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1"/>
  </p:sldMasterIdLst>
  <p:notesMasterIdLst>
    <p:notesMasterId r:id="rId22"/>
  </p:notesMasterIdLst>
  <p:sldIdLst>
    <p:sldId id="667" r:id="rId2"/>
    <p:sldId id="260" r:id="rId3"/>
    <p:sldId id="602" r:id="rId4"/>
    <p:sldId id="521" r:id="rId5"/>
    <p:sldId id="669" r:id="rId6"/>
    <p:sldId id="718" r:id="rId7"/>
    <p:sldId id="709" r:id="rId8"/>
    <p:sldId id="520" r:id="rId9"/>
    <p:sldId id="710" r:id="rId10"/>
    <p:sldId id="273" r:id="rId11"/>
    <p:sldId id="256" r:id="rId12"/>
    <p:sldId id="599" r:id="rId13"/>
    <p:sldId id="595" r:id="rId14"/>
    <p:sldId id="352" r:id="rId15"/>
    <p:sldId id="600" r:id="rId16"/>
    <p:sldId id="262" r:id="rId17"/>
    <p:sldId id="276" r:id="rId18"/>
    <p:sldId id="271" r:id="rId19"/>
    <p:sldId id="665" r:id="rId20"/>
    <p:sldId id="51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41" userDrawn="1">
          <p15:clr>
            <a:srgbClr val="A4A3A4"/>
          </p15:clr>
        </p15:guide>
        <p15:guide id="2" pos="1277" userDrawn="1">
          <p15:clr>
            <a:srgbClr val="A4A3A4"/>
          </p15:clr>
        </p15:guide>
        <p15:guide id="3" pos="5654" userDrawn="1">
          <p15:clr>
            <a:srgbClr val="A4A3A4"/>
          </p15:clr>
        </p15:guide>
        <p15:guide id="4" orient="horz" pos="3498" userDrawn="1">
          <p15:clr>
            <a:srgbClr val="A4A3A4"/>
          </p15:clr>
        </p15:guide>
        <p15:guide id="5" orient="horz" pos="1457" userDrawn="1">
          <p15:clr>
            <a:srgbClr val="A4A3A4"/>
          </p15:clr>
        </p15:guide>
        <p15:guide id="6" pos="3001" userDrawn="1">
          <p15:clr>
            <a:srgbClr val="A4A3A4"/>
          </p15:clr>
        </p15:guide>
        <p15:guide id="7" pos="3522" userDrawn="1">
          <p15:clr>
            <a:srgbClr val="A4A3A4"/>
          </p15:clr>
        </p15:guide>
        <p15:guide id="8" pos="3795" userDrawn="1">
          <p15:clr>
            <a:srgbClr val="A4A3A4"/>
          </p15:clr>
        </p15:guide>
        <p15:guide id="9" pos="4316" userDrawn="1">
          <p15:clr>
            <a:srgbClr val="A4A3A4"/>
          </p15:clr>
        </p15:guide>
        <p15:guide id="10" pos="4611" userDrawn="1">
          <p15:clr>
            <a:srgbClr val="A4A3A4"/>
          </p15:clr>
        </p15:guide>
        <p15:guide id="11" pos="5133" userDrawn="1">
          <p15:clr>
            <a:srgbClr val="A4A3A4"/>
          </p15:clr>
        </p15:guide>
        <p15:guide id="12" pos="5382" userDrawn="1">
          <p15:clr>
            <a:srgbClr val="A4A3A4"/>
          </p15:clr>
        </p15:guide>
        <p15:guide id="13" orient="horz" pos="2704" userDrawn="1">
          <p15:clr>
            <a:srgbClr val="A4A3A4"/>
          </p15:clr>
        </p15:guide>
        <p15:guide id="14" orient="horz" pos="3113" userDrawn="1">
          <p15:clr>
            <a:srgbClr val="A4A3A4"/>
          </p15:clr>
        </p15:guide>
        <p15:guide id="15" orient="horz" pos="3385" userDrawn="1">
          <p15:clr>
            <a:srgbClr val="A4A3A4"/>
          </p15:clr>
        </p15:guide>
        <p15:guide id="16" orient="horz" pos="3045" userDrawn="1">
          <p15:clr>
            <a:srgbClr val="A4A3A4"/>
          </p15:clr>
        </p15:guide>
        <p15:guide id="17" orient="horz" pos="2772" userDrawn="1">
          <p15:clr>
            <a:srgbClr val="A4A3A4"/>
          </p15:clr>
        </p15:guide>
        <p15:guide id="18" orient="horz" pos="2432" userDrawn="1">
          <p15:clr>
            <a:srgbClr val="A4A3A4"/>
          </p15:clr>
        </p15:guide>
        <p15:guide id="19" orient="horz" pos="388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25D"/>
    <a:srgbClr val="CCCCCC"/>
    <a:srgbClr val="8C0002"/>
    <a:srgbClr val="86B4D0"/>
    <a:srgbClr val="5C8598"/>
    <a:srgbClr val="6F6F6F"/>
    <a:srgbClr val="999999"/>
    <a:srgbClr val="3D5966"/>
    <a:srgbClr val="618CA2"/>
    <a:srgbClr val="4D7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159"/>
    <p:restoredTop sz="95616"/>
  </p:normalViewPr>
  <p:slideViewPr>
    <p:cSldViewPr snapToGrid="0" snapToObjects="1">
      <p:cViewPr varScale="1">
        <p:scale>
          <a:sx n="107" d="100"/>
          <a:sy n="107" d="100"/>
        </p:scale>
        <p:origin x="1688" y="480"/>
      </p:cViewPr>
      <p:guideLst>
        <p:guide orient="horz" pos="2341"/>
        <p:guide pos="1277"/>
        <p:guide pos="5654"/>
        <p:guide orient="horz" pos="3498"/>
        <p:guide orient="horz" pos="1457"/>
        <p:guide pos="3001"/>
        <p:guide pos="3522"/>
        <p:guide pos="3795"/>
        <p:guide pos="4316"/>
        <p:guide pos="4611"/>
        <p:guide pos="5133"/>
        <p:guide pos="5382"/>
        <p:guide orient="horz" pos="2704"/>
        <p:guide orient="horz" pos="3113"/>
        <p:guide orient="horz" pos="3385"/>
        <p:guide orient="horz" pos="3045"/>
        <p:guide orient="horz" pos="2772"/>
        <p:guide orient="horz" pos="2432"/>
        <p:guide orient="horz" pos="388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image" Target="../media/image12.png"/><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image" Target="../media/image12.png"/><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2B94A3-586E-456B-AB47-94BADB04616F}" type="doc">
      <dgm:prSet loTypeId="urn:microsoft.com/office/officeart/2018/5/layout/IconLeafLabelList" loCatId="icon" qsTypeId="urn:microsoft.com/office/officeart/2005/8/quickstyle/simple1" qsCatId="simple" csTypeId="urn:microsoft.com/office/officeart/2005/8/colors/accent1_2" csCatId="accent1" phldr="1"/>
      <dgm:spPr/>
      <dgm:t>
        <a:bodyPr/>
        <a:lstStyle/>
        <a:p>
          <a:endParaRPr lang="en-US"/>
        </a:p>
      </dgm:t>
    </dgm:pt>
    <dgm:pt modelId="{9B63BC7B-73EA-49BB-AAB2-CD1E74697016}">
      <dgm:prSet/>
      <dgm:spPr/>
      <dgm:t>
        <a:bodyPr/>
        <a:lstStyle/>
        <a:p>
          <a:pPr>
            <a:lnSpc>
              <a:spcPct val="100000"/>
            </a:lnSpc>
            <a:defRPr cap="all"/>
          </a:pPr>
          <a:r>
            <a:rPr lang="en-GB" cap="none" dirty="0"/>
            <a:t>Whatever the casing running challenge, Centek has the product to meet it</a:t>
          </a:r>
          <a:endParaRPr lang="en-US" cap="none" dirty="0"/>
        </a:p>
      </dgm:t>
    </dgm:pt>
    <dgm:pt modelId="{F16199BD-83D8-4777-8F90-0C65C6221185}" type="parTrans" cxnId="{94D7392D-D555-4D9D-809E-26311B2816B6}">
      <dgm:prSet/>
      <dgm:spPr/>
      <dgm:t>
        <a:bodyPr/>
        <a:lstStyle/>
        <a:p>
          <a:endParaRPr lang="en-US"/>
        </a:p>
      </dgm:t>
    </dgm:pt>
    <dgm:pt modelId="{0DDF0B1E-CF4B-45E3-9EB9-D5825EE735B9}" type="sibTrans" cxnId="{94D7392D-D555-4D9D-809E-26311B2816B6}">
      <dgm:prSet/>
      <dgm:spPr/>
      <dgm:t>
        <a:bodyPr/>
        <a:lstStyle/>
        <a:p>
          <a:endParaRPr lang="en-US"/>
        </a:p>
      </dgm:t>
    </dgm:pt>
    <dgm:pt modelId="{9C0752D0-BC44-491C-BC86-D568049CE051}">
      <dgm:prSet/>
      <dgm:spPr/>
      <dgm:t>
        <a:bodyPr/>
        <a:lstStyle/>
        <a:p>
          <a:pPr>
            <a:lnSpc>
              <a:spcPct val="100000"/>
            </a:lnSpc>
            <a:defRPr cap="all"/>
          </a:pPr>
          <a:r>
            <a:rPr lang="en-GB" cap="none" dirty="0"/>
            <a:t>Benchmark for centralization products for nearly 25 years</a:t>
          </a:r>
          <a:endParaRPr lang="en-US" cap="none" dirty="0"/>
        </a:p>
      </dgm:t>
    </dgm:pt>
    <dgm:pt modelId="{80BC776A-9CE7-4904-AD16-C2A0BEA659AE}" type="parTrans" cxnId="{213A728C-E6D1-4982-929D-8AED49716559}">
      <dgm:prSet/>
      <dgm:spPr/>
      <dgm:t>
        <a:bodyPr/>
        <a:lstStyle/>
        <a:p>
          <a:endParaRPr lang="en-US"/>
        </a:p>
      </dgm:t>
    </dgm:pt>
    <dgm:pt modelId="{6A35A850-8956-4BD4-81F6-BEBD23F43CBA}" type="sibTrans" cxnId="{213A728C-E6D1-4982-929D-8AED49716559}">
      <dgm:prSet/>
      <dgm:spPr/>
      <dgm:t>
        <a:bodyPr/>
        <a:lstStyle/>
        <a:p>
          <a:endParaRPr lang="en-US"/>
        </a:p>
      </dgm:t>
    </dgm:pt>
    <dgm:pt modelId="{08C1C749-9040-4CB9-91B3-B4A6E503BC4A}">
      <dgm:prSet/>
      <dgm:spPr/>
      <dgm:t>
        <a:bodyPr/>
        <a:lstStyle/>
        <a:p>
          <a:pPr>
            <a:lnSpc>
              <a:spcPct val="100000"/>
            </a:lnSpc>
            <a:defRPr cap="all"/>
          </a:pPr>
          <a:r>
            <a:rPr lang="en-GB" cap="none" dirty="0"/>
            <a:t>Proven performance against key competitors</a:t>
          </a:r>
          <a:endParaRPr lang="en-US" cap="none" dirty="0"/>
        </a:p>
      </dgm:t>
    </dgm:pt>
    <dgm:pt modelId="{3AD0AEFC-E95C-4F23-9223-10FDB70791F8}" type="parTrans" cxnId="{18690844-68FB-41A5-9C0A-363352DD0607}">
      <dgm:prSet/>
      <dgm:spPr/>
      <dgm:t>
        <a:bodyPr/>
        <a:lstStyle/>
        <a:p>
          <a:endParaRPr lang="en-US"/>
        </a:p>
      </dgm:t>
    </dgm:pt>
    <dgm:pt modelId="{A6FCBEFD-4B26-4259-98EF-ECBD5DFB42AE}" type="sibTrans" cxnId="{18690844-68FB-41A5-9C0A-363352DD0607}">
      <dgm:prSet/>
      <dgm:spPr/>
      <dgm:t>
        <a:bodyPr/>
        <a:lstStyle/>
        <a:p>
          <a:endParaRPr lang="en-US"/>
        </a:p>
      </dgm:t>
    </dgm:pt>
    <dgm:pt modelId="{1223CAF7-9944-455E-8364-750DFE15ADC4}">
      <dgm:prSet/>
      <dgm:spPr/>
      <dgm:t>
        <a:bodyPr/>
        <a:lstStyle/>
        <a:p>
          <a:pPr>
            <a:lnSpc>
              <a:spcPct val="100000"/>
            </a:lnSpc>
            <a:defRPr cap="all"/>
          </a:pPr>
          <a:r>
            <a:rPr lang="en-GB" cap="none" dirty="0"/>
            <a:t>Innovator of new technology for challenging wells</a:t>
          </a:r>
          <a:endParaRPr lang="en-US" cap="none" dirty="0"/>
        </a:p>
      </dgm:t>
    </dgm:pt>
    <dgm:pt modelId="{D4112BA3-9A77-49DF-AC07-E10B2E5590A7}" type="parTrans" cxnId="{AF73BC7E-9ACF-4BB8-9E00-FD3F380BFC22}">
      <dgm:prSet/>
      <dgm:spPr/>
      <dgm:t>
        <a:bodyPr/>
        <a:lstStyle/>
        <a:p>
          <a:endParaRPr lang="en-US"/>
        </a:p>
      </dgm:t>
    </dgm:pt>
    <dgm:pt modelId="{64328C3F-5AA5-4DB0-9FF2-C3FA79477747}" type="sibTrans" cxnId="{AF73BC7E-9ACF-4BB8-9E00-FD3F380BFC22}">
      <dgm:prSet/>
      <dgm:spPr/>
      <dgm:t>
        <a:bodyPr/>
        <a:lstStyle/>
        <a:p>
          <a:endParaRPr lang="en-US"/>
        </a:p>
      </dgm:t>
    </dgm:pt>
    <dgm:pt modelId="{38CFDCC9-419B-4D21-9377-BAC7F0E43E05}">
      <dgm:prSet/>
      <dgm:spPr/>
      <dgm:t>
        <a:bodyPr/>
        <a:lstStyle/>
        <a:p>
          <a:pPr>
            <a:lnSpc>
              <a:spcPct val="100000"/>
            </a:lnSpc>
            <a:defRPr cap="all"/>
          </a:pPr>
          <a:r>
            <a:rPr lang="en-GB" cap="none" dirty="0"/>
            <a:t>R&amp;D excellence</a:t>
          </a:r>
          <a:endParaRPr lang="en-US" cap="none" dirty="0"/>
        </a:p>
      </dgm:t>
    </dgm:pt>
    <dgm:pt modelId="{1B74136E-7358-4B8A-B484-F60A2860D9E1}" type="parTrans" cxnId="{82E512F4-50A5-473E-A1ED-AEFEC4625192}">
      <dgm:prSet/>
      <dgm:spPr/>
      <dgm:t>
        <a:bodyPr/>
        <a:lstStyle/>
        <a:p>
          <a:endParaRPr lang="en-US"/>
        </a:p>
      </dgm:t>
    </dgm:pt>
    <dgm:pt modelId="{B014A2F6-D155-419C-87F8-9E7BF2750B50}" type="sibTrans" cxnId="{82E512F4-50A5-473E-A1ED-AEFEC4625192}">
      <dgm:prSet/>
      <dgm:spPr/>
      <dgm:t>
        <a:bodyPr/>
        <a:lstStyle/>
        <a:p>
          <a:endParaRPr lang="en-US"/>
        </a:p>
      </dgm:t>
    </dgm:pt>
    <dgm:pt modelId="{0EDD2D56-76F0-6149-85A0-03F383D9183E}">
      <dgm:prSet/>
      <dgm:spPr/>
      <dgm:t>
        <a:bodyPr/>
        <a:lstStyle/>
        <a:p>
          <a:pPr>
            <a:lnSpc>
              <a:spcPct val="100000"/>
            </a:lnSpc>
            <a:defRPr cap="all"/>
          </a:pPr>
          <a:r>
            <a:rPr lang="en-GB" cap="none" dirty="0"/>
            <a:t>Unrivalled quality standards</a:t>
          </a:r>
          <a:endParaRPr lang="en-US" cap="none" dirty="0"/>
        </a:p>
      </dgm:t>
    </dgm:pt>
    <dgm:pt modelId="{CB1E0899-67B2-9948-B194-828B8540940B}" type="parTrans" cxnId="{B8DDC948-3763-E042-A13E-4306AD255A70}">
      <dgm:prSet/>
      <dgm:spPr/>
      <dgm:t>
        <a:bodyPr/>
        <a:lstStyle/>
        <a:p>
          <a:endParaRPr lang="en-GB"/>
        </a:p>
      </dgm:t>
    </dgm:pt>
    <dgm:pt modelId="{21665373-549E-C74E-9362-41A3857B42EC}" type="sibTrans" cxnId="{B8DDC948-3763-E042-A13E-4306AD255A70}">
      <dgm:prSet/>
      <dgm:spPr/>
      <dgm:t>
        <a:bodyPr/>
        <a:lstStyle/>
        <a:p>
          <a:endParaRPr lang="en-GB"/>
        </a:p>
      </dgm:t>
    </dgm:pt>
    <dgm:pt modelId="{C643EDD1-71CB-4184-BBA1-A21DE0CC26D8}" type="pres">
      <dgm:prSet presAssocID="{9F2B94A3-586E-456B-AB47-94BADB04616F}" presName="root" presStyleCnt="0">
        <dgm:presLayoutVars>
          <dgm:dir/>
          <dgm:resizeHandles val="exact"/>
        </dgm:presLayoutVars>
      </dgm:prSet>
      <dgm:spPr/>
    </dgm:pt>
    <dgm:pt modelId="{44CEDE2F-02A5-4F8E-8F71-EF132C7678EC}" type="pres">
      <dgm:prSet presAssocID="{9B63BC7B-73EA-49BB-AAB2-CD1E74697016}" presName="compNode" presStyleCnt="0"/>
      <dgm:spPr/>
    </dgm:pt>
    <dgm:pt modelId="{78FB7FB7-AB91-4EC8-8FF2-4445C53C54A6}" type="pres">
      <dgm:prSet presAssocID="{9B63BC7B-73EA-49BB-AAB2-CD1E74697016}" presName="iconBgRect" presStyleLbl="bgShp" presStyleIdx="0" presStyleCnt="6"/>
      <dgm:spPr>
        <a:prstGeom prst="rect">
          <a:avLst/>
        </a:prstGeom>
        <a:solidFill>
          <a:srgbClr val="C00000"/>
        </a:solidFill>
      </dgm:spPr>
    </dgm:pt>
    <dgm:pt modelId="{B446FFBE-DA28-4D67-8FAC-0E5C995B272D}" type="pres">
      <dgm:prSet presAssocID="{9B63BC7B-73EA-49BB-AAB2-CD1E74697016}" presName="iconRect" presStyleLbl="node1" presStyleIdx="0" presStyleCnt="6"/>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dgm:spPr>
    </dgm:pt>
    <dgm:pt modelId="{061FC8F0-9CE1-418B-BFD7-E0558C9E13B2}" type="pres">
      <dgm:prSet presAssocID="{9B63BC7B-73EA-49BB-AAB2-CD1E74697016}" presName="spaceRect" presStyleCnt="0"/>
      <dgm:spPr/>
    </dgm:pt>
    <dgm:pt modelId="{C6468479-A523-45BE-BE83-3AA5F5907C59}" type="pres">
      <dgm:prSet presAssocID="{9B63BC7B-73EA-49BB-AAB2-CD1E74697016}" presName="textRect" presStyleLbl="revTx" presStyleIdx="0" presStyleCnt="6">
        <dgm:presLayoutVars>
          <dgm:chMax val="1"/>
          <dgm:chPref val="1"/>
        </dgm:presLayoutVars>
      </dgm:prSet>
      <dgm:spPr/>
    </dgm:pt>
    <dgm:pt modelId="{02B4A2DF-22E0-4C53-8DFE-5A232EA3F0F3}" type="pres">
      <dgm:prSet presAssocID="{0DDF0B1E-CF4B-45E3-9EB9-D5825EE735B9}" presName="sibTrans" presStyleCnt="0"/>
      <dgm:spPr/>
    </dgm:pt>
    <dgm:pt modelId="{4CCD1426-B314-4A71-90C6-2185E7138605}" type="pres">
      <dgm:prSet presAssocID="{9C0752D0-BC44-491C-BC86-D568049CE051}" presName="compNode" presStyleCnt="0"/>
      <dgm:spPr/>
    </dgm:pt>
    <dgm:pt modelId="{0A8E2D8F-B6CD-4E8A-88E1-F184A6F7D78A}" type="pres">
      <dgm:prSet presAssocID="{9C0752D0-BC44-491C-BC86-D568049CE051}" presName="iconBgRect" presStyleLbl="bgShp" presStyleIdx="1" presStyleCnt="6"/>
      <dgm:spPr>
        <a:prstGeom prst="rect">
          <a:avLst/>
        </a:prstGeom>
        <a:solidFill>
          <a:srgbClr val="C00000"/>
        </a:solidFill>
      </dgm:spPr>
    </dgm:pt>
    <dgm:pt modelId="{C312DC4C-F173-4F39-A5EE-424DF01571EF}" type="pres">
      <dgm:prSet presAssocID="{9C0752D0-BC44-491C-BC86-D568049CE051}" presName="iconRect" presStyleLbl="node1" presStyleIdx="1" presStyleCnt="6"/>
      <dgm:spPr>
        <a:blipFill>
          <a:blip xmlns:r="http://schemas.openxmlformats.org/officeDocument/2006/relationships"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a:blipFill>
        <a:ln>
          <a:noFill/>
        </a:ln>
      </dgm:spPr>
      <dgm:extLst>
        <a:ext uri="{E40237B7-FDA0-4F09-8148-C483321AD2D9}">
          <dgm14:cNvPr xmlns:dgm14="http://schemas.microsoft.com/office/drawing/2010/diagram" id="0" name="" descr="Rating 3 Star with solid fill"/>
        </a:ext>
      </dgm:extLst>
    </dgm:pt>
    <dgm:pt modelId="{93739107-A668-4CF6-BBFC-2A782B91B28C}" type="pres">
      <dgm:prSet presAssocID="{9C0752D0-BC44-491C-BC86-D568049CE051}" presName="spaceRect" presStyleCnt="0"/>
      <dgm:spPr/>
    </dgm:pt>
    <dgm:pt modelId="{F2FBF2E3-F3A3-423A-88C7-EE2A7D5E8F1F}" type="pres">
      <dgm:prSet presAssocID="{9C0752D0-BC44-491C-BC86-D568049CE051}" presName="textRect" presStyleLbl="revTx" presStyleIdx="1" presStyleCnt="6">
        <dgm:presLayoutVars>
          <dgm:chMax val="1"/>
          <dgm:chPref val="1"/>
        </dgm:presLayoutVars>
      </dgm:prSet>
      <dgm:spPr/>
    </dgm:pt>
    <dgm:pt modelId="{FB45445A-06C3-4E89-B58F-316CA183159E}" type="pres">
      <dgm:prSet presAssocID="{6A35A850-8956-4BD4-81F6-BEBD23F43CBA}" presName="sibTrans" presStyleCnt="0"/>
      <dgm:spPr/>
    </dgm:pt>
    <dgm:pt modelId="{9AE32A9C-CA5B-4938-AC0D-D0E37F0E0F8A}" type="pres">
      <dgm:prSet presAssocID="{08C1C749-9040-4CB9-91B3-B4A6E503BC4A}" presName="compNode" presStyleCnt="0"/>
      <dgm:spPr/>
    </dgm:pt>
    <dgm:pt modelId="{4D6DD590-9438-4910-BBD6-A557D2C77B2E}" type="pres">
      <dgm:prSet presAssocID="{08C1C749-9040-4CB9-91B3-B4A6E503BC4A}" presName="iconBgRect" presStyleLbl="bgShp" presStyleIdx="2" presStyleCnt="6"/>
      <dgm:spPr>
        <a:prstGeom prst="rect">
          <a:avLst/>
        </a:prstGeom>
        <a:solidFill>
          <a:srgbClr val="C00000"/>
        </a:solidFill>
      </dgm:spPr>
    </dgm:pt>
    <dgm:pt modelId="{AFA817F4-47E3-4AB3-A992-2DFF60D845C5}" type="pres">
      <dgm:prSet presAssocID="{08C1C749-9040-4CB9-91B3-B4A6E503BC4A}" presName="iconRect" presStyleLbl="node1" presStyleIdx="2" presStyleCnt="6"/>
      <dgm:spPr>
        <a:blipFill>
          <a:blip xmlns:r="http://schemas.openxmlformats.org/officeDocument/2006/relationships"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a:blipFill>
        <a:ln>
          <a:noFill/>
        </a:ln>
      </dgm:spPr>
      <dgm:extLst>
        <a:ext uri="{E40237B7-FDA0-4F09-8148-C483321AD2D9}">
          <dgm14:cNvPr xmlns:dgm14="http://schemas.microsoft.com/office/drawing/2010/diagram" id="0" name="" descr="Podium"/>
        </a:ext>
      </dgm:extLst>
    </dgm:pt>
    <dgm:pt modelId="{9839F381-0CF6-4B55-8255-B88DA6D54CB6}" type="pres">
      <dgm:prSet presAssocID="{08C1C749-9040-4CB9-91B3-B4A6E503BC4A}" presName="spaceRect" presStyleCnt="0"/>
      <dgm:spPr/>
    </dgm:pt>
    <dgm:pt modelId="{07A195D2-1820-4F31-A474-A0D3C47F9A38}" type="pres">
      <dgm:prSet presAssocID="{08C1C749-9040-4CB9-91B3-B4A6E503BC4A}" presName="textRect" presStyleLbl="revTx" presStyleIdx="2" presStyleCnt="6">
        <dgm:presLayoutVars>
          <dgm:chMax val="1"/>
          <dgm:chPref val="1"/>
        </dgm:presLayoutVars>
      </dgm:prSet>
      <dgm:spPr/>
    </dgm:pt>
    <dgm:pt modelId="{300BF04E-AC97-4087-A58A-514839D9EB35}" type="pres">
      <dgm:prSet presAssocID="{A6FCBEFD-4B26-4259-98EF-ECBD5DFB42AE}" presName="sibTrans" presStyleCnt="0"/>
      <dgm:spPr/>
    </dgm:pt>
    <dgm:pt modelId="{E3F8EF44-324E-401A-8EEA-AEB56F9DC69F}" type="pres">
      <dgm:prSet presAssocID="{1223CAF7-9944-455E-8364-750DFE15ADC4}" presName="compNode" presStyleCnt="0"/>
      <dgm:spPr/>
    </dgm:pt>
    <dgm:pt modelId="{329A9A20-F4EE-4192-BE10-4B9C429BA98E}" type="pres">
      <dgm:prSet presAssocID="{1223CAF7-9944-455E-8364-750DFE15ADC4}" presName="iconBgRect" presStyleLbl="bgShp" presStyleIdx="3" presStyleCnt="6"/>
      <dgm:spPr>
        <a:prstGeom prst="rect">
          <a:avLst/>
        </a:prstGeom>
        <a:solidFill>
          <a:srgbClr val="C00000"/>
        </a:solidFill>
      </dgm:spPr>
    </dgm:pt>
    <dgm:pt modelId="{74F2CD3A-672D-41DF-AD0D-6C0943F7E518}" type="pres">
      <dgm:prSet presAssocID="{1223CAF7-9944-455E-8364-750DFE15ADC4}" presName="iconRect" presStyleLbl="node1" presStyleIdx="3" presStyleCnt="6"/>
      <dgm:spPr>
        <a:blipFill>
          <a:blip xmlns:r="http://schemas.openxmlformats.org/officeDocument/2006/relationships"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Lightbulb"/>
        </a:ext>
      </dgm:extLst>
    </dgm:pt>
    <dgm:pt modelId="{A76B69E7-7F4B-4FE0-91A3-A6B9DD287A78}" type="pres">
      <dgm:prSet presAssocID="{1223CAF7-9944-455E-8364-750DFE15ADC4}" presName="spaceRect" presStyleCnt="0"/>
      <dgm:spPr/>
    </dgm:pt>
    <dgm:pt modelId="{03A89D2C-3813-4B5C-925B-4A50AB64F262}" type="pres">
      <dgm:prSet presAssocID="{1223CAF7-9944-455E-8364-750DFE15ADC4}" presName="textRect" presStyleLbl="revTx" presStyleIdx="3" presStyleCnt="6">
        <dgm:presLayoutVars>
          <dgm:chMax val="1"/>
          <dgm:chPref val="1"/>
        </dgm:presLayoutVars>
      </dgm:prSet>
      <dgm:spPr/>
    </dgm:pt>
    <dgm:pt modelId="{C4614370-8410-4110-8FE1-8C1B0ABBCD6D}" type="pres">
      <dgm:prSet presAssocID="{64328C3F-5AA5-4DB0-9FF2-C3FA79477747}" presName="sibTrans" presStyleCnt="0"/>
      <dgm:spPr/>
    </dgm:pt>
    <dgm:pt modelId="{82AE5F18-7760-4816-8AB2-390B50EE577E}" type="pres">
      <dgm:prSet presAssocID="{38CFDCC9-419B-4D21-9377-BAC7F0E43E05}" presName="compNode" presStyleCnt="0"/>
      <dgm:spPr/>
    </dgm:pt>
    <dgm:pt modelId="{F33A75CA-1C68-479A-8169-A1093F648DB7}" type="pres">
      <dgm:prSet presAssocID="{38CFDCC9-419B-4D21-9377-BAC7F0E43E05}" presName="iconBgRect" presStyleLbl="bgShp" presStyleIdx="4" presStyleCnt="6"/>
      <dgm:spPr>
        <a:prstGeom prst="rect">
          <a:avLst/>
        </a:prstGeom>
        <a:solidFill>
          <a:srgbClr val="C00000"/>
        </a:solidFill>
      </dgm:spPr>
    </dgm:pt>
    <dgm:pt modelId="{BDBFCB2D-207A-4F09-BC47-594B00E2126E}" type="pres">
      <dgm:prSet presAssocID="{38CFDCC9-419B-4D21-9377-BAC7F0E43E05}" presName="iconRect" presStyleLbl="node1" presStyleIdx="4" presStyleCnt="6"/>
      <dgm:spPr>
        <a:blipFill>
          <a:blip xmlns:r="http://schemas.openxmlformats.org/officeDocument/2006/relationships" r:embed="rId8">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a:fillRect/>
          </a:stretch>
        </a:blipFill>
        <a:ln>
          <a:noFill/>
        </a:ln>
      </dgm:spPr>
      <dgm:extLst>
        <a:ext uri="{E40237B7-FDA0-4F09-8148-C483321AD2D9}">
          <dgm14:cNvPr xmlns:dgm14="http://schemas.microsoft.com/office/drawing/2010/diagram" id="0" name="" descr="Microscope with solid fill"/>
        </a:ext>
      </dgm:extLst>
    </dgm:pt>
    <dgm:pt modelId="{FFDD68B2-BBD0-44A7-ABDF-179F0EA14AE8}" type="pres">
      <dgm:prSet presAssocID="{38CFDCC9-419B-4D21-9377-BAC7F0E43E05}" presName="spaceRect" presStyleCnt="0"/>
      <dgm:spPr/>
    </dgm:pt>
    <dgm:pt modelId="{77C3796A-491F-41BB-B328-B9FD8E1685B7}" type="pres">
      <dgm:prSet presAssocID="{38CFDCC9-419B-4D21-9377-BAC7F0E43E05}" presName="textRect" presStyleLbl="revTx" presStyleIdx="4" presStyleCnt="6">
        <dgm:presLayoutVars>
          <dgm:chMax val="1"/>
          <dgm:chPref val="1"/>
        </dgm:presLayoutVars>
      </dgm:prSet>
      <dgm:spPr/>
    </dgm:pt>
    <dgm:pt modelId="{F7E6FB13-54A9-0D44-9955-5699D1483BA6}" type="pres">
      <dgm:prSet presAssocID="{B014A2F6-D155-419C-87F8-9E7BF2750B50}" presName="sibTrans" presStyleCnt="0"/>
      <dgm:spPr/>
    </dgm:pt>
    <dgm:pt modelId="{CC8F262F-BDD5-BE49-8A3C-38E0A76ED8DA}" type="pres">
      <dgm:prSet presAssocID="{0EDD2D56-76F0-6149-85A0-03F383D9183E}" presName="compNode" presStyleCnt="0"/>
      <dgm:spPr/>
    </dgm:pt>
    <dgm:pt modelId="{A8631B32-3D17-C44D-8DB8-F36F54CD2190}" type="pres">
      <dgm:prSet presAssocID="{0EDD2D56-76F0-6149-85A0-03F383D9183E}" presName="iconBgRect" presStyleLbl="bgShp" presStyleIdx="5" presStyleCnt="6"/>
      <dgm:spPr>
        <a:prstGeom prst="rect">
          <a:avLst/>
        </a:prstGeom>
        <a:solidFill>
          <a:srgbClr val="C00000"/>
        </a:solidFill>
      </dgm:spPr>
    </dgm:pt>
    <dgm:pt modelId="{89CB9BA1-4621-2649-B08C-F12626392A75}" type="pres">
      <dgm:prSet presAssocID="{0EDD2D56-76F0-6149-85A0-03F383D9183E}" presName="iconRect" presStyleLbl="node1" presStyleIdx="5" presStyleCnt="6"/>
      <dgm:spPr>
        <a:blipFill>
          <a:blip xmlns:r="http://schemas.openxmlformats.org/officeDocument/2006/relationships" r:embed="rId10">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a:fillRect/>
          </a:stretch>
        </a:blipFill>
        <a:ln>
          <a:noFill/>
        </a:ln>
      </dgm:spPr>
      <dgm:extLst>
        <a:ext uri="{E40237B7-FDA0-4F09-8148-C483321AD2D9}">
          <dgm14:cNvPr xmlns:dgm14="http://schemas.microsoft.com/office/drawing/2010/diagram" id="0" name="" descr="Clipboard Badge with solid fill"/>
        </a:ext>
      </dgm:extLst>
    </dgm:pt>
    <dgm:pt modelId="{4ACD4D86-EABB-EA43-8B38-EA6B1EC4A65B}" type="pres">
      <dgm:prSet presAssocID="{0EDD2D56-76F0-6149-85A0-03F383D9183E}" presName="spaceRect" presStyleCnt="0"/>
      <dgm:spPr/>
    </dgm:pt>
    <dgm:pt modelId="{67F15251-FFA3-3E47-B77A-B6A4FF8E268C}" type="pres">
      <dgm:prSet presAssocID="{0EDD2D56-76F0-6149-85A0-03F383D9183E}" presName="textRect" presStyleLbl="revTx" presStyleIdx="5" presStyleCnt="6">
        <dgm:presLayoutVars>
          <dgm:chMax val="1"/>
          <dgm:chPref val="1"/>
        </dgm:presLayoutVars>
      </dgm:prSet>
      <dgm:spPr/>
    </dgm:pt>
  </dgm:ptLst>
  <dgm:cxnLst>
    <dgm:cxn modelId="{1DF62511-2140-4494-9A9D-A995E7536A1B}" type="presOf" srcId="{08C1C749-9040-4CB9-91B3-B4A6E503BC4A}" destId="{07A195D2-1820-4F31-A474-A0D3C47F9A38}" srcOrd="0" destOrd="0" presId="urn:microsoft.com/office/officeart/2018/5/layout/IconLeafLabelList"/>
    <dgm:cxn modelId="{94D7392D-D555-4D9D-809E-26311B2816B6}" srcId="{9F2B94A3-586E-456B-AB47-94BADB04616F}" destId="{9B63BC7B-73EA-49BB-AAB2-CD1E74697016}" srcOrd="0" destOrd="0" parTransId="{F16199BD-83D8-4777-8F90-0C65C6221185}" sibTransId="{0DDF0B1E-CF4B-45E3-9EB9-D5825EE735B9}"/>
    <dgm:cxn modelId="{E1A28540-839A-4248-AE8E-C58370F3C649}" type="presOf" srcId="{9C0752D0-BC44-491C-BC86-D568049CE051}" destId="{F2FBF2E3-F3A3-423A-88C7-EE2A7D5E8F1F}" srcOrd="0" destOrd="0" presId="urn:microsoft.com/office/officeart/2018/5/layout/IconLeafLabelList"/>
    <dgm:cxn modelId="{18690844-68FB-41A5-9C0A-363352DD0607}" srcId="{9F2B94A3-586E-456B-AB47-94BADB04616F}" destId="{08C1C749-9040-4CB9-91B3-B4A6E503BC4A}" srcOrd="2" destOrd="0" parTransId="{3AD0AEFC-E95C-4F23-9223-10FDB70791F8}" sibTransId="{A6FCBEFD-4B26-4259-98EF-ECBD5DFB42AE}"/>
    <dgm:cxn modelId="{B8DDC948-3763-E042-A13E-4306AD255A70}" srcId="{9F2B94A3-586E-456B-AB47-94BADB04616F}" destId="{0EDD2D56-76F0-6149-85A0-03F383D9183E}" srcOrd="5" destOrd="0" parTransId="{CB1E0899-67B2-9948-B194-828B8540940B}" sibTransId="{21665373-549E-C74E-9362-41A3857B42EC}"/>
    <dgm:cxn modelId="{3DD7BC62-CD2D-4D67-B19E-E07C5091BFC2}" type="presOf" srcId="{38CFDCC9-419B-4D21-9377-BAC7F0E43E05}" destId="{77C3796A-491F-41BB-B328-B9FD8E1685B7}" srcOrd="0" destOrd="0" presId="urn:microsoft.com/office/officeart/2018/5/layout/IconLeafLabelList"/>
    <dgm:cxn modelId="{AF73BC7E-9ACF-4BB8-9E00-FD3F380BFC22}" srcId="{9F2B94A3-586E-456B-AB47-94BADB04616F}" destId="{1223CAF7-9944-455E-8364-750DFE15ADC4}" srcOrd="3" destOrd="0" parTransId="{D4112BA3-9A77-49DF-AC07-E10B2E5590A7}" sibTransId="{64328C3F-5AA5-4DB0-9FF2-C3FA79477747}"/>
    <dgm:cxn modelId="{C0B9EA82-145B-484B-A495-0218C4E3C3F9}" type="presOf" srcId="{9B63BC7B-73EA-49BB-AAB2-CD1E74697016}" destId="{C6468479-A523-45BE-BE83-3AA5F5907C59}" srcOrd="0" destOrd="0" presId="urn:microsoft.com/office/officeart/2018/5/layout/IconLeafLabelList"/>
    <dgm:cxn modelId="{C948E783-A902-46E2-81FA-2F3FC833FA4B}" type="presOf" srcId="{1223CAF7-9944-455E-8364-750DFE15ADC4}" destId="{03A89D2C-3813-4B5C-925B-4A50AB64F262}" srcOrd="0" destOrd="0" presId="urn:microsoft.com/office/officeart/2018/5/layout/IconLeafLabelList"/>
    <dgm:cxn modelId="{213A728C-E6D1-4982-929D-8AED49716559}" srcId="{9F2B94A3-586E-456B-AB47-94BADB04616F}" destId="{9C0752D0-BC44-491C-BC86-D568049CE051}" srcOrd="1" destOrd="0" parTransId="{80BC776A-9CE7-4904-AD16-C2A0BEA659AE}" sibTransId="{6A35A850-8956-4BD4-81F6-BEBD23F43CBA}"/>
    <dgm:cxn modelId="{AC5311EF-2468-4C8C-B3D2-DBB8996B4BDC}" type="presOf" srcId="{9F2B94A3-586E-456B-AB47-94BADB04616F}" destId="{C643EDD1-71CB-4184-BBA1-A21DE0CC26D8}" srcOrd="0" destOrd="0" presId="urn:microsoft.com/office/officeart/2018/5/layout/IconLeafLabelList"/>
    <dgm:cxn modelId="{82E512F4-50A5-473E-A1ED-AEFEC4625192}" srcId="{9F2B94A3-586E-456B-AB47-94BADB04616F}" destId="{38CFDCC9-419B-4D21-9377-BAC7F0E43E05}" srcOrd="4" destOrd="0" parTransId="{1B74136E-7358-4B8A-B484-F60A2860D9E1}" sibTransId="{B014A2F6-D155-419C-87F8-9E7BF2750B50}"/>
    <dgm:cxn modelId="{8D67D4FE-CB27-7948-A28E-6436B00274B2}" type="presOf" srcId="{0EDD2D56-76F0-6149-85A0-03F383D9183E}" destId="{67F15251-FFA3-3E47-B77A-B6A4FF8E268C}" srcOrd="0" destOrd="0" presId="urn:microsoft.com/office/officeart/2018/5/layout/IconLeafLabelList"/>
    <dgm:cxn modelId="{FCC05F4C-9093-48E2-9284-84EE6CCD669F}" type="presParOf" srcId="{C643EDD1-71CB-4184-BBA1-A21DE0CC26D8}" destId="{44CEDE2F-02A5-4F8E-8F71-EF132C7678EC}" srcOrd="0" destOrd="0" presId="urn:microsoft.com/office/officeart/2018/5/layout/IconLeafLabelList"/>
    <dgm:cxn modelId="{871757B9-5EC9-4FC0-8596-ED6CFAE391BF}" type="presParOf" srcId="{44CEDE2F-02A5-4F8E-8F71-EF132C7678EC}" destId="{78FB7FB7-AB91-4EC8-8FF2-4445C53C54A6}" srcOrd="0" destOrd="0" presId="urn:microsoft.com/office/officeart/2018/5/layout/IconLeafLabelList"/>
    <dgm:cxn modelId="{80FFE00A-DEA8-4C02-9023-10E7D5788FDE}" type="presParOf" srcId="{44CEDE2F-02A5-4F8E-8F71-EF132C7678EC}" destId="{B446FFBE-DA28-4D67-8FAC-0E5C995B272D}" srcOrd="1" destOrd="0" presId="urn:microsoft.com/office/officeart/2018/5/layout/IconLeafLabelList"/>
    <dgm:cxn modelId="{9FC09361-8A86-4E2D-9015-4FCB569BED09}" type="presParOf" srcId="{44CEDE2F-02A5-4F8E-8F71-EF132C7678EC}" destId="{061FC8F0-9CE1-418B-BFD7-E0558C9E13B2}" srcOrd="2" destOrd="0" presId="urn:microsoft.com/office/officeart/2018/5/layout/IconLeafLabelList"/>
    <dgm:cxn modelId="{DE407A5E-1A18-46E8-86A7-0D680CDE463E}" type="presParOf" srcId="{44CEDE2F-02A5-4F8E-8F71-EF132C7678EC}" destId="{C6468479-A523-45BE-BE83-3AA5F5907C59}" srcOrd="3" destOrd="0" presId="urn:microsoft.com/office/officeart/2018/5/layout/IconLeafLabelList"/>
    <dgm:cxn modelId="{C56235A7-639F-4511-9F0C-B9077A0A6577}" type="presParOf" srcId="{C643EDD1-71CB-4184-BBA1-A21DE0CC26D8}" destId="{02B4A2DF-22E0-4C53-8DFE-5A232EA3F0F3}" srcOrd="1" destOrd="0" presId="urn:microsoft.com/office/officeart/2018/5/layout/IconLeafLabelList"/>
    <dgm:cxn modelId="{C8C8A5E1-0620-43F5-836E-151A509A1DC8}" type="presParOf" srcId="{C643EDD1-71CB-4184-BBA1-A21DE0CC26D8}" destId="{4CCD1426-B314-4A71-90C6-2185E7138605}" srcOrd="2" destOrd="0" presId="urn:microsoft.com/office/officeart/2018/5/layout/IconLeafLabelList"/>
    <dgm:cxn modelId="{97036403-7899-4F8E-A2E3-9F5A65E7CAF3}" type="presParOf" srcId="{4CCD1426-B314-4A71-90C6-2185E7138605}" destId="{0A8E2D8F-B6CD-4E8A-88E1-F184A6F7D78A}" srcOrd="0" destOrd="0" presId="urn:microsoft.com/office/officeart/2018/5/layout/IconLeafLabelList"/>
    <dgm:cxn modelId="{B0593B48-2F3E-469A-A376-B4C1561E68BB}" type="presParOf" srcId="{4CCD1426-B314-4A71-90C6-2185E7138605}" destId="{C312DC4C-F173-4F39-A5EE-424DF01571EF}" srcOrd="1" destOrd="0" presId="urn:microsoft.com/office/officeart/2018/5/layout/IconLeafLabelList"/>
    <dgm:cxn modelId="{9D431DBE-C51B-4418-B95F-174B61F488F2}" type="presParOf" srcId="{4CCD1426-B314-4A71-90C6-2185E7138605}" destId="{93739107-A668-4CF6-BBFC-2A782B91B28C}" srcOrd="2" destOrd="0" presId="urn:microsoft.com/office/officeart/2018/5/layout/IconLeafLabelList"/>
    <dgm:cxn modelId="{5210FB2C-804F-4738-BFB6-38A36B9D39F6}" type="presParOf" srcId="{4CCD1426-B314-4A71-90C6-2185E7138605}" destId="{F2FBF2E3-F3A3-423A-88C7-EE2A7D5E8F1F}" srcOrd="3" destOrd="0" presId="urn:microsoft.com/office/officeart/2018/5/layout/IconLeafLabelList"/>
    <dgm:cxn modelId="{B4B26E1E-9C61-4A4B-BEBC-EE3E2AE9ACD7}" type="presParOf" srcId="{C643EDD1-71CB-4184-BBA1-A21DE0CC26D8}" destId="{FB45445A-06C3-4E89-B58F-316CA183159E}" srcOrd="3" destOrd="0" presId="urn:microsoft.com/office/officeart/2018/5/layout/IconLeafLabelList"/>
    <dgm:cxn modelId="{90C89C66-E107-422C-B718-DBF6F045C8E8}" type="presParOf" srcId="{C643EDD1-71CB-4184-BBA1-A21DE0CC26D8}" destId="{9AE32A9C-CA5B-4938-AC0D-D0E37F0E0F8A}" srcOrd="4" destOrd="0" presId="urn:microsoft.com/office/officeart/2018/5/layout/IconLeafLabelList"/>
    <dgm:cxn modelId="{6437F5F4-522F-417C-B30E-A3D76BFCBAB7}" type="presParOf" srcId="{9AE32A9C-CA5B-4938-AC0D-D0E37F0E0F8A}" destId="{4D6DD590-9438-4910-BBD6-A557D2C77B2E}" srcOrd="0" destOrd="0" presId="urn:microsoft.com/office/officeart/2018/5/layout/IconLeafLabelList"/>
    <dgm:cxn modelId="{079FB75B-9687-4D57-9F11-67AE89FA221A}" type="presParOf" srcId="{9AE32A9C-CA5B-4938-AC0D-D0E37F0E0F8A}" destId="{AFA817F4-47E3-4AB3-A992-2DFF60D845C5}" srcOrd="1" destOrd="0" presId="urn:microsoft.com/office/officeart/2018/5/layout/IconLeafLabelList"/>
    <dgm:cxn modelId="{85EF1573-C47B-4EF1-B559-8D57DA909845}" type="presParOf" srcId="{9AE32A9C-CA5B-4938-AC0D-D0E37F0E0F8A}" destId="{9839F381-0CF6-4B55-8255-B88DA6D54CB6}" srcOrd="2" destOrd="0" presId="urn:microsoft.com/office/officeart/2018/5/layout/IconLeafLabelList"/>
    <dgm:cxn modelId="{670F3BC0-1E45-4E20-9DF1-5C06573164C9}" type="presParOf" srcId="{9AE32A9C-CA5B-4938-AC0D-D0E37F0E0F8A}" destId="{07A195D2-1820-4F31-A474-A0D3C47F9A38}" srcOrd="3" destOrd="0" presId="urn:microsoft.com/office/officeart/2018/5/layout/IconLeafLabelList"/>
    <dgm:cxn modelId="{17786ABD-B1EE-475C-96AB-1331B8F9C76A}" type="presParOf" srcId="{C643EDD1-71CB-4184-BBA1-A21DE0CC26D8}" destId="{300BF04E-AC97-4087-A58A-514839D9EB35}" srcOrd="5" destOrd="0" presId="urn:microsoft.com/office/officeart/2018/5/layout/IconLeafLabelList"/>
    <dgm:cxn modelId="{B81DF90E-BE68-4EED-BB8B-09698A4DE1B5}" type="presParOf" srcId="{C643EDD1-71CB-4184-BBA1-A21DE0CC26D8}" destId="{E3F8EF44-324E-401A-8EEA-AEB56F9DC69F}" srcOrd="6" destOrd="0" presId="urn:microsoft.com/office/officeart/2018/5/layout/IconLeafLabelList"/>
    <dgm:cxn modelId="{B0D4C481-4DC4-4C65-9CA5-CBD854D240FD}" type="presParOf" srcId="{E3F8EF44-324E-401A-8EEA-AEB56F9DC69F}" destId="{329A9A20-F4EE-4192-BE10-4B9C429BA98E}" srcOrd="0" destOrd="0" presId="urn:microsoft.com/office/officeart/2018/5/layout/IconLeafLabelList"/>
    <dgm:cxn modelId="{BB87A90D-603F-4D1B-8E19-2FF1619F6EA9}" type="presParOf" srcId="{E3F8EF44-324E-401A-8EEA-AEB56F9DC69F}" destId="{74F2CD3A-672D-41DF-AD0D-6C0943F7E518}" srcOrd="1" destOrd="0" presId="urn:microsoft.com/office/officeart/2018/5/layout/IconLeafLabelList"/>
    <dgm:cxn modelId="{AD48F739-5827-48F2-9693-7ED70E77F161}" type="presParOf" srcId="{E3F8EF44-324E-401A-8EEA-AEB56F9DC69F}" destId="{A76B69E7-7F4B-4FE0-91A3-A6B9DD287A78}" srcOrd="2" destOrd="0" presId="urn:microsoft.com/office/officeart/2018/5/layout/IconLeafLabelList"/>
    <dgm:cxn modelId="{046E2512-B077-4F72-ABE9-02FC41786B4E}" type="presParOf" srcId="{E3F8EF44-324E-401A-8EEA-AEB56F9DC69F}" destId="{03A89D2C-3813-4B5C-925B-4A50AB64F262}" srcOrd="3" destOrd="0" presId="urn:microsoft.com/office/officeart/2018/5/layout/IconLeafLabelList"/>
    <dgm:cxn modelId="{3AE52A13-1810-4375-B917-03997DE519C2}" type="presParOf" srcId="{C643EDD1-71CB-4184-BBA1-A21DE0CC26D8}" destId="{C4614370-8410-4110-8FE1-8C1B0ABBCD6D}" srcOrd="7" destOrd="0" presId="urn:microsoft.com/office/officeart/2018/5/layout/IconLeafLabelList"/>
    <dgm:cxn modelId="{F4761FC3-F7A3-463E-9707-C83EEB50CC13}" type="presParOf" srcId="{C643EDD1-71CB-4184-BBA1-A21DE0CC26D8}" destId="{82AE5F18-7760-4816-8AB2-390B50EE577E}" srcOrd="8" destOrd="0" presId="urn:microsoft.com/office/officeart/2018/5/layout/IconLeafLabelList"/>
    <dgm:cxn modelId="{FD1A608C-A071-42B1-B747-3B20A91A5B41}" type="presParOf" srcId="{82AE5F18-7760-4816-8AB2-390B50EE577E}" destId="{F33A75CA-1C68-479A-8169-A1093F648DB7}" srcOrd="0" destOrd="0" presId="urn:microsoft.com/office/officeart/2018/5/layout/IconLeafLabelList"/>
    <dgm:cxn modelId="{BE77551F-F29A-4DE5-A87C-D70488AF2C0B}" type="presParOf" srcId="{82AE5F18-7760-4816-8AB2-390B50EE577E}" destId="{BDBFCB2D-207A-4F09-BC47-594B00E2126E}" srcOrd="1" destOrd="0" presId="urn:microsoft.com/office/officeart/2018/5/layout/IconLeafLabelList"/>
    <dgm:cxn modelId="{CD559540-D01C-4BDD-A2F7-5570A56E1C8C}" type="presParOf" srcId="{82AE5F18-7760-4816-8AB2-390B50EE577E}" destId="{FFDD68B2-BBD0-44A7-ABDF-179F0EA14AE8}" srcOrd="2" destOrd="0" presId="urn:microsoft.com/office/officeart/2018/5/layout/IconLeafLabelList"/>
    <dgm:cxn modelId="{1EEDF606-6164-4C10-AD04-ECBD1723D858}" type="presParOf" srcId="{82AE5F18-7760-4816-8AB2-390B50EE577E}" destId="{77C3796A-491F-41BB-B328-B9FD8E1685B7}" srcOrd="3" destOrd="0" presId="urn:microsoft.com/office/officeart/2018/5/layout/IconLeafLabelList"/>
    <dgm:cxn modelId="{E6D56AE6-3F5B-D54A-A73A-F23AF1632BEE}" type="presParOf" srcId="{C643EDD1-71CB-4184-BBA1-A21DE0CC26D8}" destId="{F7E6FB13-54A9-0D44-9955-5699D1483BA6}" srcOrd="9" destOrd="0" presId="urn:microsoft.com/office/officeart/2018/5/layout/IconLeafLabelList"/>
    <dgm:cxn modelId="{291BA721-6966-3340-A51E-CB83521AD8A6}" type="presParOf" srcId="{C643EDD1-71CB-4184-BBA1-A21DE0CC26D8}" destId="{CC8F262F-BDD5-BE49-8A3C-38E0A76ED8DA}" srcOrd="10" destOrd="0" presId="urn:microsoft.com/office/officeart/2018/5/layout/IconLeafLabelList"/>
    <dgm:cxn modelId="{6760E956-852B-304C-9B20-6A0DDB6B646D}" type="presParOf" srcId="{CC8F262F-BDD5-BE49-8A3C-38E0A76ED8DA}" destId="{A8631B32-3D17-C44D-8DB8-F36F54CD2190}" srcOrd="0" destOrd="0" presId="urn:microsoft.com/office/officeart/2018/5/layout/IconLeafLabelList"/>
    <dgm:cxn modelId="{C615D504-D4EF-F349-8018-B1EB288E4466}" type="presParOf" srcId="{CC8F262F-BDD5-BE49-8A3C-38E0A76ED8DA}" destId="{89CB9BA1-4621-2649-B08C-F12626392A75}" srcOrd="1" destOrd="0" presId="urn:microsoft.com/office/officeart/2018/5/layout/IconLeafLabelList"/>
    <dgm:cxn modelId="{9CBC966A-C9F7-D441-9021-03870E1F5A13}" type="presParOf" srcId="{CC8F262F-BDD5-BE49-8A3C-38E0A76ED8DA}" destId="{4ACD4D86-EABB-EA43-8B38-EA6B1EC4A65B}" srcOrd="2" destOrd="0" presId="urn:microsoft.com/office/officeart/2018/5/layout/IconLeafLabelList"/>
    <dgm:cxn modelId="{165647DA-5E8C-4347-956F-320ADB1E1A33}" type="presParOf" srcId="{CC8F262F-BDD5-BE49-8A3C-38E0A76ED8DA}" destId="{67F15251-FFA3-3E47-B77A-B6A4FF8E268C}"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FB7FB7-AB91-4EC8-8FF2-4445C53C54A6}">
      <dsp:nvSpPr>
        <dsp:cNvPr id="0" name=""/>
        <dsp:cNvSpPr/>
      </dsp:nvSpPr>
      <dsp:spPr>
        <a:xfrm>
          <a:off x="339010" y="1222004"/>
          <a:ext cx="1058326" cy="1058326"/>
        </a:xfrm>
        <a:prstGeom prst="rect">
          <a:avLst/>
        </a:prstGeom>
        <a:solidFill>
          <a:srgbClr val="C00000"/>
        </a:solidFill>
        <a:ln>
          <a:noFill/>
        </a:ln>
        <a:effectLst/>
      </dsp:spPr>
      <dsp:style>
        <a:lnRef idx="0">
          <a:scrgbClr r="0" g="0" b="0"/>
        </a:lnRef>
        <a:fillRef idx="1">
          <a:scrgbClr r="0" g="0" b="0"/>
        </a:fillRef>
        <a:effectRef idx="0">
          <a:scrgbClr r="0" g="0" b="0"/>
        </a:effectRef>
        <a:fontRef idx="minor"/>
      </dsp:style>
    </dsp:sp>
    <dsp:sp modelId="{B446FFBE-DA28-4D67-8FAC-0E5C995B272D}">
      <dsp:nvSpPr>
        <dsp:cNvPr id="0" name=""/>
        <dsp:cNvSpPr/>
      </dsp:nvSpPr>
      <dsp:spPr>
        <a:xfrm>
          <a:off x="564555" y="1447549"/>
          <a:ext cx="607236" cy="607236"/>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6468479-A523-45BE-BE83-3AA5F5907C59}">
      <dsp:nvSpPr>
        <dsp:cNvPr id="0" name=""/>
        <dsp:cNvSpPr/>
      </dsp:nvSpPr>
      <dsp:spPr>
        <a:xfrm>
          <a:off x="692" y="2609973"/>
          <a:ext cx="1734960" cy="6939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sz="1100" kern="1200" cap="none" dirty="0"/>
            <a:t>Whatever the casing running challenge, Centek has the product to meet it</a:t>
          </a:r>
          <a:endParaRPr lang="en-US" sz="1100" kern="1200" cap="none" dirty="0"/>
        </a:p>
      </dsp:txBody>
      <dsp:txXfrm>
        <a:off x="692" y="2609973"/>
        <a:ext cx="1734960" cy="693984"/>
      </dsp:txXfrm>
    </dsp:sp>
    <dsp:sp modelId="{0A8E2D8F-B6CD-4E8A-88E1-F184A6F7D78A}">
      <dsp:nvSpPr>
        <dsp:cNvPr id="0" name=""/>
        <dsp:cNvSpPr/>
      </dsp:nvSpPr>
      <dsp:spPr>
        <a:xfrm>
          <a:off x="2377589" y="1222004"/>
          <a:ext cx="1058326" cy="1058326"/>
        </a:xfrm>
        <a:prstGeom prst="rect">
          <a:avLst/>
        </a:prstGeom>
        <a:solidFill>
          <a:srgbClr val="C00000"/>
        </a:solidFill>
        <a:ln>
          <a:noFill/>
        </a:ln>
        <a:effectLst/>
      </dsp:spPr>
      <dsp:style>
        <a:lnRef idx="0">
          <a:scrgbClr r="0" g="0" b="0"/>
        </a:lnRef>
        <a:fillRef idx="1">
          <a:scrgbClr r="0" g="0" b="0"/>
        </a:fillRef>
        <a:effectRef idx="0">
          <a:scrgbClr r="0" g="0" b="0"/>
        </a:effectRef>
        <a:fontRef idx="minor"/>
      </dsp:style>
    </dsp:sp>
    <dsp:sp modelId="{C312DC4C-F173-4F39-A5EE-424DF01571EF}">
      <dsp:nvSpPr>
        <dsp:cNvPr id="0" name=""/>
        <dsp:cNvSpPr/>
      </dsp:nvSpPr>
      <dsp:spPr>
        <a:xfrm>
          <a:off x="2603134" y="1447549"/>
          <a:ext cx="607236" cy="607236"/>
        </a:xfrm>
        <a:prstGeom prst="rect">
          <a:avLst/>
        </a:prstGeom>
        <a:blipFill>
          <a:blip xmlns:r="http://schemas.openxmlformats.org/officeDocument/2006/relationships"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2FBF2E3-F3A3-423A-88C7-EE2A7D5E8F1F}">
      <dsp:nvSpPr>
        <dsp:cNvPr id="0" name=""/>
        <dsp:cNvSpPr/>
      </dsp:nvSpPr>
      <dsp:spPr>
        <a:xfrm>
          <a:off x="2039271" y="2609973"/>
          <a:ext cx="1734960" cy="6939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sz="1100" kern="1200" cap="none" dirty="0"/>
            <a:t>Benchmark for centralization products for nearly 25 years</a:t>
          </a:r>
          <a:endParaRPr lang="en-US" sz="1100" kern="1200" cap="none" dirty="0"/>
        </a:p>
      </dsp:txBody>
      <dsp:txXfrm>
        <a:off x="2039271" y="2609973"/>
        <a:ext cx="1734960" cy="693984"/>
      </dsp:txXfrm>
    </dsp:sp>
    <dsp:sp modelId="{4D6DD590-9438-4910-BBD6-A557D2C77B2E}">
      <dsp:nvSpPr>
        <dsp:cNvPr id="0" name=""/>
        <dsp:cNvSpPr/>
      </dsp:nvSpPr>
      <dsp:spPr>
        <a:xfrm>
          <a:off x="4416168" y="1222004"/>
          <a:ext cx="1058326" cy="1058326"/>
        </a:xfrm>
        <a:prstGeom prst="rect">
          <a:avLst/>
        </a:prstGeom>
        <a:solidFill>
          <a:srgbClr val="C00000"/>
        </a:solidFill>
        <a:ln>
          <a:noFill/>
        </a:ln>
        <a:effectLst/>
      </dsp:spPr>
      <dsp:style>
        <a:lnRef idx="0">
          <a:scrgbClr r="0" g="0" b="0"/>
        </a:lnRef>
        <a:fillRef idx="1">
          <a:scrgbClr r="0" g="0" b="0"/>
        </a:fillRef>
        <a:effectRef idx="0">
          <a:scrgbClr r="0" g="0" b="0"/>
        </a:effectRef>
        <a:fontRef idx="minor"/>
      </dsp:style>
    </dsp:sp>
    <dsp:sp modelId="{AFA817F4-47E3-4AB3-A992-2DFF60D845C5}">
      <dsp:nvSpPr>
        <dsp:cNvPr id="0" name=""/>
        <dsp:cNvSpPr/>
      </dsp:nvSpPr>
      <dsp:spPr>
        <a:xfrm>
          <a:off x="4641713" y="1447549"/>
          <a:ext cx="607236" cy="607236"/>
        </a:xfrm>
        <a:prstGeom prst="rect">
          <a:avLst/>
        </a:prstGeom>
        <a:blipFill>
          <a:blip xmlns:r="http://schemas.openxmlformats.org/officeDocument/2006/relationships"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7A195D2-1820-4F31-A474-A0D3C47F9A38}">
      <dsp:nvSpPr>
        <dsp:cNvPr id="0" name=""/>
        <dsp:cNvSpPr/>
      </dsp:nvSpPr>
      <dsp:spPr>
        <a:xfrm>
          <a:off x="4077850" y="2609973"/>
          <a:ext cx="1734960" cy="6939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sz="1100" kern="1200" cap="none" dirty="0"/>
            <a:t>Proven performance against key competitors</a:t>
          </a:r>
          <a:endParaRPr lang="en-US" sz="1100" kern="1200" cap="none" dirty="0"/>
        </a:p>
      </dsp:txBody>
      <dsp:txXfrm>
        <a:off x="4077850" y="2609973"/>
        <a:ext cx="1734960" cy="693984"/>
      </dsp:txXfrm>
    </dsp:sp>
    <dsp:sp modelId="{329A9A20-F4EE-4192-BE10-4B9C429BA98E}">
      <dsp:nvSpPr>
        <dsp:cNvPr id="0" name=""/>
        <dsp:cNvSpPr/>
      </dsp:nvSpPr>
      <dsp:spPr>
        <a:xfrm>
          <a:off x="6454747" y="1222004"/>
          <a:ext cx="1058326" cy="1058326"/>
        </a:xfrm>
        <a:prstGeom prst="rect">
          <a:avLst/>
        </a:prstGeom>
        <a:solidFill>
          <a:srgbClr val="C00000"/>
        </a:solidFill>
        <a:ln>
          <a:noFill/>
        </a:ln>
        <a:effectLst/>
      </dsp:spPr>
      <dsp:style>
        <a:lnRef idx="0">
          <a:scrgbClr r="0" g="0" b="0"/>
        </a:lnRef>
        <a:fillRef idx="1">
          <a:scrgbClr r="0" g="0" b="0"/>
        </a:fillRef>
        <a:effectRef idx="0">
          <a:scrgbClr r="0" g="0" b="0"/>
        </a:effectRef>
        <a:fontRef idx="minor"/>
      </dsp:style>
    </dsp:sp>
    <dsp:sp modelId="{74F2CD3A-672D-41DF-AD0D-6C0943F7E518}">
      <dsp:nvSpPr>
        <dsp:cNvPr id="0" name=""/>
        <dsp:cNvSpPr/>
      </dsp:nvSpPr>
      <dsp:spPr>
        <a:xfrm>
          <a:off x="6680292" y="1447549"/>
          <a:ext cx="607236" cy="607236"/>
        </a:xfrm>
        <a:prstGeom prst="rect">
          <a:avLst/>
        </a:prstGeom>
        <a:blipFill>
          <a:blip xmlns:r="http://schemas.openxmlformats.org/officeDocument/2006/relationships"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A89D2C-3813-4B5C-925B-4A50AB64F262}">
      <dsp:nvSpPr>
        <dsp:cNvPr id="0" name=""/>
        <dsp:cNvSpPr/>
      </dsp:nvSpPr>
      <dsp:spPr>
        <a:xfrm>
          <a:off x="6116430" y="2609973"/>
          <a:ext cx="1734960" cy="6939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sz="1100" kern="1200" cap="none" dirty="0"/>
            <a:t>Innovator of new technology for challenging wells</a:t>
          </a:r>
          <a:endParaRPr lang="en-US" sz="1100" kern="1200" cap="none" dirty="0"/>
        </a:p>
      </dsp:txBody>
      <dsp:txXfrm>
        <a:off x="6116430" y="2609973"/>
        <a:ext cx="1734960" cy="693984"/>
      </dsp:txXfrm>
    </dsp:sp>
    <dsp:sp modelId="{F33A75CA-1C68-479A-8169-A1093F648DB7}">
      <dsp:nvSpPr>
        <dsp:cNvPr id="0" name=""/>
        <dsp:cNvSpPr/>
      </dsp:nvSpPr>
      <dsp:spPr>
        <a:xfrm>
          <a:off x="8493326" y="1222004"/>
          <a:ext cx="1058326" cy="1058326"/>
        </a:xfrm>
        <a:prstGeom prst="rect">
          <a:avLst/>
        </a:prstGeom>
        <a:solidFill>
          <a:srgbClr val="C00000"/>
        </a:solidFill>
        <a:ln>
          <a:noFill/>
        </a:ln>
        <a:effectLst/>
      </dsp:spPr>
      <dsp:style>
        <a:lnRef idx="0">
          <a:scrgbClr r="0" g="0" b="0"/>
        </a:lnRef>
        <a:fillRef idx="1">
          <a:scrgbClr r="0" g="0" b="0"/>
        </a:fillRef>
        <a:effectRef idx="0">
          <a:scrgbClr r="0" g="0" b="0"/>
        </a:effectRef>
        <a:fontRef idx="minor"/>
      </dsp:style>
    </dsp:sp>
    <dsp:sp modelId="{BDBFCB2D-207A-4F09-BC47-594B00E2126E}">
      <dsp:nvSpPr>
        <dsp:cNvPr id="0" name=""/>
        <dsp:cNvSpPr/>
      </dsp:nvSpPr>
      <dsp:spPr>
        <a:xfrm>
          <a:off x="8718871" y="1447549"/>
          <a:ext cx="607236" cy="607236"/>
        </a:xfrm>
        <a:prstGeom prst="rect">
          <a:avLst/>
        </a:prstGeom>
        <a:blipFill>
          <a:blip xmlns:r="http://schemas.openxmlformats.org/officeDocument/2006/relationships" r:embed="rId8">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7C3796A-491F-41BB-B328-B9FD8E1685B7}">
      <dsp:nvSpPr>
        <dsp:cNvPr id="0" name=""/>
        <dsp:cNvSpPr/>
      </dsp:nvSpPr>
      <dsp:spPr>
        <a:xfrm>
          <a:off x="8155009" y="2609973"/>
          <a:ext cx="1734960" cy="6939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sz="1100" kern="1200" cap="none" dirty="0"/>
            <a:t>R&amp;D excellence</a:t>
          </a:r>
          <a:endParaRPr lang="en-US" sz="1100" kern="1200" cap="none" dirty="0"/>
        </a:p>
      </dsp:txBody>
      <dsp:txXfrm>
        <a:off x="8155009" y="2609973"/>
        <a:ext cx="1734960" cy="693984"/>
      </dsp:txXfrm>
    </dsp:sp>
    <dsp:sp modelId="{A8631B32-3D17-C44D-8DB8-F36F54CD2190}">
      <dsp:nvSpPr>
        <dsp:cNvPr id="0" name=""/>
        <dsp:cNvSpPr/>
      </dsp:nvSpPr>
      <dsp:spPr>
        <a:xfrm>
          <a:off x="10531905" y="1222004"/>
          <a:ext cx="1058326" cy="1058326"/>
        </a:xfrm>
        <a:prstGeom prst="rect">
          <a:avLst/>
        </a:prstGeom>
        <a:solidFill>
          <a:srgbClr val="C00000"/>
        </a:solidFill>
        <a:ln>
          <a:noFill/>
        </a:ln>
        <a:effectLst/>
      </dsp:spPr>
      <dsp:style>
        <a:lnRef idx="0">
          <a:scrgbClr r="0" g="0" b="0"/>
        </a:lnRef>
        <a:fillRef idx="1">
          <a:scrgbClr r="0" g="0" b="0"/>
        </a:fillRef>
        <a:effectRef idx="0">
          <a:scrgbClr r="0" g="0" b="0"/>
        </a:effectRef>
        <a:fontRef idx="minor"/>
      </dsp:style>
    </dsp:sp>
    <dsp:sp modelId="{89CB9BA1-4621-2649-B08C-F12626392A75}">
      <dsp:nvSpPr>
        <dsp:cNvPr id="0" name=""/>
        <dsp:cNvSpPr/>
      </dsp:nvSpPr>
      <dsp:spPr>
        <a:xfrm>
          <a:off x="10757450" y="1447549"/>
          <a:ext cx="607236" cy="607236"/>
        </a:xfrm>
        <a:prstGeom prst="rect">
          <a:avLst/>
        </a:prstGeom>
        <a:blipFill>
          <a:blip xmlns:r="http://schemas.openxmlformats.org/officeDocument/2006/relationships" r:embed="rId10">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7F15251-FFA3-3E47-B77A-B6A4FF8E268C}">
      <dsp:nvSpPr>
        <dsp:cNvPr id="0" name=""/>
        <dsp:cNvSpPr/>
      </dsp:nvSpPr>
      <dsp:spPr>
        <a:xfrm>
          <a:off x="10193588" y="2609973"/>
          <a:ext cx="1734960" cy="6939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sz="1100" kern="1200" cap="none" dirty="0"/>
            <a:t>Unrivalled quality standards</a:t>
          </a:r>
          <a:endParaRPr lang="en-US" sz="1100" kern="1200" cap="none" dirty="0"/>
        </a:p>
      </dsp:txBody>
      <dsp:txXfrm>
        <a:off x="10193588" y="2609973"/>
        <a:ext cx="1734960" cy="693984"/>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23T15:57:15.920"/>
    </inkml:context>
    <inkml:brush xml:id="br0">
      <inkml:brushProperty name="width" value="0.05" units="cm"/>
      <inkml:brushProperty name="height" value="0.05" units="cm"/>
    </inkml:brush>
  </inkml:definitions>
  <inkml:trace contextRef="#ctx0" brushRef="#br0">1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A0CAD6-0D5B-ED4E-BB25-83A980C6D2C6}" type="datetimeFigureOut">
              <a:rPr lang="en-US" smtClean="0"/>
              <a:t>10/7/25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866036-0164-7643-B3E7-6FDB1FBC2B3E}" type="slidenum">
              <a:rPr lang="en-US" smtClean="0"/>
              <a:t>‹#›</a:t>
            </a:fld>
            <a:endParaRPr lang="en-US"/>
          </a:p>
        </p:txBody>
      </p:sp>
    </p:spTree>
    <p:extLst>
      <p:ext uri="{BB962C8B-B14F-4D97-AF65-F5344CB8AC3E}">
        <p14:creationId xmlns:p14="http://schemas.microsoft.com/office/powerpoint/2010/main" val="3238844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866036-0164-7643-B3E7-6FDB1FBC2B3E}" type="slidenum">
              <a:rPr lang="en-US" smtClean="0"/>
              <a:t>6</a:t>
            </a:fld>
            <a:endParaRPr lang="en-US"/>
          </a:p>
        </p:txBody>
      </p:sp>
    </p:spTree>
    <p:extLst>
      <p:ext uri="{BB962C8B-B14F-4D97-AF65-F5344CB8AC3E}">
        <p14:creationId xmlns:p14="http://schemas.microsoft.com/office/powerpoint/2010/main" val="3848655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866036-0164-7643-B3E7-6FDB1FBC2B3E}" type="slidenum">
              <a:rPr lang="en-US" smtClean="0"/>
              <a:t>7</a:t>
            </a:fld>
            <a:endParaRPr lang="en-US"/>
          </a:p>
        </p:txBody>
      </p:sp>
    </p:spTree>
    <p:extLst>
      <p:ext uri="{BB962C8B-B14F-4D97-AF65-F5344CB8AC3E}">
        <p14:creationId xmlns:p14="http://schemas.microsoft.com/office/powerpoint/2010/main" val="2200207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866036-0164-7643-B3E7-6FDB1FBC2B3E}" type="slidenum">
              <a:rPr lang="en-US" smtClean="0"/>
              <a:t>8</a:t>
            </a:fld>
            <a:endParaRPr lang="en-US"/>
          </a:p>
        </p:txBody>
      </p:sp>
    </p:spTree>
    <p:extLst>
      <p:ext uri="{BB962C8B-B14F-4D97-AF65-F5344CB8AC3E}">
        <p14:creationId xmlns:p14="http://schemas.microsoft.com/office/powerpoint/2010/main" val="2456700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866036-0164-7643-B3E7-6FDB1FBC2B3E}" type="slidenum">
              <a:rPr lang="en-US" smtClean="0"/>
              <a:t>9</a:t>
            </a:fld>
            <a:endParaRPr lang="en-US"/>
          </a:p>
        </p:txBody>
      </p:sp>
    </p:spTree>
    <p:extLst>
      <p:ext uri="{BB962C8B-B14F-4D97-AF65-F5344CB8AC3E}">
        <p14:creationId xmlns:p14="http://schemas.microsoft.com/office/powerpoint/2010/main" val="16572086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7866036-0164-7643-B3E7-6FDB1FBC2B3E}" type="slidenum">
              <a:rPr lang="en-US" smtClean="0"/>
              <a:t>15</a:t>
            </a:fld>
            <a:endParaRPr lang="en-US"/>
          </a:p>
        </p:txBody>
      </p:sp>
    </p:spTree>
    <p:extLst>
      <p:ext uri="{BB962C8B-B14F-4D97-AF65-F5344CB8AC3E}">
        <p14:creationId xmlns:p14="http://schemas.microsoft.com/office/powerpoint/2010/main" val="1439416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3.wdp"/></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4.wdp"/></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5.wdp"/></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BE6215F-D3B3-4D48-BE62-55636E9604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8153400" y="5329498"/>
            <a:ext cx="3801953" cy="879064"/>
          </a:xfrm>
          <a:prstGeom prst="rect">
            <a:avLst/>
          </a:prstGeom>
        </p:spPr>
      </p:pic>
      <p:sp>
        <p:nvSpPr>
          <p:cNvPr id="13" name="Rectangle 12">
            <a:extLst>
              <a:ext uri="{FF2B5EF4-FFF2-40B4-BE49-F238E27FC236}">
                <a16:creationId xmlns:a16="http://schemas.microsoft.com/office/drawing/2014/main" id="{A5161C08-6A0B-9D46-8EB5-992D18B558C8}"/>
              </a:ext>
            </a:extLst>
          </p:cNvPr>
          <p:cNvSpPr/>
          <p:nvPr userDrawn="1"/>
        </p:nvSpPr>
        <p:spPr>
          <a:xfrm>
            <a:off x="5160018" y="6159411"/>
            <a:ext cx="2797735" cy="646331"/>
          </a:xfrm>
          <a:prstGeom prst="rect">
            <a:avLst/>
          </a:prstGeom>
        </p:spPr>
        <p:txBody>
          <a:bodyPr wrap="square">
            <a:spAutoFit/>
          </a:bodyPr>
          <a:lstStyle/>
          <a:p>
            <a:pPr algn="l"/>
            <a:r>
              <a:rPr lang="en-US" sz="1200" dirty="0">
                <a:solidFill>
                  <a:srgbClr val="575755"/>
                </a:solidFill>
              </a:rPr>
              <a:t>This presentation is provided on a strictly </a:t>
            </a:r>
            <a:r>
              <a:rPr lang="en-US" sz="1200" dirty="0">
                <a:solidFill>
                  <a:srgbClr val="C00000"/>
                </a:solidFill>
              </a:rPr>
              <a:t>private and confidential </a:t>
            </a:r>
            <a:r>
              <a:rPr lang="en-US" sz="1200" dirty="0">
                <a:solidFill>
                  <a:srgbClr val="575755"/>
                </a:solidFill>
              </a:rPr>
              <a:t>basis for information purposes only</a:t>
            </a:r>
            <a:endParaRPr lang="en-GB" sz="1200" dirty="0">
              <a:solidFill>
                <a:srgbClr val="575755"/>
              </a:solidFill>
            </a:endParaRPr>
          </a:p>
        </p:txBody>
      </p:sp>
      <p:sp>
        <p:nvSpPr>
          <p:cNvPr id="7" name="Rectangle 6">
            <a:extLst>
              <a:ext uri="{FF2B5EF4-FFF2-40B4-BE49-F238E27FC236}">
                <a16:creationId xmlns:a16="http://schemas.microsoft.com/office/drawing/2014/main" id="{7350B2C3-E045-0984-213B-85398E2CD03F}"/>
              </a:ext>
            </a:extLst>
          </p:cNvPr>
          <p:cNvSpPr/>
          <p:nvPr userDrawn="1"/>
        </p:nvSpPr>
        <p:spPr>
          <a:xfrm>
            <a:off x="0" y="-9938"/>
            <a:ext cx="12192000" cy="4562246"/>
          </a:xfrm>
          <a:custGeom>
            <a:avLst/>
            <a:gdLst>
              <a:gd name="connsiteX0" fmla="*/ 0 w 12192000"/>
              <a:gd name="connsiteY0" fmla="*/ 0 h 4562605"/>
              <a:gd name="connsiteX1" fmla="*/ 12192000 w 12192000"/>
              <a:gd name="connsiteY1" fmla="*/ 0 h 4562605"/>
              <a:gd name="connsiteX2" fmla="*/ 12192000 w 12192000"/>
              <a:gd name="connsiteY2" fmla="*/ 4562605 h 4562605"/>
              <a:gd name="connsiteX3" fmla="*/ 0 w 12192000"/>
              <a:gd name="connsiteY3" fmla="*/ 4562605 h 4562605"/>
              <a:gd name="connsiteX4" fmla="*/ 0 w 12192000"/>
              <a:gd name="connsiteY4" fmla="*/ 0 h 4562605"/>
              <a:gd name="connsiteX0" fmla="*/ 0 w 12192000"/>
              <a:gd name="connsiteY0" fmla="*/ 0 h 4562605"/>
              <a:gd name="connsiteX1" fmla="*/ 12192000 w 12192000"/>
              <a:gd name="connsiteY1" fmla="*/ 0 h 4562605"/>
              <a:gd name="connsiteX2" fmla="*/ 12192000 w 12192000"/>
              <a:gd name="connsiteY2" fmla="*/ 4562605 h 4562605"/>
              <a:gd name="connsiteX3" fmla="*/ 9727 w 12192000"/>
              <a:gd name="connsiteY3" fmla="*/ 2276605 h 4562605"/>
              <a:gd name="connsiteX4" fmla="*/ 0 w 12192000"/>
              <a:gd name="connsiteY4" fmla="*/ 0 h 4562605"/>
              <a:gd name="connsiteX0" fmla="*/ 935 w 12192935"/>
              <a:gd name="connsiteY0" fmla="*/ 0 h 4562605"/>
              <a:gd name="connsiteX1" fmla="*/ 12192935 w 12192935"/>
              <a:gd name="connsiteY1" fmla="*/ 0 h 4562605"/>
              <a:gd name="connsiteX2" fmla="*/ 12192935 w 12192935"/>
              <a:gd name="connsiteY2" fmla="*/ 4562605 h 4562605"/>
              <a:gd name="connsiteX3" fmla="*/ 935 w 12192935"/>
              <a:gd name="connsiteY3" fmla="*/ 1498393 h 4562605"/>
              <a:gd name="connsiteX4" fmla="*/ 935 w 12192935"/>
              <a:gd name="connsiteY4" fmla="*/ 0 h 4562605"/>
              <a:gd name="connsiteX0" fmla="*/ 0 w 12192000"/>
              <a:gd name="connsiteY0" fmla="*/ 0 h 4562605"/>
              <a:gd name="connsiteX1" fmla="*/ 12192000 w 12192000"/>
              <a:gd name="connsiteY1" fmla="*/ 0 h 4562605"/>
              <a:gd name="connsiteX2" fmla="*/ 12192000 w 12192000"/>
              <a:gd name="connsiteY2" fmla="*/ 4562605 h 4562605"/>
              <a:gd name="connsiteX3" fmla="*/ 9727 w 12192000"/>
              <a:gd name="connsiteY3" fmla="*/ 1848589 h 4562605"/>
              <a:gd name="connsiteX4" fmla="*/ 0 w 12192000"/>
              <a:gd name="connsiteY4" fmla="*/ 0 h 4562605"/>
              <a:gd name="connsiteX0" fmla="*/ 0 w 12192000"/>
              <a:gd name="connsiteY0" fmla="*/ 0 h 4290230"/>
              <a:gd name="connsiteX1" fmla="*/ 12192000 w 12192000"/>
              <a:gd name="connsiteY1" fmla="*/ 0 h 4290230"/>
              <a:gd name="connsiteX2" fmla="*/ 12162817 w 12192000"/>
              <a:gd name="connsiteY2" fmla="*/ 4290230 h 4290230"/>
              <a:gd name="connsiteX3" fmla="*/ 9727 w 12192000"/>
              <a:gd name="connsiteY3" fmla="*/ 1848589 h 4290230"/>
              <a:gd name="connsiteX4" fmla="*/ 0 w 12192000"/>
              <a:gd name="connsiteY4" fmla="*/ 0 h 4290230"/>
              <a:gd name="connsiteX0" fmla="*/ 0 w 12192000"/>
              <a:gd name="connsiteY0" fmla="*/ 0 h 4406962"/>
              <a:gd name="connsiteX1" fmla="*/ 12192000 w 12192000"/>
              <a:gd name="connsiteY1" fmla="*/ 0 h 4406962"/>
              <a:gd name="connsiteX2" fmla="*/ 12182272 w 12192000"/>
              <a:gd name="connsiteY2" fmla="*/ 4406962 h 4406962"/>
              <a:gd name="connsiteX3" fmla="*/ 9727 w 12192000"/>
              <a:gd name="connsiteY3" fmla="*/ 1848589 h 4406962"/>
              <a:gd name="connsiteX4" fmla="*/ 0 w 12192000"/>
              <a:gd name="connsiteY4" fmla="*/ 0 h 4406962"/>
              <a:gd name="connsiteX0" fmla="*/ 0 w 12192000"/>
              <a:gd name="connsiteY0" fmla="*/ 0 h 4501877"/>
              <a:gd name="connsiteX1" fmla="*/ 12192000 w 12192000"/>
              <a:gd name="connsiteY1" fmla="*/ 0 h 4501877"/>
              <a:gd name="connsiteX2" fmla="*/ 12182272 w 12192000"/>
              <a:gd name="connsiteY2" fmla="*/ 4406962 h 4501877"/>
              <a:gd name="connsiteX3" fmla="*/ 9727 w 12192000"/>
              <a:gd name="connsiteY3" fmla="*/ 1848589 h 4501877"/>
              <a:gd name="connsiteX4" fmla="*/ 0 w 12192000"/>
              <a:gd name="connsiteY4" fmla="*/ 0 h 4501877"/>
              <a:gd name="connsiteX0" fmla="*/ 0 w 12192000"/>
              <a:gd name="connsiteY0" fmla="*/ 0 h 4562246"/>
              <a:gd name="connsiteX1" fmla="*/ 12192000 w 12192000"/>
              <a:gd name="connsiteY1" fmla="*/ 0 h 4562246"/>
              <a:gd name="connsiteX2" fmla="*/ 12182272 w 12192000"/>
              <a:gd name="connsiteY2" fmla="*/ 4406962 h 4562246"/>
              <a:gd name="connsiteX3" fmla="*/ 9727 w 12192000"/>
              <a:gd name="connsiteY3" fmla="*/ 1848589 h 4562246"/>
              <a:gd name="connsiteX4" fmla="*/ 0 w 12192000"/>
              <a:gd name="connsiteY4" fmla="*/ 0 h 456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4562246">
                <a:moveTo>
                  <a:pt x="0" y="0"/>
                </a:moveTo>
                <a:lnTo>
                  <a:pt x="12192000" y="0"/>
                </a:lnTo>
                <a:cubicBezTo>
                  <a:pt x="12188757" y="1468987"/>
                  <a:pt x="12185515" y="2937975"/>
                  <a:pt x="12182272" y="4406962"/>
                </a:cubicBezTo>
                <a:cubicBezTo>
                  <a:pt x="7687012" y="4993865"/>
                  <a:pt x="3580859" y="3868699"/>
                  <a:pt x="9727" y="1848589"/>
                </a:cubicBezTo>
                <a:cubicBezTo>
                  <a:pt x="6485" y="1089721"/>
                  <a:pt x="3242" y="758868"/>
                  <a:pt x="0" y="0"/>
                </a:cubicBezTo>
                <a:close/>
              </a:path>
            </a:pathLst>
          </a:custGeom>
          <a:solidFill>
            <a:srgbClr val="86B4D0"/>
          </a:solidFill>
          <a:ln>
            <a:solidFill>
              <a:srgbClr val="86B4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4FFE9764-7977-ED31-1DE5-62AFB1FD2E72}"/>
              </a:ext>
            </a:extLst>
          </p:cNvPr>
          <p:cNvSpPr/>
          <p:nvPr userDrawn="1"/>
        </p:nvSpPr>
        <p:spPr>
          <a:xfrm>
            <a:off x="130909" y="136187"/>
            <a:ext cx="5913503" cy="6595016"/>
          </a:xfrm>
          <a:custGeom>
            <a:avLst/>
            <a:gdLst>
              <a:gd name="connsiteX0" fmla="*/ 0 w 5796771"/>
              <a:gd name="connsiteY0" fmla="*/ 0 h 6584950"/>
              <a:gd name="connsiteX1" fmla="*/ 5796771 w 5796771"/>
              <a:gd name="connsiteY1" fmla="*/ 0 h 6584950"/>
              <a:gd name="connsiteX2" fmla="*/ 5796771 w 5796771"/>
              <a:gd name="connsiteY2" fmla="*/ 6584950 h 6584950"/>
              <a:gd name="connsiteX3" fmla="*/ 0 w 5796771"/>
              <a:gd name="connsiteY3" fmla="*/ 6584950 h 6584950"/>
              <a:gd name="connsiteX4" fmla="*/ 0 w 5796771"/>
              <a:gd name="connsiteY4" fmla="*/ 0 h 6584950"/>
              <a:gd name="connsiteX0" fmla="*/ 0 w 5913503"/>
              <a:gd name="connsiteY0" fmla="*/ 0 h 6584950"/>
              <a:gd name="connsiteX1" fmla="*/ 5913503 w 5913503"/>
              <a:gd name="connsiteY1" fmla="*/ 2500008 h 6584950"/>
              <a:gd name="connsiteX2" fmla="*/ 5796771 w 5913503"/>
              <a:gd name="connsiteY2" fmla="*/ 6584950 h 6584950"/>
              <a:gd name="connsiteX3" fmla="*/ 0 w 5913503"/>
              <a:gd name="connsiteY3" fmla="*/ 6584950 h 6584950"/>
              <a:gd name="connsiteX4" fmla="*/ 0 w 5913503"/>
              <a:gd name="connsiteY4" fmla="*/ 0 h 6584950"/>
              <a:gd name="connsiteX0" fmla="*/ 0 w 5913503"/>
              <a:gd name="connsiteY0" fmla="*/ 0 h 6584950"/>
              <a:gd name="connsiteX1" fmla="*/ 1688163 w 5913503"/>
              <a:gd name="connsiteY1" fmla="*/ 719509 h 6584950"/>
              <a:gd name="connsiteX2" fmla="*/ 5913503 w 5913503"/>
              <a:gd name="connsiteY2" fmla="*/ 2500008 h 6584950"/>
              <a:gd name="connsiteX3" fmla="*/ 5796771 w 5913503"/>
              <a:gd name="connsiteY3" fmla="*/ 6584950 h 6584950"/>
              <a:gd name="connsiteX4" fmla="*/ 0 w 5913503"/>
              <a:gd name="connsiteY4" fmla="*/ 6584950 h 6584950"/>
              <a:gd name="connsiteX5" fmla="*/ 0 w 5913503"/>
              <a:gd name="connsiteY5" fmla="*/ 0 h 6584950"/>
              <a:gd name="connsiteX0" fmla="*/ 0 w 5913503"/>
              <a:gd name="connsiteY0" fmla="*/ 338 h 6585288"/>
              <a:gd name="connsiteX1" fmla="*/ 1532521 w 5913503"/>
              <a:gd name="connsiteY1" fmla="*/ 0 h 6585288"/>
              <a:gd name="connsiteX2" fmla="*/ 5913503 w 5913503"/>
              <a:gd name="connsiteY2" fmla="*/ 2500346 h 6585288"/>
              <a:gd name="connsiteX3" fmla="*/ 5796771 w 5913503"/>
              <a:gd name="connsiteY3" fmla="*/ 6585288 h 6585288"/>
              <a:gd name="connsiteX4" fmla="*/ 0 w 5913503"/>
              <a:gd name="connsiteY4" fmla="*/ 6585288 h 6585288"/>
              <a:gd name="connsiteX5" fmla="*/ 0 w 5913503"/>
              <a:gd name="connsiteY5" fmla="*/ 338 h 6585288"/>
              <a:gd name="connsiteX0" fmla="*/ 0 w 5913503"/>
              <a:gd name="connsiteY0" fmla="*/ 338 h 6595016"/>
              <a:gd name="connsiteX1" fmla="*/ 1532521 w 5913503"/>
              <a:gd name="connsiteY1" fmla="*/ 0 h 6595016"/>
              <a:gd name="connsiteX2" fmla="*/ 5913503 w 5913503"/>
              <a:gd name="connsiteY2" fmla="*/ 2500346 h 6595016"/>
              <a:gd name="connsiteX3" fmla="*/ 4717001 w 5913503"/>
              <a:gd name="connsiteY3" fmla="*/ 6595016 h 6595016"/>
              <a:gd name="connsiteX4" fmla="*/ 0 w 5913503"/>
              <a:gd name="connsiteY4" fmla="*/ 6585288 h 6595016"/>
              <a:gd name="connsiteX5" fmla="*/ 0 w 5913503"/>
              <a:gd name="connsiteY5" fmla="*/ 338 h 6595016"/>
              <a:gd name="connsiteX0" fmla="*/ 0 w 5913503"/>
              <a:gd name="connsiteY0" fmla="*/ 338 h 6595016"/>
              <a:gd name="connsiteX1" fmla="*/ 1532521 w 5913503"/>
              <a:gd name="connsiteY1" fmla="*/ 0 h 6595016"/>
              <a:gd name="connsiteX2" fmla="*/ 5913503 w 5913503"/>
              <a:gd name="connsiteY2" fmla="*/ 2500346 h 6595016"/>
              <a:gd name="connsiteX3" fmla="*/ 4814277 w 5913503"/>
              <a:gd name="connsiteY3" fmla="*/ 6595016 h 6595016"/>
              <a:gd name="connsiteX4" fmla="*/ 0 w 5913503"/>
              <a:gd name="connsiteY4" fmla="*/ 6585288 h 6595016"/>
              <a:gd name="connsiteX5" fmla="*/ 0 w 5913503"/>
              <a:gd name="connsiteY5" fmla="*/ 338 h 6595016"/>
              <a:gd name="connsiteX0" fmla="*/ 0 w 5057469"/>
              <a:gd name="connsiteY0" fmla="*/ 338 h 6595016"/>
              <a:gd name="connsiteX1" fmla="*/ 1532521 w 5057469"/>
              <a:gd name="connsiteY1" fmla="*/ 0 h 6595016"/>
              <a:gd name="connsiteX2" fmla="*/ 5057469 w 5057469"/>
              <a:gd name="connsiteY2" fmla="*/ 2480891 h 6595016"/>
              <a:gd name="connsiteX3" fmla="*/ 4814277 w 5057469"/>
              <a:gd name="connsiteY3" fmla="*/ 6595016 h 6595016"/>
              <a:gd name="connsiteX4" fmla="*/ 0 w 5057469"/>
              <a:gd name="connsiteY4" fmla="*/ 6585288 h 6595016"/>
              <a:gd name="connsiteX5" fmla="*/ 0 w 5057469"/>
              <a:gd name="connsiteY5" fmla="*/ 338 h 6595016"/>
              <a:gd name="connsiteX0" fmla="*/ 0 w 5913503"/>
              <a:gd name="connsiteY0" fmla="*/ 338 h 6595016"/>
              <a:gd name="connsiteX1" fmla="*/ 1532521 w 5913503"/>
              <a:gd name="connsiteY1" fmla="*/ 0 h 6595016"/>
              <a:gd name="connsiteX2" fmla="*/ 5913503 w 5913503"/>
              <a:gd name="connsiteY2" fmla="*/ 2529530 h 6595016"/>
              <a:gd name="connsiteX3" fmla="*/ 4814277 w 5913503"/>
              <a:gd name="connsiteY3" fmla="*/ 6595016 h 6595016"/>
              <a:gd name="connsiteX4" fmla="*/ 0 w 5913503"/>
              <a:gd name="connsiteY4" fmla="*/ 6585288 h 6595016"/>
              <a:gd name="connsiteX5" fmla="*/ 0 w 5913503"/>
              <a:gd name="connsiteY5" fmla="*/ 338 h 6595016"/>
              <a:gd name="connsiteX0" fmla="*/ 0 w 5913503"/>
              <a:gd name="connsiteY0" fmla="*/ 338 h 6595016"/>
              <a:gd name="connsiteX1" fmla="*/ 1532521 w 5913503"/>
              <a:gd name="connsiteY1" fmla="*/ 0 h 6595016"/>
              <a:gd name="connsiteX2" fmla="*/ 5913503 w 5913503"/>
              <a:gd name="connsiteY2" fmla="*/ 2529530 h 6595016"/>
              <a:gd name="connsiteX3" fmla="*/ 4814277 w 5913503"/>
              <a:gd name="connsiteY3" fmla="*/ 6595016 h 6595016"/>
              <a:gd name="connsiteX4" fmla="*/ 0 w 5913503"/>
              <a:gd name="connsiteY4" fmla="*/ 6585288 h 6595016"/>
              <a:gd name="connsiteX5" fmla="*/ 0 w 5913503"/>
              <a:gd name="connsiteY5" fmla="*/ 338 h 6595016"/>
              <a:gd name="connsiteX0" fmla="*/ 0 w 5913503"/>
              <a:gd name="connsiteY0" fmla="*/ 338 h 6595016"/>
              <a:gd name="connsiteX1" fmla="*/ 1532521 w 5913503"/>
              <a:gd name="connsiteY1" fmla="*/ 0 h 6595016"/>
              <a:gd name="connsiteX2" fmla="*/ 5913503 w 5913503"/>
              <a:gd name="connsiteY2" fmla="*/ 2529530 h 6595016"/>
              <a:gd name="connsiteX3" fmla="*/ 4814277 w 5913503"/>
              <a:gd name="connsiteY3" fmla="*/ 6595016 h 6595016"/>
              <a:gd name="connsiteX4" fmla="*/ 0 w 5913503"/>
              <a:gd name="connsiteY4" fmla="*/ 6585288 h 6595016"/>
              <a:gd name="connsiteX5" fmla="*/ 0 w 5913503"/>
              <a:gd name="connsiteY5" fmla="*/ 338 h 6595016"/>
              <a:gd name="connsiteX0" fmla="*/ 0 w 5913503"/>
              <a:gd name="connsiteY0" fmla="*/ 338 h 6595016"/>
              <a:gd name="connsiteX1" fmla="*/ 1532521 w 5913503"/>
              <a:gd name="connsiteY1" fmla="*/ 0 h 6595016"/>
              <a:gd name="connsiteX2" fmla="*/ 5913503 w 5913503"/>
              <a:gd name="connsiteY2" fmla="*/ 2529530 h 6595016"/>
              <a:gd name="connsiteX3" fmla="*/ 4814277 w 5913503"/>
              <a:gd name="connsiteY3" fmla="*/ 6595016 h 6595016"/>
              <a:gd name="connsiteX4" fmla="*/ 0 w 5913503"/>
              <a:gd name="connsiteY4" fmla="*/ 6585288 h 6595016"/>
              <a:gd name="connsiteX5" fmla="*/ 0 w 5913503"/>
              <a:gd name="connsiteY5" fmla="*/ 338 h 6595016"/>
              <a:gd name="connsiteX0" fmla="*/ 0 w 5913503"/>
              <a:gd name="connsiteY0" fmla="*/ 338 h 6595016"/>
              <a:gd name="connsiteX1" fmla="*/ 1532521 w 5913503"/>
              <a:gd name="connsiteY1" fmla="*/ 0 h 6595016"/>
              <a:gd name="connsiteX2" fmla="*/ 5913503 w 5913503"/>
              <a:gd name="connsiteY2" fmla="*/ 2529530 h 6595016"/>
              <a:gd name="connsiteX3" fmla="*/ 4814277 w 5913503"/>
              <a:gd name="connsiteY3" fmla="*/ 6595016 h 6595016"/>
              <a:gd name="connsiteX4" fmla="*/ 0 w 5913503"/>
              <a:gd name="connsiteY4" fmla="*/ 6585288 h 6595016"/>
              <a:gd name="connsiteX5" fmla="*/ 0 w 5913503"/>
              <a:gd name="connsiteY5" fmla="*/ 338 h 659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3503" h="6595016">
                <a:moveTo>
                  <a:pt x="0" y="338"/>
                </a:moveTo>
                <a:lnTo>
                  <a:pt x="1532521" y="0"/>
                </a:lnTo>
                <a:lnTo>
                  <a:pt x="5913503" y="2529530"/>
                </a:lnTo>
                <a:cubicBezTo>
                  <a:pt x="5109349" y="3991696"/>
                  <a:pt x="4927767" y="5278765"/>
                  <a:pt x="4814277" y="6595016"/>
                </a:cubicBezTo>
                <a:lnTo>
                  <a:pt x="0" y="6585288"/>
                </a:lnTo>
                <a:lnTo>
                  <a:pt x="0" y="338"/>
                </a:lnTo>
                <a:close/>
              </a:path>
            </a:pathLst>
          </a:custGeom>
          <a:blipFill>
            <a:blip r:embed="rId3" cstate="email">
              <a:duotone>
                <a:prstClr val="black"/>
                <a:schemeClr val="accent6">
                  <a:tint val="45000"/>
                  <a:satMod val="400000"/>
                </a:schemeClr>
              </a:duotone>
              <a:extLst>
                <a:ext uri="{BEBA8EAE-BF5A-486C-A8C5-ECC9F3942E4B}">
                  <a14:imgProps xmlns:a14="http://schemas.microsoft.com/office/drawing/2010/main">
                    <a14:imgLayer r:embed="rId4">
                      <a14:imgEffect>
                        <a14:brightnessContrast bright="-13000" contrast="-18000"/>
                      </a14:imgEffect>
                    </a14:imgLayer>
                  </a14:imgProps>
                </a:ext>
                <a:ext uri="{28A0092B-C50C-407E-A947-70E740481C1C}">
                  <a14:useLocalDpi xmlns:a14="http://schemas.microsoft.com/office/drawing/2010/main"/>
                </a:ext>
              </a:extLst>
            </a:blip>
            <a:stretch>
              <a:fillRect b="148"/>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0FB713C-6345-494A-B67F-B29D5244A52D}"/>
              </a:ext>
            </a:extLst>
          </p:cNvPr>
          <p:cNvSpPr>
            <a:spLocks noGrp="1"/>
          </p:cNvSpPr>
          <p:nvPr userDrawn="1">
            <p:ph type="ctrTitle"/>
          </p:nvPr>
        </p:nvSpPr>
        <p:spPr>
          <a:xfrm>
            <a:off x="6301407" y="406400"/>
            <a:ext cx="5158410" cy="1462157"/>
          </a:xfrm>
        </p:spPr>
        <p:txBody>
          <a:bodyPr anchor="b">
            <a:normAutofit/>
          </a:bodyPr>
          <a:lstStyle>
            <a:lvl1pPr algn="ctr">
              <a:defRPr sz="4800">
                <a:solidFill>
                  <a:schemeClr val="bg1"/>
                </a:solidFill>
              </a:defRPr>
            </a:lvl1pPr>
          </a:lstStyle>
          <a:p>
            <a:r>
              <a:rPr lang="en-GB"/>
              <a:t>Click to edit Master title style</a:t>
            </a:r>
            <a:endParaRPr lang="en-US" dirty="0"/>
          </a:p>
        </p:txBody>
      </p:sp>
      <p:sp>
        <p:nvSpPr>
          <p:cNvPr id="6" name="Slide Number Placeholder 5">
            <a:extLst>
              <a:ext uri="{FF2B5EF4-FFF2-40B4-BE49-F238E27FC236}">
                <a16:creationId xmlns:a16="http://schemas.microsoft.com/office/drawing/2014/main" id="{93E84D3A-8E61-BA40-8E35-751B7135427E}"/>
              </a:ext>
            </a:extLst>
          </p:cNvPr>
          <p:cNvSpPr>
            <a:spLocks noGrp="1"/>
          </p:cNvSpPr>
          <p:nvPr userDrawn="1">
            <p:ph type="sldNum" sz="quarter" idx="12"/>
          </p:nvPr>
        </p:nvSpPr>
        <p:spPr>
          <a:xfrm>
            <a:off x="9233441" y="6368681"/>
            <a:ext cx="2743200" cy="365125"/>
          </a:xfrm>
          <a:prstGeom prst="rect">
            <a:avLst/>
          </a:prstGeom>
        </p:spPr>
        <p:txBody>
          <a:bodyPr/>
          <a:lstStyle/>
          <a:p>
            <a:fld id="{23CBF632-A5F1-2646-A0C6-5A27CF9D2E8E}" type="slidenum">
              <a:rPr lang="en-US" smtClean="0"/>
              <a:t>‹#›</a:t>
            </a:fld>
            <a:endParaRPr lang="en-US"/>
          </a:p>
        </p:txBody>
      </p:sp>
      <p:sp>
        <p:nvSpPr>
          <p:cNvPr id="9" name="Rectangle 8">
            <a:extLst>
              <a:ext uri="{FF2B5EF4-FFF2-40B4-BE49-F238E27FC236}">
                <a16:creationId xmlns:a16="http://schemas.microsoft.com/office/drawing/2014/main" id="{DD838D22-77CE-C640-9865-CE6FD363F6DE}"/>
              </a:ext>
            </a:extLst>
          </p:cNvPr>
          <p:cNvSpPr/>
          <p:nvPr userDrawn="1"/>
        </p:nvSpPr>
        <p:spPr>
          <a:xfrm>
            <a:off x="6301407" y="2365940"/>
            <a:ext cx="1851993" cy="428232"/>
          </a:xfrm>
          <a:prstGeom prst="rect">
            <a:avLst/>
          </a:prstGeom>
          <a:solidFill>
            <a:srgbClr val="86B4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ubtitle 2">
            <a:extLst>
              <a:ext uri="{FF2B5EF4-FFF2-40B4-BE49-F238E27FC236}">
                <a16:creationId xmlns:a16="http://schemas.microsoft.com/office/drawing/2014/main" id="{082AF57D-58E0-4943-A241-28F09C2414BE}"/>
              </a:ext>
            </a:extLst>
          </p:cNvPr>
          <p:cNvSpPr>
            <a:spLocks noGrp="1"/>
          </p:cNvSpPr>
          <p:nvPr userDrawn="1">
            <p:ph type="subTitle" idx="1"/>
          </p:nvPr>
        </p:nvSpPr>
        <p:spPr>
          <a:xfrm>
            <a:off x="6294780" y="1943096"/>
            <a:ext cx="5165037" cy="798979"/>
          </a:xfrm>
        </p:spPr>
        <p:txBody>
          <a:bodyPr anchor="b"/>
          <a:lstStyle>
            <a:lvl1pPr marL="0" indent="0" algn="ctr">
              <a:buNone/>
              <a:defRPr sz="24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Tree>
    <p:extLst>
      <p:ext uri="{BB962C8B-B14F-4D97-AF65-F5344CB8AC3E}">
        <p14:creationId xmlns:p14="http://schemas.microsoft.com/office/powerpoint/2010/main" val="595239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C09D2E-6746-04C6-6C80-D97A10EEB9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8153400" y="5329498"/>
            <a:ext cx="3801953" cy="879064"/>
          </a:xfrm>
          <a:prstGeom prst="rect">
            <a:avLst/>
          </a:prstGeom>
        </p:spPr>
      </p:pic>
      <p:sp>
        <p:nvSpPr>
          <p:cNvPr id="8" name="Rectangle 6">
            <a:extLst>
              <a:ext uri="{FF2B5EF4-FFF2-40B4-BE49-F238E27FC236}">
                <a16:creationId xmlns:a16="http://schemas.microsoft.com/office/drawing/2014/main" id="{B19C936B-0924-C044-D1FE-5EE01C55529E}"/>
              </a:ext>
            </a:extLst>
          </p:cNvPr>
          <p:cNvSpPr/>
          <p:nvPr userDrawn="1"/>
        </p:nvSpPr>
        <p:spPr>
          <a:xfrm>
            <a:off x="0" y="-9938"/>
            <a:ext cx="12192000" cy="4562246"/>
          </a:xfrm>
          <a:custGeom>
            <a:avLst/>
            <a:gdLst>
              <a:gd name="connsiteX0" fmla="*/ 0 w 12192000"/>
              <a:gd name="connsiteY0" fmla="*/ 0 h 4562605"/>
              <a:gd name="connsiteX1" fmla="*/ 12192000 w 12192000"/>
              <a:gd name="connsiteY1" fmla="*/ 0 h 4562605"/>
              <a:gd name="connsiteX2" fmla="*/ 12192000 w 12192000"/>
              <a:gd name="connsiteY2" fmla="*/ 4562605 h 4562605"/>
              <a:gd name="connsiteX3" fmla="*/ 0 w 12192000"/>
              <a:gd name="connsiteY3" fmla="*/ 4562605 h 4562605"/>
              <a:gd name="connsiteX4" fmla="*/ 0 w 12192000"/>
              <a:gd name="connsiteY4" fmla="*/ 0 h 4562605"/>
              <a:gd name="connsiteX0" fmla="*/ 0 w 12192000"/>
              <a:gd name="connsiteY0" fmla="*/ 0 h 4562605"/>
              <a:gd name="connsiteX1" fmla="*/ 12192000 w 12192000"/>
              <a:gd name="connsiteY1" fmla="*/ 0 h 4562605"/>
              <a:gd name="connsiteX2" fmla="*/ 12192000 w 12192000"/>
              <a:gd name="connsiteY2" fmla="*/ 4562605 h 4562605"/>
              <a:gd name="connsiteX3" fmla="*/ 9727 w 12192000"/>
              <a:gd name="connsiteY3" fmla="*/ 2276605 h 4562605"/>
              <a:gd name="connsiteX4" fmla="*/ 0 w 12192000"/>
              <a:gd name="connsiteY4" fmla="*/ 0 h 4562605"/>
              <a:gd name="connsiteX0" fmla="*/ 935 w 12192935"/>
              <a:gd name="connsiteY0" fmla="*/ 0 h 4562605"/>
              <a:gd name="connsiteX1" fmla="*/ 12192935 w 12192935"/>
              <a:gd name="connsiteY1" fmla="*/ 0 h 4562605"/>
              <a:gd name="connsiteX2" fmla="*/ 12192935 w 12192935"/>
              <a:gd name="connsiteY2" fmla="*/ 4562605 h 4562605"/>
              <a:gd name="connsiteX3" fmla="*/ 935 w 12192935"/>
              <a:gd name="connsiteY3" fmla="*/ 1498393 h 4562605"/>
              <a:gd name="connsiteX4" fmla="*/ 935 w 12192935"/>
              <a:gd name="connsiteY4" fmla="*/ 0 h 4562605"/>
              <a:gd name="connsiteX0" fmla="*/ 0 w 12192000"/>
              <a:gd name="connsiteY0" fmla="*/ 0 h 4562605"/>
              <a:gd name="connsiteX1" fmla="*/ 12192000 w 12192000"/>
              <a:gd name="connsiteY1" fmla="*/ 0 h 4562605"/>
              <a:gd name="connsiteX2" fmla="*/ 12192000 w 12192000"/>
              <a:gd name="connsiteY2" fmla="*/ 4562605 h 4562605"/>
              <a:gd name="connsiteX3" fmla="*/ 9727 w 12192000"/>
              <a:gd name="connsiteY3" fmla="*/ 1848589 h 4562605"/>
              <a:gd name="connsiteX4" fmla="*/ 0 w 12192000"/>
              <a:gd name="connsiteY4" fmla="*/ 0 h 4562605"/>
              <a:gd name="connsiteX0" fmla="*/ 0 w 12192000"/>
              <a:gd name="connsiteY0" fmla="*/ 0 h 4290230"/>
              <a:gd name="connsiteX1" fmla="*/ 12192000 w 12192000"/>
              <a:gd name="connsiteY1" fmla="*/ 0 h 4290230"/>
              <a:gd name="connsiteX2" fmla="*/ 12162817 w 12192000"/>
              <a:gd name="connsiteY2" fmla="*/ 4290230 h 4290230"/>
              <a:gd name="connsiteX3" fmla="*/ 9727 w 12192000"/>
              <a:gd name="connsiteY3" fmla="*/ 1848589 h 4290230"/>
              <a:gd name="connsiteX4" fmla="*/ 0 w 12192000"/>
              <a:gd name="connsiteY4" fmla="*/ 0 h 4290230"/>
              <a:gd name="connsiteX0" fmla="*/ 0 w 12192000"/>
              <a:gd name="connsiteY0" fmla="*/ 0 h 4406962"/>
              <a:gd name="connsiteX1" fmla="*/ 12192000 w 12192000"/>
              <a:gd name="connsiteY1" fmla="*/ 0 h 4406962"/>
              <a:gd name="connsiteX2" fmla="*/ 12182272 w 12192000"/>
              <a:gd name="connsiteY2" fmla="*/ 4406962 h 4406962"/>
              <a:gd name="connsiteX3" fmla="*/ 9727 w 12192000"/>
              <a:gd name="connsiteY3" fmla="*/ 1848589 h 4406962"/>
              <a:gd name="connsiteX4" fmla="*/ 0 w 12192000"/>
              <a:gd name="connsiteY4" fmla="*/ 0 h 4406962"/>
              <a:gd name="connsiteX0" fmla="*/ 0 w 12192000"/>
              <a:gd name="connsiteY0" fmla="*/ 0 h 4501877"/>
              <a:gd name="connsiteX1" fmla="*/ 12192000 w 12192000"/>
              <a:gd name="connsiteY1" fmla="*/ 0 h 4501877"/>
              <a:gd name="connsiteX2" fmla="*/ 12182272 w 12192000"/>
              <a:gd name="connsiteY2" fmla="*/ 4406962 h 4501877"/>
              <a:gd name="connsiteX3" fmla="*/ 9727 w 12192000"/>
              <a:gd name="connsiteY3" fmla="*/ 1848589 h 4501877"/>
              <a:gd name="connsiteX4" fmla="*/ 0 w 12192000"/>
              <a:gd name="connsiteY4" fmla="*/ 0 h 4501877"/>
              <a:gd name="connsiteX0" fmla="*/ 0 w 12192000"/>
              <a:gd name="connsiteY0" fmla="*/ 0 h 4562246"/>
              <a:gd name="connsiteX1" fmla="*/ 12192000 w 12192000"/>
              <a:gd name="connsiteY1" fmla="*/ 0 h 4562246"/>
              <a:gd name="connsiteX2" fmla="*/ 12182272 w 12192000"/>
              <a:gd name="connsiteY2" fmla="*/ 4406962 h 4562246"/>
              <a:gd name="connsiteX3" fmla="*/ 9727 w 12192000"/>
              <a:gd name="connsiteY3" fmla="*/ 1848589 h 4562246"/>
              <a:gd name="connsiteX4" fmla="*/ 0 w 12192000"/>
              <a:gd name="connsiteY4" fmla="*/ 0 h 456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4562246">
                <a:moveTo>
                  <a:pt x="0" y="0"/>
                </a:moveTo>
                <a:lnTo>
                  <a:pt x="12192000" y="0"/>
                </a:lnTo>
                <a:cubicBezTo>
                  <a:pt x="12188757" y="1468987"/>
                  <a:pt x="12185515" y="2937975"/>
                  <a:pt x="12182272" y="4406962"/>
                </a:cubicBezTo>
                <a:cubicBezTo>
                  <a:pt x="7687012" y="4993865"/>
                  <a:pt x="3580859" y="3868699"/>
                  <a:pt x="9727" y="1848589"/>
                </a:cubicBezTo>
                <a:cubicBezTo>
                  <a:pt x="6485" y="1089721"/>
                  <a:pt x="3242" y="758868"/>
                  <a:pt x="0" y="0"/>
                </a:cubicBezTo>
                <a:close/>
              </a:path>
            </a:pathLst>
          </a:cu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2">
            <a:extLst>
              <a:ext uri="{FF2B5EF4-FFF2-40B4-BE49-F238E27FC236}">
                <a16:creationId xmlns:a16="http://schemas.microsoft.com/office/drawing/2014/main" id="{26A7E5D6-19B2-689A-A0F8-6F582D295C27}"/>
              </a:ext>
            </a:extLst>
          </p:cNvPr>
          <p:cNvSpPr/>
          <p:nvPr userDrawn="1"/>
        </p:nvSpPr>
        <p:spPr>
          <a:xfrm>
            <a:off x="130909" y="136187"/>
            <a:ext cx="5913503" cy="6595016"/>
          </a:xfrm>
          <a:custGeom>
            <a:avLst/>
            <a:gdLst>
              <a:gd name="connsiteX0" fmla="*/ 0 w 5796771"/>
              <a:gd name="connsiteY0" fmla="*/ 0 h 6584950"/>
              <a:gd name="connsiteX1" fmla="*/ 5796771 w 5796771"/>
              <a:gd name="connsiteY1" fmla="*/ 0 h 6584950"/>
              <a:gd name="connsiteX2" fmla="*/ 5796771 w 5796771"/>
              <a:gd name="connsiteY2" fmla="*/ 6584950 h 6584950"/>
              <a:gd name="connsiteX3" fmla="*/ 0 w 5796771"/>
              <a:gd name="connsiteY3" fmla="*/ 6584950 h 6584950"/>
              <a:gd name="connsiteX4" fmla="*/ 0 w 5796771"/>
              <a:gd name="connsiteY4" fmla="*/ 0 h 6584950"/>
              <a:gd name="connsiteX0" fmla="*/ 0 w 5913503"/>
              <a:gd name="connsiteY0" fmla="*/ 0 h 6584950"/>
              <a:gd name="connsiteX1" fmla="*/ 5913503 w 5913503"/>
              <a:gd name="connsiteY1" fmla="*/ 2500008 h 6584950"/>
              <a:gd name="connsiteX2" fmla="*/ 5796771 w 5913503"/>
              <a:gd name="connsiteY2" fmla="*/ 6584950 h 6584950"/>
              <a:gd name="connsiteX3" fmla="*/ 0 w 5913503"/>
              <a:gd name="connsiteY3" fmla="*/ 6584950 h 6584950"/>
              <a:gd name="connsiteX4" fmla="*/ 0 w 5913503"/>
              <a:gd name="connsiteY4" fmla="*/ 0 h 6584950"/>
              <a:gd name="connsiteX0" fmla="*/ 0 w 5913503"/>
              <a:gd name="connsiteY0" fmla="*/ 0 h 6584950"/>
              <a:gd name="connsiteX1" fmla="*/ 1688163 w 5913503"/>
              <a:gd name="connsiteY1" fmla="*/ 719509 h 6584950"/>
              <a:gd name="connsiteX2" fmla="*/ 5913503 w 5913503"/>
              <a:gd name="connsiteY2" fmla="*/ 2500008 h 6584950"/>
              <a:gd name="connsiteX3" fmla="*/ 5796771 w 5913503"/>
              <a:gd name="connsiteY3" fmla="*/ 6584950 h 6584950"/>
              <a:gd name="connsiteX4" fmla="*/ 0 w 5913503"/>
              <a:gd name="connsiteY4" fmla="*/ 6584950 h 6584950"/>
              <a:gd name="connsiteX5" fmla="*/ 0 w 5913503"/>
              <a:gd name="connsiteY5" fmla="*/ 0 h 6584950"/>
              <a:gd name="connsiteX0" fmla="*/ 0 w 5913503"/>
              <a:gd name="connsiteY0" fmla="*/ 338 h 6585288"/>
              <a:gd name="connsiteX1" fmla="*/ 1532521 w 5913503"/>
              <a:gd name="connsiteY1" fmla="*/ 0 h 6585288"/>
              <a:gd name="connsiteX2" fmla="*/ 5913503 w 5913503"/>
              <a:gd name="connsiteY2" fmla="*/ 2500346 h 6585288"/>
              <a:gd name="connsiteX3" fmla="*/ 5796771 w 5913503"/>
              <a:gd name="connsiteY3" fmla="*/ 6585288 h 6585288"/>
              <a:gd name="connsiteX4" fmla="*/ 0 w 5913503"/>
              <a:gd name="connsiteY4" fmla="*/ 6585288 h 6585288"/>
              <a:gd name="connsiteX5" fmla="*/ 0 w 5913503"/>
              <a:gd name="connsiteY5" fmla="*/ 338 h 6585288"/>
              <a:gd name="connsiteX0" fmla="*/ 0 w 5913503"/>
              <a:gd name="connsiteY0" fmla="*/ 338 h 6595016"/>
              <a:gd name="connsiteX1" fmla="*/ 1532521 w 5913503"/>
              <a:gd name="connsiteY1" fmla="*/ 0 h 6595016"/>
              <a:gd name="connsiteX2" fmla="*/ 5913503 w 5913503"/>
              <a:gd name="connsiteY2" fmla="*/ 2500346 h 6595016"/>
              <a:gd name="connsiteX3" fmla="*/ 4717001 w 5913503"/>
              <a:gd name="connsiteY3" fmla="*/ 6595016 h 6595016"/>
              <a:gd name="connsiteX4" fmla="*/ 0 w 5913503"/>
              <a:gd name="connsiteY4" fmla="*/ 6585288 h 6595016"/>
              <a:gd name="connsiteX5" fmla="*/ 0 w 5913503"/>
              <a:gd name="connsiteY5" fmla="*/ 338 h 6595016"/>
              <a:gd name="connsiteX0" fmla="*/ 0 w 5913503"/>
              <a:gd name="connsiteY0" fmla="*/ 338 h 6595016"/>
              <a:gd name="connsiteX1" fmla="*/ 1532521 w 5913503"/>
              <a:gd name="connsiteY1" fmla="*/ 0 h 6595016"/>
              <a:gd name="connsiteX2" fmla="*/ 5913503 w 5913503"/>
              <a:gd name="connsiteY2" fmla="*/ 2500346 h 6595016"/>
              <a:gd name="connsiteX3" fmla="*/ 4814277 w 5913503"/>
              <a:gd name="connsiteY3" fmla="*/ 6595016 h 6595016"/>
              <a:gd name="connsiteX4" fmla="*/ 0 w 5913503"/>
              <a:gd name="connsiteY4" fmla="*/ 6585288 h 6595016"/>
              <a:gd name="connsiteX5" fmla="*/ 0 w 5913503"/>
              <a:gd name="connsiteY5" fmla="*/ 338 h 6595016"/>
              <a:gd name="connsiteX0" fmla="*/ 0 w 5057469"/>
              <a:gd name="connsiteY0" fmla="*/ 338 h 6595016"/>
              <a:gd name="connsiteX1" fmla="*/ 1532521 w 5057469"/>
              <a:gd name="connsiteY1" fmla="*/ 0 h 6595016"/>
              <a:gd name="connsiteX2" fmla="*/ 5057469 w 5057469"/>
              <a:gd name="connsiteY2" fmla="*/ 2480891 h 6595016"/>
              <a:gd name="connsiteX3" fmla="*/ 4814277 w 5057469"/>
              <a:gd name="connsiteY3" fmla="*/ 6595016 h 6595016"/>
              <a:gd name="connsiteX4" fmla="*/ 0 w 5057469"/>
              <a:gd name="connsiteY4" fmla="*/ 6585288 h 6595016"/>
              <a:gd name="connsiteX5" fmla="*/ 0 w 5057469"/>
              <a:gd name="connsiteY5" fmla="*/ 338 h 6595016"/>
              <a:gd name="connsiteX0" fmla="*/ 0 w 5913503"/>
              <a:gd name="connsiteY0" fmla="*/ 338 h 6595016"/>
              <a:gd name="connsiteX1" fmla="*/ 1532521 w 5913503"/>
              <a:gd name="connsiteY1" fmla="*/ 0 h 6595016"/>
              <a:gd name="connsiteX2" fmla="*/ 5913503 w 5913503"/>
              <a:gd name="connsiteY2" fmla="*/ 2529530 h 6595016"/>
              <a:gd name="connsiteX3" fmla="*/ 4814277 w 5913503"/>
              <a:gd name="connsiteY3" fmla="*/ 6595016 h 6595016"/>
              <a:gd name="connsiteX4" fmla="*/ 0 w 5913503"/>
              <a:gd name="connsiteY4" fmla="*/ 6585288 h 6595016"/>
              <a:gd name="connsiteX5" fmla="*/ 0 w 5913503"/>
              <a:gd name="connsiteY5" fmla="*/ 338 h 6595016"/>
              <a:gd name="connsiteX0" fmla="*/ 0 w 5913503"/>
              <a:gd name="connsiteY0" fmla="*/ 338 h 6595016"/>
              <a:gd name="connsiteX1" fmla="*/ 1532521 w 5913503"/>
              <a:gd name="connsiteY1" fmla="*/ 0 h 6595016"/>
              <a:gd name="connsiteX2" fmla="*/ 5913503 w 5913503"/>
              <a:gd name="connsiteY2" fmla="*/ 2529530 h 6595016"/>
              <a:gd name="connsiteX3" fmla="*/ 4814277 w 5913503"/>
              <a:gd name="connsiteY3" fmla="*/ 6595016 h 6595016"/>
              <a:gd name="connsiteX4" fmla="*/ 0 w 5913503"/>
              <a:gd name="connsiteY4" fmla="*/ 6585288 h 6595016"/>
              <a:gd name="connsiteX5" fmla="*/ 0 w 5913503"/>
              <a:gd name="connsiteY5" fmla="*/ 338 h 6595016"/>
              <a:gd name="connsiteX0" fmla="*/ 0 w 5913503"/>
              <a:gd name="connsiteY0" fmla="*/ 338 h 6595016"/>
              <a:gd name="connsiteX1" fmla="*/ 1532521 w 5913503"/>
              <a:gd name="connsiteY1" fmla="*/ 0 h 6595016"/>
              <a:gd name="connsiteX2" fmla="*/ 5913503 w 5913503"/>
              <a:gd name="connsiteY2" fmla="*/ 2529530 h 6595016"/>
              <a:gd name="connsiteX3" fmla="*/ 4814277 w 5913503"/>
              <a:gd name="connsiteY3" fmla="*/ 6595016 h 6595016"/>
              <a:gd name="connsiteX4" fmla="*/ 0 w 5913503"/>
              <a:gd name="connsiteY4" fmla="*/ 6585288 h 6595016"/>
              <a:gd name="connsiteX5" fmla="*/ 0 w 5913503"/>
              <a:gd name="connsiteY5" fmla="*/ 338 h 6595016"/>
              <a:gd name="connsiteX0" fmla="*/ 0 w 5913503"/>
              <a:gd name="connsiteY0" fmla="*/ 338 h 6595016"/>
              <a:gd name="connsiteX1" fmla="*/ 1532521 w 5913503"/>
              <a:gd name="connsiteY1" fmla="*/ 0 h 6595016"/>
              <a:gd name="connsiteX2" fmla="*/ 5913503 w 5913503"/>
              <a:gd name="connsiteY2" fmla="*/ 2529530 h 6595016"/>
              <a:gd name="connsiteX3" fmla="*/ 4814277 w 5913503"/>
              <a:gd name="connsiteY3" fmla="*/ 6595016 h 6595016"/>
              <a:gd name="connsiteX4" fmla="*/ 0 w 5913503"/>
              <a:gd name="connsiteY4" fmla="*/ 6585288 h 6595016"/>
              <a:gd name="connsiteX5" fmla="*/ 0 w 5913503"/>
              <a:gd name="connsiteY5" fmla="*/ 338 h 6595016"/>
              <a:gd name="connsiteX0" fmla="*/ 0 w 5913503"/>
              <a:gd name="connsiteY0" fmla="*/ 338 h 6595016"/>
              <a:gd name="connsiteX1" fmla="*/ 1532521 w 5913503"/>
              <a:gd name="connsiteY1" fmla="*/ 0 h 6595016"/>
              <a:gd name="connsiteX2" fmla="*/ 5913503 w 5913503"/>
              <a:gd name="connsiteY2" fmla="*/ 2529530 h 6595016"/>
              <a:gd name="connsiteX3" fmla="*/ 4814277 w 5913503"/>
              <a:gd name="connsiteY3" fmla="*/ 6595016 h 6595016"/>
              <a:gd name="connsiteX4" fmla="*/ 0 w 5913503"/>
              <a:gd name="connsiteY4" fmla="*/ 6585288 h 6595016"/>
              <a:gd name="connsiteX5" fmla="*/ 0 w 5913503"/>
              <a:gd name="connsiteY5" fmla="*/ 338 h 659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3503" h="6595016">
                <a:moveTo>
                  <a:pt x="0" y="338"/>
                </a:moveTo>
                <a:lnTo>
                  <a:pt x="1532521" y="0"/>
                </a:lnTo>
                <a:lnTo>
                  <a:pt x="5913503" y="2529530"/>
                </a:lnTo>
                <a:cubicBezTo>
                  <a:pt x="5109349" y="3991696"/>
                  <a:pt x="4927767" y="5278765"/>
                  <a:pt x="4814277" y="6595016"/>
                </a:cubicBezTo>
                <a:lnTo>
                  <a:pt x="0" y="6585288"/>
                </a:lnTo>
                <a:lnTo>
                  <a:pt x="0" y="338"/>
                </a:lnTo>
                <a:close/>
              </a:path>
            </a:pathLst>
          </a:custGeom>
          <a:solidFill>
            <a:schemeClr val="tx1">
              <a:lumMod val="75000"/>
              <a:lumOff val="25000"/>
              <a:alpha val="9294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Slide Number Placeholder 5">
            <a:extLst>
              <a:ext uri="{FF2B5EF4-FFF2-40B4-BE49-F238E27FC236}">
                <a16:creationId xmlns:a16="http://schemas.microsoft.com/office/drawing/2014/main" id="{7F76E392-6020-C5BB-768D-5B94AD127D39}"/>
              </a:ext>
            </a:extLst>
          </p:cNvPr>
          <p:cNvSpPr txBox="1">
            <a:spLocks/>
          </p:cNvSpPr>
          <p:nvPr userDrawn="1"/>
        </p:nvSpPr>
        <p:spPr>
          <a:xfrm>
            <a:off x="9233441" y="636868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CBF632-A5F1-2646-A0C6-5A27CF9D2E8E}" type="slidenum">
              <a:rPr lang="en-US" smtClean="0"/>
              <a:pPr/>
              <a:t>‹#›</a:t>
            </a:fld>
            <a:endParaRPr lang="en-US"/>
          </a:p>
        </p:txBody>
      </p:sp>
      <p:sp>
        <p:nvSpPr>
          <p:cNvPr id="2" name="Title 1">
            <a:extLst>
              <a:ext uri="{FF2B5EF4-FFF2-40B4-BE49-F238E27FC236}">
                <a16:creationId xmlns:a16="http://schemas.microsoft.com/office/drawing/2014/main" id="{893847ED-9CD1-3144-BC79-ABF84163F635}"/>
              </a:ext>
            </a:extLst>
          </p:cNvPr>
          <p:cNvSpPr>
            <a:spLocks noGrp="1"/>
          </p:cNvSpPr>
          <p:nvPr>
            <p:ph type="title"/>
          </p:nvPr>
        </p:nvSpPr>
        <p:spPr>
          <a:xfrm>
            <a:off x="1242390" y="2315817"/>
            <a:ext cx="3518453" cy="2246658"/>
          </a:xfrm>
        </p:spPr>
        <p:txBody>
          <a:bodyPr anchor="b">
            <a:normAutofit/>
          </a:bodyPr>
          <a:lstStyle>
            <a:lvl1pPr>
              <a:defRPr sz="4000"/>
            </a:lvl1p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9786A812-CE44-9B46-8466-429C7DC49970}"/>
              </a:ext>
            </a:extLst>
          </p:cNvPr>
          <p:cNvSpPr>
            <a:spLocks noGrp="1"/>
          </p:cNvSpPr>
          <p:nvPr>
            <p:ph type="body" idx="1"/>
          </p:nvPr>
        </p:nvSpPr>
        <p:spPr>
          <a:xfrm>
            <a:off x="1242390" y="4801382"/>
            <a:ext cx="3704259" cy="78441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9" name="Oval 8">
            <a:extLst>
              <a:ext uri="{FF2B5EF4-FFF2-40B4-BE49-F238E27FC236}">
                <a16:creationId xmlns:a16="http://schemas.microsoft.com/office/drawing/2014/main" id="{2D2E5BBD-43E5-9D46-9EBA-E2E407365799}"/>
              </a:ext>
            </a:extLst>
          </p:cNvPr>
          <p:cNvSpPr/>
          <p:nvPr userDrawn="1"/>
        </p:nvSpPr>
        <p:spPr>
          <a:xfrm>
            <a:off x="-34270122" y="-15034591"/>
            <a:ext cx="31318476" cy="19597066"/>
          </a:xfrm>
          <a:prstGeom prst="ellipse">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6359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0DF92-DBA6-C64A-8397-92996224367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BD6B980-0D96-ED4C-8E6F-54EC6D61FA98}"/>
              </a:ext>
            </a:extLst>
          </p:cNvPr>
          <p:cNvSpPr>
            <a:spLocks noGrp="1"/>
          </p:cNvSpPr>
          <p:nvPr>
            <p:ph sz="half" idx="1"/>
          </p:nvPr>
        </p:nvSpPr>
        <p:spPr>
          <a:xfrm>
            <a:off x="384314" y="1825625"/>
            <a:ext cx="5400260" cy="4351338"/>
          </a:xfrm>
        </p:spPr>
        <p:txBody>
          <a:bodyPr/>
          <a:lstStyle>
            <a:lvl1pPr>
              <a:buClr>
                <a:srgbClr val="86B4CD"/>
              </a:buClr>
              <a:defRPr/>
            </a:lvl1pPr>
            <a:lvl2pPr>
              <a:buClr>
                <a:srgbClr val="86B4CD"/>
              </a:buClr>
              <a:defRPr/>
            </a:lvl2pPr>
            <a:lvl3pPr>
              <a:buClr>
                <a:srgbClr val="86B4CD"/>
              </a:buClr>
              <a:defRPr/>
            </a:lvl3pPr>
            <a:lvl4pPr>
              <a:buClr>
                <a:srgbClr val="86B4CD"/>
              </a:buClr>
              <a:defRPr/>
            </a:lvl4pPr>
            <a:lvl5pPr>
              <a:buClr>
                <a:srgbClr val="86B4CD"/>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a:extLst>
              <a:ext uri="{FF2B5EF4-FFF2-40B4-BE49-F238E27FC236}">
                <a16:creationId xmlns:a16="http://schemas.microsoft.com/office/drawing/2014/main" id="{D02BE2FC-CDEB-3648-BC6F-7EC16553DD96}"/>
              </a:ext>
            </a:extLst>
          </p:cNvPr>
          <p:cNvSpPr>
            <a:spLocks noGrp="1"/>
          </p:cNvSpPr>
          <p:nvPr>
            <p:ph sz="half" idx="2"/>
          </p:nvPr>
        </p:nvSpPr>
        <p:spPr>
          <a:xfrm>
            <a:off x="6407426" y="1825625"/>
            <a:ext cx="5400260" cy="4351338"/>
          </a:xfrm>
        </p:spPr>
        <p:txBody>
          <a:bodyPr/>
          <a:lstStyle>
            <a:lvl1pPr>
              <a:buClr>
                <a:srgbClr val="86B4CD"/>
              </a:buClr>
              <a:defRPr/>
            </a:lvl1pPr>
            <a:lvl2pPr>
              <a:buClr>
                <a:srgbClr val="86B4CD"/>
              </a:buClr>
              <a:defRPr/>
            </a:lvl2pPr>
            <a:lvl3pPr>
              <a:buClr>
                <a:srgbClr val="86B4CD"/>
              </a:buClr>
              <a:defRPr/>
            </a:lvl3pPr>
            <a:lvl4pPr>
              <a:buClr>
                <a:srgbClr val="86B4CD"/>
              </a:buClr>
              <a:defRPr/>
            </a:lvl4pPr>
            <a:lvl5pPr>
              <a:buClr>
                <a:srgbClr val="86B4CD"/>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a:extLst>
              <a:ext uri="{FF2B5EF4-FFF2-40B4-BE49-F238E27FC236}">
                <a16:creationId xmlns:a16="http://schemas.microsoft.com/office/drawing/2014/main" id="{6F68DD98-EC5A-9D4E-AB20-175B44859409}"/>
              </a:ext>
            </a:extLst>
          </p:cNvPr>
          <p:cNvSpPr>
            <a:spLocks noGrp="1"/>
          </p:cNvSpPr>
          <p:nvPr>
            <p:ph type="dt" sz="half" idx="10"/>
          </p:nvPr>
        </p:nvSpPr>
        <p:spPr>
          <a:xfrm>
            <a:off x="838200" y="6356350"/>
            <a:ext cx="2743200" cy="365125"/>
          </a:xfrm>
          <a:prstGeom prst="rect">
            <a:avLst/>
          </a:prstGeom>
        </p:spPr>
        <p:txBody>
          <a:bodyPr/>
          <a:lstStyle/>
          <a:p>
            <a:fld id="{4C48B399-F9F7-7B49-8CF8-BACC9BDB92FE}" type="datetime1">
              <a:rPr lang="en-GB" smtClean="0"/>
              <a:t>07/10/2025</a:t>
            </a:fld>
            <a:endParaRPr lang="en-US"/>
          </a:p>
        </p:txBody>
      </p:sp>
      <p:sp>
        <p:nvSpPr>
          <p:cNvPr id="6" name="Footer Placeholder 5">
            <a:extLst>
              <a:ext uri="{FF2B5EF4-FFF2-40B4-BE49-F238E27FC236}">
                <a16:creationId xmlns:a16="http://schemas.microsoft.com/office/drawing/2014/main" id="{D896DD2A-5EF3-2A4B-A0AC-B55501817F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C0FABBA-B08B-7F4E-A81B-10809F0CD7CF}"/>
              </a:ext>
            </a:extLst>
          </p:cNvPr>
          <p:cNvSpPr>
            <a:spLocks noGrp="1"/>
          </p:cNvSpPr>
          <p:nvPr>
            <p:ph type="sldNum" sz="quarter" idx="12"/>
          </p:nvPr>
        </p:nvSpPr>
        <p:spPr>
          <a:xfrm>
            <a:off x="8610600" y="6356350"/>
            <a:ext cx="2743200" cy="365125"/>
          </a:xfrm>
          <a:prstGeom prst="rect">
            <a:avLst/>
          </a:prstGeom>
        </p:spPr>
        <p:txBody>
          <a:bodyPr/>
          <a:lstStyle/>
          <a:p>
            <a:fld id="{23CBF632-A5F1-2646-A0C6-5A27CF9D2E8E}" type="slidenum">
              <a:rPr lang="en-US" smtClean="0"/>
              <a:t>‹#›</a:t>
            </a:fld>
            <a:endParaRPr lang="en-US"/>
          </a:p>
        </p:txBody>
      </p:sp>
    </p:spTree>
    <p:extLst>
      <p:ext uri="{BB962C8B-B14F-4D97-AF65-F5344CB8AC3E}">
        <p14:creationId xmlns:p14="http://schemas.microsoft.com/office/powerpoint/2010/main" val="21095788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ax Spac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B79EB7-552E-A323-B94F-4F30EED1002A}"/>
              </a:ext>
            </a:extLst>
          </p:cNvPr>
          <p:cNvSpPr/>
          <p:nvPr userDrawn="1"/>
        </p:nvSpPr>
        <p:spPr>
          <a:xfrm>
            <a:off x="0" y="0"/>
            <a:ext cx="12192000" cy="1676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lide Number Placeholder 4">
            <a:extLst>
              <a:ext uri="{FF2B5EF4-FFF2-40B4-BE49-F238E27FC236}">
                <a16:creationId xmlns:a16="http://schemas.microsoft.com/office/drawing/2014/main" id="{EEDE40DA-1588-4D42-A6DB-09A5977C12B9}"/>
              </a:ext>
            </a:extLst>
          </p:cNvPr>
          <p:cNvSpPr>
            <a:spLocks noGrp="1"/>
          </p:cNvSpPr>
          <p:nvPr>
            <p:ph type="sldNum" sz="quarter" idx="12"/>
          </p:nvPr>
        </p:nvSpPr>
        <p:spPr>
          <a:xfrm>
            <a:off x="9124122" y="6356350"/>
            <a:ext cx="2743200" cy="365125"/>
          </a:xfrm>
          <a:prstGeom prst="rect">
            <a:avLst/>
          </a:prstGeom>
        </p:spPr>
        <p:txBody>
          <a:bodyPr/>
          <a:lstStyle/>
          <a:p>
            <a:fld id="{23CBF632-A5F1-2646-A0C6-5A27CF9D2E8E}" type="slidenum">
              <a:rPr lang="en-US" smtClean="0"/>
              <a:t>‹#›</a:t>
            </a:fld>
            <a:endParaRPr lang="en-US"/>
          </a:p>
        </p:txBody>
      </p:sp>
      <p:pic>
        <p:nvPicPr>
          <p:cNvPr id="6" name="Picture 5" descr="A logo with a circular design&#10;&#10;Description automatically generated">
            <a:extLst>
              <a:ext uri="{FF2B5EF4-FFF2-40B4-BE49-F238E27FC236}">
                <a16:creationId xmlns:a16="http://schemas.microsoft.com/office/drawing/2014/main" id="{A806A1D3-A904-195B-7F05-6F1533D080B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61816" y="203005"/>
            <a:ext cx="969062" cy="1161305"/>
          </a:xfrm>
          <a:prstGeom prst="rect">
            <a:avLst/>
          </a:prstGeom>
        </p:spPr>
      </p:pic>
      <p:sp>
        <p:nvSpPr>
          <p:cNvPr id="7" name="Title Placeholder 1">
            <a:extLst>
              <a:ext uri="{FF2B5EF4-FFF2-40B4-BE49-F238E27FC236}">
                <a16:creationId xmlns:a16="http://schemas.microsoft.com/office/drawing/2014/main" id="{A2299E34-E7B5-85C2-13DD-1380DAA04506}"/>
              </a:ext>
            </a:extLst>
          </p:cNvPr>
          <p:cNvSpPr>
            <a:spLocks noGrp="1"/>
          </p:cNvSpPr>
          <p:nvPr>
            <p:ph type="title"/>
          </p:nvPr>
        </p:nvSpPr>
        <p:spPr>
          <a:xfrm>
            <a:off x="361122" y="404325"/>
            <a:ext cx="8166652" cy="959985"/>
          </a:xfrm>
          <a:prstGeom prst="rect">
            <a:avLst/>
          </a:prstGeom>
        </p:spPr>
        <p:txBody>
          <a:bodyPr vert="horz" lIns="91440" tIns="45720" rIns="91440" bIns="45720" rtlCol="0" anchor="b">
            <a:normAutofit/>
          </a:bodyPr>
          <a:lstStyle>
            <a:lvl1pPr>
              <a:defRPr>
                <a:solidFill>
                  <a:schemeClr val="tx1">
                    <a:lumMod val="75000"/>
                    <a:lumOff val="25000"/>
                  </a:schemeClr>
                </a:solidFill>
              </a:defRPr>
            </a:lvl1pPr>
          </a:lstStyle>
          <a:p>
            <a:r>
              <a:rPr lang="en-GB"/>
              <a:t>Click to edit Master title style</a:t>
            </a:r>
            <a:endParaRPr lang="en-US" dirty="0"/>
          </a:p>
        </p:txBody>
      </p:sp>
      <p:sp>
        <p:nvSpPr>
          <p:cNvPr id="2" name="Text Placeholder 2">
            <a:extLst>
              <a:ext uri="{FF2B5EF4-FFF2-40B4-BE49-F238E27FC236}">
                <a16:creationId xmlns:a16="http://schemas.microsoft.com/office/drawing/2014/main" id="{0E981803-AC11-5226-312F-017E4869D4AB}"/>
              </a:ext>
            </a:extLst>
          </p:cNvPr>
          <p:cNvSpPr>
            <a:spLocks noGrp="1"/>
          </p:cNvSpPr>
          <p:nvPr>
            <p:ph idx="1"/>
          </p:nvPr>
        </p:nvSpPr>
        <p:spPr>
          <a:xfrm>
            <a:off x="361122" y="1666810"/>
            <a:ext cx="11506200" cy="468953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5399408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rts and Graph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B79EB7-552E-A323-B94F-4F30EED1002A}"/>
              </a:ext>
            </a:extLst>
          </p:cNvPr>
          <p:cNvSpPr/>
          <p:nvPr userDrawn="1"/>
        </p:nvSpPr>
        <p:spPr>
          <a:xfrm>
            <a:off x="0" y="0"/>
            <a:ext cx="12192000" cy="1676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lide Number Placeholder 4">
            <a:extLst>
              <a:ext uri="{FF2B5EF4-FFF2-40B4-BE49-F238E27FC236}">
                <a16:creationId xmlns:a16="http://schemas.microsoft.com/office/drawing/2014/main" id="{EEDE40DA-1588-4D42-A6DB-09A5977C12B9}"/>
              </a:ext>
            </a:extLst>
          </p:cNvPr>
          <p:cNvSpPr>
            <a:spLocks noGrp="1"/>
          </p:cNvSpPr>
          <p:nvPr>
            <p:ph type="sldNum" sz="quarter" idx="12"/>
          </p:nvPr>
        </p:nvSpPr>
        <p:spPr>
          <a:xfrm>
            <a:off x="9124122" y="6356350"/>
            <a:ext cx="2743200" cy="365125"/>
          </a:xfrm>
          <a:prstGeom prst="rect">
            <a:avLst/>
          </a:prstGeom>
        </p:spPr>
        <p:txBody>
          <a:bodyPr/>
          <a:lstStyle/>
          <a:p>
            <a:fld id="{23CBF632-A5F1-2646-A0C6-5A27CF9D2E8E}" type="slidenum">
              <a:rPr lang="en-US" smtClean="0"/>
              <a:t>‹#›</a:t>
            </a:fld>
            <a:endParaRPr lang="en-US" dirty="0"/>
          </a:p>
        </p:txBody>
      </p:sp>
      <p:sp>
        <p:nvSpPr>
          <p:cNvPr id="7" name="Title Placeholder 1">
            <a:extLst>
              <a:ext uri="{FF2B5EF4-FFF2-40B4-BE49-F238E27FC236}">
                <a16:creationId xmlns:a16="http://schemas.microsoft.com/office/drawing/2014/main" id="{A2299E34-E7B5-85C2-13DD-1380DAA04506}"/>
              </a:ext>
            </a:extLst>
          </p:cNvPr>
          <p:cNvSpPr>
            <a:spLocks noGrp="1"/>
          </p:cNvSpPr>
          <p:nvPr>
            <p:ph type="title"/>
          </p:nvPr>
        </p:nvSpPr>
        <p:spPr>
          <a:xfrm>
            <a:off x="361122" y="404325"/>
            <a:ext cx="8166652" cy="959985"/>
          </a:xfrm>
          <a:prstGeom prst="rect">
            <a:avLst/>
          </a:prstGeom>
        </p:spPr>
        <p:txBody>
          <a:bodyPr vert="horz" lIns="91440" tIns="45720" rIns="91440" bIns="45720" rtlCol="0" anchor="b">
            <a:normAutofit/>
          </a:bodyPr>
          <a:lstStyle>
            <a:lvl1pPr>
              <a:defRPr>
                <a:solidFill>
                  <a:schemeClr val="tx1">
                    <a:lumMod val="75000"/>
                    <a:lumOff val="25000"/>
                  </a:schemeClr>
                </a:solidFill>
              </a:defRPr>
            </a:lvl1pPr>
          </a:lstStyle>
          <a:p>
            <a:r>
              <a:rPr lang="en-GB"/>
              <a:t>Click to edit Master title style</a:t>
            </a:r>
            <a:endParaRPr lang="en-US" dirty="0"/>
          </a:p>
        </p:txBody>
      </p:sp>
      <p:pic>
        <p:nvPicPr>
          <p:cNvPr id="3" name="Picture 2" descr="A black and grey logo&#10;&#10;Description automatically generated">
            <a:extLst>
              <a:ext uri="{FF2B5EF4-FFF2-40B4-BE49-F238E27FC236}">
                <a16:creationId xmlns:a16="http://schemas.microsoft.com/office/drawing/2014/main" id="{D9DB2B9F-9E80-4D44-8C6A-1B141EB35B3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95722" y="6399446"/>
            <a:ext cx="1351869" cy="312090"/>
          </a:xfrm>
          <a:prstGeom prst="rect">
            <a:avLst/>
          </a:prstGeom>
        </p:spPr>
      </p:pic>
      <p:sp>
        <p:nvSpPr>
          <p:cNvPr id="8" name="Text Placeholder 2">
            <a:extLst>
              <a:ext uri="{FF2B5EF4-FFF2-40B4-BE49-F238E27FC236}">
                <a16:creationId xmlns:a16="http://schemas.microsoft.com/office/drawing/2014/main" id="{B26B7FD1-82D4-19EB-DDF9-2EAB25D0E0D7}"/>
              </a:ext>
            </a:extLst>
          </p:cNvPr>
          <p:cNvSpPr>
            <a:spLocks noGrp="1"/>
          </p:cNvSpPr>
          <p:nvPr>
            <p:ph idx="1"/>
          </p:nvPr>
        </p:nvSpPr>
        <p:spPr>
          <a:xfrm>
            <a:off x="361122" y="1666810"/>
            <a:ext cx="11506200" cy="468953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794282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3841A-D95B-8247-8570-D933CADDA9F0}"/>
              </a:ext>
            </a:extLst>
          </p:cNvPr>
          <p:cNvSpPr>
            <a:spLocks noGrp="1"/>
          </p:cNvSpPr>
          <p:nvPr>
            <p:ph type="title"/>
          </p:nvPr>
        </p:nvSpPr>
        <p:spPr/>
        <p:txBody>
          <a:bodyPr/>
          <a:lstStyle>
            <a:lvl1pPr>
              <a:defRPr>
                <a:solidFill>
                  <a:srgbClr val="FFFFFF"/>
                </a:solidFill>
              </a:defRPr>
            </a:lvl1pPr>
          </a:lstStyle>
          <a:p>
            <a:r>
              <a:rPr lang="en-GB"/>
              <a:t>Click to edit Master title style</a:t>
            </a:r>
            <a:endParaRPr lang="en-US" dirty="0"/>
          </a:p>
        </p:txBody>
      </p:sp>
      <p:sp>
        <p:nvSpPr>
          <p:cNvPr id="3" name="Date Placeholder 2">
            <a:extLst>
              <a:ext uri="{FF2B5EF4-FFF2-40B4-BE49-F238E27FC236}">
                <a16:creationId xmlns:a16="http://schemas.microsoft.com/office/drawing/2014/main" id="{8DD8FAC1-79E5-8F4C-B66E-DA2154B2F49A}"/>
              </a:ext>
            </a:extLst>
          </p:cNvPr>
          <p:cNvSpPr>
            <a:spLocks noGrp="1"/>
          </p:cNvSpPr>
          <p:nvPr>
            <p:ph type="dt" sz="half" idx="10"/>
          </p:nvPr>
        </p:nvSpPr>
        <p:spPr/>
        <p:txBody>
          <a:bodyPr/>
          <a:lstStyle/>
          <a:p>
            <a:fld id="{9B4D48E0-E670-E145-9C20-DA0D8603745F}" type="datetime1">
              <a:rPr lang="en-GB" smtClean="0"/>
              <a:t>07/10/2025</a:t>
            </a:fld>
            <a:endParaRPr lang="en-US"/>
          </a:p>
        </p:txBody>
      </p:sp>
      <p:sp>
        <p:nvSpPr>
          <p:cNvPr id="4" name="Footer Placeholder 3">
            <a:extLst>
              <a:ext uri="{FF2B5EF4-FFF2-40B4-BE49-F238E27FC236}">
                <a16:creationId xmlns:a16="http://schemas.microsoft.com/office/drawing/2014/main" id="{6E7CFEC9-AC9D-2A43-9A1E-5DDB4F4C1CD8}"/>
              </a:ext>
            </a:extLst>
          </p:cNvPr>
          <p:cNvSpPr>
            <a:spLocks noGrp="1"/>
          </p:cNvSpPr>
          <p:nvPr>
            <p:ph type="ftr" sz="quarter" idx="11"/>
          </p:nvPr>
        </p:nvSpPr>
        <p:spPr/>
        <p:txBody>
          <a:bodyPr/>
          <a:lstStyle/>
          <a:p>
            <a:endParaRPr lang="en-US"/>
          </a:p>
        </p:txBody>
      </p:sp>
      <p:sp>
        <p:nvSpPr>
          <p:cNvPr id="6" name="Slide Number Placeholder 4">
            <a:extLst>
              <a:ext uri="{FF2B5EF4-FFF2-40B4-BE49-F238E27FC236}">
                <a16:creationId xmlns:a16="http://schemas.microsoft.com/office/drawing/2014/main" id="{DC9B217B-93D6-D845-9D3A-236F61137774}"/>
              </a:ext>
            </a:extLst>
          </p:cNvPr>
          <p:cNvSpPr>
            <a:spLocks noGrp="1"/>
          </p:cNvSpPr>
          <p:nvPr>
            <p:ph type="sldNum" sz="quarter" idx="12"/>
          </p:nvPr>
        </p:nvSpPr>
        <p:spPr>
          <a:xfrm>
            <a:off x="9325828" y="6356349"/>
            <a:ext cx="2743200" cy="365125"/>
          </a:xfrm>
          <a:prstGeom prst="rect">
            <a:avLst/>
          </a:prstGeom>
        </p:spPr>
        <p:txBody>
          <a:bodyPr/>
          <a:lstStyle/>
          <a:p>
            <a:fld id="{23CBF632-A5F1-2646-A0C6-5A27CF9D2E8E}" type="slidenum">
              <a:rPr lang="en-US" smtClean="0"/>
              <a:t>‹#›</a:t>
            </a:fld>
            <a:endParaRPr lang="en-US"/>
          </a:p>
        </p:txBody>
      </p:sp>
    </p:spTree>
    <p:extLst>
      <p:ext uri="{BB962C8B-B14F-4D97-AF65-F5344CB8AC3E}">
        <p14:creationId xmlns:p14="http://schemas.microsoft.com/office/powerpoint/2010/main" val="25634165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26ACBEC-CB81-02D5-EAF2-DAD33AF29DCA}"/>
              </a:ext>
            </a:extLst>
          </p:cNvPr>
          <p:cNvSpPr>
            <a:spLocks noGrp="1"/>
          </p:cNvSpPr>
          <p:nvPr>
            <p:ph type="title"/>
          </p:nvPr>
        </p:nvSpPr>
        <p:spPr>
          <a:xfrm>
            <a:off x="361122" y="404325"/>
            <a:ext cx="8166652" cy="959985"/>
          </a:xfrm>
        </p:spPr>
        <p:txBody>
          <a:bodyPr/>
          <a:lstStyle>
            <a:lvl1pPr>
              <a:defRPr>
                <a:solidFill>
                  <a:srgbClr val="FFFFFF"/>
                </a:solidFill>
              </a:defRPr>
            </a:lvl1pPr>
          </a:lstStyle>
          <a:p>
            <a:r>
              <a:rPr lang="en-GB"/>
              <a:t>Click to edit Master title style</a:t>
            </a:r>
            <a:endParaRPr lang="en-US" dirty="0"/>
          </a:p>
        </p:txBody>
      </p:sp>
      <p:sp>
        <p:nvSpPr>
          <p:cNvPr id="7" name="Slide Number Placeholder 4">
            <a:extLst>
              <a:ext uri="{FF2B5EF4-FFF2-40B4-BE49-F238E27FC236}">
                <a16:creationId xmlns:a16="http://schemas.microsoft.com/office/drawing/2014/main" id="{25414D85-B0D1-DD1D-E116-6B4C1B3A7C5F}"/>
              </a:ext>
            </a:extLst>
          </p:cNvPr>
          <p:cNvSpPr>
            <a:spLocks noGrp="1"/>
          </p:cNvSpPr>
          <p:nvPr>
            <p:ph type="sldNum" sz="quarter" idx="12"/>
          </p:nvPr>
        </p:nvSpPr>
        <p:spPr>
          <a:xfrm>
            <a:off x="9124122" y="6356350"/>
            <a:ext cx="2743200" cy="365125"/>
          </a:xfrm>
          <a:prstGeom prst="rect">
            <a:avLst/>
          </a:prstGeom>
        </p:spPr>
        <p:txBody>
          <a:bodyPr/>
          <a:lstStyle/>
          <a:p>
            <a:fld id="{23CBF632-A5F1-2646-A0C6-5A27CF9D2E8E}" type="slidenum">
              <a:rPr lang="en-US" smtClean="0"/>
              <a:t>‹#›</a:t>
            </a:fld>
            <a:endParaRPr lang="en-US"/>
          </a:p>
        </p:txBody>
      </p:sp>
    </p:spTree>
    <p:extLst>
      <p:ext uri="{BB962C8B-B14F-4D97-AF65-F5344CB8AC3E}">
        <p14:creationId xmlns:p14="http://schemas.microsoft.com/office/powerpoint/2010/main" val="942154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85DE66F8-899A-4D44-AB7B-C377FA7D6F26}" type="datetimeFigureOut">
              <a:rPr lang="en-GB" smtClean="0"/>
              <a:t>07/10/2025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E072E02E-D717-4392-B90A-1A1AC13B2799}" type="slidenum">
              <a:rPr lang="en-GB" smtClean="0"/>
              <a:t>‹#›</a:t>
            </a:fld>
            <a:endParaRPr lang="en-GB" dirty="0"/>
          </a:p>
        </p:txBody>
      </p:sp>
      <p:sp>
        <p:nvSpPr>
          <p:cNvPr id="7" name="Chart Placeholder 6"/>
          <p:cNvSpPr>
            <a:spLocks noGrp="1"/>
          </p:cNvSpPr>
          <p:nvPr>
            <p:ph type="chart" sz="quarter" idx="13"/>
          </p:nvPr>
        </p:nvSpPr>
        <p:spPr>
          <a:xfrm>
            <a:off x="239353" y="1556792"/>
            <a:ext cx="11713468" cy="4680496"/>
          </a:xfrm>
        </p:spPr>
        <p:txBody>
          <a:bodyPr/>
          <a:lstStyle/>
          <a:p>
            <a:r>
              <a:rPr lang="en-US" dirty="0"/>
              <a:t>Click icon to add chart</a:t>
            </a:r>
            <a:endParaRPr lang="en-GB" dirty="0"/>
          </a:p>
        </p:txBody>
      </p:sp>
    </p:spTree>
    <p:extLst>
      <p:ext uri="{BB962C8B-B14F-4D97-AF65-F5344CB8AC3E}">
        <p14:creationId xmlns:p14="http://schemas.microsoft.com/office/powerpoint/2010/main" val="2478137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BE6215F-D3B3-4D48-BE62-55636E9604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8153400" y="5329498"/>
            <a:ext cx="3801953" cy="879064"/>
          </a:xfrm>
          <a:prstGeom prst="rect">
            <a:avLst/>
          </a:prstGeom>
        </p:spPr>
      </p:pic>
      <p:sp>
        <p:nvSpPr>
          <p:cNvPr id="7" name="Rectangle 6">
            <a:extLst>
              <a:ext uri="{FF2B5EF4-FFF2-40B4-BE49-F238E27FC236}">
                <a16:creationId xmlns:a16="http://schemas.microsoft.com/office/drawing/2014/main" id="{7350B2C3-E045-0984-213B-85398E2CD03F}"/>
              </a:ext>
            </a:extLst>
          </p:cNvPr>
          <p:cNvSpPr/>
          <p:nvPr userDrawn="1"/>
        </p:nvSpPr>
        <p:spPr>
          <a:xfrm>
            <a:off x="0" y="-9938"/>
            <a:ext cx="12192000" cy="4562246"/>
          </a:xfrm>
          <a:custGeom>
            <a:avLst/>
            <a:gdLst>
              <a:gd name="connsiteX0" fmla="*/ 0 w 12192000"/>
              <a:gd name="connsiteY0" fmla="*/ 0 h 4562605"/>
              <a:gd name="connsiteX1" fmla="*/ 12192000 w 12192000"/>
              <a:gd name="connsiteY1" fmla="*/ 0 h 4562605"/>
              <a:gd name="connsiteX2" fmla="*/ 12192000 w 12192000"/>
              <a:gd name="connsiteY2" fmla="*/ 4562605 h 4562605"/>
              <a:gd name="connsiteX3" fmla="*/ 0 w 12192000"/>
              <a:gd name="connsiteY3" fmla="*/ 4562605 h 4562605"/>
              <a:gd name="connsiteX4" fmla="*/ 0 w 12192000"/>
              <a:gd name="connsiteY4" fmla="*/ 0 h 4562605"/>
              <a:gd name="connsiteX0" fmla="*/ 0 w 12192000"/>
              <a:gd name="connsiteY0" fmla="*/ 0 h 4562605"/>
              <a:gd name="connsiteX1" fmla="*/ 12192000 w 12192000"/>
              <a:gd name="connsiteY1" fmla="*/ 0 h 4562605"/>
              <a:gd name="connsiteX2" fmla="*/ 12192000 w 12192000"/>
              <a:gd name="connsiteY2" fmla="*/ 4562605 h 4562605"/>
              <a:gd name="connsiteX3" fmla="*/ 9727 w 12192000"/>
              <a:gd name="connsiteY3" fmla="*/ 2276605 h 4562605"/>
              <a:gd name="connsiteX4" fmla="*/ 0 w 12192000"/>
              <a:gd name="connsiteY4" fmla="*/ 0 h 4562605"/>
              <a:gd name="connsiteX0" fmla="*/ 935 w 12192935"/>
              <a:gd name="connsiteY0" fmla="*/ 0 h 4562605"/>
              <a:gd name="connsiteX1" fmla="*/ 12192935 w 12192935"/>
              <a:gd name="connsiteY1" fmla="*/ 0 h 4562605"/>
              <a:gd name="connsiteX2" fmla="*/ 12192935 w 12192935"/>
              <a:gd name="connsiteY2" fmla="*/ 4562605 h 4562605"/>
              <a:gd name="connsiteX3" fmla="*/ 935 w 12192935"/>
              <a:gd name="connsiteY3" fmla="*/ 1498393 h 4562605"/>
              <a:gd name="connsiteX4" fmla="*/ 935 w 12192935"/>
              <a:gd name="connsiteY4" fmla="*/ 0 h 4562605"/>
              <a:gd name="connsiteX0" fmla="*/ 0 w 12192000"/>
              <a:gd name="connsiteY0" fmla="*/ 0 h 4562605"/>
              <a:gd name="connsiteX1" fmla="*/ 12192000 w 12192000"/>
              <a:gd name="connsiteY1" fmla="*/ 0 h 4562605"/>
              <a:gd name="connsiteX2" fmla="*/ 12192000 w 12192000"/>
              <a:gd name="connsiteY2" fmla="*/ 4562605 h 4562605"/>
              <a:gd name="connsiteX3" fmla="*/ 9727 w 12192000"/>
              <a:gd name="connsiteY3" fmla="*/ 1848589 h 4562605"/>
              <a:gd name="connsiteX4" fmla="*/ 0 w 12192000"/>
              <a:gd name="connsiteY4" fmla="*/ 0 h 4562605"/>
              <a:gd name="connsiteX0" fmla="*/ 0 w 12192000"/>
              <a:gd name="connsiteY0" fmla="*/ 0 h 4290230"/>
              <a:gd name="connsiteX1" fmla="*/ 12192000 w 12192000"/>
              <a:gd name="connsiteY1" fmla="*/ 0 h 4290230"/>
              <a:gd name="connsiteX2" fmla="*/ 12162817 w 12192000"/>
              <a:gd name="connsiteY2" fmla="*/ 4290230 h 4290230"/>
              <a:gd name="connsiteX3" fmla="*/ 9727 w 12192000"/>
              <a:gd name="connsiteY3" fmla="*/ 1848589 h 4290230"/>
              <a:gd name="connsiteX4" fmla="*/ 0 w 12192000"/>
              <a:gd name="connsiteY4" fmla="*/ 0 h 4290230"/>
              <a:gd name="connsiteX0" fmla="*/ 0 w 12192000"/>
              <a:gd name="connsiteY0" fmla="*/ 0 h 4406962"/>
              <a:gd name="connsiteX1" fmla="*/ 12192000 w 12192000"/>
              <a:gd name="connsiteY1" fmla="*/ 0 h 4406962"/>
              <a:gd name="connsiteX2" fmla="*/ 12182272 w 12192000"/>
              <a:gd name="connsiteY2" fmla="*/ 4406962 h 4406962"/>
              <a:gd name="connsiteX3" fmla="*/ 9727 w 12192000"/>
              <a:gd name="connsiteY3" fmla="*/ 1848589 h 4406962"/>
              <a:gd name="connsiteX4" fmla="*/ 0 w 12192000"/>
              <a:gd name="connsiteY4" fmla="*/ 0 h 4406962"/>
              <a:gd name="connsiteX0" fmla="*/ 0 w 12192000"/>
              <a:gd name="connsiteY0" fmla="*/ 0 h 4501877"/>
              <a:gd name="connsiteX1" fmla="*/ 12192000 w 12192000"/>
              <a:gd name="connsiteY1" fmla="*/ 0 h 4501877"/>
              <a:gd name="connsiteX2" fmla="*/ 12182272 w 12192000"/>
              <a:gd name="connsiteY2" fmla="*/ 4406962 h 4501877"/>
              <a:gd name="connsiteX3" fmla="*/ 9727 w 12192000"/>
              <a:gd name="connsiteY3" fmla="*/ 1848589 h 4501877"/>
              <a:gd name="connsiteX4" fmla="*/ 0 w 12192000"/>
              <a:gd name="connsiteY4" fmla="*/ 0 h 4501877"/>
              <a:gd name="connsiteX0" fmla="*/ 0 w 12192000"/>
              <a:gd name="connsiteY0" fmla="*/ 0 h 4562246"/>
              <a:gd name="connsiteX1" fmla="*/ 12192000 w 12192000"/>
              <a:gd name="connsiteY1" fmla="*/ 0 h 4562246"/>
              <a:gd name="connsiteX2" fmla="*/ 12182272 w 12192000"/>
              <a:gd name="connsiteY2" fmla="*/ 4406962 h 4562246"/>
              <a:gd name="connsiteX3" fmla="*/ 9727 w 12192000"/>
              <a:gd name="connsiteY3" fmla="*/ 1848589 h 4562246"/>
              <a:gd name="connsiteX4" fmla="*/ 0 w 12192000"/>
              <a:gd name="connsiteY4" fmla="*/ 0 h 456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4562246">
                <a:moveTo>
                  <a:pt x="0" y="0"/>
                </a:moveTo>
                <a:lnTo>
                  <a:pt x="12192000" y="0"/>
                </a:lnTo>
                <a:cubicBezTo>
                  <a:pt x="12188757" y="1468987"/>
                  <a:pt x="12185515" y="2937975"/>
                  <a:pt x="12182272" y="4406962"/>
                </a:cubicBezTo>
                <a:cubicBezTo>
                  <a:pt x="7687012" y="4993865"/>
                  <a:pt x="3580859" y="3868699"/>
                  <a:pt x="9727" y="1848589"/>
                </a:cubicBezTo>
                <a:cubicBezTo>
                  <a:pt x="6485" y="1089721"/>
                  <a:pt x="3242" y="758868"/>
                  <a:pt x="0" y="0"/>
                </a:cubicBezTo>
                <a:close/>
              </a:path>
            </a:pathLst>
          </a:custGeom>
          <a:solidFill>
            <a:srgbClr val="86B4D0"/>
          </a:solidFill>
          <a:ln>
            <a:solidFill>
              <a:srgbClr val="86B4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4FFE9764-7977-ED31-1DE5-62AFB1FD2E72}"/>
              </a:ext>
            </a:extLst>
          </p:cNvPr>
          <p:cNvSpPr/>
          <p:nvPr userDrawn="1"/>
        </p:nvSpPr>
        <p:spPr>
          <a:xfrm>
            <a:off x="130909" y="136187"/>
            <a:ext cx="5913503" cy="6595016"/>
          </a:xfrm>
          <a:custGeom>
            <a:avLst/>
            <a:gdLst>
              <a:gd name="connsiteX0" fmla="*/ 0 w 5796771"/>
              <a:gd name="connsiteY0" fmla="*/ 0 h 6584950"/>
              <a:gd name="connsiteX1" fmla="*/ 5796771 w 5796771"/>
              <a:gd name="connsiteY1" fmla="*/ 0 h 6584950"/>
              <a:gd name="connsiteX2" fmla="*/ 5796771 w 5796771"/>
              <a:gd name="connsiteY2" fmla="*/ 6584950 h 6584950"/>
              <a:gd name="connsiteX3" fmla="*/ 0 w 5796771"/>
              <a:gd name="connsiteY3" fmla="*/ 6584950 h 6584950"/>
              <a:gd name="connsiteX4" fmla="*/ 0 w 5796771"/>
              <a:gd name="connsiteY4" fmla="*/ 0 h 6584950"/>
              <a:gd name="connsiteX0" fmla="*/ 0 w 5913503"/>
              <a:gd name="connsiteY0" fmla="*/ 0 h 6584950"/>
              <a:gd name="connsiteX1" fmla="*/ 5913503 w 5913503"/>
              <a:gd name="connsiteY1" fmla="*/ 2500008 h 6584950"/>
              <a:gd name="connsiteX2" fmla="*/ 5796771 w 5913503"/>
              <a:gd name="connsiteY2" fmla="*/ 6584950 h 6584950"/>
              <a:gd name="connsiteX3" fmla="*/ 0 w 5913503"/>
              <a:gd name="connsiteY3" fmla="*/ 6584950 h 6584950"/>
              <a:gd name="connsiteX4" fmla="*/ 0 w 5913503"/>
              <a:gd name="connsiteY4" fmla="*/ 0 h 6584950"/>
              <a:gd name="connsiteX0" fmla="*/ 0 w 5913503"/>
              <a:gd name="connsiteY0" fmla="*/ 0 h 6584950"/>
              <a:gd name="connsiteX1" fmla="*/ 1688163 w 5913503"/>
              <a:gd name="connsiteY1" fmla="*/ 719509 h 6584950"/>
              <a:gd name="connsiteX2" fmla="*/ 5913503 w 5913503"/>
              <a:gd name="connsiteY2" fmla="*/ 2500008 h 6584950"/>
              <a:gd name="connsiteX3" fmla="*/ 5796771 w 5913503"/>
              <a:gd name="connsiteY3" fmla="*/ 6584950 h 6584950"/>
              <a:gd name="connsiteX4" fmla="*/ 0 w 5913503"/>
              <a:gd name="connsiteY4" fmla="*/ 6584950 h 6584950"/>
              <a:gd name="connsiteX5" fmla="*/ 0 w 5913503"/>
              <a:gd name="connsiteY5" fmla="*/ 0 h 6584950"/>
              <a:gd name="connsiteX0" fmla="*/ 0 w 5913503"/>
              <a:gd name="connsiteY0" fmla="*/ 338 h 6585288"/>
              <a:gd name="connsiteX1" fmla="*/ 1532521 w 5913503"/>
              <a:gd name="connsiteY1" fmla="*/ 0 h 6585288"/>
              <a:gd name="connsiteX2" fmla="*/ 5913503 w 5913503"/>
              <a:gd name="connsiteY2" fmla="*/ 2500346 h 6585288"/>
              <a:gd name="connsiteX3" fmla="*/ 5796771 w 5913503"/>
              <a:gd name="connsiteY3" fmla="*/ 6585288 h 6585288"/>
              <a:gd name="connsiteX4" fmla="*/ 0 w 5913503"/>
              <a:gd name="connsiteY4" fmla="*/ 6585288 h 6585288"/>
              <a:gd name="connsiteX5" fmla="*/ 0 w 5913503"/>
              <a:gd name="connsiteY5" fmla="*/ 338 h 6585288"/>
              <a:gd name="connsiteX0" fmla="*/ 0 w 5913503"/>
              <a:gd name="connsiteY0" fmla="*/ 338 h 6595016"/>
              <a:gd name="connsiteX1" fmla="*/ 1532521 w 5913503"/>
              <a:gd name="connsiteY1" fmla="*/ 0 h 6595016"/>
              <a:gd name="connsiteX2" fmla="*/ 5913503 w 5913503"/>
              <a:gd name="connsiteY2" fmla="*/ 2500346 h 6595016"/>
              <a:gd name="connsiteX3" fmla="*/ 4717001 w 5913503"/>
              <a:gd name="connsiteY3" fmla="*/ 6595016 h 6595016"/>
              <a:gd name="connsiteX4" fmla="*/ 0 w 5913503"/>
              <a:gd name="connsiteY4" fmla="*/ 6585288 h 6595016"/>
              <a:gd name="connsiteX5" fmla="*/ 0 w 5913503"/>
              <a:gd name="connsiteY5" fmla="*/ 338 h 6595016"/>
              <a:gd name="connsiteX0" fmla="*/ 0 w 5913503"/>
              <a:gd name="connsiteY0" fmla="*/ 338 h 6595016"/>
              <a:gd name="connsiteX1" fmla="*/ 1532521 w 5913503"/>
              <a:gd name="connsiteY1" fmla="*/ 0 h 6595016"/>
              <a:gd name="connsiteX2" fmla="*/ 5913503 w 5913503"/>
              <a:gd name="connsiteY2" fmla="*/ 2500346 h 6595016"/>
              <a:gd name="connsiteX3" fmla="*/ 4814277 w 5913503"/>
              <a:gd name="connsiteY3" fmla="*/ 6595016 h 6595016"/>
              <a:gd name="connsiteX4" fmla="*/ 0 w 5913503"/>
              <a:gd name="connsiteY4" fmla="*/ 6585288 h 6595016"/>
              <a:gd name="connsiteX5" fmla="*/ 0 w 5913503"/>
              <a:gd name="connsiteY5" fmla="*/ 338 h 6595016"/>
              <a:gd name="connsiteX0" fmla="*/ 0 w 5057469"/>
              <a:gd name="connsiteY0" fmla="*/ 338 h 6595016"/>
              <a:gd name="connsiteX1" fmla="*/ 1532521 w 5057469"/>
              <a:gd name="connsiteY1" fmla="*/ 0 h 6595016"/>
              <a:gd name="connsiteX2" fmla="*/ 5057469 w 5057469"/>
              <a:gd name="connsiteY2" fmla="*/ 2480891 h 6595016"/>
              <a:gd name="connsiteX3" fmla="*/ 4814277 w 5057469"/>
              <a:gd name="connsiteY3" fmla="*/ 6595016 h 6595016"/>
              <a:gd name="connsiteX4" fmla="*/ 0 w 5057469"/>
              <a:gd name="connsiteY4" fmla="*/ 6585288 h 6595016"/>
              <a:gd name="connsiteX5" fmla="*/ 0 w 5057469"/>
              <a:gd name="connsiteY5" fmla="*/ 338 h 6595016"/>
              <a:gd name="connsiteX0" fmla="*/ 0 w 5913503"/>
              <a:gd name="connsiteY0" fmla="*/ 338 h 6595016"/>
              <a:gd name="connsiteX1" fmla="*/ 1532521 w 5913503"/>
              <a:gd name="connsiteY1" fmla="*/ 0 h 6595016"/>
              <a:gd name="connsiteX2" fmla="*/ 5913503 w 5913503"/>
              <a:gd name="connsiteY2" fmla="*/ 2529530 h 6595016"/>
              <a:gd name="connsiteX3" fmla="*/ 4814277 w 5913503"/>
              <a:gd name="connsiteY3" fmla="*/ 6595016 h 6595016"/>
              <a:gd name="connsiteX4" fmla="*/ 0 w 5913503"/>
              <a:gd name="connsiteY4" fmla="*/ 6585288 h 6595016"/>
              <a:gd name="connsiteX5" fmla="*/ 0 w 5913503"/>
              <a:gd name="connsiteY5" fmla="*/ 338 h 6595016"/>
              <a:gd name="connsiteX0" fmla="*/ 0 w 5913503"/>
              <a:gd name="connsiteY0" fmla="*/ 338 h 6595016"/>
              <a:gd name="connsiteX1" fmla="*/ 1532521 w 5913503"/>
              <a:gd name="connsiteY1" fmla="*/ 0 h 6595016"/>
              <a:gd name="connsiteX2" fmla="*/ 5913503 w 5913503"/>
              <a:gd name="connsiteY2" fmla="*/ 2529530 h 6595016"/>
              <a:gd name="connsiteX3" fmla="*/ 4814277 w 5913503"/>
              <a:gd name="connsiteY3" fmla="*/ 6595016 h 6595016"/>
              <a:gd name="connsiteX4" fmla="*/ 0 w 5913503"/>
              <a:gd name="connsiteY4" fmla="*/ 6585288 h 6595016"/>
              <a:gd name="connsiteX5" fmla="*/ 0 w 5913503"/>
              <a:gd name="connsiteY5" fmla="*/ 338 h 6595016"/>
              <a:gd name="connsiteX0" fmla="*/ 0 w 5913503"/>
              <a:gd name="connsiteY0" fmla="*/ 338 h 6595016"/>
              <a:gd name="connsiteX1" fmla="*/ 1532521 w 5913503"/>
              <a:gd name="connsiteY1" fmla="*/ 0 h 6595016"/>
              <a:gd name="connsiteX2" fmla="*/ 5913503 w 5913503"/>
              <a:gd name="connsiteY2" fmla="*/ 2529530 h 6595016"/>
              <a:gd name="connsiteX3" fmla="*/ 4814277 w 5913503"/>
              <a:gd name="connsiteY3" fmla="*/ 6595016 h 6595016"/>
              <a:gd name="connsiteX4" fmla="*/ 0 w 5913503"/>
              <a:gd name="connsiteY4" fmla="*/ 6585288 h 6595016"/>
              <a:gd name="connsiteX5" fmla="*/ 0 w 5913503"/>
              <a:gd name="connsiteY5" fmla="*/ 338 h 6595016"/>
              <a:gd name="connsiteX0" fmla="*/ 0 w 5913503"/>
              <a:gd name="connsiteY0" fmla="*/ 338 h 6595016"/>
              <a:gd name="connsiteX1" fmla="*/ 1532521 w 5913503"/>
              <a:gd name="connsiteY1" fmla="*/ 0 h 6595016"/>
              <a:gd name="connsiteX2" fmla="*/ 5913503 w 5913503"/>
              <a:gd name="connsiteY2" fmla="*/ 2529530 h 6595016"/>
              <a:gd name="connsiteX3" fmla="*/ 4814277 w 5913503"/>
              <a:gd name="connsiteY3" fmla="*/ 6595016 h 6595016"/>
              <a:gd name="connsiteX4" fmla="*/ 0 w 5913503"/>
              <a:gd name="connsiteY4" fmla="*/ 6585288 h 6595016"/>
              <a:gd name="connsiteX5" fmla="*/ 0 w 5913503"/>
              <a:gd name="connsiteY5" fmla="*/ 338 h 6595016"/>
              <a:gd name="connsiteX0" fmla="*/ 0 w 5913503"/>
              <a:gd name="connsiteY0" fmla="*/ 338 h 6595016"/>
              <a:gd name="connsiteX1" fmla="*/ 1532521 w 5913503"/>
              <a:gd name="connsiteY1" fmla="*/ 0 h 6595016"/>
              <a:gd name="connsiteX2" fmla="*/ 5913503 w 5913503"/>
              <a:gd name="connsiteY2" fmla="*/ 2529530 h 6595016"/>
              <a:gd name="connsiteX3" fmla="*/ 4814277 w 5913503"/>
              <a:gd name="connsiteY3" fmla="*/ 6595016 h 6595016"/>
              <a:gd name="connsiteX4" fmla="*/ 0 w 5913503"/>
              <a:gd name="connsiteY4" fmla="*/ 6585288 h 6595016"/>
              <a:gd name="connsiteX5" fmla="*/ 0 w 5913503"/>
              <a:gd name="connsiteY5" fmla="*/ 338 h 659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3503" h="6595016">
                <a:moveTo>
                  <a:pt x="0" y="338"/>
                </a:moveTo>
                <a:lnTo>
                  <a:pt x="1532521" y="0"/>
                </a:lnTo>
                <a:lnTo>
                  <a:pt x="5913503" y="2529530"/>
                </a:lnTo>
                <a:cubicBezTo>
                  <a:pt x="5109349" y="3991696"/>
                  <a:pt x="4927767" y="5278765"/>
                  <a:pt x="4814277" y="6595016"/>
                </a:cubicBezTo>
                <a:lnTo>
                  <a:pt x="0" y="6585288"/>
                </a:lnTo>
                <a:lnTo>
                  <a:pt x="0" y="338"/>
                </a:lnTo>
                <a:close/>
              </a:path>
            </a:pathLst>
          </a:custGeom>
          <a:blipFill>
            <a:blip r:embed="rId3" cstate="email">
              <a:duotone>
                <a:prstClr val="black"/>
                <a:schemeClr val="accent6">
                  <a:tint val="45000"/>
                  <a:satMod val="400000"/>
                </a:schemeClr>
              </a:duotone>
              <a:extLst>
                <a:ext uri="{BEBA8EAE-BF5A-486C-A8C5-ECC9F3942E4B}">
                  <a14:imgProps xmlns:a14="http://schemas.microsoft.com/office/drawing/2010/main">
                    <a14:imgLayer r:embed="rId4">
                      <a14:imgEffect>
                        <a14:brightnessContrast bright="-4000" contrast="20000"/>
                      </a14:imgEffect>
                    </a14:imgLayer>
                  </a14:imgProps>
                </a:ext>
                <a:ext uri="{28A0092B-C50C-407E-A947-70E740481C1C}">
                  <a14:useLocalDpi xmlns:a14="http://schemas.microsoft.com/office/drawing/2010/main"/>
                </a:ext>
              </a:extLst>
            </a:blip>
            <a:stretch>
              <a:fillRect t="3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0FB713C-6345-494A-B67F-B29D5244A52D}"/>
              </a:ext>
            </a:extLst>
          </p:cNvPr>
          <p:cNvSpPr>
            <a:spLocks noGrp="1"/>
          </p:cNvSpPr>
          <p:nvPr userDrawn="1">
            <p:ph type="ctrTitle"/>
          </p:nvPr>
        </p:nvSpPr>
        <p:spPr>
          <a:xfrm>
            <a:off x="6301407" y="406400"/>
            <a:ext cx="5158410" cy="1462157"/>
          </a:xfrm>
        </p:spPr>
        <p:txBody>
          <a:bodyPr anchor="b">
            <a:normAutofit/>
          </a:bodyPr>
          <a:lstStyle>
            <a:lvl1pPr algn="ctr">
              <a:defRPr sz="4800">
                <a:solidFill>
                  <a:schemeClr val="bg1"/>
                </a:solidFill>
              </a:defRPr>
            </a:lvl1pPr>
          </a:lstStyle>
          <a:p>
            <a:r>
              <a:rPr lang="en-GB"/>
              <a:t>Click to edit Master title style</a:t>
            </a:r>
            <a:endParaRPr lang="en-US" dirty="0"/>
          </a:p>
        </p:txBody>
      </p:sp>
      <p:sp>
        <p:nvSpPr>
          <p:cNvPr id="6" name="Slide Number Placeholder 5">
            <a:extLst>
              <a:ext uri="{FF2B5EF4-FFF2-40B4-BE49-F238E27FC236}">
                <a16:creationId xmlns:a16="http://schemas.microsoft.com/office/drawing/2014/main" id="{93E84D3A-8E61-BA40-8E35-751B7135427E}"/>
              </a:ext>
            </a:extLst>
          </p:cNvPr>
          <p:cNvSpPr>
            <a:spLocks noGrp="1"/>
          </p:cNvSpPr>
          <p:nvPr userDrawn="1">
            <p:ph type="sldNum" sz="quarter" idx="12"/>
          </p:nvPr>
        </p:nvSpPr>
        <p:spPr>
          <a:xfrm>
            <a:off x="9233441" y="6368681"/>
            <a:ext cx="2743200" cy="365125"/>
          </a:xfrm>
          <a:prstGeom prst="rect">
            <a:avLst/>
          </a:prstGeom>
        </p:spPr>
        <p:txBody>
          <a:bodyPr/>
          <a:lstStyle/>
          <a:p>
            <a:fld id="{23CBF632-A5F1-2646-A0C6-5A27CF9D2E8E}" type="slidenum">
              <a:rPr lang="en-US" smtClean="0"/>
              <a:t>‹#›</a:t>
            </a:fld>
            <a:endParaRPr lang="en-US"/>
          </a:p>
        </p:txBody>
      </p:sp>
      <p:sp>
        <p:nvSpPr>
          <p:cNvPr id="9" name="Rectangle 8">
            <a:extLst>
              <a:ext uri="{FF2B5EF4-FFF2-40B4-BE49-F238E27FC236}">
                <a16:creationId xmlns:a16="http://schemas.microsoft.com/office/drawing/2014/main" id="{DD838D22-77CE-C640-9865-CE6FD363F6DE}"/>
              </a:ext>
            </a:extLst>
          </p:cNvPr>
          <p:cNvSpPr/>
          <p:nvPr userDrawn="1"/>
        </p:nvSpPr>
        <p:spPr>
          <a:xfrm>
            <a:off x="6301407" y="2365940"/>
            <a:ext cx="1851993" cy="428232"/>
          </a:xfrm>
          <a:prstGeom prst="rect">
            <a:avLst/>
          </a:prstGeom>
          <a:solidFill>
            <a:srgbClr val="86B4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ubtitle 2">
            <a:extLst>
              <a:ext uri="{FF2B5EF4-FFF2-40B4-BE49-F238E27FC236}">
                <a16:creationId xmlns:a16="http://schemas.microsoft.com/office/drawing/2014/main" id="{082AF57D-58E0-4943-A241-28F09C2414BE}"/>
              </a:ext>
            </a:extLst>
          </p:cNvPr>
          <p:cNvSpPr>
            <a:spLocks noGrp="1"/>
          </p:cNvSpPr>
          <p:nvPr userDrawn="1">
            <p:ph type="subTitle" idx="1"/>
          </p:nvPr>
        </p:nvSpPr>
        <p:spPr>
          <a:xfrm>
            <a:off x="6294780" y="1943096"/>
            <a:ext cx="5165037" cy="798979"/>
          </a:xfrm>
        </p:spPr>
        <p:txBody>
          <a:bodyPr anchor="b"/>
          <a:lstStyle>
            <a:lvl1pPr marL="0" indent="0" algn="ctr">
              <a:buNone/>
              <a:defRPr sz="24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Rectangle 3">
            <a:extLst>
              <a:ext uri="{FF2B5EF4-FFF2-40B4-BE49-F238E27FC236}">
                <a16:creationId xmlns:a16="http://schemas.microsoft.com/office/drawing/2014/main" id="{82C9418C-2663-1F3E-3132-0728FC230EEA}"/>
              </a:ext>
            </a:extLst>
          </p:cNvPr>
          <p:cNvSpPr/>
          <p:nvPr userDrawn="1"/>
        </p:nvSpPr>
        <p:spPr>
          <a:xfrm>
            <a:off x="5160018" y="6159411"/>
            <a:ext cx="2797735" cy="646331"/>
          </a:xfrm>
          <a:prstGeom prst="rect">
            <a:avLst/>
          </a:prstGeom>
        </p:spPr>
        <p:txBody>
          <a:bodyPr wrap="square">
            <a:spAutoFit/>
          </a:bodyPr>
          <a:lstStyle/>
          <a:p>
            <a:pPr algn="l"/>
            <a:r>
              <a:rPr lang="en-US" sz="1200" dirty="0">
                <a:solidFill>
                  <a:srgbClr val="575755"/>
                </a:solidFill>
              </a:rPr>
              <a:t>This presentation is provided on a strictly </a:t>
            </a:r>
            <a:r>
              <a:rPr lang="en-US" sz="1200" dirty="0">
                <a:solidFill>
                  <a:srgbClr val="C00000"/>
                </a:solidFill>
              </a:rPr>
              <a:t>private and confidential </a:t>
            </a:r>
            <a:r>
              <a:rPr lang="en-US" sz="1200" dirty="0">
                <a:solidFill>
                  <a:srgbClr val="575755"/>
                </a:solidFill>
              </a:rPr>
              <a:t>basis for information purposes only</a:t>
            </a:r>
            <a:endParaRPr lang="en-GB" sz="1200" dirty="0">
              <a:solidFill>
                <a:srgbClr val="575755"/>
              </a:solidFill>
            </a:endParaRPr>
          </a:p>
        </p:txBody>
      </p:sp>
    </p:spTree>
    <p:extLst>
      <p:ext uri="{BB962C8B-B14F-4D97-AF65-F5344CB8AC3E}">
        <p14:creationId xmlns:p14="http://schemas.microsoft.com/office/powerpoint/2010/main" val="271810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BE6215F-D3B3-4D48-BE62-55636E9604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8153400" y="5329498"/>
            <a:ext cx="3801953" cy="879064"/>
          </a:xfrm>
          <a:prstGeom prst="rect">
            <a:avLst/>
          </a:prstGeom>
        </p:spPr>
      </p:pic>
      <p:sp>
        <p:nvSpPr>
          <p:cNvPr id="7" name="Rectangle 6">
            <a:extLst>
              <a:ext uri="{FF2B5EF4-FFF2-40B4-BE49-F238E27FC236}">
                <a16:creationId xmlns:a16="http://schemas.microsoft.com/office/drawing/2014/main" id="{7350B2C3-E045-0984-213B-85398E2CD03F}"/>
              </a:ext>
            </a:extLst>
          </p:cNvPr>
          <p:cNvSpPr/>
          <p:nvPr userDrawn="1"/>
        </p:nvSpPr>
        <p:spPr>
          <a:xfrm>
            <a:off x="0" y="-9938"/>
            <a:ext cx="12192000" cy="4562246"/>
          </a:xfrm>
          <a:custGeom>
            <a:avLst/>
            <a:gdLst>
              <a:gd name="connsiteX0" fmla="*/ 0 w 12192000"/>
              <a:gd name="connsiteY0" fmla="*/ 0 h 4562605"/>
              <a:gd name="connsiteX1" fmla="*/ 12192000 w 12192000"/>
              <a:gd name="connsiteY1" fmla="*/ 0 h 4562605"/>
              <a:gd name="connsiteX2" fmla="*/ 12192000 w 12192000"/>
              <a:gd name="connsiteY2" fmla="*/ 4562605 h 4562605"/>
              <a:gd name="connsiteX3" fmla="*/ 0 w 12192000"/>
              <a:gd name="connsiteY3" fmla="*/ 4562605 h 4562605"/>
              <a:gd name="connsiteX4" fmla="*/ 0 w 12192000"/>
              <a:gd name="connsiteY4" fmla="*/ 0 h 4562605"/>
              <a:gd name="connsiteX0" fmla="*/ 0 w 12192000"/>
              <a:gd name="connsiteY0" fmla="*/ 0 h 4562605"/>
              <a:gd name="connsiteX1" fmla="*/ 12192000 w 12192000"/>
              <a:gd name="connsiteY1" fmla="*/ 0 h 4562605"/>
              <a:gd name="connsiteX2" fmla="*/ 12192000 w 12192000"/>
              <a:gd name="connsiteY2" fmla="*/ 4562605 h 4562605"/>
              <a:gd name="connsiteX3" fmla="*/ 9727 w 12192000"/>
              <a:gd name="connsiteY3" fmla="*/ 2276605 h 4562605"/>
              <a:gd name="connsiteX4" fmla="*/ 0 w 12192000"/>
              <a:gd name="connsiteY4" fmla="*/ 0 h 4562605"/>
              <a:gd name="connsiteX0" fmla="*/ 935 w 12192935"/>
              <a:gd name="connsiteY0" fmla="*/ 0 h 4562605"/>
              <a:gd name="connsiteX1" fmla="*/ 12192935 w 12192935"/>
              <a:gd name="connsiteY1" fmla="*/ 0 h 4562605"/>
              <a:gd name="connsiteX2" fmla="*/ 12192935 w 12192935"/>
              <a:gd name="connsiteY2" fmla="*/ 4562605 h 4562605"/>
              <a:gd name="connsiteX3" fmla="*/ 935 w 12192935"/>
              <a:gd name="connsiteY3" fmla="*/ 1498393 h 4562605"/>
              <a:gd name="connsiteX4" fmla="*/ 935 w 12192935"/>
              <a:gd name="connsiteY4" fmla="*/ 0 h 4562605"/>
              <a:gd name="connsiteX0" fmla="*/ 0 w 12192000"/>
              <a:gd name="connsiteY0" fmla="*/ 0 h 4562605"/>
              <a:gd name="connsiteX1" fmla="*/ 12192000 w 12192000"/>
              <a:gd name="connsiteY1" fmla="*/ 0 h 4562605"/>
              <a:gd name="connsiteX2" fmla="*/ 12192000 w 12192000"/>
              <a:gd name="connsiteY2" fmla="*/ 4562605 h 4562605"/>
              <a:gd name="connsiteX3" fmla="*/ 9727 w 12192000"/>
              <a:gd name="connsiteY3" fmla="*/ 1848589 h 4562605"/>
              <a:gd name="connsiteX4" fmla="*/ 0 w 12192000"/>
              <a:gd name="connsiteY4" fmla="*/ 0 h 4562605"/>
              <a:gd name="connsiteX0" fmla="*/ 0 w 12192000"/>
              <a:gd name="connsiteY0" fmla="*/ 0 h 4290230"/>
              <a:gd name="connsiteX1" fmla="*/ 12192000 w 12192000"/>
              <a:gd name="connsiteY1" fmla="*/ 0 h 4290230"/>
              <a:gd name="connsiteX2" fmla="*/ 12162817 w 12192000"/>
              <a:gd name="connsiteY2" fmla="*/ 4290230 h 4290230"/>
              <a:gd name="connsiteX3" fmla="*/ 9727 w 12192000"/>
              <a:gd name="connsiteY3" fmla="*/ 1848589 h 4290230"/>
              <a:gd name="connsiteX4" fmla="*/ 0 w 12192000"/>
              <a:gd name="connsiteY4" fmla="*/ 0 h 4290230"/>
              <a:gd name="connsiteX0" fmla="*/ 0 w 12192000"/>
              <a:gd name="connsiteY0" fmla="*/ 0 h 4406962"/>
              <a:gd name="connsiteX1" fmla="*/ 12192000 w 12192000"/>
              <a:gd name="connsiteY1" fmla="*/ 0 h 4406962"/>
              <a:gd name="connsiteX2" fmla="*/ 12182272 w 12192000"/>
              <a:gd name="connsiteY2" fmla="*/ 4406962 h 4406962"/>
              <a:gd name="connsiteX3" fmla="*/ 9727 w 12192000"/>
              <a:gd name="connsiteY3" fmla="*/ 1848589 h 4406962"/>
              <a:gd name="connsiteX4" fmla="*/ 0 w 12192000"/>
              <a:gd name="connsiteY4" fmla="*/ 0 h 4406962"/>
              <a:gd name="connsiteX0" fmla="*/ 0 w 12192000"/>
              <a:gd name="connsiteY0" fmla="*/ 0 h 4501877"/>
              <a:gd name="connsiteX1" fmla="*/ 12192000 w 12192000"/>
              <a:gd name="connsiteY1" fmla="*/ 0 h 4501877"/>
              <a:gd name="connsiteX2" fmla="*/ 12182272 w 12192000"/>
              <a:gd name="connsiteY2" fmla="*/ 4406962 h 4501877"/>
              <a:gd name="connsiteX3" fmla="*/ 9727 w 12192000"/>
              <a:gd name="connsiteY3" fmla="*/ 1848589 h 4501877"/>
              <a:gd name="connsiteX4" fmla="*/ 0 w 12192000"/>
              <a:gd name="connsiteY4" fmla="*/ 0 h 4501877"/>
              <a:gd name="connsiteX0" fmla="*/ 0 w 12192000"/>
              <a:gd name="connsiteY0" fmla="*/ 0 h 4562246"/>
              <a:gd name="connsiteX1" fmla="*/ 12192000 w 12192000"/>
              <a:gd name="connsiteY1" fmla="*/ 0 h 4562246"/>
              <a:gd name="connsiteX2" fmla="*/ 12182272 w 12192000"/>
              <a:gd name="connsiteY2" fmla="*/ 4406962 h 4562246"/>
              <a:gd name="connsiteX3" fmla="*/ 9727 w 12192000"/>
              <a:gd name="connsiteY3" fmla="*/ 1848589 h 4562246"/>
              <a:gd name="connsiteX4" fmla="*/ 0 w 12192000"/>
              <a:gd name="connsiteY4" fmla="*/ 0 h 456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4562246">
                <a:moveTo>
                  <a:pt x="0" y="0"/>
                </a:moveTo>
                <a:lnTo>
                  <a:pt x="12192000" y="0"/>
                </a:lnTo>
                <a:cubicBezTo>
                  <a:pt x="12188757" y="1468987"/>
                  <a:pt x="12185515" y="2937975"/>
                  <a:pt x="12182272" y="4406962"/>
                </a:cubicBezTo>
                <a:cubicBezTo>
                  <a:pt x="7687012" y="4993865"/>
                  <a:pt x="3580859" y="3868699"/>
                  <a:pt x="9727" y="1848589"/>
                </a:cubicBezTo>
                <a:cubicBezTo>
                  <a:pt x="6485" y="1089721"/>
                  <a:pt x="3242" y="758868"/>
                  <a:pt x="0" y="0"/>
                </a:cubicBezTo>
                <a:close/>
              </a:path>
            </a:pathLst>
          </a:custGeom>
          <a:solidFill>
            <a:srgbClr val="86B4D0"/>
          </a:solidFill>
          <a:ln>
            <a:solidFill>
              <a:srgbClr val="86B4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4FFE9764-7977-ED31-1DE5-62AFB1FD2E72}"/>
              </a:ext>
            </a:extLst>
          </p:cNvPr>
          <p:cNvSpPr/>
          <p:nvPr userDrawn="1"/>
        </p:nvSpPr>
        <p:spPr>
          <a:xfrm>
            <a:off x="130909" y="136187"/>
            <a:ext cx="5913503" cy="6595016"/>
          </a:xfrm>
          <a:custGeom>
            <a:avLst/>
            <a:gdLst>
              <a:gd name="connsiteX0" fmla="*/ 0 w 5796771"/>
              <a:gd name="connsiteY0" fmla="*/ 0 h 6584950"/>
              <a:gd name="connsiteX1" fmla="*/ 5796771 w 5796771"/>
              <a:gd name="connsiteY1" fmla="*/ 0 h 6584950"/>
              <a:gd name="connsiteX2" fmla="*/ 5796771 w 5796771"/>
              <a:gd name="connsiteY2" fmla="*/ 6584950 h 6584950"/>
              <a:gd name="connsiteX3" fmla="*/ 0 w 5796771"/>
              <a:gd name="connsiteY3" fmla="*/ 6584950 h 6584950"/>
              <a:gd name="connsiteX4" fmla="*/ 0 w 5796771"/>
              <a:gd name="connsiteY4" fmla="*/ 0 h 6584950"/>
              <a:gd name="connsiteX0" fmla="*/ 0 w 5913503"/>
              <a:gd name="connsiteY0" fmla="*/ 0 h 6584950"/>
              <a:gd name="connsiteX1" fmla="*/ 5913503 w 5913503"/>
              <a:gd name="connsiteY1" fmla="*/ 2500008 h 6584950"/>
              <a:gd name="connsiteX2" fmla="*/ 5796771 w 5913503"/>
              <a:gd name="connsiteY2" fmla="*/ 6584950 h 6584950"/>
              <a:gd name="connsiteX3" fmla="*/ 0 w 5913503"/>
              <a:gd name="connsiteY3" fmla="*/ 6584950 h 6584950"/>
              <a:gd name="connsiteX4" fmla="*/ 0 w 5913503"/>
              <a:gd name="connsiteY4" fmla="*/ 0 h 6584950"/>
              <a:gd name="connsiteX0" fmla="*/ 0 w 5913503"/>
              <a:gd name="connsiteY0" fmla="*/ 0 h 6584950"/>
              <a:gd name="connsiteX1" fmla="*/ 1688163 w 5913503"/>
              <a:gd name="connsiteY1" fmla="*/ 719509 h 6584950"/>
              <a:gd name="connsiteX2" fmla="*/ 5913503 w 5913503"/>
              <a:gd name="connsiteY2" fmla="*/ 2500008 h 6584950"/>
              <a:gd name="connsiteX3" fmla="*/ 5796771 w 5913503"/>
              <a:gd name="connsiteY3" fmla="*/ 6584950 h 6584950"/>
              <a:gd name="connsiteX4" fmla="*/ 0 w 5913503"/>
              <a:gd name="connsiteY4" fmla="*/ 6584950 h 6584950"/>
              <a:gd name="connsiteX5" fmla="*/ 0 w 5913503"/>
              <a:gd name="connsiteY5" fmla="*/ 0 h 6584950"/>
              <a:gd name="connsiteX0" fmla="*/ 0 w 5913503"/>
              <a:gd name="connsiteY0" fmla="*/ 338 h 6585288"/>
              <a:gd name="connsiteX1" fmla="*/ 1532521 w 5913503"/>
              <a:gd name="connsiteY1" fmla="*/ 0 h 6585288"/>
              <a:gd name="connsiteX2" fmla="*/ 5913503 w 5913503"/>
              <a:gd name="connsiteY2" fmla="*/ 2500346 h 6585288"/>
              <a:gd name="connsiteX3" fmla="*/ 5796771 w 5913503"/>
              <a:gd name="connsiteY3" fmla="*/ 6585288 h 6585288"/>
              <a:gd name="connsiteX4" fmla="*/ 0 w 5913503"/>
              <a:gd name="connsiteY4" fmla="*/ 6585288 h 6585288"/>
              <a:gd name="connsiteX5" fmla="*/ 0 w 5913503"/>
              <a:gd name="connsiteY5" fmla="*/ 338 h 6585288"/>
              <a:gd name="connsiteX0" fmla="*/ 0 w 5913503"/>
              <a:gd name="connsiteY0" fmla="*/ 338 h 6595016"/>
              <a:gd name="connsiteX1" fmla="*/ 1532521 w 5913503"/>
              <a:gd name="connsiteY1" fmla="*/ 0 h 6595016"/>
              <a:gd name="connsiteX2" fmla="*/ 5913503 w 5913503"/>
              <a:gd name="connsiteY2" fmla="*/ 2500346 h 6595016"/>
              <a:gd name="connsiteX3" fmla="*/ 4717001 w 5913503"/>
              <a:gd name="connsiteY3" fmla="*/ 6595016 h 6595016"/>
              <a:gd name="connsiteX4" fmla="*/ 0 w 5913503"/>
              <a:gd name="connsiteY4" fmla="*/ 6585288 h 6595016"/>
              <a:gd name="connsiteX5" fmla="*/ 0 w 5913503"/>
              <a:gd name="connsiteY5" fmla="*/ 338 h 6595016"/>
              <a:gd name="connsiteX0" fmla="*/ 0 w 5913503"/>
              <a:gd name="connsiteY0" fmla="*/ 338 h 6595016"/>
              <a:gd name="connsiteX1" fmla="*/ 1532521 w 5913503"/>
              <a:gd name="connsiteY1" fmla="*/ 0 h 6595016"/>
              <a:gd name="connsiteX2" fmla="*/ 5913503 w 5913503"/>
              <a:gd name="connsiteY2" fmla="*/ 2500346 h 6595016"/>
              <a:gd name="connsiteX3" fmla="*/ 4814277 w 5913503"/>
              <a:gd name="connsiteY3" fmla="*/ 6595016 h 6595016"/>
              <a:gd name="connsiteX4" fmla="*/ 0 w 5913503"/>
              <a:gd name="connsiteY4" fmla="*/ 6585288 h 6595016"/>
              <a:gd name="connsiteX5" fmla="*/ 0 w 5913503"/>
              <a:gd name="connsiteY5" fmla="*/ 338 h 6595016"/>
              <a:gd name="connsiteX0" fmla="*/ 0 w 5057469"/>
              <a:gd name="connsiteY0" fmla="*/ 338 h 6595016"/>
              <a:gd name="connsiteX1" fmla="*/ 1532521 w 5057469"/>
              <a:gd name="connsiteY1" fmla="*/ 0 h 6595016"/>
              <a:gd name="connsiteX2" fmla="*/ 5057469 w 5057469"/>
              <a:gd name="connsiteY2" fmla="*/ 2480891 h 6595016"/>
              <a:gd name="connsiteX3" fmla="*/ 4814277 w 5057469"/>
              <a:gd name="connsiteY3" fmla="*/ 6595016 h 6595016"/>
              <a:gd name="connsiteX4" fmla="*/ 0 w 5057469"/>
              <a:gd name="connsiteY4" fmla="*/ 6585288 h 6595016"/>
              <a:gd name="connsiteX5" fmla="*/ 0 w 5057469"/>
              <a:gd name="connsiteY5" fmla="*/ 338 h 6595016"/>
              <a:gd name="connsiteX0" fmla="*/ 0 w 5913503"/>
              <a:gd name="connsiteY0" fmla="*/ 338 h 6595016"/>
              <a:gd name="connsiteX1" fmla="*/ 1532521 w 5913503"/>
              <a:gd name="connsiteY1" fmla="*/ 0 h 6595016"/>
              <a:gd name="connsiteX2" fmla="*/ 5913503 w 5913503"/>
              <a:gd name="connsiteY2" fmla="*/ 2529530 h 6595016"/>
              <a:gd name="connsiteX3" fmla="*/ 4814277 w 5913503"/>
              <a:gd name="connsiteY3" fmla="*/ 6595016 h 6595016"/>
              <a:gd name="connsiteX4" fmla="*/ 0 w 5913503"/>
              <a:gd name="connsiteY4" fmla="*/ 6585288 h 6595016"/>
              <a:gd name="connsiteX5" fmla="*/ 0 w 5913503"/>
              <a:gd name="connsiteY5" fmla="*/ 338 h 6595016"/>
              <a:gd name="connsiteX0" fmla="*/ 0 w 5913503"/>
              <a:gd name="connsiteY0" fmla="*/ 338 h 6595016"/>
              <a:gd name="connsiteX1" fmla="*/ 1532521 w 5913503"/>
              <a:gd name="connsiteY1" fmla="*/ 0 h 6595016"/>
              <a:gd name="connsiteX2" fmla="*/ 5913503 w 5913503"/>
              <a:gd name="connsiteY2" fmla="*/ 2529530 h 6595016"/>
              <a:gd name="connsiteX3" fmla="*/ 4814277 w 5913503"/>
              <a:gd name="connsiteY3" fmla="*/ 6595016 h 6595016"/>
              <a:gd name="connsiteX4" fmla="*/ 0 w 5913503"/>
              <a:gd name="connsiteY4" fmla="*/ 6585288 h 6595016"/>
              <a:gd name="connsiteX5" fmla="*/ 0 w 5913503"/>
              <a:gd name="connsiteY5" fmla="*/ 338 h 6595016"/>
              <a:gd name="connsiteX0" fmla="*/ 0 w 5913503"/>
              <a:gd name="connsiteY0" fmla="*/ 338 h 6595016"/>
              <a:gd name="connsiteX1" fmla="*/ 1532521 w 5913503"/>
              <a:gd name="connsiteY1" fmla="*/ 0 h 6595016"/>
              <a:gd name="connsiteX2" fmla="*/ 5913503 w 5913503"/>
              <a:gd name="connsiteY2" fmla="*/ 2529530 h 6595016"/>
              <a:gd name="connsiteX3" fmla="*/ 4814277 w 5913503"/>
              <a:gd name="connsiteY3" fmla="*/ 6595016 h 6595016"/>
              <a:gd name="connsiteX4" fmla="*/ 0 w 5913503"/>
              <a:gd name="connsiteY4" fmla="*/ 6585288 h 6595016"/>
              <a:gd name="connsiteX5" fmla="*/ 0 w 5913503"/>
              <a:gd name="connsiteY5" fmla="*/ 338 h 6595016"/>
              <a:gd name="connsiteX0" fmla="*/ 0 w 5913503"/>
              <a:gd name="connsiteY0" fmla="*/ 338 h 6595016"/>
              <a:gd name="connsiteX1" fmla="*/ 1532521 w 5913503"/>
              <a:gd name="connsiteY1" fmla="*/ 0 h 6595016"/>
              <a:gd name="connsiteX2" fmla="*/ 5913503 w 5913503"/>
              <a:gd name="connsiteY2" fmla="*/ 2529530 h 6595016"/>
              <a:gd name="connsiteX3" fmla="*/ 4814277 w 5913503"/>
              <a:gd name="connsiteY3" fmla="*/ 6595016 h 6595016"/>
              <a:gd name="connsiteX4" fmla="*/ 0 w 5913503"/>
              <a:gd name="connsiteY4" fmla="*/ 6585288 h 6595016"/>
              <a:gd name="connsiteX5" fmla="*/ 0 w 5913503"/>
              <a:gd name="connsiteY5" fmla="*/ 338 h 6595016"/>
              <a:gd name="connsiteX0" fmla="*/ 0 w 5913503"/>
              <a:gd name="connsiteY0" fmla="*/ 338 h 6595016"/>
              <a:gd name="connsiteX1" fmla="*/ 1532521 w 5913503"/>
              <a:gd name="connsiteY1" fmla="*/ 0 h 6595016"/>
              <a:gd name="connsiteX2" fmla="*/ 5913503 w 5913503"/>
              <a:gd name="connsiteY2" fmla="*/ 2529530 h 6595016"/>
              <a:gd name="connsiteX3" fmla="*/ 4814277 w 5913503"/>
              <a:gd name="connsiteY3" fmla="*/ 6595016 h 6595016"/>
              <a:gd name="connsiteX4" fmla="*/ 0 w 5913503"/>
              <a:gd name="connsiteY4" fmla="*/ 6585288 h 6595016"/>
              <a:gd name="connsiteX5" fmla="*/ 0 w 5913503"/>
              <a:gd name="connsiteY5" fmla="*/ 338 h 659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3503" h="6595016">
                <a:moveTo>
                  <a:pt x="0" y="338"/>
                </a:moveTo>
                <a:lnTo>
                  <a:pt x="1532521" y="0"/>
                </a:lnTo>
                <a:lnTo>
                  <a:pt x="5913503" y="2529530"/>
                </a:lnTo>
                <a:cubicBezTo>
                  <a:pt x="5109349" y="3991696"/>
                  <a:pt x="4927767" y="5278765"/>
                  <a:pt x="4814277" y="6595016"/>
                </a:cubicBezTo>
                <a:lnTo>
                  <a:pt x="0" y="6585288"/>
                </a:lnTo>
                <a:lnTo>
                  <a:pt x="0" y="338"/>
                </a:lnTo>
                <a:close/>
              </a:path>
            </a:pathLst>
          </a:custGeom>
          <a:blipFill>
            <a:blip r:embed="rId3" cstate="email">
              <a:duotone>
                <a:prstClr val="black"/>
                <a:schemeClr val="accent6">
                  <a:tint val="45000"/>
                  <a:satMod val="400000"/>
                </a:schemeClr>
              </a:duotone>
              <a:extLst>
                <a:ext uri="{BEBA8EAE-BF5A-486C-A8C5-ECC9F3942E4B}">
                  <a14:imgProps xmlns:a14="http://schemas.microsoft.com/office/drawing/2010/main">
                    <a14:imgLayer r:embed="rId4">
                      <a14:imgEffect>
                        <a14:brightnessContrast bright="-31000" contrast="45000"/>
                      </a14:imgEffect>
                    </a14:imgLayer>
                  </a14:imgProps>
                </a:ext>
                <a:ext uri="{28A0092B-C50C-407E-A947-70E740481C1C}">
                  <a14:useLocalDpi xmlns:a14="http://schemas.microsoft.com/office/drawing/2010/main"/>
                </a:ext>
              </a:extLst>
            </a:blip>
            <a:stretch>
              <a:fillRect t="1923"/>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0FB713C-6345-494A-B67F-B29D5244A52D}"/>
              </a:ext>
            </a:extLst>
          </p:cNvPr>
          <p:cNvSpPr>
            <a:spLocks noGrp="1"/>
          </p:cNvSpPr>
          <p:nvPr userDrawn="1">
            <p:ph type="ctrTitle"/>
          </p:nvPr>
        </p:nvSpPr>
        <p:spPr>
          <a:xfrm>
            <a:off x="6301407" y="406400"/>
            <a:ext cx="5158410" cy="1462157"/>
          </a:xfrm>
        </p:spPr>
        <p:txBody>
          <a:bodyPr anchor="b">
            <a:normAutofit/>
          </a:bodyPr>
          <a:lstStyle>
            <a:lvl1pPr algn="ctr">
              <a:defRPr sz="4800">
                <a:solidFill>
                  <a:schemeClr val="bg1"/>
                </a:solidFill>
              </a:defRPr>
            </a:lvl1pPr>
          </a:lstStyle>
          <a:p>
            <a:r>
              <a:rPr lang="en-GB"/>
              <a:t>Click to edit Master title style</a:t>
            </a:r>
            <a:endParaRPr lang="en-US" dirty="0"/>
          </a:p>
        </p:txBody>
      </p:sp>
      <p:sp>
        <p:nvSpPr>
          <p:cNvPr id="6" name="Slide Number Placeholder 5">
            <a:extLst>
              <a:ext uri="{FF2B5EF4-FFF2-40B4-BE49-F238E27FC236}">
                <a16:creationId xmlns:a16="http://schemas.microsoft.com/office/drawing/2014/main" id="{93E84D3A-8E61-BA40-8E35-751B7135427E}"/>
              </a:ext>
            </a:extLst>
          </p:cNvPr>
          <p:cNvSpPr>
            <a:spLocks noGrp="1"/>
          </p:cNvSpPr>
          <p:nvPr userDrawn="1">
            <p:ph type="sldNum" sz="quarter" idx="12"/>
          </p:nvPr>
        </p:nvSpPr>
        <p:spPr>
          <a:xfrm>
            <a:off x="9233441" y="6368681"/>
            <a:ext cx="2743200" cy="365125"/>
          </a:xfrm>
          <a:prstGeom prst="rect">
            <a:avLst/>
          </a:prstGeom>
        </p:spPr>
        <p:txBody>
          <a:bodyPr/>
          <a:lstStyle/>
          <a:p>
            <a:fld id="{23CBF632-A5F1-2646-A0C6-5A27CF9D2E8E}" type="slidenum">
              <a:rPr lang="en-US" smtClean="0"/>
              <a:t>‹#›</a:t>
            </a:fld>
            <a:endParaRPr lang="en-US"/>
          </a:p>
        </p:txBody>
      </p:sp>
      <p:sp>
        <p:nvSpPr>
          <p:cNvPr id="9" name="Rectangle 8">
            <a:extLst>
              <a:ext uri="{FF2B5EF4-FFF2-40B4-BE49-F238E27FC236}">
                <a16:creationId xmlns:a16="http://schemas.microsoft.com/office/drawing/2014/main" id="{DD838D22-77CE-C640-9865-CE6FD363F6DE}"/>
              </a:ext>
            </a:extLst>
          </p:cNvPr>
          <p:cNvSpPr/>
          <p:nvPr userDrawn="1"/>
        </p:nvSpPr>
        <p:spPr>
          <a:xfrm>
            <a:off x="6301407" y="2365940"/>
            <a:ext cx="1851993" cy="428232"/>
          </a:xfrm>
          <a:prstGeom prst="rect">
            <a:avLst/>
          </a:prstGeom>
          <a:solidFill>
            <a:srgbClr val="86B4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ubtitle 2">
            <a:extLst>
              <a:ext uri="{FF2B5EF4-FFF2-40B4-BE49-F238E27FC236}">
                <a16:creationId xmlns:a16="http://schemas.microsoft.com/office/drawing/2014/main" id="{082AF57D-58E0-4943-A241-28F09C2414BE}"/>
              </a:ext>
            </a:extLst>
          </p:cNvPr>
          <p:cNvSpPr>
            <a:spLocks noGrp="1"/>
          </p:cNvSpPr>
          <p:nvPr userDrawn="1">
            <p:ph type="subTitle" idx="1"/>
          </p:nvPr>
        </p:nvSpPr>
        <p:spPr>
          <a:xfrm>
            <a:off x="6294780" y="1943096"/>
            <a:ext cx="5165037" cy="798979"/>
          </a:xfrm>
        </p:spPr>
        <p:txBody>
          <a:bodyPr anchor="b"/>
          <a:lstStyle>
            <a:lvl1pPr marL="0" indent="0" algn="ctr">
              <a:buNone/>
              <a:defRPr sz="24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Rectangle 3">
            <a:extLst>
              <a:ext uri="{FF2B5EF4-FFF2-40B4-BE49-F238E27FC236}">
                <a16:creationId xmlns:a16="http://schemas.microsoft.com/office/drawing/2014/main" id="{4571ECB2-2572-CFF2-E3A7-1EEB537DCEAF}"/>
              </a:ext>
            </a:extLst>
          </p:cNvPr>
          <p:cNvSpPr/>
          <p:nvPr userDrawn="1"/>
        </p:nvSpPr>
        <p:spPr>
          <a:xfrm>
            <a:off x="5160018" y="6159411"/>
            <a:ext cx="2797735" cy="646331"/>
          </a:xfrm>
          <a:prstGeom prst="rect">
            <a:avLst/>
          </a:prstGeom>
        </p:spPr>
        <p:txBody>
          <a:bodyPr wrap="square">
            <a:spAutoFit/>
          </a:bodyPr>
          <a:lstStyle/>
          <a:p>
            <a:pPr algn="l"/>
            <a:r>
              <a:rPr lang="en-US" sz="1200" dirty="0">
                <a:solidFill>
                  <a:srgbClr val="575755"/>
                </a:solidFill>
              </a:rPr>
              <a:t>This presentation is provided on a strictly </a:t>
            </a:r>
            <a:r>
              <a:rPr lang="en-US" sz="1200" dirty="0">
                <a:solidFill>
                  <a:srgbClr val="C00000"/>
                </a:solidFill>
              </a:rPr>
              <a:t>private and confidential </a:t>
            </a:r>
            <a:r>
              <a:rPr lang="en-US" sz="1200" dirty="0">
                <a:solidFill>
                  <a:srgbClr val="575755"/>
                </a:solidFill>
              </a:rPr>
              <a:t>basis for information purposes only</a:t>
            </a:r>
            <a:endParaRPr lang="en-GB" sz="1200" dirty="0">
              <a:solidFill>
                <a:srgbClr val="575755"/>
              </a:solidFill>
            </a:endParaRPr>
          </a:p>
        </p:txBody>
      </p:sp>
    </p:spTree>
    <p:extLst>
      <p:ext uri="{BB962C8B-B14F-4D97-AF65-F5344CB8AC3E}">
        <p14:creationId xmlns:p14="http://schemas.microsoft.com/office/powerpoint/2010/main" val="1190202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BE6215F-D3B3-4D48-BE62-55636E9604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8153400" y="5329498"/>
            <a:ext cx="3801953" cy="879064"/>
          </a:xfrm>
          <a:prstGeom prst="rect">
            <a:avLst/>
          </a:prstGeom>
        </p:spPr>
      </p:pic>
      <p:sp>
        <p:nvSpPr>
          <p:cNvPr id="7" name="Rectangle 6">
            <a:extLst>
              <a:ext uri="{FF2B5EF4-FFF2-40B4-BE49-F238E27FC236}">
                <a16:creationId xmlns:a16="http://schemas.microsoft.com/office/drawing/2014/main" id="{7350B2C3-E045-0984-213B-85398E2CD03F}"/>
              </a:ext>
            </a:extLst>
          </p:cNvPr>
          <p:cNvSpPr/>
          <p:nvPr userDrawn="1"/>
        </p:nvSpPr>
        <p:spPr>
          <a:xfrm>
            <a:off x="0" y="-9938"/>
            <a:ext cx="12192000" cy="4562246"/>
          </a:xfrm>
          <a:custGeom>
            <a:avLst/>
            <a:gdLst>
              <a:gd name="connsiteX0" fmla="*/ 0 w 12192000"/>
              <a:gd name="connsiteY0" fmla="*/ 0 h 4562605"/>
              <a:gd name="connsiteX1" fmla="*/ 12192000 w 12192000"/>
              <a:gd name="connsiteY1" fmla="*/ 0 h 4562605"/>
              <a:gd name="connsiteX2" fmla="*/ 12192000 w 12192000"/>
              <a:gd name="connsiteY2" fmla="*/ 4562605 h 4562605"/>
              <a:gd name="connsiteX3" fmla="*/ 0 w 12192000"/>
              <a:gd name="connsiteY3" fmla="*/ 4562605 h 4562605"/>
              <a:gd name="connsiteX4" fmla="*/ 0 w 12192000"/>
              <a:gd name="connsiteY4" fmla="*/ 0 h 4562605"/>
              <a:gd name="connsiteX0" fmla="*/ 0 w 12192000"/>
              <a:gd name="connsiteY0" fmla="*/ 0 h 4562605"/>
              <a:gd name="connsiteX1" fmla="*/ 12192000 w 12192000"/>
              <a:gd name="connsiteY1" fmla="*/ 0 h 4562605"/>
              <a:gd name="connsiteX2" fmla="*/ 12192000 w 12192000"/>
              <a:gd name="connsiteY2" fmla="*/ 4562605 h 4562605"/>
              <a:gd name="connsiteX3" fmla="*/ 9727 w 12192000"/>
              <a:gd name="connsiteY3" fmla="*/ 2276605 h 4562605"/>
              <a:gd name="connsiteX4" fmla="*/ 0 w 12192000"/>
              <a:gd name="connsiteY4" fmla="*/ 0 h 4562605"/>
              <a:gd name="connsiteX0" fmla="*/ 935 w 12192935"/>
              <a:gd name="connsiteY0" fmla="*/ 0 h 4562605"/>
              <a:gd name="connsiteX1" fmla="*/ 12192935 w 12192935"/>
              <a:gd name="connsiteY1" fmla="*/ 0 h 4562605"/>
              <a:gd name="connsiteX2" fmla="*/ 12192935 w 12192935"/>
              <a:gd name="connsiteY2" fmla="*/ 4562605 h 4562605"/>
              <a:gd name="connsiteX3" fmla="*/ 935 w 12192935"/>
              <a:gd name="connsiteY3" fmla="*/ 1498393 h 4562605"/>
              <a:gd name="connsiteX4" fmla="*/ 935 w 12192935"/>
              <a:gd name="connsiteY4" fmla="*/ 0 h 4562605"/>
              <a:gd name="connsiteX0" fmla="*/ 0 w 12192000"/>
              <a:gd name="connsiteY0" fmla="*/ 0 h 4562605"/>
              <a:gd name="connsiteX1" fmla="*/ 12192000 w 12192000"/>
              <a:gd name="connsiteY1" fmla="*/ 0 h 4562605"/>
              <a:gd name="connsiteX2" fmla="*/ 12192000 w 12192000"/>
              <a:gd name="connsiteY2" fmla="*/ 4562605 h 4562605"/>
              <a:gd name="connsiteX3" fmla="*/ 9727 w 12192000"/>
              <a:gd name="connsiteY3" fmla="*/ 1848589 h 4562605"/>
              <a:gd name="connsiteX4" fmla="*/ 0 w 12192000"/>
              <a:gd name="connsiteY4" fmla="*/ 0 h 4562605"/>
              <a:gd name="connsiteX0" fmla="*/ 0 w 12192000"/>
              <a:gd name="connsiteY0" fmla="*/ 0 h 4290230"/>
              <a:gd name="connsiteX1" fmla="*/ 12192000 w 12192000"/>
              <a:gd name="connsiteY1" fmla="*/ 0 h 4290230"/>
              <a:gd name="connsiteX2" fmla="*/ 12162817 w 12192000"/>
              <a:gd name="connsiteY2" fmla="*/ 4290230 h 4290230"/>
              <a:gd name="connsiteX3" fmla="*/ 9727 w 12192000"/>
              <a:gd name="connsiteY3" fmla="*/ 1848589 h 4290230"/>
              <a:gd name="connsiteX4" fmla="*/ 0 w 12192000"/>
              <a:gd name="connsiteY4" fmla="*/ 0 h 4290230"/>
              <a:gd name="connsiteX0" fmla="*/ 0 w 12192000"/>
              <a:gd name="connsiteY0" fmla="*/ 0 h 4406962"/>
              <a:gd name="connsiteX1" fmla="*/ 12192000 w 12192000"/>
              <a:gd name="connsiteY1" fmla="*/ 0 h 4406962"/>
              <a:gd name="connsiteX2" fmla="*/ 12182272 w 12192000"/>
              <a:gd name="connsiteY2" fmla="*/ 4406962 h 4406962"/>
              <a:gd name="connsiteX3" fmla="*/ 9727 w 12192000"/>
              <a:gd name="connsiteY3" fmla="*/ 1848589 h 4406962"/>
              <a:gd name="connsiteX4" fmla="*/ 0 w 12192000"/>
              <a:gd name="connsiteY4" fmla="*/ 0 h 4406962"/>
              <a:gd name="connsiteX0" fmla="*/ 0 w 12192000"/>
              <a:gd name="connsiteY0" fmla="*/ 0 h 4501877"/>
              <a:gd name="connsiteX1" fmla="*/ 12192000 w 12192000"/>
              <a:gd name="connsiteY1" fmla="*/ 0 h 4501877"/>
              <a:gd name="connsiteX2" fmla="*/ 12182272 w 12192000"/>
              <a:gd name="connsiteY2" fmla="*/ 4406962 h 4501877"/>
              <a:gd name="connsiteX3" fmla="*/ 9727 w 12192000"/>
              <a:gd name="connsiteY3" fmla="*/ 1848589 h 4501877"/>
              <a:gd name="connsiteX4" fmla="*/ 0 w 12192000"/>
              <a:gd name="connsiteY4" fmla="*/ 0 h 4501877"/>
              <a:gd name="connsiteX0" fmla="*/ 0 w 12192000"/>
              <a:gd name="connsiteY0" fmla="*/ 0 h 4562246"/>
              <a:gd name="connsiteX1" fmla="*/ 12192000 w 12192000"/>
              <a:gd name="connsiteY1" fmla="*/ 0 h 4562246"/>
              <a:gd name="connsiteX2" fmla="*/ 12182272 w 12192000"/>
              <a:gd name="connsiteY2" fmla="*/ 4406962 h 4562246"/>
              <a:gd name="connsiteX3" fmla="*/ 9727 w 12192000"/>
              <a:gd name="connsiteY3" fmla="*/ 1848589 h 4562246"/>
              <a:gd name="connsiteX4" fmla="*/ 0 w 12192000"/>
              <a:gd name="connsiteY4" fmla="*/ 0 h 456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4562246">
                <a:moveTo>
                  <a:pt x="0" y="0"/>
                </a:moveTo>
                <a:lnTo>
                  <a:pt x="12192000" y="0"/>
                </a:lnTo>
                <a:cubicBezTo>
                  <a:pt x="12188757" y="1468987"/>
                  <a:pt x="12185515" y="2937975"/>
                  <a:pt x="12182272" y="4406962"/>
                </a:cubicBezTo>
                <a:cubicBezTo>
                  <a:pt x="7687012" y="4993865"/>
                  <a:pt x="3580859" y="3868699"/>
                  <a:pt x="9727" y="1848589"/>
                </a:cubicBezTo>
                <a:cubicBezTo>
                  <a:pt x="6485" y="1089721"/>
                  <a:pt x="3242" y="758868"/>
                  <a:pt x="0" y="0"/>
                </a:cubicBezTo>
                <a:close/>
              </a:path>
            </a:pathLst>
          </a:custGeom>
          <a:solidFill>
            <a:srgbClr val="86B4D0"/>
          </a:solidFill>
          <a:ln>
            <a:solidFill>
              <a:srgbClr val="86B4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4FFE9764-7977-ED31-1DE5-62AFB1FD2E72}"/>
              </a:ext>
            </a:extLst>
          </p:cNvPr>
          <p:cNvSpPr/>
          <p:nvPr userDrawn="1"/>
        </p:nvSpPr>
        <p:spPr>
          <a:xfrm>
            <a:off x="130909" y="136187"/>
            <a:ext cx="5913503" cy="6595016"/>
          </a:xfrm>
          <a:custGeom>
            <a:avLst/>
            <a:gdLst>
              <a:gd name="connsiteX0" fmla="*/ 0 w 5796771"/>
              <a:gd name="connsiteY0" fmla="*/ 0 h 6584950"/>
              <a:gd name="connsiteX1" fmla="*/ 5796771 w 5796771"/>
              <a:gd name="connsiteY1" fmla="*/ 0 h 6584950"/>
              <a:gd name="connsiteX2" fmla="*/ 5796771 w 5796771"/>
              <a:gd name="connsiteY2" fmla="*/ 6584950 h 6584950"/>
              <a:gd name="connsiteX3" fmla="*/ 0 w 5796771"/>
              <a:gd name="connsiteY3" fmla="*/ 6584950 h 6584950"/>
              <a:gd name="connsiteX4" fmla="*/ 0 w 5796771"/>
              <a:gd name="connsiteY4" fmla="*/ 0 h 6584950"/>
              <a:gd name="connsiteX0" fmla="*/ 0 w 5913503"/>
              <a:gd name="connsiteY0" fmla="*/ 0 h 6584950"/>
              <a:gd name="connsiteX1" fmla="*/ 5913503 w 5913503"/>
              <a:gd name="connsiteY1" fmla="*/ 2500008 h 6584950"/>
              <a:gd name="connsiteX2" fmla="*/ 5796771 w 5913503"/>
              <a:gd name="connsiteY2" fmla="*/ 6584950 h 6584950"/>
              <a:gd name="connsiteX3" fmla="*/ 0 w 5913503"/>
              <a:gd name="connsiteY3" fmla="*/ 6584950 h 6584950"/>
              <a:gd name="connsiteX4" fmla="*/ 0 w 5913503"/>
              <a:gd name="connsiteY4" fmla="*/ 0 h 6584950"/>
              <a:gd name="connsiteX0" fmla="*/ 0 w 5913503"/>
              <a:gd name="connsiteY0" fmla="*/ 0 h 6584950"/>
              <a:gd name="connsiteX1" fmla="*/ 1688163 w 5913503"/>
              <a:gd name="connsiteY1" fmla="*/ 719509 h 6584950"/>
              <a:gd name="connsiteX2" fmla="*/ 5913503 w 5913503"/>
              <a:gd name="connsiteY2" fmla="*/ 2500008 h 6584950"/>
              <a:gd name="connsiteX3" fmla="*/ 5796771 w 5913503"/>
              <a:gd name="connsiteY3" fmla="*/ 6584950 h 6584950"/>
              <a:gd name="connsiteX4" fmla="*/ 0 w 5913503"/>
              <a:gd name="connsiteY4" fmla="*/ 6584950 h 6584950"/>
              <a:gd name="connsiteX5" fmla="*/ 0 w 5913503"/>
              <a:gd name="connsiteY5" fmla="*/ 0 h 6584950"/>
              <a:gd name="connsiteX0" fmla="*/ 0 w 5913503"/>
              <a:gd name="connsiteY0" fmla="*/ 338 h 6585288"/>
              <a:gd name="connsiteX1" fmla="*/ 1532521 w 5913503"/>
              <a:gd name="connsiteY1" fmla="*/ 0 h 6585288"/>
              <a:gd name="connsiteX2" fmla="*/ 5913503 w 5913503"/>
              <a:gd name="connsiteY2" fmla="*/ 2500346 h 6585288"/>
              <a:gd name="connsiteX3" fmla="*/ 5796771 w 5913503"/>
              <a:gd name="connsiteY3" fmla="*/ 6585288 h 6585288"/>
              <a:gd name="connsiteX4" fmla="*/ 0 w 5913503"/>
              <a:gd name="connsiteY4" fmla="*/ 6585288 h 6585288"/>
              <a:gd name="connsiteX5" fmla="*/ 0 w 5913503"/>
              <a:gd name="connsiteY5" fmla="*/ 338 h 6585288"/>
              <a:gd name="connsiteX0" fmla="*/ 0 w 5913503"/>
              <a:gd name="connsiteY0" fmla="*/ 338 h 6595016"/>
              <a:gd name="connsiteX1" fmla="*/ 1532521 w 5913503"/>
              <a:gd name="connsiteY1" fmla="*/ 0 h 6595016"/>
              <a:gd name="connsiteX2" fmla="*/ 5913503 w 5913503"/>
              <a:gd name="connsiteY2" fmla="*/ 2500346 h 6595016"/>
              <a:gd name="connsiteX3" fmla="*/ 4717001 w 5913503"/>
              <a:gd name="connsiteY3" fmla="*/ 6595016 h 6595016"/>
              <a:gd name="connsiteX4" fmla="*/ 0 w 5913503"/>
              <a:gd name="connsiteY4" fmla="*/ 6585288 h 6595016"/>
              <a:gd name="connsiteX5" fmla="*/ 0 w 5913503"/>
              <a:gd name="connsiteY5" fmla="*/ 338 h 6595016"/>
              <a:gd name="connsiteX0" fmla="*/ 0 w 5913503"/>
              <a:gd name="connsiteY0" fmla="*/ 338 h 6595016"/>
              <a:gd name="connsiteX1" fmla="*/ 1532521 w 5913503"/>
              <a:gd name="connsiteY1" fmla="*/ 0 h 6595016"/>
              <a:gd name="connsiteX2" fmla="*/ 5913503 w 5913503"/>
              <a:gd name="connsiteY2" fmla="*/ 2500346 h 6595016"/>
              <a:gd name="connsiteX3" fmla="*/ 4814277 w 5913503"/>
              <a:gd name="connsiteY3" fmla="*/ 6595016 h 6595016"/>
              <a:gd name="connsiteX4" fmla="*/ 0 w 5913503"/>
              <a:gd name="connsiteY4" fmla="*/ 6585288 h 6595016"/>
              <a:gd name="connsiteX5" fmla="*/ 0 w 5913503"/>
              <a:gd name="connsiteY5" fmla="*/ 338 h 6595016"/>
              <a:gd name="connsiteX0" fmla="*/ 0 w 5057469"/>
              <a:gd name="connsiteY0" fmla="*/ 338 h 6595016"/>
              <a:gd name="connsiteX1" fmla="*/ 1532521 w 5057469"/>
              <a:gd name="connsiteY1" fmla="*/ 0 h 6595016"/>
              <a:gd name="connsiteX2" fmla="*/ 5057469 w 5057469"/>
              <a:gd name="connsiteY2" fmla="*/ 2480891 h 6595016"/>
              <a:gd name="connsiteX3" fmla="*/ 4814277 w 5057469"/>
              <a:gd name="connsiteY3" fmla="*/ 6595016 h 6595016"/>
              <a:gd name="connsiteX4" fmla="*/ 0 w 5057469"/>
              <a:gd name="connsiteY4" fmla="*/ 6585288 h 6595016"/>
              <a:gd name="connsiteX5" fmla="*/ 0 w 5057469"/>
              <a:gd name="connsiteY5" fmla="*/ 338 h 6595016"/>
              <a:gd name="connsiteX0" fmla="*/ 0 w 5913503"/>
              <a:gd name="connsiteY0" fmla="*/ 338 h 6595016"/>
              <a:gd name="connsiteX1" fmla="*/ 1532521 w 5913503"/>
              <a:gd name="connsiteY1" fmla="*/ 0 h 6595016"/>
              <a:gd name="connsiteX2" fmla="*/ 5913503 w 5913503"/>
              <a:gd name="connsiteY2" fmla="*/ 2529530 h 6595016"/>
              <a:gd name="connsiteX3" fmla="*/ 4814277 w 5913503"/>
              <a:gd name="connsiteY3" fmla="*/ 6595016 h 6595016"/>
              <a:gd name="connsiteX4" fmla="*/ 0 w 5913503"/>
              <a:gd name="connsiteY4" fmla="*/ 6585288 h 6595016"/>
              <a:gd name="connsiteX5" fmla="*/ 0 w 5913503"/>
              <a:gd name="connsiteY5" fmla="*/ 338 h 6595016"/>
              <a:gd name="connsiteX0" fmla="*/ 0 w 5913503"/>
              <a:gd name="connsiteY0" fmla="*/ 338 h 6595016"/>
              <a:gd name="connsiteX1" fmla="*/ 1532521 w 5913503"/>
              <a:gd name="connsiteY1" fmla="*/ 0 h 6595016"/>
              <a:gd name="connsiteX2" fmla="*/ 5913503 w 5913503"/>
              <a:gd name="connsiteY2" fmla="*/ 2529530 h 6595016"/>
              <a:gd name="connsiteX3" fmla="*/ 4814277 w 5913503"/>
              <a:gd name="connsiteY3" fmla="*/ 6595016 h 6595016"/>
              <a:gd name="connsiteX4" fmla="*/ 0 w 5913503"/>
              <a:gd name="connsiteY4" fmla="*/ 6585288 h 6595016"/>
              <a:gd name="connsiteX5" fmla="*/ 0 w 5913503"/>
              <a:gd name="connsiteY5" fmla="*/ 338 h 6595016"/>
              <a:gd name="connsiteX0" fmla="*/ 0 w 5913503"/>
              <a:gd name="connsiteY0" fmla="*/ 338 h 6595016"/>
              <a:gd name="connsiteX1" fmla="*/ 1532521 w 5913503"/>
              <a:gd name="connsiteY1" fmla="*/ 0 h 6595016"/>
              <a:gd name="connsiteX2" fmla="*/ 5913503 w 5913503"/>
              <a:gd name="connsiteY2" fmla="*/ 2529530 h 6595016"/>
              <a:gd name="connsiteX3" fmla="*/ 4814277 w 5913503"/>
              <a:gd name="connsiteY3" fmla="*/ 6595016 h 6595016"/>
              <a:gd name="connsiteX4" fmla="*/ 0 w 5913503"/>
              <a:gd name="connsiteY4" fmla="*/ 6585288 h 6595016"/>
              <a:gd name="connsiteX5" fmla="*/ 0 w 5913503"/>
              <a:gd name="connsiteY5" fmla="*/ 338 h 6595016"/>
              <a:gd name="connsiteX0" fmla="*/ 0 w 5913503"/>
              <a:gd name="connsiteY0" fmla="*/ 338 h 6595016"/>
              <a:gd name="connsiteX1" fmla="*/ 1532521 w 5913503"/>
              <a:gd name="connsiteY1" fmla="*/ 0 h 6595016"/>
              <a:gd name="connsiteX2" fmla="*/ 5913503 w 5913503"/>
              <a:gd name="connsiteY2" fmla="*/ 2529530 h 6595016"/>
              <a:gd name="connsiteX3" fmla="*/ 4814277 w 5913503"/>
              <a:gd name="connsiteY3" fmla="*/ 6595016 h 6595016"/>
              <a:gd name="connsiteX4" fmla="*/ 0 w 5913503"/>
              <a:gd name="connsiteY4" fmla="*/ 6585288 h 6595016"/>
              <a:gd name="connsiteX5" fmla="*/ 0 w 5913503"/>
              <a:gd name="connsiteY5" fmla="*/ 338 h 6595016"/>
              <a:gd name="connsiteX0" fmla="*/ 0 w 5913503"/>
              <a:gd name="connsiteY0" fmla="*/ 338 h 6595016"/>
              <a:gd name="connsiteX1" fmla="*/ 1532521 w 5913503"/>
              <a:gd name="connsiteY1" fmla="*/ 0 h 6595016"/>
              <a:gd name="connsiteX2" fmla="*/ 5913503 w 5913503"/>
              <a:gd name="connsiteY2" fmla="*/ 2529530 h 6595016"/>
              <a:gd name="connsiteX3" fmla="*/ 4814277 w 5913503"/>
              <a:gd name="connsiteY3" fmla="*/ 6595016 h 6595016"/>
              <a:gd name="connsiteX4" fmla="*/ 0 w 5913503"/>
              <a:gd name="connsiteY4" fmla="*/ 6585288 h 6595016"/>
              <a:gd name="connsiteX5" fmla="*/ 0 w 5913503"/>
              <a:gd name="connsiteY5" fmla="*/ 338 h 659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3503" h="6595016">
                <a:moveTo>
                  <a:pt x="0" y="338"/>
                </a:moveTo>
                <a:lnTo>
                  <a:pt x="1532521" y="0"/>
                </a:lnTo>
                <a:lnTo>
                  <a:pt x="5913503" y="2529530"/>
                </a:lnTo>
                <a:cubicBezTo>
                  <a:pt x="5109349" y="3991696"/>
                  <a:pt x="4927767" y="5278765"/>
                  <a:pt x="4814277" y="6595016"/>
                </a:cubicBezTo>
                <a:lnTo>
                  <a:pt x="0" y="6585288"/>
                </a:lnTo>
                <a:lnTo>
                  <a:pt x="0" y="338"/>
                </a:lnTo>
                <a:close/>
              </a:path>
            </a:pathLst>
          </a:custGeom>
          <a:blipFill>
            <a:blip r:embed="rId3" cstate="print">
              <a:duotone>
                <a:prstClr val="black"/>
                <a:schemeClr val="accent6">
                  <a:tint val="45000"/>
                  <a:satMod val="400000"/>
                </a:schemeClr>
              </a:duotone>
              <a:extLst>
                <a:ext uri="{BEBA8EAE-BF5A-486C-A8C5-ECC9F3942E4B}">
                  <a14:imgProps xmlns:a14="http://schemas.microsoft.com/office/drawing/2010/main">
                    <a14:imgLayer r:embed="rId4">
                      <a14:imgEffect>
                        <a14:brightnessContrast bright="-28000" contrast="35000"/>
                      </a14:imgEffect>
                    </a14:imgLayer>
                  </a14:imgProps>
                </a:ex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0FB713C-6345-494A-B67F-B29D5244A52D}"/>
              </a:ext>
            </a:extLst>
          </p:cNvPr>
          <p:cNvSpPr>
            <a:spLocks noGrp="1"/>
          </p:cNvSpPr>
          <p:nvPr userDrawn="1">
            <p:ph type="ctrTitle"/>
          </p:nvPr>
        </p:nvSpPr>
        <p:spPr>
          <a:xfrm>
            <a:off x="6301407" y="406400"/>
            <a:ext cx="5158410" cy="1462157"/>
          </a:xfrm>
        </p:spPr>
        <p:txBody>
          <a:bodyPr anchor="b">
            <a:normAutofit/>
          </a:bodyPr>
          <a:lstStyle>
            <a:lvl1pPr algn="ctr">
              <a:defRPr sz="4800">
                <a:solidFill>
                  <a:schemeClr val="bg1"/>
                </a:solidFill>
              </a:defRPr>
            </a:lvl1pPr>
          </a:lstStyle>
          <a:p>
            <a:r>
              <a:rPr lang="en-GB"/>
              <a:t>Click to edit Master title style</a:t>
            </a:r>
            <a:endParaRPr lang="en-US" dirty="0"/>
          </a:p>
        </p:txBody>
      </p:sp>
      <p:sp>
        <p:nvSpPr>
          <p:cNvPr id="6" name="Slide Number Placeholder 5">
            <a:extLst>
              <a:ext uri="{FF2B5EF4-FFF2-40B4-BE49-F238E27FC236}">
                <a16:creationId xmlns:a16="http://schemas.microsoft.com/office/drawing/2014/main" id="{93E84D3A-8E61-BA40-8E35-751B7135427E}"/>
              </a:ext>
            </a:extLst>
          </p:cNvPr>
          <p:cNvSpPr>
            <a:spLocks noGrp="1"/>
          </p:cNvSpPr>
          <p:nvPr userDrawn="1">
            <p:ph type="sldNum" sz="quarter" idx="12"/>
          </p:nvPr>
        </p:nvSpPr>
        <p:spPr>
          <a:xfrm>
            <a:off x="9233441" y="6368681"/>
            <a:ext cx="2743200" cy="365125"/>
          </a:xfrm>
          <a:prstGeom prst="rect">
            <a:avLst/>
          </a:prstGeom>
        </p:spPr>
        <p:txBody>
          <a:bodyPr/>
          <a:lstStyle/>
          <a:p>
            <a:fld id="{23CBF632-A5F1-2646-A0C6-5A27CF9D2E8E}" type="slidenum">
              <a:rPr lang="en-US" smtClean="0"/>
              <a:t>‹#›</a:t>
            </a:fld>
            <a:endParaRPr lang="en-US"/>
          </a:p>
        </p:txBody>
      </p:sp>
      <p:sp>
        <p:nvSpPr>
          <p:cNvPr id="9" name="Rectangle 8">
            <a:extLst>
              <a:ext uri="{FF2B5EF4-FFF2-40B4-BE49-F238E27FC236}">
                <a16:creationId xmlns:a16="http://schemas.microsoft.com/office/drawing/2014/main" id="{DD838D22-77CE-C640-9865-CE6FD363F6DE}"/>
              </a:ext>
            </a:extLst>
          </p:cNvPr>
          <p:cNvSpPr/>
          <p:nvPr userDrawn="1"/>
        </p:nvSpPr>
        <p:spPr>
          <a:xfrm>
            <a:off x="6301407" y="2365940"/>
            <a:ext cx="1851993" cy="428232"/>
          </a:xfrm>
          <a:prstGeom prst="rect">
            <a:avLst/>
          </a:prstGeom>
          <a:solidFill>
            <a:srgbClr val="86B4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ubtitle 2">
            <a:extLst>
              <a:ext uri="{FF2B5EF4-FFF2-40B4-BE49-F238E27FC236}">
                <a16:creationId xmlns:a16="http://schemas.microsoft.com/office/drawing/2014/main" id="{082AF57D-58E0-4943-A241-28F09C2414BE}"/>
              </a:ext>
            </a:extLst>
          </p:cNvPr>
          <p:cNvSpPr>
            <a:spLocks noGrp="1"/>
          </p:cNvSpPr>
          <p:nvPr userDrawn="1">
            <p:ph type="subTitle" idx="1"/>
          </p:nvPr>
        </p:nvSpPr>
        <p:spPr>
          <a:xfrm>
            <a:off x="6294780" y="1943096"/>
            <a:ext cx="5165037" cy="798979"/>
          </a:xfrm>
        </p:spPr>
        <p:txBody>
          <a:bodyPr anchor="b"/>
          <a:lstStyle>
            <a:lvl1pPr marL="0" indent="0" algn="ctr">
              <a:buNone/>
              <a:defRPr sz="24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Rectangle 3">
            <a:extLst>
              <a:ext uri="{FF2B5EF4-FFF2-40B4-BE49-F238E27FC236}">
                <a16:creationId xmlns:a16="http://schemas.microsoft.com/office/drawing/2014/main" id="{A98DAC04-B6D1-A242-1137-836A9E00713C}"/>
              </a:ext>
            </a:extLst>
          </p:cNvPr>
          <p:cNvSpPr/>
          <p:nvPr userDrawn="1"/>
        </p:nvSpPr>
        <p:spPr>
          <a:xfrm>
            <a:off x="5160018" y="6159411"/>
            <a:ext cx="2797735" cy="646331"/>
          </a:xfrm>
          <a:prstGeom prst="rect">
            <a:avLst/>
          </a:prstGeom>
        </p:spPr>
        <p:txBody>
          <a:bodyPr wrap="square">
            <a:spAutoFit/>
          </a:bodyPr>
          <a:lstStyle/>
          <a:p>
            <a:pPr algn="l"/>
            <a:r>
              <a:rPr lang="en-US" sz="1200" dirty="0">
                <a:solidFill>
                  <a:srgbClr val="575755"/>
                </a:solidFill>
              </a:rPr>
              <a:t>This presentation is provided on a strictly </a:t>
            </a:r>
            <a:r>
              <a:rPr lang="en-US" sz="1200" dirty="0">
                <a:solidFill>
                  <a:srgbClr val="C00000"/>
                </a:solidFill>
              </a:rPr>
              <a:t>private and confidential </a:t>
            </a:r>
            <a:r>
              <a:rPr lang="en-US" sz="1200" dirty="0">
                <a:solidFill>
                  <a:srgbClr val="575755"/>
                </a:solidFill>
              </a:rPr>
              <a:t>basis for information purposes only</a:t>
            </a:r>
            <a:endParaRPr lang="en-GB" sz="1200" dirty="0">
              <a:solidFill>
                <a:srgbClr val="575755"/>
              </a:solidFill>
            </a:endParaRPr>
          </a:p>
        </p:txBody>
      </p:sp>
    </p:spTree>
    <p:extLst>
      <p:ext uri="{BB962C8B-B14F-4D97-AF65-F5344CB8AC3E}">
        <p14:creationId xmlns:p14="http://schemas.microsoft.com/office/powerpoint/2010/main" val="1131112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BE6215F-D3B3-4D48-BE62-55636E9604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8153400" y="5329498"/>
            <a:ext cx="3801953" cy="879064"/>
          </a:xfrm>
          <a:prstGeom prst="rect">
            <a:avLst/>
          </a:prstGeom>
        </p:spPr>
      </p:pic>
      <p:sp>
        <p:nvSpPr>
          <p:cNvPr id="7" name="Rectangle 6">
            <a:extLst>
              <a:ext uri="{FF2B5EF4-FFF2-40B4-BE49-F238E27FC236}">
                <a16:creationId xmlns:a16="http://schemas.microsoft.com/office/drawing/2014/main" id="{7350B2C3-E045-0984-213B-85398E2CD03F}"/>
              </a:ext>
            </a:extLst>
          </p:cNvPr>
          <p:cNvSpPr/>
          <p:nvPr userDrawn="1"/>
        </p:nvSpPr>
        <p:spPr>
          <a:xfrm>
            <a:off x="0" y="-9938"/>
            <a:ext cx="12192000" cy="4562246"/>
          </a:xfrm>
          <a:custGeom>
            <a:avLst/>
            <a:gdLst>
              <a:gd name="connsiteX0" fmla="*/ 0 w 12192000"/>
              <a:gd name="connsiteY0" fmla="*/ 0 h 4562605"/>
              <a:gd name="connsiteX1" fmla="*/ 12192000 w 12192000"/>
              <a:gd name="connsiteY1" fmla="*/ 0 h 4562605"/>
              <a:gd name="connsiteX2" fmla="*/ 12192000 w 12192000"/>
              <a:gd name="connsiteY2" fmla="*/ 4562605 h 4562605"/>
              <a:gd name="connsiteX3" fmla="*/ 0 w 12192000"/>
              <a:gd name="connsiteY3" fmla="*/ 4562605 h 4562605"/>
              <a:gd name="connsiteX4" fmla="*/ 0 w 12192000"/>
              <a:gd name="connsiteY4" fmla="*/ 0 h 4562605"/>
              <a:gd name="connsiteX0" fmla="*/ 0 w 12192000"/>
              <a:gd name="connsiteY0" fmla="*/ 0 h 4562605"/>
              <a:gd name="connsiteX1" fmla="*/ 12192000 w 12192000"/>
              <a:gd name="connsiteY1" fmla="*/ 0 h 4562605"/>
              <a:gd name="connsiteX2" fmla="*/ 12192000 w 12192000"/>
              <a:gd name="connsiteY2" fmla="*/ 4562605 h 4562605"/>
              <a:gd name="connsiteX3" fmla="*/ 9727 w 12192000"/>
              <a:gd name="connsiteY3" fmla="*/ 2276605 h 4562605"/>
              <a:gd name="connsiteX4" fmla="*/ 0 w 12192000"/>
              <a:gd name="connsiteY4" fmla="*/ 0 h 4562605"/>
              <a:gd name="connsiteX0" fmla="*/ 935 w 12192935"/>
              <a:gd name="connsiteY0" fmla="*/ 0 h 4562605"/>
              <a:gd name="connsiteX1" fmla="*/ 12192935 w 12192935"/>
              <a:gd name="connsiteY1" fmla="*/ 0 h 4562605"/>
              <a:gd name="connsiteX2" fmla="*/ 12192935 w 12192935"/>
              <a:gd name="connsiteY2" fmla="*/ 4562605 h 4562605"/>
              <a:gd name="connsiteX3" fmla="*/ 935 w 12192935"/>
              <a:gd name="connsiteY3" fmla="*/ 1498393 h 4562605"/>
              <a:gd name="connsiteX4" fmla="*/ 935 w 12192935"/>
              <a:gd name="connsiteY4" fmla="*/ 0 h 4562605"/>
              <a:gd name="connsiteX0" fmla="*/ 0 w 12192000"/>
              <a:gd name="connsiteY0" fmla="*/ 0 h 4562605"/>
              <a:gd name="connsiteX1" fmla="*/ 12192000 w 12192000"/>
              <a:gd name="connsiteY1" fmla="*/ 0 h 4562605"/>
              <a:gd name="connsiteX2" fmla="*/ 12192000 w 12192000"/>
              <a:gd name="connsiteY2" fmla="*/ 4562605 h 4562605"/>
              <a:gd name="connsiteX3" fmla="*/ 9727 w 12192000"/>
              <a:gd name="connsiteY3" fmla="*/ 1848589 h 4562605"/>
              <a:gd name="connsiteX4" fmla="*/ 0 w 12192000"/>
              <a:gd name="connsiteY4" fmla="*/ 0 h 4562605"/>
              <a:gd name="connsiteX0" fmla="*/ 0 w 12192000"/>
              <a:gd name="connsiteY0" fmla="*/ 0 h 4290230"/>
              <a:gd name="connsiteX1" fmla="*/ 12192000 w 12192000"/>
              <a:gd name="connsiteY1" fmla="*/ 0 h 4290230"/>
              <a:gd name="connsiteX2" fmla="*/ 12162817 w 12192000"/>
              <a:gd name="connsiteY2" fmla="*/ 4290230 h 4290230"/>
              <a:gd name="connsiteX3" fmla="*/ 9727 w 12192000"/>
              <a:gd name="connsiteY3" fmla="*/ 1848589 h 4290230"/>
              <a:gd name="connsiteX4" fmla="*/ 0 w 12192000"/>
              <a:gd name="connsiteY4" fmla="*/ 0 h 4290230"/>
              <a:gd name="connsiteX0" fmla="*/ 0 w 12192000"/>
              <a:gd name="connsiteY0" fmla="*/ 0 h 4406962"/>
              <a:gd name="connsiteX1" fmla="*/ 12192000 w 12192000"/>
              <a:gd name="connsiteY1" fmla="*/ 0 h 4406962"/>
              <a:gd name="connsiteX2" fmla="*/ 12182272 w 12192000"/>
              <a:gd name="connsiteY2" fmla="*/ 4406962 h 4406962"/>
              <a:gd name="connsiteX3" fmla="*/ 9727 w 12192000"/>
              <a:gd name="connsiteY3" fmla="*/ 1848589 h 4406962"/>
              <a:gd name="connsiteX4" fmla="*/ 0 w 12192000"/>
              <a:gd name="connsiteY4" fmla="*/ 0 h 4406962"/>
              <a:gd name="connsiteX0" fmla="*/ 0 w 12192000"/>
              <a:gd name="connsiteY0" fmla="*/ 0 h 4501877"/>
              <a:gd name="connsiteX1" fmla="*/ 12192000 w 12192000"/>
              <a:gd name="connsiteY1" fmla="*/ 0 h 4501877"/>
              <a:gd name="connsiteX2" fmla="*/ 12182272 w 12192000"/>
              <a:gd name="connsiteY2" fmla="*/ 4406962 h 4501877"/>
              <a:gd name="connsiteX3" fmla="*/ 9727 w 12192000"/>
              <a:gd name="connsiteY3" fmla="*/ 1848589 h 4501877"/>
              <a:gd name="connsiteX4" fmla="*/ 0 w 12192000"/>
              <a:gd name="connsiteY4" fmla="*/ 0 h 4501877"/>
              <a:gd name="connsiteX0" fmla="*/ 0 w 12192000"/>
              <a:gd name="connsiteY0" fmla="*/ 0 h 4562246"/>
              <a:gd name="connsiteX1" fmla="*/ 12192000 w 12192000"/>
              <a:gd name="connsiteY1" fmla="*/ 0 h 4562246"/>
              <a:gd name="connsiteX2" fmla="*/ 12182272 w 12192000"/>
              <a:gd name="connsiteY2" fmla="*/ 4406962 h 4562246"/>
              <a:gd name="connsiteX3" fmla="*/ 9727 w 12192000"/>
              <a:gd name="connsiteY3" fmla="*/ 1848589 h 4562246"/>
              <a:gd name="connsiteX4" fmla="*/ 0 w 12192000"/>
              <a:gd name="connsiteY4" fmla="*/ 0 h 456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4562246">
                <a:moveTo>
                  <a:pt x="0" y="0"/>
                </a:moveTo>
                <a:lnTo>
                  <a:pt x="12192000" y="0"/>
                </a:lnTo>
                <a:cubicBezTo>
                  <a:pt x="12188757" y="1468987"/>
                  <a:pt x="12185515" y="2937975"/>
                  <a:pt x="12182272" y="4406962"/>
                </a:cubicBezTo>
                <a:cubicBezTo>
                  <a:pt x="7687012" y="4993865"/>
                  <a:pt x="3580859" y="3868699"/>
                  <a:pt x="9727" y="1848589"/>
                </a:cubicBezTo>
                <a:cubicBezTo>
                  <a:pt x="6485" y="1089721"/>
                  <a:pt x="3242" y="758868"/>
                  <a:pt x="0" y="0"/>
                </a:cubicBezTo>
                <a:close/>
              </a:path>
            </a:pathLst>
          </a:custGeom>
          <a:solidFill>
            <a:srgbClr val="86B4D0"/>
          </a:solidFill>
          <a:ln>
            <a:solidFill>
              <a:srgbClr val="86B4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4FFE9764-7977-ED31-1DE5-62AFB1FD2E72}"/>
              </a:ext>
            </a:extLst>
          </p:cNvPr>
          <p:cNvSpPr/>
          <p:nvPr userDrawn="1"/>
        </p:nvSpPr>
        <p:spPr>
          <a:xfrm>
            <a:off x="130909" y="136187"/>
            <a:ext cx="5913503" cy="6595016"/>
          </a:xfrm>
          <a:custGeom>
            <a:avLst/>
            <a:gdLst>
              <a:gd name="connsiteX0" fmla="*/ 0 w 5796771"/>
              <a:gd name="connsiteY0" fmla="*/ 0 h 6584950"/>
              <a:gd name="connsiteX1" fmla="*/ 5796771 w 5796771"/>
              <a:gd name="connsiteY1" fmla="*/ 0 h 6584950"/>
              <a:gd name="connsiteX2" fmla="*/ 5796771 w 5796771"/>
              <a:gd name="connsiteY2" fmla="*/ 6584950 h 6584950"/>
              <a:gd name="connsiteX3" fmla="*/ 0 w 5796771"/>
              <a:gd name="connsiteY3" fmla="*/ 6584950 h 6584950"/>
              <a:gd name="connsiteX4" fmla="*/ 0 w 5796771"/>
              <a:gd name="connsiteY4" fmla="*/ 0 h 6584950"/>
              <a:gd name="connsiteX0" fmla="*/ 0 w 5913503"/>
              <a:gd name="connsiteY0" fmla="*/ 0 h 6584950"/>
              <a:gd name="connsiteX1" fmla="*/ 5913503 w 5913503"/>
              <a:gd name="connsiteY1" fmla="*/ 2500008 h 6584950"/>
              <a:gd name="connsiteX2" fmla="*/ 5796771 w 5913503"/>
              <a:gd name="connsiteY2" fmla="*/ 6584950 h 6584950"/>
              <a:gd name="connsiteX3" fmla="*/ 0 w 5913503"/>
              <a:gd name="connsiteY3" fmla="*/ 6584950 h 6584950"/>
              <a:gd name="connsiteX4" fmla="*/ 0 w 5913503"/>
              <a:gd name="connsiteY4" fmla="*/ 0 h 6584950"/>
              <a:gd name="connsiteX0" fmla="*/ 0 w 5913503"/>
              <a:gd name="connsiteY0" fmla="*/ 0 h 6584950"/>
              <a:gd name="connsiteX1" fmla="*/ 1688163 w 5913503"/>
              <a:gd name="connsiteY1" fmla="*/ 719509 h 6584950"/>
              <a:gd name="connsiteX2" fmla="*/ 5913503 w 5913503"/>
              <a:gd name="connsiteY2" fmla="*/ 2500008 h 6584950"/>
              <a:gd name="connsiteX3" fmla="*/ 5796771 w 5913503"/>
              <a:gd name="connsiteY3" fmla="*/ 6584950 h 6584950"/>
              <a:gd name="connsiteX4" fmla="*/ 0 w 5913503"/>
              <a:gd name="connsiteY4" fmla="*/ 6584950 h 6584950"/>
              <a:gd name="connsiteX5" fmla="*/ 0 w 5913503"/>
              <a:gd name="connsiteY5" fmla="*/ 0 h 6584950"/>
              <a:gd name="connsiteX0" fmla="*/ 0 w 5913503"/>
              <a:gd name="connsiteY0" fmla="*/ 338 h 6585288"/>
              <a:gd name="connsiteX1" fmla="*/ 1532521 w 5913503"/>
              <a:gd name="connsiteY1" fmla="*/ 0 h 6585288"/>
              <a:gd name="connsiteX2" fmla="*/ 5913503 w 5913503"/>
              <a:gd name="connsiteY2" fmla="*/ 2500346 h 6585288"/>
              <a:gd name="connsiteX3" fmla="*/ 5796771 w 5913503"/>
              <a:gd name="connsiteY3" fmla="*/ 6585288 h 6585288"/>
              <a:gd name="connsiteX4" fmla="*/ 0 w 5913503"/>
              <a:gd name="connsiteY4" fmla="*/ 6585288 h 6585288"/>
              <a:gd name="connsiteX5" fmla="*/ 0 w 5913503"/>
              <a:gd name="connsiteY5" fmla="*/ 338 h 6585288"/>
              <a:gd name="connsiteX0" fmla="*/ 0 w 5913503"/>
              <a:gd name="connsiteY0" fmla="*/ 338 h 6595016"/>
              <a:gd name="connsiteX1" fmla="*/ 1532521 w 5913503"/>
              <a:gd name="connsiteY1" fmla="*/ 0 h 6595016"/>
              <a:gd name="connsiteX2" fmla="*/ 5913503 w 5913503"/>
              <a:gd name="connsiteY2" fmla="*/ 2500346 h 6595016"/>
              <a:gd name="connsiteX3" fmla="*/ 4717001 w 5913503"/>
              <a:gd name="connsiteY3" fmla="*/ 6595016 h 6595016"/>
              <a:gd name="connsiteX4" fmla="*/ 0 w 5913503"/>
              <a:gd name="connsiteY4" fmla="*/ 6585288 h 6595016"/>
              <a:gd name="connsiteX5" fmla="*/ 0 w 5913503"/>
              <a:gd name="connsiteY5" fmla="*/ 338 h 6595016"/>
              <a:gd name="connsiteX0" fmla="*/ 0 w 5913503"/>
              <a:gd name="connsiteY0" fmla="*/ 338 h 6595016"/>
              <a:gd name="connsiteX1" fmla="*/ 1532521 w 5913503"/>
              <a:gd name="connsiteY1" fmla="*/ 0 h 6595016"/>
              <a:gd name="connsiteX2" fmla="*/ 5913503 w 5913503"/>
              <a:gd name="connsiteY2" fmla="*/ 2500346 h 6595016"/>
              <a:gd name="connsiteX3" fmla="*/ 4814277 w 5913503"/>
              <a:gd name="connsiteY3" fmla="*/ 6595016 h 6595016"/>
              <a:gd name="connsiteX4" fmla="*/ 0 w 5913503"/>
              <a:gd name="connsiteY4" fmla="*/ 6585288 h 6595016"/>
              <a:gd name="connsiteX5" fmla="*/ 0 w 5913503"/>
              <a:gd name="connsiteY5" fmla="*/ 338 h 6595016"/>
              <a:gd name="connsiteX0" fmla="*/ 0 w 5057469"/>
              <a:gd name="connsiteY0" fmla="*/ 338 h 6595016"/>
              <a:gd name="connsiteX1" fmla="*/ 1532521 w 5057469"/>
              <a:gd name="connsiteY1" fmla="*/ 0 h 6595016"/>
              <a:gd name="connsiteX2" fmla="*/ 5057469 w 5057469"/>
              <a:gd name="connsiteY2" fmla="*/ 2480891 h 6595016"/>
              <a:gd name="connsiteX3" fmla="*/ 4814277 w 5057469"/>
              <a:gd name="connsiteY3" fmla="*/ 6595016 h 6595016"/>
              <a:gd name="connsiteX4" fmla="*/ 0 w 5057469"/>
              <a:gd name="connsiteY4" fmla="*/ 6585288 h 6595016"/>
              <a:gd name="connsiteX5" fmla="*/ 0 w 5057469"/>
              <a:gd name="connsiteY5" fmla="*/ 338 h 6595016"/>
              <a:gd name="connsiteX0" fmla="*/ 0 w 5913503"/>
              <a:gd name="connsiteY0" fmla="*/ 338 h 6595016"/>
              <a:gd name="connsiteX1" fmla="*/ 1532521 w 5913503"/>
              <a:gd name="connsiteY1" fmla="*/ 0 h 6595016"/>
              <a:gd name="connsiteX2" fmla="*/ 5913503 w 5913503"/>
              <a:gd name="connsiteY2" fmla="*/ 2529530 h 6595016"/>
              <a:gd name="connsiteX3" fmla="*/ 4814277 w 5913503"/>
              <a:gd name="connsiteY3" fmla="*/ 6595016 h 6595016"/>
              <a:gd name="connsiteX4" fmla="*/ 0 w 5913503"/>
              <a:gd name="connsiteY4" fmla="*/ 6585288 h 6595016"/>
              <a:gd name="connsiteX5" fmla="*/ 0 w 5913503"/>
              <a:gd name="connsiteY5" fmla="*/ 338 h 6595016"/>
              <a:gd name="connsiteX0" fmla="*/ 0 w 5913503"/>
              <a:gd name="connsiteY0" fmla="*/ 338 h 6595016"/>
              <a:gd name="connsiteX1" fmla="*/ 1532521 w 5913503"/>
              <a:gd name="connsiteY1" fmla="*/ 0 h 6595016"/>
              <a:gd name="connsiteX2" fmla="*/ 5913503 w 5913503"/>
              <a:gd name="connsiteY2" fmla="*/ 2529530 h 6595016"/>
              <a:gd name="connsiteX3" fmla="*/ 4814277 w 5913503"/>
              <a:gd name="connsiteY3" fmla="*/ 6595016 h 6595016"/>
              <a:gd name="connsiteX4" fmla="*/ 0 w 5913503"/>
              <a:gd name="connsiteY4" fmla="*/ 6585288 h 6595016"/>
              <a:gd name="connsiteX5" fmla="*/ 0 w 5913503"/>
              <a:gd name="connsiteY5" fmla="*/ 338 h 6595016"/>
              <a:gd name="connsiteX0" fmla="*/ 0 w 5913503"/>
              <a:gd name="connsiteY0" fmla="*/ 338 h 6595016"/>
              <a:gd name="connsiteX1" fmla="*/ 1532521 w 5913503"/>
              <a:gd name="connsiteY1" fmla="*/ 0 h 6595016"/>
              <a:gd name="connsiteX2" fmla="*/ 5913503 w 5913503"/>
              <a:gd name="connsiteY2" fmla="*/ 2529530 h 6595016"/>
              <a:gd name="connsiteX3" fmla="*/ 4814277 w 5913503"/>
              <a:gd name="connsiteY3" fmla="*/ 6595016 h 6595016"/>
              <a:gd name="connsiteX4" fmla="*/ 0 w 5913503"/>
              <a:gd name="connsiteY4" fmla="*/ 6585288 h 6595016"/>
              <a:gd name="connsiteX5" fmla="*/ 0 w 5913503"/>
              <a:gd name="connsiteY5" fmla="*/ 338 h 6595016"/>
              <a:gd name="connsiteX0" fmla="*/ 0 w 5913503"/>
              <a:gd name="connsiteY0" fmla="*/ 338 h 6595016"/>
              <a:gd name="connsiteX1" fmla="*/ 1532521 w 5913503"/>
              <a:gd name="connsiteY1" fmla="*/ 0 h 6595016"/>
              <a:gd name="connsiteX2" fmla="*/ 5913503 w 5913503"/>
              <a:gd name="connsiteY2" fmla="*/ 2529530 h 6595016"/>
              <a:gd name="connsiteX3" fmla="*/ 4814277 w 5913503"/>
              <a:gd name="connsiteY3" fmla="*/ 6595016 h 6595016"/>
              <a:gd name="connsiteX4" fmla="*/ 0 w 5913503"/>
              <a:gd name="connsiteY4" fmla="*/ 6585288 h 6595016"/>
              <a:gd name="connsiteX5" fmla="*/ 0 w 5913503"/>
              <a:gd name="connsiteY5" fmla="*/ 338 h 6595016"/>
              <a:gd name="connsiteX0" fmla="*/ 0 w 5913503"/>
              <a:gd name="connsiteY0" fmla="*/ 338 h 6595016"/>
              <a:gd name="connsiteX1" fmla="*/ 1532521 w 5913503"/>
              <a:gd name="connsiteY1" fmla="*/ 0 h 6595016"/>
              <a:gd name="connsiteX2" fmla="*/ 5913503 w 5913503"/>
              <a:gd name="connsiteY2" fmla="*/ 2529530 h 6595016"/>
              <a:gd name="connsiteX3" fmla="*/ 4814277 w 5913503"/>
              <a:gd name="connsiteY3" fmla="*/ 6595016 h 6595016"/>
              <a:gd name="connsiteX4" fmla="*/ 0 w 5913503"/>
              <a:gd name="connsiteY4" fmla="*/ 6585288 h 6595016"/>
              <a:gd name="connsiteX5" fmla="*/ 0 w 5913503"/>
              <a:gd name="connsiteY5" fmla="*/ 338 h 659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3503" h="6595016">
                <a:moveTo>
                  <a:pt x="0" y="338"/>
                </a:moveTo>
                <a:lnTo>
                  <a:pt x="1532521" y="0"/>
                </a:lnTo>
                <a:lnTo>
                  <a:pt x="5913503" y="2529530"/>
                </a:lnTo>
                <a:cubicBezTo>
                  <a:pt x="5109349" y="3991696"/>
                  <a:pt x="4927767" y="5278765"/>
                  <a:pt x="4814277" y="6595016"/>
                </a:cubicBezTo>
                <a:lnTo>
                  <a:pt x="0" y="6585288"/>
                </a:lnTo>
                <a:lnTo>
                  <a:pt x="0" y="338"/>
                </a:lnTo>
                <a:close/>
              </a:path>
            </a:pathLst>
          </a:custGeom>
          <a:blipFill>
            <a:blip r:embed="rId3" cstate="email">
              <a:duotone>
                <a:prstClr val="black"/>
                <a:schemeClr val="accent6">
                  <a:tint val="45000"/>
                  <a:satMod val="400000"/>
                </a:schemeClr>
              </a:duotone>
              <a:extLst>
                <a:ext uri="{BEBA8EAE-BF5A-486C-A8C5-ECC9F3942E4B}">
                  <a14:imgProps xmlns:a14="http://schemas.microsoft.com/office/drawing/2010/main">
                    <a14:imgLayer r:embed="rId4">
                      <a14:imgEffect>
                        <a14:brightnessContrast bright="9000" contrast="-9000"/>
                      </a14:imgEffect>
                    </a14:imgLayer>
                  </a14:imgProps>
                </a:ext>
                <a:ext uri="{28A0092B-C50C-407E-A947-70E740481C1C}">
                  <a14:useLocalDpi xmlns:a14="http://schemas.microsoft.com/office/drawing/2010/main"/>
                </a:ext>
              </a:extLst>
            </a:blip>
            <a:stretch>
              <a:fillRect t="233"/>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0FB713C-6345-494A-B67F-B29D5244A52D}"/>
              </a:ext>
            </a:extLst>
          </p:cNvPr>
          <p:cNvSpPr>
            <a:spLocks noGrp="1"/>
          </p:cNvSpPr>
          <p:nvPr userDrawn="1">
            <p:ph type="ctrTitle"/>
          </p:nvPr>
        </p:nvSpPr>
        <p:spPr>
          <a:xfrm>
            <a:off x="6301407" y="406400"/>
            <a:ext cx="5158410" cy="1462157"/>
          </a:xfrm>
        </p:spPr>
        <p:txBody>
          <a:bodyPr anchor="b">
            <a:normAutofit/>
          </a:bodyPr>
          <a:lstStyle>
            <a:lvl1pPr algn="ctr">
              <a:defRPr sz="4800">
                <a:solidFill>
                  <a:schemeClr val="bg1"/>
                </a:solidFill>
              </a:defRPr>
            </a:lvl1pPr>
          </a:lstStyle>
          <a:p>
            <a:r>
              <a:rPr lang="en-GB"/>
              <a:t>Click to edit Master title style</a:t>
            </a:r>
            <a:endParaRPr lang="en-US" dirty="0"/>
          </a:p>
        </p:txBody>
      </p:sp>
      <p:sp>
        <p:nvSpPr>
          <p:cNvPr id="6" name="Slide Number Placeholder 5">
            <a:extLst>
              <a:ext uri="{FF2B5EF4-FFF2-40B4-BE49-F238E27FC236}">
                <a16:creationId xmlns:a16="http://schemas.microsoft.com/office/drawing/2014/main" id="{93E84D3A-8E61-BA40-8E35-751B7135427E}"/>
              </a:ext>
            </a:extLst>
          </p:cNvPr>
          <p:cNvSpPr>
            <a:spLocks noGrp="1"/>
          </p:cNvSpPr>
          <p:nvPr userDrawn="1">
            <p:ph type="sldNum" sz="quarter" idx="12"/>
          </p:nvPr>
        </p:nvSpPr>
        <p:spPr>
          <a:xfrm>
            <a:off x="9233441" y="6368681"/>
            <a:ext cx="2743200" cy="365125"/>
          </a:xfrm>
          <a:prstGeom prst="rect">
            <a:avLst/>
          </a:prstGeom>
        </p:spPr>
        <p:txBody>
          <a:bodyPr/>
          <a:lstStyle/>
          <a:p>
            <a:fld id="{23CBF632-A5F1-2646-A0C6-5A27CF9D2E8E}" type="slidenum">
              <a:rPr lang="en-US" smtClean="0"/>
              <a:t>‹#›</a:t>
            </a:fld>
            <a:endParaRPr lang="en-US"/>
          </a:p>
        </p:txBody>
      </p:sp>
      <p:sp>
        <p:nvSpPr>
          <p:cNvPr id="9" name="Rectangle 8">
            <a:extLst>
              <a:ext uri="{FF2B5EF4-FFF2-40B4-BE49-F238E27FC236}">
                <a16:creationId xmlns:a16="http://schemas.microsoft.com/office/drawing/2014/main" id="{DD838D22-77CE-C640-9865-CE6FD363F6DE}"/>
              </a:ext>
            </a:extLst>
          </p:cNvPr>
          <p:cNvSpPr/>
          <p:nvPr userDrawn="1"/>
        </p:nvSpPr>
        <p:spPr>
          <a:xfrm>
            <a:off x="6301407" y="2365940"/>
            <a:ext cx="1851993" cy="428232"/>
          </a:xfrm>
          <a:prstGeom prst="rect">
            <a:avLst/>
          </a:prstGeom>
          <a:solidFill>
            <a:srgbClr val="86B4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ubtitle 2">
            <a:extLst>
              <a:ext uri="{FF2B5EF4-FFF2-40B4-BE49-F238E27FC236}">
                <a16:creationId xmlns:a16="http://schemas.microsoft.com/office/drawing/2014/main" id="{082AF57D-58E0-4943-A241-28F09C2414BE}"/>
              </a:ext>
            </a:extLst>
          </p:cNvPr>
          <p:cNvSpPr>
            <a:spLocks noGrp="1"/>
          </p:cNvSpPr>
          <p:nvPr userDrawn="1">
            <p:ph type="subTitle" idx="1"/>
          </p:nvPr>
        </p:nvSpPr>
        <p:spPr>
          <a:xfrm>
            <a:off x="6294780" y="1943096"/>
            <a:ext cx="5165037" cy="798979"/>
          </a:xfrm>
        </p:spPr>
        <p:txBody>
          <a:bodyPr anchor="b"/>
          <a:lstStyle>
            <a:lvl1pPr marL="0" indent="0" algn="ctr">
              <a:buNone/>
              <a:defRPr sz="24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Rectangle 3">
            <a:extLst>
              <a:ext uri="{FF2B5EF4-FFF2-40B4-BE49-F238E27FC236}">
                <a16:creationId xmlns:a16="http://schemas.microsoft.com/office/drawing/2014/main" id="{599C979B-BF33-4AF7-4164-B717160FB386}"/>
              </a:ext>
            </a:extLst>
          </p:cNvPr>
          <p:cNvSpPr/>
          <p:nvPr userDrawn="1"/>
        </p:nvSpPr>
        <p:spPr>
          <a:xfrm>
            <a:off x="5160018" y="6159411"/>
            <a:ext cx="2797735" cy="646331"/>
          </a:xfrm>
          <a:prstGeom prst="rect">
            <a:avLst/>
          </a:prstGeom>
        </p:spPr>
        <p:txBody>
          <a:bodyPr wrap="square">
            <a:spAutoFit/>
          </a:bodyPr>
          <a:lstStyle/>
          <a:p>
            <a:pPr algn="l"/>
            <a:r>
              <a:rPr lang="en-US" sz="1200" dirty="0">
                <a:solidFill>
                  <a:srgbClr val="575755"/>
                </a:solidFill>
              </a:rPr>
              <a:t>This presentation is provided on a strictly </a:t>
            </a:r>
            <a:r>
              <a:rPr lang="en-US" sz="1200" dirty="0">
                <a:solidFill>
                  <a:srgbClr val="C00000"/>
                </a:solidFill>
              </a:rPr>
              <a:t>private and confidential </a:t>
            </a:r>
            <a:r>
              <a:rPr lang="en-US" sz="1200" dirty="0">
                <a:solidFill>
                  <a:srgbClr val="575755"/>
                </a:solidFill>
              </a:rPr>
              <a:t>basis for information purposes only</a:t>
            </a:r>
            <a:endParaRPr lang="en-GB" sz="1200" dirty="0">
              <a:solidFill>
                <a:srgbClr val="575755"/>
              </a:solidFill>
            </a:endParaRPr>
          </a:p>
        </p:txBody>
      </p:sp>
    </p:spTree>
    <p:extLst>
      <p:ext uri="{BB962C8B-B14F-4D97-AF65-F5344CB8AC3E}">
        <p14:creationId xmlns:p14="http://schemas.microsoft.com/office/powerpoint/2010/main" val="15005787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0474A48-EB17-B346-8FA2-C3B3C9383DE2}"/>
              </a:ext>
            </a:extLst>
          </p:cNvPr>
          <p:cNvSpPr>
            <a:spLocks noGrp="1"/>
          </p:cNvSpPr>
          <p:nvPr>
            <p:ph type="dt" sz="half" idx="10"/>
          </p:nvPr>
        </p:nvSpPr>
        <p:spPr>
          <a:xfrm>
            <a:off x="838200" y="6356350"/>
            <a:ext cx="2743200" cy="365125"/>
          </a:xfrm>
          <a:prstGeom prst="rect">
            <a:avLst/>
          </a:prstGeom>
        </p:spPr>
        <p:txBody>
          <a:bodyPr/>
          <a:lstStyle/>
          <a:p>
            <a:fld id="{D37D456C-7689-D84E-B23F-CB60A36250B1}" type="datetime1">
              <a:rPr lang="en-GB" smtClean="0"/>
              <a:t>07/10/2025</a:t>
            </a:fld>
            <a:endParaRPr lang="en-US"/>
          </a:p>
        </p:txBody>
      </p:sp>
      <p:sp>
        <p:nvSpPr>
          <p:cNvPr id="5" name="Footer Placeholder 4">
            <a:extLst>
              <a:ext uri="{FF2B5EF4-FFF2-40B4-BE49-F238E27FC236}">
                <a16:creationId xmlns:a16="http://schemas.microsoft.com/office/drawing/2014/main" id="{7A8E446C-A11A-CD4F-BF11-50F5E25F5F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FE35C83-A7CB-DC41-8A3D-9A00FA35BC19}"/>
              </a:ext>
            </a:extLst>
          </p:cNvPr>
          <p:cNvSpPr>
            <a:spLocks noGrp="1"/>
          </p:cNvSpPr>
          <p:nvPr>
            <p:ph type="sldNum" sz="quarter" idx="12"/>
          </p:nvPr>
        </p:nvSpPr>
        <p:spPr>
          <a:xfrm>
            <a:off x="9124122" y="6356350"/>
            <a:ext cx="2743200" cy="365125"/>
          </a:xfrm>
          <a:prstGeom prst="rect">
            <a:avLst/>
          </a:prstGeom>
        </p:spPr>
        <p:txBody>
          <a:bodyPr/>
          <a:lstStyle>
            <a:lvl1pPr algn="r">
              <a:defRPr/>
            </a:lvl1pPr>
          </a:lstStyle>
          <a:p>
            <a:fld id="{23CBF632-A5F1-2646-A0C6-5A27CF9D2E8E}" type="slidenum">
              <a:rPr lang="en-US" smtClean="0"/>
              <a:pPr/>
              <a:t>‹#›</a:t>
            </a:fld>
            <a:endParaRPr lang="en-US"/>
          </a:p>
        </p:txBody>
      </p:sp>
      <p:sp>
        <p:nvSpPr>
          <p:cNvPr id="2" name="Title Placeholder 1">
            <a:extLst>
              <a:ext uri="{FF2B5EF4-FFF2-40B4-BE49-F238E27FC236}">
                <a16:creationId xmlns:a16="http://schemas.microsoft.com/office/drawing/2014/main" id="{0C1FB33A-79E4-C4ED-0318-DA5EFB0261CF}"/>
              </a:ext>
            </a:extLst>
          </p:cNvPr>
          <p:cNvSpPr>
            <a:spLocks noGrp="1"/>
          </p:cNvSpPr>
          <p:nvPr>
            <p:ph type="title"/>
          </p:nvPr>
        </p:nvSpPr>
        <p:spPr>
          <a:xfrm>
            <a:off x="361122" y="288024"/>
            <a:ext cx="8166652" cy="959985"/>
          </a:xfrm>
          <a:prstGeom prst="rect">
            <a:avLst/>
          </a:prstGeom>
        </p:spPr>
        <p:txBody>
          <a:bodyPr vert="horz" lIns="91440" tIns="45720" rIns="91440" bIns="45720" rtlCol="0" anchor="b">
            <a:normAutofit/>
          </a:bodyPr>
          <a:lstStyle/>
          <a:p>
            <a:r>
              <a:rPr lang="en-GB"/>
              <a:t>Click to edit Master title style</a:t>
            </a:r>
            <a:endParaRPr lang="en-US" dirty="0"/>
          </a:p>
        </p:txBody>
      </p:sp>
      <p:sp>
        <p:nvSpPr>
          <p:cNvPr id="8" name="Text Placeholder 2">
            <a:extLst>
              <a:ext uri="{FF2B5EF4-FFF2-40B4-BE49-F238E27FC236}">
                <a16:creationId xmlns:a16="http://schemas.microsoft.com/office/drawing/2014/main" id="{03952542-2878-E170-756D-68B756E5207F}"/>
              </a:ext>
            </a:extLst>
          </p:cNvPr>
          <p:cNvSpPr>
            <a:spLocks noGrp="1"/>
          </p:cNvSpPr>
          <p:nvPr>
            <p:ph idx="1"/>
          </p:nvPr>
        </p:nvSpPr>
        <p:spPr>
          <a:xfrm>
            <a:off x="361122" y="1666810"/>
            <a:ext cx="11506200" cy="468953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768943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7C073-D355-5946-A9F6-0D586B84407B}"/>
              </a:ext>
            </a:extLst>
          </p:cNvPr>
          <p:cNvSpPr>
            <a:spLocks noGrp="1"/>
          </p:cNvSpPr>
          <p:nvPr>
            <p:ph type="title"/>
          </p:nvPr>
        </p:nvSpPr>
        <p:spPr/>
        <p:txBody>
          <a:bodyPr/>
          <a:lstStyle/>
          <a:p>
            <a:r>
              <a:rPr lang="en-GB"/>
              <a:t>Click to edit Master title style</a:t>
            </a:r>
            <a:endParaRPr lang="en-US" dirty="0"/>
          </a:p>
        </p:txBody>
      </p:sp>
      <p:sp>
        <p:nvSpPr>
          <p:cNvPr id="4" name="Date Placeholder 3">
            <a:extLst>
              <a:ext uri="{FF2B5EF4-FFF2-40B4-BE49-F238E27FC236}">
                <a16:creationId xmlns:a16="http://schemas.microsoft.com/office/drawing/2014/main" id="{60474A48-EB17-B346-8FA2-C3B3C9383DE2}"/>
              </a:ext>
            </a:extLst>
          </p:cNvPr>
          <p:cNvSpPr>
            <a:spLocks noGrp="1"/>
          </p:cNvSpPr>
          <p:nvPr>
            <p:ph type="dt" sz="half" idx="10"/>
          </p:nvPr>
        </p:nvSpPr>
        <p:spPr>
          <a:xfrm>
            <a:off x="838200" y="6356350"/>
            <a:ext cx="2743200" cy="365125"/>
          </a:xfrm>
          <a:prstGeom prst="rect">
            <a:avLst/>
          </a:prstGeom>
        </p:spPr>
        <p:txBody>
          <a:bodyPr/>
          <a:lstStyle/>
          <a:p>
            <a:fld id="{2ED622E5-2BEF-224E-8049-1307A3E8FC12}" type="datetime1">
              <a:rPr lang="en-GB" smtClean="0"/>
              <a:t>07/10/2025</a:t>
            </a:fld>
            <a:endParaRPr lang="en-US"/>
          </a:p>
        </p:txBody>
      </p:sp>
      <p:sp>
        <p:nvSpPr>
          <p:cNvPr id="5" name="Footer Placeholder 4">
            <a:extLst>
              <a:ext uri="{FF2B5EF4-FFF2-40B4-BE49-F238E27FC236}">
                <a16:creationId xmlns:a16="http://schemas.microsoft.com/office/drawing/2014/main" id="{7A8E446C-A11A-CD4F-BF11-50F5E25F5F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8" name="Picture Placeholder 7">
            <a:extLst>
              <a:ext uri="{FF2B5EF4-FFF2-40B4-BE49-F238E27FC236}">
                <a16:creationId xmlns:a16="http://schemas.microsoft.com/office/drawing/2014/main" id="{DD71A19A-6D09-CC4B-BB74-AA20C4069121}"/>
              </a:ext>
            </a:extLst>
          </p:cNvPr>
          <p:cNvSpPr>
            <a:spLocks noGrp="1"/>
          </p:cNvSpPr>
          <p:nvPr>
            <p:ph type="pic" sz="quarter" idx="13"/>
          </p:nvPr>
        </p:nvSpPr>
        <p:spPr>
          <a:xfrm>
            <a:off x="9153525" y="1510195"/>
            <a:ext cx="3038475" cy="1401969"/>
          </a:xfrm>
        </p:spPr>
        <p:txBody>
          <a:bodyPr/>
          <a:lstStyle/>
          <a:p>
            <a:r>
              <a:rPr lang="en-GB"/>
              <a:t>Click icon to add picture</a:t>
            </a:r>
            <a:endParaRPr lang="en-US"/>
          </a:p>
        </p:txBody>
      </p:sp>
      <p:sp>
        <p:nvSpPr>
          <p:cNvPr id="10" name="Picture Placeholder 7">
            <a:extLst>
              <a:ext uri="{FF2B5EF4-FFF2-40B4-BE49-F238E27FC236}">
                <a16:creationId xmlns:a16="http://schemas.microsoft.com/office/drawing/2014/main" id="{AE748997-1EC9-4D44-8516-C25D1A17B50A}"/>
              </a:ext>
            </a:extLst>
          </p:cNvPr>
          <p:cNvSpPr>
            <a:spLocks noGrp="1"/>
          </p:cNvSpPr>
          <p:nvPr>
            <p:ph type="pic" sz="quarter" idx="14"/>
          </p:nvPr>
        </p:nvSpPr>
        <p:spPr>
          <a:xfrm>
            <a:off x="9153524" y="3083891"/>
            <a:ext cx="3038475" cy="1401969"/>
          </a:xfrm>
        </p:spPr>
        <p:txBody>
          <a:bodyPr/>
          <a:lstStyle/>
          <a:p>
            <a:r>
              <a:rPr lang="en-GB"/>
              <a:t>Click icon to add picture</a:t>
            </a:r>
            <a:endParaRPr lang="en-US"/>
          </a:p>
        </p:txBody>
      </p:sp>
      <p:sp>
        <p:nvSpPr>
          <p:cNvPr id="11" name="Picture Placeholder 7">
            <a:extLst>
              <a:ext uri="{FF2B5EF4-FFF2-40B4-BE49-F238E27FC236}">
                <a16:creationId xmlns:a16="http://schemas.microsoft.com/office/drawing/2014/main" id="{5CA8D1A2-C870-B842-8FE1-A00DAF9D67F0}"/>
              </a:ext>
            </a:extLst>
          </p:cNvPr>
          <p:cNvSpPr>
            <a:spLocks noGrp="1"/>
          </p:cNvSpPr>
          <p:nvPr>
            <p:ph type="pic" sz="quarter" idx="15"/>
          </p:nvPr>
        </p:nvSpPr>
        <p:spPr>
          <a:xfrm>
            <a:off x="9153523" y="4657587"/>
            <a:ext cx="3038475" cy="1401969"/>
          </a:xfrm>
        </p:spPr>
        <p:txBody>
          <a:bodyPr/>
          <a:lstStyle/>
          <a:p>
            <a:r>
              <a:rPr lang="en-GB"/>
              <a:t>Click icon to add picture</a:t>
            </a:r>
            <a:endParaRPr lang="en-US"/>
          </a:p>
        </p:txBody>
      </p:sp>
      <p:sp>
        <p:nvSpPr>
          <p:cNvPr id="12" name="Slide Number Placeholder 4">
            <a:extLst>
              <a:ext uri="{FF2B5EF4-FFF2-40B4-BE49-F238E27FC236}">
                <a16:creationId xmlns:a16="http://schemas.microsoft.com/office/drawing/2014/main" id="{6DF68261-E313-A149-9190-8DC98A9B3C5B}"/>
              </a:ext>
            </a:extLst>
          </p:cNvPr>
          <p:cNvSpPr>
            <a:spLocks noGrp="1"/>
          </p:cNvSpPr>
          <p:nvPr>
            <p:ph type="sldNum" sz="quarter" idx="12"/>
          </p:nvPr>
        </p:nvSpPr>
        <p:spPr>
          <a:xfrm>
            <a:off x="9124122" y="6356350"/>
            <a:ext cx="2743200" cy="365125"/>
          </a:xfrm>
          <a:prstGeom prst="rect">
            <a:avLst/>
          </a:prstGeom>
        </p:spPr>
        <p:txBody>
          <a:bodyPr/>
          <a:lstStyle/>
          <a:p>
            <a:fld id="{23CBF632-A5F1-2646-A0C6-5A27CF9D2E8E}" type="slidenum">
              <a:rPr lang="en-US" smtClean="0"/>
              <a:t>‹#›</a:t>
            </a:fld>
            <a:endParaRPr lang="en-US"/>
          </a:p>
        </p:txBody>
      </p:sp>
      <p:sp>
        <p:nvSpPr>
          <p:cNvPr id="6" name="Text Placeholder 2">
            <a:extLst>
              <a:ext uri="{FF2B5EF4-FFF2-40B4-BE49-F238E27FC236}">
                <a16:creationId xmlns:a16="http://schemas.microsoft.com/office/drawing/2014/main" id="{1EBEC0DE-7112-3DF2-6958-7A6FF1D441B2}"/>
              </a:ext>
            </a:extLst>
          </p:cNvPr>
          <p:cNvSpPr>
            <a:spLocks noGrp="1"/>
          </p:cNvSpPr>
          <p:nvPr>
            <p:ph idx="1"/>
          </p:nvPr>
        </p:nvSpPr>
        <p:spPr>
          <a:xfrm>
            <a:off x="361122" y="1666810"/>
            <a:ext cx="8166652" cy="468953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464485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7C073-D355-5946-A9F6-0D586B84407B}"/>
              </a:ext>
            </a:extLst>
          </p:cNvPr>
          <p:cNvSpPr>
            <a:spLocks noGrp="1"/>
          </p:cNvSpPr>
          <p:nvPr>
            <p:ph type="title"/>
          </p:nvPr>
        </p:nvSpPr>
        <p:spPr/>
        <p:txBody>
          <a:bodyPr/>
          <a:lstStyle/>
          <a:p>
            <a:r>
              <a:rPr lang="en-GB"/>
              <a:t>Click to edit Master title style</a:t>
            </a:r>
            <a:endParaRPr lang="en-US" dirty="0"/>
          </a:p>
        </p:txBody>
      </p:sp>
      <p:sp>
        <p:nvSpPr>
          <p:cNvPr id="4" name="Date Placeholder 3">
            <a:extLst>
              <a:ext uri="{FF2B5EF4-FFF2-40B4-BE49-F238E27FC236}">
                <a16:creationId xmlns:a16="http://schemas.microsoft.com/office/drawing/2014/main" id="{60474A48-EB17-B346-8FA2-C3B3C9383DE2}"/>
              </a:ext>
            </a:extLst>
          </p:cNvPr>
          <p:cNvSpPr>
            <a:spLocks noGrp="1"/>
          </p:cNvSpPr>
          <p:nvPr>
            <p:ph type="dt" sz="half" idx="10"/>
          </p:nvPr>
        </p:nvSpPr>
        <p:spPr>
          <a:xfrm>
            <a:off x="838200" y="6356350"/>
            <a:ext cx="2743200" cy="365125"/>
          </a:xfrm>
          <a:prstGeom prst="rect">
            <a:avLst/>
          </a:prstGeom>
        </p:spPr>
        <p:txBody>
          <a:bodyPr/>
          <a:lstStyle/>
          <a:p>
            <a:fld id="{2ED622E5-2BEF-224E-8049-1307A3E8FC12}" type="datetime1">
              <a:rPr lang="en-GB" smtClean="0"/>
              <a:t>07/10/2025</a:t>
            </a:fld>
            <a:endParaRPr lang="en-US"/>
          </a:p>
        </p:txBody>
      </p:sp>
      <p:sp>
        <p:nvSpPr>
          <p:cNvPr id="5" name="Footer Placeholder 4">
            <a:extLst>
              <a:ext uri="{FF2B5EF4-FFF2-40B4-BE49-F238E27FC236}">
                <a16:creationId xmlns:a16="http://schemas.microsoft.com/office/drawing/2014/main" id="{7A8E446C-A11A-CD4F-BF11-50F5E25F5F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8" name="Picture Placeholder 7">
            <a:extLst>
              <a:ext uri="{FF2B5EF4-FFF2-40B4-BE49-F238E27FC236}">
                <a16:creationId xmlns:a16="http://schemas.microsoft.com/office/drawing/2014/main" id="{DD71A19A-6D09-CC4B-BB74-AA20C4069121}"/>
              </a:ext>
            </a:extLst>
          </p:cNvPr>
          <p:cNvSpPr>
            <a:spLocks noGrp="1"/>
          </p:cNvSpPr>
          <p:nvPr>
            <p:ph type="pic" sz="quarter" idx="13"/>
          </p:nvPr>
        </p:nvSpPr>
        <p:spPr>
          <a:xfrm>
            <a:off x="8610599" y="1510195"/>
            <a:ext cx="3581401" cy="4585805"/>
          </a:xfrm>
        </p:spPr>
        <p:txBody>
          <a:bodyPr/>
          <a:lstStyle/>
          <a:p>
            <a:r>
              <a:rPr lang="en-GB"/>
              <a:t>Click icon to add picture</a:t>
            </a:r>
            <a:endParaRPr lang="en-US"/>
          </a:p>
        </p:txBody>
      </p:sp>
      <p:sp>
        <p:nvSpPr>
          <p:cNvPr id="12" name="Slide Number Placeholder 4">
            <a:extLst>
              <a:ext uri="{FF2B5EF4-FFF2-40B4-BE49-F238E27FC236}">
                <a16:creationId xmlns:a16="http://schemas.microsoft.com/office/drawing/2014/main" id="{6DF68261-E313-A149-9190-8DC98A9B3C5B}"/>
              </a:ext>
            </a:extLst>
          </p:cNvPr>
          <p:cNvSpPr>
            <a:spLocks noGrp="1"/>
          </p:cNvSpPr>
          <p:nvPr>
            <p:ph type="sldNum" sz="quarter" idx="12"/>
          </p:nvPr>
        </p:nvSpPr>
        <p:spPr>
          <a:xfrm>
            <a:off x="9124122" y="6356350"/>
            <a:ext cx="2743200" cy="365125"/>
          </a:xfrm>
          <a:prstGeom prst="rect">
            <a:avLst/>
          </a:prstGeom>
        </p:spPr>
        <p:txBody>
          <a:bodyPr/>
          <a:lstStyle/>
          <a:p>
            <a:fld id="{23CBF632-A5F1-2646-A0C6-5A27CF9D2E8E}" type="slidenum">
              <a:rPr lang="en-US" smtClean="0"/>
              <a:t>‹#›</a:t>
            </a:fld>
            <a:endParaRPr lang="en-US"/>
          </a:p>
        </p:txBody>
      </p:sp>
      <p:sp>
        <p:nvSpPr>
          <p:cNvPr id="6" name="Text Placeholder 2">
            <a:extLst>
              <a:ext uri="{FF2B5EF4-FFF2-40B4-BE49-F238E27FC236}">
                <a16:creationId xmlns:a16="http://schemas.microsoft.com/office/drawing/2014/main" id="{1EBEC0DE-7112-3DF2-6958-7A6FF1D441B2}"/>
              </a:ext>
            </a:extLst>
          </p:cNvPr>
          <p:cNvSpPr>
            <a:spLocks noGrp="1"/>
          </p:cNvSpPr>
          <p:nvPr>
            <p:ph idx="1"/>
          </p:nvPr>
        </p:nvSpPr>
        <p:spPr>
          <a:xfrm>
            <a:off x="361122" y="1666810"/>
            <a:ext cx="8166652" cy="468953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472260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7C073-D355-5946-A9F6-0D586B84407B}"/>
              </a:ext>
            </a:extLst>
          </p:cNvPr>
          <p:cNvSpPr>
            <a:spLocks noGrp="1"/>
          </p:cNvSpPr>
          <p:nvPr>
            <p:ph type="title"/>
          </p:nvPr>
        </p:nvSpPr>
        <p:spPr/>
        <p:txBody>
          <a:bodyPr/>
          <a:lstStyle/>
          <a:p>
            <a:r>
              <a:rPr lang="en-GB"/>
              <a:t>Click to edit Master title style</a:t>
            </a:r>
            <a:endParaRPr lang="en-US" dirty="0"/>
          </a:p>
        </p:txBody>
      </p:sp>
      <p:sp>
        <p:nvSpPr>
          <p:cNvPr id="4" name="Date Placeholder 3">
            <a:extLst>
              <a:ext uri="{FF2B5EF4-FFF2-40B4-BE49-F238E27FC236}">
                <a16:creationId xmlns:a16="http://schemas.microsoft.com/office/drawing/2014/main" id="{60474A48-EB17-B346-8FA2-C3B3C9383DE2}"/>
              </a:ext>
            </a:extLst>
          </p:cNvPr>
          <p:cNvSpPr>
            <a:spLocks noGrp="1"/>
          </p:cNvSpPr>
          <p:nvPr>
            <p:ph type="dt" sz="half" idx="10"/>
          </p:nvPr>
        </p:nvSpPr>
        <p:spPr>
          <a:xfrm>
            <a:off x="838200" y="6356350"/>
            <a:ext cx="2743200" cy="365125"/>
          </a:xfrm>
          <a:prstGeom prst="rect">
            <a:avLst/>
          </a:prstGeom>
        </p:spPr>
        <p:txBody>
          <a:bodyPr/>
          <a:lstStyle/>
          <a:p>
            <a:fld id="{2ED622E5-2BEF-224E-8049-1307A3E8FC12}" type="datetime1">
              <a:rPr lang="en-GB" smtClean="0"/>
              <a:t>07/10/2025</a:t>
            </a:fld>
            <a:endParaRPr lang="en-US"/>
          </a:p>
        </p:txBody>
      </p:sp>
      <p:sp>
        <p:nvSpPr>
          <p:cNvPr id="5" name="Footer Placeholder 4">
            <a:extLst>
              <a:ext uri="{FF2B5EF4-FFF2-40B4-BE49-F238E27FC236}">
                <a16:creationId xmlns:a16="http://schemas.microsoft.com/office/drawing/2014/main" id="{7A8E446C-A11A-CD4F-BF11-50F5E25F5F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8" name="Picture Placeholder 7">
            <a:extLst>
              <a:ext uri="{FF2B5EF4-FFF2-40B4-BE49-F238E27FC236}">
                <a16:creationId xmlns:a16="http://schemas.microsoft.com/office/drawing/2014/main" id="{DD71A19A-6D09-CC4B-BB74-AA20C4069121}"/>
              </a:ext>
            </a:extLst>
          </p:cNvPr>
          <p:cNvSpPr>
            <a:spLocks noGrp="1"/>
          </p:cNvSpPr>
          <p:nvPr>
            <p:ph type="pic" sz="quarter" idx="13"/>
          </p:nvPr>
        </p:nvSpPr>
        <p:spPr>
          <a:xfrm>
            <a:off x="8621485" y="1510195"/>
            <a:ext cx="3570515" cy="2288919"/>
          </a:xfrm>
        </p:spPr>
        <p:txBody>
          <a:bodyPr/>
          <a:lstStyle/>
          <a:p>
            <a:r>
              <a:rPr lang="en-GB"/>
              <a:t>Click icon to add picture</a:t>
            </a:r>
            <a:endParaRPr lang="en-US"/>
          </a:p>
        </p:txBody>
      </p:sp>
      <p:sp>
        <p:nvSpPr>
          <p:cNvPr id="12" name="Slide Number Placeholder 4">
            <a:extLst>
              <a:ext uri="{FF2B5EF4-FFF2-40B4-BE49-F238E27FC236}">
                <a16:creationId xmlns:a16="http://schemas.microsoft.com/office/drawing/2014/main" id="{6DF68261-E313-A149-9190-8DC98A9B3C5B}"/>
              </a:ext>
            </a:extLst>
          </p:cNvPr>
          <p:cNvSpPr>
            <a:spLocks noGrp="1"/>
          </p:cNvSpPr>
          <p:nvPr>
            <p:ph type="sldNum" sz="quarter" idx="12"/>
          </p:nvPr>
        </p:nvSpPr>
        <p:spPr>
          <a:xfrm>
            <a:off x="9124122" y="6356350"/>
            <a:ext cx="2743200" cy="365125"/>
          </a:xfrm>
          <a:prstGeom prst="rect">
            <a:avLst/>
          </a:prstGeom>
        </p:spPr>
        <p:txBody>
          <a:bodyPr/>
          <a:lstStyle/>
          <a:p>
            <a:fld id="{23CBF632-A5F1-2646-A0C6-5A27CF9D2E8E}" type="slidenum">
              <a:rPr lang="en-US" smtClean="0"/>
              <a:t>‹#›</a:t>
            </a:fld>
            <a:endParaRPr lang="en-US"/>
          </a:p>
        </p:txBody>
      </p:sp>
      <p:sp>
        <p:nvSpPr>
          <p:cNvPr id="6" name="Text Placeholder 2">
            <a:extLst>
              <a:ext uri="{FF2B5EF4-FFF2-40B4-BE49-F238E27FC236}">
                <a16:creationId xmlns:a16="http://schemas.microsoft.com/office/drawing/2014/main" id="{1EBEC0DE-7112-3DF2-6958-7A6FF1D441B2}"/>
              </a:ext>
            </a:extLst>
          </p:cNvPr>
          <p:cNvSpPr>
            <a:spLocks noGrp="1"/>
          </p:cNvSpPr>
          <p:nvPr>
            <p:ph idx="1"/>
          </p:nvPr>
        </p:nvSpPr>
        <p:spPr>
          <a:xfrm>
            <a:off x="361122" y="1666810"/>
            <a:ext cx="8166652" cy="468953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3" name="Picture Placeholder 7">
            <a:extLst>
              <a:ext uri="{FF2B5EF4-FFF2-40B4-BE49-F238E27FC236}">
                <a16:creationId xmlns:a16="http://schemas.microsoft.com/office/drawing/2014/main" id="{4627C069-0537-590C-7447-6D21BC20629D}"/>
              </a:ext>
            </a:extLst>
          </p:cNvPr>
          <p:cNvSpPr>
            <a:spLocks noGrp="1"/>
          </p:cNvSpPr>
          <p:nvPr>
            <p:ph type="pic" sz="quarter" idx="14"/>
          </p:nvPr>
        </p:nvSpPr>
        <p:spPr>
          <a:xfrm>
            <a:off x="8621485" y="3933272"/>
            <a:ext cx="3570516" cy="2288919"/>
          </a:xfrm>
        </p:spPr>
        <p:txBody>
          <a:bodyPr/>
          <a:lstStyle/>
          <a:p>
            <a:r>
              <a:rPr lang="en-GB"/>
              <a:t>Click icon to add picture</a:t>
            </a:r>
            <a:endParaRPr lang="en-US" dirty="0"/>
          </a:p>
        </p:txBody>
      </p:sp>
    </p:spTree>
    <p:extLst>
      <p:ext uri="{BB962C8B-B14F-4D97-AF65-F5344CB8AC3E}">
        <p14:creationId xmlns:p14="http://schemas.microsoft.com/office/powerpoint/2010/main" val="4087161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B97B3C0-DCD9-874B-440A-7D02CFC0C319}"/>
              </a:ext>
            </a:extLst>
          </p:cNvPr>
          <p:cNvSpPr/>
          <p:nvPr userDrawn="1"/>
        </p:nvSpPr>
        <p:spPr>
          <a:xfrm>
            <a:off x="0" y="1"/>
            <a:ext cx="12192000" cy="1441174"/>
          </a:xfrm>
          <a:prstGeom prst="rect">
            <a:avLst/>
          </a:prstGeom>
          <a:solidFill>
            <a:srgbClr val="86B4D0"/>
          </a:solidFill>
          <a:ln>
            <a:solidFill>
              <a:srgbClr val="86B4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a:extLst>
              <a:ext uri="{FF2B5EF4-FFF2-40B4-BE49-F238E27FC236}">
                <a16:creationId xmlns:a16="http://schemas.microsoft.com/office/drawing/2014/main" id="{06681F6B-67D7-1144-9EAE-AB015A04CFF1}"/>
              </a:ext>
            </a:extLst>
          </p:cNvPr>
          <p:cNvSpPr>
            <a:spLocks noGrp="1"/>
          </p:cNvSpPr>
          <p:nvPr>
            <p:ph type="title"/>
          </p:nvPr>
        </p:nvSpPr>
        <p:spPr>
          <a:xfrm>
            <a:off x="361122" y="288024"/>
            <a:ext cx="8166652" cy="959985"/>
          </a:xfrm>
          <a:prstGeom prst="rect">
            <a:avLst/>
          </a:prstGeom>
        </p:spPr>
        <p:txBody>
          <a:bodyPr vert="horz" lIns="91440" tIns="45720" rIns="91440" bIns="45720" rtlCol="0" anchor="b">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647DC1EC-A807-584B-90D8-8F05214FB5F9}"/>
              </a:ext>
            </a:extLst>
          </p:cNvPr>
          <p:cNvSpPr>
            <a:spLocks noGrp="1"/>
          </p:cNvSpPr>
          <p:nvPr>
            <p:ph type="body" idx="1"/>
          </p:nvPr>
        </p:nvSpPr>
        <p:spPr>
          <a:xfrm>
            <a:off x="361122" y="1666810"/>
            <a:ext cx="11506200" cy="468953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14" name="Picture 13" descr="A logo with a circular design&#10;&#10;Description automatically generated">
            <a:extLst>
              <a:ext uri="{FF2B5EF4-FFF2-40B4-BE49-F238E27FC236}">
                <a16:creationId xmlns:a16="http://schemas.microsoft.com/office/drawing/2014/main" id="{A4570C17-8EB1-80D4-1A2C-84E802EB6021}"/>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11030781" y="225637"/>
            <a:ext cx="836541" cy="1002494"/>
          </a:xfrm>
          <a:prstGeom prst="rect">
            <a:avLst/>
          </a:prstGeom>
        </p:spPr>
      </p:pic>
      <p:sp>
        <p:nvSpPr>
          <p:cNvPr id="15" name="Slide Number Placeholder 5">
            <a:extLst>
              <a:ext uri="{FF2B5EF4-FFF2-40B4-BE49-F238E27FC236}">
                <a16:creationId xmlns:a16="http://schemas.microsoft.com/office/drawing/2014/main" id="{2CC39E39-DA53-4391-E324-52E3B8E7CF57}"/>
              </a:ext>
            </a:extLst>
          </p:cNvPr>
          <p:cNvSpPr>
            <a:spLocks noGrp="1"/>
          </p:cNvSpPr>
          <p:nvPr>
            <p:ph type="sldNum" sz="quarter" idx="4"/>
          </p:nvPr>
        </p:nvSpPr>
        <p:spPr>
          <a:xfrm>
            <a:off x="8610600" y="6356350"/>
            <a:ext cx="2743200" cy="365125"/>
          </a:xfrm>
          <a:prstGeom prst="rect">
            <a:avLst/>
          </a:prstGeom>
        </p:spPr>
        <p:txBody>
          <a:bodyPr/>
          <a:lstStyle/>
          <a:p>
            <a:fld id="{23CBF632-A5F1-2646-A0C6-5A27CF9D2E8E}" type="slidenum">
              <a:rPr lang="en-US" smtClean="0"/>
              <a:t>‹#›</a:t>
            </a:fld>
            <a:endParaRPr lang="en-US"/>
          </a:p>
        </p:txBody>
      </p:sp>
    </p:spTree>
    <p:extLst>
      <p:ext uri="{BB962C8B-B14F-4D97-AF65-F5344CB8AC3E}">
        <p14:creationId xmlns:p14="http://schemas.microsoft.com/office/powerpoint/2010/main" val="138315606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Lst>
  <p:hf hdr="0" ftr="0" dt="0"/>
  <p:txStyles>
    <p:titleStyle>
      <a:lvl1pPr algn="l" defTabSz="914400" rtl="0" eaLnBrk="1" latinLnBrk="0" hangingPunct="1">
        <a:lnSpc>
          <a:spcPct val="90000"/>
        </a:lnSpc>
        <a:spcBef>
          <a:spcPct val="0"/>
        </a:spcBef>
        <a:buNone/>
        <a:defRPr sz="3600" kern="1200">
          <a:solidFill>
            <a:srgbClr val="FFFFFF"/>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86B4CD"/>
        </a:buClr>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rgbClr val="86B4CD"/>
        </a:buClr>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rgbClr val="86B4CD"/>
        </a:buClr>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rgbClr val="86B4CD"/>
        </a:buClr>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rgbClr val="86B4CD"/>
        </a:buClr>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3" Type="http://schemas.openxmlformats.org/officeDocument/2006/relationships/image" Target="../media/image74.png"/><Relationship Id="rId18" Type="http://schemas.openxmlformats.org/officeDocument/2006/relationships/image" Target="../media/image79.png"/><Relationship Id="rId3" Type="http://schemas.openxmlformats.org/officeDocument/2006/relationships/image" Target="../media/image69.jpeg"/><Relationship Id="rId12" Type="http://schemas.openxmlformats.org/officeDocument/2006/relationships/image" Target="../media/image73.jpeg"/><Relationship Id="rId17" Type="http://schemas.openxmlformats.org/officeDocument/2006/relationships/image" Target="../media/image78.jpeg"/><Relationship Id="rId2" Type="http://schemas.openxmlformats.org/officeDocument/2006/relationships/notesSlide" Target="../notesSlides/notesSlide5.xml"/><Relationship Id="rId16" Type="http://schemas.openxmlformats.org/officeDocument/2006/relationships/image" Target="../media/image77.jpeg"/><Relationship Id="rId1" Type="http://schemas.openxmlformats.org/officeDocument/2006/relationships/slideLayout" Target="../slideLayouts/slideLayout16.xml"/><Relationship Id="rId6" Type="http://schemas.openxmlformats.org/officeDocument/2006/relationships/customXml" Target="../ink/ink1.xml"/><Relationship Id="rId11" Type="http://schemas.openxmlformats.org/officeDocument/2006/relationships/image" Target="../media/image72.jpeg"/><Relationship Id="rId5" Type="http://schemas.openxmlformats.org/officeDocument/2006/relationships/image" Target="../media/image71.png"/><Relationship Id="rId15" Type="http://schemas.openxmlformats.org/officeDocument/2006/relationships/image" Target="../media/image76.jpeg"/><Relationship Id="rId10" Type="http://schemas.openxmlformats.org/officeDocument/2006/relationships/image" Target="../media/image770.png"/><Relationship Id="rId19" Type="http://schemas.openxmlformats.org/officeDocument/2006/relationships/image" Target="../media/image80.png"/><Relationship Id="rId4" Type="http://schemas.openxmlformats.org/officeDocument/2006/relationships/image" Target="../media/image70.png"/><Relationship Id="rId14" Type="http://schemas.openxmlformats.org/officeDocument/2006/relationships/image" Target="../media/image75.jpeg"/></Relationships>
</file>

<file path=ppt/slides/_rels/slide1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6.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87.svg"/><Relationship Id="rId7" Type="http://schemas.openxmlformats.org/officeDocument/2006/relationships/image" Target="../media/image91.svg"/><Relationship Id="rId2" Type="http://schemas.openxmlformats.org/officeDocument/2006/relationships/image" Target="../media/image86.png"/><Relationship Id="rId1" Type="http://schemas.openxmlformats.org/officeDocument/2006/relationships/slideLayout" Target="../slideLayouts/slideLayout6.xml"/><Relationship Id="rId6" Type="http://schemas.openxmlformats.org/officeDocument/2006/relationships/image" Target="../media/image90.png"/><Relationship Id="rId5" Type="http://schemas.openxmlformats.org/officeDocument/2006/relationships/image" Target="../media/image89.svg"/><Relationship Id="rId4" Type="http://schemas.openxmlformats.org/officeDocument/2006/relationships/image" Target="../media/image8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notesSlide" Target="../notesSlides/notesSlide1.xml"/><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slideLayout" Target="../slideLayouts/slideLayout15.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25.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56.png"/><Relationship Id="rId3" Type="http://schemas.openxmlformats.org/officeDocument/2006/relationships/image" Target="../media/image51.tiff"/><Relationship Id="rId7" Type="http://schemas.openxmlformats.org/officeDocument/2006/relationships/image" Target="../media/image28.png"/><Relationship Id="rId12" Type="http://schemas.openxmlformats.org/officeDocument/2006/relationships/image" Target="../media/image55.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24.png"/><Relationship Id="rId11"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31.png"/><Relationship Id="rId4" Type="http://schemas.openxmlformats.org/officeDocument/2006/relationships/image" Target="../media/image52.pn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7.png"/><Relationship Id="rId7" Type="http://schemas.openxmlformats.org/officeDocument/2006/relationships/image" Target="../media/image61.sv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60.png"/><Relationship Id="rId11" Type="http://schemas.openxmlformats.org/officeDocument/2006/relationships/image" Target="../media/image56.png"/><Relationship Id="rId5" Type="http://schemas.openxmlformats.org/officeDocument/2006/relationships/image" Target="../media/image59.svg"/><Relationship Id="rId10" Type="http://schemas.openxmlformats.org/officeDocument/2006/relationships/image" Target="../media/image55.png"/><Relationship Id="rId4" Type="http://schemas.openxmlformats.org/officeDocument/2006/relationships/image" Target="../media/image58.png"/><Relationship Id="rId9"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532B12-94A7-A749-B0D2-B3F5E55355BA}"/>
              </a:ext>
            </a:extLst>
          </p:cNvPr>
          <p:cNvSpPr>
            <a:spLocks noGrp="1"/>
          </p:cNvSpPr>
          <p:nvPr>
            <p:ph type="ctrTitle"/>
          </p:nvPr>
        </p:nvSpPr>
        <p:spPr/>
        <p:txBody>
          <a:bodyPr/>
          <a:lstStyle/>
          <a:p>
            <a:r>
              <a:rPr lang="en-US" dirty="0"/>
              <a:t>CENTEK GROUP</a:t>
            </a:r>
          </a:p>
        </p:txBody>
      </p:sp>
      <p:sp>
        <p:nvSpPr>
          <p:cNvPr id="4" name="Subtitle 3">
            <a:extLst>
              <a:ext uri="{FF2B5EF4-FFF2-40B4-BE49-F238E27FC236}">
                <a16:creationId xmlns:a16="http://schemas.microsoft.com/office/drawing/2014/main" id="{37BC4A07-27C6-4746-A405-DE4CA31F97B6}"/>
              </a:ext>
            </a:extLst>
          </p:cNvPr>
          <p:cNvSpPr>
            <a:spLocks noGrp="1"/>
          </p:cNvSpPr>
          <p:nvPr>
            <p:ph type="subTitle" idx="1"/>
          </p:nvPr>
        </p:nvSpPr>
        <p:spPr/>
        <p:txBody>
          <a:bodyPr>
            <a:normAutofit/>
          </a:bodyPr>
          <a:lstStyle/>
          <a:p>
            <a:r>
              <a:rPr lang="en-US" dirty="0"/>
              <a:t>An introduction</a:t>
            </a:r>
          </a:p>
        </p:txBody>
      </p:sp>
    </p:spTree>
    <p:extLst>
      <p:ext uri="{BB962C8B-B14F-4D97-AF65-F5344CB8AC3E}">
        <p14:creationId xmlns:p14="http://schemas.microsoft.com/office/powerpoint/2010/main" val="11010949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1" name="Straight Connector 110"/>
          <p:cNvCxnSpPr>
            <a:cxnSpLocks/>
          </p:cNvCxnSpPr>
          <p:nvPr/>
        </p:nvCxnSpPr>
        <p:spPr>
          <a:xfrm>
            <a:off x="0" y="4039114"/>
            <a:ext cx="12192000" cy="0"/>
          </a:xfrm>
          <a:prstGeom prst="line">
            <a:avLst/>
          </a:prstGeom>
          <a:ln w="28575">
            <a:solidFill>
              <a:srgbClr val="86B4D0"/>
            </a:solidFill>
          </a:ln>
        </p:spPr>
        <p:style>
          <a:lnRef idx="1">
            <a:schemeClr val="accent1"/>
          </a:lnRef>
          <a:fillRef idx="0">
            <a:schemeClr val="accent1"/>
          </a:fillRef>
          <a:effectRef idx="0">
            <a:schemeClr val="accent1"/>
          </a:effectRef>
          <a:fontRef idx="minor">
            <a:schemeClr val="tx1"/>
          </a:fontRef>
        </p:style>
      </p:cxnSp>
      <p:pic>
        <p:nvPicPr>
          <p:cNvPr id="40" name="Picture 39" descr="A close up of a logo&#10;&#10;Description automatically generated">
            <a:extLst>
              <a:ext uri="{FF2B5EF4-FFF2-40B4-BE49-F238E27FC236}">
                <a16:creationId xmlns:a16="http://schemas.microsoft.com/office/drawing/2014/main" id="{FC9F8019-4F49-7349-A759-2617DF0AD33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9240" y="4301598"/>
            <a:ext cx="5163246" cy="2065298"/>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527FA144-1809-A74E-8B2D-ACCFB2386A7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03932" y="4214605"/>
            <a:ext cx="5088858" cy="2152291"/>
          </a:xfrm>
          <a:prstGeom prst="rect">
            <a:avLst/>
          </a:prstGeom>
        </p:spPr>
      </p:pic>
      <p:pic>
        <p:nvPicPr>
          <p:cNvPr id="12" name="Picture 11" descr="A picture containing indoor, table, sitting, black&#10;&#10;Description automatically generated">
            <a:extLst>
              <a:ext uri="{FF2B5EF4-FFF2-40B4-BE49-F238E27FC236}">
                <a16:creationId xmlns:a16="http://schemas.microsoft.com/office/drawing/2014/main" id="{42AEDADE-9F97-2846-9BB6-F8FC88CE375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54299" y="1808281"/>
            <a:ext cx="4920950" cy="2170646"/>
          </a:xfrm>
          <a:prstGeom prst="rect">
            <a:avLst/>
          </a:prstGeom>
        </p:spPr>
      </p:pic>
      <p:pic>
        <p:nvPicPr>
          <p:cNvPr id="19" name="Picture 18" descr="A picture containing mirror&#10;&#10;Description automatically generated">
            <a:extLst>
              <a:ext uri="{FF2B5EF4-FFF2-40B4-BE49-F238E27FC236}">
                <a16:creationId xmlns:a16="http://schemas.microsoft.com/office/drawing/2014/main" id="{9A72D496-6263-264C-B8B4-03DC61592C8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15826" y="2329555"/>
            <a:ext cx="1718736" cy="1396984"/>
          </a:xfrm>
          <a:prstGeom prst="rect">
            <a:avLst/>
          </a:prstGeom>
        </p:spPr>
      </p:pic>
      <p:pic>
        <p:nvPicPr>
          <p:cNvPr id="17" name="Picture 16" descr="A picture containing cable, game&#10;&#10;Description automatically generated">
            <a:extLst>
              <a:ext uri="{FF2B5EF4-FFF2-40B4-BE49-F238E27FC236}">
                <a16:creationId xmlns:a16="http://schemas.microsoft.com/office/drawing/2014/main" id="{CC25A2DF-3F38-6944-A435-A58DC0D345A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850548" y="2287798"/>
            <a:ext cx="1776972" cy="1524628"/>
          </a:xfrm>
          <a:prstGeom prst="rect">
            <a:avLst/>
          </a:prstGeom>
        </p:spPr>
      </p:pic>
      <p:sp>
        <p:nvSpPr>
          <p:cNvPr id="20" name="TextBox 19">
            <a:extLst>
              <a:ext uri="{FF2B5EF4-FFF2-40B4-BE49-F238E27FC236}">
                <a16:creationId xmlns:a16="http://schemas.microsoft.com/office/drawing/2014/main" id="{ABCBA8BB-444E-7D44-BE93-C9225A048D97}"/>
              </a:ext>
            </a:extLst>
          </p:cNvPr>
          <p:cNvSpPr txBox="1"/>
          <p:nvPr/>
        </p:nvSpPr>
        <p:spPr>
          <a:xfrm>
            <a:off x="2850548" y="2026698"/>
            <a:ext cx="1964660" cy="276999"/>
          </a:xfrm>
          <a:prstGeom prst="rect">
            <a:avLst/>
          </a:prstGeom>
          <a:noFill/>
        </p:spPr>
        <p:txBody>
          <a:bodyPr wrap="square" rtlCol="0">
            <a:spAutoFit/>
          </a:bodyPr>
          <a:lstStyle/>
          <a:p>
            <a:pPr algn="ctr"/>
            <a:r>
              <a:rPr lang="en-US" sz="1200" dirty="0">
                <a:solidFill>
                  <a:schemeClr val="tx1">
                    <a:lumMod val="65000"/>
                    <a:lumOff val="35000"/>
                  </a:schemeClr>
                </a:solidFill>
              </a:rPr>
              <a:t>Sledgehammer</a:t>
            </a:r>
          </a:p>
        </p:txBody>
      </p:sp>
      <p:sp>
        <p:nvSpPr>
          <p:cNvPr id="50" name="TextBox 49">
            <a:extLst>
              <a:ext uri="{FF2B5EF4-FFF2-40B4-BE49-F238E27FC236}">
                <a16:creationId xmlns:a16="http://schemas.microsoft.com/office/drawing/2014/main" id="{A605679E-B58A-6D45-800D-467E46BAE6B4}"/>
              </a:ext>
            </a:extLst>
          </p:cNvPr>
          <p:cNvSpPr txBox="1"/>
          <p:nvPr/>
        </p:nvSpPr>
        <p:spPr>
          <a:xfrm>
            <a:off x="815826" y="2023260"/>
            <a:ext cx="1964660" cy="276999"/>
          </a:xfrm>
          <a:prstGeom prst="rect">
            <a:avLst/>
          </a:prstGeom>
          <a:noFill/>
        </p:spPr>
        <p:txBody>
          <a:bodyPr wrap="square" rtlCol="0">
            <a:spAutoFit/>
          </a:bodyPr>
          <a:lstStyle/>
          <a:p>
            <a:pPr algn="ctr"/>
            <a:r>
              <a:rPr lang="en-US" sz="1200" dirty="0">
                <a:solidFill>
                  <a:schemeClr val="tx1">
                    <a:lumMod val="65000"/>
                    <a:lumOff val="35000"/>
                  </a:schemeClr>
                </a:solidFill>
              </a:rPr>
              <a:t>DHP</a:t>
            </a:r>
          </a:p>
        </p:txBody>
      </p:sp>
      <p:sp>
        <p:nvSpPr>
          <p:cNvPr id="21" name="Rectangle 20">
            <a:extLst>
              <a:ext uri="{FF2B5EF4-FFF2-40B4-BE49-F238E27FC236}">
                <a16:creationId xmlns:a16="http://schemas.microsoft.com/office/drawing/2014/main" id="{21B41D45-1170-CD4B-9BF6-C93C84553336}"/>
              </a:ext>
            </a:extLst>
          </p:cNvPr>
          <p:cNvSpPr/>
          <p:nvPr/>
        </p:nvSpPr>
        <p:spPr bwMode="auto">
          <a:xfrm>
            <a:off x="-884000" y="545220"/>
            <a:ext cx="182808" cy="294953"/>
          </a:xfrm>
          <a:prstGeom prst="rect">
            <a:avLst/>
          </a:prstGeom>
          <a:noFill/>
          <a:ln w="12700">
            <a:noFill/>
            <a:miter lim="800000"/>
            <a:headEnd/>
            <a:tailEnd/>
          </a:ln>
          <a:effectLst>
            <a:outerShdw dist="17961" dir="2700000" algn="ctr" rotWithShape="0">
              <a:schemeClr val="tx1"/>
            </a:outerShdw>
          </a:effectLst>
        </p:spPr>
        <p:txBody>
          <a:bodyPr wrap="none" lIns="90488" tIns="44450" rIns="90488" bIns="44450" rtlCol="0" anchor="ctr">
            <a:spAutoFit/>
          </a:bodyPr>
          <a:lstStyle/>
          <a:p>
            <a:pPr algn="ctr" eaLnBrk="0" fontAlgn="base" hangingPunct="0">
              <a:spcBef>
                <a:spcPct val="0"/>
              </a:spcBef>
              <a:spcAft>
                <a:spcPct val="0"/>
              </a:spcAft>
            </a:pPr>
            <a:endParaRPr lang="en-US" sz="2000" baseline="-2000"/>
          </a:p>
        </p:txBody>
      </p:sp>
      <p:sp>
        <p:nvSpPr>
          <p:cNvPr id="24" name="TextBox 23">
            <a:extLst>
              <a:ext uri="{FF2B5EF4-FFF2-40B4-BE49-F238E27FC236}">
                <a16:creationId xmlns:a16="http://schemas.microsoft.com/office/drawing/2014/main" id="{2115DF1D-0E0A-1E41-9776-349AC9A523A7}"/>
              </a:ext>
            </a:extLst>
          </p:cNvPr>
          <p:cNvSpPr txBox="1"/>
          <p:nvPr/>
        </p:nvSpPr>
        <p:spPr>
          <a:xfrm>
            <a:off x="799513" y="3708208"/>
            <a:ext cx="1964660" cy="276999"/>
          </a:xfrm>
          <a:prstGeom prst="rect">
            <a:avLst/>
          </a:prstGeom>
          <a:noFill/>
        </p:spPr>
        <p:txBody>
          <a:bodyPr wrap="square" rtlCol="0">
            <a:spAutoFit/>
          </a:bodyPr>
          <a:lstStyle/>
          <a:p>
            <a:pPr algn="ctr"/>
            <a:r>
              <a:rPr lang="en-US" sz="1200" dirty="0">
                <a:solidFill>
                  <a:schemeClr val="tx1">
                    <a:lumMod val="65000"/>
                    <a:lumOff val="35000"/>
                  </a:schemeClr>
                </a:solidFill>
              </a:rPr>
              <a:t>58.5% stand off</a:t>
            </a:r>
          </a:p>
        </p:txBody>
      </p:sp>
      <p:sp>
        <p:nvSpPr>
          <p:cNvPr id="56" name="TextBox 55">
            <a:extLst>
              <a:ext uri="{FF2B5EF4-FFF2-40B4-BE49-F238E27FC236}">
                <a16:creationId xmlns:a16="http://schemas.microsoft.com/office/drawing/2014/main" id="{7F06B68C-21A1-014B-9BDE-53A3E024B698}"/>
              </a:ext>
            </a:extLst>
          </p:cNvPr>
          <p:cNvSpPr txBox="1"/>
          <p:nvPr/>
        </p:nvSpPr>
        <p:spPr>
          <a:xfrm>
            <a:off x="3080159" y="3702012"/>
            <a:ext cx="1711921" cy="276999"/>
          </a:xfrm>
          <a:prstGeom prst="rect">
            <a:avLst/>
          </a:prstGeom>
          <a:noFill/>
        </p:spPr>
        <p:txBody>
          <a:bodyPr wrap="square" rtlCol="0">
            <a:spAutoFit/>
          </a:bodyPr>
          <a:lstStyle/>
          <a:p>
            <a:pPr algn="ctr"/>
            <a:r>
              <a:rPr lang="en-US" sz="1200" dirty="0">
                <a:solidFill>
                  <a:schemeClr val="tx1">
                    <a:lumMod val="65000"/>
                    <a:lumOff val="35000"/>
                  </a:schemeClr>
                </a:solidFill>
              </a:rPr>
              <a:t>59.7% stand off</a:t>
            </a:r>
          </a:p>
        </p:txBody>
      </p:sp>
      <p:sp>
        <p:nvSpPr>
          <p:cNvPr id="57" name="TextBox 56">
            <a:extLst>
              <a:ext uri="{FF2B5EF4-FFF2-40B4-BE49-F238E27FC236}">
                <a16:creationId xmlns:a16="http://schemas.microsoft.com/office/drawing/2014/main" id="{9DA94E03-94EF-1242-B7FD-2CE5DCC869AF}"/>
              </a:ext>
            </a:extLst>
          </p:cNvPr>
          <p:cNvSpPr txBox="1"/>
          <p:nvPr/>
        </p:nvSpPr>
        <p:spPr>
          <a:xfrm>
            <a:off x="1269900" y="1684647"/>
            <a:ext cx="3134210" cy="523220"/>
          </a:xfrm>
          <a:prstGeom prst="rect">
            <a:avLst/>
          </a:prstGeom>
          <a:noFill/>
        </p:spPr>
        <p:txBody>
          <a:bodyPr wrap="square" rtlCol="0">
            <a:spAutoFit/>
          </a:bodyPr>
          <a:lstStyle/>
          <a:p>
            <a:pPr algn="ctr"/>
            <a:r>
              <a:rPr lang="en-US" sz="1400" b="1" dirty="0">
                <a:solidFill>
                  <a:srgbClr val="C00000"/>
                </a:solidFill>
              </a:rPr>
              <a:t>API 10D 6</a:t>
            </a:r>
            <a:r>
              <a:rPr lang="en-US" sz="1400" b="1" baseline="30000" dirty="0">
                <a:solidFill>
                  <a:srgbClr val="C00000"/>
                </a:solidFill>
              </a:rPr>
              <a:t>th</a:t>
            </a:r>
            <a:r>
              <a:rPr lang="en-US" sz="1400" b="1" dirty="0">
                <a:solidFill>
                  <a:srgbClr val="C00000"/>
                </a:solidFill>
              </a:rPr>
              <a:t> Edition Restoring Force Test</a:t>
            </a:r>
          </a:p>
        </p:txBody>
      </p:sp>
      <p:sp>
        <p:nvSpPr>
          <p:cNvPr id="58" name="TextBox 57">
            <a:extLst>
              <a:ext uri="{FF2B5EF4-FFF2-40B4-BE49-F238E27FC236}">
                <a16:creationId xmlns:a16="http://schemas.microsoft.com/office/drawing/2014/main" id="{7AD8686C-8277-7F48-9ADE-169F1DA5058A}"/>
              </a:ext>
            </a:extLst>
          </p:cNvPr>
          <p:cNvSpPr txBox="1"/>
          <p:nvPr/>
        </p:nvSpPr>
        <p:spPr>
          <a:xfrm>
            <a:off x="7567989" y="1681137"/>
            <a:ext cx="3134210" cy="307777"/>
          </a:xfrm>
          <a:prstGeom prst="rect">
            <a:avLst/>
          </a:prstGeom>
          <a:noFill/>
        </p:spPr>
        <p:txBody>
          <a:bodyPr wrap="square" rtlCol="0">
            <a:spAutoFit/>
          </a:bodyPr>
          <a:lstStyle/>
          <a:p>
            <a:pPr algn="ctr"/>
            <a:r>
              <a:rPr lang="en-US" sz="1400" b="1" dirty="0">
                <a:solidFill>
                  <a:srgbClr val="C00000"/>
                </a:solidFill>
              </a:rPr>
              <a:t>Axial Compression Test</a:t>
            </a:r>
          </a:p>
        </p:txBody>
      </p:sp>
      <p:sp>
        <p:nvSpPr>
          <p:cNvPr id="60" name="TextBox 59">
            <a:extLst>
              <a:ext uri="{FF2B5EF4-FFF2-40B4-BE49-F238E27FC236}">
                <a16:creationId xmlns:a16="http://schemas.microsoft.com/office/drawing/2014/main" id="{CEE94A12-9E8E-8D42-AC2E-AA900AF106E0}"/>
              </a:ext>
            </a:extLst>
          </p:cNvPr>
          <p:cNvSpPr txBox="1"/>
          <p:nvPr/>
        </p:nvSpPr>
        <p:spPr>
          <a:xfrm>
            <a:off x="1042212" y="6475490"/>
            <a:ext cx="3909281" cy="307777"/>
          </a:xfrm>
          <a:prstGeom prst="rect">
            <a:avLst/>
          </a:prstGeom>
          <a:noFill/>
        </p:spPr>
        <p:txBody>
          <a:bodyPr wrap="square" rtlCol="0">
            <a:spAutoFit/>
          </a:bodyPr>
          <a:lstStyle/>
          <a:p>
            <a:pPr algn="ctr"/>
            <a:r>
              <a:rPr lang="en-US" sz="1400" b="1" dirty="0">
                <a:solidFill>
                  <a:srgbClr val="C00000"/>
                </a:solidFill>
              </a:rPr>
              <a:t>Over-torque Stop Collar Installation test</a:t>
            </a:r>
          </a:p>
        </p:txBody>
      </p:sp>
      <p:sp>
        <p:nvSpPr>
          <p:cNvPr id="61" name="TextBox 60">
            <a:extLst>
              <a:ext uri="{FF2B5EF4-FFF2-40B4-BE49-F238E27FC236}">
                <a16:creationId xmlns:a16="http://schemas.microsoft.com/office/drawing/2014/main" id="{672CB1EF-8FFC-F748-B841-90355A906675}"/>
              </a:ext>
            </a:extLst>
          </p:cNvPr>
          <p:cNvSpPr txBox="1"/>
          <p:nvPr/>
        </p:nvSpPr>
        <p:spPr>
          <a:xfrm>
            <a:off x="7540527" y="6475490"/>
            <a:ext cx="3134210" cy="307777"/>
          </a:xfrm>
          <a:prstGeom prst="rect">
            <a:avLst/>
          </a:prstGeom>
          <a:noFill/>
        </p:spPr>
        <p:txBody>
          <a:bodyPr wrap="square" rtlCol="0">
            <a:spAutoFit/>
          </a:bodyPr>
          <a:lstStyle/>
          <a:p>
            <a:pPr algn="ctr"/>
            <a:r>
              <a:rPr lang="en-US" sz="1400" b="1" dirty="0">
                <a:solidFill>
                  <a:srgbClr val="C00000"/>
                </a:solidFill>
              </a:rPr>
              <a:t>Stop Collar Burst Test</a:t>
            </a:r>
          </a:p>
        </p:txBody>
      </p:sp>
      <p:sp>
        <p:nvSpPr>
          <p:cNvPr id="25" name="Title 24">
            <a:extLst>
              <a:ext uri="{FF2B5EF4-FFF2-40B4-BE49-F238E27FC236}">
                <a16:creationId xmlns:a16="http://schemas.microsoft.com/office/drawing/2014/main" id="{BC0DFF99-C2CB-CD49-B4F6-EB2DED20277C}"/>
              </a:ext>
            </a:extLst>
          </p:cNvPr>
          <p:cNvSpPr>
            <a:spLocks noGrp="1"/>
          </p:cNvSpPr>
          <p:nvPr>
            <p:ph type="title"/>
          </p:nvPr>
        </p:nvSpPr>
        <p:spPr/>
        <p:txBody>
          <a:bodyPr>
            <a:normAutofit/>
          </a:bodyPr>
          <a:lstStyle/>
          <a:p>
            <a:r>
              <a:rPr lang="en-US" dirty="0"/>
              <a:t>Competitor testing overview</a:t>
            </a:r>
          </a:p>
        </p:txBody>
      </p:sp>
      <p:cxnSp>
        <p:nvCxnSpPr>
          <p:cNvPr id="22" name="Straight Connector 21">
            <a:extLst>
              <a:ext uri="{FF2B5EF4-FFF2-40B4-BE49-F238E27FC236}">
                <a16:creationId xmlns:a16="http://schemas.microsoft.com/office/drawing/2014/main" id="{D04F46A6-802D-DF4E-88F4-A7EE0940E980}"/>
              </a:ext>
            </a:extLst>
          </p:cNvPr>
          <p:cNvCxnSpPr>
            <a:cxnSpLocks/>
          </p:cNvCxnSpPr>
          <p:nvPr/>
        </p:nvCxnSpPr>
        <p:spPr>
          <a:xfrm flipV="1">
            <a:off x="6023263" y="1548948"/>
            <a:ext cx="0" cy="5424665"/>
          </a:xfrm>
          <a:prstGeom prst="line">
            <a:avLst/>
          </a:prstGeom>
          <a:ln w="28575">
            <a:solidFill>
              <a:srgbClr val="86B4D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90628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rapezoid 34"/>
          <p:cNvSpPr/>
          <p:nvPr/>
        </p:nvSpPr>
        <p:spPr>
          <a:xfrm flipV="1">
            <a:off x="7084804" y="6059741"/>
            <a:ext cx="1712042" cy="265457"/>
          </a:xfrm>
          <a:prstGeom prst="trapezoid">
            <a:avLst>
              <a:gd name="adj" fmla="val 59239"/>
            </a:avLst>
          </a:prstGeom>
          <a:solidFill>
            <a:srgbClr val="618C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36" name="Trapezoid 35"/>
          <p:cNvSpPr/>
          <p:nvPr/>
        </p:nvSpPr>
        <p:spPr>
          <a:xfrm flipV="1">
            <a:off x="3454621" y="6059741"/>
            <a:ext cx="1712042" cy="265457"/>
          </a:xfrm>
          <a:prstGeom prst="trapezoid">
            <a:avLst>
              <a:gd name="adj" fmla="val 59239"/>
            </a:avLst>
          </a:prstGeom>
          <a:solidFill>
            <a:srgbClr val="618C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33" name="Trapezoid 32"/>
          <p:cNvSpPr/>
          <p:nvPr/>
        </p:nvSpPr>
        <p:spPr>
          <a:xfrm>
            <a:off x="7084805" y="2105614"/>
            <a:ext cx="1712042" cy="265457"/>
          </a:xfrm>
          <a:prstGeom prst="trapezoid">
            <a:avLst>
              <a:gd name="adj" fmla="val 59239"/>
            </a:avLst>
          </a:prstGeom>
          <a:solidFill>
            <a:srgbClr val="618C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32" name="Trapezoid 31"/>
          <p:cNvSpPr/>
          <p:nvPr/>
        </p:nvSpPr>
        <p:spPr>
          <a:xfrm>
            <a:off x="3460732" y="2105614"/>
            <a:ext cx="1712042" cy="265457"/>
          </a:xfrm>
          <a:prstGeom prst="trapezoid">
            <a:avLst>
              <a:gd name="adj" fmla="val 59239"/>
            </a:avLst>
          </a:prstGeom>
          <a:solidFill>
            <a:srgbClr val="618C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11" name="Freeform 10"/>
          <p:cNvSpPr/>
          <p:nvPr/>
        </p:nvSpPr>
        <p:spPr>
          <a:xfrm flipH="1">
            <a:off x="2525284" y="2275432"/>
            <a:ext cx="3570716" cy="1913821"/>
          </a:xfrm>
          <a:custGeom>
            <a:avLst/>
            <a:gdLst>
              <a:gd name="connsiteX0" fmla="*/ 4930489 w 5034709"/>
              <a:gd name="connsiteY0" fmla="*/ 0 h 2740462"/>
              <a:gd name="connsiteX1" fmla="*/ 0 w 5034709"/>
              <a:gd name="connsiteY1" fmla="*/ 0 h 2740462"/>
              <a:gd name="connsiteX2" fmla="*/ 0 w 5034709"/>
              <a:gd name="connsiteY2" fmla="*/ 911662 h 2740462"/>
              <a:gd name="connsiteX3" fmla="*/ 1828800 w 5034709"/>
              <a:gd name="connsiteY3" fmla="*/ 2740462 h 2740462"/>
              <a:gd name="connsiteX4" fmla="*/ 5034709 w 5034709"/>
              <a:gd name="connsiteY4" fmla="*/ 2740462 h 2740462"/>
              <a:gd name="connsiteX5" fmla="*/ 5034709 w 5034709"/>
              <a:gd name="connsiteY5" fmla="*/ 104220 h 2740462"/>
              <a:gd name="connsiteX6" fmla="*/ 4930489 w 5034709"/>
              <a:gd name="connsiteY6" fmla="*/ 0 h 274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34709" h="2740462">
                <a:moveTo>
                  <a:pt x="4930489" y="0"/>
                </a:moveTo>
                <a:lnTo>
                  <a:pt x="0" y="0"/>
                </a:lnTo>
                <a:lnTo>
                  <a:pt x="0" y="911662"/>
                </a:lnTo>
                <a:cubicBezTo>
                  <a:pt x="1010018" y="911662"/>
                  <a:pt x="1828800" y="1730444"/>
                  <a:pt x="1828800" y="2740462"/>
                </a:cubicBezTo>
                <a:lnTo>
                  <a:pt x="5034709" y="2740462"/>
                </a:lnTo>
                <a:lnTo>
                  <a:pt x="5034709" y="104220"/>
                </a:lnTo>
                <a:cubicBezTo>
                  <a:pt x="5034709" y="46661"/>
                  <a:pt x="4988048" y="0"/>
                  <a:pt x="4930489" y="0"/>
                </a:cubicBezTo>
                <a:close/>
              </a:path>
            </a:pathLst>
          </a:custGeom>
          <a:solidFill>
            <a:srgbClr val="86B4D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12" name="Freeform 11"/>
          <p:cNvSpPr/>
          <p:nvPr/>
        </p:nvSpPr>
        <p:spPr>
          <a:xfrm flipH="1" flipV="1">
            <a:off x="2525283" y="4247812"/>
            <a:ext cx="3570716" cy="1913821"/>
          </a:xfrm>
          <a:custGeom>
            <a:avLst/>
            <a:gdLst>
              <a:gd name="connsiteX0" fmla="*/ 4930489 w 5034709"/>
              <a:gd name="connsiteY0" fmla="*/ 0 h 2740462"/>
              <a:gd name="connsiteX1" fmla="*/ 0 w 5034709"/>
              <a:gd name="connsiteY1" fmla="*/ 0 h 2740462"/>
              <a:gd name="connsiteX2" fmla="*/ 0 w 5034709"/>
              <a:gd name="connsiteY2" fmla="*/ 911662 h 2740462"/>
              <a:gd name="connsiteX3" fmla="*/ 1828800 w 5034709"/>
              <a:gd name="connsiteY3" fmla="*/ 2740462 h 2740462"/>
              <a:gd name="connsiteX4" fmla="*/ 5034709 w 5034709"/>
              <a:gd name="connsiteY4" fmla="*/ 2740462 h 2740462"/>
              <a:gd name="connsiteX5" fmla="*/ 5034709 w 5034709"/>
              <a:gd name="connsiteY5" fmla="*/ 104220 h 2740462"/>
              <a:gd name="connsiteX6" fmla="*/ 4930489 w 5034709"/>
              <a:gd name="connsiteY6" fmla="*/ 0 h 274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34709" h="2740462">
                <a:moveTo>
                  <a:pt x="4930489" y="0"/>
                </a:moveTo>
                <a:lnTo>
                  <a:pt x="0" y="0"/>
                </a:lnTo>
                <a:lnTo>
                  <a:pt x="0" y="911662"/>
                </a:lnTo>
                <a:cubicBezTo>
                  <a:pt x="1010018" y="911662"/>
                  <a:pt x="1828800" y="1730444"/>
                  <a:pt x="1828800" y="2740462"/>
                </a:cubicBezTo>
                <a:lnTo>
                  <a:pt x="5034709" y="2740462"/>
                </a:lnTo>
                <a:lnTo>
                  <a:pt x="5034709" y="104220"/>
                </a:lnTo>
                <a:cubicBezTo>
                  <a:pt x="5034709" y="46661"/>
                  <a:pt x="4988048" y="0"/>
                  <a:pt x="4930489" y="0"/>
                </a:cubicBezTo>
                <a:close/>
              </a:path>
            </a:pathLst>
          </a:custGeom>
          <a:solidFill>
            <a:srgbClr val="86B4D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13" name="Freeform 12"/>
          <p:cNvSpPr/>
          <p:nvPr/>
        </p:nvSpPr>
        <p:spPr>
          <a:xfrm>
            <a:off x="6155467" y="2275432"/>
            <a:ext cx="3570716" cy="1913821"/>
          </a:xfrm>
          <a:custGeom>
            <a:avLst/>
            <a:gdLst>
              <a:gd name="connsiteX0" fmla="*/ 4930489 w 5034709"/>
              <a:gd name="connsiteY0" fmla="*/ 0 h 2740462"/>
              <a:gd name="connsiteX1" fmla="*/ 0 w 5034709"/>
              <a:gd name="connsiteY1" fmla="*/ 0 h 2740462"/>
              <a:gd name="connsiteX2" fmla="*/ 0 w 5034709"/>
              <a:gd name="connsiteY2" fmla="*/ 911662 h 2740462"/>
              <a:gd name="connsiteX3" fmla="*/ 1828800 w 5034709"/>
              <a:gd name="connsiteY3" fmla="*/ 2740462 h 2740462"/>
              <a:gd name="connsiteX4" fmla="*/ 5034709 w 5034709"/>
              <a:gd name="connsiteY4" fmla="*/ 2740462 h 2740462"/>
              <a:gd name="connsiteX5" fmla="*/ 5034709 w 5034709"/>
              <a:gd name="connsiteY5" fmla="*/ 104220 h 2740462"/>
              <a:gd name="connsiteX6" fmla="*/ 4930489 w 5034709"/>
              <a:gd name="connsiteY6" fmla="*/ 0 h 274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34709" h="2740462">
                <a:moveTo>
                  <a:pt x="4930489" y="0"/>
                </a:moveTo>
                <a:lnTo>
                  <a:pt x="0" y="0"/>
                </a:lnTo>
                <a:lnTo>
                  <a:pt x="0" y="911662"/>
                </a:lnTo>
                <a:cubicBezTo>
                  <a:pt x="1010018" y="911662"/>
                  <a:pt x="1828800" y="1730444"/>
                  <a:pt x="1828800" y="2740462"/>
                </a:cubicBezTo>
                <a:lnTo>
                  <a:pt x="5034709" y="2740462"/>
                </a:lnTo>
                <a:lnTo>
                  <a:pt x="5034709" y="104220"/>
                </a:lnTo>
                <a:cubicBezTo>
                  <a:pt x="5034709" y="46661"/>
                  <a:pt x="4988048" y="0"/>
                  <a:pt x="4930489" y="0"/>
                </a:cubicBezTo>
                <a:close/>
              </a:path>
            </a:pathLst>
          </a:custGeom>
          <a:solidFill>
            <a:srgbClr val="86B4D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14" name="Freeform 13"/>
          <p:cNvSpPr/>
          <p:nvPr/>
        </p:nvSpPr>
        <p:spPr>
          <a:xfrm flipV="1">
            <a:off x="6155467" y="4247812"/>
            <a:ext cx="3570716" cy="1913821"/>
          </a:xfrm>
          <a:custGeom>
            <a:avLst/>
            <a:gdLst>
              <a:gd name="connsiteX0" fmla="*/ 4930489 w 5034709"/>
              <a:gd name="connsiteY0" fmla="*/ 0 h 2740462"/>
              <a:gd name="connsiteX1" fmla="*/ 0 w 5034709"/>
              <a:gd name="connsiteY1" fmla="*/ 0 h 2740462"/>
              <a:gd name="connsiteX2" fmla="*/ 0 w 5034709"/>
              <a:gd name="connsiteY2" fmla="*/ 911662 h 2740462"/>
              <a:gd name="connsiteX3" fmla="*/ 1828800 w 5034709"/>
              <a:gd name="connsiteY3" fmla="*/ 2740462 h 2740462"/>
              <a:gd name="connsiteX4" fmla="*/ 5034709 w 5034709"/>
              <a:gd name="connsiteY4" fmla="*/ 2740462 h 2740462"/>
              <a:gd name="connsiteX5" fmla="*/ 5034709 w 5034709"/>
              <a:gd name="connsiteY5" fmla="*/ 104220 h 2740462"/>
              <a:gd name="connsiteX6" fmla="*/ 4930489 w 5034709"/>
              <a:gd name="connsiteY6" fmla="*/ 0 h 274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34709" h="2740462">
                <a:moveTo>
                  <a:pt x="4930489" y="0"/>
                </a:moveTo>
                <a:lnTo>
                  <a:pt x="0" y="0"/>
                </a:lnTo>
                <a:lnTo>
                  <a:pt x="0" y="911662"/>
                </a:lnTo>
                <a:cubicBezTo>
                  <a:pt x="1010018" y="911662"/>
                  <a:pt x="1828800" y="1730444"/>
                  <a:pt x="1828800" y="2740462"/>
                </a:cubicBezTo>
                <a:lnTo>
                  <a:pt x="5034709" y="2740462"/>
                </a:lnTo>
                <a:lnTo>
                  <a:pt x="5034709" y="104220"/>
                </a:lnTo>
                <a:cubicBezTo>
                  <a:pt x="5034709" y="46661"/>
                  <a:pt x="4988048" y="0"/>
                  <a:pt x="4930489" y="0"/>
                </a:cubicBezTo>
                <a:close/>
              </a:path>
            </a:pathLst>
          </a:custGeom>
          <a:solidFill>
            <a:srgbClr val="86B4D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15" name="Block Arc 14"/>
          <p:cNvSpPr/>
          <p:nvPr/>
        </p:nvSpPr>
        <p:spPr>
          <a:xfrm>
            <a:off x="4922261" y="3024758"/>
            <a:ext cx="2370923" cy="2352071"/>
          </a:xfrm>
          <a:prstGeom prst="blockArc">
            <a:avLst>
              <a:gd name="adj1" fmla="val 10800000"/>
              <a:gd name="adj2" fmla="val 16207462"/>
              <a:gd name="adj3" fmla="val 17065"/>
            </a:avLst>
          </a:prstGeom>
          <a:solidFill>
            <a:srgbClr val="3D5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solidFill>
                <a:schemeClr val="bg1"/>
              </a:solidFill>
            </a:endParaRPr>
          </a:p>
        </p:txBody>
      </p:sp>
      <p:sp>
        <p:nvSpPr>
          <p:cNvPr id="21" name="Block Arc 20"/>
          <p:cNvSpPr/>
          <p:nvPr/>
        </p:nvSpPr>
        <p:spPr>
          <a:xfrm rot="5400000">
            <a:off x="4976446" y="2997593"/>
            <a:ext cx="2334609" cy="2388656"/>
          </a:xfrm>
          <a:prstGeom prst="blockArc">
            <a:avLst>
              <a:gd name="adj1" fmla="val 10800000"/>
              <a:gd name="adj2" fmla="val 16207462"/>
              <a:gd name="adj3" fmla="val 17065"/>
            </a:avLst>
          </a:prstGeom>
          <a:solidFill>
            <a:schemeClr val="bg1">
              <a:lumMod val="6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solidFill>
                <a:schemeClr val="bg1"/>
              </a:solidFill>
            </a:endParaRPr>
          </a:p>
        </p:txBody>
      </p:sp>
      <p:sp>
        <p:nvSpPr>
          <p:cNvPr id="22" name="Block Arc 21"/>
          <p:cNvSpPr/>
          <p:nvPr/>
        </p:nvSpPr>
        <p:spPr>
          <a:xfrm rot="10800000">
            <a:off x="4958290" y="3060235"/>
            <a:ext cx="2370923" cy="2352071"/>
          </a:xfrm>
          <a:prstGeom prst="blockArc">
            <a:avLst>
              <a:gd name="adj1" fmla="val 10800000"/>
              <a:gd name="adj2" fmla="val 16207462"/>
              <a:gd name="adj3" fmla="val 17065"/>
            </a:avLst>
          </a:prstGeom>
          <a:solidFill>
            <a:srgbClr val="86B4D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solidFill>
                <a:schemeClr val="bg1"/>
              </a:solidFill>
            </a:endParaRPr>
          </a:p>
        </p:txBody>
      </p:sp>
      <p:sp>
        <p:nvSpPr>
          <p:cNvPr id="23" name="Block Arc 22"/>
          <p:cNvSpPr/>
          <p:nvPr/>
        </p:nvSpPr>
        <p:spPr>
          <a:xfrm rot="10800000" flipH="1">
            <a:off x="4922262" y="3060235"/>
            <a:ext cx="2370923" cy="2352071"/>
          </a:xfrm>
          <a:prstGeom prst="blockArc">
            <a:avLst>
              <a:gd name="adj1" fmla="val 10800000"/>
              <a:gd name="adj2" fmla="val 16207462"/>
              <a:gd name="adj3" fmla="val 17065"/>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solidFill>
                <a:schemeClr val="bg1"/>
              </a:solidFill>
            </a:endParaRPr>
          </a:p>
        </p:txBody>
      </p:sp>
      <p:sp>
        <p:nvSpPr>
          <p:cNvPr id="30" name="Trapezoid 29"/>
          <p:cNvSpPr/>
          <p:nvPr/>
        </p:nvSpPr>
        <p:spPr>
          <a:xfrm flipV="1">
            <a:off x="3628973" y="2105614"/>
            <a:ext cx="1363338" cy="265457"/>
          </a:xfrm>
          <a:prstGeom prst="trapezoid">
            <a:avLst/>
          </a:prstGeom>
          <a:solidFill>
            <a:srgbClr val="5C8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34" name="Trapezoid 33"/>
          <p:cNvSpPr/>
          <p:nvPr/>
        </p:nvSpPr>
        <p:spPr>
          <a:xfrm flipV="1">
            <a:off x="7259156" y="2105614"/>
            <a:ext cx="1363338" cy="265457"/>
          </a:xfrm>
          <a:prstGeom prst="trapezoid">
            <a:avLst/>
          </a:prstGeom>
          <a:solidFill>
            <a:srgbClr val="5C8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37" name="Trapezoid 36"/>
          <p:cNvSpPr/>
          <p:nvPr/>
        </p:nvSpPr>
        <p:spPr>
          <a:xfrm>
            <a:off x="3628972" y="6059741"/>
            <a:ext cx="1363338" cy="265457"/>
          </a:xfrm>
          <a:prstGeom prst="trapezoid">
            <a:avLst/>
          </a:prstGeom>
          <a:solidFill>
            <a:srgbClr val="5C8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38" name="Trapezoid 37"/>
          <p:cNvSpPr/>
          <p:nvPr/>
        </p:nvSpPr>
        <p:spPr>
          <a:xfrm>
            <a:off x="7259156" y="6059741"/>
            <a:ext cx="1363338" cy="265457"/>
          </a:xfrm>
          <a:prstGeom prst="trapezoid">
            <a:avLst/>
          </a:prstGeom>
          <a:solidFill>
            <a:srgbClr val="5C8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39" name="TextBox 38"/>
          <p:cNvSpPr txBox="1"/>
          <p:nvPr/>
        </p:nvSpPr>
        <p:spPr>
          <a:xfrm>
            <a:off x="3482227" y="2094072"/>
            <a:ext cx="1669055" cy="276999"/>
          </a:xfrm>
          <a:prstGeom prst="rect">
            <a:avLst/>
          </a:prstGeom>
          <a:noFill/>
        </p:spPr>
        <p:txBody>
          <a:bodyPr wrap="square" rtlCol="0">
            <a:spAutoFit/>
          </a:bodyPr>
          <a:lstStyle/>
          <a:p>
            <a:pPr algn="ctr"/>
            <a:r>
              <a:rPr lang="en-US" sz="1200" dirty="0">
                <a:solidFill>
                  <a:schemeClr val="bg1"/>
                </a:solidFill>
              </a:rPr>
              <a:t>Centralizer</a:t>
            </a:r>
          </a:p>
        </p:txBody>
      </p:sp>
      <p:sp>
        <p:nvSpPr>
          <p:cNvPr id="40" name="TextBox 39"/>
          <p:cNvSpPr txBox="1"/>
          <p:nvPr/>
        </p:nvSpPr>
        <p:spPr>
          <a:xfrm>
            <a:off x="7109910" y="2096053"/>
            <a:ext cx="1669055" cy="276999"/>
          </a:xfrm>
          <a:prstGeom prst="rect">
            <a:avLst/>
          </a:prstGeom>
          <a:noFill/>
        </p:spPr>
        <p:txBody>
          <a:bodyPr wrap="square" rtlCol="0">
            <a:spAutoFit/>
          </a:bodyPr>
          <a:lstStyle/>
          <a:p>
            <a:pPr algn="ctr"/>
            <a:r>
              <a:rPr lang="en-US" sz="1200" dirty="0">
                <a:solidFill>
                  <a:schemeClr val="bg1"/>
                </a:solidFill>
              </a:rPr>
              <a:t>Stop Collar</a:t>
            </a:r>
          </a:p>
        </p:txBody>
      </p:sp>
      <p:sp>
        <p:nvSpPr>
          <p:cNvPr id="41" name="TextBox 40"/>
          <p:cNvSpPr txBox="1"/>
          <p:nvPr/>
        </p:nvSpPr>
        <p:spPr>
          <a:xfrm>
            <a:off x="3470550" y="6053969"/>
            <a:ext cx="1669055" cy="276999"/>
          </a:xfrm>
          <a:prstGeom prst="rect">
            <a:avLst/>
          </a:prstGeom>
          <a:noFill/>
        </p:spPr>
        <p:txBody>
          <a:bodyPr wrap="square" rtlCol="0">
            <a:spAutoFit/>
          </a:bodyPr>
          <a:lstStyle/>
          <a:p>
            <a:pPr algn="ctr"/>
            <a:r>
              <a:rPr lang="en-US" sz="1200" dirty="0">
                <a:solidFill>
                  <a:schemeClr val="bg1"/>
                </a:solidFill>
              </a:rPr>
              <a:t>Centralizer</a:t>
            </a:r>
          </a:p>
        </p:txBody>
      </p:sp>
      <p:sp>
        <p:nvSpPr>
          <p:cNvPr id="42" name="TextBox 41"/>
          <p:cNvSpPr txBox="1"/>
          <p:nvPr/>
        </p:nvSpPr>
        <p:spPr>
          <a:xfrm>
            <a:off x="7127791" y="6045088"/>
            <a:ext cx="1669055" cy="276999"/>
          </a:xfrm>
          <a:prstGeom prst="rect">
            <a:avLst/>
          </a:prstGeom>
          <a:noFill/>
        </p:spPr>
        <p:txBody>
          <a:bodyPr wrap="square" rtlCol="0">
            <a:spAutoFit/>
          </a:bodyPr>
          <a:lstStyle/>
          <a:p>
            <a:pPr algn="ctr"/>
            <a:r>
              <a:rPr lang="en-US" sz="1200" dirty="0">
                <a:solidFill>
                  <a:schemeClr val="bg1"/>
                </a:solidFill>
              </a:rPr>
              <a:t>Stop Collar</a:t>
            </a:r>
          </a:p>
        </p:txBody>
      </p:sp>
      <p:sp>
        <p:nvSpPr>
          <p:cNvPr id="43" name="TextBox 42"/>
          <p:cNvSpPr txBox="1"/>
          <p:nvPr/>
        </p:nvSpPr>
        <p:spPr>
          <a:xfrm rot="18998458">
            <a:off x="5015971" y="3352623"/>
            <a:ext cx="1730134" cy="1260045"/>
          </a:xfrm>
          <a:prstGeom prst="rect">
            <a:avLst/>
          </a:prstGeom>
          <a:noFill/>
        </p:spPr>
        <p:txBody>
          <a:bodyPr wrap="square" rtlCol="0">
            <a:prstTxWarp prst="textArchUp">
              <a:avLst/>
            </a:prstTxWarp>
            <a:spAutoFit/>
          </a:bodyPr>
          <a:lstStyle/>
          <a:p>
            <a:pPr algn="ctr"/>
            <a:r>
              <a:rPr lang="en-US" sz="1500" spc="-113">
                <a:solidFill>
                  <a:schemeClr val="bg1"/>
                </a:solidFill>
              </a:rPr>
              <a:t>Restoring Force</a:t>
            </a:r>
          </a:p>
        </p:txBody>
      </p:sp>
      <p:sp>
        <p:nvSpPr>
          <p:cNvPr id="44" name="TextBox 43"/>
          <p:cNvSpPr txBox="1"/>
          <p:nvPr/>
        </p:nvSpPr>
        <p:spPr>
          <a:xfrm rot="2798458">
            <a:off x="5503899" y="3335877"/>
            <a:ext cx="1730134" cy="1260045"/>
          </a:xfrm>
          <a:prstGeom prst="rect">
            <a:avLst/>
          </a:prstGeom>
          <a:noFill/>
        </p:spPr>
        <p:txBody>
          <a:bodyPr wrap="square" rtlCol="0">
            <a:prstTxWarp prst="textArchUp">
              <a:avLst/>
            </a:prstTxWarp>
            <a:spAutoFit/>
          </a:bodyPr>
          <a:lstStyle/>
          <a:p>
            <a:pPr algn="ctr"/>
            <a:r>
              <a:rPr lang="en-US" sz="1500" spc="-113">
                <a:solidFill>
                  <a:schemeClr val="bg1"/>
                </a:solidFill>
              </a:rPr>
              <a:t>Installation </a:t>
            </a:r>
          </a:p>
        </p:txBody>
      </p:sp>
      <p:sp>
        <p:nvSpPr>
          <p:cNvPr id="45" name="TextBox 44"/>
          <p:cNvSpPr txBox="1"/>
          <p:nvPr/>
        </p:nvSpPr>
        <p:spPr>
          <a:xfrm rot="8198458">
            <a:off x="5503899" y="3813427"/>
            <a:ext cx="1730134" cy="1260045"/>
          </a:xfrm>
          <a:prstGeom prst="rect">
            <a:avLst/>
          </a:prstGeom>
          <a:noFill/>
        </p:spPr>
        <p:txBody>
          <a:bodyPr wrap="square" rtlCol="0">
            <a:prstTxWarp prst="textArchUp">
              <a:avLst/>
            </a:prstTxWarp>
            <a:spAutoFit/>
          </a:bodyPr>
          <a:lstStyle/>
          <a:p>
            <a:pPr algn="ctr"/>
            <a:r>
              <a:rPr lang="en-US" sz="1500" spc="-113">
                <a:solidFill>
                  <a:schemeClr val="bg1"/>
                </a:solidFill>
              </a:rPr>
              <a:t>Burst</a:t>
            </a:r>
          </a:p>
        </p:txBody>
      </p:sp>
      <p:sp>
        <p:nvSpPr>
          <p:cNvPr id="46" name="TextBox 45"/>
          <p:cNvSpPr txBox="1"/>
          <p:nvPr/>
        </p:nvSpPr>
        <p:spPr>
          <a:xfrm rot="13598458">
            <a:off x="5005196" y="3841378"/>
            <a:ext cx="1730134" cy="1260045"/>
          </a:xfrm>
          <a:prstGeom prst="rect">
            <a:avLst/>
          </a:prstGeom>
          <a:noFill/>
        </p:spPr>
        <p:txBody>
          <a:bodyPr wrap="square" rtlCol="0">
            <a:prstTxWarp prst="textArchUp">
              <a:avLst/>
            </a:prstTxWarp>
            <a:spAutoFit/>
          </a:bodyPr>
          <a:lstStyle/>
          <a:p>
            <a:pPr algn="ctr"/>
            <a:r>
              <a:rPr lang="en-US" sz="1500" spc="-113">
                <a:solidFill>
                  <a:schemeClr val="bg1"/>
                </a:solidFill>
              </a:rPr>
              <a:t>Axial Compression </a:t>
            </a:r>
          </a:p>
        </p:txBody>
      </p:sp>
      <p:sp>
        <p:nvSpPr>
          <p:cNvPr id="2" name="Title 1">
            <a:extLst>
              <a:ext uri="{FF2B5EF4-FFF2-40B4-BE49-F238E27FC236}">
                <a16:creationId xmlns:a16="http://schemas.microsoft.com/office/drawing/2014/main" id="{4200D426-9A5E-1441-A63E-5BC20AECF77E}"/>
              </a:ext>
            </a:extLst>
          </p:cNvPr>
          <p:cNvSpPr>
            <a:spLocks noGrp="1"/>
          </p:cNvSpPr>
          <p:nvPr>
            <p:ph type="title"/>
          </p:nvPr>
        </p:nvSpPr>
        <p:spPr/>
        <p:txBody>
          <a:bodyPr/>
          <a:lstStyle/>
          <a:p>
            <a:r>
              <a:rPr lang="en-US" dirty="0"/>
              <a:t>Superior performance</a:t>
            </a:r>
          </a:p>
        </p:txBody>
      </p:sp>
      <p:sp>
        <p:nvSpPr>
          <p:cNvPr id="4" name="Rectangle 3">
            <a:extLst>
              <a:ext uri="{FF2B5EF4-FFF2-40B4-BE49-F238E27FC236}">
                <a16:creationId xmlns:a16="http://schemas.microsoft.com/office/drawing/2014/main" id="{F57FD6FB-F166-934F-A95A-F71CBDC0AAC6}"/>
              </a:ext>
            </a:extLst>
          </p:cNvPr>
          <p:cNvSpPr/>
          <p:nvPr/>
        </p:nvSpPr>
        <p:spPr>
          <a:xfrm>
            <a:off x="2616532" y="2633345"/>
            <a:ext cx="3520913" cy="878830"/>
          </a:xfrm>
          <a:prstGeom prst="rect">
            <a:avLst/>
          </a:prstGeom>
        </p:spPr>
        <p:txBody>
          <a:bodyPr wrap="square">
            <a:spAutoFit/>
          </a:bodyPr>
          <a:lstStyle/>
          <a:p>
            <a:pPr>
              <a:lnSpc>
                <a:spcPct val="70000"/>
              </a:lnSpc>
            </a:pPr>
            <a:r>
              <a:rPr lang="en-US" sz="7200" dirty="0">
                <a:solidFill>
                  <a:schemeClr val="bg1"/>
                </a:solidFill>
              </a:rPr>
              <a:t>90% </a:t>
            </a:r>
            <a:endParaRPr lang="en-US" sz="1400" dirty="0">
              <a:solidFill>
                <a:schemeClr val="bg1"/>
              </a:solidFill>
            </a:endParaRPr>
          </a:p>
        </p:txBody>
      </p:sp>
      <p:sp>
        <p:nvSpPr>
          <p:cNvPr id="5" name="Rectangle 4">
            <a:extLst>
              <a:ext uri="{FF2B5EF4-FFF2-40B4-BE49-F238E27FC236}">
                <a16:creationId xmlns:a16="http://schemas.microsoft.com/office/drawing/2014/main" id="{3E0C03FE-FB34-BF46-B9B9-2CE17C6364BC}"/>
              </a:ext>
            </a:extLst>
          </p:cNvPr>
          <p:cNvSpPr/>
          <p:nvPr/>
        </p:nvSpPr>
        <p:spPr>
          <a:xfrm>
            <a:off x="2621752" y="3506465"/>
            <a:ext cx="1961735" cy="600164"/>
          </a:xfrm>
          <a:prstGeom prst="rect">
            <a:avLst/>
          </a:prstGeom>
        </p:spPr>
        <p:txBody>
          <a:bodyPr wrap="square">
            <a:spAutoFit/>
          </a:bodyPr>
          <a:lstStyle/>
          <a:p>
            <a:r>
              <a:rPr lang="en-US" sz="1100" i="1">
                <a:solidFill>
                  <a:schemeClr val="bg1"/>
                </a:solidFill>
              </a:rPr>
              <a:t>Compared to Sledgehammer 9 5/8 x 12 1/4” centralizers</a:t>
            </a:r>
          </a:p>
        </p:txBody>
      </p:sp>
      <p:sp>
        <p:nvSpPr>
          <p:cNvPr id="333" name="Rectangle 332">
            <a:extLst>
              <a:ext uri="{FF2B5EF4-FFF2-40B4-BE49-F238E27FC236}">
                <a16:creationId xmlns:a16="http://schemas.microsoft.com/office/drawing/2014/main" id="{B208FE2A-DBCC-7843-A313-F3231A5FDF07}"/>
              </a:ext>
            </a:extLst>
          </p:cNvPr>
          <p:cNvSpPr/>
          <p:nvPr/>
        </p:nvSpPr>
        <p:spPr>
          <a:xfrm>
            <a:off x="2568269" y="4485173"/>
            <a:ext cx="2301997" cy="1175578"/>
          </a:xfrm>
          <a:prstGeom prst="rect">
            <a:avLst/>
          </a:prstGeom>
        </p:spPr>
        <p:txBody>
          <a:bodyPr wrap="square">
            <a:spAutoFit/>
          </a:bodyPr>
          <a:lstStyle/>
          <a:p>
            <a:pPr>
              <a:lnSpc>
                <a:spcPct val="70000"/>
              </a:lnSpc>
            </a:pPr>
            <a:r>
              <a:rPr lang="en-US" sz="6000" dirty="0">
                <a:solidFill>
                  <a:schemeClr val="bg1"/>
                </a:solidFill>
              </a:rPr>
              <a:t>33% </a:t>
            </a:r>
            <a:r>
              <a:rPr lang="en-US" sz="3600" dirty="0">
                <a:solidFill>
                  <a:schemeClr val="bg1"/>
                </a:solidFill>
              </a:rPr>
              <a:t>stronger</a:t>
            </a:r>
            <a:r>
              <a:rPr lang="en-US" sz="1100" dirty="0">
                <a:solidFill>
                  <a:schemeClr val="bg1"/>
                </a:solidFill>
              </a:rPr>
              <a:t> </a:t>
            </a:r>
          </a:p>
        </p:txBody>
      </p:sp>
      <p:sp>
        <p:nvSpPr>
          <p:cNvPr id="6" name="Rectangle 5">
            <a:extLst>
              <a:ext uri="{FF2B5EF4-FFF2-40B4-BE49-F238E27FC236}">
                <a16:creationId xmlns:a16="http://schemas.microsoft.com/office/drawing/2014/main" id="{8F98A40E-F236-C440-A8E1-744E059B6EDD}"/>
              </a:ext>
            </a:extLst>
          </p:cNvPr>
          <p:cNvSpPr/>
          <p:nvPr/>
        </p:nvSpPr>
        <p:spPr>
          <a:xfrm>
            <a:off x="4424000" y="2554164"/>
            <a:ext cx="1512168" cy="757130"/>
          </a:xfrm>
          <a:prstGeom prst="rect">
            <a:avLst/>
          </a:prstGeom>
        </p:spPr>
        <p:txBody>
          <a:bodyPr wrap="square">
            <a:spAutoFit/>
          </a:bodyPr>
          <a:lstStyle/>
          <a:p>
            <a:pPr>
              <a:lnSpc>
                <a:spcPct val="80000"/>
              </a:lnSpc>
            </a:pPr>
            <a:r>
              <a:rPr lang="en-US">
                <a:solidFill>
                  <a:schemeClr val="bg1"/>
                </a:solidFill>
              </a:rPr>
              <a:t>higher restoring force</a:t>
            </a:r>
            <a:r>
              <a:rPr lang="en-US" sz="800">
                <a:solidFill>
                  <a:schemeClr val="bg1"/>
                </a:solidFill>
              </a:rPr>
              <a:t> </a:t>
            </a:r>
            <a:endParaRPr lang="en-US">
              <a:solidFill>
                <a:schemeClr val="bg1"/>
              </a:solidFill>
            </a:endParaRPr>
          </a:p>
        </p:txBody>
      </p:sp>
      <p:sp>
        <p:nvSpPr>
          <p:cNvPr id="334" name="Rectangle 333">
            <a:extLst>
              <a:ext uri="{FF2B5EF4-FFF2-40B4-BE49-F238E27FC236}">
                <a16:creationId xmlns:a16="http://schemas.microsoft.com/office/drawing/2014/main" id="{63053654-7FEC-9843-8EF3-CFEA7BD43A6E}"/>
              </a:ext>
            </a:extLst>
          </p:cNvPr>
          <p:cNvSpPr/>
          <p:nvPr/>
        </p:nvSpPr>
        <p:spPr>
          <a:xfrm>
            <a:off x="2616532" y="5544102"/>
            <a:ext cx="1961735" cy="430887"/>
          </a:xfrm>
          <a:prstGeom prst="rect">
            <a:avLst/>
          </a:prstGeom>
        </p:spPr>
        <p:txBody>
          <a:bodyPr wrap="square">
            <a:spAutoFit/>
          </a:bodyPr>
          <a:lstStyle/>
          <a:p>
            <a:r>
              <a:rPr lang="en-US" sz="1100" i="1">
                <a:solidFill>
                  <a:schemeClr val="bg1"/>
                </a:solidFill>
              </a:rPr>
              <a:t>Compared to DHP 9 5/8 x 12 1/4” centralizers</a:t>
            </a:r>
          </a:p>
        </p:txBody>
      </p:sp>
      <p:sp>
        <p:nvSpPr>
          <p:cNvPr id="7" name="Rectangle 6">
            <a:extLst>
              <a:ext uri="{FF2B5EF4-FFF2-40B4-BE49-F238E27FC236}">
                <a16:creationId xmlns:a16="http://schemas.microsoft.com/office/drawing/2014/main" id="{C113BB45-D8A4-AC41-A416-3661EA076F13}"/>
              </a:ext>
            </a:extLst>
          </p:cNvPr>
          <p:cNvSpPr/>
          <p:nvPr/>
        </p:nvSpPr>
        <p:spPr>
          <a:xfrm>
            <a:off x="6881707" y="2739830"/>
            <a:ext cx="2770170" cy="1006429"/>
          </a:xfrm>
          <a:prstGeom prst="rect">
            <a:avLst/>
          </a:prstGeom>
        </p:spPr>
        <p:txBody>
          <a:bodyPr wrap="square">
            <a:spAutoFit/>
          </a:bodyPr>
          <a:lstStyle/>
          <a:p>
            <a:pPr algn="r">
              <a:lnSpc>
                <a:spcPct val="90000"/>
              </a:lnSpc>
            </a:pPr>
            <a:r>
              <a:rPr lang="en-US" sz="4800" dirty="0">
                <a:solidFill>
                  <a:schemeClr val="bg1"/>
                </a:solidFill>
              </a:rPr>
              <a:t>30 </a:t>
            </a:r>
          </a:p>
          <a:p>
            <a:pPr algn="r">
              <a:lnSpc>
                <a:spcPct val="90000"/>
              </a:lnSpc>
            </a:pPr>
            <a:r>
              <a:rPr lang="en-US" dirty="0" err="1">
                <a:solidFill>
                  <a:schemeClr val="bg1"/>
                </a:solidFill>
              </a:rPr>
              <a:t>lb</a:t>
            </a:r>
            <a:r>
              <a:rPr lang="en-US" dirty="0">
                <a:solidFill>
                  <a:schemeClr val="bg1"/>
                </a:solidFill>
              </a:rPr>
              <a:t>-ft higher torque</a:t>
            </a:r>
          </a:p>
        </p:txBody>
      </p:sp>
      <p:sp>
        <p:nvSpPr>
          <p:cNvPr id="8" name="Rectangle 7">
            <a:extLst>
              <a:ext uri="{FF2B5EF4-FFF2-40B4-BE49-F238E27FC236}">
                <a16:creationId xmlns:a16="http://schemas.microsoft.com/office/drawing/2014/main" id="{E912FED6-5071-9347-842A-10CC4C771DC6}"/>
              </a:ext>
            </a:extLst>
          </p:cNvPr>
          <p:cNvSpPr/>
          <p:nvPr/>
        </p:nvSpPr>
        <p:spPr>
          <a:xfrm>
            <a:off x="6239722" y="2455385"/>
            <a:ext cx="3504486" cy="369332"/>
          </a:xfrm>
          <a:prstGeom prst="rect">
            <a:avLst/>
          </a:prstGeom>
        </p:spPr>
        <p:txBody>
          <a:bodyPr wrap="none">
            <a:spAutoFit/>
          </a:bodyPr>
          <a:lstStyle/>
          <a:p>
            <a:r>
              <a:rPr lang="en-US">
                <a:solidFill>
                  <a:schemeClr val="bg1"/>
                </a:solidFill>
              </a:rPr>
              <a:t>Centek grub screws reached </a:t>
            </a:r>
          </a:p>
        </p:txBody>
      </p:sp>
      <p:sp>
        <p:nvSpPr>
          <p:cNvPr id="335" name="Rectangle 334">
            <a:extLst>
              <a:ext uri="{FF2B5EF4-FFF2-40B4-BE49-F238E27FC236}">
                <a16:creationId xmlns:a16="http://schemas.microsoft.com/office/drawing/2014/main" id="{A072723A-10BC-5842-9F65-B65B86673B57}"/>
              </a:ext>
            </a:extLst>
          </p:cNvPr>
          <p:cNvSpPr/>
          <p:nvPr/>
        </p:nvSpPr>
        <p:spPr>
          <a:xfrm>
            <a:off x="7419708" y="3713951"/>
            <a:ext cx="2218413" cy="430887"/>
          </a:xfrm>
          <a:prstGeom prst="rect">
            <a:avLst/>
          </a:prstGeom>
        </p:spPr>
        <p:txBody>
          <a:bodyPr wrap="square">
            <a:spAutoFit/>
          </a:bodyPr>
          <a:lstStyle/>
          <a:p>
            <a:pPr algn="r"/>
            <a:r>
              <a:rPr lang="en-US" sz="1100" i="1">
                <a:solidFill>
                  <a:schemeClr val="bg1"/>
                </a:solidFill>
              </a:rPr>
              <a:t>Compared to Weatherford  7” stop collars*</a:t>
            </a:r>
          </a:p>
        </p:txBody>
      </p:sp>
      <p:sp>
        <p:nvSpPr>
          <p:cNvPr id="336" name="Rectangle 335">
            <a:extLst>
              <a:ext uri="{FF2B5EF4-FFF2-40B4-BE49-F238E27FC236}">
                <a16:creationId xmlns:a16="http://schemas.microsoft.com/office/drawing/2014/main" id="{1551CAFB-1BB1-634F-97BB-BC22380E6188}"/>
              </a:ext>
            </a:extLst>
          </p:cNvPr>
          <p:cNvSpPr/>
          <p:nvPr/>
        </p:nvSpPr>
        <p:spPr>
          <a:xfrm>
            <a:off x="7367811" y="4418018"/>
            <a:ext cx="2301997" cy="1175578"/>
          </a:xfrm>
          <a:prstGeom prst="rect">
            <a:avLst/>
          </a:prstGeom>
        </p:spPr>
        <p:txBody>
          <a:bodyPr wrap="square">
            <a:spAutoFit/>
          </a:bodyPr>
          <a:lstStyle/>
          <a:p>
            <a:pPr algn="r">
              <a:lnSpc>
                <a:spcPct val="70000"/>
              </a:lnSpc>
            </a:pPr>
            <a:r>
              <a:rPr lang="en-US" sz="6000" dirty="0">
                <a:solidFill>
                  <a:schemeClr val="bg1"/>
                </a:solidFill>
              </a:rPr>
              <a:t>22% </a:t>
            </a:r>
            <a:r>
              <a:rPr lang="en-US" sz="3600" dirty="0">
                <a:solidFill>
                  <a:schemeClr val="bg1"/>
                </a:solidFill>
              </a:rPr>
              <a:t>stronger</a:t>
            </a:r>
            <a:r>
              <a:rPr lang="en-US" sz="1100" dirty="0">
                <a:solidFill>
                  <a:schemeClr val="bg1"/>
                </a:solidFill>
              </a:rPr>
              <a:t> </a:t>
            </a:r>
          </a:p>
        </p:txBody>
      </p:sp>
      <p:sp>
        <p:nvSpPr>
          <p:cNvPr id="337" name="Rectangle 336">
            <a:extLst>
              <a:ext uri="{FF2B5EF4-FFF2-40B4-BE49-F238E27FC236}">
                <a16:creationId xmlns:a16="http://schemas.microsoft.com/office/drawing/2014/main" id="{41D92D74-F872-324D-9D18-521D516B7ADA}"/>
              </a:ext>
            </a:extLst>
          </p:cNvPr>
          <p:cNvSpPr/>
          <p:nvPr/>
        </p:nvSpPr>
        <p:spPr>
          <a:xfrm>
            <a:off x="7388334" y="5589343"/>
            <a:ext cx="2218413" cy="430887"/>
          </a:xfrm>
          <a:prstGeom prst="rect">
            <a:avLst/>
          </a:prstGeom>
        </p:spPr>
        <p:txBody>
          <a:bodyPr wrap="square">
            <a:spAutoFit/>
          </a:bodyPr>
          <a:lstStyle/>
          <a:p>
            <a:pPr algn="r"/>
            <a:r>
              <a:rPr lang="en-US" sz="1100" i="1">
                <a:solidFill>
                  <a:schemeClr val="bg1"/>
                </a:solidFill>
              </a:rPr>
              <a:t>Compared to Weatherford  7” stop collars</a:t>
            </a:r>
          </a:p>
        </p:txBody>
      </p:sp>
      <p:sp>
        <p:nvSpPr>
          <p:cNvPr id="25" name="Freeform 24"/>
          <p:cNvSpPr/>
          <p:nvPr/>
        </p:nvSpPr>
        <p:spPr>
          <a:xfrm>
            <a:off x="5606928" y="3707667"/>
            <a:ext cx="1037617" cy="1021724"/>
          </a:xfrm>
          <a:custGeom>
            <a:avLst/>
            <a:gdLst>
              <a:gd name="connsiteX0" fmla="*/ 1371600 w 2743200"/>
              <a:gd name="connsiteY0" fmla="*/ 320040 h 2743200"/>
              <a:gd name="connsiteX1" fmla="*/ 320040 w 2743200"/>
              <a:gd name="connsiteY1" fmla="*/ 1371600 h 2743200"/>
              <a:gd name="connsiteX2" fmla="*/ 1371600 w 2743200"/>
              <a:gd name="connsiteY2" fmla="*/ 2423160 h 2743200"/>
              <a:gd name="connsiteX3" fmla="*/ 2423160 w 2743200"/>
              <a:gd name="connsiteY3" fmla="*/ 1371600 h 2743200"/>
              <a:gd name="connsiteX4" fmla="*/ 1371600 w 2743200"/>
              <a:gd name="connsiteY4" fmla="*/ 320040 h 2743200"/>
              <a:gd name="connsiteX5" fmla="*/ 1371600 w 2743200"/>
              <a:gd name="connsiteY5" fmla="*/ 0 h 2743200"/>
              <a:gd name="connsiteX6" fmla="*/ 2025386 w 2743200"/>
              <a:gd name="connsiteY6" fmla="*/ 165545 h 2743200"/>
              <a:gd name="connsiteX7" fmla="*/ 2129179 w 2743200"/>
              <a:gd name="connsiteY7" fmla="*/ 228600 h 2743200"/>
              <a:gd name="connsiteX8" fmla="*/ 2514600 w 2743200"/>
              <a:gd name="connsiteY8" fmla="*/ 228600 h 2743200"/>
              <a:gd name="connsiteX9" fmla="*/ 2514600 w 2743200"/>
              <a:gd name="connsiteY9" fmla="*/ 614022 h 2743200"/>
              <a:gd name="connsiteX10" fmla="*/ 2577656 w 2743200"/>
              <a:gd name="connsiteY10" fmla="*/ 717814 h 2743200"/>
              <a:gd name="connsiteX11" fmla="*/ 2743200 w 2743200"/>
              <a:gd name="connsiteY11" fmla="*/ 1371600 h 2743200"/>
              <a:gd name="connsiteX12" fmla="*/ 2577656 w 2743200"/>
              <a:gd name="connsiteY12" fmla="*/ 2025386 h 2743200"/>
              <a:gd name="connsiteX13" fmla="*/ 2514600 w 2743200"/>
              <a:gd name="connsiteY13" fmla="*/ 2129179 h 2743200"/>
              <a:gd name="connsiteX14" fmla="*/ 2514600 w 2743200"/>
              <a:gd name="connsiteY14" fmla="*/ 2514600 h 2743200"/>
              <a:gd name="connsiteX15" fmla="*/ 2129179 w 2743200"/>
              <a:gd name="connsiteY15" fmla="*/ 2514600 h 2743200"/>
              <a:gd name="connsiteX16" fmla="*/ 2025386 w 2743200"/>
              <a:gd name="connsiteY16" fmla="*/ 2577655 h 2743200"/>
              <a:gd name="connsiteX17" fmla="*/ 1371600 w 2743200"/>
              <a:gd name="connsiteY17" fmla="*/ 2743200 h 2743200"/>
              <a:gd name="connsiteX18" fmla="*/ 717814 w 2743200"/>
              <a:gd name="connsiteY18" fmla="*/ 2577655 h 2743200"/>
              <a:gd name="connsiteX19" fmla="*/ 614022 w 2743200"/>
              <a:gd name="connsiteY19" fmla="*/ 2514600 h 2743200"/>
              <a:gd name="connsiteX20" fmla="*/ 228600 w 2743200"/>
              <a:gd name="connsiteY20" fmla="*/ 2514600 h 2743200"/>
              <a:gd name="connsiteX21" fmla="*/ 228600 w 2743200"/>
              <a:gd name="connsiteY21" fmla="*/ 2129179 h 2743200"/>
              <a:gd name="connsiteX22" fmla="*/ 165545 w 2743200"/>
              <a:gd name="connsiteY22" fmla="*/ 2025386 h 2743200"/>
              <a:gd name="connsiteX23" fmla="*/ 0 w 2743200"/>
              <a:gd name="connsiteY23" fmla="*/ 1371600 h 2743200"/>
              <a:gd name="connsiteX24" fmla="*/ 165545 w 2743200"/>
              <a:gd name="connsiteY24" fmla="*/ 717814 h 2743200"/>
              <a:gd name="connsiteX25" fmla="*/ 228600 w 2743200"/>
              <a:gd name="connsiteY25" fmla="*/ 614022 h 2743200"/>
              <a:gd name="connsiteX26" fmla="*/ 228600 w 2743200"/>
              <a:gd name="connsiteY26" fmla="*/ 228600 h 2743200"/>
              <a:gd name="connsiteX27" fmla="*/ 614022 w 2743200"/>
              <a:gd name="connsiteY27" fmla="*/ 228600 h 2743200"/>
              <a:gd name="connsiteX28" fmla="*/ 717814 w 2743200"/>
              <a:gd name="connsiteY28" fmla="*/ 165545 h 2743200"/>
              <a:gd name="connsiteX29" fmla="*/ 1371600 w 2743200"/>
              <a:gd name="connsiteY29" fmla="*/ 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43200" h="2743200">
                <a:moveTo>
                  <a:pt x="1371600" y="320040"/>
                </a:moveTo>
                <a:cubicBezTo>
                  <a:pt x="790839" y="320040"/>
                  <a:pt x="320040" y="790839"/>
                  <a:pt x="320040" y="1371600"/>
                </a:cubicBezTo>
                <a:cubicBezTo>
                  <a:pt x="320040" y="1952361"/>
                  <a:pt x="790839" y="2423160"/>
                  <a:pt x="1371600" y="2423160"/>
                </a:cubicBezTo>
                <a:cubicBezTo>
                  <a:pt x="1952361" y="2423160"/>
                  <a:pt x="2423160" y="1952361"/>
                  <a:pt x="2423160" y="1371600"/>
                </a:cubicBezTo>
                <a:cubicBezTo>
                  <a:pt x="2423160" y="790839"/>
                  <a:pt x="1952361" y="320040"/>
                  <a:pt x="1371600" y="320040"/>
                </a:cubicBezTo>
                <a:close/>
                <a:moveTo>
                  <a:pt x="1371600" y="0"/>
                </a:moveTo>
                <a:cubicBezTo>
                  <a:pt x="1608323" y="0"/>
                  <a:pt x="1831040" y="59969"/>
                  <a:pt x="2025386" y="165545"/>
                </a:cubicBezTo>
                <a:lnTo>
                  <a:pt x="2129179" y="228600"/>
                </a:lnTo>
                <a:lnTo>
                  <a:pt x="2514600" y="228600"/>
                </a:lnTo>
                <a:lnTo>
                  <a:pt x="2514600" y="614022"/>
                </a:lnTo>
                <a:lnTo>
                  <a:pt x="2577656" y="717814"/>
                </a:lnTo>
                <a:cubicBezTo>
                  <a:pt x="2683231" y="912161"/>
                  <a:pt x="2743200" y="1134877"/>
                  <a:pt x="2743200" y="1371600"/>
                </a:cubicBezTo>
                <a:cubicBezTo>
                  <a:pt x="2743200" y="1608323"/>
                  <a:pt x="2683231" y="1831040"/>
                  <a:pt x="2577656" y="2025386"/>
                </a:cubicBezTo>
                <a:lnTo>
                  <a:pt x="2514600" y="2129179"/>
                </a:lnTo>
                <a:lnTo>
                  <a:pt x="2514600" y="2514600"/>
                </a:lnTo>
                <a:lnTo>
                  <a:pt x="2129179" y="2514600"/>
                </a:lnTo>
                <a:lnTo>
                  <a:pt x="2025386" y="2577655"/>
                </a:lnTo>
                <a:cubicBezTo>
                  <a:pt x="1831040" y="2683231"/>
                  <a:pt x="1608323" y="2743200"/>
                  <a:pt x="1371600" y="2743200"/>
                </a:cubicBezTo>
                <a:cubicBezTo>
                  <a:pt x="1134877" y="2743200"/>
                  <a:pt x="912161" y="2683231"/>
                  <a:pt x="717814" y="2577655"/>
                </a:cubicBezTo>
                <a:lnTo>
                  <a:pt x="614022" y="2514600"/>
                </a:lnTo>
                <a:lnTo>
                  <a:pt x="228600" y="2514600"/>
                </a:lnTo>
                <a:lnTo>
                  <a:pt x="228600" y="2129179"/>
                </a:lnTo>
                <a:lnTo>
                  <a:pt x="165545" y="2025386"/>
                </a:lnTo>
                <a:cubicBezTo>
                  <a:pt x="59969" y="1831040"/>
                  <a:pt x="0" y="1608323"/>
                  <a:pt x="0" y="1371600"/>
                </a:cubicBezTo>
                <a:cubicBezTo>
                  <a:pt x="0" y="1134877"/>
                  <a:pt x="59969" y="912161"/>
                  <a:pt x="165545" y="717814"/>
                </a:cubicBezTo>
                <a:lnTo>
                  <a:pt x="228600" y="614022"/>
                </a:lnTo>
                <a:lnTo>
                  <a:pt x="228600" y="228600"/>
                </a:lnTo>
                <a:lnTo>
                  <a:pt x="614022" y="228600"/>
                </a:lnTo>
                <a:lnTo>
                  <a:pt x="717814" y="165545"/>
                </a:lnTo>
                <a:cubicBezTo>
                  <a:pt x="912161" y="59969"/>
                  <a:pt x="1134877" y="0"/>
                  <a:pt x="1371600" y="0"/>
                </a:cubicBez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10" name="TextBox 9">
            <a:extLst>
              <a:ext uri="{FF2B5EF4-FFF2-40B4-BE49-F238E27FC236}">
                <a16:creationId xmlns:a16="http://schemas.microsoft.com/office/drawing/2014/main" id="{7DDD5250-99B9-7E42-BD5A-40A768445C93}"/>
              </a:ext>
            </a:extLst>
          </p:cNvPr>
          <p:cNvSpPr txBox="1"/>
          <p:nvPr/>
        </p:nvSpPr>
        <p:spPr>
          <a:xfrm>
            <a:off x="5811545" y="4035705"/>
            <a:ext cx="703848" cy="369332"/>
          </a:xfrm>
          <a:prstGeom prst="rect">
            <a:avLst/>
          </a:prstGeom>
          <a:noFill/>
        </p:spPr>
        <p:txBody>
          <a:bodyPr wrap="square" rtlCol="0">
            <a:spAutoFit/>
          </a:bodyPr>
          <a:lstStyle/>
          <a:p>
            <a:r>
              <a:rPr lang="en-US" dirty="0">
                <a:solidFill>
                  <a:schemeClr val="tx1">
                    <a:lumMod val="65000"/>
                    <a:lumOff val="35000"/>
                  </a:schemeClr>
                </a:solidFill>
              </a:rPr>
              <a:t>TEST</a:t>
            </a:r>
          </a:p>
        </p:txBody>
      </p:sp>
    </p:spTree>
    <p:extLst>
      <p:ext uri="{BB962C8B-B14F-4D97-AF65-F5344CB8AC3E}">
        <p14:creationId xmlns:p14="http://schemas.microsoft.com/office/powerpoint/2010/main" val="1370312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27236-8D12-8741-BC01-366542600960}"/>
              </a:ext>
            </a:extLst>
          </p:cNvPr>
          <p:cNvSpPr>
            <a:spLocks noGrp="1"/>
          </p:cNvSpPr>
          <p:nvPr>
            <p:ph type="title"/>
          </p:nvPr>
        </p:nvSpPr>
        <p:spPr/>
        <p:txBody>
          <a:bodyPr>
            <a:normAutofit/>
          </a:bodyPr>
          <a:lstStyle/>
          <a:p>
            <a:r>
              <a:rPr lang="en-US" dirty="0"/>
              <a:t>Don’t take our word for it</a:t>
            </a:r>
          </a:p>
        </p:txBody>
      </p:sp>
      <p:sp>
        <p:nvSpPr>
          <p:cNvPr id="4" name="Rectangular Callout 3">
            <a:extLst>
              <a:ext uri="{FF2B5EF4-FFF2-40B4-BE49-F238E27FC236}">
                <a16:creationId xmlns:a16="http://schemas.microsoft.com/office/drawing/2014/main" id="{D92891DF-E770-D249-9365-0757DDF285BA}"/>
              </a:ext>
            </a:extLst>
          </p:cNvPr>
          <p:cNvSpPr/>
          <p:nvPr/>
        </p:nvSpPr>
        <p:spPr>
          <a:xfrm>
            <a:off x="406359" y="1855047"/>
            <a:ext cx="3561322" cy="1938992"/>
          </a:xfrm>
          <a:prstGeom prst="wedgeRectCallout">
            <a:avLst>
              <a:gd name="adj1" fmla="val -21444"/>
              <a:gd name="adj2" fmla="val 62500"/>
            </a:avLst>
          </a:prstGeom>
          <a:solidFill>
            <a:srgbClr val="3D5966"/>
          </a:solidFill>
          <a:ln>
            <a:noFill/>
          </a:ln>
        </p:spPr>
        <p:txBody>
          <a:bodyPr wrap="square" anchor="t">
            <a:spAutoFit/>
          </a:bodyPr>
          <a:lstStyle/>
          <a:p>
            <a:r>
              <a:rPr lang="en-US" sz="1200" dirty="0">
                <a:solidFill>
                  <a:schemeClr val="bg2"/>
                </a:solidFill>
              </a:rPr>
              <a:t>The main benefit of the Centek S2s has been their performance downhole, helping casing to run to TD compared to wells with other centralizers where the casing got stuck or ran 100m - 200m short of TD, resulting in yields being substantially reduced, compared to plan.</a:t>
            </a:r>
          </a:p>
          <a:p>
            <a:endParaRPr lang="en-US" sz="1200" dirty="0">
              <a:solidFill>
                <a:schemeClr val="bg2"/>
              </a:solidFill>
            </a:endParaRPr>
          </a:p>
          <a:p>
            <a:r>
              <a:rPr lang="en-US" sz="1100" dirty="0">
                <a:solidFill>
                  <a:schemeClr val="bg2"/>
                </a:solidFill>
              </a:rPr>
              <a:t>Gary Zhang, General Manager, </a:t>
            </a:r>
            <a:r>
              <a:rPr lang="en-US" sz="1100" dirty="0" err="1">
                <a:solidFill>
                  <a:schemeClr val="bg2"/>
                </a:solidFill>
              </a:rPr>
              <a:t>Vertechs</a:t>
            </a:r>
            <a:r>
              <a:rPr lang="en-US" sz="1100" dirty="0">
                <a:solidFill>
                  <a:schemeClr val="bg2"/>
                </a:solidFill>
              </a:rPr>
              <a:t> Oil &amp; Gas Co. Ltd </a:t>
            </a:r>
          </a:p>
        </p:txBody>
      </p:sp>
      <p:sp>
        <p:nvSpPr>
          <p:cNvPr id="6" name="Rectangular Callout 5">
            <a:extLst>
              <a:ext uri="{FF2B5EF4-FFF2-40B4-BE49-F238E27FC236}">
                <a16:creationId xmlns:a16="http://schemas.microsoft.com/office/drawing/2014/main" id="{68CF117B-4874-FC4E-988A-E12AC0B24064}"/>
              </a:ext>
            </a:extLst>
          </p:cNvPr>
          <p:cNvSpPr/>
          <p:nvPr/>
        </p:nvSpPr>
        <p:spPr>
          <a:xfrm>
            <a:off x="404399" y="4086047"/>
            <a:ext cx="3595585" cy="1000274"/>
          </a:xfrm>
          <a:prstGeom prst="wedgeRectCallout">
            <a:avLst/>
          </a:prstGeom>
          <a:solidFill>
            <a:srgbClr val="C00000"/>
          </a:solidFill>
          <a:ln>
            <a:noFill/>
          </a:ln>
        </p:spPr>
        <p:txBody>
          <a:bodyPr wrap="square">
            <a:spAutoFit/>
          </a:bodyPr>
          <a:lstStyle/>
          <a:p>
            <a:r>
              <a:rPr lang="en-GB" sz="1200" dirty="0">
                <a:solidFill>
                  <a:srgbClr val="FFFFFF"/>
                </a:solidFill>
                <a:latin typeface="Century Gothic" panose="020B0502020202020204" pitchFamily="34" charset="0"/>
              </a:rPr>
              <a:t>While on bottom in a 12,000ft well we were able to rotate at 60rpm and the bond log results were excellent.</a:t>
            </a:r>
          </a:p>
          <a:p>
            <a:endParaRPr lang="en-GB" sz="1200" dirty="0">
              <a:solidFill>
                <a:srgbClr val="FFFFFF"/>
              </a:solidFill>
              <a:latin typeface="Century Gothic" panose="020B0502020202020204" pitchFamily="34" charset="0"/>
            </a:endParaRPr>
          </a:p>
          <a:p>
            <a:r>
              <a:rPr lang="en-GB" sz="1100" dirty="0">
                <a:solidFill>
                  <a:srgbClr val="FFFFFF"/>
                </a:solidFill>
                <a:latin typeface="Century Gothic" panose="020B0502020202020204" pitchFamily="34" charset="0"/>
              </a:rPr>
              <a:t>Drilling Engineer</a:t>
            </a:r>
          </a:p>
        </p:txBody>
      </p:sp>
      <p:sp>
        <p:nvSpPr>
          <p:cNvPr id="7" name="Rectangular Callout 6">
            <a:extLst>
              <a:ext uri="{FF2B5EF4-FFF2-40B4-BE49-F238E27FC236}">
                <a16:creationId xmlns:a16="http://schemas.microsoft.com/office/drawing/2014/main" id="{BC0CA752-08EA-E242-8EC2-6ED2E6D63191}"/>
              </a:ext>
            </a:extLst>
          </p:cNvPr>
          <p:cNvSpPr/>
          <p:nvPr/>
        </p:nvSpPr>
        <p:spPr>
          <a:xfrm>
            <a:off x="6919459" y="3216295"/>
            <a:ext cx="1791616" cy="800219"/>
          </a:xfrm>
          <a:prstGeom prst="wedgeRectCallout">
            <a:avLst/>
          </a:prstGeom>
          <a:solidFill>
            <a:srgbClr val="C00000"/>
          </a:solidFill>
        </p:spPr>
        <p:txBody>
          <a:bodyPr wrap="square">
            <a:spAutoFit/>
          </a:bodyPr>
          <a:lstStyle/>
          <a:p>
            <a:r>
              <a:rPr lang="en-GB" sz="1200" dirty="0">
                <a:solidFill>
                  <a:srgbClr val="FFFFFF"/>
                </a:solidFill>
                <a:latin typeface="Century Gothic" panose="020B0502020202020204" pitchFamily="34" charset="0"/>
              </a:rPr>
              <a:t>It was like having ball bearings in the hole!</a:t>
            </a:r>
          </a:p>
          <a:p>
            <a:endParaRPr lang="en-GB" sz="1100" dirty="0">
              <a:solidFill>
                <a:srgbClr val="FFFFFF"/>
              </a:solidFill>
              <a:latin typeface="Century Gothic" panose="020B0502020202020204" pitchFamily="34" charset="0"/>
            </a:endParaRPr>
          </a:p>
          <a:p>
            <a:r>
              <a:rPr lang="en-GB" sz="1100" dirty="0">
                <a:solidFill>
                  <a:srgbClr val="FFFFFF"/>
                </a:solidFill>
                <a:latin typeface="Century Gothic" panose="020B0502020202020204" pitchFamily="34" charset="0"/>
              </a:rPr>
              <a:t>Operator</a:t>
            </a:r>
          </a:p>
        </p:txBody>
      </p:sp>
      <p:sp>
        <p:nvSpPr>
          <p:cNvPr id="8" name="Rectangular Callout 7">
            <a:extLst>
              <a:ext uri="{FF2B5EF4-FFF2-40B4-BE49-F238E27FC236}">
                <a16:creationId xmlns:a16="http://schemas.microsoft.com/office/drawing/2014/main" id="{56A5E22A-5D30-BB43-81DA-4406C672D2CB}"/>
              </a:ext>
            </a:extLst>
          </p:cNvPr>
          <p:cNvSpPr/>
          <p:nvPr/>
        </p:nvSpPr>
        <p:spPr>
          <a:xfrm>
            <a:off x="9452979" y="1841749"/>
            <a:ext cx="2374942" cy="1738938"/>
          </a:xfrm>
          <a:prstGeom prst="wedgeRectCallout">
            <a:avLst/>
          </a:prstGeom>
          <a:solidFill>
            <a:schemeClr val="bg1">
              <a:lumMod val="75000"/>
            </a:schemeClr>
          </a:solidFill>
        </p:spPr>
        <p:txBody>
          <a:bodyPr wrap="square">
            <a:spAutoFit/>
          </a:bodyPr>
          <a:lstStyle/>
          <a:p>
            <a:r>
              <a:rPr lang="en-GB" sz="1200" dirty="0">
                <a:solidFill>
                  <a:schemeClr val="bg1"/>
                </a:solidFill>
              </a:rPr>
              <a:t>It was a good decision to use the </a:t>
            </a:r>
            <a:r>
              <a:rPr lang="en-GB" sz="1200" dirty="0" err="1">
                <a:solidFill>
                  <a:schemeClr val="bg1"/>
                </a:solidFill>
              </a:rPr>
              <a:t>Centeks</a:t>
            </a:r>
            <a:r>
              <a:rPr lang="en-GB" sz="1200" dirty="0">
                <a:solidFill>
                  <a:schemeClr val="bg1"/>
                </a:solidFill>
              </a:rPr>
              <a:t>! Due to the special development costs and special testing, we had to invest more money, but the job went well and the investment was worth it.</a:t>
            </a:r>
          </a:p>
          <a:p>
            <a:endParaRPr lang="en-GB" sz="1200" dirty="0">
              <a:solidFill>
                <a:schemeClr val="bg1"/>
              </a:solidFill>
            </a:endParaRPr>
          </a:p>
          <a:p>
            <a:r>
              <a:rPr lang="en-GB" sz="1100" dirty="0">
                <a:solidFill>
                  <a:schemeClr val="bg1"/>
                </a:solidFill>
              </a:rPr>
              <a:t>Operator</a:t>
            </a:r>
            <a:endParaRPr lang="en-US" sz="1100" dirty="0">
              <a:solidFill>
                <a:schemeClr val="bg1"/>
              </a:solidFill>
            </a:endParaRPr>
          </a:p>
        </p:txBody>
      </p:sp>
      <p:sp>
        <p:nvSpPr>
          <p:cNvPr id="9" name="Rectangular Callout 8">
            <a:extLst>
              <a:ext uri="{FF2B5EF4-FFF2-40B4-BE49-F238E27FC236}">
                <a16:creationId xmlns:a16="http://schemas.microsoft.com/office/drawing/2014/main" id="{8E61533F-D9D3-BE47-8A8C-B4E66B2D653A}"/>
              </a:ext>
            </a:extLst>
          </p:cNvPr>
          <p:cNvSpPr/>
          <p:nvPr/>
        </p:nvSpPr>
        <p:spPr>
          <a:xfrm>
            <a:off x="6910065" y="1855047"/>
            <a:ext cx="2156319" cy="1000274"/>
          </a:xfrm>
          <a:prstGeom prst="wedgeRectCallout">
            <a:avLst/>
          </a:prstGeom>
          <a:solidFill>
            <a:srgbClr val="5C8598"/>
          </a:solidFill>
          <a:ln>
            <a:noFill/>
          </a:ln>
        </p:spPr>
        <p:txBody>
          <a:bodyPr wrap="square" anchor="t">
            <a:spAutoFit/>
          </a:bodyPr>
          <a:lstStyle/>
          <a:p>
            <a:r>
              <a:rPr lang="en-GB" sz="1200" dirty="0">
                <a:solidFill>
                  <a:schemeClr val="bg1"/>
                </a:solidFill>
              </a:rPr>
              <a:t>Great bit of work to get the liner in the hole and rotating</a:t>
            </a:r>
          </a:p>
          <a:p>
            <a:endParaRPr lang="en-GB" sz="1200" dirty="0">
              <a:solidFill>
                <a:schemeClr val="bg1"/>
              </a:solidFill>
            </a:endParaRPr>
          </a:p>
          <a:p>
            <a:r>
              <a:rPr lang="en-GB" sz="1100" dirty="0">
                <a:solidFill>
                  <a:schemeClr val="bg1"/>
                </a:solidFill>
              </a:rPr>
              <a:t>Operator</a:t>
            </a:r>
            <a:endParaRPr lang="en-US" sz="1100" dirty="0">
              <a:solidFill>
                <a:schemeClr val="bg1"/>
              </a:solidFill>
            </a:endParaRPr>
          </a:p>
        </p:txBody>
      </p:sp>
      <p:sp>
        <p:nvSpPr>
          <p:cNvPr id="10" name="Rectangular Callout 9">
            <a:extLst>
              <a:ext uri="{FF2B5EF4-FFF2-40B4-BE49-F238E27FC236}">
                <a16:creationId xmlns:a16="http://schemas.microsoft.com/office/drawing/2014/main" id="{E7BCB423-731D-4E4C-A4C0-FE0A5B7E1B94}"/>
              </a:ext>
            </a:extLst>
          </p:cNvPr>
          <p:cNvSpPr/>
          <p:nvPr/>
        </p:nvSpPr>
        <p:spPr>
          <a:xfrm>
            <a:off x="4366200" y="1861445"/>
            <a:ext cx="2154740" cy="1938992"/>
          </a:xfrm>
          <a:prstGeom prst="wedgeRectCallout">
            <a:avLst/>
          </a:prstGeom>
          <a:solidFill>
            <a:srgbClr val="86B4D0"/>
          </a:solidFill>
        </p:spPr>
        <p:txBody>
          <a:bodyPr wrap="square">
            <a:spAutoFit/>
          </a:bodyPr>
          <a:lstStyle/>
          <a:p>
            <a:r>
              <a:rPr lang="en-GB" sz="1200" dirty="0">
                <a:solidFill>
                  <a:schemeClr val="bg1"/>
                </a:solidFill>
              </a:rPr>
              <a:t>No issue at all to get casing to the bottom. We managed to rotate while cementing approximately 20rpm, 10-15kft lbs torque. Will be using the same for the next 2 wells.</a:t>
            </a:r>
          </a:p>
          <a:p>
            <a:endParaRPr lang="en-GB" sz="1200" dirty="0">
              <a:solidFill>
                <a:schemeClr val="bg1"/>
              </a:solidFill>
            </a:endParaRPr>
          </a:p>
          <a:p>
            <a:r>
              <a:rPr lang="en-GB" sz="1200" dirty="0" err="1">
                <a:solidFill>
                  <a:schemeClr val="bg1"/>
                </a:solidFill>
              </a:rPr>
              <a:t>Mohd</a:t>
            </a:r>
            <a:r>
              <a:rPr lang="en-GB" sz="1200" dirty="0">
                <a:solidFill>
                  <a:schemeClr val="bg1"/>
                </a:solidFill>
              </a:rPr>
              <a:t> Irfan, Talisman Energy </a:t>
            </a:r>
          </a:p>
        </p:txBody>
      </p:sp>
      <p:grpSp>
        <p:nvGrpSpPr>
          <p:cNvPr id="20" name="Group 19">
            <a:extLst>
              <a:ext uri="{FF2B5EF4-FFF2-40B4-BE49-F238E27FC236}">
                <a16:creationId xmlns:a16="http://schemas.microsoft.com/office/drawing/2014/main" id="{F934F725-1A33-E640-802C-542D9E0FDEA9}"/>
              </a:ext>
            </a:extLst>
          </p:cNvPr>
          <p:cNvGrpSpPr/>
          <p:nvPr/>
        </p:nvGrpSpPr>
        <p:grpSpPr>
          <a:xfrm>
            <a:off x="7189872" y="4697314"/>
            <a:ext cx="2279338" cy="2754332"/>
            <a:chOff x="7212640" y="3417168"/>
            <a:chExt cx="2412301" cy="2915004"/>
          </a:xfrm>
        </p:grpSpPr>
        <p:grpSp>
          <p:nvGrpSpPr>
            <p:cNvPr id="21" name="Group 20">
              <a:extLst>
                <a:ext uri="{FF2B5EF4-FFF2-40B4-BE49-F238E27FC236}">
                  <a16:creationId xmlns:a16="http://schemas.microsoft.com/office/drawing/2014/main" id="{32366048-1E1E-1743-9B0B-C4A742640171}"/>
                </a:ext>
              </a:extLst>
            </p:cNvPr>
            <p:cNvGrpSpPr/>
            <p:nvPr/>
          </p:nvGrpSpPr>
          <p:grpSpPr>
            <a:xfrm>
              <a:off x="7212640" y="3417168"/>
              <a:ext cx="2412301" cy="2915004"/>
              <a:chOff x="7212640" y="3417168"/>
              <a:chExt cx="2412301" cy="2915004"/>
            </a:xfrm>
          </p:grpSpPr>
          <p:sp>
            <p:nvSpPr>
              <p:cNvPr id="27" name="Freeform 158">
                <a:extLst>
                  <a:ext uri="{FF2B5EF4-FFF2-40B4-BE49-F238E27FC236}">
                    <a16:creationId xmlns:a16="http://schemas.microsoft.com/office/drawing/2014/main" id="{EE11AC91-EC69-FA4F-A7CE-3BA1BB3B95C7}"/>
                  </a:ext>
                </a:extLst>
              </p:cNvPr>
              <p:cNvSpPr>
                <a:spLocks/>
              </p:cNvSpPr>
              <p:nvPr/>
            </p:nvSpPr>
            <p:spPr bwMode="auto">
              <a:xfrm>
                <a:off x="7212640" y="4987458"/>
                <a:ext cx="2412301" cy="1344714"/>
              </a:xfrm>
              <a:custGeom>
                <a:avLst/>
                <a:gdLst>
                  <a:gd name="T0" fmla="*/ 57 w 331"/>
                  <a:gd name="T1" fmla="*/ 39 h 197"/>
                  <a:gd name="T2" fmla="*/ 0 w 331"/>
                  <a:gd name="T3" fmla="*/ 145 h 197"/>
                  <a:gd name="T4" fmla="*/ 166 w 331"/>
                  <a:gd name="T5" fmla="*/ 197 h 197"/>
                  <a:gd name="T6" fmla="*/ 331 w 331"/>
                  <a:gd name="T7" fmla="*/ 145 h 197"/>
                  <a:gd name="T8" fmla="*/ 274 w 331"/>
                  <a:gd name="T9" fmla="*/ 39 h 197"/>
                  <a:gd name="T10" fmla="*/ 165 w 331"/>
                  <a:gd name="T11" fmla="*/ 1 h 197"/>
                  <a:gd name="T12" fmla="*/ 57 w 331"/>
                  <a:gd name="T13" fmla="*/ 39 h 197"/>
                </a:gdLst>
                <a:ahLst/>
                <a:cxnLst>
                  <a:cxn ang="0">
                    <a:pos x="T0" y="T1"/>
                  </a:cxn>
                  <a:cxn ang="0">
                    <a:pos x="T2" y="T3"/>
                  </a:cxn>
                  <a:cxn ang="0">
                    <a:pos x="T4" y="T5"/>
                  </a:cxn>
                  <a:cxn ang="0">
                    <a:pos x="T6" y="T7"/>
                  </a:cxn>
                  <a:cxn ang="0">
                    <a:pos x="T8" y="T9"/>
                  </a:cxn>
                  <a:cxn ang="0">
                    <a:pos x="T10" y="T11"/>
                  </a:cxn>
                  <a:cxn ang="0">
                    <a:pos x="T12" y="T13"/>
                  </a:cxn>
                </a:cxnLst>
                <a:rect l="0" t="0" r="r" b="b"/>
                <a:pathLst>
                  <a:path w="331" h="197">
                    <a:moveTo>
                      <a:pt x="57" y="39"/>
                    </a:moveTo>
                    <a:cubicBezTo>
                      <a:pt x="29" y="58"/>
                      <a:pt x="17" y="98"/>
                      <a:pt x="0" y="145"/>
                    </a:cubicBezTo>
                    <a:cubicBezTo>
                      <a:pt x="47" y="178"/>
                      <a:pt x="104" y="197"/>
                      <a:pt x="166" y="197"/>
                    </a:cubicBezTo>
                    <a:cubicBezTo>
                      <a:pt x="227" y="197"/>
                      <a:pt x="284" y="178"/>
                      <a:pt x="331" y="145"/>
                    </a:cubicBezTo>
                    <a:cubicBezTo>
                      <a:pt x="314" y="98"/>
                      <a:pt x="302" y="57"/>
                      <a:pt x="274" y="39"/>
                    </a:cubicBezTo>
                    <a:cubicBezTo>
                      <a:pt x="224" y="8"/>
                      <a:pt x="194" y="1"/>
                      <a:pt x="165" y="1"/>
                    </a:cubicBezTo>
                    <a:cubicBezTo>
                      <a:pt x="135" y="0"/>
                      <a:pt x="106" y="8"/>
                      <a:pt x="57" y="39"/>
                    </a:cubicBezTo>
                    <a:close/>
                  </a:path>
                </a:pathLst>
              </a:custGeom>
              <a:solidFill>
                <a:srgbClr val="3D5966"/>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28" name="Group 27">
                <a:extLst>
                  <a:ext uri="{FF2B5EF4-FFF2-40B4-BE49-F238E27FC236}">
                    <a16:creationId xmlns:a16="http://schemas.microsoft.com/office/drawing/2014/main" id="{2F18E918-4584-A643-9C68-3C646ADC8336}"/>
                  </a:ext>
                </a:extLst>
              </p:cNvPr>
              <p:cNvGrpSpPr/>
              <p:nvPr/>
            </p:nvGrpSpPr>
            <p:grpSpPr>
              <a:xfrm>
                <a:off x="8148414" y="4518075"/>
                <a:ext cx="560995" cy="1088626"/>
                <a:chOff x="6048941" y="4798352"/>
                <a:chExt cx="549032" cy="1349259"/>
              </a:xfrm>
            </p:grpSpPr>
            <p:grpSp>
              <p:nvGrpSpPr>
                <p:cNvPr id="31" name="Group 30">
                  <a:extLst>
                    <a:ext uri="{FF2B5EF4-FFF2-40B4-BE49-F238E27FC236}">
                      <a16:creationId xmlns:a16="http://schemas.microsoft.com/office/drawing/2014/main" id="{8A9F4A47-B0BF-4442-AB3B-AA33A8FB2212}"/>
                    </a:ext>
                  </a:extLst>
                </p:cNvPr>
                <p:cNvGrpSpPr/>
                <p:nvPr/>
              </p:nvGrpSpPr>
              <p:grpSpPr>
                <a:xfrm>
                  <a:off x="6048941" y="4798352"/>
                  <a:ext cx="542456" cy="1088197"/>
                  <a:chOff x="6048941" y="4798352"/>
                  <a:chExt cx="542456" cy="1088197"/>
                </a:xfrm>
              </p:grpSpPr>
              <p:sp>
                <p:nvSpPr>
                  <p:cNvPr id="33" name="Freeform 159">
                    <a:extLst>
                      <a:ext uri="{FF2B5EF4-FFF2-40B4-BE49-F238E27FC236}">
                        <a16:creationId xmlns:a16="http://schemas.microsoft.com/office/drawing/2014/main" id="{7ACF0F07-DCD8-184A-8513-4D46EC91785C}"/>
                      </a:ext>
                    </a:extLst>
                  </p:cNvPr>
                  <p:cNvSpPr>
                    <a:spLocks/>
                  </p:cNvSpPr>
                  <p:nvPr/>
                </p:nvSpPr>
                <p:spPr bwMode="auto">
                  <a:xfrm>
                    <a:off x="6048941" y="4798352"/>
                    <a:ext cx="542456" cy="1088197"/>
                  </a:xfrm>
                  <a:custGeom>
                    <a:avLst/>
                    <a:gdLst>
                      <a:gd name="T0" fmla="*/ 0 w 82"/>
                      <a:gd name="T1" fmla="*/ 0 h 163"/>
                      <a:gd name="T2" fmla="*/ 82 w 82"/>
                      <a:gd name="T3" fmla="*/ 0 h 163"/>
                      <a:gd name="T4" fmla="*/ 82 w 82"/>
                      <a:gd name="T5" fmla="*/ 118 h 163"/>
                      <a:gd name="T6" fmla="*/ 0 w 82"/>
                      <a:gd name="T7" fmla="*/ 118 h 163"/>
                      <a:gd name="T8" fmla="*/ 0 w 82"/>
                      <a:gd name="T9" fmla="*/ 0 h 163"/>
                    </a:gdLst>
                    <a:ahLst/>
                    <a:cxnLst>
                      <a:cxn ang="0">
                        <a:pos x="T0" y="T1"/>
                      </a:cxn>
                      <a:cxn ang="0">
                        <a:pos x="T2" y="T3"/>
                      </a:cxn>
                      <a:cxn ang="0">
                        <a:pos x="T4" y="T5"/>
                      </a:cxn>
                      <a:cxn ang="0">
                        <a:pos x="T6" y="T7"/>
                      </a:cxn>
                      <a:cxn ang="0">
                        <a:pos x="T8" y="T9"/>
                      </a:cxn>
                    </a:cxnLst>
                    <a:rect l="0" t="0" r="r" b="b"/>
                    <a:pathLst>
                      <a:path w="82" h="163">
                        <a:moveTo>
                          <a:pt x="0" y="0"/>
                        </a:moveTo>
                        <a:cubicBezTo>
                          <a:pt x="82" y="0"/>
                          <a:pt x="82" y="0"/>
                          <a:pt x="82" y="0"/>
                        </a:cubicBezTo>
                        <a:cubicBezTo>
                          <a:pt x="82" y="118"/>
                          <a:pt x="82" y="118"/>
                          <a:pt x="82" y="118"/>
                        </a:cubicBezTo>
                        <a:cubicBezTo>
                          <a:pt x="82" y="158"/>
                          <a:pt x="0" y="163"/>
                          <a:pt x="0" y="118"/>
                        </a:cubicBezTo>
                        <a:lnTo>
                          <a:pt x="0" y="0"/>
                        </a:ln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160">
                    <a:extLst>
                      <a:ext uri="{FF2B5EF4-FFF2-40B4-BE49-F238E27FC236}">
                        <a16:creationId xmlns:a16="http://schemas.microsoft.com/office/drawing/2014/main" id="{073A2F1F-4170-F44A-94BF-9A31070ADAE3}"/>
                      </a:ext>
                    </a:extLst>
                  </p:cNvPr>
                  <p:cNvSpPr>
                    <a:spLocks/>
                  </p:cNvSpPr>
                  <p:nvPr/>
                </p:nvSpPr>
                <p:spPr bwMode="auto">
                  <a:xfrm>
                    <a:off x="6048941" y="5105400"/>
                    <a:ext cx="542456" cy="462250"/>
                  </a:xfrm>
                  <a:custGeom>
                    <a:avLst/>
                    <a:gdLst>
                      <a:gd name="T0" fmla="*/ 165 w 165"/>
                      <a:gd name="T1" fmla="*/ 30 h 114"/>
                      <a:gd name="T2" fmla="*/ 165 w 165"/>
                      <a:gd name="T3" fmla="*/ 0 h 114"/>
                      <a:gd name="T4" fmla="*/ 0 w 165"/>
                      <a:gd name="T5" fmla="*/ 0 h 114"/>
                      <a:gd name="T6" fmla="*/ 0 w 165"/>
                      <a:gd name="T7" fmla="*/ 114 h 114"/>
                      <a:gd name="T8" fmla="*/ 165 w 165"/>
                      <a:gd name="T9" fmla="*/ 30 h 114"/>
                      <a:gd name="connsiteX0" fmla="*/ 10000 w 10000"/>
                      <a:gd name="connsiteY0" fmla="*/ 2632 h 10000"/>
                      <a:gd name="connsiteX1" fmla="*/ 10000 w 10000"/>
                      <a:gd name="connsiteY1" fmla="*/ 0 h 10000"/>
                      <a:gd name="connsiteX2" fmla="*/ 0 w 10000"/>
                      <a:gd name="connsiteY2" fmla="*/ 0 h 10000"/>
                      <a:gd name="connsiteX3" fmla="*/ 0 w 10000"/>
                      <a:gd name="connsiteY3" fmla="*/ 10000 h 10000"/>
                      <a:gd name="connsiteX4" fmla="*/ 10000 w 10000"/>
                      <a:gd name="connsiteY4" fmla="*/ 2632 h 10000"/>
                      <a:gd name="connsiteX0" fmla="*/ 10000 w 10000"/>
                      <a:gd name="connsiteY0" fmla="*/ 2632 h 10000"/>
                      <a:gd name="connsiteX1" fmla="*/ 10000 w 10000"/>
                      <a:gd name="connsiteY1" fmla="*/ 0 h 10000"/>
                      <a:gd name="connsiteX2" fmla="*/ 0 w 10000"/>
                      <a:gd name="connsiteY2" fmla="*/ 0 h 10000"/>
                      <a:gd name="connsiteX3" fmla="*/ 0 w 10000"/>
                      <a:gd name="connsiteY3" fmla="*/ 10000 h 10000"/>
                      <a:gd name="connsiteX4" fmla="*/ 10000 w 10000"/>
                      <a:gd name="connsiteY4" fmla="*/ 2632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000" y="2632"/>
                        </a:moveTo>
                        <a:lnTo>
                          <a:pt x="10000" y="0"/>
                        </a:lnTo>
                        <a:lnTo>
                          <a:pt x="0" y="0"/>
                        </a:lnTo>
                        <a:lnTo>
                          <a:pt x="0" y="10000"/>
                        </a:lnTo>
                        <a:cubicBezTo>
                          <a:pt x="4328" y="8476"/>
                          <a:pt x="7077" y="7714"/>
                          <a:pt x="10000" y="2632"/>
                        </a:cubicBezTo>
                        <a:close/>
                      </a:path>
                    </a:pathLst>
                  </a:custGeom>
                  <a:solidFill>
                    <a:schemeClr val="tx1">
                      <a:lumMod val="60000"/>
                      <a:lumOff val="40000"/>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2" name="Freeform 165">
                  <a:extLst>
                    <a:ext uri="{FF2B5EF4-FFF2-40B4-BE49-F238E27FC236}">
                      <a16:creationId xmlns:a16="http://schemas.microsoft.com/office/drawing/2014/main" id="{302F6AFB-A709-184E-A34E-28C77620B4D3}"/>
                    </a:ext>
                  </a:extLst>
                </p:cNvPr>
                <p:cNvSpPr>
                  <a:spLocks/>
                </p:cNvSpPr>
                <p:nvPr/>
              </p:nvSpPr>
              <p:spPr bwMode="auto">
                <a:xfrm>
                  <a:off x="6055516" y="5561075"/>
                  <a:ext cx="542456" cy="586538"/>
                </a:xfrm>
                <a:custGeom>
                  <a:avLst/>
                  <a:gdLst>
                    <a:gd name="T0" fmla="*/ 82 w 82"/>
                    <a:gd name="T1" fmla="*/ 0 h 105"/>
                    <a:gd name="T2" fmla="*/ 41 w 82"/>
                    <a:gd name="T3" fmla="*/ 105 h 105"/>
                    <a:gd name="T4" fmla="*/ 0 w 82"/>
                    <a:gd name="T5" fmla="*/ 0 h 105"/>
                    <a:gd name="T6" fmla="*/ 82 w 82"/>
                    <a:gd name="T7" fmla="*/ 0 h 105"/>
                    <a:gd name="connsiteX0" fmla="*/ 10000 w 10000"/>
                    <a:gd name="connsiteY0" fmla="*/ 0 h 8376"/>
                    <a:gd name="connsiteX1" fmla="*/ 4783 w 10000"/>
                    <a:gd name="connsiteY1" fmla="*/ 8376 h 8376"/>
                    <a:gd name="connsiteX2" fmla="*/ 0 w 10000"/>
                    <a:gd name="connsiteY2" fmla="*/ 0 h 8376"/>
                    <a:gd name="connsiteX3" fmla="*/ 10000 w 10000"/>
                    <a:gd name="connsiteY3" fmla="*/ 0 h 8376"/>
                    <a:gd name="connsiteX0" fmla="*/ 10000 w 10000"/>
                    <a:gd name="connsiteY0" fmla="*/ 0 h 10000"/>
                    <a:gd name="connsiteX1" fmla="*/ 4783 w 10000"/>
                    <a:gd name="connsiteY1" fmla="*/ 10000 h 10000"/>
                    <a:gd name="connsiteX2" fmla="*/ 0 w 10000"/>
                    <a:gd name="connsiteY2" fmla="*/ 0 h 10000"/>
                    <a:gd name="connsiteX3" fmla="*/ 10000 w 10000"/>
                    <a:gd name="connsiteY3" fmla="*/ 0 h 10000"/>
                    <a:gd name="connsiteX0" fmla="*/ 10000 w 10000"/>
                    <a:gd name="connsiteY0" fmla="*/ 0 h 10000"/>
                    <a:gd name="connsiteX1" fmla="*/ 4783 w 10000"/>
                    <a:gd name="connsiteY1" fmla="*/ 10000 h 10000"/>
                    <a:gd name="connsiteX2" fmla="*/ 0 w 10000"/>
                    <a:gd name="connsiteY2" fmla="*/ 0 h 10000"/>
                    <a:gd name="connsiteX3" fmla="*/ 10000 w 10000"/>
                    <a:gd name="connsiteY3" fmla="*/ 0 h 10000"/>
                  </a:gdLst>
                  <a:ahLst/>
                  <a:cxnLst>
                    <a:cxn ang="0">
                      <a:pos x="connsiteX0" y="connsiteY0"/>
                    </a:cxn>
                    <a:cxn ang="0">
                      <a:pos x="connsiteX1" y="connsiteY1"/>
                    </a:cxn>
                    <a:cxn ang="0">
                      <a:pos x="connsiteX2" y="connsiteY2"/>
                    </a:cxn>
                    <a:cxn ang="0">
                      <a:pos x="connsiteX3" y="connsiteY3"/>
                    </a:cxn>
                  </a:cxnLst>
                  <a:rect l="l" t="t" r="r" b="b"/>
                  <a:pathLst>
                    <a:path w="10000" h="10000">
                      <a:moveTo>
                        <a:pt x="10000" y="0"/>
                      </a:moveTo>
                      <a:cubicBezTo>
                        <a:pt x="9512" y="4549"/>
                        <a:pt x="5920" y="6537"/>
                        <a:pt x="4783" y="10000"/>
                      </a:cubicBezTo>
                      <a:cubicBezTo>
                        <a:pt x="3700" y="6008"/>
                        <a:pt x="366" y="4434"/>
                        <a:pt x="0" y="0"/>
                      </a:cubicBezTo>
                      <a:lnTo>
                        <a:pt x="10000"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9" name="Freeform 161">
                <a:extLst>
                  <a:ext uri="{FF2B5EF4-FFF2-40B4-BE49-F238E27FC236}">
                    <a16:creationId xmlns:a16="http://schemas.microsoft.com/office/drawing/2014/main" id="{74F3C235-696F-2A46-91F5-121400979C27}"/>
                  </a:ext>
                </a:extLst>
              </p:cNvPr>
              <p:cNvSpPr>
                <a:spLocks/>
              </p:cNvSpPr>
              <p:nvPr/>
            </p:nvSpPr>
            <p:spPr bwMode="auto">
              <a:xfrm>
                <a:off x="7948829" y="3611895"/>
                <a:ext cx="976016" cy="1340011"/>
              </a:xfrm>
              <a:custGeom>
                <a:avLst/>
                <a:gdLst>
                  <a:gd name="T0" fmla="*/ 173 w 347"/>
                  <a:gd name="T1" fmla="*/ 0 h 229"/>
                  <a:gd name="T2" fmla="*/ 173 w 347"/>
                  <a:gd name="T3" fmla="*/ 229 h 229"/>
                  <a:gd name="T4" fmla="*/ 173 w 347"/>
                  <a:gd name="T5" fmla="*/ 0 h 229"/>
                  <a:gd name="connsiteX0" fmla="*/ 3160 w 6330"/>
                  <a:gd name="connsiteY0" fmla="*/ 0 h 10000"/>
                  <a:gd name="connsiteX1" fmla="*/ 3160 w 6330"/>
                  <a:gd name="connsiteY1" fmla="*/ 10000 h 10000"/>
                  <a:gd name="connsiteX2" fmla="*/ 3160 w 6330"/>
                  <a:gd name="connsiteY2" fmla="*/ 0 h 10000"/>
                  <a:gd name="connsiteX0" fmla="*/ 4679 w 9357"/>
                  <a:gd name="connsiteY0" fmla="*/ 0 h 10000"/>
                  <a:gd name="connsiteX1" fmla="*/ 4679 w 9357"/>
                  <a:gd name="connsiteY1" fmla="*/ 10000 h 10000"/>
                  <a:gd name="connsiteX2" fmla="*/ 4679 w 9357"/>
                  <a:gd name="connsiteY2" fmla="*/ 0 h 10000"/>
                </a:gdLst>
                <a:ahLst/>
                <a:cxnLst>
                  <a:cxn ang="0">
                    <a:pos x="connsiteX0" y="connsiteY0"/>
                  </a:cxn>
                  <a:cxn ang="0">
                    <a:pos x="connsiteX1" y="connsiteY1"/>
                  </a:cxn>
                  <a:cxn ang="0">
                    <a:pos x="connsiteX2" y="connsiteY2"/>
                  </a:cxn>
                </a:cxnLst>
                <a:rect l="l" t="t" r="r" b="b"/>
                <a:pathLst>
                  <a:path w="9357" h="10000">
                    <a:moveTo>
                      <a:pt x="4679" y="0"/>
                    </a:moveTo>
                    <a:cubicBezTo>
                      <a:pt x="11782" y="0"/>
                      <a:pt x="9989" y="9921"/>
                      <a:pt x="4679" y="10000"/>
                    </a:cubicBezTo>
                    <a:cubicBezTo>
                      <a:pt x="-631" y="10079"/>
                      <a:pt x="-2424" y="0"/>
                      <a:pt x="4679" y="0"/>
                    </a:cubicBezTo>
                    <a:close/>
                  </a:path>
                </a:pathLst>
              </a:custGeom>
              <a:solidFill>
                <a:schemeClr val="tx1">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29">
                <a:extLst>
                  <a:ext uri="{FF2B5EF4-FFF2-40B4-BE49-F238E27FC236}">
                    <a16:creationId xmlns:a16="http://schemas.microsoft.com/office/drawing/2014/main" id="{91BC4704-358D-C54C-AE3E-2D2D79373DBF}"/>
                  </a:ext>
                </a:extLst>
              </p:cNvPr>
              <p:cNvSpPr/>
              <p:nvPr/>
            </p:nvSpPr>
            <p:spPr>
              <a:xfrm>
                <a:off x="7853852" y="3417168"/>
                <a:ext cx="1191941" cy="918099"/>
              </a:xfrm>
              <a:custGeom>
                <a:avLst/>
                <a:gdLst>
                  <a:gd name="connsiteX0" fmla="*/ 0 w 807244"/>
                  <a:gd name="connsiteY0" fmla="*/ 481012 h 588169"/>
                  <a:gd name="connsiteX1" fmla="*/ 261938 w 807244"/>
                  <a:gd name="connsiteY1" fmla="*/ 228600 h 588169"/>
                  <a:gd name="connsiteX2" fmla="*/ 616744 w 807244"/>
                  <a:gd name="connsiteY2" fmla="*/ 345281 h 588169"/>
                  <a:gd name="connsiteX3" fmla="*/ 735807 w 807244"/>
                  <a:gd name="connsiteY3" fmla="*/ 235744 h 588169"/>
                  <a:gd name="connsiteX4" fmla="*/ 771526 w 807244"/>
                  <a:gd name="connsiteY4" fmla="*/ 588169 h 588169"/>
                  <a:gd name="connsiteX5" fmla="*/ 790576 w 807244"/>
                  <a:gd name="connsiteY5" fmla="*/ 176212 h 588169"/>
                  <a:gd name="connsiteX6" fmla="*/ 807244 w 807244"/>
                  <a:gd name="connsiteY6" fmla="*/ 0 h 588169"/>
                  <a:gd name="connsiteX7" fmla="*/ 0 w 807244"/>
                  <a:gd name="connsiteY7" fmla="*/ 481012 h 588169"/>
                  <a:gd name="connsiteX0" fmla="*/ 51953 w 859197"/>
                  <a:gd name="connsiteY0" fmla="*/ 481012 h 588169"/>
                  <a:gd name="connsiteX1" fmla="*/ 313891 w 859197"/>
                  <a:gd name="connsiteY1" fmla="*/ 228600 h 588169"/>
                  <a:gd name="connsiteX2" fmla="*/ 668697 w 859197"/>
                  <a:gd name="connsiteY2" fmla="*/ 345281 h 588169"/>
                  <a:gd name="connsiteX3" fmla="*/ 787760 w 859197"/>
                  <a:gd name="connsiteY3" fmla="*/ 235744 h 588169"/>
                  <a:gd name="connsiteX4" fmla="*/ 823479 w 859197"/>
                  <a:gd name="connsiteY4" fmla="*/ 588169 h 588169"/>
                  <a:gd name="connsiteX5" fmla="*/ 842529 w 859197"/>
                  <a:gd name="connsiteY5" fmla="*/ 176212 h 588169"/>
                  <a:gd name="connsiteX6" fmla="*/ 859197 w 859197"/>
                  <a:gd name="connsiteY6" fmla="*/ 0 h 588169"/>
                  <a:gd name="connsiteX7" fmla="*/ 51953 w 859197"/>
                  <a:gd name="connsiteY7" fmla="*/ 481012 h 588169"/>
                  <a:gd name="connsiteX0" fmla="*/ 51228 w 872759"/>
                  <a:gd name="connsiteY0" fmla="*/ 483394 h 590551"/>
                  <a:gd name="connsiteX1" fmla="*/ 313166 w 872759"/>
                  <a:gd name="connsiteY1" fmla="*/ 230982 h 590551"/>
                  <a:gd name="connsiteX2" fmla="*/ 667972 w 872759"/>
                  <a:gd name="connsiteY2" fmla="*/ 347663 h 590551"/>
                  <a:gd name="connsiteX3" fmla="*/ 787035 w 872759"/>
                  <a:gd name="connsiteY3" fmla="*/ 238126 h 590551"/>
                  <a:gd name="connsiteX4" fmla="*/ 822754 w 872759"/>
                  <a:gd name="connsiteY4" fmla="*/ 590551 h 590551"/>
                  <a:gd name="connsiteX5" fmla="*/ 841804 w 872759"/>
                  <a:gd name="connsiteY5" fmla="*/ 178594 h 590551"/>
                  <a:gd name="connsiteX6" fmla="*/ 872759 w 872759"/>
                  <a:gd name="connsiteY6" fmla="*/ 0 h 590551"/>
                  <a:gd name="connsiteX7" fmla="*/ 51228 w 872759"/>
                  <a:gd name="connsiteY7" fmla="*/ 483394 h 590551"/>
                  <a:gd name="connsiteX0" fmla="*/ 56163 w 877694"/>
                  <a:gd name="connsiteY0" fmla="*/ 581981 h 689138"/>
                  <a:gd name="connsiteX1" fmla="*/ 318101 w 877694"/>
                  <a:gd name="connsiteY1" fmla="*/ 329569 h 689138"/>
                  <a:gd name="connsiteX2" fmla="*/ 672907 w 877694"/>
                  <a:gd name="connsiteY2" fmla="*/ 446250 h 689138"/>
                  <a:gd name="connsiteX3" fmla="*/ 791970 w 877694"/>
                  <a:gd name="connsiteY3" fmla="*/ 336713 h 689138"/>
                  <a:gd name="connsiteX4" fmla="*/ 827689 w 877694"/>
                  <a:gd name="connsiteY4" fmla="*/ 689138 h 689138"/>
                  <a:gd name="connsiteX5" fmla="*/ 846739 w 877694"/>
                  <a:gd name="connsiteY5" fmla="*/ 277181 h 689138"/>
                  <a:gd name="connsiteX6" fmla="*/ 877694 w 877694"/>
                  <a:gd name="connsiteY6" fmla="*/ 98587 h 689138"/>
                  <a:gd name="connsiteX7" fmla="*/ 56163 w 877694"/>
                  <a:gd name="connsiteY7" fmla="*/ 581981 h 689138"/>
                  <a:gd name="connsiteX0" fmla="*/ 56163 w 877694"/>
                  <a:gd name="connsiteY0" fmla="*/ 581981 h 689138"/>
                  <a:gd name="connsiteX1" fmla="*/ 318101 w 877694"/>
                  <a:gd name="connsiteY1" fmla="*/ 329569 h 689138"/>
                  <a:gd name="connsiteX2" fmla="*/ 672907 w 877694"/>
                  <a:gd name="connsiteY2" fmla="*/ 446250 h 689138"/>
                  <a:gd name="connsiteX3" fmla="*/ 791970 w 877694"/>
                  <a:gd name="connsiteY3" fmla="*/ 336713 h 689138"/>
                  <a:gd name="connsiteX4" fmla="*/ 825307 w 877694"/>
                  <a:gd name="connsiteY4" fmla="*/ 689138 h 689138"/>
                  <a:gd name="connsiteX5" fmla="*/ 846739 w 877694"/>
                  <a:gd name="connsiteY5" fmla="*/ 277181 h 689138"/>
                  <a:gd name="connsiteX6" fmla="*/ 877694 w 877694"/>
                  <a:gd name="connsiteY6" fmla="*/ 98587 h 689138"/>
                  <a:gd name="connsiteX7" fmla="*/ 56163 w 877694"/>
                  <a:gd name="connsiteY7" fmla="*/ 581981 h 689138"/>
                  <a:gd name="connsiteX0" fmla="*/ 56163 w 881496"/>
                  <a:gd name="connsiteY0" fmla="*/ 581981 h 689138"/>
                  <a:gd name="connsiteX1" fmla="*/ 318101 w 881496"/>
                  <a:gd name="connsiteY1" fmla="*/ 329569 h 689138"/>
                  <a:gd name="connsiteX2" fmla="*/ 672907 w 881496"/>
                  <a:gd name="connsiteY2" fmla="*/ 446250 h 689138"/>
                  <a:gd name="connsiteX3" fmla="*/ 791970 w 881496"/>
                  <a:gd name="connsiteY3" fmla="*/ 336713 h 689138"/>
                  <a:gd name="connsiteX4" fmla="*/ 825307 w 881496"/>
                  <a:gd name="connsiteY4" fmla="*/ 689138 h 689138"/>
                  <a:gd name="connsiteX5" fmla="*/ 846739 w 881496"/>
                  <a:gd name="connsiteY5" fmla="*/ 277181 h 689138"/>
                  <a:gd name="connsiteX6" fmla="*/ 877694 w 881496"/>
                  <a:gd name="connsiteY6" fmla="*/ 98587 h 689138"/>
                  <a:gd name="connsiteX7" fmla="*/ 56163 w 881496"/>
                  <a:gd name="connsiteY7" fmla="*/ 581981 h 689138"/>
                  <a:gd name="connsiteX0" fmla="*/ 56163 w 917580"/>
                  <a:gd name="connsiteY0" fmla="*/ 581981 h 689138"/>
                  <a:gd name="connsiteX1" fmla="*/ 318101 w 917580"/>
                  <a:gd name="connsiteY1" fmla="*/ 329569 h 689138"/>
                  <a:gd name="connsiteX2" fmla="*/ 672907 w 917580"/>
                  <a:gd name="connsiteY2" fmla="*/ 446250 h 689138"/>
                  <a:gd name="connsiteX3" fmla="*/ 791970 w 917580"/>
                  <a:gd name="connsiteY3" fmla="*/ 336713 h 689138"/>
                  <a:gd name="connsiteX4" fmla="*/ 825307 w 917580"/>
                  <a:gd name="connsiteY4" fmla="*/ 689138 h 689138"/>
                  <a:gd name="connsiteX5" fmla="*/ 846739 w 917580"/>
                  <a:gd name="connsiteY5" fmla="*/ 277181 h 689138"/>
                  <a:gd name="connsiteX6" fmla="*/ 877694 w 917580"/>
                  <a:gd name="connsiteY6" fmla="*/ 98587 h 689138"/>
                  <a:gd name="connsiteX7" fmla="*/ 56163 w 917580"/>
                  <a:gd name="connsiteY7" fmla="*/ 581981 h 689138"/>
                  <a:gd name="connsiteX0" fmla="*/ 56163 w 917580"/>
                  <a:gd name="connsiteY0" fmla="*/ 581981 h 689138"/>
                  <a:gd name="connsiteX1" fmla="*/ 318101 w 917580"/>
                  <a:gd name="connsiteY1" fmla="*/ 329569 h 689138"/>
                  <a:gd name="connsiteX2" fmla="*/ 672907 w 917580"/>
                  <a:gd name="connsiteY2" fmla="*/ 446250 h 689138"/>
                  <a:gd name="connsiteX3" fmla="*/ 791970 w 917580"/>
                  <a:gd name="connsiteY3" fmla="*/ 336713 h 689138"/>
                  <a:gd name="connsiteX4" fmla="*/ 825307 w 917580"/>
                  <a:gd name="connsiteY4" fmla="*/ 689138 h 689138"/>
                  <a:gd name="connsiteX5" fmla="*/ 846739 w 917580"/>
                  <a:gd name="connsiteY5" fmla="*/ 277181 h 689138"/>
                  <a:gd name="connsiteX6" fmla="*/ 877694 w 917580"/>
                  <a:gd name="connsiteY6" fmla="*/ 98587 h 689138"/>
                  <a:gd name="connsiteX7" fmla="*/ 56163 w 917580"/>
                  <a:gd name="connsiteY7" fmla="*/ 581981 h 689138"/>
                  <a:gd name="connsiteX0" fmla="*/ 56163 w 917580"/>
                  <a:gd name="connsiteY0" fmla="*/ 581981 h 689138"/>
                  <a:gd name="connsiteX1" fmla="*/ 318101 w 917580"/>
                  <a:gd name="connsiteY1" fmla="*/ 329569 h 689138"/>
                  <a:gd name="connsiteX2" fmla="*/ 672907 w 917580"/>
                  <a:gd name="connsiteY2" fmla="*/ 446250 h 689138"/>
                  <a:gd name="connsiteX3" fmla="*/ 791970 w 917580"/>
                  <a:gd name="connsiteY3" fmla="*/ 336713 h 689138"/>
                  <a:gd name="connsiteX4" fmla="*/ 825307 w 917580"/>
                  <a:gd name="connsiteY4" fmla="*/ 689138 h 689138"/>
                  <a:gd name="connsiteX5" fmla="*/ 846739 w 917580"/>
                  <a:gd name="connsiteY5" fmla="*/ 277181 h 689138"/>
                  <a:gd name="connsiteX6" fmla="*/ 877694 w 917580"/>
                  <a:gd name="connsiteY6" fmla="*/ 98587 h 689138"/>
                  <a:gd name="connsiteX7" fmla="*/ 56163 w 917580"/>
                  <a:gd name="connsiteY7" fmla="*/ 581981 h 689138"/>
                  <a:gd name="connsiteX0" fmla="*/ 56163 w 917580"/>
                  <a:gd name="connsiteY0" fmla="*/ 581981 h 689138"/>
                  <a:gd name="connsiteX1" fmla="*/ 318101 w 917580"/>
                  <a:gd name="connsiteY1" fmla="*/ 329569 h 689138"/>
                  <a:gd name="connsiteX2" fmla="*/ 672907 w 917580"/>
                  <a:gd name="connsiteY2" fmla="*/ 446250 h 689138"/>
                  <a:gd name="connsiteX3" fmla="*/ 791970 w 917580"/>
                  <a:gd name="connsiteY3" fmla="*/ 336713 h 689138"/>
                  <a:gd name="connsiteX4" fmla="*/ 825307 w 917580"/>
                  <a:gd name="connsiteY4" fmla="*/ 689138 h 689138"/>
                  <a:gd name="connsiteX5" fmla="*/ 846739 w 917580"/>
                  <a:gd name="connsiteY5" fmla="*/ 277181 h 689138"/>
                  <a:gd name="connsiteX6" fmla="*/ 877694 w 917580"/>
                  <a:gd name="connsiteY6" fmla="*/ 98587 h 689138"/>
                  <a:gd name="connsiteX7" fmla="*/ 56163 w 917580"/>
                  <a:gd name="connsiteY7" fmla="*/ 581981 h 689138"/>
                  <a:gd name="connsiteX0" fmla="*/ 56163 w 917580"/>
                  <a:gd name="connsiteY0" fmla="*/ 581981 h 689138"/>
                  <a:gd name="connsiteX1" fmla="*/ 318101 w 917580"/>
                  <a:gd name="connsiteY1" fmla="*/ 329569 h 689138"/>
                  <a:gd name="connsiteX2" fmla="*/ 672907 w 917580"/>
                  <a:gd name="connsiteY2" fmla="*/ 446250 h 689138"/>
                  <a:gd name="connsiteX3" fmla="*/ 791970 w 917580"/>
                  <a:gd name="connsiteY3" fmla="*/ 336713 h 689138"/>
                  <a:gd name="connsiteX4" fmla="*/ 825307 w 917580"/>
                  <a:gd name="connsiteY4" fmla="*/ 689138 h 689138"/>
                  <a:gd name="connsiteX5" fmla="*/ 846739 w 917580"/>
                  <a:gd name="connsiteY5" fmla="*/ 277181 h 689138"/>
                  <a:gd name="connsiteX6" fmla="*/ 877694 w 917580"/>
                  <a:gd name="connsiteY6" fmla="*/ 98587 h 689138"/>
                  <a:gd name="connsiteX7" fmla="*/ 56163 w 917580"/>
                  <a:gd name="connsiteY7" fmla="*/ 581981 h 689138"/>
                  <a:gd name="connsiteX0" fmla="*/ 57028 w 904157"/>
                  <a:gd name="connsiteY0" fmla="*/ 593653 h 686523"/>
                  <a:gd name="connsiteX1" fmla="*/ 304678 w 904157"/>
                  <a:gd name="connsiteY1" fmla="*/ 326954 h 686523"/>
                  <a:gd name="connsiteX2" fmla="*/ 659484 w 904157"/>
                  <a:gd name="connsiteY2" fmla="*/ 443635 h 686523"/>
                  <a:gd name="connsiteX3" fmla="*/ 778547 w 904157"/>
                  <a:gd name="connsiteY3" fmla="*/ 334098 h 686523"/>
                  <a:gd name="connsiteX4" fmla="*/ 811884 w 904157"/>
                  <a:gd name="connsiteY4" fmla="*/ 686523 h 686523"/>
                  <a:gd name="connsiteX5" fmla="*/ 833316 w 904157"/>
                  <a:gd name="connsiteY5" fmla="*/ 274566 h 686523"/>
                  <a:gd name="connsiteX6" fmla="*/ 864271 w 904157"/>
                  <a:gd name="connsiteY6" fmla="*/ 95972 h 686523"/>
                  <a:gd name="connsiteX7" fmla="*/ 57028 w 904157"/>
                  <a:gd name="connsiteY7" fmla="*/ 593653 h 686523"/>
                  <a:gd name="connsiteX0" fmla="*/ 57028 w 904157"/>
                  <a:gd name="connsiteY0" fmla="*/ 593653 h 686523"/>
                  <a:gd name="connsiteX1" fmla="*/ 304678 w 904157"/>
                  <a:gd name="connsiteY1" fmla="*/ 326954 h 686523"/>
                  <a:gd name="connsiteX2" fmla="*/ 659484 w 904157"/>
                  <a:gd name="connsiteY2" fmla="*/ 443635 h 686523"/>
                  <a:gd name="connsiteX3" fmla="*/ 778547 w 904157"/>
                  <a:gd name="connsiteY3" fmla="*/ 334098 h 686523"/>
                  <a:gd name="connsiteX4" fmla="*/ 811884 w 904157"/>
                  <a:gd name="connsiteY4" fmla="*/ 686523 h 686523"/>
                  <a:gd name="connsiteX5" fmla="*/ 833316 w 904157"/>
                  <a:gd name="connsiteY5" fmla="*/ 274566 h 686523"/>
                  <a:gd name="connsiteX6" fmla="*/ 864271 w 904157"/>
                  <a:gd name="connsiteY6" fmla="*/ 95972 h 686523"/>
                  <a:gd name="connsiteX7" fmla="*/ 57028 w 904157"/>
                  <a:gd name="connsiteY7" fmla="*/ 593653 h 686523"/>
                  <a:gd name="connsiteX0" fmla="*/ 77955 w 925084"/>
                  <a:gd name="connsiteY0" fmla="*/ 591411 h 684281"/>
                  <a:gd name="connsiteX1" fmla="*/ 325605 w 925084"/>
                  <a:gd name="connsiteY1" fmla="*/ 324712 h 684281"/>
                  <a:gd name="connsiteX2" fmla="*/ 680411 w 925084"/>
                  <a:gd name="connsiteY2" fmla="*/ 441393 h 684281"/>
                  <a:gd name="connsiteX3" fmla="*/ 799474 w 925084"/>
                  <a:gd name="connsiteY3" fmla="*/ 331856 h 684281"/>
                  <a:gd name="connsiteX4" fmla="*/ 832811 w 925084"/>
                  <a:gd name="connsiteY4" fmla="*/ 684281 h 684281"/>
                  <a:gd name="connsiteX5" fmla="*/ 854243 w 925084"/>
                  <a:gd name="connsiteY5" fmla="*/ 272324 h 684281"/>
                  <a:gd name="connsiteX6" fmla="*/ 885198 w 925084"/>
                  <a:gd name="connsiteY6" fmla="*/ 93730 h 684281"/>
                  <a:gd name="connsiteX7" fmla="*/ 77955 w 925084"/>
                  <a:gd name="connsiteY7" fmla="*/ 591411 h 684281"/>
                  <a:gd name="connsiteX0" fmla="*/ 77955 w 925084"/>
                  <a:gd name="connsiteY0" fmla="*/ 591411 h 684281"/>
                  <a:gd name="connsiteX1" fmla="*/ 325605 w 925084"/>
                  <a:gd name="connsiteY1" fmla="*/ 324712 h 684281"/>
                  <a:gd name="connsiteX2" fmla="*/ 680411 w 925084"/>
                  <a:gd name="connsiteY2" fmla="*/ 441393 h 684281"/>
                  <a:gd name="connsiteX3" fmla="*/ 799474 w 925084"/>
                  <a:gd name="connsiteY3" fmla="*/ 331856 h 684281"/>
                  <a:gd name="connsiteX4" fmla="*/ 832811 w 925084"/>
                  <a:gd name="connsiteY4" fmla="*/ 684281 h 684281"/>
                  <a:gd name="connsiteX5" fmla="*/ 854243 w 925084"/>
                  <a:gd name="connsiteY5" fmla="*/ 272324 h 684281"/>
                  <a:gd name="connsiteX6" fmla="*/ 885198 w 925084"/>
                  <a:gd name="connsiteY6" fmla="*/ 93730 h 684281"/>
                  <a:gd name="connsiteX7" fmla="*/ 77955 w 925084"/>
                  <a:gd name="connsiteY7" fmla="*/ 591411 h 684281"/>
                  <a:gd name="connsiteX0" fmla="*/ 77955 w 925084"/>
                  <a:gd name="connsiteY0" fmla="*/ 591411 h 684281"/>
                  <a:gd name="connsiteX1" fmla="*/ 325605 w 925084"/>
                  <a:gd name="connsiteY1" fmla="*/ 324712 h 684281"/>
                  <a:gd name="connsiteX2" fmla="*/ 670886 w 925084"/>
                  <a:gd name="connsiteY2" fmla="*/ 446155 h 684281"/>
                  <a:gd name="connsiteX3" fmla="*/ 799474 w 925084"/>
                  <a:gd name="connsiteY3" fmla="*/ 331856 h 684281"/>
                  <a:gd name="connsiteX4" fmla="*/ 832811 w 925084"/>
                  <a:gd name="connsiteY4" fmla="*/ 684281 h 684281"/>
                  <a:gd name="connsiteX5" fmla="*/ 854243 w 925084"/>
                  <a:gd name="connsiteY5" fmla="*/ 272324 h 684281"/>
                  <a:gd name="connsiteX6" fmla="*/ 885198 w 925084"/>
                  <a:gd name="connsiteY6" fmla="*/ 93730 h 684281"/>
                  <a:gd name="connsiteX7" fmla="*/ 77955 w 925084"/>
                  <a:gd name="connsiteY7" fmla="*/ 591411 h 684281"/>
                  <a:gd name="connsiteX0" fmla="*/ 77955 w 925084"/>
                  <a:gd name="connsiteY0" fmla="*/ 591411 h 684281"/>
                  <a:gd name="connsiteX1" fmla="*/ 325605 w 925084"/>
                  <a:gd name="connsiteY1" fmla="*/ 324712 h 684281"/>
                  <a:gd name="connsiteX2" fmla="*/ 670886 w 925084"/>
                  <a:gd name="connsiteY2" fmla="*/ 446155 h 684281"/>
                  <a:gd name="connsiteX3" fmla="*/ 799474 w 925084"/>
                  <a:gd name="connsiteY3" fmla="*/ 331856 h 684281"/>
                  <a:gd name="connsiteX4" fmla="*/ 832811 w 925084"/>
                  <a:gd name="connsiteY4" fmla="*/ 684281 h 684281"/>
                  <a:gd name="connsiteX5" fmla="*/ 854243 w 925084"/>
                  <a:gd name="connsiteY5" fmla="*/ 272324 h 684281"/>
                  <a:gd name="connsiteX6" fmla="*/ 885198 w 925084"/>
                  <a:gd name="connsiteY6" fmla="*/ 93730 h 684281"/>
                  <a:gd name="connsiteX7" fmla="*/ 77955 w 925084"/>
                  <a:gd name="connsiteY7" fmla="*/ 591411 h 684281"/>
                  <a:gd name="connsiteX0" fmla="*/ 77955 w 925084"/>
                  <a:gd name="connsiteY0" fmla="*/ 591411 h 684281"/>
                  <a:gd name="connsiteX1" fmla="*/ 325605 w 925084"/>
                  <a:gd name="connsiteY1" fmla="*/ 324712 h 684281"/>
                  <a:gd name="connsiteX2" fmla="*/ 670886 w 925084"/>
                  <a:gd name="connsiteY2" fmla="*/ 446155 h 684281"/>
                  <a:gd name="connsiteX3" fmla="*/ 799474 w 925084"/>
                  <a:gd name="connsiteY3" fmla="*/ 331856 h 684281"/>
                  <a:gd name="connsiteX4" fmla="*/ 832811 w 925084"/>
                  <a:gd name="connsiteY4" fmla="*/ 684281 h 684281"/>
                  <a:gd name="connsiteX5" fmla="*/ 854243 w 925084"/>
                  <a:gd name="connsiteY5" fmla="*/ 272324 h 684281"/>
                  <a:gd name="connsiteX6" fmla="*/ 885198 w 925084"/>
                  <a:gd name="connsiteY6" fmla="*/ 93730 h 684281"/>
                  <a:gd name="connsiteX7" fmla="*/ 77955 w 925084"/>
                  <a:gd name="connsiteY7" fmla="*/ 591411 h 684281"/>
                  <a:gd name="connsiteX0" fmla="*/ 77955 w 925084"/>
                  <a:gd name="connsiteY0" fmla="*/ 591411 h 684281"/>
                  <a:gd name="connsiteX1" fmla="*/ 325605 w 925084"/>
                  <a:gd name="connsiteY1" fmla="*/ 324712 h 684281"/>
                  <a:gd name="connsiteX2" fmla="*/ 670886 w 925084"/>
                  <a:gd name="connsiteY2" fmla="*/ 446155 h 684281"/>
                  <a:gd name="connsiteX3" fmla="*/ 789949 w 925084"/>
                  <a:gd name="connsiteY3" fmla="*/ 341381 h 684281"/>
                  <a:gd name="connsiteX4" fmla="*/ 832811 w 925084"/>
                  <a:gd name="connsiteY4" fmla="*/ 684281 h 684281"/>
                  <a:gd name="connsiteX5" fmla="*/ 854243 w 925084"/>
                  <a:gd name="connsiteY5" fmla="*/ 272324 h 684281"/>
                  <a:gd name="connsiteX6" fmla="*/ 885198 w 925084"/>
                  <a:gd name="connsiteY6" fmla="*/ 93730 h 684281"/>
                  <a:gd name="connsiteX7" fmla="*/ 77955 w 925084"/>
                  <a:gd name="connsiteY7" fmla="*/ 591411 h 684281"/>
                  <a:gd name="connsiteX0" fmla="*/ 77955 w 925084"/>
                  <a:gd name="connsiteY0" fmla="*/ 591411 h 684281"/>
                  <a:gd name="connsiteX1" fmla="*/ 325605 w 925084"/>
                  <a:gd name="connsiteY1" fmla="*/ 324712 h 684281"/>
                  <a:gd name="connsiteX2" fmla="*/ 670886 w 925084"/>
                  <a:gd name="connsiteY2" fmla="*/ 446155 h 684281"/>
                  <a:gd name="connsiteX3" fmla="*/ 789949 w 925084"/>
                  <a:gd name="connsiteY3" fmla="*/ 341381 h 684281"/>
                  <a:gd name="connsiteX4" fmla="*/ 832811 w 925084"/>
                  <a:gd name="connsiteY4" fmla="*/ 684281 h 684281"/>
                  <a:gd name="connsiteX5" fmla="*/ 854243 w 925084"/>
                  <a:gd name="connsiteY5" fmla="*/ 272324 h 684281"/>
                  <a:gd name="connsiteX6" fmla="*/ 885198 w 925084"/>
                  <a:gd name="connsiteY6" fmla="*/ 93730 h 684281"/>
                  <a:gd name="connsiteX7" fmla="*/ 77955 w 925084"/>
                  <a:gd name="connsiteY7" fmla="*/ 591411 h 684281"/>
                  <a:gd name="connsiteX0" fmla="*/ 77955 w 919912"/>
                  <a:gd name="connsiteY0" fmla="*/ 591411 h 681900"/>
                  <a:gd name="connsiteX1" fmla="*/ 325605 w 919912"/>
                  <a:gd name="connsiteY1" fmla="*/ 324712 h 681900"/>
                  <a:gd name="connsiteX2" fmla="*/ 670886 w 919912"/>
                  <a:gd name="connsiteY2" fmla="*/ 446155 h 681900"/>
                  <a:gd name="connsiteX3" fmla="*/ 789949 w 919912"/>
                  <a:gd name="connsiteY3" fmla="*/ 341381 h 681900"/>
                  <a:gd name="connsiteX4" fmla="*/ 820905 w 919912"/>
                  <a:gd name="connsiteY4" fmla="*/ 681900 h 681900"/>
                  <a:gd name="connsiteX5" fmla="*/ 854243 w 919912"/>
                  <a:gd name="connsiteY5" fmla="*/ 272324 h 681900"/>
                  <a:gd name="connsiteX6" fmla="*/ 885198 w 919912"/>
                  <a:gd name="connsiteY6" fmla="*/ 93730 h 681900"/>
                  <a:gd name="connsiteX7" fmla="*/ 77955 w 919912"/>
                  <a:gd name="connsiteY7" fmla="*/ 591411 h 681900"/>
                  <a:gd name="connsiteX0" fmla="*/ 77955 w 919912"/>
                  <a:gd name="connsiteY0" fmla="*/ 591411 h 681900"/>
                  <a:gd name="connsiteX1" fmla="*/ 325605 w 919912"/>
                  <a:gd name="connsiteY1" fmla="*/ 324712 h 681900"/>
                  <a:gd name="connsiteX2" fmla="*/ 670886 w 919912"/>
                  <a:gd name="connsiteY2" fmla="*/ 446155 h 681900"/>
                  <a:gd name="connsiteX3" fmla="*/ 789949 w 919912"/>
                  <a:gd name="connsiteY3" fmla="*/ 341381 h 681900"/>
                  <a:gd name="connsiteX4" fmla="*/ 820905 w 919912"/>
                  <a:gd name="connsiteY4" fmla="*/ 681900 h 681900"/>
                  <a:gd name="connsiteX5" fmla="*/ 854243 w 919912"/>
                  <a:gd name="connsiteY5" fmla="*/ 272324 h 681900"/>
                  <a:gd name="connsiteX6" fmla="*/ 885198 w 919912"/>
                  <a:gd name="connsiteY6" fmla="*/ 93730 h 681900"/>
                  <a:gd name="connsiteX7" fmla="*/ 77955 w 919912"/>
                  <a:gd name="connsiteY7" fmla="*/ 591411 h 681900"/>
                  <a:gd name="connsiteX0" fmla="*/ 77955 w 919912"/>
                  <a:gd name="connsiteY0" fmla="*/ 591411 h 681900"/>
                  <a:gd name="connsiteX1" fmla="*/ 325605 w 919912"/>
                  <a:gd name="connsiteY1" fmla="*/ 324712 h 681900"/>
                  <a:gd name="connsiteX2" fmla="*/ 670886 w 919912"/>
                  <a:gd name="connsiteY2" fmla="*/ 446155 h 681900"/>
                  <a:gd name="connsiteX3" fmla="*/ 789949 w 919912"/>
                  <a:gd name="connsiteY3" fmla="*/ 341381 h 681900"/>
                  <a:gd name="connsiteX4" fmla="*/ 820905 w 919912"/>
                  <a:gd name="connsiteY4" fmla="*/ 681900 h 681900"/>
                  <a:gd name="connsiteX5" fmla="*/ 854243 w 919912"/>
                  <a:gd name="connsiteY5" fmla="*/ 272324 h 681900"/>
                  <a:gd name="connsiteX6" fmla="*/ 885198 w 919912"/>
                  <a:gd name="connsiteY6" fmla="*/ 93730 h 681900"/>
                  <a:gd name="connsiteX7" fmla="*/ 77955 w 919912"/>
                  <a:gd name="connsiteY7" fmla="*/ 591411 h 681900"/>
                  <a:gd name="connsiteX0" fmla="*/ 77955 w 919912"/>
                  <a:gd name="connsiteY0" fmla="*/ 591411 h 681900"/>
                  <a:gd name="connsiteX1" fmla="*/ 325605 w 919912"/>
                  <a:gd name="connsiteY1" fmla="*/ 324712 h 681900"/>
                  <a:gd name="connsiteX2" fmla="*/ 670886 w 919912"/>
                  <a:gd name="connsiteY2" fmla="*/ 446155 h 681900"/>
                  <a:gd name="connsiteX3" fmla="*/ 773281 w 919912"/>
                  <a:gd name="connsiteY3" fmla="*/ 348525 h 681900"/>
                  <a:gd name="connsiteX4" fmla="*/ 820905 w 919912"/>
                  <a:gd name="connsiteY4" fmla="*/ 681900 h 681900"/>
                  <a:gd name="connsiteX5" fmla="*/ 854243 w 919912"/>
                  <a:gd name="connsiteY5" fmla="*/ 272324 h 681900"/>
                  <a:gd name="connsiteX6" fmla="*/ 885198 w 919912"/>
                  <a:gd name="connsiteY6" fmla="*/ 93730 h 681900"/>
                  <a:gd name="connsiteX7" fmla="*/ 77955 w 919912"/>
                  <a:gd name="connsiteY7" fmla="*/ 591411 h 681900"/>
                  <a:gd name="connsiteX0" fmla="*/ 77955 w 919912"/>
                  <a:gd name="connsiteY0" fmla="*/ 591411 h 681900"/>
                  <a:gd name="connsiteX1" fmla="*/ 325605 w 919912"/>
                  <a:gd name="connsiteY1" fmla="*/ 324712 h 681900"/>
                  <a:gd name="connsiteX2" fmla="*/ 670886 w 919912"/>
                  <a:gd name="connsiteY2" fmla="*/ 446155 h 681900"/>
                  <a:gd name="connsiteX3" fmla="*/ 773281 w 919912"/>
                  <a:gd name="connsiteY3" fmla="*/ 348525 h 681900"/>
                  <a:gd name="connsiteX4" fmla="*/ 820905 w 919912"/>
                  <a:gd name="connsiteY4" fmla="*/ 681900 h 681900"/>
                  <a:gd name="connsiteX5" fmla="*/ 854243 w 919912"/>
                  <a:gd name="connsiteY5" fmla="*/ 272324 h 681900"/>
                  <a:gd name="connsiteX6" fmla="*/ 885198 w 919912"/>
                  <a:gd name="connsiteY6" fmla="*/ 93730 h 681900"/>
                  <a:gd name="connsiteX7" fmla="*/ 77955 w 919912"/>
                  <a:gd name="connsiteY7" fmla="*/ 591411 h 681900"/>
                  <a:gd name="connsiteX0" fmla="*/ 77955 w 919912"/>
                  <a:gd name="connsiteY0" fmla="*/ 591411 h 681900"/>
                  <a:gd name="connsiteX1" fmla="*/ 325605 w 919912"/>
                  <a:gd name="connsiteY1" fmla="*/ 324712 h 681900"/>
                  <a:gd name="connsiteX2" fmla="*/ 670886 w 919912"/>
                  <a:gd name="connsiteY2" fmla="*/ 446155 h 681900"/>
                  <a:gd name="connsiteX3" fmla="*/ 785188 w 919912"/>
                  <a:gd name="connsiteY3" fmla="*/ 336619 h 681900"/>
                  <a:gd name="connsiteX4" fmla="*/ 820905 w 919912"/>
                  <a:gd name="connsiteY4" fmla="*/ 681900 h 681900"/>
                  <a:gd name="connsiteX5" fmla="*/ 854243 w 919912"/>
                  <a:gd name="connsiteY5" fmla="*/ 272324 h 681900"/>
                  <a:gd name="connsiteX6" fmla="*/ 885198 w 919912"/>
                  <a:gd name="connsiteY6" fmla="*/ 93730 h 681900"/>
                  <a:gd name="connsiteX7" fmla="*/ 77955 w 919912"/>
                  <a:gd name="connsiteY7" fmla="*/ 591411 h 681900"/>
                  <a:gd name="connsiteX0" fmla="*/ 77955 w 917978"/>
                  <a:gd name="connsiteY0" fmla="*/ 591411 h 669994"/>
                  <a:gd name="connsiteX1" fmla="*/ 325605 w 917978"/>
                  <a:gd name="connsiteY1" fmla="*/ 324712 h 669994"/>
                  <a:gd name="connsiteX2" fmla="*/ 670886 w 917978"/>
                  <a:gd name="connsiteY2" fmla="*/ 446155 h 669994"/>
                  <a:gd name="connsiteX3" fmla="*/ 785188 w 917978"/>
                  <a:gd name="connsiteY3" fmla="*/ 336619 h 669994"/>
                  <a:gd name="connsiteX4" fmla="*/ 816143 w 917978"/>
                  <a:gd name="connsiteY4" fmla="*/ 669994 h 669994"/>
                  <a:gd name="connsiteX5" fmla="*/ 854243 w 917978"/>
                  <a:gd name="connsiteY5" fmla="*/ 272324 h 669994"/>
                  <a:gd name="connsiteX6" fmla="*/ 885198 w 917978"/>
                  <a:gd name="connsiteY6" fmla="*/ 93730 h 669994"/>
                  <a:gd name="connsiteX7" fmla="*/ 77955 w 917978"/>
                  <a:gd name="connsiteY7" fmla="*/ 591411 h 669994"/>
                  <a:gd name="connsiteX0" fmla="*/ 78862 w 906932"/>
                  <a:gd name="connsiteY0" fmla="*/ 587395 h 670840"/>
                  <a:gd name="connsiteX1" fmla="*/ 314559 w 906932"/>
                  <a:gd name="connsiteY1" fmla="*/ 325558 h 670840"/>
                  <a:gd name="connsiteX2" fmla="*/ 659840 w 906932"/>
                  <a:gd name="connsiteY2" fmla="*/ 447001 h 670840"/>
                  <a:gd name="connsiteX3" fmla="*/ 774142 w 906932"/>
                  <a:gd name="connsiteY3" fmla="*/ 337465 h 670840"/>
                  <a:gd name="connsiteX4" fmla="*/ 805097 w 906932"/>
                  <a:gd name="connsiteY4" fmla="*/ 670840 h 670840"/>
                  <a:gd name="connsiteX5" fmla="*/ 843197 w 906932"/>
                  <a:gd name="connsiteY5" fmla="*/ 273170 h 670840"/>
                  <a:gd name="connsiteX6" fmla="*/ 874152 w 906932"/>
                  <a:gd name="connsiteY6" fmla="*/ 94576 h 670840"/>
                  <a:gd name="connsiteX7" fmla="*/ 78862 w 906932"/>
                  <a:gd name="connsiteY7" fmla="*/ 587395 h 670840"/>
                  <a:gd name="connsiteX0" fmla="*/ 68106 w 896176"/>
                  <a:gd name="connsiteY0" fmla="*/ 584059 h 667504"/>
                  <a:gd name="connsiteX1" fmla="*/ 303803 w 896176"/>
                  <a:gd name="connsiteY1" fmla="*/ 322222 h 667504"/>
                  <a:gd name="connsiteX2" fmla="*/ 649084 w 896176"/>
                  <a:gd name="connsiteY2" fmla="*/ 443665 h 667504"/>
                  <a:gd name="connsiteX3" fmla="*/ 763386 w 896176"/>
                  <a:gd name="connsiteY3" fmla="*/ 334129 h 667504"/>
                  <a:gd name="connsiteX4" fmla="*/ 794341 w 896176"/>
                  <a:gd name="connsiteY4" fmla="*/ 667504 h 667504"/>
                  <a:gd name="connsiteX5" fmla="*/ 832441 w 896176"/>
                  <a:gd name="connsiteY5" fmla="*/ 269834 h 667504"/>
                  <a:gd name="connsiteX6" fmla="*/ 863396 w 896176"/>
                  <a:gd name="connsiteY6" fmla="*/ 91240 h 667504"/>
                  <a:gd name="connsiteX7" fmla="*/ 68106 w 896176"/>
                  <a:gd name="connsiteY7" fmla="*/ 584059 h 667504"/>
                  <a:gd name="connsiteX0" fmla="*/ 69384 w 897454"/>
                  <a:gd name="connsiteY0" fmla="*/ 619571 h 703016"/>
                  <a:gd name="connsiteX1" fmla="*/ 305081 w 897454"/>
                  <a:gd name="connsiteY1" fmla="*/ 357734 h 703016"/>
                  <a:gd name="connsiteX2" fmla="*/ 650362 w 897454"/>
                  <a:gd name="connsiteY2" fmla="*/ 479177 h 703016"/>
                  <a:gd name="connsiteX3" fmla="*/ 764664 w 897454"/>
                  <a:gd name="connsiteY3" fmla="*/ 369641 h 703016"/>
                  <a:gd name="connsiteX4" fmla="*/ 795619 w 897454"/>
                  <a:gd name="connsiteY4" fmla="*/ 703016 h 703016"/>
                  <a:gd name="connsiteX5" fmla="*/ 833719 w 897454"/>
                  <a:gd name="connsiteY5" fmla="*/ 305346 h 703016"/>
                  <a:gd name="connsiteX6" fmla="*/ 864674 w 897454"/>
                  <a:gd name="connsiteY6" fmla="*/ 126752 h 703016"/>
                  <a:gd name="connsiteX7" fmla="*/ 69384 w 897454"/>
                  <a:gd name="connsiteY7" fmla="*/ 619571 h 703016"/>
                  <a:gd name="connsiteX0" fmla="*/ 69384 w 897454"/>
                  <a:gd name="connsiteY0" fmla="*/ 619571 h 703016"/>
                  <a:gd name="connsiteX1" fmla="*/ 305081 w 897454"/>
                  <a:gd name="connsiteY1" fmla="*/ 357734 h 703016"/>
                  <a:gd name="connsiteX2" fmla="*/ 650362 w 897454"/>
                  <a:gd name="connsiteY2" fmla="*/ 479177 h 703016"/>
                  <a:gd name="connsiteX3" fmla="*/ 764664 w 897454"/>
                  <a:gd name="connsiteY3" fmla="*/ 369641 h 703016"/>
                  <a:gd name="connsiteX4" fmla="*/ 795619 w 897454"/>
                  <a:gd name="connsiteY4" fmla="*/ 703016 h 703016"/>
                  <a:gd name="connsiteX5" fmla="*/ 833719 w 897454"/>
                  <a:gd name="connsiteY5" fmla="*/ 305346 h 703016"/>
                  <a:gd name="connsiteX6" fmla="*/ 864674 w 897454"/>
                  <a:gd name="connsiteY6" fmla="*/ 126752 h 703016"/>
                  <a:gd name="connsiteX7" fmla="*/ 69384 w 897454"/>
                  <a:gd name="connsiteY7" fmla="*/ 619571 h 703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7454" h="703016">
                    <a:moveTo>
                      <a:pt x="69384" y="619571"/>
                    </a:moveTo>
                    <a:cubicBezTo>
                      <a:pt x="87641" y="428278"/>
                      <a:pt x="65462" y="349102"/>
                      <a:pt x="305081" y="357734"/>
                    </a:cubicBezTo>
                    <a:cubicBezTo>
                      <a:pt x="425731" y="360909"/>
                      <a:pt x="541618" y="402183"/>
                      <a:pt x="650362" y="479177"/>
                    </a:cubicBezTo>
                    <a:cubicBezTo>
                      <a:pt x="659887" y="376784"/>
                      <a:pt x="705132" y="393453"/>
                      <a:pt x="764664" y="369641"/>
                    </a:cubicBezTo>
                    <a:cubicBezTo>
                      <a:pt x="779746" y="492672"/>
                      <a:pt x="816257" y="575222"/>
                      <a:pt x="795619" y="703016"/>
                    </a:cubicBezTo>
                    <a:cubicBezTo>
                      <a:pt x="912301" y="563316"/>
                      <a:pt x="933731" y="445046"/>
                      <a:pt x="833719" y="305346"/>
                    </a:cubicBezTo>
                    <a:cubicBezTo>
                      <a:pt x="794031" y="252959"/>
                      <a:pt x="785300" y="202952"/>
                      <a:pt x="864674" y="126752"/>
                    </a:cubicBezTo>
                    <a:cubicBezTo>
                      <a:pt x="481218" y="-198003"/>
                      <a:pt x="-223388" y="150120"/>
                      <a:pt x="69384" y="619571"/>
                    </a:cubicBezTo>
                    <a:close/>
                  </a:path>
                </a:pathLst>
              </a:custGeom>
              <a:solidFill>
                <a:schemeClr val="bg1">
                  <a:lumMod val="8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Freeform 21">
              <a:extLst>
                <a:ext uri="{FF2B5EF4-FFF2-40B4-BE49-F238E27FC236}">
                  <a16:creationId xmlns:a16="http://schemas.microsoft.com/office/drawing/2014/main" id="{9C6EB407-9C08-CA41-BB8E-3D41006A376F}"/>
                </a:ext>
              </a:extLst>
            </p:cNvPr>
            <p:cNvSpPr/>
            <p:nvPr/>
          </p:nvSpPr>
          <p:spPr>
            <a:xfrm>
              <a:off x="8300181" y="5271327"/>
              <a:ext cx="266417" cy="1051591"/>
            </a:xfrm>
            <a:custGeom>
              <a:avLst/>
              <a:gdLst>
                <a:gd name="connsiteX0" fmla="*/ 2705100 w 5372100"/>
                <a:gd name="connsiteY0" fmla="*/ 0 h 19621500"/>
                <a:gd name="connsiteX1" fmla="*/ 2971800 w 5372100"/>
                <a:gd name="connsiteY1" fmla="*/ 0 h 19621500"/>
                <a:gd name="connsiteX2" fmla="*/ 609600 w 5372100"/>
                <a:gd name="connsiteY2" fmla="*/ 3657600 h 19621500"/>
                <a:gd name="connsiteX3" fmla="*/ 1905000 w 5372100"/>
                <a:gd name="connsiteY3" fmla="*/ 5981700 h 19621500"/>
                <a:gd name="connsiteX4" fmla="*/ 0 w 5372100"/>
                <a:gd name="connsiteY4" fmla="*/ 14058900 h 19621500"/>
                <a:gd name="connsiteX5" fmla="*/ 2552700 w 5372100"/>
                <a:gd name="connsiteY5" fmla="*/ 19621500 h 19621500"/>
                <a:gd name="connsiteX6" fmla="*/ 5372100 w 5372100"/>
                <a:gd name="connsiteY6" fmla="*/ 14249400 h 19621500"/>
                <a:gd name="connsiteX7" fmla="*/ 3352800 w 5372100"/>
                <a:gd name="connsiteY7" fmla="*/ 6172200 h 19621500"/>
                <a:gd name="connsiteX8" fmla="*/ 4648200 w 5372100"/>
                <a:gd name="connsiteY8" fmla="*/ 3467100 h 19621500"/>
                <a:gd name="connsiteX9" fmla="*/ 2705100 w 5372100"/>
                <a:gd name="connsiteY9" fmla="*/ 0 h 19621500"/>
                <a:gd name="connsiteX0" fmla="*/ 4648200 w 5372100"/>
                <a:gd name="connsiteY0" fmla="*/ 3467100 h 19621500"/>
                <a:gd name="connsiteX1" fmla="*/ 2971800 w 5372100"/>
                <a:gd name="connsiteY1" fmla="*/ 0 h 19621500"/>
                <a:gd name="connsiteX2" fmla="*/ 609600 w 5372100"/>
                <a:gd name="connsiteY2" fmla="*/ 3657600 h 19621500"/>
                <a:gd name="connsiteX3" fmla="*/ 1905000 w 5372100"/>
                <a:gd name="connsiteY3" fmla="*/ 5981700 h 19621500"/>
                <a:gd name="connsiteX4" fmla="*/ 0 w 5372100"/>
                <a:gd name="connsiteY4" fmla="*/ 14058900 h 19621500"/>
                <a:gd name="connsiteX5" fmla="*/ 2552700 w 5372100"/>
                <a:gd name="connsiteY5" fmla="*/ 19621500 h 19621500"/>
                <a:gd name="connsiteX6" fmla="*/ 5372100 w 5372100"/>
                <a:gd name="connsiteY6" fmla="*/ 14249400 h 19621500"/>
                <a:gd name="connsiteX7" fmla="*/ 3352800 w 5372100"/>
                <a:gd name="connsiteY7" fmla="*/ 6172200 h 19621500"/>
                <a:gd name="connsiteX8" fmla="*/ 4648200 w 5372100"/>
                <a:gd name="connsiteY8" fmla="*/ 3467100 h 19621500"/>
                <a:gd name="connsiteX0" fmla="*/ 4648200 w 5372100"/>
                <a:gd name="connsiteY0" fmla="*/ 3543300 h 19697700"/>
                <a:gd name="connsiteX1" fmla="*/ 2781300 w 5372100"/>
                <a:gd name="connsiteY1" fmla="*/ 0 h 19697700"/>
                <a:gd name="connsiteX2" fmla="*/ 609600 w 5372100"/>
                <a:gd name="connsiteY2" fmla="*/ 3733800 h 19697700"/>
                <a:gd name="connsiteX3" fmla="*/ 1905000 w 5372100"/>
                <a:gd name="connsiteY3" fmla="*/ 6057900 h 19697700"/>
                <a:gd name="connsiteX4" fmla="*/ 0 w 5372100"/>
                <a:gd name="connsiteY4" fmla="*/ 14135100 h 19697700"/>
                <a:gd name="connsiteX5" fmla="*/ 2552700 w 5372100"/>
                <a:gd name="connsiteY5" fmla="*/ 19697700 h 19697700"/>
                <a:gd name="connsiteX6" fmla="*/ 5372100 w 5372100"/>
                <a:gd name="connsiteY6" fmla="*/ 14325600 h 19697700"/>
                <a:gd name="connsiteX7" fmla="*/ 3352800 w 5372100"/>
                <a:gd name="connsiteY7" fmla="*/ 6248400 h 19697700"/>
                <a:gd name="connsiteX8" fmla="*/ 4648200 w 5372100"/>
                <a:gd name="connsiteY8" fmla="*/ 3543300 h 19697700"/>
                <a:gd name="connsiteX0" fmla="*/ 4648200 w 5372100"/>
                <a:gd name="connsiteY0" fmla="*/ 3543300 h 19697700"/>
                <a:gd name="connsiteX1" fmla="*/ 2781300 w 5372100"/>
                <a:gd name="connsiteY1" fmla="*/ 0 h 19697700"/>
                <a:gd name="connsiteX2" fmla="*/ 609600 w 5372100"/>
                <a:gd name="connsiteY2" fmla="*/ 3733800 h 19697700"/>
                <a:gd name="connsiteX3" fmla="*/ 1905000 w 5372100"/>
                <a:gd name="connsiteY3" fmla="*/ 6076562 h 19697700"/>
                <a:gd name="connsiteX4" fmla="*/ 0 w 5372100"/>
                <a:gd name="connsiteY4" fmla="*/ 14135100 h 19697700"/>
                <a:gd name="connsiteX5" fmla="*/ 2552700 w 5372100"/>
                <a:gd name="connsiteY5" fmla="*/ 19697700 h 19697700"/>
                <a:gd name="connsiteX6" fmla="*/ 5372100 w 5372100"/>
                <a:gd name="connsiteY6" fmla="*/ 14325600 h 19697700"/>
                <a:gd name="connsiteX7" fmla="*/ 3352800 w 5372100"/>
                <a:gd name="connsiteY7" fmla="*/ 6248400 h 19697700"/>
                <a:gd name="connsiteX8" fmla="*/ 4648200 w 5372100"/>
                <a:gd name="connsiteY8" fmla="*/ 3543300 h 19697700"/>
                <a:gd name="connsiteX0" fmla="*/ 4648200 w 5372100"/>
                <a:gd name="connsiteY0" fmla="*/ 3543300 h 19697700"/>
                <a:gd name="connsiteX1" fmla="*/ 2781300 w 5372100"/>
                <a:gd name="connsiteY1" fmla="*/ 0 h 19697700"/>
                <a:gd name="connsiteX2" fmla="*/ 609600 w 5372100"/>
                <a:gd name="connsiteY2" fmla="*/ 3733800 h 19697700"/>
                <a:gd name="connsiteX3" fmla="*/ 1905000 w 5372100"/>
                <a:gd name="connsiteY3" fmla="*/ 6076562 h 19697700"/>
                <a:gd name="connsiteX4" fmla="*/ 0 w 5372100"/>
                <a:gd name="connsiteY4" fmla="*/ 14135100 h 19697700"/>
                <a:gd name="connsiteX5" fmla="*/ 2552700 w 5372100"/>
                <a:gd name="connsiteY5" fmla="*/ 19697700 h 19697700"/>
                <a:gd name="connsiteX6" fmla="*/ 5372100 w 5372100"/>
                <a:gd name="connsiteY6" fmla="*/ 14325600 h 19697700"/>
                <a:gd name="connsiteX7" fmla="*/ 3352800 w 5372100"/>
                <a:gd name="connsiteY7" fmla="*/ 6061788 h 19697700"/>
                <a:gd name="connsiteX8" fmla="*/ 4648200 w 5372100"/>
                <a:gd name="connsiteY8" fmla="*/ 3543300 h 19697700"/>
                <a:gd name="connsiteX0" fmla="*/ 4648200 w 5372100"/>
                <a:gd name="connsiteY0" fmla="*/ 3543300 h 19697700"/>
                <a:gd name="connsiteX1" fmla="*/ 2781300 w 5372100"/>
                <a:gd name="connsiteY1" fmla="*/ 0 h 19697700"/>
                <a:gd name="connsiteX2" fmla="*/ 609600 w 5372100"/>
                <a:gd name="connsiteY2" fmla="*/ 3733800 h 19697700"/>
                <a:gd name="connsiteX3" fmla="*/ 1905000 w 5372100"/>
                <a:gd name="connsiteY3" fmla="*/ 6076562 h 19697700"/>
                <a:gd name="connsiteX4" fmla="*/ 0 w 5372100"/>
                <a:gd name="connsiteY4" fmla="*/ 14135100 h 19697700"/>
                <a:gd name="connsiteX5" fmla="*/ 2552700 w 5372100"/>
                <a:gd name="connsiteY5" fmla="*/ 19697700 h 19697700"/>
                <a:gd name="connsiteX6" fmla="*/ 5372100 w 5372100"/>
                <a:gd name="connsiteY6" fmla="*/ 14325600 h 19697700"/>
                <a:gd name="connsiteX7" fmla="*/ 3352800 w 5372100"/>
                <a:gd name="connsiteY7" fmla="*/ 6080449 h 19697700"/>
                <a:gd name="connsiteX8" fmla="*/ 4648200 w 5372100"/>
                <a:gd name="connsiteY8" fmla="*/ 3543300 h 19697700"/>
                <a:gd name="connsiteX0" fmla="*/ 4338749 w 5062649"/>
                <a:gd name="connsiteY0" fmla="*/ 3543300 h 19697700"/>
                <a:gd name="connsiteX1" fmla="*/ 2471849 w 5062649"/>
                <a:gd name="connsiteY1" fmla="*/ 0 h 19697700"/>
                <a:gd name="connsiteX2" fmla="*/ 300149 w 5062649"/>
                <a:gd name="connsiteY2" fmla="*/ 3733800 h 19697700"/>
                <a:gd name="connsiteX3" fmla="*/ 1595549 w 5062649"/>
                <a:gd name="connsiteY3" fmla="*/ 6076562 h 19697700"/>
                <a:gd name="connsiteX4" fmla="*/ 0 w 5062649"/>
                <a:gd name="connsiteY4" fmla="*/ 11117962 h 19697700"/>
                <a:gd name="connsiteX5" fmla="*/ 2243249 w 5062649"/>
                <a:gd name="connsiteY5" fmla="*/ 19697700 h 19697700"/>
                <a:gd name="connsiteX6" fmla="*/ 5062649 w 5062649"/>
                <a:gd name="connsiteY6" fmla="*/ 14325600 h 19697700"/>
                <a:gd name="connsiteX7" fmla="*/ 3043349 w 5062649"/>
                <a:gd name="connsiteY7" fmla="*/ 6080449 h 19697700"/>
                <a:gd name="connsiteX8" fmla="*/ 4338749 w 5062649"/>
                <a:gd name="connsiteY8" fmla="*/ 3543300 h 19697700"/>
                <a:gd name="connsiteX0" fmla="*/ 4338749 w 4907924"/>
                <a:gd name="connsiteY0" fmla="*/ 3543300 h 19697700"/>
                <a:gd name="connsiteX1" fmla="*/ 2471849 w 4907924"/>
                <a:gd name="connsiteY1" fmla="*/ 0 h 19697700"/>
                <a:gd name="connsiteX2" fmla="*/ 300149 w 4907924"/>
                <a:gd name="connsiteY2" fmla="*/ 3733800 h 19697700"/>
                <a:gd name="connsiteX3" fmla="*/ 1595549 w 4907924"/>
                <a:gd name="connsiteY3" fmla="*/ 6076562 h 19697700"/>
                <a:gd name="connsiteX4" fmla="*/ 0 w 4907924"/>
                <a:gd name="connsiteY4" fmla="*/ 11117962 h 19697700"/>
                <a:gd name="connsiteX5" fmla="*/ 2243249 w 4907924"/>
                <a:gd name="connsiteY5" fmla="*/ 19697700 h 19697700"/>
                <a:gd name="connsiteX6" fmla="*/ 4907924 w 4907924"/>
                <a:gd name="connsiteY6" fmla="*/ 10380106 h 19697700"/>
                <a:gd name="connsiteX7" fmla="*/ 3043349 w 4907924"/>
                <a:gd name="connsiteY7" fmla="*/ 6080449 h 19697700"/>
                <a:gd name="connsiteX8" fmla="*/ 4338749 w 4907924"/>
                <a:gd name="connsiteY8" fmla="*/ 3543300 h 19697700"/>
                <a:gd name="connsiteX0" fmla="*/ 4338749 w 4907924"/>
                <a:gd name="connsiteY0" fmla="*/ 3543300 h 16216390"/>
                <a:gd name="connsiteX1" fmla="*/ 2471849 w 4907924"/>
                <a:gd name="connsiteY1" fmla="*/ 0 h 16216390"/>
                <a:gd name="connsiteX2" fmla="*/ 300149 w 4907924"/>
                <a:gd name="connsiteY2" fmla="*/ 3733800 h 16216390"/>
                <a:gd name="connsiteX3" fmla="*/ 1595549 w 4907924"/>
                <a:gd name="connsiteY3" fmla="*/ 6076562 h 16216390"/>
                <a:gd name="connsiteX4" fmla="*/ 0 w 4907924"/>
                <a:gd name="connsiteY4" fmla="*/ 11117962 h 16216390"/>
                <a:gd name="connsiteX5" fmla="*/ 2320622 w 4907924"/>
                <a:gd name="connsiteY5" fmla="*/ 16216390 h 16216390"/>
                <a:gd name="connsiteX6" fmla="*/ 4907924 w 4907924"/>
                <a:gd name="connsiteY6" fmla="*/ 10380106 h 16216390"/>
                <a:gd name="connsiteX7" fmla="*/ 3043349 w 4907924"/>
                <a:gd name="connsiteY7" fmla="*/ 6080449 h 16216390"/>
                <a:gd name="connsiteX8" fmla="*/ 4338749 w 4907924"/>
                <a:gd name="connsiteY8" fmla="*/ 3543300 h 16216390"/>
                <a:gd name="connsiteX0" fmla="*/ 4338749 w 4907924"/>
                <a:gd name="connsiteY0" fmla="*/ 3543300 h 16835291"/>
                <a:gd name="connsiteX1" fmla="*/ 2471849 w 4907924"/>
                <a:gd name="connsiteY1" fmla="*/ 0 h 16835291"/>
                <a:gd name="connsiteX2" fmla="*/ 300149 w 4907924"/>
                <a:gd name="connsiteY2" fmla="*/ 3733800 h 16835291"/>
                <a:gd name="connsiteX3" fmla="*/ 1595549 w 4907924"/>
                <a:gd name="connsiteY3" fmla="*/ 6076562 h 16835291"/>
                <a:gd name="connsiteX4" fmla="*/ 0 w 4907924"/>
                <a:gd name="connsiteY4" fmla="*/ 11117962 h 16835291"/>
                <a:gd name="connsiteX5" fmla="*/ 2320622 w 4907924"/>
                <a:gd name="connsiteY5" fmla="*/ 16835291 h 16835291"/>
                <a:gd name="connsiteX6" fmla="*/ 4907924 w 4907924"/>
                <a:gd name="connsiteY6" fmla="*/ 10380106 h 16835291"/>
                <a:gd name="connsiteX7" fmla="*/ 3043349 w 4907924"/>
                <a:gd name="connsiteY7" fmla="*/ 6080449 h 16835291"/>
                <a:gd name="connsiteX8" fmla="*/ 4338749 w 4907924"/>
                <a:gd name="connsiteY8" fmla="*/ 3543300 h 16835291"/>
                <a:gd name="connsiteX0" fmla="*/ 4338749 w 4907924"/>
                <a:gd name="connsiteY0" fmla="*/ 3543300 h 17338144"/>
                <a:gd name="connsiteX1" fmla="*/ 2471849 w 4907924"/>
                <a:gd name="connsiteY1" fmla="*/ 0 h 17338144"/>
                <a:gd name="connsiteX2" fmla="*/ 300149 w 4907924"/>
                <a:gd name="connsiteY2" fmla="*/ 3733800 h 17338144"/>
                <a:gd name="connsiteX3" fmla="*/ 1595549 w 4907924"/>
                <a:gd name="connsiteY3" fmla="*/ 6076562 h 17338144"/>
                <a:gd name="connsiteX4" fmla="*/ 0 w 4907924"/>
                <a:gd name="connsiteY4" fmla="*/ 11117962 h 17338144"/>
                <a:gd name="connsiteX5" fmla="*/ 2397977 w 4907924"/>
                <a:gd name="connsiteY5" fmla="*/ 17338144 h 17338144"/>
                <a:gd name="connsiteX6" fmla="*/ 4907924 w 4907924"/>
                <a:gd name="connsiteY6" fmla="*/ 10380106 h 17338144"/>
                <a:gd name="connsiteX7" fmla="*/ 3043349 w 4907924"/>
                <a:gd name="connsiteY7" fmla="*/ 6080449 h 17338144"/>
                <a:gd name="connsiteX8" fmla="*/ 4338749 w 4907924"/>
                <a:gd name="connsiteY8" fmla="*/ 3543300 h 17338144"/>
                <a:gd name="connsiteX0" fmla="*/ 4338749 w 4338745"/>
                <a:gd name="connsiteY0" fmla="*/ 3543300 h 17338144"/>
                <a:gd name="connsiteX1" fmla="*/ 2471849 w 4338745"/>
                <a:gd name="connsiteY1" fmla="*/ 0 h 17338144"/>
                <a:gd name="connsiteX2" fmla="*/ 300149 w 4338745"/>
                <a:gd name="connsiteY2" fmla="*/ 3733800 h 17338144"/>
                <a:gd name="connsiteX3" fmla="*/ 1595549 w 4338745"/>
                <a:gd name="connsiteY3" fmla="*/ 6076562 h 17338144"/>
                <a:gd name="connsiteX4" fmla="*/ 0 w 4338745"/>
                <a:gd name="connsiteY4" fmla="*/ 11117962 h 17338144"/>
                <a:gd name="connsiteX5" fmla="*/ 2397977 w 4338745"/>
                <a:gd name="connsiteY5" fmla="*/ 17338144 h 17338144"/>
                <a:gd name="connsiteX6" fmla="*/ 3979571 w 4338745"/>
                <a:gd name="connsiteY6" fmla="*/ 8523403 h 17338144"/>
                <a:gd name="connsiteX7" fmla="*/ 3043349 w 4338745"/>
                <a:gd name="connsiteY7" fmla="*/ 6080449 h 17338144"/>
                <a:gd name="connsiteX8" fmla="*/ 4338749 w 4338745"/>
                <a:gd name="connsiteY8" fmla="*/ 3543300 h 17338144"/>
                <a:gd name="connsiteX0" fmla="*/ 4338749 w 4338745"/>
                <a:gd name="connsiteY0" fmla="*/ 3543300 h 15945617"/>
                <a:gd name="connsiteX1" fmla="*/ 2471849 w 4338745"/>
                <a:gd name="connsiteY1" fmla="*/ 0 h 15945617"/>
                <a:gd name="connsiteX2" fmla="*/ 300149 w 4338745"/>
                <a:gd name="connsiteY2" fmla="*/ 3733800 h 15945617"/>
                <a:gd name="connsiteX3" fmla="*/ 1595549 w 4338745"/>
                <a:gd name="connsiteY3" fmla="*/ 6076562 h 15945617"/>
                <a:gd name="connsiteX4" fmla="*/ 0 w 4338745"/>
                <a:gd name="connsiteY4" fmla="*/ 11117962 h 15945617"/>
                <a:gd name="connsiteX5" fmla="*/ 2397976 w 4338745"/>
                <a:gd name="connsiteY5" fmla="*/ 15945617 h 15945617"/>
                <a:gd name="connsiteX6" fmla="*/ 3979571 w 4338745"/>
                <a:gd name="connsiteY6" fmla="*/ 8523403 h 15945617"/>
                <a:gd name="connsiteX7" fmla="*/ 3043349 w 4338745"/>
                <a:gd name="connsiteY7" fmla="*/ 6080449 h 15945617"/>
                <a:gd name="connsiteX8" fmla="*/ 4338749 w 4338745"/>
                <a:gd name="connsiteY8" fmla="*/ 3543300 h 15945617"/>
                <a:gd name="connsiteX0" fmla="*/ 4038606 w 4038602"/>
                <a:gd name="connsiteY0" fmla="*/ 3543300 h 15945617"/>
                <a:gd name="connsiteX1" fmla="*/ 2171706 w 4038602"/>
                <a:gd name="connsiteY1" fmla="*/ 0 h 15945617"/>
                <a:gd name="connsiteX2" fmla="*/ 6 w 4038602"/>
                <a:gd name="connsiteY2" fmla="*/ 3733800 h 15945617"/>
                <a:gd name="connsiteX3" fmla="*/ 1295406 w 4038602"/>
                <a:gd name="connsiteY3" fmla="*/ 6076562 h 15945617"/>
                <a:gd name="connsiteX4" fmla="*/ 628210 w 4038602"/>
                <a:gd name="connsiteY4" fmla="*/ 8913132 h 15945617"/>
                <a:gd name="connsiteX5" fmla="*/ 2097833 w 4038602"/>
                <a:gd name="connsiteY5" fmla="*/ 15945617 h 15945617"/>
                <a:gd name="connsiteX6" fmla="*/ 3679428 w 4038602"/>
                <a:gd name="connsiteY6" fmla="*/ 8523403 h 15945617"/>
                <a:gd name="connsiteX7" fmla="*/ 2743206 w 4038602"/>
                <a:gd name="connsiteY7" fmla="*/ 6080449 h 15945617"/>
                <a:gd name="connsiteX8" fmla="*/ 4038606 w 4038602"/>
                <a:gd name="connsiteY8" fmla="*/ 3543300 h 15945617"/>
                <a:gd name="connsiteX0" fmla="*/ 4038606 w 4038602"/>
                <a:gd name="connsiteY0" fmla="*/ 3543300 h 15945617"/>
                <a:gd name="connsiteX1" fmla="*/ 2171706 w 4038602"/>
                <a:gd name="connsiteY1" fmla="*/ 0 h 15945617"/>
                <a:gd name="connsiteX2" fmla="*/ 6 w 4038602"/>
                <a:gd name="connsiteY2" fmla="*/ 3733800 h 15945617"/>
                <a:gd name="connsiteX3" fmla="*/ 1295406 w 4038602"/>
                <a:gd name="connsiteY3" fmla="*/ 6076562 h 15945617"/>
                <a:gd name="connsiteX4" fmla="*/ 434807 w 4038602"/>
                <a:gd name="connsiteY4" fmla="*/ 8642375 h 15945617"/>
                <a:gd name="connsiteX5" fmla="*/ 2097833 w 4038602"/>
                <a:gd name="connsiteY5" fmla="*/ 15945617 h 15945617"/>
                <a:gd name="connsiteX6" fmla="*/ 3679428 w 4038602"/>
                <a:gd name="connsiteY6" fmla="*/ 8523403 h 15945617"/>
                <a:gd name="connsiteX7" fmla="*/ 2743206 w 4038602"/>
                <a:gd name="connsiteY7" fmla="*/ 6080449 h 15945617"/>
                <a:gd name="connsiteX8" fmla="*/ 4038606 w 4038602"/>
                <a:gd name="connsiteY8" fmla="*/ 3543300 h 15945617"/>
                <a:gd name="connsiteX0" fmla="*/ 4038606 w 4038602"/>
                <a:gd name="connsiteY0" fmla="*/ 3543300 h 16680566"/>
                <a:gd name="connsiteX1" fmla="*/ 2171706 w 4038602"/>
                <a:gd name="connsiteY1" fmla="*/ 0 h 16680566"/>
                <a:gd name="connsiteX2" fmla="*/ 6 w 4038602"/>
                <a:gd name="connsiteY2" fmla="*/ 3733800 h 16680566"/>
                <a:gd name="connsiteX3" fmla="*/ 1295406 w 4038602"/>
                <a:gd name="connsiteY3" fmla="*/ 6076562 h 16680566"/>
                <a:gd name="connsiteX4" fmla="*/ 434807 w 4038602"/>
                <a:gd name="connsiteY4" fmla="*/ 8642375 h 16680566"/>
                <a:gd name="connsiteX5" fmla="*/ 2097833 w 4038602"/>
                <a:gd name="connsiteY5" fmla="*/ 16680566 h 16680566"/>
                <a:gd name="connsiteX6" fmla="*/ 3679428 w 4038602"/>
                <a:gd name="connsiteY6" fmla="*/ 8523403 h 16680566"/>
                <a:gd name="connsiteX7" fmla="*/ 2743206 w 4038602"/>
                <a:gd name="connsiteY7" fmla="*/ 6080449 h 16680566"/>
                <a:gd name="connsiteX8" fmla="*/ 4038606 w 4038602"/>
                <a:gd name="connsiteY8" fmla="*/ 3543300 h 16680566"/>
                <a:gd name="connsiteX0" fmla="*/ 4038606 w 4038602"/>
                <a:gd name="connsiteY0" fmla="*/ 3543300 h 16680566"/>
                <a:gd name="connsiteX1" fmla="*/ 2171706 w 4038602"/>
                <a:gd name="connsiteY1" fmla="*/ 0 h 16680566"/>
                <a:gd name="connsiteX2" fmla="*/ 6 w 4038602"/>
                <a:gd name="connsiteY2" fmla="*/ 3733800 h 16680566"/>
                <a:gd name="connsiteX3" fmla="*/ 1295406 w 4038602"/>
                <a:gd name="connsiteY3" fmla="*/ 6076562 h 16680566"/>
                <a:gd name="connsiteX4" fmla="*/ 434807 w 4038602"/>
                <a:gd name="connsiteY4" fmla="*/ 8642375 h 16680566"/>
                <a:gd name="connsiteX5" fmla="*/ 2097833 w 4038602"/>
                <a:gd name="connsiteY5" fmla="*/ 16680566 h 16680566"/>
                <a:gd name="connsiteX6" fmla="*/ 3640751 w 4038602"/>
                <a:gd name="connsiteY6" fmla="*/ 8794176 h 16680566"/>
                <a:gd name="connsiteX7" fmla="*/ 2743206 w 4038602"/>
                <a:gd name="connsiteY7" fmla="*/ 6080449 h 16680566"/>
                <a:gd name="connsiteX8" fmla="*/ 4038606 w 4038602"/>
                <a:gd name="connsiteY8" fmla="*/ 3543300 h 16680566"/>
                <a:gd name="connsiteX0" fmla="*/ 4038606 w 4259652"/>
                <a:gd name="connsiteY0" fmla="*/ 3543300 h 16680566"/>
                <a:gd name="connsiteX1" fmla="*/ 2171706 w 4259652"/>
                <a:gd name="connsiteY1" fmla="*/ 0 h 16680566"/>
                <a:gd name="connsiteX2" fmla="*/ 6 w 4259652"/>
                <a:gd name="connsiteY2" fmla="*/ 3733800 h 16680566"/>
                <a:gd name="connsiteX3" fmla="*/ 1295406 w 4259652"/>
                <a:gd name="connsiteY3" fmla="*/ 6076562 h 16680566"/>
                <a:gd name="connsiteX4" fmla="*/ 434807 w 4259652"/>
                <a:gd name="connsiteY4" fmla="*/ 8642375 h 16680566"/>
                <a:gd name="connsiteX5" fmla="*/ 2097833 w 4259652"/>
                <a:gd name="connsiteY5" fmla="*/ 16680566 h 16680566"/>
                <a:gd name="connsiteX6" fmla="*/ 4259652 w 4259652"/>
                <a:gd name="connsiteY6" fmla="*/ 9219675 h 16680566"/>
                <a:gd name="connsiteX7" fmla="*/ 2743206 w 4259652"/>
                <a:gd name="connsiteY7" fmla="*/ 6080449 h 16680566"/>
                <a:gd name="connsiteX8" fmla="*/ 4038606 w 4259652"/>
                <a:gd name="connsiteY8" fmla="*/ 3543300 h 16680566"/>
                <a:gd name="connsiteX0" fmla="*/ 4038606 w 4259652"/>
                <a:gd name="connsiteY0" fmla="*/ 3543300 h 17299467"/>
                <a:gd name="connsiteX1" fmla="*/ 2171706 w 4259652"/>
                <a:gd name="connsiteY1" fmla="*/ 0 h 17299467"/>
                <a:gd name="connsiteX2" fmla="*/ 6 w 4259652"/>
                <a:gd name="connsiteY2" fmla="*/ 3733800 h 17299467"/>
                <a:gd name="connsiteX3" fmla="*/ 1295406 w 4259652"/>
                <a:gd name="connsiteY3" fmla="*/ 6076562 h 17299467"/>
                <a:gd name="connsiteX4" fmla="*/ 434807 w 4259652"/>
                <a:gd name="connsiteY4" fmla="*/ 8642375 h 17299467"/>
                <a:gd name="connsiteX5" fmla="*/ 2136510 w 4259652"/>
                <a:gd name="connsiteY5" fmla="*/ 17299467 h 17299467"/>
                <a:gd name="connsiteX6" fmla="*/ 4259652 w 4259652"/>
                <a:gd name="connsiteY6" fmla="*/ 9219675 h 17299467"/>
                <a:gd name="connsiteX7" fmla="*/ 2743206 w 4259652"/>
                <a:gd name="connsiteY7" fmla="*/ 6080449 h 17299467"/>
                <a:gd name="connsiteX8" fmla="*/ 4038606 w 4259652"/>
                <a:gd name="connsiteY8" fmla="*/ 3543300 h 17299467"/>
                <a:gd name="connsiteX0" fmla="*/ 4038606 w 4259652"/>
                <a:gd name="connsiteY0" fmla="*/ 3543300 h 17299467"/>
                <a:gd name="connsiteX1" fmla="*/ 2171706 w 4259652"/>
                <a:gd name="connsiteY1" fmla="*/ 0 h 17299467"/>
                <a:gd name="connsiteX2" fmla="*/ 6 w 4259652"/>
                <a:gd name="connsiteY2" fmla="*/ 3733800 h 17299467"/>
                <a:gd name="connsiteX3" fmla="*/ 1295406 w 4259652"/>
                <a:gd name="connsiteY3" fmla="*/ 6076562 h 17299467"/>
                <a:gd name="connsiteX4" fmla="*/ 47985 w 4259652"/>
                <a:gd name="connsiteY4" fmla="*/ 8990503 h 17299467"/>
                <a:gd name="connsiteX5" fmla="*/ 2136510 w 4259652"/>
                <a:gd name="connsiteY5" fmla="*/ 17299467 h 17299467"/>
                <a:gd name="connsiteX6" fmla="*/ 4259652 w 4259652"/>
                <a:gd name="connsiteY6" fmla="*/ 9219675 h 17299467"/>
                <a:gd name="connsiteX7" fmla="*/ 2743206 w 4259652"/>
                <a:gd name="connsiteY7" fmla="*/ 6080449 h 17299467"/>
                <a:gd name="connsiteX8" fmla="*/ 4038606 w 4259652"/>
                <a:gd name="connsiteY8" fmla="*/ 3543300 h 17299467"/>
                <a:gd name="connsiteX0" fmla="*/ 4038606 w 4259652"/>
                <a:gd name="connsiteY0" fmla="*/ 3543300 h 17415515"/>
                <a:gd name="connsiteX1" fmla="*/ 2171706 w 4259652"/>
                <a:gd name="connsiteY1" fmla="*/ 0 h 17415515"/>
                <a:gd name="connsiteX2" fmla="*/ 6 w 4259652"/>
                <a:gd name="connsiteY2" fmla="*/ 3733800 h 17415515"/>
                <a:gd name="connsiteX3" fmla="*/ 1295406 w 4259652"/>
                <a:gd name="connsiteY3" fmla="*/ 6076562 h 17415515"/>
                <a:gd name="connsiteX4" fmla="*/ 47985 w 4259652"/>
                <a:gd name="connsiteY4" fmla="*/ 8990503 h 17415515"/>
                <a:gd name="connsiteX5" fmla="*/ 2059140 w 4259652"/>
                <a:gd name="connsiteY5" fmla="*/ 17415515 h 17415515"/>
                <a:gd name="connsiteX6" fmla="*/ 4259652 w 4259652"/>
                <a:gd name="connsiteY6" fmla="*/ 9219675 h 17415515"/>
                <a:gd name="connsiteX7" fmla="*/ 2743206 w 4259652"/>
                <a:gd name="connsiteY7" fmla="*/ 6080449 h 17415515"/>
                <a:gd name="connsiteX8" fmla="*/ 4038606 w 4259652"/>
                <a:gd name="connsiteY8" fmla="*/ 3543300 h 17415515"/>
                <a:gd name="connsiteX0" fmla="*/ 4106669 w 4327715"/>
                <a:gd name="connsiteY0" fmla="*/ 3543300 h 17415515"/>
                <a:gd name="connsiteX1" fmla="*/ 2239769 w 4327715"/>
                <a:gd name="connsiteY1" fmla="*/ 0 h 17415515"/>
                <a:gd name="connsiteX2" fmla="*/ 68069 w 4327715"/>
                <a:gd name="connsiteY2" fmla="*/ 3733800 h 17415515"/>
                <a:gd name="connsiteX3" fmla="*/ 1363469 w 4327715"/>
                <a:gd name="connsiteY3" fmla="*/ 6076562 h 17415515"/>
                <a:gd name="connsiteX4" fmla="*/ 0 w 4327715"/>
                <a:gd name="connsiteY4" fmla="*/ 9222599 h 17415515"/>
                <a:gd name="connsiteX5" fmla="*/ 2127203 w 4327715"/>
                <a:gd name="connsiteY5" fmla="*/ 17415515 h 17415515"/>
                <a:gd name="connsiteX6" fmla="*/ 4327715 w 4327715"/>
                <a:gd name="connsiteY6" fmla="*/ 9219675 h 17415515"/>
                <a:gd name="connsiteX7" fmla="*/ 2811269 w 4327715"/>
                <a:gd name="connsiteY7" fmla="*/ 6080449 h 17415515"/>
                <a:gd name="connsiteX8" fmla="*/ 4106669 w 4327715"/>
                <a:gd name="connsiteY8" fmla="*/ 3543300 h 17415515"/>
                <a:gd name="connsiteX0" fmla="*/ 4106669 w 4327715"/>
                <a:gd name="connsiteY0" fmla="*/ 3117802 h 16990017"/>
                <a:gd name="connsiteX1" fmla="*/ 2201097 w 4327715"/>
                <a:gd name="connsiteY1" fmla="*/ 0 h 16990017"/>
                <a:gd name="connsiteX2" fmla="*/ 68069 w 4327715"/>
                <a:gd name="connsiteY2" fmla="*/ 3308302 h 16990017"/>
                <a:gd name="connsiteX3" fmla="*/ 1363469 w 4327715"/>
                <a:gd name="connsiteY3" fmla="*/ 5651064 h 16990017"/>
                <a:gd name="connsiteX4" fmla="*/ 0 w 4327715"/>
                <a:gd name="connsiteY4" fmla="*/ 8797101 h 16990017"/>
                <a:gd name="connsiteX5" fmla="*/ 2127203 w 4327715"/>
                <a:gd name="connsiteY5" fmla="*/ 16990017 h 16990017"/>
                <a:gd name="connsiteX6" fmla="*/ 4327715 w 4327715"/>
                <a:gd name="connsiteY6" fmla="*/ 8794177 h 16990017"/>
                <a:gd name="connsiteX7" fmla="*/ 2811269 w 4327715"/>
                <a:gd name="connsiteY7" fmla="*/ 5654951 h 16990017"/>
                <a:gd name="connsiteX8" fmla="*/ 4106669 w 4327715"/>
                <a:gd name="connsiteY8" fmla="*/ 3117802 h 16990017"/>
                <a:gd name="connsiteX0" fmla="*/ 4106669 w 4327715"/>
                <a:gd name="connsiteY0" fmla="*/ 3117802 h 16990017"/>
                <a:gd name="connsiteX1" fmla="*/ 2162420 w 4327715"/>
                <a:gd name="connsiteY1" fmla="*/ 0 h 16990017"/>
                <a:gd name="connsiteX2" fmla="*/ 68069 w 4327715"/>
                <a:gd name="connsiteY2" fmla="*/ 3308302 h 16990017"/>
                <a:gd name="connsiteX3" fmla="*/ 1363469 w 4327715"/>
                <a:gd name="connsiteY3" fmla="*/ 5651064 h 16990017"/>
                <a:gd name="connsiteX4" fmla="*/ 0 w 4327715"/>
                <a:gd name="connsiteY4" fmla="*/ 8797101 h 16990017"/>
                <a:gd name="connsiteX5" fmla="*/ 2127203 w 4327715"/>
                <a:gd name="connsiteY5" fmla="*/ 16990017 h 16990017"/>
                <a:gd name="connsiteX6" fmla="*/ 4327715 w 4327715"/>
                <a:gd name="connsiteY6" fmla="*/ 8794177 h 16990017"/>
                <a:gd name="connsiteX7" fmla="*/ 2811269 w 4327715"/>
                <a:gd name="connsiteY7" fmla="*/ 5654951 h 16990017"/>
                <a:gd name="connsiteX8" fmla="*/ 4106669 w 4327715"/>
                <a:gd name="connsiteY8" fmla="*/ 3117802 h 16990017"/>
                <a:gd name="connsiteX0" fmla="*/ 4106669 w 4327715"/>
                <a:gd name="connsiteY0" fmla="*/ 3209955 h 17082170"/>
                <a:gd name="connsiteX1" fmla="*/ 2162420 w 4327715"/>
                <a:gd name="connsiteY1" fmla="*/ 92153 h 17082170"/>
                <a:gd name="connsiteX2" fmla="*/ 68069 w 4327715"/>
                <a:gd name="connsiteY2" fmla="*/ 3400455 h 17082170"/>
                <a:gd name="connsiteX3" fmla="*/ 1363469 w 4327715"/>
                <a:gd name="connsiteY3" fmla="*/ 5743217 h 17082170"/>
                <a:gd name="connsiteX4" fmla="*/ 0 w 4327715"/>
                <a:gd name="connsiteY4" fmla="*/ 8889254 h 17082170"/>
                <a:gd name="connsiteX5" fmla="*/ 2127203 w 4327715"/>
                <a:gd name="connsiteY5" fmla="*/ 17082170 h 17082170"/>
                <a:gd name="connsiteX6" fmla="*/ 4327715 w 4327715"/>
                <a:gd name="connsiteY6" fmla="*/ 8886330 h 17082170"/>
                <a:gd name="connsiteX7" fmla="*/ 2811269 w 4327715"/>
                <a:gd name="connsiteY7" fmla="*/ 5747104 h 17082170"/>
                <a:gd name="connsiteX8" fmla="*/ 4106669 w 4327715"/>
                <a:gd name="connsiteY8" fmla="*/ 3209955 h 17082170"/>
                <a:gd name="connsiteX0" fmla="*/ 4106669 w 4327715"/>
                <a:gd name="connsiteY0" fmla="*/ 3209955 h 17082170"/>
                <a:gd name="connsiteX1" fmla="*/ 2162420 w 4327715"/>
                <a:gd name="connsiteY1" fmla="*/ 92153 h 17082170"/>
                <a:gd name="connsiteX2" fmla="*/ 68069 w 4327715"/>
                <a:gd name="connsiteY2" fmla="*/ 3400455 h 17082170"/>
                <a:gd name="connsiteX3" fmla="*/ 1363469 w 4327715"/>
                <a:gd name="connsiteY3" fmla="*/ 5743217 h 17082170"/>
                <a:gd name="connsiteX4" fmla="*/ 0 w 4327715"/>
                <a:gd name="connsiteY4" fmla="*/ 8889254 h 17082170"/>
                <a:gd name="connsiteX5" fmla="*/ 2127203 w 4327715"/>
                <a:gd name="connsiteY5" fmla="*/ 17082170 h 17082170"/>
                <a:gd name="connsiteX6" fmla="*/ 4327715 w 4327715"/>
                <a:gd name="connsiteY6" fmla="*/ 8886330 h 17082170"/>
                <a:gd name="connsiteX7" fmla="*/ 2811269 w 4327715"/>
                <a:gd name="connsiteY7" fmla="*/ 5747104 h 17082170"/>
                <a:gd name="connsiteX8" fmla="*/ 4106669 w 4327715"/>
                <a:gd name="connsiteY8" fmla="*/ 3209955 h 17082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7715" h="17082170">
                  <a:moveTo>
                    <a:pt x="4106669" y="3209955"/>
                  </a:moveTo>
                  <a:cubicBezTo>
                    <a:pt x="3458586" y="2170688"/>
                    <a:pt x="3777526" y="-29012"/>
                    <a:pt x="2162420" y="92153"/>
                  </a:cubicBezTo>
                  <a:cubicBezTo>
                    <a:pt x="690668" y="-545737"/>
                    <a:pt x="766186" y="2297688"/>
                    <a:pt x="68069" y="3400455"/>
                  </a:cubicBezTo>
                  <a:lnTo>
                    <a:pt x="1363469" y="5743217"/>
                  </a:lnTo>
                  <a:lnTo>
                    <a:pt x="0" y="8889254"/>
                  </a:lnTo>
                  <a:lnTo>
                    <a:pt x="2127203" y="17082170"/>
                  </a:lnTo>
                  <a:lnTo>
                    <a:pt x="4327715" y="8886330"/>
                  </a:lnTo>
                  <a:lnTo>
                    <a:pt x="2811269" y="5747104"/>
                  </a:lnTo>
                  <a:lnTo>
                    <a:pt x="4106669" y="3209955"/>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BB880A8B-DDC5-0949-849D-53D34B76F981}"/>
                </a:ext>
              </a:extLst>
            </p:cNvPr>
            <p:cNvSpPr/>
            <p:nvPr/>
          </p:nvSpPr>
          <p:spPr>
            <a:xfrm>
              <a:off x="8002755" y="5039986"/>
              <a:ext cx="429220" cy="520693"/>
            </a:xfrm>
            <a:custGeom>
              <a:avLst/>
              <a:gdLst>
                <a:gd name="connsiteX0" fmla="*/ 0 w 7048500"/>
                <a:gd name="connsiteY0" fmla="*/ 2286000 h 8458200"/>
                <a:gd name="connsiteX1" fmla="*/ 266700 w 7048500"/>
                <a:gd name="connsiteY1" fmla="*/ 2286000 h 8458200"/>
                <a:gd name="connsiteX2" fmla="*/ 4610100 w 7048500"/>
                <a:gd name="connsiteY2" fmla="*/ 8458200 h 8458200"/>
                <a:gd name="connsiteX3" fmla="*/ 7048500 w 7048500"/>
                <a:gd name="connsiteY3" fmla="*/ 3810000 h 8458200"/>
                <a:gd name="connsiteX4" fmla="*/ 2171700 w 7048500"/>
                <a:gd name="connsiteY4" fmla="*/ 0 h 8458200"/>
                <a:gd name="connsiteX5" fmla="*/ 0 w 7048500"/>
                <a:gd name="connsiteY5" fmla="*/ 2095500 h 8458200"/>
                <a:gd name="connsiteX0" fmla="*/ 0 w 7048500"/>
                <a:gd name="connsiteY0" fmla="*/ 2286000 h 8458200"/>
                <a:gd name="connsiteX1" fmla="*/ 266700 w 7048500"/>
                <a:gd name="connsiteY1" fmla="*/ 2286000 h 8458200"/>
                <a:gd name="connsiteX2" fmla="*/ 4610100 w 7048500"/>
                <a:gd name="connsiteY2" fmla="*/ 8458200 h 8458200"/>
                <a:gd name="connsiteX3" fmla="*/ 7048500 w 7048500"/>
                <a:gd name="connsiteY3" fmla="*/ 3810000 h 8458200"/>
                <a:gd name="connsiteX4" fmla="*/ 2171700 w 7048500"/>
                <a:gd name="connsiteY4" fmla="*/ 0 h 8458200"/>
                <a:gd name="connsiteX5" fmla="*/ 0 w 7048500"/>
                <a:gd name="connsiteY5" fmla="*/ 2095500 h 8458200"/>
                <a:gd name="connsiteX6" fmla="*/ 0 w 7048500"/>
                <a:gd name="connsiteY6" fmla="*/ 2286000 h 8458200"/>
                <a:gd name="connsiteX0" fmla="*/ 0 w 7048500"/>
                <a:gd name="connsiteY0" fmla="*/ 2095500 h 8458200"/>
                <a:gd name="connsiteX1" fmla="*/ 266700 w 7048500"/>
                <a:gd name="connsiteY1" fmla="*/ 2286000 h 8458200"/>
                <a:gd name="connsiteX2" fmla="*/ 4610100 w 7048500"/>
                <a:gd name="connsiteY2" fmla="*/ 8458200 h 8458200"/>
                <a:gd name="connsiteX3" fmla="*/ 7048500 w 7048500"/>
                <a:gd name="connsiteY3" fmla="*/ 3810000 h 8458200"/>
                <a:gd name="connsiteX4" fmla="*/ 2171700 w 7048500"/>
                <a:gd name="connsiteY4" fmla="*/ 0 h 8458200"/>
                <a:gd name="connsiteX5" fmla="*/ 0 w 7048500"/>
                <a:gd name="connsiteY5" fmla="*/ 2095500 h 8458200"/>
                <a:gd name="connsiteX0" fmla="*/ 1905000 w 6781800"/>
                <a:gd name="connsiteY0" fmla="*/ 0 h 8458200"/>
                <a:gd name="connsiteX1" fmla="*/ 0 w 6781800"/>
                <a:gd name="connsiteY1" fmla="*/ 2286000 h 8458200"/>
                <a:gd name="connsiteX2" fmla="*/ 4343400 w 6781800"/>
                <a:gd name="connsiteY2" fmla="*/ 8458200 h 8458200"/>
                <a:gd name="connsiteX3" fmla="*/ 6781800 w 6781800"/>
                <a:gd name="connsiteY3" fmla="*/ 3810000 h 8458200"/>
                <a:gd name="connsiteX4" fmla="*/ 1905000 w 6781800"/>
                <a:gd name="connsiteY4" fmla="*/ 0 h 8458200"/>
                <a:gd name="connsiteX0" fmla="*/ 2095500 w 6972300"/>
                <a:gd name="connsiteY0" fmla="*/ 0 h 8458200"/>
                <a:gd name="connsiteX1" fmla="*/ 0 w 6972300"/>
                <a:gd name="connsiteY1" fmla="*/ 2324100 h 8458200"/>
                <a:gd name="connsiteX2" fmla="*/ 4533900 w 6972300"/>
                <a:gd name="connsiteY2" fmla="*/ 8458200 h 8458200"/>
                <a:gd name="connsiteX3" fmla="*/ 6972300 w 6972300"/>
                <a:gd name="connsiteY3" fmla="*/ 3810000 h 8458200"/>
                <a:gd name="connsiteX4" fmla="*/ 2095500 w 6972300"/>
                <a:gd name="connsiteY4" fmla="*/ 0 h 8458200"/>
                <a:gd name="connsiteX0" fmla="*/ 2095500 w 6972300"/>
                <a:gd name="connsiteY0" fmla="*/ 0 h 8458200"/>
                <a:gd name="connsiteX1" fmla="*/ 0 w 6972300"/>
                <a:gd name="connsiteY1" fmla="*/ 2324100 h 8458200"/>
                <a:gd name="connsiteX2" fmla="*/ 4533900 w 6972300"/>
                <a:gd name="connsiteY2" fmla="*/ 8458200 h 8458200"/>
                <a:gd name="connsiteX3" fmla="*/ 6972300 w 6972300"/>
                <a:gd name="connsiteY3" fmla="*/ 3810000 h 8458200"/>
                <a:gd name="connsiteX4" fmla="*/ 2095500 w 6972300"/>
                <a:gd name="connsiteY4" fmla="*/ 0 h 8458200"/>
                <a:gd name="connsiteX0" fmla="*/ 2095500 w 6972300"/>
                <a:gd name="connsiteY0" fmla="*/ 0 h 8458200"/>
                <a:gd name="connsiteX1" fmla="*/ 0 w 6972300"/>
                <a:gd name="connsiteY1" fmla="*/ 2324100 h 8458200"/>
                <a:gd name="connsiteX2" fmla="*/ 4533900 w 6972300"/>
                <a:gd name="connsiteY2" fmla="*/ 8458200 h 8458200"/>
                <a:gd name="connsiteX3" fmla="*/ 6972300 w 6972300"/>
                <a:gd name="connsiteY3" fmla="*/ 3810000 h 8458200"/>
                <a:gd name="connsiteX4" fmla="*/ 2095500 w 6972300"/>
                <a:gd name="connsiteY4" fmla="*/ 0 h 8458200"/>
                <a:gd name="connsiteX0" fmla="*/ 2095500 w 6972300"/>
                <a:gd name="connsiteY0" fmla="*/ 0 h 8458200"/>
                <a:gd name="connsiteX1" fmla="*/ 0 w 6972300"/>
                <a:gd name="connsiteY1" fmla="*/ 2324100 h 8458200"/>
                <a:gd name="connsiteX2" fmla="*/ 4533900 w 6972300"/>
                <a:gd name="connsiteY2" fmla="*/ 8458200 h 8458200"/>
                <a:gd name="connsiteX3" fmla="*/ 6972300 w 6972300"/>
                <a:gd name="connsiteY3" fmla="*/ 3810000 h 8458200"/>
                <a:gd name="connsiteX4" fmla="*/ 2095500 w 6972300"/>
                <a:gd name="connsiteY4" fmla="*/ 0 h 8458200"/>
                <a:gd name="connsiteX0" fmla="*/ 2095500 w 6972300"/>
                <a:gd name="connsiteY0" fmla="*/ 0 h 8458200"/>
                <a:gd name="connsiteX1" fmla="*/ 0 w 6972300"/>
                <a:gd name="connsiteY1" fmla="*/ 2324100 h 8458200"/>
                <a:gd name="connsiteX2" fmla="*/ 4533900 w 6972300"/>
                <a:gd name="connsiteY2" fmla="*/ 8458200 h 8458200"/>
                <a:gd name="connsiteX3" fmla="*/ 6972300 w 6972300"/>
                <a:gd name="connsiteY3" fmla="*/ 3810000 h 8458200"/>
                <a:gd name="connsiteX4" fmla="*/ 2095500 w 6972300"/>
                <a:gd name="connsiteY4" fmla="*/ 0 h 845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300" h="8458200">
                  <a:moveTo>
                    <a:pt x="2095500" y="0"/>
                  </a:moveTo>
                  <a:lnTo>
                    <a:pt x="0" y="2324100"/>
                  </a:lnTo>
                  <a:cubicBezTo>
                    <a:pt x="1282700" y="4521200"/>
                    <a:pt x="2794000" y="6489700"/>
                    <a:pt x="4533900" y="8458200"/>
                  </a:cubicBezTo>
                  <a:lnTo>
                    <a:pt x="6972300" y="3810000"/>
                  </a:lnTo>
                  <a:cubicBezTo>
                    <a:pt x="4965700" y="2806700"/>
                    <a:pt x="3492500" y="1727200"/>
                    <a:pt x="2095500"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B49578BF-4964-7C4A-AFBE-C36C7B14830D}"/>
                </a:ext>
              </a:extLst>
            </p:cNvPr>
            <p:cNvSpPr/>
            <p:nvPr/>
          </p:nvSpPr>
          <p:spPr>
            <a:xfrm flipH="1">
              <a:off x="8416950" y="5051681"/>
              <a:ext cx="429220" cy="520693"/>
            </a:xfrm>
            <a:custGeom>
              <a:avLst/>
              <a:gdLst>
                <a:gd name="connsiteX0" fmla="*/ 0 w 7048500"/>
                <a:gd name="connsiteY0" fmla="*/ 2286000 h 8458200"/>
                <a:gd name="connsiteX1" fmla="*/ 266700 w 7048500"/>
                <a:gd name="connsiteY1" fmla="*/ 2286000 h 8458200"/>
                <a:gd name="connsiteX2" fmla="*/ 4610100 w 7048500"/>
                <a:gd name="connsiteY2" fmla="*/ 8458200 h 8458200"/>
                <a:gd name="connsiteX3" fmla="*/ 7048500 w 7048500"/>
                <a:gd name="connsiteY3" fmla="*/ 3810000 h 8458200"/>
                <a:gd name="connsiteX4" fmla="*/ 2171700 w 7048500"/>
                <a:gd name="connsiteY4" fmla="*/ 0 h 8458200"/>
                <a:gd name="connsiteX5" fmla="*/ 0 w 7048500"/>
                <a:gd name="connsiteY5" fmla="*/ 2095500 h 8458200"/>
                <a:gd name="connsiteX0" fmla="*/ 0 w 7048500"/>
                <a:gd name="connsiteY0" fmla="*/ 2286000 h 8458200"/>
                <a:gd name="connsiteX1" fmla="*/ 266700 w 7048500"/>
                <a:gd name="connsiteY1" fmla="*/ 2286000 h 8458200"/>
                <a:gd name="connsiteX2" fmla="*/ 4610100 w 7048500"/>
                <a:gd name="connsiteY2" fmla="*/ 8458200 h 8458200"/>
                <a:gd name="connsiteX3" fmla="*/ 7048500 w 7048500"/>
                <a:gd name="connsiteY3" fmla="*/ 3810000 h 8458200"/>
                <a:gd name="connsiteX4" fmla="*/ 2171700 w 7048500"/>
                <a:gd name="connsiteY4" fmla="*/ 0 h 8458200"/>
                <a:gd name="connsiteX5" fmla="*/ 0 w 7048500"/>
                <a:gd name="connsiteY5" fmla="*/ 2095500 h 8458200"/>
                <a:gd name="connsiteX6" fmla="*/ 0 w 7048500"/>
                <a:gd name="connsiteY6" fmla="*/ 2286000 h 8458200"/>
                <a:gd name="connsiteX0" fmla="*/ 0 w 7048500"/>
                <a:gd name="connsiteY0" fmla="*/ 2095500 h 8458200"/>
                <a:gd name="connsiteX1" fmla="*/ 266700 w 7048500"/>
                <a:gd name="connsiteY1" fmla="*/ 2286000 h 8458200"/>
                <a:gd name="connsiteX2" fmla="*/ 4610100 w 7048500"/>
                <a:gd name="connsiteY2" fmla="*/ 8458200 h 8458200"/>
                <a:gd name="connsiteX3" fmla="*/ 7048500 w 7048500"/>
                <a:gd name="connsiteY3" fmla="*/ 3810000 h 8458200"/>
                <a:gd name="connsiteX4" fmla="*/ 2171700 w 7048500"/>
                <a:gd name="connsiteY4" fmla="*/ 0 h 8458200"/>
                <a:gd name="connsiteX5" fmla="*/ 0 w 7048500"/>
                <a:gd name="connsiteY5" fmla="*/ 2095500 h 8458200"/>
                <a:gd name="connsiteX0" fmla="*/ 1905000 w 6781800"/>
                <a:gd name="connsiteY0" fmla="*/ 0 h 8458200"/>
                <a:gd name="connsiteX1" fmla="*/ 0 w 6781800"/>
                <a:gd name="connsiteY1" fmla="*/ 2286000 h 8458200"/>
                <a:gd name="connsiteX2" fmla="*/ 4343400 w 6781800"/>
                <a:gd name="connsiteY2" fmla="*/ 8458200 h 8458200"/>
                <a:gd name="connsiteX3" fmla="*/ 6781800 w 6781800"/>
                <a:gd name="connsiteY3" fmla="*/ 3810000 h 8458200"/>
                <a:gd name="connsiteX4" fmla="*/ 1905000 w 6781800"/>
                <a:gd name="connsiteY4" fmla="*/ 0 h 8458200"/>
                <a:gd name="connsiteX0" fmla="*/ 2095500 w 6972300"/>
                <a:gd name="connsiteY0" fmla="*/ 0 h 8458200"/>
                <a:gd name="connsiteX1" fmla="*/ 0 w 6972300"/>
                <a:gd name="connsiteY1" fmla="*/ 2324100 h 8458200"/>
                <a:gd name="connsiteX2" fmla="*/ 4533900 w 6972300"/>
                <a:gd name="connsiteY2" fmla="*/ 8458200 h 8458200"/>
                <a:gd name="connsiteX3" fmla="*/ 6972300 w 6972300"/>
                <a:gd name="connsiteY3" fmla="*/ 3810000 h 8458200"/>
                <a:gd name="connsiteX4" fmla="*/ 2095500 w 6972300"/>
                <a:gd name="connsiteY4" fmla="*/ 0 h 8458200"/>
                <a:gd name="connsiteX0" fmla="*/ 2095500 w 6972300"/>
                <a:gd name="connsiteY0" fmla="*/ 0 h 8458200"/>
                <a:gd name="connsiteX1" fmla="*/ 0 w 6972300"/>
                <a:gd name="connsiteY1" fmla="*/ 2324100 h 8458200"/>
                <a:gd name="connsiteX2" fmla="*/ 4533900 w 6972300"/>
                <a:gd name="connsiteY2" fmla="*/ 8458200 h 8458200"/>
                <a:gd name="connsiteX3" fmla="*/ 6972300 w 6972300"/>
                <a:gd name="connsiteY3" fmla="*/ 3810000 h 8458200"/>
                <a:gd name="connsiteX4" fmla="*/ 2095500 w 6972300"/>
                <a:gd name="connsiteY4" fmla="*/ 0 h 8458200"/>
                <a:gd name="connsiteX0" fmla="*/ 2095500 w 6972300"/>
                <a:gd name="connsiteY0" fmla="*/ 0 h 8458200"/>
                <a:gd name="connsiteX1" fmla="*/ 0 w 6972300"/>
                <a:gd name="connsiteY1" fmla="*/ 2324100 h 8458200"/>
                <a:gd name="connsiteX2" fmla="*/ 4533900 w 6972300"/>
                <a:gd name="connsiteY2" fmla="*/ 8458200 h 8458200"/>
                <a:gd name="connsiteX3" fmla="*/ 6972300 w 6972300"/>
                <a:gd name="connsiteY3" fmla="*/ 3810000 h 8458200"/>
                <a:gd name="connsiteX4" fmla="*/ 2095500 w 6972300"/>
                <a:gd name="connsiteY4" fmla="*/ 0 h 8458200"/>
                <a:gd name="connsiteX0" fmla="*/ 2095500 w 6972300"/>
                <a:gd name="connsiteY0" fmla="*/ 0 h 8458200"/>
                <a:gd name="connsiteX1" fmla="*/ 0 w 6972300"/>
                <a:gd name="connsiteY1" fmla="*/ 2324100 h 8458200"/>
                <a:gd name="connsiteX2" fmla="*/ 4533900 w 6972300"/>
                <a:gd name="connsiteY2" fmla="*/ 8458200 h 8458200"/>
                <a:gd name="connsiteX3" fmla="*/ 6972300 w 6972300"/>
                <a:gd name="connsiteY3" fmla="*/ 3810000 h 8458200"/>
                <a:gd name="connsiteX4" fmla="*/ 2095500 w 6972300"/>
                <a:gd name="connsiteY4" fmla="*/ 0 h 8458200"/>
                <a:gd name="connsiteX0" fmla="*/ 2095500 w 6972300"/>
                <a:gd name="connsiteY0" fmla="*/ 0 h 8458200"/>
                <a:gd name="connsiteX1" fmla="*/ 0 w 6972300"/>
                <a:gd name="connsiteY1" fmla="*/ 2324100 h 8458200"/>
                <a:gd name="connsiteX2" fmla="*/ 4533900 w 6972300"/>
                <a:gd name="connsiteY2" fmla="*/ 8458200 h 8458200"/>
                <a:gd name="connsiteX3" fmla="*/ 6972300 w 6972300"/>
                <a:gd name="connsiteY3" fmla="*/ 3810000 h 8458200"/>
                <a:gd name="connsiteX4" fmla="*/ 2095500 w 6972300"/>
                <a:gd name="connsiteY4" fmla="*/ 0 h 845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300" h="8458200">
                  <a:moveTo>
                    <a:pt x="2095500" y="0"/>
                  </a:moveTo>
                  <a:lnTo>
                    <a:pt x="0" y="2324100"/>
                  </a:lnTo>
                  <a:cubicBezTo>
                    <a:pt x="1282700" y="4521200"/>
                    <a:pt x="2794000" y="6489700"/>
                    <a:pt x="4533900" y="8458200"/>
                  </a:cubicBezTo>
                  <a:lnTo>
                    <a:pt x="6972300" y="3810000"/>
                  </a:lnTo>
                  <a:cubicBezTo>
                    <a:pt x="4965700" y="2806700"/>
                    <a:pt x="3492500" y="1727200"/>
                    <a:pt x="2095500"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E510D418-E776-4641-B05B-94697A129F61}"/>
                </a:ext>
              </a:extLst>
            </p:cNvPr>
            <p:cNvSpPr/>
            <p:nvPr/>
          </p:nvSpPr>
          <p:spPr>
            <a:xfrm>
              <a:off x="7913110" y="5020628"/>
              <a:ext cx="520628" cy="1307032"/>
            </a:xfrm>
            <a:custGeom>
              <a:avLst/>
              <a:gdLst>
                <a:gd name="connsiteX0" fmla="*/ 2400300 w 9410700"/>
                <a:gd name="connsiteY0" fmla="*/ 38100 h 20383500"/>
                <a:gd name="connsiteX1" fmla="*/ 2667000 w 9410700"/>
                <a:gd name="connsiteY1" fmla="*/ 38100 h 20383500"/>
                <a:gd name="connsiteX2" fmla="*/ 9410700 w 9410700"/>
                <a:gd name="connsiteY2" fmla="*/ 20383500 h 20383500"/>
                <a:gd name="connsiteX3" fmla="*/ 1943100 w 9410700"/>
                <a:gd name="connsiteY3" fmla="*/ 10248900 h 20383500"/>
                <a:gd name="connsiteX4" fmla="*/ 3886200 w 9410700"/>
                <a:gd name="connsiteY4" fmla="*/ 8648700 h 20383500"/>
                <a:gd name="connsiteX5" fmla="*/ 0 w 9410700"/>
                <a:gd name="connsiteY5" fmla="*/ 6057900 h 20383500"/>
                <a:gd name="connsiteX6" fmla="*/ 2324100 w 9410700"/>
                <a:gd name="connsiteY6" fmla="*/ 0 h 20383500"/>
                <a:gd name="connsiteX0" fmla="*/ 2400300 w 9410700"/>
                <a:gd name="connsiteY0" fmla="*/ 38100 h 20383500"/>
                <a:gd name="connsiteX1" fmla="*/ 2667000 w 9410700"/>
                <a:gd name="connsiteY1" fmla="*/ 38100 h 20383500"/>
                <a:gd name="connsiteX2" fmla="*/ 9410700 w 9410700"/>
                <a:gd name="connsiteY2" fmla="*/ 20383500 h 20383500"/>
                <a:gd name="connsiteX3" fmla="*/ 1943100 w 9410700"/>
                <a:gd name="connsiteY3" fmla="*/ 10248900 h 20383500"/>
                <a:gd name="connsiteX4" fmla="*/ 3886200 w 9410700"/>
                <a:gd name="connsiteY4" fmla="*/ 8648700 h 20383500"/>
                <a:gd name="connsiteX5" fmla="*/ 0 w 9410700"/>
                <a:gd name="connsiteY5" fmla="*/ 6057900 h 20383500"/>
                <a:gd name="connsiteX6" fmla="*/ 2324100 w 9410700"/>
                <a:gd name="connsiteY6" fmla="*/ 0 h 20383500"/>
                <a:gd name="connsiteX7" fmla="*/ 2400300 w 9410700"/>
                <a:gd name="connsiteY7" fmla="*/ 38100 h 20383500"/>
                <a:gd name="connsiteX0" fmla="*/ 2400300 w 9410700"/>
                <a:gd name="connsiteY0" fmla="*/ 38100 h 20383500"/>
                <a:gd name="connsiteX1" fmla="*/ 9410700 w 9410700"/>
                <a:gd name="connsiteY1" fmla="*/ 20383500 h 20383500"/>
                <a:gd name="connsiteX2" fmla="*/ 1943100 w 9410700"/>
                <a:gd name="connsiteY2" fmla="*/ 10248900 h 20383500"/>
                <a:gd name="connsiteX3" fmla="*/ 3886200 w 9410700"/>
                <a:gd name="connsiteY3" fmla="*/ 8648700 h 20383500"/>
                <a:gd name="connsiteX4" fmla="*/ 0 w 9410700"/>
                <a:gd name="connsiteY4" fmla="*/ 6057900 h 20383500"/>
                <a:gd name="connsiteX5" fmla="*/ 2324100 w 9410700"/>
                <a:gd name="connsiteY5" fmla="*/ 0 h 20383500"/>
                <a:gd name="connsiteX6" fmla="*/ 2400300 w 9410700"/>
                <a:gd name="connsiteY6" fmla="*/ 38100 h 20383500"/>
                <a:gd name="connsiteX0" fmla="*/ 2324100 w 9410700"/>
                <a:gd name="connsiteY0" fmla="*/ 0 h 20383500"/>
                <a:gd name="connsiteX1" fmla="*/ 9410700 w 9410700"/>
                <a:gd name="connsiteY1" fmla="*/ 20383500 h 20383500"/>
                <a:gd name="connsiteX2" fmla="*/ 1943100 w 9410700"/>
                <a:gd name="connsiteY2" fmla="*/ 10248900 h 20383500"/>
                <a:gd name="connsiteX3" fmla="*/ 3886200 w 9410700"/>
                <a:gd name="connsiteY3" fmla="*/ 8648700 h 20383500"/>
                <a:gd name="connsiteX4" fmla="*/ 0 w 9410700"/>
                <a:gd name="connsiteY4" fmla="*/ 6057900 h 20383500"/>
                <a:gd name="connsiteX5" fmla="*/ 2324100 w 9410700"/>
                <a:gd name="connsiteY5" fmla="*/ 0 h 20383500"/>
                <a:gd name="connsiteX0" fmla="*/ 2438400 w 9410700"/>
                <a:gd name="connsiteY0" fmla="*/ 0 h 20459700"/>
                <a:gd name="connsiteX1" fmla="*/ 9410700 w 9410700"/>
                <a:gd name="connsiteY1" fmla="*/ 20459700 h 20459700"/>
                <a:gd name="connsiteX2" fmla="*/ 1943100 w 9410700"/>
                <a:gd name="connsiteY2" fmla="*/ 10325100 h 20459700"/>
                <a:gd name="connsiteX3" fmla="*/ 3886200 w 9410700"/>
                <a:gd name="connsiteY3" fmla="*/ 8724900 h 20459700"/>
                <a:gd name="connsiteX4" fmla="*/ 0 w 9410700"/>
                <a:gd name="connsiteY4" fmla="*/ 6134100 h 20459700"/>
                <a:gd name="connsiteX5" fmla="*/ 2438400 w 9410700"/>
                <a:gd name="connsiteY5" fmla="*/ 0 h 20459700"/>
                <a:gd name="connsiteX0" fmla="*/ 2438400 w 9410700"/>
                <a:gd name="connsiteY0" fmla="*/ 0 h 20459700"/>
                <a:gd name="connsiteX1" fmla="*/ 9410700 w 9410700"/>
                <a:gd name="connsiteY1" fmla="*/ 20459700 h 20459700"/>
                <a:gd name="connsiteX2" fmla="*/ 1943100 w 9410700"/>
                <a:gd name="connsiteY2" fmla="*/ 10325100 h 20459700"/>
                <a:gd name="connsiteX3" fmla="*/ 4191000 w 9410700"/>
                <a:gd name="connsiteY3" fmla="*/ 8610600 h 20459700"/>
                <a:gd name="connsiteX4" fmla="*/ 0 w 9410700"/>
                <a:gd name="connsiteY4" fmla="*/ 6134100 h 20459700"/>
                <a:gd name="connsiteX5" fmla="*/ 2438400 w 9410700"/>
                <a:gd name="connsiteY5" fmla="*/ 0 h 20459700"/>
                <a:gd name="connsiteX0" fmla="*/ 2438400 w 9296400"/>
                <a:gd name="connsiteY0" fmla="*/ 0 h 20574000"/>
                <a:gd name="connsiteX1" fmla="*/ 9296400 w 9296400"/>
                <a:gd name="connsiteY1" fmla="*/ 20574000 h 20574000"/>
                <a:gd name="connsiteX2" fmla="*/ 1943100 w 9296400"/>
                <a:gd name="connsiteY2" fmla="*/ 10325100 h 20574000"/>
                <a:gd name="connsiteX3" fmla="*/ 4191000 w 9296400"/>
                <a:gd name="connsiteY3" fmla="*/ 8610600 h 20574000"/>
                <a:gd name="connsiteX4" fmla="*/ 0 w 9296400"/>
                <a:gd name="connsiteY4" fmla="*/ 6134100 h 20574000"/>
                <a:gd name="connsiteX5" fmla="*/ 2438400 w 9296400"/>
                <a:gd name="connsiteY5" fmla="*/ 0 h 20574000"/>
                <a:gd name="connsiteX0" fmla="*/ 2438400 w 9296400"/>
                <a:gd name="connsiteY0" fmla="*/ 0 h 20574000"/>
                <a:gd name="connsiteX1" fmla="*/ 9296400 w 9296400"/>
                <a:gd name="connsiteY1" fmla="*/ 20574000 h 20574000"/>
                <a:gd name="connsiteX2" fmla="*/ 1943100 w 9296400"/>
                <a:gd name="connsiteY2" fmla="*/ 10325100 h 20574000"/>
                <a:gd name="connsiteX3" fmla="*/ 4191000 w 9296400"/>
                <a:gd name="connsiteY3" fmla="*/ 8610600 h 20574000"/>
                <a:gd name="connsiteX4" fmla="*/ 0 w 9296400"/>
                <a:gd name="connsiteY4" fmla="*/ 6134100 h 20574000"/>
                <a:gd name="connsiteX5" fmla="*/ 2438400 w 9296400"/>
                <a:gd name="connsiteY5" fmla="*/ 0 h 20574000"/>
                <a:gd name="connsiteX0" fmla="*/ 2438400 w 9372600"/>
                <a:gd name="connsiteY0" fmla="*/ 0 h 20574000"/>
                <a:gd name="connsiteX1" fmla="*/ 9372600 w 9372600"/>
                <a:gd name="connsiteY1" fmla="*/ 20574000 h 20574000"/>
                <a:gd name="connsiteX2" fmla="*/ 1943100 w 9372600"/>
                <a:gd name="connsiteY2" fmla="*/ 10325100 h 20574000"/>
                <a:gd name="connsiteX3" fmla="*/ 4191000 w 9372600"/>
                <a:gd name="connsiteY3" fmla="*/ 8610600 h 20574000"/>
                <a:gd name="connsiteX4" fmla="*/ 0 w 9372600"/>
                <a:gd name="connsiteY4" fmla="*/ 6134100 h 20574000"/>
                <a:gd name="connsiteX5" fmla="*/ 2438400 w 9372600"/>
                <a:gd name="connsiteY5" fmla="*/ 0 h 20574000"/>
                <a:gd name="connsiteX0" fmla="*/ 2438400 w 7206446"/>
                <a:gd name="connsiteY0" fmla="*/ 0 h 21192901"/>
                <a:gd name="connsiteX1" fmla="*/ 7206446 w 7206446"/>
                <a:gd name="connsiteY1" fmla="*/ 21192901 h 21192901"/>
                <a:gd name="connsiteX2" fmla="*/ 1943100 w 7206446"/>
                <a:gd name="connsiteY2" fmla="*/ 10325100 h 21192901"/>
                <a:gd name="connsiteX3" fmla="*/ 4191000 w 7206446"/>
                <a:gd name="connsiteY3" fmla="*/ 8610600 h 21192901"/>
                <a:gd name="connsiteX4" fmla="*/ 0 w 7206446"/>
                <a:gd name="connsiteY4" fmla="*/ 6134100 h 21192901"/>
                <a:gd name="connsiteX5" fmla="*/ 2438400 w 7206446"/>
                <a:gd name="connsiteY5" fmla="*/ 0 h 21192901"/>
                <a:gd name="connsiteX0" fmla="*/ 3882503 w 8650549"/>
                <a:gd name="connsiteY0" fmla="*/ 0 h 21192901"/>
                <a:gd name="connsiteX1" fmla="*/ 8650549 w 8650549"/>
                <a:gd name="connsiteY1" fmla="*/ 21192901 h 21192901"/>
                <a:gd name="connsiteX2" fmla="*/ 3387203 w 8650549"/>
                <a:gd name="connsiteY2" fmla="*/ 10325100 h 21192901"/>
                <a:gd name="connsiteX3" fmla="*/ 5635103 w 8650549"/>
                <a:gd name="connsiteY3" fmla="*/ 8610600 h 21192901"/>
                <a:gd name="connsiteX4" fmla="*/ 0 w 8650549"/>
                <a:gd name="connsiteY4" fmla="*/ 3194324 h 21192901"/>
                <a:gd name="connsiteX5" fmla="*/ 3882503 w 8650549"/>
                <a:gd name="connsiteY5" fmla="*/ 0 h 21192901"/>
                <a:gd name="connsiteX0" fmla="*/ 3882503 w 8650549"/>
                <a:gd name="connsiteY0" fmla="*/ 0 h 21192901"/>
                <a:gd name="connsiteX1" fmla="*/ 8650549 w 8650549"/>
                <a:gd name="connsiteY1" fmla="*/ 21192901 h 21192901"/>
                <a:gd name="connsiteX2" fmla="*/ 1221055 w 8650549"/>
                <a:gd name="connsiteY2" fmla="*/ 7488472 h 21192901"/>
                <a:gd name="connsiteX3" fmla="*/ 5635103 w 8650549"/>
                <a:gd name="connsiteY3" fmla="*/ 8610600 h 21192901"/>
                <a:gd name="connsiteX4" fmla="*/ 0 w 8650549"/>
                <a:gd name="connsiteY4" fmla="*/ 3194324 h 21192901"/>
                <a:gd name="connsiteX5" fmla="*/ 3882503 w 8650549"/>
                <a:gd name="connsiteY5" fmla="*/ 0 h 21192901"/>
                <a:gd name="connsiteX0" fmla="*/ 3882503 w 8650549"/>
                <a:gd name="connsiteY0" fmla="*/ 0 h 21192901"/>
                <a:gd name="connsiteX1" fmla="*/ 8650549 w 8650549"/>
                <a:gd name="connsiteY1" fmla="*/ 21192901 h 21192901"/>
                <a:gd name="connsiteX2" fmla="*/ 1221055 w 8650549"/>
                <a:gd name="connsiteY2" fmla="*/ 7488472 h 21192901"/>
                <a:gd name="connsiteX3" fmla="*/ 3107924 w 8650549"/>
                <a:gd name="connsiteY3" fmla="*/ 6083421 h 21192901"/>
                <a:gd name="connsiteX4" fmla="*/ 0 w 8650549"/>
                <a:gd name="connsiteY4" fmla="*/ 3194324 h 21192901"/>
                <a:gd name="connsiteX5" fmla="*/ 3882503 w 8650549"/>
                <a:gd name="connsiteY5" fmla="*/ 0 h 21192901"/>
                <a:gd name="connsiteX0" fmla="*/ 3882503 w 8147696"/>
                <a:gd name="connsiteY0" fmla="*/ 0 h 21231578"/>
                <a:gd name="connsiteX1" fmla="*/ 8147696 w 8147696"/>
                <a:gd name="connsiteY1" fmla="*/ 21231578 h 21231578"/>
                <a:gd name="connsiteX2" fmla="*/ 1221055 w 8147696"/>
                <a:gd name="connsiteY2" fmla="*/ 7488472 h 21231578"/>
                <a:gd name="connsiteX3" fmla="*/ 3107924 w 8147696"/>
                <a:gd name="connsiteY3" fmla="*/ 6083421 h 21231578"/>
                <a:gd name="connsiteX4" fmla="*/ 0 w 8147696"/>
                <a:gd name="connsiteY4" fmla="*/ 3194324 h 21231578"/>
                <a:gd name="connsiteX5" fmla="*/ 3882503 w 8147696"/>
                <a:gd name="connsiteY5" fmla="*/ 0 h 21231578"/>
                <a:gd name="connsiteX0" fmla="*/ 3882503 w 8457147"/>
                <a:gd name="connsiteY0" fmla="*/ 0 h 21231578"/>
                <a:gd name="connsiteX1" fmla="*/ 8457147 w 8457147"/>
                <a:gd name="connsiteY1" fmla="*/ 21231578 h 21231578"/>
                <a:gd name="connsiteX2" fmla="*/ 1221055 w 8457147"/>
                <a:gd name="connsiteY2" fmla="*/ 7488472 h 21231578"/>
                <a:gd name="connsiteX3" fmla="*/ 3107924 w 8457147"/>
                <a:gd name="connsiteY3" fmla="*/ 6083421 h 21231578"/>
                <a:gd name="connsiteX4" fmla="*/ 0 w 8457147"/>
                <a:gd name="connsiteY4" fmla="*/ 3194324 h 21231578"/>
                <a:gd name="connsiteX5" fmla="*/ 3882503 w 8457147"/>
                <a:gd name="connsiteY5" fmla="*/ 0 h 2123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57147" h="21231578">
                  <a:moveTo>
                    <a:pt x="3882503" y="0"/>
                  </a:moveTo>
                  <a:lnTo>
                    <a:pt x="8457147" y="21231578"/>
                  </a:lnTo>
                  <a:lnTo>
                    <a:pt x="1221055" y="7488472"/>
                  </a:lnTo>
                  <a:lnTo>
                    <a:pt x="3107924" y="6083421"/>
                  </a:lnTo>
                  <a:lnTo>
                    <a:pt x="0" y="3194324"/>
                  </a:lnTo>
                  <a:lnTo>
                    <a:pt x="3882503" y="0"/>
                  </a:lnTo>
                  <a:close/>
                </a:path>
              </a:pathLst>
            </a:custGeom>
            <a:solidFill>
              <a:srgbClr val="5C8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a:extLst>
                <a:ext uri="{FF2B5EF4-FFF2-40B4-BE49-F238E27FC236}">
                  <a16:creationId xmlns:a16="http://schemas.microsoft.com/office/drawing/2014/main" id="{7EC569F2-BFAA-8244-B6AF-EE063183A877}"/>
                </a:ext>
              </a:extLst>
            </p:cNvPr>
            <p:cNvSpPr/>
            <p:nvPr/>
          </p:nvSpPr>
          <p:spPr>
            <a:xfrm flipH="1">
              <a:off x="8431975" y="5028580"/>
              <a:ext cx="515865" cy="1297507"/>
            </a:xfrm>
            <a:custGeom>
              <a:avLst/>
              <a:gdLst>
                <a:gd name="connsiteX0" fmla="*/ 2400300 w 9410700"/>
                <a:gd name="connsiteY0" fmla="*/ 38100 h 20383500"/>
                <a:gd name="connsiteX1" fmla="*/ 2667000 w 9410700"/>
                <a:gd name="connsiteY1" fmla="*/ 38100 h 20383500"/>
                <a:gd name="connsiteX2" fmla="*/ 9410700 w 9410700"/>
                <a:gd name="connsiteY2" fmla="*/ 20383500 h 20383500"/>
                <a:gd name="connsiteX3" fmla="*/ 1943100 w 9410700"/>
                <a:gd name="connsiteY3" fmla="*/ 10248900 h 20383500"/>
                <a:gd name="connsiteX4" fmla="*/ 3886200 w 9410700"/>
                <a:gd name="connsiteY4" fmla="*/ 8648700 h 20383500"/>
                <a:gd name="connsiteX5" fmla="*/ 0 w 9410700"/>
                <a:gd name="connsiteY5" fmla="*/ 6057900 h 20383500"/>
                <a:gd name="connsiteX6" fmla="*/ 2324100 w 9410700"/>
                <a:gd name="connsiteY6" fmla="*/ 0 h 20383500"/>
                <a:gd name="connsiteX0" fmla="*/ 2400300 w 9410700"/>
                <a:gd name="connsiteY0" fmla="*/ 38100 h 20383500"/>
                <a:gd name="connsiteX1" fmla="*/ 2667000 w 9410700"/>
                <a:gd name="connsiteY1" fmla="*/ 38100 h 20383500"/>
                <a:gd name="connsiteX2" fmla="*/ 9410700 w 9410700"/>
                <a:gd name="connsiteY2" fmla="*/ 20383500 h 20383500"/>
                <a:gd name="connsiteX3" fmla="*/ 1943100 w 9410700"/>
                <a:gd name="connsiteY3" fmla="*/ 10248900 h 20383500"/>
                <a:gd name="connsiteX4" fmla="*/ 3886200 w 9410700"/>
                <a:gd name="connsiteY4" fmla="*/ 8648700 h 20383500"/>
                <a:gd name="connsiteX5" fmla="*/ 0 w 9410700"/>
                <a:gd name="connsiteY5" fmla="*/ 6057900 h 20383500"/>
                <a:gd name="connsiteX6" fmla="*/ 2324100 w 9410700"/>
                <a:gd name="connsiteY6" fmla="*/ 0 h 20383500"/>
                <a:gd name="connsiteX7" fmla="*/ 2400300 w 9410700"/>
                <a:gd name="connsiteY7" fmla="*/ 38100 h 20383500"/>
                <a:gd name="connsiteX0" fmla="*/ 2400300 w 9410700"/>
                <a:gd name="connsiteY0" fmla="*/ 38100 h 20383500"/>
                <a:gd name="connsiteX1" fmla="*/ 9410700 w 9410700"/>
                <a:gd name="connsiteY1" fmla="*/ 20383500 h 20383500"/>
                <a:gd name="connsiteX2" fmla="*/ 1943100 w 9410700"/>
                <a:gd name="connsiteY2" fmla="*/ 10248900 h 20383500"/>
                <a:gd name="connsiteX3" fmla="*/ 3886200 w 9410700"/>
                <a:gd name="connsiteY3" fmla="*/ 8648700 h 20383500"/>
                <a:gd name="connsiteX4" fmla="*/ 0 w 9410700"/>
                <a:gd name="connsiteY4" fmla="*/ 6057900 h 20383500"/>
                <a:gd name="connsiteX5" fmla="*/ 2324100 w 9410700"/>
                <a:gd name="connsiteY5" fmla="*/ 0 h 20383500"/>
                <a:gd name="connsiteX6" fmla="*/ 2400300 w 9410700"/>
                <a:gd name="connsiteY6" fmla="*/ 38100 h 20383500"/>
                <a:gd name="connsiteX0" fmla="*/ 2324100 w 9410700"/>
                <a:gd name="connsiteY0" fmla="*/ 0 h 20383500"/>
                <a:gd name="connsiteX1" fmla="*/ 9410700 w 9410700"/>
                <a:gd name="connsiteY1" fmla="*/ 20383500 h 20383500"/>
                <a:gd name="connsiteX2" fmla="*/ 1943100 w 9410700"/>
                <a:gd name="connsiteY2" fmla="*/ 10248900 h 20383500"/>
                <a:gd name="connsiteX3" fmla="*/ 3886200 w 9410700"/>
                <a:gd name="connsiteY3" fmla="*/ 8648700 h 20383500"/>
                <a:gd name="connsiteX4" fmla="*/ 0 w 9410700"/>
                <a:gd name="connsiteY4" fmla="*/ 6057900 h 20383500"/>
                <a:gd name="connsiteX5" fmla="*/ 2324100 w 9410700"/>
                <a:gd name="connsiteY5" fmla="*/ 0 h 20383500"/>
                <a:gd name="connsiteX0" fmla="*/ 2438400 w 9410700"/>
                <a:gd name="connsiteY0" fmla="*/ 0 h 20459700"/>
                <a:gd name="connsiteX1" fmla="*/ 9410700 w 9410700"/>
                <a:gd name="connsiteY1" fmla="*/ 20459700 h 20459700"/>
                <a:gd name="connsiteX2" fmla="*/ 1943100 w 9410700"/>
                <a:gd name="connsiteY2" fmla="*/ 10325100 h 20459700"/>
                <a:gd name="connsiteX3" fmla="*/ 3886200 w 9410700"/>
                <a:gd name="connsiteY3" fmla="*/ 8724900 h 20459700"/>
                <a:gd name="connsiteX4" fmla="*/ 0 w 9410700"/>
                <a:gd name="connsiteY4" fmla="*/ 6134100 h 20459700"/>
                <a:gd name="connsiteX5" fmla="*/ 2438400 w 9410700"/>
                <a:gd name="connsiteY5" fmla="*/ 0 h 20459700"/>
                <a:gd name="connsiteX0" fmla="*/ 2438400 w 9410700"/>
                <a:gd name="connsiteY0" fmla="*/ 0 h 20459700"/>
                <a:gd name="connsiteX1" fmla="*/ 9410700 w 9410700"/>
                <a:gd name="connsiteY1" fmla="*/ 20459700 h 20459700"/>
                <a:gd name="connsiteX2" fmla="*/ 1943100 w 9410700"/>
                <a:gd name="connsiteY2" fmla="*/ 10325100 h 20459700"/>
                <a:gd name="connsiteX3" fmla="*/ 4191000 w 9410700"/>
                <a:gd name="connsiteY3" fmla="*/ 8610600 h 20459700"/>
                <a:gd name="connsiteX4" fmla="*/ 0 w 9410700"/>
                <a:gd name="connsiteY4" fmla="*/ 6134100 h 20459700"/>
                <a:gd name="connsiteX5" fmla="*/ 2438400 w 9410700"/>
                <a:gd name="connsiteY5" fmla="*/ 0 h 20459700"/>
                <a:gd name="connsiteX0" fmla="*/ 2438400 w 9296400"/>
                <a:gd name="connsiteY0" fmla="*/ 0 h 20574000"/>
                <a:gd name="connsiteX1" fmla="*/ 9296400 w 9296400"/>
                <a:gd name="connsiteY1" fmla="*/ 20574000 h 20574000"/>
                <a:gd name="connsiteX2" fmla="*/ 1943100 w 9296400"/>
                <a:gd name="connsiteY2" fmla="*/ 10325100 h 20574000"/>
                <a:gd name="connsiteX3" fmla="*/ 4191000 w 9296400"/>
                <a:gd name="connsiteY3" fmla="*/ 8610600 h 20574000"/>
                <a:gd name="connsiteX4" fmla="*/ 0 w 9296400"/>
                <a:gd name="connsiteY4" fmla="*/ 6134100 h 20574000"/>
                <a:gd name="connsiteX5" fmla="*/ 2438400 w 9296400"/>
                <a:gd name="connsiteY5" fmla="*/ 0 h 20574000"/>
                <a:gd name="connsiteX0" fmla="*/ 2438400 w 9296400"/>
                <a:gd name="connsiteY0" fmla="*/ 0 h 20574000"/>
                <a:gd name="connsiteX1" fmla="*/ 9296400 w 9296400"/>
                <a:gd name="connsiteY1" fmla="*/ 20574000 h 20574000"/>
                <a:gd name="connsiteX2" fmla="*/ 1943100 w 9296400"/>
                <a:gd name="connsiteY2" fmla="*/ 10325100 h 20574000"/>
                <a:gd name="connsiteX3" fmla="*/ 4191000 w 9296400"/>
                <a:gd name="connsiteY3" fmla="*/ 8610600 h 20574000"/>
                <a:gd name="connsiteX4" fmla="*/ 0 w 9296400"/>
                <a:gd name="connsiteY4" fmla="*/ 6134100 h 20574000"/>
                <a:gd name="connsiteX5" fmla="*/ 2438400 w 9296400"/>
                <a:gd name="connsiteY5" fmla="*/ 0 h 20574000"/>
                <a:gd name="connsiteX0" fmla="*/ 2438400 w 9372600"/>
                <a:gd name="connsiteY0" fmla="*/ 0 h 20574000"/>
                <a:gd name="connsiteX1" fmla="*/ 9372600 w 9372600"/>
                <a:gd name="connsiteY1" fmla="*/ 20574000 h 20574000"/>
                <a:gd name="connsiteX2" fmla="*/ 1943100 w 9372600"/>
                <a:gd name="connsiteY2" fmla="*/ 10325100 h 20574000"/>
                <a:gd name="connsiteX3" fmla="*/ 4191000 w 9372600"/>
                <a:gd name="connsiteY3" fmla="*/ 8610600 h 20574000"/>
                <a:gd name="connsiteX4" fmla="*/ 0 w 9372600"/>
                <a:gd name="connsiteY4" fmla="*/ 6134100 h 20574000"/>
                <a:gd name="connsiteX5" fmla="*/ 2438400 w 9372600"/>
                <a:gd name="connsiteY5" fmla="*/ 0 h 20574000"/>
                <a:gd name="connsiteX0" fmla="*/ 2438400 w 7206446"/>
                <a:gd name="connsiteY0" fmla="*/ 0 h 21192901"/>
                <a:gd name="connsiteX1" fmla="*/ 7206446 w 7206446"/>
                <a:gd name="connsiteY1" fmla="*/ 21192901 h 21192901"/>
                <a:gd name="connsiteX2" fmla="*/ 1943100 w 7206446"/>
                <a:gd name="connsiteY2" fmla="*/ 10325100 h 21192901"/>
                <a:gd name="connsiteX3" fmla="*/ 4191000 w 7206446"/>
                <a:gd name="connsiteY3" fmla="*/ 8610600 h 21192901"/>
                <a:gd name="connsiteX4" fmla="*/ 0 w 7206446"/>
                <a:gd name="connsiteY4" fmla="*/ 6134100 h 21192901"/>
                <a:gd name="connsiteX5" fmla="*/ 2438400 w 7206446"/>
                <a:gd name="connsiteY5" fmla="*/ 0 h 21192901"/>
                <a:gd name="connsiteX0" fmla="*/ 3882503 w 8650549"/>
                <a:gd name="connsiteY0" fmla="*/ 0 h 21192901"/>
                <a:gd name="connsiteX1" fmla="*/ 8650549 w 8650549"/>
                <a:gd name="connsiteY1" fmla="*/ 21192901 h 21192901"/>
                <a:gd name="connsiteX2" fmla="*/ 3387203 w 8650549"/>
                <a:gd name="connsiteY2" fmla="*/ 10325100 h 21192901"/>
                <a:gd name="connsiteX3" fmla="*/ 5635103 w 8650549"/>
                <a:gd name="connsiteY3" fmla="*/ 8610600 h 21192901"/>
                <a:gd name="connsiteX4" fmla="*/ 0 w 8650549"/>
                <a:gd name="connsiteY4" fmla="*/ 3194324 h 21192901"/>
                <a:gd name="connsiteX5" fmla="*/ 3882503 w 8650549"/>
                <a:gd name="connsiteY5" fmla="*/ 0 h 21192901"/>
                <a:gd name="connsiteX0" fmla="*/ 3882503 w 8650549"/>
                <a:gd name="connsiteY0" fmla="*/ 0 h 21192901"/>
                <a:gd name="connsiteX1" fmla="*/ 8650549 w 8650549"/>
                <a:gd name="connsiteY1" fmla="*/ 21192901 h 21192901"/>
                <a:gd name="connsiteX2" fmla="*/ 1221055 w 8650549"/>
                <a:gd name="connsiteY2" fmla="*/ 7488472 h 21192901"/>
                <a:gd name="connsiteX3" fmla="*/ 5635103 w 8650549"/>
                <a:gd name="connsiteY3" fmla="*/ 8610600 h 21192901"/>
                <a:gd name="connsiteX4" fmla="*/ 0 w 8650549"/>
                <a:gd name="connsiteY4" fmla="*/ 3194324 h 21192901"/>
                <a:gd name="connsiteX5" fmla="*/ 3882503 w 8650549"/>
                <a:gd name="connsiteY5" fmla="*/ 0 h 21192901"/>
                <a:gd name="connsiteX0" fmla="*/ 3882503 w 8650549"/>
                <a:gd name="connsiteY0" fmla="*/ 0 h 21192901"/>
                <a:gd name="connsiteX1" fmla="*/ 8650549 w 8650549"/>
                <a:gd name="connsiteY1" fmla="*/ 21192901 h 21192901"/>
                <a:gd name="connsiteX2" fmla="*/ 1221055 w 8650549"/>
                <a:gd name="connsiteY2" fmla="*/ 7488472 h 21192901"/>
                <a:gd name="connsiteX3" fmla="*/ 3107924 w 8650549"/>
                <a:gd name="connsiteY3" fmla="*/ 6083421 h 21192901"/>
                <a:gd name="connsiteX4" fmla="*/ 0 w 8650549"/>
                <a:gd name="connsiteY4" fmla="*/ 3194324 h 21192901"/>
                <a:gd name="connsiteX5" fmla="*/ 3882503 w 8650549"/>
                <a:gd name="connsiteY5" fmla="*/ 0 h 21192901"/>
                <a:gd name="connsiteX0" fmla="*/ 3882503 w 8379776"/>
                <a:gd name="connsiteY0" fmla="*/ 0 h 21076853"/>
                <a:gd name="connsiteX1" fmla="*/ 8379776 w 8379776"/>
                <a:gd name="connsiteY1" fmla="*/ 21076853 h 21076853"/>
                <a:gd name="connsiteX2" fmla="*/ 1221055 w 8379776"/>
                <a:gd name="connsiteY2" fmla="*/ 7488472 h 21076853"/>
                <a:gd name="connsiteX3" fmla="*/ 3107924 w 8379776"/>
                <a:gd name="connsiteY3" fmla="*/ 6083421 h 21076853"/>
                <a:gd name="connsiteX4" fmla="*/ 0 w 8379776"/>
                <a:gd name="connsiteY4" fmla="*/ 3194324 h 21076853"/>
                <a:gd name="connsiteX5" fmla="*/ 3882503 w 8379776"/>
                <a:gd name="connsiteY5" fmla="*/ 0 h 2107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79776" h="21076853">
                  <a:moveTo>
                    <a:pt x="3882503" y="0"/>
                  </a:moveTo>
                  <a:lnTo>
                    <a:pt x="8379776" y="21076853"/>
                  </a:lnTo>
                  <a:lnTo>
                    <a:pt x="1221055" y="7488472"/>
                  </a:lnTo>
                  <a:lnTo>
                    <a:pt x="3107924" y="6083421"/>
                  </a:lnTo>
                  <a:lnTo>
                    <a:pt x="0" y="3194324"/>
                  </a:lnTo>
                  <a:lnTo>
                    <a:pt x="3882503" y="0"/>
                  </a:lnTo>
                  <a:close/>
                </a:path>
              </a:pathLst>
            </a:custGeom>
            <a:solidFill>
              <a:srgbClr val="5C8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F1CE0E1A-3EDE-8245-990F-F295BBCF48C6}"/>
              </a:ext>
            </a:extLst>
          </p:cNvPr>
          <p:cNvGrpSpPr/>
          <p:nvPr/>
        </p:nvGrpSpPr>
        <p:grpSpPr>
          <a:xfrm>
            <a:off x="5212166" y="4754859"/>
            <a:ext cx="2279338" cy="2703495"/>
            <a:chOff x="2614060" y="3542646"/>
            <a:chExt cx="2412301" cy="2861201"/>
          </a:xfrm>
        </p:grpSpPr>
        <p:sp>
          <p:nvSpPr>
            <p:cNvPr id="36" name="Freeform 158">
              <a:extLst>
                <a:ext uri="{FF2B5EF4-FFF2-40B4-BE49-F238E27FC236}">
                  <a16:creationId xmlns:a16="http://schemas.microsoft.com/office/drawing/2014/main" id="{DB8C2D2C-340B-544C-BD60-35EDF70CE96E}"/>
                </a:ext>
              </a:extLst>
            </p:cNvPr>
            <p:cNvSpPr>
              <a:spLocks/>
            </p:cNvSpPr>
            <p:nvPr/>
          </p:nvSpPr>
          <p:spPr bwMode="auto">
            <a:xfrm>
              <a:off x="2614060" y="5059133"/>
              <a:ext cx="2412301" cy="1344714"/>
            </a:xfrm>
            <a:custGeom>
              <a:avLst/>
              <a:gdLst>
                <a:gd name="T0" fmla="*/ 57 w 331"/>
                <a:gd name="T1" fmla="*/ 39 h 197"/>
                <a:gd name="T2" fmla="*/ 0 w 331"/>
                <a:gd name="T3" fmla="*/ 145 h 197"/>
                <a:gd name="T4" fmla="*/ 166 w 331"/>
                <a:gd name="T5" fmla="*/ 197 h 197"/>
                <a:gd name="T6" fmla="*/ 331 w 331"/>
                <a:gd name="T7" fmla="*/ 145 h 197"/>
                <a:gd name="T8" fmla="*/ 274 w 331"/>
                <a:gd name="T9" fmla="*/ 39 h 197"/>
                <a:gd name="T10" fmla="*/ 165 w 331"/>
                <a:gd name="T11" fmla="*/ 1 h 197"/>
                <a:gd name="T12" fmla="*/ 57 w 331"/>
                <a:gd name="T13" fmla="*/ 39 h 197"/>
              </a:gdLst>
              <a:ahLst/>
              <a:cxnLst>
                <a:cxn ang="0">
                  <a:pos x="T0" y="T1"/>
                </a:cxn>
                <a:cxn ang="0">
                  <a:pos x="T2" y="T3"/>
                </a:cxn>
                <a:cxn ang="0">
                  <a:pos x="T4" y="T5"/>
                </a:cxn>
                <a:cxn ang="0">
                  <a:pos x="T6" y="T7"/>
                </a:cxn>
                <a:cxn ang="0">
                  <a:pos x="T8" y="T9"/>
                </a:cxn>
                <a:cxn ang="0">
                  <a:pos x="T10" y="T11"/>
                </a:cxn>
                <a:cxn ang="0">
                  <a:pos x="T12" y="T13"/>
                </a:cxn>
              </a:cxnLst>
              <a:rect l="0" t="0" r="r" b="b"/>
              <a:pathLst>
                <a:path w="331" h="197">
                  <a:moveTo>
                    <a:pt x="57" y="39"/>
                  </a:moveTo>
                  <a:cubicBezTo>
                    <a:pt x="29" y="58"/>
                    <a:pt x="17" y="98"/>
                    <a:pt x="0" y="145"/>
                  </a:cubicBezTo>
                  <a:cubicBezTo>
                    <a:pt x="47" y="178"/>
                    <a:pt x="104" y="197"/>
                    <a:pt x="166" y="197"/>
                  </a:cubicBezTo>
                  <a:cubicBezTo>
                    <a:pt x="227" y="197"/>
                    <a:pt x="284" y="178"/>
                    <a:pt x="331" y="145"/>
                  </a:cubicBezTo>
                  <a:cubicBezTo>
                    <a:pt x="314" y="98"/>
                    <a:pt x="302" y="57"/>
                    <a:pt x="274" y="39"/>
                  </a:cubicBezTo>
                  <a:cubicBezTo>
                    <a:pt x="224" y="8"/>
                    <a:pt x="194" y="1"/>
                    <a:pt x="165" y="1"/>
                  </a:cubicBezTo>
                  <a:cubicBezTo>
                    <a:pt x="135" y="0"/>
                    <a:pt x="106" y="8"/>
                    <a:pt x="57" y="39"/>
                  </a:cubicBezTo>
                  <a:close/>
                </a:path>
              </a:pathLst>
            </a:custGeom>
            <a:solidFill>
              <a:srgbClr val="5C8598"/>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37" name="Group 36">
              <a:extLst>
                <a:ext uri="{FF2B5EF4-FFF2-40B4-BE49-F238E27FC236}">
                  <a16:creationId xmlns:a16="http://schemas.microsoft.com/office/drawing/2014/main" id="{2726700D-BB0D-0D4A-81E2-CF24CFF4D775}"/>
                </a:ext>
              </a:extLst>
            </p:cNvPr>
            <p:cNvGrpSpPr/>
            <p:nvPr/>
          </p:nvGrpSpPr>
          <p:grpSpPr>
            <a:xfrm>
              <a:off x="3549834" y="4589751"/>
              <a:ext cx="560994" cy="1088628"/>
              <a:chOff x="6048941" y="4798352"/>
              <a:chExt cx="549031" cy="1349261"/>
            </a:xfrm>
          </p:grpSpPr>
          <p:grpSp>
            <p:nvGrpSpPr>
              <p:cNvPr id="42" name="Group 41">
                <a:extLst>
                  <a:ext uri="{FF2B5EF4-FFF2-40B4-BE49-F238E27FC236}">
                    <a16:creationId xmlns:a16="http://schemas.microsoft.com/office/drawing/2014/main" id="{15B6B483-3CAB-1E4C-A63E-0EC79AE1BCF3}"/>
                  </a:ext>
                </a:extLst>
              </p:cNvPr>
              <p:cNvGrpSpPr/>
              <p:nvPr/>
            </p:nvGrpSpPr>
            <p:grpSpPr>
              <a:xfrm>
                <a:off x="6048941" y="4798352"/>
                <a:ext cx="542456" cy="1088197"/>
                <a:chOff x="6048941" y="4798352"/>
                <a:chExt cx="542456" cy="1088197"/>
              </a:xfrm>
            </p:grpSpPr>
            <p:sp>
              <p:nvSpPr>
                <p:cNvPr id="44" name="Freeform 159">
                  <a:extLst>
                    <a:ext uri="{FF2B5EF4-FFF2-40B4-BE49-F238E27FC236}">
                      <a16:creationId xmlns:a16="http://schemas.microsoft.com/office/drawing/2014/main" id="{92B95D4C-4F76-C44C-BCB4-1C9170BBC3ED}"/>
                    </a:ext>
                  </a:extLst>
                </p:cNvPr>
                <p:cNvSpPr>
                  <a:spLocks/>
                </p:cNvSpPr>
                <p:nvPr/>
              </p:nvSpPr>
              <p:spPr bwMode="auto">
                <a:xfrm>
                  <a:off x="6048941" y="4798352"/>
                  <a:ext cx="542456" cy="1088197"/>
                </a:xfrm>
                <a:custGeom>
                  <a:avLst/>
                  <a:gdLst>
                    <a:gd name="T0" fmla="*/ 0 w 82"/>
                    <a:gd name="T1" fmla="*/ 0 h 163"/>
                    <a:gd name="T2" fmla="*/ 82 w 82"/>
                    <a:gd name="T3" fmla="*/ 0 h 163"/>
                    <a:gd name="T4" fmla="*/ 82 w 82"/>
                    <a:gd name="T5" fmla="*/ 118 h 163"/>
                    <a:gd name="T6" fmla="*/ 0 w 82"/>
                    <a:gd name="T7" fmla="*/ 118 h 163"/>
                    <a:gd name="T8" fmla="*/ 0 w 82"/>
                    <a:gd name="T9" fmla="*/ 0 h 163"/>
                  </a:gdLst>
                  <a:ahLst/>
                  <a:cxnLst>
                    <a:cxn ang="0">
                      <a:pos x="T0" y="T1"/>
                    </a:cxn>
                    <a:cxn ang="0">
                      <a:pos x="T2" y="T3"/>
                    </a:cxn>
                    <a:cxn ang="0">
                      <a:pos x="T4" y="T5"/>
                    </a:cxn>
                    <a:cxn ang="0">
                      <a:pos x="T6" y="T7"/>
                    </a:cxn>
                    <a:cxn ang="0">
                      <a:pos x="T8" y="T9"/>
                    </a:cxn>
                  </a:cxnLst>
                  <a:rect l="0" t="0" r="r" b="b"/>
                  <a:pathLst>
                    <a:path w="82" h="163">
                      <a:moveTo>
                        <a:pt x="0" y="0"/>
                      </a:moveTo>
                      <a:cubicBezTo>
                        <a:pt x="82" y="0"/>
                        <a:pt x="82" y="0"/>
                        <a:pt x="82" y="0"/>
                      </a:cubicBezTo>
                      <a:cubicBezTo>
                        <a:pt x="82" y="118"/>
                        <a:pt x="82" y="118"/>
                        <a:pt x="82" y="118"/>
                      </a:cubicBezTo>
                      <a:cubicBezTo>
                        <a:pt x="82" y="158"/>
                        <a:pt x="0" y="163"/>
                        <a:pt x="0" y="118"/>
                      </a:cubicBezTo>
                      <a:lnTo>
                        <a:pt x="0" y="0"/>
                      </a:ln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60">
                  <a:extLst>
                    <a:ext uri="{FF2B5EF4-FFF2-40B4-BE49-F238E27FC236}">
                      <a16:creationId xmlns:a16="http://schemas.microsoft.com/office/drawing/2014/main" id="{84EFF64D-8C89-0245-9B56-6A76EF884FBF}"/>
                    </a:ext>
                  </a:extLst>
                </p:cNvPr>
                <p:cNvSpPr>
                  <a:spLocks/>
                </p:cNvSpPr>
                <p:nvPr/>
              </p:nvSpPr>
              <p:spPr bwMode="auto">
                <a:xfrm>
                  <a:off x="6048941" y="5105400"/>
                  <a:ext cx="542456" cy="462250"/>
                </a:xfrm>
                <a:custGeom>
                  <a:avLst/>
                  <a:gdLst>
                    <a:gd name="T0" fmla="*/ 165 w 165"/>
                    <a:gd name="T1" fmla="*/ 30 h 114"/>
                    <a:gd name="T2" fmla="*/ 165 w 165"/>
                    <a:gd name="T3" fmla="*/ 0 h 114"/>
                    <a:gd name="T4" fmla="*/ 0 w 165"/>
                    <a:gd name="T5" fmla="*/ 0 h 114"/>
                    <a:gd name="T6" fmla="*/ 0 w 165"/>
                    <a:gd name="T7" fmla="*/ 114 h 114"/>
                    <a:gd name="T8" fmla="*/ 165 w 165"/>
                    <a:gd name="T9" fmla="*/ 30 h 114"/>
                    <a:gd name="connsiteX0" fmla="*/ 10000 w 10000"/>
                    <a:gd name="connsiteY0" fmla="*/ 2632 h 10000"/>
                    <a:gd name="connsiteX1" fmla="*/ 10000 w 10000"/>
                    <a:gd name="connsiteY1" fmla="*/ 0 h 10000"/>
                    <a:gd name="connsiteX2" fmla="*/ 0 w 10000"/>
                    <a:gd name="connsiteY2" fmla="*/ 0 h 10000"/>
                    <a:gd name="connsiteX3" fmla="*/ 0 w 10000"/>
                    <a:gd name="connsiteY3" fmla="*/ 10000 h 10000"/>
                    <a:gd name="connsiteX4" fmla="*/ 10000 w 10000"/>
                    <a:gd name="connsiteY4" fmla="*/ 2632 h 10000"/>
                    <a:gd name="connsiteX0" fmla="*/ 10000 w 10000"/>
                    <a:gd name="connsiteY0" fmla="*/ 2632 h 10000"/>
                    <a:gd name="connsiteX1" fmla="*/ 10000 w 10000"/>
                    <a:gd name="connsiteY1" fmla="*/ 0 h 10000"/>
                    <a:gd name="connsiteX2" fmla="*/ 0 w 10000"/>
                    <a:gd name="connsiteY2" fmla="*/ 0 h 10000"/>
                    <a:gd name="connsiteX3" fmla="*/ 0 w 10000"/>
                    <a:gd name="connsiteY3" fmla="*/ 10000 h 10000"/>
                    <a:gd name="connsiteX4" fmla="*/ 10000 w 10000"/>
                    <a:gd name="connsiteY4" fmla="*/ 2632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000" y="2632"/>
                      </a:moveTo>
                      <a:lnTo>
                        <a:pt x="10000" y="0"/>
                      </a:lnTo>
                      <a:lnTo>
                        <a:pt x="0" y="0"/>
                      </a:lnTo>
                      <a:lnTo>
                        <a:pt x="0" y="10000"/>
                      </a:lnTo>
                      <a:cubicBezTo>
                        <a:pt x="4328" y="8476"/>
                        <a:pt x="7077" y="7714"/>
                        <a:pt x="10000" y="2632"/>
                      </a:cubicBezTo>
                      <a:close/>
                    </a:path>
                  </a:pathLst>
                </a:custGeom>
                <a:solidFill>
                  <a:schemeClr val="bg2">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3" name="Freeform 165">
                <a:extLst>
                  <a:ext uri="{FF2B5EF4-FFF2-40B4-BE49-F238E27FC236}">
                    <a16:creationId xmlns:a16="http://schemas.microsoft.com/office/drawing/2014/main" id="{EC59E640-CECD-9E42-B209-4EF417132B17}"/>
                  </a:ext>
                </a:extLst>
              </p:cNvPr>
              <p:cNvSpPr>
                <a:spLocks/>
              </p:cNvSpPr>
              <p:nvPr/>
            </p:nvSpPr>
            <p:spPr bwMode="auto">
              <a:xfrm>
                <a:off x="6055516" y="5561075"/>
                <a:ext cx="542456" cy="586538"/>
              </a:xfrm>
              <a:custGeom>
                <a:avLst/>
                <a:gdLst>
                  <a:gd name="T0" fmla="*/ 82 w 82"/>
                  <a:gd name="T1" fmla="*/ 0 h 105"/>
                  <a:gd name="T2" fmla="*/ 41 w 82"/>
                  <a:gd name="T3" fmla="*/ 105 h 105"/>
                  <a:gd name="T4" fmla="*/ 0 w 82"/>
                  <a:gd name="T5" fmla="*/ 0 h 105"/>
                  <a:gd name="T6" fmla="*/ 82 w 82"/>
                  <a:gd name="T7" fmla="*/ 0 h 105"/>
                  <a:gd name="connsiteX0" fmla="*/ 10000 w 10000"/>
                  <a:gd name="connsiteY0" fmla="*/ 0 h 8376"/>
                  <a:gd name="connsiteX1" fmla="*/ 4783 w 10000"/>
                  <a:gd name="connsiteY1" fmla="*/ 8376 h 8376"/>
                  <a:gd name="connsiteX2" fmla="*/ 0 w 10000"/>
                  <a:gd name="connsiteY2" fmla="*/ 0 h 8376"/>
                  <a:gd name="connsiteX3" fmla="*/ 10000 w 10000"/>
                  <a:gd name="connsiteY3" fmla="*/ 0 h 8376"/>
                  <a:gd name="connsiteX0" fmla="*/ 10000 w 10000"/>
                  <a:gd name="connsiteY0" fmla="*/ 0 h 10000"/>
                  <a:gd name="connsiteX1" fmla="*/ 4783 w 10000"/>
                  <a:gd name="connsiteY1" fmla="*/ 10000 h 10000"/>
                  <a:gd name="connsiteX2" fmla="*/ 0 w 10000"/>
                  <a:gd name="connsiteY2" fmla="*/ 0 h 10000"/>
                  <a:gd name="connsiteX3" fmla="*/ 10000 w 10000"/>
                  <a:gd name="connsiteY3" fmla="*/ 0 h 10000"/>
                  <a:gd name="connsiteX0" fmla="*/ 10000 w 10000"/>
                  <a:gd name="connsiteY0" fmla="*/ 0 h 10000"/>
                  <a:gd name="connsiteX1" fmla="*/ 4783 w 10000"/>
                  <a:gd name="connsiteY1" fmla="*/ 10000 h 10000"/>
                  <a:gd name="connsiteX2" fmla="*/ 0 w 10000"/>
                  <a:gd name="connsiteY2" fmla="*/ 0 h 10000"/>
                  <a:gd name="connsiteX3" fmla="*/ 10000 w 10000"/>
                  <a:gd name="connsiteY3" fmla="*/ 0 h 10000"/>
                </a:gdLst>
                <a:ahLst/>
                <a:cxnLst>
                  <a:cxn ang="0">
                    <a:pos x="connsiteX0" y="connsiteY0"/>
                  </a:cxn>
                  <a:cxn ang="0">
                    <a:pos x="connsiteX1" y="connsiteY1"/>
                  </a:cxn>
                  <a:cxn ang="0">
                    <a:pos x="connsiteX2" y="connsiteY2"/>
                  </a:cxn>
                  <a:cxn ang="0">
                    <a:pos x="connsiteX3" y="connsiteY3"/>
                  </a:cxn>
                </a:cxnLst>
                <a:rect l="l" t="t" r="r" b="b"/>
                <a:pathLst>
                  <a:path w="10000" h="10000">
                    <a:moveTo>
                      <a:pt x="10000" y="0"/>
                    </a:moveTo>
                    <a:cubicBezTo>
                      <a:pt x="9512" y="4549"/>
                      <a:pt x="5920" y="6537"/>
                      <a:pt x="4783" y="10000"/>
                    </a:cubicBezTo>
                    <a:cubicBezTo>
                      <a:pt x="3700" y="6008"/>
                      <a:pt x="366" y="4434"/>
                      <a:pt x="0" y="0"/>
                    </a:cubicBezTo>
                    <a:lnTo>
                      <a:pt x="10000"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8" name="Freeform 161">
              <a:extLst>
                <a:ext uri="{FF2B5EF4-FFF2-40B4-BE49-F238E27FC236}">
                  <a16:creationId xmlns:a16="http://schemas.microsoft.com/office/drawing/2014/main" id="{D89AC0EA-04BE-304E-B118-41770EB6D59A}"/>
                </a:ext>
              </a:extLst>
            </p:cNvPr>
            <p:cNvSpPr>
              <a:spLocks/>
            </p:cNvSpPr>
            <p:nvPr/>
          </p:nvSpPr>
          <p:spPr bwMode="auto">
            <a:xfrm>
              <a:off x="3350249" y="3683570"/>
              <a:ext cx="976016" cy="1340011"/>
            </a:xfrm>
            <a:custGeom>
              <a:avLst/>
              <a:gdLst>
                <a:gd name="T0" fmla="*/ 173 w 347"/>
                <a:gd name="T1" fmla="*/ 0 h 229"/>
                <a:gd name="T2" fmla="*/ 173 w 347"/>
                <a:gd name="T3" fmla="*/ 229 h 229"/>
                <a:gd name="T4" fmla="*/ 173 w 347"/>
                <a:gd name="T5" fmla="*/ 0 h 229"/>
                <a:gd name="connsiteX0" fmla="*/ 3160 w 6330"/>
                <a:gd name="connsiteY0" fmla="*/ 0 h 10000"/>
                <a:gd name="connsiteX1" fmla="*/ 3160 w 6330"/>
                <a:gd name="connsiteY1" fmla="*/ 10000 h 10000"/>
                <a:gd name="connsiteX2" fmla="*/ 3160 w 6330"/>
                <a:gd name="connsiteY2" fmla="*/ 0 h 10000"/>
                <a:gd name="connsiteX0" fmla="*/ 4679 w 9357"/>
                <a:gd name="connsiteY0" fmla="*/ 0 h 10000"/>
                <a:gd name="connsiteX1" fmla="*/ 4679 w 9357"/>
                <a:gd name="connsiteY1" fmla="*/ 10000 h 10000"/>
                <a:gd name="connsiteX2" fmla="*/ 4679 w 9357"/>
                <a:gd name="connsiteY2" fmla="*/ 0 h 10000"/>
              </a:gdLst>
              <a:ahLst/>
              <a:cxnLst>
                <a:cxn ang="0">
                  <a:pos x="connsiteX0" y="connsiteY0"/>
                </a:cxn>
                <a:cxn ang="0">
                  <a:pos x="connsiteX1" y="connsiteY1"/>
                </a:cxn>
                <a:cxn ang="0">
                  <a:pos x="connsiteX2" y="connsiteY2"/>
                </a:cxn>
              </a:cxnLst>
              <a:rect l="l" t="t" r="r" b="b"/>
              <a:pathLst>
                <a:path w="9357" h="10000">
                  <a:moveTo>
                    <a:pt x="4679" y="0"/>
                  </a:moveTo>
                  <a:cubicBezTo>
                    <a:pt x="11782" y="0"/>
                    <a:pt x="9989" y="9921"/>
                    <a:pt x="4679" y="10000"/>
                  </a:cubicBezTo>
                  <a:cubicBezTo>
                    <a:pt x="-631" y="10079"/>
                    <a:pt x="-2424" y="0"/>
                    <a:pt x="4679" y="0"/>
                  </a:cubicBezTo>
                  <a:close/>
                </a:path>
              </a:pathLst>
            </a:custGeom>
            <a:solidFill>
              <a:schemeClr val="bg2">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38">
              <a:extLst>
                <a:ext uri="{FF2B5EF4-FFF2-40B4-BE49-F238E27FC236}">
                  <a16:creationId xmlns:a16="http://schemas.microsoft.com/office/drawing/2014/main" id="{77471914-EA48-8843-931C-AC85B2534032}"/>
                </a:ext>
              </a:extLst>
            </p:cNvPr>
            <p:cNvSpPr>
              <a:spLocks/>
            </p:cNvSpPr>
            <p:nvPr/>
          </p:nvSpPr>
          <p:spPr bwMode="auto">
            <a:xfrm>
              <a:off x="3528473" y="5104239"/>
              <a:ext cx="607555" cy="1294550"/>
            </a:xfrm>
            <a:custGeom>
              <a:avLst/>
              <a:gdLst>
                <a:gd name="connsiteX0" fmla="*/ 449032 w 457247"/>
                <a:gd name="connsiteY0" fmla="*/ 0 h 1112882"/>
                <a:gd name="connsiteX1" fmla="*/ 449550 w 457247"/>
                <a:gd name="connsiteY1" fmla="*/ 147 h 1112882"/>
                <a:gd name="connsiteX2" fmla="*/ 457081 w 457247"/>
                <a:gd name="connsiteY2" fmla="*/ 182151 h 1112882"/>
                <a:gd name="connsiteX3" fmla="*/ 289678 w 457247"/>
                <a:gd name="connsiteY3" fmla="*/ 1088442 h 1112882"/>
                <a:gd name="connsiteX4" fmla="*/ 279540 w 457247"/>
                <a:gd name="connsiteY4" fmla="*/ 1110590 h 1112882"/>
                <a:gd name="connsiteX5" fmla="*/ 221154 w 457247"/>
                <a:gd name="connsiteY5" fmla="*/ 1112882 h 1112882"/>
                <a:gd name="connsiteX6" fmla="*/ 187133 w 457247"/>
                <a:gd name="connsiteY6" fmla="*/ 1111566 h 1112882"/>
                <a:gd name="connsiteX7" fmla="*/ 172339 w 457247"/>
                <a:gd name="connsiteY7" fmla="*/ 1077386 h 1112882"/>
                <a:gd name="connsiteX8" fmla="*/ 6152 w 457247"/>
                <a:gd name="connsiteY8" fmla="*/ 2259 h 1112882"/>
                <a:gd name="connsiteX9" fmla="*/ 407813 w 457247"/>
                <a:gd name="connsiteY9" fmla="*/ 93274 h 1112882"/>
                <a:gd name="connsiteX10" fmla="*/ 449032 w 457247"/>
                <a:gd name="connsiteY10" fmla="*/ 0 h 1112882"/>
                <a:gd name="connsiteX0" fmla="*/ 451267 w 459482"/>
                <a:gd name="connsiteY0" fmla="*/ 122 h 1113004"/>
                <a:gd name="connsiteX1" fmla="*/ 451785 w 459482"/>
                <a:gd name="connsiteY1" fmla="*/ 269 h 1113004"/>
                <a:gd name="connsiteX2" fmla="*/ 459316 w 459482"/>
                <a:gd name="connsiteY2" fmla="*/ 182273 h 1113004"/>
                <a:gd name="connsiteX3" fmla="*/ 291913 w 459482"/>
                <a:gd name="connsiteY3" fmla="*/ 1088564 h 1113004"/>
                <a:gd name="connsiteX4" fmla="*/ 281775 w 459482"/>
                <a:gd name="connsiteY4" fmla="*/ 1110712 h 1113004"/>
                <a:gd name="connsiteX5" fmla="*/ 223389 w 459482"/>
                <a:gd name="connsiteY5" fmla="*/ 1113004 h 1113004"/>
                <a:gd name="connsiteX6" fmla="*/ 189368 w 459482"/>
                <a:gd name="connsiteY6" fmla="*/ 1111688 h 1113004"/>
                <a:gd name="connsiteX7" fmla="*/ 174574 w 459482"/>
                <a:gd name="connsiteY7" fmla="*/ 1077508 h 1113004"/>
                <a:gd name="connsiteX8" fmla="*/ 6006 w 459482"/>
                <a:gd name="connsiteY8" fmla="*/ 0 h 1113004"/>
                <a:gd name="connsiteX9" fmla="*/ 410048 w 459482"/>
                <a:gd name="connsiteY9" fmla="*/ 93396 h 1113004"/>
                <a:gd name="connsiteX10" fmla="*/ 451267 w 459482"/>
                <a:gd name="connsiteY10" fmla="*/ 122 h 1113004"/>
                <a:gd name="connsiteX0" fmla="*/ 448886 w 459482"/>
                <a:gd name="connsiteY0" fmla="*/ 122 h 1113004"/>
                <a:gd name="connsiteX1" fmla="*/ 451785 w 459482"/>
                <a:gd name="connsiteY1" fmla="*/ 269 h 1113004"/>
                <a:gd name="connsiteX2" fmla="*/ 459316 w 459482"/>
                <a:gd name="connsiteY2" fmla="*/ 182273 h 1113004"/>
                <a:gd name="connsiteX3" fmla="*/ 291913 w 459482"/>
                <a:gd name="connsiteY3" fmla="*/ 1088564 h 1113004"/>
                <a:gd name="connsiteX4" fmla="*/ 281775 w 459482"/>
                <a:gd name="connsiteY4" fmla="*/ 1110712 h 1113004"/>
                <a:gd name="connsiteX5" fmla="*/ 223389 w 459482"/>
                <a:gd name="connsiteY5" fmla="*/ 1113004 h 1113004"/>
                <a:gd name="connsiteX6" fmla="*/ 189368 w 459482"/>
                <a:gd name="connsiteY6" fmla="*/ 1111688 h 1113004"/>
                <a:gd name="connsiteX7" fmla="*/ 174574 w 459482"/>
                <a:gd name="connsiteY7" fmla="*/ 1077508 h 1113004"/>
                <a:gd name="connsiteX8" fmla="*/ 6006 w 459482"/>
                <a:gd name="connsiteY8" fmla="*/ 0 h 1113004"/>
                <a:gd name="connsiteX9" fmla="*/ 410048 w 459482"/>
                <a:gd name="connsiteY9" fmla="*/ 93396 h 1113004"/>
                <a:gd name="connsiteX10" fmla="*/ 448886 w 459482"/>
                <a:gd name="connsiteY10" fmla="*/ 122 h 1113004"/>
                <a:gd name="connsiteX0" fmla="*/ 442880 w 453476"/>
                <a:gd name="connsiteY0" fmla="*/ 122 h 1113004"/>
                <a:gd name="connsiteX1" fmla="*/ 445779 w 453476"/>
                <a:gd name="connsiteY1" fmla="*/ 269 h 1113004"/>
                <a:gd name="connsiteX2" fmla="*/ 453310 w 453476"/>
                <a:gd name="connsiteY2" fmla="*/ 182273 h 1113004"/>
                <a:gd name="connsiteX3" fmla="*/ 285907 w 453476"/>
                <a:gd name="connsiteY3" fmla="*/ 1088564 h 1113004"/>
                <a:gd name="connsiteX4" fmla="*/ 275769 w 453476"/>
                <a:gd name="connsiteY4" fmla="*/ 1110712 h 1113004"/>
                <a:gd name="connsiteX5" fmla="*/ 217383 w 453476"/>
                <a:gd name="connsiteY5" fmla="*/ 1113004 h 1113004"/>
                <a:gd name="connsiteX6" fmla="*/ 183362 w 453476"/>
                <a:gd name="connsiteY6" fmla="*/ 1111688 h 1113004"/>
                <a:gd name="connsiteX7" fmla="*/ 0 w 453476"/>
                <a:gd name="connsiteY7" fmla="*/ 0 h 1113004"/>
                <a:gd name="connsiteX8" fmla="*/ 404042 w 453476"/>
                <a:gd name="connsiteY8" fmla="*/ 93396 h 1113004"/>
                <a:gd name="connsiteX9" fmla="*/ 442880 w 453476"/>
                <a:gd name="connsiteY9" fmla="*/ 122 h 1113004"/>
                <a:gd name="connsiteX0" fmla="*/ 442880 w 453476"/>
                <a:gd name="connsiteY0" fmla="*/ 122 h 1113004"/>
                <a:gd name="connsiteX1" fmla="*/ 445779 w 453476"/>
                <a:gd name="connsiteY1" fmla="*/ 269 h 1113004"/>
                <a:gd name="connsiteX2" fmla="*/ 453310 w 453476"/>
                <a:gd name="connsiteY2" fmla="*/ 182273 h 1113004"/>
                <a:gd name="connsiteX3" fmla="*/ 285907 w 453476"/>
                <a:gd name="connsiteY3" fmla="*/ 1088564 h 1113004"/>
                <a:gd name="connsiteX4" fmla="*/ 275769 w 453476"/>
                <a:gd name="connsiteY4" fmla="*/ 1110712 h 1113004"/>
                <a:gd name="connsiteX5" fmla="*/ 217383 w 453476"/>
                <a:gd name="connsiteY5" fmla="*/ 1113004 h 1113004"/>
                <a:gd name="connsiteX6" fmla="*/ 183362 w 453476"/>
                <a:gd name="connsiteY6" fmla="*/ 1111688 h 1113004"/>
                <a:gd name="connsiteX7" fmla="*/ 0 w 453476"/>
                <a:gd name="connsiteY7" fmla="*/ 0 h 1113004"/>
                <a:gd name="connsiteX8" fmla="*/ 404042 w 453476"/>
                <a:gd name="connsiteY8" fmla="*/ 93396 h 1113004"/>
                <a:gd name="connsiteX9" fmla="*/ 442880 w 453476"/>
                <a:gd name="connsiteY9" fmla="*/ 122 h 1113004"/>
                <a:gd name="connsiteX0" fmla="*/ 446476 w 457072"/>
                <a:gd name="connsiteY0" fmla="*/ 122 h 1113004"/>
                <a:gd name="connsiteX1" fmla="*/ 449375 w 457072"/>
                <a:gd name="connsiteY1" fmla="*/ 269 h 1113004"/>
                <a:gd name="connsiteX2" fmla="*/ 456906 w 457072"/>
                <a:gd name="connsiteY2" fmla="*/ 182273 h 1113004"/>
                <a:gd name="connsiteX3" fmla="*/ 289503 w 457072"/>
                <a:gd name="connsiteY3" fmla="*/ 1088564 h 1113004"/>
                <a:gd name="connsiteX4" fmla="*/ 279365 w 457072"/>
                <a:gd name="connsiteY4" fmla="*/ 1110712 h 1113004"/>
                <a:gd name="connsiteX5" fmla="*/ 220979 w 457072"/>
                <a:gd name="connsiteY5" fmla="*/ 1113004 h 1113004"/>
                <a:gd name="connsiteX6" fmla="*/ 186958 w 457072"/>
                <a:gd name="connsiteY6" fmla="*/ 1111688 h 1113004"/>
                <a:gd name="connsiteX7" fmla="*/ 3596 w 457072"/>
                <a:gd name="connsiteY7" fmla="*/ 0 h 1113004"/>
                <a:gd name="connsiteX8" fmla="*/ 407638 w 457072"/>
                <a:gd name="connsiteY8" fmla="*/ 93396 h 1113004"/>
                <a:gd name="connsiteX9" fmla="*/ 446476 w 457072"/>
                <a:gd name="connsiteY9" fmla="*/ 122 h 1113004"/>
                <a:gd name="connsiteX0" fmla="*/ 446476 w 457072"/>
                <a:gd name="connsiteY0" fmla="*/ 122 h 1111688"/>
                <a:gd name="connsiteX1" fmla="*/ 449375 w 457072"/>
                <a:gd name="connsiteY1" fmla="*/ 269 h 1111688"/>
                <a:gd name="connsiteX2" fmla="*/ 456906 w 457072"/>
                <a:gd name="connsiteY2" fmla="*/ 182273 h 1111688"/>
                <a:gd name="connsiteX3" fmla="*/ 289503 w 457072"/>
                <a:gd name="connsiteY3" fmla="*/ 1088564 h 1111688"/>
                <a:gd name="connsiteX4" fmla="*/ 279365 w 457072"/>
                <a:gd name="connsiteY4" fmla="*/ 1110712 h 1111688"/>
                <a:gd name="connsiteX5" fmla="*/ 186958 w 457072"/>
                <a:gd name="connsiteY5" fmla="*/ 1111688 h 1111688"/>
                <a:gd name="connsiteX6" fmla="*/ 3596 w 457072"/>
                <a:gd name="connsiteY6" fmla="*/ 0 h 1111688"/>
                <a:gd name="connsiteX7" fmla="*/ 407638 w 457072"/>
                <a:gd name="connsiteY7" fmla="*/ 93396 h 1111688"/>
                <a:gd name="connsiteX8" fmla="*/ 446476 w 457072"/>
                <a:gd name="connsiteY8" fmla="*/ 122 h 1111688"/>
                <a:gd name="connsiteX0" fmla="*/ 446230 w 456826"/>
                <a:gd name="connsiteY0" fmla="*/ 122 h 1110712"/>
                <a:gd name="connsiteX1" fmla="*/ 449129 w 456826"/>
                <a:gd name="connsiteY1" fmla="*/ 269 h 1110712"/>
                <a:gd name="connsiteX2" fmla="*/ 456660 w 456826"/>
                <a:gd name="connsiteY2" fmla="*/ 182273 h 1110712"/>
                <a:gd name="connsiteX3" fmla="*/ 289257 w 456826"/>
                <a:gd name="connsiteY3" fmla="*/ 1088564 h 1110712"/>
                <a:gd name="connsiteX4" fmla="*/ 279119 w 456826"/>
                <a:gd name="connsiteY4" fmla="*/ 1110712 h 1110712"/>
                <a:gd name="connsiteX5" fmla="*/ 192382 w 456826"/>
                <a:gd name="connsiteY5" fmla="*/ 1109648 h 1110712"/>
                <a:gd name="connsiteX6" fmla="*/ 3350 w 456826"/>
                <a:gd name="connsiteY6" fmla="*/ 0 h 1110712"/>
                <a:gd name="connsiteX7" fmla="*/ 407392 w 456826"/>
                <a:gd name="connsiteY7" fmla="*/ 93396 h 1110712"/>
                <a:gd name="connsiteX8" fmla="*/ 446230 w 456826"/>
                <a:gd name="connsiteY8" fmla="*/ 122 h 1110712"/>
                <a:gd name="connsiteX0" fmla="*/ 449737 w 460333"/>
                <a:gd name="connsiteY0" fmla="*/ 122 h 1110712"/>
                <a:gd name="connsiteX1" fmla="*/ 452636 w 460333"/>
                <a:gd name="connsiteY1" fmla="*/ 269 h 1110712"/>
                <a:gd name="connsiteX2" fmla="*/ 460167 w 460333"/>
                <a:gd name="connsiteY2" fmla="*/ 182273 h 1110712"/>
                <a:gd name="connsiteX3" fmla="*/ 292764 w 460333"/>
                <a:gd name="connsiteY3" fmla="*/ 1088564 h 1110712"/>
                <a:gd name="connsiteX4" fmla="*/ 282626 w 460333"/>
                <a:gd name="connsiteY4" fmla="*/ 1110712 h 1110712"/>
                <a:gd name="connsiteX5" fmla="*/ 195889 w 460333"/>
                <a:gd name="connsiteY5" fmla="*/ 1109648 h 1110712"/>
                <a:gd name="connsiteX6" fmla="*/ 6857 w 460333"/>
                <a:gd name="connsiteY6" fmla="*/ 0 h 1110712"/>
                <a:gd name="connsiteX7" fmla="*/ 410899 w 460333"/>
                <a:gd name="connsiteY7" fmla="*/ 93396 h 1110712"/>
                <a:gd name="connsiteX8" fmla="*/ 449737 w 460333"/>
                <a:gd name="connsiteY8" fmla="*/ 122 h 1110712"/>
                <a:gd name="connsiteX0" fmla="*/ 449737 w 460167"/>
                <a:gd name="connsiteY0" fmla="*/ 122 h 1110712"/>
                <a:gd name="connsiteX1" fmla="*/ 452636 w 460167"/>
                <a:gd name="connsiteY1" fmla="*/ 269 h 1110712"/>
                <a:gd name="connsiteX2" fmla="*/ 460167 w 460167"/>
                <a:gd name="connsiteY2" fmla="*/ 182273 h 1110712"/>
                <a:gd name="connsiteX3" fmla="*/ 282626 w 460167"/>
                <a:gd name="connsiteY3" fmla="*/ 1110712 h 1110712"/>
                <a:gd name="connsiteX4" fmla="*/ 195889 w 460167"/>
                <a:gd name="connsiteY4" fmla="*/ 1109648 h 1110712"/>
                <a:gd name="connsiteX5" fmla="*/ 6857 w 460167"/>
                <a:gd name="connsiteY5" fmla="*/ 0 h 1110712"/>
                <a:gd name="connsiteX6" fmla="*/ 410899 w 460167"/>
                <a:gd name="connsiteY6" fmla="*/ 93396 h 1110712"/>
                <a:gd name="connsiteX7" fmla="*/ 449737 w 460167"/>
                <a:gd name="connsiteY7" fmla="*/ 122 h 1110712"/>
                <a:gd name="connsiteX0" fmla="*/ 449737 w 452636"/>
                <a:gd name="connsiteY0" fmla="*/ 122 h 1110712"/>
                <a:gd name="connsiteX1" fmla="*/ 452636 w 452636"/>
                <a:gd name="connsiteY1" fmla="*/ 269 h 1110712"/>
                <a:gd name="connsiteX2" fmla="*/ 282626 w 452636"/>
                <a:gd name="connsiteY2" fmla="*/ 1110712 h 1110712"/>
                <a:gd name="connsiteX3" fmla="*/ 195889 w 452636"/>
                <a:gd name="connsiteY3" fmla="*/ 1109648 h 1110712"/>
                <a:gd name="connsiteX4" fmla="*/ 6857 w 452636"/>
                <a:gd name="connsiteY4" fmla="*/ 0 h 1110712"/>
                <a:gd name="connsiteX5" fmla="*/ 410899 w 452636"/>
                <a:gd name="connsiteY5" fmla="*/ 93396 h 1110712"/>
                <a:gd name="connsiteX6" fmla="*/ 449737 w 452636"/>
                <a:gd name="connsiteY6" fmla="*/ 122 h 1110712"/>
                <a:gd name="connsiteX0" fmla="*/ 449737 w 452636"/>
                <a:gd name="connsiteY0" fmla="*/ 122 h 1110712"/>
                <a:gd name="connsiteX1" fmla="*/ 452636 w 452636"/>
                <a:gd name="connsiteY1" fmla="*/ 269 h 1110712"/>
                <a:gd name="connsiteX2" fmla="*/ 282626 w 452636"/>
                <a:gd name="connsiteY2" fmla="*/ 1110712 h 1110712"/>
                <a:gd name="connsiteX3" fmla="*/ 195889 w 452636"/>
                <a:gd name="connsiteY3" fmla="*/ 1109648 h 1110712"/>
                <a:gd name="connsiteX4" fmla="*/ 6857 w 452636"/>
                <a:gd name="connsiteY4" fmla="*/ 0 h 1110712"/>
                <a:gd name="connsiteX5" fmla="*/ 410899 w 452636"/>
                <a:gd name="connsiteY5" fmla="*/ 93396 h 1110712"/>
                <a:gd name="connsiteX6" fmla="*/ 449737 w 452636"/>
                <a:gd name="connsiteY6" fmla="*/ 122 h 1110712"/>
                <a:gd name="connsiteX0" fmla="*/ 410899 w 452636"/>
                <a:gd name="connsiteY0" fmla="*/ 93396 h 1110712"/>
                <a:gd name="connsiteX1" fmla="*/ 452636 w 452636"/>
                <a:gd name="connsiteY1" fmla="*/ 269 h 1110712"/>
                <a:gd name="connsiteX2" fmla="*/ 282626 w 452636"/>
                <a:gd name="connsiteY2" fmla="*/ 1110712 h 1110712"/>
                <a:gd name="connsiteX3" fmla="*/ 195889 w 452636"/>
                <a:gd name="connsiteY3" fmla="*/ 1109648 h 1110712"/>
                <a:gd name="connsiteX4" fmla="*/ 6857 w 452636"/>
                <a:gd name="connsiteY4" fmla="*/ 0 h 1110712"/>
                <a:gd name="connsiteX5" fmla="*/ 410899 w 452636"/>
                <a:gd name="connsiteY5" fmla="*/ 93396 h 1110712"/>
                <a:gd name="connsiteX0" fmla="*/ 410899 w 455418"/>
                <a:gd name="connsiteY0" fmla="*/ 93396 h 1110712"/>
                <a:gd name="connsiteX1" fmla="*/ 452636 w 455418"/>
                <a:gd name="connsiteY1" fmla="*/ 269 h 1110712"/>
                <a:gd name="connsiteX2" fmla="*/ 282626 w 455418"/>
                <a:gd name="connsiteY2" fmla="*/ 1110712 h 1110712"/>
                <a:gd name="connsiteX3" fmla="*/ 195889 w 455418"/>
                <a:gd name="connsiteY3" fmla="*/ 1109648 h 1110712"/>
                <a:gd name="connsiteX4" fmla="*/ 6857 w 455418"/>
                <a:gd name="connsiteY4" fmla="*/ 0 h 1110712"/>
                <a:gd name="connsiteX5" fmla="*/ 410899 w 455418"/>
                <a:gd name="connsiteY5" fmla="*/ 93396 h 1110712"/>
                <a:gd name="connsiteX0" fmla="*/ 410899 w 459608"/>
                <a:gd name="connsiteY0" fmla="*/ 93396 h 1110712"/>
                <a:gd name="connsiteX1" fmla="*/ 452636 w 459608"/>
                <a:gd name="connsiteY1" fmla="*/ 269 h 1110712"/>
                <a:gd name="connsiteX2" fmla="*/ 282626 w 459608"/>
                <a:gd name="connsiteY2" fmla="*/ 1110712 h 1110712"/>
                <a:gd name="connsiteX3" fmla="*/ 195889 w 459608"/>
                <a:gd name="connsiteY3" fmla="*/ 1109648 h 1110712"/>
                <a:gd name="connsiteX4" fmla="*/ 6857 w 459608"/>
                <a:gd name="connsiteY4" fmla="*/ 0 h 1110712"/>
                <a:gd name="connsiteX5" fmla="*/ 410899 w 459608"/>
                <a:gd name="connsiteY5" fmla="*/ 93396 h 1110712"/>
                <a:gd name="connsiteX0" fmla="*/ 410899 w 460191"/>
                <a:gd name="connsiteY0" fmla="*/ 93396 h 1109648"/>
                <a:gd name="connsiteX1" fmla="*/ 452636 w 460191"/>
                <a:gd name="connsiteY1" fmla="*/ 269 h 1109648"/>
                <a:gd name="connsiteX2" fmla="*/ 290185 w 460191"/>
                <a:gd name="connsiteY2" fmla="*/ 1108673 h 1109648"/>
                <a:gd name="connsiteX3" fmla="*/ 195889 w 460191"/>
                <a:gd name="connsiteY3" fmla="*/ 1109648 h 1109648"/>
                <a:gd name="connsiteX4" fmla="*/ 6857 w 460191"/>
                <a:gd name="connsiteY4" fmla="*/ 0 h 1109648"/>
                <a:gd name="connsiteX5" fmla="*/ 410899 w 460191"/>
                <a:gd name="connsiteY5" fmla="*/ 93396 h 1109648"/>
                <a:gd name="connsiteX0" fmla="*/ 410335 w 459627"/>
                <a:gd name="connsiteY0" fmla="*/ 93396 h 1109648"/>
                <a:gd name="connsiteX1" fmla="*/ 452072 w 459627"/>
                <a:gd name="connsiteY1" fmla="*/ 269 h 1109648"/>
                <a:gd name="connsiteX2" fmla="*/ 289621 w 459627"/>
                <a:gd name="connsiteY2" fmla="*/ 1108673 h 1109648"/>
                <a:gd name="connsiteX3" fmla="*/ 204776 w 459627"/>
                <a:gd name="connsiteY3" fmla="*/ 1109648 h 1109648"/>
                <a:gd name="connsiteX4" fmla="*/ 6293 w 459627"/>
                <a:gd name="connsiteY4" fmla="*/ 0 h 1109648"/>
                <a:gd name="connsiteX5" fmla="*/ 410335 w 459627"/>
                <a:gd name="connsiteY5" fmla="*/ 93396 h 1109648"/>
                <a:gd name="connsiteX0" fmla="*/ 410663 w 459955"/>
                <a:gd name="connsiteY0" fmla="*/ 93396 h 1109648"/>
                <a:gd name="connsiteX1" fmla="*/ 452400 w 459955"/>
                <a:gd name="connsiteY1" fmla="*/ 269 h 1109648"/>
                <a:gd name="connsiteX2" fmla="*/ 289949 w 459955"/>
                <a:gd name="connsiteY2" fmla="*/ 1108673 h 1109648"/>
                <a:gd name="connsiteX3" fmla="*/ 199434 w 459955"/>
                <a:gd name="connsiteY3" fmla="*/ 1109648 h 1109648"/>
                <a:gd name="connsiteX4" fmla="*/ 6621 w 459955"/>
                <a:gd name="connsiteY4" fmla="*/ 0 h 1109648"/>
                <a:gd name="connsiteX5" fmla="*/ 410663 w 459955"/>
                <a:gd name="connsiteY5" fmla="*/ 93396 h 1109648"/>
                <a:gd name="connsiteX0" fmla="*/ 410663 w 459955"/>
                <a:gd name="connsiteY0" fmla="*/ 131264 h 1147516"/>
                <a:gd name="connsiteX1" fmla="*/ 452400 w 459955"/>
                <a:gd name="connsiteY1" fmla="*/ 38137 h 1147516"/>
                <a:gd name="connsiteX2" fmla="*/ 289949 w 459955"/>
                <a:gd name="connsiteY2" fmla="*/ 1146541 h 1147516"/>
                <a:gd name="connsiteX3" fmla="*/ 199434 w 459955"/>
                <a:gd name="connsiteY3" fmla="*/ 1147516 h 1147516"/>
                <a:gd name="connsiteX4" fmla="*/ 6621 w 459955"/>
                <a:gd name="connsiteY4" fmla="*/ 37868 h 1147516"/>
                <a:gd name="connsiteX5" fmla="*/ 232401 w 459955"/>
                <a:gd name="connsiteY5" fmla="*/ 246875 h 1147516"/>
                <a:gd name="connsiteX6" fmla="*/ 410663 w 459955"/>
                <a:gd name="connsiteY6" fmla="*/ 131264 h 1147516"/>
                <a:gd name="connsiteX0" fmla="*/ 410663 w 459955"/>
                <a:gd name="connsiteY0" fmla="*/ 128112 h 1144364"/>
                <a:gd name="connsiteX1" fmla="*/ 452400 w 459955"/>
                <a:gd name="connsiteY1" fmla="*/ 34985 h 1144364"/>
                <a:gd name="connsiteX2" fmla="*/ 289949 w 459955"/>
                <a:gd name="connsiteY2" fmla="*/ 1143389 h 1144364"/>
                <a:gd name="connsiteX3" fmla="*/ 199434 w 459955"/>
                <a:gd name="connsiteY3" fmla="*/ 1144364 h 1144364"/>
                <a:gd name="connsiteX4" fmla="*/ 6621 w 459955"/>
                <a:gd name="connsiteY4" fmla="*/ 34716 h 1144364"/>
                <a:gd name="connsiteX5" fmla="*/ 236180 w 459955"/>
                <a:gd name="connsiteY5" fmla="*/ 284510 h 1144364"/>
                <a:gd name="connsiteX6" fmla="*/ 410663 w 459955"/>
                <a:gd name="connsiteY6" fmla="*/ 128112 h 1144364"/>
                <a:gd name="connsiteX0" fmla="*/ 236180 w 459955"/>
                <a:gd name="connsiteY0" fmla="*/ 283504 h 1143358"/>
                <a:gd name="connsiteX1" fmla="*/ 452400 w 459955"/>
                <a:gd name="connsiteY1" fmla="*/ 33979 h 1143358"/>
                <a:gd name="connsiteX2" fmla="*/ 289949 w 459955"/>
                <a:gd name="connsiteY2" fmla="*/ 1142383 h 1143358"/>
                <a:gd name="connsiteX3" fmla="*/ 199434 w 459955"/>
                <a:gd name="connsiteY3" fmla="*/ 1143358 h 1143358"/>
                <a:gd name="connsiteX4" fmla="*/ 6621 w 459955"/>
                <a:gd name="connsiteY4" fmla="*/ 33710 h 1143358"/>
                <a:gd name="connsiteX5" fmla="*/ 236180 w 459955"/>
                <a:gd name="connsiteY5" fmla="*/ 283504 h 1143358"/>
                <a:gd name="connsiteX0" fmla="*/ 236180 w 459955"/>
                <a:gd name="connsiteY0" fmla="*/ 283504 h 1143358"/>
                <a:gd name="connsiteX1" fmla="*/ 452400 w 459955"/>
                <a:gd name="connsiteY1" fmla="*/ 33979 h 1143358"/>
                <a:gd name="connsiteX2" fmla="*/ 289949 w 459955"/>
                <a:gd name="connsiteY2" fmla="*/ 1142383 h 1143358"/>
                <a:gd name="connsiteX3" fmla="*/ 199434 w 459955"/>
                <a:gd name="connsiteY3" fmla="*/ 1143358 h 1143358"/>
                <a:gd name="connsiteX4" fmla="*/ 6621 w 459955"/>
                <a:gd name="connsiteY4" fmla="*/ 33710 h 1143358"/>
                <a:gd name="connsiteX5" fmla="*/ 236180 w 459955"/>
                <a:gd name="connsiteY5" fmla="*/ 283504 h 1143358"/>
                <a:gd name="connsiteX0" fmla="*/ 236180 w 459955"/>
                <a:gd name="connsiteY0" fmla="*/ 249794 h 1109648"/>
                <a:gd name="connsiteX1" fmla="*/ 452400 w 459955"/>
                <a:gd name="connsiteY1" fmla="*/ 269 h 1109648"/>
                <a:gd name="connsiteX2" fmla="*/ 289949 w 459955"/>
                <a:gd name="connsiteY2" fmla="*/ 1108673 h 1109648"/>
                <a:gd name="connsiteX3" fmla="*/ 199434 w 459955"/>
                <a:gd name="connsiteY3" fmla="*/ 1109648 h 1109648"/>
                <a:gd name="connsiteX4" fmla="*/ 6621 w 459955"/>
                <a:gd name="connsiteY4" fmla="*/ 0 h 1109648"/>
                <a:gd name="connsiteX5" fmla="*/ 236180 w 459955"/>
                <a:gd name="connsiteY5" fmla="*/ 249794 h 1109648"/>
                <a:gd name="connsiteX0" fmla="*/ 236180 w 459955"/>
                <a:gd name="connsiteY0" fmla="*/ 319131 h 1109648"/>
                <a:gd name="connsiteX1" fmla="*/ 452400 w 459955"/>
                <a:gd name="connsiteY1" fmla="*/ 269 h 1109648"/>
                <a:gd name="connsiteX2" fmla="*/ 289949 w 459955"/>
                <a:gd name="connsiteY2" fmla="*/ 1108673 h 1109648"/>
                <a:gd name="connsiteX3" fmla="*/ 199434 w 459955"/>
                <a:gd name="connsiteY3" fmla="*/ 1109648 h 1109648"/>
                <a:gd name="connsiteX4" fmla="*/ 6621 w 459955"/>
                <a:gd name="connsiteY4" fmla="*/ 0 h 1109648"/>
                <a:gd name="connsiteX5" fmla="*/ 236180 w 459955"/>
                <a:gd name="connsiteY5" fmla="*/ 319131 h 1109648"/>
                <a:gd name="connsiteX0" fmla="*/ 269268 w 493043"/>
                <a:gd name="connsiteY0" fmla="*/ 319131 h 1108673"/>
                <a:gd name="connsiteX1" fmla="*/ 485488 w 493043"/>
                <a:gd name="connsiteY1" fmla="*/ 269 h 1108673"/>
                <a:gd name="connsiteX2" fmla="*/ 323037 w 493043"/>
                <a:gd name="connsiteY2" fmla="*/ 1108673 h 1108673"/>
                <a:gd name="connsiteX3" fmla="*/ 96446 w 493043"/>
                <a:gd name="connsiteY3" fmla="*/ 1098772 h 1108673"/>
                <a:gd name="connsiteX4" fmla="*/ 39709 w 493043"/>
                <a:gd name="connsiteY4" fmla="*/ 0 h 1108673"/>
                <a:gd name="connsiteX5" fmla="*/ 269268 w 493043"/>
                <a:gd name="connsiteY5" fmla="*/ 319131 h 1108673"/>
                <a:gd name="connsiteX0" fmla="*/ 246121 w 469896"/>
                <a:gd name="connsiteY0" fmla="*/ 319131 h 1108673"/>
                <a:gd name="connsiteX1" fmla="*/ 462341 w 469896"/>
                <a:gd name="connsiteY1" fmla="*/ 269 h 1108673"/>
                <a:gd name="connsiteX2" fmla="*/ 299890 w 469896"/>
                <a:gd name="connsiteY2" fmla="*/ 1108673 h 1108673"/>
                <a:gd name="connsiteX3" fmla="*/ 73299 w 469896"/>
                <a:gd name="connsiteY3" fmla="*/ 1098772 h 1108673"/>
                <a:gd name="connsiteX4" fmla="*/ 16562 w 469896"/>
                <a:gd name="connsiteY4" fmla="*/ 0 h 1108673"/>
                <a:gd name="connsiteX5" fmla="*/ 246121 w 469896"/>
                <a:gd name="connsiteY5" fmla="*/ 319131 h 1108673"/>
                <a:gd name="connsiteX0" fmla="*/ 246121 w 499668"/>
                <a:gd name="connsiteY0" fmla="*/ 319131 h 1108673"/>
                <a:gd name="connsiteX1" fmla="*/ 462341 w 499668"/>
                <a:gd name="connsiteY1" fmla="*/ 269 h 1108673"/>
                <a:gd name="connsiteX2" fmla="*/ 410767 w 499668"/>
                <a:gd name="connsiteY2" fmla="*/ 1108673 h 1108673"/>
                <a:gd name="connsiteX3" fmla="*/ 73299 w 499668"/>
                <a:gd name="connsiteY3" fmla="*/ 1098772 h 1108673"/>
                <a:gd name="connsiteX4" fmla="*/ 16562 w 499668"/>
                <a:gd name="connsiteY4" fmla="*/ 0 h 1108673"/>
                <a:gd name="connsiteX5" fmla="*/ 246121 w 499668"/>
                <a:gd name="connsiteY5" fmla="*/ 319131 h 1108673"/>
                <a:gd name="connsiteX0" fmla="*/ 246121 w 482204"/>
                <a:gd name="connsiteY0" fmla="*/ 319131 h 1108673"/>
                <a:gd name="connsiteX1" fmla="*/ 462341 w 482204"/>
                <a:gd name="connsiteY1" fmla="*/ 269 h 1108673"/>
                <a:gd name="connsiteX2" fmla="*/ 410767 w 482204"/>
                <a:gd name="connsiteY2" fmla="*/ 1108673 h 1108673"/>
                <a:gd name="connsiteX3" fmla="*/ 73299 w 482204"/>
                <a:gd name="connsiteY3" fmla="*/ 1098772 h 1108673"/>
                <a:gd name="connsiteX4" fmla="*/ 16562 w 482204"/>
                <a:gd name="connsiteY4" fmla="*/ 0 h 1108673"/>
                <a:gd name="connsiteX5" fmla="*/ 246121 w 482204"/>
                <a:gd name="connsiteY5" fmla="*/ 319131 h 1108673"/>
                <a:gd name="connsiteX0" fmla="*/ 223441 w 482204"/>
                <a:gd name="connsiteY0" fmla="*/ 368075 h 1108673"/>
                <a:gd name="connsiteX1" fmla="*/ 462341 w 482204"/>
                <a:gd name="connsiteY1" fmla="*/ 269 h 1108673"/>
                <a:gd name="connsiteX2" fmla="*/ 410767 w 482204"/>
                <a:gd name="connsiteY2" fmla="*/ 1108673 h 1108673"/>
                <a:gd name="connsiteX3" fmla="*/ 73299 w 482204"/>
                <a:gd name="connsiteY3" fmla="*/ 1098772 h 1108673"/>
                <a:gd name="connsiteX4" fmla="*/ 16562 w 482204"/>
                <a:gd name="connsiteY4" fmla="*/ 0 h 1108673"/>
                <a:gd name="connsiteX5" fmla="*/ 223441 w 482204"/>
                <a:gd name="connsiteY5" fmla="*/ 368075 h 1108673"/>
                <a:gd name="connsiteX0" fmla="*/ 248011 w 482204"/>
                <a:gd name="connsiteY0" fmla="*/ 368075 h 1108673"/>
                <a:gd name="connsiteX1" fmla="*/ 462341 w 482204"/>
                <a:gd name="connsiteY1" fmla="*/ 269 h 1108673"/>
                <a:gd name="connsiteX2" fmla="*/ 410767 w 482204"/>
                <a:gd name="connsiteY2" fmla="*/ 1108673 h 1108673"/>
                <a:gd name="connsiteX3" fmla="*/ 73299 w 482204"/>
                <a:gd name="connsiteY3" fmla="*/ 1098772 h 1108673"/>
                <a:gd name="connsiteX4" fmla="*/ 16562 w 482204"/>
                <a:gd name="connsiteY4" fmla="*/ 0 h 1108673"/>
                <a:gd name="connsiteX5" fmla="*/ 248011 w 482204"/>
                <a:gd name="connsiteY5" fmla="*/ 368075 h 1108673"/>
                <a:gd name="connsiteX0" fmla="*/ 248011 w 482204"/>
                <a:gd name="connsiteY0" fmla="*/ 368075 h 1108673"/>
                <a:gd name="connsiteX1" fmla="*/ 462341 w 482204"/>
                <a:gd name="connsiteY1" fmla="*/ 269 h 1108673"/>
                <a:gd name="connsiteX2" fmla="*/ 410767 w 482204"/>
                <a:gd name="connsiteY2" fmla="*/ 1108673 h 1108673"/>
                <a:gd name="connsiteX3" fmla="*/ 73299 w 482204"/>
                <a:gd name="connsiteY3" fmla="*/ 1098772 h 1108673"/>
                <a:gd name="connsiteX4" fmla="*/ 16562 w 482204"/>
                <a:gd name="connsiteY4" fmla="*/ 0 h 1108673"/>
                <a:gd name="connsiteX5" fmla="*/ 248011 w 482204"/>
                <a:gd name="connsiteY5" fmla="*/ 368075 h 1108673"/>
                <a:gd name="connsiteX0" fmla="*/ 248011 w 482204"/>
                <a:gd name="connsiteY0" fmla="*/ 368075 h 1108673"/>
                <a:gd name="connsiteX1" fmla="*/ 462341 w 482204"/>
                <a:gd name="connsiteY1" fmla="*/ 269 h 1108673"/>
                <a:gd name="connsiteX2" fmla="*/ 410767 w 482204"/>
                <a:gd name="connsiteY2" fmla="*/ 1108673 h 1108673"/>
                <a:gd name="connsiteX3" fmla="*/ 73299 w 482204"/>
                <a:gd name="connsiteY3" fmla="*/ 1098772 h 1108673"/>
                <a:gd name="connsiteX4" fmla="*/ 16562 w 482204"/>
                <a:gd name="connsiteY4" fmla="*/ 0 h 1108673"/>
                <a:gd name="connsiteX5" fmla="*/ 248011 w 482204"/>
                <a:gd name="connsiteY5" fmla="*/ 368075 h 1108673"/>
                <a:gd name="connsiteX0" fmla="*/ 248011 w 482204"/>
                <a:gd name="connsiteY0" fmla="*/ 368075 h 1108673"/>
                <a:gd name="connsiteX1" fmla="*/ 462341 w 482204"/>
                <a:gd name="connsiteY1" fmla="*/ 269 h 1108673"/>
                <a:gd name="connsiteX2" fmla="*/ 410767 w 482204"/>
                <a:gd name="connsiteY2" fmla="*/ 1108673 h 1108673"/>
                <a:gd name="connsiteX3" fmla="*/ 73299 w 482204"/>
                <a:gd name="connsiteY3" fmla="*/ 1098772 h 1108673"/>
                <a:gd name="connsiteX4" fmla="*/ 16562 w 482204"/>
                <a:gd name="connsiteY4" fmla="*/ 0 h 1108673"/>
                <a:gd name="connsiteX5" fmla="*/ 248011 w 482204"/>
                <a:gd name="connsiteY5" fmla="*/ 368075 h 1108673"/>
                <a:gd name="connsiteX0" fmla="*/ 248011 w 482204"/>
                <a:gd name="connsiteY0" fmla="*/ 368075 h 1108673"/>
                <a:gd name="connsiteX1" fmla="*/ 462341 w 482204"/>
                <a:gd name="connsiteY1" fmla="*/ 269 h 1108673"/>
                <a:gd name="connsiteX2" fmla="*/ 410767 w 482204"/>
                <a:gd name="connsiteY2" fmla="*/ 1108673 h 1108673"/>
                <a:gd name="connsiteX3" fmla="*/ 73299 w 482204"/>
                <a:gd name="connsiteY3" fmla="*/ 1098772 h 1108673"/>
                <a:gd name="connsiteX4" fmla="*/ 16562 w 482204"/>
                <a:gd name="connsiteY4" fmla="*/ 0 h 1108673"/>
                <a:gd name="connsiteX5" fmla="*/ 248011 w 482204"/>
                <a:gd name="connsiteY5" fmla="*/ 368075 h 11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204" h="1108673">
                  <a:moveTo>
                    <a:pt x="248011" y="368075"/>
                  </a:moveTo>
                  <a:cubicBezTo>
                    <a:pt x="332683" y="245473"/>
                    <a:pt x="398458" y="135106"/>
                    <a:pt x="462341" y="269"/>
                  </a:cubicBezTo>
                  <a:cubicBezTo>
                    <a:pt x="490719" y="327591"/>
                    <a:pt x="500195" y="757559"/>
                    <a:pt x="410767" y="1108673"/>
                  </a:cubicBezTo>
                  <a:lnTo>
                    <a:pt x="73299" y="1098772"/>
                  </a:lnTo>
                  <a:cubicBezTo>
                    <a:pt x="-7982" y="752002"/>
                    <a:pt x="-13035" y="293068"/>
                    <a:pt x="16562" y="0"/>
                  </a:cubicBezTo>
                  <a:cubicBezTo>
                    <a:pt x="82373" y="141047"/>
                    <a:pt x="155741" y="253540"/>
                    <a:pt x="248011" y="368075"/>
                  </a:cubicBezTo>
                  <a:close/>
                </a:path>
              </a:pathLst>
            </a:custGeom>
            <a:solidFill>
              <a:schemeClr val="accent3">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9">
              <a:extLst>
                <a:ext uri="{FF2B5EF4-FFF2-40B4-BE49-F238E27FC236}">
                  <a16:creationId xmlns:a16="http://schemas.microsoft.com/office/drawing/2014/main" id="{E0564D03-D047-9643-83ED-63F5C999878C}"/>
                </a:ext>
              </a:extLst>
            </p:cNvPr>
            <p:cNvSpPr>
              <a:spLocks/>
            </p:cNvSpPr>
            <p:nvPr/>
          </p:nvSpPr>
          <p:spPr bwMode="auto">
            <a:xfrm>
              <a:off x="3256845" y="3542646"/>
              <a:ext cx="1134795" cy="864297"/>
            </a:xfrm>
            <a:custGeom>
              <a:avLst/>
              <a:gdLst>
                <a:gd name="connsiteX0" fmla="*/ 581608 w 1134795"/>
                <a:gd name="connsiteY0" fmla="*/ 0 h 864297"/>
                <a:gd name="connsiteX1" fmla="*/ 1120650 w 1134795"/>
                <a:gd name="connsiteY1" fmla="*/ 725297 h 864297"/>
                <a:gd name="connsiteX2" fmla="*/ 1040792 w 1134795"/>
                <a:gd name="connsiteY2" fmla="*/ 694865 h 864297"/>
                <a:gd name="connsiteX3" fmla="*/ 1040789 w 1134795"/>
                <a:gd name="connsiteY3" fmla="*/ 694858 h 864297"/>
                <a:gd name="connsiteX4" fmla="*/ 1031314 w 1134795"/>
                <a:gd name="connsiteY4" fmla="*/ 676240 h 864297"/>
                <a:gd name="connsiteX5" fmla="*/ 972264 w 1134795"/>
                <a:gd name="connsiteY5" fmla="*/ 556285 h 864297"/>
                <a:gd name="connsiteX6" fmla="*/ 950492 w 1134795"/>
                <a:gd name="connsiteY6" fmla="*/ 517659 h 864297"/>
                <a:gd name="connsiteX7" fmla="*/ 938474 w 1134795"/>
                <a:gd name="connsiteY7" fmla="*/ 498325 h 864297"/>
                <a:gd name="connsiteX8" fmla="*/ 856900 w 1134795"/>
                <a:gd name="connsiteY8" fmla="*/ 406712 h 864297"/>
                <a:gd name="connsiteX9" fmla="*/ 825302 w 1134795"/>
                <a:gd name="connsiteY9" fmla="*/ 381153 h 864297"/>
                <a:gd name="connsiteX10" fmla="*/ 818318 w 1134795"/>
                <a:gd name="connsiteY10" fmla="*/ 377470 h 864297"/>
                <a:gd name="connsiteX11" fmla="*/ 492921 w 1134795"/>
                <a:gd name="connsiteY11" fmla="*/ 578983 h 864297"/>
                <a:gd name="connsiteX12" fmla="*/ 559056 w 1134795"/>
                <a:gd name="connsiteY12" fmla="*/ 422490 h 864297"/>
                <a:gd name="connsiteX13" fmla="*/ 250786 w 1134795"/>
                <a:gd name="connsiteY13" fmla="*/ 609138 h 864297"/>
                <a:gd name="connsiteX14" fmla="*/ 304211 w 1134795"/>
                <a:gd name="connsiteY14" fmla="*/ 493679 h 864297"/>
                <a:gd name="connsiteX15" fmla="*/ 124313 w 1134795"/>
                <a:gd name="connsiteY15" fmla="*/ 677563 h 864297"/>
                <a:gd name="connsiteX16" fmla="*/ 109941 w 1134795"/>
                <a:gd name="connsiteY16" fmla="*/ 713679 h 864297"/>
                <a:gd name="connsiteX17" fmla="*/ 100783 w 1134795"/>
                <a:gd name="connsiteY17" fmla="*/ 764011 h 864297"/>
                <a:gd name="connsiteX18" fmla="*/ 12619 w 1134795"/>
                <a:gd name="connsiteY18" fmla="*/ 699937 h 864297"/>
                <a:gd name="connsiteX19" fmla="*/ 581608 w 1134795"/>
                <a:gd name="connsiteY19" fmla="*/ 0 h 86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34795" h="864297">
                  <a:moveTo>
                    <a:pt x="581608" y="0"/>
                  </a:moveTo>
                  <a:cubicBezTo>
                    <a:pt x="1030810" y="0"/>
                    <a:pt x="1185535" y="588353"/>
                    <a:pt x="1120650" y="725297"/>
                  </a:cubicBezTo>
                  <a:cubicBezTo>
                    <a:pt x="1060757" y="862241"/>
                    <a:pt x="1085713" y="877457"/>
                    <a:pt x="1040792" y="694865"/>
                  </a:cubicBezTo>
                  <a:lnTo>
                    <a:pt x="1040789" y="694858"/>
                  </a:lnTo>
                  <a:lnTo>
                    <a:pt x="1031314" y="676240"/>
                  </a:lnTo>
                  <a:cubicBezTo>
                    <a:pt x="1014090" y="640793"/>
                    <a:pt x="994251" y="598164"/>
                    <a:pt x="972264" y="556285"/>
                  </a:cubicBezTo>
                  <a:lnTo>
                    <a:pt x="950492" y="517659"/>
                  </a:lnTo>
                  <a:lnTo>
                    <a:pt x="938474" y="498325"/>
                  </a:lnTo>
                  <a:cubicBezTo>
                    <a:pt x="914142" y="465357"/>
                    <a:pt x="886691" y="433974"/>
                    <a:pt x="856900" y="406712"/>
                  </a:cubicBezTo>
                  <a:lnTo>
                    <a:pt x="825302" y="381153"/>
                  </a:lnTo>
                  <a:lnTo>
                    <a:pt x="818318" y="377470"/>
                  </a:lnTo>
                  <a:cubicBezTo>
                    <a:pt x="703497" y="348863"/>
                    <a:pt x="536114" y="571480"/>
                    <a:pt x="492921" y="578983"/>
                  </a:cubicBezTo>
                  <a:cubicBezTo>
                    <a:pt x="449729" y="586487"/>
                    <a:pt x="529328" y="466010"/>
                    <a:pt x="559056" y="422490"/>
                  </a:cubicBezTo>
                  <a:cubicBezTo>
                    <a:pt x="588892" y="385161"/>
                    <a:pt x="305396" y="602947"/>
                    <a:pt x="250786" y="609138"/>
                  </a:cubicBezTo>
                  <a:cubicBezTo>
                    <a:pt x="191221" y="609138"/>
                    <a:pt x="279329" y="537152"/>
                    <a:pt x="304211" y="493679"/>
                  </a:cubicBezTo>
                  <a:cubicBezTo>
                    <a:pt x="330223" y="450141"/>
                    <a:pt x="181983" y="567494"/>
                    <a:pt x="124313" y="677563"/>
                  </a:cubicBezTo>
                  <a:lnTo>
                    <a:pt x="109941" y="713679"/>
                  </a:lnTo>
                  <a:lnTo>
                    <a:pt x="100783" y="764011"/>
                  </a:lnTo>
                  <a:cubicBezTo>
                    <a:pt x="76490" y="897983"/>
                    <a:pt x="69393" y="917399"/>
                    <a:pt x="12619" y="699937"/>
                  </a:cubicBezTo>
                  <a:cubicBezTo>
                    <a:pt x="-52266" y="451409"/>
                    <a:pt x="132406" y="0"/>
                    <a:pt x="581608" y="0"/>
                  </a:cubicBez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41" name="Freeform 40">
              <a:extLst>
                <a:ext uri="{FF2B5EF4-FFF2-40B4-BE49-F238E27FC236}">
                  <a16:creationId xmlns:a16="http://schemas.microsoft.com/office/drawing/2014/main" id="{8F6BDAAF-DF01-5E49-9EAF-7F13EB4857E3}"/>
                </a:ext>
              </a:extLst>
            </p:cNvPr>
            <p:cNvSpPr/>
            <p:nvPr/>
          </p:nvSpPr>
          <p:spPr>
            <a:xfrm rot="10800000">
              <a:off x="3699111" y="5302431"/>
              <a:ext cx="270000" cy="1040928"/>
            </a:xfrm>
            <a:custGeom>
              <a:avLst/>
              <a:gdLst>
                <a:gd name="connsiteX0" fmla="*/ 223392 w 470000"/>
                <a:gd name="connsiteY0" fmla="*/ 1413696 h 1413789"/>
                <a:gd name="connsiteX1" fmla="*/ 0 w 470000"/>
                <a:gd name="connsiteY1" fmla="*/ 1336900 h 1413789"/>
                <a:gd name="connsiteX2" fmla="*/ 129855 w 470000"/>
                <a:gd name="connsiteY2" fmla="*/ 1026662 h 1413789"/>
                <a:gd name="connsiteX3" fmla="*/ 52265 w 470000"/>
                <a:gd name="connsiteY3" fmla="*/ 238913 h 1413789"/>
                <a:gd name="connsiteX4" fmla="*/ 52268 w 470000"/>
                <a:gd name="connsiteY4" fmla="*/ 238913 h 1413789"/>
                <a:gd name="connsiteX5" fmla="*/ 235003 w 470000"/>
                <a:gd name="connsiteY5" fmla="*/ 0 h 1413789"/>
                <a:gd name="connsiteX6" fmla="*/ 417739 w 470000"/>
                <a:gd name="connsiteY6" fmla="*/ 238915 h 1413789"/>
                <a:gd name="connsiteX7" fmla="*/ 417737 w 470000"/>
                <a:gd name="connsiteY7" fmla="*/ 238915 h 1413789"/>
                <a:gd name="connsiteX8" fmla="*/ 340147 w 470000"/>
                <a:gd name="connsiteY8" fmla="*/ 1026666 h 1413789"/>
                <a:gd name="connsiteX9" fmla="*/ 470000 w 470000"/>
                <a:gd name="connsiteY9" fmla="*/ 1336900 h 1413789"/>
                <a:gd name="connsiteX10" fmla="*/ 223392 w 470000"/>
                <a:gd name="connsiteY10" fmla="*/ 1413696 h 141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000" h="1413789">
                  <a:moveTo>
                    <a:pt x="223392" y="1413696"/>
                  </a:moveTo>
                  <a:cubicBezTo>
                    <a:pt x="144165" y="1411910"/>
                    <a:pt x="68809" y="1384525"/>
                    <a:pt x="0" y="1336900"/>
                  </a:cubicBezTo>
                  <a:lnTo>
                    <a:pt x="129855" y="1026662"/>
                  </a:lnTo>
                  <a:lnTo>
                    <a:pt x="52265" y="238913"/>
                  </a:lnTo>
                  <a:lnTo>
                    <a:pt x="52268" y="238913"/>
                  </a:lnTo>
                  <a:lnTo>
                    <a:pt x="235003" y="0"/>
                  </a:lnTo>
                  <a:lnTo>
                    <a:pt x="417739" y="238915"/>
                  </a:lnTo>
                  <a:lnTo>
                    <a:pt x="417737" y="238915"/>
                  </a:lnTo>
                  <a:lnTo>
                    <a:pt x="340147" y="1026666"/>
                  </a:lnTo>
                  <a:lnTo>
                    <a:pt x="470000" y="1336900"/>
                  </a:lnTo>
                  <a:cubicBezTo>
                    <a:pt x="385714" y="1391669"/>
                    <a:pt x="302618" y="1415482"/>
                    <a:pt x="223392" y="1413696"/>
                  </a:cubicBez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Freeform 158">
            <a:extLst>
              <a:ext uri="{FF2B5EF4-FFF2-40B4-BE49-F238E27FC236}">
                <a16:creationId xmlns:a16="http://schemas.microsoft.com/office/drawing/2014/main" id="{C4F24465-C54B-FB4D-9A1A-CD95E0954F79}"/>
              </a:ext>
            </a:extLst>
          </p:cNvPr>
          <p:cNvSpPr>
            <a:spLocks/>
          </p:cNvSpPr>
          <p:nvPr/>
        </p:nvSpPr>
        <p:spPr bwMode="auto">
          <a:xfrm>
            <a:off x="2972219" y="6245047"/>
            <a:ext cx="2279338" cy="1270595"/>
          </a:xfrm>
          <a:custGeom>
            <a:avLst/>
            <a:gdLst>
              <a:gd name="T0" fmla="*/ 57 w 331"/>
              <a:gd name="T1" fmla="*/ 39 h 197"/>
              <a:gd name="T2" fmla="*/ 0 w 331"/>
              <a:gd name="T3" fmla="*/ 145 h 197"/>
              <a:gd name="T4" fmla="*/ 166 w 331"/>
              <a:gd name="T5" fmla="*/ 197 h 197"/>
              <a:gd name="T6" fmla="*/ 331 w 331"/>
              <a:gd name="T7" fmla="*/ 145 h 197"/>
              <a:gd name="T8" fmla="*/ 274 w 331"/>
              <a:gd name="T9" fmla="*/ 39 h 197"/>
              <a:gd name="T10" fmla="*/ 165 w 331"/>
              <a:gd name="T11" fmla="*/ 1 h 197"/>
              <a:gd name="T12" fmla="*/ 57 w 331"/>
              <a:gd name="T13" fmla="*/ 39 h 197"/>
            </a:gdLst>
            <a:ahLst/>
            <a:cxnLst>
              <a:cxn ang="0">
                <a:pos x="T0" y="T1"/>
              </a:cxn>
              <a:cxn ang="0">
                <a:pos x="T2" y="T3"/>
              </a:cxn>
              <a:cxn ang="0">
                <a:pos x="T4" y="T5"/>
              </a:cxn>
              <a:cxn ang="0">
                <a:pos x="T6" y="T7"/>
              </a:cxn>
              <a:cxn ang="0">
                <a:pos x="T8" y="T9"/>
              </a:cxn>
              <a:cxn ang="0">
                <a:pos x="T10" y="T11"/>
              </a:cxn>
              <a:cxn ang="0">
                <a:pos x="T12" y="T13"/>
              </a:cxn>
            </a:cxnLst>
            <a:rect l="0" t="0" r="r" b="b"/>
            <a:pathLst>
              <a:path w="331" h="197">
                <a:moveTo>
                  <a:pt x="57" y="39"/>
                </a:moveTo>
                <a:cubicBezTo>
                  <a:pt x="29" y="58"/>
                  <a:pt x="17" y="98"/>
                  <a:pt x="0" y="145"/>
                </a:cubicBezTo>
                <a:cubicBezTo>
                  <a:pt x="47" y="178"/>
                  <a:pt x="104" y="197"/>
                  <a:pt x="166" y="197"/>
                </a:cubicBezTo>
                <a:cubicBezTo>
                  <a:pt x="227" y="197"/>
                  <a:pt x="284" y="178"/>
                  <a:pt x="331" y="145"/>
                </a:cubicBezTo>
                <a:cubicBezTo>
                  <a:pt x="314" y="98"/>
                  <a:pt x="302" y="57"/>
                  <a:pt x="274" y="39"/>
                </a:cubicBezTo>
                <a:cubicBezTo>
                  <a:pt x="224" y="8"/>
                  <a:pt x="194" y="1"/>
                  <a:pt x="165" y="1"/>
                </a:cubicBezTo>
                <a:cubicBezTo>
                  <a:pt x="135" y="0"/>
                  <a:pt x="106" y="8"/>
                  <a:pt x="57" y="39"/>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62" name="Group 61">
            <a:extLst>
              <a:ext uri="{FF2B5EF4-FFF2-40B4-BE49-F238E27FC236}">
                <a16:creationId xmlns:a16="http://schemas.microsoft.com/office/drawing/2014/main" id="{A8944626-EFC9-724C-A03D-4A24A91EFEE6}"/>
              </a:ext>
            </a:extLst>
          </p:cNvPr>
          <p:cNvGrpSpPr/>
          <p:nvPr/>
        </p:nvGrpSpPr>
        <p:grpSpPr>
          <a:xfrm>
            <a:off x="3845454" y="5766674"/>
            <a:ext cx="523725" cy="829597"/>
            <a:chOff x="6048941" y="4798352"/>
            <a:chExt cx="542456" cy="1088197"/>
          </a:xfrm>
          <a:solidFill>
            <a:schemeClr val="bg2">
              <a:lumMod val="85000"/>
            </a:schemeClr>
          </a:solidFill>
        </p:grpSpPr>
        <p:sp>
          <p:nvSpPr>
            <p:cNvPr id="63" name="Freeform 159">
              <a:extLst>
                <a:ext uri="{FF2B5EF4-FFF2-40B4-BE49-F238E27FC236}">
                  <a16:creationId xmlns:a16="http://schemas.microsoft.com/office/drawing/2014/main" id="{A6CFCA0F-6946-2D4D-9DC6-37446562A31E}"/>
                </a:ext>
              </a:extLst>
            </p:cNvPr>
            <p:cNvSpPr>
              <a:spLocks/>
            </p:cNvSpPr>
            <p:nvPr/>
          </p:nvSpPr>
          <p:spPr bwMode="auto">
            <a:xfrm>
              <a:off x="6048941" y="4798352"/>
              <a:ext cx="542456" cy="1088197"/>
            </a:xfrm>
            <a:custGeom>
              <a:avLst/>
              <a:gdLst>
                <a:gd name="T0" fmla="*/ 0 w 82"/>
                <a:gd name="T1" fmla="*/ 0 h 163"/>
                <a:gd name="T2" fmla="*/ 82 w 82"/>
                <a:gd name="T3" fmla="*/ 0 h 163"/>
                <a:gd name="T4" fmla="*/ 82 w 82"/>
                <a:gd name="T5" fmla="*/ 118 h 163"/>
                <a:gd name="T6" fmla="*/ 0 w 82"/>
                <a:gd name="T7" fmla="*/ 118 h 163"/>
                <a:gd name="T8" fmla="*/ 0 w 82"/>
                <a:gd name="T9" fmla="*/ 0 h 163"/>
              </a:gdLst>
              <a:ahLst/>
              <a:cxnLst>
                <a:cxn ang="0">
                  <a:pos x="T0" y="T1"/>
                </a:cxn>
                <a:cxn ang="0">
                  <a:pos x="T2" y="T3"/>
                </a:cxn>
                <a:cxn ang="0">
                  <a:pos x="T4" y="T5"/>
                </a:cxn>
                <a:cxn ang="0">
                  <a:pos x="T6" y="T7"/>
                </a:cxn>
                <a:cxn ang="0">
                  <a:pos x="T8" y="T9"/>
                </a:cxn>
              </a:cxnLst>
              <a:rect l="0" t="0" r="r" b="b"/>
              <a:pathLst>
                <a:path w="82" h="163">
                  <a:moveTo>
                    <a:pt x="0" y="0"/>
                  </a:moveTo>
                  <a:cubicBezTo>
                    <a:pt x="82" y="0"/>
                    <a:pt x="82" y="0"/>
                    <a:pt x="82" y="0"/>
                  </a:cubicBezTo>
                  <a:cubicBezTo>
                    <a:pt x="82" y="118"/>
                    <a:pt x="82" y="118"/>
                    <a:pt x="82" y="118"/>
                  </a:cubicBezTo>
                  <a:cubicBezTo>
                    <a:pt x="82" y="158"/>
                    <a:pt x="0" y="163"/>
                    <a:pt x="0" y="118"/>
                  </a:cubicBezTo>
                  <a:lnTo>
                    <a:pt x="0" y="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64" name="Freeform 160">
              <a:extLst>
                <a:ext uri="{FF2B5EF4-FFF2-40B4-BE49-F238E27FC236}">
                  <a16:creationId xmlns:a16="http://schemas.microsoft.com/office/drawing/2014/main" id="{B0482390-BFF6-0D4E-807B-DC28F39E9917}"/>
                </a:ext>
              </a:extLst>
            </p:cNvPr>
            <p:cNvSpPr>
              <a:spLocks/>
            </p:cNvSpPr>
            <p:nvPr/>
          </p:nvSpPr>
          <p:spPr bwMode="auto">
            <a:xfrm>
              <a:off x="6048941" y="5105400"/>
              <a:ext cx="542456" cy="462251"/>
            </a:xfrm>
            <a:custGeom>
              <a:avLst/>
              <a:gdLst>
                <a:gd name="T0" fmla="*/ 165 w 165"/>
                <a:gd name="T1" fmla="*/ 30 h 114"/>
                <a:gd name="T2" fmla="*/ 165 w 165"/>
                <a:gd name="T3" fmla="*/ 0 h 114"/>
                <a:gd name="T4" fmla="*/ 0 w 165"/>
                <a:gd name="T5" fmla="*/ 0 h 114"/>
                <a:gd name="T6" fmla="*/ 0 w 165"/>
                <a:gd name="T7" fmla="*/ 114 h 114"/>
                <a:gd name="T8" fmla="*/ 165 w 165"/>
                <a:gd name="T9" fmla="*/ 30 h 114"/>
                <a:gd name="connsiteX0" fmla="*/ 10000 w 10000"/>
                <a:gd name="connsiteY0" fmla="*/ 2632 h 10000"/>
                <a:gd name="connsiteX1" fmla="*/ 10000 w 10000"/>
                <a:gd name="connsiteY1" fmla="*/ 0 h 10000"/>
                <a:gd name="connsiteX2" fmla="*/ 0 w 10000"/>
                <a:gd name="connsiteY2" fmla="*/ 0 h 10000"/>
                <a:gd name="connsiteX3" fmla="*/ 0 w 10000"/>
                <a:gd name="connsiteY3" fmla="*/ 10000 h 10000"/>
                <a:gd name="connsiteX4" fmla="*/ 10000 w 10000"/>
                <a:gd name="connsiteY4" fmla="*/ 2632 h 10000"/>
                <a:gd name="connsiteX0" fmla="*/ 10000 w 10000"/>
                <a:gd name="connsiteY0" fmla="*/ 2632 h 10000"/>
                <a:gd name="connsiteX1" fmla="*/ 10000 w 10000"/>
                <a:gd name="connsiteY1" fmla="*/ 0 h 10000"/>
                <a:gd name="connsiteX2" fmla="*/ 0 w 10000"/>
                <a:gd name="connsiteY2" fmla="*/ 0 h 10000"/>
                <a:gd name="connsiteX3" fmla="*/ 0 w 10000"/>
                <a:gd name="connsiteY3" fmla="*/ 10000 h 10000"/>
                <a:gd name="connsiteX4" fmla="*/ 10000 w 10000"/>
                <a:gd name="connsiteY4" fmla="*/ 2632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000" y="2632"/>
                  </a:moveTo>
                  <a:lnTo>
                    <a:pt x="10000" y="0"/>
                  </a:lnTo>
                  <a:lnTo>
                    <a:pt x="0" y="0"/>
                  </a:lnTo>
                  <a:lnTo>
                    <a:pt x="0" y="10000"/>
                  </a:lnTo>
                  <a:cubicBezTo>
                    <a:pt x="4328" y="8476"/>
                    <a:pt x="7077" y="7714"/>
                    <a:pt x="10000" y="2632"/>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grpSp>
      <p:sp>
        <p:nvSpPr>
          <p:cNvPr id="65" name="Freeform 161">
            <a:extLst>
              <a:ext uri="{FF2B5EF4-FFF2-40B4-BE49-F238E27FC236}">
                <a16:creationId xmlns:a16="http://schemas.microsoft.com/office/drawing/2014/main" id="{081AA270-EEDD-AB47-936C-26768DBD9DBB}"/>
              </a:ext>
            </a:extLst>
          </p:cNvPr>
          <p:cNvSpPr>
            <a:spLocks/>
          </p:cNvSpPr>
          <p:nvPr/>
        </p:nvSpPr>
        <p:spPr bwMode="auto">
          <a:xfrm>
            <a:off x="3625514" y="4921608"/>
            <a:ext cx="922219" cy="1266151"/>
          </a:xfrm>
          <a:custGeom>
            <a:avLst/>
            <a:gdLst>
              <a:gd name="T0" fmla="*/ 173 w 347"/>
              <a:gd name="T1" fmla="*/ 0 h 229"/>
              <a:gd name="T2" fmla="*/ 173 w 347"/>
              <a:gd name="T3" fmla="*/ 229 h 229"/>
              <a:gd name="T4" fmla="*/ 173 w 347"/>
              <a:gd name="T5" fmla="*/ 0 h 229"/>
              <a:gd name="connsiteX0" fmla="*/ 3160 w 6330"/>
              <a:gd name="connsiteY0" fmla="*/ 0 h 10000"/>
              <a:gd name="connsiteX1" fmla="*/ 3160 w 6330"/>
              <a:gd name="connsiteY1" fmla="*/ 10000 h 10000"/>
              <a:gd name="connsiteX2" fmla="*/ 3160 w 6330"/>
              <a:gd name="connsiteY2" fmla="*/ 0 h 10000"/>
              <a:gd name="connsiteX0" fmla="*/ 4679 w 9357"/>
              <a:gd name="connsiteY0" fmla="*/ 0 h 10000"/>
              <a:gd name="connsiteX1" fmla="*/ 4679 w 9357"/>
              <a:gd name="connsiteY1" fmla="*/ 10000 h 10000"/>
              <a:gd name="connsiteX2" fmla="*/ 4679 w 9357"/>
              <a:gd name="connsiteY2" fmla="*/ 0 h 10000"/>
            </a:gdLst>
            <a:ahLst/>
            <a:cxnLst>
              <a:cxn ang="0">
                <a:pos x="connsiteX0" y="connsiteY0"/>
              </a:cxn>
              <a:cxn ang="0">
                <a:pos x="connsiteX1" y="connsiteY1"/>
              </a:cxn>
              <a:cxn ang="0">
                <a:pos x="connsiteX2" y="connsiteY2"/>
              </a:cxn>
            </a:cxnLst>
            <a:rect l="l" t="t" r="r" b="b"/>
            <a:pathLst>
              <a:path w="9357" h="10000">
                <a:moveTo>
                  <a:pt x="4679" y="0"/>
                </a:moveTo>
                <a:cubicBezTo>
                  <a:pt x="11782" y="0"/>
                  <a:pt x="9989" y="9921"/>
                  <a:pt x="4679" y="10000"/>
                </a:cubicBezTo>
                <a:cubicBezTo>
                  <a:pt x="-631" y="10079"/>
                  <a:pt x="-2424" y="0"/>
                  <a:pt x="4679" y="0"/>
                </a:cubicBezTo>
                <a:close/>
              </a:path>
            </a:pathLst>
          </a:custGeom>
          <a:solidFill>
            <a:schemeClr val="bg2">
              <a:lumMod val="85000"/>
            </a:schemeClr>
          </a:solidFill>
          <a:ln>
            <a:noFill/>
          </a:ln>
        </p:spPr>
        <p:txBody>
          <a:bodyPr vert="horz" wrap="square" lIns="91440" tIns="45720" rIns="91440" bIns="45720" numCol="1" anchor="t" anchorCtr="0" compatLnSpc="1">
            <a:prstTxWarp prst="textNoShape">
              <a:avLst/>
            </a:prstTxWarp>
          </a:bodyPr>
          <a:lstStyle/>
          <a:p>
            <a:endParaRPr lang="en-US" sz="1600"/>
          </a:p>
        </p:txBody>
      </p:sp>
      <p:sp>
        <p:nvSpPr>
          <p:cNvPr id="66" name="Freeform 65">
            <a:extLst>
              <a:ext uri="{FF2B5EF4-FFF2-40B4-BE49-F238E27FC236}">
                <a16:creationId xmlns:a16="http://schemas.microsoft.com/office/drawing/2014/main" id="{E67CA097-9DA6-AE4D-9830-A7252F78C432}"/>
              </a:ext>
            </a:extLst>
          </p:cNvPr>
          <p:cNvSpPr/>
          <p:nvPr/>
        </p:nvSpPr>
        <p:spPr>
          <a:xfrm>
            <a:off x="3424017" y="4740157"/>
            <a:ext cx="1517039" cy="2102128"/>
          </a:xfrm>
          <a:custGeom>
            <a:avLst/>
            <a:gdLst>
              <a:gd name="connsiteX0" fmla="*/ 688181 w 702469"/>
              <a:gd name="connsiteY0" fmla="*/ 973931 h 1090612"/>
              <a:gd name="connsiteX1" fmla="*/ 702469 w 702469"/>
              <a:gd name="connsiteY1" fmla="*/ 738187 h 1090612"/>
              <a:gd name="connsiteX2" fmla="*/ 585787 w 702469"/>
              <a:gd name="connsiteY2" fmla="*/ 300037 h 1090612"/>
              <a:gd name="connsiteX3" fmla="*/ 316706 w 702469"/>
              <a:gd name="connsiteY3" fmla="*/ 0 h 1090612"/>
              <a:gd name="connsiteX4" fmla="*/ 71437 w 702469"/>
              <a:gd name="connsiteY4" fmla="*/ 304800 h 1090612"/>
              <a:gd name="connsiteX5" fmla="*/ 0 w 702469"/>
              <a:gd name="connsiteY5" fmla="*/ 812006 h 1090612"/>
              <a:gd name="connsiteX6" fmla="*/ 169069 w 702469"/>
              <a:gd name="connsiteY6" fmla="*/ 1090612 h 1090612"/>
              <a:gd name="connsiteX7" fmla="*/ 126206 w 702469"/>
              <a:gd name="connsiteY7" fmla="*/ 907256 h 1090612"/>
              <a:gd name="connsiteX8" fmla="*/ 273844 w 702469"/>
              <a:gd name="connsiteY8" fmla="*/ 973931 h 1090612"/>
              <a:gd name="connsiteX9" fmla="*/ 166687 w 702469"/>
              <a:gd name="connsiteY9" fmla="*/ 873918 h 1090612"/>
              <a:gd name="connsiteX10" fmla="*/ 207169 w 702469"/>
              <a:gd name="connsiteY10" fmla="*/ 902493 h 1090612"/>
              <a:gd name="connsiteX11" fmla="*/ 157162 w 702469"/>
              <a:gd name="connsiteY11" fmla="*/ 757237 h 1090612"/>
              <a:gd name="connsiteX12" fmla="*/ 204787 w 702469"/>
              <a:gd name="connsiteY12" fmla="*/ 850106 h 1090612"/>
              <a:gd name="connsiteX13" fmla="*/ 202406 w 702469"/>
              <a:gd name="connsiteY13" fmla="*/ 578643 h 1090612"/>
              <a:gd name="connsiteX14" fmla="*/ 142875 w 702469"/>
              <a:gd name="connsiteY14" fmla="*/ 338137 h 1090612"/>
              <a:gd name="connsiteX15" fmla="*/ 202406 w 702469"/>
              <a:gd name="connsiteY15" fmla="*/ 226218 h 1090612"/>
              <a:gd name="connsiteX16" fmla="*/ 278606 w 702469"/>
              <a:gd name="connsiteY16" fmla="*/ 119062 h 1090612"/>
              <a:gd name="connsiteX17" fmla="*/ 516731 w 702469"/>
              <a:gd name="connsiteY17" fmla="*/ 392906 h 1090612"/>
              <a:gd name="connsiteX18" fmla="*/ 447675 w 702469"/>
              <a:gd name="connsiteY18" fmla="*/ 590550 h 1090612"/>
              <a:gd name="connsiteX19" fmla="*/ 514350 w 702469"/>
              <a:gd name="connsiteY19" fmla="*/ 923925 h 1090612"/>
              <a:gd name="connsiteX20" fmla="*/ 554831 w 702469"/>
              <a:gd name="connsiteY20" fmla="*/ 840581 h 1090612"/>
              <a:gd name="connsiteX21" fmla="*/ 531019 w 702469"/>
              <a:gd name="connsiteY21" fmla="*/ 1012031 h 1090612"/>
              <a:gd name="connsiteX22" fmla="*/ 585787 w 702469"/>
              <a:gd name="connsiteY22" fmla="*/ 923925 h 1090612"/>
              <a:gd name="connsiteX23" fmla="*/ 609600 w 702469"/>
              <a:gd name="connsiteY23" fmla="*/ 990600 h 1090612"/>
              <a:gd name="connsiteX24" fmla="*/ 645319 w 702469"/>
              <a:gd name="connsiteY24" fmla="*/ 854868 h 1090612"/>
              <a:gd name="connsiteX25" fmla="*/ 688181 w 702469"/>
              <a:gd name="connsiteY25" fmla="*/ 973931 h 1090612"/>
              <a:gd name="connsiteX0" fmla="*/ 688181 w 702469"/>
              <a:gd name="connsiteY0" fmla="*/ 975346 h 1092027"/>
              <a:gd name="connsiteX1" fmla="*/ 702469 w 702469"/>
              <a:gd name="connsiteY1" fmla="*/ 739602 h 1092027"/>
              <a:gd name="connsiteX2" fmla="*/ 585787 w 702469"/>
              <a:gd name="connsiteY2" fmla="*/ 301452 h 1092027"/>
              <a:gd name="connsiteX3" fmla="*/ 316706 w 702469"/>
              <a:gd name="connsiteY3" fmla="*/ 0 h 1092027"/>
              <a:gd name="connsiteX4" fmla="*/ 71437 w 702469"/>
              <a:gd name="connsiteY4" fmla="*/ 306215 h 1092027"/>
              <a:gd name="connsiteX5" fmla="*/ 0 w 702469"/>
              <a:gd name="connsiteY5" fmla="*/ 813421 h 1092027"/>
              <a:gd name="connsiteX6" fmla="*/ 169069 w 702469"/>
              <a:gd name="connsiteY6" fmla="*/ 1092027 h 1092027"/>
              <a:gd name="connsiteX7" fmla="*/ 126206 w 702469"/>
              <a:gd name="connsiteY7" fmla="*/ 908671 h 1092027"/>
              <a:gd name="connsiteX8" fmla="*/ 273844 w 702469"/>
              <a:gd name="connsiteY8" fmla="*/ 975346 h 1092027"/>
              <a:gd name="connsiteX9" fmla="*/ 166687 w 702469"/>
              <a:gd name="connsiteY9" fmla="*/ 875333 h 1092027"/>
              <a:gd name="connsiteX10" fmla="*/ 207169 w 702469"/>
              <a:gd name="connsiteY10" fmla="*/ 903908 h 1092027"/>
              <a:gd name="connsiteX11" fmla="*/ 157162 w 702469"/>
              <a:gd name="connsiteY11" fmla="*/ 758652 h 1092027"/>
              <a:gd name="connsiteX12" fmla="*/ 204787 w 702469"/>
              <a:gd name="connsiteY12" fmla="*/ 851521 h 1092027"/>
              <a:gd name="connsiteX13" fmla="*/ 202406 w 702469"/>
              <a:gd name="connsiteY13" fmla="*/ 580058 h 1092027"/>
              <a:gd name="connsiteX14" fmla="*/ 142875 w 702469"/>
              <a:gd name="connsiteY14" fmla="*/ 339552 h 1092027"/>
              <a:gd name="connsiteX15" fmla="*/ 202406 w 702469"/>
              <a:gd name="connsiteY15" fmla="*/ 227633 h 1092027"/>
              <a:gd name="connsiteX16" fmla="*/ 278606 w 702469"/>
              <a:gd name="connsiteY16" fmla="*/ 120477 h 1092027"/>
              <a:gd name="connsiteX17" fmla="*/ 516731 w 702469"/>
              <a:gd name="connsiteY17" fmla="*/ 394321 h 1092027"/>
              <a:gd name="connsiteX18" fmla="*/ 447675 w 702469"/>
              <a:gd name="connsiteY18" fmla="*/ 591965 h 1092027"/>
              <a:gd name="connsiteX19" fmla="*/ 514350 w 702469"/>
              <a:gd name="connsiteY19" fmla="*/ 925340 h 1092027"/>
              <a:gd name="connsiteX20" fmla="*/ 554831 w 702469"/>
              <a:gd name="connsiteY20" fmla="*/ 841996 h 1092027"/>
              <a:gd name="connsiteX21" fmla="*/ 531019 w 702469"/>
              <a:gd name="connsiteY21" fmla="*/ 1013446 h 1092027"/>
              <a:gd name="connsiteX22" fmla="*/ 585787 w 702469"/>
              <a:gd name="connsiteY22" fmla="*/ 925340 h 1092027"/>
              <a:gd name="connsiteX23" fmla="*/ 609600 w 702469"/>
              <a:gd name="connsiteY23" fmla="*/ 992015 h 1092027"/>
              <a:gd name="connsiteX24" fmla="*/ 645319 w 702469"/>
              <a:gd name="connsiteY24" fmla="*/ 856283 h 1092027"/>
              <a:gd name="connsiteX25" fmla="*/ 688181 w 702469"/>
              <a:gd name="connsiteY25" fmla="*/ 975346 h 1092027"/>
              <a:gd name="connsiteX0" fmla="*/ 688181 w 702469"/>
              <a:gd name="connsiteY0" fmla="*/ 975346 h 1092027"/>
              <a:gd name="connsiteX1" fmla="*/ 702469 w 702469"/>
              <a:gd name="connsiteY1" fmla="*/ 739602 h 1092027"/>
              <a:gd name="connsiteX2" fmla="*/ 585787 w 702469"/>
              <a:gd name="connsiteY2" fmla="*/ 301452 h 1092027"/>
              <a:gd name="connsiteX3" fmla="*/ 316706 w 702469"/>
              <a:gd name="connsiteY3" fmla="*/ 0 h 1092027"/>
              <a:gd name="connsiteX4" fmla="*/ 71437 w 702469"/>
              <a:gd name="connsiteY4" fmla="*/ 306215 h 1092027"/>
              <a:gd name="connsiteX5" fmla="*/ 0 w 702469"/>
              <a:gd name="connsiteY5" fmla="*/ 813421 h 1092027"/>
              <a:gd name="connsiteX6" fmla="*/ 169069 w 702469"/>
              <a:gd name="connsiteY6" fmla="*/ 1092027 h 1092027"/>
              <a:gd name="connsiteX7" fmla="*/ 126206 w 702469"/>
              <a:gd name="connsiteY7" fmla="*/ 908671 h 1092027"/>
              <a:gd name="connsiteX8" fmla="*/ 273844 w 702469"/>
              <a:gd name="connsiteY8" fmla="*/ 975346 h 1092027"/>
              <a:gd name="connsiteX9" fmla="*/ 166687 w 702469"/>
              <a:gd name="connsiteY9" fmla="*/ 875333 h 1092027"/>
              <a:gd name="connsiteX10" fmla="*/ 207169 w 702469"/>
              <a:gd name="connsiteY10" fmla="*/ 903908 h 1092027"/>
              <a:gd name="connsiteX11" fmla="*/ 157162 w 702469"/>
              <a:gd name="connsiteY11" fmla="*/ 758652 h 1092027"/>
              <a:gd name="connsiteX12" fmla="*/ 204787 w 702469"/>
              <a:gd name="connsiteY12" fmla="*/ 851521 h 1092027"/>
              <a:gd name="connsiteX13" fmla="*/ 202406 w 702469"/>
              <a:gd name="connsiteY13" fmla="*/ 580058 h 1092027"/>
              <a:gd name="connsiteX14" fmla="*/ 142875 w 702469"/>
              <a:gd name="connsiteY14" fmla="*/ 339552 h 1092027"/>
              <a:gd name="connsiteX15" fmla="*/ 202406 w 702469"/>
              <a:gd name="connsiteY15" fmla="*/ 227633 h 1092027"/>
              <a:gd name="connsiteX16" fmla="*/ 278606 w 702469"/>
              <a:gd name="connsiteY16" fmla="*/ 120477 h 1092027"/>
              <a:gd name="connsiteX17" fmla="*/ 516731 w 702469"/>
              <a:gd name="connsiteY17" fmla="*/ 394321 h 1092027"/>
              <a:gd name="connsiteX18" fmla="*/ 447675 w 702469"/>
              <a:gd name="connsiteY18" fmla="*/ 591965 h 1092027"/>
              <a:gd name="connsiteX19" fmla="*/ 514350 w 702469"/>
              <a:gd name="connsiteY19" fmla="*/ 925340 h 1092027"/>
              <a:gd name="connsiteX20" fmla="*/ 554831 w 702469"/>
              <a:gd name="connsiteY20" fmla="*/ 841996 h 1092027"/>
              <a:gd name="connsiteX21" fmla="*/ 531019 w 702469"/>
              <a:gd name="connsiteY21" fmla="*/ 1013446 h 1092027"/>
              <a:gd name="connsiteX22" fmla="*/ 585787 w 702469"/>
              <a:gd name="connsiteY22" fmla="*/ 925340 h 1092027"/>
              <a:gd name="connsiteX23" fmla="*/ 609600 w 702469"/>
              <a:gd name="connsiteY23" fmla="*/ 992015 h 1092027"/>
              <a:gd name="connsiteX24" fmla="*/ 645319 w 702469"/>
              <a:gd name="connsiteY24" fmla="*/ 856283 h 1092027"/>
              <a:gd name="connsiteX25" fmla="*/ 688181 w 702469"/>
              <a:gd name="connsiteY25" fmla="*/ 975346 h 1092027"/>
              <a:gd name="connsiteX0" fmla="*/ 688181 w 702469"/>
              <a:gd name="connsiteY0" fmla="*/ 975346 h 1092027"/>
              <a:gd name="connsiteX1" fmla="*/ 702469 w 702469"/>
              <a:gd name="connsiteY1" fmla="*/ 739602 h 1092027"/>
              <a:gd name="connsiteX2" fmla="*/ 585787 w 702469"/>
              <a:gd name="connsiteY2" fmla="*/ 301452 h 1092027"/>
              <a:gd name="connsiteX3" fmla="*/ 316706 w 702469"/>
              <a:gd name="connsiteY3" fmla="*/ 0 h 1092027"/>
              <a:gd name="connsiteX4" fmla="*/ 71437 w 702469"/>
              <a:gd name="connsiteY4" fmla="*/ 306215 h 1092027"/>
              <a:gd name="connsiteX5" fmla="*/ 0 w 702469"/>
              <a:gd name="connsiteY5" fmla="*/ 813421 h 1092027"/>
              <a:gd name="connsiteX6" fmla="*/ 169069 w 702469"/>
              <a:gd name="connsiteY6" fmla="*/ 1092027 h 1092027"/>
              <a:gd name="connsiteX7" fmla="*/ 126206 w 702469"/>
              <a:gd name="connsiteY7" fmla="*/ 908671 h 1092027"/>
              <a:gd name="connsiteX8" fmla="*/ 273844 w 702469"/>
              <a:gd name="connsiteY8" fmla="*/ 975346 h 1092027"/>
              <a:gd name="connsiteX9" fmla="*/ 166687 w 702469"/>
              <a:gd name="connsiteY9" fmla="*/ 875333 h 1092027"/>
              <a:gd name="connsiteX10" fmla="*/ 207169 w 702469"/>
              <a:gd name="connsiteY10" fmla="*/ 903908 h 1092027"/>
              <a:gd name="connsiteX11" fmla="*/ 157162 w 702469"/>
              <a:gd name="connsiteY11" fmla="*/ 758652 h 1092027"/>
              <a:gd name="connsiteX12" fmla="*/ 204787 w 702469"/>
              <a:gd name="connsiteY12" fmla="*/ 851521 h 1092027"/>
              <a:gd name="connsiteX13" fmla="*/ 202406 w 702469"/>
              <a:gd name="connsiteY13" fmla="*/ 580058 h 1092027"/>
              <a:gd name="connsiteX14" fmla="*/ 142875 w 702469"/>
              <a:gd name="connsiteY14" fmla="*/ 339552 h 1092027"/>
              <a:gd name="connsiteX15" fmla="*/ 202406 w 702469"/>
              <a:gd name="connsiteY15" fmla="*/ 227633 h 1092027"/>
              <a:gd name="connsiteX16" fmla="*/ 278606 w 702469"/>
              <a:gd name="connsiteY16" fmla="*/ 120477 h 1092027"/>
              <a:gd name="connsiteX17" fmla="*/ 516731 w 702469"/>
              <a:gd name="connsiteY17" fmla="*/ 394321 h 1092027"/>
              <a:gd name="connsiteX18" fmla="*/ 447675 w 702469"/>
              <a:gd name="connsiteY18" fmla="*/ 591965 h 1092027"/>
              <a:gd name="connsiteX19" fmla="*/ 514350 w 702469"/>
              <a:gd name="connsiteY19" fmla="*/ 925340 h 1092027"/>
              <a:gd name="connsiteX20" fmla="*/ 554831 w 702469"/>
              <a:gd name="connsiteY20" fmla="*/ 841996 h 1092027"/>
              <a:gd name="connsiteX21" fmla="*/ 531019 w 702469"/>
              <a:gd name="connsiteY21" fmla="*/ 1013446 h 1092027"/>
              <a:gd name="connsiteX22" fmla="*/ 585787 w 702469"/>
              <a:gd name="connsiteY22" fmla="*/ 925340 h 1092027"/>
              <a:gd name="connsiteX23" fmla="*/ 609600 w 702469"/>
              <a:gd name="connsiteY23" fmla="*/ 992015 h 1092027"/>
              <a:gd name="connsiteX24" fmla="*/ 645319 w 702469"/>
              <a:gd name="connsiteY24" fmla="*/ 856283 h 1092027"/>
              <a:gd name="connsiteX25" fmla="*/ 688181 w 702469"/>
              <a:gd name="connsiteY25" fmla="*/ 975346 h 1092027"/>
              <a:gd name="connsiteX0" fmla="*/ 688181 w 702469"/>
              <a:gd name="connsiteY0" fmla="*/ 975346 h 1092027"/>
              <a:gd name="connsiteX1" fmla="*/ 702469 w 702469"/>
              <a:gd name="connsiteY1" fmla="*/ 739602 h 1092027"/>
              <a:gd name="connsiteX2" fmla="*/ 585787 w 702469"/>
              <a:gd name="connsiteY2" fmla="*/ 301452 h 1092027"/>
              <a:gd name="connsiteX3" fmla="*/ 316706 w 702469"/>
              <a:gd name="connsiteY3" fmla="*/ 0 h 1092027"/>
              <a:gd name="connsiteX4" fmla="*/ 71437 w 702469"/>
              <a:gd name="connsiteY4" fmla="*/ 306215 h 1092027"/>
              <a:gd name="connsiteX5" fmla="*/ 0 w 702469"/>
              <a:gd name="connsiteY5" fmla="*/ 813421 h 1092027"/>
              <a:gd name="connsiteX6" fmla="*/ 169069 w 702469"/>
              <a:gd name="connsiteY6" fmla="*/ 1092027 h 1092027"/>
              <a:gd name="connsiteX7" fmla="*/ 126206 w 702469"/>
              <a:gd name="connsiteY7" fmla="*/ 908671 h 1092027"/>
              <a:gd name="connsiteX8" fmla="*/ 273844 w 702469"/>
              <a:gd name="connsiteY8" fmla="*/ 975346 h 1092027"/>
              <a:gd name="connsiteX9" fmla="*/ 166687 w 702469"/>
              <a:gd name="connsiteY9" fmla="*/ 875333 h 1092027"/>
              <a:gd name="connsiteX10" fmla="*/ 207169 w 702469"/>
              <a:gd name="connsiteY10" fmla="*/ 903908 h 1092027"/>
              <a:gd name="connsiteX11" fmla="*/ 157162 w 702469"/>
              <a:gd name="connsiteY11" fmla="*/ 758652 h 1092027"/>
              <a:gd name="connsiteX12" fmla="*/ 204787 w 702469"/>
              <a:gd name="connsiteY12" fmla="*/ 851521 h 1092027"/>
              <a:gd name="connsiteX13" fmla="*/ 202406 w 702469"/>
              <a:gd name="connsiteY13" fmla="*/ 580058 h 1092027"/>
              <a:gd name="connsiteX14" fmla="*/ 142875 w 702469"/>
              <a:gd name="connsiteY14" fmla="*/ 339552 h 1092027"/>
              <a:gd name="connsiteX15" fmla="*/ 202406 w 702469"/>
              <a:gd name="connsiteY15" fmla="*/ 227633 h 1092027"/>
              <a:gd name="connsiteX16" fmla="*/ 278606 w 702469"/>
              <a:gd name="connsiteY16" fmla="*/ 120477 h 1092027"/>
              <a:gd name="connsiteX17" fmla="*/ 516731 w 702469"/>
              <a:gd name="connsiteY17" fmla="*/ 394321 h 1092027"/>
              <a:gd name="connsiteX18" fmla="*/ 447675 w 702469"/>
              <a:gd name="connsiteY18" fmla="*/ 591965 h 1092027"/>
              <a:gd name="connsiteX19" fmla="*/ 514350 w 702469"/>
              <a:gd name="connsiteY19" fmla="*/ 925340 h 1092027"/>
              <a:gd name="connsiteX20" fmla="*/ 554831 w 702469"/>
              <a:gd name="connsiteY20" fmla="*/ 841996 h 1092027"/>
              <a:gd name="connsiteX21" fmla="*/ 531019 w 702469"/>
              <a:gd name="connsiteY21" fmla="*/ 1013446 h 1092027"/>
              <a:gd name="connsiteX22" fmla="*/ 585787 w 702469"/>
              <a:gd name="connsiteY22" fmla="*/ 925340 h 1092027"/>
              <a:gd name="connsiteX23" fmla="*/ 609600 w 702469"/>
              <a:gd name="connsiteY23" fmla="*/ 992015 h 1092027"/>
              <a:gd name="connsiteX24" fmla="*/ 645319 w 702469"/>
              <a:gd name="connsiteY24" fmla="*/ 856283 h 1092027"/>
              <a:gd name="connsiteX25" fmla="*/ 688181 w 702469"/>
              <a:gd name="connsiteY25" fmla="*/ 975346 h 1092027"/>
              <a:gd name="connsiteX0" fmla="*/ 688181 w 702469"/>
              <a:gd name="connsiteY0" fmla="*/ 975346 h 1092027"/>
              <a:gd name="connsiteX1" fmla="*/ 702469 w 702469"/>
              <a:gd name="connsiteY1" fmla="*/ 739602 h 1092027"/>
              <a:gd name="connsiteX2" fmla="*/ 585787 w 702469"/>
              <a:gd name="connsiteY2" fmla="*/ 301452 h 1092027"/>
              <a:gd name="connsiteX3" fmla="*/ 316706 w 702469"/>
              <a:gd name="connsiteY3" fmla="*/ 0 h 1092027"/>
              <a:gd name="connsiteX4" fmla="*/ 71437 w 702469"/>
              <a:gd name="connsiteY4" fmla="*/ 306215 h 1092027"/>
              <a:gd name="connsiteX5" fmla="*/ 0 w 702469"/>
              <a:gd name="connsiteY5" fmla="*/ 813421 h 1092027"/>
              <a:gd name="connsiteX6" fmla="*/ 169069 w 702469"/>
              <a:gd name="connsiteY6" fmla="*/ 1092027 h 1092027"/>
              <a:gd name="connsiteX7" fmla="*/ 126206 w 702469"/>
              <a:gd name="connsiteY7" fmla="*/ 908671 h 1092027"/>
              <a:gd name="connsiteX8" fmla="*/ 273844 w 702469"/>
              <a:gd name="connsiteY8" fmla="*/ 975346 h 1092027"/>
              <a:gd name="connsiteX9" fmla="*/ 166687 w 702469"/>
              <a:gd name="connsiteY9" fmla="*/ 875333 h 1092027"/>
              <a:gd name="connsiteX10" fmla="*/ 207169 w 702469"/>
              <a:gd name="connsiteY10" fmla="*/ 903908 h 1092027"/>
              <a:gd name="connsiteX11" fmla="*/ 157162 w 702469"/>
              <a:gd name="connsiteY11" fmla="*/ 758652 h 1092027"/>
              <a:gd name="connsiteX12" fmla="*/ 204787 w 702469"/>
              <a:gd name="connsiteY12" fmla="*/ 851521 h 1092027"/>
              <a:gd name="connsiteX13" fmla="*/ 202406 w 702469"/>
              <a:gd name="connsiteY13" fmla="*/ 580058 h 1092027"/>
              <a:gd name="connsiteX14" fmla="*/ 142875 w 702469"/>
              <a:gd name="connsiteY14" fmla="*/ 339552 h 1092027"/>
              <a:gd name="connsiteX15" fmla="*/ 202406 w 702469"/>
              <a:gd name="connsiteY15" fmla="*/ 227633 h 1092027"/>
              <a:gd name="connsiteX16" fmla="*/ 278606 w 702469"/>
              <a:gd name="connsiteY16" fmla="*/ 120477 h 1092027"/>
              <a:gd name="connsiteX17" fmla="*/ 516731 w 702469"/>
              <a:gd name="connsiteY17" fmla="*/ 394321 h 1092027"/>
              <a:gd name="connsiteX18" fmla="*/ 447675 w 702469"/>
              <a:gd name="connsiteY18" fmla="*/ 591965 h 1092027"/>
              <a:gd name="connsiteX19" fmla="*/ 514350 w 702469"/>
              <a:gd name="connsiteY19" fmla="*/ 925340 h 1092027"/>
              <a:gd name="connsiteX20" fmla="*/ 554831 w 702469"/>
              <a:gd name="connsiteY20" fmla="*/ 841996 h 1092027"/>
              <a:gd name="connsiteX21" fmla="*/ 531019 w 702469"/>
              <a:gd name="connsiteY21" fmla="*/ 1013446 h 1092027"/>
              <a:gd name="connsiteX22" fmla="*/ 585787 w 702469"/>
              <a:gd name="connsiteY22" fmla="*/ 925340 h 1092027"/>
              <a:gd name="connsiteX23" fmla="*/ 609600 w 702469"/>
              <a:gd name="connsiteY23" fmla="*/ 992015 h 1092027"/>
              <a:gd name="connsiteX24" fmla="*/ 645319 w 702469"/>
              <a:gd name="connsiteY24" fmla="*/ 856283 h 1092027"/>
              <a:gd name="connsiteX25" fmla="*/ 688181 w 702469"/>
              <a:gd name="connsiteY25" fmla="*/ 975346 h 1092027"/>
              <a:gd name="connsiteX0" fmla="*/ 688181 w 702469"/>
              <a:gd name="connsiteY0" fmla="*/ 975346 h 1092027"/>
              <a:gd name="connsiteX1" fmla="*/ 702469 w 702469"/>
              <a:gd name="connsiteY1" fmla="*/ 739602 h 1092027"/>
              <a:gd name="connsiteX2" fmla="*/ 585787 w 702469"/>
              <a:gd name="connsiteY2" fmla="*/ 301452 h 1092027"/>
              <a:gd name="connsiteX3" fmla="*/ 316706 w 702469"/>
              <a:gd name="connsiteY3" fmla="*/ 0 h 1092027"/>
              <a:gd name="connsiteX4" fmla="*/ 71437 w 702469"/>
              <a:gd name="connsiteY4" fmla="*/ 306215 h 1092027"/>
              <a:gd name="connsiteX5" fmla="*/ 0 w 702469"/>
              <a:gd name="connsiteY5" fmla="*/ 813421 h 1092027"/>
              <a:gd name="connsiteX6" fmla="*/ 169069 w 702469"/>
              <a:gd name="connsiteY6" fmla="*/ 1092027 h 1092027"/>
              <a:gd name="connsiteX7" fmla="*/ 126206 w 702469"/>
              <a:gd name="connsiteY7" fmla="*/ 908671 h 1092027"/>
              <a:gd name="connsiteX8" fmla="*/ 273844 w 702469"/>
              <a:gd name="connsiteY8" fmla="*/ 975346 h 1092027"/>
              <a:gd name="connsiteX9" fmla="*/ 166687 w 702469"/>
              <a:gd name="connsiteY9" fmla="*/ 875333 h 1092027"/>
              <a:gd name="connsiteX10" fmla="*/ 207169 w 702469"/>
              <a:gd name="connsiteY10" fmla="*/ 903908 h 1092027"/>
              <a:gd name="connsiteX11" fmla="*/ 157162 w 702469"/>
              <a:gd name="connsiteY11" fmla="*/ 758652 h 1092027"/>
              <a:gd name="connsiteX12" fmla="*/ 204787 w 702469"/>
              <a:gd name="connsiteY12" fmla="*/ 851521 h 1092027"/>
              <a:gd name="connsiteX13" fmla="*/ 202406 w 702469"/>
              <a:gd name="connsiteY13" fmla="*/ 580058 h 1092027"/>
              <a:gd name="connsiteX14" fmla="*/ 142875 w 702469"/>
              <a:gd name="connsiteY14" fmla="*/ 339552 h 1092027"/>
              <a:gd name="connsiteX15" fmla="*/ 202406 w 702469"/>
              <a:gd name="connsiteY15" fmla="*/ 227633 h 1092027"/>
              <a:gd name="connsiteX16" fmla="*/ 278606 w 702469"/>
              <a:gd name="connsiteY16" fmla="*/ 120477 h 1092027"/>
              <a:gd name="connsiteX17" fmla="*/ 516731 w 702469"/>
              <a:gd name="connsiteY17" fmla="*/ 394321 h 1092027"/>
              <a:gd name="connsiteX18" fmla="*/ 447675 w 702469"/>
              <a:gd name="connsiteY18" fmla="*/ 591965 h 1092027"/>
              <a:gd name="connsiteX19" fmla="*/ 514350 w 702469"/>
              <a:gd name="connsiteY19" fmla="*/ 925340 h 1092027"/>
              <a:gd name="connsiteX20" fmla="*/ 554831 w 702469"/>
              <a:gd name="connsiteY20" fmla="*/ 841996 h 1092027"/>
              <a:gd name="connsiteX21" fmla="*/ 531019 w 702469"/>
              <a:gd name="connsiteY21" fmla="*/ 1013446 h 1092027"/>
              <a:gd name="connsiteX22" fmla="*/ 585787 w 702469"/>
              <a:gd name="connsiteY22" fmla="*/ 925340 h 1092027"/>
              <a:gd name="connsiteX23" fmla="*/ 609600 w 702469"/>
              <a:gd name="connsiteY23" fmla="*/ 992015 h 1092027"/>
              <a:gd name="connsiteX24" fmla="*/ 645319 w 702469"/>
              <a:gd name="connsiteY24" fmla="*/ 856283 h 1092027"/>
              <a:gd name="connsiteX25" fmla="*/ 688181 w 702469"/>
              <a:gd name="connsiteY25" fmla="*/ 975346 h 1092027"/>
              <a:gd name="connsiteX0" fmla="*/ 688181 w 702469"/>
              <a:gd name="connsiteY0" fmla="*/ 975346 h 1092027"/>
              <a:gd name="connsiteX1" fmla="*/ 702469 w 702469"/>
              <a:gd name="connsiteY1" fmla="*/ 739602 h 1092027"/>
              <a:gd name="connsiteX2" fmla="*/ 585787 w 702469"/>
              <a:gd name="connsiteY2" fmla="*/ 301452 h 1092027"/>
              <a:gd name="connsiteX3" fmla="*/ 316706 w 702469"/>
              <a:gd name="connsiteY3" fmla="*/ 0 h 1092027"/>
              <a:gd name="connsiteX4" fmla="*/ 64360 w 702469"/>
              <a:gd name="connsiteY4" fmla="*/ 306215 h 1092027"/>
              <a:gd name="connsiteX5" fmla="*/ 0 w 702469"/>
              <a:gd name="connsiteY5" fmla="*/ 813421 h 1092027"/>
              <a:gd name="connsiteX6" fmla="*/ 169069 w 702469"/>
              <a:gd name="connsiteY6" fmla="*/ 1092027 h 1092027"/>
              <a:gd name="connsiteX7" fmla="*/ 126206 w 702469"/>
              <a:gd name="connsiteY7" fmla="*/ 908671 h 1092027"/>
              <a:gd name="connsiteX8" fmla="*/ 273844 w 702469"/>
              <a:gd name="connsiteY8" fmla="*/ 975346 h 1092027"/>
              <a:gd name="connsiteX9" fmla="*/ 166687 w 702469"/>
              <a:gd name="connsiteY9" fmla="*/ 875333 h 1092027"/>
              <a:gd name="connsiteX10" fmla="*/ 207169 w 702469"/>
              <a:gd name="connsiteY10" fmla="*/ 903908 h 1092027"/>
              <a:gd name="connsiteX11" fmla="*/ 157162 w 702469"/>
              <a:gd name="connsiteY11" fmla="*/ 758652 h 1092027"/>
              <a:gd name="connsiteX12" fmla="*/ 204787 w 702469"/>
              <a:gd name="connsiteY12" fmla="*/ 851521 h 1092027"/>
              <a:gd name="connsiteX13" fmla="*/ 202406 w 702469"/>
              <a:gd name="connsiteY13" fmla="*/ 580058 h 1092027"/>
              <a:gd name="connsiteX14" fmla="*/ 142875 w 702469"/>
              <a:gd name="connsiteY14" fmla="*/ 339552 h 1092027"/>
              <a:gd name="connsiteX15" fmla="*/ 202406 w 702469"/>
              <a:gd name="connsiteY15" fmla="*/ 227633 h 1092027"/>
              <a:gd name="connsiteX16" fmla="*/ 278606 w 702469"/>
              <a:gd name="connsiteY16" fmla="*/ 120477 h 1092027"/>
              <a:gd name="connsiteX17" fmla="*/ 516731 w 702469"/>
              <a:gd name="connsiteY17" fmla="*/ 394321 h 1092027"/>
              <a:gd name="connsiteX18" fmla="*/ 447675 w 702469"/>
              <a:gd name="connsiteY18" fmla="*/ 591965 h 1092027"/>
              <a:gd name="connsiteX19" fmla="*/ 514350 w 702469"/>
              <a:gd name="connsiteY19" fmla="*/ 925340 h 1092027"/>
              <a:gd name="connsiteX20" fmla="*/ 554831 w 702469"/>
              <a:gd name="connsiteY20" fmla="*/ 841996 h 1092027"/>
              <a:gd name="connsiteX21" fmla="*/ 531019 w 702469"/>
              <a:gd name="connsiteY21" fmla="*/ 1013446 h 1092027"/>
              <a:gd name="connsiteX22" fmla="*/ 585787 w 702469"/>
              <a:gd name="connsiteY22" fmla="*/ 925340 h 1092027"/>
              <a:gd name="connsiteX23" fmla="*/ 609600 w 702469"/>
              <a:gd name="connsiteY23" fmla="*/ 992015 h 1092027"/>
              <a:gd name="connsiteX24" fmla="*/ 645319 w 702469"/>
              <a:gd name="connsiteY24" fmla="*/ 856283 h 1092027"/>
              <a:gd name="connsiteX25" fmla="*/ 688181 w 702469"/>
              <a:gd name="connsiteY25" fmla="*/ 975346 h 1092027"/>
              <a:gd name="connsiteX0" fmla="*/ 688181 w 702469"/>
              <a:gd name="connsiteY0" fmla="*/ 975346 h 1092027"/>
              <a:gd name="connsiteX1" fmla="*/ 702469 w 702469"/>
              <a:gd name="connsiteY1" fmla="*/ 739602 h 1092027"/>
              <a:gd name="connsiteX2" fmla="*/ 585787 w 702469"/>
              <a:gd name="connsiteY2" fmla="*/ 301452 h 1092027"/>
              <a:gd name="connsiteX3" fmla="*/ 316706 w 702469"/>
              <a:gd name="connsiteY3" fmla="*/ 0 h 1092027"/>
              <a:gd name="connsiteX4" fmla="*/ 64360 w 702469"/>
              <a:gd name="connsiteY4" fmla="*/ 306215 h 1092027"/>
              <a:gd name="connsiteX5" fmla="*/ 0 w 702469"/>
              <a:gd name="connsiteY5" fmla="*/ 813421 h 1092027"/>
              <a:gd name="connsiteX6" fmla="*/ 169069 w 702469"/>
              <a:gd name="connsiteY6" fmla="*/ 1092027 h 1092027"/>
              <a:gd name="connsiteX7" fmla="*/ 126206 w 702469"/>
              <a:gd name="connsiteY7" fmla="*/ 908671 h 1092027"/>
              <a:gd name="connsiteX8" fmla="*/ 273844 w 702469"/>
              <a:gd name="connsiteY8" fmla="*/ 975346 h 1092027"/>
              <a:gd name="connsiteX9" fmla="*/ 166687 w 702469"/>
              <a:gd name="connsiteY9" fmla="*/ 875333 h 1092027"/>
              <a:gd name="connsiteX10" fmla="*/ 207169 w 702469"/>
              <a:gd name="connsiteY10" fmla="*/ 903908 h 1092027"/>
              <a:gd name="connsiteX11" fmla="*/ 157162 w 702469"/>
              <a:gd name="connsiteY11" fmla="*/ 758652 h 1092027"/>
              <a:gd name="connsiteX12" fmla="*/ 204787 w 702469"/>
              <a:gd name="connsiteY12" fmla="*/ 851521 h 1092027"/>
              <a:gd name="connsiteX13" fmla="*/ 202406 w 702469"/>
              <a:gd name="connsiteY13" fmla="*/ 580058 h 1092027"/>
              <a:gd name="connsiteX14" fmla="*/ 142875 w 702469"/>
              <a:gd name="connsiteY14" fmla="*/ 339552 h 1092027"/>
              <a:gd name="connsiteX15" fmla="*/ 202406 w 702469"/>
              <a:gd name="connsiteY15" fmla="*/ 227633 h 1092027"/>
              <a:gd name="connsiteX16" fmla="*/ 278606 w 702469"/>
              <a:gd name="connsiteY16" fmla="*/ 120477 h 1092027"/>
              <a:gd name="connsiteX17" fmla="*/ 516731 w 702469"/>
              <a:gd name="connsiteY17" fmla="*/ 394321 h 1092027"/>
              <a:gd name="connsiteX18" fmla="*/ 447675 w 702469"/>
              <a:gd name="connsiteY18" fmla="*/ 591965 h 1092027"/>
              <a:gd name="connsiteX19" fmla="*/ 514350 w 702469"/>
              <a:gd name="connsiteY19" fmla="*/ 925340 h 1092027"/>
              <a:gd name="connsiteX20" fmla="*/ 554831 w 702469"/>
              <a:gd name="connsiteY20" fmla="*/ 841996 h 1092027"/>
              <a:gd name="connsiteX21" fmla="*/ 531019 w 702469"/>
              <a:gd name="connsiteY21" fmla="*/ 1013446 h 1092027"/>
              <a:gd name="connsiteX22" fmla="*/ 585787 w 702469"/>
              <a:gd name="connsiteY22" fmla="*/ 925340 h 1092027"/>
              <a:gd name="connsiteX23" fmla="*/ 609600 w 702469"/>
              <a:gd name="connsiteY23" fmla="*/ 992015 h 1092027"/>
              <a:gd name="connsiteX24" fmla="*/ 645319 w 702469"/>
              <a:gd name="connsiteY24" fmla="*/ 856283 h 1092027"/>
              <a:gd name="connsiteX25" fmla="*/ 688181 w 702469"/>
              <a:gd name="connsiteY25" fmla="*/ 975346 h 1092027"/>
              <a:gd name="connsiteX0" fmla="*/ 688181 w 702469"/>
              <a:gd name="connsiteY0" fmla="*/ 975346 h 1092027"/>
              <a:gd name="connsiteX1" fmla="*/ 702469 w 702469"/>
              <a:gd name="connsiteY1" fmla="*/ 739602 h 1092027"/>
              <a:gd name="connsiteX2" fmla="*/ 585787 w 702469"/>
              <a:gd name="connsiteY2" fmla="*/ 301452 h 1092027"/>
              <a:gd name="connsiteX3" fmla="*/ 316706 w 702469"/>
              <a:gd name="connsiteY3" fmla="*/ 0 h 1092027"/>
              <a:gd name="connsiteX4" fmla="*/ 64360 w 702469"/>
              <a:gd name="connsiteY4" fmla="*/ 306215 h 1092027"/>
              <a:gd name="connsiteX5" fmla="*/ 0 w 702469"/>
              <a:gd name="connsiteY5" fmla="*/ 813421 h 1092027"/>
              <a:gd name="connsiteX6" fmla="*/ 169069 w 702469"/>
              <a:gd name="connsiteY6" fmla="*/ 1092027 h 1092027"/>
              <a:gd name="connsiteX7" fmla="*/ 126206 w 702469"/>
              <a:gd name="connsiteY7" fmla="*/ 908671 h 1092027"/>
              <a:gd name="connsiteX8" fmla="*/ 273844 w 702469"/>
              <a:gd name="connsiteY8" fmla="*/ 975346 h 1092027"/>
              <a:gd name="connsiteX9" fmla="*/ 166687 w 702469"/>
              <a:gd name="connsiteY9" fmla="*/ 875333 h 1092027"/>
              <a:gd name="connsiteX10" fmla="*/ 207169 w 702469"/>
              <a:gd name="connsiteY10" fmla="*/ 903908 h 1092027"/>
              <a:gd name="connsiteX11" fmla="*/ 157162 w 702469"/>
              <a:gd name="connsiteY11" fmla="*/ 758652 h 1092027"/>
              <a:gd name="connsiteX12" fmla="*/ 204787 w 702469"/>
              <a:gd name="connsiteY12" fmla="*/ 851521 h 1092027"/>
              <a:gd name="connsiteX13" fmla="*/ 202406 w 702469"/>
              <a:gd name="connsiteY13" fmla="*/ 580058 h 1092027"/>
              <a:gd name="connsiteX14" fmla="*/ 142875 w 702469"/>
              <a:gd name="connsiteY14" fmla="*/ 339552 h 1092027"/>
              <a:gd name="connsiteX15" fmla="*/ 202406 w 702469"/>
              <a:gd name="connsiteY15" fmla="*/ 227633 h 1092027"/>
              <a:gd name="connsiteX16" fmla="*/ 278606 w 702469"/>
              <a:gd name="connsiteY16" fmla="*/ 120477 h 1092027"/>
              <a:gd name="connsiteX17" fmla="*/ 516731 w 702469"/>
              <a:gd name="connsiteY17" fmla="*/ 394321 h 1092027"/>
              <a:gd name="connsiteX18" fmla="*/ 447675 w 702469"/>
              <a:gd name="connsiteY18" fmla="*/ 591965 h 1092027"/>
              <a:gd name="connsiteX19" fmla="*/ 514350 w 702469"/>
              <a:gd name="connsiteY19" fmla="*/ 925340 h 1092027"/>
              <a:gd name="connsiteX20" fmla="*/ 554831 w 702469"/>
              <a:gd name="connsiteY20" fmla="*/ 841996 h 1092027"/>
              <a:gd name="connsiteX21" fmla="*/ 531019 w 702469"/>
              <a:gd name="connsiteY21" fmla="*/ 1013446 h 1092027"/>
              <a:gd name="connsiteX22" fmla="*/ 585787 w 702469"/>
              <a:gd name="connsiteY22" fmla="*/ 925340 h 1092027"/>
              <a:gd name="connsiteX23" fmla="*/ 609600 w 702469"/>
              <a:gd name="connsiteY23" fmla="*/ 992015 h 1092027"/>
              <a:gd name="connsiteX24" fmla="*/ 645319 w 702469"/>
              <a:gd name="connsiteY24" fmla="*/ 856283 h 1092027"/>
              <a:gd name="connsiteX25" fmla="*/ 688181 w 702469"/>
              <a:gd name="connsiteY25" fmla="*/ 975346 h 1092027"/>
              <a:gd name="connsiteX0" fmla="*/ 688181 w 702469"/>
              <a:gd name="connsiteY0" fmla="*/ 975346 h 1092027"/>
              <a:gd name="connsiteX1" fmla="*/ 702469 w 702469"/>
              <a:gd name="connsiteY1" fmla="*/ 739602 h 1092027"/>
              <a:gd name="connsiteX2" fmla="*/ 585787 w 702469"/>
              <a:gd name="connsiteY2" fmla="*/ 301452 h 1092027"/>
              <a:gd name="connsiteX3" fmla="*/ 316706 w 702469"/>
              <a:gd name="connsiteY3" fmla="*/ 0 h 1092027"/>
              <a:gd name="connsiteX4" fmla="*/ 48791 w 702469"/>
              <a:gd name="connsiteY4" fmla="*/ 426518 h 1092027"/>
              <a:gd name="connsiteX5" fmla="*/ 0 w 702469"/>
              <a:gd name="connsiteY5" fmla="*/ 813421 h 1092027"/>
              <a:gd name="connsiteX6" fmla="*/ 169069 w 702469"/>
              <a:gd name="connsiteY6" fmla="*/ 1092027 h 1092027"/>
              <a:gd name="connsiteX7" fmla="*/ 126206 w 702469"/>
              <a:gd name="connsiteY7" fmla="*/ 908671 h 1092027"/>
              <a:gd name="connsiteX8" fmla="*/ 273844 w 702469"/>
              <a:gd name="connsiteY8" fmla="*/ 975346 h 1092027"/>
              <a:gd name="connsiteX9" fmla="*/ 166687 w 702469"/>
              <a:gd name="connsiteY9" fmla="*/ 875333 h 1092027"/>
              <a:gd name="connsiteX10" fmla="*/ 207169 w 702469"/>
              <a:gd name="connsiteY10" fmla="*/ 903908 h 1092027"/>
              <a:gd name="connsiteX11" fmla="*/ 157162 w 702469"/>
              <a:gd name="connsiteY11" fmla="*/ 758652 h 1092027"/>
              <a:gd name="connsiteX12" fmla="*/ 204787 w 702469"/>
              <a:gd name="connsiteY12" fmla="*/ 851521 h 1092027"/>
              <a:gd name="connsiteX13" fmla="*/ 202406 w 702469"/>
              <a:gd name="connsiteY13" fmla="*/ 580058 h 1092027"/>
              <a:gd name="connsiteX14" fmla="*/ 142875 w 702469"/>
              <a:gd name="connsiteY14" fmla="*/ 339552 h 1092027"/>
              <a:gd name="connsiteX15" fmla="*/ 202406 w 702469"/>
              <a:gd name="connsiteY15" fmla="*/ 227633 h 1092027"/>
              <a:gd name="connsiteX16" fmla="*/ 278606 w 702469"/>
              <a:gd name="connsiteY16" fmla="*/ 120477 h 1092027"/>
              <a:gd name="connsiteX17" fmla="*/ 516731 w 702469"/>
              <a:gd name="connsiteY17" fmla="*/ 394321 h 1092027"/>
              <a:gd name="connsiteX18" fmla="*/ 447675 w 702469"/>
              <a:gd name="connsiteY18" fmla="*/ 591965 h 1092027"/>
              <a:gd name="connsiteX19" fmla="*/ 514350 w 702469"/>
              <a:gd name="connsiteY19" fmla="*/ 925340 h 1092027"/>
              <a:gd name="connsiteX20" fmla="*/ 554831 w 702469"/>
              <a:gd name="connsiteY20" fmla="*/ 841996 h 1092027"/>
              <a:gd name="connsiteX21" fmla="*/ 531019 w 702469"/>
              <a:gd name="connsiteY21" fmla="*/ 1013446 h 1092027"/>
              <a:gd name="connsiteX22" fmla="*/ 585787 w 702469"/>
              <a:gd name="connsiteY22" fmla="*/ 925340 h 1092027"/>
              <a:gd name="connsiteX23" fmla="*/ 609600 w 702469"/>
              <a:gd name="connsiteY23" fmla="*/ 992015 h 1092027"/>
              <a:gd name="connsiteX24" fmla="*/ 645319 w 702469"/>
              <a:gd name="connsiteY24" fmla="*/ 856283 h 1092027"/>
              <a:gd name="connsiteX25" fmla="*/ 688181 w 702469"/>
              <a:gd name="connsiteY25" fmla="*/ 975346 h 1092027"/>
              <a:gd name="connsiteX0" fmla="*/ 688181 w 702469"/>
              <a:gd name="connsiteY0" fmla="*/ 975346 h 1092027"/>
              <a:gd name="connsiteX1" fmla="*/ 702469 w 702469"/>
              <a:gd name="connsiteY1" fmla="*/ 739602 h 1092027"/>
              <a:gd name="connsiteX2" fmla="*/ 585787 w 702469"/>
              <a:gd name="connsiteY2" fmla="*/ 301452 h 1092027"/>
              <a:gd name="connsiteX3" fmla="*/ 316706 w 702469"/>
              <a:gd name="connsiteY3" fmla="*/ 0 h 1092027"/>
              <a:gd name="connsiteX4" fmla="*/ 48791 w 702469"/>
              <a:gd name="connsiteY4" fmla="*/ 426518 h 1092027"/>
              <a:gd name="connsiteX5" fmla="*/ 0 w 702469"/>
              <a:gd name="connsiteY5" fmla="*/ 813421 h 1092027"/>
              <a:gd name="connsiteX6" fmla="*/ 169069 w 702469"/>
              <a:gd name="connsiteY6" fmla="*/ 1092027 h 1092027"/>
              <a:gd name="connsiteX7" fmla="*/ 126206 w 702469"/>
              <a:gd name="connsiteY7" fmla="*/ 908671 h 1092027"/>
              <a:gd name="connsiteX8" fmla="*/ 273844 w 702469"/>
              <a:gd name="connsiteY8" fmla="*/ 975346 h 1092027"/>
              <a:gd name="connsiteX9" fmla="*/ 166687 w 702469"/>
              <a:gd name="connsiteY9" fmla="*/ 875333 h 1092027"/>
              <a:gd name="connsiteX10" fmla="*/ 207169 w 702469"/>
              <a:gd name="connsiteY10" fmla="*/ 903908 h 1092027"/>
              <a:gd name="connsiteX11" fmla="*/ 157162 w 702469"/>
              <a:gd name="connsiteY11" fmla="*/ 758652 h 1092027"/>
              <a:gd name="connsiteX12" fmla="*/ 204787 w 702469"/>
              <a:gd name="connsiteY12" fmla="*/ 851521 h 1092027"/>
              <a:gd name="connsiteX13" fmla="*/ 202406 w 702469"/>
              <a:gd name="connsiteY13" fmla="*/ 580058 h 1092027"/>
              <a:gd name="connsiteX14" fmla="*/ 142875 w 702469"/>
              <a:gd name="connsiteY14" fmla="*/ 339552 h 1092027"/>
              <a:gd name="connsiteX15" fmla="*/ 202406 w 702469"/>
              <a:gd name="connsiteY15" fmla="*/ 227633 h 1092027"/>
              <a:gd name="connsiteX16" fmla="*/ 278606 w 702469"/>
              <a:gd name="connsiteY16" fmla="*/ 120477 h 1092027"/>
              <a:gd name="connsiteX17" fmla="*/ 516731 w 702469"/>
              <a:gd name="connsiteY17" fmla="*/ 394321 h 1092027"/>
              <a:gd name="connsiteX18" fmla="*/ 447675 w 702469"/>
              <a:gd name="connsiteY18" fmla="*/ 591965 h 1092027"/>
              <a:gd name="connsiteX19" fmla="*/ 514350 w 702469"/>
              <a:gd name="connsiteY19" fmla="*/ 925340 h 1092027"/>
              <a:gd name="connsiteX20" fmla="*/ 554831 w 702469"/>
              <a:gd name="connsiteY20" fmla="*/ 841996 h 1092027"/>
              <a:gd name="connsiteX21" fmla="*/ 531019 w 702469"/>
              <a:gd name="connsiteY21" fmla="*/ 1013446 h 1092027"/>
              <a:gd name="connsiteX22" fmla="*/ 585787 w 702469"/>
              <a:gd name="connsiteY22" fmla="*/ 925340 h 1092027"/>
              <a:gd name="connsiteX23" fmla="*/ 609600 w 702469"/>
              <a:gd name="connsiteY23" fmla="*/ 992015 h 1092027"/>
              <a:gd name="connsiteX24" fmla="*/ 645319 w 702469"/>
              <a:gd name="connsiteY24" fmla="*/ 856283 h 1092027"/>
              <a:gd name="connsiteX25" fmla="*/ 688181 w 702469"/>
              <a:gd name="connsiteY25" fmla="*/ 975346 h 1092027"/>
              <a:gd name="connsiteX0" fmla="*/ 688181 w 702469"/>
              <a:gd name="connsiteY0" fmla="*/ 975607 h 1092288"/>
              <a:gd name="connsiteX1" fmla="*/ 702469 w 702469"/>
              <a:gd name="connsiteY1" fmla="*/ 739863 h 1092288"/>
              <a:gd name="connsiteX2" fmla="*/ 585787 w 702469"/>
              <a:gd name="connsiteY2" fmla="*/ 301713 h 1092288"/>
              <a:gd name="connsiteX3" fmla="*/ 316706 w 702469"/>
              <a:gd name="connsiteY3" fmla="*/ 261 h 1092288"/>
              <a:gd name="connsiteX4" fmla="*/ 48791 w 702469"/>
              <a:gd name="connsiteY4" fmla="*/ 426779 h 1092288"/>
              <a:gd name="connsiteX5" fmla="*/ 0 w 702469"/>
              <a:gd name="connsiteY5" fmla="*/ 813682 h 1092288"/>
              <a:gd name="connsiteX6" fmla="*/ 169069 w 702469"/>
              <a:gd name="connsiteY6" fmla="*/ 1092288 h 1092288"/>
              <a:gd name="connsiteX7" fmla="*/ 126206 w 702469"/>
              <a:gd name="connsiteY7" fmla="*/ 908932 h 1092288"/>
              <a:gd name="connsiteX8" fmla="*/ 273844 w 702469"/>
              <a:gd name="connsiteY8" fmla="*/ 975607 h 1092288"/>
              <a:gd name="connsiteX9" fmla="*/ 166687 w 702469"/>
              <a:gd name="connsiteY9" fmla="*/ 875594 h 1092288"/>
              <a:gd name="connsiteX10" fmla="*/ 207169 w 702469"/>
              <a:gd name="connsiteY10" fmla="*/ 904169 h 1092288"/>
              <a:gd name="connsiteX11" fmla="*/ 157162 w 702469"/>
              <a:gd name="connsiteY11" fmla="*/ 758913 h 1092288"/>
              <a:gd name="connsiteX12" fmla="*/ 204787 w 702469"/>
              <a:gd name="connsiteY12" fmla="*/ 851782 h 1092288"/>
              <a:gd name="connsiteX13" fmla="*/ 202406 w 702469"/>
              <a:gd name="connsiteY13" fmla="*/ 580319 h 1092288"/>
              <a:gd name="connsiteX14" fmla="*/ 142875 w 702469"/>
              <a:gd name="connsiteY14" fmla="*/ 339813 h 1092288"/>
              <a:gd name="connsiteX15" fmla="*/ 202406 w 702469"/>
              <a:gd name="connsiteY15" fmla="*/ 227894 h 1092288"/>
              <a:gd name="connsiteX16" fmla="*/ 278606 w 702469"/>
              <a:gd name="connsiteY16" fmla="*/ 120738 h 1092288"/>
              <a:gd name="connsiteX17" fmla="*/ 516731 w 702469"/>
              <a:gd name="connsiteY17" fmla="*/ 394582 h 1092288"/>
              <a:gd name="connsiteX18" fmla="*/ 447675 w 702469"/>
              <a:gd name="connsiteY18" fmla="*/ 592226 h 1092288"/>
              <a:gd name="connsiteX19" fmla="*/ 514350 w 702469"/>
              <a:gd name="connsiteY19" fmla="*/ 925601 h 1092288"/>
              <a:gd name="connsiteX20" fmla="*/ 554831 w 702469"/>
              <a:gd name="connsiteY20" fmla="*/ 842257 h 1092288"/>
              <a:gd name="connsiteX21" fmla="*/ 531019 w 702469"/>
              <a:gd name="connsiteY21" fmla="*/ 1013707 h 1092288"/>
              <a:gd name="connsiteX22" fmla="*/ 585787 w 702469"/>
              <a:gd name="connsiteY22" fmla="*/ 925601 h 1092288"/>
              <a:gd name="connsiteX23" fmla="*/ 609600 w 702469"/>
              <a:gd name="connsiteY23" fmla="*/ 992276 h 1092288"/>
              <a:gd name="connsiteX24" fmla="*/ 645319 w 702469"/>
              <a:gd name="connsiteY24" fmla="*/ 856544 h 1092288"/>
              <a:gd name="connsiteX25" fmla="*/ 688181 w 702469"/>
              <a:gd name="connsiteY25" fmla="*/ 975607 h 1092288"/>
              <a:gd name="connsiteX0" fmla="*/ 688181 w 702469"/>
              <a:gd name="connsiteY0" fmla="*/ 975607 h 1092288"/>
              <a:gd name="connsiteX1" fmla="*/ 702469 w 702469"/>
              <a:gd name="connsiteY1" fmla="*/ 739863 h 1092288"/>
              <a:gd name="connsiteX2" fmla="*/ 585787 w 702469"/>
              <a:gd name="connsiteY2" fmla="*/ 301713 h 1092288"/>
              <a:gd name="connsiteX3" fmla="*/ 316706 w 702469"/>
              <a:gd name="connsiteY3" fmla="*/ 261 h 1092288"/>
              <a:gd name="connsiteX4" fmla="*/ 48791 w 702469"/>
              <a:gd name="connsiteY4" fmla="*/ 426779 h 1092288"/>
              <a:gd name="connsiteX5" fmla="*/ 0 w 702469"/>
              <a:gd name="connsiteY5" fmla="*/ 813682 h 1092288"/>
              <a:gd name="connsiteX6" fmla="*/ 169069 w 702469"/>
              <a:gd name="connsiteY6" fmla="*/ 1092288 h 1092288"/>
              <a:gd name="connsiteX7" fmla="*/ 126206 w 702469"/>
              <a:gd name="connsiteY7" fmla="*/ 908932 h 1092288"/>
              <a:gd name="connsiteX8" fmla="*/ 273844 w 702469"/>
              <a:gd name="connsiteY8" fmla="*/ 975607 h 1092288"/>
              <a:gd name="connsiteX9" fmla="*/ 166687 w 702469"/>
              <a:gd name="connsiteY9" fmla="*/ 875594 h 1092288"/>
              <a:gd name="connsiteX10" fmla="*/ 207169 w 702469"/>
              <a:gd name="connsiteY10" fmla="*/ 904169 h 1092288"/>
              <a:gd name="connsiteX11" fmla="*/ 157162 w 702469"/>
              <a:gd name="connsiteY11" fmla="*/ 758913 h 1092288"/>
              <a:gd name="connsiteX12" fmla="*/ 204787 w 702469"/>
              <a:gd name="connsiteY12" fmla="*/ 851782 h 1092288"/>
              <a:gd name="connsiteX13" fmla="*/ 202406 w 702469"/>
              <a:gd name="connsiteY13" fmla="*/ 580319 h 1092288"/>
              <a:gd name="connsiteX14" fmla="*/ 142875 w 702469"/>
              <a:gd name="connsiteY14" fmla="*/ 339813 h 1092288"/>
              <a:gd name="connsiteX15" fmla="*/ 202406 w 702469"/>
              <a:gd name="connsiteY15" fmla="*/ 227894 h 1092288"/>
              <a:gd name="connsiteX16" fmla="*/ 278606 w 702469"/>
              <a:gd name="connsiteY16" fmla="*/ 120738 h 1092288"/>
              <a:gd name="connsiteX17" fmla="*/ 516731 w 702469"/>
              <a:gd name="connsiteY17" fmla="*/ 394582 h 1092288"/>
              <a:gd name="connsiteX18" fmla="*/ 447675 w 702469"/>
              <a:gd name="connsiteY18" fmla="*/ 592226 h 1092288"/>
              <a:gd name="connsiteX19" fmla="*/ 514350 w 702469"/>
              <a:gd name="connsiteY19" fmla="*/ 925601 h 1092288"/>
              <a:gd name="connsiteX20" fmla="*/ 554831 w 702469"/>
              <a:gd name="connsiteY20" fmla="*/ 842257 h 1092288"/>
              <a:gd name="connsiteX21" fmla="*/ 531019 w 702469"/>
              <a:gd name="connsiteY21" fmla="*/ 1013707 h 1092288"/>
              <a:gd name="connsiteX22" fmla="*/ 585787 w 702469"/>
              <a:gd name="connsiteY22" fmla="*/ 925601 h 1092288"/>
              <a:gd name="connsiteX23" fmla="*/ 609600 w 702469"/>
              <a:gd name="connsiteY23" fmla="*/ 992276 h 1092288"/>
              <a:gd name="connsiteX24" fmla="*/ 645319 w 702469"/>
              <a:gd name="connsiteY24" fmla="*/ 856544 h 1092288"/>
              <a:gd name="connsiteX25" fmla="*/ 688181 w 702469"/>
              <a:gd name="connsiteY25" fmla="*/ 975607 h 1092288"/>
              <a:gd name="connsiteX0" fmla="*/ 688181 w 702469"/>
              <a:gd name="connsiteY0" fmla="*/ 975607 h 1092288"/>
              <a:gd name="connsiteX1" fmla="*/ 702469 w 702469"/>
              <a:gd name="connsiteY1" fmla="*/ 739863 h 1092288"/>
              <a:gd name="connsiteX2" fmla="*/ 585787 w 702469"/>
              <a:gd name="connsiteY2" fmla="*/ 301713 h 1092288"/>
              <a:gd name="connsiteX3" fmla="*/ 316706 w 702469"/>
              <a:gd name="connsiteY3" fmla="*/ 261 h 1092288"/>
              <a:gd name="connsiteX4" fmla="*/ 48791 w 702469"/>
              <a:gd name="connsiteY4" fmla="*/ 426779 h 1092288"/>
              <a:gd name="connsiteX5" fmla="*/ 0 w 702469"/>
              <a:gd name="connsiteY5" fmla="*/ 813682 h 1092288"/>
              <a:gd name="connsiteX6" fmla="*/ 169069 w 702469"/>
              <a:gd name="connsiteY6" fmla="*/ 1092288 h 1092288"/>
              <a:gd name="connsiteX7" fmla="*/ 126206 w 702469"/>
              <a:gd name="connsiteY7" fmla="*/ 908932 h 1092288"/>
              <a:gd name="connsiteX8" fmla="*/ 273844 w 702469"/>
              <a:gd name="connsiteY8" fmla="*/ 975607 h 1092288"/>
              <a:gd name="connsiteX9" fmla="*/ 166687 w 702469"/>
              <a:gd name="connsiteY9" fmla="*/ 875594 h 1092288"/>
              <a:gd name="connsiteX10" fmla="*/ 207169 w 702469"/>
              <a:gd name="connsiteY10" fmla="*/ 904169 h 1092288"/>
              <a:gd name="connsiteX11" fmla="*/ 157162 w 702469"/>
              <a:gd name="connsiteY11" fmla="*/ 758913 h 1092288"/>
              <a:gd name="connsiteX12" fmla="*/ 204787 w 702469"/>
              <a:gd name="connsiteY12" fmla="*/ 851782 h 1092288"/>
              <a:gd name="connsiteX13" fmla="*/ 202406 w 702469"/>
              <a:gd name="connsiteY13" fmla="*/ 580319 h 1092288"/>
              <a:gd name="connsiteX14" fmla="*/ 142875 w 702469"/>
              <a:gd name="connsiteY14" fmla="*/ 339813 h 1092288"/>
              <a:gd name="connsiteX15" fmla="*/ 202406 w 702469"/>
              <a:gd name="connsiteY15" fmla="*/ 227894 h 1092288"/>
              <a:gd name="connsiteX16" fmla="*/ 278606 w 702469"/>
              <a:gd name="connsiteY16" fmla="*/ 120738 h 1092288"/>
              <a:gd name="connsiteX17" fmla="*/ 516731 w 702469"/>
              <a:gd name="connsiteY17" fmla="*/ 394582 h 1092288"/>
              <a:gd name="connsiteX18" fmla="*/ 447675 w 702469"/>
              <a:gd name="connsiteY18" fmla="*/ 592226 h 1092288"/>
              <a:gd name="connsiteX19" fmla="*/ 514350 w 702469"/>
              <a:gd name="connsiteY19" fmla="*/ 925601 h 1092288"/>
              <a:gd name="connsiteX20" fmla="*/ 554831 w 702469"/>
              <a:gd name="connsiteY20" fmla="*/ 842257 h 1092288"/>
              <a:gd name="connsiteX21" fmla="*/ 531019 w 702469"/>
              <a:gd name="connsiteY21" fmla="*/ 1013707 h 1092288"/>
              <a:gd name="connsiteX22" fmla="*/ 585787 w 702469"/>
              <a:gd name="connsiteY22" fmla="*/ 925601 h 1092288"/>
              <a:gd name="connsiteX23" fmla="*/ 609600 w 702469"/>
              <a:gd name="connsiteY23" fmla="*/ 992276 h 1092288"/>
              <a:gd name="connsiteX24" fmla="*/ 645319 w 702469"/>
              <a:gd name="connsiteY24" fmla="*/ 856544 h 1092288"/>
              <a:gd name="connsiteX25" fmla="*/ 688181 w 702469"/>
              <a:gd name="connsiteY25" fmla="*/ 975607 h 1092288"/>
              <a:gd name="connsiteX0" fmla="*/ 690227 w 704515"/>
              <a:gd name="connsiteY0" fmla="*/ 975607 h 1092288"/>
              <a:gd name="connsiteX1" fmla="*/ 704515 w 704515"/>
              <a:gd name="connsiteY1" fmla="*/ 739863 h 1092288"/>
              <a:gd name="connsiteX2" fmla="*/ 587833 w 704515"/>
              <a:gd name="connsiteY2" fmla="*/ 301713 h 1092288"/>
              <a:gd name="connsiteX3" fmla="*/ 318752 w 704515"/>
              <a:gd name="connsiteY3" fmla="*/ 261 h 1092288"/>
              <a:gd name="connsiteX4" fmla="*/ 50837 w 704515"/>
              <a:gd name="connsiteY4" fmla="*/ 426779 h 1092288"/>
              <a:gd name="connsiteX5" fmla="*/ 2046 w 704515"/>
              <a:gd name="connsiteY5" fmla="*/ 813682 h 1092288"/>
              <a:gd name="connsiteX6" fmla="*/ 171115 w 704515"/>
              <a:gd name="connsiteY6" fmla="*/ 1092288 h 1092288"/>
              <a:gd name="connsiteX7" fmla="*/ 128252 w 704515"/>
              <a:gd name="connsiteY7" fmla="*/ 908932 h 1092288"/>
              <a:gd name="connsiteX8" fmla="*/ 275890 w 704515"/>
              <a:gd name="connsiteY8" fmla="*/ 975607 h 1092288"/>
              <a:gd name="connsiteX9" fmla="*/ 168733 w 704515"/>
              <a:gd name="connsiteY9" fmla="*/ 875594 h 1092288"/>
              <a:gd name="connsiteX10" fmla="*/ 209215 w 704515"/>
              <a:gd name="connsiteY10" fmla="*/ 904169 h 1092288"/>
              <a:gd name="connsiteX11" fmla="*/ 159208 w 704515"/>
              <a:gd name="connsiteY11" fmla="*/ 758913 h 1092288"/>
              <a:gd name="connsiteX12" fmla="*/ 206833 w 704515"/>
              <a:gd name="connsiteY12" fmla="*/ 851782 h 1092288"/>
              <a:gd name="connsiteX13" fmla="*/ 204452 w 704515"/>
              <a:gd name="connsiteY13" fmla="*/ 580319 h 1092288"/>
              <a:gd name="connsiteX14" fmla="*/ 144921 w 704515"/>
              <a:gd name="connsiteY14" fmla="*/ 339813 h 1092288"/>
              <a:gd name="connsiteX15" fmla="*/ 204452 w 704515"/>
              <a:gd name="connsiteY15" fmla="*/ 227894 h 1092288"/>
              <a:gd name="connsiteX16" fmla="*/ 280652 w 704515"/>
              <a:gd name="connsiteY16" fmla="*/ 120738 h 1092288"/>
              <a:gd name="connsiteX17" fmla="*/ 518777 w 704515"/>
              <a:gd name="connsiteY17" fmla="*/ 394582 h 1092288"/>
              <a:gd name="connsiteX18" fmla="*/ 449721 w 704515"/>
              <a:gd name="connsiteY18" fmla="*/ 592226 h 1092288"/>
              <a:gd name="connsiteX19" fmla="*/ 516396 w 704515"/>
              <a:gd name="connsiteY19" fmla="*/ 925601 h 1092288"/>
              <a:gd name="connsiteX20" fmla="*/ 556877 w 704515"/>
              <a:gd name="connsiteY20" fmla="*/ 842257 h 1092288"/>
              <a:gd name="connsiteX21" fmla="*/ 533065 w 704515"/>
              <a:gd name="connsiteY21" fmla="*/ 1013707 h 1092288"/>
              <a:gd name="connsiteX22" fmla="*/ 587833 w 704515"/>
              <a:gd name="connsiteY22" fmla="*/ 925601 h 1092288"/>
              <a:gd name="connsiteX23" fmla="*/ 611646 w 704515"/>
              <a:gd name="connsiteY23" fmla="*/ 992276 h 1092288"/>
              <a:gd name="connsiteX24" fmla="*/ 647365 w 704515"/>
              <a:gd name="connsiteY24" fmla="*/ 856544 h 1092288"/>
              <a:gd name="connsiteX25" fmla="*/ 690227 w 704515"/>
              <a:gd name="connsiteY25" fmla="*/ 975607 h 1092288"/>
              <a:gd name="connsiteX0" fmla="*/ 689929 w 704217"/>
              <a:gd name="connsiteY0" fmla="*/ 975607 h 1059736"/>
              <a:gd name="connsiteX1" fmla="*/ 704217 w 704217"/>
              <a:gd name="connsiteY1" fmla="*/ 739863 h 1059736"/>
              <a:gd name="connsiteX2" fmla="*/ 587535 w 704217"/>
              <a:gd name="connsiteY2" fmla="*/ 301713 h 1059736"/>
              <a:gd name="connsiteX3" fmla="*/ 318454 w 704217"/>
              <a:gd name="connsiteY3" fmla="*/ 261 h 1059736"/>
              <a:gd name="connsiteX4" fmla="*/ 50539 w 704217"/>
              <a:gd name="connsiteY4" fmla="*/ 426779 h 1059736"/>
              <a:gd name="connsiteX5" fmla="*/ 1748 w 704217"/>
              <a:gd name="connsiteY5" fmla="*/ 813682 h 1059736"/>
              <a:gd name="connsiteX6" fmla="*/ 196293 w 704217"/>
              <a:gd name="connsiteY6" fmla="*/ 1059736 h 1059736"/>
              <a:gd name="connsiteX7" fmla="*/ 127954 w 704217"/>
              <a:gd name="connsiteY7" fmla="*/ 908932 h 1059736"/>
              <a:gd name="connsiteX8" fmla="*/ 275592 w 704217"/>
              <a:gd name="connsiteY8" fmla="*/ 975607 h 1059736"/>
              <a:gd name="connsiteX9" fmla="*/ 168435 w 704217"/>
              <a:gd name="connsiteY9" fmla="*/ 875594 h 1059736"/>
              <a:gd name="connsiteX10" fmla="*/ 208917 w 704217"/>
              <a:gd name="connsiteY10" fmla="*/ 904169 h 1059736"/>
              <a:gd name="connsiteX11" fmla="*/ 158910 w 704217"/>
              <a:gd name="connsiteY11" fmla="*/ 758913 h 1059736"/>
              <a:gd name="connsiteX12" fmla="*/ 206535 w 704217"/>
              <a:gd name="connsiteY12" fmla="*/ 851782 h 1059736"/>
              <a:gd name="connsiteX13" fmla="*/ 204154 w 704217"/>
              <a:gd name="connsiteY13" fmla="*/ 580319 h 1059736"/>
              <a:gd name="connsiteX14" fmla="*/ 144623 w 704217"/>
              <a:gd name="connsiteY14" fmla="*/ 339813 h 1059736"/>
              <a:gd name="connsiteX15" fmla="*/ 204154 w 704217"/>
              <a:gd name="connsiteY15" fmla="*/ 227894 h 1059736"/>
              <a:gd name="connsiteX16" fmla="*/ 280354 w 704217"/>
              <a:gd name="connsiteY16" fmla="*/ 120738 h 1059736"/>
              <a:gd name="connsiteX17" fmla="*/ 518479 w 704217"/>
              <a:gd name="connsiteY17" fmla="*/ 394582 h 1059736"/>
              <a:gd name="connsiteX18" fmla="*/ 449423 w 704217"/>
              <a:gd name="connsiteY18" fmla="*/ 592226 h 1059736"/>
              <a:gd name="connsiteX19" fmla="*/ 516098 w 704217"/>
              <a:gd name="connsiteY19" fmla="*/ 925601 h 1059736"/>
              <a:gd name="connsiteX20" fmla="*/ 556579 w 704217"/>
              <a:gd name="connsiteY20" fmla="*/ 842257 h 1059736"/>
              <a:gd name="connsiteX21" fmla="*/ 532767 w 704217"/>
              <a:gd name="connsiteY21" fmla="*/ 1013707 h 1059736"/>
              <a:gd name="connsiteX22" fmla="*/ 587535 w 704217"/>
              <a:gd name="connsiteY22" fmla="*/ 925601 h 1059736"/>
              <a:gd name="connsiteX23" fmla="*/ 611348 w 704217"/>
              <a:gd name="connsiteY23" fmla="*/ 992276 h 1059736"/>
              <a:gd name="connsiteX24" fmla="*/ 647067 w 704217"/>
              <a:gd name="connsiteY24" fmla="*/ 856544 h 1059736"/>
              <a:gd name="connsiteX25" fmla="*/ 689929 w 704217"/>
              <a:gd name="connsiteY25" fmla="*/ 975607 h 1059736"/>
              <a:gd name="connsiteX0" fmla="*/ 690787 w 705075"/>
              <a:gd name="connsiteY0" fmla="*/ 975607 h 1059736"/>
              <a:gd name="connsiteX1" fmla="*/ 705075 w 705075"/>
              <a:gd name="connsiteY1" fmla="*/ 739863 h 1059736"/>
              <a:gd name="connsiteX2" fmla="*/ 588393 w 705075"/>
              <a:gd name="connsiteY2" fmla="*/ 301713 h 1059736"/>
              <a:gd name="connsiteX3" fmla="*/ 319312 w 705075"/>
              <a:gd name="connsiteY3" fmla="*/ 261 h 1059736"/>
              <a:gd name="connsiteX4" fmla="*/ 51397 w 705075"/>
              <a:gd name="connsiteY4" fmla="*/ 426779 h 1059736"/>
              <a:gd name="connsiteX5" fmla="*/ 2606 w 705075"/>
              <a:gd name="connsiteY5" fmla="*/ 813682 h 1059736"/>
              <a:gd name="connsiteX6" fmla="*/ 197151 w 705075"/>
              <a:gd name="connsiteY6" fmla="*/ 1059736 h 1059736"/>
              <a:gd name="connsiteX7" fmla="*/ 128812 w 705075"/>
              <a:gd name="connsiteY7" fmla="*/ 908932 h 1059736"/>
              <a:gd name="connsiteX8" fmla="*/ 276450 w 705075"/>
              <a:gd name="connsiteY8" fmla="*/ 975607 h 1059736"/>
              <a:gd name="connsiteX9" fmla="*/ 169293 w 705075"/>
              <a:gd name="connsiteY9" fmla="*/ 875594 h 1059736"/>
              <a:gd name="connsiteX10" fmla="*/ 209775 w 705075"/>
              <a:gd name="connsiteY10" fmla="*/ 904169 h 1059736"/>
              <a:gd name="connsiteX11" fmla="*/ 159768 w 705075"/>
              <a:gd name="connsiteY11" fmla="*/ 758913 h 1059736"/>
              <a:gd name="connsiteX12" fmla="*/ 207393 w 705075"/>
              <a:gd name="connsiteY12" fmla="*/ 851782 h 1059736"/>
              <a:gd name="connsiteX13" fmla="*/ 205012 w 705075"/>
              <a:gd name="connsiteY13" fmla="*/ 580319 h 1059736"/>
              <a:gd name="connsiteX14" fmla="*/ 145481 w 705075"/>
              <a:gd name="connsiteY14" fmla="*/ 339813 h 1059736"/>
              <a:gd name="connsiteX15" fmla="*/ 205012 w 705075"/>
              <a:gd name="connsiteY15" fmla="*/ 227894 h 1059736"/>
              <a:gd name="connsiteX16" fmla="*/ 281212 w 705075"/>
              <a:gd name="connsiteY16" fmla="*/ 120738 h 1059736"/>
              <a:gd name="connsiteX17" fmla="*/ 519337 w 705075"/>
              <a:gd name="connsiteY17" fmla="*/ 394582 h 1059736"/>
              <a:gd name="connsiteX18" fmla="*/ 450281 w 705075"/>
              <a:gd name="connsiteY18" fmla="*/ 592226 h 1059736"/>
              <a:gd name="connsiteX19" fmla="*/ 516956 w 705075"/>
              <a:gd name="connsiteY19" fmla="*/ 925601 h 1059736"/>
              <a:gd name="connsiteX20" fmla="*/ 557437 w 705075"/>
              <a:gd name="connsiteY20" fmla="*/ 842257 h 1059736"/>
              <a:gd name="connsiteX21" fmla="*/ 533625 w 705075"/>
              <a:gd name="connsiteY21" fmla="*/ 1013707 h 1059736"/>
              <a:gd name="connsiteX22" fmla="*/ 588393 w 705075"/>
              <a:gd name="connsiteY22" fmla="*/ 925601 h 1059736"/>
              <a:gd name="connsiteX23" fmla="*/ 612206 w 705075"/>
              <a:gd name="connsiteY23" fmla="*/ 992276 h 1059736"/>
              <a:gd name="connsiteX24" fmla="*/ 647925 w 705075"/>
              <a:gd name="connsiteY24" fmla="*/ 856544 h 1059736"/>
              <a:gd name="connsiteX25" fmla="*/ 690787 w 705075"/>
              <a:gd name="connsiteY25" fmla="*/ 975607 h 1059736"/>
              <a:gd name="connsiteX0" fmla="*/ 690787 w 705075"/>
              <a:gd name="connsiteY0" fmla="*/ 975607 h 1059736"/>
              <a:gd name="connsiteX1" fmla="*/ 705075 w 705075"/>
              <a:gd name="connsiteY1" fmla="*/ 739863 h 1059736"/>
              <a:gd name="connsiteX2" fmla="*/ 588393 w 705075"/>
              <a:gd name="connsiteY2" fmla="*/ 301713 h 1059736"/>
              <a:gd name="connsiteX3" fmla="*/ 319312 w 705075"/>
              <a:gd name="connsiteY3" fmla="*/ 261 h 1059736"/>
              <a:gd name="connsiteX4" fmla="*/ 51397 w 705075"/>
              <a:gd name="connsiteY4" fmla="*/ 426779 h 1059736"/>
              <a:gd name="connsiteX5" fmla="*/ 2606 w 705075"/>
              <a:gd name="connsiteY5" fmla="*/ 813682 h 1059736"/>
              <a:gd name="connsiteX6" fmla="*/ 197151 w 705075"/>
              <a:gd name="connsiteY6" fmla="*/ 1059736 h 1059736"/>
              <a:gd name="connsiteX7" fmla="*/ 128812 w 705075"/>
              <a:gd name="connsiteY7" fmla="*/ 908932 h 1059736"/>
              <a:gd name="connsiteX8" fmla="*/ 276450 w 705075"/>
              <a:gd name="connsiteY8" fmla="*/ 975607 h 1059736"/>
              <a:gd name="connsiteX9" fmla="*/ 169293 w 705075"/>
              <a:gd name="connsiteY9" fmla="*/ 875594 h 1059736"/>
              <a:gd name="connsiteX10" fmla="*/ 209775 w 705075"/>
              <a:gd name="connsiteY10" fmla="*/ 904169 h 1059736"/>
              <a:gd name="connsiteX11" fmla="*/ 159768 w 705075"/>
              <a:gd name="connsiteY11" fmla="*/ 758913 h 1059736"/>
              <a:gd name="connsiteX12" fmla="*/ 207393 w 705075"/>
              <a:gd name="connsiteY12" fmla="*/ 851782 h 1059736"/>
              <a:gd name="connsiteX13" fmla="*/ 205012 w 705075"/>
              <a:gd name="connsiteY13" fmla="*/ 580319 h 1059736"/>
              <a:gd name="connsiteX14" fmla="*/ 145481 w 705075"/>
              <a:gd name="connsiteY14" fmla="*/ 339813 h 1059736"/>
              <a:gd name="connsiteX15" fmla="*/ 205012 w 705075"/>
              <a:gd name="connsiteY15" fmla="*/ 227894 h 1059736"/>
              <a:gd name="connsiteX16" fmla="*/ 281212 w 705075"/>
              <a:gd name="connsiteY16" fmla="*/ 120738 h 1059736"/>
              <a:gd name="connsiteX17" fmla="*/ 519337 w 705075"/>
              <a:gd name="connsiteY17" fmla="*/ 394582 h 1059736"/>
              <a:gd name="connsiteX18" fmla="*/ 450281 w 705075"/>
              <a:gd name="connsiteY18" fmla="*/ 592226 h 1059736"/>
              <a:gd name="connsiteX19" fmla="*/ 516956 w 705075"/>
              <a:gd name="connsiteY19" fmla="*/ 925601 h 1059736"/>
              <a:gd name="connsiteX20" fmla="*/ 557437 w 705075"/>
              <a:gd name="connsiteY20" fmla="*/ 842257 h 1059736"/>
              <a:gd name="connsiteX21" fmla="*/ 533625 w 705075"/>
              <a:gd name="connsiteY21" fmla="*/ 1013707 h 1059736"/>
              <a:gd name="connsiteX22" fmla="*/ 588393 w 705075"/>
              <a:gd name="connsiteY22" fmla="*/ 925601 h 1059736"/>
              <a:gd name="connsiteX23" fmla="*/ 612206 w 705075"/>
              <a:gd name="connsiteY23" fmla="*/ 992276 h 1059736"/>
              <a:gd name="connsiteX24" fmla="*/ 647925 w 705075"/>
              <a:gd name="connsiteY24" fmla="*/ 856544 h 1059736"/>
              <a:gd name="connsiteX25" fmla="*/ 690787 w 705075"/>
              <a:gd name="connsiteY25" fmla="*/ 975607 h 1059736"/>
              <a:gd name="connsiteX0" fmla="*/ 690787 w 705075"/>
              <a:gd name="connsiteY0" fmla="*/ 975607 h 1059736"/>
              <a:gd name="connsiteX1" fmla="*/ 705075 w 705075"/>
              <a:gd name="connsiteY1" fmla="*/ 739863 h 1059736"/>
              <a:gd name="connsiteX2" fmla="*/ 588393 w 705075"/>
              <a:gd name="connsiteY2" fmla="*/ 301713 h 1059736"/>
              <a:gd name="connsiteX3" fmla="*/ 319312 w 705075"/>
              <a:gd name="connsiteY3" fmla="*/ 261 h 1059736"/>
              <a:gd name="connsiteX4" fmla="*/ 51397 w 705075"/>
              <a:gd name="connsiteY4" fmla="*/ 426779 h 1059736"/>
              <a:gd name="connsiteX5" fmla="*/ 2606 w 705075"/>
              <a:gd name="connsiteY5" fmla="*/ 813682 h 1059736"/>
              <a:gd name="connsiteX6" fmla="*/ 197151 w 705075"/>
              <a:gd name="connsiteY6" fmla="*/ 1059736 h 1059736"/>
              <a:gd name="connsiteX7" fmla="*/ 128812 w 705075"/>
              <a:gd name="connsiteY7" fmla="*/ 908932 h 1059736"/>
              <a:gd name="connsiteX8" fmla="*/ 276450 w 705075"/>
              <a:gd name="connsiteY8" fmla="*/ 975607 h 1059736"/>
              <a:gd name="connsiteX9" fmla="*/ 169293 w 705075"/>
              <a:gd name="connsiteY9" fmla="*/ 875594 h 1059736"/>
              <a:gd name="connsiteX10" fmla="*/ 209775 w 705075"/>
              <a:gd name="connsiteY10" fmla="*/ 904169 h 1059736"/>
              <a:gd name="connsiteX11" fmla="*/ 159768 w 705075"/>
              <a:gd name="connsiteY11" fmla="*/ 758913 h 1059736"/>
              <a:gd name="connsiteX12" fmla="*/ 207393 w 705075"/>
              <a:gd name="connsiteY12" fmla="*/ 851782 h 1059736"/>
              <a:gd name="connsiteX13" fmla="*/ 205012 w 705075"/>
              <a:gd name="connsiteY13" fmla="*/ 580319 h 1059736"/>
              <a:gd name="connsiteX14" fmla="*/ 145481 w 705075"/>
              <a:gd name="connsiteY14" fmla="*/ 339813 h 1059736"/>
              <a:gd name="connsiteX15" fmla="*/ 205012 w 705075"/>
              <a:gd name="connsiteY15" fmla="*/ 227894 h 1059736"/>
              <a:gd name="connsiteX16" fmla="*/ 281212 w 705075"/>
              <a:gd name="connsiteY16" fmla="*/ 120738 h 1059736"/>
              <a:gd name="connsiteX17" fmla="*/ 519337 w 705075"/>
              <a:gd name="connsiteY17" fmla="*/ 394582 h 1059736"/>
              <a:gd name="connsiteX18" fmla="*/ 450281 w 705075"/>
              <a:gd name="connsiteY18" fmla="*/ 592226 h 1059736"/>
              <a:gd name="connsiteX19" fmla="*/ 516956 w 705075"/>
              <a:gd name="connsiteY19" fmla="*/ 925601 h 1059736"/>
              <a:gd name="connsiteX20" fmla="*/ 557437 w 705075"/>
              <a:gd name="connsiteY20" fmla="*/ 842257 h 1059736"/>
              <a:gd name="connsiteX21" fmla="*/ 533625 w 705075"/>
              <a:gd name="connsiteY21" fmla="*/ 1013707 h 1059736"/>
              <a:gd name="connsiteX22" fmla="*/ 588393 w 705075"/>
              <a:gd name="connsiteY22" fmla="*/ 925601 h 1059736"/>
              <a:gd name="connsiteX23" fmla="*/ 612206 w 705075"/>
              <a:gd name="connsiteY23" fmla="*/ 992276 h 1059736"/>
              <a:gd name="connsiteX24" fmla="*/ 647925 w 705075"/>
              <a:gd name="connsiteY24" fmla="*/ 856544 h 1059736"/>
              <a:gd name="connsiteX25" fmla="*/ 690787 w 705075"/>
              <a:gd name="connsiteY25" fmla="*/ 975607 h 1059736"/>
              <a:gd name="connsiteX0" fmla="*/ 690615 w 704903"/>
              <a:gd name="connsiteY0" fmla="*/ 975607 h 1044167"/>
              <a:gd name="connsiteX1" fmla="*/ 704903 w 704903"/>
              <a:gd name="connsiteY1" fmla="*/ 739863 h 1044167"/>
              <a:gd name="connsiteX2" fmla="*/ 588221 w 704903"/>
              <a:gd name="connsiteY2" fmla="*/ 301713 h 1044167"/>
              <a:gd name="connsiteX3" fmla="*/ 319140 w 704903"/>
              <a:gd name="connsiteY3" fmla="*/ 261 h 1044167"/>
              <a:gd name="connsiteX4" fmla="*/ 51225 w 704903"/>
              <a:gd name="connsiteY4" fmla="*/ 426779 h 1044167"/>
              <a:gd name="connsiteX5" fmla="*/ 2434 w 704903"/>
              <a:gd name="connsiteY5" fmla="*/ 813682 h 1044167"/>
              <a:gd name="connsiteX6" fmla="*/ 205471 w 704903"/>
              <a:gd name="connsiteY6" fmla="*/ 1044167 h 1044167"/>
              <a:gd name="connsiteX7" fmla="*/ 128640 w 704903"/>
              <a:gd name="connsiteY7" fmla="*/ 908932 h 1044167"/>
              <a:gd name="connsiteX8" fmla="*/ 276278 w 704903"/>
              <a:gd name="connsiteY8" fmla="*/ 975607 h 1044167"/>
              <a:gd name="connsiteX9" fmla="*/ 169121 w 704903"/>
              <a:gd name="connsiteY9" fmla="*/ 875594 h 1044167"/>
              <a:gd name="connsiteX10" fmla="*/ 209603 w 704903"/>
              <a:gd name="connsiteY10" fmla="*/ 904169 h 1044167"/>
              <a:gd name="connsiteX11" fmla="*/ 159596 w 704903"/>
              <a:gd name="connsiteY11" fmla="*/ 758913 h 1044167"/>
              <a:gd name="connsiteX12" fmla="*/ 207221 w 704903"/>
              <a:gd name="connsiteY12" fmla="*/ 851782 h 1044167"/>
              <a:gd name="connsiteX13" fmla="*/ 204840 w 704903"/>
              <a:gd name="connsiteY13" fmla="*/ 580319 h 1044167"/>
              <a:gd name="connsiteX14" fmla="*/ 145309 w 704903"/>
              <a:gd name="connsiteY14" fmla="*/ 339813 h 1044167"/>
              <a:gd name="connsiteX15" fmla="*/ 204840 w 704903"/>
              <a:gd name="connsiteY15" fmla="*/ 227894 h 1044167"/>
              <a:gd name="connsiteX16" fmla="*/ 281040 w 704903"/>
              <a:gd name="connsiteY16" fmla="*/ 120738 h 1044167"/>
              <a:gd name="connsiteX17" fmla="*/ 519165 w 704903"/>
              <a:gd name="connsiteY17" fmla="*/ 394582 h 1044167"/>
              <a:gd name="connsiteX18" fmla="*/ 450109 w 704903"/>
              <a:gd name="connsiteY18" fmla="*/ 592226 h 1044167"/>
              <a:gd name="connsiteX19" fmla="*/ 516784 w 704903"/>
              <a:gd name="connsiteY19" fmla="*/ 925601 h 1044167"/>
              <a:gd name="connsiteX20" fmla="*/ 557265 w 704903"/>
              <a:gd name="connsiteY20" fmla="*/ 842257 h 1044167"/>
              <a:gd name="connsiteX21" fmla="*/ 533453 w 704903"/>
              <a:gd name="connsiteY21" fmla="*/ 1013707 h 1044167"/>
              <a:gd name="connsiteX22" fmla="*/ 588221 w 704903"/>
              <a:gd name="connsiteY22" fmla="*/ 925601 h 1044167"/>
              <a:gd name="connsiteX23" fmla="*/ 612034 w 704903"/>
              <a:gd name="connsiteY23" fmla="*/ 992276 h 1044167"/>
              <a:gd name="connsiteX24" fmla="*/ 647753 w 704903"/>
              <a:gd name="connsiteY24" fmla="*/ 856544 h 1044167"/>
              <a:gd name="connsiteX25" fmla="*/ 690615 w 704903"/>
              <a:gd name="connsiteY25" fmla="*/ 975607 h 1044167"/>
              <a:gd name="connsiteX0" fmla="*/ 690515 w 704803"/>
              <a:gd name="connsiteY0" fmla="*/ 975607 h 1044199"/>
              <a:gd name="connsiteX1" fmla="*/ 704803 w 704803"/>
              <a:gd name="connsiteY1" fmla="*/ 739863 h 1044199"/>
              <a:gd name="connsiteX2" fmla="*/ 588121 w 704803"/>
              <a:gd name="connsiteY2" fmla="*/ 301713 h 1044199"/>
              <a:gd name="connsiteX3" fmla="*/ 319040 w 704803"/>
              <a:gd name="connsiteY3" fmla="*/ 261 h 1044199"/>
              <a:gd name="connsiteX4" fmla="*/ 51125 w 704803"/>
              <a:gd name="connsiteY4" fmla="*/ 426779 h 1044199"/>
              <a:gd name="connsiteX5" fmla="*/ 2334 w 704803"/>
              <a:gd name="connsiteY5" fmla="*/ 813682 h 1044199"/>
              <a:gd name="connsiteX6" fmla="*/ 205371 w 704803"/>
              <a:gd name="connsiteY6" fmla="*/ 1044167 h 1044199"/>
              <a:gd name="connsiteX7" fmla="*/ 128540 w 704803"/>
              <a:gd name="connsiteY7" fmla="*/ 908932 h 1044199"/>
              <a:gd name="connsiteX8" fmla="*/ 276178 w 704803"/>
              <a:gd name="connsiteY8" fmla="*/ 975607 h 1044199"/>
              <a:gd name="connsiteX9" fmla="*/ 169021 w 704803"/>
              <a:gd name="connsiteY9" fmla="*/ 875594 h 1044199"/>
              <a:gd name="connsiteX10" fmla="*/ 209503 w 704803"/>
              <a:gd name="connsiteY10" fmla="*/ 904169 h 1044199"/>
              <a:gd name="connsiteX11" fmla="*/ 159496 w 704803"/>
              <a:gd name="connsiteY11" fmla="*/ 758913 h 1044199"/>
              <a:gd name="connsiteX12" fmla="*/ 207121 w 704803"/>
              <a:gd name="connsiteY12" fmla="*/ 851782 h 1044199"/>
              <a:gd name="connsiteX13" fmla="*/ 204740 w 704803"/>
              <a:gd name="connsiteY13" fmla="*/ 580319 h 1044199"/>
              <a:gd name="connsiteX14" fmla="*/ 145209 w 704803"/>
              <a:gd name="connsiteY14" fmla="*/ 339813 h 1044199"/>
              <a:gd name="connsiteX15" fmla="*/ 204740 w 704803"/>
              <a:gd name="connsiteY15" fmla="*/ 227894 h 1044199"/>
              <a:gd name="connsiteX16" fmla="*/ 280940 w 704803"/>
              <a:gd name="connsiteY16" fmla="*/ 120738 h 1044199"/>
              <a:gd name="connsiteX17" fmla="*/ 519065 w 704803"/>
              <a:gd name="connsiteY17" fmla="*/ 394582 h 1044199"/>
              <a:gd name="connsiteX18" fmla="*/ 450009 w 704803"/>
              <a:gd name="connsiteY18" fmla="*/ 592226 h 1044199"/>
              <a:gd name="connsiteX19" fmla="*/ 516684 w 704803"/>
              <a:gd name="connsiteY19" fmla="*/ 925601 h 1044199"/>
              <a:gd name="connsiteX20" fmla="*/ 557165 w 704803"/>
              <a:gd name="connsiteY20" fmla="*/ 842257 h 1044199"/>
              <a:gd name="connsiteX21" fmla="*/ 533353 w 704803"/>
              <a:gd name="connsiteY21" fmla="*/ 1013707 h 1044199"/>
              <a:gd name="connsiteX22" fmla="*/ 588121 w 704803"/>
              <a:gd name="connsiteY22" fmla="*/ 925601 h 1044199"/>
              <a:gd name="connsiteX23" fmla="*/ 611934 w 704803"/>
              <a:gd name="connsiteY23" fmla="*/ 992276 h 1044199"/>
              <a:gd name="connsiteX24" fmla="*/ 647653 w 704803"/>
              <a:gd name="connsiteY24" fmla="*/ 856544 h 1044199"/>
              <a:gd name="connsiteX25" fmla="*/ 690515 w 704803"/>
              <a:gd name="connsiteY25" fmla="*/ 975607 h 1044199"/>
              <a:gd name="connsiteX0" fmla="*/ 690515 w 704803"/>
              <a:gd name="connsiteY0" fmla="*/ 975607 h 1044199"/>
              <a:gd name="connsiteX1" fmla="*/ 704803 w 704803"/>
              <a:gd name="connsiteY1" fmla="*/ 739863 h 1044199"/>
              <a:gd name="connsiteX2" fmla="*/ 588121 w 704803"/>
              <a:gd name="connsiteY2" fmla="*/ 301713 h 1044199"/>
              <a:gd name="connsiteX3" fmla="*/ 319040 w 704803"/>
              <a:gd name="connsiteY3" fmla="*/ 261 h 1044199"/>
              <a:gd name="connsiteX4" fmla="*/ 51125 w 704803"/>
              <a:gd name="connsiteY4" fmla="*/ 426779 h 1044199"/>
              <a:gd name="connsiteX5" fmla="*/ 2334 w 704803"/>
              <a:gd name="connsiteY5" fmla="*/ 813682 h 1044199"/>
              <a:gd name="connsiteX6" fmla="*/ 205371 w 704803"/>
              <a:gd name="connsiteY6" fmla="*/ 1044167 h 1044199"/>
              <a:gd name="connsiteX7" fmla="*/ 128540 w 704803"/>
              <a:gd name="connsiteY7" fmla="*/ 908932 h 1044199"/>
              <a:gd name="connsiteX8" fmla="*/ 276178 w 704803"/>
              <a:gd name="connsiteY8" fmla="*/ 975607 h 1044199"/>
              <a:gd name="connsiteX9" fmla="*/ 169021 w 704803"/>
              <a:gd name="connsiteY9" fmla="*/ 875594 h 1044199"/>
              <a:gd name="connsiteX10" fmla="*/ 209503 w 704803"/>
              <a:gd name="connsiteY10" fmla="*/ 904169 h 1044199"/>
              <a:gd name="connsiteX11" fmla="*/ 159496 w 704803"/>
              <a:gd name="connsiteY11" fmla="*/ 758913 h 1044199"/>
              <a:gd name="connsiteX12" fmla="*/ 207121 w 704803"/>
              <a:gd name="connsiteY12" fmla="*/ 851782 h 1044199"/>
              <a:gd name="connsiteX13" fmla="*/ 204740 w 704803"/>
              <a:gd name="connsiteY13" fmla="*/ 580319 h 1044199"/>
              <a:gd name="connsiteX14" fmla="*/ 145209 w 704803"/>
              <a:gd name="connsiteY14" fmla="*/ 339813 h 1044199"/>
              <a:gd name="connsiteX15" fmla="*/ 204740 w 704803"/>
              <a:gd name="connsiteY15" fmla="*/ 227894 h 1044199"/>
              <a:gd name="connsiteX16" fmla="*/ 280940 w 704803"/>
              <a:gd name="connsiteY16" fmla="*/ 120738 h 1044199"/>
              <a:gd name="connsiteX17" fmla="*/ 519065 w 704803"/>
              <a:gd name="connsiteY17" fmla="*/ 394582 h 1044199"/>
              <a:gd name="connsiteX18" fmla="*/ 450009 w 704803"/>
              <a:gd name="connsiteY18" fmla="*/ 592226 h 1044199"/>
              <a:gd name="connsiteX19" fmla="*/ 516684 w 704803"/>
              <a:gd name="connsiteY19" fmla="*/ 925601 h 1044199"/>
              <a:gd name="connsiteX20" fmla="*/ 557165 w 704803"/>
              <a:gd name="connsiteY20" fmla="*/ 842257 h 1044199"/>
              <a:gd name="connsiteX21" fmla="*/ 533353 w 704803"/>
              <a:gd name="connsiteY21" fmla="*/ 1013707 h 1044199"/>
              <a:gd name="connsiteX22" fmla="*/ 588121 w 704803"/>
              <a:gd name="connsiteY22" fmla="*/ 925601 h 1044199"/>
              <a:gd name="connsiteX23" fmla="*/ 611934 w 704803"/>
              <a:gd name="connsiteY23" fmla="*/ 992276 h 1044199"/>
              <a:gd name="connsiteX24" fmla="*/ 647653 w 704803"/>
              <a:gd name="connsiteY24" fmla="*/ 856544 h 1044199"/>
              <a:gd name="connsiteX25" fmla="*/ 690515 w 704803"/>
              <a:gd name="connsiteY25" fmla="*/ 975607 h 1044199"/>
              <a:gd name="connsiteX0" fmla="*/ 690515 w 704803"/>
              <a:gd name="connsiteY0" fmla="*/ 975607 h 1044199"/>
              <a:gd name="connsiteX1" fmla="*/ 704803 w 704803"/>
              <a:gd name="connsiteY1" fmla="*/ 739863 h 1044199"/>
              <a:gd name="connsiteX2" fmla="*/ 588121 w 704803"/>
              <a:gd name="connsiteY2" fmla="*/ 301713 h 1044199"/>
              <a:gd name="connsiteX3" fmla="*/ 319040 w 704803"/>
              <a:gd name="connsiteY3" fmla="*/ 261 h 1044199"/>
              <a:gd name="connsiteX4" fmla="*/ 51125 w 704803"/>
              <a:gd name="connsiteY4" fmla="*/ 426779 h 1044199"/>
              <a:gd name="connsiteX5" fmla="*/ 2334 w 704803"/>
              <a:gd name="connsiteY5" fmla="*/ 813682 h 1044199"/>
              <a:gd name="connsiteX6" fmla="*/ 205371 w 704803"/>
              <a:gd name="connsiteY6" fmla="*/ 1044167 h 1044199"/>
              <a:gd name="connsiteX7" fmla="*/ 128540 w 704803"/>
              <a:gd name="connsiteY7" fmla="*/ 908932 h 1044199"/>
              <a:gd name="connsiteX8" fmla="*/ 276178 w 704803"/>
              <a:gd name="connsiteY8" fmla="*/ 975607 h 1044199"/>
              <a:gd name="connsiteX9" fmla="*/ 169021 w 704803"/>
              <a:gd name="connsiteY9" fmla="*/ 875594 h 1044199"/>
              <a:gd name="connsiteX10" fmla="*/ 209503 w 704803"/>
              <a:gd name="connsiteY10" fmla="*/ 904169 h 1044199"/>
              <a:gd name="connsiteX11" fmla="*/ 159496 w 704803"/>
              <a:gd name="connsiteY11" fmla="*/ 758913 h 1044199"/>
              <a:gd name="connsiteX12" fmla="*/ 207121 w 704803"/>
              <a:gd name="connsiteY12" fmla="*/ 851782 h 1044199"/>
              <a:gd name="connsiteX13" fmla="*/ 204740 w 704803"/>
              <a:gd name="connsiteY13" fmla="*/ 580319 h 1044199"/>
              <a:gd name="connsiteX14" fmla="*/ 145209 w 704803"/>
              <a:gd name="connsiteY14" fmla="*/ 339813 h 1044199"/>
              <a:gd name="connsiteX15" fmla="*/ 204740 w 704803"/>
              <a:gd name="connsiteY15" fmla="*/ 227894 h 1044199"/>
              <a:gd name="connsiteX16" fmla="*/ 280940 w 704803"/>
              <a:gd name="connsiteY16" fmla="*/ 120738 h 1044199"/>
              <a:gd name="connsiteX17" fmla="*/ 519065 w 704803"/>
              <a:gd name="connsiteY17" fmla="*/ 394582 h 1044199"/>
              <a:gd name="connsiteX18" fmla="*/ 450009 w 704803"/>
              <a:gd name="connsiteY18" fmla="*/ 592226 h 1044199"/>
              <a:gd name="connsiteX19" fmla="*/ 516684 w 704803"/>
              <a:gd name="connsiteY19" fmla="*/ 925601 h 1044199"/>
              <a:gd name="connsiteX20" fmla="*/ 557165 w 704803"/>
              <a:gd name="connsiteY20" fmla="*/ 842257 h 1044199"/>
              <a:gd name="connsiteX21" fmla="*/ 533353 w 704803"/>
              <a:gd name="connsiteY21" fmla="*/ 1013707 h 1044199"/>
              <a:gd name="connsiteX22" fmla="*/ 588121 w 704803"/>
              <a:gd name="connsiteY22" fmla="*/ 925601 h 1044199"/>
              <a:gd name="connsiteX23" fmla="*/ 611934 w 704803"/>
              <a:gd name="connsiteY23" fmla="*/ 992276 h 1044199"/>
              <a:gd name="connsiteX24" fmla="*/ 647653 w 704803"/>
              <a:gd name="connsiteY24" fmla="*/ 856544 h 1044199"/>
              <a:gd name="connsiteX25" fmla="*/ 690515 w 704803"/>
              <a:gd name="connsiteY25" fmla="*/ 975607 h 1044199"/>
              <a:gd name="connsiteX0" fmla="*/ 690515 w 704803"/>
              <a:gd name="connsiteY0" fmla="*/ 975607 h 1044199"/>
              <a:gd name="connsiteX1" fmla="*/ 704803 w 704803"/>
              <a:gd name="connsiteY1" fmla="*/ 739863 h 1044199"/>
              <a:gd name="connsiteX2" fmla="*/ 588121 w 704803"/>
              <a:gd name="connsiteY2" fmla="*/ 301713 h 1044199"/>
              <a:gd name="connsiteX3" fmla="*/ 319040 w 704803"/>
              <a:gd name="connsiteY3" fmla="*/ 261 h 1044199"/>
              <a:gd name="connsiteX4" fmla="*/ 51125 w 704803"/>
              <a:gd name="connsiteY4" fmla="*/ 426779 h 1044199"/>
              <a:gd name="connsiteX5" fmla="*/ 2334 w 704803"/>
              <a:gd name="connsiteY5" fmla="*/ 813682 h 1044199"/>
              <a:gd name="connsiteX6" fmla="*/ 205371 w 704803"/>
              <a:gd name="connsiteY6" fmla="*/ 1044167 h 1044199"/>
              <a:gd name="connsiteX7" fmla="*/ 128540 w 704803"/>
              <a:gd name="connsiteY7" fmla="*/ 908932 h 1044199"/>
              <a:gd name="connsiteX8" fmla="*/ 276178 w 704803"/>
              <a:gd name="connsiteY8" fmla="*/ 975607 h 1044199"/>
              <a:gd name="connsiteX9" fmla="*/ 169021 w 704803"/>
              <a:gd name="connsiteY9" fmla="*/ 875594 h 1044199"/>
              <a:gd name="connsiteX10" fmla="*/ 209503 w 704803"/>
              <a:gd name="connsiteY10" fmla="*/ 904169 h 1044199"/>
              <a:gd name="connsiteX11" fmla="*/ 159496 w 704803"/>
              <a:gd name="connsiteY11" fmla="*/ 758913 h 1044199"/>
              <a:gd name="connsiteX12" fmla="*/ 207121 w 704803"/>
              <a:gd name="connsiteY12" fmla="*/ 851782 h 1044199"/>
              <a:gd name="connsiteX13" fmla="*/ 204740 w 704803"/>
              <a:gd name="connsiteY13" fmla="*/ 580319 h 1044199"/>
              <a:gd name="connsiteX14" fmla="*/ 145209 w 704803"/>
              <a:gd name="connsiteY14" fmla="*/ 339813 h 1044199"/>
              <a:gd name="connsiteX15" fmla="*/ 204740 w 704803"/>
              <a:gd name="connsiteY15" fmla="*/ 227894 h 1044199"/>
              <a:gd name="connsiteX16" fmla="*/ 280940 w 704803"/>
              <a:gd name="connsiteY16" fmla="*/ 120738 h 1044199"/>
              <a:gd name="connsiteX17" fmla="*/ 519065 w 704803"/>
              <a:gd name="connsiteY17" fmla="*/ 394582 h 1044199"/>
              <a:gd name="connsiteX18" fmla="*/ 450009 w 704803"/>
              <a:gd name="connsiteY18" fmla="*/ 592226 h 1044199"/>
              <a:gd name="connsiteX19" fmla="*/ 516684 w 704803"/>
              <a:gd name="connsiteY19" fmla="*/ 925601 h 1044199"/>
              <a:gd name="connsiteX20" fmla="*/ 557165 w 704803"/>
              <a:gd name="connsiteY20" fmla="*/ 842257 h 1044199"/>
              <a:gd name="connsiteX21" fmla="*/ 533353 w 704803"/>
              <a:gd name="connsiteY21" fmla="*/ 1013707 h 1044199"/>
              <a:gd name="connsiteX22" fmla="*/ 588121 w 704803"/>
              <a:gd name="connsiteY22" fmla="*/ 925601 h 1044199"/>
              <a:gd name="connsiteX23" fmla="*/ 611934 w 704803"/>
              <a:gd name="connsiteY23" fmla="*/ 992276 h 1044199"/>
              <a:gd name="connsiteX24" fmla="*/ 647653 w 704803"/>
              <a:gd name="connsiteY24" fmla="*/ 856544 h 1044199"/>
              <a:gd name="connsiteX25" fmla="*/ 690515 w 704803"/>
              <a:gd name="connsiteY25" fmla="*/ 975607 h 1044199"/>
              <a:gd name="connsiteX0" fmla="*/ 690515 w 704803"/>
              <a:gd name="connsiteY0" fmla="*/ 975607 h 1044199"/>
              <a:gd name="connsiteX1" fmla="*/ 704803 w 704803"/>
              <a:gd name="connsiteY1" fmla="*/ 739863 h 1044199"/>
              <a:gd name="connsiteX2" fmla="*/ 588121 w 704803"/>
              <a:gd name="connsiteY2" fmla="*/ 301713 h 1044199"/>
              <a:gd name="connsiteX3" fmla="*/ 319040 w 704803"/>
              <a:gd name="connsiteY3" fmla="*/ 261 h 1044199"/>
              <a:gd name="connsiteX4" fmla="*/ 51125 w 704803"/>
              <a:gd name="connsiteY4" fmla="*/ 426779 h 1044199"/>
              <a:gd name="connsiteX5" fmla="*/ 2334 w 704803"/>
              <a:gd name="connsiteY5" fmla="*/ 813682 h 1044199"/>
              <a:gd name="connsiteX6" fmla="*/ 205371 w 704803"/>
              <a:gd name="connsiteY6" fmla="*/ 1044167 h 1044199"/>
              <a:gd name="connsiteX7" fmla="*/ 128540 w 704803"/>
              <a:gd name="connsiteY7" fmla="*/ 908932 h 1044199"/>
              <a:gd name="connsiteX8" fmla="*/ 276178 w 704803"/>
              <a:gd name="connsiteY8" fmla="*/ 975607 h 1044199"/>
              <a:gd name="connsiteX9" fmla="*/ 169021 w 704803"/>
              <a:gd name="connsiteY9" fmla="*/ 875594 h 1044199"/>
              <a:gd name="connsiteX10" fmla="*/ 209503 w 704803"/>
              <a:gd name="connsiteY10" fmla="*/ 904169 h 1044199"/>
              <a:gd name="connsiteX11" fmla="*/ 159496 w 704803"/>
              <a:gd name="connsiteY11" fmla="*/ 758913 h 1044199"/>
              <a:gd name="connsiteX12" fmla="*/ 207121 w 704803"/>
              <a:gd name="connsiteY12" fmla="*/ 851782 h 1044199"/>
              <a:gd name="connsiteX13" fmla="*/ 204740 w 704803"/>
              <a:gd name="connsiteY13" fmla="*/ 580319 h 1044199"/>
              <a:gd name="connsiteX14" fmla="*/ 145209 w 704803"/>
              <a:gd name="connsiteY14" fmla="*/ 339813 h 1044199"/>
              <a:gd name="connsiteX15" fmla="*/ 204740 w 704803"/>
              <a:gd name="connsiteY15" fmla="*/ 227894 h 1044199"/>
              <a:gd name="connsiteX16" fmla="*/ 280940 w 704803"/>
              <a:gd name="connsiteY16" fmla="*/ 120738 h 1044199"/>
              <a:gd name="connsiteX17" fmla="*/ 519065 w 704803"/>
              <a:gd name="connsiteY17" fmla="*/ 394582 h 1044199"/>
              <a:gd name="connsiteX18" fmla="*/ 450009 w 704803"/>
              <a:gd name="connsiteY18" fmla="*/ 592226 h 1044199"/>
              <a:gd name="connsiteX19" fmla="*/ 516684 w 704803"/>
              <a:gd name="connsiteY19" fmla="*/ 925601 h 1044199"/>
              <a:gd name="connsiteX20" fmla="*/ 557165 w 704803"/>
              <a:gd name="connsiteY20" fmla="*/ 842257 h 1044199"/>
              <a:gd name="connsiteX21" fmla="*/ 533353 w 704803"/>
              <a:gd name="connsiteY21" fmla="*/ 1013707 h 1044199"/>
              <a:gd name="connsiteX22" fmla="*/ 588121 w 704803"/>
              <a:gd name="connsiteY22" fmla="*/ 925601 h 1044199"/>
              <a:gd name="connsiteX23" fmla="*/ 611934 w 704803"/>
              <a:gd name="connsiteY23" fmla="*/ 992276 h 1044199"/>
              <a:gd name="connsiteX24" fmla="*/ 647653 w 704803"/>
              <a:gd name="connsiteY24" fmla="*/ 856544 h 1044199"/>
              <a:gd name="connsiteX25" fmla="*/ 690515 w 704803"/>
              <a:gd name="connsiteY25" fmla="*/ 975607 h 1044199"/>
              <a:gd name="connsiteX0" fmla="*/ 690515 w 704803"/>
              <a:gd name="connsiteY0" fmla="*/ 975607 h 1044199"/>
              <a:gd name="connsiteX1" fmla="*/ 704803 w 704803"/>
              <a:gd name="connsiteY1" fmla="*/ 739863 h 1044199"/>
              <a:gd name="connsiteX2" fmla="*/ 588121 w 704803"/>
              <a:gd name="connsiteY2" fmla="*/ 301713 h 1044199"/>
              <a:gd name="connsiteX3" fmla="*/ 319040 w 704803"/>
              <a:gd name="connsiteY3" fmla="*/ 261 h 1044199"/>
              <a:gd name="connsiteX4" fmla="*/ 51125 w 704803"/>
              <a:gd name="connsiteY4" fmla="*/ 426779 h 1044199"/>
              <a:gd name="connsiteX5" fmla="*/ 2334 w 704803"/>
              <a:gd name="connsiteY5" fmla="*/ 813682 h 1044199"/>
              <a:gd name="connsiteX6" fmla="*/ 205371 w 704803"/>
              <a:gd name="connsiteY6" fmla="*/ 1044167 h 1044199"/>
              <a:gd name="connsiteX7" fmla="*/ 128540 w 704803"/>
              <a:gd name="connsiteY7" fmla="*/ 908932 h 1044199"/>
              <a:gd name="connsiteX8" fmla="*/ 276178 w 704803"/>
              <a:gd name="connsiteY8" fmla="*/ 975607 h 1044199"/>
              <a:gd name="connsiteX9" fmla="*/ 169021 w 704803"/>
              <a:gd name="connsiteY9" fmla="*/ 875594 h 1044199"/>
              <a:gd name="connsiteX10" fmla="*/ 209503 w 704803"/>
              <a:gd name="connsiteY10" fmla="*/ 904169 h 1044199"/>
              <a:gd name="connsiteX11" fmla="*/ 159496 w 704803"/>
              <a:gd name="connsiteY11" fmla="*/ 758913 h 1044199"/>
              <a:gd name="connsiteX12" fmla="*/ 207121 w 704803"/>
              <a:gd name="connsiteY12" fmla="*/ 851782 h 1044199"/>
              <a:gd name="connsiteX13" fmla="*/ 204740 w 704803"/>
              <a:gd name="connsiteY13" fmla="*/ 580319 h 1044199"/>
              <a:gd name="connsiteX14" fmla="*/ 145209 w 704803"/>
              <a:gd name="connsiteY14" fmla="*/ 339813 h 1044199"/>
              <a:gd name="connsiteX15" fmla="*/ 204740 w 704803"/>
              <a:gd name="connsiteY15" fmla="*/ 227894 h 1044199"/>
              <a:gd name="connsiteX16" fmla="*/ 280940 w 704803"/>
              <a:gd name="connsiteY16" fmla="*/ 120738 h 1044199"/>
              <a:gd name="connsiteX17" fmla="*/ 519065 w 704803"/>
              <a:gd name="connsiteY17" fmla="*/ 394582 h 1044199"/>
              <a:gd name="connsiteX18" fmla="*/ 450009 w 704803"/>
              <a:gd name="connsiteY18" fmla="*/ 592226 h 1044199"/>
              <a:gd name="connsiteX19" fmla="*/ 516684 w 704803"/>
              <a:gd name="connsiteY19" fmla="*/ 925601 h 1044199"/>
              <a:gd name="connsiteX20" fmla="*/ 557165 w 704803"/>
              <a:gd name="connsiteY20" fmla="*/ 842257 h 1044199"/>
              <a:gd name="connsiteX21" fmla="*/ 533353 w 704803"/>
              <a:gd name="connsiteY21" fmla="*/ 1013707 h 1044199"/>
              <a:gd name="connsiteX22" fmla="*/ 588121 w 704803"/>
              <a:gd name="connsiteY22" fmla="*/ 925601 h 1044199"/>
              <a:gd name="connsiteX23" fmla="*/ 611934 w 704803"/>
              <a:gd name="connsiteY23" fmla="*/ 992276 h 1044199"/>
              <a:gd name="connsiteX24" fmla="*/ 647653 w 704803"/>
              <a:gd name="connsiteY24" fmla="*/ 856544 h 1044199"/>
              <a:gd name="connsiteX25" fmla="*/ 690515 w 704803"/>
              <a:gd name="connsiteY25" fmla="*/ 975607 h 1044199"/>
              <a:gd name="connsiteX0" fmla="*/ 690515 w 704803"/>
              <a:gd name="connsiteY0" fmla="*/ 975607 h 1044199"/>
              <a:gd name="connsiteX1" fmla="*/ 704803 w 704803"/>
              <a:gd name="connsiteY1" fmla="*/ 739863 h 1044199"/>
              <a:gd name="connsiteX2" fmla="*/ 588121 w 704803"/>
              <a:gd name="connsiteY2" fmla="*/ 301713 h 1044199"/>
              <a:gd name="connsiteX3" fmla="*/ 319040 w 704803"/>
              <a:gd name="connsiteY3" fmla="*/ 261 h 1044199"/>
              <a:gd name="connsiteX4" fmla="*/ 51125 w 704803"/>
              <a:gd name="connsiteY4" fmla="*/ 426779 h 1044199"/>
              <a:gd name="connsiteX5" fmla="*/ 2334 w 704803"/>
              <a:gd name="connsiteY5" fmla="*/ 813682 h 1044199"/>
              <a:gd name="connsiteX6" fmla="*/ 205371 w 704803"/>
              <a:gd name="connsiteY6" fmla="*/ 1044167 h 1044199"/>
              <a:gd name="connsiteX7" fmla="*/ 128540 w 704803"/>
              <a:gd name="connsiteY7" fmla="*/ 908932 h 1044199"/>
              <a:gd name="connsiteX8" fmla="*/ 276178 w 704803"/>
              <a:gd name="connsiteY8" fmla="*/ 975607 h 1044199"/>
              <a:gd name="connsiteX9" fmla="*/ 169021 w 704803"/>
              <a:gd name="connsiteY9" fmla="*/ 875594 h 1044199"/>
              <a:gd name="connsiteX10" fmla="*/ 229318 w 704803"/>
              <a:gd name="connsiteY10" fmla="*/ 918322 h 1044199"/>
              <a:gd name="connsiteX11" fmla="*/ 159496 w 704803"/>
              <a:gd name="connsiteY11" fmla="*/ 758913 h 1044199"/>
              <a:gd name="connsiteX12" fmla="*/ 207121 w 704803"/>
              <a:gd name="connsiteY12" fmla="*/ 851782 h 1044199"/>
              <a:gd name="connsiteX13" fmla="*/ 204740 w 704803"/>
              <a:gd name="connsiteY13" fmla="*/ 580319 h 1044199"/>
              <a:gd name="connsiteX14" fmla="*/ 145209 w 704803"/>
              <a:gd name="connsiteY14" fmla="*/ 339813 h 1044199"/>
              <a:gd name="connsiteX15" fmla="*/ 204740 w 704803"/>
              <a:gd name="connsiteY15" fmla="*/ 227894 h 1044199"/>
              <a:gd name="connsiteX16" fmla="*/ 280940 w 704803"/>
              <a:gd name="connsiteY16" fmla="*/ 120738 h 1044199"/>
              <a:gd name="connsiteX17" fmla="*/ 519065 w 704803"/>
              <a:gd name="connsiteY17" fmla="*/ 394582 h 1044199"/>
              <a:gd name="connsiteX18" fmla="*/ 450009 w 704803"/>
              <a:gd name="connsiteY18" fmla="*/ 592226 h 1044199"/>
              <a:gd name="connsiteX19" fmla="*/ 516684 w 704803"/>
              <a:gd name="connsiteY19" fmla="*/ 925601 h 1044199"/>
              <a:gd name="connsiteX20" fmla="*/ 557165 w 704803"/>
              <a:gd name="connsiteY20" fmla="*/ 842257 h 1044199"/>
              <a:gd name="connsiteX21" fmla="*/ 533353 w 704803"/>
              <a:gd name="connsiteY21" fmla="*/ 1013707 h 1044199"/>
              <a:gd name="connsiteX22" fmla="*/ 588121 w 704803"/>
              <a:gd name="connsiteY22" fmla="*/ 925601 h 1044199"/>
              <a:gd name="connsiteX23" fmla="*/ 611934 w 704803"/>
              <a:gd name="connsiteY23" fmla="*/ 992276 h 1044199"/>
              <a:gd name="connsiteX24" fmla="*/ 647653 w 704803"/>
              <a:gd name="connsiteY24" fmla="*/ 856544 h 1044199"/>
              <a:gd name="connsiteX25" fmla="*/ 690515 w 704803"/>
              <a:gd name="connsiteY25" fmla="*/ 975607 h 1044199"/>
              <a:gd name="connsiteX0" fmla="*/ 690515 w 704803"/>
              <a:gd name="connsiteY0" fmla="*/ 975607 h 1044199"/>
              <a:gd name="connsiteX1" fmla="*/ 704803 w 704803"/>
              <a:gd name="connsiteY1" fmla="*/ 739863 h 1044199"/>
              <a:gd name="connsiteX2" fmla="*/ 588121 w 704803"/>
              <a:gd name="connsiteY2" fmla="*/ 301713 h 1044199"/>
              <a:gd name="connsiteX3" fmla="*/ 319040 w 704803"/>
              <a:gd name="connsiteY3" fmla="*/ 261 h 1044199"/>
              <a:gd name="connsiteX4" fmla="*/ 51125 w 704803"/>
              <a:gd name="connsiteY4" fmla="*/ 426779 h 1044199"/>
              <a:gd name="connsiteX5" fmla="*/ 2334 w 704803"/>
              <a:gd name="connsiteY5" fmla="*/ 813682 h 1044199"/>
              <a:gd name="connsiteX6" fmla="*/ 205371 w 704803"/>
              <a:gd name="connsiteY6" fmla="*/ 1044167 h 1044199"/>
              <a:gd name="connsiteX7" fmla="*/ 128540 w 704803"/>
              <a:gd name="connsiteY7" fmla="*/ 908932 h 1044199"/>
              <a:gd name="connsiteX8" fmla="*/ 276178 w 704803"/>
              <a:gd name="connsiteY8" fmla="*/ 975607 h 1044199"/>
              <a:gd name="connsiteX9" fmla="*/ 169021 w 704803"/>
              <a:gd name="connsiteY9" fmla="*/ 875594 h 1044199"/>
              <a:gd name="connsiteX10" fmla="*/ 229318 w 704803"/>
              <a:gd name="connsiteY10" fmla="*/ 918322 h 1044199"/>
              <a:gd name="connsiteX11" fmla="*/ 159496 w 704803"/>
              <a:gd name="connsiteY11" fmla="*/ 758913 h 1044199"/>
              <a:gd name="connsiteX12" fmla="*/ 225520 w 704803"/>
              <a:gd name="connsiteY12" fmla="*/ 850367 h 1044199"/>
              <a:gd name="connsiteX13" fmla="*/ 204740 w 704803"/>
              <a:gd name="connsiteY13" fmla="*/ 580319 h 1044199"/>
              <a:gd name="connsiteX14" fmla="*/ 145209 w 704803"/>
              <a:gd name="connsiteY14" fmla="*/ 339813 h 1044199"/>
              <a:gd name="connsiteX15" fmla="*/ 204740 w 704803"/>
              <a:gd name="connsiteY15" fmla="*/ 227894 h 1044199"/>
              <a:gd name="connsiteX16" fmla="*/ 280940 w 704803"/>
              <a:gd name="connsiteY16" fmla="*/ 120738 h 1044199"/>
              <a:gd name="connsiteX17" fmla="*/ 519065 w 704803"/>
              <a:gd name="connsiteY17" fmla="*/ 394582 h 1044199"/>
              <a:gd name="connsiteX18" fmla="*/ 450009 w 704803"/>
              <a:gd name="connsiteY18" fmla="*/ 592226 h 1044199"/>
              <a:gd name="connsiteX19" fmla="*/ 516684 w 704803"/>
              <a:gd name="connsiteY19" fmla="*/ 925601 h 1044199"/>
              <a:gd name="connsiteX20" fmla="*/ 557165 w 704803"/>
              <a:gd name="connsiteY20" fmla="*/ 842257 h 1044199"/>
              <a:gd name="connsiteX21" fmla="*/ 533353 w 704803"/>
              <a:gd name="connsiteY21" fmla="*/ 1013707 h 1044199"/>
              <a:gd name="connsiteX22" fmla="*/ 588121 w 704803"/>
              <a:gd name="connsiteY22" fmla="*/ 925601 h 1044199"/>
              <a:gd name="connsiteX23" fmla="*/ 611934 w 704803"/>
              <a:gd name="connsiteY23" fmla="*/ 992276 h 1044199"/>
              <a:gd name="connsiteX24" fmla="*/ 647653 w 704803"/>
              <a:gd name="connsiteY24" fmla="*/ 856544 h 1044199"/>
              <a:gd name="connsiteX25" fmla="*/ 690515 w 704803"/>
              <a:gd name="connsiteY25" fmla="*/ 975607 h 1044199"/>
              <a:gd name="connsiteX0" fmla="*/ 690515 w 704803"/>
              <a:gd name="connsiteY0" fmla="*/ 975607 h 1044199"/>
              <a:gd name="connsiteX1" fmla="*/ 704803 w 704803"/>
              <a:gd name="connsiteY1" fmla="*/ 739863 h 1044199"/>
              <a:gd name="connsiteX2" fmla="*/ 588121 w 704803"/>
              <a:gd name="connsiteY2" fmla="*/ 301713 h 1044199"/>
              <a:gd name="connsiteX3" fmla="*/ 319040 w 704803"/>
              <a:gd name="connsiteY3" fmla="*/ 261 h 1044199"/>
              <a:gd name="connsiteX4" fmla="*/ 51125 w 704803"/>
              <a:gd name="connsiteY4" fmla="*/ 426779 h 1044199"/>
              <a:gd name="connsiteX5" fmla="*/ 2334 w 704803"/>
              <a:gd name="connsiteY5" fmla="*/ 813682 h 1044199"/>
              <a:gd name="connsiteX6" fmla="*/ 205371 w 704803"/>
              <a:gd name="connsiteY6" fmla="*/ 1044167 h 1044199"/>
              <a:gd name="connsiteX7" fmla="*/ 128540 w 704803"/>
              <a:gd name="connsiteY7" fmla="*/ 908932 h 1044199"/>
              <a:gd name="connsiteX8" fmla="*/ 276178 w 704803"/>
              <a:gd name="connsiteY8" fmla="*/ 975607 h 1044199"/>
              <a:gd name="connsiteX9" fmla="*/ 169021 w 704803"/>
              <a:gd name="connsiteY9" fmla="*/ 875594 h 1044199"/>
              <a:gd name="connsiteX10" fmla="*/ 229318 w 704803"/>
              <a:gd name="connsiteY10" fmla="*/ 918322 h 1044199"/>
              <a:gd name="connsiteX11" fmla="*/ 169403 w 704803"/>
              <a:gd name="connsiteY11" fmla="*/ 767405 h 1044199"/>
              <a:gd name="connsiteX12" fmla="*/ 225520 w 704803"/>
              <a:gd name="connsiteY12" fmla="*/ 850367 h 1044199"/>
              <a:gd name="connsiteX13" fmla="*/ 204740 w 704803"/>
              <a:gd name="connsiteY13" fmla="*/ 580319 h 1044199"/>
              <a:gd name="connsiteX14" fmla="*/ 145209 w 704803"/>
              <a:gd name="connsiteY14" fmla="*/ 339813 h 1044199"/>
              <a:gd name="connsiteX15" fmla="*/ 204740 w 704803"/>
              <a:gd name="connsiteY15" fmla="*/ 227894 h 1044199"/>
              <a:gd name="connsiteX16" fmla="*/ 280940 w 704803"/>
              <a:gd name="connsiteY16" fmla="*/ 120738 h 1044199"/>
              <a:gd name="connsiteX17" fmla="*/ 519065 w 704803"/>
              <a:gd name="connsiteY17" fmla="*/ 394582 h 1044199"/>
              <a:gd name="connsiteX18" fmla="*/ 450009 w 704803"/>
              <a:gd name="connsiteY18" fmla="*/ 592226 h 1044199"/>
              <a:gd name="connsiteX19" fmla="*/ 516684 w 704803"/>
              <a:gd name="connsiteY19" fmla="*/ 925601 h 1044199"/>
              <a:gd name="connsiteX20" fmla="*/ 557165 w 704803"/>
              <a:gd name="connsiteY20" fmla="*/ 842257 h 1044199"/>
              <a:gd name="connsiteX21" fmla="*/ 533353 w 704803"/>
              <a:gd name="connsiteY21" fmla="*/ 1013707 h 1044199"/>
              <a:gd name="connsiteX22" fmla="*/ 588121 w 704803"/>
              <a:gd name="connsiteY22" fmla="*/ 925601 h 1044199"/>
              <a:gd name="connsiteX23" fmla="*/ 611934 w 704803"/>
              <a:gd name="connsiteY23" fmla="*/ 992276 h 1044199"/>
              <a:gd name="connsiteX24" fmla="*/ 647653 w 704803"/>
              <a:gd name="connsiteY24" fmla="*/ 856544 h 1044199"/>
              <a:gd name="connsiteX25" fmla="*/ 690515 w 704803"/>
              <a:gd name="connsiteY25" fmla="*/ 975607 h 1044199"/>
              <a:gd name="connsiteX0" fmla="*/ 690515 w 704803"/>
              <a:gd name="connsiteY0" fmla="*/ 975607 h 1044199"/>
              <a:gd name="connsiteX1" fmla="*/ 704803 w 704803"/>
              <a:gd name="connsiteY1" fmla="*/ 739863 h 1044199"/>
              <a:gd name="connsiteX2" fmla="*/ 588121 w 704803"/>
              <a:gd name="connsiteY2" fmla="*/ 301713 h 1044199"/>
              <a:gd name="connsiteX3" fmla="*/ 319040 w 704803"/>
              <a:gd name="connsiteY3" fmla="*/ 261 h 1044199"/>
              <a:gd name="connsiteX4" fmla="*/ 51125 w 704803"/>
              <a:gd name="connsiteY4" fmla="*/ 426779 h 1044199"/>
              <a:gd name="connsiteX5" fmla="*/ 2334 w 704803"/>
              <a:gd name="connsiteY5" fmla="*/ 813682 h 1044199"/>
              <a:gd name="connsiteX6" fmla="*/ 205371 w 704803"/>
              <a:gd name="connsiteY6" fmla="*/ 1044167 h 1044199"/>
              <a:gd name="connsiteX7" fmla="*/ 128540 w 704803"/>
              <a:gd name="connsiteY7" fmla="*/ 908932 h 1044199"/>
              <a:gd name="connsiteX8" fmla="*/ 276178 w 704803"/>
              <a:gd name="connsiteY8" fmla="*/ 975607 h 1044199"/>
              <a:gd name="connsiteX9" fmla="*/ 169021 w 704803"/>
              <a:gd name="connsiteY9" fmla="*/ 875594 h 1044199"/>
              <a:gd name="connsiteX10" fmla="*/ 229318 w 704803"/>
              <a:gd name="connsiteY10" fmla="*/ 918322 h 1044199"/>
              <a:gd name="connsiteX11" fmla="*/ 169403 w 704803"/>
              <a:gd name="connsiteY11" fmla="*/ 767405 h 1044199"/>
              <a:gd name="connsiteX12" fmla="*/ 225520 w 704803"/>
              <a:gd name="connsiteY12" fmla="*/ 850367 h 1044199"/>
              <a:gd name="connsiteX13" fmla="*/ 204740 w 704803"/>
              <a:gd name="connsiteY13" fmla="*/ 580319 h 1044199"/>
              <a:gd name="connsiteX14" fmla="*/ 145209 w 704803"/>
              <a:gd name="connsiteY14" fmla="*/ 339813 h 1044199"/>
              <a:gd name="connsiteX15" fmla="*/ 204740 w 704803"/>
              <a:gd name="connsiteY15" fmla="*/ 227894 h 1044199"/>
              <a:gd name="connsiteX16" fmla="*/ 280940 w 704803"/>
              <a:gd name="connsiteY16" fmla="*/ 120738 h 1044199"/>
              <a:gd name="connsiteX17" fmla="*/ 519065 w 704803"/>
              <a:gd name="connsiteY17" fmla="*/ 394582 h 1044199"/>
              <a:gd name="connsiteX18" fmla="*/ 450009 w 704803"/>
              <a:gd name="connsiteY18" fmla="*/ 592226 h 1044199"/>
              <a:gd name="connsiteX19" fmla="*/ 516684 w 704803"/>
              <a:gd name="connsiteY19" fmla="*/ 925601 h 1044199"/>
              <a:gd name="connsiteX20" fmla="*/ 557165 w 704803"/>
              <a:gd name="connsiteY20" fmla="*/ 842257 h 1044199"/>
              <a:gd name="connsiteX21" fmla="*/ 533353 w 704803"/>
              <a:gd name="connsiteY21" fmla="*/ 1013707 h 1044199"/>
              <a:gd name="connsiteX22" fmla="*/ 588121 w 704803"/>
              <a:gd name="connsiteY22" fmla="*/ 925601 h 1044199"/>
              <a:gd name="connsiteX23" fmla="*/ 611934 w 704803"/>
              <a:gd name="connsiteY23" fmla="*/ 992276 h 1044199"/>
              <a:gd name="connsiteX24" fmla="*/ 647653 w 704803"/>
              <a:gd name="connsiteY24" fmla="*/ 856544 h 1044199"/>
              <a:gd name="connsiteX25" fmla="*/ 690515 w 704803"/>
              <a:gd name="connsiteY25" fmla="*/ 975607 h 1044199"/>
              <a:gd name="connsiteX0" fmla="*/ 690515 w 704803"/>
              <a:gd name="connsiteY0" fmla="*/ 975607 h 1044199"/>
              <a:gd name="connsiteX1" fmla="*/ 704803 w 704803"/>
              <a:gd name="connsiteY1" fmla="*/ 739863 h 1044199"/>
              <a:gd name="connsiteX2" fmla="*/ 588121 w 704803"/>
              <a:gd name="connsiteY2" fmla="*/ 301713 h 1044199"/>
              <a:gd name="connsiteX3" fmla="*/ 319040 w 704803"/>
              <a:gd name="connsiteY3" fmla="*/ 261 h 1044199"/>
              <a:gd name="connsiteX4" fmla="*/ 51125 w 704803"/>
              <a:gd name="connsiteY4" fmla="*/ 426779 h 1044199"/>
              <a:gd name="connsiteX5" fmla="*/ 2334 w 704803"/>
              <a:gd name="connsiteY5" fmla="*/ 813682 h 1044199"/>
              <a:gd name="connsiteX6" fmla="*/ 205371 w 704803"/>
              <a:gd name="connsiteY6" fmla="*/ 1044167 h 1044199"/>
              <a:gd name="connsiteX7" fmla="*/ 128540 w 704803"/>
              <a:gd name="connsiteY7" fmla="*/ 908932 h 1044199"/>
              <a:gd name="connsiteX8" fmla="*/ 276178 w 704803"/>
              <a:gd name="connsiteY8" fmla="*/ 975607 h 1044199"/>
              <a:gd name="connsiteX9" fmla="*/ 169021 w 704803"/>
              <a:gd name="connsiteY9" fmla="*/ 875594 h 1044199"/>
              <a:gd name="connsiteX10" fmla="*/ 229318 w 704803"/>
              <a:gd name="connsiteY10" fmla="*/ 918322 h 1044199"/>
              <a:gd name="connsiteX11" fmla="*/ 169403 w 704803"/>
              <a:gd name="connsiteY11" fmla="*/ 767405 h 1044199"/>
              <a:gd name="connsiteX12" fmla="*/ 225520 w 704803"/>
              <a:gd name="connsiteY12" fmla="*/ 850367 h 1044199"/>
              <a:gd name="connsiteX13" fmla="*/ 204740 w 704803"/>
              <a:gd name="connsiteY13" fmla="*/ 580319 h 1044199"/>
              <a:gd name="connsiteX14" fmla="*/ 145209 w 704803"/>
              <a:gd name="connsiteY14" fmla="*/ 339813 h 1044199"/>
              <a:gd name="connsiteX15" fmla="*/ 204740 w 704803"/>
              <a:gd name="connsiteY15" fmla="*/ 227894 h 1044199"/>
              <a:gd name="connsiteX16" fmla="*/ 280940 w 704803"/>
              <a:gd name="connsiteY16" fmla="*/ 120738 h 1044199"/>
              <a:gd name="connsiteX17" fmla="*/ 519065 w 704803"/>
              <a:gd name="connsiteY17" fmla="*/ 394582 h 1044199"/>
              <a:gd name="connsiteX18" fmla="*/ 450009 w 704803"/>
              <a:gd name="connsiteY18" fmla="*/ 592226 h 1044199"/>
              <a:gd name="connsiteX19" fmla="*/ 516684 w 704803"/>
              <a:gd name="connsiteY19" fmla="*/ 925601 h 1044199"/>
              <a:gd name="connsiteX20" fmla="*/ 557165 w 704803"/>
              <a:gd name="connsiteY20" fmla="*/ 842257 h 1044199"/>
              <a:gd name="connsiteX21" fmla="*/ 533353 w 704803"/>
              <a:gd name="connsiteY21" fmla="*/ 1013707 h 1044199"/>
              <a:gd name="connsiteX22" fmla="*/ 588121 w 704803"/>
              <a:gd name="connsiteY22" fmla="*/ 925601 h 1044199"/>
              <a:gd name="connsiteX23" fmla="*/ 611934 w 704803"/>
              <a:gd name="connsiteY23" fmla="*/ 992276 h 1044199"/>
              <a:gd name="connsiteX24" fmla="*/ 647653 w 704803"/>
              <a:gd name="connsiteY24" fmla="*/ 856544 h 1044199"/>
              <a:gd name="connsiteX25" fmla="*/ 690515 w 704803"/>
              <a:gd name="connsiteY25" fmla="*/ 975607 h 1044199"/>
              <a:gd name="connsiteX0" fmla="*/ 690515 w 704803"/>
              <a:gd name="connsiteY0" fmla="*/ 975607 h 1044199"/>
              <a:gd name="connsiteX1" fmla="*/ 704803 w 704803"/>
              <a:gd name="connsiteY1" fmla="*/ 739863 h 1044199"/>
              <a:gd name="connsiteX2" fmla="*/ 588121 w 704803"/>
              <a:gd name="connsiteY2" fmla="*/ 301713 h 1044199"/>
              <a:gd name="connsiteX3" fmla="*/ 319040 w 704803"/>
              <a:gd name="connsiteY3" fmla="*/ 261 h 1044199"/>
              <a:gd name="connsiteX4" fmla="*/ 51125 w 704803"/>
              <a:gd name="connsiteY4" fmla="*/ 426779 h 1044199"/>
              <a:gd name="connsiteX5" fmla="*/ 2334 w 704803"/>
              <a:gd name="connsiteY5" fmla="*/ 813682 h 1044199"/>
              <a:gd name="connsiteX6" fmla="*/ 205371 w 704803"/>
              <a:gd name="connsiteY6" fmla="*/ 1044167 h 1044199"/>
              <a:gd name="connsiteX7" fmla="*/ 128540 w 704803"/>
              <a:gd name="connsiteY7" fmla="*/ 908932 h 1044199"/>
              <a:gd name="connsiteX8" fmla="*/ 276178 w 704803"/>
              <a:gd name="connsiteY8" fmla="*/ 975607 h 1044199"/>
              <a:gd name="connsiteX9" fmla="*/ 169021 w 704803"/>
              <a:gd name="connsiteY9" fmla="*/ 875594 h 1044199"/>
              <a:gd name="connsiteX10" fmla="*/ 229318 w 704803"/>
              <a:gd name="connsiteY10" fmla="*/ 918322 h 1044199"/>
              <a:gd name="connsiteX11" fmla="*/ 169403 w 704803"/>
              <a:gd name="connsiteY11" fmla="*/ 767405 h 1044199"/>
              <a:gd name="connsiteX12" fmla="*/ 225520 w 704803"/>
              <a:gd name="connsiteY12" fmla="*/ 850367 h 1044199"/>
              <a:gd name="connsiteX13" fmla="*/ 204740 w 704803"/>
              <a:gd name="connsiteY13" fmla="*/ 580319 h 1044199"/>
              <a:gd name="connsiteX14" fmla="*/ 145209 w 704803"/>
              <a:gd name="connsiteY14" fmla="*/ 339813 h 1044199"/>
              <a:gd name="connsiteX15" fmla="*/ 204740 w 704803"/>
              <a:gd name="connsiteY15" fmla="*/ 227894 h 1044199"/>
              <a:gd name="connsiteX16" fmla="*/ 280940 w 704803"/>
              <a:gd name="connsiteY16" fmla="*/ 120738 h 1044199"/>
              <a:gd name="connsiteX17" fmla="*/ 519065 w 704803"/>
              <a:gd name="connsiteY17" fmla="*/ 394582 h 1044199"/>
              <a:gd name="connsiteX18" fmla="*/ 450009 w 704803"/>
              <a:gd name="connsiteY18" fmla="*/ 592226 h 1044199"/>
              <a:gd name="connsiteX19" fmla="*/ 516684 w 704803"/>
              <a:gd name="connsiteY19" fmla="*/ 925601 h 1044199"/>
              <a:gd name="connsiteX20" fmla="*/ 557165 w 704803"/>
              <a:gd name="connsiteY20" fmla="*/ 842257 h 1044199"/>
              <a:gd name="connsiteX21" fmla="*/ 533353 w 704803"/>
              <a:gd name="connsiteY21" fmla="*/ 1013707 h 1044199"/>
              <a:gd name="connsiteX22" fmla="*/ 588121 w 704803"/>
              <a:gd name="connsiteY22" fmla="*/ 925601 h 1044199"/>
              <a:gd name="connsiteX23" fmla="*/ 611934 w 704803"/>
              <a:gd name="connsiteY23" fmla="*/ 992276 h 1044199"/>
              <a:gd name="connsiteX24" fmla="*/ 647653 w 704803"/>
              <a:gd name="connsiteY24" fmla="*/ 856544 h 1044199"/>
              <a:gd name="connsiteX25" fmla="*/ 690515 w 704803"/>
              <a:gd name="connsiteY25" fmla="*/ 975607 h 1044199"/>
              <a:gd name="connsiteX0" fmla="*/ 690515 w 704803"/>
              <a:gd name="connsiteY0" fmla="*/ 975607 h 1044199"/>
              <a:gd name="connsiteX1" fmla="*/ 704803 w 704803"/>
              <a:gd name="connsiteY1" fmla="*/ 739863 h 1044199"/>
              <a:gd name="connsiteX2" fmla="*/ 588121 w 704803"/>
              <a:gd name="connsiteY2" fmla="*/ 301713 h 1044199"/>
              <a:gd name="connsiteX3" fmla="*/ 319040 w 704803"/>
              <a:gd name="connsiteY3" fmla="*/ 261 h 1044199"/>
              <a:gd name="connsiteX4" fmla="*/ 51125 w 704803"/>
              <a:gd name="connsiteY4" fmla="*/ 426779 h 1044199"/>
              <a:gd name="connsiteX5" fmla="*/ 2334 w 704803"/>
              <a:gd name="connsiteY5" fmla="*/ 813682 h 1044199"/>
              <a:gd name="connsiteX6" fmla="*/ 205371 w 704803"/>
              <a:gd name="connsiteY6" fmla="*/ 1044167 h 1044199"/>
              <a:gd name="connsiteX7" fmla="*/ 128540 w 704803"/>
              <a:gd name="connsiteY7" fmla="*/ 908932 h 1044199"/>
              <a:gd name="connsiteX8" fmla="*/ 276178 w 704803"/>
              <a:gd name="connsiteY8" fmla="*/ 975607 h 1044199"/>
              <a:gd name="connsiteX9" fmla="*/ 169021 w 704803"/>
              <a:gd name="connsiteY9" fmla="*/ 875594 h 1044199"/>
              <a:gd name="connsiteX10" fmla="*/ 229318 w 704803"/>
              <a:gd name="connsiteY10" fmla="*/ 918322 h 1044199"/>
              <a:gd name="connsiteX11" fmla="*/ 169403 w 704803"/>
              <a:gd name="connsiteY11" fmla="*/ 767405 h 1044199"/>
              <a:gd name="connsiteX12" fmla="*/ 225520 w 704803"/>
              <a:gd name="connsiteY12" fmla="*/ 850367 h 1044199"/>
              <a:gd name="connsiteX13" fmla="*/ 204740 w 704803"/>
              <a:gd name="connsiteY13" fmla="*/ 580319 h 1044199"/>
              <a:gd name="connsiteX14" fmla="*/ 145209 w 704803"/>
              <a:gd name="connsiteY14" fmla="*/ 339813 h 1044199"/>
              <a:gd name="connsiteX15" fmla="*/ 204740 w 704803"/>
              <a:gd name="connsiteY15" fmla="*/ 227894 h 1044199"/>
              <a:gd name="connsiteX16" fmla="*/ 280940 w 704803"/>
              <a:gd name="connsiteY16" fmla="*/ 120738 h 1044199"/>
              <a:gd name="connsiteX17" fmla="*/ 519065 w 704803"/>
              <a:gd name="connsiteY17" fmla="*/ 394582 h 1044199"/>
              <a:gd name="connsiteX18" fmla="*/ 450009 w 704803"/>
              <a:gd name="connsiteY18" fmla="*/ 592226 h 1044199"/>
              <a:gd name="connsiteX19" fmla="*/ 516684 w 704803"/>
              <a:gd name="connsiteY19" fmla="*/ 925601 h 1044199"/>
              <a:gd name="connsiteX20" fmla="*/ 557165 w 704803"/>
              <a:gd name="connsiteY20" fmla="*/ 842257 h 1044199"/>
              <a:gd name="connsiteX21" fmla="*/ 533353 w 704803"/>
              <a:gd name="connsiteY21" fmla="*/ 1013707 h 1044199"/>
              <a:gd name="connsiteX22" fmla="*/ 588121 w 704803"/>
              <a:gd name="connsiteY22" fmla="*/ 925601 h 1044199"/>
              <a:gd name="connsiteX23" fmla="*/ 611934 w 704803"/>
              <a:gd name="connsiteY23" fmla="*/ 992276 h 1044199"/>
              <a:gd name="connsiteX24" fmla="*/ 647653 w 704803"/>
              <a:gd name="connsiteY24" fmla="*/ 856544 h 1044199"/>
              <a:gd name="connsiteX25" fmla="*/ 690515 w 704803"/>
              <a:gd name="connsiteY25" fmla="*/ 975607 h 1044199"/>
              <a:gd name="connsiteX0" fmla="*/ 690515 w 704803"/>
              <a:gd name="connsiteY0" fmla="*/ 975607 h 1044199"/>
              <a:gd name="connsiteX1" fmla="*/ 704803 w 704803"/>
              <a:gd name="connsiteY1" fmla="*/ 739863 h 1044199"/>
              <a:gd name="connsiteX2" fmla="*/ 588121 w 704803"/>
              <a:gd name="connsiteY2" fmla="*/ 301713 h 1044199"/>
              <a:gd name="connsiteX3" fmla="*/ 319040 w 704803"/>
              <a:gd name="connsiteY3" fmla="*/ 261 h 1044199"/>
              <a:gd name="connsiteX4" fmla="*/ 51125 w 704803"/>
              <a:gd name="connsiteY4" fmla="*/ 426779 h 1044199"/>
              <a:gd name="connsiteX5" fmla="*/ 2334 w 704803"/>
              <a:gd name="connsiteY5" fmla="*/ 813682 h 1044199"/>
              <a:gd name="connsiteX6" fmla="*/ 205371 w 704803"/>
              <a:gd name="connsiteY6" fmla="*/ 1044167 h 1044199"/>
              <a:gd name="connsiteX7" fmla="*/ 128540 w 704803"/>
              <a:gd name="connsiteY7" fmla="*/ 908932 h 1044199"/>
              <a:gd name="connsiteX8" fmla="*/ 276178 w 704803"/>
              <a:gd name="connsiteY8" fmla="*/ 975607 h 1044199"/>
              <a:gd name="connsiteX9" fmla="*/ 169021 w 704803"/>
              <a:gd name="connsiteY9" fmla="*/ 875594 h 1044199"/>
              <a:gd name="connsiteX10" fmla="*/ 229318 w 704803"/>
              <a:gd name="connsiteY10" fmla="*/ 918322 h 1044199"/>
              <a:gd name="connsiteX11" fmla="*/ 169403 w 704803"/>
              <a:gd name="connsiteY11" fmla="*/ 767405 h 1044199"/>
              <a:gd name="connsiteX12" fmla="*/ 234012 w 704803"/>
              <a:gd name="connsiteY12" fmla="*/ 854613 h 1044199"/>
              <a:gd name="connsiteX13" fmla="*/ 204740 w 704803"/>
              <a:gd name="connsiteY13" fmla="*/ 580319 h 1044199"/>
              <a:gd name="connsiteX14" fmla="*/ 145209 w 704803"/>
              <a:gd name="connsiteY14" fmla="*/ 339813 h 1044199"/>
              <a:gd name="connsiteX15" fmla="*/ 204740 w 704803"/>
              <a:gd name="connsiteY15" fmla="*/ 227894 h 1044199"/>
              <a:gd name="connsiteX16" fmla="*/ 280940 w 704803"/>
              <a:gd name="connsiteY16" fmla="*/ 120738 h 1044199"/>
              <a:gd name="connsiteX17" fmla="*/ 519065 w 704803"/>
              <a:gd name="connsiteY17" fmla="*/ 394582 h 1044199"/>
              <a:gd name="connsiteX18" fmla="*/ 450009 w 704803"/>
              <a:gd name="connsiteY18" fmla="*/ 592226 h 1044199"/>
              <a:gd name="connsiteX19" fmla="*/ 516684 w 704803"/>
              <a:gd name="connsiteY19" fmla="*/ 925601 h 1044199"/>
              <a:gd name="connsiteX20" fmla="*/ 557165 w 704803"/>
              <a:gd name="connsiteY20" fmla="*/ 842257 h 1044199"/>
              <a:gd name="connsiteX21" fmla="*/ 533353 w 704803"/>
              <a:gd name="connsiteY21" fmla="*/ 1013707 h 1044199"/>
              <a:gd name="connsiteX22" fmla="*/ 588121 w 704803"/>
              <a:gd name="connsiteY22" fmla="*/ 925601 h 1044199"/>
              <a:gd name="connsiteX23" fmla="*/ 611934 w 704803"/>
              <a:gd name="connsiteY23" fmla="*/ 992276 h 1044199"/>
              <a:gd name="connsiteX24" fmla="*/ 647653 w 704803"/>
              <a:gd name="connsiteY24" fmla="*/ 856544 h 1044199"/>
              <a:gd name="connsiteX25" fmla="*/ 690515 w 704803"/>
              <a:gd name="connsiteY25" fmla="*/ 975607 h 1044199"/>
              <a:gd name="connsiteX0" fmla="*/ 690515 w 704803"/>
              <a:gd name="connsiteY0" fmla="*/ 975607 h 1044199"/>
              <a:gd name="connsiteX1" fmla="*/ 704803 w 704803"/>
              <a:gd name="connsiteY1" fmla="*/ 739863 h 1044199"/>
              <a:gd name="connsiteX2" fmla="*/ 588121 w 704803"/>
              <a:gd name="connsiteY2" fmla="*/ 301713 h 1044199"/>
              <a:gd name="connsiteX3" fmla="*/ 319040 w 704803"/>
              <a:gd name="connsiteY3" fmla="*/ 261 h 1044199"/>
              <a:gd name="connsiteX4" fmla="*/ 51125 w 704803"/>
              <a:gd name="connsiteY4" fmla="*/ 426779 h 1044199"/>
              <a:gd name="connsiteX5" fmla="*/ 2334 w 704803"/>
              <a:gd name="connsiteY5" fmla="*/ 813682 h 1044199"/>
              <a:gd name="connsiteX6" fmla="*/ 205371 w 704803"/>
              <a:gd name="connsiteY6" fmla="*/ 1044167 h 1044199"/>
              <a:gd name="connsiteX7" fmla="*/ 128540 w 704803"/>
              <a:gd name="connsiteY7" fmla="*/ 908932 h 1044199"/>
              <a:gd name="connsiteX8" fmla="*/ 276178 w 704803"/>
              <a:gd name="connsiteY8" fmla="*/ 975607 h 1044199"/>
              <a:gd name="connsiteX9" fmla="*/ 169021 w 704803"/>
              <a:gd name="connsiteY9" fmla="*/ 875594 h 1044199"/>
              <a:gd name="connsiteX10" fmla="*/ 229318 w 704803"/>
              <a:gd name="connsiteY10" fmla="*/ 918322 h 1044199"/>
              <a:gd name="connsiteX11" fmla="*/ 169403 w 704803"/>
              <a:gd name="connsiteY11" fmla="*/ 767405 h 1044199"/>
              <a:gd name="connsiteX12" fmla="*/ 234012 w 704803"/>
              <a:gd name="connsiteY12" fmla="*/ 854613 h 1044199"/>
              <a:gd name="connsiteX13" fmla="*/ 204740 w 704803"/>
              <a:gd name="connsiteY13" fmla="*/ 580319 h 1044199"/>
              <a:gd name="connsiteX14" fmla="*/ 145209 w 704803"/>
              <a:gd name="connsiteY14" fmla="*/ 339813 h 1044199"/>
              <a:gd name="connsiteX15" fmla="*/ 204740 w 704803"/>
              <a:gd name="connsiteY15" fmla="*/ 227894 h 1044199"/>
              <a:gd name="connsiteX16" fmla="*/ 280940 w 704803"/>
              <a:gd name="connsiteY16" fmla="*/ 120738 h 1044199"/>
              <a:gd name="connsiteX17" fmla="*/ 519065 w 704803"/>
              <a:gd name="connsiteY17" fmla="*/ 394582 h 1044199"/>
              <a:gd name="connsiteX18" fmla="*/ 450009 w 704803"/>
              <a:gd name="connsiteY18" fmla="*/ 592226 h 1044199"/>
              <a:gd name="connsiteX19" fmla="*/ 516684 w 704803"/>
              <a:gd name="connsiteY19" fmla="*/ 925601 h 1044199"/>
              <a:gd name="connsiteX20" fmla="*/ 557165 w 704803"/>
              <a:gd name="connsiteY20" fmla="*/ 842257 h 1044199"/>
              <a:gd name="connsiteX21" fmla="*/ 533353 w 704803"/>
              <a:gd name="connsiteY21" fmla="*/ 1013707 h 1044199"/>
              <a:gd name="connsiteX22" fmla="*/ 588121 w 704803"/>
              <a:gd name="connsiteY22" fmla="*/ 925601 h 1044199"/>
              <a:gd name="connsiteX23" fmla="*/ 611934 w 704803"/>
              <a:gd name="connsiteY23" fmla="*/ 992276 h 1044199"/>
              <a:gd name="connsiteX24" fmla="*/ 647653 w 704803"/>
              <a:gd name="connsiteY24" fmla="*/ 856544 h 1044199"/>
              <a:gd name="connsiteX25" fmla="*/ 690515 w 704803"/>
              <a:gd name="connsiteY25" fmla="*/ 975607 h 1044199"/>
              <a:gd name="connsiteX0" fmla="*/ 690515 w 704803"/>
              <a:gd name="connsiteY0" fmla="*/ 975607 h 1044199"/>
              <a:gd name="connsiteX1" fmla="*/ 704803 w 704803"/>
              <a:gd name="connsiteY1" fmla="*/ 739863 h 1044199"/>
              <a:gd name="connsiteX2" fmla="*/ 588121 w 704803"/>
              <a:gd name="connsiteY2" fmla="*/ 301713 h 1044199"/>
              <a:gd name="connsiteX3" fmla="*/ 319040 w 704803"/>
              <a:gd name="connsiteY3" fmla="*/ 261 h 1044199"/>
              <a:gd name="connsiteX4" fmla="*/ 51125 w 704803"/>
              <a:gd name="connsiteY4" fmla="*/ 426779 h 1044199"/>
              <a:gd name="connsiteX5" fmla="*/ 2334 w 704803"/>
              <a:gd name="connsiteY5" fmla="*/ 813682 h 1044199"/>
              <a:gd name="connsiteX6" fmla="*/ 205371 w 704803"/>
              <a:gd name="connsiteY6" fmla="*/ 1044167 h 1044199"/>
              <a:gd name="connsiteX7" fmla="*/ 128540 w 704803"/>
              <a:gd name="connsiteY7" fmla="*/ 908932 h 1044199"/>
              <a:gd name="connsiteX8" fmla="*/ 276178 w 704803"/>
              <a:gd name="connsiteY8" fmla="*/ 975607 h 1044199"/>
              <a:gd name="connsiteX9" fmla="*/ 169021 w 704803"/>
              <a:gd name="connsiteY9" fmla="*/ 875594 h 1044199"/>
              <a:gd name="connsiteX10" fmla="*/ 229318 w 704803"/>
              <a:gd name="connsiteY10" fmla="*/ 918322 h 1044199"/>
              <a:gd name="connsiteX11" fmla="*/ 169403 w 704803"/>
              <a:gd name="connsiteY11" fmla="*/ 767405 h 1044199"/>
              <a:gd name="connsiteX12" fmla="*/ 234012 w 704803"/>
              <a:gd name="connsiteY12" fmla="*/ 854613 h 1044199"/>
              <a:gd name="connsiteX13" fmla="*/ 204740 w 704803"/>
              <a:gd name="connsiteY13" fmla="*/ 580319 h 1044199"/>
              <a:gd name="connsiteX14" fmla="*/ 148040 w 704803"/>
              <a:gd name="connsiteY14" fmla="*/ 341228 h 1044199"/>
              <a:gd name="connsiteX15" fmla="*/ 204740 w 704803"/>
              <a:gd name="connsiteY15" fmla="*/ 227894 h 1044199"/>
              <a:gd name="connsiteX16" fmla="*/ 280940 w 704803"/>
              <a:gd name="connsiteY16" fmla="*/ 120738 h 1044199"/>
              <a:gd name="connsiteX17" fmla="*/ 519065 w 704803"/>
              <a:gd name="connsiteY17" fmla="*/ 394582 h 1044199"/>
              <a:gd name="connsiteX18" fmla="*/ 450009 w 704803"/>
              <a:gd name="connsiteY18" fmla="*/ 592226 h 1044199"/>
              <a:gd name="connsiteX19" fmla="*/ 516684 w 704803"/>
              <a:gd name="connsiteY19" fmla="*/ 925601 h 1044199"/>
              <a:gd name="connsiteX20" fmla="*/ 557165 w 704803"/>
              <a:gd name="connsiteY20" fmla="*/ 842257 h 1044199"/>
              <a:gd name="connsiteX21" fmla="*/ 533353 w 704803"/>
              <a:gd name="connsiteY21" fmla="*/ 1013707 h 1044199"/>
              <a:gd name="connsiteX22" fmla="*/ 588121 w 704803"/>
              <a:gd name="connsiteY22" fmla="*/ 925601 h 1044199"/>
              <a:gd name="connsiteX23" fmla="*/ 611934 w 704803"/>
              <a:gd name="connsiteY23" fmla="*/ 992276 h 1044199"/>
              <a:gd name="connsiteX24" fmla="*/ 647653 w 704803"/>
              <a:gd name="connsiteY24" fmla="*/ 856544 h 1044199"/>
              <a:gd name="connsiteX25" fmla="*/ 690515 w 704803"/>
              <a:gd name="connsiteY25" fmla="*/ 975607 h 1044199"/>
              <a:gd name="connsiteX0" fmla="*/ 690515 w 704803"/>
              <a:gd name="connsiteY0" fmla="*/ 975607 h 1044199"/>
              <a:gd name="connsiteX1" fmla="*/ 704803 w 704803"/>
              <a:gd name="connsiteY1" fmla="*/ 739863 h 1044199"/>
              <a:gd name="connsiteX2" fmla="*/ 588121 w 704803"/>
              <a:gd name="connsiteY2" fmla="*/ 301713 h 1044199"/>
              <a:gd name="connsiteX3" fmla="*/ 319040 w 704803"/>
              <a:gd name="connsiteY3" fmla="*/ 261 h 1044199"/>
              <a:gd name="connsiteX4" fmla="*/ 51125 w 704803"/>
              <a:gd name="connsiteY4" fmla="*/ 426779 h 1044199"/>
              <a:gd name="connsiteX5" fmla="*/ 2334 w 704803"/>
              <a:gd name="connsiteY5" fmla="*/ 813682 h 1044199"/>
              <a:gd name="connsiteX6" fmla="*/ 205371 w 704803"/>
              <a:gd name="connsiteY6" fmla="*/ 1044167 h 1044199"/>
              <a:gd name="connsiteX7" fmla="*/ 128540 w 704803"/>
              <a:gd name="connsiteY7" fmla="*/ 908932 h 1044199"/>
              <a:gd name="connsiteX8" fmla="*/ 276178 w 704803"/>
              <a:gd name="connsiteY8" fmla="*/ 975607 h 1044199"/>
              <a:gd name="connsiteX9" fmla="*/ 169021 w 704803"/>
              <a:gd name="connsiteY9" fmla="*/ 875594 h 1044199"/>
              <a:gd name="connsiteX10" fmla="*/ 229318 w 704803"/>
              <a:gd name="connsiteY10" fmla="*/ 918322 h 1044199"/>
              <a:gd name="connsiteX11" fmla="*/ 169403 w 704803"/>
              <a:gd name="connsiteY11" fmla="*/ 767405 h 1044199"/>
              <a:gd name="connsiteX12" fmla="*/ 234012 w 704803"/>
              <a:gd name="connsiteY12" fmla="*/ 854613 h 1044199"/>
              <a:gd name="connsiteX13" fmla="*/ 204740 w 704803"/>
              <a:gd name="connsiteY13" fmla="*/ 580319 h 1044199"/>
              <a:gd name="connsiteX14" fmla="*/ 148040 w 704803"/>
              <a:gd name="connsiteY14" fmla="*/ 341228 h 1044199"/>
              <a:gd name="connsiteX15" fmla="*/ 204740 w 704803"/>
              <a:gd name="connsiteY15" fmla="*/ 227894 h 1044199"/>
              <a:gd name="connsiteX16" fmla="*/ 280940 w 704803"/>
              <a:gd name="connsiteY16" fmla="*/ 120738 h 1044199"/>
              <a:gd name="connsiteX17" fmla="*/ 519065 w 704803"/>
              <a:gd name="connsiteY17" fmla="*/ 394582 h 1044199"/>
              <a:gd name="connsiteX18" fmla="*/ 450009 w 704803"/>
              <a:gd name="connsiteY18" fmla="*/ 592226 h 1044199"/>
              <a:gd name="connsiteX19" fmla="*/ 516684 w 704803"/>
              <a:gd name="connsiteY19" fmla="*/ 925601 h 1044199"/>
              <a:gd name="connsiteX20" fmla="*/ 557165 w 704803"/>
              <a:gd name="connsiteY20" fmla="*/ 842257 h 1044199"/>
              <a:gd name="connsiteX21" fmla="*/ 533353 w 704803"/>
              <a:gd name="connsiteY21" fmla="*/ 1013707 h 1044199"/>
              <a:gd name="connsiteX22" fmla="*/ 588121 w 704803"/>
              <a:gd name="connsiteY22" fmla="*/ 925601 h 1044199"/>
              <a:gd name="connsiteX23" fmla="*/ 611934 w 704803"/>
              <a:gd name="connsiteY23" fmla="*/ 992276 h 1044199"/>
              <a:gd name="connsiteX24" fmla="*/ 647653 w 704803"/>
              <a:gd name="connsiteY24" fmla="*/ 856544 h 1044199"/>
              <a:gd name="connsiteX25" fmla="*/ 690515 w 704803"/>
              <a:gd name="connsiteY25" fmla="*/ 975607 h 1044199"/>
              <a:gd name="connsiteX0" fmla="*/ 690515 w 704803"/>
              <a:gd name="connsiteY0" fmla="*/ 975607 h 1044199"/>
              <a:gd name="connsiteX1" fmla="*/ 704803 w 704803"/>
              <a:gd name="connsiteY1" fmla="*/ 739863 h 1044199"/>
              <a:gd name="connsiteX2" fmla="*/ 588121 w 704803"/>
              <a:gd name="connsiteY2" fmla="*/ 301713 h 1044199"/>
              <a:gd name="connsiteX3" fmla="*/ 319040 w 704803"/>
              <a:gd name="connsiteY3" fmla="*/ 261 h 1044199"/>
              <a:gd name="connsiteX4" fmla="*/ 51125 w 704803"/>
              <a:gd name="connsiteY4" fmla="*/ 426779 h 1044199"/>
              <a:gd name="connsiteX5" fmla="*/ 2334 w 704803"/>
              <a:gd name="connsiteY5" fmla="*/ 813682 h 1044199"/>
              <a:gd name="connsiteX6" fmla="*/ 205371 w 704803"/>
              <a:gd name="connsiteY6" fmla="*/ 1044167 h 1044199"/>
              <a:gd name="connsiteX7" fmla="*/ 128540 w 704803"/>
              <a:gd name="connsiteY7" fmla="*/ 908932 h 1044199"/>
              <a:gd name="connsiteX8" fmla="*/ 276178 w 704803"/>
              <a:gd name="connsiteY8" fmla="*/ 975607 h 1044199"/>
              <a:gd name="connsiteX9" fmla="*/ 169021 w 704803"/>
              <a:gd name="connsiteY9" fmla="*/ 875594 h 1044199"/>
              <a:gd name="connsiteX10" fmla="*/ 229318 w 704803"/>
              <a:gd name="connsiteY10" fmla="*/ 918322 h 1044199"/>
              <a:gd name="connsiteX11" fmla="*/ 169403 w 704803"/>
              <a:gd name="connsiteY11" fmla="*/ 767405 h 1044199"/>
              <a:gd name="connsiteX12" fmla="*/ 234012 w 704803"/>
              <a:gd name="connsiteY12" fmla="*/ 854613 h 1044199"/>
              <a:gd name="connsiteX13" fmla="*/ 213232 w 704803"/>
              <a:gd name="connsiteY13" fmla="*/ 553428 h 1044199"/>
              <a:gd name="connsiteX14" fmla="*/ 148040 w 704803"/>
              <a:gd name="connsiteY14" fmla="*/ 341228 h 1044199"/>
              <a:gd name="connsiteX15" fmla="*/ 204740 w 704803"/>
              <a:gd name="connsiteY15" fmla="*/ 227894 h 1044199"/>
              <a:gd name="connsiteX16" fmla="*/ 280940 w 704803"/>
              <a:gd name="connsiteY16" fmla="*/ 120738 h 1044199"/>
              <a:gd name="connsiteX17" fmla="*/ 519065 w 704803"/>
              <a:gd name="connsiteY17" fmla="*/ 394582 h 1044199"/>
              <a:gd name="connsiteX18" fmla="*/ 450009 w 704803"/>
              <a:gd name="connsiteY18" fmla="*/ 592226 h 1044199"/>
              <a:gd name="connsiteX19" fmla="*/ 516684 w 704803"/>
              <a:gd name="connsiteY19" fmla="*/ 925601 h 1044199"/>
              <a:gd name="connsiteX20" fmla="*/ 557165 w 704803"/>
              <a:gd name="connsiteY20" fmla="*/ 842257 h 1044199"/>
              <a:gd name="connsiteX21" fmla="*/ 533353 w 704803"/>
              <a:gd name="connsiteY21" fmla="*/ 1013707 h 1044199"/>
              <a:gd name="connsiteX22" fmla="*/ 588121 w 704803"/>
              <a:gd name="connsiteY22" fmla="*/ 925601 h 1044199"/>
              <a:gd name="connsiteX23" fmla="*/ 611934 w 704803"/>
              <a:gd name="connsiteY23" fmla="*/ 992276 h 1044199"/>
              <a:gd name="connsiteX24" fmla="*/ 647653 w 704803"/>
              <a:gd name="connsiteY24" fmla="*/ 856544 h 1044199"/>
              <a:gd name="connsiteX25" fmla="*/ 690515 w 704803"/>
              <a:gd name="connsiteY25" fmla="*/ 975607 h 1044199"/>
              <a:gd name="connsiteX0" fmla="*/ 690515 w 704803"/>
              <a:gd name="connsiteY0" fmla="*/ 975607 h 1044199"/>
              <a:gd name="connsiteX1" fmla="*/ 704803 w 704803"/>
              <a:gd name="connsiteY1" fmla="*/ 739863 h 1044199"/>
              <a:gd name="connsiteX2" fmla="*/ 588121 w 704803"/>
              <a:gd name="connsiteY2" fmla="*/ 301713 h 1044199"/>
              <a:gd name="connsiteX3" fmla="*/ 319040 w 704803"/>
              <a:gd name="connsiteY3" fmla="*/ 261 h 1044199"/>
              <a:gd name="connsiteX4" fmla="*/ 51125 w 704803"/>
              <a:gd name="connsiteY4" fmla="*/ 426779 h 1044199"/>
              <a:gd name="connsiteX5" fmla="*/ 2334 w 704803"/>
              <a:gd name="connsiteY5" fmla="*/ 813682 h 1044199"/>
              <a:gd name="connsiteX6" fmla="*/ 205371 w 704803"/>
              <a:gd name="connsiteY6" fmla="*/ 1044167 h 1044199"/>
              <a:gd name="connsiteX7" fmla="*/ 128540 w 704803"/>
              <a:gd name="connsiteY7" fmla="*/ 908932 h 1044199"/>
              <a:gd name="connsiteX8" fmla="*/ 276178 w 704803"/>
              <a:gd name="connsiteY8" fmla="*/ 975607 h 1044199"/>
              <a:gd name="connsiteX9" fmla="*/ 169021 w 704803"/>
              <a:gd name="connsiteY9" fmla="*/ 875594 h 1044199"/>
              <a:gd name="connsiteX10" fmla="*/ 229318 w 704803"/>
              <a:gd name="connsiteY10" fmla="*/ 918322 h 1044199"/>
              <a:gd name="connsiteX11" fmla="*/ 169403 w 704803"/>
              <a:gd name="connsiteY11" fmla="*/ 767405 h 1044199"/>
              <a:gd name="connsiteX12" fmla="*/ 234012 w 704803"/>
              <a:gd name="connsiteY12" fmla="*/ 854613 h 1044199"/>
              <a:gd name="connsiteX13" fmla="*/ 213232 w 704803"/>
              <a:gd name="connsiteY13" fmla="*/ 553428 h 1044199"/>
              <a:gd name="connsiteX14" fmla="*/ 148040 w 704803"/>
              <a:gd name="connsiteY14" fmla="*/ 341228 h 1044199"/>
              <a:gd name="connsiteX15" fmla="*/ 204740 w 704803"/>
              <a:gd name="connsiteY15" fmla="*/ 227894 h 1044199"/>
              <a:gd name="connsiteX16" fmla="*/ 280940 w 704803"/>
              <a:gd name="connsiteY16" fmla="*/ 120738 h 1044199"/>
              <a:gd name="connsiteX17" fmla="*/ 519065 w 704803"/>
              <a:gd name="connsiteY17" fmla="*/ 394582 h 1044199"/>
              <a:gd name="connsiteX18" fmla="*/ 450009 w 704803"/>
              <a:gd name="connsiteY18" fmla="*/ 592226 h 1044199"/>
              <a:gd name="connsiteX19" fmla="*/ 516684 w 704803"/>
              <a:gd name="connsiteY19" fmla="*/ 925601 h 1044199"/>
              <a:gd name="connsiteX20" fmla="*/ 557165 w 704803"/>
              <a:gd name="connsiteY20" fmla="*/ 842257 h 1044199"/>
              <a:gd name="connsiteX21" fmla="*/ 533353 w 704803"/>
              <a:gd name="connsiteY21" fmla="*/ 1013707 h 1044199"/>
              <a:gd name="connsiteX22" fmla="*/ 588121 w 704803"/>
              <a:gd name="connsiteY22" fmla="*/ 925601 h 1044199"/>
              <a:gd name="connsiteX23" fmla="*/ 611934 w 704803"/>
              <a:gd name="connsiteY23" fmla="*/ 992276 h 1044199"/>
              <a:gd name="connsiteX24" fmla="*/ 647653 w 704803"/>
              <a:gd name="connsiteY24" fmla="*/ 856544 h 1044199"/>
              <a:gd name="connsiteX25" fmla="*/ 690515 w 704803"/>
              <a:gd name="connsiteY25" fmla="*/ 975607 h 1044199"/>
              <a:gd name="connsiteX0" fmla="*/ 690515 w 704803"/>
              <a:gd name="connsiteY0" fmla="*/ 975607 h 1044199"/>
              <a:gd name="connsiteX1" fmla="*/ 704803 w 704803"/>
              <a:gd name="connsiteY1" fmla="*/ 739863 h 1044199"/>
              <a:gd name="connsiteX2" fmla="*/ 588121 w 704803"/>
              <a:gd name="connsiteY2" fmla="*/ 301713 h 1044199"/>
              <a:gd name="connsiteX3" fmla="*/ 319040 w 704803"/>
              <a:gd name="connsiteY3" fmla="*/ 261 h 1044199"/>
              <a:gd name="connsiteX4" fmla="*/ 51125 w 704803"/>
              <a:gd name="connsiteY4" fmla="*/ 426779 h 1044199"/>
              <a:gd name="connsiteX5" fmla="*/ 2334 w 704803"/>
              <a:gd name="connsiteY5" fmla="*/ 813682 h 1044199"/>
              <a:gd name="connsiteX6" fmla="*/ 205371 w 704803"/>
              <a:gd name="connsiteY6" fmla="*/ 1044167 h 1044199"/>
              <a:gd name="connsiteX7" fmla="*/ 128540 w 704803"/>
              <a:gd name="connsiteY7" fmla="*/ 908932 h 1044199"/>
              <a:gd name="connsiteX8" fmla="*/ 276178 w 704803"/>
              <a:gd name="connsiteY8" fmla="*/ 975607 h 1044199"/>
              <a:gd name="connsiteX9" fmla="*/ 169021 w 704803"/>
              <a:gd name="connsiteY9" fmla="*/ 875594 h 1044199"/>
              <a:gd name="connsiteX10" fmla="*/ 229318 w 704803"/>
              <a:gd name="connsiteY10" fmla="*/ 918322 h 1044199"/>
              <a:gd name="connsiteX11" fmla="*/ 169403 w 704803"/>
              <a:gd name="connsiteY11" fmla="*/ 767405 h 1044199"/>
              <a:gd name="connsiteX12" fmla="*/ 234012 w 704803"/>
              <a:gd name="connsiteY12" fmla="*/ 854613 h 1044199"/>
              <a:gd name="connsiteX13" fmla="*/ 213232 w 704803"/>
              <a:gd name="connsiteY13" fmla="*/ 553428 h 1044199"/>
              <a:gd name="connsiteX14" fmla="*/ 148040 w 704803"/>
              <a:gd name="connsiteY14" fmla="*/ 341228 h 1044199"/>
              <a:gd name="connsiteX15" fmla="*/ 210401 w 704803"/>
              <a:gd name="connsiteY15" fmla="*/ 217987 h 1044199"/>
              <a:gd name="connsiteX16" fmla="*/ 280940 w 704803"/>
              <a:gd name="connsiteY16" fmla="*/ 120738 h 1044199"/>
              <a:gd name="connsiteX17" fmla="*/ 519065 w 704803"/>
              <a:gd name="connsiteY17" fmla="*/ 394582 h 1044199"/>
              <a:gd name="connsiteX18" fmla="*/ 450009 w 704803"/>
              <a:gd name="connsiteY18" fmla="*/ 592226 h 1044199"/>
              <a:gd name="connsiteX19" fmla="*/ 516684 w 704803"/>
              <a:gd name="connsiteY19" fmla="*/ 925601 h 1044199"/>
              <a:gd name="connsiteX20" fmla="*/ 557165 w 704803"/>
              <a:gd name="connsiteY20" fmla="*/ 842257 h 1044199"/>
              <a:gd name="connsiteX21" fmla="*/ 533353 w 704803"/>
              <a:gd name="connsiteY21" fmla="*/ 1013707 h 1044199"/>
              <a:gd name="connsiteX22" fmla="*/ 588121 w 704803"/>
              <a:gd name="connsiteY22" fmla="*/ 925601 h 1044199"/>
              <a:gd name="connsiteX23" fmla="*/ 611934 w 704803"/>
              <a:gd name="connsiteY23" fmla="*/ 992276 h 1044199"/>
              <a:gd name="connsiteX24" fmla="*/ 647653 w 704803"/>
              <a:gd name="connsiteY24" fmla="*/ 856544 h 1044199"/>
              <a:gd name="connsiteX25" fmla="*/ 690515 w 704803"/>
              <a:gd name="connsiteY25" fmla="*/ 975607 h 1044199"/>
              <a:gd name="connsiteX0" fmla="*/ 690515 w 704803"/>
              <a:gd name="connsiteY0" fmla="*/ 975607 h 1044199"/>
              <a:gd name="connsiteX1" fmla="*/ 704803 w 704803"/>
              <a:gd name="connsiteY1" fmla="*/ 739863 h 1044199"/>
              <a:gd name="connsiteX2" fmla="*/ 588121 w 704803"/>
              <a:gd name="connsiteY2" fmla="*/ 301713 h 1044199"/>
              <a:gd name="connsiteX3" fmla="*/ 319040 w 704803"/>
              <a:gd name="connsiteY3" fmla="*/ 261 h 1044199"/>
              <a:gd name="connsiteX4" fmla="*/ 51125 w 704803"/>
              <a:gd name="connsiteY4" fmla="*/ 426779 h 1044199"/>
              <a:gd name="connsiteX5" fmla="*/ 2334 w 704803"/>
              <a:gd name="connsiteY5" fmla="*/ 813682 h 1044199"/>
              <a:gd name="connsiteX6" fmla="*/ 205371 w 704803"/>
              <a:gd name="connsiteY6" fmla="*/ 1044167 h 1044199"/>
              <a:gd name="connsiteX7" fmla="*/ 128540 w 704803"/>
              <a:gd name="connsiteY7" fmla="*/ 908932 h 1044199"/>
              <a:gd name="connsiteX8" fmla="*/ 276178 w 704803"/>
              <a:gd name="connsiteY8" fmla="*/ 975607 h 1044199"/>
              <a:gd name="connsiteX9" fmla="*/ 169021 w 704803"/>
              <a:gd name="connsiteY9" fmla="*/ 875594 h 1044199"/>
              <a:gd name="connsiteX10" fmla="*/ 229318 w 704803"/>
              <a:gd name="connsiteY10" fmla="*/ 918322 h 1044199"/>
              <a:gd name="connsiteX11" fmla="*/ 169403 w 704803"/>
              <a:gd name="connsiteY11" fmla="*/ 767405 h 1044199"/>
              <a:gd name="connsiteX12" fmla="*/ 234012 w 704803"/>
              <a:gd name="connsiteY12" fmla="*/ 854613 h 1044199"/>
              <a:gd name="connsiteX13" fmla="*/ 213232 w 704803"/>
              <a:gd name="connsiteY13" fmla="*/ 553428 h 1044199"/>
              <a:gd name="connsiteX14" fmla="*/ 148040 w 704803"/>
              <a:gd name="connsiteY14" fmla="*/ 341228 h 1044199"/>
              <a:gd name="connsiteX15" fmla="*/ 210401 w 704803"/>
              <a:gd name="connsiteY15" fmla="*/ 217987 h 1044199"/>
              <a:gd name="connsiteX16" fmla="*/ 280940 w 704803"/>
              <a:gd name="connsiteY16" fmla="*/ 120738 h 1044199"/>
              <a:gd name="connsiteX17" fmla="*/ 519065 w 704803"/>
              <a:gd name="connsiteY17" fmla="*/ 394582 h 1044199"/>
              <a:gd name="connsiteX18" fmla="*/ 450009 w 704803"/>
              <a:gd name="connsiteY18" fmla="*/ 592226 h 1044199"/>
              <a:gd name="connsiteX19" fmla="*/ 516684 w 704803"/>
              <a:gd name="connsiteY19" fmla="*/ 925601 h 1044199"/>
              <a:gd name="connsiteX20" fmla="*/ 557165 w 704803"/>
              <a:gd name="connsiteY20" fmla="*/ 842257 h 1044199"/>
              <a:gd name="connsiteX21" fmla="*/ 533353 w 704803"/>
              <a:gd name="connsiteY21" fmla="*/ 1013707 h 1044199"/>
              <a:gd name="connsiteX22" fmla="*/ 588121 w 704803"/>
              <a:gd name="connsiteY22" fmla="*/ 925601 h 1044199"/>
              <a:gd name="connsiteX23" fmla="*/ 611934 w 704803"/>
              <a:gd name="connsiteY23" fmla="*/ 992276 h 1044199"/>
              <a:gd name="connsiteX24" fmla="*/ 647653 w 704803"/>
              <a:gd name="connsiteY24" fmla="*/ 856544 h 1044199"/>
              <a:gd name="connsiteX25" fmla="*/ 690515 w 704803"/>
              <a:gd name="connsiteY25" fmla="*/ 975607 h 1044199"/>
              <a:gd name="connsiteX0" fmla="*/ 690515 w 704803"/>
              <a:gd name="connsiteY0" fmla="*/ 975607 h 1044199"/>
              <a:gd name="connsiteX1" fmla="*/ 704803 w 704803"/>
              <a:gd name="connsiteY1" fmla="*/ 739863 h 1044199"/>
              <a:gd name="connsiteX2" fmla="*/ 588121 w 704803"/>
              <a:gd name="connsiteY2" fmla="*/ 301713 h 1044199"/>
              <a:gd name="connsiteX3" fmla="*/ 319040 w 704803"/>
              <a:gd name="connsiteY3" fmla="*/ 261 h 1044199"/>
              <a:gd name="connsiteX4" fmla="*/ 51125 w 704803"/>
              <a:gd name="connsiteY4" fmla="*/ 426779 h 1044199"/>
              <a:gd name="connsiteX5" fmla="*/ 2334 w 704803"/>
              <a:gd name="connsiteY5" fmla="*/ 813682 h 1044199"/>
              <a:gd name="connsiteX6" fmla="*/ 205371 w 704803"/>
              <a:gd name="connsiteY6" fmla="*/ 1044167 h 1044199"/>
              <a:gd name="connsiteX7" fmla="*/ 128540 w 704803"/>
              <a:gd name="connsiteY7" fmla="*/ 908932 h 1044199"/>
              <a:gd name="connsiteX8" fmla="*/ 276178 w 704803"/>
              <a:gd name="connsiteY8" fmla="*/ 975607 h 1044199"/>
              <a:gd name="connsiteX9" fmla="*/ 169021 w 704803"/>
              <a:gd name="connsiteY9" fmla="*/ 875594 h 1044199"/>
              <a:gd name="connsiteX10" fmla="*/ 229318 w 704803"/>
              <a:gd name="connsiteY10" fmla="*/ 918322 h 1044199"/>
              <a:gd name="connsiteX11" fmla="*/ 169403 w 704803"/>
              <a:gd name="connsiteY11" fmla="*/ 767405 h 1044199"/>
              <a:gd name="connsiteX12" fmla="*/ 234012 w 704803"/>
              <a:gd name="connsiteY12" fmla="*/ 854613 h 1044199"/>
              <a:gd name="connsiteX13" fmla="*/ 213232 w 704803"/>
              <a:gd name="connsiteY13" fmla="*/ 553428 h 1044199"/>
              <a:gd name="connsiteX14" fmla="*/ 148040 w 704803"/>
              <a:gd name="connsiteY14" fmla="*/ 341228 h 1044199"/>
              <a:gd name="connsiteX15" fmla="*/ 210401 w 704803"/>
              <a:gd name="connsiteY15" fmla="*/ 217987 h 1044199"/>
              <a:gd name="connsiteX16" fmla="*/ 280940 w 704803"/>
              <a:gd name="connsiteY16" fmla="*/ 151875 h 1044199"/>
              <a:gd name="connsiteX17" fmla="*/ 519065 w 704803"/>
              <a:gd name="connsiteY17" fmla="*/ 394582 h 1044199"/>
              <a:gd name="connsiteX18" fmla="*/ 450009 w 704803"/>
              <a:gd name="connsiteY18" fmla="*/ 592226 h 1044199"/>
              <a:gd name="connsiteX19" fmla="*/ 516684 w 704803"/>
              <a:gd name="connsiteY19" fmla="*/ 925601 h 1044199"/>
              <a:gd name="connsiteX20" fmla="*/ 557165 w 704803"/>
              <a:gd name="connsiteY20" fmla="*/ 842257 h 1044199"/>
              <a:gd name="connsiteX21" fmla="*/ 533353 w 704803"/>
              <a:gd name="connsiteY21" fmla="*/ 1013707 h 1044199"/>
              <a:gd name="connsiteX22" fmla="*/ 588121 w 704803"/>
              <a:gd name="connsiteY22" fmla="*/ 925601 h 1044199"/>
              <a:gd name="connsiteX23" fmla="*/ 611934 w 704803"/>
              <a:gd name="connsiteY23" fmla="*/ 992276 h 1044199"/>
              <a:gd name="connsiteX24" fmla="*/ 647653 w 704803"/>
              <a:gd name="connsiteY24" fmla="*/ 856544 h 1044199"/>
              <a:gd name="connsiteX25" fmla="*/ 690515 w 704803"/>
              <a:gd name="connsiteY25" fmla="*/ 975607 h 1044199"/>
              <a:gd name="connsiteX0" fmla="*/ 690515 w 704803"/>
              <a:gd name="connsiteY0" fmla="*/ 975607 h 1044199"/>
              <a:gd name="connsiteX1" fmla="*/ 704803 w 704803"/>
              <a:gd name="connsiteY1" fmla="*/ 739863 h 1044199"/>
              <a:gd name="connsiteX2" fmla="*/ 588121 w 704803"/>
              <a:gd name="connsiteY2" fmla="*/ 301713 h 1044199"/>
              <a:gd name="connsiteX3" fmla="*/ 319040 w 704803"/>
              <a:gd name="connsiteY3" fmla="*/ 261 h 1044199"/>
              <a:gd name="connsiteX4" fmla="*/ 51125 w 704803"/>
              <a:gd name="connsiteY4" fmla="*/ 426779 h 1044199"/>
              <a:gd name="connsiteX5" fmla="*/ 2334 w 704803"/>
              <a:gd name="connsiteY5" fmla="*/ 813682 h 1044199"/>
              <a:gd name="connsiteX6" fmla="*/ 205371 w 704803"/>
              <a:gd name="connsiteY6" fmla="*/ 1044167 h 1044199"/>
              <a:gd name="connsiteX7" fmla="*/ 128540 w 704803"/>
              <a:gd name="connsiteY7" fmla="*/ 908932 h 1044199"/>
              <a:gd name="connsiteX8" fmla="*/ 276178 w 704803"/>
              <a:gd name="connsiteY8" fmla="*/ 975607 h 1044199"/>
              <a:gd name="connsiteX9" fmla="*/ 169021 w 704803"/>
              <a:gd name="connsiteY9" fmla="*/ 875594 h 1044199"/>
              <a:gd name="connsiteX10" fmla="*/ 229318 w 704803"/>
              <a:gd name="connsiteY10" fmla="*/ 918322 h 1044199"/>
              <a:gd name="connsiteX11" fmla="*/ 169403 w 704803"/>
              <a:gd name="connsiteY11" fmla="*/ 767405 h 1044199"/>
              <a:gd name="connsiteX12" fmla="*/ 234012 w 704803"/>
              <a:gd name="connsiteY12" fmla="*/ 854613 h 1044199"/>
              <a:gd name="connsiteX13" fmla="*/ 213232 w 704803"/>
              <a:gd name="connsiteY13" fmla="*/ 553428 h 1044199"/>
              <a:gd name="connsiteX14" fmla="*/ 148040 w 704803"/>
              <a:gd name="connsiteY14" fmla="*/ 341228 h 1044199"/>
              <a:gd name="connsiteX15" fmla="*/ 210401 w 704803"/>
              <a:gd name="connsiteY15" fmla="*/ 213741 h 1044199"/>
              <a:gd name="connsiteX16" fmla="*/ 280940 w 704803"/>
              <a:gd name="connsiteY16" fmla="*/ 151875 h 1044199"/>
              <a:gd name="connsiteX17" fmla="*/ 519065 w 704803"/>
              <a:gd name="connsiteY17" fmla="*/ 394582 h 1044199"/>
              <a:gd name="connsiteX18" fmla="*/ 450009 w 704803"/>
              <a:gd name="connsiteY18" fmla="*/ 592226 h 1044199"/>
              <a:gd name="connsiteX19" fmla="*/ 516684 w 704803"/>
              <a:gd name="connsiteY19" fmla="*/ 925601 h 1044199"/>
              <a:gd name="connsiteX20" fmla="*/ 557165 w 704803"/>
              <a:gd name="connsiteY20" fmla="*/ 842257 h 1044199"/>
              <a:gd name="connsiteX21" fmla="*/ 533353 w 704803"/>
              <a:gd name="connsiteY21" fmla="*/ 1013707 h 1044199"/>
              <a:gd name="connsiteX22" fmla="*/ 588121 w 704803"/>
              <a:gd name="connsiteY22" fmla="*/ 925601 h 1044199"/>
              <a:gd name="connsiteX23" fmla="*/ 611934 w 704803"/>
              <a:gd name="connsiteY23" fmla="*/ 992276 h 1044199"/>
              <a:gd name="connsiteX24" fmla="*/ 647653 w 704803"/>
              <a:gd name="connsiteY24" fmla="*/ 856544 h 1044199"/>
              <a:gd name="connsiteX25" fmla="*/ 690515 w 704803"/>
              <a:gd name="connsiteY25" fmla="*/ 975607 h 1044199"/>
              <a:gd name="connsiteX0" fmla="*/ 690515 w 704803"/>
              <a:gd name="connsiteY0" fmla="*/ 975607 h 1044199"/>
              <a:gd name="connsiteX1" fmla="*/ 704803 w 704803"/>
              <a:gd name="connsiteY1" fmla="*/ 739863 h 1044199"/>
              <a:gd name="connsiteX2" fmla="*/ 588121 w 704803"/>
              <a:gd name="connsiteY2" fmla="*/ 301713 h 1044199"/>
              <a:gd name="connsiteX3" fmla="*/ 319040 w 704803"/>
              <a:gd name="connsiteY3" fmla="*/ 261 h 1044199"/>
              <a:gd name="connsiteX4" fmla="*/ 51125 w 704803"/>
              <a:gd name="connsiteY4" fmla="*/ 426779 h 1044199"/>
              <a:gd name="connsiteX5" fmla="*/ 2334 w 704803"/>
              <a:gd name="connsiteY5" fmla="*/ 813682 h 1044199"/>
              <a:gd name="connsiteX6" fmla="*/ 205371 w 704803"/>
              <a:gd name="connsiteY6" fmla="*/ 1044167 h 1044199"/>
              <a:gd name="connsiteX7" fmla="*/ 128540 w 704803"/>
              <a:gd name="connsiteY7" fmla="*/ 908932 h 1044199"/>
              <a:gd name="connsiteX8" fmla="*/ 276178 w 704803"/>
              <a:gd name="connsiteY8" fmla="*/ 975607 h 1044199"/>
              <a:gd name="connsiteX9" fmla="*/ 169021 w 704803"/>
              <a:gd name="connsiteY9" fmla="*/ 875594 h 1044199"/>
              <a:gd name="connsiteX10" fmla="*/ 229318 w 704803"/>
              <a:gd name="connsiteY10" fmla="*/ 918322 h 1044199"/>
              <a:gd name="connsiteX11" fmla="*/ 169403 w 704803"/>
              <a:gd name="connsiteY11" fmla="*/ 767405 h 1044199"/>
              <a:gd name="connsiteX12" fmla="*/ 234012 w 704803"/>
              <a:gd name="connsiteY12" fmla="*/ 854613 h 1044199"/>
              <a:gd name="connsiteX13" fmla="*/ 213232 w 704803"/>
              <a:gd name="connsiteY13" fmla="*/ 553428 h 1044199"/>
              <a:gd name="connsiteX14" fmla="*/ 148040 w 704803"/>
              <a:gd name="connsiteY14" fmla="*/ 341228 h 1044199"/>
              <a:gd name="connsiteX15" fmla="*/ 210401 w 704803"/>
              <a:gd name="connsiteY15" fmla="*/ 213741 h 1044199"/>
              <a:gd name="connsiteX16" fmla="*/ 280940 w 704803"/>
              <a:gd name="connsiteY16" fmla="*/ 151875 h 1044199"/>
              <a:gd name="connsiteX17" fmla="*/ 519065 w 704803"/>
              <a:gd name="connsiteY17" fmla="*/ 394582 h 1044199"/>
              <a:gd name="connsiteX18" fmla="*/ 450009 w 704803"/>
              <a:gd name="connsiteY18" fmla="*/ 592226 h 1044199"/>
              <a:gd name="connsiteX19" fmla="*/ 516684 w 704803"/>
              <a:gd name="connsiteY19" fmla="*/ 925601 h 1044199"/>
              <a:gd name="connsiteX20" fmla="*/ 557165 w 704803"/>
              <a:gd name="connsiteY20" fmla="*/ 842257 h 1044199"/>
              <a:gd name="connsiteX21" fmla="*/ 533353 w 704803"/>
              <a:gd name="connsiteY21" fmla="*/ 1013707 h 1044199"/>
              <a:gd name="connsiteX22" fmla="*/ 588121 w 704803"/>
              <a:gd name="connsiteY22" fmla="*/ 925601 h 1044199"/>
              <a:gd name="connsiteX23" fmla="*/ 611934 w 704803"/>
              <a:gd name="connsiteY23" fmla="*/ 992276 h 1044199"/>
              <a:gd name="connsiteX24" fmla="*/ 647653 w 704803"/>
              <a:gd name="connsiteY24" fmla="*/ 856544 h 1044199"/>
              <a:gd name="connsiteX25" fmla="*/ 690515 w 704803"/>
              <a:gd name="connsiteY25" fmla="*/ 975607 h 1044199"/>
              <a:gd name="connsiteX0" fmla="*/ 690515 w 704803"/>
              <a:gd name="connsiteY0" fmla="*/ 975607 h 1044199"/>
              <a:gd name="connsiteX1" fmla="*/ 704803 w 704803"/>
              <a:gd name="connsiteY1" fmla="*/ 739863 h 1044199"/>
              <a:gd name="connsiteX2" fmla="*/ 588121 w 704803"/>
              <a:gd name="connsiteY2" fmla="*/ 301713 h 1044199"/>
              <a:gd name="connsiteX3" fmla="*/ 319040 w 704803"/>
              <a:gd name="connsiteY3" fmla="*/ 261 h 1044199"/>
              <a:gd name="connsiteX4" fmla="*/ 51125 w 704803"/>
              <a:gd name="connsiteY4" fmla="*/ 426779 h 1044199"/>
              <a:gd name="connsiteX5" fmla="*/ 2334 w 704803"/>
              <a:gd name="connsiteY5" fmla="*/ 813682 h 1044199"/>
              <a:gd name="connsiteX6" fmla="*/ 205371 w 704803"/>
              <a:gd name="connsiteY6" fmla="*/ 1044167 h 1044199"/>
              <a:gd name="connsiteX7" fmla="*/ 128540 w 704803"/>
              <a:gd name="connsiteY7" fmla="*/ 908932 h 1044199"/>
              <a:gd name="connsiteX8" fmla="*/ 276178 w 704803"/>
              <a:gd name="connsiteY8" fmla="*/ 975607 h 1044199"/>
              <a:gd name="connsiteX9" fmla="*/ 169021 w 704803"/>
              <a:gd name="connsiteY9" fmla="*/ 875594 h 1044199"/>
              <a:gd name="connsiteX10" fmla="*/ 229318 w 704803"/>
              <a:gd name="connsiteY10" fmla="*/ 918322 h 1044199"/>
              <a:gd name="connsiteX11" fmla="*/ 169403 w 704803"/>
              <a:gd name="connsiteY11" fmla="*/ 767405 h 1044199"/>
              <a:gd name="connsiteX12" fmla="*/ 234012 w 704803"/>
              <a:gd name="connsiteY12" fmla="*/ 854613 h 1044199"/>
              <a:gd name="connsiteX13" fmla="*/ 213232 w 704803"/>
              <a:gd name="connsiteY13" fmla="*/ 553428 h 1044199"/>
              <a:gd name="connsiteX14" fmla="*/ 148040 w 704803"/>
              <a:gd name="connsiteY14" fmla="*/ 341228 h 1044199"/>
              <a:gd name="connsiteX15" fmla="*/ 210401 w 704803"/>
              <a:gd name="connsiteY15" fmla="*/ 213741 h 1044199"/>
              <a:gd name="connsiteX16" fmla="*/ 280940 w 704803"/>
              <a:gd name="connsiteY16" fmla="*/ 151875 h 1044199"/>
              <a:gd name="connsiteX17" fmla="*/ 506327 w 704803"/>
              <a:gd name="connsiteY17" fmla="*/ 395997 h 1044199"/>
              <a:gd name="connsiteX18" fmla="*/ 450009 w 704803"/>
              <a:gd name="connsiteY18" fmla="*/ 592226 h 1044199"/>
              <a:gd name="connsiteX19" fmla="*/ 516684 w 704803"/>
              <a:gd name="connsiteY19" fmla="*/ 925601 h 1044199"/>
              <a:gd name="connsiteX20" fmla="*/ 557165 w 704803"/>
              <a:gd name="connsiteY20" fmla="*/ 842257 h 1044199"/>
              <a:gd name="connsiteX21" fmla="*/ 533353 w 704803"/>
              <a:gd name="connsiteY21" fmla="*/ 1013707 h 1044199"/>
              <a:gd name="connsiteX22" fmla="*/ 588121 w 704803"/>
              <a:gd name="connsiteY22" fmla="*/ 925601 h 1044199"/>
              <a:gd name="connsiteX23" fmla="*/ 611934 w 704803"/>
              <a:gd name="connsiteY23" fmla="*/ 992276 h 1044199"/>
              <a:gd name="connsiteX24" fmla="*/ 647653 w 704803"/>
              <a:gd name="connsiteY24" fmla="*/ 856544 h 1044199"/>
              <a:gd name="connsiteX25" fmla="*/ 690515 w 704803"/>
              <a:gd name="connsiteY25" fmla="*/ 975607 h 1044199"/>
              <a:gd name="connsiteX0" fmla="*/ 690515 w 704803"/>
              <a:gd name="connsiteY0" fmla="*/ 975607 h 1044199"/>
              <a:gd name="connsiteX1" fmla="*/ 704803 w 704803"/>
              <a:gd name="connsiteY1" fmla="*/ 739863 h 1044199"/>
              <a:gd name="connsiteX2" fmla="*/ 588121 w 704803"/>
              <a:gd name="connsiteY2" fmla="*/ 301713 h 1044199"/>
              <a:gd name="connsiteX3" fmla="*/ 319040 w 704803"/>
              <a:gd name="connsiteY3" fmla="*/ 261 h 1044199"/>
              <a:gd name="connsiteX4" fmla="*/ 51125 w 704803"/>
              <a:gd name="connsiteY4" fmla="*/ 426779 h 1044199"/>
              <a:gd name="connsiteX5" fmla="*/ 2334 w 704803"/>
              <a:gd name="connsiteY5" fmla="*/ 813682 h 1044199"/>
              <a:gd name="connsiteX6" fmla="*/ 205371 w 704803"/>
              <a:gd name="connsiteY6" fmla="*/ 1044167 h 1044199"/>
              <a:gd name="connsiteX7" fmla="*/ 128540 w 704803"/>
              <a:gd name="connsiteY7" fmla="*/ 908932 h 1044199"/>
              <a:gd name="connsiteX8" fmla="*/ 276178 w 704803"/>
              <a:gd name="connsiteY8" fmla="*/ 975607 h 1044199"/>
              <a:gd name="connsiteX9" fmla="*/ 169021 w 704803"/>
              <a:gd name="connsiteY9" fmla="*/ 875594 h 1044199"/>
              <a:gd name="connsiteX10" fmla="*/ 229318 w 704803"/>
              <a:gd name="connsiteY10" fmla="*/ 918322 h 1044199"/>
              <a:gd name="connsiteX11" fmla="*/ 169403 w 704803"/>
              <a:gd name="connsiteY11" fmla="*/ 767405 h 1044199"/>
              <a:gd name="connsiteX12" fmla="*/ 234012 w 704803"/>
              <a:gd name="connsiteY12" fmla="*/ 854613 h 1044199"/>
              <a:gd name="connsiteX13" fmla="*/ 213232 w 704803"/>
              <a:gd name="connsiteY13" fmla="*/ 553428 h 1044199"/>
              <a:gd name="connsiteX14" fmla="*/ 148040 w 704803"/>
              <a:gd name="connsiteY14" fmla="*/ 341228 h 1044199"/>
              <a:gd name="connsiteX15" fmla="*/ 210401 w 704803"/>
              <a:gd name="connsiteY15" fmla="*/ 213741 h 1044199"/>
              <a:gd name="connsiteX16" fmla="*/ 280940 w 704803"/>
              <a:gd name="connsiteY16" fmla="*/ 151875 h 1044199"/>
              <a:gd name="connsiteX17" fmla="*/ 506327 w 704803"/>
              <a:gd name="connsiteY17" fmla="*/ 395997 h 1044199"/>
              <a:gd name="connsiteX18" fmla="*/ 450009 w 704803"/>
              <a:gd name="connsiteY18" fmla="*/ 592226 h 1044199"/>
              <a:gd name="connsiteX19" fmla="*/ 516684 w 704803"/>
              <a:gd name="connsiteY19" fmla="*/ 925601 h 1044199"/>
              <a:gd name="connsiteX20" fmla="*/ 557165 w 704803"/>
              <a:gd name="connsiteY20" fmla="*/ 842257 h 1044199"/>
              <a:gd name="connsiteX21" fmla="*/ 533353 w 704803"/>
              <a:gd name="connsiteY21" fmla="*/ 1013707 h 1044199"/>
              <a:gd name="connsiteX22" fmla="*/ 588121 w 704803"/>
              <a:gd name="connsiteY22" fmla="*/ 925601 h 1044199"/>
              <a:gd name="connsiteX23" fmla="*/ 611934 w 704803"/>
              <a:gd name="connsiteY23" fmla="*/ 992276 h 1044199"/>
              <a:gd name="connsiteX24" fmla="*/ 647653 w 704803"/>
              <a:gd name="connsiteY24" fmla="*/ 856544 h 1044199"/>
              <a:gd name="connsiteX25" fmla="*/ 690515 w 704803"/>
              <a:gd name="connsiteY25" fmla="*/ 975607 h 1044199"/>
              <a:gd name="connsiteX0" fmla="*/ 690515 w 704803"/>
              <a:gd name="connsiteY0" fmla="*/ 975607 h 1044199"/>
              <a:gd name="connsiteX1" fmla="*/ 704803 w 704803"/>
              <a:gd name="connsiteY1" fmla="*/ 739863 h 1044199"/>
              <a:gd name="connsiteX2" fmla="*/ 588121 w 704803"/>
              <a:gd name="connsiteY2" fmla="*/ 301713 h 1044199"/>
              <a:gd name="connsiteX3" fmla="*/ 319040 w 704803"/>
              <a:gd name="connsiteY3" fmla="*/ 261 h 1044199"/>
              <a:gd name="connsiteX4" fmla="*/ 51125 w 704803"/>
              <a:gd name="connsiteY4" fmla="*/ 426779 h 1044199"/>
              <a:gd name="connsiteX5" fmla="*/ 2334 w 704803"/>
              <a:gd name="connsiteY5" fmla="*/ 813682 h 1044199"/>
              <a:gd name="connsiteX6" fmla="*/ 205371 w 704803"/>
              <a:gd name="connsiteY6" fmla="*/ 1044167 h 1044199"/>
              <a:gd name="connsiteX7" fmla="*/ 128540 w 704803"/>
              <a:gd name="connsiteY7" fmla="*/ 908932 h 1044199"/>
              <a:gd name="connsiteX8" fmla="*/ 276178 w 704803"/>
              <a:gd name="connsiteY8" fmla="*/ 975607 h 1044199"/>
              <a:gd name="connsiteX9" fmla="*/ 169021 w 704803"/>
              <a:gd name="connsiteY9" fmla="*/ 875594 h 1044199"/>
              <a:gd name="connsiteX10" fmla="*/ 229318 w 704803"/>
              <a:gd name="connsiteY10" fmla="*/ 918322 h 1044199"/>
              <a:gd name="connsiteX11" fmla="*/ 169403 w 704803"/>
              <a:gd name="connsiteY11" fmla="*/ 767405 h 1044199"/>
              <a:gd name="connsiteX12" fmla="*/ 234012 w 704803"/>
              <a:gd name="connsiteY12" fmla="*/ 854613 h 1044199"/>
              <a:gd name="connsiteX13" fmla="*/ 213232 w 704803"/>
              <a:gd name="connsiteY13" fmla="*/ 553428 h 1044199"/>
              <a:gd name="connsiteX14" fmla="*/ 148040 w 704803"/>
              <a:gd name="connsiteY14" fmla="*/ 341228 h 1044199"/>
              <a:gd name="connsiteX15" fmla="*/ 210401 w 704803"/>
              <a:gd name="connsiteY15" fmla="*/ 213741 h 1044199"/>
              <a:gd name="connsiteX16" fmla="*/ 280940 w 704803"/>
              <a:gd name="connsiteY16" fmla="*/ 151875 h 1044199"/>
              <a:gd name="connsiteX17" fmla="*/ 506327 w 704803"/>
              <a:gd name="connsiteY17" fmla="*/ 395997 h 1044199"/>
              <a:gd name="connsiteX18" fmla="*/ 450009 w 704803"/>
              <a:gd name="connsiteY18" fmla="*/ 592226 h 1044199"/>
              <a:gd name="connsiteX19" fmla="*/ 516684 w 704803"/>
              <a:gd name="connsiteY19" fmla="*/ 925601 h 1044199"/>
              <a:gd name="connsiteX20" fmla="*/ 557165 w 704803"/>
              <a:gd name="connsiteY20" fmla="*/ 842257 h 1044199"/>
              <a:gd name="connsiteX21" fmla="*/ 533353 w 704803"/>
              <a:gd name="connsiteY21" fmla="*/ 1013707 h 1044199"/>
              <a:gd name="connsiteX22" fmla="*/ 588121 w 704803"/>
              <a:gd name="connsiteY22" fmla="*/ 925601 h 1044199"/>
              <a:gd name="connsiteX23" fmla="*/ 611934 w 704803"/>
              <a:gd name="connsiteY23" fmla="*/ 992276 h 1044199"/>
              <a:gd name="connsiteX24" fmla="*/ 647653 w 704803"/>
              <a:gd name="connsiteY24" fmla="*/ 856544 h 1044199"/>
              <a:gd name="connsiteX25" fmla="*/ 690515 w 704803"/>
              <a:gd name="connsiteY25" fmla="*/ 975607 h 1044199"/>
              <a:gd name="connsiteX0" fmla="*/ 690515 w 704803"/>
              <a:gd name="connsiteY0" fmla="*/ 975607 h 1044199"/>
              <a:gd name="connsiteX1" fmla="*/ 704803 w 704803"/>
              <a:gd name="connsiteY1" fmla="*/ 739863 h 1044199"/>
              <a:gd name="connsiteX2" fmla="*/ 588121 w 704803"/>
              <a:gd name="connsiteY2" fmla="*/ 301713 h 1044199"/>
              <a:gd name="connsiteX3" fmla="*/ 319040 w 704803"/>
              <a:gd name="connsiteY3" fmla="*/ 261 h 1044199"/>
              <a:gd name="connsiteX4" fmla="*/ 51125 w 704803"/>
              <a:gd name="connsiteY4" fmla="*/ 426779 h 1044199"/>
              <a:gd name="connsiteX5" fmla="*/ 2334 w 704803"/>
              <a:gd name="connsiteY5" fmla="*/ 813682 h 1044199"/>
              <a:gd name="connsiteX6" fmla="*/ 205371 w 704803"/>
              <a:gd name="connsiteY6" fmla="*/ 1044167 h 1044199"/>
              <a:gd name="connsiteX7" fmla="*/ 128540 w 704803"/>
              <a:gd name="connsiteY7" fmla="*/ 908932 h 1044199"/>
              <a:gd name="connsiteX8" fmla="*/ 276178 w 704803"/>
              <a:gd name="connsiteY8" fmla="*/ 975607 h 1044199"/>
              <a:gd name="connsiteX9" fmla="*/ 169021 w 704803"/>
              <a:gd name="connsiteY9" fmla="*/ 875594 h 1044199"/>
              <a:gd name="connsiteX10" fmla="*/ 229318 w 704803"/>
              <a:gd name="connsiteY10" fmla="*/ 918322 h 1044199"/>
              <a:gd name="connsiteX11" fmla="*/ 169403 w 704803"/>
              <a:gd name="connsiteY11" fmla="*/ 767405 h 1044199"/>
              <a:gd name="connsiteX12" fmla="*/ 234012 w 704803"/>
              <a:gd name="connsiteY12" fmla="*/ 854613 h 1044199"/>
              <a:gd name="connsiteX13" fmla="*/ 213232 w 704803"/>
              <a:gd name="connsiteY13" fmla="*/ 553428 h 1044199"/>
              <a:gd name="connsiteX14" fmla="*/ 148040 w 704803"/>
              <a:gd name="connsiteY14" fmla="*/ 341228 h 1044199"/>
              <a:gd name="connsiteX15" fmla="*/ 210401 w 704803"/>
              <a:gd name="connsiteY15" fmla="*/ 213741 h 1044199"/>
              <a:gd name="connsiteX16" fmla="*/ 280940 w 704803"/>
              <a:gd name="connsiteY16" fmla="*/ 151875 h 1044199"/>
              <a:gd name="connsiteX17" fmla="*/ 506327 w 704803"/>
              <a:gd name="connsiteY17" fmla="*/ 395997 h 1044199"/>
              <a:gd name="connsiteX18" fmla="*/ 468408 w 704803"/>
              <a:gd name="connsiteY18" fmla="*/ 627609 h 1044199"/>
              <a:gd name="connsiteX19" fmla="*/ 516684 w 704803"/>
              <a:gd name="connsiteY19" fmla="*/ 925601 h 1044199"/>
              <a:gd name="connsiteX20" fmla="*/ 557165 w 704803"/>
              <a:gd name="connsiteY20" fmla="*/ 842257 h 1044199"/>
              <a:gd name="connsiteX21" fmla="*/ 533353 w 704803"/>
              <a:gd name="connsiteY21" fmla="*/ 1013707 h 1044199"/>
              <a:gd name="connsiteX22" fmla="*/ 588121 w 704803"/>
              <a:gd name="connsiteY22" fmla="*/ 925601 h 1044199"/>
              <a:gd name="connsiteX23" fmla="*/ 611934 w 704803"/>
              <a:gd name="connsiteY23" fmla="*/ 992276 h 1044199"/>
              <a:gd name="connsiteX24" fmla="*/ 647653 w 704803"/>
              <a:gd name="connsiteY24" fmla="*/ 856544 h 1044199"/>
              <a:gd name="connsiteX25" fmla="*/ 690515 w 704803"/>
              <a:gd name="connsiteY25" fmla="*/ 975607 h 1044199"/>
              <a:gd name="connsiteX0" fmla="*/ 690515 w 704803"/>
              <a:gd name="connsiteY0" fmla="*/ 975607 h 1044199"/>
              <a:gd name="connsiteX1" fmla="*/ 704803 w 704803"/>
              <a:gd name="connsiteY1" fmla="*/ 739863 h 1044199"/>
              <a:gd name="connsiteX2" fmla="*/ 588121 w 704803"/>
              <a:gd name="connsiteY2" fmla="*/ 301713 h 1044199"/>
              <a:gd name="connsiteX3" fmla="*/ 319040 w 704803"/>
              <a:gd name="connsiteY3" fmla="*/ 261 h 1044199"/>
              <a:gd name="connsiteX4" fmla="*/ 51125 w 704803"/>
              <a:gd name="connsiteY4" fmla="*/ 426779 h 1044199"/>
              <a:gd name="connsiteX5" fmla="*/ 2334 w 704803"/>
              <a:gd name="connsiteY5" fmla="*/ 813682 h 1044199"/>
              <a:gd name="connsiteX6" fmla="*/ 205371 w 704803"/>
              <a:gd name="connsiteY6" fmla="*/ 1044167 h 1044199"/>
              <a:gd name="connsiteX7" fmla="*/ 128540 w 704803"/>
              <a:gd name="connsiteY7" fmla="*/ 908932 h 1044199"/>
              <a:gd name="connsiteX8" fmla="*/ 276178 w 704803"/>
              <a:gd name="connsiteY8" fmla="*/ 975607 h 1044199"/>
              <a:gd name="connsiteX9" fmla="*/ 169021 w 704803"/>
              <a:gd name="connsiteY9" fmla="*/ 875594 h 1044199"/>
              <a:gd name="connsiteX10" fmla="*/ 229318 w 704803"/>
              <a:gd name="connsiteY10" fmla="*/ 918322 h 1044199"/>
              <a:gd name="connsiteX11" fmla="*/ 169403 w 704803"/>
              <a:gd name="connsiteY11" fmla="*/ 767405 h 1044199"/>
              <a:gd name="connsiteX12" fmla="*/ 234012 w 704803"/>
              <a:gd name="connsiteY12" fmla="*/ 854613 h 1044199"/>
              <a:gd name="connsiteX13" fmla="*/ 213232 w 704803"/>
              <a:gd name="connsiteY13" fmla="*/ 553428 h 1044199"/>
              <a:gd name="connsiteX14" fmla="*/ 148040 w 704803"/>
              <a:gd name="connsiteY14" fmla="*/ 341228 h 1044199"/>
              <a:gd name="connsiteX15" fmla="*/ 210401 w 704803"/>
              <a:gd name="connsiteY15" fmla="*/ 213741 h 1044199"/>
              <a:gd name="connsiteX16" fmla="*/ 280940 w 704803"/>
              <a:gd name="connsiteY16" fmla="*/ 151875 h 1044199"/>
              <a:gd name="connsiteX17" fmla="*/ 506327 w 704803"/>
              <a:gd name="connsiteY17" fmla="*/ 395997 h 1044199"/>
              <a:gd name="connsiteX18" fmla="*/ 468408 w 704803"/>
              <a:gd name="connsiteY18" fmla="*/ 627609 h 1044199"/>
              <a:gd name="connsiteX19" fmla="*/ 516684 w 704803"/>
              <a:gd name="connsiteY19" fmla="*/ 925601 h 1044199"/>
              <a:gd name="connsiteX20" fmla="*/ 557165 w 704803"/>
              <a:gd name="connsiteY20" fmla="*/ 842257 h 1044199"/>
              <a:gd name="connsiteX21" fmla="*/ 533353 w 704803"/>
              <a:gd name="connsiteY21" fmla="*/ 1013707 h 1044199"/>
              <a:gd name="connsiteX22" fmla="*/ 588121 w 704803"/>
              <a:gd name="connsiteY22" fmla="*/ 925601 h 1044199"/>
              <a:gd name="connsiteX23" fmla="*/ 611934 w 704803"/>
              <a:gd name="connsiteY23" fmla="*/ 992276 h 1044199"/>
              <a:gd name="connsiteX24" fmla="*/ 647653 w 704803"/>
              <a:gd name="connsiteY24" fmla="*/ 856544 h 1044199"/>
              <a:gd name="connsiteX25" fmla="*/ 690515 w 704803"/>
              <a:gd name="connsiteY25" fmla="*/ 975607 h 1044199"/>
              <a:gd name="connsiteX0" fmla="*/ 690515 w 704803"/>
              <a:gd name="connsiteY0" fmla="*/ 975607 h 1044199"/>
              <a:gd name="connsiteX1" fmla="*/ 704803 w 704803"/>
              <a:gd name="connsiteY1" fmla="*/ 739863 h 1044199"/>
              <a:gd name="connsiteX2" fmla="*/ 588121 w 704803"/>
              <a:gd name="connsiteY2" fmla="*/ 301713 h 1044199"/>
              <a:gd name="connsiteX3" fmla="*/ 319040 w 704803"/>
              <a:gd name="connsiteY3" fmla="*/ 261 h 1044199"/>
              <a:gd name="connsiteX4" fmla="*/ 51125 w 704803"/>
              <a:gd name="connsiteY4" fmla="*/ 426779 h 1044199"/>
              <a:gd name="connsiteX5" fmla="*/ 2334 w 704803"/>
              <a:gd name="connsiteY5" fmla="*/ 813682 h 1044199"/>
              <a:gd name="connsiteX6" fmla="*/ 205371 w 704803"/>
              <a:gd name="connsiteY6" fmla="*/ 1044167 h 1044199"/>
              <a:gd name="connsiteX7" fmla="*/ 128540 w 704803"/>
              <a:gd name="connsiteY7" fmla="*/ 908932 h 1044199"/>
              <a:gd name="connsiteX8" fmla="*/ 276178 w 704803"/>
              <a:gd name="connsiteY8" fmla="*/ 975607 h 1044199"/>
              <a:gd name="connsiteX9" fmla="*/ 169021 w 704803"/>
              <a:gd name="connsiteY9" fmla="*/ 875594 h 1044199"/>
              <a:gd name="connsiteX10" fmla="*/ 229318 w 704803"/>
              <a:gd name="connsiteY10" fmla="*/ 918322 h 1044199"/>
              <a:gd name="connsiteX11" fmla="*/ 169403 w 704803"/>
              <a:gd name="connsiteY11" fmla="*/ 767405 h 1044199"/>
              <a:gd name="connsiteX12" fmla="*/ 234012 w 704803"/>
              <a:gd name="connsiteY12" fmla="*/ 854613 h 1044199"/>
              <a:gd name="connsiteX13" fmla="*/ 213232 w 704803"/>
              <a:gd name="connsiteY13" fmla="*/ 553428 h 1044199"/>
              <a:gd name="connsiteX14" fmla="*/ 148040 w 704803"/>
              <a:gd name="connsiteY14" fmla="*/ 341228 h 1044199"/>
              <a:gd name="connsiteX15" fmla="*/ 210401 w 704803"/>
              <a:gd name="connsiteY15" fmla="*/ 213741 h 1044199"/>
              <a:gd name="connsiteX16" fmla="*/ 280940 w 704803"/>
              <a:gd name="connsiteY16" fmla="*/ 151875 h 1044199"/>
              <a:gd name="connsiteX17" fmla="*/ 506327 w 704803"/>
              <a:gd name="connsiteY17" fmla="*/ 395997 h 1044199"/>
              <a:gd name="connsiteX18" fmla="*/ 468408 w 704803"/>
              <a:gd name="connsiteY18" fmla="*/ 627609 h 1044199"/>
              <a:gd name="connsiteX19" fmla="*/ 516684 w 704803"/>
              <a:gd name="connsiteY19" fmla="*/ 925601 h 1044199"/>
              <a:gd name="connsiteX20" fmla="*/ 557165 w 704803"/>
              <a:gd name="connsiteY20" fmla="*/ 842257 h 1044199"/>
              <a:gd name="connsiteX21" fmla="*/ 533353 w 704803"/>
              <a:gd name="connsiteY21" fmla="*/ 1013707 h 1044199"/>
              <a:gd name="connsiteX22" fmla="*/ 588121 w 704803"/>
              <a:gd name="connsiteY22" fmla="*/ 925601 h 1044199"/>
              <a:gd name="connsiteX23" fmla="*/ 611934 w 704803"/>
              <a:gd name="connsiteY23" fmla="*/ 992276 h 1044199"/>
              <a:gd name="connsiteX24" fmla="*/ 647653 w 704803"/>
              <a:gd name="connsiteY24" fmla="*/ 856544 h 1044199"/>
              <a:gd name="connsiteX25" fmla="*/ 690515 w 704803"/>
              <a:gd name="connsiteY25" fmla="*/ 975607 h 1044199"/>
              <a:gd name="connsiteX0" fmla="*/ 690515 w 704803"/>
              <a:gd name="connsiteY0" fmla="*/ 975607 h 1044199"/>
              <a:gd name="connsiteX1" fmla="*/ 704803 w 704803"/>
              <a:gd name="connsiteY1" fmla="*/ 739863 h 1044199"/>
              <a:gd name="connsiteX2" fmla="*/ 588121 w 704803"/>
              <a:gd name="connsiteY2" fmla="*/ 301713 h 1044199"/>
              <a:gd name="connsiteX3" fmla="*/ 319040 w 704803"/>
              <a:gd name="connsiteY3" fmla="*/ 261 h 1044199"/>
              <a:gd name="connsiteX4" fmla="*/ 51125 w 704803"/>
              <a:gd name="connsiteY4" fmla="*/ 426779 h 1044199"/>
              <a:gd name="connsiteX5" fmla="*/ 2334 w 704803"/>
              <a:gd name="connsiteY5" fmla="*/ 813682 h 1044199"/>
              <a:gd name="connsiteX6" fmla="*/ 205371 w 704803"/>
              <a:gd name="connsiteY6" fmla="*/ 1044167 h 1044199"/>
              <a:gd name="connsiteX7" fmla="*/ 128540 w 704803"/>
              <a:gd name="connsiteY7" fmla="*/ 908932 h 1044199"/>
              <a:gd name="connsiteX8" fmla="*/ 276178 w 704803"/>
              <a:gd name="connsiteY8" fmla="*/ 975607 h 1044199"/>
              <a:gd name="connsiteX9" fmla="*/ 169021 w 704803"/>
              <a:gd name="connsiteY9" fmla="*/ 875594 h 1044199"/>
              <a:gd name="connsiteX10" fmla="*/ 229318 w 704803"/>
              <a:gd name="connsiteY10" fmla="*/ 918322 h 1044199"/>
              <a:gd name="connsiteX11" fmla="*/ 169403 w 704803"/>
              <a:gd name="connsiteY11" fmla="*/ 767405 h 1044199"/>
              <a:gd name="connsiteX12" fmla="*/ 234012 w 704803"/>
              <a:gd name="connsiteY12" fmla="*/ 854613 h 1044199"/>
              <a:gd name="connsiteX13" fmla="*/ 213232 w 704803"/>
              <a:gd name="connsiteY13" fmla="*/ 553428 h 1044199"/>
              <a:gd name="connsiteX14" fmla="*/ 148040 w 704803"/>
              <a:gd name="connsiteY14" fmla="*/ 341228 h 1044199"/>
              <a:gd name="connsiteX15" fmla="*/ 210401 w 704803"/>
              <a:gd name="connsiteY15" fmla="*/ 213741 h 1044199"/>
              <a:gd name="connsiteX16" fmla="*/ 280940 w 704803"/>
              <a:gd name="connsiteY16" fmla="*/ 151875 h 1044199"/>
              <a:gd name="connsiteX17" fmla="*/ 506327 w 704803"/>
              <a:gd name="connsiteY17" fmla="*/ 395997 h 1044199"/>
              <a:gd name="connsiteX18" fmla="*/ 468408 w 704803"/>
              <a:gd name="connsiteY18" fmla="*/ 627609 h 1044199"/>
              <a:gd name="connsiteX19" fmla="*/ 516684 w 704803"/>
              <a:gd name="connsiteY19" fmla="*/ 925601 h 1044199"/>
              <a:gd name="connsiteX20" fmla="*/ 557165 w 704803"/>
              <a:gd name="connsiteY20" fmla="*/ 842257 h 1044199"/>
              <a:gd name="connsiteX21" fmla="*/ 533353 w 704803"/>
              <a:gd name="connsiteY21" fmla="*/ 1013707 h 1044199"/>
              <a:gd name="connsiteX22" fmla="*/ 588121 w 704803"/>
              <a:gd name="connsiteY22" fmla="*/ 925601 h 1044199"/>
              <a:gd name="connsiteX23" fmla="*/ 611934 w 704803"/>
              <a:gd name="connsiteY23" fmla="*/ 992276 h 1044199"/>
              <a:gd name="connsiteX24" fmla="*/ 647653 w 704803"/>
              <a:gd name="connsiteY24" fmla="*/ 856544 h 1044199"/>
              <a:gd name="connsiteX25" fmla="*/ 690515 w 704803"/>
              <a:gd name="connsiteY25" fmla="*/ 975607 h 1044199"/>
              <a:gd name="connsiteX0" fmla="*/ 690515 w 704803"/>
              <a:gd name="connsiteY0" fmla="*/ 975607 h 1044199"/>
              <a:gd name="connsiteX1" fmla="*/ 704803 w 704803"/>
              <a:gd name="connsiteY1" fmla="*/ 739863 h 1044199"/>
              <a:gd name="connsiteX2" fmla="*/ 588121 w 704803"/>
              <a:gd name="connsiteY2" fmla="*/ 301713 h 1044199"/>
              <a:gd name="connsiteX3" fmla="*/ 319040 w 704803"/>
              <a:gd name="connsiteY3" fmla="*/ 261 h 1044199"/>
              <a:gd name="connsiteX4" fmla="*/ 51125 w 704803"/>
              <a:gd name="connsiteY4" fmla="*/ 426779 h 1044199"/>
              <a:gd name="connsiteX5" fmla="*/ 2334 w 704803"/>
              <a:gd name="connsiteY5" fmla="*/ 813682 h 1044199"/>
              <a:gd name="connsiteX6" fmla="*/ 205371 w 704803"/>
              <a:gd name="connsiteY6" fmla="*/ 1044167 h 1044199"/>
              <a:gd name="connsiteX7" fmla="*/ 128540 w 704803"/>
              <a:gd name="connsiteY7" fmla="*/ 908932 h 1044199"/>
              <a:gd name="connsiteX8" fmla="*/ 276178 w 704803"/>
              <a:gd name="connsiteY8" fmla="*/ 975607 h 1044199"/>
              <a:gd name="connsiteX9" fmla="*/ 169021 w 704803"/>
              <a:gd name="connsiteY9" fmla="*/ 875594 h 1044199"/>
              <a:gd name="connsiteX10" fmla="*/ 229318 w 704803"/>
              <a:gd name="connsiteY10" fmla="*/ 918322 h 1044199"/>
              <a:gd name="connsiteX11" fmla="*/ 169403 w 704803"/>
              <a:gd name="connsiteY11" fmla="*/ 767405 h 1044199"/>
              <a:gd name="connsiteX12" fmla="*/ 234012 w 704803"/>
              <a:gd name="connsiteY12" fmla="*/ 854613 h 1044199"/>
              <a:gd name="connsiteX13" fmla="*/ 213232 w 704803"/>
              <a:gd name="connsiteY13" fmla="*/ 553428 h 1044199"/>
              <a:gd name="connsiteX14" fmla="*/ 148040 w 704803"/>
              <a:gd name="connsiteY14" fmla="*/ 341228 h 1044199"/>
              <a:gd name="connsiteX15" fmla="*/ 210401 w 704803"/>
              <a:gd name="connsiteY15" fmla="*/ 213741 h 1044199"/>
              <a:gd name="connsiteX16" fmla="*/ 280940 w 704803"/>
              <a:gd name="connsiteY16" fmla="*/ 151875 h 1044199"/>
              <a:gd name="connsiteX17" fmla="*/ 506327 w 704803"/>
              <a:gd name="connsiteY17" fmla="*/ 395997 h 1044199"/>
              <a:gd name="connsiteX18" fmla="*/ 468408 w 704803"/>
              <a:gd name="connsiteY18" fmla="*/ 627609 h 1044199"/>
              <a:gd name="connsiteX19" fmla="*/ 516684 w 704803"/>
              <a:gd name="connsiteY19" fmla="*/ 925601 h 1044199"/>
              <a:gd name="connsiteX20" fmla="*/ 557165 w 704803"/>
              <a:gd name="connsiteY20" fmla="*/ 842257 h 1044199"/>
              <a:gd name="connsiteX21" fmla="*/ 533353 w 704803"/>
              <a:gd name="connsiteY21" fmla="*/ 1013707 h 1044199"/>
              <a:gd name="connsiteX22" fmla="*/ 588121 w 704803"/>
              <a:gd name="connsiteY22" fmla="*/ 925601 h 1044199"/>
              <a:gd name="connsiteX23" fmla="*/ 611934 w 704803"/>
              <a:gd name="connsiteY23" fmla="*/ 992276 h 1044199"/>
              <a:gd name="connsiteX24" fmla="*/ 647653 w 704803"/>
              <a:gd name="connsiteY24" fmla="*/ 856544 h 1044199"/>
              <a:gd name="connsiteX25" fmla="*/ 690515 w 704803"/>
              <a:gd name="connsiteY25" fmla="*/ 975607 h 1044199"/>
              <a:gd name="connsiteX0" fmla="*/ 690515 w 723005"/>
              <a:gd name="connsiteY0" fmla="*/ 975607 h 1044199"/>
              <a:gd name="connsiteX1" fmla="*/ 704803 w 723005"/>
              <a:gd name="connsiteY1" fmla="*/ 739863 h 1044199"/>
              <a:gd name="connsiteX2" fmla="*/ 588121 w 723005"/>
              <a:gd name="connsiteY2" fmla="*/ 301713 h 1044199"/>
              <a:gd name="connsiteX3" fmla="*/ 319040 w 723005"/>
              <a:gd name="connsiteY3" fmla="*/ 261 h 1044199"/>
              <a:gd name="connsiteX4" fmla="*/ 51125 w 723005"/>
              <a:gd name="connsiteY4" fmla="*/ 426779 h 1044199"/>
              <a:gd name="connsiteX5" fmla="*/ 2334 w 723005"/>
              <a:gd name="connsiteY5" fmla="*/ 813682 h 1044199"/>
              <a:gd name="connsiteX6" fmla="*/ 205371 w 723005"/>
              <a:gd name="connsiteY6" fmla="*/ 1044167 h 1044199"/>
              <a:gd name="connsiteX7" fmla="*/ 128540 w 723005"/>
              <a:gd name="connsiteY7" fmla="*/ 908932 h 1044199"/>
              <a:gd name="connsiteX8" fmla="*/ 276178 w 723005"/>
              <a:gd name="connsiteY8" fmla="*/ 975607 h 1044199"/>
              <a:gd name="connsiteX9" fmla="*/ 169021 w 723005"/>
              <a:gd name="connsiteY9" fmla="*/ 875594 h 1044199"/>
              <a:gd name="connsiteX10" fmla="*/ 229318 w 723005"/>
              <a:gd name="connsiteY10" fmla="*/ 918322 h 1044199"/>
              <a:gd name="connsiteX11" fmla="*/ 169403 w 723005"/>
              <a:gd name="connsiteY11" fmla="*/ 767405 h 1044199"/>
              <a:gd name="connsiteX12" fmla="*/ 234012 w 723005"/>
              <a:gd name="connsiteY12" fmla="*/ 854613 h 1044199"/>
              <a:gd name="connsiteX13" fmla="*/ 213232 w 723005"/>
              <a:gd name="connsiteY13" fmla="*/ 553428 h 1044199"/>
              <a:gd name="connsiteX14" fmla="*/ 148040 w 723005"/>
              <a:gd name="connsiteY14" fmla="*/ 341228 h 1044199"/>
              <a:gd name="connsiteX15" fmla="*/ 210401 w 723005"/>
              <a:gd name="connsiteY15" fmla="*/ 213741 h 1044199"/>
              <a:gd name="connsiteX16" fmla="*/ 280940 w 723005"/>
              <a:gd name="connsiteY16" fmla="*/ 151875 h 1044199"/>
              <a:gd name="connsiteX17" fmla="*/ 506327 w 723005"/>
              <a:gd name="connsiteY17" fmla="*/ 395997 h 1044199"/>
              <a:gd name="connsiteX18" fmla="*/ 468408 w 723005"/>
              <a:gd name="connsiteY18" fmla="*/ 627609 h 1044199"/>
              <a:gd name="connsiteX19" fmla="*/ 516684 w 723005"/>
              <a:gd name="connsiteY19" fmla="*/ 925601 h 1044199"/>
              <a:gd name="connsiteX20" fmla="*/ 557165 w 723005"/>
              <a:gd name="connsiteY20" fmla="*/ 842257 h 1044199"/>
              <a:gd name="connsiteX21" fmla="*/ 533353 w 723005"/>
              <a:gd name="connsiteY21" fmla="*/ 1013707 h 1044199"/>
              <a:gd name="connsiteX22" fmla="*/ 588121 w 723005"/>
              <a:gd name="connsiteY22" fmla="*/ 925601 h 1044199"/>
              <a:gd name="connsiteX23" fmla="*/ 611934 w 723005"/>
              <a:gd name="connsiteY23" fmla="*/ 992276 h 1044199"/>
              <a:gd name="connsiteX24" fmla="*/ 647653 w 723005"/>
              <a:gd name="connsiteY24" fmla="*/ 856544 h 1044199"/>
              <a:gd name="connsiteX25" fmla="*/ 690515 w 723005"/>
              <a:gd name="connsiteY25" fmla="*/ 975607 h 1044199"/>
              <a:gd name="connsiteX0" fmla="*/ 666454 w 719139"/>
              <a:gd name="connsiteY0" fmla="*/ 985514 h 1044199"/>
              <a:gd name="connsiteX1" fmla="*/ 704803 w 719139"/>
              <a:gd name="connsiteY1" fmla="*/ 739863 h 1044199"/>
              <a:gd name="connsiteX2" fmla="*/ 588121 w 719139"/>
              <a:gd name="connsiteY2" fmla="*/ 301713 h 1044199"/>
              <a:gd name="connsiteX3" fmla="*/ 319040 w 719139"/>
              <a:gd name="connsiteY3" fmla="*/ 261 h 1044199"/>
              <a:gd name="connsiteX4" fmla="*/ 51125 w 719139"/>
              <a:gd name="connsiteY4" fmla="*/ 426779 h 1044199"/>
              <a:gd name="connsiteX5" fmla="*/ 2334 w 719139"/>
              <a:gd name="connsiteY5" fmla="*/ 813682 h 1044199"/>
              <a:gd name="connsiteX6" fmla="*/ 205371 w 719139"/>
              <a:gd name="connsiteY6" fmla="*/ 1044167 h 1044199"/>
              <a:gd name="connsiteX7" fmla="*/ 128540 w 719139"/>
              <a:gd name="connsiteY7" fmla="*/ 908932 h 1044199"/>
              <a:gd name="connsiteX8" fmla="*/ 276178 w 719139"/>
              <a:gd name="connsiteY8" fmla="*/ 975607 h 1044199"/>
              <a:gd name="connsiteX9" fmla="*/ 169021 w 719139"/>
              <a:gd name="connsiteY9" fmla="*/ 875594 h 1044199"/>
              <a:gd name="connsiteX10" fmla="*/ 229318 w 719139"/>
              <a:gd name="connsiteY10" fmla="*/ 918322 h 1044199"/>
              <a:gd name="connsiteX11" fmla="*/ 169403 w 719139"/>
              <a:gd name="connsiteY11" fmla="*/ 767405 h 1044199"/>
              <a:gd name="connsiteX12" fmla="*/ 234012 w 719139"/>
              <a:gd name="connsiteY12" fmla="*/ 854613 h 1044199"/>
              <a:gd name="connsiteX13" fmla="*/ 213232 w 719139"/>
              <a:gd name="connsiteY13" fmla="*/ 553428 h 1044199"/>
              <a:gd name="connsiteX14" fmla="*/ 148040 w 719139"/>
              <a:gd name="connsiteY14" fmla="*/ 341228 h 1044199"/>
              <a:gd name="connsiteX15" fmla="*/ 210401 w 719139"/>
              <a:gd name="connsiteY15" fmla="*/ 213741 h 1044199"/>
              <a:gd name="connsiteX16" fmla="*/ 280940 w 719139"/>
              <a:gd name="connsiteY16" fmla="*/ 151875 h 1044199"/>
              <a:gd name="connsiteX17" fmla="*/ 506327 w 719139"/>
              <a:gd name="connsiteY17" fmla="*/ 395997 h 1044199"/>
              <a:gd name="connsiteX18" fmla="*/ 468408 w 719139"/>
              <a:gd name="connsiteY18" fmla="*/ 627609 h 1044199"/>
              <a:gd name="connsiteX19" fmla="*/ 516684 w 719139"/>
              <a:gd name="connsiteY19" fmla="*/ 925601 h 1044199"/>
              <a:gd name="connsiteX20" fmla="*/ 557165 w 719139"/>
              <a:gd name="connsiteY20" fmla="*/ 842257 h 1044199"/>
              <a:gd name="connsiteX21" fmla="*/ 533353 w 719139"/>
              <a:gd name="connsiteY21" fmla="*/ 1013707 h 1044199"/>
              <a:gd name="connsiteX22" fmla="*/ 588121 w 719139"/>
              <a:gd name="connsiteY22" fmla="*/ 925601 h 1044199"/>
              <a:gd name="connsiteX23" fmla="*/ 611934 w 719139"/>
              <a:gd name="connsiteY23" fmla="*/ 992276 h 1044199"/>
              <a:gd name="connsiteX24" fmla="*/ 647653 w 719139"/>
              <a:gd name="connsiteY24" fmla="*/ 856544 h 1044199"/>
              <a:gd name="connsiteX25" fmla="*/ 666454 w 719139"/>
              <a:gd name="connsiteY25" fmla="*/ 985514 h 1044199"/>
              <a:gd name="connsiteX0" fmla="*/ 666454 w 724209"/>
              <a:gd name="connsiteY0" fmla="*/ 985514 h 1044199"/>
              <a:gd name="connsiteX1" fmla="*/ 704803 w 724209"/>
              <a:gd name="connsiteY1" fmla="*/ 739863 h 1044199"/>
              <a:gd name="connsiteX2" fmla="*/ 588121 w 724209"/>
              <a:gd name="connsiteY2" fmla="*/ 301713 h 1044199"/>
              <a:gd name="connsiteX3" fmla="*/ 319040 w 724209"/>
              <a:gd name="connsiteY3" fmla="*/ 261 h 1044199"/>
              <a:gd name="connsiteX4" fmla="*/ 51125 w 724209"/>
              <a:gd name="connsiteY4" fmla="*/ 426779 h 1044199"/>
              <a:gd name="connsiteX5" fmla="*/ 2334 w 724209"/>
              <a:gd name="connsiteY5" fmla="*/ 813682 h 1044199"/>
              <a:gd name="connsiteX6" fmla="*/ 205371 w 724209"/>
              <a:gd name="connsiteY6" fmla="*/ 1044167 h 1044199"/>
              <a:gd name="connsiteX7" fmla="*/ 128540 w 724209"/>
              <a:gd name="connsiteY7" fmla="*/ 908932 h 1044199"/>
              <a:gd name="connsiteX8" fmla="*/ 276178 w 724209"/>
              <a:gd name="connsiteY8" fmla="*/ 975607 h 1044199"/>
              <a:gd name="connsiteX9" fmla="*/ 169021 w 724209"/>
              <a:gd name="connsiteY9" fmla="*/ 875594 h 1044199"/>
              <a:gd name="connsiteX10" fmla="*/ 229318 w 724209"/>
              <a:gd name="connsiteY10" fmla="*/ 918322 h 1044199"/>
              <a:gd name="connsiteX11" fmla="*/ 169403 w 724209"/>
              <a:gd name="connsiteY11" fmla="*/ 767405 h 1044199"/>
              <a:gd name="connsiteX12" fmla="*/ 234012 w 724209"/>
              <a:gd name="connsiteY12" fmla="*/ 854613 h 1044199"/>
              <a:gd name="connsiteX13" fmla="*/ 213232 w 724209"/>
              <a:gd name="connsiteY13" fmla="*/ 553428 h 1044199"/>
              <a:gd name="connsiteX14" fmla="*/ 148040 w 724209"/>
              <a:gd name="connsiteY14" fmla="*/ 341228 h 1044199"/>
              <a:gd name="connsiteX15" fmla="*/ 210401 w 724209"/>
              <a:gd name="connsiteY15" fmla="*/ 213741 h 1044199"/>
              <a:gd name="connsiteX16" fmla="*/ 280940 w 724209"/>
              <a:gd name="connsiteY16" fmla="*/ 151875 h 1044199"/>
              <a:gd name="connsiteX17" fmla="*/ 506327 w 724209"/>
              <a:gd name="connsiteY17" fmla="*/ 395997 h 1044199"/>
              <a:gd name="connsiteX18" fmla="*/ 468408 w 724209"/>
              <a:gd name="connsiteY18" fmla="*/ 627609 h 1044199"/>
              <a:gd name="connsiteX19" fmla="*/ 516684 w 724209"/>
              <a:gd name="connsiteY19" fmla="*/ 925601 h 1044199"/>
              <a:gd name="connsiteX20" fmla="*/ 557165 w 724209"/>
              <a:gd name="connsiteY20" fmla="*/ 842257 h 1044199"/>
              <a:gd name="connsiteX21" fmla="*/ 533353 w 724209"/>
              <a:gd name="connsiteY21" fmla="*/ 1013707 h 1044199"/>
              <a:gd name="connsiteX22" fmla="*/ 588121 w 724209"/>
              <a:gd name="connsiteY22" fmla="*/ 925601 h 1044199"/>
              <a:gd name="connsiteX23" fmla="*/ 611934 w 724209"/>
              <a:gd name="connsiteY23" fmla="*/ 992276 h 1044199"/>
              <a:gd name="connsiteX24" fmla="*/ 647653 w 724209"/>
              <a:gd name="connsiteY24" fmla="*/ 856544 h 1044199"/>
              <a:gd name="connsiteX25" fmla="*/ 666454 w 724209"/>
              <a:gd name="connsiteY25" fmla="*/ 985514 h 1044199"/>
              <a:gd name="connsiteX0" fmla="*/ 666454 w 724209"/>
              <a:gd name="connsiteY0" fmla="*/ 985514 h 1044199"/>
              <a:gd name="connsiteX1" fmla="*/ 704803 w 724209"/>
              <a:gd name="connsiteY1" fmla="*/ 739863 h 1044199"/>
              <a:gd name="connsiteX2" fmla="*/ 588121 w 724209"/>
              <a:gd name="connsiteY2" fmla="*/ 301713 h 1044199"/>
              <a:gd name="connsiteX3" fmla="*/ 319040 w 724209"/>
              <a:gd name="connsiteY3" fmla="*/ 261 h 1044199"/>
              <a:gd name="connsiteX4" fmla="*/ 51125 w 724209"/>
              <a:gd name="connsiteY4" fmla="*/ 426779 h 1044199"/>
              <a:gd name="connsiteX5" fmla="*/ 2334 w 724209"/>
              <a:gd name="connsiteY5" fmla="*/ 813682 h 1044199"/>
              <a:gd name="connsiteX6" fmla="*/ 205371 w 724209"/>
              <a:gd name="connsiteY6" fmla="*/ 1044167 h 1044199"/>
              <a:gd name="connsiteX7" fmla="*/ 128540 w 724209"/>
              <a:gd name="connsiteY7" fmla="*/ 908932 h 1044199"/>
              <a:gd name="connsiteX8" fmla="*/ 276178 w 724209"/>
              <a:gd name="connsiteY8" fmla="*/ 975607 h 1044199"/>
              <a:gd name="connsiteX9" fmla="*/ 169021 w 724209"/>
              <a:gd name="connsiteY9" fmla="*/ 875594 h 1044199"/>
              <a:gd name="connsiteX10" fmla="*/ 229318 w 724209"/>
              <a:gd name="connsiteY10" fmla="*/ 918322 h 1044199"/>
              <a:gd name="connsiteX11" fmla="*/ 169403 w 724209"/>
              <a:gd name="connsiteY11" fmla="*/ 767405 h 1044199"/>
              <a:gd name="connsiteX12" fmla="*/ 234012 w 724209"/>
              <a:gd name="connsiteY12" fmla="*/ 854613 h 1044199"/>
              <a:gd name="connsiteX13" fmla="*/ 213232 w 724209"/>
              <a:gd name="connsiteY13" fmla="*/ 553428 h 1044199"/>
              <a:gd name="connsiteX14" fmla="*/ 148040 w 724209"/>
              <a:gd name="connsiteY14" fmla="*/ 341228 h 1044199"/>
              <a:gd name="connsiteX15" fmla="*/ 210401 w 724209"/>
              <a:gd name="connsiteY15" fmla="*/ 213741 h 1044199"/>
              <a:gd name="connsiteX16" fmla="*/ 280940 w 724209"/>
              <a:gd name="connsiteY16" fmla="*/ 151875 h 1044199"/>
              <a:gd name="connsiteX17" fmla="*/ 506327 w 724209"/>
              <a:gd name="connsiteY17" fmla="*/ 395997 h 1044199"/>
              <a:gd name="connsiteX18" fmla="*/ 468408 w 724209"/>
              <a:gd name="connsiteY18" fmla="*/ 627609 h 1044199"/>
              <a:gd name="connsiteX19" fmla="*/ 516684 w 724209"/>
              <a:gd name="connsiteY19" fmla="*/ 925601 h 1044199"/>
              <a:gd name="connsiteX20" fmla="*/ 557165 w 724209"/>
              <a:gd name="connsiteY20" fmla="*/ 842257 h 1044199"/>
              <a:gd name="connsiteX21" fmla="*/ 533353 w 724209"/>
              <a:gd name="connsiteY21" fmla="*/ 1013707 h 1044199"/>
              <a:gd name="connsiteX22" fmla="*/ 588121 w 724209"/>
              <a:gd name="connsiteY22" fmla="*/ 925601 h 1044199"/>
              <a:gd name="connsiteX23" fmla="*/ 611934 w 724209"/>
              <a:gd name="connsiteY23" fmla="*/ 992276 h 1044199"/>
              <a:gd name="connsiteX24" fmla="*/ 647653 w 724209"/>
              <a:gd name="connsiteY24" fmla="*/ 856544 h 1044199"/>
              <a:gd name="connsiteX25" fmla="*/ 666454 w 724209"/>
              <a:gd name="connsiteY25" fmla="*/ 985514 h 1044199"/>
              <a:gd name="connsiteX0" fmla="*/ 666454 w 724209"/>
              <a:gd name="connsiteY0" fmla="*/ 985514 h 1044199"/>
              <a:gd name="connsiteX1" fmla="*/ 704803 w 724209"/>
              <a:gd name="connsiteY1" fmla="*/ 739863 h 1044199"/>
              <a:gd name="connsiteX2" fmla="*/ 588121 w 724209"/>
              <a:gd name="connsiteY2" fmla="*/ 301713 h 1044199"/>
              <a:gd name="connsiteX3" fmla="*/ 319040 w 724209"/>
              <a:gd name="connsiteY3" fmla="*/ 261 h 1044199"/>
              <a:gd name="connsiteX4" fmla="*/ 51125 w 724209"/>
              <a:gd name="connsiteY4" fmla="*/ 426779 h 1044199"/>
              <a:gd name="connsiteX5" fmla="*/ 2334 w 724209"/>
              <a:gd name="connsiteY5" fmla="*/ 813682 h 1044199"/>
              <a:gd name="connsiteX6" fmla="*/ 205371 w 724209"/>
              <a:gd name="connsiteY6" fmla="*/ 1044167 h 1044199"/>
              <a:gd name="connsiteX7" fmla="*/ 128540 w 724209"/>
              <a:gd name="connsiteY7" fmla="*/ 908932 h 1044199"/>
              <a:gd name="connsiteX8" fmla="*/ 276178 w 724209"/>
              <a:gd name="connsiteY8" fmla="*/ 975607 h 1044199"/>
              <a:gd name="connsiteX9" fmla="*/ 169021 w 724209"/>
              <a:gd name="connsiteY9" fmla="*/ 875594 h 1044199"/>
              <a:gd name="connsiteX10" fmla="*/ 229318 w 724209"/>
              <a:gd name="connsiteY10" fmla="*/ 918322 h 1044199"/>
              <a:gd name="connsiteX11" fmla="*/ 169403 w 724209"/>
              <a:gd name="connsiteY11" fmla="*/ 767405 h 1044199"/>
              <a:gd name="connsiteX12" fmla="*/ 234012 w 724209"/>
              <a:gd name="connsiteY12" fmla="*/ 854613 h 1044199"/>
              <a:gd name="connsiteX13" fmla="*/ 213232 w 724209"/>
              <a:gd name="connsiteY13" fmla="*/ 553428 h 1044199"/>
              <a:gd name="connsiteX14" fmla="*/ 148040 w 724209"/>
              <a:gd name="connsiteY14" fmla="*/ 341228 h 1044199"/>
              <a:gd name="connsiteX15" fmla="*/ 210401 w 724209"/>
              <a:gd name="connsiteY15" fmla="*/ 213741 h 1044199"/>
              <a:gd name="connsiteX16" fmla="*/ 280940 w 724209"/>
              <a:gd name="connsiteY16" fmla="*/ 151875 h 1044199"/>
              <a:gd name="connsiteX17" fmla="*/ 506327 w 724209"/>
              <a:gd name="connsiteY17" fmla="*/ 395997 h 1044199"/>
              <a:gd name="connsiteX18" fmla="*/ 468408 w 724209"/>
              <a:gd name="connsiteY18" fmla="*/ 627609 h 1044199"/>
              <a:gd name="connsiteX19" fmla="*/ 516684 w 724209"/>
              <a:gd name="connsiteY19" fmla="*/ 925601 h 1044199"/>
              <a:gd name="connsiteX20" fmla="*/ 557165 w 724209"/>
              <a:gd name="connsiteY20" fmla="*/ 842257 h 1044199"/>
              <a:gd name="connsiteX21" fmla="*/ 533353 w 724209"/>
              <a:gd name="connsiteY21" fmla="*/ 1013707 h 1044199"/>
              <a:gd name="connsiteX22" fmla="*/ 588121 w 724209"/>
              <a:gd name="connsiteY22" fmla="*/ 925601 h 1044199"/>
              <a:gd name="connsiteX23" fmla="*/ 611934 w 724209"/>
              <a:gd name="connsiteY23" fmla="*/ 992276 h 1044199"/>
              <a:gd name="connsiteX24" fmla="*/ 647653 w 724209"/>
              <a:gd name="connsiteY24" fmla="*/ 856544 h 1044199"/>
              <a:gd name="connsiteX25" fmla="*/ 666454 w 724209"/>
              <a:gd name="connsiteY25" fmla="*/ 985514 h 1044199"/>
              <a:gd name="connsiteX0" fmla="*/ 666454 w 724209"/>
              <a:gd name="connsiteY0" fmla="*/ 985514 h 1044199"/>
              <a:gd name="connsiteX1" fmla="*/ 704803 w 724209"/>
              <a:gd name="connsiteY1" fmla="*/ 739863 h 1044199"/>
              <a:gd name="connsiteX2" fmla="*/ 588121 w 724209"/>
              <a:gd name="connsiteY2" fmla="*/ 301713 h 1044199"/>
              <a:gd name="connsiteX3" fmla="*/ 319040 w 724209"/>
              <a:gd name="connsiteY3" fmla="*/ 261 h 1044199"/>
              <a:gd name="connsiteX4" fmla="*/ 51125 w 724209"/>
              <a:gd name="connsiteY4" fmla="*/ 426779 h 1044199"/>
              <a:gd name="connsiteX5" fmla="*/ 2334 w 724209"/>
              <a:gd name="connsiteY5" fmla="*/ 813682 h 1044199"/>
              <a:gd name="connsiteX6" fmla="*/ 205371 w 724209"/>
              <a:gd name="connsiteY6" fmla="*/ 1044167 h 1044199"/>
              <a:gd name="connsiteX7" fmla="*/ 128540 w 724209"/>
              <a:gd name="connsiteY7" fmla="*/ 908932 h 1044199"/>
              <a:gd name="connsiteX8" fmla="*/ 276178 w 724209"/>
              <a:gd name="connsiteY8" fmla="*/ 975607 h 1044199"/>
              <a:gd name="connsiteX9" fmla="*/ 169021 w 724209"/>
              <a:gd name="connsiteY9" fmla="*/ 875594 h 1044199"/>
              <a:gd name="connsiteX10" fmla="*/ 229318 w 724209"/>
              <a:gd name="connsiteY10" fmla="*/ 918322 h 1044199"/>
              <a:gd name="connsiteX11" fmla="*/ 169403 w 724209"/>
              <a:gd name="connsiteY11" fmla="*/ 767405 h 1044199"/>
              <a:gd name="connsiteX12" fmla="*/ 234012 w 724209"/>
              <a:gd name="connsiteY12" fmla="*/ 854613 h 1044199"/>
              <a:gd name="connsiteX13" fmla="*/ 213232 w 724209"/>
              <a:gd name="connsiteY13" fmla="*/ 553428 h 1044199"/>
              <a:gd name="connsiteX14" fmla="*/ 148040 w 724209"/>
              <a:gd name="connsiteY14" fmla="*/ 341228 h 1044199"/>
              <a:gd name="connsiteX15" fmla="*/ 210401 w 724209"/>
              <a:gd name="connsiteY15" fmla="*/ 213741 h 1044199"/>
              <a:gd name="connsiteX16" fmla="*/ 280940 w 724209"/>
              <a:gd name="connsiteY16" fmla="*/ 151875 h 1044199"/>
              <a:gd name="connsiteX17" fmla="*/ 506327 w 724209"/>
              <a:gd name="connsiteY17" fmla="*/ 395997 h 1044199"/>
              <a:gd name="connsiteX18" fmla="*/ 468408 w 724209"/>
              <a:gd name="connsiteY18" fmla="*/ 627609 h 1044199"/>
              <a:gd name="connsiteX19" fmla="*/ 516684 w 724209"/>
              <a:gd name="connsiteY19" fmla="*/ 925601 h 1044199"/>
              <a:gd name="connsiteX20" fmla="*/ 557165 w 724209"/>
              <a:gd name="connsiteY20" fmla="*/ 842257 h 1044199"/>
              <a:gd name="connsiteX21" fmla="*/ 533353 w 724209"/>
              <a:gd name="connsiteY21" fmla="*/ 1013707 h 1044199"/>
              <a:gd name="connsiteX22" fmla="*/ 588121 w 724209"/>
              <a:gd name="connsiteY22" fmla="*/ 925601 h 1044199"/>
              <a:gd name="connsiteX23" fmla="*/ 611934 w 724209"/>
              <a:gd name="connsiteY23" fmla="*/ 992276 h 1044199"/>
              <a:gd name="connsiteX24" fmla="*/ 647653 w 724209"/>
              <a:gd name="connsiteY24" fmla="*/ 856544 h 1044199"/>
              <a:gd name="connsiteX25" fmla="*/ 666454 w 724209"/>
              <a:gd name="connsiteY25" fmla="*/ 985514 h 1044199"/>
              <a:gd name="connsiteX0" fmla="*/ 666454 w 724209"/>
              <a:gd name="connsiteY0" fmla="*/ 985514 h 1044199"/>
              <a:gd name="connsiteX1" fmla="*/ 704803 w 724209"/>
              <a:gd name="connsiteY1" fmla="*/ 739863 h 1044199"/>
              <a:gd name="connsiteX2" fmla="*/ 588121 w 724209"/>
              <a:gd name="connsiteY2" fmla="*/ 301713 h 1044199"/>
              <a:gd name="connsiteX3" fmla="*/ 319040 w 724209"/>
              <a:gd name="connsiteY3" fmla="*/ 261 h 1044199"/>
              <a:gd name="connsiteX4" fmla="*/ 51125 w 724209"/>
              <a:gd name="connsiteY4" fmla="*/ 426779 h 1044199"/>
              <a:gd name="connsiteX5" fmla="*/ 2334 w 724209"/>
              <a:gd name="connsiteY5" fmla="*/ 813682 h 1044199"/>
              <a:gd name="connsiteX6" fmla="*/ 205371 w 724209"/>
              <a:gd name="connsiteY6" fmla="*/ 1044167 h 1044199"/>
              <a:gd name="connsiteX7" fmla="*/ 128540 w 724209"/>
              <a:gd name="connsiteY7" fmla="*/ 908932 h 1044199"/>
              <a:gd name="connsiteX8" fmla="*/ 276178 w 724209"/>
              <a:gd name="connsiteY8" fmla="*/ 975607 h 1044199"/>
              <a:gd name="connsiteX9" fmla="*/ 169021 w 724209"/>
              <a:gd name="connsiteY9" fmla="*/ 875594 h 1044199"/>
              <a:gd name="connsiteX10" fmla="*/ 229318 w 724209"/>
              <a:gd name="connsiteY10" fmla="*/ 918322 h 1044199"/>
              <a:gd name="connsiteX11" fmla="*/ 169403 w 724209"/>
              <a:gd name="connsiteY11" fmla="*/ 767405 h 1044199"/>
              <a:gd name="connsiteX12" fmla="*/ 234012 w 724209"/>
              <a:gd name="connsiteY12" fmla="*/ 854613 h 1044199"/>
              <a:gd name="connsiteX13" fmla="*/ 213232 w 724209"/>
              <a:gd name="connsiteY13" fmla="*/ 553428 h 1044199"/>
              <a:gd name="connsiteX14" fmla="*/ 148040 w 724209"/>
              <a:gd name="connsiteY14" fmla="*/ 341228 h 1044199"/>
              <a:gd name="connsiteX15" fmla="*/ 210401 w 724209"/>
              <a:gd name="connsiteY15" fmla="*/ 213741 h 1044199"/>
              <a:gd name="connsiteX16" fmla="*/ 280940 w 724209"/>
              <a:gd name="connsiteY16" fmla="*/ 151875 h 1044199"/>
              <a:gd name="connsiteX17" fmla="*/ 506327 w 724209"/>
              <a:gd name="connsiteY17" fmla="*/ 395997 h 1044199"/>
              <a:gd name="connsiteX18" fmla="*/ 468408 w 724209"/>
              <a:gd name="connsiteY18" fmla="*/ 627609 h 1044199"/>
              <a:gd name="connsiteX19" fmla="*/ 516684 w 724209"/>
              <a:gd name="connsiteY19" fmla="*/ 925601 h 1044199"/>
              <a:gd name="connsiteX20" fmla="*/ 557165 w 724209"/>
              <a:gd name="connsiteY20" fmla="*/ 842257 h 1044199"/>
              <a:gd name="connsiteX21" fmla="*/ 533353 w 724209"/>
              <a:gd name="connsiteY21" fmla="*/ 1013707 h 1044199"/>
              <a:gd name="connsiteX22" fmla="*/ 588121 w 724209"/>
              <a:gd name="connsiteY22" fmla="*/ 925601 h 1044199"/>
              <a:gd name="connsiteX23" fmla="*/ 596365 w 724209"/>
              <a:gd name="connsiteY23" fmla="*/ 980953 h 1044199"/>
              <a:gd name="connsiteX24" fmla="*/ 647653 w 724209"/>
              <a:gd name="connsiteY24" fmla="*/ 856544 h 1044199"/>
              <a:gd name="connsiteX25" fmla="*/ 666454 w 724209"/>
              <a:gd name="connsiteY25" fmla="*/ 985514 h 1044199"/>
              <a:gd name="connsiteX0" fmla="*/ 666454 w 724209"/>
              <a:gd name="connsiteY0" fmla="*/ 985514 h 1044199"/>
              <a:gd name="connsiteX1" fmla="*/ 704803 w 724209"/>
              <a:gd name="connsiteY1" fmla="*/ 739863 h 1044199"/>
              <a:gd name="connsiteX2" fmla="*/ 588121 w 724209"/>
              <a:gd name="connsiteY2" fmla="*/ 301713 h 1044199"/>
              <a:gd name="connsiteX3" fmla="*/ 319040 w 724209"/>
              <a:gd name="connsiteY3" fmla="*/ 261 h 1044199"/>
              <a:gd name="connsiteX4" fmla="*/ 51125 w 724209"/>
              <a:gd name="connsiteY4" fmla="*/ 426779 h 1044199"/>
              <a:gd name="connsiteX5" fmla="*/ 2334 w 724209"/>
              <a:gd name="connsiteY5" fmla="*/ 813682 h 1044199"/>
              <a:gd name="connsiteX6" fmla="*/ 205371 w 724209"/>
              <a:gd name="connsiteY6" fmla="*/ 1044167 h 1044199"/>
              <a:gd name="connsiteX7" fmla="*/ 128540 w 724209"/>
              <a:gd name="connsiteY7" fmla="*/ 908932 h 1044199"/>
              <a:gd name="connsiteX8" fmla="*/ 276178 w 724209"/>
              <a:gd name="connsiteY8" fmla="*/ 975607 h 1044199"/>
              <a:gd name="connsiteX9" fmla="*/ 169021 w 724209"/>
              <a:gd name="connsiteY9" fmla="*/ 875594 h 1044199"/>
              <a:gd name="connsiteX10" fmla="*/ 229318 w 724209"/>
              <a:gd name="connsiteY10" fmla="*/ 918322 h 1044199"/>
              <a:gd name="connsiteX11" fmla="*/ 169403 w 724209"/>
              <a:gd name="connsiteY11" fmla="*/ 767405 h 1044199"/>
              <a:gd name="connsiteX12" fmla="*/ 234012 w 724209"/>
              <a:gd name="connsiteY12" fmla="*/ 854613 h 1044199"/>
              <a:gd name="connsiteX13" fmla="*/ 213232 w 724209"/>
              <a:gd name="connsiteY13" fmla="*/ 553428 h 1044199"/>
              <a:gd name="connsiteX14" fmla="*/ 148040 w 724209"/>
              <a:gd name="connsiteY14" fmla="*/ 341228 h 1044199"/>
              <a:gd name="connsiteX15" fmla="*/ 210401 w 724209"/>
              <a:gd name="connsiteY15" fmla="*/ 213741 h 1044199"/>
              <a:gd name="connsiteX16" fmla="*/ 280940 w 724209"/>
              <a:gd name="connsiteY16" fmla="*/ 151875 h 1044199"/>
              <a:gd name="connsiteX17" fmla="*/ 506327 w 724209"/>
              <a:gd name="connsiteY17" fmla="*/ 395997 h 1044199"/>
              <a:gd name="connsiteX18" fmla="*/ 468408 w 724209"/>
              <a:gd name="connsiteY18" fmla="*/ 627609 h 1044199"/>
              <a:gd name="connsiteX19" fmla="*/ 516684 w 724209"/>
              <a:gd name="connsiteY19" fmla="*/ 925601 h 1044199"/>
              <a:gd name="connsiteX20" fmla="*/ 557165 w 724209"/>
              <a:gd name="connsiteY20" fmla="*/ 842257 h 1044199"/>
              <a:gd name="connsiteX21" fmla="*/ 533353 w 724209"/>
              <a:gd name="connsiteY21" fmla="*/ 1013707 h 1044199"/>
              <a:gd name="connsiteX22" fmla="*/ 588121 w 724209"/>
              <a:gd name="connsiteY22" fmla="*/ 925601 h 1044199"/>
              <a:gd name="connsiteX23" fmla="*/ 596365 w 724209"/>
              <a:gd name="connsiteY23" fmla="*/ 980953 h 1044199"/>
              <a:gd name="connsiteX24" fmla="*/ 647653 w 724209"/>
              <a:gd name="connsiteY24" fmla="*/ 856544 h 1044199"/>
              <a:gd name="connsiteX25" fmla="*/ 666454 w 724209"/>
              <a:gd name="connsiteY25" fmla="*/ 985514 h 1044199"/>
              <a:gd name="connsiteX0" fmla="*/ 666454 w 724209"/>
              <a:gd name="connsiteY0" fmla="*/ 985514 h 1044199"/>
              <a:gd name="connsiteX1" fmla="*/ 704803 w 724209"/>
              <a:gd name="connsiteY1" fmla="*/ 739863 h 1044199"/>
              <a:gd name="connsiteX2" fmla="*/ 588121 w 724209"/>
              <a:gd name="connsiteY2" fmla="*/ 301713 h 1044199"/>
              <a:gd name="connsiteX3" fmla="*/ 319040 w 724209"/>
              <a:gd name="connsiteY3" fmla="*/ 261 h 1044199"/>
              <a:gd name="connsiteX4" fmla="*/ 51125 w 724209"/>
              <a:gd name="connsiteY4" fmla="*/ 426779 h 1044199"/>
              <a:gd name="connsiteX5" fmla="*/ 2334 w 724209"/>
              <a:gd name="connsiteY5" fmla="*/ 813682 h 1044199"/>
              <a:gd name="connsiteX6" fmla="*/ 205371 w 724209"/>
              <a:gd name="connsiteY6" fmla="*/ 1044167 h 1044199"/>
              <a:gd name="connsiteX7" fmla="*/ 128540 w 724209"/>
              <a:gd name="connsiteY7" fmla="*/ 908932 h 1044199"/>
              <a:gd name="connsiteX8" fmla="*/ 276178 w 724209"/>
              <a:gd name="connsiteY8" fmla="*/ 975607 h 1044199"/>
              <a:gd name="connsiteX9" fmla="*/ 169021 w 724209"/>
              <a:gd name="connsiteY9" fmla="*/ 875594 h 1044199"/>
              <a:gd name="connsiteX10" fmla="*/ 229318 w 724209"/>
              <a:gd name="connsiteY10" fmla="*/ 918322 h 1044199"/>
              <a:gd name="connsiteX11" fmla="*/ 169403 w 724209"/>
              <a:gd name="connsiteY11" fmla="*/ 767405 h 1044199"/>
              <a:gd name="connsiteX12" fmla="*/ 234012 w 724209"/>
              <a:gd name="connsiteY12" fmla="*/ 854613 h 1044199"/>
              <a:gd name="connsiteX13" fmla="*/ 213232 w 724209"/>
              <a:gd name="connsiteY13" fmla="*/ 553428 h 1044199"/>
              <a:gd name="connsiteX14" fmla="*/ 148040 w 724209"/>
              <a:gd name="connsiteY14" fmla="*/ 341228 h 1044199"/>
              <a:gd name="connsiteX15" fmla="*/ 210401 w 724209"/>
              <a:gd name="connsiteY15" fmla="*/ 213741 h 1044199"/>
              <a:gd name="connsiteX16" fmla="*/ 280940 w 724209"/>
              <a:gd name="connsiteY16" fmla="*/ 151875 h 1044199"/>
              <a:gd name="connsiteX17" fmla="*/ 506327 w 724209"/>
              <a:gd name="connsiteY17" fmla="*/ 395997 h 1044199"/>
              <a:gd name="connsiteX18" fmla="*/ 468408 w 724209"/>
              <a:gd name="connsiteY18" fmla="*/ 627609 h 1044199"/>
              <a:gd name="connsiteX19" fmla="*/ 516684 w 724209"/>
              <a:gd name="connsiteY19" fmla="*/ 925601 h 1044199"/>
              <a:gd name="connsiteX20" fmla="*/ 557165 w 724209"/>
              <a:gd name="connsiteY20" fmla="*/ 842257 h 1044199"/>
              <a:gd name="connsiteX21" fmla="*/ 533353 w 724209"/>
              <a:gd name="connsiteY21" fmla="*/ 1013707 h 1044199"/>
              <a:gd name="connsiteX22" fmla="*/ 588121 w 724209"/>
              <a:gd name="connsiteY22" fmla="*/ 925601 h 1044199"/>
              <a:gd name="connsiteX23" fmla="*/ 596365 w 724209"/>
              <a:gd name="connsiteY23" fmla="*/ 980953 h 1044199"/>
              <a:gd name="connsiteX24" fmla="*/ 647653 w 724209"/>
              <a:gd name="connsiteY24" fmla="*/ 856544 h 1044199"/>
              <a:gd name="connsiteX25" fmla="*/ 666454 w 724209"/>
              <a:gd name="connsiteY25" fmla="*/ 985514 h 1044199"/>
              <a:gd name="connsiteX0" fmla="*/ 666454 w 724209"/>
              <a:gd name="connsiteY0" fmla="*/ 985514 h 1044199"/>
              <a:gd name="connsiteX1" fmla="*/ 704803 w 724209"/>
              <a:gd name="connsiteY1" fmla="*/ 739863 h 1044199"/>
              <a:gd name="connsiteX2" fmla="*/ 588121 w 724209"/>
              <a:gd name="connsiteY2" fmla="*/ 301713 h 1044199"/>
              <a:gd name="connsiteX3" fmla="*/ 319040 w 724209"/>
              <a:gd name="connsiteY3" fmla="*/ 261 h 1044199"/>
              <a:gd name="connsiteX4" fmla="*/ 51125 w 724209"/>
              <a:gd name="connsiteY4" fmla="*/ 426779 h 1044199"/>
              <a:gd name="connsiteX5" fmla="*/ 2334 w 724209"/>
              <a:gd name="connsiteY5" fmla="*/ 813682 h 1044199"/>
              <a:gd name="connsiteX6" fmla="*/ 205371 w 724209"/>
              <a:gd name="connsiteY6" fmla="*/ 1044167 h 1044199"/>
              <a:gd name="connsiteX7" fmla="*/ 128540 w 724209"/>
              <a:gd name="connsiteY7" fmla="*/ 908932 h 1044199"/>
              <a:gd name="connsiteX8" fmla="*/ 276178 w 724209"/>
              <a:gd name="connsiteY8" fmla="*/ 975607 h 1044199"/>
              <a:gd name="connsiteX9" fmla="*/ 169021 w 724209"/>
              <a:gd name="connsiteY9" fmla="*/ 875594 h 1044199"/>
              <a:gd name="connsiteX10" fmla="*/ 229318 w 724209"/>
              <a:gd name="connsiteY10" fmla="*/ 918322 h 1044199"/>
              <a:gd name="connsiteX11" fmla="*/ 169403 w 724209"/>
              <a:gd name="connsiteY11" fmla="*/ 767405 h 1044199"/>
              <a:gd name="connsiteX12" fmla="*/ 234012 w 724209"/>
              <a:gd name="connsiteY12" fmla="*/ 854613 h 1044199"/>
              <a:gd name="connsiteX13" fmla="*/ 213232 w 724209"/>
              <a:gd name="connsiteY13" fmla="*/ 553428 h 1044199"/>
              <a:gd name="connsiteX14" fmla="*/ 148040 w 724209"/>
              <a:gd name="connsiteY14" fmla="*/ 341228 h 1044199"/>
              <a:gd name="connsiteX15" fmla="*/ 210401 w 724209"/>
              <a:gd name="connsiteY15" fmla="*/ 213741 h 1044199"/>
              <a:gd name="connsiteX16" fmla="*/ 280940 w 724209"/>
              <a:gd name="connsiteY16" fmla="*/ 151875 h 1044199"/>
              <a:gd name="connsiteX17" fmla="*/ 506327 w 724209"/>
              <a:gd name="connsiteY17" fmla="*/ 395997 h 1044199"/>
              <a:gd name="connsiteX18" fmla="*/ 468408 w 724209"/>
              <a:gd name="connsiteY18" fmla="*/ 627609 h 1044199"/>
              <a:gd name="connsiteX19" fmla="*/ 516684 w 724209"/>
              <a:gd name="connsiteY19" fmla="*/ 925601 h 1044199"/>
              <a:gd name="connsiteX20" fmla="*/ 557165 w 724209"/>
              <a:gd name="connsiteY20" fmla="*/ 842257 h 1044199"/>
              <a:gd name="connsiteX21" fmla="*/ 533353 w 724209"/>
              <a:gd name="connsiteY21" fmla="*/ 1013707 h 1044199"/>
              <a:gd name="connsiteX22" fmla="*/ 588121 w 724209"/>
              <a:gd name="connsiteY22" fmla="*/ 925601 h 1044199"/>
              <a:gd name="connsiteX23" fmla="*/ 596365 w 724209"/>
              <a:gd name="connsiteY23" fmla="*/ 980953 h 1044199"/>
              <a:gd name="connsiteX24" fmla="*/ 647653 w 724209"/>
              <a:gd name="connsiteY24" fmla="*/ 856544 h 1044199"/>
              <a:gd name="connsiteX25" fmla="*/ 666454 w 724209"/>
              <a:gd name="connsiteY25" fmla="*/ 985514 h 1044199"/>
              <a:gd name="connsiteX0" fmla="*/ 666454 w 724209"/>
              <a:gd name="connsiteY0" fmla="*/ 985514 h 1044199"/>
              <a:gd name="connsiteX1" fmla="*/ 704803 w 724209"/>
              <a:gd name="connsiteY1" fmla="*/ 739863 h 1044199"/>
              <a:gd name="connsiteX2" fmla="*/ 588121 w 724209"/>
              <a:gd name="connsiteY2" fmla="*/ 301713 h 1044199"/>
              <a:gd name="connsiteX3" fmla="*/ 319040 w 724209"/>
              <a:gd name="connsiteY3" fmla="*/ 261 h 1044199"/>
              <a:gd name="connsiteX4" fmla="*/ 51125 w 724209"/>
              <a:gd name="connsiteY4" fmla="*/ 426779 h 1044199"/>
              <a:gd name="connsiteX5" fmla="*/ 2334 w 724209"/>
              <a:gd name="connsiteY5" fmla="*/ 813682 h 1044199"/>
              <a:gd name="connsiteX6" fmla="*/ 205371 w 724209"/>
              <a:gd name="connsiteY6" fmla="*/ 1044167 h 1044199"/>
              <a:gd name="connsiteX7" fmla="*/ 128540 w 724209"/>
              <a:gd name="connsiteY7" fmla="*/ 908932 h 1044199"/>
              <a:gd name="connsiteX8" fmla="*/ 276178 w 724209"/>
              <a:gd name="connsiteY8" fmla="*/ 975607 h 1044199"/>
              <a:gd name="connsiteX9" fmla="*/ 169021 w 724209"/>
              <a:gd name="connsiteY9" fmla="*/ 875594 h 1044199"/>
              <a:gd name="connsiteX10" fmla="*/ 229318 w 724209"/>
              <a:gd name="connsiteY10" fmla="*/ 918322 h 1044199"/>
              <a:gd name="connsiteX11" fmla="*/ 169403 w 724209"/>
              <a:gd name="connsiteY11" fmla="*/ 767405 h 1044199"/>
              <a:gd name="connsiteX12" fmla="*/ 234012 w 724209"/>
              <a:gd name="connsiteY12" fmla="*/ 854613 h 1044199"/>
              <a:gd name="connsiteX13" fmla="*/ 213232 w 724209"/>
              <a:gd name="connsiteY13" fmla="*/ 553428 h 1044199"/>
              <a:gd name="connsiteX14" fmla="*/ 148040 w 724209"/>
              <a:gd name="connsiteY14" fmla="*/ 341228 h 1044199"/>
              <a:gd name="connsiteX15" fmla="*/ 210401 w 724209"/>
              <a:gd name="connsiteY15" fmla="*/ 213741 h 1044199"/>
              <a:gd name="connsiteX16" fmla="*/ 280940 w 724209"/>
              <a:gd name="connsiteY16" fmla="*/ 151875 h 1044199"/>
              <a:gd name="connsiteX17" fmla="*/ 506327 w 724209"/>
              <a:gd name="connsiteY17" fmla="*/ 395997 h 1044199"/>
              <a:gd name="connsiteX18" fmla="*/ 468408 w 724209"/>
              <a:gd name="connsiteY18" fmla="*/ 627609 h 1044199"/>
              <a:gd name="connsiteX19" fmla="*/ 516684 w 724209"/>
              <a:gd name="connsiteY19" fmla="*/ 925601 h 1044199"/>
              <a:gd name="connsiteX20" fmla="*/ 557165 w 724209"/>
              <a:gd name="connsiteY20" fmla="*/ 842257 h 1044199"/>
              <a:gd name="connsiteX21" fmla="*/ 533353 w 724209"/>
              <a:gd name="connsiteY21" fmla="*/ 1013707 h 1044199"/>
              <a:gd name="connsiteX22" fmla="*/ 599444 w 724209"/>
              <a:gd name="connsiteY22" fmla="*/ 925601 h 1044199"/>
              <a:gd name="connsiteX23" fmla="*/ 596365 w 724209"/>
              <a:gd name="connsiteY23" fmla="*/ 980953 h 1044199"/>
              <a:gd name="connsiteX24" fmla="*/ 647653 w 724209"/>
              <a:gd name="connsiteY24" fmla="*/ 856544 h 1044199"/>
              <a:gd name="connsiteX25" fmla="*/ 666454 w 724209"/>
              <a:gd name="connsiteY25" fmla="*/ 985514 h 1044199"/>
              <a:gd name="connsiteX0" fmla="*/ 666454 w 724209"/>
              <a:gd name="connsiteY0" fmla="*/ 985514 h 1044199"/>
              <a:gd name="connsiteX1" fmla="*/ 704803 w 724209"/>
              <a:gd name="connsiteY1" fmla="*/ 739863 h 1044199"/>
              <a:gd name="connsiteX2" fmla="*/ 588121 w 724209"/>
              <a:gd name="connsiteY2" fmla="*/ 301713 h 1044199"/>
              <a:gd name="connsiteX3" fmla="*/ 319040 w 724209"/>
              <a:gd name="connsiteY3" fmla="*/ 261 h 1044199"/>
              <a:gd name="connsiteX4" fmla="*/ 51125 w 724209"/>
              <a:gd name="connsiteY4" fmla="*/ 426779 h 1044199"/>
              <a:gd name="connsiteX5" fmla="*/ 2334 w 724209"/>
              <a:gd name="connsiteY5" fmla="*/ 813682 h 1044199"/>
              <a:gd name="connsiteX6" fmla="*/ 205371 w 724209"/>
              <a:gd name="connsiteY6" fmla="*/ 1044167 h 1044199"/>
              <a:gd name="connsiteX7" fmla="*/ 128540 w 724209"/>
              <a:gd name="connsiteY7" fmla="*/ 908932 h 1044199"/>
              <a:gd name="connsiteX8" fmla="*/ 276178 w 724209"/>
              <a:gd name="connsiteY8" fmla="*/ 975607 h 1044199"/>
              <a:gd name="connsiteX9" fmla="*/ 169021 w 724209"/>
              <a:gd name="connsiteY9" fmla="*/ 875594 h 1044199"/>
              <a:gd name="connsiteX10" fmla="*/ 229318 w 724209"/>
              <a:gd name="connsiteY10" fmla="*/ 918322 h 1044199"/>
              <a:gd name="connsiteX11" fmla="*/ 169403 w 724209"/>
              <a:gd name="connsiteY11" fmla="*/ 767405 h 1044199"/>
              <a:gd name="connsiteX12" fmla="*/ 234012 w 724209"/>
              <a:gd name="connsiteY12" fmla="*/ 854613 h 1044199"/>
              <a:gd name="connsiteX13" fmla="*/ 213232 w 724209"/>
              <a:gd name="connsiteY13" fmla="*/ 553428 h 1044199"/>
              <a:gd name="connsiteX14" fmla="*/ 148040 w 724209"/>
              <a:gd name="connsiteY14" fmla="*/ 341228 h 1044199"/>
              <a:gd name="connsiteX15" fmla="*/ 210401 w 724209"/>
              <a:gd name="connsiteY15" fmla="*/ 213741 h 1044199"/>
              <a:gd name="connsiteX16" fmla="*/ 280940 w 724209"/>
              <a:gd name="connsiteY16" fmla="*/ 151875 h 1044199"/>
              <a:gd name="connsiteX17" fmla="*/ 506327 w 724209"/>
              <a:gd name="connsiteY17" fmla="*/ 395997 h 1044199"/>
              <a:gd name="connsiteX18" fmla="*/ 468408 w 724209"/>
              <a:gd name="connsiteY18" fmla="*/ 627609 h 1044199"/>
              <a:gd name="connsiteX19" fmla="*/ 516684 w 724209"/>
              <a:gd name="connsiteY19" fmla="*/ 925601 h 1044199"/>
              <a:gd name="connsiteX20" fmla="*/ 557165 w 724209"/>
              <a:gd name="connsiteY20" fmla="*/ 842257 h 1044199"/>
              <a:gd name="connsiteX21" fmla="*/ 533353 w 724209"/>
              <a:gd name="connsiteY21" fmla="*/ 1013707 h 1044199"/>
              <a:gd name="connsiteX22" fmla="*/ 599444 w 724209"/>
              <a:gd name="connsiteY22" fmla="*/ 925601 h 1044199"/>
              <a:gd name="connsiteX23" fmla="*/ 596365 w 724209"/>
              <a:gd name="connsiteY23" fmla="*/ 980953 h 1044199"/>
              <a:gd name="connsiteX24" fmla="*/ 647653 w 724209"/>
              <a:gd name="connsiteY24" fmla="*/ 856544 h 1044199"/>
              <a:gd name="connsiteX25" fmla="*/ 666454 w 724209"/>
              <a:gd name="connsiteY25" fmla="*/ 985514 h 1044199"/>
              <a:gd name="connsiteX0" fmla="*/ 666454 w 724209"/>
              <a:gd name="connsiteY0" fmla="*/ 985514 h 1044199"/>
              <a:gd name="connsiteX1" fmla="*/ 704803 w 724209"/>
              <a:gd name="connsiteY1" fmla="*/ 739863 h 1044199"/>
              <a:gd name="connsiteX2" fmla="*/ 588121 w 724209"/>
              <a:gd name="connsiteY2" fmla="*/ 301713 h 1044199"/>
              <a:gd name="connsiteX3" fmla="*/ 319040 w 724209"/>
              <a:gd name="connsiteY3" fmla="*/ 261 h 1044199"/>
              <a:gd name="connsiteX4" fmla="*/ 51125 w 724209"/>
              <a:gd name="connsiteY4" fmla="*/ 426779 h 1044199"/>
              <a:gd name="connsiteX5" fmla="*/ 2334 w 724209"/>
              <a:gd name="connsiteY5" fmla="*/ 813682 h 1044199"/>
              <a:gd name="connsiteX6" fmla="*/ 205371 w 724209"/>
              <a:gd name="connsiteY6" fmla="*/ 1044167 h 1044199"/>
              <a:gd name="connsiteX7" fmla="*/ 128540 w 724209"/>
              <a:gd name="connsiteY7" fmla="*/ 908932 h 1044199"/>
              <a:gd name="connsiteX8" fmla="*/ 276178 w 724209"/>
              <a:gd name="connsiteY8" fmla="*/ 975607 h 1044199"/>
              <a:gd name="connsiteX9" fmla="*/ 169021 w 724209"/>
              <a:gd name="connsiteY9" fmla="*/ 875594 h 1044199"/>
              <a:gd name="connsiteX10" fmla="*/ 229318 w 724209"/>
              <a:gd name="connsiteY10" fmla="*/ 918322 h 1044199"/>
              <a:gd name="connsiteX11" fmla="*/ 169403 w 724209"/>
              <a:gd name="connsiteY11" fmla="*/ 767405 h 1044199"/>
              <a:gd name="connsiteX12" fmla="*/ 234012 w 724209"/>
              <a:gd name="connsiteY12" fmla="*/ 854613 h 1044199"/>
              <a:gd name="connsiteX13" fmla="*/ 213232 w 724209"/>
              <a:gd name="connsiteY13" fmla="*/ 553428 h 1044199"/>
              <a:gd name="connsiteX14" fmla="*/ 148040 w 724209"/>
              <a:gd name="connsiteY14" fmla="*/ 341228 h 1044199"/>
              <a:gd name="connsiteX15" fmla="*/ 210401 w 724209"/>
              <a:gd name="connsiteY15" fmla="*/ 213741 h 1044199"/>
              <a:gd name="connsiteX16" fmla="*/ 280940 w 724209"/>
              <a:gd name="connsiteY16" fmla="*/ 151875 h 1044199"/>
              <a:gd name="connsiteX17" fmla="*/ 506327 w 724209"/>
              <a:gd name="connsiteY17" fmla="*/ 395997 h 1044199"/>
              <a:gd name="connsiteX18" fmla="*/ 468408 w 724209"/>
              <a:gd name="connsiteY18" fmla="*/ 627609 h 1044199"/>
              <a:gd name="connsiteX19" fmla="*/ 516684 w 724209"/>
              <a:gd name="connsiteY19" fmla="*/ 925601 h 1044199"/>
              <a:gd name="connsiteX20" fmla="*/ 557165 w 724209"/>
              <a:gd name="connsiteY20" fmla="*/ 842257 h 1044199"/>
              <a:gd name="connsiteX21" fmla="*/ 533353 w 724209"/>
              <a:gd name="connsiteY21" fmla="*/ 1013707 h 1044199"/>
              <a:gd name="connsiteX22" fmla="*/ 599444 w 724209"/>
              <a:gd name="connsiteY22" fmla="*/ 925601 h 1044199"/>
              <a:gd name="connsiteX23" fmla="*/ 596365 w 724209"/>
              <a:gd name="connsiteY23" fmla="*/ 980953 h 1044199"/>
              <a:gd name="connsiteX24" fmla="*/ 647653 w 724209"/>
              <a:gd name="connsiteY24" fmla="*/ 856544 h 1044199"/>
              <a:gd name="connsiteX25" fmla="*/ 666454 w 724209"/>
              <a:gd name="connsiteY25" fmla="*/ 985514 h 1044199"/>
              <a:gd name="connsiteX0" fmla="*/ 666454 w 724209"/>
              <a:gd name="connsiteY0" fmla="*/ 985514 h 1044199"/>
              <a:gd name="connsiteX1" fmla="*/ 704803 w 724209"/>
              <a:gd name="connsiteY1" fmla="*/ 739863 h 1044199"/>
              <a:gd name="connsiteX2" fmla="*/ 588121 w 724209"/>
              <a:gd name="connsiteY2" fmla="*/ 301713 h 1044199"/>
              <a:gd name="connsiteX3" fmla="*/ 319040 w 724209"/>
              <a:gd name="connsiteY3" fmla="*/ 261 h 1044199"/>
              <a:gd name="connsiteX4" fmla="*/ 51125 w 724209"/>
              <a:gd name="connsiteY4" fmla="*/ 426779 h 1044199"/>
              <a:gd name="connsiteX5" fmla="*/ 2334 w 724209"/>
              <a:gd name="connsiteY5" fmla="*/ 813682 h 1044199"/>
              <a:gd name="connsiteX6" fmla="*/ 205371 w 724209"/>
              <a:gd name="connsiteY6" fmla="*/ 1044167 h 1044199"/>
              <a:gd name="connsiteX7" fmla="*/ 128540 w 724209"/>
              <a:gd name="connsiteY7" fmla="*/ 908932 h 1044199"/>
              <a:gd name="connsiteX8" fmla="*/ 276178 w 724209"/>
              <a:gd name="connsiteY8" fmla="*/ 975607 h 1044199"/>
              <a:gd name="connsiteX9" fmla="*/ 169021 w 724209"/>
              <a:gd name="connsiteY9" fmla="*/ 875594 h 1044199"/>
              <a:gd name="connsiteX10" fmla="*/ 229318 w 724209"/>
              <a:gd name="connsiteY10" fmla="*/ 918322 h 1044199"/>
              <a:gd name="connsiteX11" fmla="*/ 169403 w 724209"/>
              <a:gd name="connsiteY11" fmla="*/ 767405 h 1044199"/>
              <a:gd name="connsiteX12" fmla="*/ 234012 w 724209"/>
              <a:gd name="connsiteY12" fmla="*/ 854613 h 1044199"/>
              <a:gd name="connsiteX13" fmla="*/ 213232 w 724209"/>
              <a:gd name="connsiteY13" fmla="*/ 553428 h 1044199"/>
              <a:gd name="connsiteX14" fmla="*/ 148040 w 724209"/>
              <a:gd name="connsiteY14" fmla="*/ 341228 h 1044199"/>
              <a:gd name="connsiteX15" fmla="*/ 210401 w 724209"/>
              <a:gd name="connsiteY15" fmla="*/ 213741 h 1044199"/>
              <a:gd name="connsiteX16" fmla="*/ 280940 w 724209"/>
              <a:gd name="connsiteY16" fmla="*/ 151875 h 1044199"/>
              <a:gd name="connsiteX17" fmla="*/ 506327 w 724209"/>
              <a:gd name="connsiteY17" fmla="*/ 395997 h 1044199"/>
              <a:gd name="connsiteX18" fmla="*/ 468408 w 724209"/>
              <a:gd name="connsiteY18" fmla="*/ 627609 h 1044199"/>
              <a:gd name="connsiteX19" fmla="*/ 516684 w 724209"/>
              <a:gd name="connsiteY19" fmla="*/ 925601 h 1044199"/>
              <a:gd name="connsiteX20" fmla="*/ 557165 w 724209"/>
              <a:gd name="connsiteY20" fmla="*/ 842257 h 1044199"/>
              <a:gd name="connsiteX21" fmla="*/ 516369 w 724209"/>
              <a:gd name="connsiteY21" fmla="*/ 1002384 h 1044199"/>
              <a:gd name="connsiteX22" fmla="*/ 599444 w 724209"/>
              <a:gd name="connsiteY22" fmla="*/ 925601 h 1044199"/>
              <a:gd name="connsiteX23" fmla="*/ 596365 w 724209"/>
              <a:gd name="connsiteY23" fmla="*/ 980953 h 1044199"/>
              <a:gd name="connsiteX24" fmla="*/ 647653 w 724209"/>
              <a:gd name="connsiteY24" fmla="*/ 856544 h 1044199"/>
              <a:gd name="connsiteX25" fmla="*/ 666454 w 724209"/>
              <a:gd name="connsiteY25" fmla="*/ 985514 h 1044199"/>
              <a:gd name="connsiteX0" fmla="*/ 666454 w 724209"/>
              <a:gd name="connsiteY0" fmla="*/ 985514 h 1044199"/>
              <a:gd name="connsiteX1" fmla="*/ 704803 w 724209"/>
              <a:gd name="connsiteY1" fmla="*/ 739863 h 1044199"/>
              <a:gd name="connsiteX2" fmla="*/ 588121 w 724209"/>
              <a:gd name="connsiteY2" fmla="*/ 301713 h 1044199"/>
              <a:gd name="connsiteX3" fmla="*/ 319040 w 724209"/>
              <a:gd name="connsiteY3" fmla="*/ 261 h 1044199"/>
              <a:gd name="connsiteX4" fmla="*/ 51125 w 724209"/>
              <a:gd name="connsiteY4" fmla="*/ 426779 h 1044199"/>
              <a:gd name="connsiteX5" fmla="*/ 2334 w 724209"/>
              <a:gd name="connsiteY5" fmla="*/ 813682 h 1044199"/>
              <a:gd name="connsiteX6" fmla="*/ 205371 w 724209"/>
              <a:gd name="connsiteY6" fmla="*/ 1044167 h 1044199"/>
              <a:gd name="connsiteX7" fmla="*/ 128540 w 724209"/>
              <a:gd name="connsiteY7" fmla="*/ 908932 h 1044199"/>
              <a:gd name="connsiteX8" fmla="*/ 276178 w 724209"/>
              <a:gd name="connsiteY8" fmla="*/ 975607 h 1044199"/>
              <a:gd name="connsiteX9" fmla="*/ 169021 w 724209"/>
              <a:gd name="connsiteY9" fmla="*/ 875594 h 1044199"/>
              <a:gd name="connsiteX10" fmla="*/ 229318 w 724209"/>
              <a:gd name="connsiteY10" fmla="*/ 918322 h 1044199"/>
              <a:gd name="connsiteX11" fmla="*/ 169403 w 724209"/>
              <a:gd name="connsiteY11" fmla="*/ 767405 h 1044199"/>
              <a:gd name="connsiteX12" fmla="*/ 234012 w 724209"/>
              <a:gd name="connsiteY12" fmla="*/ 854613 h 1044199"/>
              <a:gd name="connsiteX13" fmla="*/ 213232 w 724209"/>
              <a:gd name="connsiteY13" fmla="*/ 553428 h 1044199"/>
              <a:gd name="connsiteX14" fmla="*/ 148040 w 724209"/>
              <a:gd name="connsiteY14" fmla="*/ 341228 h 1044199"/>
              <a:gd name="connsiteX15" fmla="*/ 210401 w 724209"/>
              <a:gd name="connsiteY15" fmla="*/ 213741 h 1044199"/>
              <a:gd name="connsiteX16" fmla="*/ 280940 w 724209"/>
              <a:gd name="connsiteY16" fmla="*/ 151875 h 1044199"/>
              <a:gd name="connsiteX17" fmla="*/ 506327 w 724209"/>
              <a:gd name="connsiteY17" fmla="*/ 395997 h 1044199"/>
              <a:gd name="connsiteX18" fmla="*/ 468408 w 724209"/>
              <a:gd name="connsiteY18" fmla="*/ 627609 h 1044199"/>
              <a:gd name="connsiteX19" fmla="*/ 516684 w 724209"/>
              <a:gd name="connsiteY19" fmla="*/ 925601 h 1044199"/>
              <a:gd name="connsiteX20" fmla="*/ 557165 w 724209"/>
              <a:gd name="connsiteY20" fmla="*/ 842257 h 1044199"/>
              <a:gd name="connsiteX21" fmla="*/ 516369 w 724209"/>
              <a:gd name="connsiteY21" fmla="*/ 1002384 h 1044199"/>
              <a:gd name="connsiteX22" fmla="*/ 599444 w 724209"/>
              <a:gd name="connsiteY22" fmla="*/ 925601 h 1044199"/>
              <a:gd name="connsiteX23" fmla="*/ 596365 w 724209"/>
              <a:gd name="connsiteY23" fmla="*/ 980953 h 1044199"/>
              <a:gd name="connsiteX24" fmla="*/ 647653 w 724209"/>
              <a:gd name="connsiteY24" fmla="*/ 856544 h 1044199"/>
              <a:gd name="connsiteX25" fmla="*/ 666454 w 724209"/>
              <a:gd name="connsiteY25" fmla="*/ 985514 h 1044199"/>
              <a:gd name="connsiteX0" fmla="*/ 666454 w 724209"/>
              <a:gd name="connsiteY0" fmla="*/ 985514 h 1044199"/>
              <a:gd name="connsiteX1" fmla="*/ 704803 w 724209"/>
              <a:gd name="connsiteY1" fmla="*/ 739863 h 1044199"/>
              <a:gd name="connsiteX2" fmla="*/ 588121 w 724209"/>
              <a:gd name="connsiteY2" fmla="*/ 301713 h 1044199"/>
              <a:gd name="connsiteX3" fmla="*/ 319040 w 724209"/>
              <a:gd name="connsiteY3" fmla="*/ 261 h 1044199"/>
              <a:gd name="connsiteX4" fmla="*/ 51125 w 724209"/>
              <a:gd name="connsiteY4" fmla="*/ 426779 h 1044199"/>
              <a:gd name="connsiteX5" fmla="*/ 2334 w 724209"/>
              <a:gd name="connsiteY5" fmla="*/ 813682 h 1044199"/>
              <a:gd name="connsiteX6" fmla="*/ 205371 w 724209"/>
              <a:gd name="connsiteY6" fmla="*/ 1044167 h 1044199"/>
              <a:gd name="connsiteX7" fmla="*/ 128540 w 724209"/>
              <a:gd name="connsiteY7" fmla="*/ 908932 h 1044199"/>
              <a:gd name="connsiteX8" fmla="*/ 276178 w 724209"/>
              <a:gd name="connsiteY8" fmla="*/ 975607 h 1044199"/>
              <a:gd name="connsiteX9" fmla="*/ 169021 w 724209"/>
              <a:gd name="connsiteY9" fmla="*/ 875594 h 1044199"/>
              <a:gd name="connsiteX10" fmla="*/ 229318 w 724209"/>
              <a:gd name="connsiteY10" fmla="*/ 918322 h 1044199"/>
              <a:gd name="connsiteX11" fmla="*/ 169403 w 724209"/>
              <a:gd name="connsiteY11" fmla="*/ 767405 h 1044199"/>
              <a:gd name="connsiteX12" fmla="*/ 234012 w 724209"/>
              <a:gd name="connsiteY12" fmla="*/ 854613 h 1044199"/>
              <a:gd name="connsiteX13" fmla="*/ 213232 w 724209"/>
              <a:gd name="connsiteY13" fmla="*/ 553428 h 1044199"/>
              <a:gd name="connsiteX14" fmla="*/ 148040 w 724209"/>
              <a:gd name="connsiteY14" fmla="*/ 341228 h 1044199"/>
              <a:gd name="connsiteX15" fmla="*/ 210401 w 724209"/>
              <a:gd name="connsiteY15" fmla="*/ 213741 h 1044199"/>
              <a:gd name="connsiteX16" fmla="*/ 280940 w 724209"/>
              <a:gd name="connsiteY16" fmla="*/ 151875 h 1044199"/>
              <a:gd name="connsiteX17" fmla="*/ 506327 w 724209"/>
              <a:gd name="connsiteY17" fmla="*/ 395997 h 1044199"/>
              <a:gd name="connsiteX18" fmla="*/ 468408 w 724209"/>
              <a:gd name="connsiteY18" fmla="*/ 627609 h 1044199"/>
              <a:gd name="connsiteX19" fmla="*/ 516684 w 724209"/>
              <a:gd name="connsiteY19" fmla="*/ 925601 h 1044199"/>
              <a:gd name="connsiteX20" fmla="*/ 557165 w 724209"/>
              <a:gd name="connsiteY20" fmla="*/ 842257 h 1044199"/>
              <a:gd name="connsiteX21" fmla="*/ 516369 w 724209"/>
              <a:gd name="connsiteY21" fmla="*/ 1002384 h 1044199"/>
              <a:gd name="connsiteX22" fmla="*/ 599444 w 724209"/>
              <a:gd name="connsiteY22" fmla="*/ 925601 h 1044199"/>
              <a:gd name="connsiteX23" fmla="*/ 596365 w 724209"/>
              <a:gd name="connsiteY23" fmla="*/ 980953 h 1044199"/>
              <a:gd name="connsiteX24" fmla="*/ 647653 w 724209"/>
              <a:gd name="connsiteY24" fmla="*/ 856544 h 1044199"/>
              <a:gd name="connsiteX25" fmla="*/ 666454 w 724209"/>
              <a:gd name="connsiteY25" fmla="*/ 985514 h 1044199"/>
              <a:gd name="connsiteX0" fmla="*/ 666454 w 724209"/>
              <a:gd name="connsiteY0" fmla="*/ 985514 h 1044199"/>
              <a:gd name="connsiteX1" fmla="*/ 704803 w 724209"/>
              <a:gd name="connsiteY1" fmla="*/ 739863 h 1044199"/>
              <a:gd name="connsiteX2" fmla="*/ 588121 w 724209"/>
              <a:gd name="connsiteY2" fmla="*/ 301713 h 1044199"/>
              <a:gd name="connsiteX3" fmla="*/ 319040 w 724209"/>
              <a:gd name="connsiteY3" fmla="*/ 261 h 1044199"/>
              <a:gd name="connsiteX4" fmla="*/ 51125 w 724209"/>
              <a:gd name="connsiteY4" fmla="*/ 426779 h 1044199"/>
              <a:gd name="connsiteX5" fmla="*/ 2334 w 724209"/>
              <a:gd name="connsiteY5" fmla="*/ 813682 h 1044199"/>
              <a:gd name="connsiteX6" fmla="*/ 205371 w 724209"/>
              <a:gd name="connsiteY6" fmla="*/ 1044167 h 1044199"/>
              <a:gd name="connsiteX7" fmla="*/ 128540 w 724209"/>
              <a:gd name="connsiteY7" fmla="*/ 908932 h 1044199"/>
              <a:gd name="connsiteX8" fmla="*/ 276178 w 724209"/>
              <a:gd name="connsiteY8" fmla="*/ 975607 h 1044199"/>
              <a:gd name="connsiteX9" fmla="*/ 169021 w 724209"/>
              <a:gd name="connsiteY9" fmla="*/ 875594 h 1044199"/>
              <a:gd name="connsiteX10" fmla="*/ 229318 w 724209"/>
              <a:gd name="connsiteY10" fmla="*/ 918322 h 1044199"/>
              <a:gd name="connsiteX11" fmla="*/ 169403 w 724209"/>
              <a:gd name="connsiteY11" fmla="*/ 767405 h 1044199"/>
              <a:gd name="connsiteX12" fmla="*/ 234012 w 724209"/>
              <a:gd name="connsiteY12" fmla="*/ 854613 h 1044199"/>
              <a:gd name="connsiteX13" fmla="*/ 213232 w 724209"/>
              <a:gd name="connsiteY13" fmla="*/ 553428 h 1044199"/>
              <a:gd name="connsiteX14" fmla="*/ 148040 w 724209"/>
              <a:gd name="connsiteY14" fmla="*/ 341228 h 1044199"/>
              <a:gd name="connsiteX15" fmla="*/ 210401 w 724209"/>
              <a:gd name="connsiteY15" fmla="*/ 213741 h 1044199"/>
              <a:gd name="connsiteX16" fmla="*/ 280940 w 724209"/>
              <a:gd name="connsiteY16" fmla="*/ 151875 h 1044199"/>
              <a:gd name="connsiteX17" fmla="*/ 506327 w 724209"/>
              <a:gd name="connsiteY17" fmla="*/ 395997 h 1044199"/>
              <a:gd name="connsiteX18" fmla="*/ 468408 w 724209"/>
              <a:gd name="connsiteY18" fmla="*/ 627609 h 1044199"/>
              <a:gd name="connsiteX19" fmla="*/ 516684 w 724209"/>
              <a:gd name="connsiteY19" fmla="*/ 925601 h 1044199"/>
              <a:gd name="connsiteX20" fmla="*/ 557165 w 724209"/>
              <a:gd name="connsiteY20" fmla="*/ 842257 h 1044199"/>
              <a:gd name="connsiteX21" fmla="*/ 516369 w 724209"/>
              <a:gd name="connsiteY21" fmla="*/ 1002384 h 1044199"/>
              <a:gd name="connsiteX22" fmla="*/ 599444 w 724209"/>
              <a:gd name="connsiteY22" fmla="*/ 925601 h 1044199"/>
              <a:gd name="connsiteX23" fmla="*/ 596365 w 724209"/>
              <a:gd name="connsiteY23" fmla="*/ 980953 h 1044199"/>
              <a:gd name="connsiteX24" fmla="*/ 647653 w 724209"/>
              <a:gd name="connsiteY24" fmla="*/ 856544 h 1044199"/>
              <a:gd name="connsiteX25" fmla="*/ 666454 w 724209"/>
              <a:gd name="connsiteY25" fmla="*/ 985514 h 1044199"/>
              <a:gd name="connsiteX0" fmla="*/ 666454 w 724209"/>
              <a:gd name="connsiteY0" fmla="*/ 985514 h 1044199"/>
              <a:gd name="connsiteX1" fmla="*/ 704803 w 724209"/>
              <a:gd name="connsiteY1" fmla="*/ 739863 h 1044199"/>
              <a:gd name="connsiteX2" fmla="*/ 588121 w 724209"/>
              <a:gd name="connsiteY2" fmla="*/ 301713 h 1044199"/>
              <a:gd name="connsiteX3" fmla="*/ 319040 w 724209"/>
              <a:gd name="connsiteY3" fmla="*/ 261 h 1044199"/>
              <a:gd name="connsiteX4" fmla="*/ 51125 w 724209"/>
              <a:gd name="connsiteY4" fmla="*/ 426779 h 1044199"/>
              <a:gd name="connsiteX5" fmla="*/ 2334 w 724209"/>
              <a:gd name="connsiteY5" fmla="*/ 813682 h 1044199"/>
              <a:gd name="connsiteX6" fmla="*/ 205371 w 724209"/>
              <a:gd name="connsiteY6" fmla="*/ 1044167 h 1044199"/>
              <a:gd name="connsiteX7" fmla="*/ 128540 w 724209"/>
              <a:gd name="connsiteY7" fmla="*/ 908932 h 1044199"/>
              <a:gd name="connsiteX8" fmla="*/ 276178 w 724209"/>
              <a:gd name="connsiteY8" fmla="*/ 975607 h 1044199"/>
              <a:gd name="connsiteX9" fmla="*/ 169021 w 724209"/>
              <a:gd name="connsiteY9" fmla="*/ 875594 h 1044199"/>
              <a:gd name="connsiteX10" fmla="*/ 229318 w 724209"/>
              <a:gd name="connsiteY10" fmla="*/ 918322 h 1044199"/>
              <a:gd name="connsiteX11" fmla="*/ 169403 w 724209"/>
              <a:gd name="connsiteY11" fmla="*/ 767405 h 1044199"/>
              <a:gd name="connsiteX12" fmla="*/ 234012 w 724209"/>
              <a:gd name="connsiteY12" fmla="*/ 854613 h 1044199"/>
              <a:gd name="connsiteX13" fmla="*/ 213232 w 724209"/>
              <a:gd name="connsiteY13" fmla="*/ 553428 h 1044199"/>
              <a:gd name="connsiteX14" fmla="*/ 148040 w 724209"/>
              <a:gd name="connsiteY14" fmla="*/ 341228 h 1044199"/>
              <a:gd name="connsiteX15" fmla="*/ 210401 w 724209"/>
              <a:gd name="connsiteY15" fmla="*/ 213741 h 1044199"/>
              <a:gd name="connsiteX16" fmla="*/ 280940 w 724209"/>
              <a:gd name="connsiteY16" fmla="*/ 151875 h 1044199"/>
              <a:gd name="connsiteX17" fmla="*/ 506327 w 724209"/>
              <a:gd name="connsiteY17" fmla="*/ 395997 h 1044199"/>
              <a:gd name="connsiteX18" fmla="*/ 468408 w 724209"/>
              <a:gd name="connsiteY18" fmla="*/ 627609 h 1044199"/>
              <a:gd name="connsiteX19" fmla="*/ 516684 w 724209"/>
              <a:gd name="connsiteY19" fmla="*/ 925601 h 1044199"/>
              <a:gd name="connsiteX20" fmla="*/ 557165 w 724209"/>
              <a:gd name="connsiteY20" fmla="*/ 842257 h 1044199"/>
              <a:gd name="connsiteX21" fmla="*/ 516369 w 724209"/>
              <a:gd name="connsiteY21" fmla="*/ 1002384 h 1044199"/>
              <a:gd name="connsiteX22" fmla="*/ 599444 w 724209"/>
              <a:gd name="connsiteY22" fmla="*/ 925601 h 1044199"/>
              <a:gd name="connsiteX23" fmla="*/ 596365 w 724209"/>
              <a:gd name="connsiteY23" fmla="*/ 980953 h 1044199"/>
              <a:gd name="connsiteX24" fmla="*/ 647653 w 724209"/>
              <a:gd name="connsiteY24" fmla="*/ 856544 h 1044199"/>
              <a:gd name="connsiteX25" fmla="*/ 666454 w 724209"/>
              <a:gd name="connsiteY25" fmla="*/ 985514 h 1044199"/>
              <a:gd name="connsiteX0" fmla="*/ 666454 w 724209"/>
              <a:gd name="connsiteY0" fmla="*/ 985514 h 1044199"/>
              <a:gd name="connsiteX1" fmla="*/ 704803 w 724209"/>
              <a:gd name="connsiteY1" fmla="*/ 739863 h 1044199"/>
              <a:gd name="connsiteX2" fmla="*/ 588121 w 724209"/>
              <a:gd name="connsiteY2" fmla="*/ 301713 h 1044199"/>
              <a:gd name="connsiteX3" fmla="*/ 319040 w 724209"/>
              <a:gd name="connsiteY3" fmla="*/ 261 h 1044199"/>
              <a:gd name="connsiteX4" fmla="*/ 51125 w 724209"/>
              <a:gd name="connsiteY4" fmla="*/ 426779 h 1044199"/>
              <a:gd name="connsiteX5" fmla="*/ 2334 w 724209"/>
              <a:gd name="connsiteY5" fmla="*/ 813682 h 1044199"/>
              <a:gd name="connsiteX6" fmla="*/ 205371 w 724209"/>
              <a:gd name="connsiteY6" fmla="*/ 1044167 h 1044199"/>
              <a:gd name="connsiteX7" fmla="*/ 128540 w 724209"/>
              <a:gd name="connsiteY7" fmla="*/ 908932 h 1044199"/>
              <a:gd name="connsiteX8" fmla="*/ 276178 w 724209"/>
              <a:gd name="connsiteY8" fmla="*/ 975607 h 1044199"/>
              <a:gd name="connsiteX9" fmla="*/ 169021 w 724209"/>
              <a:gd name="connsiteY9" fmla="*/ 875594 h 1044199"/>
              <a:gd name="connsiteX10" fmla="*/ 229318 w 724209"/>
              <a:gd name="connsiteY10" fmla="*/ 918322 h 1044199"/>
              <a:gd name="connsiteX11" fmla="*/ 169403 w 724209"/>
              <a:gd name="connsiteY11" fmla="*/ 767405 h 1044199"/>
              <a:gd name="connsiteX12" fmla="*/ 234012 w 724209"/>
              <a:gd name="connsiteY12" fmla="*/ 854613 h 1044199"/>
              <a:gd name="connsiteX13" fmla="*/ 213232 w 724209"/>
              <a:gd name="connsiteY13" fmla="*/ 553428 h 1044199"/>
              <a:gd name="connsiteX14" fmla="*/ 148040 w 724209"/>
              <a:gd name="connsiteY14" fmla="*/ 341228 h 1044199"/>
              <a:gd name="connsiteX15" fmla="*/ 210401 w 724209"/>
              <a:gd name="connsiteY15" fmla="*/ 213741 h 1044199"/>
              <a:gd name="connsiteX16" fmla="*/ 280940 w 724209"/>
              <a:gd name="connsiteY16" fmla="*/ 151875 h 1044199"/>
              <a:gd name="connsiteX17" fmla="*/ 506327 w 724209"/>
              <a:gd name="connsiteY17" fmla="*/ 395997 h 1044199"/>
              <a:gd name="connsiteX18" fmla="*/ 468408 w 724209"/>
              <a:gd name="connsiteY18" fmla="*/ 627609 h 1044199"/>
              <a:gd name="connsiteX19" fmla="*/ 513853 w 724209"/>
              <a:gd name="connsiteY19" fmla="*/ 935508 h 1044199"/>
              <a:gd name="connsiteX20" fmla="*/ 557165 w 724209"/>
              <a:gd name="connsiteY20" fmla="*/ 842257 h 1044199"/>
              <a:gd name="connsiteX21" fmla="*/ 516369 w 724209"/>
              <a:gd name="connsiteY21" fmla="*/ 1002384 h 1044199"/>
              <a:gd name="connsiteX22" fmla="*/ 599444 w 724209"/>
              <a:gd name="connsiteY22" fmla="*/ 925601 h 1044199"/>
              <a:gd name="connsiteX23" fmla="*/ 596365 w 724209"/>
              <a:gd name="connsiteY23" fmla="*/ 980953 h 1044199"/>
              <a:gd name="connsiteX24" fmla="*/ 647653 w 724209"/>
              <a:gd name="connsiteY24" fmla="*/ 856544 h 1044199"/>
              <a:gd name="connsiteX25" fmla="*/ 666454 w 724209"/>
              <a:gd name="connsiteY25" fmla="*/ 985514 h 1044199"/>
              <a:gd name="connsiteX0" fmla="*/ 666454 w 724209"/>
              <a:gd name="connsiteY0" fmla="*/ 985514 h 1044199"/>
              <a:gd name="connsiteX1" fmla="*/ 704803 w 724209"/>
              <a:gd name="connsiteY1" fmla="*/ 739863 h 1044199"/>
              <a:gd name="connsiteX2" fmla="*/ 588121 w 724209"/>
              <a:gd name="connsiteY2" fmla="*/ 301713 h 1044199"/>
              <a:gd name="connsiteX3" fmla="*/ 319040 w 724209"/>
              <a:gd name="connsiteY3" fmla="*/ 261 h 1044199"/>
              <a:gd name="connsiteX4" fmla="*/ 51125 w 724209"/>
              <a:gd name="connsiteY4" fmla="*/ 426779 h 1044199"/>
              <a:gd name="connsiteX5" fmla="*/ 2334 w 724209"/>
              <a:gd name="connsiteY5" fmla="*/ 813682 h 1044199"/>
              <a:gd name="connsiteX6" fmla="*/ 205371 w 724209"/>
              <a:gd name="connsiteY6" fmla="*/ 1044167 h 1044199"/>
              <a:gd name="connsiteX7" fmla="*/ 128540 w 724209"/>
              <a:gd name="connsiteY7" fmla="*/ 908932 h 1044199"/>
              <a:gd name="connsiteX8" fmla="*/ 276178 w 724209"/>
              <a:gd name="connsiteY8" fmla="*/ 975607 h 1044199"/>
              <a:gd name="connsiteX9" fmla="*/ 169021 w 724209"/>
              <a:gd name="connsiteY9" fmla="*/ 875594 h 1044199"/>
              <a:gd name="connsiteX10" fmla="*/ 229318 w 724209"/>
              <a:gd name="connsiteY10" fmla="*/ 918322 h 1044199"/>
              <a:gd name="connsiteX11" fmla="*/ 169403 w 724209"/>
              <a:gd name="connsiteY11" fmla="*/ 767405 h 1044199"/>
              <a:gd name="connsiteX12" fmla="*/ 234012 w 724209"/>
              <a:gd name="connsiteY12" fmla="*/ 854613 h 1044199"/>
              <a:gd name="connsiteX13" fmla="*/ 213232 w 724209"/>
              <a:gd name="connsiteY13" fmla="*/ 553428 h 1044199"/>
              <a:gd name="connsiteX14" fmla="*/ 148040 w 724209"/>
              <a:gd name="connsiteY14" fmla="*/ 341228 h 1044199"/>
              <a:gd name="connsiteX15" fmla="*/ 210401 w 724209"/>
              <a:gd name="connsiteY15" fmla="*/ 213741 h 1044199"/>
              <a:gd name="connsiteX16" fmla="*/ 280940 w 724209"/>
              <a:gd name="connsiteY16" fmla="*/ 151875 h 1044199"/>
              <a:gd name="connsiteX17" fmla="*/ 506327 w 724209"/>
              <a:gd name="connsiteY17" fmla="*/ 395997 h 1044199"/>
              <a:gd name="connsiteX18" fmla="*/ 468408 w 724209"/>
              <a:gd name="connsiteY18" fmla="*/ 627609 h 1044199"/>
              <a:gd name="connsiteX19" fmla="*/ 513853 w 724209"/>
              <a:gd name="connsiteY19" fmla="*/ 935508 h 1044199"/>
              <a:gd name="connsiteX20" fmla="*/ 557165 w 724209"/>
              <a:gd name="connsiteY20" fmla="*/ 842257 h 1044199"/>
              <a:gd name="connsiteX21" fmla="*/ 516369 w 724209"/>
              <a:gd name="connsiteY21" fmla="*/ 1002384 h 1044199"/>
              <a:gd name="connsiteX22" fmla="*/ 599444 w 724209"/>
              <a:gd name="connsiteY22" fmla="*/ 925601 h 1044199"/>
              <a:gd name="connsiteX23" fmla="*/ 596365 w 724209"/>
              <a:gd name="connsiteY23" fmla="*/ 980953 h 1044199"/>
              <a:gd name="connsiteX24" fmla="*/ 647653 w 724209"/>
              <a:gd name="connsiteY24" fmla="*/ 856544 h 1044199"/>
              <a:gd name="connsiteX25" fmla="*/ 666454 w 724209"/>
              <a:gd name="connsiteY25" fmla="*/ 985514 h 1044199"/>
              <a:gd name="connsiteX0" fmla="*/ 666454 w 724209"/>
              <a:gd name="connsiteY0" fmla="*/ 985514 h 1044199"/>
              <a:gd name="connsiteX1" fmla="*/ 704803 w 724209"/>
              <a:gd name="connsiteY1" fmla="*/ 739863 h 1044199"/>
              <a:gd name="connsiteX2" fmla="*/ 588121 w 724209"/>
              <a:gd name="connsiteY2" fmla="*/ 301713 h 1044199"/>
              <a:gd name="connsiteX3" fmla="*/ 319040 w 724209"/>
              <a:gd name="connsiteY3" fmla="*/ 261 h 1044199"/>
              <a:gd name="connsiteX4" fmla="*/ 51125 w 724209"/>
              <a:gd name="connsiteY4" fmla="*/ 426779 h 1044199"/>
              <a:gd name="connsiteX5" fmla="*/ 2334 w 724209"/>
              <a:gd name="connsiteY5" fmla="*/ 813682 h 1044199"/>
              <a:gd name="connsiteX6" fmla="*/ 205371 w 724209"/>
              <a:gd name="connsiteY6" fmla="*/ 1044167 h 1044199"/>
              <a:gd name="connsiteX7" fmla="*/ 128540 w 724209"/>
              <a:gd name="connsiteY7" fmla="*/ 908932 h 1044199"/>
              <a:gd name="connsiteX8" fmla="*/ 276178 w 724209"/>
              <a:gd name="connsiteY8" fmla="*/ 975607 h 1044199"/>
              <a:gd name="connsiteX9" fmla="*/ 169021 w 724209"/>
              <a:gd name="connsiteY9" fmla="*/ 875594 h 1044199"/>
              <a:gd name="connsiteX10" fmla="*/ 229318 w 724209"/>
              <a:gd name="connsiteY10" fmla="*/ 918322 h 1044199"/>
              <a:gd name="connsiteX11" fmla="*/ 169403 w 724209"/>
              <a:gd name="connsiteY11" fmla="*/ 767405 h 1044199"/>
              <a:gd name="connsiteX12" fmla="*/ 234012 w 724209"/>
              <a:gd name="connsiteY12" fmla="*/ 854613 h 1044199"/>
              <a:gd name="connsiteX13" fmla="*/ 213232 w 724209"/>
              <a:gd name="connsiteY13" fmla="*/ 553428 h 1044199"/>
              <a:gd name="connsiteX14" fmla="*/ 148040 w 724209"/>
              <a:gd name="connsiteY14" fmla="*/ 341228 h 1044199"/>
              <a:gd name="connsiteX15" fmla="*/ 210401 w 724209"/>
              <a:gd name="connsiteY15" fmla="*/ 213741 h 1044199"/>
              <a:gd name="connsiteX16" fmla="*/ 280940 w 724209"/>
              <a:gd name="connsiteY16" fmla="*/ 151875 h 1044199"/>
              <a:gd name="connsiteX17" fmla="*/ 506327 w 724209"/>
              <a:gd name="connsiteY17" fmla="*/ 395997 h 1044199"/>
              <a:gd name="connsiteX18" fmla="*/ 468408 w 724209"/>
              <a:gd name="connsiteY18" fmla="*/ 627609 h 1044199"/>
              <a:gd name="connsiteX19" fmla="*/ 513853 w 724209"/>
              <a:gd name="connsiteY19" fmla="*/ 935508 h 1044199"/>
              <a:gd name="connsiteX20" fmla="*/ 557165 w 724209"/>
              <a:gd name="connsiteY20" fmla="*/ 842257 h 1044199"/>
              <a:gd name="connsiteX21" fmla="*/ 516369 w 724209"/>
              <a:gd name="connsiteY21" fmla="*/ 1002384 h 1044199"/>
              <a:gd name="connsiteX22" fmla="*/ 599444 w 724209"/>
              <a:gd name="connsiteY22" fmla="*/ 925601 h 1044199"/>
              <a:gd name="connsiteX23" fmla="*/ 596365 w 724209"/>
              <a:gd name="connsiteY23" fmla="*/ 980953 h 1044199"/>
              <a:gd name="connsiteX24" fmla="*/ 647653 w 724209"/>
              <a:gd name="connsiteY24" fmla="*/ 856544 h 1044199"/>
              <a:gd name="connsiteX25" fmla="*/ 666454 w 724209"/>
              <a:gd name="connsiteY25" fmla="*/ 985514 h 1044199"/>
              <a:gd name="connsiteX0" fmla="*/ 666454 w 724209"/>
              <a:gd name="connsiteY0" fmla="*/ 985514 h 1044199"/>
              <a:gd name="connsiteX1" fmla="*/ 704803 w 724209"/>
              <a:gd name="connsiteY1" fmla="*/ 739863 h 1044199"/>
              <a:gd name="connsiteX2" fmla="*/ 588121 w 724209"/>
              <a:gd name="connsiteY2" fmla="*/ 301713 h 1044199"/>
              <a:gd name="connsiteX3" fmla="*/ 319040 w 724209"/>
              <a:gd name="connsiteY3" fmla="*/ 261 h 1044199"/>
              <a:gd name="connsiteX4" fmla="*/ 51125 w 724209"/>
              <a:gd name="connsiteY4" fmla="*/ 426779 h 1044199"/>
              <a:gd name="connsiteX5" fmla="*/ 2334 w 724209"/>
              <a:gd name="connsiteY5" fmla="*/ 813682 h 1044199"/>
              <a:gd name="connsiteX6" fmla="*/ 205371 w 724209"/>
              <a:gd name="connsiteY6" fmla="*/ 1044167 h 1044199"/>
              <a:gd name="connsiteX7" fmla="*/ 128540 w 724209"/>
              <a:gd name="connsiteY7" fmla="*/ 908932 h 1044199"/>
              <a:gd name="connsiteX8" fmla="*/ 276178 w 724209"/>
              <a:gd name="connsiteY8" fmla="*/ 975607 h 1044199"/>
              <a:gd name="connsiteX9" fmla="*/ 169021 w 724209"/>
              <a:gd name="connsiteY9" fmla="*/ 875594 h 1044199"/>
              <a:gd name="connsiteX10" fmla="*/ 229318 w 724209"/>
              <a:gd name="connsiteY10" fmla="*/ 918322 h 1044199"/>
              <a:gd name="connsiteX11" fmla="*/ 169403 w 724209"/>
              <a:gd name="connsiteY11" fmla="*/ 767405 h 1044199"/>
              <a:gd name="connsiteX12" fmla="*/ 234012 w 724209"/>
              <a:gd name="connsiteY12" fmla="*/ 854613 h 1044199"/>
              <a:gd name="connsiteX13" fmla="*/ 206155 w 724209"/>
              <a:gd name="connsiteY13" fmla="*/ 564751 h 1044199"/>
              <a:gd name="connsiteX14" fmla="*/ 148040 w 724209"/>
              <a:gd name="connsiteY14" fmla="*/ 341228 h 1044199"/>
              <a:gd name="connsiteX15" fmla="*/ 210401 w 724209"/>
              <a:gd name="connsiteY15" fmla="*/ 213741 h 1044199"/>
              <a:gd name="connsiteX16" fmla="*/ 280940 w 724209"/>
              <a:gd name="connsiteY16" fmla="*/ 151875 h 1044199"/>
              <a:gd name="connsiteX17" fmla="*/ 506327 w 724209"/>
              <a:gd name="connsiteY17" fmla="*/ 395997 h 1044199"/>
              <a:gd name="connsiteX18" fmla="*/ 468408 w 724209"/>
              <a:gd name="connsiteY18" fmla="*/ 627609 h 1044199"/>
              <a:gd name="connsiteX19" fmla="*/ 513853 w 724209"/>
              <a:gd name="connsiteY19" fmla="*/ 935508 h 1044199"/>
              <a:gd name="connsiteX20" fmla="*/ 557165 w 724209"/>
              <a:gd name="connsiteY20" fmla="*/ 842257 h 1044199"/>
              <a:gd name="connsiteX21" fmla="*/ 516369 w 724209"/>
              <a:gd name="connsiteY21" fmla="*/ 1002384 h 1044199"/>
              <a:gd name="connsiteX22" fmla="*/ 599444 w 724209"/>
              <a:gd name="connsiteY22" fmla="*/ 925601 h 1044199"/>
              <a:gd name="connsiteX23" fmla="*/ 596365 w 724209"/>
              <a:gd name="connsiteY23" fmla="*/ 980953 h 1044199"/>
              <a:gd name="connsiteX24" fmla="*/ 647653 w 724209"/>
              <a:gd name="connsiteY24" fmla="*/ 856544 h 1044199"/>
              <a:gd name="connsiteX25" fmla="*/ 666454 w 724209"/>
              <a:gd name="connsiteY25" fmla="*/ 985514 h 1044199"/>
              <a:gd name="connsiteX0" fmla="*/ 666454 w 724209"/>
              <a:gd name="connsiteY0" fmla="*/ 985514 h 1044199"/>
              <a:gd name="connsiteX1" fmla="*/ 704803 w 724209"/>
              <a:gd name="connsiteY1" fmla="*/ 739863 h 1044199"/>
              <a:gd name="connsiteX2" fmla="*/ 588121 w 724209"/>
              <a:gd name="connsiteY2" fmla="*/ 301713 h 1044199"/>
              <a:gd name="connsiteX3" fmla="*/ 319040 w 724209"/>
              <a:gd name="connsiteY3" fmla="*/ 261 h 1044199"/>
              <a:gd name="connsiteX4" fmla="*/ 51125 w 724209"/>
              <a:gd name="connsiteY4" fmla="*/ 426779 h 1044199"/>
              <a:gd name="connsiteX5" fmla="*/ 2334 w 724209"/>
              <a:gd name="connsiteY5" fmla="*/ 813682 h 1044199"/>
              <a:gd name="connsiteX6" fmla="*/ 205371 w 724209"/>
              <a:gd name="connsiteY6" fmla="*/ 1044167 h 1044199"/>
              <a:gd name="connsiteX7" fmla="*/ 128540 w 724209"/>
              <a:gd name="connsiteY7" fmla="*/ 908932 h 1044199"/>
              <a:gd name="connsiteX8" fmla="*/ 276178 w 724209"/>
              <a:gd name="connsiteY8" fmla="*/ 975607 h 1044199"/>
              <a:gd name="connsiteX9" fmla="*/ 169021 w 724209"/>
              <a:gd name="connsiteY9" fmla="*/ 875594 h 1044199"/>
              <a:gd name="connsiteX10" fmla="*/ 229318 w 724209"/>
              <a:gd name="connsiteY10" fmla="*/ 918322 h 1044199"/>
              <a:gd name="connsiteX11" fmla="*/ 169403 w 724209"/>
              <a:gd name="connsiteY11" fmla="*/ 767405 h 1044199"/>
              <a:gd name="connsiteX12" fmla="*/ 234012 w 724209"/>
              <a:gd name="connsiteY12" fmla="*/ 854613 h 1044199"/>
              <a:gd name="connsiteX13" fmla="*/ 206155 w 724209"/>
              <a:gd name="connsiteY13" fmla="*/ 564751 h 1044199"/>
              <a:gd name="connsiteX14" fmla="*/ 148040 w 724209"/>
              <a:gd name="connsiteY14" fmla="*/ 341228 h 1044199"/>
              <a:gd name="connsiteX15" fmla="*/ 210401 w 724209"/>
              <a:gd name="connsiteY15" fmla="*/ 213741 h 1044199"/>
              <a:gd name="connsiteX16" fmla="*/ 280940 w 724209"/>
              <a:gd name="connsiteY16" fmla="*/ 151875 h 1044199"/>
              <a:gd name="connsiteX17" fmla="*/ 506327 w 724209"/>
              <a:gd name="connsiteY17" fmla="*/ 395997 h 1044199"/>
              <a:gd name="connsiteX18" fmla="*/ 468408 w 724209"/>
              <a:gd name="connsiteY18" fmla="*/ 627609 h 1044199"/>
              <a:gd name="connsiteX19" fmla="*/ 513853 w 724209"/>
              <a:gd name="connsiteY19" fmla="*/ 935508 h 1044199"/>
              <a:gd name="connsiteX20" fmla="*/ 557165 w 724209"/>
              <a:gd name="connsiteY20" fmla="*/ 842257 h 1044199"/>
              <a:gd name="connsiteX21" fmla="*/ 516369 w 724209"/>
              <a:gd name="connsiteY21" fmla="*/ 1002384 h 1044199"/>
              <a:gd name="connsiteX22" fmla="*/ 599444 w 724209"/>
              <a:gd name="connsiteY22" fmla="*/ 925601 h 1044199"/>
              <a:gd name="connsiteX23" fmla="*/ 596365 w 724209"/>
              <a:gd name="connsiteY23" fmla="*/ 980953 h 1044199"/>
              <a:gd name="connsiteX24" fmla="*/ 647653 w 724209"/>
              <a:gd name="connsiteY24" fmla="*/ 856544 h 1044199"/>
              <a:gd name="connsiteX25" fmla="*/ 666454 w 724209"/>
              <a:gd name="connsiteY25" fmla="*/ 985514 h 1044199"/>
              <a:gd name="connsiteX0" fmla="*/ 666454 w 724209"/>
              <a:gd name="connsiteY0" fmla="*/ 985514 h 1044199"/>
              <a:gd name="connsiteX1" fmla="*/ 704803 w 724209"/>
              <a:gd name="connsiteY1" fmla="*/ 739863 h 1044199"/>
              <a:gd name="connsiteX2" fmla="*/ 588121 w 724209"/>
              <a:gd name="connsiteY2" fmla="*/ 301713 h 1044199"/>
              <a:gd name="connsiteX3" fmla="*/ 319040 w 724209"/>
              <a:gd name="connsiteY3" fmla="*/ 261 h 1044199"/>
              <a:gd name="connsiteX4" fmla="*/ 51125 w 724209"/>
              <a:gd name="connsiteY4" fmla="*/ 426779 h 1044199"/>
              <a:gd name="connsiteX5" fmla="*/ 2334 w 724209"/>
              <a:gd name="connsiteY5" fmla="*/ 813682 h 1044199"/>
              <a:gd name="connsiteX6" fmla="*/ 205371 w 724209"/>
              <a:gd name="connsiteY6" fmla="*/ 1044167 h 1044199"/>
              <a:gd name="connsiteX7" fmla="*/ 128540 w 724209"/>
              <a:gd name="connsiteY7" fmla="*/ 908932 h 1044199"/>
              <a:gd name="connsiteX8" fmla="*/ 276178 w 724209"/>
              <a:gd name="connsiteY8" fmla="*/ 975607 h 1044199"/>
              <a:gd name="connsiteX9" fmla="*/ 169021 w 724209"/>
              <a:gd name="connsiteY9" fmla="*/ 875594 h 1044199"/>
              <a:gd name="connsiteX10" fmla="*/ 229318 w 724209"/>
              <a:gd name="connsiteY10" fmla="*/ 918322 h 1044199"/>
              <a:gd name="connsiteX11" fmla="*/ 169403 w 724209"/>
              <a:gd name="connsiteY11" fmla="*/ 767405 h 1044199"/>
              <a:gd name="connsiteX12" fmla="*/ 234012 w 724209"/>
              <a:gd name="connsiteY12" fmla="*/ 854613 h 1044199"/>
              <a:gd name="connsiteX13" fmla="*/ 206155 w 724209"/>
              <a:gd name="connsiteY13" fmla="*/ 564751 h 1044199"/>
              <a:gd name="connsiteX14" fmla="*/ 148040 w 724209"/>
              <a:gd name="connsiteY14" fmla="*/ 341228 h 1044199"/>
              <a:gd name="connsiteX15" fmla="*/ 210401 w 724209"/>
              <a:gd name="connsiteY15" fmla="*/ 213741 h 1044199"/>
              <a:gd name="connsiteX16" fmla="*/ 280940 w 724209"/>
              <a:gd name="connsiteY16" fmla="*/ 151875 h 1044199"/>
              <a:gd name="connsiteX17" fmla="*/ 506327 w 724209"/>
              <a:gd name="connsiteY17" fmla="*/ 395997 h 1044199"/>
              <a:gd name="connsiteX18" fmla="*/ 468408 w 724209"/>
              <a:gd name="connsiteY18" fmla="*/ 627609 h 1044199"/>
              <a:gd name="connsiteX19" fmla="*/ 513853 w 724209"/>
              <a:gd name="connsiteY19" fmla="*/ 935508 h 1044199"/>
              <a:gd name="connsiteX20" fmla="*/ 557165 w 724209"/>
              <a:gd name="connsiteY20" fmla="*/ 842257 h 1044199"/>
              <a:gd name="connsiteX21" fmla="*/ 516369 w 724209"/>
              <a:gd name="connsiteY21" fmla="*/ 1002384 h 1044199"/>
              <a:gd name="connsiteX22" fmla="*/ 599444 w 724209"/>
              <a:gd name="connsiteY22" fmla="*/ 925601 h 1044199"/>
              <a:gd name="connsiteX23" fmla="*/ 596365 w 724209"/>
              <a:gd name="connsiteY23" fmla="*/ 980953 h 1044199"/>
              <a:gd name="connsiteX24" fmla="*/ 647653 w 724209"/>
              <a:gd name="connsiteY24" fmla="*/ 856544 h 1044199"/>
              <a:gd name="connsiteX25" fmla="*/ 666454 w 724209"/>
              <a:gd name="connsiteY25" fmla="*/ 985514 h 1044199"/>
              <a:gd name="connsiteX0" fmla="*/ 666454 w 724209"/>
              <a:gd name="connsiteY0" fmla="*/ 985514 h 1044199"/>
              <a:gd name="connsiteX1" fmla="*/ 704803 w 724209"/>
              <a:gd name="connsiteY1" fmla="*/ 739863 h 1044199"/>
              <a:gd name="connsiteX2" fmla="*/ 588121 w 724209"/>
              <a:gd name="connsiteY2" fmla="*/ 301713 h 1044199"/>
              <a:gd name="connsiteX3" fmla="*/ 319040 w 724209"/>
              <a:gd name="connsiteY3" fmla="*/ 261 h 1044199"/>
              <a:gd name="connsiteX4" fmla="*/ 51125 w 724209"/>
              <a:gd name="connsiteY4" fmla="*/ 426779 h 1044199"/>
              <a:gd name="connsiteX5" fmla="*/ 2334 w 724209"/>
              <a:gd name="connsiteY5" fmla="*/ 813682 h 1044199"/>
              <a:gd name="connsiteX6" fmla="*/ 205371 w 724209"/>
              <a:gd name="connsiteY6" fmla="*/ 1044167 h 1044199"/>
              <a:gd name="connsiteX7" fmla="*/ 128540 w 724209"/>
              <a:gd name="connsiteY7" fmla="*/ 908932 h 1044199"/>
              <a:gd name="connsiteX8" fmla="*/ 276178 w 724209"/>
              <a:gd name="connsiteY8" fmla="*/ 975607 h 1044199"/>
              <a:gd name="connsiteX9" fmla="*/ 169021 w 724209"/>
              <a:gd name="connsiteY9" fmla="*/ 875594 h 1044199"/>
              <a:gd name="connsiteX10" fmla="*/ 229318 w 724209"/>
              <a:gd name="connsiteY10" fmla="*/ 918322 h 1044199"/>
              <a:gd name="connsiteX11" fmla="*/ 169403 w 724209"/>
              <a:gd name="connsiteY11" fmla="*/ 767405 h 1044199"/>
              <a:gd name="connsiteX12" fmla="*/ 234012 w 724209"/>
              <a:gd name="connsiteY12" fmla="*/ 854613 h 1044199"/>
              <a:gd name="connsiteX13" fmla="*/ 206155 w 724209"/>
              <a:gd name="connsiteY13" fmla="*/ 564751 h 1044199"/>
              <a:gd name="connsiteX14" fmla="*/ 148040 w 724209"/>
              <a:gd name="connsiteY14" fmla="*/ 341228 h 1044199"/>
              <a:gd name="connsiteX15" fmla="*/ 210401 w 724209"/>
              <a:gd name="connsiteY15" fmla="*/ 213741 h 1044199"/>
              <a:gd name="connsiteX16" fmla="*/ 280940 w 724209"/>
              <a:gd name="connsiteY16" fmla="*/ 151875 h 1044199"/>
              <a:gd name="connsiteX17" fmla="*/ 506327 w 724209"/>
              <a:gd name="connsiteY17" fmla="*/ 395997 h 1044199"/>
              <a:gd name="connsiteX18" fmla="*/ 468408 w 724209"/>
              <a:gd name="connsiteY18" fmla="*/ 627609 h 1044199"/>
              <a:gd name="connsiteX19" fmla="*/ 513853 w 724209"/>
              <a:gd name="connsiteY19" fmla="*/ 935508 h 1044199"/>
              <a:gd name="connsiteX20" fmla="*/ 557165 w 724209"/>
              <a:gd name="connsiteY20" fmla="*/ 842257 h 1044199"/>
              <a:gd name="connsiteX21" fmla="*/ 516369 w 724209"/>
              <a:gd name="connsiteY21" fmla="*/ 1002384 h 1044199"/>
              <a:gd name="connsiteX22" fmla="*/ 599444 w 724209"/>
              <a:gd name="connsiteY22" fmla="*/ 925601 h 1044199"/>
              <a:gd name="connsiteX23" fmla="*/ 596365 w 724209"/>
              <a:gd name="connsiteY23" fmla="*/ 980953 h 1044199"/>
              <a:gd name="connsiteX24" fmla="*/ 647653 w 724209"/>
              <a:gd name="connsiteY24" fmla="*/ 856544 h 1044199"/>
              <a:gd name="connsiteX25" fmla="*/ 666454 w 724209"/>
              <a:gd name="connsiteY25" fmla="*/ 985514 h 1044199"/>
              <a:gd name="connsiteX0" fmla="*/ 666454 w 724209"/>
              <a:gd name="connsiteY0" fmla="*/ 985514 h 1044199"/>
              <a:gd name="connsiteX1" fmla="*/ 704803 w 724209"/>
              <a:gd name="connsiteY1" fmla="*/ 739863 h 1044199"/>
              <a:gd name="connsiteX2" fmla="*/ 588121 w 724209"/>
              <a:gd name="connsiteY2" fmla="*/ 301713 h 1044199"/>
              <a:gd name="connsiteX3" fmla="*/ 319040 w 724209"/>
              <a:gd name="connsiteY3" fmla="*/ 261 h 1044199"/>
              <a:gd name="connsiteX4" fmla="*/ 51125 w 724209"/>
              <a:gd name="connsiteY4" fmla="*/ 426779 h 1044199"/>
              <a:gd name="connsiteX5" fmla="*/ 2334 w 724209"/>
              <a:gd name="connsiteY5" fmla="*/ 813682 h 1044199"/>
              <a:gd name="connsiteX6" fmla="*/ 205371 w 724209"/>
              <a:gd name="connsiteY6" fmla="*/ 1044167 h 1044199"/>
              <a:gd name="connsiteX7" fmla="*/ 128540 w 724209"/>
              <a:gd name="connsiteY7" fmla="*/ 908932 h 1044199"/>
              <a:gd name="connsiteX8" fmla="*/ 276178 w 724209"/>
              <a:gd name="connsiteY8" fmla="*/ 975607 h 1044199"/>
              <a:gd name="connsiteX9" fmla="*/ 169021 w 724209"/>
              <a:gd name="connsiteY9" fmla="*/ 875594 h 1044199"/>
              <a:gd name="connsiteX10" fmla="*/ 229318 w 724209"/>
              <a:gd name="connsiteY10" fmla="*/ 918322 h 1044199"/>
              <a:gd name="connsiteX11" fmla="*/ 169403 w 724209"/>
              <a:gd name="connsiteY11" fmla="*/ 767405 h 1044199"/>
              <a:gd name="connsiteX12" fmla="*/ 234012 w 724209"/>
              <a:gd name="connsiteY12" fmla="*/ 854613 h 1044199"/>
              <a:gd name="connsiteX13" fmla="*/ 190586 w 724209"/>
              <a:gd name="connsiteY13" fmla="*/ 530783 h 1044199"/>
              <a:gd name="connsiteX14" fmla="*/ 148040 w 724209"/>
              <a:gd name="connsiteY14" fmla="*/ 341228 h 1044199"/>
              <a:gd name="connsiteX15" fmla="*/ 210401 w 724209"/>
              <a:gd name="connsiteY15" fmla="*/ 213741 h 1044199"/>
              <a:gd name="connsiteX16" fmla="*/ 280940 w 724209"/>
              <a:gd name="connsiteY16" fmla="*/ 151875 h 1044199"/>
              <a:gd name="connsiteX17" fmla="*/ 506327 w 724209"/>
              <a:gd name="connsiteY17" fmla="*/ 395997 h 1044199"/>
              <a:gd name="connsiteX18" fmla="*/ 468408 w 724209"/>
              <a:gd name="connsiteY18" fmla="*/ 627609 h 1044199"/>
              <a:gd name="connsiteX19" fmla="*/ 513853 w 724209"/>
              <a:gd name="connsiteY19" fmla="*/ 935508 h 1044199"/>
              <a:gd name="connsiteX20" fmla="*/ 557165 w 724209"/>
              <a:gd name="connsiteY20" fmla="*/ 842257 h 1044199"/>
              <a:gd name="connsiteX21" fmla="*/ 516369 w 724209"/>
              <a:gd name="connsiteY21" fmla="*/ 1002384 h 1044199"/>
              <a:gd name="connsiteX22" fmla="*/ 599444 w 724209"/>
              <a:gd name="connsiteY22" fmla="*/ 925601 h 1044199"/>
              <a:gd name="connsiteX23" fmla="*/ 596365 w 724209"/>
              <a:gd name="connsiteY23" fmla="*/ 980953 h 1044199"/>
              <a:gd name="connsiteX24" fmla="*/ 647653 w 724209"/>
              <a:gd name="connsiteY24" fmla="*/ 856544 h 1044199"/>
              <a:gd name="connsiteX25" fmla="*/ 666454 w 724209"/>
              <a:gd name="connsiteY25" fmla="*/ 985514 h 1044199"/>
              <a:gd name="connsiteX0" fmla="*/ 666454 w 724209"/>
              <a:gd name="connsiteY0" fmla="*/ 985514 h 1044199"/>
              <a:gd name="connsiteX1" fmla="*/ 704803 w 724209"/>
              <a:gd name="connsiteY1" fmla="*/ 739863 h 1044199"/>
              <a:gd name="connsiteX2" fmla="*/ 588121 w 724209"/>
              <a:gd name="connsiteY2" fmla="*/ 301713 h 1044199"/>
              <a:gd name="connsiteX3" fmla="*/ 319040 w 724209"/>
              <a:gd name="connsiteY3" fmla="*/ 261 h 1044199"/>
              <a:gd name="connsiteX4" fmla="*/ 51125 w 724209"/>
              <a:gd name="connsiteY4" fmla="*/ 426779 h 1044199"/>
              <a:gd name="connsiteX5" fmla="*/ 2334 w 724209"/>
              <a:gd name="connsiteY5" fmla="*/ 813682 h 1044199"/>
              <a:gd name="connsiteX6" fmla="*/ 205371 w 724209"/>
              <a:gd name="connsiteY6" fmla="*/ 1044167 h 1044199"/>
              <a:gd name="connsiteX7" fmla="*/ 128540 w 724209"/>
              <a:gd name="connsiteY7" fmla="*/ 908932 h 1044199"/>
              <a:gd name="connsiteX8" fmla="*/ 276178 w 724209"/>
              <a:gd name="connsiteY8" fmla="*/ 975607 h 1044199"/>
              <a:gd name="connsiteX9" fmla="*/ 169021 w 724209"/>
              <a:gd name="connsiteY9" fmla="*/ 875594 h 1044199"/>
              <a:gd name="connsiteX10" fmla="*/ 229318 w 724209"/>
              <a:gd name="connsiteY10" fmla="*/ 918322 h 1044199"/>
              <a:gd name="connsiteX11" fmla="*/ 169403 w 724209"/>
              <a:gd name="connsiteY11" fmla="*/ 767405 h 1044199"/>
              <a:gd name="connsiteX12" fmla="*/ 234012 w 724209"/>
              <a:gd name="connsiteY12" fmla="*/ 854613 h 1044199"/>
              <a:gd name="connsiteX13" fmla="*/ 190586 w 724209"/>
              <a:gd name="connsiteY13" fmla="*/ 530783 h 1044199"/>
              <a:gd name="connsiteX14" fmla="*/ 148040 w 724209"/>
              <a:gd name="connsiteY14" fmla="*/ 341228 h 1044199"/>
              <a:gd name="connsiteX15" fmla="*/ 210401 w 724209"/>
              <a:gd name="connsiteY15" fmla="*/ 213741 h 1044199"/>
              <a:gd name="connsiteX16" fmla="*/ 280940 w 724209"/>
              <a:gd name="connsiteY16" fmla="*/ 151875 h 1044199"/>
              <a:gd name="connsiteX17" fmla="*/ 506327 w 724209"/>
              <a:gd name="connsiteY17" fmla="*/ 395997 h 1044199"/>
              <a:gd name="connsiteX18" fmla="*/ 468408 w 724209"/>
              <a:gd name="connsiteY18" fmla="*/ 627609 h 1044199"/>
              <a:gd name="connsiteX19" fmla="*/ 513853 w 724209"/>
              <a:gd name="connsiteY19" fmla="*/ 935508 h 1044199"/>
              <a:gd name="connsiteX20" fmla="*/ 557165 w 724209"/>
              <a:gd name="connsiteY20" fmla="*/ 842257 h 1044199"/>
              <a:gd name="connsiteX21" fmla="*/ 516369 w 724209"/>
              <a:gd name="connsiteY21" fmla="*/ 1002384 h 1044199"/>
              <a:gd name="connsiteX22" fmla="*/ 599444 w 724209"/>
              <a:gd name="connsiteY22" fmla="*/ 925601 h 1044199"/>
              <a:gd name="connsiteX23" fmla="*/ 596365 w 724209"/>
              <a:gd name="connsiteY23" fmla="*/ 980953 h 1044199"/>
              <a:gd name="connsiteX24" fmla="*/ 647653 w 724209"/>
              <a:gd name="connsiteY24" fmla="*/ 856544 h 1044199"/>
              <a:gd name="connsiteX25" fmla="*/ 666454 w 724209"/>
              <a:gd name="connsiteY25" fmla="*/ 985514 h 1044199"/>
              <a:gd name="connsiteX0" fmla="*/ 666454 w 724209"/>
              <a:gd name="connsiteY0" fmla="*/ 985514 h 1044199"/>
              <a:gd name="connsiteX1" fmla="*/ 704803 w 724209"/>
              <a:gd name="connsiteY1" fmla="*/ 739863 h 1044199"/>
              <a:gd name="connsiteX2" fmla="*/ 588121 w 724209"/>
              <a:gd name="connsiteY2" fmla="*/ 301713 h 1044199"/>
              <a:gd name="connsiteX3" fmla="*/ 319040 w 724209"/>
              <a:gd name="connsiteY3" fmla="*/ 261 h 1044199"/>
              <a:gd name="connsiteX4" fmla="*/ 51125 w 724209"/>
              <a:gd name="connsiteY4" fmla="*/ 426779 h 1044199"/>
              <a:gd name="connsiteX5" fmla="*/ 2334 w 724209"/>
              <a:gd name="connsiteY5" fmla="*/ 813682 h 1044199"/>
              <a:gd name="connsiteX6" fmla="*/ 205371 w 724209"/>
              <a:gd name="connsiteY6" fmla="*/ 1044167 h 1044199"/>
              <a:gd name="connsiteX7" fmla="*/ 128540 w 724209"/>
              <a:gd name="connsiteY7" fmla="*/ 908932 h 1044199"/>
              <a:gd name="connsiteX8" fmla="*/ 276178 w 724209"/>
              <a:gd name="connsiteY8" fmla="*/ 975607 h 1044199"/>
              <a:gd name="connsiteX9" fmla="*/ 169021 w 724209"/>
              <a:gd name="connsiteY9" fmla="*/ 875594 h 1044199"/>
              <a:gd name="connsiteX10" fmla="*/ 229318 w 724209"/>
              <a:gd name="connsiteY10" fmla="*/ 918322 h 1044199"/>
              <a:gd name="connsiteX11" fmla="*/ 169403 w 724209"/>
              <a:gd name="connsiteY11" fmla="*/ 767405 h 1044199"/>
              <a:gd name="connsiteX12" fmla="*/ 234012 w 724209"/>
              <a:gd name="connsiteY12" fmla="*/ 854613 h 1044199"/>
              <a:gd name="connsiteX13" fmla="*/ 190586 w 724209"/>
              <a:gd name="connsiteY13" fmla="*/ 530783 h 1044199"/>
              <a:gd name="connsiteX14" fmla="*/ 148040 w 724209"/>
              <a:gd name="connsiteY14" fmla="*/ 341228 h 1044199"/>
              <a:gd name="connsiteX15" fmla="*/ 210401 w 724209"/>
              <a:gd name="connsiteY15" fmla="*/ 213741 h 1044199"/>
              <a:gd name="connsiteX16" fmla="*/ 280940 w 724209"/>
              <a:gd name="connsiteY16" fmla="*/ 151875 h 1044199"/>
              <a:gd name="connsiteX17" fmla="*/ 506327 w 724209"/>
              <a:gd name="connsiteY17" fmla="*/ 395997 h 1044199"/>
              <a:gd name="connsiteX18" fmla="*/ 468408 w 724209"/>
              <a:gd name="connsiteY18" fmla="*/ 627609 h 1044199"/>
              <a:gd name="connsiteX19" fmla="*/ 513853 w 724209"/>
              <a:gd name="connsiteY19" fmla="*/ 935508 h 1044199"/>
              <a:gd name="connsiteX20" fmla="*/ 557165 w 724209"/>
              <a:gd name="connsiteY20" fmla="*/ 842257 h 1044199"/>
              <a:gd name="connsiteX21" fmla="*/ 516369 w 724209"/>
              <a:gd name="connsiteY21" fmla="*/ 1002384 h 1044199"/>
              <a:gd name="connsiteX22" fmla="*/ 599444 w 724209"/>
              <a:gd name="connsiteY22" fmla="*/ 925601 h 1044199"/>
              <a:gd name="connsiteX23" fmla="*/ 596365 w 724209"/>
              <a:gd name="connsiteY23" fmla="*/ 980953 h 1044199"/>
              <a:gd name="connsiteX24" fmla="*/ 647653 w 724209"/>
              <a:gd name="connsiteY24" fmla="*/ 856544 h 1044199"/>
              <a:gd name="connsiteX25" fmla="*/ 666454 w 724209"/>
              <a:gd name="connsiteY25" fmla="*/ 985514 h 1044199"/>
              <a:gd name="connsiteX0" fmla="*/ 666454 w 724209"/>
              <a:gd name="connsiteY0" fmla="*/ 985514 h 1044199"/>
              <a:gd name="connsiteX1" fmla="*/ 704803 w 724209"/>
              <a:gd name="connsiteY1" fmla="*/ 739863 h 1044199"/>
              <a:gd name="connsiteX2" fmla="*/ 588121 w 724209"/>
              <a:gd name="connsiteY2" fmla="*/ 301713 h 1044199"/>
              <a:gd name="connsiteX3" fmla="*/ 319040 w 724209"/>
              <a:gd name="connsiteY3" fmla="*/ 261 h 1044199"/>
              <a:gd name="connsiteX4" fmla="*/ 51125 w 724209"/>
              <a:gd name="connsiteY4" fmla="*/ 426779 h 1044199"/>
              <a:gd name="connsiteX5" fmla="*/ 2334 w 724209"/>
              <a:gd name="connsiteY5" fmla="*/ 813682 h 1044199"/>
              <a:gd name="connsiteX6" fmla="*/ 205371 w 724209"/>
              <a:gd name="connsiteY6" fmla="*/ 1044167 h 1044199"/>
              <a:gd name="connsiteX7" fmla="*/ 128540 w 724209"/>
              <a:gd name="connsiteY7" fmla="*/ 908932 h 1044199"/>
              <a:gd name="connsiteX8" fmla="*/ 276178 w 724209"/>
              <a:gd name="connsiteY8" fmla="*/ 975607 h 1044199"/>
              <a:gd name="connsiteX9" fmla="*/ 169021 w 724209"/>
              <a:gd name="connsiteY9" fmla="*/ 875594 h 1044199"/>
              <a:gd name="connsiteX10" fmla="*/ 229318 w 724209"/>
              <a:gd name="connsiteY10" fmla="*/ 918322 h 1044199"/>
              <a:gd name="connsiteX11" fmla="*/ 169403 w 724209"/>
              <a:gd name="connsiteY11" fmla="*/ 767405 h 1044199"/>
              <a:gd name="connsiteX12" fmla="*/ 234012 w 724209"/>
              <a:gd name="connsiteY12" fmla="*/ 854613 h 1044199"/>
              <a:gd name="connsiteX13" fmla="*/ 190586 w 724209"/>
              <a:gd name="connsiteY13" fmla="*/ 530783 h 1044199"/>
              <a:gd name="connsiteX14" fmla="*/ 148040 w 724209"/>
              <a:gd name="connsiteY14" fmla="*/ 341228 h 1044199"/>
              <a:gd name="connsiteX15" fmla="*/ 210401 w 724209"/>
              <a:gd name="connsiteY15" fmla="*/ 213741 h 1044199"/>
              <a:gd name="connsiteX16" fmla="*/ 280940 w 724209"/>
              <a:gd name="connsiteY16" fmla="*/ 151875 h 1044199"/>
              <a:gd name="connsiteX17" fmla="*/ 506327 w 724209"/>
              <a:gd name="connsiteY17" fmla="*/ 395997 h 1044199"/>
              <a:gd name="connsiteX18" fmla="*/ 491322 w 724209"/>
              <a:gd name="connsiteY18" fmla="*/ 627609 h 1044199"/>
              <a:gd name="connsiteX19" fmla="*/ 513853 w 724209"/>
              <a:gd name="connsiteY19" fmla="*/ 935508 h 1044199"/>
              <a:gd name="connsiteX20" fmla="*/ 557165 w 724209"/>
              <a:gd name="connsiteY20" fmla="*/ 842257 h 1044199"/>
              <a:gd name="connsiteX21" fmla="*/ 516369 w 724209"/>
              <a:gd name="connsiteY21" fmla="*/ 1002384 h 1044199"/>
              <a:gd name="connsiteX22" fmla="*/ 599444 w 724209"/>
              <a:gd name="connsiteY22" fmla="*/ 925601 h 1044199"/>
              <a:gd name="connsiteX23" fmla="*/ 596365 w 724209"/>
              <a:gd name="connsiteY23" fmla="*/ 980953 h 1044199"/>
              <a:gd name="connsiteX24" fmla="*/ 647653 w 724209"/>
              <a:gd name="connsiteY24" fmla="*/ 856544 h 1044199"/>
              <a:gd name="connsiteX25" fmla="*/ 666454 w 724209"/>
              <a:gd name="connsiteY25" fmla="*/ 985514 h 1044199"/>
              <a:gd name="connsiteX0" fmla="*/ 666454 w 724209"/>
              <a:gd name="connsiteY0" fmla="*/ 985514 h 1044199"/>
              <a:gd name="connsiteX1" fmla="*/ 704803 w 724209"/>
              <a:gd name="connsiteY1" fmla="*/ 739863 h 1044199"/>
              <a:gd name="connsiteX2" fmla="*/ 588121 w 724209"/>
              <a:gd name="connsiteY2" fmla="*/ 301713 h 1044199"/>
              <a:gd name="connsiteX3" fmla="*/ 319040 w 724209"/>
              <a:gd name="connsiteY3" fmla="*/ 261 h 1044199"/>
              <a:gd name="connsiteX4" fmla="*/ 51125 w 724209"/>
              <a:gd name="connsiteY4" fmla="*/ 426779 h 1044199"/>
              <a:gd name="connsiteX5" fmla="*/ 2334 w 724209"/>
              <a:gd name="connsiteY5" fmla="*/ 813682 h 1044199"/>
              <a:gd name="connsiteX6" fmla="*/ 205371 w 724209"/>
              <a:gd name="connsiteY6" fmla="*/ 1044167 h 1044199"/>
              <a:gd name="connsiteX7" fmla="*/ 128540 w 724209"/>
              <a:gd name="connsiteY7" fmla="*/ 908932 h 1044199"/>
              <a:gd name="connsiteX8" fmla="*/ 276178 w 724209"/>
              <a:gd name="connsiteY8" fmla="*/ 975607 h 1044199"/>
              <a:gd name="connsiteX9" fmla="*/ 169021 w 724209"/>
              <a:gd name="connsiteY9" fmla="*/ 875594 h 1044199"/>
              <a:gd name="connsiteX10" fmla="*/ 229318 w 724209"/>
              <a:gd name="connsiteY10" fmla="*/ 918322 h 1044199"/>
              <a:gd name="connsiteX11" fmla="*/ 169403 w 724209"/>
              <a:gd name="connsiteY11" fmla="*/ 767405 h 1044199"/>
              <a:gd name="connsiteX12" fmla="*/ 234012 w 724209"/>
              <a:gd name="connsiteY12" fmla="*/ 854613 h 1044199"/>
              <a:gd name="connsiteX13" fmla="*/ 190586 w 724209"/>
              <a:gd name="connsiteY13" fmla="*/ 530783 h 1044199"/>
              <a:gd name="connsiteX14" fmla="*/ 148040 w 724209"/>
              <a:gd name="connsiteY14" fmla="*/ 341228 h 1044199"/>
              <a:gd name="connsiteX15" fmla="*/ 210401 w 724209"/>
              <a:gd name="connsiteY15" fmla="*/ 213741 h 1044199"/>
              <a:gd name="connsiteX16" fmla="*/ 280940 w 724209"/>
              <a:gd name="connsiteY16" fmla="*/ 151875 h 1044199"/>
              <a:gd name="connsiteX17" fmla="*/ 526377 w 724209"/>
              <a:gd name="connsiteY17" fmla="*/ 384075 h 1044199"/>
              <a:gd name="connsiteX18" fmla="*/ 491322 w 724209"/>
              <a:gd name="connsiteY18" fmla="*/ 627609 h 1044199"/>
              <a:gd name="connsiteX19" fmla="*/ 513853 w 724209"/>
              <a:gd name="connsiteY19" fmla="*/ 935508 h 1044199"/>
              <a:gd name="connsiteX20" fmla="*/ 557165 w 724209"/>
              <a:gd name="connsiteY20" fmla="*/ 842257 h 1044199"/>
              <a:gd name="connsiteX21" fmla="*/ 516369 w 724209"/>
              <a:gd name="connsiteY21" fmla="*/ 1002384 h 1044199"/>
              <a:gd name="connsiteX22" fmla="*/ 599444 w 724209"/>
              <a:gd name="connsiteY22" fmla="*/ 925601 h 1044199"/>
              <a:gd name="connsiteX23" fmla="*/ 596365 w 724209"/>
              <a:gd name="connsiteY23" fmla="*/ 980953 h 1044199"/>
              <a:gd name="connsiteX24" fmla="*/ 647653 w 724209"/>
              <a:gd name="connsiteY24" fmla="*/ 856544 h 1044199"/>
              <a:gd name="connsiteX25" fmla="*/ 666454 w 724209"/>
              <a:gd name="connsiteY25" fmla="*/ 985514 h 1044199"/>
              <a:gd name="connsiteX0" fmla="*/ 666454 w 724209"/>
              <a:gd name="connsiteY0" fmla="*/ 985514 h 1044199"/>
              <a:gd name="connsiteX1" fmla="*/ 704803 w 724209"/>
              <a:gd name="connsiteY1" fmla="*/ 739863 h 1044199"/>
              <a:gd name="connsiteX2" fmla="*/ 588121 w 724209"/>
              <a:gd name="connsiteY2" fmla="*/ 301713 h 1044199"/>
              <a:gd name="connsiteX3" fmla="*/ 319040 w 724209"/>
              <a:gd name="connsiteY3" fmla="*/ 261 h 1044199"/>
              <a:gd name="connsiteX4" fmla="*/ 51125 w 724209"/>
              <a:gd name="connsiteY4" fmla="*/ 426779 h 1044199"/>
              <a:gd name="connsiteX5" fmla="*/ 2334 w 724209"/>
              <a:gd name="connsiteY5" fmla="*/ 813682 h 1044199"/>
              <a:gd name="connsiteX6" fmla="*/ 205371 w 724209"/>
              <a:gd name="connsiteY6" fmla="*/ 1044167 h 1044199"/>
              <a:gd name="connsiteX7" fmla="*/ 128540 w 724209"/>
              <a:gd name="connsiteY7" fmla="*/ 908932 h 1044199"/>
              <a:gd name="connsiteX8" fmla="*/ 276178 w 724209"/>
              <a:gd name="connsiteY8" fmla="*/ 975607 h 1044199"/>
              <a:gd name="connsiteX9" fmla="*/ 169021 w 724209"/>
              <a:gd name="connsiteY9" fmla="*/ 875594 h 1044199"/>
              <a:gd name="connsiteX10" fmla="*/ 229318 w 724209"/>
              <a:gd name="connsiteY10" fmla="*/ 918322 h 1044199"/>
              <a:gd name="connsiteX11" fmla="*/ 169403 w 724209"/>
              <a:gd name="connsiteY11" fmla="*/ 767405 h 1044199"/>
              <a:gd name="connsiteX12" fmla="*/ 234012 w 724209"/>
              <a:gd name="connsiteY12" fmla="*/ 854613 h 1044199"/>
              <a:gd name="connsiteX13" fmla="*/ 190586 w 724209"/>
              <a:gd name="connsiteY13" fmla="*/ 530783 h 1044199"/>
              <a:gd name="connsiteX14" fmla="*/ 148040 w 724209"/>
              <a:gd name="connsiteY14" fmla="*/ 341228 h 1044199"/>
              <a:gd name="connsiteX15" fmla="*/ 210401 w 724209"/>
              <a:gd name="connsiteY15" fmla="*/ 213741 h 1044199"/>
              <a:gd name="connsiteX16" fmla="*/ 295262 w 724209"/>
              <a:gd name="connsiteY16" fmla="*/ 133993 h 1044199"/>
              <a:gd name="connsiteX17" fmla="*/ 526377 w 724209"/>
              <a:gd name="connsiteY17" fmla="*/ 384075 h 1044199"/>
              <a:gd name="connsiteX18" fmla="*/ 491322 w 724209"/>
              <a:gd name="connsiteY18" fmla="*/ 627609 h 1044199"/>
              <a:gd name="connsiteX19" fmla="*/ 513853 w 724209"/>
              <a:gd name="connsiteY19" fmla="*/ 935508 h 1044199"/>
              <a:gd name="connsiteX20" fmla="*/ 557165 w 724209"/>
              <a:gd name="connsiteY20" fmla="*/ 842257 h 1044199"/>
              <a:gd name="connsiteX21" fmla="*/ 516369 w 724209"/>
              <a:gd name="connsiteY21" fmla="*/ 1002384 h 1044199"/>
              <a:gd name="connsiteX22" fmla="*/ 599444 w 724209"/>
              <a:gd name="connsiteY22" fmla="*/ 925601 h 1044199"/>
              <a:gd name="connsiteX23" fmla="*/ 596365 w 724209"/>
              <a:gd name="connsiteY23" fmla="*/ 980953 h 1044199"/>
              <a:gd name="connsiteX24" fmla="*/ 647653 w 724209"/>
              <a:gd name="connsiteY24" fmla="*/ 856544 h 1044199"/>
              <a:gd name="connsiteX25" fmla="*/ 666454 w 724209"/>
              <a:gd name="connsiteY25" fmla="*/ 985514 h 1044199"/>
              <a:gd name="connsiteX0" fmla="*/ 666454 w 724209"/>
              <a:gd name="connsiteY0" fmla="*/ 985514 h 1044199"/>
              <a:gd name="connsiteX1" fmla="*/ 704803 w 724209"/>
              <a:gd name="connsiteY1" fmla="*/ 739863 h 1044199"/>
              <a:gd name="connsiteX2" fmla="*/ 588121 w 724209"/>
              <a:gd name="connsiteY2" fmla="*/ 301713 h 1044199"/>
              <a:gd name="connsiteX3" fmla="*/ 319040 w 724209"/>
              <a:gd name="connsiteY3" fmla="*/ 261 h 1044199"/>
              <a:gd name="connsiteX4" fmla="*/ 51125 w 724209"/>
              <a:gd name="connsiteY4" fmla="*/ 426779 h 1044199"/>
              <a:gd name="connsiteX5" fmla="*/ 2334 w 724209"/>
              <a:gd name="connsiteY5" fmla="*/ 813682 h 1044199"/>
              <a:gd name="connsiteX6" fmla="*/ 205371 w 724209"/>
              <a:gd name="connsiteY6" fmla="*/ 1044167 h 1044199"/>
              <a:gd name="connsiteX7" fmla="*/ 128540 w 724209"/>
              <a:gd name="connsiteY7" fmla="*/ 908932 h 1044199"/>
              <a:gd name="connsiteX8" fmla="*/ 276178 w 724209"/>
              <a:gd name="connsiteY8" fmla="*/ 975607 h 1044199"/>
              <a:gd name="connsiteX9" fmla="*/ 169021 w 724209"/>
              <a:gd name="connsiteY9" fmla="*/ 875594 h 1044199"/>
              <a:gd name="connsiteX10" fmla="*/ 229318 w 724209"/>
              <a:gd name="connsiteY10" fmla="*/ 918322 h 1044199"/>
              <a:gd name="connsiteX11" fmla="*/ 169403 w 724209"/>
              <a:gd name="connsiteY11" fmla="*/ 767405 h 1044199"/>
              <a:gd name="connsiteX12" fmla="*/ 234012 w 724209"/>
              <a:gd name="connsiteY12" fmla="*/ 854613 h 1044199"/>
              <a:gd name="connsiteX13" fmla="*/ 190586 w 724209"/>
              <a:gd name="connsiteY13" fmla="*/ 530783 h 1044199"/>
              <a:gd name="connsiteX14" fmla="*/ 148040 w 724209"/>
              <a:gd name="connsiteY14" fmla="*/ 341228 h 1044199"/>
              <a:gd name="connsiteX15" fmla="*/ 198944 w 724209"/>
              <a:gd name="connsiteY15" fmla="*/ 207780 h 1044199"/>
              <a:gd name="connsiteX16" fmla="*/ 295262 w 724209"/>
              <a:gd name="connsiteY16" fmla="*/ 133993 h 1044199"/>
              <a:gd name="connsiteX17" fmla="*/ 526377 w 724209"/>
              <a:gd name="connsiteY17" fmla="*/ 384075 h 1044199"/>
              <a:gd name="connsiteX18" fmla="*/ 491322 w 724209"/>
              <a:gd name="connsiteY18" fmla="*/ 627609 h 1044199"/>
              <a:gd name="connsiteX19" fmla="*/ 513853 w 724209"/>
              <a:gd name="connsiteY19" fmla="*/ 935508 h 1044199"/>
              <a:gd name="connsiteX20" fmla="*/ 557165 w 724209"/>
              <a:gd name="connsiteY20" fmla="*/ 842257 h 1044199"/>
              <a:gd name="connsiteX21" fmla="*/ 516369 w 724209"/>
              <a:gd name="connsiteY21" fmla="*/ 1002384 h 1044199"/>
              <a:gd name="connsiteX22" fmla="*/ 599444 w 724209"/>
              <a:gd name="connsiteY22" fmla="*/ 925601 h 1044199"/>
              <a:gd name="connsiteX23" fmla="*/ 596365 w 724209"/>
              <a:gd name="connsiteY23" fmla="*/ 980953 h 1044199"/>
              <a:gd name="connsiteX24" fmla="*/ 647653 w 724209"/>
              <a:gd name="connsiteY24" fmla="*/ 856544 h 1044199"/>
              <a:gd name="connsiteX25" fmla="*/ 666454 w 724209"/>
              <a:gd name="connsiteY25" fmla="*/ 985514 h 1044199"/>
              <a:gd name="connsiteX0" fmla="*/ 666454 w 724209"/>
              <a:gd name="connsiteY0" fmla="*/ 985514 h 1044199"/>
              <a:gd name="connsiteX1" fmla="*/ 704803 w 724209"/>
              <a:gd name="connsiteY1" fmla="*/ 739863 h 1044199"/>
              <a:gd name="connsiteX2" fmla="*/ 588121 w 724209"/>
              <a:gd name="connsiteY2" fmla="*/ 301713 h 1044199"/>
              <a:gd name="connsiteX3" fmla="*/ 319040 w 724209"/>
              <a:gd name="connsiteY3" fmla="*/ 261 h 1044199"/>
              <a:gd name="connsiteX4" fmla="*/ 51125 w 724209"/>
              <a:gd name="connsiteY4" fmla="*/ 426779 h 1044199"/>
              <a:gd name="connsiteX5" fmla="*/ 2334 w 724209"/>
              <a:gd name="connsiteY5" fmla="*/ 813682 h 1044199"/>
              <a:gd name="connsiteX6" fmla="*/ 205371 w 724209"/>
              <a:gd name="connsiteY6" fmla="*/ 1044167 h 1044199"/>
              <a:gd name="connsiteX7" fmla="*/ 128540 w 724209"/>
              <a:gd name="connsiteY7" fmla="*/ 908932 h 1044199"/>
              <a:gd name="connsiteX8" fmla="*/ 276178 w 724209"/>
              <a:gd name="connsiteY8" fmla="*/ 975607 h 1044199"/>
              <a:gd name="connsiteX9" fmla="*/ 169021 w 724209"/>
              <a:gd name="connsiteY9" fmla="*/ 875594 h 1044199"/>
              <a:gd name="connsiteX10" fmla="*/ 229318 w 724209"/>
              <a:gd name="connsiteY10" fmla="*/ 918322 h 1044199"/>
              <a:gd name="connsiteX11" fmla="*/ 169403 w 724209"/>
              <a:gd name="connsiteY11" fmla="*/ 767405 h 1044199"/>
              <a:gd name="connsiteX12" fmla="*/ 234012 w 724209"/>
              <a:gd name="connsiteY12" fmla="*/ 854613 h 1044199"/>
              <a:gd name="connsiteX13" fmla="*/ 190586 w 724209"/>
              <a:gd name="connsiteY13" fmla="*/ 530783 h 1044199"/>
              <a:gd name="connsiteX14" fmla="*/ 139447 w 724209"/>
              <a:gd name="connsiteY14" fmla="*/ 347189 h 1044199"/>
              <a:gd name="connsiteX15" fmla="*/ 198944 w 724209"/>
              <a:gd name="connsiteY15" fmla="*/ 207780 h 1044199"/>
              <a:gd name="connsiteX16" fmla="*/ 295262 w 724209"/>
              <a:gd name="connsiteY16" fmla="*/ 133993 h 1044199"/>
              <a:gd name="connsiteX17" fmla="*/ 526377 w 724209"/>
              <a:gd name="connsiteY17" fmla="*/ 384075 h 1044199"/>
              <a:gd name="connsiteX18" fmla="*/ 491322 w 724209"/>
              <a:gd name="connsiteY18" fmla="*/ 627609 h 1044199"/>
              <a:gd name="connsiteX19" fmla="*/ 513853 w 724209"/>
              <a:gd name="connsiteY19" fmla="*/ 935508 h 1044199"/>
              <a:gd name="connsiteX20" fmla="*/ 557165 w 724209"/>
              <a:gd name="connsiteY20" fmla="*/ 842257 h 1044199"/>
              <a:gd name="connsiteX21" fmla="*/ 516369 w 724209"/>
              <a:gd name="connsiteY21" fmla="*/ 1002384 h 1044199"/>
              <a:gd name="connsiteX22" fmla="*/ 599444 w 724209"/>
              <a:gd name="connsiteY22" fmla="*/ 925601 h 1044199"/>
              <a:gd name="connsiteX23" fmla="*/ 596365 w 724209"/>
              <a:gd name="connsiteY23" fmla="*/ 980953 h 1044199"/>
              <a:gd name="connsiteX24" fmla="*/ 647653 w 724209"/>
              <a:gd name="connsiteY24" fmla="*/ 856544 h 1044199"/>
              <a:gd name="connsiteX25" fmla="*/ 666454 w 724209"/>
              <a:gd name="connsiteY25" fmla="*/ 985514 h 1044199"/>
              <a:gd name="connsiteX0" fmla="*/ 666454 w 724209"/>
              <a:gd name="connsiteY0" fmla="*/ 985514 h 1044199"/>
              <a:gd name="connsiteX1" fmla="*/ 704803 w 724209"/>
              <a:gd name="connsiteY1" fmla="*/ 739863 h 1044199"/>
              <a:gd name="connsiteX2" fmla="*/ 588121 w 724209"/>
              <a:gd name="connsiteY2" fmla="*/ 301713 h 1044199"/>
              <a:gd name="connsiteX3" fmla="*/ 319040 w 724209"/>
              <a:gd name="connsiteY3" fmla="*/ 261 h 1044199"/>
              <a:gd name="connsiteX4" fmla="*/ 51125 w 724209"/>
              <a:gd name="connsiteY4" fmla="*/ 426779 h 1044199"/>
              <a:gd name="connsiteX5" fmla="*/ 2334 w 724209"/>
              <a:gd name="connsiteY5" fmla="*/ 813682 h 1044199"/>
              <a:gd name="connsiteX6" fmla="*/ 205371 w 724209"/>
              <a:gd name="connsiteY6" fmla="*/ 1044167 h 1044199"/>
              <a:gd name="connsiteX7" fmla="*/ 128540 w 724209"/>
              <a:gd name="connsiteY7" fmla="*/ 908932 h 1044199"/>
              <a:gd name="connsiteX8" fmla="*/ 276178 w 724209"/>
              <a:gd name="connsiteY8" fmla="*/ 975607 h 1044199"/>
              <a:gd name="connsiteX9" fmla="*/ 169021 w 724209"/>
              <a:gd name="connsiteY9" fmla="*/ 875594 h 1044199"/>
              <a:gd name="connsiteX10" fmla="*/ 229318 w 724209"/>
              <a:gd name="connsiteY10" fmla="*/ 918322 h 1044199"/>
              <a:gd name="connsiteX11" fmla="*/ 169403 w 724209"/>
              <a:gd name="connsiteY11" fmla="*/ 767405 h 1044199"/>
              <a:gd name="connsiteX12" fmla="*/ 234012 w 724209"/>
              <a:gd name="connsiteY12" fmla="*/ 854613 h 1044199"/>
              <a:gd name="connsiteX13" fmla="*/ 176264 w 724209"/>
              <a:gd name="connsiteY13" fmla="*/ 545685 h 1044199"/>
              <a:gd name="connsiteX14" fmla="*/ 139447 w 724209"/>
              <a:gd name="connsiteY14" fmla="*/ 347189 h 1044199"/>
              <a:gd name="connsiteX15" fmla="*/ 198944 w 724209"/>
              <a:gd name="connsiteY15" fmla="*/ 207780 h 1044199"/>
              <a:gd name="connsiteX16" fmla="*/ 295262 w 724209"/>
              <a:gd name="connsiteY16" fmla="*/ 133993 h 1044199"/>
              <a:gd name="connsiteX17" fmla="*/ 526377 w 724209"/>
              <a:gd name="connsiteY17" fmla="*/ 384075 h 1044199"/>
              <a:gd name="connsiteX18" fmla="*/ 491322 w 724209"/>
              <a:gd name="connsiteY18" fmla="*/ 627609 h 1044199"/>
              <a:gd name="connsiteX19" fmla="*/ 513853 w 724209"/>
              <a:gd name="connsiteY19" fmla="*/ 935508 h 1044199"/>
              <a:gd name="connsiteX20" fmla="*/ 557165 w 724209"/>
              <a:gd name="connsiteY20" fmla="*/ 842257 h 1044199"/>
              <a:gd name="connsiteX21" fmla="*/ 516369 w 724209"/>
              <a:gd name="connsiteY21" fmla="*/ 1002384 h 1044199"/>
              <a:gd name="connsiteX22" fmla="*/ 599444 w 724209"/>
              <a:gd name="connsiteY22" fmla="*/ 925601 h 1044199"/>
              <a:gd name="connsiteX23" fmla="*/ 596365 w 724209"/>
              <a:gd name="connsiteY23" fmla="*/ 980953 h 1044199"/>
              <a:gd name="connsiteX24" fmla="*/ 647653 w 724209"/>
              <a:gd name="connsiteY24" fmla="*/ 856544 h 1044199"/>
              <a:gd name="connsiteX25" fmla="*/ 666454 w 724209"/>
              <a:gd name="connsiteY25" fmla="*/ 985514 h 1044199"/>
              <a:gd name="connsiteX0" fmla="*/ 666454 w 724209"/>
              <a:gd name="connsiteY0" fmla="*/ 985514 h 1044199"/>
              <a:gd name="connsiteX1" fmla="*/ 704803 w 724209"/>
              <a:gd name="connsiteY1" fmla="*/ 739863 h 1044199"/>
              <a:gd name="connsiteX2" fmla="*/ 588121 w 724209"/>
              <a:gd name="connsiteY2" fmla="*/ 301713 h 1044199"/>
              <a:gd name="connsiteX3" fmla="*/ 319040 w 724209"/>
              <a:gd name="connsiteY3" fmla="*/ 261 h 1044199"/>
              <a:gd name="connsiteX4" fmla="*/ 51125 w 724209"/>
              <a:gd name="connsiteY4" fmla="*/ 426779 h 1044199"/>
              <a:gd name="connsiteX5" fmla="*/ 2334 w 724209"/>
              <a:gd name="connsiteY5" fmla="*/ 813682 h 1044199"/>
              <a:gd name="connsiteX6" fmla="*/ 205371 w 724209"/>
              <a:gd name="connsiteY6" fmla="*/ 1044167 h 1044199"/>
              <a:gd name="connsiteX7" fmla="*/ 128540 w 724209"/>
              <a:gd name="connsiteY7" fmla="*/ 908932 h 1044199"/>
              <a:gd name="connsiteX8" fmla="*/ 276178 w 724209"/>
              <a:gd name="connsiteY8" fmla="*/ 975607 h 1044199"/>
              <a:gd name="connsiteX9" fmla="*/ 169021 w 724209"/>
              <a:gd name="connsiteY9" fmla="*/ 875594 h 1044199"/>
              <a:gd name="connsiteX10" fmla="*/ 229318 w 724209"/>
              <a:gd name="connsiteY10" fmla="*/ 918322 h 1044199"/>
              <a:gd name="connsiteX11" fmla="*/ 169403 w 724209"/>
              <a:gd name="connsiteY11" fmla="*/ 767405 h 1044199"/>
              <a:gd name="connsiteX12" fmla="*/ 234012 w 724209"/>
              <a:gd name="connsiteY12" fmla="*/ 854613 h 1044199"/>
              <a:gd name="connsiteX13" fmla="*/ 176264 w 724209"/>
              <a:gd name="connsiteY13" fmla="*/ 545685 h 1044199"/>
              <a:gd name="connsiteX14" fmla="*/ 139447 w 724209"/>
              <a:gd name="connsiteY14" fmla="*/ 347189 h 1044199"/>
              <a:gd name="connsiteX15" fmla="*/ 198944 w 724209"/>
              <a:gd name="connsiteY15" fmla="*/ 207780 h 1044199"/>
              <a:gd name="connsiteX16" fmla="*/ 295262 w 724209"/>
              <a:gd name="connsiteY16" fmla="*/ 133993 h 1044199"/>
              <a:gd name="connsiteX17" fmla="*/ 526377 w 724209"/>
              <a:gd name="connsiteY17" fmla="*/ 384075 h 1044199"/>
              <a:gd name="connsiteX18" fmla="*/ 491322 w 724209"/>
              <a:gd name="connsiteY18" fmla="*/ 627609 h 1044199"/>
              <a:gd name="connsiteX19" fmla="*/ 513853 w 724209"/>
              <a:gd name="connsiteY19" fmla="*/ 935508 h 1044199"/>
              <a:gd name="connsiteX20" fmla="*/ 557165 w 724209"/>
              <a:gd name="connsiteY20" fmla="*/ 842257 h 1044199"/>
              <a:gd name="connsiteX21" fmla="*/ 516369 w 724209"/>
              <a:gd name="connsiteY21" fmla="*/ 1002384 h 1044199"/>
              <a:gd name="connsiteX22" fmla="*/ 599444 w 724209"/>
              <a:gd name="connsiteY22" fmla="*/ 925601 h 1044199"/>
              <a:gd name="connsiteX23" fmla="*/ 596365 w 724209"/>
              <a:gd name="connsiteY23" fmla="*/ 980953 h 1044199"/>
              <a:gd name="connsiteX24" fmla="*/ 647653 w 724209"/>
              <a:gd name="connsiteY24" fmla="*/ 856544 h 1044199"/>
              <a:gd name="connsiteX25" fmla="*/ 666454 w 724209"/>
              <a:gd name="connsiteY25" fmla="*/ 985514 h 1044199"/>
              <a:gd name="connsiteX0" fmla="*/ 666454 w 724209"/>
              <a:gd name="connsiteY0" fmla="*/ 985514 h 1044199"/>
              <a:gd name="connsiteX1" fmla="*/ 704803 w 724209"/>
              <a:gd name="connsiteY1" fmla="*/ 739863 h 1044199"/>
              <a:gd name="connsiteX2" fmla="*/ 588121 w 724209"/>
              <a:gd name="connsiteY2" fmla="*/ 301713 h 1044199"/>
              <a:gd name="connsiteX3" fmla="*/ 319040 w 724209"/>
              <a:gd name="connsiteY3" fmla="*/ 261 h 1044199"/>
              <a:gd name="connsiteX4" fmla="*/ 51125 w 724209"/>
              <a:gd name="connsiteY4" fmla="*/ 426779 h 1044199"/>
              <a:gd name="connsiteX5" fmla="*/ 2334 w 724209"/>
              <a:gd name="connsiteY5" fmla="*/ 813682 h 1044199"/>
              <a:gd name="connsiteX6" fmla="*/ 205371 w 724209"/>
              <a:gd name="connsiteY6" fmla="*/ 1044167 h 1044199"/>
              <a:gd name="connsiteX7" fmla="*/ 128540 w 724209"/>
              <a:gd name="connsiteY7" fmla="*/ 908932 h 1044199"/>
              <a:gd name="connsiteX8" fmla="*/ 276178 w 724209"/>
              <a:gd name="connsiteY8" fmla="*/ 975607 h 1044199"/>
              <a:gd name="connsiteX9" fmla="*/ 169021 w 724209"/>
              <a:gd name="connsiteY9" fmla="*/ 875594 h 1044199"/>
              <a:gd name="connsiteX10" fmla="*/ 229318 w 724209"/>
              <a:gd name="connsiteY10" fmla="*/ 918322 h 1044199"/>
              <a:gd name="connsiteX11" fmla="*/ 169403 w 724209"/>
              <a:gd name="connsiteY11" fmla="*/ 767405 h 1044199"/>
              <a:gd name="connsiteX12" fmla="*/ 234012 w 724209"/>
              <a:gd name="connsiteY12" fmla="*/ 854613 h 1044199"/>
              <a:gd name="connsiteX13" fmla="*/ 204907 w 724209"/>
              <a:gd name="connsiteY13" fmla="*/ 605293 h 1044199"/>
              <a:gd name="connsiteX14" fmla="*/ 139447 w 724209"/>
              <a:gd name="connsiteY14" fmla="*/ 347189 h 1044199"/>
              <a:gd name="connsiteX15" fmla="*/ 198944 w 724209"/>
              <a:gd name="connsiteY15" fmla="*/ 207780 h 1044199"/>
              <a:gd name="connsiteX16" fmla="*/ 295262 w 724209"/>
              <a:gd name="connsiteY16" fmla="*/ 133993 h 1044199"/>
              <a:gd name="connsiteX17" fmla="*/ 526377 w 724209"/>
              <a:gd name="connsiteY17" fmla="*/ 384075 h 1044199"/>
              <a:gd name="connsiteX18" fmla="*/ 491322 w 724209"/>
              <a:gd name="connsiteY18" fmla="*/ 627609 h 1044199"/>
              <a:gd name="connsiteX19" fmla="*/ 513853 w 724209"/>
              <a:gd name="connsiteY19" fmla="*/ 935508 h 1044199"/>
              <a:gd name="connsiteX20" fmla="*/ 557165 w 724209"/>
              <a:gd name="connsiteY20" fmla="*/ 842257 h 1044199"/>
              <a:gd name="connsiteX21" fmla="*/ 516369 w 724209"/>
              <a:gd name="connsiteY21" fmla="*/ 1002384 h 1044199"/>
              <a:gd name="connsiteX22" fmla="*/ 599444 w 724209"/>
              <a:gd name="connsiteY22" fmla="*/ 925601 h 1044199"/>
              <a:gd name="connsiteX23" fmla="*/ 596365 w 724209"/>
              <a:gd name="connsiteY23" fmla="*/ 980953 h 1044199"/>
              <a:gd name="connsiteX24" fmla="*/ 647653 w 724209"/>
              <a:gd name="connsiteY24" fmla="*/ 856544 h 1044199"/>
              <a:gd name="connsiteX25" fmla="*/ 666454 w 724209"/>
              <a:gd name="connsiteY25" fmla="*/ 985514 h 1044199"/>
              <a:gd name="connsiteX0" fmla="*/ 666454 w 724209"/>
              <a:gd name="connsiteY0" fmla="*/ 985514 h 1044199"/>
              <a:gd name="connsiteX1" fmla="*/ 704803 w 724209"/>
              <a:gd name="connsiteY1" fmla="*/ 739863 h 1044199"/>
              <a:gd name="connsiteX2" fmla="*/ 588121 w 724209"/>
              <a:gd name="connsiteY2" fmla="*/ 301713 h 1044199"/>
              <a:gd name="connsiteX3" fmla="*/ 319040 w 724209"/>
              <a:gd name="connsiteY3" fmla="*/ 261 h 1044199"/>
              <a:gd name="connsiteX4" fmla="*/ 51125 w 724209"/>
              <a:gd name="connsiteY4" fmla="*/ 426779 h 1044199"/>
              <a:gd name="connsiteX5" fmla="*/ 2334 w 724209"/>
              <a:gd name="connsiteY5" fmla="*/ 813682 h 1044199"/>
              <a:gd name="connsiteX6" fmla="*/ 205371 w 724209"/>
              <a:gd name="connsiteY6" fmla="*/ 1044167 h 1044199"/>
              <a:gd name="connsiteX7" fmla="*/ 128540 w 724209"/>
              <a:gd name="connsiteY7" fmla="*/ 908932 h 1044199"/>
              <a:gd name="connsiteX8" fmla="*/ 276178 w 724209"/>
              <a:gd name="connsiteY8" fmla="*/ 975607 h 1044199"/>
              <a:gd name="connsiteX9" fmla="*/ 169021 w 724209"/>
              <a:gd name="connsiteY9" fmla="*/ 875594 h 1044199"/>
              <a:gd name="connsiteX10" fmla="*/ 229318 w 724209"/>
              <a:gd name="connsiteY10" fmla="*/ 918322 h 1044199"/>
              <a:gd name="connsiteX11" fmla="*/ 169403 w 724209"/>
              <a:gd name="connsiteY11" fmla="*/ 767405 h 1044199"/>
              <a:gd name="connsiteX12" fmla="*/ 234012 w 724209"/>
              <a:gd name="connsiteY12" fmla="*/ 854613 h 1044199"/>
              <a:gd name="connsiteX13" fmla="*/ 204907 w 724209"/>
              <a:gd name="connsiteY13" fmla="*/ 605293 h 1044199"/>
              <a:gd name="connsiteX14" fmla="*/ 139447 w 724209"/>
              <a:gd name="connsiteY14" fmla="*/ 347189 h 1044199"/>
              <a:gd name="connsiteX15" fmla="*/ 198944 w 724209"/>
              <a:gd name="connsiteY15" fmla="*/ 207780 h 1044199"/>
              <a:gd name="connsiteX16" fmla="*/ 295262 w 724209"/>
              <a:gd name="connsiteY16" fmla="*/ 133993 h 1044199"/>
              <a:gd name="connsiteX17" fmla="*/ 526377 w 724209"/>
              <a:gd name="connsiteY17" fmla="*/ 384075 h 1044199"/>
              <a:gd name="connsiteX18" fmla="*/ 491322 w 724209"/>
              <a:gd name="connsiteY18" fmla="*/ 627609 h 1044199"/>
              <a:gd name="connsiteX19" fmla="*/ 513853 w 724209"/>
              <a:gd name="connsiteY19" fmla="*/ 935508 h 1044199"/>
              <a:gd name="connsiteX20" fmla="*/ 557165 w 724209"/>
              <a:gd name="connsiteY20" fmla="*/ 842257 h 1044199"/>
              <a:gd name="connsiteX21" fmla="*/ 516369 w 724209"/>
              <a:gd name="connsiteY21" fmla="*/ 1002384 h 1044199"/>
              <a:gd name="connsiteX22" fmla="*/ 599444 w 724209"/>
              <a:gd name="connsiteY22" fmla="*/ 925601 h 1044199"/>
              <a:gd name="connsiteX23" fmla="*/ 596365 w 724209"/>
              <a:gd name="connsiteY23" fmla="*/ 980953 h 1044199"/>
              <a:gd name="connsiteX24" fmla="*/ 647653 w 724209"/>
              <a:gd name="connsiteY24" fmla="*/ 856544 h 1044199"/>
              <a:gd name="connsiteX25" fmla="*/ 666454 w 724209"/>
              <a:gd name="connsiteY25" fmla="*/ 985514 h 1044199"/>
              <a:gd name="connsiteX0" fmla="*/ 666454 w 724209"/>
              <a:gd name="connsiteY0" fmla="*/ 985514 h 1044199"/>
              <a:gd name="connsiteX1" fmla="*/ 704803 w 724209"/>
              <a:gd name="connsiteY1" fmla="*/ 739863 h 1044199"/>
              <a:gd name="connsiteX2" fmla="*/ 588121 w 724209"/>
              <a:gd name="connsiteY2" fmla="*/ 301713 h 1044199"/>
              <a:gd name="connsiteX3" fmla="*/ 319040 w 724209"/>
              <a:gd name="connsiteY3" fmla="*/ 261 h 1044199"/>
              <a:gd name="connsiteX4" fmla="*/ 51125 w 724209"/>
              <a:gd name="connsiteY4" fmla="*/ 426779 h 1044199"/>
              <a:gd name="connsiteX5" fmla="*/ 2334 w 724209"/>
              <a:gd name="connsiteY5" fmla="*/ 813682 h 1044199"/>
              <a:gd name="connsiteX6" fmla="*/ 205371 w 724209"/>
              <a:gd name="connsiteY6" fmla="*/ 1044167 h 1044199"/>
              <a:gd name="connsiteX7" fmla="*/ 128540 w 724209"/>
              <a:gd name="connsiteY7" fmla="*/ 908932 h 1044199"/>
              <a:gd name="connsiteX8" fmla="*/ 276178 w 724209"/>
              <a:gd name="connsiteY8" fmla="*/ 975607 h 1044199"/>
              <a:gd name="connsiteX9" fmla="*/ 169021 w 724209"/>
              <a:gd name="connsiteY9" fmla="*/ 875594 h 1044199"/>
              <a:gd name="connsiteX10" fmla="*/ 229318 w 724209"/>
              <a:gd name="connsiteY10" fmla="*/ 918322 h 1044199"/>
              <a:gd name="connsiteX11" fmla="*/ 169403 w 724209"/>
              <a:gd name="connsiteY11" fmla="*/ 767405 h 1044199"/>
              <a:gd name="connsiteX12" fmla="*/ 234012 w 724209"/>
              <a:gd name="connsiteY12" fmla="*/ 854613 h 1044199"/>
              <a:gd name="connsiteX13" fmla="*/ 204907 w 724209"/>
              <a:gd name="connsiteY13" fmla="*/ 605293 h 1044199"/>
              <a:gd name="connsiteX14" fmla="*/ 139447 w 724209"/>
              <a:gd name="connsiteY14" fmla="*/ 347189 h 1044199"/>
              <a:gd name="connsiteX15" fmla="*/ 198944 w 724209"/>
              <a:gd name="connsiteY15" fmla="*/ 207780 h 1044199"/>
              <a:gd name="connsiteX16" fmla="*/ 295262 w 724209"/>
              <a:gd name="connsiteY16" fmla="*/ 133993 h 1044199"/>
              <a:gd name="connsiteX17" fmla="*/ 526377 w 724209"/>
              <a:gd name="connsiteY17" fmla="*/ 384075 h 1044199"/>
              <a:gd name="connsiteX18" fmla="*/ 491322 w 724209"/>
              <a:gd name="connsiteY18" fmla="*/ 627609 h 1044199"/>
              <a:gd name="connsiteX19" fmla="*/ 513853 w 724209"/>
              <a:gd name="connsiteY19" fmla="*/ 935508 h 1044199"/>
              <a:gd name="connsiteX20" fmla="*/ 557165 w 724209"/>
              <a:gd name="connsiteY20" fmla="*/ 842257 h 1044199"/>
              <a:gd name="connsiteX21" fmla="*/ 516369 w 724209"/>
              <a:gd name="connsiteY21" fmla="*/ 1002384 h 1044199"/>
              <a:gd name="connsiteX22" fmla="*/ 599444 w 724209"/>
              <a:gd name="connsiteY22" fmla="*/ 925601 h 1044199"/>
              <a:gd name="connsiteX23" fmla="*/ 596365 w 724209"/>
              <a:gd name="connsiteY23" fmla="*/ 980953 h 1044199"/>
              <a:gd name="connsiteX24" fmla="*/ 647653 w 724209"/>
              <a:gd name="connsiteY24" fmla="*/ 856544 h 1044199"/>
              <a:gd name="connsiteX25" fmla="*/ 666454 w 724209"/>
              <a:gd name="connsiteY25" fmla="*/ 985514 h 1044199"/>
              <a:gd name="connsiteX0" fmla="*/ 666454 w 724209"/>
              <a:gd name="connsiteY0" fmla="*/ 985514 h 1044199"/>
              <a:gd name="connsiteX1" fmla="*/ 704803 w 724209"/>
              <a:gd name="connsiteY1" fmla="*/ 739863 h 1044199"/>
              <a:gd name="connsiteX2" fmla="*/ 588121 w 724209"/>
              <a:gd name="connsiteY2" fmla="*/ 301713 h 1044199"/>
              <a:gd name="connsiteX3" fmla="*/ 319040 w 724209"/>
              <a:gd name="connsiteY3" fmla="*/ 261 h 1044199"/>
              <a:gd name="connsiteX4" fmla="*/ 51125 w 724209"/>
              <a:gd name="connsiteY4" fmla="*/ 426779 h 1044199"/>
              <a:gd name="connsiteX5" fmla="*/ 2334 w 724209"/>
              <a:gd name="connsiteY5" fmla="*/ 813682 h 1044199"/>
              <a:gd name="connsiteX6" fmla="*/ 205371 w 724209"/>
              <a:gd name="connsiteY6" fmla="*/ 1044167 h 1044199"/>
              <a:gd name="connsiteX7" fmla="*/ 128540 w 724209"/>
              <a:gd name="connsiteY7" fmla="*/ 908932 h 1044199"/>
              <a:gd name="connsiteX8" fmla="*/ 276178 w 724209"/>
              <a:gd name="connsiteY8" fmla="*/ 975607 h 1044199"/>
              <a:gd name="connsiteX9" fmla="*/ 169021 w 724209"/>
              <a:gd name="connsiteY9" fmla="*/ 875594 h 1044199"/>
              <a:gd name="connsiteX10" fmla="*/ 229318 w 724209"/>
              <a:gd name="connsiteY10" fmla="*/ 918322 h 1044199"/>
              <a:gd name="connsiteX11" fmla="*/ 169403 w 724209"/>
              <a:gd name="connsiteY11" fmla="*/ 767405 h 1044199"/>
              <a:gd name="connsiteX12" fmla="*/ 234012 w 724209"/>
              <a:gd name="connsiteY12" fmla="*/ 854613 h 1044199"/>
              <a:gd name="connsiteX13" fmla="*/ 204907 w 724209"/>
              <a:gd name="connsiteY13" fmla="*/ 605293 h 1044199"/>
              <a:gd name="connsiteX14" fmla="*/ 139447 w 724209"/>
              <a:gd name="connsiteY14" fmla="*/ 347189 h 1044199"/>
              <a:gd name="connsiteX15" fmla="*/ 198944 w 724209"/>
              <a:gd name="connsiteY15" fmla="*/ 207780 h 1044199"/>
              <a:gd name="connsiteX16" fmla="*/ 295262 w 724209"/>
              <a:gd name="connsiteY16" fmla="*/ 133993 h 1044199"/>
              <a:gd name="connsiteX17" fmla="*/ 526377 w 724209"/>
              <a:gd name="connsiteY17" fmla="*/ 384075 h 1044199"/>
              <a:gd name="connsiteX18" fmla="*/ 491322 w 724209"/>
              <a:gd name="connsiteY18" fmla="*/ 627609 h 1044199"/>
              <a:gd name="connsiteX19" fmla="*/ 513853 w 724209"/>
              <a:gd name="connsiteY19" fmla="*/ 935508 h 1044199"/>
              <a:gd name="connsiteX20" fmla="*/ 557165 w 724209"/>
              <a:gd name="connsiteY20" fmla="*/ 842257 h 1044199"/>
              <a:gd name="connsiteX21" fmla="*/ 516369 w 724209"/>
              <a:gd name="connsiteY21" fmla="*/ 1002384 h 1044199"/>
              <a:gd name="connsiteX22" fmla="*/ 599444 w 724209"/>
              <a:gd name="connsiteY22" fmla="*/ 925601 h 1044199"/>
              <a:gd name="connsiteX23" fmla="*/ 596365 w 724209"/>
              <a:gd name="connsiteY23" fmla="*/ 980953 h 1044199"/>
              <a:gd name="connsiteX24" fmla="*/ 647653 w 724209"/>
              <a:gd name="connsiteY24" fmla="*/ 856544 h 1044199"/>
              <a:gd name="connsiteX25" fmla="*/ 666454 w 724209"/>
              <a:gd name="connsiteY25" fmla="*/ 985514 h 1044199"/>
              <a:gd name="connsiteX0" fmla="*/ 666454 w 724209"/>
              <a:gd name="connsiteY0" fmla="*/ 985514 h 1044199"/>
              <a:gd name="connsiteX1" fmla="*/ 704803 w 724209"/>
              <a:gd name="connsiteY1" fmla="*/ 739863 h 1044199"/>
              <a:gd name="connsiteX2" fmla="*/ 588121 w 724209"/>
              <a:gd name="connsiteY2" fmla="*/ 301713 h 1044199"/>
              <a:gd name="connsiteX3" fmla="*/ 319040 w 724209"/>
              <a:gd name="connsiteY3" fmla="*/ 261 h 1044199"/>
              <a:gd name="connsiteX4" fmla="*/ 51125 w 724209"/>
              <a:gd name="connsiteY4" fmla="*/ 426779 h 1044199"/>
              <a:gd name="connsiteX5" fmla="*/ 2334 w 724209"/>
              <a:gd name="connsiteY5" fmla="*/ 813682 h 1044199"/>
              <a:gd name="connsiteX6" fmla="*/ 205371 w 724209"/>
              <a:gd name="connsiteY6" fmla="*/ 1044167 h 1044199"/>
              <a:gd name="connsiteX7" fmla="*/ 128540 w 724209"/>
              <a:gd name="connsiteY7" fmla="*/ 908932 h 1044199"/>
              <a:gd name="connsiteX8" fmla="*/ 276178 w 724209"/>
              <a:gd name="connsiteY8" fmla="*/ 975607 h 1044199"/>
              <a:gd name="connsiteX9" fmla="*/ 169021 w 724209"/>
              <a:gd name="connsiteY9" fmla="*/ 875594 h 1044199"/>
              <a:gd name="connsiteX10" fmla="*/ 229318 w 724209"/>
              <a:gd name="connsiteY10" fmla="*/ 918322 h 1044199"/>
              <a:gd name="connsiteX11" fmla="*/ 169403 w 724209"/>
              <a:gd name="connsiteY11" fmla="*/ 767405 h 1044199"/>
              <a:gd name="connsiteX12" fmla="*/ 234012 w 724209"/>
              <a:gd name="connsiteY12" fmla="*/ 854613 h 1044199"/>
              <a:gd name="connsiteX13" fmla="*/ 204907 w 724209"/>
              <a:gd name="connsiteY13" fmla="*/ 605293 h 1044199"/>
              <a:gd name="connsiteX14" fmla="*/ 139447 w 724209"/>
              <a:gd name="connsiteY14" fmla="*/ 347189 h 1044199"/>
              <a:gd name="connsiteX15" fmla="*/ 295262 w 724209"/>
              <a:gd name="connsiteY15" fmla="*/ 133993 h 1044199"/>
              <a:gd name="connsiteX16" fmla="*/ 526377 w 724209"/>
              <a:gd name="connsiteY16" fmla="*/ 384075 h 1044199"/>
              <a:gd name="connsiteX17" fmla="*/ 491322 w 724209"/>
              <a:gd name="connsiteY17" fmla="*/ 627609 h 1044199"/>
              <a:gd name="connsiteX18" fmla="*/ 513853 w 724209"/>
              <a:gd name="connsiteY18" fmla="*/ 935508 h 1044199"/>
              <a:gd name="connsiteX19" fmla="*/ 557165 w 724209"/>
              <a:gd name="connsiteY19" fmla="*/ 842257 h 1044199"/>
              <a:gd name="connsiteX20" fmla="*/ 516369 w 724209"/>
              <a:gd name="connsiteY20" fmla="*/ 1002384 h 1044199"/>
              <a:gd name="connsiteX21" fmla="*/ 599444 w 724209"/>
              <a:gd name="connsiteY21" fmla="*/ 925601 h 1044199"/>
              <a:gd name="connsiteX22" fmla="*/ 596365 w 724209"/>
              <a:gd name="connsiteY22" fmla="*/ 980953 h 1044199"/>
              <a:gd name="connsiteX23" fmla="*/ 647653 w 724209"/>
              <a:gd name="connsiteY23" fmla="*/ 856544 h 1044199"/>
              <a:gd name="connsiteX24" fmla="*/ 666454 w 724209"/>
              <a:gd name="connsiteY24" fmla="*/ 985514 h 1044199"/>
              <a:gd name="connsiteX0" fmla="*/ 666454 w 724209"/>
              <a:gd name="connsiteY0" fmla="*/ 985514 h 1044199"/>
              <a:gd name="connsiteX1" fmla="*/ 704803 w 724209"/>
              <a:gd name="connsiteY1" fmla="*/ 739863 h 1044199"/>
              <a:gd name="connsiteX2" fmla="*/ 588121 w 724209"/>
              <a:gd name="connsiteY2" fmla="*/ 301713 h 1044199"/>
              <a:gd name="connsiteX3" fmla="*/ 319040 w 724209"/>
              <a:gd name="connsiteY3" fmla="*/ 261 h 1044199"/>
              <a:gd name="connsiteX4" fmla="*/ 51125 w 724209"/>
              <a:gd name="connsiteY4" fmla="*/ 426779 h 1044199"/>
              <a:gd name="connsiteX5" fmla="*/ 2334 w 724209"/>
              <a:gd name="connsiteY5" fmla="*/ 813682 h 1044199"/>
              <a:gd name="connsiteX6" fmla="*/ 205371 w 724209"/>
              <a:gd name="connsiteY6" fmla="*/ 1044167 h 1044199"/>
              <a:gd name="connsiteX7" fmla="*/ 128540 w 724209"/>
              <a:gd name="connsiteY7" fmla="*/ 908932 h 1044199"/>
              <a:gd name="connsiteX8" fmla="*/ 276178 w 724209"/>
              <a:gd name="connsiteY8" fmla="*/ 975607 h 1044199"/>
              <a:gd name="connsiteX9" fmla="*/ 169021 w 724209"/>
              <a:gd name="connsiteY9" fmla="*/ 875594 h 1044199"/>
              <a:gd name="connsiteX10" fmla="*/ 229318 w 724209"/>
              <a:gd name="connsiteY10" fmla="*/ 918322 h 1044199"/>
              <a:gd name="connsiteX11" fmla="*/ 169403 w 724209"/>
              <a:gd name="connsiteY11" fmla="*/ 767405 h 1044199"/>
              <a:gd name="connsiteX12" fmla="*/ 234012 w 724209"/>
              <a:gd name="connsiteY12" fmla="*/ 854613 h 1044199"/>
              <a:gd name="connsiteX13" fmla="*/ 204907 w 724209"/>
              <a:gd name="connsiteY13" fmla="*/ 605293 h 1044199"/>
              <a:gd name="connsiteX14" fmla="*/ 139447 w 724209"/>
              <a:gd name="connsiteY14" fmla="*/ 347189 h 1044199"/>
              <a:gd name="connsiteX15" fmla="*/ 295262 w 724209"/>
              <a:gd name="connsiteY15" fmla="*/ 133993 h 1044199"/>
              <a:gd name="connsiteX16" fmla="*/ 526377 w 724209"/>
              <a:gd name="connsiteY16" fmla="*/ 384075 h 1044199"/>
              <a:gd name="connsiteX17" fmla="*/ 491322 w 724209"/>
              <a:gd name="connsiteY17" fmla="*/ 627609 h 1044199"/>
              <a:gd name="connsiteX18" fmla="*/ 513853 w 724209"/>
              <a:gd name="connsiteY18" fmla="*/ 935508 h 1044199"/>
              <a:gd name="connsiteX19" fmla="*/ 557165 w 724209"/>
              <a:gd name="connsiteY19" fmla="*/ 842257 h 1044199"/>
              <a:gd name="connsiteX20" fmla="*/ 516369 w 724209"/>
              <a:gd name="connsiteY20" fmla="*/ 1002384 h 1044199"/>
              <a:gd name="connsiteX21" fmla="*/ 599444 w 724209"/>
              <a:gd name="connsiteY21" fmla="*/ 925601 h 1044199"/>
              <a:gd name="connsiteX22" fmla="*/ 596365 w 724209"/>
              <a:gd name="connsiteY22" fmla="*/ 980953 h 1044199"/>
              <a:gd name="connsiteX23" fmla="*/ 647653 w 724209"/>
              <a:gd name="connsiteY23" fmla="*/ 856544 h 1044199"/>
              <a:gd name="connsiteX24" fmla="*/ 666454 w 724209"/>
              <a:gd name="connsiteY24" fmla="*/ 985514 h 1044199"/>
              <a:gd name="connsiteX0" fmla="*/ 666454 w 724209"/>
              <a:gd name="connsiteY0" fmla="*/ 985514 h 1044199"/>
              <a:gd name="connsiteX1" fmla="*/ 704803 w 724209"/>
              <a:gd name="connsiteY1" fmla="*/ 739863 h 1044199"/>
              <a:gd name="connsiteX2" fmla="*/ 588121 w 724209"/>
              <a:gd name="connsiteY2" fmla="*/ 301713 h 1044199"/>
              <a:gd name="connsiteX3" fmla="*/ 319040 w 724209"/>
              <a:gd name="connsiteY3" fmla="*/ 261 h 1044199"/>
              <a:gd name="connsiteX4" fmla="*/ 51125 w 724209"/>
              <a:gd name="connsiteY4" fmla="*/ 426779 h 1044199"/>
              <a:gd name="connsiteX5" fmla="*/ 2334 w 724209"/>
              <a:gd name="connsiteY5" fmla="*/ 813682 h 1044199"/>
              <a:gd name="connsiteX6" fmla="*/ 205371 w 724209"/>
              <a:gd name="connsiteY6" fmla="*/ 1044167 h 1044199"/>
              <a:gd name="connsiteX7" fmla="*/ 128540 w 724209"/>
              <a:gd name="connsiteY7" fmla="*/ 908932 h 1044199"/>
              <a:gd name="connsiteX8" fmla="*/ 276178 w 724209"/>
              <a:gd name="connsiteY8" fmla="*/ 975607 h 1044199"/>
              <a:gd name="connsiteX9" fmla="*/ 169021 w 724209"/>
              <a:gd name="connsiteY9" fmla="*/ 875594 h 1044199"/>
              <a:gd name="connsiteX10" fmla="*/ 229318 w 724209"/>
              <a:gd name="connsiteY10" fmla="*/ 918322 h 1044199"/>
              <a:gd name="connsiteX11" fmla="*/ 169403 w 724209"/>
              <a:gd name="connsiteY11" fmla="*/ 767405 h 1044199"/>
              <a:gd name="connsiteX12" fmla="*/ 234012 w 724209"/>
              <a:gd name="connsiteY12" fmla="*/ 854613 h 1044199"/>
              <a:gd name="connsiteX13" fmla="*/ 204907 w 724209"/>
              <a:gd name="connsiteY13" fmla="*/ 605293 h 1044199"/>
              <a:gd name="connsiteX14" fmla="*/ 139447 w 724209"/>
              <a:gd name="connsiteY14" fmla="*/ 347189 h 1044199"/>
              <a:gd name="connsiteX15" fmla="*/ 295262 w 724209"/>
              <a:gd name="connsiteY15" fmla="*/ 133993 h 1044199"/>
              <a:gd name="connsiteX16" fmla="*/ 526377 w 724209"/>
              <a:gd name="connsiteY16" fmla="*/ 384075 h 1044199"/>
              <a:gd name="connsiteX17" fmla="*/ 491322 w 724209"/>
              <a:gd name="connsiteY17" fmla="*/ 627609 h 1044199"/>
              <a:gd name="connsiteX18" fmla="*/ 513853 w 724209"/>
              <a:gd name="connsiteY18" fmla="*/ 935508 h 1044199"/>
              <a:gd name="connsiteX19" fmla="*/ 557165 w 724209"/>
              <a:gd name="connsiteY19" fmla="*/ 842257 h 1044199"/>
              <a:gd name="connsiteX20" fmla="*/ 516369 w 724209"/>
              <a:gd name="connsiteY20" fmla="*/ 1002384 h 1044199"/>
              <a:gd name="connsiteX21" fmla="*/ 599444 w 724209"/>
              <a:gd name="connsiteY21" fmla="*/ 925601 h 1044199"/>
              <a:gd name="connsiteX22" fmla="*/ 596365 w 724209"/>
              <a:gd name="connsiteY22" fmla="*/ 980953 h 1044199"/>
              <a:gd name="connsiteX23" fmla="*/ 647653 w 724209"/>
              <a:gd name="connsiteY23" fmla="*/ 856544 h 1044199"/>
              <a:gd name="connsiteX24" fmla="*/ 666454 w 724209"/>
              <a:gd name="connsiteY24" fmla="*/ 985514 h 1044199"/>
              <a:gd name="connsiteX0" fmla="*/ 666454 w 724209"/>
              <a:gd name="connsiteY0" fmla="*/ 985514 h 1044199"/>
              <a:gd name="connsiteX1" fmla="*/ 704803 w 724209"/>
              <a:gd name="connsiteY1" fmla="*/ 739863 h 1044199"/>
              <a:gd name="connsiteX2" fmla="*/ 588121 w 724209"/>
              <a:gd name="connsiteY2" fmla="*/ 301713 h 1044199"/>
              <a:gd name="connsiteX3" fmla="*/ 319040 w 724209"/>
              <a:gd name="connsiteY3" fmla="*/ 261 h 1044199"/>
              <a:gd name="connsiteX4" fmla="*/ 51125 w 724209"/>
              <a:gd name="connsiteY4" fmla="*/ 426779 h 1044199"/>
              <a:gd name="connsiteX5" fmla="*/ 2334 w 724209"/>
              <a:gd name="connsiteY5" fmla="*/ 813682 h 1044199"/>
              <a:gd name="connsiteX6" fmla="*/ 205371 w 724209"/>
              <a:gd name="connsiteY6" fmla="*/ 1044167 h 1044199"/>
              <a:gd name="connsiteX7" fmla="*/ 128540 w 724209"/>
              <a:gd name="connsiteY7" fmla="*/ 908932 h 1044199"/>
              <a:gd name="connsiteX8" fmla="*/ 276178 w 724209"/>
              <a:gd name="connsiteY8" fmla="*/ 975607 h 1044199"/>
              <a:gd name="connsiteX9" fmla="*/ 169021 w 724209"/>
              <a:gd name="connsiteY9" fmla="*/ 875594 h 1044199"/>
              <a:gd name="connsiteX10" fmla="*/ 229318 w 724209"/>
              <a:gd name="connsiteY10" fmla="*/ 918322 h 1044199"/>
              <a:gd name="connsiteX11" fmla="*/ 169403 w 724209"/>
              <a:gd name="connsiteY11" fmla="*/ 767405 h 1044199"/>
              <a:gd name="connsiteX12" fmla="*/ 234012 w 724209"/>
              <a:gd name="connsiteY12" fmla="*/ 854613 h 1044199"/>
              <a:gd name="connsiteX13" fmla="*/ 204907 w 724209"/>
              <a:gd name="connsiteY13" fmla="*/ 605293 h 1044199"/>
              <a:gd name="connsiteX14" fmla="*/ 139447 w 724209"/>
              <a:gd name="connsiteY14" fmla="*/ 347189 h 1044199"/>
              <a:gd name="connsiteX15" fmla="*/ 295262 w 724209"/>
              <a:gd name="connsiteY15" fmla="*/ 133993 h 1044199"/>
              <a:gd name="connsiteX16" fmla="*/ 526377 w 724209"/>
              <a:gd name="connsiteY16" fmla="*/ 384075 h 1044199"/>
              <a:gd name="connsiteX17" fmla="*/ 491322 w 724209"/>
              <a:gd name="connsiteY17" fmla="*/ 627609 h 1044199"/>
              <a:gd name="connsiteX18" fmla="*/ 513853 w 724209"/>
              <a:gd name="connsiteY18" fmla="*/ 935508 h 1044199"/>
              <a:gd name="connsiteX19" fmla="*/ 557165 w 724209"/>
              <a:gd name="connsiteY19" fmla="*/ 842257 h 1044199"/>
              <a:gd name="connsiteX20" fmla="*/ 516369 w 724209"/>
              <a:gd name="connsiteY20" fmla="*/ 1002384 h 1044199"/>
              <a:gd name="connsiteX21" fmla="*/ 599444 w 724209"/>
              <a:gd name="connsiteY21" fmla="*/ 925601 h 1044199"/>
              <a:gd name="connsiteX22" fmla="*/ 596365 w 724209"/>
              <a:gd name="connsiteY22" fmla="*/ 980953 h 1044199"/>
              <a:gd name="connsiteX23" fmla="*/ 647653 w 724209"/>
              <a:gd name="connsiteY23" fmla="*/ 856544 h 1044199"/>
              <a:gd name="connsiteX24" fmla="*/ 666454 w 724209"/>
              <a:gd name="connsiteY24" fmla="*/ 985514 h 1044199"/>
              <a:gd name="connsiteX0" fmla="*/ 666454 w 724209"/>
              <a:gd name="connsiteY0" fmla="*/ 985514 h 1044199"/>
              <a:gd name="connsiteX1" fmla="*/ 704803 w 724209"/>
              <a:gd name="connsiteY1" fmla="*/ 739863 h 1044199"/>
              <a:gd name="connsiteX2" fmla="*/ 588121 w 724209"/>
              <a:gd name="connsiteY2" fmla="*/ 301713 h 1044199"/>
              <a:gd name="connsiteX3" fmla="*/ 319040 w 724209"/>
              <a:gd name="connsiteY3" fmla="*/ 261 h 1044199"/>
              <a:gd name="connsiteX4" fmla="*/ 51125 w 724209"/>
              <a:gd name="connsiteY4" fmla="*/ 426779 h 1044199"/>
              <a:gd name="connsiteX5" fmla="*/ 2334 w 724209"/>
              <a:gd name="connsiteY5" fmla="*/ 813682 h 1044199"/>
              <a:gd name="connsiteX6" fmla="*/ 205371 w 724209"/>
              <a:gd name="connsiteY6" fmla="*/ 1044167 h 1044199"/>
              <a:gd name="connsiteX7" fmla="*/ 128540 w 724209"/>
              <a:gd name="connsiteY7" fmla="*/ 908932 h 1044199"/>
              <a:gd name="connsiteX8" fmla="*/ 276178 w 724209"/>
              <a:gd name="connsiteY8" fmla="*/ 975607 h 1044199"/>
              <a:gd name="connsiteX9" fmla="*/ 169021 w 724209"/>
              <a:gd name="connsiteY9" fmla="*/ 875594 h 1044199"/>
              <a:gd name="connsiteX10" fmla="*/ 229318 w 724209"/>
              <a:gd name="connsiteY10" fmla="*/ 918322 h 1044199"/>
              <a:gd name="connsiteX11" fmla="*/ 169403 w 724209"/>
              <a:gd name="connsiteY11" fmla="*/ 767405 h 1044199"/>
              <a:gd name="connsiteX12" fmla="*/ 234012 w 724209"/>
              <a:gd name="connsiteY12" fmla="*/ 854613 h 1044199"/>
              <a:gd name="connsiteX13" fmla="*/ 204907 w 724209"/>
              <a:gd name="connsiteY13" fmla="*/ 605293 h 1044199"/>
              <a:gd name="connsiteX14" fmla="*/ 139447 w 724209"/>
              <a:gd name="connsiteY14" fmla="*/ 347189 h 1044199"/>
              <a:gd name="connsiteX15" fmla="*/ 295262 w 724209"/>
              <a:gd name="connsiteY15" fmla="*/ 133993 h 1044199"/>
              <a:gd name="connsiteX16" fmla="*/ 526377 w 724209"/>
              <a:gd name="connsiteY16" fmla="*/ 384075 h 1044199"/>
              <a:gd name="connsiteX17" fmla="*/ 491322 w 724209"/>
              <a:gd name="connsiteY17" fmla="*/ 627609 h 1044199"/>
              <a:gd name="connsiteX18" fmla="*/ 513853 w 724209"/>
              <a:gd name="connsiteY18" fmla="*/ 935508 h 1044199"/>
              <a:gd name="connsiteX19" fmla="*/ 557165 w 724209"/>
              <a:gd name="connsiteY19" fmla="*/ 842257 h 1044199"/>
              <a:gd name="connsiteX20" fmla="*/ 516369 w 724209"/>
              <a:gd name="connsiteY20" fmla="*/ 1002384 h 1044199"/>
              <a:gd name="connsiteX21" fmla="*/ 599444 w 724209"/>
              <a:gd name="connsiteY21" fmla="*/ 925601 h 1044199"/>
              <a:gd name="connsiteX22" fmla="*/ 596365 w 724209"/>
              <a:gd name="connsiteY22" fmla="*/ 980953 h 1044199"/>
              <a:gd name="connsiteX23" fmla="*/ 647653 w 724209"/>
              <a:gd name="connsiteY23" fmla="*/ 856544 h 1044199"/>
              <a:gd name="connsiteX24" fmla="*/ 666454 w 724209"/>
              <a:gd name="connsiteY24" fmla="*/ 985514 h 1044199"/>
              <a:gd name="connsiteX0" fmla="*/ 666454 w 724209"/>
              <a:gd name="connsiteY0" fmla="*/ 985514 h 1044199"/>
              <a:gd name="connsiteX1" fmla="*/ 704803 w 724209"/>
              <a:gd name="connsiteY1" fmla="*/ 739863 h 1044199"/>
              <a:gd name="connsiteX2" fmla="*/ 588121 w 724209"/>
              <a:gd name="connsiteY2" fmla="*/ 301713 h 1044199"/>
              <a:gd name="connsiteX3" fmla="*/ 319040 w 724209"/>
              <a:gd name="connsiteY3" fmla="*/ 261 h 1044199"/>
              <a:gd name="connsiteX4" fmla="*/ 51125 w 724209"/>
              <a:gd name="connsiteY4" fmla="*/ 426779 h 1044199"/>
              <a:gd name="connsiteX5" fmla="*/ 2334 w 724209"/>
              <a:gd name="connsiteY5" fmla="*/ 813682 h 1044199"/>
              <a:gd name="connsiteX6" fmla="*/ 205371 w 724209"/>
              <a:gd name="connsiteY6" fmla="*/ 1044167 h 1044199"/>
              <a:gd name="connsiteX7" fmla="*/ 128540 w 724209"/>
              <a:gd name="connsiteY7" fmla="*/ 908932 h 1044199"/>
              <a:gd name="connsiteX8" fmla="*/ 276178 w 724209"/>
              <a:gd name="connsiteY8" fmla="*/ 975607 h 1044199"/>
              <a:gd name="connsiteX9" fmla="*/ 169021 w 724209"/>
              <a:gd name="connsiteY9" fmla="*/ 875594 h 1044199"/>
              <a:gd name="connsiteX10" fmla="*/ 229318 w 724209"/>
              <a:gd name="connsiteY10" fmla="*/ 918322 h 1044199"/>
              <a:gd name="connsiteX11" fmla="*/ 169403 w 724209"/>
              <a:gd name="connsiteY11" fmla="*/ 767405 h 1044199"/>
              <a:gd name="connsiteX12" fmla="*/ 234012 w 724209"/>
              <a:gd name="connsiteY12" fmla="*/ 854613 h 1044199"/>
              <a:gd name="connsiteX13" fmla="*/ 204907 w 724209"/>
              <a:gd name="connsiteY13" fmla="*/ 605293 h 1044199"/>
              <a:gd name="connsiteX14" fmla="*/ 139447 w 724209"/>
              <a:gd name="connsiteY14" fmla="*/ 347189 h 1044199"/>
              <a:gd name="connsiteX15" fmla="*/ 295262 w 724209"/>
              <a:gd name="connsiteY15" fmla="*/ 133993 h 1044199"/>
              <a:gd name="connsiteX16" fmla="*/ 526377 w 724209"/>
              <a:gd name="connsiteY16" fmla="*/ 384075 h 1044199"/>
              <a:gd name="connsiteX17" fmla="*/ 505071 w 724209"/>
              <a:gd name="connsiteY17" fmla="*/ 638339 h 1044199"/>
              <a:gd name="connsiteX18" fmla="*/ 513853 w 724209"/>
              <a:gd name="connsiteY18" fmla="*/ 935508 h 1044199"/>
              <a:gd name="connsiteX19" fmla="*/ 557165 w 724209"/>
              <a:gd name="connsiteY19" fmla="*/ 842257 h 1044199"/>
              <a:gd name="connsiteX20" fmla="*/ 516369 w 724209"/>
              <a:gd name="connsiteY20" fmla="*/ 1002384 h 1044199"/>
              <a:gd name="connsiteX21" fmla="*/ 599444 w 724209"/>
              <a:gd name="connsiteY21" fmla="*/ 925601 h 1044199"/>
              <a:gd name="connsiteX22" fmla="*/ 596365 w 724209"/>
              <a:gd name="connsiteY22" fmla="*/ 980953 h 1044199"/>
              <a:gd name="connsiteX23" fmla="*/ 647653 w 724209"/>
              <a:gd name="connsiteY23" fmla="*/ 856544 h 1044199"/>
              <a:gd name="connsiteX24" fmla="*/ 666454 w 724209"/>
              <a:gd name="connsiteY24" fmla="*/ 985514 h 1044199"/>
              <a:gd name="connsiteX0" fmla="*/ 666454 w 724209"/>
              <a:gd name="connsiteY0" fmla="*/ 985514 h 1044199"/>
              <a:gd name="connsiteX1" fmla="*/ 704803 w 724209"/>
              <a:gd name="connsiteY1" fmla="*/ 739863 h 1044199"/>
              <a:gd name="connsiteX2" fmla="*/ 588121 w 724209"/>
              <a:gd name="connsiteY2" fmla="*/ 301713 h 1044199"/>
              <a:gd name="connsiteX3" fmla="*/ 319040 w 724209"/>
              <a:gd name="connsiteY3" fmla="*/ 261 h 1044199"/>
              <a:gd name="connsiteX4" fmla="*/ 51125 w 724209"/>
              <a:gd name="connsiteY4" fmla="*/ 426779 h 1044199"/>
              <a:gd name="connsiteX5" fmla="*/ 2334 w 724209"/>
              <a:gd name="connsiteY5" fmla="*/ 813682 h 1044199"/>
              <a:gd name="connsiteX6" fmla="*/ 205371 w 724209"/>
              <a:gd name="connsiteY6" fmla="*/ 1044167 h 1044199"/>
              <a:gd name="connsiteX7" fmla="*/ 128540 w 724209"/>
              <a:gd name="connsiteY7" fmla="*/ 908932 h 1044199"/>
              <a:gd name="connsiteX8" fmla="*/ 276178 w 724209"/>
              <a:gd name="connsiteY8" fmla="*/ 975607 h 1044199"/>
              <a:gd name="connsiteX9" fmla="*/ 169021 w 724209"/>
              <a:gd name="connsiteY9" fmla="*/ 875594 h 1044199"/>
              <a:gd name="connsiteX10" fmla="*/ 229318 w 724209"/>
              <a:gd name="connsiteY10" fmla="*/ 918322 h 1044199"/>
              <a:gd name="connsiteX11" fmla="*/ 169403 w 724209"/>
              <a:gd name="connsiteY11" fmla="*/ 767405 h 1044199"/>
              <a:gd name="connsiteX12" fmla="*/ 234012 w 724209"/>
              <a:gd name="connsiteY12" fmla="*/ 854613 h 1044199"/>
              <a:gd name="connsiteX13" fmla="*/ 204907 w 724209"/>
              <a:gd name="connsiteY13" fmla="*/ 605293 h 1044199"/>
              <a:gd name="connsiteX14" fmla="*/ 139447 w 724209"/>
              <a:gd name="connsiteY14" fmla="*/ 347189 h 1044199"/>
              <a:gd name="connsiteX15" fmla="*/ 295262 w 724209"/>
              <a:gd name="connsiteY15" fmla="*/ 133993 h 1044199"/>
              <a:gd name="connsiteX16" fmla="*/ 509191 w 724209"/>
              <a:gd name="connsiteY16" fmla="*/ 384075 h 1044199"/>
              <a:gd name="connsiteX17" fmla="*/ 505071 w 724209"/>
              <a:gd name="connsiteY17" fmla="*/ 638339 h 1044199"/>
              <a:gd name="connsiteX18" fmla="*/ 513853 w 724209"/>
              <a:gd name="connsiteY18" fmla="*/ 935508 h 1044199"/>
              <a:gd name="connsiteX19" fmla="*/ 557165 w 724209"/>
              <a:gd name="connsiteY19" fmla="*/ 842257 h 1044199"/>
              <a:gd name="connsiteX20" fmla="*/ 516369 w 724209"/>
              <a:gd name="connsiteY20" fmla="*/ 1002384 h 1044199"/>
              <a:gd name="connsiteX21" fmla="*/ 599444 w 724209"/>
              <a:gd name="connsiteY21" fmla="*/ 925601 h 1044199"/>
              <a:gd name="connsiteX22" fmla="*/ 596365 w 724209"/>
              <a:gd name="connsiteY22" fmla="*/ 980953 h 1044199"/>
              <a:gd name="connsiteX23" fmla="*/ 647653 w 724209"/>
              <a:gd name="connsiteY23" fmla="*/ 856544 h 1044199"/>
              <a:gd name="connsiteX24" fmla="*/ 666454 w 724209"/>
              <a:gd name="connsiteY24" fmla="*/ 985514 h 1044199"/>
              <a:gd name="connsiteX0" fmla="*/ 666454 w 724209"/>
              <a:gd name="connsiteY0" fmla="*/ 985514 h 1044199"/>
              <a:gd name="connsiteX1" fmla="*/ 704803 w 724209"/>
              <a:gd name="connsiteY1" fmla="*/ 739863 h 1044199"/>
              <a:gd name="connsiteX2" fmla="*/ 588121 w 724209"/>
              <a:gd name="connsiteY2" fmla="*/ 301713 h 1044199"/>
              <a:gd name="connsiteX3" fmla="*/ 319040 w 724209"/>
              <a:gd name="connsiteY3" fmla="*/ 261 h 1044199"/>
              <a:gd name="connsiteX4" fmla="*/ 51125 w 724209"/>
              <a:gd name="connsiteY4" fmla="*/ 426779 h 1044199"/>
              <a:gd name="connsiteX5" fmla="*/ 2334 w 724209"/>
              <a:gd name="connsiteY5" fmla="*/ 813682 h 1044199"/>
              <a:gd name="connsiteX6" fmla="*/ 205371 w 724209"/>
              <a:gd name="connsiteY6" fmla="*/ 1044167 h 1044199"/>
              <a:gd name="connsiteX7" fmla="*/ 128540 w 724209"/>
              <a:gd name="connsiteY7" fmla="*/ 908932 h 1044199"/>
              <a:gd name="connsiteX8" fmla="*/ 276178 w 724209"/>
              <a:gd name="connsiteY8" fmla="*/ 975607 h 1044199"/>
              <a:gd name="connsiteX9" fmla="*/ 169021 w 724209"/>
              <a:gd name="connsiteY9" fmla="*/ 875594 h 1044199"/>
              <a:gd name="connsiteX10" fmla="*/ 229318 w 724209"/>
              <a:gd name="connsiteY10" fmla="*/ 918322 h 1044199"/>
              <a:gd name="connsiteX11" fmla="*/ 169403 w 724209"/>
              <a:gd name="connsiteY11" fmla="*/ 767405 h 1044199"/>
              <a:gd name="connsiteX12" fmla="*/ 234012 w 724209"/>
              <a:gd name="connsiteY12" fmla="*/ 854613 h 1044199"/>
              <a:gd name="connsiteX13" fmla="*/ 204907 w 724209"/>
              <a:gd name="connsiteY13" fmla="*/ 605293 h 1044199"/>
              <a:gd name="connsiteX14" fmla="*/ 139447 w 724209"/>
              <a:gd name="connsiteY14" fmla="*/ 347189 h 1044199"/>
              <a:gd name="connsiteX15" fmla="*/ 295262 w 724209"/>
              <a:gd name="connsiteY15" fmla="*/ 133993 h 1044199"/>
              <a:gd name="connsiteX16" fmla="*/ 509191 w 724209"/>
              <a:gd name="connsiteY16" fmla="*/ 384075 h 1044199"/>
              <a:gd name="connsiteX17" fmla="*/ 505071 w 724209"/>
              <a:gd name="connsiteY17" fmla="*/ 638339 h 1044199"/>
              <a:gd name="connsiteX18" fmla="*/ 513853 w 724209"/>
              <a:gd name="connsiteY18" fmla="*/ 935508 h 1044199"/>
              <a:gd name="connsiteX19" fmla="*/ 557165 w 724209"/>
              <a:gd name="connsiteY19" fmla="*/ 842257 h 1044199"/>
              <a:gd name="connsiteX20" fmla="*/ 516369 w 724209"/>
              <a:gd name="connsiteY20" fmla="*/ 1002384 h 1044199"/>
              <a:gd name="connsiteX21" fmla="*/ 599444 w 724209"/>
              <a:gd name="connsiteY21" fmla="*/ 925601 h 1044199"/>
              <a:gd name="connsiteX22" fmla="*/ 596365 w 724209"/>
              <a:gd name="connsiteY22" fmla="*/ 980953 h 1044199"/>
              <a:gd name="connsiteX23" fmla="*/ 647653 w 724209"/>
              <a:gd name="connsiteY23" fmla="*/ 856544 h 1044199"/>
              <a:gd name="connsiteX24" fmla="*/ 666454 w 724209"/>
              <a:gd name="connsiteY24" fmla="*/ 985514 h 1044199"/>
              <a:gd name="connsiteX0" fmla="*/ 666454 w 724209"/>
              <a:gd name="connsiteY0" fmla="*/ 985514 h 1044199"/>
              <a:gd name="connsiteX1" fmla="*/ 704803 w 724209"/>
              <a:gd name="connsiteY1" fmla="*/ 739863 h 1044199"/>
              <a:gd name="connsiteX2" fmla="*/ 588121 w 724209"/>
              <a:gd name="connsiteY2" fmla="*/ 301713 h 1044199"/>
              <a:gd name="connsiteX3" fmla="*/ 319040 w 724209"/>
              <a:gd name="connsiteY3" fmla="*/ 261 h 1044199"/>
              <a:gd name="connsiteX4" fmla="*/ 51125 w 724209"/>
              <a:gd name="connsiteY4" fmla="*/ 426779 h 1044199"/>
              <a:gd name="connsiteX5" fmla="*/ 2334 w 724209"/>
              <a:gd name="connsiteY5" fmla="*/ 813682 h 1044199"/>
              <a:gd name="connsiteX6" fmla="*/ 205371 w 724209"/>
              <a:gd name="connsiteY6" fmla="*/ 1044167 h 1044199"/>
              <a:gd name="connsiteX7" fmla="*/ 128540 w 724209"/>
              <a:gd name="connsiteY7" fmla="*/ 908932 h 1044199"/>
              <a:gd name="connsiteX8" fmla="*/ 276178 w 724209"/>
              <a:gd name="connsiteY8" fmla="*/ 975607 h 1044199"/>
              <a:gd name="connsiteX9" fmla="*/ 169021 w 724209"/>
              <a:gd name="connsiteY9" fmla="*/ 875594 h 1044199"/>
              <a:gd name="connsiteX10" fmla="*/ 229318 w 724209"/>
              <a:gd name="connsiteY10" fmla="*/ 918322 h 1044199"/>
              <a:gd name="connsiteX11" fmla="*/ 169403 w 724209"/>
              <a:gd name="connsiteY11" fmla="*/ 767405 h 1044199"/>
              <a:gd name="connsiteX12" fmla="*/ 234012 w 724209"/>
              <a:gd name="connsiteY12" fmla="*/ 854613 h 1044199"/>
              <a:gd name="connsiteX13" fmla="*/ 204907 w 724209"/>
              <a:gd name="connsiteY13" fmla="*/ 605293 h 1044199"/>
              <a:gd name="connsiteX14" fmla="*/ 139447 w 724209"/>
              <a:gd name="connsiteY14" fmla="*/ 347189 h 1044199"/>
              <a:gd name="connsiteX15" fmla="*/ 295262 w 724209"/>
              <a:gd name="connsiteY15" fmla="*/ 133993 h 1044199"/>
              <a:gd name="connsiteX16" fmla="*/ 509191 w 724209"/>
              <a:gd name="connsiteY16" fmla="*/ 384075 h 1044199"/>
              <a:gd name="connsiteX17" fmla="*/ 505071 w 724209"/>
              <a:gd name="connsiteY17" fmla="*/ 638339 h 1044199"/>
              <a:gd name="connsiteX18" fmla="*/ 513853 w 724209"/>
              <a:gd name="connsiteY18" fmla="*/ 935508 h 1044199"/>
              <a:gd name="connsiteX19" fmla="*/ 557165 w 724209"/>
              <a:gd name="connsiteY19" fmla="*/ 842257 h 1044199"/>
              <a:gd name="connsiteX20" fmla="*/ 516369 w 724209"/>
              <a:gd name="connsiteY20" fmla="*/ 1002384 h 1044199"/>
              <a:gd name="connsiteX21" fmla="*/ 599444 w 724209"/>
              <a:gd name="connsiteY21" fmla="*/ 925601 h 1044199"/>
              <a:gd name="connsiteX22" fmla="*/ 596365 w 724209"/>
              <a:gd name="connsiteY22" fmla="*/ 980953 h 1044199"/>
              <a:gd name="connsiteX23" fmla="*/ 647653 w 724209"/>
              <a:gd name="connsiteY23" fmla="*/ 856544 h 1044199"/>
              <a:gd name="connsiteX24" fmla="*/ 666454 w 724209"/>
              <a:gd name="connsiteY24" fmla="*/ 985514 h 1044199"/>
              <a:gd name="connsiteX0" fmla="*/ 666454 w 724209"/>
              <a:gd name="connsiteY0" fmla="*/ 985514 h 1044199"/>
              <a:gd name="connsiteX1" fmla="*/ 704803 w 724209"/>
              <a:gd name="connsiteY1" fmla="*/ 739863 h 1044199"/>
              <a:gd name="connsiteX2" fmla="*/ 588121 w 724209"/>
              <a:gd name="connsiteY2" fmla="*/ 301713 h 1044199"/>
              <a:gd name="connsiteX3" fmla="*/ 319040 w 724209"/>
              <a:gd name="connsiteY3" fmla="*/ 261 h 1044199"/>
              <a:gd name="connsiteX4" fmla="*/ 51125 w 724209"/>
              <a:gd name="connsiteY4" fmla="*/ 426779 h 1044199"/>
              <a:gd name="connsiteX5" fmla="*/ 2334 w 724209"/>
              <a:gd name="connsiteY5" fmla="*/ 813682 h 1044199"/>
              <a:gd name="connsiteX6" fmla="*/ 205371 w 724209"/>
              <a:gd name="connsiteY6" fmla="*/ 1044167 h 1044199"/>
              <a:gd name="connsiteX7" fmla="*/ 128540 w 724209"/>
              <a:gd name="connsiteY7" fmla="*/ 908932 h 1044199"/>
              <a:gd name="connsiteX8" fmla="*/ 276178 w 724209"/>
              <a:gd name="connsiteY8" fmla="*/ 975607 h 1044199"/>
              <a:gd name="connsiteX9" fmla="*/ 169021 w 724209"/>
              <a:gd name="connsiteY9" fmla="*/ 875594 h 1044199"/>
              <a:gd name="connsiteX10" fmla="*/ 229318 w 724209"/>
              <a:gd name="connsiteY10" fmla="*/ 918322 h 1044199"/>
              <a:gd name="connsiteX11" fmla="*/ 169403 w 724209"/>
              <a:gd name="connsiteY11" fmla="*/ 767405 h 1044199"/>
              <a:gd name="connsiteX12" fmla="*/ 234012 w 724209"/>
              <a:gd name="connsiteY12" fmla="*/ 854613 h 1044199"/>
              <a:gd name="connsiteX13" fmla="*/ 204907 w 724209"/>
              <a:gd name="connsiteY13" fmla="*/ 605293 h 1044199"/>
              <a:gd name="connsiteX14" fmla="*/ 152336 w 724209"/>
              <a:gd name="connsiteY14" fmla="*/ 360601 h 1044199"/>
              <a:gd name="connsiteX15" fmla="*/ 295262 w 724209"/>
              <a:gd name="connsiteY15" fmla="*/ 133993 h 1044199"/>
              <a:gd name="connsiteX16" fmla="*/ 509191 w 724209"/>
              <a:gd name="connsiteY16" fmla="*/ 384075 h 1044199"/>
              <a:gd name="connsiteX17" fmla="*/ 505071 w 724209"/>
              <a:gd name="connsiteY17" fmla="*/ 638339 h 1044199"/>
              <a:gd name="connsiteX18" fmla="*/ 513853 w 724209"/>
              <a:gd name="connsiteY18" fmla="*/ 935508 h 1044199"/>
              <a:gd name="connsiteX19" fmla="*/ 557165 w 724209"/>
              <a:gd name="connsiteY19" fmla="*/ 842257 h 1044199"/>
              <a:gd name="connsiteX20" fmla="*/ 516369 w 724209"/>
              <a:gd name="connsiteY20" fmla="*/ 1002384 h 1044199"/>
              <a:gd name="connsiteX21" fmla="*/ 599444 w 724209"/>
              <a:gd name="connsiteY21" fmla="*/ 925601 h 1044199"/>
              <a:gd name="connsiteX22" fmla="*/ 596365 w 724209"/>
              <a:gd name="connsiteY22" fmla="*/ 980953 h 1044199"/>
              <a:gd name="connsiteX23" fmla="*/ 647653 w 724209"/>
              <a:gd name="connsiteY23" fmla="*/ 856544 h 1044199"/>
              <a:gd name="connsiteX24" fmla="*/ 666454 w 724209"/>
              <a:gd name="connsiteY24" fmla="*/ 985514 h 1044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209" h="1044199">
                <a:moveTo>
                  <a:pt x="666454" y="985514"/>
                </a:moveTo>
                <a:cubicBezTo>
                  <a:pt x="705185" y="928163"/>
                  <a:pt x="750992" y="846751"/>
                  <a:pt x="704803" y="739863"/>
                </a:cubicBezTo>
                <a:cubicBezTo>
                  <a:pt x="614957" y="615043"/>
                  <a:pt x="627015" y="447763"/>
                  <a:pt x="588121" y="301713"/>
                </a:cubicBezTo>
                <a:cubicBezTo>
                  <a:pt x="546548" y="154523"/>
                  <a:pt x="509222" y="4503"/>
                  <a:pt x="319040" y="261"/>
                </a:cubicBezTo>
                <a:cubicBezTo>
                  <a:pt x="73106" y="-10892"/>
                  <a:pt x="56453" y="337445"/>
                  <a:pt x="51125" y="426779"/>
                </a:cubicBezTo>
                <a:cubicBezTo>
                  <a:pt x="43353" y="559993"/>
                  <a:pt x="78580" y="673242"/>
                  <a:pt x="2334" y="813682"/>
                </a:cubicBezTo>
                <a:cubicBezTo>
                  <a:pt x="-17738" y="960333"/>
                  <a:pt x="95232" y="1046125"/>
                  <a:pt x="205371" y="1044167"/>
                </a:cubicBezTo>
                <a:cubicBezTo>
                  <a:pt x="145793" y="1003806"/>
                  <a:pt x="125844" y="969107"/>
                  <a:pt x="128540" y="908932"/>
                </a:cubicBezTo>
                <a:cubicBezTo>
                  <a:pt x="180584" y="973617"/>
                  <a:pt x="218473" y="985934"/>
                  <a:pt x="276178" y="975607"/>
                </a:cubicBezTo>
                <a:cubicBezTo>
                  <a:pt x="220644" y="956422"/>
                  <a:pt x="190587" y="941484"/>
                  <a:pt x="169021" y="875594"/>
                </a:cubicBezTo>
                <a:lnTo>
                  <a:pt x="229318" y="918322"/>
                </a:lnTo>
                <a:cubicBezTo>
                  <a:pt x="196608" y="868016"/>
                  <a:pt x="170976" y="836110"/>
                  <a:pt x="169403" y="767405"/>
                </a:cubicBezTo>
                <a:lnTo>
                  <a:pt x="234012" y="854613"/>
                </a:lnTo>
                <a:cubicBezTo>
                  <a:pt x="199385" y="723448"/>
                  <a:pt x="245330" y="709934"/>
                  <a:pt x="204907" y="605293"/>
                </a:cubicBezTo>
                <a:cubicBezTo>
                  <a:pt x="181289" y="540692"/>
                  <a:pt x="164631" y="440770"/>
                  <a:pt x="152336" y="360601"/>
                </a:cubicBezTo>
                <a:cubicBezTo>
                  <a:pt x="147345" y="264169"/>
                  <a:pt x="245811" y="227317"/>
                  <a:pt x="295262" y="133993"/>
                </a:cubicBezTo>
                <a:cubicBezTo>
                  <a:pt x="439742" y="158282"/>
                  <a:pt x="479487" y="287672"/>
                  <a:pt x="509191" y="384075"/>
                </a:cubicBezTo>
                <a:cubicBezTo>
                  <a:pt x="544807" y="557966"/>
                  <a:pt x="486034" y="553114"/>
                  <a:pt x="505071" y="638339"/>
                </a:cubicBezTo>
                <a:cubicBezTo>
                  <a:pt x="553716" y="748993"/>
                  <a:pt x="543051" y="843254"/>
                  <a:pt x="513853" y="935508"/>
                </a:cubicBezTo>
                <a:cubicBezTo>
                  <a:pt x="541028" y="911501"/>
                  <a:pt x="551220" y="884664"/>
                  <a:pt x="557165" y="842257"/>
                </a:cubicBezTo>
                <a:cubicBezTo>
                  <a:pt x="561965" y="899879"/>
                  <a:pt x="562520" y="957500"/>
                  <a:pt x="516369" y="1002384"/>
                </a:cubicBezTo>
                <a:cubicBezTo>
                  <a:pt x="558214" y="989528"/>
                  <a:pt x="575998" y="963933"/>
                  <a:pt x="599444" y="925601"/>
                </a:cubicBezTo>
                <a:cubicBezTo>
                  <a:pt x="603608" y="951129"/>
                  <a:pt x="602109" y="952595"/>
                  <a:pt x="596365" y="980953"/>
                </a:cubicBezTo>
                <a:cubicBezTo>
                  <a:pt x="625255" y="944201"/>
                  <a:pt x="649900" y="908865"/>
                  <a:pt x="647653" y="856544"/>
                </a:cubicBezTo>
                <a:cubicBezTo>
                  <a:pt x="676565" y="899534"/>
                  <a:pt x="694155" y="941109"/>
                  <a:pt x="666454" y="985514"/>
                </a:cubicBezTo>
                <a:close/>
              </a:path>
            </a:pathLst>
          </a:custGeom>
          <a:solidFill>
            <a:schemeClr val="tx1">
              <a:lumMod val="50000"/>
              <a:lumOff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6BAD7A41-88D3-6A49-8C5D-148EA0AE50E5}"/>
              </a:ext>
            </a:extLst>
          </p:cNvPr>
          <p:cNvSpPr/>
          <p:nvPr/>
        </p:nvSpPr>
        <p:spPr>
          <a:xfrm>
            <a:off x="4095102" y="6563153"/>
            <a:ext cx="109394" cy="109394"/>
          </a:xfrm>
          <a:prstGeom prst="ellipse">
            <a:avLst/>
          </a:prstGeom>
          <a:solidFill>
            <a:srgbClr val="8C0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8" name="Oval 67">
            <a:extLst>
              <a:ext uri="{FF2B5EF4-FFF2-40B4-BE49-F238E27FC236}">
                <a16:creationId xmlns:a16="http://schemas.microsoft.com/office/drawing/2014/main" id="{FF95CCF2-8C3B-8240-8DED-46297F953AFF}"/>
              </a:ext>
            </a:extLst>
          </p:cNvPr>
          <p:cNvSpPr/>
          <p:nvPr/>
        </p:nvSpPr>
        <p:spPr>
          <a:xfrm>
            <a:off x="4095102" y="6761619"/>
            <a:ext cx="109394" cy="109394"/>
          </a:xfrm>
          <a:prstGeom prst="ellipse">
            <a:avLst/>
          </a:prstGeom>
          <a:solidFill>
            <a:srgbClr val="8C0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158C6A00-2801-734C-B0BF-9FA98552516D}"/>
              </a:ext>
            </a:extLst>
          </p:cNvPr>
          <p:cNvSpPr/>
          <p:nvPr/>
        </p:nvSpPr>
        <p:spPr>
          <a:xfrm>
            <a:off x="4103024" y="6912529"/>
            <a:ext cx="109394" cy="109394"/>
          </a:xfrm>
          <a:prstGeom prst="ellipse">
            <a:avLst/>
          </a:prstGeom>
          <a:solidFill>
            <a:srgbClr val="8C0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14125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Global operators*</a:t>
            </a:r>
          </a:p>
        </p:txBody>
      </p:sp>
      <p:sp>
        <p:nvSpPr>
          <p:cNvPr id="14" name="TextBox 13"/>
          <p:cNvSpPr txBox="1"/>
          <p:nvPr/>
        </p:nvSpPr>
        <p:spPr>
          <a:xfrm>
            <a:off x="10050032" y="6385974"/>
            <a:ext cx="2664296" cy="307777"/>
          </a:xfrm>
          <a:prstGeom prst="rect">
            <a:avLst/>
          </a:prstGeom>
          <a:noFill/>
        </p:spPr>
        <p:txBody>
          <a:bodyPr wrap="square" rtlCol="0">
            <a:spAutoFit/>
          </a:bodyPr>
          <a:lstStyle/>
          <a:p>
            <a:r>
              <a:rPr lang="en-GB" sz="1400" dirty="0">
                <a:solidFill>
                  <a:schemeClr val="tx1">
                    <a:lumMod val="65000"/>
                    <a:lumOff val="35000"/>
                  </a:schemeClr>
                </a:solidFill>
              </a:rPr>
              <a:t>*Just a small selection</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44286" y="1851432"/>
            <a:ext cx="10103427" cy="4688430"/>
          </a:xfrm>
          <a:prstGeom prst="rect">
            <a:avLst/>
          </a:prstGeom>
        </p:spPr>
      </p:pic>
    </p:spTree>
    <p:extLst>
      <p:ext uri="{BB962C8B-B14F-4D97-AF65-F5344CB8AC3E}">
        <p14:creationId xmlns:p14="http://schemas.microsoft.com/office/powerpoint/2010/main" val="39448281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3" name="Group 713">
            <a:extLst>
              <a:ext uri="{FF2B5EF4-FFF2-40B4-BE49-F238E27FC236}">
                <a16:creationId xmlns:a16="http://schemas.microsoft.com/office/drawing/2014/main" id="{3CCF7E4F-E9B1-7C4C-9F29-4B7C16374A4F}"/>
              </a:ext>
            </a:extLst>
          </p:cNvPr>
          <p:cNvGrpSpPr>
            <a:grpSpLocks noChangeAspect="1"/>
          </p:cNvGrpSpPr>
          <p:nvPr/>
        </p:nvGrpSpPr>
        <p:grpSpPr bwMode="gray">
          <a:xfrm>
            <a:off x="1613653" y="1530554"/>
            <a:ext cx="9030662" cy="4665254"/>
            <a:chOff x="595312" y="1489072"/>
            <a:chExt cx="9501193" cy="5138733"/>
          </a:xfrm>
          <a:solidFill>
            <a:srgbClr val="86B4D0"/>
          </a:solidFill>
        </p:grpSpPr>
        <p:sp>
          <p:nvSpPr>
            <p:cNvPr id="744" name="Freeform 743">
              <a:extLst>
                <a:ext uri="{FF2B5EF4-FFF2-40B4-BE49-F238E27FC236}">
                  <a16:creationId xmlns:a16="http://schemas.microsoft.com/office/drawing/2014/main" id="{C6D73011-D41A-8848-B524-C95F71DBE1E2}"/>
                </a:ext>
              </a:extLst>
            </p:cNvPr>
            <p:cNvSpPr>
              <a:spLocks noEditPoints="1"/>
            </p:cNvSpPr>
            <p:nvPr/>
          </p:nvSpPr>
          <p:spPr bwMode="gray">
            <a:xfrm>
              <a:off x="5583239" y="1670047"/>
              <a:ext cx="4513266" cy="1620837"/>
            </a:xfrm>
            <a:custGeom>
              <a:avLst/>
              <a:gdLst/>
              <a:ahLst/>
              <a:cxnLst>
                <a:cxn ang="0">
                  <a:pos x="2045" y="814"/>
                </a:cxn>
                <a:cxn ang="0">
                  <a:pos x="2837" y="390"/>
                </a:cxn>
                <a:cxn ang="0">
                  <a:pos x="2741" y="394"/>
                </a:cxn>
                <a:cxn ang="0">
                  <a:pos x="2624" y="416"/>
                </a:cxn>
                <a:cxn ang="0">
                  <a:pos x="2550" y="513"/>
                </a:cxn>
                <a:cxn ang="0">
                  <a:pos x="2412" y="540"/>
                </a:cxn>
                <a:cxn ang="0">
                  <a:pos x="2380" y="694"/>
                </a:cxn>
                <a:cxn ang="0">
                  <a:pos x="2295" y="631"/>
                </a:cxn>
                <a:cxn ang="0">
                  <a:pos x="2429" y="471"/>
                </a:cxn>
                <a:cxn ang="0">
                  <a:pos x="2337" y="497"/>
                </a:cxn>
                <a:cxn ang="0">
                  <a:pos x="2242" y="568"/>
                </a:cxn>
                <a:cxn ang="0">
                  <a:pos x="2138" y="562"/>
                </a:cxn>
                <a:cxn ang="0">
                  <a:pos x="1984" y="629"/>
                </a:cxn>
                <a:cxn ang="0">
                  <a:pos x="2026" y="733"/>
                </a:cxn>
                <a:cxn ang="0">
                  <a:pos x="1990" y="871"/>
                </a:cxn>
                <a:cxn ang="0">
                  <a:pos x="1854" y="979"/>
                </a:cxn>
                <a:cxn ang="0">
                  <a:pos x="1852" y="851"/>
                </a:cxn>
                <a:cxn ang="0">
                  <a:pos x="1663" y="804"/>
                </a:cxn>
                <a:cxn ang="0">
                  <a:pos x="1322" y="755"/>
                </a:cxn>
                <a:cxn ang="0">
                  <a:pos x="1044" y="788"/>
                </a:cxn>
                <a:cxn ang="0">
                  <a:pos x="745" y="694"/>
                </a:cxn>
                <a:cxn ang="0">
                  <a:pos x="605" y="778"/>
                </a:cxn>
                <a:cxn ang="0">
                  <a:pos x="503" y="796"/>
                </a:cxn>
                <a:cxn ang="0">
                  <a:pos x="477" y="905"/>
                </a:cxn>
                <a:cxn ang="0">
                  <a:pos x="453" y="991"/>
                </a:cxn>
                <a:cxn ang="0">
                  <a:pos x="306" y="938"/>
                </a:cxn>
                <a:cxn ang="0">
                  <a:pos x="345" y="822"/>
                </a:cxn>
                <a:cxn ang="0">
                  <a:pos x="207" y="749"/>
                </a:cxn>
                <a:cxn ang="0">
                  <a:pos x="138" y="615"/>
                </a:cxn>
                <a:cxn ang="0">
                  <a:pos x="176" y="491"/>
                </a:cxn>
                <a:cxn ang="0">
                  <a:pos x="174" y="274"/>
                </a:cxn>
                <a:cxn ang="0">
                  <a:pos x="298" y="286"/>
                </a:cxn>
                <a:cxn ang="0">
                  <a:pos x="225" y="337"/>
                </a:cxn>
                <a:cxn ang="0">
                  <a:pos x="306" y="436"/>
                </a:cxn>
                <a:cxn ang="0">
                  <a:pos x="388" y="363"/>
                </a:cxn>
                <a:cxn ang="0">
                  <a:pos x="446" y="361"/>
                </a:cxn>
                <a:cxn ang="0">
                  <a:pos x="562" y="312"/>
                </a:cxn>
                <a:cxn ang="0">
                  <a:pos x="715" y="264"/>
                </a:cxn>
                <a:cxn ang="0">
                  <a:pos x="802" y="266"/>
                </a:cxn>
                <a:cxn ang="0">
                  <a:pos x="877" y="225"/>
                </a:cxn>
                <a:cxn ang="0">
                  <a:pos x="891" y="365"/>
                </a:cxn>
                <a:cxn ang="0">
                  <a:pos x="975" y="317"/>
                </a:cxn>
                <a:cxn ang="0">
                  <a:pos x="928" y="172"/>
                </a:cxn>
                <a:cxn ang="0">
                  <a:pos x="1003" y="180"/>
                </a:cxn>
                <a:cxn ang="0">
                  <a:pos x="1096" y="264"/>
                </a:cxn>
                <a:cxn ang="0">
                  <a:pos x="1088" y="128"/>
                </a:cxn>
                <a:cxn ang="0">
                  <a:pos x="1165" y="73"/>
                </a:cxn>
                <a:cxn ang="0">
                  <a:pos x="1310" y="63"/>
                </a:cxn>
                <a:cxn ang="0">
                  <a:pos x="1417" y="2"/>
                </a:cxn>
                <a:cxn ang="0">
                  <a:pos x="1555" y="48"/>
                </a:cxn>
                <a:cxn ang="0">
                  <a:pos x="1434" y="176"/>
                </a:cxn>
                <a:cxn ang="0">
                  <a:pos x="1559" y="136"/>
                </a:cxn>
                <a:cxn ang="0">
                  <a:pos x="1712" y="170"/>
                </a:cxn>
                <a:cxn ang="0">
                  <a:pos x="1756" y="170"/>
                </a:cxn>
                <a:cxn ang="0">
                  <a:pos x="1821" y="217"/>
                </a:cxn>
                <a:cxn ang="0">
                  <a:pos x="1980" y="211"/>
                </a:cxn>
                <a:cxn ang="0">
                  <a:pos x="2077" y="172"/>
                </a:cxn>
                <a:cxn ang="0">
                  <a:pos x="2169" y="217"/>
                </a:cxn>
                <a:cxn ang="0">
                  <a:pos x="2347" y="254"/>
                </a:cxn>
                <a:cxn ang="0">
                  <a:pos x="2518" y="284"/>
                </a:cxn>
                <a:cxn ang="0">
                  <a:pos x="2697" y="302"/>
                </a:cxn>
                <a:cxn ang="0">
                  <a:pos x="32" y="686"/>
                </a:cxn>
              </a:cxnLst>
              <a:rect l="0" t="0" r="r" b="b"/>
              <a:pathLst>
                <a:path w="2843" h="1021">
                  <a:moveTo>
                    <a:pt x="2083" y="822"/>
                  </a:moveTo>
                  <a:lnTo>
                    <a:pt x="2083" y="822"/>
                  </a:lnTo>
                  <a:lnTo>
                    <a:pt x="2085" y="832"/>
                  </a:lnTo>
                  <a:lnTo>
                    <a:pt x="2081" y="826"/>
                  </a:lnTo>
                  <a:lnTo>
                    <a:pt x="2073" y="822"/>
                  </a:lnTo>
                  <a:lnTo>
                    <a:pt x="2071" y="822"/>
                  </a:lnTo>
                  <a:lnTo>
                    <a:pt x="2065" y="822"/>
                  </a:lnTo>
                  <a:lnTo>
                    <a:pt x="2063" y="824"/>
                  </a:lnTo>
                  <a:lnTo>
                    <a:pt x="2061" y="830"/>
                  </a:lnTo>
                  <a:lnTo>
                    <a:pt x="2061" y="836"/>
                  </a:lnTo>
                  <a:lnTo>
                    <a:pt x="2061" y="842"/>
                  </a:lnTo>
                  <a:lnTo>
                    <a:pt x="2055" y="853"/>
                  </a:lnTo>
                  <a:lnTo>
                    <a:pt x="2053" y="865"/>
                  </a:lnTo>
                  <a:lnTo>
                    <a:pt x="2055" y="875"/>
                  </a:lnTo>
                  <a:lnTo>
                    <a:pt x="2061" y="889"/>
                  </a:lnTo>
                  <a:lnTo>
                    <a:pt x="2065" y="891"/>
                  </a:lnTo>
                  <a:lnTo>
                    <a:pt x="2065" y="899"/>
                  </a:lnTo>
                  <a:lnTo>
                    <a:pt x="2067" y="905"/>
                  </a:lnTo>
                  <a:lnTo>
                    <a:pt x="2063" y="909"/>
                  </a:lnTo>
                  <a:lnTo>
                    <a:pt x="2063" y="905"/>
                  </a:lnTo>
                  <a:lnTo>
                    <a:pt x="2061" y="901"/>
                  </a:lnTo>
                  <a:lnTo>
                    <a:pt x="2057" y="899"/>
                  </a:lnTo>
                  <a:lnTo>
                    <a:pt x="2055" y="895"/>
                  </a:lnTo>
                  <a:lnTo>
                    <a:pt x="2053" y="891"/>
                  </a:lnTo>
                  <a:lnTo>
                    <a:pt x="2049" y="891"/>
                  </a:lnTo>
                  <a:lnTo>
                    <a:pt x="2047" y="893"/>
                  </a:lnTo>
                  <a:lnTo>
                    <a:pt x="2045" y="895"/>
                  </a:lnTo>
                  <a:lnTo>
                    <a:pt x="2043" y="903"/>
                  </a:lnTo>
                  <a:lnTo>
                    <a:pt x="2043" y="905"/>
                  </a:lnTo>
                  <a:lnTo>
                    <a:pt x="2037" y="905"/>
                  </a:lnTo>
                  <a:lnTo>
                    <a:pt x="2039" y="891"/>
                  </a:lnTo>
                  <a:lnTo>
                    <a:pt x="2043" y="889"/>
                  </a:lnTo>
                  <a:lnTo>
                    <a:pt x="2043" y="883"/>
                  </a:lnTo>
                  <a:lnTo>
                    <a:pt x="2043" y="875"/>
                  </a:lnTo>
                  <a:lnTo>
                    <a:pt x="2045" y="873"/>
                  </a:lnTo>
                  <a:lnTo>
                    <a:pt x="2045" y="859"/>
                  </a:lnTo>
                  <a:lnTo>
                    <a:pt x="2043" y="842"/>
                  </a:lnTo>
                  <a:lnTo>
                    <a:pt x="2045" y="840"/>
                  </a:lnTo>
                  <a:lnTo>
                    <a:pt x="2043" y="826"/>
                  </a:lnTo>
                  <a:lnTo>
                    <a:pt x="2045" y="814"/>
                  </a:lnTo>
                  <a:lnTo>
                    <a:pt x="2045" y="804"/>
                  </a:lnTo>
                  <a:lnTo>
                    <a:pt x="2043" y="794"/>
                  </a:lnTo>
                  <a:lnTo>
                    <a:pt x="2045" y="784"/>
                  </a:lnTo>
                  <a:lnTo>
                    <a:pt x="2043" y="777"/>
                  </a:lnTo>
                  <a:lnTo>
                    <a:pt x="2039" y="767"/>
                  </a:lnTo>
                  <a:lnTo>
                    <a:pt x="2039" y="759"/>
                  </a:lnTo>
                  <a:lnTo>
                    <a:pt x="2043" y="755"/>
                  </a:lnTo>
                  <a:lnTo>
                    <a:pt x="2043" y="749"/>
                  </a:lnTo>
                  <a:lnTo>
                    <a:pt x="2039" y="745"/>
                  </a:lnTo>
                  <a:lnTo>
                    <a:pt x="2045" y="743"/>
                  </a:lnTo>
                  <a:lnTo>
                    <a:pt x="2045" y="735"/>
                  </a:lnTo>
                  <a:lnTo>
                    <a:pt x="2055" y="729"/>
                  </a:lnTo>
                  <a:lnTo>
                    <a:pt x="2053" y="708"/>
                  </a:lnTo>
                  <a:lnTo>
                    <a:pt x="2057" y="708"/>
                  </a:lnTo>
                  <a:lnTo>
                    <a:pt x="2061" y="704"/>
                  </a:lnTo>
                  <a:lnTo>
                    <a:pt x="2065" y="710"/>
                  </a:lnTo>
                  <a:lnTo>
                    <a:pt x="2065" y="717"/>
                  </a:lnTo>
                  <a:lnTo>
                    <a:pt x="2063" y="719"/>
                  </a:lnTo>
                  <a:lnTo>
                    <a:pt x="2063" y="725"/>
                  </a:lnTo>
                  <a:lnTo>
                    <a:pt x="2063" y="729"/>
                  </a:lnTo>
                  <a:lnTo>
                    <a:pt x="2063" y="735"/>
                  </a:lnTo>
                  <a:lnTo>
                    <a:pt x="2067" y="739"/>
                  </a:lnTo>
                  <a:lnTo>
                    <a:pt x="2071" y="745"/>
                  </a:lnTo>
                  <a:lnTo>
                    <a:pt x="2071" y="749"/>
                  </a:lnTo>
                  <a:lnTo>
                    <a:pt x="2065" y="763"/>
                  </a:lnTo>
                  <a:lnTo>
                    <a:pt x="2067" y="765"/>
                  </a:lnTo>
                  <a:lnTo>
                    <a:pt x="2065" y="773"/>
                  </a:lnTo>
                  <a:lnTo>
                    <a:pt x="2065" y="782"/>
                  </a:lnTo>
                  <a:lnTo>
                    <a:pt x="2067" y="786"/>
                  </a:lnTo>
                  <a:lnTo>
                    <a:pt x="2071" y="794"/>
                  </a:lnTo>
                  <a:lnTo>
                    <a:pt x="2067" y="798"/>
                  </a:lnTo>
                  <a:lnTo>
                    <a:pt x="2067" y="802"/>
                  </a:lnTo>
                  <a:lnTo>
                    <a:pt x="2067" y="806"/>
                  </a:lnTo>
                  <a:lnTo>
                    <a:pt x="2073" y="814"/>
                  </a:lnTo>
                  <a:lnTo>
                    <a:pt x="2077" y="814"/>
                  </a:lnTo>
                  <a:lnTo>
                    <a:pt x="2077" y="816"/>
                  </a:lnTo>
                  <a:lnTo>
                    <a:pt x="2081" y="822"/>
                  </a:lnTo>
                  <a:lnTo>
                    <a:pt x="2083" y="822"/>
                  </a:lnTo>
                  <a:lnTo>
                    <a:pt x="2083" y="822"/>
                  </a:lnTo>
                  <a:close/>
                  <a:moveTo>
                    <a:pt x="2837" y="390"/>
                  </a:moveTo>
                  <a:lnTo>
                    <a:pt x="2837" y="390"/>
                  </a:lnTo>
                  <a:lnTo>
                    <a:pt x="2837" y="392"/>
                  </a:lnTo>
                  <a:lnTo>
                    <a:pt x="2837" y="396"/>
                  </a:lnTo>
                  <a:lnTo>
                    <a:pt x="2833" y="396"/>
                  </a:lnTo>
                  <a:lnTo>
                    <a:pt x="2829" y="404"/>
                  </a:lnTo>
                  <a:lnTo>
                    <a:pt x="2825" y="404"/>
                  </a:lnTo>
                  <a:lnTo>
                    <a:pt x="2825" y="402"/>
                  </a:lnTo>
                  <a:lnTo>
                    <a:pt x="2819" y="400"/>
                  </a:lnTo>
                  <a:lnTo>
                    <a:pt x="2802" y="400"/>
                  </a:lnTo>
                  <a:lnTo>
                    <a:pt x="2802" y="406"/>
                  </a:lnTo>
                  <a:lnTo>
                    <a:pt x="2810" y="404"/>
                  </a:lnTo>
                  <a:lnTo>
                    <a:pt x="2810" y="414"/>
                  </a:lnTo>
                  <a:lnTo>
                    <a:pt x="2800" y="416"/>
                  </a:lnTo>
                  <a:lnTo>
                    <a:pt x="2802" y="420"/>
                  </a:lnTo>
                  <a:lnTo>
                    <a:pt x="2802" y="422"/>
                  </a:lnTo>
                  <a:lnTo>
                    <a:pt x="2802" y="424"/>
                  </a:lnTo>
                  <a:lnTo>
                    <a:pt x="2806" y="430"/>
                  </a:lnTo>
                  <a:lnTo>
                    <a:pt x="2810" y="434"/>
                  </a:lnTo>
                  <a:lnTo>
                    <a:pt x="2800" y="432"/>
                  </a:lnTo>
                  <a:lnTo>
                    <a:pt x="2800" y="434"/>
                  </a:lnTo>
                  <a:lnTo>
                    <a:pt x="2798" y="434"/>
                  </a:lnTo>
                  <a:lnTo>
                    <a:pt x="2796" y="432"/>
                  </a:lnTo>
                  <a:lnTo>
                    <a:pt x="2792" y="432"/>
                  </a:lnTo>
                  <a:lnTo>
                    <a:pt x="2792" y="426"/>
                  </a:lnTo>
                  <a:lnTo>
                    <a:pt x="2790" y="426"/>
                  </a:lnTo>
                  <a:lnTo>
                    <a:pt x="2790" y="430"/>
                  </a:lnTo>
                  <a:lnTo>
                    <a:pt x="2788" y="430"/>
                  </a:lnTo>
                  <a:lnTo>
                    <a:pt x="2788" y="432"/>
                  </a:lnTo>
                  <a:lnTo>
                    <a:pt x="2780" y="434"/>
                  </a:lnTo>
                  <a:lnTo>
                    <a:pt x="2780" y="430"/>
                  </a:lnTo>
                  <a:lnTo>
                    <a:pt x="2770" y="422"/>
                  </a:lnTo>
                  <a:lnTo>
                    <a:pt x="2760" y="420"/>
                  </a:lnTo>
                  <a:lnTo>
                    <a:pt x="2758" y="422"/>
                  </a:lnTo>
                  <a:lnTo>
                    <a:pt x="2754" y="422"/>
                  </a:lnTo>
                  <a:lnTo>
                    <a:pt x="2750" y="420"/>
                  </a:lnTo>
                  <a:lnTo>
                    <a:pt x="2745" y="414"/>
                  </a:lnTo>
                  <a:lnTo>
                    <a:pt x="2747" y="410"/>
                  </a:lnTo>
                  <a:lnTo>
                    <a:pt x="2745" y="406"/>
                  </a:lnTo>
                  <a:lnTo>
                    <a:pt x="2745" y="402"/>
                  </a:lnTo>
                  <a:lnTo>
                    <a:pt x="2741" y="394"/>
                  </a:lnTo>
                  <a:lnTo>
                    <a:pt x="2737" y="394"/>
                  </a:lnTo>
                  <a:lnTo>
                    <a:pt x="2733" y="394"/>
                  </a:lnTo>
                  <a:lnTo>
                    <a:pt x="2725" y="394"/>
                  </a:lnTo>
                  <a:lnTo>
                    <a:pt x="2725" y="392"/>
                  </a:lnTo>
                  <a:lnTo>
                    <a:pt x="2723" y="392"/>
                  </a:lnTo>
                  <a:lnTo>
                    <a:pt x="2721" y="394"/>
                  </a:lnTo>
                  <a:lnTo>
                    <a:pt x="2721" y="396"/>
                  </a:lnTo>
                  <a:lnTo>
                    <a:pt x="2713" y="400"/>
                  </a:lnTo>
                  <a:lnTo>
                    <a:pt x="2705" y="402"/>
                  </a:lnTo>
                  <a:lnTo>
                    <a:pt x="2699" y="396"/>
                  </a:lnTo>
                  <a:lnTo>
                    <a:pt x="2693" y="394"/>
                  </a:lnTo>
                  <a:lnTo>
                    <a:pt x="2693" y="390"/>
                  </a:lnTo>
                  <a:lnTo>
                    <a:pt x="2697" y="384"/>
                  </a:lnTo>
                  <a:lnTo>
                    <a:pt x="2697" y="382"/>
                  </a:lnTo>
                  <a:lnTo>
                    <a:pt x="2695" y="381"/>
                  </a:lnTo>
                  <a:lnTo>
                    <a:pt x="2693" y="377"/>
                  </a:lnTo>
                  <a:lnTo>
                    <a:pt x="2693" y="375"/>
                  </a:lnTo>
                  <a:lnTo>
                    <a:pt x="2695" y="373"/>
                  </a:lnTo>
                  <a:lnTo>
                    <a:pt x="2687" y="371"/>
                  </a:lnTo>
                  <a:lnTo>
                    <a:pt x="2684" y="375"/>
                  </a:lnTo>
                  <a:lnTo>
                    <a:pt x="2684" y="377"/>
                  </a:lnTo>
                  <a:lnTo>
                    <a:pt x="2685" y="381"/>
                  </a:lnTo>
                  <a:lnTo>
                    <a:pt x="2685" y="384"/>
                  </a:lnTo>
                  <a:lnTo>
                    <a:pt x="2684" y="384"/>
                  </a:lnTo>
                  <a:lnTo>
                    <a:pt x="2680" y="390"/>
                  </a:lnTo>
                  <a:lnTo>
                    <a:pt x="2689" y="394"/>
                  </a:lnTo>
                  <a:lnTo>
                    <a:pt x="2689" y="396"/>
                  </a:lnTo>
                  <a:lnTo>
                    <a:pt x="2684" y="404"/>
                  </a:lnTo>
                  <a:lnTo>
                    <a:pt x="2685" y="406"/>
                  </a:lnTo>
                  <a:lnTo>
                    <a:pt x="2684" y="412"/>
                  </a:lnTo>
                  <a:lnTo>
                    <a:pt x="2676" y="416"/>
                  </a:lnTo>
                  <a:lnTo>
                    <a:pt x="2666" y="420"/>
                  </a:lnTo>
                  <a:lnTo>
                    <a:pt x="2658" y="420"/>
                  </a:lnTo>
                  <a:lnTo>
                    <a:pt x="2650" y="416"/>
                  </a:lnTo>
                  <a:lnTo>
                    <a:pt x="2634" y="412"/>
                  </a:lnTo>
                  <a:lnTo>
                    <a:pt x="2632" y="414"/>
                  </a:lnTo>
                  <a:lnTo>
                    <a:pt x="2624" y="414"/>
                  </a:lnTo>
                  <a:lnTo>
                    <a:pt x="2618" y="414"/>
                  </a:lnTo>
                  <a:lnTo>
                    <a:pt x="2615" y="416"/>
                  </a:lnTo>
                  <a:lnTo>
                    <a:pt x="2624" y="416"/>
                  </a:lnTo>
                  <a:lnTo>
                    <a:pt x="2632" y="422"/>
                  </a:lnTo>
                  <a:lnTo>
                    <a:pt x="2638" y="416"/>
                  </a:lnTo>
                  <a:lnTo>
                    <a:pt x="2640" y="424"/>
                  </a:lnTo>
                  <a:lnTo>
                    <a:pt x="2634" y="424"/>
                  </a:lnTo>
                  <a:lnTo>
                    <a:pt x="2632" y="432"/>
                  </a:lnTo>
                  <a:lnTo>
                    <a:pt x="2640" y="430"/>
                  </a:lnTo>
                  <a:lnTo>
                    <a:pt x="2644" y="430"/>
                  </a:lnTo>
                  <a:lnTo>
                    <a:pt x="2652" y="444"/>
                  </a:lnTo>
                  <a:lnTo>
                    <a:pt x="2656" y="444"/>
                  </a:lnTo>
                  <a:lnTo>
                    <a:pt x="2658" y="451"/>
                  </a:lnTo>
                  <a:lnTo>
                    <a:pt x="2660" y="453"/>
                  </a:lnTo>
                  <a:lnTo>
                    <a:pt x="2658" y="455"/>
                  </a:lnTo>
                  <a:lnTo>
                    <a:pt x="2658" y="459"/>
                  </a:lnTo>
                  <a:lnTo>
                    <a:pt x="2666" y="461"/>
                  </a:lnTo>
                  <a:lnTo>
                    <a:pt x="2666" y="463"/>
                  </a:lnTo>
                  <a:lnTo>
                    <a:pt x="2666" y="465"/>
                  </a:lnTo>
                  <a:lnTo>
                    <a:pt x="2666" y="471"/>
                  </a:lnTo>
                  <a:lnTo>
                    <a:pt x="2668" y="473"/>
                  </a:lnTo>
                  <a:lnTo>
                    <a:pt x="2660" y="479"/>
                  </a:lnTo>
                  <a:lnTo>
                    <a:pt x="2656" y="481"/>
                  </a:lnTo>
                  <a:lnTo>
                    <a:pt x="2650" y="479"/>
                  </a:lnTo>
                  <a:lnTo>
                    <a:pt x="2642" y="473"/>
                  </a:lnTo>
                  <a:lnTo>
                    <a:pt x="2630" y="475"/>
                  </a:lnTo>
                  <a:lnTo>
                    <a:pt x="2628" y="475"/>
                  </a:lnTo>
                  <a:lnTo>
                    <a:pt x="2624" y="473"/>
                  </a:lnTo>
                  <a:lnTo>
                    <a:pt x="2622" y="475"/>
                  </a:lnTo>
                  <a:lnTo>
                    <a:pt x="2613" y="479"/>
                  </a:lnTo>
                  <a:lnTo>
                    <a:pt x="2601" y="483"/>
                  </a:lnTo>
                  <a:lnTo>
                    <a:pt x="2601" y="487"/>
                  </a:lnTo>
                  <a:lnTo>
                    <a:pt x="2591" y="489"/>
                  </a:lnTo>
                  <a:lnTo>
                    <a:pt x="2583" y="491"/>
                  </a:lnTo>
                  <a:lnTo>
                    <a:pt x="2575" y="499"/>
                  </a:lnTo>
                  <a:lnTo>
                    <a:pt x="2567" y="493"/>
                  </a:lnTo>
                  <a:lnTo>
                    <a:pt x="2567" y="501"/>
                  </a:lnTo>
                  <a:lnTo>
                    <a:pt x="2565" y="507"/>
                  </a:lnTo>
                  <a:lnTo>
                    <a:pt x="2559" y="507"/>
                  </a:lnTo>
                  <a:lnTo>
                    <a:pt x="2552" y="501"/>
                  </a:lnTo>
                  <a:lnTo>
                    <a:pt x="2557" y="509"/>
                  </a:lnTo>
                  <a:lnTo>
                    <a:pt x="2552" y="513"/>
                  </a:lnTo>
                  <a:lnTo>
                    <a:pt x="2550" y="513"/>
                  </a:lnTo>
                  <a:lnTo>
                    <a:pt x="2548" y="513"/>
                  </a:lnTo>
                  <a:lnTo>
                    <a:pt x="2540" y="516"/>
                  </a:lnTo>
                  <a:lnTo>
                    <a:pt x="2540" y="518"/>
                  </a:lnTo>
                  <a:lnTo>
                    <a:pt x="2540" y="522"/>
                  </a:lnTo>
                  <a:lnTo>
                    <a:pt x="2536" y="522"/>
                  </a:lnTo>
                  <a:lnTo>
                    <a:pt x="2530" y="524"/>
                  </a:lnTo>
                  <a:lnTo>
                    <a:pt x="2530" y="528"/>
                  </a:lnTo>
                  <a:lnTo>
                    <a:pt x="2524" y="532"/>
                  </a:lnTo>
                  <a:lnTo>
                    <a:pt x="2522" y="540"/>
                  </a:lnTo>
                  <a:lnTo>
                    <a:pt x="2520" y="544"/>
                  </a:lnTo>
                  <a:lnTo>
                    <a:pt x="2504" y="538"/>
                  </a:lnTo>
                  <a:lnTo>
                    <a:pt x="2504" y="534"/>
                  </a:lnTo>
                  <a:lnTo>
                    <a:pt x="2504" y="530"/>
                  </a:lnTo>
                  <a:lnTo>
                    <a:pt x="2502" y="530"/>
                  </a:lnTo>
                  <a:lnTo>
                    <a:pt x="2498" y="530"/>
                  </a:lnTo>
                  <a:lnTo>
                    <a:pt x="2492" y="524"/>
                  </a:lnTo>
                  <a:lnTo>
                    <a:pt x="2485" y="520"/>
                  </a:lnTo>
                  <a:lnTo>
                    <a:pt x="2481" y="520"/>
                  </a:lnTo>
                  <a:lnTo>
                    <a:pt x="2477" y="522"/>
                  </a:lnTo>
                  <a:lnTo>
                    <a:pt x="2477" y="524"/>
                  </a:lnTo>
                  <a:lnTo>
                    <a:pt x="2473" y="524"/>
                  </a:lnTo>
                  <a:lnTo>
                    <a:pt x="2471" y="528"/>
                  </a:lnTo>
                  <a:lnTo>
                    <a:pt x="2467" y="528"/>
                  </a:lnTo>
                  <a:lnTo>
                    <a:pt x="2467" y="532"/>
                  </a:lnTo>
                  <a:lnTo>
                    <a:pt x="2457" y="544"/>
                  </a:lnTo>
                  <a:lnTo>
                    <a:pt x="2453" y="548"/>
                  </a:lnTo>
                  <a:lnTo>
                    <a:pt x="2449" y="548"/>
                  </a:lnTo>
                  <a:lnTo>
                    <a:pt x="2447" y="544"/>
                  </a:lnTo>
                  <a:lnTo>
                    <a:pt x="2447" y="538"/>
                  </a:lnTo>
                  <a:lnTo>
                    <a:pt x="2449" y="530"/>
                  </a:lnTo>
                  <a:lnTo>
                    <a:pt x="2453" y="524"/>
                  </a:lnTo>
                  <a:lnTo>
                    <a:pt x="2449" y="524"/>
                  </a:lnTo>
                  <a:lnTo>
                    <a:pt x="2445" y="532"/>
                  </a:lnTo>
                  <a:lnTo>
                    <a:pt x="2429" y="540"/>
                  </a:lnTo>
                  <a:lnTo>
                    <a:pt x="2429" y="544"/>
                  </a:lnTo>
                  <a:lnTo>
                    <a:pt x="2425" y="544"/>
                  </a:lnTo>
                  <a:lnTo>
                    <a:pt x="2423" y="542"/>
                  </a:lnTo>
                  <a:lnTo>
                    <a:pt x="2420" y="542"/>
                  </a:lnTo>
                  <a:lnTo>
                    <a:pt x="2416" y="542"/>
                  </a:lnTo>
                  <a:lnTo>
                    <a:pt x="2412" y="540"/>
                  </a:lnTo>
                  <a:lnTo>
                    <a:pt x="2410" y="540"/>
                  </a:lnTo>
                  <a:lnTo>
                    <a:pt x="2408" y="548"/>
                  </a:lnTo>
                  <a:lnTo>
                    <a:pt x="2402" y="552"/>
                  </a:lnTo>
                  <a:lnTo>
                    <a:pt x="2402" y="554"/>
                  </a:lnTo>
                  <a:lnTo>
                    <a:pt x="2402" y="560"/>
                  </a:lnTo>
                  <a:lnTo>
                    <a:pt x="2400" y="560"/>
                  </a:lnTo>
                  <a:lnTo>
                    <a:pt x="2400" y="564"/>
                  </a:lnTo>
                  <a:lnTo>
                    <a:pt x="2398" y="564"/>
                  </a:lnTo>
                  <a:lnTo>
                    <a:pt x="2396" y="564"/>
                  </a:lnTo>
                  <a:lnTo>
                    <a:pt x="2396" y="570"/>
                  </a:lnTo>
                  <a:lnTo>
                    <a:pt x="2390" y="572"/>
                  </a:lnTo>
                  <a:lnTo>
                    <a:pt x="2386" y="578"/>
                  </a:lnTo>
                  <a:lnTo>
                    <a:pt x="2380" y="583"/>
                  </a:lnTo>
                  <a:lnTo>
                    <a:pt x="2380" y="589"/>
                  </a:lnTo>
                  <a:lnTo>
                    <a:pt x="2382" y="599"/>
                  </a:lnTo>
                  <a:lnTo>
                    <a:pt x="2386" y="601"/>
                  </a:lnTo>
                  <a:lnTo>
                    <a:pt x="2386" y="599"/>
                  </a:lnTo>
                  <a:lnTo>
                    <a:pt x="2398" y="601"/>
                  </a:lnTo>
                  <a:lnTo>
                    <a:pt x="2398" y="607"/>
                  </a:lnTo>
                  <a:lnTo>
                    <a:pt x="2396" y="615"/>
                  </a:lnTo>
                  <a:lnTo>
                    <a:pt x="2390" y="617"/>
                  </a:lnTo>
                  <a:lnTo>
                    <a:pt x="2388" y="617"/>
                  </a:lnTo>
                  <a:lnTo>
                    <a:pt x="2388" y="621"/>
                  </a:lnTo>
                  <a:lnTo>
                    <a:pt x="2388" y="627"/>
                  </a:lnTo>
                  <a:lnTo>
                    <a:pt x="2386" y="629"/>
                  </a:lnTo>
                  <a:lnTo>
                    <a:pt x="2386" y="635"/>
                  </a:lnTo>
                  <a:lnTo>
                    <a:pt x="2388" y="637"/>
                  </a:lnTo>
                  <a:lnTo>
                    <a:pt x="2390" y="639"/>
                  </a:lnTo>
                  <a:lnTo>
                    <a:pt x="2390" y="645"/>
                  </a:lnTo>
                  <a:lnTo>
                    <a:pt x="2400" y="645"/>
                  </a:lnTo>
                  <a:lnTo>
                    <a:pt x="2400" y="650"/>
                  </a:lnTo>
                  <a:lnTo>
                    <a:pt x="2398" y="656"/>
                  </a:lnTo>
                  <a:lnTo>
                    <a:pt x="2392" y="654"/>
                  </a:lnTo>
                  <a:lnTo>
                    <a:pt x="2388" y="650"/>
                  </a:lnTo>
                  <a:lnTo>
                    <a:pt x="2382" y="656"/>
                  </a:lnTo>
                  <a:lnTo>
                    <a:pt x="2374" y="658"/>
                  </a:lnTo>
                  <a:lnTo>
                    <a:pt x="2370" y="680"/>
                  </a:lnTo>
                  <a:lnTo>
                    <a:pt x="2378" y="684"/>
                  </a:lnTo>
                  <a:lnTo>
                    <a:pt x="2380" y="688"/>
                  </a:lnTo>
                  <a:lnTo>
                    <a:pt x="2380" y="694"/>
                  </a:lnTo>
                  <a:lnTo>
                    <a:pt x="2378" y="694"/>
                  </a:lnTo>
                  <a:lnTo>
                    <a:pt x="2374" y="698"/>
                  </a:lnTo>
                  <a:lnTo>
                    <a:pt x="2372" y="700"/>
                  </a:lnTo>
                  <a:lnTo>
                    <a:pt x="2368" y="700"/>
                  </a:lnTo>
                  <a:lnTo>
                    <a:pt x="2360" y="700"/>
                  </a:lnTo>
                  <a:lnTo>
                    <a:pt x="2355" y="700"/>
                  </a:lnTo>
                  <a:lnTo>
                    <a:pt x="2351" y="706"/>
                  </a:lnTo>
                  <a:lnTo>
                    <a:pt x="2341" y="719"/>
                  </a:lnTo>
                  <a:lnTo>
                    <a:pt x="2341" y="729"/>
                  </a:lnTo>
                  <a:lnTo>
                    <a:pt x="2341" y="737"/>
                  </a:lnTo>
                  <a:lnTo>
                    <a:pt x="2341" y="739"/>
                  </a:lnTo>
                  <a:lnTo>
                    <a:pt x="2335" y="739"/>
                  </a:lnTo>
                  <a:lnTo>
                    <a:pt x="2331" y="739"/>
                  </a:lnTo>
                  <a:lnTo>
                    <a:pt x="2327" y="743"/>
                  </a:lnTo>
                  <a:lnTo>
                    <a:pt x="2325" y="745"/>
                  </a:lnTo>
                  <a:lnTo>
                    <a:pt x="2321" y="745"/>
                  </a:lnTo>
                  <a:lnTo>
                    <a:pt x="2321" y="749"/>
                  </a:lnTo>
                  <a:lnTo>
                    <a:pt x="2321" y="755"/>
                  </a:lnTo>
                  <a:lnTo>
                    <a:pt x="2321" y="763"/>
                  </a:lnTo>
                  <a:lnTo>
                    <a:pt x="2321" y="767"/>
                  </a:lnTo>
                  <a:lnTo>
                    <a:pt x="2295" y="786"/>
                  </a:lnTo>
                  <a:lnTo>
                    <a:pt x="2293" y="786"/>
                  </a:lnTo>
                  <a:lnTo>
                    <a:pt x="2293" y="782"/>
                  </a:lnTo>
                  <a:lnTo>
                    <a:pt x="2288" y="777"/>
                  </a:lnTo>
                  <a:lnTo>
                    <a:pt x="2288" y="769"/>
                  </a:lnTo>
                  <a:lnTo>
                    <a:pt x="2288" y="759"/>
                  </a:lnTo>
                  <a:lnTo>
                    <a:pt x="2282" y="749"/>
                  </a:lnTo>
                  <a:lnTo>
                    <a:pt x="2280" y="737"/>
                  </a:lnTo>
                  <a:lnTo>
                    <a:pt x="2280" y="719"/>
                  </a:lnTo>
                  <a:lnTo>
                    <a:pt x="2280" y="706"/>
                  </a:lnTo>
                  <a:lnTo>
                    <a:pt x="2278" y="698"/>
                  </a:lnTo>
                  <a:lnTo>
                    <a:pt x="2276" y="688"/>
                  </a:lnTo>
                  <a:lnTo>
                    <a:pt x="2272" y="676"/>
                  </a:lnTo>
                  <a:lnTo>
                    <a:pt x="2272" y="660"/>
                  </a:lnTo>
                  <a:lnTo>
                    <a:pt x="2278" y="650"/>
                  </a:lnTo>
                  <a:lnTo>
                    <a:pt x="2278" y="645"/>
                  </a:lnTo>
                  <a:lnTo>
                    <a:pt x="2280" y="639"/>
                  </a:lnTo>
                  <a:lnTo>
                    <a:pt x="2282" y="637"/>
                  </a:lnTo>
                  <a:lnTo>
                    <a:pt x="2288" y="631"/>
                  </a:lnTo>
                  <a:lnTo>
                    <a:pt x="2295" y="631"/>
                  </a:lnTo>
                  <a:lnTo>
                    <a:pt x="2297" y="609"/>
                  </a:lnTo>
                  <a:lnTo>
                    <a:pt x="2293" y="607"/>
                  </a:lnTo>
                  <a:lnTo>
                    <a:pt x="2293" y="605"/>
                  </a:lnTo>
                  <a:lnTo>
                    <a:pt x="2307" y="605"/>
                  </a:lnTo>
                  <a:lnTo>
                    <a:pt x="2309" y="601"/>
                  </a:lnTo>
                  <a:lnTo>
                    <a:pt x="2315" y="597"/>
                  </a:lnTo>
                  <a:lnTo>
                    <a:pt x="2317" y="597"/>
                  </a:lnTo>
                  <a:lnTo>
                    <a:pt x="2323" y="599"/>
                  </a:lnTo>
                  <a:lnTo>
                    <a:pt x="2325" y="595"/>
                  </a:lnTo>
                  <a:lnTo>
                    <a:pt x="2327" y="591"/>
                  </a:lnTo>
                  <a:lnTo>
                    <a:pt x="2335" y="583"/>
                  </a:lnTo>
                  <a:lnTo>
                    <a:pt x="2343" y="578"/>
                  </a:lnTo>
                  <a:lnTo>
                    <a:pt x="2343" y="574"/>
                  </a:lnTo>
                  <a:lnTo>
                    <a:pt x="2347" y="568"/>
                  </a:lnTo>
                  <a:lnTo>
                    <a:pt x="2355" y="564"/>
                  </a:lnTo>
                  <a:lnTo>
                    <a:pt x="2358" y="560"/>
                  </a:lnTo>
                  <a:lnTo>
                    <a:pt x="2358" y="558"/>
                  </a:lnTo>
                  <a:lnTo>
                    <a:pt x="2364" y="554"/>
                  </a:lnTo>
                  <a:lnTo>
                    <a:pt x="2370" y="544"/>
                  </a:lnTo>
                  <a:lnTo>
                    <a:pt x="2370" y="540"/>
                  </a:lnTo>
                  <a:lnTo>
                    <a:pt x="2378" y="538"/>
                  </a:lnTo>
                  <a:lnTo>
                    <a:pt x="2378" y="528"/>
                  </a:lnTo>
                  <a:lnTo>
                    <a:pt x="2380" y="524"/>
                  </a:lnTo>
                  <a:lnTo>
                    <a:pt x="2388" y="524"/>
                  </a:lnTo>
                  <a:lnTo>
                    <a:pt x="2392" y="520"/>
                  </a:lnTo>
                  <a:lnTo>
                    <a:pt x="2400" y="520"/>
                  </a:lnTo>
                  <a:lnTo>
                    <a:pt x="2410" y="520"/>
                  </a:lnTo>
                  <a:lnTo>
                    <a:pt x="2410" y="516"/>
                  </a:lnTo>
                  <a:lnTo>
                    <a:pt x="2416" y="516"/>
                  </a:lnTo>
                  <a:lnTo>
                    <a:pt x="2412" y="509"/>
                  </a:lnTo>
                  <a:lnTo>
                    <a:pt x="2416" y="501"/>
                  </a:lnTo>
                  <a:lnTo>
                    <a:pt x="2418" y="497"/>
                  </a:lnTo>
                  <a:lnTo>
                    <a:pt x="2418" y="491"/>
                  </a:lnTo>
                  <a:lnTo>
                    <a:pt x="2416" y="487"/>
                  </a:lnTo>
                  <a:lnTo>
                    <a:pt x="2416" y="483"/>
                  </a:lnTo>
                  <a:lnTo>
                    <a:pt x="2420" y="481"/>
                  </a:lnTo>
                  <a:lnTo>
                    <a:pt x="2425" y="475"/>
                  </a:lnTo>
                  <a:lnTo>
                    <a:pt x="2433" y="479"/>
                  </a:lnTo>
                  <a:lnTo>
                    <a:pt x="2437" y="475"/>
                  </a:lnTo>
                  <a:lnTo>
                    <a:pt x="2429" y="471"/>
                  </a:lnTo>
                  <a:lnTo>
                    <a:pt x="2425" y="469"/>
                  </a:lnTo>
                  <a:lnTo>
                    <a:pt x="2420" y="469"/>
                  </a:lnTo>
                  <a:lnTo>
                    <a:pt x="2412" y="471"/>
                  </a:lnTo>
                  <a:lnTo>
                    <a:pt x="2408" y="473"/>
                  </a:lnTo>
                  <a:lnTo>
                    <a:pt x="2408" y="479"/>
                  </a:lnTo>
                  <a:lnTo>
                    <a:pt x="2406" y="481"/>
                  </a:lnTo>
                  <a:lnTo>
                    <a:pt x="2402" y="481"/>
                  </a:lnTo>
                  <a:lnTo>
                    <a:pt x="2406" y="493"/>
                  </a:lnTo>
                  <a:lnTo>
                    <a:pt x="2408" y="493"/>
                  </a:lnTo>
                  <a:lnTo>
                    <a:pt x="2408" y="497"/>
                  </a:lnTo>
                  <a:lnTo>
                    <a:pt x="2400" y="499"/>
                  </a:lnTo>
                  <a:lnTo>
                    <a:pt x="2398" y="499"/>
                  </a:lnTo>
                  <a:lnTo>
                    <a:pt x="2398" y="497"/>
                  </a:lnTo>
                  <a:lnTo>
                    <a:pt x="2392" y="493"/>
                  </a:lnTo>
                  <a:lnTo>
                    <a:pt x="2388" y="497"/>
                  </a:lnTo>
                  <a:lnTo>
                    <a:pt x="2382" y="499"/>
                  </a:lnTo>
                  <a:lnTo>
                    <a:pt x="2374" y="503"/>
                  </a:lnTo>
                  <a:lnTo>
                    <a:pt x="2374" y="509"/>
                  </a:lnTo>
                  <a:lnTo>
                    <a:pt x="2372" y="511"/>
                  </a:lnTo>
                  <a:lnTo>
                    <a:pt x="2370" y="511"/>
                  </a:lnTo>
                  <a:lnTo>
                    <a:pt x="2370" y="516"/>
                  </a:lnTo>
                  <a:lnTo>
                    <a:pt x="2362" y="518"/>
                  </a:lnTo>
                  <a:lnTo>
                    <a:pt x="2355" y="528"/>
                  </a:lnTo>
                  <a:lnTo>
                    <a:pt x="2353" y="524"/>
                  </a:lnTo>
                  <a:lnTo>
                    <a:pt x="2353" y="520"/>
                  </a:lnTo>
                  <a:lnTo>
                    <a:pt x="2355" y="520"/>
                  </a:lnTo>
                  <a:lnTo>
                    <a:pt x="2355" y="516"/>
                  </a:lnTo>
                  <a:lnTo>
                    <a:pt x="2358" y="516"/>
                  </a:lnTo>
                  <a:lnTo>
                    <a:pt x="2358" y="513"/>
                  </a:lnTo>
                  <a:lnTo>
                    <a:pt x="2355" y="513"/>
                  </a:lnTo>
                  <a:lnTo>
                    <a:pt x="2353" y="518"/>
                  </a:lnTo>
                  <a:lnTo>
                    <a:pt x="2345" y="518"/>
                  </a:lnTo>
                  <a:lnTo>
                    <a:pt x="2347" y="511"/>
                  </a:lnTo>
                  <a:lnTo>
                    <a:pt x="2351" y="503"/>
                  </a:lnTo>
                  <a:lnTo>
                    <a:pt x="2353" y="503"/>
                  </a:lnTo>
                  <a:lnTo>
                    <a:pt x="2355" y="503"/>
                  </a:lnTo>
                  <a:lnTo>
                    <a:pt x="2355" y="491"/>
                  </a:lnTo>
                  <a:lnTo>
                    <a:pt x="2345" y="499"/>
                  </a:lnTo>
                  <a:lnTo>
                    <a:pt x="2341" y="499"/>
                  </a:lnTo>
                  <a:lnTo>
                    <a:pt x="2337" y="497"/>
                  </a:lnTo>
                  <a:lnTo>
                    <a:pt x="2333" y="491"/>
                  </a:lnTo>
                  <a:lnTo>
                    <a:pt x="2325" y="491"/>
                  </a:lnTo>
                  <a:lnTo>
                    <a:pt x="2321" y="493"/>
                  </a:lnTo>
                  <a:lnTo>
                    <a:pt x="2309" y="493"/>
                  </a:lnTo>
                  <a:lnTo>
                    <a:pt x="2303" y="497"/>
                  </a:lnTo>
                  <a:lnTo>
                    <a:pt x="2299" y="499"/>
                  </a:lnTo>
                  <a:lnTo>
                    <a:pt x="2297" y="501"/>
                  </a:lnTo>
                  <a:lnTo>
                    <a:pt x="2295" y="499"/>
                  </a:lnTo>
                  <a:lnTo>
                    <a:pt x="2293" y="499"/>
                  </a:lnTo>
                  <a:lnTo>
                    <a:pt x="2293" y="503"/>
                  </a:lnTo>
                  <a:lnTo>
                    <a:pt x="2289" y="509"/>
                  </a:lnTo>
                  <a:lnTo>
                    <a:pt x="2286" y="511"/>
                  </a:lnTo>
                  <a:lnTo>
                    <a:pt x="2282" y="511"/>
                  </a:lnTo>
                  <a:lnTo>
                    <a:pt x="2282" y="513"/>
                  </a:lnTo>
                  <a:lnTo>
                    <a:pt x="2286" y="518"/>
                  </a:lnTo>
                  <a:lnTo>
                    <a:pt x="2280" y="518"/>
                  </a:lnTo>
                  <a:lnTo>
                    <a:pt x="2280" y="522"/>
                  </a:lnTo>
                  <a:lnTo>
                    <a:pt x="2276" y="522"/>
                  </a:lnTo>
                  <a:lnTo>
                    <a:pt x="2272" y="522"/>
                  </a:lnTo>
                  <a:lnTo>
                    <a:pt x="2268" y="528"/>
                  </a:lnTo>
                  <a:lnTo>
                    <a:pt x="2260" y="530"/>
                  </a:lnTo>
                  <a:lnTo>
                    <a:pt x="2258" y="532"/>
                  </a:lnTo>
                  <a:lnTo>
                    <a:pt x="2258" y="534"/>
                  </a:lnTo>
                  <a:lnTo>
                    <a:pt x="2254" y="542"/>
                  </a:lnTo>
                  <a:lnTo>
                    <a:pt x="2250" y="542"/>
                  </a:lnTo>
                  <a:lnTo>
                    <a:pt x="2250" y="544"/>
                  </a:lnTo>
                  <a:lnTo>
                    <a:pt x="2250" y="550"/>
                  </a:lnTo>
                  <a:lnTo>
                    <a:pt x="2248" y="558"/>
                  </a:lnTo>
                  <a:lnTo>
                    <a:pt x="2250" y="558"/>
                  </a:lnTo>
                  <a:lnTo>
                    <a:pt x="2252" y="560"/>
                  </a:lnTo>
                  <a:lnTo>
                    <a:pt x="2258" y="554"/>
                  </a:lnTo>
                  <a:lnTo>
                    <a:pt x="2266" y="558"/>
                  </a:lnTo>
                  <a:lnTo>
                    <a:pt x="2268" y="558"/>
                  </a:lnTo>
                  <a:lnTo>
                    <a:pt x="2268" y="564"/>
                  </a:lnTo>
                  <a:lnTo>
                    <a:pt x="2258" y="568"/>
                  </a:lnTo>
                  <a:lnTo>
                    <a:pt x="2250" y="570"/>
                  </a:lnTo>
                  <a:lnTo>
                    <a:pt x="2250" y="568"/>
                  </a:lnTo>
                  <a:lnTo>
                    <a:pt x="2248" y="564"/>
                  </a:lnTo>
                  <a:lnTo>
                    <a:pt x="2244" y="564"/>
                  </a:lnTo>
                  <a:lnTo>
                    <a:pt x="2242" y="568"/>
                  </a:lnTo>
                  <a:lnTo>
                    <a:pt x="2238" y="570"/>
                  </a:lnTo>
                  <a:lnTo>
                    <a:pt x="2234" y="574"/>
                  </a:lnTo>
                  <a:lnTo>
                    <a:pt x="2224" y="570"/>
                  </a:lnTo>
                  <a:lnTo>
                    <a:pt x="2223" y="578"/>
                  </a:lnTo>
                  <a:lnTo>
                    <a:pt x="2213" y="578"/>
                  </a:lnTo>
                  <a:lnTo>
                    <a:pt x="2207" y="578"/>
                  </a:lnTo>
                  <a:lnTo>
                    <a:pt x="2205" y="572"/>
                  </a:lnTo>
                  <a:lnTo>
                    <a:pt x="2203" y="564"/>
                  </a:lnTo>
                  <a:lnTo>
                    <a:pt x="2213" y="564"/>
                  </a:lnTo>
                  <a:lnTo>
                    <a:pt x="2221" y="564"/>
                  </a:lnTo>
                  <a:lnTo>
                    <a:pt x="2223" y="560"/>
                  </a:lnTo>
                  <a:lnTo>
                    <a:pt x="2217" y="558"/>
                  </a:lnTo>
                  <a:lnTo>
                    <a:pt x="2213" y="552"/>
                  </a:lnTo>
                  <a:lnTo>
                    <a:pt x="2211" y="548"/>
                  </a:lnTo>
                  <a:lnTo>
                    <a:pt x="2203" y="550"/>
                  </a:lnTo>
                  <a:lnTo>
                    <a:pt x="2203" y="552"/>
                  </a:lnTo>
                  <a:lnTo>
                    <a:pt x="2201" y="554"/>
                  </a:lnTo>
                  <a:lnTo>
                    <a:pt x="2197" y="552"/>
                  </a:lnTo>
                  <a:lnTo>
                    <a:pt x="2195" y="552"/>
                  </a:lnTo>
                  <a:lnTo>
                    <a:pt x="2195" y="550"/>
                  </a:lnTo>
                  <a:lnTo>
                    <a:pt x="2189" y="550"/>
                  </a:lnTo>
                  <a:lnTo>
                    <a:pt x="2183" y="552"/>
                  </a:lnTo>
                  <a:lnTo>
                    <a:pt x="2175" y="548"/>
                  </a:lnTo>
                  <a:lnTo>
                    <a:pt x="2169" y="548"/>
                  </a:lnTo>
                  <a:lnTo>
                    <a:pt x="2165" y="550"/>
                  </a:lnTo>
                  <a:lnTo>
                    <a:pt x="2165" y="552"/>
                  </a:lnTo>
                  <a:lnTo>
                    <a:pt x="2167" y="558"/>
                  </a:lnTo>
                  <a:lnTo>
                    <a:pt x="2165" y="558"/>
                  </a:lnTo>
                  <a:lnTo>
                    <a:pt x="2165" y="560"/>
                  </a:lnTo>
                  <a:lnTo>
                    <a:pt x="2167" y="560"/>
                  </a:lnTo>
                  <a:lnTo>
                    <a:pt x="2167" y="562"/>
                  </a:lnTo>
                  <a:lnTo>
                    <a:pt x="2165" y="564"/>
                  </a:lnTo>
                  <a:lnTo>
                    <a:pt x="2163" y="564"/>
                  </a:lnTo>
                  <a:lnTo>
                    <a:pt x="2159" y="564"/>
                  </a:lnTo>
                  <a:lnTo>
                    <a:pt x="2159" y="562"/>
                  </a:lnTo>
                  <a:lnTo>
                    <a:pt x="2158" y="560"/>
                  </a:lnTo>
                  <a:lnTo>
                    <a:pt x="2156" y="560"/>
                  </a:lnTo>
                  <a:lnTo>
                    <a:pt x="2152" y="560"/>
                  </a:lnTo>
                  <a:lnTo>
                    <a:pt x="2148" y="562"/>
                  </a:lnTo>
                  <a:lnTo>
                    <a:pt x="2138" y="562"/>
                  </a:lnTo>
                  <a:lnTo>
                    <a:pt x="2130" y="558"/>
                  </a:lnTo>
                  <a:lnTo>
                    <a:pt x="2130" y="554"/>
                  </a:lnTo>
                  <a:lnTo>
                    <a:pt x="2126" y="554"/>
                  </a:lnTo>
                  <a:lnTo>
                    <a:pt x="2122" y="562"/>
                  </a:lnTo>
                  <a:lnTo>
                    <a:pt x="2120" y="564"/>
                  </a:lnTo>
                  <a:lnTo>
                    <a:pt x="2114" y="564"/>
                  </a:lnTo>
                  <a:lnTo>
                    <a:pt x="2114" y="562"/>
                  </a:lnTo>
                  <a:lnTo>
                    <a:pt x="2114" y="554"/>
                  </a:lnTo>
                  <a:lnTo>
                    <a:pt x="2104" y="552"/>
                  </a:lnTo>
                  <a:lnTo>
                    <a:pt x="2094" y="550"/>
                  </a:lnTo>
                  <a:lnTo>
                    <a:pt x="2071" y="554"/>
                  </a:lnTo>
                  <a:lnTo>
                    <a:pt x="2073" y="550"/>
                  </a:lnTo>
                  <a:lnTo>
                    <a:pt x="2071" y="548"/>
                  </a:lnTo>
                  <a:lnTo>
                    <a:pt x="2071" y="550"/>
                  </a:lnTo>
                  <a:lnTo>
                    <a:pt x="2065" y="548"/>
                  </a:lnTo>
                  <a:lnTo>
                    <a:pt x="2063" y="548"/>
                  </a:lnTo>
                  <a:lnTo>
                    <a:pt x="2063" y="554"/>
                  </a:lnTo>
                  <a:lnTo>
                    <a:pt x="2057" y="554"/>
                  </a:lnTo>
                  <a:lnTo>
                    <a:pt x="2053" y="558"/>
                  </a:lnTo>
                  <a:lnTo>
                    <a:pt x="2049" y="560"/>
                  </a:lnTo>
                  <a:lnTo>
                    <a:pt x="2045" y="564"/>
                  </a:lnTo>
                  <a:lnTo>
                    <a:pt x="2043" y="562"/>
                  </a:lnTo>
                  <a:lnTo>
                    <a:pt x="2039" y="562"/>
                  </a:lnTo>
                  <a:lnTo>
                    <a:pt x="2039" y="564"/>
                  </a:lnTo>
                  <a:lnTo>
                    <a:pt x="2039" y="570"/>
                  </a:lnTo>
                  <a:lnTo>
                    <a:pt x="2037" y="572"/>
                  </a:lnTo>
                  <a:lnTo>
                    <a:pt x="2033" y="574"/>
                  </a:lnTo>
                  <a:lnTo>
                    <a:pt x="2027" y="587"/>
                  </a:lnTo>
                  <a:lnTo>
                    <a:pt x="2022" y="601"/>
                  </a:lnTo>
                  <a:lnTo>
                    <a:pt x="2012" y="605"/>
                  </a:lnTo>
                  <a:lnTo>
                    <a:pt x="2010" y="609"/>
                  </a:lnTo>
                  <a:lnTo>
                    <a:pt x="2010" y="611"/>
                  </a:lnTo>
                  <a:lnTo>
                    <a:pt x="2008" y="611"/>
                  </a:lnTo>
                  <a:lnTo>
                    <a:pt x="2002" y="617"/>
                  </a:lnTo>
                  <a:lnTo>
                    <a:pt x="1996" y="619"/>
                  </a:lnTo>
                  <a:lnTo>
                    <a:pt x="1996" y="621"/>
                  </a:lnTo>
                  <a:lnTo>
                    <a:pt x="1992" y="621"/>
                  </a:lnTo>
                  <a:lnTo>
                    <a:pt x="1990" y="627"/>
                  </a:lnTo>
                  <a:lnTo>
                    <a:pt x="1988" y="629"/>
                  </a:lnTo>
                  <a:lnTo>
                    <a:pt x="1984" y="629"/>
                  </a:lnTo>
                  <a:lnTo>
                    <a:pt x="1984" y="627"/>
                  </a:lnTo>
                  <a:lnTo>
                    <a:pt x="1982" y="629"/>
                  </a:lnTo>
                  <a:lnTo>
                    <a:pt x="1982" y="631"/>
                  </a:lnTo>
                  <a:lnTo>
                    <a:pt x="1982" y="635"/>
                  </a:lnTo>
                  <a:lnTo>
                    <a:pt x="1980" y="639"/>
                  </a:lnTo>
                  <a:lnTo>
                    <a:pt x="1980" y="646"/>
                  </a:lnTo>
                  <a:lnTo>
                    <a:pt x="1974" y="648"/>
                  </a:lnTo>
                  <a:lnTo>
                    <a:pt x="1970" y="650"/>
                  </a:lnTo>
                  <a:lnTo>
                    <a:pt x="1970" y="654"/>
                  </a:lnTo>
                  <a:lnTo>
                    <a:pt x="1970" y="656"/>
                  </a:lnTo>
                  <a:lnTo>
                    <a:pt x="1964" y="658"/>
                  </a:lnTo>
                  <a:lnTo>
                    <a:pt x="1960" y="664"/>
                  </a:lnTo>
                  <a:lnTo>
                    <a:pt x="1955" y="668"/>
                  </a:lnTo>
                  <a:lnTo>
                    <a:pt x="1951" y="670"/>
                  </a:lnTo>
                  <a:lnTo>
                    <a:pt x="1945" y="676"/>
                  </a:lnTo>
                  <a:lnTo>
                    <a:pt x="1943" y="680"/>
                  </a:lnTo>
                  <a:lnTo>
                    <a:pt x="1937" y="684"/>
                  </a:lnTo>
                  <a:lnTo>
                    <a:pt x="1933" y="688"/>
                  </a:lnTo>
                  <a:lnTo>
                    <a:pt x="1929" y="698"/>
                  </a:lnTo>
                  <a:lnTo>
                    <a:pt x="1943" y="698"/>
                  </a:lnTo>
                  <a:lnTo>
                    <a:pt x="1955" y="698"/>
                  </a:lnTo>
                  <a:lnTo>
                    <a:pt x="1955" y="723"/>
                  </a:lnTo>
                  <a:lnTo>
                    <a:pt x="1960" y="723"/>
                  </a:lnTo>
                  <a:lnTo>
                    <a:pt x="1962" y="713"/>
                  </a:lnTo>
                  <a:lnTo>
                    <a:pt x="1968" y="717"/>
                  </a:lnTo>
                  <a:lnTo>
                    <a:pt x="1970" y="719"/>
                  </a:lnTo>
                  <a:lnTo>
                    <a:pt x="1964" y="729"/>
                  </a:lnTo>
                  <a:lnTo>
                    <a:pt x="1970" y="729"/>
                  </a:lnTo>
                  <a:lnTo>
                    <a:pt x="1974" y="725"/>
                  </a:lnTo>
                  <a:lnTo>
                    <a:pt x="1978" y="719"/>
                  </a:lnTo>
                  <a:lnTo>
                    <a:pt x="1984" y="723"/>
                  </a:lnTo>
                  <a:lnTo>
                    <a:pt x="1984" y="710"/>
                  </a:lnTo>
                  <a:lnTo>
                    <a:pt x="1992" y="713"/>
                  </a:lnTo>
                  <a:lnTo>
                    <a:pt x="2000" y="713"/>
                  </a:lnTo>
                  <a:lnTo>
                    <a:pt x="2002" y="717"/>
                  </a:lnTo>
                  <a:lnTo>
                    <a:pt x="2012" y="719"/>
                  </a:lnTo>
                  <a:lnTo>
                    <a:pt x="2012" y="723"/>
                  </a:lnTo>
                  <a:lnTo>
                    <a:pt x="2012" y="727"/>
                  </a:lnTo>
                  <a:lnTo>
                    <a:pt x="2022" y="735"/>
                  </a:lnTo>
                  <a:lnTo>
                    <a:pt x="2026" y="733"/>
                  </a:lnTo>
                  <a:lnTo>
                    <a:pt x="2026" y="737"/>
                  </a:lnTo>
                  <a:lnTo>
                    <a:pt x="2035" y="739"/>
                  </a:lnTo>
                  <a:lnTo>
                    <a:pt x="2037" y="737"/>
                  </a:lnTo>
                  <a:lnTo>
                    <a:pt x="2037" y="745"/>
                  </a:lnTo>
                  <a:lnTo>
                    <a:pt x="2029" y="743"/>
                  </a:lnTo>
                  <a:lnTo>
                    <a:pt x="2027" y="743"/>
                  </a:lnTo>
                  <a:lnTo>
                    <a:pt x="2026" y="743"/>
                  </a:lnTo>
                  <a:lnTo>
                    <a:pt x="2022" y="753"/>
                  </a:lnTo>
                  <a:lnTo>
                    <a:pt x="2026" y="755"/>
                  </a:lnTo>
                  <a:lnTo>
                    <a:pt x="2026" y="759"/>
                  </a:lnTo>
                  <a:lnTo>
                    <a:pt x="2026" y="757"/>
                  </a:lnTo>
                  <a:lnTo>
                    <a:pt x="2026" y="759"/>
                  </a:lnTo>
                  <a:lnTo>
                    <a:pt x="2026" y="763"/>
                  </a:lnTo>
                  <a:lnTo>
                    <a:pt x="2027" y="763"/>
                  </a:lnTo>
                  <a:lnTo>
                    <a:pt x="2027" y="765"/>
                  </a:lnTo>
                  <a:lnTo>
                    <a:pt x="2026" y="767"/>
                  </a:lnTo>
                  <a:lnTo>
                    <a:pt x="2026" y="773"/>
                  </a:lnTo>
                  <a:lnTo>
                    <a:pt x="2020" y="777"/>
                  </a:lnTo>
                  <a:lnTo>
                    <a:pt x="2016" y="782"/>
                  </a:lnTo>
                  <a:lnTo>
                    <a:pt x="2018" y="788"/>
                  </a:lnTo>
                  <a:lnTo>
                    <a:pt x="2016" y="794"/>
                  </a:lnTo>
                  <a:lnTo>
                    <a:pt x="2016" y="798"/>
                  </a:lnTo>
                  <a:lnTo>
                    <a:pt x="2018" y="798"/>
                  </a:lnTo>
                  <a:lnTo>
                    <a:pt x="2016" y="808"/>
                  </a:lnTo>
                  <a:lnTo>
                    <a:pt x="2018" y="812"/>
                  </a:lnTo>
                  <a:lnTo>
                    <a:pt x="2018" y="818"/>
                  </a:lnTo>
                  <a:lnTo>
                    <a:pt x="2016" y="824"/>
                  </a:lnTo>
                  <a:lnTo>
                    <a:pt x="2012" y="830"/>
                  </a:lnTo>
                  <a:lnTo>
                    <a:pt x="2012" y="832"/>
                  </a:lnTo>
                  <a:lnTo>
                    <a:pt x="2016" y="834"/>
                  </a:lnTo>
                  <a:lnTo>
                    <a:pt x="2012" y="836"/>
                  </a:lnTo>
                  <a:lnTo>
                    <a:pt x="2010" y="842"/>
                  </a:lnTo>
                  <a:lnTo>
                    <a:pt x="2010" y="845"/>
                  </a:lnTo>
                  <a:lnTo>
                    <a:pt x="2008" y="849"/>
                  </a:lnTo>
                  <a:lnTo>
                    <a:pt x="2002" y="853"/>
                  </a:lnTo>
                  <a:lnTo>
                    <a:pt x="1996" y="859"/>
                  </a:lnTo>
                  <a:lnTo>
                    <a:pt x="1996" y="863"/>
                  </a:lnTo>
                  <a:lnTo>
                    <a:pt x="1992" y="869"/>
                  </a:lnTo>
                  <a:lnTo>
                    <a:pt x="1992" y="871"/>
                  </a:lnTo>
                  <a:lnTo>
                    <a:pt x="1990" y="871"/>
                  </a:lnTo>
                  <a:lnTo>
                    <a:pt x="1984" y="879"/>
                  </a:lnTo>
                  <a:lnTo>
                    <a:pt x="1980" y="885"/>
                  </a:lnTo>
                  <a:lnTo>
                    <a:pt x="1980" y="889"/>
                  </a:lnTo>
                  <a:lnTo>
                    <a:pt x="1982" y="891"/>
                  </a:lnTo>
                  <a:lnTo>
                    <a:pt x="1974" y="905"/>
                  </a:lnTo>
                  <a:lnTo>
                    <a:pt x="1968" y="910"/>
                  </a:lnTo>
                  <a:lnTo>
                    <a:pt x="1964" y="918"/>
                  </a:lnTo>
                  <a:lnTo>
                    <a:pt x="1957" y="918"/>
                  </a:lnTo>
                  <a:lnTo>
                    <a:pt x="1947" y="930"/>
                  </a:lnTo>
                  <a:lnTo>
                    <a:pt x="1945" y="938"/>
                  </a:lnTo>
                  <a:lnTo>
                    <a:pt x="1943" y="940"/>
                  </a:lnTo>
                  <a:lnTo>
                    <a:pt x="1941" y="940"/>
                  </a:lnTo>
                  <a:lnTo>
                    <a:pt x="1941" y="944"/>
                  </a:lnTo>
                  <a:lnTo>
                    <a:pt x="1935" y="948"/>
                  </a:lnTo>
                  <a:lnTo>
                    <a:pt x="1935" y="952"/>
                  </a:lnTo>
                  <a:lnTo>
                    <a:pt x="1933" y="960"/>
                  </a:lnTo>
                  <a:lnTo>
                    <a:pt x="1927" y="960"/>
                  </a:lnTo>
                  <a:lnTo>
                    <a:pt x="1925" y="964"/>
                  </a:lnTo>
                  <a:lnTo>
                    <a:pt x="1915" y="974"/>
                  </a:lnTo>
                  <a:lnTo>
                    <a:pt x="1907" y="983"/>
                  </a:lnTo>
                  <a:lnTo>
                    <a:pt x="1905" y="987"/>
                  </a:lnTo>
                  <a:lnTo>
                    <a:pt x="1903" y="983"/>
                  </a:lnTo>
                  <a:lnTo>
                    <a:pt x="1897" y="981"/>
                  </a:lnTo>
                  <a:lnTo>
                    <a:pt x="1892" y="981"/>
                  </a:lnTo>
                  <a:lnTo>
                    <a:pt x="1890" y="977"/>
                  </a:lnTo>
                  <a:lnTo>
                    <a:pt x="1888" y="977"/>
                  </a:lnTo>
                  <a:lnTo>
                    <a:pt x="1886" y="972"/>
                  </a:lnTo>
                  <a:lnTo>
                    <a:pt x="1888" y="964"/>
                  </a:lnTo>
                  <a:lnTo>
                    <a:pt x="1882" y="968"/>
                  </a:lnTo>
                  <a:lnTo>
                    <a:pt x="1880" y="968"/>
                  </a:lnTo>
                  <a:lnTo>
                    <a:pt x="1878" y="968"/>
                  </a:lnTo>
                  <a:lnTo>
                    <a:pt x="1878" y="964"/>
                  </a:lnTo>
                  <a:lnTo>
                    <a:pt x="1878" y="962"/>
                  </a:lnTo>
                  <a:lnTo>
                    <a:pt x="1872" y="962"/>
                  </a:lnTo>
                  <a:lnTo>
                    <a:pt x="1870" y="970"/>
                  </a:lnTo>
                  <a:lnTo>
                    <a:pt x="1866" y="974"/>
                  </a:lnTo>
                  <a:lnTo>
                    <a:pt x="1862" y="974"/>
                  </a:lnTo>
                  <a:lnTo>
                    <a:pt x="1860" y="981"/>
                  </a:lnTo>
                  <a:lnTo>
                    <a:pt x="1854" y="981"/>
                  </a:lnTo>
                  <a:lnTo>
                    <a:pt x="1854" y="979"/>
                  </a:lnTo>
                  <a:lnTo>
                    <a:pt x="1858" y="974"/>
                  </a:lnTo>
                  <a:lnTo>
                    <a:pt x="1858" y="968"/>
                  </a:lnTo>
                  <a:lnTo>
                    <a:pt x="1860" y="964"/>
                  </a:lnTo>
                  <a:lnTo>
                    <a:pt x="1862" y="958"/>
                  </a:lnTo>
                  <a:lnTo>
                    <a:pt x="1860" y="944"/>
                  </a:lnTo>
                  <a:lnTo>
                    <a:pt x="1862" y="938"/>
                  </a:lnTo>
                  <a:lnTo>
                    <a:pt x="1862" y="930"/>
                  </a:lnTo>
                  <a:lnTo>
                    <a:pt x="1868" y="924"/>
                  </a:lnTo>
                  <a:lnTo>
                    <a:pt x="1872" y="922"/>
                  </a:lnTo>
                  <a:lnTo>
                    <a:pt x="1878" y="924"/>
                  </a:lnTo>
                  <a:lnTo>
                    <a:pt x="1876" y="930"/>
                  </a:lnTo>
                  <a:lnTo>
                    <a:pt x="1872" y="932"/>
                  </a:lnTo>
                  <a:lnTo>
                    <a:pt x="1876" y="938"/>
                  </a:lnTo>
                  <a:lnTo>
                    <a:pt x="1878" y="940"/>
                  </a:lnTo>
                  <a:lnTo>
                    <a:pt x="1882" y="940"/>
                  </a:lnTo>
                  <a:lnTo>
                    <a:pt x="1882" y="924"/>
                  </a:lnTo>
                  <a:lnTo>
                    <a:pt x="1888" y="920"/>
                  </a:lnTo>
                  <a:lnTo>
                    <a:pt x="1895" y="914"/>
                  </a:lnTo>
                  <a:lnTo>
                    <a:pt x="1897" y="910"/>
                  </a:lnTo>
                  <a:lnTo>
                    <a:pt x="1903" y="909"/>
                  </a:lnTo>
                  <a:lnTo>
                    <a:pt x="1907" y="901"/>
                  </a:lnTo>
                  <a:lnTo>
                    <a:pt x="1913" y="893"/>
                  </a:lnTo>
                  <a:lnTo>
                    <a:pt x="1915" y="881"/>
                  </a:lnTo>
                  <a:lnTo>
                    <a:pt x="1915" y="873"/>
                  </a:lnTo>
                  <a:lnTo>
                    <a:pt x="1919" y="871"/>
                  </a:lnTo>
                  <a:lnTo>
                    <a:pt x="1919" y="861"/>
                  </a:lnTo>
                  <a:lnTo>
                    <a:pt x="1915" y="855"/>
                  </a:lnTo>
                  <a:lnTo>
                    <a:pt x="1915" y="851"/>
                  </a:lnTo>
                  <a:lnTo>
                    <a:pt x="1919" y="842"/>
                  </a:lnTo>
                  <a:lnTo>
                    <a:pt x="1909" y="843"/>
                  </a:lnTo>
                  <a:lnTo>
                    <a:pt x="1907" y="849"/>
                  </a:lnTo>
                  <a:lnTo>
                    <a:pt x="1899" y="851"/>
                  </a:lnTo>
                  <a:lnTo>
                    <a:pt x="1895" y="851"/>
                  </a:lnTo>
                  <a:lnTo>
                    <a:pt x="1888" y="855"/>
                  </a:lnTo>
                  <a:lnTo>
                    <a:pt x="1882" y="861"/>
                  </a:lnTo>
                  <a:lnTo>
                    <a:pt x="1876" y="863"/>
                  </a:lnTo>
                  <a:lnTo>
                    <a:pt x="1870" y="865"/>
                  </a:lnTo>
                  <a:lnTo>
                    <a:pt x="1862" y="861"/>
                  </a:lnTo>
                  <a:lnTo>
                    <a:pt x="1854" y="859"/>
                  </a:lnTo>
                  <a:lnTo>
                    <a:pt x="1852" y="851"/>
                  </a:lnTo>
                  <a:lnTo>
                    <a:pt x="1852" y="843"/>
                  </a:lnTo>
                  <a:lnTo>
                    <a:pt x="1850" y="836"/>
                  </a:lnTo>
                  <a:lnTo>
                    <a:pt x="1842" y="830"/>
                  </a:lnTo>
                  <a:lnTo>
                    <a:pt x="1840" y="822"/>
                  </a:lnTo>
                  <a:lnTo>
                    <a:pt x="1838" y="814"/>
                  </a:lnTo>
                  <a:lnTo>
                    <a:pt x="1832" y="808"/>
                  </a:lnTo>
                  <a:lnTo>
                    <a:pt x="1823" y="806"/>
                  </a:lnTo>
                  <a:lnTo>
                    <a:pt x="1815" y="804"/>
                  </a:lnTo>
                  <a:lnTo>
                    <a:pt x="1807" y="804"/>
                  </a:lnTo>
                  <a:lnTo>
                    <a:pt x="1803" y="798"/>
                  </a:lnTo>
                  <a:lnTo>
                    <a:pt x="1797" y="788"/>
                  </a:lnTo>
                  <a:lnTo>
                    <a:pt x="1791" y="777"/>
                  </a:lnTo>
                  <a:lnTo>
                    <a:pt x="1787" y="767"/>
                  </a:lnTo>
                  <a:lnTo>
                    <a:pt x="1787" y="759"/>
                  </a:lnTo>
                  <a:lnTo>
                    <a:pt x="1779" y="753"/>
                  </a:lnTo>
                  <a:lnTo>
                    <a:pt x="1777" y="745"/>
                  </a:lnTo>
                  <a:lnTo>
                    <a:pt x="1767" y="737"/>
                  </a:lnTo>
                  <a:lnTo>
                    <a:pt x="1756" y="737"/>
                  </a:lnTo>
                  <a:lnTo>
                    <a:pt x="1750" y="729"/>
                  </a:lnTo>
                  <a:lnTo>
                    <a:pt x="1742" y="725"/>
                  </a:lnTo>
                  <a:lnTo>
                    <a:pt x="1736" y="719"/>
                  </a:lnTo>
                  <a:lnTo>
                    <a:pt x="1724" y="717"/>
                  </a:lnTo>
                  <a:lnTo>
                    <a:pt x="1720" y="719"/>
                  </a:lnTo>
                  <a:lnTo>
                    <a:pt x="1712" y="723"/>
                  </a:lnTo>
                  <a:lnTo>
                    <a:pt x="1702" y="723"/>
                  </a:lnTo>
                  <a:lnTo>
                    <a:pt x="1695" y="727"/>
                  </a:lnTo>
                  <a:lnTo>
                    <a:pt x="1687" y="735"/>
                  </a:lnTo>
                  <a:lnTo>
                    <a:pt x="1683" y="743"/>
                  </a:lnTo>
                  <a:lnTo>
                    <a:pt x="1681" y="745"/>
                  </a:lnTo>
                  <a:lnTo>
                    <a:pt x="1677" y="749"/>
                  </a:lnTo>
                  <a:lnTo>
                    <a:pt x="1685" y="747"/>
                  </a:lnTo>
                  <a:lnTo>
                    <a:pt x="1685" y="757"/>
                  </a:lnTo>
                  <a:lnTo>
                    <a:pt x="1685" y="765"/>
                  </a:lnTo>
                  <a:lnTo>
                    <a:pt x="1681" y="769"/>
                  </a:lnTo>
                  <a:lnTo>
                    <a:pt x="1683" y="777"/>
                  </a:lnTo>
                  <a:lnTo>
                    <a:pt x="1675" y="786"/>
                  </a:lnTo>
                  <a:lnTo>
                    <a:pt x="1671" y="794"/>
                  </a:lnTo>
                  <a:lnTo>
                    <a:pt x="1665" y="798"/>
                  </a:lnTo>
                  <a:lnTo>
                    <a:pt x="1663" y="802"/>
                  </a:lnTo>
                  <a:lnTo>
                    <a:pt x="1663" y="804"/>
                  </a:lnTo>
                  <a:lnTo>
                    <a:pt x="1665" y="806"/>
                  </a:lnTo>
                  <a:lnTo>
                    <a:pt x="1663" y="808"/>
                  </a:lnTo>
                  <a:lnTo>
                    <a:pt x="1657" y="812"/>
                  </a:lnTo>
                  <a:lnTo>
                    <a:pt x="1653" y="814"/>
                  </a:lnTo>
                  <a:lnTo>
                    <a:pt x="1639" y="822"/>
                  </a:lnTo>
                  <a:lnTo>
                    <a:pt x="1633" y="816"/>
                  </a:lnTo>
                  <a:lnTo>
                    <a:pt x="1622" y="812"/>
                  </a:lnTo>
                  <a:lnTo>
                    <a:pt x="1616" y="814"/>
                  </a:lnTo>
                  <a:lnTo>
                    <a:pt x="1602" y="812"/>
                  </a:lnTo>
                  <a:lnTo>
                    <a:pt x="1596" y="812"/>
                  </a:lnTo>
                  <a:lnTo>
                    <a:pt x="1582" y="804"/>
                  </a:lnTo>
                  <a:lnTo>
                    <a:pt x="1578" y="806"/>
                  </a:lnTo>
                  <a:lnTo>
                    <a:pt x="1563" y="816"/>
                  </a:lnTo>
                  <a:lnTo>
                    <a:pt x="1547" y="818"/>
                  </a:lnTo>
                  <a:lnTo>
                    <a:pt x="1541" y="824"/>
                  </a:lnTo>
                  <a:lnTo>
                    <a:pt x="1527" y="826"/>
                  </a:lnTo>
                  <a:lnTo>
                    <a:pt x="1515" y="824"/>
                  </a:lnTo>
                  <a:lnTo>
                    <a:pt x="1507" y="822"/>
                  </a:lnTo>
                  <a:lnTo>
                    <a:pt x="1499" y="824"/>
                  </a:lnTo>
                  <a:lnTo>
                    <a:pt x="1492" y="824"/>
                  </a:lnTo>
                  <a:lnTo>
                    <a:pt x="1486" y="818"/>
                  </a:lnTo>
                  <a:lnTo>
                    <a:pt x="1478" y="818"/>
                  </a:lnTo>
                  <a:lnTo>
                    <a:pt x="1470" y="814"/>
                  </a:lnTo>
                  <a:lnTo>
                    <a:pt x="1470" y="806"/>
                  </a:lnTo>
                  <a:lnTo>
                    <a:pt x="1462" y="806"/>
                  </a:lnTo>
                  <a:lnTo>
                    <a:pt x="1448" y="802"/>
                  </a:lnTo>
                  <a:lnTo>
                    <a:pt x="1438" y="798"/>
                  </a:lnTo>
                  <a:lnTo>
                    <a:pt x="1431" y="804"/>
                  </a:lnTo>
                  <a:lnTo>
                    <a:pt x="1423" y="806"/>
                  </a:lnTo>
                  <a:lnTo>
                    <a:pt x="1415" y="806"/>
                  </a:lnTo>
                  <a:lnTo>
                    <a:pt x="1407" y="806"/>
                  </a:lnTo>
                  <a:lnTo>
                    <a:pt x="1395" y="798"/>
                  </a:lnTo>
                  <a:lnTo>
                    <a:pt x="1389" y="796"/>
                  </a:lnTo>
                  <a:lnTo>
                    <a:pt x="1385" y="784"/>
                  </a:lnTo>
                  <a:lnTo>
                    <a:pt x="1375" y="777"/>
                  </a:lnTo>
                  <a:lnTo>
                    <a:pt x="1360" y="765"/>
                  </a:lnTo>
                  <a:lnTo>
                    <a:pt x="1348" y="763"/>
                  </a:lnTo>
                  <a:lnTo>
                    <a:pt x="1342" y="757"/>
                  </a:lnTo>
                  <a:lnTo>
                    <a:pt x="1330" y="757"/>
                  </a:lnTo>
                  <a:lnTo>
                    <a:pt x="1322" y="755"/>
                  </a:lnTo>
                  <a:lnTo>
                    <a:pt x="1310" y="755"/>
                  </a:lnTo>
                  <a:lnTo>
                    <a:pt x="1308" y="759"/>
                  </a:lnTo>
                  <a:lnTo>
                    <a:pt x="1302" y="767"/>
                  </a:lnTo>
                  <a:lnTo>
                    <a:pt x="1301" y="775"/>
                  </a:lnTo>
                  <a:lnTo>
                    <a:pt x="1308" y="778"/>
                  </a:lnTo>
                  <a:lnTo>
                    <a:pt x="1312" y="786"/>
                  </a:lnTo>
                  <a:lnTo>
                    <a:pt x="1314" y="796"/>
                  </a:lnTo>
                  <a:lnTo>
                    <a:pt x="1310" y="802"/>
                  </a:lnTo>
                  <a:lnTo>
                    <a:pt x="1299" y="802"/>
                  </a:lnTo>
                  <a:lnTo>
                    <a:pt x="1283" y="802"/>
                  </a:lnTo>
                  <a:lnTo>
                    <a:pt x="1271" y="802"/>
                  </a:lnTo>
                  <a:lnTo>
                    <a:pt x="1261" y="798"/>
                  </a:lnTo>
                  <a:lnTo>
                    <a:pt x="1249" y="794"/>
                  </a:lnTo>
                  <a:lnTo>
                    <a:pt x="1237" y="788"/>
                  </a:lnTo>
                  <a:lnTo>
                    <a:pt x="1228" y="792"/>
                  </a:lnTo>
                  <a:lnTo>
                    <a:pt x="1226" y="786"/>
                  </a:lnTo>
                  <a:lnTo>
                    <a:pt x="1216" y="786"/>
                  </a:lnTo>
                  <a:lnTo>
                    <a:pt x="1202" y="786"/>
                  </a:lnTo>
                  <a:lnTo>
                    <a:pt x="1198" y="792"/>
                  </a:lnTo>
                  <a:lnTo>
                    <a:pt x="1188" y="796"/>
                  </a:lnTo>
                  <a:lnTo>
                    <a:pt x="1178" y="798"/>
                  </a:lnTo>
                  <a:lnTo>
                    <a:pt x="1172" y="804"/>
                  </a:lnTo>
                  <a:lnTo>
                    <a:pt x="1169" y="808"/>
                  </a:lnTo>
                  <a:lnTo>
                    <a:pt x="1169" y="814"/>
                  </a:lnTo>
                  <a:lnTo>
                    <a:pt x="1165" y="818"/>
                  </a:lnTo>
                  <a:lnTo>
                    <a:pt x="1157" y="822"/>
                  </a:lnTo>
                  <a:lnTo>
                    <a:pt x="1151" y="824"/>
                  </a:lnTo>
                  <a:lnTo>
                    <a:pt x="1143" y="830"/>
                  </a:lnTo>
                  <a:lnTo>
                    <a:pt x="1129" y="826"/>
                  </a:lnTo>
                  <a:lnTo>
                    <a:pt x="1127" y="822"/>
                  </a:lnTo>
                  <a:lnTo>
                    <a:pt x="1119" y="816"/>
                  </a:lnTo>
                  <a:lnTo>
                    <a:pt x="1117" y="806"/>
                  </a:lnTo>
                  <a:lnTo>
                    <a:pt x="1107" y="806"/>
                  </a:lnTo>
                  <a:lnTo>
                    <a:pt x="1096" y="808"/>
                  </a:lnTo>
                  <a:lnTo>
                    <a:pt x="1076" y="818"/>
                  </a:lnTo>
                  <a:lnTo>
                    <a:pt x="1062" y="822"/>
                  </a:lnTo>
                  <a:lnTo>
                    <a:pt x="1054" y="816"/>
                  </a:lnTo>
                  <a:lnTo>
                    <a:pt x="1050" y="812"/>
                  </a:lnTo>
                  <a:lnTo>
                    <a:pt x="1048" y="798"/>
                  </a:lnTo>
                  <a:lnTo>
                    <a:pt x="1044" y="788"/>
                  </a:lnTo>
                  <a:lnTo>
                    <a:pt x="1039" y="782"/>
                  </a:lnTo>
                  <a:lnTo>
                    <a:pt x="1033" y="777"/>
                  </a:lnTo>
                  <a:lnTo>
                    <a:pt x="1027" y="775"/>
                  </a:lnTo>
                  <a:lnTo>
                    <a:pt x="1011" y="775"/>
                  </a:lnTo>
                  <a:lnTo>
                    <a:pt x="1005" y="777"/>
                  </a:lnTo>
                  <a:lnTo>
                    <a:pt x="995" y="778"/>
                  </a:lnTo>
                  <a:lnTo>
                    <a:pt x="989" y="777"/>
                  </a:lnTo>
                  <a:lnTo>
                    <a:pt x="987" y="773"/>
                  </a:lnTo>
                  <a:lnTo>
                    <a:pt x="983" y="767"/>
                  </a:lnTo>
                  <a:lnTo>
                    <a:pt x="975" y="747"/>
                  </a:lnTo>
                  <a:lnTo>
                    <a:pt x="964" y="719"/>
                  </a:lnTo>
                  <a:lnTo>
                    <a:pt x="950" y="700"/>
                  </a:lnTo>
                  <a:lnTo>
                    <a:pt x="952" y="694"/>
                  </a:lnTo>
                  <a:lnTo>
                    <a:pt x="950" y="690"/>
                  </a:lnTo>
                  <a:lnTo>
                    <a:pt x="936" y="694"/>
                  </a:lnTo>
                  <a:lnTo>
                    <a:pt x="922" y="698"/>
                  </a:lnTo>
                  <a:lnTo>
                    <a:pt x="905" y="706"/>
                  </a:lnTo>
                  <a:lnTo>
                    <a:pt x="893" y="710"/>
                  </a:lnTo>
                  <a:lnTo>
                    <a:pt x="877" y="710"/>
                  </a:lnTo>
                  <a:lnTo>
                    <a:pt x="877" y="708"/>
                  </a:lnTo>
                  <a:lnTo>
                    <a:pt x="877" y="704"/>
                  </a:lnTo>
                  <a:lnTo>
                    <a:pt x="875" y="700"/>
                  </a:lnTo>
                  <a:lnTo>
                    <a:pt x="873" y="700"/>
                  </a:lnTo>
                  <a:lnTo>
                    <a:pt x="865" y="704"/>
                  </a:lnTo>
                  <a:lnTo>
                    <a:pt x="863" y="700"/>
                  </a:lnTo>
                  <a:lnTo>
                    <a:pt x="853" y="694"/>
                  </a:lnTo>
                  <a:lnTo>
                    <a:pt x="845" y="704"/>
                  </a:lnTo>
                  <a:lnTo>
                    <a:pt x="838" y="706"/>
                  </a:lnTo>
                  <a:lnTo>
                    <a:pt x="830" y="698"/>
                  </a:lnTo>
                  <a:lnTo>
                    <a:pt x="826" y="696"/>
                  </a:lnTo>
                  <a:lnTo>
                    <a:pt x="828" y="688"/>
                  </a:lnTo>
                  <a:lnTo>
                    <a:pt x="828" y="684"/>
                  </a:lnTo>
                  <a:lnTo>
                    <a:pt x="820" y="680"/>
                  </a:lnTo>
                  <a:lnTo>
                    <a:pt x="818" y="676"/>
                  </a:lnTo>
                  <a:lnTo>
                    <a:pt x="810" y="678"/>
                  </a:lnTo>
                  <a:lnTo>
                    <a:pt x="798" y="680"/>
                  </a:lnTo>
                  <a:lnTo>
                    <a:pt x="782" y="690"/>
                  </a:lnTo>
                  <a:lnTo>
                    <a:pt x="778" y="690"/>
                  </a:lnTo>
                  <a:lnTo>
                    <a:pt x="761" y="696"/>
                  </a:lnTo>
                  <a:lnTo>
                    <a:pt x="745" y="694"/>
                  </a:lnTo>
                  <a:lnTo>
                    <a:pt x="733" y="698"/>
                  </a:lnTo>
                  <a:lnTo>
                    <a:pt x="717" y="700"/>
                  </a:lnTo>
                  <a:lnTo>
                    <a:pt x="709" y="698"/>
                  </a:lnTo>
                  <a:lnTo>
                    <a:pt x="700" y="696"/>
                  </a:lnTo>
                  <a:lnTo>
                    <a:pt x="690" y="690"/>
                  </a:lnTo>
                  <a:lnTo>
                    <a:pt x="682" y="696"/>
                  </a:lnTo>
                  <a:lnTo>
                    <a:pt x="686" y="700"/>
                  </a:lnTo>
                  <a:lnTo>
                    <a:pt x="686" y="710"/>
                  </a:lnTo>
                  <a:lnTo>
                    <a:pt x="678" y="717"/>
                  </a:lnTo>
                  <a:lnTo>
                    <a:pt x="678" y="727"/>
                  </a:lnTo>
                  <a:lnTo>
                    <a:pt x="672" y="735"/>
                  </a:lnTo>
                  <a:lnTo>
                    <a:pt x="672" y="743"/>
                  </a:lnTo>
                  <a:lnTo>
                    <a:pt x="680" y="753"/>
                  </a:lnTo>
                  <a:lnTo>
                    <a:pt x="682" y="757"/>
                  </a:lnTo>
                  <a:lnTo>
                    <a:pt x="676" y="769"/>
                  </a:lnTo>
                  <a:lnTo>
                    <a:pt x="682" y="775"/>
                  </a:lnTo>
                  <a:lnTo>
                    <a:pt x="686" y="775"/>
                  </a:lnTo>
                  <a:lnTo>
                    <a:pt x="692" y="782"/>
                  </a:lnTo>
                  <a:lnTo>
                    <a:pt x="692" y="786"/>
                  </a:lnTo>
                  <a:lnTo>
                    <a:pt x="690" y="788"/>
                  </a:lnTo>
                  <a:lnTo>
                    <a:pt x="686" y="792"/>
                  </a:lnTo>
                  <a:lnTo>
                    <a:pt x="678" y="792"/>
                  </a:lnTo>
                  <a:lnTo>
                    <a:pt x="668" y="788"/>
                  </a:lnTo>
                  <a:lnTo>
                    <a:pt x="666" y="784"/>
                  </a:lnTo>
                  <a:lnTo>
                    <a:pt x="660" y="775"/>
                  </a:lnTo>
                  <a:lnTo>
                    <a:pt x="658" y="775"/>
                  </a:lnTo>
                  <a:lnTo>
                    <a:pt x="654" y="775"/>
                  </a:lnTo>
                  <a:lnTo>
                    <a:pt x="652" y="777"/>
                  </a:lnTo>
                  <a:lnTo>
                    <a:pt x="650" y="777"/>
                  </a:lnTo>
                  <a:lnTo>
                    <a:pt x="648" y="775"/>
                  </a:lnTo>
                  <a:lnTo>
                    <a:pt x="648" y="773"/>
                  </a:lnTo>
                  <a:lnTo>
                    <a:pt x="643" y="773"/>
                  </a:lnTo>
                  <a:lnTo>
                    <a:pt x="635" y="777"/>
                  </a:lnTo>
                  <a:lnTo>
                    <a:pt x="631" y="782"/>
                  </a:lnTo>
                  <a:lnTo>
                    <a:pt x="627" y="782"/>
                  </a:lnTo>
                  <a:lnTo>
                    <a:pt x="623" y="782"/>
                  </a:lnTo>
                  <a:lnTo>
                    <a:pt x="615" y="777"/>
                  </a:lnTo>
                  <a:lnTo>
                    <a:pt x="611" y="777"/>
                  </a:lnTo>
                  <a:lnTo>
                    <a:pt x="607" y="777"/>
                  </a:lnTo>
                  <a:lnTo>
                    <a:pt x="605" y="778"/>
                  </a:lnTo>
                  <a:lnTo>
                    <a:pt x="605" y="782"/>
                  </a:lnTo>
                  <a:lnTo>
                    <a:pt x="605" y="784"/>
                  </a:lnTo>
                  <a:lnTo>
                    <a:pt x="605" y="788"/>
                  </a:lnTo>
                  <a:lnTo>
                    <a:pt x="595" y="786"/>
                  </a:lnTo>
                  <a:lnTo>
                    <a:pt x="597" y="784"/>
                  </a:lnTo>
                  <a:lnTo>
                    <a:pt x="599" y="782"/>
                  </a:lnTo>
                  <a:lnTo>
                    <a:pt x="597" y="777"/>
                  </a:lnTo>
                  <a:lnTo>
                    <a:pt x="597" y="775"/>
                  </a:lnTo>
                  <a:lnTo>
                    <a:pt x="595" y="775"/>
                  </a:lnTo>
                  <a:lnTo>
                    <a:pt x="587" y="775"/>
                  </a:lnTo>
                  <a:lnTo>
                    <a:pt x="585" y="775"/>
                  </a:lnTo>
                  <a:lnTo>
                    <a:pt x="583" y="769"/>
                  </a:lnTo>
                  <a:lnTo>
                    <a:pt x="578" y="765"/>
                  </a:lnTo>
                  <a:lnTo>
                    <a:pt x="572" y="763"/>
                  </a:lnTo>
                  <a:lnTo>
                    <a:pt x="568" y="759"/>
                  </a:lnTo>
                  <a:lnTo>
                    <a:pt x="562" y="759"/>
                  </a:lnTo>
                  <a:lnTo>
                    <a:pt x="562" y="757"/>
                  </a:lnTo>
                  <a:lnTo>
                    <a:pt x="562" y="753"/>
                  </a:lnTo>
                  <a:lnTo>
                    <a:pt x="558" y="749"/>
                  </a:lnTo>
                  <a:lnTo>
                    <a:pt x="552" y="747"/>
                  </a:lnTo>
                  <a:lnTo>
                    <a:pt x="552" y="749"/>
                  </a:lnTo>
                  <a:lnTo>
                    <a:pt x="552" y="753"/>
                  </a:lnTo>
                  <a:lnTo>
                    <a:pt x="546" y="753"/>
                  </a:lnTo>
                  <a:lnTo>
                    <a:pt x="546" y="747"/>
                  </a:lnTo>
                  <a:lnTo>
                    <a:pt x="530" y="749"/>
                  </a:lnTo>
                  <a:lnTo>
                    <a:pt x="532" y="753"/>
                  </a:lnTo>
                  <a:lnTo>
                    <a:pt x="532" y="755"/>
                  </a:lnTo>
                  <a:lnTo>
                    <a:pt x="520" y="769"/>
                  </a:lnTo>
                  <a:lnTo>
                    <a:pt x="514" y="769"/>
                  </a:lnTo>
                  <a:lnTo>
                    <a:pt x="509" y="769"/>
                  </a:lnTo>
                  <a:lnTo>
                    <a:pt x="505" y="769"/>
                  </a:lnTo>
                  <a:lnTo>
                    <a:pt x="503" y="769"/>
                  </a:lnTo>
                  <a:lnTo>
                    <a:pt x="503" y="773"/>
                  </a:lnTo>
                  <a:lnTo>
                    <a:pt x="501" y="775"/>
                  </a:lnTo>
                  <a:lnTo>
                    <a:pt x="497" y="775"/>
                  </a:lnTo>
                  <a:lnTo>
                    <a:pt x="495" y="778"/>
                  </a:lnTo>
                  <a:lnTo>
                    <a:pt x="495" y="786"/>
                  </a:lnTo>
                  <a:lnTo>
                    <a:pt x="495" y="788"/>
                  </a:lnTo>
                  <a:lnTo>
                    <a:pt x="497" y="792"/>
                  </a:lnTo>
                  <a:lnTo>
                    <a:pt x="503" y="796"/>
                  </a:lnTo>
                  <a:lnTo>
                    <a:pt x="491" y="802"/>
                  </a:lnTo>
                  <a:lnTo>
                    <a:pt x="485" y="788"/>
                  </a:lnTo>
                  <a:lnTo>
                    <a:pt x="481" y="788"/>
                  </a:lnTo>
                  <a:lnTo>
                    <a:pt x="477" y="796"/>
                  </a:lnTo>
                  <a:lnTo>
                    <a:pt x="475" y="796"/>
                  </a:lnTo>
                  <a:lnTo>
                    <a:pt x="473" y="798"/>
                  </a:lnTo>
                  <a:lnTo>
                    <a:pt x="471" y="798"/>
                  </a:lnTo>
                  <a:lnTo>
                    <a:pt x="471" y="806"/>
                  </a:lnTo>
                  <a:lnTo>
                    <a:pt x="467" y="812"/>
                  </a:lnTo>
                  <a:lnTo>
                    <a:pt x="465" y="816"/>
                  </a:lnTo>
                  <a:lnTo>
                    <a:pt x="467" y="816"/>
                  </a:lnTo>
                  <a:lnTo>
                    <a:pt x="471" y="818"/>
                  </a:lnTo>
                  <a:lnTo>
                    <a:pt x="471" y="822"/>
                  </a:lnTo>
                  <a:lnTo>
                    <a:pt x="467" y="824"/>
                  </a:lnTo>
                  <a:lnTo>
                    <a:pt x="467" y="826"/>
                  </a:lnTo>
                  <a:lnTo>
                    <a:pt x="459" y="836"/>
                  </a:lnTo>
                  <a:lnTo>
                    <a:pt x="457" y="840"/>
                  </a:lnTo>
                  <a:lnTo>
                    <a:pt x="459" y="842"/>
                  </a:lnTo>
                  <a:lnTo>
                    <a:pt x="465" y="845"/>
                  </a:lnTo>
                  <a:lnTo>
                    <a:pt x="467" y="849"/>
                  </a:lnTo>
                  <a:lnTo>
                    <a:pt x="467" y="851"/>
                  </a:lnTo>
                  <a:lnTo>
                    <a:pt x="467" y="859"/>
                  </a:lnTo>
                  <a:lnTo>
                    <a:pt x="471" y="861"/>
                  </a:lnTo>
                  <a:lnTo>
                    <a:pt x="473" y="861"/>
                  </a:lnTo>
                  <a:lnTo>
                    <a:pt x="477" y="859"/>
                  </a:lnTo>
                  <a:lnTo>
                    <a:pt x="483" y="873"/>
                  </a:lnTo>
                  <a:lnTo>
                    <a:pt x="485" y="875"/>
                  </a:lnTo>
                  <a:lnTo>
                    <a:pt x="483" y="881"/>
                  </a:lnTo>
                  <a:lnTo>
                    <a:pt x="483" y="883"/>
                  </a:lnTo>
                  <a:lnTo>
                    <a:pt x="485" y="889"/>
                  </a:lnTo>
                  <a:lnTo>
                    <a:pt x="485" y="891"/>
                  </a:lnTo>
                  <a:lnTo>
                    <a:pt x="485" y="895"/>
                  </a:lnTo>
                  <a:lnTo>
                    <a:pt x="481" y="895"/>
                  </a:lnTo>
                  <a:lnTo>
                    <a:pt x="481" y="893"/>
                  </a:lnTo>
                  <a:lnTo>
                    <a:pt x="477" y="891"/>
                  </a:lnTo>
                  <a:lnTo>
                    <a:pt x="477" y="893"/>
                  </a:lnTo>
                  <a:lnTo>
                    <a:pt x="477" y="895"/>
                  </a:lnTo>
                  <a:lnTo>
                    <a:pt x="483" y="895"/>
                  </a:lnTo>
                  <a:lnTo>
                    <a:pt x="483" y="901"/>
                  </a:lnTo>
                  <a:lnTo>
                    <a:pt x="477" y="905"/>
                  </a:lnTo>
                  <a:lnTo>
                    <a:pt x="475" y="903"/>
                  </a:lnTo>
                  <a:lnTo>
                    <a:pt x="477" y="901"/>
                  </a:lnTo>
                  <a:lnTo>
                    <a:pt x="473" y="901"/>
                  </a:lnTo>
                  <a:lnTo>
                    <a:pt x="473" y="895"/>
                  </a:lnTo>
                  <a:lnTo>
                    <a:pt x="471" y="895"/>
                  </a:lnTo>
                  <a:lnTo>
                    <a:pt x="471" y="899"/>
                  </a:lnTo>
                  <a:lnTo>
                    <a:pt x="465" y="901"/>
                  </a:lnTo>
                  <a:lnTo>
                    <a:pt x="463" y="901"/>
                  </a:lnTo>
                  <a:lnTo>
                    <a:pt x="459" y="901"/>
                  </a:lnTo>
                  <a:lnTo>
                    <a:pt x="459" y="903"/>
                  </a:lnTo>
                  <a:lnTo>
                    <a:pt x="463" y="903"/>
                  </a:lnTo>
                  <a:lnTo>
                    <a:pt x="459" y="903"/>
                  </a:lnTo>
                  <a:lnTo>
                    <a:pt x="459" y="905"/>
                  </a:lnTo>
                  <a:lnTo>
                    <a:pt x="463" y="909"/>
                  </a:lnTo>
                  <a:lnTo>
                    <a:pt x="457" y="912"/>
                  </a:lnTo>
                  <a:lnTo>
                    <a:pt x="453" y="924"/>
                  </a:lnTo>
                  <a:lnTo>
                    <a:pt x="453" y="932"/>
                  </a:lnTo>
                  <a:lnTo>
                    <a:pt x="449" y="934"/>
                  </a:lnTo>
                  <a:lnTo>
                    <a:pt x="449" y="940"/>
                  </a:lnTo>
                  <a:lnTo>
                    <a:pt x="449" y="942"/>
                  </a:lnTo>
                  <a:lnTo>
                    <a:pt x="447" y="944"/>
                  </a:lnTo>
                  <a:lnTo>
                    <a:pt x="463" y="944"/>
                  </a:lnTo>
                  <a:lnTo>
                    <a:pt x="463" y="958"/>
                  </a:lnTo>
                  <a:lnTo>
                    <a:pt x="465" y="960"/>
                  </a:lnTo>
                  <a:lnTo>
                    <a:pt x="465" y="977"/>
                  </a:lnTo>
                  <a:lnTo>
                    <a:pt x="471" y="981"/>
                  </a:lnTo>
                  <a:lnTo>
                    <a:pt x="475" y="987"/>
                  </a:lnTo>
                  <a:lnTo>
                    <a:pt x="475" y="991"/>
                  </a:lnTo>
                  <a:lnTo>
                    <a:pt x="477" y="997"/>
                  </a:lnTo>
                  <a:lnTo>
                    <a:pt x="487" y="1003"/>
                  </a:lnTo>
                  <a:lnTo>
                    <a:pt x="491" y="1009"/>
                  </a:lnTo>
                  <a:lnTo>
                    <a:pt x="487" y="1017"/>
                  </a:lnTo>
                  <a:lnTo>
                    <a:pt x="481" y="1021"/>
                  </a:lnTo>
                  <a:lnTo>
                    <a:pt x="477" y="1019"/>
                  </a:lnTo>
                  <a:lnTo>
                    <a:pt x="475" y="1013"/>
                  </a:lnTo>
                  <a:lnTo>
                    <a:pt x="473" y="1009"/>
                  </a:lnTo>
                  <a:lnTo>
                    <a:pt x="467" y="1007"/>
                  </a:lnTo>
                  <a:lnTo>
                    <a:pt x="459" y="999"/>
                  </a:lnTo>
                  <a:lnTo>
                    <a:pt x="455" y="993"/>
                  </a:lnTo>
                  <a:lnTo>
                    <a:pt x="453" y="991"/>
                  </a:lnTo>
                  <a:lnTo>
                    <a:pt x="449" y="991"/>
                  </a:lnTo>
                  <a:lnTo>
                    <a:pt x="446" y="991"/>
                  </a:lnTo>
                  <a:lnTo>
                    <a:pt x="446" y="989"/>
                  </a:lnTo>
                  <a:lnTo>
                    <a:pt x="446" y="987"/>
                  </a:lnTo>
                  <a:lnTo>
                    <a:pt x="446" y="983"/>
                  </a:lnTo>
                  <a:lnTo>
                    <a:pt x="440" y="981"/>
                  </a:lnTo>
                  <a:lnTo>
                    <a:pt x="438" y="979"/>
                  </a:lnTo>
                  <a:lnTo>
                    <a:pt x="436" y="977"/>
                  </a:lnTo>
                  <a:lnTo>
                    <a:pt x="434" y="972"/>
                  </a:lnTo>
                  <a:lnTo>
                    <a:pt x="428" y="970"/>
                  </a:lnTo>
                  <a:lnTo>
                    <a:pt x="422" y="972"/>
                  </a:lnTo>
                  <a:lnTo>
                    <a:pt x="418" y="974"/>
                  </a:lnTo>
                  <a:lnTo>
                    <a:pt x="416" y="974"/>
                  </a:lnTo>
                  <a:lnTo>
                    <a:pt x="412" y="972"/>
                  </a:lnTo>
                  <a:lnTo>
                    <a:pt x="410" y="972"/>
                  </a:lnTo>
                  <a:lnTo>
                    <a:pt x="402" y="974"/>
                  </a:lnTo>
                  <a:lnTo>
                    <a:pt x="398" y="974"/>
                  </a:lnTo>
                  <a:lnTo>
                    <a:pt x="394" y="972"/>
                  </a:lnTo>
                  <a:lnTo>
                    <a:pt x="390" y="964"/>
                  </a:lnTo>
                  <a:lnTo>
                    <a:pt x="384" y="962"/>
                  </a:lnTo>
                  <a:lnTo>
                    <a:pt x="380" y="960"/>
                  </a:lnTo>
                  <a:lnTo>
                    <a:pt x="375" y="960"/>
                  </a:lnTo>
                  <a:lnTo>
                    <a:pt x="369" y="960"/>
                  </a:lnTo>
                  <a:lnTo>
                    <a:pt x="361" y="960"/>
                  </a:lnTo>
                  <a:lnTo>
                    <a:pt x="357" y="954"/>
                  </a:lnTo>
                  <a:lnTo>
                    <a:pt x="355" y="954"/>
                  </a:lnTo>
                  <a:lnTo>
                    <a:pt x="351" y="954"/>
                  </a:lnTo>
                  <a:lnTo>
                    <a:pt x="345" y="958"/>
                  </a:lnTo>
                  <a:lnTo>
                    <a:pt x="341" y="962"/>
                  </a:lnTo>
                  <a:lnTo>
                    <a:pt x="341" y="968"/>
                  </a:lnTo>
                  <a:lnTo>
                    <a:pt x="337" y="964"/>
                  </a:lnTo>
                  <a:lnTo>
                    <a:pt x="333" y="960"/>
                  </a:lnTo>
                  <a:lnTo>
                    <a:pt x="327" y="954"/>
                  </a:lnTo>
                  <a:lnTo>
                    <a:pt x="325" y="952"/>
                  </a:lnTo>
                  <a:lnTo>
                    <a:pt x="319" y="952"/>
                  </a:lnTo>
                  <a:lnTo>
                    <a:pt x="317" y="944"/>
                  </a:lnTo>
                  <a:lnTo>
                    <a:pt x="314" y="942"/>
                  </a:lnTo>
                  <a:lnTo>
                    <a:pt x="310" y="938"/>
                  </a:lnTo>
                  <a:lnTo>
                    <a:pt x="308" y="938"/>
                  </a:lnTo>
                  <a:lnTo>
                    <a:pt x="306" y="938"/>
                  </a:lnTo>
                  <a:lnTo>
                    <a:pt x="300" y="930"/>
                  </a:lnTo>
                  <a:lnTo>
                    <a:pt x="300" y="924"/>
                  </a:lnTo>
                  <a:lnTo>
                    <a:pt x="288" y="930"/>
                  </a:lnTo>
                  <a:lnTo>
                    <a:pt x="288" y="924"/>
                  </a:lnTo>
                  <a:lnTo>
                    <a:pt x="296" y="922"/>
                  </a:lnTo>
                  <a:lnTo>
                    <a:pt x="296" y="918"/>
                  </a:lnTo>
                  <a:lnTo>
                    <a:pt x="306" y="918"/>
                  </a:lnTo>
                  <a:lnTo>
                    <a:pt x="306" y="912"/>
                  </a:lnTo>
                  <a:lnTo>
                    <a:pt x="310" y="910"/>
                  </a:lnTo>
                  <a:lnTo>
                    <a:pt x="314" y="905"/>
                  </a:lnTo>
                  <a:lnTo>
                    <a:pt x="314" y="903"/>
                  </a:lnTo>
                  <a:lnTo>
                    <a:pt x="306" y="901"/>
                  </a:lnTo>
                  <a:lnTo>
                    <a:pt x="302" y="895"/>
                  </a:lnTo>
                  <a:lnTo>
                    <a:pt x="315" y="895"/>
                  </a:lnTo>
                  <a:lnTo>
                    <a:pt x="315" y="889"/>
                  </a:lnTo>
                  <a:lnTo>
                    <a:pt x="317" y="889"/>
                  </a:lnTo>
                  <a:lnTo>
                    <a:pt x="319" y="889"/>
                  </a:lnTo>
                  <a:lnTo>
                    <a:pt x="323" y="885"/>
                  </a:lnTo>
                  <a:lnTo>
                    <a:pt x="325" y="883"/>
                  </a:lnTo>
                  <a:lnTo>
                    <a:pt x="335" y="879"/>
                  </a:lnTo>
                  <a:lnTo>
                    <a:pt x="335" y="875"/>
                  </a:lnTo>
                  <a:lnTo>
                    <a:pt x="333" y="875"/>
                  </a:lnTo>
                  <a:lnTo>
                    <a:pt x="329" y="879"/>
                  </a:lnTo>
                  <a:lnTo>
                    <a:pt x="325" y="879"/>
                  </a:lnTo>
                  <a:lnTo>
                    <a:pt x="327" y="873"/>
                  </a:lnTo>
                  <a:lnTo>
                    <a:pt x="329" y="869"/>
                  </a:lnTo>
                  <a:lnTo>
                    <a:pt x="337" y="865"/>
                  </a:lnTo>
                  <a:lnTo>
                    <a:pt x="343" y="865"/>
                  </a:lnTo>
                  <a:lnTo>
                    <a:pt x="345" y="863"/>
                  </a:lnTo>
                  <a:lnTo>
                    <a:pt x="347" y="851"/>
                  </a:lnTo>
                  <a:lnTo>
                    <a:pt x="347" y="845"/>
                  </a:lnTo>
                  <a:lnTo>
                    <a:pt x="345" y="843"/>
                  </a:lnTo>
                  <a:lnTo>
                    <a:pt x="345" y="840"/>
                  </a:lnTo>
                  <a:lnTo>
                    <a:pt x="345" y="836"/>
                  </a:lnTo>
                  <a:lnTo>
                    <a:pt x="345" y="834"/>
                  </a:lnTo>
                  <a:lnTo>
                    <a:pt x="343" y="832"/>
                  </a:lnTo>
                  <a:lnTo>
                    <a:pt x="341" y="830"/>
                  </a:lnTo>
                  <a:lnTo>
                    <a:pt x="343" y="830"/>
                  </a:lnTo>
                  <a:lnTo>
                    <a:pt x="345" y="824"/>
                  </a:lnTo>
                  <a:lnTo>
                    <a:pt x="345" y="822"/>
                  </a:lnTo>
                  <a:lnTo>
                    <a:pt x="343" y="822"/>
                  </a:lnTo>
                  <a:lnTo>
                    <a:pt x="337" y="818"/>
                  </a:lnTo>
                  <a:lnTo>
                    <a:pt x="337" y="816"/>
                  </a:lnTo>
                  <a:lnTo>
                    <a:pt x="341" y="814"/>
                  </a:lnTo>
                  <a:lnTo>
                    <a:pt x="337" y="808"/>
                  </a:lnTo>
                  <a:lnTo>
                    <a:pt x="315" y="802"/>
                  </a:lnTo>
                  <a:lnTo>
                    <a:pt x="310" y="798"/>
                  </a:lnTo>
                  <a:lnTo>
                    <a:pt x="306" y="796"/>
                  </a:lnTo>
                  <a:lnTo>
                    <a:pt x="302" y="794"/>
                  </a:lnTo>
                  <a:lnTo>
                    <a:pt x="302" y="792"/>
                  </a:lnTo>
                  <a:lnTo>
                    <a:pt x="298" y="788"/>
                  </a:lnTo>
                  <a:lnTo>
                    <a:pt x="292" y="788"/>
                  </a:lnTo>
                  <a:lnTo>
                    <a:pt x="288" y="792"/>
                  </a:lnTo>
                  <a:lnTo>
                    <a:pt x="278" y="796"/>
                  </a:lnTo>
                  <a:lnTo>
                    <a:pt x="274" y="792"/>
                  </a:lnTo>
                  <a:lnTo>
                    <a:pt x="274" y="786"/>
                  </a:lnTo>
                  <a:lnTo>
                    <a:pt x="272" y="784"/>
                  </a:lnTo>
                  <a:lnTo>
                    <a:pt x="264" y="782"/>
                  </a:lnTo>
                  <a:lnTo>
                    <a:pt x="262" y="777"/>
                  </a:lnTo>
                  <a:lnTo>
                    <a:pt x="262" y="775"/>
                  </a:lnTo>
                  <a:lnTo>
                    <a:pt x="260" y="775"/>
                  </a:lnTo>
                  <a:lnTo>
                    <a:pt x="254" y="777"/>
                  </a:lnTo>
                  <a:lnTo>
                    <a:pt x="249" y="773"/>
                  </a:lnTo>
                  <a:lnTo>
                    <a:pt x="243" y="773"/>
                  </a:lnTo>
                  <a:lnTo>
                    <a:pt x="237" y="773"/>
                  </a:lnTo>
                  <a:lnTo>
                    <a:pt x="235" y="773"/>
                  </a:lnTo>
                  <a:lnTo>
                    <a:pt x="233" y="769"/>
                  </a:lnTo>
                  <a:lnTo>
                    <a:pt x="233" y="767"/>
                  </a:lnTo>
                  <a:lnTo>
                    <a:pt x="233" y="765"/>
                  </a:lnTo>
                  <a:lnTo>
                    <a:pt x="231" y="765"/>
                  </a:lnTo>
                  <a:lnTo>
                    <a:pt x="231" y="763"/>
                  </a:lnTo>
                  <a:lnTo>
                    <a:pt x="227" y="757"/>
                  </a:lnTo>
                  <a:lnTo>
                    <a:pt x="227" y="755"/>
                  </a:lnTo>
                  <a:lnTo>
                    <a:pt x="225" y="749"/>
                  </a:lnTo>
                  <a:lnTo>
                    <a:pt x="225" y="747"/>
                  </a:lnTo>
                  <a:lnTo>
                    <a:pt x="223" y="747"/>
                  </a:lnTo>
                  <a:lnTo>
                    <a:pt x="217" y="747"/>
                  </a:lnTo>
                  <a:lnTo>
                    <a:pt x="213" y="745"/>
                  </a:lnTo>
                  <a:lnTo>
                    <a:pt x="211" y="747"/>
                  </a:lnTo>
                  <a:lnTo>
                    <a:pt x="207" y="749"/>
                  </a:lnTo>
                  <a:lnTo>
                    <a:pt x="203" y="749"/>
                  </a:lnTo>
                  <a:lnTo>
                    <a:pt x="199" y="745"/>
                  </a:lnTo>
                  <a:lnTo>
                    <a:pt x="199" y="725"/>
                  </a:lnTo>
                  <a:lnTo>
                    <a:pt x="197" y="723"/>
                  </a:lnTo>
                  <a:lnTo>
                    <a:pt x="195" y="719"/>
                  </a:lnTo>
                  <a:lnTo>
                    <a:pt x="193" y="719"/>
                  </a:lnTo>
                  <a:lnTo>
                    <a:pt x="193" y="715"/>
                  </a:lnTo>
                  <a:lnTo>
                    <a:pt x="195" y="713"/>
                  </a:lnTo>
                  <a:lnTo>
                    <a:pt x="197" y="713"/>
                  </a:lnTo>
                  <a:lnTo>
                    <a:pt x="203" y="715"/>
                  </a:lnTo>
                  <a:lnTo>
                    <a:pt x="205" y="715"/>
                  </a:lnTo>
                  <a:lnTo>
                    <a:pt x="207" y="713"/>
                  </a:lnTo>
                  <a:lnTo>
                    <a:pt x="207" y="710"/>
                  </a:lnTo>
                  <a:lnTo>
                    <a:pt x="205" y="704"/>
                  </a:lnTo>
                  <a:lnTo>
                    <a:pt x="199" y="698"/>
                  </a:lnTo>
                  <a:lnTo>
                    <a:pt x="195" y="694"/>
                  </a:lnTo>
                  <a:lnTo>
                    <a:pt x="193" y="690"/>
                  </a:lnTo>
                  <a:lnTo>
                    <a:pt x="193" y="688"/>
                  </a:lnTo>
                  <a:lnTo>
                    <a:pt x="193" y="678"/>
                  </a:lnTo>
                  <a:lnTo>
                    <a:pt x="189" y="670"/>
                  </a:lnTo>
                  <a:lnTo>
                    <a:pt x="187" y="666"/>
                  </a:lnTo>
                  <a:lnTo>
                    <a:pt x="187" y="660"/>
                  </a:lnTo>
                  <a:lnTo>
                    <a:pt x="185" y="660"/>
                  </a:lnTo>
                  <a:lnTo>
                    <a:pt x="183" y="658"/>
                  </a:lnTo>
                  <a:lnTo>
                    <a:pt x="183" y="656"/>
                  </a:lnTo>
                  <a:lnTo>
                    <a:pt x="180" y="654"/>
                  </a:lnTo>
                  <a:lnTo>
                    <a:pt x="178" y="654"/>
                  </a:lnTo>
                  <a:lnTo>
                    <a:pt x="174" y="650"/>
                  </a:lnTo>
                  <a:lnTo>
                    <a:pt x="166" y="648"/>
                  </a:lnTo>
                  <a:lnTo>
                    <a:pt x="162" y="648"/>
                  </a:lnTo>
                  <a:lnTo>
                    <a:pt x="158" y="650"/>
                  </a:lnTo>
                  <a:lnTo>
                    <a:pt x="156" y="650"/>
                  </a:lnTo>
                  <a:lnTo>
                    <a:pt x="156" y="648"/>
                  </a:lnTo>
                  <a:lnTo>
                    <a:pt x="152" y="646"/>
                  </a:lnTo>
                  <a:lnTo>
                    <a:pt x="150" y="639"/>
                  </a:lnTo>
                  <a:lnTo>
                    <a:pt x="146" y="631"/>
                  </a:lnTo>
                  <a:lnTo>
                    <a:pt x="142" y="629"/>
                  </a:lnTo>
                  <a:lnTo>
                    <a:pt x="140" y="629"/>
                  </a:lnTo>
                  <a:lnTo>
                    <a:pt x="138" y="627"/>
                  </a:lnTo>
                  <a:lnTo>
                    <a:pt x="138" y="615"/>
                  </a:lnTo>
                  <a:lnTo>
                    <a:pt x="132" y="617"/>
                  </a:lnTo>
                  <a:lnTo>
                    <a:pt x="130" y="617"/>
                  </a:lnTo>
                  <a:lnTo>
                    <a:pt x="128" y="615"/>
                  </a:lnTo>
                  <a:lnTo>
                    <a:pt x="128" y="609"/>
                  </a:lnTo>
                  <a:lnTo>
                    <a:pt x="124" y="609"/>
                  </a:lnTo>
                  <a:lnTo>
                    <a:pt x="128" y="605"/>
                  </a:lnTo>
                  <a:lnTo>
                    <a:pt x="128" y="599"/>
                  </a:lnTo>
                  <a:lnTo>
                    <a:pt x="130" y="599"/>
                  </a:lnTo>
                  <a:lnTo>
                    <a:pt x="136" y="595"/>
                  </a:lnTo>
                  <a:lnTo>
                    <a:pt x="138" y="591"/>
                  </a:lnTo>
                  <a:lnTo>
                    <a:pt x="140" y="591"/>
                  </a:lnTo>
                  <a:lnTo>
                    <a:pt x="142" y="579"/>
                  </a:lnTo>
                  <a:lnTo>
                    <a:pt x="140" y="570"/>
                  </a:lnTo>
                  <a:lnTo>
                    <a:pt x="146" y="568"/>
                  </a:lnTo>
                  <a:lnTo>
                    <a:pt x="146" y="564"/>
                  </a:lnTo>
                  <a:lnTo>
                    <a:pt x="148" y="562"/>
                  </a:lnTo>
                  <a:lnTo>
                    <a:pt x="146" y="558"/>
                  </a:lnTo>
                  <a:lnTo>
                    <a:pt x="142" y="554"/>
                  </a:lnTo>
                  <a:lnTo>
                    <a:pt x="148" y="542"/>
                  </a:lnTo>
                  <a:lnTo>
                    <a:pt x="150" y="544"/>
                  </a:lnTo>
                  <a:lnTo>
                    <a:pt x="152" y="542"/>
                  </a:lnTo>
                  <a:lnTo>
                    <a:pt x="158" y="544"/>
                  </a:lnTo>
                  <a:lnTo>
                    <a:pt x="162" y="544"/>
                  </a:lnTo>
                  <a:lnTo>
                    <a:pt x="166" y="542"/>
                  </a:lnTo>
                  <a:lnTo>
                    <a:pt x="170" y="538"/>
                  </a:lnTo>
                  <a:lnTo>
                    <a:pt x="176" y="540"/>
                  </a:lnTo>
                  <a:lnTo>
                    <a:pt x="178" y="540"/>
                  </a:lnTo>
                  <a:lnTo>
                    <a:pt x="183" y="540"/>
                  </a:lnTo>
                  <a:lnTo>
                    <a:pt x="185" y="538"/>
                  </a:lnTo>
                  <a:lnTo>
                    <a:pt x="180" y="538"/>
                  </a:lnTo>
                  <a:lnTo>
                    <a:pt x="178" y="532"/>
                  </a:lnTo>
                  <a:lnTo>
                    <a:pt x="174" y="528"/>
                  </a:lnTo>
                  <a:lnTo>
                    <a:pt x="160" y="530"/>
                  </a:lnTo>
                  <a:lnTo>
                    <a:pt x="146" y="518"/>
                  </a:lnTo>
                  <a:lnTo>
                    <a:pt x="148" y="516"/>
                  </a:lnTo>
                  <a:lnTo>
                    <a:pt x="148" y="513"/>
                  </a:lnTo>
                  <a:lnTo>
                    <a:pt x="138" y="518"/>
                  </a:lnTo>
                  <a:lnTo>
                    <a:pt x="136" y="518"/>
                  </a:lnTo>
                  <a:lnTo>
                    <a:pt x="146" y="511"/>
                  </a:lnTo>
                  <a:lnTo>
                    <a:pt x="176" y="491"/>
                  </a:lnTo>
                  <a:lnTo>
                    <a:pt x="195" y="479"/>
                  </a:lnTo>
                  <a:lnTo>
                    <a:pt x="203" y="471"/>
                  </a:lnTo>
                  <a:lnTo>
                    <a:pt x="203" y="465"/>
                  </a:lnTo>
                  <a:lnTo>
                    <a:pt x="199" y="459"/>
                  </a:lnTo>
                  <a:lnTo>
                    <a:pt x="199" y="455"/>
                  </a:lnTo>
                  <a:lnTo>
                    <a:pt x="197" y="455"/>
                  </a:lnTo>
                  <a:lnTo>
                    <a:pt x="189" y="453"/>
                  </a:lnTo>
                  <a:lnTo>
                    <a:pt x="187" y="451"/>
                  </a:lnTo>
                  <a:lnTo>
                    <a:pt x="187" y="449"/>
                  </a:lnTo>
                  <a:lnTo>
                    <a:pt x="187" y="442"/>
                  </a:lnTo>
                  <a:lnTo>
                    <a:pt x="187" y="436"/>
                  </a:lnTo>
                  <a:lnTo>
                    <a:pt x="193" y="432"/>
                  </a:lnTo>
                  <a:lnTo>
                    <a:pt x="193" y="430"/>
                  </a:lnTo>
                  <a:lnTo>
                    <a:pt x="193" y="426"/>
                  </a:lnTo>
                  <a:lnTo>
                    <a:pt x="189" y="420"/>
                  </a:lnTo>
                  <a:lnTo>
                    <a:pt x="187" y="414"/>
                  </a:lnTo>
                  <a:lnTo>
                    <a:pt x="185" y="412"/>
                  </a:lnTo>
                  <a:lnTo>
                    <a:pt x="180" y="406"/>
                  </a:lnTo>
                  <a:lnTo>
                    <a:pt x="180" y="402"/>
                  </a:lnTo>
                  <a:lnTo>
                    <a:pt x="178" y="392"/>
                  </a:lnTo>
                  <a:lnTo>
                    <a:pt x="178" y="386"/>
                  </a:lnTo>
                  <a:lnTo>
                    <a:pt x="178" y="382"/>
                  </a:lnTo>
                  <a:lnTo>
                    <a:pt x="180" y="381"/>
                  </a:lnTo>
                  <a:lnTo>
                    <a:pt x="178" y="377"/>
                  </a:lnTo>
                  <a:lnTo>
                    <a:pt x="178" y="373"/>
                  </a:lnTo>
                  <a:lnTo>
                    <a:pt x="178" y="367"/>
                  </a:lnTo>
                  <a:lnTo>
                    <a:pt x="176" y="363"/>
                  </a:lnTo>
                  <a:lnTo>
                    <a:pt x="168" y="331"/>
                  </a:lnTo>
                  <a:lnTo>
                    <a:pt x="168" y="327"/>
                  </a:lnTo>
                  <a:lnTo>
                    <a:pt x="170" y="323"/>
                  </a:lnTo>
                  <a:lnTo>
                    <a:pt x="178" y="315"/>
                  </a:lnTo>
                  <a:lnTo>
                    <a:pt x="178" y="312"/>
                  </a:lnTo>
                  <a:lnTo>
                    <a:pt x="176" y="306"/>
                  </a:lnTo>
                  <a:lnTo>
                    <a:pt x="174" y="302"/>
                  </a:lnTo>
                  <a:lnTo>
                    <a:pt x="170" y="304"/>
                  </a:lnTo>
                  <a:lnTo>
                    <a:pt x="168" y="302"/>
                  </a:lnTo>
                  <a:lnTo>
                    <a:pt x="166" y="296"/>
                  </a:lnTo>
                  <a:lnTo>
                    <a:pt x="166" y="288"/>
                  </a:lnTo>
                  <a:lnTo>
                    <a:pt x="168" y="278"/>
                  </a:lnTo>
                  <a:lnTo>
                    <a:pt x="174" y="274"/>
                  </a:lnTo>
                  <a:lnTo>
                    <a:pt x="174" y="276"/>
                  </a:lnTo>
                  <a:lnTo>
                    <a:pt x="176" y="278"/>
                  </a:lnTo>
                  <a:lnTo>
                    <a:pt x="178" y="278"/>
                  </a:lnTo>
                  <a:lnTo>
                    <a:pt x="180" y="272"/>
                  </a:lnTo>
                  <a:lnTo>
                    <a:pt x="180" y="266"/>
                  </a:lnTo>
                  <a:lnTo>
                    <a:pt x="180" y="258"/>
                  </a:lnTo>
                  <a:lnTo>
                    <a:pt x="178" y="256"/>
                  </a:lnTo>
                  <a:lnTo>
                    <a:pt x="180" y="256"/>
                  </a:lnTo>
                  <a:lnTo>
                    <a:pt x="183" y="256"/>
                  </a:lnTo>
                  <a:lnTo>
                    <a:pt x="185" y="254"/>
                  </a:lnTo>
                  <a:lnTo>
                    <a:pt x="189" y="252"/>
                  </a:lnTo>
                  <a:lnTo>
                    <a:pt x="195" y="249"/>
                  </a:lnTo>
                  <a:lnTo>
                    <a:pt x="199" y="249"/>
                  </a:lnTo>
                  <a:lnTo>
                    <a:pt x="203" y="252"/>
                  </a:lnTo>
                  <a:lnTo>
                    <a:pt x="205" y="254"/>
                  </a:lnTo>
                  <a:lnTo>
                    <a:pt x="205" y="249"/>
                  </a:lnTo>
                  <a:lnTo>
                    <a:pt x="211" y="249"/>
                  </a:lnTo>
                  <a:lnTo>
                    <a:pt x="211" y="247"/>
                  </a:lnTo>
                  <a:lnTo>
                    <a:pt x="213" y="247"/>
                  </a:lnTo>
                  <a:lnTo>
                    <a:pt x="225" y="254"/>
                  </a:lnTo>
                  <a:lnTo>
                    <a:pt x="215" y="258"/>
                  </a:lnTo>
                  <a:lnTo>
                    <a:pt x="215" y="262"/>
                  </a:lnTo>
                  <a:lnTo>
                    <a:pt x="223" y="264"/>
                  </a:lnTo>
                  <a:lnTo>
                    <a:pt x="227" y="264"/>
                  </a:lnTo>
                  <a:lnTo>
                    <a:pt x="233" y="264"/>
                  </a:lnTo>
                  <a:lnTo>
                    <a:pt x="235" y="264"/>
                  </a:lnTo>
                  <a:lnTo>
                    <a:pt x="237" y="264"/>
                  </a:lnTo>
                  <a:lnTo>
                    <a:pt x="237" y="266"/>
                  </a:lnTo>
                  <a:lnTo>
                    <a:pt x="245" y="266"/>
                  </a:lnTo>
                  <a:lnTo>
                    <a:pt x="254" y="268"/>
                  </a:lnTo>
                  <a:lnTo>
                    <a:pt x="260" y="274"/>
                  </a:lnTo>
                  <a:lnTo>
                    <a:pt x="262" y="274"/>
                  </a:lnTo>
                  <a:lnTo>
                    <a:pt x="268" y="274"/>
                  </a:lnTo>
                  <a:lnTo>
                    <a:pt x="270" y="276"/>
                  </a:lnTo>
                  <a:lnTo>
                    <a:pt x="272" y="278"/>
                  </a:lnTo>
                  <a:lnTo>
                    <a:pt x="274" y="278"/>
                  </a:lnTo>
                  <a:lnTo>
                    <a:pt x="278" y="278"/>
                  </a:lnTo>
                  <a:lnTo>
                    <a:pt x="282" y="282"/>
                  </a:lnTo>
                  <a:lnTo>
                    <a:pt x="290" y="284"/>
                  </a:lnTo>
                  <a:lnTo>
                    <a:pt x="298" y="286"/>
                  </a:lnTo>
                  <a:lnTo>
                    <a:pt x="302" y="292"/>
                  </a:lnTo>
                  <a:lnTo>
                    <a:pt x="310" y="292"/>
                  </a:lnTo>
                  <a:lnTo>
                    <a:pt x="319" y="298"/>
                  </a:lnTo>
                  <a:lnTo>
                    <a:pt x="327" y="308"/>
                  </a:lnTo>
                  <a:lnTo>
                    <a:pt x="333" y="306"/>
                  </a:lnTo>
                  <a:lnTo>
                    <a:pt x="335" y="308"/>
                  </a:lnTo>
                  <a:lnTo>
                    <a:pt x="337" y="314"/>
                  </a:lnTo>
                  <a:lnTo>
                    <a:pt x="345" y="314"/>
                  </a:lnTo>
                  <a:lnTo>
                    <a:pt x="357" y="325"/>
                  </a:lnTo>
                  <a:lnTo>
                    <a:pt x="361" y="333"/>
                  </a:lnTo>
                  <a:lnTo>
                    <a:pt x="361" y="337"/>
                  </a:lnTo>
                  <a:lnTo>
                    <a:pt x="357" y="345"/>
                  </a:lnTo>
                  <a:lnTo>
                    <a:pt x="355" y="347"/>
                  </a:lnTo>
                  <a:lnTo>
                    <a:pt x="353" y="351"/>
                  </a:lnTo>
                  <a:lnTo>
                    <a:pt x="351" y="353"/>
                  </a:lnTo>
                  <a:lnTo>
                    <a:pt x="351" y="355"/>
                  </a:lnTo>
                  <a:lnTo>
                    <a:pt x="347" y="355"/>
                  </a:lnTo>
                  <a:lnTo>
                    <a:pt x="345" y="355"/>
                  </a:lnTo>
                  <a:lnTo>
                    <a:pt x="341" y="363"/>
                  </a:lnTo>
                  <a:lnTo>
                    <a:pt x="333" y="365"/>
                  </a:lnTo>
                  <a:lnTo>
                    <a:pt x="327" y="367"/>
                  </a:lnTo>
                  <a:lnTo>
                    <a:pt x="323" y="367"/>
                  </a:lnTo>
                  <a:lnTo>
                    <a:pt x="319" y="367"/>
                  </a:lnTo>
                  <a:lnTo>
                    <a:pt x="306" y="365"/>
                  </a:lnTo>
                  <a:lnTo>
                    <a:pt x="290" y="365"/>
                  </a:lnTo>
                  <a:lnTo>
                    <a:pt x="282" y="361"/>
                  </a:lnTo>
                  <a:lnTo>
                    <a:pt x="272" y="361"/>
                  </a:lnTo>
                  <a:lnTo>
                    <a:pt x="270" y="357"/>
                  </a:lnTo>
                  <a:lnTo>
                    <a:pt x="264" y="355"/>
                  </a:lnTo>
                  <a:lnTo>
                    <a:pt x="260" y="355"/>
                  </a:lnTo>
                  <a:lnTo>
                    <a:pt x="254" y="345"/>
                  </a:lnTo>
                  <a:lnTo>
                    <a:pt x="252" y="347"/>
                  </a:lnTo>
                  <a:lnTo>
                    <a:pt x="252" y="353"/>
                  </a:lnTo>
                  <a:lnTo>
                    <a:pt x="250" y="353"/>
                  </a:lnTo>
                  <a:lnTo>
                    <a:pt x="250" y="351"/>
                  </a:lnTo>
                  <a:lnTo>
                    <a:pt x="243" y="347"/>
                  </a:lnTo>
                  <a:lnTo>
                    <a:pt x="241" y="343"/>
                  </a:lnTo>
                  <a:lnTo>
                    <a:pt x="235" y="343"/>
                  </a:lnTo>
                  <a:lnTo>
                    <a:pt x="227" y="343"/>
                  </a:lnTo>
                  <a:lnTo>
                    <a:pt x="225" y="337"/>
                  </a:lnTo>
                  <a:lnTo>
                    <a:pt x="223" y="333"/>
                  </a:lnTo>
                  <a:lnTo>
                    <a:pt x="215" y="331"/>
                  </a:lnTo>
                  <a:lnTo>
                    <a:pt x="213" y="333"/>
                  </a:lnTo>
                  <a:lnTo>
                    <a:pt x="215" y="333"/>
                  </a:lnTo>
                  <a:lnTo>
                    <a:pt x="221" y="343"/>
                  </a:lnTo>
                  <a:lnTo>
                    <a:pt x="223" y="345"/>
                  </a:lnTo>
                  <a:lnTo>
                    <a:pt x="221" y="347"/>
                  </a:lnTo>
                  <a:lnTo>
                    <a:pt x="227" y="347"/>
                  </a:lnTo>
                  <a:lnTo>
                    <a:pt x="231" y="351"/>
                  </a:lnTo>
                  <a:lnTo>
                    <a:pt x="225" y="353"/>
                  </a:lnTo>
                  <a:lnTo>
                    <a:pt x="225" y="355"/>
                  </a:lnTo>
                  <a:lnTo>
                    <a:pt x="227" y="357"/>
                  </a:lnTo>
                  <a:lnTo>
                    <a:pt x="227" y="361"/>
                  </a:lnTo>
                  <a:lnTo>
                    <a:pt x="233" y="361"/>
                  </a:lnTo>
                  <a:lnTo>
                    <a:pt x="235" y="357"/>
                  </a:lnTo>
                  <a:lnTo>
                    <a:pt x="235" y="363"/>
                  </a:lnTo>
                  <a:lnTo>
                    <a:pt x="227" y="363"/>
                  </a:lnTo>
                  <a:lnTo>
                    <a:pt x="233" y="365"/>
                  </a:lnTo>
                  <a:lnTo>
                    <a:pt x="245" y="367"/>
                  </a:lnTo>
                  <a:lnTo>
                    <a:pt x="249" y="371"/>
                  </a:lnTo>
                  <a:lnTo>
                    <a:pt x="252" y="371"/>
                  </a:lnTo>
                  <a:lnTo>
                    <a:pt x="258" y="371"/>
                  </a:lnTo>
                  <a:lnTo>
                    <a:pt x="258" y="375"/>
                  </a:lnTo>
                  <a:lnTo>
                    <a:pt x="260" y="377"/>
                  </a:lnTo>
                  <a:lnTo>
                    <a:pt x="264" y="377"/>
                  </a:lnTo>
                  <a:lnTo>
                    <a:pt x="264" y="381"/>
                  </a:lnTo>
                  <a:lnTo>
                    <a:pt x="264" y="382"/>
                  </a:lnTo>
                  <a:lnTo>
                    <a:pt x="262" y="384"/>
                  </a:lnTo>
                  <a:lnTo>
                    <a:pt x="262" y="392"/>
                  </a:lnTo>
                  <a:lnTo>
                    <a:pt x="264" y="396"/>
                  </a:lnTo>
                  <a:lnTo>
                    <a:pt x="268" y="422"/>
                  </a:lnTo>
                  <a:lnTo>
                    <a:pt x="270" y="422"/>
                  </a:lnTo>
                  <a:lnTo>
                    <a:pt x="272" y="424"/>
                  </a:lnTo>
                  <a:lnTo>
                    <a:pt x="274" y="422"/>
                  </a:lnTo>
                  <a:lnTo>
                    <a:pt x="278" y="420"/>
                  </a:lnTo>
                  <a:lnTo>
                    <a:pt x="282" y="424"/>
                  </a:lnTo>
                  <a:lnTo>
                    <a:pt x="282" y="434"/>
                  </a:lnTo>
                  <a:lnTo>
                    <a:pt x="292" y="432"/>
                  </a:lnTo>
                  <a:lnTo>
                    <a:pt x="300" y="434"/>
                  </a:lnTo>
                  <a:lnTo>
                    <a:pt x="306" y="436"/>
                  </a:lnTo>
                  <a:lnTo>
                    <a:pt x="306" y="440"/>
                  </a:lnTo>
                  <a:lnTo>
                    <a:pt x="308" y="440"/>
                  </a:lnTo>
                  <a:lnTo>
                    <a:pt x="310" y="436"/>
                  </a:lnTo>
                  <a:lnTo>
                    <a:pt x="310" y="434"/>
                  </a:lnTo>
                  <a:lnTo>
                    <a:pt x="315" y="434"/>
                  </a:lnTo>
                  <a:lnTo>
                    <a:pt x="315" y="432"/>
                  </a:lnTo>
                  <a:lnTo>
                    <a:pt x="315" y="416"/>
                  </a:lnTo>
                  <a:lnTo>
                    <a:pt x="308" y="414"/>
                  </a:lnTo>
                  <a:lnTo>
                    <a:pt x="302" y="406"/>
                  </a:lnTo>
                  <a:lnTo>
                    <a:pt x="300" y="400"/>
                  </a:lnTo>
                  <a:lnTo>
                    <a:pt x="306" y="400"/>
                  </a:lnTo>
                  <a:lnTo>
                    <a:pt x="306" y="392"/>
                  </a:lnTo>
                  <a:lnTo>
                    <a:pt x="302" y="392"/>
                  </a:lnTo>
                  <a:lnTo>
                    <a:pt x="302" y="390"/>
                  </a:lnTo>
                  <a:lnTo>
                    <a:pt x="306" y="390"/>
                  </a:lnTo>
                  <a:lnTo>
                    <a:pt x="310" y="390"/>
                  </a:lnTo>
                  <a:lnTo>
                    <a:pt x="314" y="392"/>
                  </a:lnTo>
                  <a:lnTo>
                    <a:pt x="315" y="394"/>
                  </a:lnTo>
                  <a:lnTo>
                    <a:pt x="325" y="400"/>
                  </a:lnTo>
                  <a:lnTo>
                    <a:pt x="325" y="402"/>
                  </a:lnTo>
                  <a:lnTo>
                    <a:pt x="329" y="404"/>
                  </a:lnTo>
                  <a:lnTo>
                    <a:pt x="335" y="404"/>
                  </a:lnTo>
                  <a:lnTo>
                    <a:pt x="341" y="406"/>
                  </a:lnTo>
                  <a:lnTo>
                    <a:pt x="355" y="410"/>
                  </a:lnTo>
                  <a:lnTo>
                    <a:pt x="353" y="404"/>
                  </a:lnTo>
                  <a:lnTo>
                    <a:pt x="351" y="396"/>
                  </a:lnTo>
                  <a:lnTo>
                    <a:pt x="345" y="392"/>
                  </a:lnTo>
                  <a:lnTo>
                    <a:pt x="343" y="390"/>
                  </a:lnTo>
                  <a:lnTo>
                    <a:pt x="341" y="386"/>
                  </a:lnTo>
                  <a:lnTo>
                    <a:pt x="341" y="382"/>
                  </a:lnTo>
                  <a:lnTo>
                    <a:pt x="347" y="377"/>
                  </a:lnTo>
                  <a:lnTo>
                    <a:pt x="355" y="373"/>
                  </a:lnTo>
                  <a:lnTo>
                    <a:pt x="357" y="365"/>
                  </a:lnTo>
                  <a:lnTo>
                    <a:pt x="361" y="365"/>
                  </a:lnTo>
                  <a:lnTo>
                    <a:pt x="365" y="365"/>
                  </a:lnTo>
                  <a:lnTo>
                    <a:pt x="371" y="361"/>
                  </a:lnTo>
                  <a:lnTo>
                    <a:pt x="373" y="357"/>
                  </a:lnTo>
                  <a:lnTo>
                    <a:pt x="379" y="357"/>
                  </a:lnTo>
                  <a:lnTo>
                    <a:pt x="382" y="363"/>
                  </a:lnTo>
                  <a:lnTo>
                    <a:pt x="388" y="363"/>
                  </a:lnTo>
                  <a:lnTo>
                    <a:pt x="392" y="371"/>
                  </a:lnTo>
                  <a:lnTo>
                    <a:pt x="392" y="373"/>
                  </a:lnTo>
                  <a:lnTo>
                    <a:pt x="400" y="373"/>
                  </a:lnTo>
                  <a:lnTo>
                    <a:pt x="400" y="363"/>
                  </a:lnTo>
                  <a:lnTo>
                    <a:pt x="406" y="353"/>
                  </a:lnTo>
                  <a:lnTo>
                    <a:pt x="410" y="347"/>
                  </a:lnTo>
                  <a:lnTo>
                    <a:pt x="410" y="345"/>
                  </a:lnTo>
                  <a:lnTo>
                    <a:pt x="410" y="341"/>
                  </a:lnTo>
                  <a:lnTo>
                    <a:pt x="406" y="335"/>
                  </a:lnTo>
                  <a:lnTo>
                    <a:pt x="402" y="333"/>
                  </a:lnTo>
                  <a:lnTo>
                    <a:pt x="402" y="327"/>
                  </a:lnTo>
                  <a:lnTo>
                    <a:pt x="406" y="325"/>
                  </a:lnTo>
                  <a:lnTo>
                    <a:pt x="408" y="321"/>
                  </a:lnTo>
                  <a:lnTo>
                    <a:pt x="410" y="321"/>
                  </a:lnTo>
                  <a:lnTo>
                    <a:pt x="410" y="315"/>
                  </a:lnTo>
                  <a:lnTo>
                    <a:pt x="412" y="315"/>
                  </a:lnTo>
                  <a:lnTo>
                    <a:pt x="416" y="308"/>
                  </a:lnTo>
                  <a:lnTo>
                    <a:pt x="416" y="304"/>
                  </a:lnTo>
                  <a:lnTo>
                    <a:pt x="410" y="298"/>
                  </a:lnTo>
                  <a:lnTo>
                    <a:pt x="402" y="292"/>
                  </a:lnTo>
                  <a:lnTo>
                    <a:pt x="402" y="286"/>
                  </a:lnTo>
                  <a:lnTo>
                    <a:pt x="410" y="292"/>
                  </a:lnTo>
                  <a:lnTo>
                    <a:pt x="420" y="294"/>
                  </a:lnTo>
                  <a:lnTo>
                    <a:pt x="422" y="296"/>
                  </a:lnTo>
                  <a:lnTo>
                    <a:pt x="430" y="296"/>
                  </a:lnTo>
                  <a:lnTo>
                    <a:pt x="438" y="298"/>
                  </a:lnTo>
                  <a:lnTo>
                    <a:pt x="444" y="302"/>
                  </a:lnTo>
                  <a:lnTo>
                    <a:pt x="446" y="306"/>
                  </a:lnTo>
                  <a:lnTo>
                    <a:pt x="449" y="314"/>
                  </a:lnTo>
                  <a:lnTo>
                    <a:pt x="453" y="315"/>
                  </a:lnTo>
                  <a:lnTo>
                    <a:pt x="453" y="321"/>
                  </a:lnTo>
                  <a:lnTo>
                    <a:pt x="457" y="323"/>
                  </a:lnTo>
                  <a:lnTo>
                    <a:pt x="455" y="327"/>
                  </a:lnTo>
                  <a:lnTo>
                    <a:pt x="438" y="327"/>
                  </a:lnTo>
                  <a:lnTo>
                    <a:pt x="436" y="335"/>
                  </a:lnTo>
                  <a:lnTo>
                    <a:pt x="434" y="337"/>
                  </a:lnTo>
                  <a:lnTo>
                    <a:pt x="434" y="343"/>
                  </a:lnTo>
                  <a:lnTo>
                    <a:pt x="436" y="347"/>
                  </a:lnTo>
                  <a:lnTo>
                    <a:pt x="438" y="361"/>
                  </a:lnTo>
                  <a:lnTo>
                    <a:pt x="446" y="361"/>
                  </a:lnTo>
                  <a:lnTo>
                    <a:pt x="453" y="357"/>
                  </a:lnTo>
                  <a:lnTo>
                    <a:pt x="463" y="355"/>
                  </a:lnTo>
                  <a:lnTo>
                    <a:pt x="463" y="353"/>
                  </a:lnTo>
                  <a:lnTo>
                    <a:pt x="471" y="353"/>
                  </a:lnTo>
                  <a:lnTo>
                    <a:pt x="471" y="337"/>
                  </a:lnTo>
                  <a:lnTo>
                    <a:pt x="473" y="325"/>
                  </a:lnTo>
                  <a:lnTo>
                    <a:pt x="475" y="327"/>
                  </a:lnTo>
                  <a:lnTo>
                    <a:pt x="477" y="327"/>
                  </a:lnTo>
                  <a:lnTo>
                    <a:pt x="485" y="323"/>
                  </a:lnTo>
                  <a:lnTo>
                    <a:pt x="485" y="317"/>
                  </a:lnTo>
                  <a:lnTo>
                    <a:pt x="497" y="317"/>
                  </a:lnTo>
                  <a:lnTo>
                    <a:pt x="509" y="315"/>
                  </a:lnTo>
                  <a:lnTo>
                    <a:pt x="511" y="312"/>
                  </a:lnTo>
                  <a:lnTo>
                    <a:pt x="518" y="312"/>
                  </a:lnTo>
                  <a:lnTo>
                    <a:pt x="522" y="306"/>
                  </a:lnTo>
                  <a:lnTo>
                    <a:pt x="530" y="306"/>
                  </a:lnTo>
                  <a:lnTo>
                    <a:pt x="532" y="302"/>
                  </a:lnTo>
                  <a:lnTo>
                    <a:pt x="540" y="302"/>
                  </a:lnTo>
                  <a:lnTo>
                    <a:pt x="546" y="302"/>
                  </a:lnTo>
                  <a:lnTo>
                    <a:pt x="546" y="304"/>
                  </a:lnTo>
                  <a:lnTo>
                    <a:pt x="548" y="306"/>
                  </a:lnTo>
                  <a:lnTo>
                    <a:pt x="548" y="304"/>
                  </a:lnTo>
                  <a:lnTo>
                    <a:pt x="548" y="302"/>
                  </a:lnTo>
                  <a:lnTo>
                    <a:pt x="548" y="298"/>
                  </a:lnTo>
                  <a:lnTo>
                    <a:pt x="548" y="296"/>
                  </a:lnTo>
                  <a:lnTo>
                    <a:pt x="558" y="292"/>
                  </a:lnTo>
                  <a:lnTo>
                    <a:pt x="560" y="288"/>
                  </a:lnTo>
                  <a:lnTo>
                    <a:pt x="562" y="286"/>
                  </a:lnTo>
                  <a:lnTo>
                    <a:pt x="566" y="286"/>
                  </a:lnTo>
                  <a:lnTo>
                    <a:pt x="566" y="288"/>
                  </a:lnTo>
                  <a:lnTo>
                    <a:pt x="566" y="292"/>
                  </a:lnTo>
                  <a:lnTo>
                    <a:pt x="562" y="294"/>
                  </a:lnTo>
                  <a:lnTo>
                    <a:pt x="566" y="294"/>
                  </a:lnTo>
                  <a:lnTo>
                    <a:pt x="570" y="294"/>
                  </a:lnTo>
                  <a:lnTo>
                    <a:pt x="570" y="298"/>
                  </a:lnTo>
                  <a:lnTo>
                    <a:pt x="576" y="302"/>
                  </a:lnTo>
                  <a:lnTo>
                    <a:pt x="576" y="306"/>
                  </a:lnTo>
                  <a:lnTo>
                    <a:pt x="566" y="306"/>
                  </a:lnTo>
                  <a:lnTo>
                    <a:pt x="562" y="308"/>
                  </a:lnTo>
                  <a:lnTo>
                    <a:pt x="562" y="312"/>
                  </a:lnTo>
                  <a:lnTo>
                    <a:pt x="578" y="312"/>
                  </a:lnTo>
                  <a:lnTo>
                    <a:pt x="585" y="306"/>
                  </a:lnTo>
                  <a:lnTo>
                    <a:pt x="587" y="306"/>
                  </a:lnTo>
                  <a:lnTo>
                    <a:pt x="587" y="308"/>
                  </a:lnTo>
                  <a:lnTo>
                    <a:pt x="593" y="312"/>
                  </a:lnTo>
                  <a:lnTo>
                    <a:pt x="595" y="308"/>
                  </a:lnTo>
                  <a:lnTo>
                    <a:pt x="593" y="304"/>
                  </a:lnTo>
                  <a:lnTo>
                    <a:pt x="603" y="298"/>
                  </a:lnTo>
                  <a:lnTo>
                    <a:pt x="613" y="296"/>
                  </a:lnTo>
                  <a:lnTo>
                    <a:pt x="617" y="296"/>
                  </a:lnTo>
                  <a:lnTo>
                    <a:pt x="623" y="296"/>
                  </a:lnTo>
                  <a:lnTo>
                    <a:pt x="633" y="304"/>
                  </a:lnTo>
                  <a:lnTo>
                    <a:pt x="639" y="304"/>
                  </a:lnTo>
                  <a:lnTo>
                    <a:pt x="641" y="298"/>
                  </a:lnTo>
                  <a:lnTo>
                    <a:pt x="639" y="296"/>
                  </a:lnTo>
                  <a:lnTo>
                    <a:pt x="639" y="294"/>
                  </a:lnTo>
                  <a:lnTo>
                    <a:pt x="641" y="294"/>
                  </a:lnTo>
                  <a:lnTo>
                    <a:pt x="641" y="296"/>
                  </a:lnTo>
                  <a:lnTo>
                    <a:pt x="643" y="296"/>
                  </a:lnTo>
                  <a:lnTo>
                    <a:pt x="648" y="294"/>
                  </a:lnTo>
                  <a:lnTo>
                    <a:pt x="654" y="288"/>
                  </a:lnTo>
                  <a:lnTo>
                    <a:pt x="662" y="288"/>
                  </a:lnTo>
                  <a:lnTo>
                    <a:pt x="660" y="306"/>
                  </a:lnTo>
                  <a:lnTo>
                    <a:pt x="670" y="314"/>
                  </a:lnTo>
                  <a:lnTo>
                    <a:pt x="672" y="302"/>
                  </a:lnTo>
                  <a:lnTo>
                    <a:pt x="678" y="298"/>
                  </a:lnTo>
                  <a:lnTo>
                    <a:pt x="680" y="302"/>
                  </a:lnTo>
                  <a:lnTo>
                    <a:pt x="682" y="302"/>
                  </a:lnTo>
                  <a:lnTo>
                    <a:pt x="688" y="302"/>
                  </a:lnTo>
                  <a:lnTo>
                    <a:pt x="690" y="298"/>
                  </a:lnTo>
                  <a:lnTo>
                    <a:pt x="690" y="286"/>
                  </a:lnTo>
                  <a:lnTo>
                    <a:pt x="690" y="278"/>
                  </a:lnTo>
                  <a:lnTo>
                    <a:pt x="688" y="274"/>
                  </a:lnTo>
                  <a:lnTo>
                    <a:pt x="686" y="272"/>
                  </a:lnTo>
                  <a:lnTo>
                    <a:pt x="686" y="268"/>
                  </a:lnTo>
                  <a:lnTo>
                    <a:pt x="692" y="266"/>
                  </a:lnTo>
                  <a:lnTo>
                    <a:pt x="696" y="262"/>
                  </a:lnTo>
                  <a:lnTo>
                    <a:pt x="704" y="262"/>
                  </a:lnTo>
                  <a:lnTo>
                    <a:pt x="708" y="264"/>
                  </a:lnTo>
                  <a:lnTo>
                    <a:pt x="715" y="264"/>
                  </a:lnTo>
                  <a:lnTo>
                    <a:pt x="719" y="262"/>
                  </a:lnTo>
                  <a:lnTo>
                    <a:pt x="719" y="258"/>
                  </a:lnTo>
                  <a:lnTo>
                    <a:pt x="723" y="258"/>
                  </a:lnTo>
                  <a:lnTo>
                    <a:pt x="727" y="258"/>
                  </a:lnTo>
                  <a:lnTo>
                    <a:pt x="729" y="258"/>
                  </a:lnTo>
                  <a:lnTo>
                    <a:pt x="733" y="264"/>
                  </a:lnTo>
                  <a:lnTo>
                    <a:pt x="735" y="264"/>
                  </a:lnTo>
                  <a:lnTo>
                    <a:pt x="737" y="264"/>
                  </a:lnTo>
                  <a:lnTo>
                    <a:pt x="737" y="266"/>
                  </a:lnTo>
                  <a:lnTo>
                    <a:pt x="741" y="268"/>
                  </a:lnTo>
                  <a:lnTo>
                    <a:pt x="751" y="268"/>
                  </a:lnTo>
                  <a:lnTo>
                    <a:pt x="757" y="272"/>
                  </a:lnTo>
                  <a:lnTo>
                    <a:pt x="755" y="286"/>
                  </a:lnTo>
                  <a:lnTo>
                    <a:pt x="757" y="286"/>
                  </a:lnTo>
                  <a:lnTo>
                    <a:pt x="763" y="276"/>
                  </a:lnTo>
                  <a:lnTo>
                    <a:pt x="778" y="282"/>
                  </a:lnTo>
                  <a:lnTo>
                    <a:pt x="775" y="284"/>
                  </a:lnTo>
                  <a:lnTo>
                    <a:pt x="775" y="286"/>
                  </a:lnTo>
                  <a:lnTo>
                    <a:pt x="782" y="288"/>
                  </a:lnTo>
                  <a:lnTo>
                    <a:pt x="790" y="292"/>
                  </a:lnTo>
                  <a:lnTo>
                    <a:pt x="798" y="302"/>
                  </a:lnTo>
                  <a:lnTo>
                    <a:pt x="800" y="306"/>
                  </a:lnTo>
                  <a:lnTo>
                    <a:pt x="802" y="306"/>
                  </a:lnTo>
                  <a:lnTo>
                    <a:pt x="804" y="306"/>
                  </a:lnTo>
                  <a:lnTo>
                    <a:pt x="808" y="314"/>
                  </a:lnTo>
                  <a:lnTo>
                    <a:pt x="810" y="314"/>
                  </a:lnTo>
                  <a:lnTo>
                    <a:pt x="816" y="312"/>
                  </a:lnTo>
                  <a:lnTo>
                    <a:pt x="818" y="302"/>
                  </a:lnTo>
                  <a:lnTo>
                    <a:pt x="820" y="292"/>
                  </a:lnTo>
                  <a:lnTo>
                    <a:pt x="818" y="292"/>
                  </a:lnTo>
                  <a:lnTo>
                    <a:pt x="816" y="294"/>
                  </a:lnTo>
                  <a:lnTo>
                    <a:pt x="810" y="284"/>
                  </a:lnTo>
                  <a:lnTo>
                    <a:pt x="810" y="282"/>
                  </a:lnTo>
                  <a:lnTo>
                    <a:pt x="810" y="278"/>
                  </a:lnTo>
                  <a:lnTo>
                    <a:pt x="810" y="276"/>
                  </a:lnTo>
                  <a:lnTo>
                    <a:pt x="816" y="274"/>
                  </a:lnTo>
                  <a:lnTo>
                    <a:pt x="816" y="268"/>
                  </a:lnTo>
                  <a:lnTo>
                    <a:pt x="810" y="268"/>
                  </a:lnTo>
                  <a:lnTo>
                    <a:pt x="808" y="272"/>
                  </a:lnTo>
                  <a:lnTo>
                    <a:pt x="802" y="266"/>
                  </a:lnTo>
                  <a:lnTo>
                    <a:pt x="798" y="264"/>
                  </a:lnTo>
                  <a:lnTo>
                    <a:pt x="794" y="264"/>
                  </a:lnTo>
                  <a:lnTo>
                    <a:pt x="792" y="266"/>
                  </a:lnTo>
                  <a:lnTo>
                    <a:pt x="794" y="254"/>
                  </a:lnTo>
                  <a:lnTo>
                    <a:pt x="798" y="252"/>
                  </a:lnTo>
                  <a:lnTo>
                    <a:pt x="802" y="247"/>
                  </a:lnTo>
                  <a:lnTo>
                    <a:pt x="802" y="241"/>
                  </a:lnTo>
                  <a:lnTo>
                    <a:pt x="800" y="235"/>
                  </a:lnTo>
                  <a:lnTo>
                    <a:pt x="794" y="225"/>
                  </a:lnTo>
                  <a:lnTo>
                    <a:pt x="794" y="217"/>
                  </a:lnTo>
                  <a:lnTo>
                    <a:pt x="794" y="211"/>
                  </a:lnTo>
                  <a:lnTo>
                    <a:pt x="808" y="205"/>
                  </a:lnTo>
                  <a:lnTo>
                    <a:pt x="810" y="201"/>
                  </a:lnTo>
                  <a:lnTo>
                    <a:pt x="812" y="195"/>
                  </a:lnTo>
                  <a:lnTo>
                    <a:pt x="820" y="187"/>
                  </a:lnTo>
                  <a:lnTo>
                    <a:pt x="828" y="180"/>
                  </a:lnTo>
                  <a:lnTo>
                    <a:pt x="830" y="170"/>
                  </a:lnTo>
                  <a:lnTo>
                    <a:pt x="836" y="162"/>
                  </a:lnTo>
                  <a:lnTo>
                    <a:pt x="840" y="160"/>
                  </a:lnTo>
                  <a:lnTo>
                    <a:pt x="843" y="158"/>
                  </a:lnTo>
                  <a:lnTo>
                    <a:pt x="845" y="152"/>
                  </a:lnTo>
                  <a:lnTo>
                    <a:pt x="847" y="156"/>
                  </a:lnTo>
                  <a:lnTo>
                    <a:pt x="867" y="156"/>
                  </a:lnTo>
                  <a:lnTo>
                    <a:pt x="875" y="152"/>
                  </a:lnTo>
                  <a:lnTo>
                    <a:pt x="883" y="158"/>
                  </a:lnTo>
                  <a:lnTo>
                    <a:pt x="887" y="158"/>
                  </a:lnTo>
                  <a:lnTo>
                    <a:pt x="887" y="166"/>
                  </a:lnTo>
                  <a:lnTo>
                    <a:pt x="893" y="170"/>
                  </a:lnTo>
                  <a:lnTo>
                    <a:pt x="893" y="172"/>
                  </a:lnTo>
                  <a:lnTo>
                    <a:pt x="891" y="172"/>
                  </a:lnTo>
                  <a:lnTo>
                    <a:pt x="891" y="178"/>
                  </a:lnTo>
                  <a:lnTo>
                    <a:pt x="893" y="180"/>
                  </a:lnTo>
                  <a:lnTo>
                    <a:pt x="887" y="185"/>
                  </a:lnTo>
                  <a:lnTo>
                    <a:pt x="887" y="195"/>
                  </a:lnTo>
                  <a:lnTo>
                    <a:pt x="887" y="199"/>
                  </a:lnTo>
                  <a:lnTo>
                    <a:pt x="885" y="205"/>
                  </a:lnTo>
                  <a:lnTo>
                    <a:pt x="881" y="211"/>
                  </a:lnTo>
                  <a:lnTo>
                    <a:pt x="877" y="215"/>
                  </a:lnTo>
                  <a:lnTo>
                    <a:pt x="877" y="221"/>
                  </a:lnTo>
                  <a:lnTo>
                    <a:pt x="877" y="225"/>
                  </a:lnTo>
                  <a:lnTo>
                    <a:pt x="881" y="229"/>
                  </a:lnTo>
                  <a:lnTo>
                    <a:pt x="891" y="231"/>
                  </a:lnTo>
                  <a:lnTo>
                    <a:pt x="887" y="241"/>
                  </a:lnTo>
                  <a:lnTo>
                    <a:pt x="893" y="245"/>
                  </a:lnTo>
                  <a:lnTo>
                    <a:pt x="893" y="254"/>
                  </a:lnTo>
                  <a:lnTo>
                    <a:pt x="885" y="264"/>
                  </a:lnTo>
                  <a:lnTo>
                    <a:pt x="885" y="266"/>
                  </a:lnTo>
                  <a:lnTo>
                    <a:pt x="887" y="268"/>
                  </a:lnTo>
                  <a:lnTo>
                    <a:pt x="885" y="274"/>
                  </a:lnTo>
                  <a:lnTo>
                    <a:pt x="885" y="278"/>
                  </a:lnTo>
                  <a:lnTo>
                    <a:pt x="891" y="282"/>
                  </a:lnTo>
                  <a:lnTo>
                    <a:pt x="895" y="292"/>
                  </a:lnTo>
                  <a:lnTo>
                    <a:pt x="903" y="298"/>
                  </a:lnTo>
                  <a:lnTo>
                    <a:pt x="897" y="314"/>
                  </a:lnTo>
                  <a:lnTo>
                    <a:pt x="897" y="321"/>
                  </a:lnTo>
                  <a:lnTo>
                    <a:pt x="903" y="327"/>
                  </a:lnTo>
                  <a:lnTo>
                    <a:pt x="895" y="331"/>
                  </a:lnTo>
                  <a:lnTo>
                    <a:pt x="895" y="337"/>
                  </a:lnTo>
                  <a:lnTo>
                    <a:pt x="891" y="341"/>
                  </a:lnTo>
                  <a:lnTo>
                    <a:pt x="891" y="345"/>
                  </a:lnTo>
                  <a:lnTo>
                    <a:pt x="885" y="351"/>
                  </a:lnTo>
                  <a:lnTo>
                    <a:pt x="875" y="345"/>
                  </a:lnTo>
                  <a:lnTo>
                    <a:pt x="871" y="353"/>
                  </a:lnTo>
                  <a:lnTo>
                    <a:pt x="865" y="355"/>
                  </a:lnTo>
                  <a:lnTo>
                    <a:pt x="855" y="355"/>
                  </a:lnTo>
                  <a:lnTo>
                    <a:pt x="838" y="355"/>
                  </a:lnTo>
                  <a:lnTo>
                    <a:pt x="838" y="361"/>
                  </a:lnTo>
                  <a:lnTo>
                    <a:pt x="847" y="365"/>
                  </a:lnTo>
                  <a:lnTo>
                    <a:pt x="853" y="371"/>
                  </a:lnTo>
                  <a:lnTo>
                    <a:pt x="859" y="371"/>
                  </a:lnTo>
                  <a:lnTo>
                    <a:pt x="863" y="367"/>
                  </a:lnTo>
                  <a:lnTo>
                    <a:pt x="871" y="367"/>
                  </a:lnTo>
                  <a:lnTo>
                    <a:pt x="877" y="367"/>
                  </a:lnTo>
                  <a:lnTo>
                    <a:pt x="877" y="373"/>
                  </a:lnTo>
                  <a:lnTo>
                    <a:pt x="883" y="375"/>
                  </a:lnTo>
                  <a:lnTo>
                    <a:pt x="885" y="384"/>
                  </a:lnTo>
                  <a:lnTo>
                    <a:pt x="887" y="384"/>
                  </a:lnTo>
                  <a:lnTo>
                    <a:pt x="893" y="384"/>
                  </a:lnTo>
                  <a:lnTo>
                    <a:pt x="895" y="386"/>
                  </a:lnTo>
                  <a:lnTo>
                    <a:pt x="891" y="365"/>
                  </a:lnTo>
                  <a:lnTo>
                    <a:pt x="881" y="363"/>
                  </a:lnTo>
                  <a:lnTo>
                    <a:pt x="883" y="357"/>
                  </a:lnTo>
                  <a:lnTo>
                    <a:pt x="895" y="355"/>
                  </a:lnTo>
                  <a:lnTo>
                    <a:pt x="903" y="353"/>
                  </a:lnTo>
                  <a:lnTo>
                    <a:pt x="908" y="353"/>
                  </a:lnTo>
                  <a:lnTo>
                    <a:pt x="918" y="337"/>
                  </a:lnTo>
                  <a:lnTo>
                    <a:pt x="918" y="333"/>
                  </a:lnTo>
                  <a:lnTo>
                    <a:pt x="918" y="331"/>
                  </a:lnTo>
                  <a:lnTo>
                    <a:pt x="920" y="323"/>
                  </a:lnTo>
                  <a:lnTo>
                    <a:pt x="922" y="317"/>
                  </a:lnTo>
                  <a:lnTo>
                    <a:pt x="922" y="312"/>
                  </a:lnTo>
                  <a:lnTo>
                    <a:pt x="918" y="306"/>
                  </a:lnTo>
                  <a:lnTo>
                    <a:pt x="920" y="302"/>
                  </a:lnTo>
                  <a:lnTo>
                    <a:pt x="922" y="296"/>
                  </a:lnTo>
                  <a:lnTo>
                    <a:pt x="922" y="292"/>
                  </a:lnTo>
                  <a:lnTo>
                    <a:pt x="928" y="292"/>
                  </a:lnTo>
                  <a:lnTo>
                    <a:pt x="932" y="288"/>
                  </a:lnTo>
                  <a:lnTo>
                    <a:pt x="946" y="286"/>
                  </a:lnTo>
                  <a:lnTo>
                    <a:pt x="948" y="282"/>
                  </a:lnTo>
                  <a:lnTo>
                    <a:pt x="958" y="282"/>
                  </a:lnTo>
                  <a:lnTo>
                    <a:pt x="964" y="296"/>
                  </a:lnTo>
                  <a:lnTo>
                    <a:pt x="966" y="302"/>
                  </a:lnTo>
                  <a:lnTo>
                    <a:pt x="968" y="308"/>
                  </a:lnTo>
                  <a:lnTo>
                    <a:pt x="968" y="315"/>
                  </a:lnTo>
                  <a:lnTo>
                    <a:pt x="964" y="333"/>
                  </a:lnTo>
                  <a:lnTo>
                    <a:pt x="970" y="341"/>
                  </a:lnTo>
                  <a:lnTo>
                    <a:pt x="977" y="345"/>
                  </a:lnTo>
                  <a:lnTo>
                    <a:pt x="979" y="343"/>
                  </a:lnTo>
                  <a:lnTo>
                    <a:pt x="977" y="343"/>
                  </a:lnTo>
                  <a:lnTo>
                    <a:pt x="977" y="335"/>
                  </a:lnTo>
                  <a:lnTo>
                    <a:pt x="985" y="333"/>
                  </a:lnTo>
                  <a:lnTo>
                    <a:pt x="987" y="337"/>
                  </a:lnTo>
                  <a:lnTo>
                    <a:pt x="997" y="341"/>
                  </a:lnTo>
                  <a:lnTo>
                    <a:pt x="1007" y="341"/>
                  </a:lnTo>
                  <a:lnTo>
                    <a:pt x="1005" y="335"/>
                  </a:lnTo>
                  <a:lnTo>
                    <a:pt x="995" y="333"/>
                  </a:lnTo>
                  <a:lnTo>
                    <a:pt x="985" y="331"/>
                  </a:lnTo>
                  <a:lnTo>
                    <a:pt x="979" y="325"/>
                  </a:lnTo>
                  <a:lnTo>
                    <a:pt x="975" y="325"/>
                  </a:lnTo>
                  <a:lnTo>
                    <a:pt x="975" y="317"/>
                  </a:lnTo>
                  <a:lnTo>
                    <a:pt x="975" y="315"/>
                  </a:lnTo>
                  <a:lnTo>
                    <a:pt x="985" y="312"/>
                  </a:lnTo>
                  <a:lnTo>
                    <a:pt x="983" y="306"/>
                  </a:lnTo>
                  <a:lnTo>
                    <a:pt x="979" y="302"/>
                  </a:lnTo>
                  <a:lnTo>
                    <a:pt x="979" y="298"/>
                  </a:lnTo>
                  <a:lnTo>
                    <a:pt x="975" y="296"/>
                  </a:lnTo>
                  <a:lnTo>
                    <a:pt x="973" y="288"/>
                  </a:lnTo>
                  <a:lnTo>
                    <a:pt x="970" y="282"/>
                  </a:lnTo>
                  <a:lnTo>
                    <a:pt x="958" y="276"/>
                  </a:lnTo>
                  <a:lnTo>
                    <a:pt x="940" y="274"/>
                  </a:lnTo>
                  <a:lnTo>
                    <a:pt x="936" y="276"/>
                  </a:lnTo>
                  <a:lnTo>
                    <a:pt x="930" y="278"/>
                  </a:lnTo>
                  <a:lnTo>
                    <a:pt x="920" y="278"/>
                  </a:lnTo>
                  <a:lnTo>
                    <a:pt x="918" y="278"/>
                  </a:lnTo>
                  <a:lnTo>
                    <a:pt x="918" y="282"/>
                  </a:lnTo>
                  <a:lnTo>
                    <a:pt x="914" y="282"/>
                  </a:lnTo>
                  <a:lnTo>
                    <a:pt x="912" y="282"/>
                  </a:lnTo>
                  <a:lnTo>
                    <a:pt x="912" y="272"/>
                  </a:lnTo>
                  <a:lnTo>
                    <a:pt x="910" y="268"/>
                  </a:lnTo>
                  <a:lnTo>
                    <a:pt x="908" y="258"/>
                  </a:lnTo>
                  <a:lnTo>
                    <a:pt x="910" y="254"/>
                  </a:lnTo>
                  <a:lnTo>
                    <a:pt x="912" y="249"/>
                  </a:lnTo>
                  <a:lnTo>
                    <a:pt x="912" y="241"/>
                  </a:lnTo>
                  <a:lnTo>
                    <a:pt x="908" y="235"/>
                  </a:lnTo>
                  <a:lnTo>
                    <a:pt x="903" y="229"/>
                  </a:lnTo>
                  <a:lnTo>
                    <a:pt x="903" y="225"/>
                  </a:lnTo>
                  <a:lnTo>
                    <a:pt x="905" y="221"/>
                  </a:lnTo>
                  <a:lnTo>
                    <a:pt x="908" y="217"/>
                  </a:lnTo>
                  <a:lnTo>
                    <a:pt x="908" y="215"/>
                  </a:lnTo>
                  <a:lnTo>
                    <a:pt x="908" y="209"/>
                  </a:lnTo>
                  <a:lnTo>
                    <a:pt x="910" y="207"/>
                  </a:lnTo>
                  <a:lnTo>
                    <a:pt x="912" y="207"/>
                  </a:lnTo>
                  <a:lnTo>
                    <a:pt x="918" y="201"/>
                  </a:lnTo>
                  <a:lnTo>
                    <a:pt x="920" y="195"/>
                  </a:lnTo>
                  <a:lnTo>
                    <a:pt x="922" y="185"/>
                  </a:lnTo>
                  <a:lnTo>
                    <a:pt x="922" y="178"/>
                  </a:lnTo>
                  <a:lnTo>
                    <a:pt x="918" y="162"/>
                  </a:lnTo>
                  <a:lnTo>
                    <a:pt x="922" y="160"/>
                  </a:lnTo>
                  <a:lnTo>
                    <a:pt x="928" y="170"/>
                  </a:lnTo>
                  <a:lnTo>
                    <a:pt x="928" y="172"/>
                  </a:lnTo>
                  <a:lnTo>
                    <a:pt x="924" y="176"/>
                  </a:lnTo>
                  <a:lnTo>
                    <a:pt x="924" y="178"/>
                  </a:lnTo>
                  <a:lnTo>
                    <a:pt x="928" y="180"/>
                  </a:lnTo>
                  <a:lnTo>
                    <a:pt x="930" y="185"/>
                  </a:lnTo>
                  <a:lnTo>
                    <a:pt x="928" y="189"/>
                  </a:lnTo>
                  <a:lnTo>
                    <a:pt x="924" y="195"/>
                  </a:lnTo>
                  <a:lnTo>
                    <a:pt x="924" y="197"/>
                  </a:lnTo>
                  <a:lnTo>
                    <a:pt x="928" y="197"/>
                  </a:lnTo>
                  <a:lnTo>
                    <a:pt x="928" y="205"/>
                  </a:lnTo>
                  <a:lnTo>
                    <a:pt x="932" y="211"/>
                  </a:lnTo>
                  <a:lnTo>
                    <a:pt x="936" y="217"/>
                  </a:lnTo>
                  <a:lnTo>
                    <a:pt x="930" y="221"/>
                  </a:lnTo>
                  <a:lnTo>
                    <a:pt x="936" y="227"/>
                  </a:lnTo>
                  <a:lnTo>
                    <a:pt x="940" y="229"/>
                  </a:lnTo>
                  <a:lnTo>
                    <a:pt x="942" y="229"/>
                  </a:lnTo>
                  <a:lnTo>
                    <a:pt x="946" y="227"/>
                  </a:lnTo>
                  <a:lnTo>
                    <a:pt x="948" y="225"/>
                  </a:lnTo>
                  <a:lnTo>
                    <a:pt x="956" y="225"/>
                  </a:lnTo>
                  <a:lnTo>
                    <a:pt x="958" y="227"/>
                  </a:lnTo>
                  <a:lnTo>
                    <a:pt x="973" y="225"/>
                  </a:lnTo>
                  <a:lnTo>
                    <a:pt x="975" y="227"/>
                  </a:lnTo>
                  <a:lnTo>
                    <a:pt x="977" y="225"/>
                  </a:lnTo>
                  <a:lnTo>
                    <a:pt x="975" y="219"/>
                  </a:lnTo>
                  <a:lnTo>
                    <a:pt x="970" y="219"/>
                  </a:lnTo>
                  <a:lnTo>
                    <a:pt x="968" y="215"/>
                  </a:lnTo>
                  <a:lnTo>
                    <a:pt x="960" y="215"/>
                  </a:lnTo>
                  <a:lnTo>
                    <a:pt x="958" y="209"/>
                  </a:lnTo>
                  <a:lnTo>
                    <a:pt x="956" y="209"/>
                  </a:lnTo>
                  <a:lnTo>
                    <a:pt x="950" y="207"/>
                  </a:lnTo>
                  <a:lnTo>
                    <a:pt x="956" y="195"/>
                  </a:lnTo>
                  <a:lnTo>
                    <a:pt x="968" y="197"/>
                  </a:lnTo>
                  <a:lnTo>
                    <a:pt x="977" y="201"/>
                  </a:lnTo>
                  <a:lnTo>
                    <a:pt x="979" y="201"/>
                  </a:lnTo>
                  <a:lnTo>
                    <a:pt x="985" y="199"/>
                  </a:lnTo>
                  <a:lnTo>
                    <a:pt x="987" y="191"/>
                  </a:lnTo>
                  <a:lnTo>
                    <a:pt x="983" y="189"/>
                  </a:lnTo>
                  <a:lnTo>
                    <a:pt x="975" y="189"/>
                  </a:lnTo>
                  <a:lnTo>
                    <a:pt x="987" y="182"/>
                  </a:lnTo>
                  <a:lnTo>
                    <a:pt x="993" y="180"/>
                  </a:lnTo>
                  <a:lnTo>
                    <a:pt x="1003" y="180"/>
                  </a:lnTo>
                  <a:lnTo>
                    <a:pt x="1015" y="185"/>
                  </a:lnTo>
                  <a:lnTo>
                    <a:pt x="1021" y="189"/>
                  </a:lnTo>
                  <a:lnTo>
                    <a:pt x="1025" y="189"/>
                  </a:lnTo>
                  <a:lnTo>
                    <a:pt x="1027" y="195"/>
                  </a:lnTo>
                  <a:lnTo>
                    <a:pt x="1033" y="199"/>
                  </a:lnTo>
                  <a:lnTo>
                    <a:pt x="1040" y="199"/>
                  </a:lnTo>
                  <a:lnTo>
                    <a:pt x="1044" y="199"/>
                  </a:lnTo>
                  <a:lnTo>
                    <a:pt x="1052" y="199"/>
                  </a:lnTo>
                  <a:lnTo>
                    <a:pt x="1060" y="199"/>
                  </a:lnTo>
                  <a:lnTo>
                    <a:pt x="1062" y="201"/>
                  </a:lnTo>
                  <a:lnTo>
                    <a:pt x="1062" y="205"/>
                  </a:lnTo>
                  <a:lnTo>
                    <a:pt x="1060" y="207"/>
                  </a:lnTo>
                  <a:lnTo>
                    <a:pt x="1054" y="215"/>
                  </a:lnTo>
                  <a:lnTo>
                    <a:pt x="1050" y="219"/>
                  </a:lnTo>
                  <a:lnTo>
                    <a:pt x="1050" y="225"/>
                  </a:lnTo>
                  <a:lnTo>
                    <a:pt x="1050" y="237"/>
                  </a:lnTo>
                  <a:lnTo>
                    <a:pt x="1048" y="239"/>
                  </a:lnTo>
                  <a:lnTo>
                    <a:pt x="1042" y="249"/>
                  </a:lnTo>
                  <a:lnTo>
                    <a:pt x="1039" y="258"/>
                  </a:lnTo>
                  <a:lnTo>
                    <a:pt x="1042" y="256"/>
                  </a:lnTo>
                  <a:lnTo>
                    <a:pt x="1050" y="249"/>
                  </a:lnTo>
                  <a:lnTo>
                    <a:pt x="1052" y="249"/>
                  </a:lnTo>
                  <a:lnTo>
                    <a:pt x="1052" y="254"/>
                  </a:lnTo>
                  <a:lnTo>
                    <a:pt x="1060" y="258"/>
                  </a:lnTo>
                  <a:lnTo>
                    <a:pt x="1060" y="264"/>
                  </a:lnTo>
                  <a:lnTo>
                    <a:pt x="1072" y="266"/>
                  </a:lnTo>
                  <a:lnTo>
                    <a:pt x="1086" y="268"/>
                  </a:lnTo>
                  <a:lnTo>
                    <a:pt x="1088" y="266"/>
                  </a:lnTo>
                  <a:lnTo>
                    <a:pt x="1090" y="264"/>
                  </a:lnTo>
                  <a:lnTo>
                    <a:pt x="1092" y="264"/>
                  </a:lnTo>
                  <a:lnTo>
                    <a:pt x="1096" y="266"/>
                  </a:lnTo>
                  <a:lnTo>
                    <a:pt x="1100" y="268"/>
                  </a:lnTo>
                  <a:lnTo>
                    <a:pt x="1100" y="276"/>
                  </a:lnTo>
                  <a:lnTo>
                    <a:pt x="1105" y="276"/>
                  </a:lnTo>
                  <a:lnTo>
                    <a:pt x="1107" y="278"/>
                  </a:lnTo>
                  <a:lnTo>
                    <a:pt x="1105" y="268"/>
                  </a:lnTo>
                  <a:lnTo>
                    <a:pt x="1105" y="266"/>
                  </a:lnTo>
                  <a:lnTo>
                    <a:pt x="1100" y="264"/>
                  </a:lnTo>
                  <a:lnTo>
                    <a:pt x="1098" y="264"/>
                  </a:lnTo>
                  <a:lnTo>
                    <a:pt x="1096" y="264"/>
                  </a:lnTo>
                  <a:lnTo>
                    <a:pt x="1092" y="258"/>
                  </a:lnTo>
                  <a:lnTo>
                    <a:pt x="1090" y="258"/>
                  </a:lnTo>
                  <a:lnTo>
                    <a:pt x="1086" y="262"/>
                  </a:lnTo>
                  <a:lnTo>
                    <a:pt x="1078" y="264"/>
                  </a:lnTo>
                  <a:lnTo>
                    <a:pt x="1062" y="254"/>
                  </a:lnTo>
                  <a:lnTo>
                    <a:pt x="1060" y="247"/>
                  </a:lnTo>
                  <a:lnTo>
                    <a:pt x="1072" y="245"/>
                  </a:lnTo>
                  <a:lnTo>
                    <a:pt x="1072" y="235"/>
                  </a:lnTo>
                  <a:lnTo>
                    <a:pt x="1068" y="227"/>
                  </a:lnTo>
                  <a:lnTo>
                    <a:pt x="1068" y="221"/>
                  </a:lnTo>
                  <a:lnTo>
                    <a:pt x="1068" y="219"/>
                  </a:lnTo>
                  <a:lnTo>
                    <a:pt x="1070" y="211"/>
                  </a:lnTo>
                  <a:lnTo>
                    <a:pt x="1072" y="207"/>
                  </a:lnTo>
                  <a:lnTo>
                    <a:pt x="1072" y="205"/>
                  </a:lnTo>
                  <a:lnTo>
                    <a:pt x="1072" y="199"/>
                  </a:lnTo>
                  <a:lnTo>
                    <a:pt x="1058" y="195"/>
                  </a:lnTo>
                  <a:lnTo>
                    <a:pt x="1058" y="189"/>
                  </a:lnTo>
                  <a:lnTo>
                    <a:pt x="1052" y="187"/>
                  </a:lnTo>
                  <a:lnTo>
                    <a:pt x="1048" y="187"/>
                  </a:lnTo>
                  <a:lnTo>
                    <a:pt x="1042" y="187"/>
                  </a:lnTo>
                  <a:lnTo>
                    <a:pt x="1040" y="185"/>
                  </a:lnTo>
                  <a:lnTo>
                    <a:pt x="1033" y="180"/>
                  </a:lnTo>
                  <a:lnTo>
                    <a:pt x="1027" y="178"/>
                  </a:lnTo>
                  <a:lnTo>
                    <a:pt x="1025" y="170"/>
                  </a:lnTo>
                  <a:lnTo>
                    <a:pt x="1027" y="160"/>
                  </a:lnTo>
                  <a:lnTo>
                    <a:pt x="1031" y="150"/>
                  </a:lnTo>
                  <a:lnTo>
                    <a:pt x="1031" y="148"/>
                  </a:lnTo>
                  <a:lnTo>
                    <a:pt x="1031" y="146"/>
                  </a:lnTo>
                  <a:lnTo>
                    <a:pt x="1035" y="136"/>
                  </a:lnTo>
                  <a:lnTo>
                    <a:pt x="1039" y="136"/>
                  </a:lnTo>
                  <a:lnTo>
                    <a:pt x="1040" y="136"/>
                  </a:lnTo>
                  <a:lnTo>
                    <a:pt x="1042" y="132"/>
                  </a:lnTo>
                  <a:lnTo>
                    <a:pt x="1050" y="132"/>
                  </a:lnTo>
                  <a:lnTo>
                    <a:pt x="1054" y="132"/>
                  </a:lnTo>
                  <a:lnTo>
                    <a:pt x="1060" y="130"/>
                  </a:lnTo>
                  <a:lnTo>
                    <a:pt x="1064" y="130"/>
                  </a:lnTo>
                  <a:lnTo>
                    <a:pt x="1072" y="132"/>
                  </a:lnTo>
                  <a:lnTo>
                    <a:pt x="1078" y="128"/>
                  </a:lnTo>
                  <a:lnTo>
                    <a:pt x="1082" y="128"/>
                  </a:lnTo>
                  <a:lnTo>
                    <a:pt x="1088" y="128"/>
                  </a:lnTo>
                  <a:lnTo>
                    <a:pt x="1092" y="130"/>
                  </a:lnTo>
                  <a:lnTo>
                    <a:pt x="1096" y="132"/>
                  </a:lnTo>
                  <a:lnTo>
                    <a:pt x="1098" y="132"/>
                  </a:lnTo>
                  <a:lnTo>
                    <a:pt x="1100" y="130"/>
                  </a:lnTo>
                  <a:lnTo>
                    <a:pt x="1102" y="130"/>
                  </a:lnTo>
                  <a:lnTo>
                    <a:pt x="1107" y="130"/>
                  </a:lnTo>
                  <a:lnTo>
                    <a:pt x="1113" y="128"/>
                  </a:lnTo>
                  <a:lnTo>
                    <a:pt x="1119" y="128"/>
                  </a:lnTo>
                  <a:lnTo>
                    <a:pt x="1125" y="128"/>
                  </a:lnTo>
                  <a:lnTo>
                    <a:pt x="1127" y="130"/>
                  </a:lnTo>
                  <a:lnTo>
                    <a:pt x="1127" y="132"/>
                  </a:lnTo>
                  <a:lnTo>
                    <a:pt x="1125" y="138"/>
                  </a:lnTo>
                  <a:lnTo>
                    <a:pt x="1127" y="140"/>
                  </a:lnTo>
                  <a:lnTo>
                    <a:pt x="1135" y="140"/>
                  </a:lnTo>
                  <a:lnTo>
                    <a:pt x="1135" y="136"/>
                  </a:lnTo>
                  <a:lnTo>
                    <a:pt x="1133" y="128"/>
                  </a:lnTo>
                  <a:lnTo>
                    <a:pt x="1127" y="118"/>
                  </a:lnTo>
                  <a:lnTo>
                    <a:pt x="1123" y="117"/>
                  </a:lnTo>
                  <a:lnTo>
                    <a:pt x="1117" y="113"/>
                  </a:lnTo>
                  <a:lnTo>
                    <a:pt x="1117" y="109"/>
                  </a:lnTo>
                  <a:lnTo>
                    <a:pt x="1125" y="109"/>
                  </a:lnTo>
                  <a:lnTo>
                    <a:pt x="1133" y="109"/>
                  </a:lnTo>
                  <a:lnTo>
                    <a:pt x="1133" y="107"/>
                  </a:lnTo>
                  <a:lnTo>
                    <a:pt x="1129" y="103"/>
                  </a:lnTo>
                  <a:lnTo>
                    <a:pt x="1127" y="101"/>
                  </a:lnTo>
                  <a:lnTo>
                    <a:pt x="1125" y="99"/>
                  </a:lnTo>
                  <a:lnTo>
                    <a:pt x="1119" y="99"/>
                  </a:lnTo>
                  <a:lnTo>
                    <a:pt x="1123" y="93"/>
                  </a:lnTo>
                  <a:lnTo>
                    <a:pt x="1135" y="101"/>
                  </a:lnTo>
                  <a:lnTo>
                    <a:pt x="1137" y="91"/>
                  </a:lnTo>
                  <a:lnTo>
                    <a:pt x="1141" y="87"/>
                  </a:lnTo>
                  <a:lnTo>
                    <a:pt x="1145" y="87"/>
                  </a:lnTo>
                  <a:lnTo>
                    <a:pt x="1147" y="81"/>
                  </a:lnTo>
                  <a:lnTo>
                    <a:pt x="1143" y="79"/>
                  </a:lnTo>
                  <a:lnTo>
                    <a:pt x="1137" y="79"/>
                  </a:lnTo>
                  <a:lnTo>
                    <a:pt x="1137" y="77"/>
                  </a:lnTo>
                  <a:lnTo>
                    <a:pt x="1145" y="77"/>
                  </a:lnTo>
                  <a:lnTo>
                    <a:pt x="1153" y="77"/>
                  </a:lnTo>
                  <a:lnTo>
                    <a:pt x="1155" y="73"/>
                  </a:lnTo>
                  <a:lnTo>
                    <a:pt x="1165" y="73"/>
                  </a:lnTo>
                  <a:lnTo>
                    <a:pt x="1165" y="71"/>
                  </a:lnTo>
                  <a:lnTo>
                    <a:pt x="1172" y="71"/>
                  </a:lnTo>
                  <a:lnTo>
                    <a:pt x="1178" y="67"/>
                  </a:lnTo>
                  <a:lnTo>
                    <a:pt x="1182" y="63"/>
                  </a:lnTo>
                  <a:lnTo>
                    <a:pt x="1188" y="67"/>
                  </a:lnTo>
                  <a:lnTo>
                    <a:pt x="1190" y="67"/>
                  </a:lnTo>
                  <a:lnTo>
                    <a:pt x="1200" y="63"/>
                  </a:lnTo>
                  <a:lnTo>
                    <a:pt x="1206" y="63"/>
                  </a:lnTo>
                  <a:lnTo>
                    <a:pt x="1212" y="63"/>
                  </a:lnTo>
                  <a:lnTo>
                    <a:pt x="1220" y="59"/>
                  </a:lnTo>
                  <a:lnTo>
                    <a:pt x="1228" y="59"/>
                  </a:lnTo>
                  <a:lnTo>
                    <a:pt x="1236" y="59"/>
                  </a:lnTo>
                  <a:lnTo>
                    <a:pt x="1239" y="57"/>
                  </a:lnTo>
                  <a:lnTo>
                    <a:pt x="1239" y="53"/>
                  </a:lnTo>
                  <a:lnTo>
                    <a:pt x="1239" y="51"/>
                  </a:lnTo>
                  <a:lnTo>
                    <a:pt x="1245" y="51"/>
                  </a:lnTo>
                  <a:lnTo>
                    <a:pt x="1247" y="51"/>
                  </a:lnTo>
                  <a:lnTo>
                    <a:pt x="1249" y="53"/>
                  </a:lnTo>
                  <a:lnTo>
                    <a:pt x="1253" y="51"/>
                  </a:lnTo>
                  <a:lnTo>
                    <a:pt x="1255" y="51"/>
                  </a:lnTo>
                  <a:lnTo>
                    <a:pt x="1263" y="51"/>
                  </a:lnTo>
                  <a:lnTo>
                    <a:pt x="1265" y="53"/>
                  </a:lnTo>
                  <a:lnTo>
                    <a:pt x="1267" y="53"/>
                  </a:lnTo>
                  <a:lnTo>
                    <a:pt x="1271" y="50"/>
                  </a:lnTo>
                  <a:lnTo>
                    <a:pt x="1281" y="53"/>
                  </a:lnTo>
                  <a:lnTo>
                    <a:pt x="1285" y="51"/>
                  </a:lnTo>
                  <a:lnTo>
                    <a:pt x="1287" y="51"/>
                  </a:lnTo>
                  <a:lnTo>
                    <a:pt x="1293" y="51"/>
                  </a:lnTo>
                  <a:lnTo>
                    <a:pt x="1295" y="57"/>
                  </a:lnTo>
                  <a:lnTo>
                    <a:pt x="1291" y="61"/>
                  </a:lnTo>
                  <a:lnTo>
                    <a:pt x="1285" y="67"/>
                  </a:lnTo>
                  <a:lnTo>
                    <a:pt x="1285" y="69"/>
                  </a:lnTo>
                  <a:lnTo>
                    <a:pt x="1295" y="67"/>
                  </a:lnTo>
                  <a:lnTo>
                    <a:pt x="1299" y="61"/>
                  </a:lnTo>
                  <a:lnTo>
                    <a:pt x="1301" y="61"/>
                  </a:lnTo>
                  <a:lnTo>
                    <a:pt x="1301" y="67"/>
                  </a:lnTo>
                  <a:lnTo>
                    <a:pt x="1302" y="67"/>
                  </a:lnTo>
                  <a:lnTo>
                    <a:pt x="1304" y="61"/>
                  </a:lnTo>
                  <a:lnTo>
                    <a:pt x="1310" y="61"/>
                  </a:lnTo>
                  <a:lnTo>
                    <a:pt x="1310" y="63"/>
                  </a:lnTo>
                  <a:lnTo>
                    <a:pt x="1320" y="57"/>
                  </a:lnTo>
                  <a:lnTo>
                    <a:pt x="1328" y="51"/>
                  </a:lnTo>
                  <a:lnTo>
                    <a:pt x="1330" y="50"/>
                  </a:lnTo>
                  <a:lnTo>
                    <a:pt x="1336" y="53"/>
                  </a:lnTo>
                  <a:lnTo>
                    <a:pt x="1338" y="57"/>
                  </a:lnTo>
                  <a:lnTo>
                    <a:pt x="1336" y="61"/>
                  </a:lnTo>
                  <a:lnTo>
                    <a:pt x="1336" y="67"/>
                  </a:lnTo>
                  <a:lnTo>
                    <a:pt x="1338" y="69"/>
                  </a:lnTo>
                  <a:lnTo>
                    <a:pt x="1338" y="63"/>
                  </a:lnTo>
                  <a:lnTo>
                    <a:pt x="1342" y="63"/>
                  </a:lnTo>
                  <a:lnTo>
                    <a:pt x="1340" y="53"/>
                  </a:lnTo>
                  <a:lnTo>
                    <a:pt x="1340" y="51"/>
                  </a:lnTo>
                  <a:lnTo>
                    <a:pt x="1338" y="50"/>
                  </a:lnTo>
                  <a:lnTo>
                    <a:pt x="1332" y="48"/>
                  </a:lnTo>
                  <a:lnTo>
                    <a:pt x="1330" y="44"/>
                  </a:lnTo>
                  <a:lnTo>
                    <a:pt x="1356" y="44"/>
                  </a:lnTo>
                  <a:lnTo>
                    <a:pt x="1358" y="42"/>
                  </a:lnTo>
                  <a:lnTo>
                    <a:pt x="1362" y="40"/>
                  </a:lnTo>
                  <a:lnTo>
                    <a:pt x="1368" y="48"/>
                  </a:lnTo>
                  <a:lnTo>
                    <a:pt x="1373" y="48"/>
                  </a:lnTo>
                  <a:lnTo>
                    <a:pt x="1368" y="40"/>
                  </a:lnTo>
                  <a:lnTo>
                    <a:pt x="1362" y="34"/>
                  </a:lnTo>
                  <a:lnTo>
                    <a:pt x="1362" y="28"/>
                  </a:lnTo>
                  <a:lnTo>
                    <a:pt x="1366" y="28"/>
                  </a:lnTo>
                  <a:lnTo>
                    <a:pt x="1377" y="18"/>
                  </a:lnTo>
                  <a:lnTo>
                    <a:pt x="1379" y="14"/>
                  </a:lnTo>
                  <a:lnTo>
                    <a:pt x="1379" y="12"/>
                  </a:lnTo>
                  <a:lnTo>
                    <a:pt x="1379" y="10"/>
                  </a:lnTo>
                  <a:lnTo>
                    <a:pt x="1385" y="6"/>
                  </a:lnTo>
                  <a:lnTo>
                    <a:pt x="1389" y="6"/>
                  </a:lnTo>
                  <a:lnTo>
                    <a:pt x="1393" y="4"/>
                  </a:lnTo>
                  <a:lnTo>
                    <a:pt x="1397" y="4"/>
                  </a:lnTo>
                  <a:lnTo>
                    <a:pt x="1399" y="6"/>
                  </a:lnTo>
                  <a:lnTo>
                    <a:pt x="1403" y="6"/>
                  </a:lnTo>
                  <a:lnTo>
                    <a:pt x="1405" y="10"/>
                  </a:lnTo>
                  <a:lnTo>
                    <a:pt x="1407" y="6"/>
                  </a:lnTo>
                  <a:lnTo>
                    <a:pt x="1411" y="4"/>
                  </a:lnTo>
                  <a:lnTo>
                    <a:pt x="1413" y="2"/>
                  </a:lnTo>
                  <a:lnTo>
                    <a:pt x="1415" y="0"/>
                  </a:lnTo>
                  <a:lnTo>
                    <a:pt x="1417" y="2"/>
                  </a:lnTo>
                  <a:lnTo>
                    <a:pt x="1423" y="4"/>
                  </a:lnTo>
                  <a:lnTo>
                    <a:pt x="1427" y="2"/>
                  </a:lnTo>
                  <a:lnTo>
                    <a:pt x="1433" y="2"/>
                  </a:lnTo>
                  <a:lnTo>
                    <a:pt x="1433" y="6"/>
                  </a:lnTo>
                  <a:lnTo>
                    <a:pt x="1433" y="10"/>
                  </a:lnTo>
                  <a:lnTo>
                    <a:pt x="1438" y="10"/>
                  </a:lnTo>
                  <a:lnTo>
                    <a:pt x="1442" y="10"/>
                  </a:lnTo>
                  <a:lnTo>
                    <a:pt x="1444" y="12"/>
                  </a:lnTo>
                  <a:lnTo>
                    <a:pt x="1444" y="14"/>
                  </a:lnTo>
                  <a:lnTo>
                    <a:pt x="1440" y="14"/>
                  </a:lnTo>
                  <a:lnTo>
                    <a:pt x="1438" y="20"/>
                  </a:lnTo>
                  <a:lnTo>
                    <a:pt x="1434" y="24"/>
                  </a:lnTo>
                  <a:lnTo>
                    <a:pt x="1440" y="22"/>
                  </a:lnTo>
                  <a:lnTo>
                    <a:pt x="1442" y="22"/>
                  </a:lnTo>
                  <a:lnTo>
                    <a:pt x="1442" y="24"/>
                  </a:lnTo>
                  <a:lnTo>
                    <a:pt x="1442" y="28"/>
                  </a:lnTo>
                  <a:lnTo>
                    <a:pt x="1448" y="28"/>
                  </a:lnTo>
                  <a:lnTo>
                    <a:pt x="1450" y="24"/>
                  </a:lnTo>
                  <a:lnTo>
                    <a:pt x="1452" y="24"/>
                  </a:lnTo>
                  <a:lnTo>
                    <a:pt x="1458" y="24"/>
                  </a:lnTo>
                  <a:lnTo>
                    <a:pt x="1460" y="28"/>
                  </a:lnTo>
                  <a:lnTo>
                    <a:pt x="1470" y="30"/>
                  </a:lnTo>
                  <a:lnTo>
                    <a:pt x="1466" y="48"/>
                  </a:lnTo>
                  <a:lnTo>
                    <a:pt x="1472" y="44"/>
                  </a:lnTo>
                  <a:lnTo>
                    <a:pt x="1480" y="40"/>
                  </a:lnTo>
                  <a:lnTo>
                    <a:pt x="1482" y="38"/>
                  </a:lnTo>
                  <a:lnTo>
                    <a:pt x="1486" y="34"/>
                  </a:lnTo>
                  <a:lnTo>
                    <a:pt x="1499" y="32"/>
                  </a:lnTo>
                  <a:lnTo>
                    <a:pt x="1515" y="30"/>
                  </a:lnTo>
                  <a:lnTo>
                    <a:pt x="1517" y="32"/>
                  </a:lnTo>
                  <a:lnTo>
                    <a:pt x="1519" y="32"/>
                  </a:lnTo>
                  <a:lnTo>
                    <a:pt x="1525" y="30"/>
                  </a:lnTo>
                  <a:lnTo>
                    <a:pt x="1535" y="30"/>
                  </a:lnTo>
                  <a:lnTo>
                    <a:pt x="1537" y="28"/>
                  </a:lnTo>
                  <a:lnTo>
                    <a:pt x="1541" y="28"/>
                  </a:lnTo>
                  <a:lnTo>
                    <a:pt x="1543" y="32"/>
                  </a:lnTo>
                  <a:lnTo>
                    <a:pt x="1545" y="34"/>
                  </a:lnTo>
                  <a:lnTo>
                    <a:pt x="1545" y="42"/>
                  </a:lnTo>
                  <a:lnTo>
                    <a:pt x="1547" y="44"/>
                  </a:lnTo>
                  <a:lnTo>
                    <a:pt x="1555" y="48"/>
                  </a:lnTo>
                  <a:lnTo>
                    <a:pt x="1565" y="50"/>
                  </a:lnTo>
                  <a:lnTo>
                    <a:pt x="1568" y="61"/>
                  </a:lnTo>
                  <a:lnTo>
                    <a:pt x="1572" y="61"/>
                  </a:lnTo>
                  <a:lnTo>
                    <a:pt x="1574" y="67"/>
                  </a:lnTo>
                  <a:lnTo>
                    <a:pt x="1574" y="69"/>
                  </a:lnTo>
                  <a:lnTo>
                    <a:pt x="1572" y="79"/>
                  </a:lnTo>
                  <a:lnTo>
                    <a:pt x="1565" y="77"/>
                  </a:lnTo>
                  <a:lnTo>
                    <a:pt x="1565" y="73"/>
                  </a:lnTo>
                  <a:lnTo>
                    <a:pt x="1563" y="77"/>
                  </a:lnTo>
                  <a:lnTo>
                    <a:pt x="1563" y="79"/>
                  </a:lnTo>
                  <a:lnTo>
                    <a:pt x="1572" y="87"/>
                  </a:lnTo>
                  <a:lnTo>
                    <a:pt x="1578" y="93"/>
                  </a:lnTo>
                  <a:lnTo>
                    <a:pt x="1574" y="97"/>
                  </a:lnTo>
                  <a:lnTo>
                    <a:pt x="1572" y="99"/>
                  </a:lnTo>
                  <a:lnTo>
                    <a:pt x="1559" y="103"/>
                  </a:lnTo>
                  <a:lnTo>
                    <a:pt x="1541" y="109"/>
                  </a:lnTo>
                  <a:lnTo>
                    <a:pt x="1531" y="109"/>
                  </a:lnTo>
                  <a:lnTo>
                    <a:pt x="1525" y="113"/>
                  </a:lnTo>
                  <a:lnTo>
                    <a:pt x="1509" y="117"/>
                  </a:lnTo>
                  <a:lnTo>
                    <a:pt x="1505" y="117"/>
                  </a:lnTo>
                  <a:lnTo>
                    <a:pt x="1503" y="117"/>
                  </a:lnTo>
                  <a:lnTo>
                    <a:pt x="1499" y="120"/>
                  </a:lnTo>
                  <a:lnTo>
                    <a:pt x="1496" y="126"/>
                  </a:lnTo>
                  <a:lnTo>
                    <a:pt x="1498" y="138"/>
                  </a:lnTo>
                  <a:lnTo>
                    <a:pt x="1490" y="138"/>
                  </a:lnTo>
                  <a:lnTo>
                    <a:pt x="1486" y="142"/>
                  </a:lnTo>
                  <a:lnTo>
                    <a:pt x="1482" y="150"/>
                  </a:lnTo>
                  <a:lnTo>
                    <a:pt x="1478" y="150"/>
                  </a:lnTo>
                  <a:lnTo>
                    <a:pt x="1472" y="152"/>
                  </a:lnTo>
                  <a:lnTo>
                    <a:pt x="1468" y="156"/>
                  </a:lnTo>
                  <a:lnTo>
                    <a:pt x="1462" y="158"/>
                  </a:lnTo>
                  <a:lnTo>
                    <a:pt x="1458" y="158"/>
                  </a:lnTo>
                  <a:lnTo>
                    <a:pt x="1454" y="160"/>
                  </a:lnTo>
                  <a:lnTo>
                    <a:pt x="1454" y="162"/>
                  </a:lnTo>
                  <a:lnTo>
                    <a:pt x="1452" y="168"/>
                  </a:lnTo>
                  <a:lnTo>
                    <a:pt x="1444" y="170"/>
                  </a:lnTo>
                  <a:lnTo>
                    <a:pt x="1438" y="172"/>
                  </a:lnTo>
                  <a:lnTo>
                    <a:pt x="1423" y="176"/>
                  </a:lnTo>
                  <a:lnTo>
                    <a:pt x="1421" y="178"/>
                  </a:lnTo>
                  <a:lnTo>
                    <a:pt x="1434" y="176"/>
                  </a:lnTo>
                  <a:lnTo>
                    <a:pt x="1452" y="176"/>
                  </a:lnTo>
                  <a:lnTo>
                    <a:pt x="1458" y="170"/>
                  </a:lnTo>
                  <a:lnTo>
                    <a:pt x="1458" y="168"/>
                  </a:lnTo>
                  <a:lnTo>
                    <a:pt x="1460" y="166"/>
                  </a:lnTo>
                  <a:lnTo>
                    <a:pt x="1466" y="162"/>
                  </a:lnTo>
                  <a:lnTo>
                    <a:pt x="1470" y="166"/>
                  </a:lnTo>
                  <a:lnTo>
                    <a:pt x="1480" y="166"/>
                  </a:lnTo>
                  <a:lnTo>
                    <a:pt x="1482" y="166"/>
                  </a:lnTo>
                  <a:lnTo>
                    <a:pt x="1482" y="162"/>
                  </a:lnTo>
                  <a:lnTo>
                    <a:pt x="1488" y="162"/>
                  </a:lnTo>
                  <a:lnTo>
                    <a:pt x="1492" y="160"/>
                  </a:lnTo>
                  <a:lnTo>
                    <a:pt x="1499" y="156"/>
                  </a:lnTo>
                  <a:lnTo>
                    <a:pt x="1498" y="152"/>
                  </a:lnTo>
                  <a:lnTo>
                    <a:pt x="1498" y="150"/>
                  </a:lnTo>
                  <a:lnTo>
                    <a:pt x="1503" y="156"/>
                  </a:lnTo>
                  <a:lnTo>
                    <a:pt x="1505" y="156"/>
                  </a:lnTo>
                  <a:lnTo>
                    <a:pt x="1509" y="156"/>
                  </a:lnTo>
                  <a:lnTo>
                    <a:pt x="1513" y="150"/>
                  </a:lnTo>
                  <a:lnTo>
                    <a:pt x="1505" y="150"/>
                  </a:lnTo>
                  <a:lnTo>
                    <a:pt x="1503" y="146"/>
                  </a:lnTo>
                  <a:lnTo>
                    <a:pt x="1503" y="142"/>
                  </a:lnTo>
                  <a:lnTo>
                    <a:pt x="1505" y="142"/>
                  </a:lnTo>
                  <a:lnTo>
                    <a:pt x="1505" y="140"/>
                  </a:lnTo>
                  <a:lnTo>
                    <a:pt x="1507" y="138"/>
                  </a:lnTo>
                  <a:lnTo>
                    <a:pt x="1509" y="138"/>
                  </a:lnTo>
                  <a:lnTo>
                    <a:pt x="1509" y="132"/>
                  </a:lnTo>
                  <a:lnTo>
                    <a:pt x="1515" y="130"/>
                  </a:lnTo>
                  <a:lnTo>
                    <a:pt x="1517" y="130"/>
                  </a:lnTo>
                  <a:lnTo>
                    <a:pt x="1517" y="132"/>
                  </a:lnTo>
                  <a:lnTo>
                    <a:pt x="1519" y="136"/>
                  </a:lnTo>
                  <a:lnTo>
                    <a:pt x="1523" y="136"/>
                  </a:lnTo>
                  <a:lnTo>
                    <a:pt x="1523" y="132"/>
                  </a:lnTo>
                  <a:lnTo>
                    <a:pt x="1525" y="128"/>
                  </a:lnTo>
                  <a:lnTo>
                    <a:pt x="1527" y="128"/>
                  </a:lnTo>
                  <a:lnTo>
                    <a:pt x="1533" y="138"/>
                  </a:lnTo>
                  <a:lnTo>
                    <a:pt x="1535" y="142"/>
                  </a:lnTo>
                  <a:lnTo>
                    <a:pt x="1541" y="142"/>
                  </a:lnTo>
                  <a:lnTo>
                    <a:pt x="1555" y="142"/>
                  </a:lnTo>
                  <a:lnTo>
                    <a:pt x="1555" y="132"/>
                  </a:lnTo>
                  <a:lnTo>
                    <a:pt x="1559" y="136"/>
                  </a:lnTo>
                  <a:lnTo>
                    <a:pt x="1563" y="138"/>
                  </a:lnTo>
                  <a:lnTo>
                    <a:pt x="1563" y="146"/>
                  </a:lnTo>
                  <a:lnTo>
                    <a:pt x="1561" y="148"/>
                  </a:lnTo>
                  <a:lnTo>
                    <a:pt x="1561" y="152"/>
                  </a:lnTo>
                  <a:lnTo>
                    <a:pt x="1563" y="156"/>
                  </a:lnTo>
                  <a:lnTo>
                    <a:pt x="1563" y="150"/>
                  </a:lnTo>
                  <a:lnTo>
                    <a:pt x="1568" y="142"/>
                  </a:lnTo>
                  <a:lnTo>
                    <a:pt x="1572" y="140"/>
                  </a:lnTo>
                  <a:lnTo>
                    <a:pt x="1584" y="132"/>
                  </a:lnTo>
                  <a:lnTo>
                    <a:pt x="1588" y="128"/>
                  </a:lnTo>
                  <a:lnTo>
                    <a:pt x="1590" y="128"/>
                  </a:lnTo>
                  <a:lnTo>
                    <a:pt x="1596" y="128"/>
                  </a:lnTo>
                  <a:lnTo>
                    <a:pt x="1598" y="128"/>
                  </a:lnTo>
                  <a:lnTo>
                    <a:pt x="1606" y="132"/>
                  </a:lnTo>
                  <a:lnTo>
                    <a:pt x="1610" y="130"/>
                  </a:lnTo>
                  <a:lnTo>
                    <a:pt x="1616" y="130"/>
                  </a:lnTo>
                  <a:lnTo>
                    <a:pt x="1618" y="136"/>
                  </a:lnTo>
                  <a:lnTo>
                    <a:pt x="1626" y="132"/>
                  </a:lnTo>
                  <a:lnTo>
                    <a:pt x="1637" y="132"/>
                  </a:lnTo>
                  <a:lnTo>
                    <a:pt x="1645" y="136"/>
                  </a:lnTo>
                  <a:lnTo>
                    <a:pt x="1645" y="148"/>
                  </a:lnTo>
                  <a:lnTo>
                    <a:pt x="1643" y="148"/>
                  </a:lnTo>
                  <a:lnTo>
                    <a:pt x="1643" y="150"/>
                  </a:lnTo>
                  <a:lnTo>
                    <a:pt x="1649" y="156"/>
                  </a:lnTo>
                  <a:lnTo>
                    <a:pt x="1655" y="158"/>
                  </a:lnTo>
                  <a:lnTo>
                    <a:pt x="1657" y="158"/>
                  </a:lnTo>
                  <a:lnTo>
                    <a:pt x="1659" y="160"/>
                  </a:lnTo>
                  <a:lnTo>
                    <a:pt x="1665" y="160"/>
                  </a:lnTo>
                  <a:lnTo>
                    <a:pt x="1673" y="166"/>
                  </a:lnTo>
                  <a:lnTo>
                    <a:pt x="1675" y="166"/>
                  </a:lnTo>
                  <a:lnTo>
                    <a:pt x="1675" y="162"/>
                  </a:lnTo>
                  <a:lnTo>
                    <a:pt x="1681" y="162"/>
                  </a:lnTo>
                  <a:lnTo>
                    <a:pt x="1683" y="162"/>
                  </a:lnTo>
                  <a:lnTo>
                    <a:pt x="1687" y="166"/>
                  </a:lnTo>
                  <a:lnTo>
                    <a:pt x="1691" y="166"/>
                  </a:lnTo>
                  <a:lnTo>
                    <a:pt x="1695" y="162"/>
                  </a:lnTo>
                  <a:lnTo>
                    <a:pt x="1702" y="168"/>
                  </a:lnTo>
                  <a:lnTo>
                    <a:pt x="1708" y="168"/>
                  </a:lnTo>
                  <a:lnTo>
                    <a:pt x="1710" y="166"/>
                  </a:lnTo>
                  <a:lnTo>
                    <a:pt x="1712" y="170"/>
                  </a:lnTo>
                  <a:lnTo>
                    <a:pt x="1718" y="172"/>
                  </a:lnTo>
                  <a:lnTo>
                    <a:pt x="1724" y="176"/>
                  </a:lnTo>
                  <a:lnTo>
                    <a:pt x="1736" y="176"/>
                  </a:lnTo>
                  <a:lnTo>
                    <a:pt x="1732" y="172"/>
                  </a:lnTo>
                  <a:lnTo>
                    <a:pt x="1736" y="170"/>
                  </a:lnTo>
                  <a:lnTo>
                    <a:pt x="1746" y="168"/>
                  </a:lnTo>
                  <a:lnTo>
                    <a:pt x="1742" y="166"/>
                  </a:lnTo>
                  <a:lnTo>
                    <a:pt x="1742" y="162"/>
                  </a:lnTo>
                  <a:lnTo>
                    <a:pt x="1748" y="160"/>
                  </a:lnTo>
                  <a:lnTo>
                    <a:pt x="1746" y="158"/>
                  </a:lnTo>
                  <a:lnTo>
                    <a:pt x="1740" y="156"/>
                  </a:lnTo>
                  <a:lnTo>
                    <a:pt x="1736" y="156"/>
                  </a:lnTo>
                  <a:lnTo>
                    <a:pt x="1728" y="156"/>
                  </a:lnTo>
                  <a:lnTo>
                    <a:pt x="1728" y="150"/>
                  </a:lnTo>
                  <a:lnTo>
                    <a:pt x="1722" y="148"/>
                  </a:lnTo>
                  <a:lnTo>
                    <a:pt x="1722" y="140"/>
                  </a:lnTo>
                  <a:lnTo>
                    <a:pt x="1722" y="136"/>
                  </a:lnTo>
                  <a:lnTo>
                    <a:pt x="1728" y="130"/>
                  </a:lnTo>
                  <a:lnTo>
                    <a:pt x="1738" y="128"/>
                  </a:lnTo>
                  <a:lnTo>
                    <a:pt x="1748" y="128"/>
                  </a:lnTo>
                  <a:lnTo>
                    <a:pt x="1752" y="128"/>
                  </a:lnTo>
                  <a:lnTo>
                    <a:pt x="1758" y="130"/>
                  </a:lnTo>
                  <a:lnTo>
                    <a:pt x="1758" y="132"/>
                  </a:lnTo>
                  <a:lnTo>
                    <a:pt x="1765" y="132"/>
                  </a:lnTo>
                  <a:lnTo>
                    <a:pt x="1767" y="138"/>
                  </a:lnTo>
                  <a:lnTo>
                    <a:pt x="1769" y="140"/>
                  </a:lnTo>
                  <a:lnTo>
                    <a:pt x="1779" y="140"/>
                  </a:lnTo>
                  <a:lnTo>
                    <a:pt x="1779" y="148"/>
                  </a:lnTo>
                  <a:lnTo>
                    <a:pt x="1775" y="152"/>
                  </a:lnTo>
                  <a:lnTo>
                    <a:pt x="1773" y="156"/>
                  </a:lnTo>
                  <a:lnTo>
                    <a:pt x="1769" y="158"/>
                  </a:lnTo>
                  <a:lnTo>
                    <a:pt x="1765" y="158"/>
                  </a:lnTo>
                  <a:lnTo>
                    <a:pt x="1760" y="160"/>
                  </a:lnTo>
                  <a:lnTo>
                    <a:pt x="1752" y="160"/>
                  </a:lnTo>
                  <a:lnTo>
                    <a:pt x="1752" y="166"/>
                  </a:lnTo>
                  <a:lnTo>
                    <a:pt x="1752" y="168"/>
                  </a:lnTo>
                  <a:lnTo>
                    <a:pt x="1748" y="170"/>
                  </a:lnTo>
                  <a:lnTo>
                    <a:pt x="1746" y="170"/>
                  </a:lnTo>
                  <a:lnTo>
                    <a:pt x="1750" y="170"/>
                  </a:lnTo>
                  <a:lnTo>
                    <a:pt x="1756" y="170"/>
                  </a:lnTo>
                  <a:lnTo>
                    <a:pt x="1758" y="172"/>
                  </a:lnTo>
                  <a:lnTo>
                    <a:pt x="1756" y="178"/>
                  </a:lnTo>
                  <a:lnTo>
                    <a:pt x="1752" y="178"/>
                  </a:lnTo>
                  <a:lnTo>
                    <a:pt x="1758" y="178"/>
                  </a:lnTo>
                  <a:lnTo>
                    <a:pt x="1763" y="182"/>
                  </a:lnTo>
                  <a:lnTo>
                    <a:pt x="1765" y="182"/>
                  </a:lnTo>
                  <a:lnTo>
                    <a:pt x="1765" y="178"/>
                  </a:lnTo>
                  <a:lnTo>
                    <a:pt x="1775" y="176"/>
                  </a:lnTo>
                  <a:lnTo>
                    <a:pt x="1777" y="185"/>
                  </a:lnTo>
                  <a:lnTo>
                    <a:pt x="1767" y="182"/>
                  </a:lnTo>
                  <a:lnTo>
                    <a:pt x="1765" y="182"/>
                  </a:lnTo>
                  <a:lnTo>
                    <a:pt x="1767" y="185"/>
                  </a:lnTo>
                  <a:lnTo>
                    <a:pt x="1775" y="187"/>
                  </a:lnTo>
                  <a:lnTo>
                    <a:pt x="1783" y="187"/>
                  </a:lnTo>
                  <a:lnTo>
                    <a:pt x="1785" y="191"/>
                  </a:lnTo>
                  <a:lnTo>
                    <a:pt x="1787" y="197"/>
                  </a:lnTo>
                  <a:lnTo>
                    <a:pt x="1791" y="201"/>
                  </a:lnTo>
                  <a:lnTo>
                    <a:pt x="1793" y="205"/>
                  </a:lnTo>
                  <a:lnTo>
                    <a:pt x="1793" y="201"/>
                  </a:lnTo>
                  <a:lnTo>
                    <a:pt x="1793" y="205"/>
                  </a:lnTo>
                  <a:lnTo>
                    <a:pt x="1793" y="201"/>
                  </a:lnTo>
                  <a:lnTo>
                    <a:pt x="1795" y="199"/>
                  </a:lnTo>
                  <a:lnTo>
                    <a:pt x="1791" y="195"/>
                  </a:lnTo>
                  <a:lnTo>
                    <a:pt x="1791" y="189"/>
                  </a:lnTo>
                  <a:lnTo>
                    <a:pt x="1793" y="187"/>
                  </a:lnTo>
                  <a:lnTo>
                    <a:pt x="1795" y="185"/>
                  </a:lnTo>
                  <a:lnTo>
                    <a:pt x="1797" y="185"/>
                  </a:lnTo>
                  <a:lnTo>
                    <a:pt x="1807" y="195"/>
                  </a:lnTo>
                  <a:lnTo>
                    <a:pt x="1813" y="199"/>
                  </a:lnTo>
                  <a:lnTo>
                    <a:pt x="1817" y="205"/>
                  </a:lnTo>
                  <a:lnTo>
                    <a:pt x="1823" y="205"/>
                  </a:lnTo>
                  <a:lnTo>
                    <a:pt x="1825" y="201"/>
                  </a:lnTo>
                  <a:lnTo>
                    <a:pt x="1823" y="201"/>
                  </a:lnTo>
                  <a:lnTo>
                    <a:pt x="1823" y="199"/>
                  </a:lnTo>
                  <a:lnTo>
                    <a:pt x="1825" y="199"/>
                  </a:lnTo>
                  <a:lnTo>
                    <a:pt x="1830" y="207"/>
                  </a:lnTo>
                  <a:lnTo>
                    <a:pt x="1828" y="207"/>
                  </a:lnTo>
                  <a:lnTo>
                    <a:pt x="1823" y="207"/>
                  </a:lnTo>
                  <a:lnTo>
                    <a:pt x="1821" y="215"/>
                  </a:lnTo>
                  <a:lnTo>
                    <a:pt x="1821" y="217"/>
                  </a:lnTo>
                  <a:lnTo>
                    <a:pt x="1828" y="215"/>
                  </a:lnTo>
                  <a:lnTo>
                    <a:pt x="1834" y="225"/>
                  </a:lnTo>
                  <a:lnTo>
                    <a:pt x="1848" y="221"/>
                  </a:lnTo>
                  <a:lnTo>
                    <a:pt x="1852" y="229"/>
                  </a:lnTo>
                  <a:lnTo>
                    <a:pt x="1858" y="231"/>
                  </a:lnTo>
                  <a:lnTo>
                    <a:pt x="1860" y="231"/>
                  </a:lnTo>
                  <a:lnTo>
                    <a:pt x="1860" y="229"/>
                  </a:lnTo>
                  <a:lnTo>
                    <a:pt x="1866" y="229"/>
                  </a:lnTo>
                  <a:lnTo>
                    <a:pt x="1860" y="241"/>
                  </a:lnTo>
                  <a:lnTo>
                    <a:pt x="1862" y="241"/>
                  </a:lnTo>
                  <a:lnTo>
                    <a:pt x="1862" y="245"/>
                  </a:lnTo>
                  <a:lnTo>
                    <a:pt x="1868" y="241"/>
                  </a:lnTo>
                  <a:lnTo>
                    <a:pt x="1870" y="237"/>
                  </a:lnTo>
                  <a:lnTo>
                    <a:pt x="1878" y="227"/>
                  </a:lnTo>
                  <a:lnTo>
                    <a:pt x="1880" y="215"/>
                  </a:lnTo>
                  <a:lnTo>
                    <a:pt x="1886" y="211"/>
                  </a:lnTo>
                  <a:lnTo>
                    <a:pt x="1882" y="207"/>
                  </a:lnTo>
                  <a:lnTo>
                    <a:pt x="1882" y="199"/>
                  </a:lnTo>
                  <a:lnTo>
                    <a:pt x="1890" y="189"/>
                  </a:lnTo>
                  <a:lnTo>
                    <a:pt x="1892" y="191"/>
                  </a:lnTo>
                  <a:lnTo>
                    <a:pt x="1892" y="197"/>
                  </a:lnTo>
                  <a:lnTo>
                    <a:pt x="1892" y="199"/>
                  </a:lnTo>
                  <a:lnTo>
                    <a:pt x="1895" y="199"/>
                  </a:lnTo>
                  <a:lnTo>
                    <a:pt x="1897" y="201"/>
                  </a:lnTo>
                  <a:lnTo>
                    <a:pt x="1897" y="207"/>
                  </a:lnTo>
                  <a:lnTo>
                    <a:pt x="1897" y="215"/>
                  </a:lnTo>
                  <a:lnTo>
                    <a:pt x="1903" y="209"/>
                  </a:lnTo>
                  <a:lnTo>
                    <a:pt x="1909" y="209"/>
                  </a:lnTo>
                  <a:lnTo>
                    <a:pt x="1919" y="201"/>
                  </a:lnTo>
                  <a:lnTo>
                    <a:pt x="1925" y="199"/>
                  </a:lnTo>
                  <a:lnTo>
                    <a:pt x="1929" y="197"/>
                  </a:lnTo>
                  <a:lnTo>
                    <a:pt x="1935" y="201"/>
                  </a:lnTo>
                  <a:lnTo>
                    <a:pt x="1941" y="201"/>
                  </a:lnTo>
                  <a:lnTo>
                    <a:pt x="1957" y="215"/>
                  </a:lnTo>
                  <a:lnTo>
                    <a:pt x="1957" y="217"/>
                  </a:lnTo>
                  <a:lnTo>
                    <a:pt x="1964" y="217"/>
                  </a:lnTo>
                  <a:lnTo>
                    <a:pt x="1968" y="219"/>
                  </a:lnTo>
                  <a:lnTo>
                    <a:pt x="1974" y="219"/>
                  </a:lnTo>
                  <a:lnTo>
                    <a:pt x="1982" y="217"/>
                  </a:lnTo>
                  <a:lnTo>
                    <a:pt x="1980" y="211"/>
                  </a:lnTo>
                  <a:lnTo>
                    <a:pt x="1980" y="207"/>
                  </a:lnTo>
                  <a:lnTo>
                    <a:pt x="1982" y="207"/>
                  </a:lnTo>
                  <a:lnTo>
                    <a:pt x="1982" y="205"/>
                  </a:lnTo>
                  <a:lnTo>
                    <a:pt x="1984" y="205"/>
                  </a:lnTo>
                  <a:lnTo>
                    <a:pt x="1988" y="205"/>
                  </a:lnTo>
                  <a:lnTo>
                    <a:pt x="1990" y="201"/>
                  </a:lnTo>
                  <a:lnTo>
                    <a:pt x="1990" y="205"/>
                  </a:lnTo>
                  <a:lnTo>
                    <a:pt x="1992" y="207"/>
                  </a:lnTo>
                  <a:lnTo>
                    <a:pt x="1990" y="215"/>
                  </a:lnTo>
                  <a:lnTo>
                    <a:pt x="1996" y="211"/>
                  </a:lnTo>
                  <a:lnTo>
                    <a:pt x="1998" y="211"/>
                  </a:lnTo>
                  <a:lnTo>
                    <a:pt x="2000" y="215"/>
                  </a:lnTo>
                  <a:lnTo>
                    <a:pt x="2006" y="211"/>
                  </a:lnTo>
                  <a:lnTo>
                    <a:pt x="2008" y="211"/>
                  </a:lnTo>
                  <a:lnTo>
                    <a:pt x="2008" y="205"/>
                  </a:lnTo>
                  <a:lnTo>
                    <a:pt x="2002" y="201"/>
                  </a:lnTo>
                  <a:lnTo>
                    <a:pt x="2002" y="191"/>
                  </a:lnTo>
                  <a:lnTo>
                    <a:pt x="2002" y="187"/>
                  </a:lnTo>
                  <a:lnTo>
                    <a:pt x="2006" y="187"/>
                  </a:lnTo>
                  <a:lnTo>
                    <a:pt x="2012" y="185"/>
                  </a:lnTo>
                  <a:lnTo>
                    <a:pt x="2022" y="187"/>
                  </a:lnTo>
                  <a:lnTo>
                    <a:pt x="2020" y="182"/>
                  </a:lnTo>
                  <a:lnTo>
                    <a:pt x="2016" y="182"/>
                  </a:lnTo>
                  <a:lnTo>
                    <a:pt x="2006" y="180"/>
                  </a:lnTo>
                  <a:lnTo>
                    <a:pt x="2008" y="172"/>
                  </a:lnTo>
                  <a:lnTo>
                    <a:pt x="2022" y="172"/>
                  </a:lnTo>
                  <a:lnTo>
                    <a:pt x="2026" y="170"/>
                  </a:lnTo>
                  <a:lnTo>
                    <a:pt x="2026" y="168"/>
                  </a:lnTo>
                  <a:lnTo>
                    <a:pt x="2022" y="168"/>
                  </a:lnTo>
                  <a:lnTo>
                    <a:pt x="2022" y="166"/>
                  </a:lnTo>
                  <a:lnTo>
                    <a:pt x="2018" y="166"/>
                  </a:lnTo>
                  <a:lnTo>
                    <a:pt x="2018" y="160"/>
                  </a:lnTo>
                  <a:lnTo>
                    <a:pt x="2022" y="160"/>
                  </a:lnTo>
                  <a:lnTo>
                    <a:pt x="2027" y="160"/>
                  </a:lnTo>
                  <a:lnTo>
                    <a:pt x="2033" y="166"/>
                  </a:lnTo>
                  <a:lnTo>
                    <a:pt x="2043" y="170"/>
                  </a:lnTo>
                  <a:lnTo>
                    <a:pt x="2053" y="170"/>
                  </a:lnTo>
                  <a:lnTo>
                    <a:pt x="2065" y="176"/>
                  </a:lnTo>
                  <a:lnTo>
                    <a:pt x="2071" y="172"/>
                  </a:lnTo>
                  <a:lnTo>
                    <a:pt x="2077" y="172"/>
                  </a:lnTo>
                  <a:lnTo>
                    <a:pt x="2081" y="176"/>
                  </a:lnTo>
                  <a:lnTo>
                    <a:pt x="2100" y="180"/>
                  </a:lnTo>
                  <a:lnTo>
                    <a:pt x="2100" y="182"/>
                  </a:lnTo>
                  <a:lnTo>
                    <a:pt x="2085" y="180"/>
                  </a:lnTo>
                  <a:lnTo>
                    <a:pt x="2083" y="182"/>
                  </a:lnTo>
                  <a:lnTo>
                    <a:pt x="2083" y="189"/>
                  </a:lnTo>
                  <a:lnTo>
                    <a:pt x="2118" y="187"/>
                  </a:lnTo>
                  <a:lnTo>
                    <a:pt x="2114" y="199"/>
                  </a:lnTo>
                  <a:lnTo>
                    <a:pt x="2112" y="197"/>
                  </a:lnTo>
                  <a:lnTo>
                    <a:pt x="2112" y="195"/>
                  </a:lnTo>
                  <a:lnTo>
                    <a:pt x="2112" y="191"/>
                  </a:lnTo>
                  <a:lnTo>
                    <a:pt x="2110" y="189"/>
                  </a:lnTo>
                  <a:lnTo>
                    <a:pt x="2104" y="199"/>
                  </a:lnTo>
                  <a:lnTo>
                    <a:pt x="2098" y="201"/>
                  </a:lnTo>
                  <a:lnTo>
                    <a:pt x="2098" y="205"/>
                  </a:lnTo>
                  <a:lnTo>
                    <a:pt x="2102" y="209"/>
                  </a:lnTo>
                  <a:lnTo>
                    <a:pt x="2094" y="211"/>
                  </a:lnTo>
                  <a:lnTo>
                    <a:pt x="2094" y="215"/>
                  </a:lnTo>
                  <a:lnTo>
                    <a:pt x="2098" y="217"/>
                  </a:lnTo>
                  <a:lnTo>
                    <a:pt x="2112" y="215"/>
                  </a:lnTo>
                  <a:lnTo>
                    <a:pt x="2114" y="209"/>
                  </a:lnTo>
                  <a:lnTo>
                    <a:pt x="2122" y="197"/>
                  </a:lnTo>
                  <a:lnTo>
                    <a:pt x="2128" y="185"/>
                  </a:lnTo>
                  <a:lnTo>
                    <a:pt x="2140" y="185"/>
                  </a:lnTo>
                  <a:lnTo>
                    <a:pt x="2152" y="185"/>
                  </a:lnTo>
                  <a:lnTo>
                    <a:pt x="2156" y="187"/>
                  </a:lnTo>
                  <a:lnTo>
                    <a:pt x="2158" y="189"/>
                  </a:lnTo>
                  <a:lnTo>
                    <a:pt x="2163" y="187"/>
                  </a:lnTo>
                  <a:lnTo>
                    <a:pt x="2165" y="187"/>
                  </a:lnTo>
                  <a:lnTo>
                    <a:pt x="2173" y="191"/>
                  </a:lnTo>
                  <a:lnTo>
                    <a:pt x="2179" y="197"/>
                  </a:lnTo>
                  <a:lnTo>
                    <a:pt x="2177" y="205"/>
                  </a:lnTo>
                  <a:lnTo>
                    <a:pt x="2169" y="207"/>
                  </a:lnTo>
                  <a:lnTo>
                    <a:pt x="2167" y="201"/>
                  </a:lnTo>
                  <a:lnTo>
                    <a:pt x="2165" y="201"/>
                  </a:lnTo>
                  <a:lnTo>
                    <a:pt x="2165" y="205"/>
                  </a:lnTo>
                  <a:lnTo>
                    <a:pt x="2163" y="205"/>
                  </a:lnTo>
                  <a:lnTo>
                    <a:pt x="2163" y="211"/>
                  </a:lnTo>
                  <a:lnTo>
                    <a:pt x="2169" y="211"/>
                  </a:lnTo>
                  <a:lnTo>
                    <a:pt x="2169" y="217"/>
                  </a:lnTo>
                  <a:lnTo>
                    <a:pt x="2163" y="225"/>
                  </a:lnTo>
                  <a:lnTo>
                    <a:pt x="2156" y="235"/>
                  </a:lnTo>
                  <a:lnTo>
                    <a:pt x="2165" y="231"/>
                  </a:lnTo>
                  <a:lnTo>
                    <a:pt x="2173" y="235"/>
                  </a:lnTo>
                  <a:lnTo>
                    <a:pt x="2177" y="231"/>
                  </a:lnTo>
                  <a:lnTo>
                    <a:pt x="2185" y="231"/>
                  </a:lnTo>
                  <a:lnTo>
                    <a:pt x="2193" y="231"/>
                  </a:lnTo>
                  <a:lnTo>
                    <a:pt x="2203" y="231"/>
                  </a:lnTo>
                  <a:lnTo>
                    <a:pt x="2211" y="231"/>
                  </a:lnTo>
                  <a:lnTo>
                    <a:pt x="2217" y="231"/>
                  </a:lnTo>
                  <a:lnTo>
                    <a:pt x="2223" y="229"/>
                  </a:lnTo>
                  <a:lnTo>
                    <a:pt x="2232" y="225"/>
                  </a:lnTo>
                  <a:lnTo>
                    <a:pt x="2238" y="225"/>
                  </a:lnTo>
                  <a:lnTo>
                    <a:pt x="2240" y="227"/>
                  </a:lnTo>
                  <a:lnTo>
                    <a:pt x="2244" y="229"/>
                  </a:lnTo>
                  <a:lnTo>
                    <a:pt x="2252" y="229"/>
                  </a:lnTo>
                  <a:lnTo>
                    <a:pt x="2254" y="227"/>
                  </a:lnTo>
                  <a:lnTo>
                    <a:pt x="2266" y="221"/>
                  </a:lnTo>
                  <a:lnTo>
                    <a:pt x="2270" y="221"/>
                  </a:lnTo>
                  <a:lnTo>
                    <a:pt x="2276" y="225"/>
                  </a:lnTo>
                  <a:lnTo>
                    <a:pt x="2280" y="225"/>
                  </a:lnTo>
                  <a:lnTo>
                    <a:pt x="2286" y="225"/>
                  </a:lnTo>
                  <a:lnTo>
                    <a:pt x="2288" y="227"/>
                  </a:lnTo>
                  <a:lnTo>
                    <a:pt x="2293" y="227"/>
                  </a:lnTo>
                  <a:lnTo>
                    <a:pt x="2297" y="225"/>
                  </a:lnTo>
                  <a:lnTo>
                    <a:pt x="2303" y="225"/>
                  </a:lnTo>
                  <a:lnTo>
                    <a:pt x="2307" y="227"/>
                  </a:lnTo>
                  <a:lnTo>
                    <a:pt x="2307" y="225"/>
                  </a:lnTo>
                  <a:lnTo>
                    <a:pt x="2313" y="221"/>
                  </a:lnTo>
                  <a:lnTo>
                    <a:pt x="2321" y="227"/>
                  </a:lnTo>
                  <a:lnTo>
                    <a:pt x="2325" y="227"/>
                  </a:lnTo>
                  <a:lnTo>
                    <a:pt x="2331" y="229"/>
                  </a:lnTo>
                  <a:lnTo>
                    <a:pt x="2333" y="231"/>
                  </a:lnTo>
                  <a:lnTo>
                    <a:pt x="2335" y="237"/>
                  </a:lnTo>
                  <a:lnTo>
                    <a:pt x="2341" y="237"/>
                  </a:lnTo>
                  <a:lnTo>
                    <a:pt x="2345" y="241"/>
                  </a:lnTo>
                  <a:lnTo>
                    <a:pt x="2351" y="247"/>
                  </a:lnTo>
                  <a:lnTo>
                    <a:pt x="2345" y="249"/>
                  </a:lnTo>
                  <a:lnTo>
                    <a:pt x="2345" y="254"/>
                  </a:lnTo>
                  <a:lnTo>
                    <a:pt x="2347" y="254"/>
                  </a:lnTo>
                  <a:lnTo>
                    <a:pt x="2347" y="258"/>
                  </a:lnTo>
                  <a:lnTo>
                    <a:pt x="2345" y="262"/>
                  </a:lnTo>
                  <a:lnTo>
                    <a:pt x="2351" y="264"/>
                  </a:lnTo>
                  <a:lnTo>
                    <a:pt x="2355" y="264"/>
                  </a:lnTo>
                  <a:lnTo>
                    <a:pt x="2355" y="268"/>
                  </a:lnTo>
                  <a:lnTo>
                    <a:pt x="2360" y="274"/>
                  </a:lnTo>
                  <a:lnTo>
                    <a:pt x="2360" y="278"/>
                  </a:lnTo>
                  <a:lnTo>
                    <a:pt x="2362" y="282"/>
                  </a:lnTo>
                  <a:lnTo>
                    <a:pt x="2362" y="286"/>
                  </a:lnTo>
                  <a:lnTo>
                    <a:pt x="2364" y="284"/>
                  </a:lnTo>
                  <a:lnTo>
                    <a:pt x="2370" y="266"/>
                  </a:lnTo>
                  <a:lnTo>
                    <a:pt x="2378" y="264"/>
                  </a:lnTo>
                  <a:lnTo>
                    <a:pt x="2388" y="258"/>
                  </a:lnTo>
                  <a:lnTo>
                    <a:pt x="2390" y="258"/>
                  </a:lnTo>
                  <a:lnTo>
                    <a:pt x="2392" y="258"/>
                  </a:lnTo>
                  <a:lnTo>
                    <a:pt x="2408" y="258"/>
                  </a:lnTo>
                  <a:lnTo>
                    <a:pt x="2420" y="258"/>
                  </a:lnTo>
                  <a:lnTo>
                    <a:pt x="2420" y="264"/>
                  </a:lnTo>
                  <a:lnTo>
                    <a:pt x="2425" y="264"/>
                  </a:lnTo>
                  <a:lnTo>
                    <a:pt x="2427" y="266"/>
                  </a:lnTo>
                  <a:lnTo>
                    <a:pt x="2429" y="262"/>
                  </a:lnTo>
                  <a:lnTo>
                    <a:pt x="2445" y="262"/>
                  </a:lnTo>
                  <a:lnTo>
                    <a:pt x="2457" y="264"/>
                  </a:lnTo>
                  <a:lnTo>
                    <a:pt x="2457" y="268"/>
                  </a:lnTo>
                  <a:lnTo>
                    <a:pt x="2461" y="268"/>
                  </a:lnTo>
                  <a:lnTo>
                    <a:pt x="2465" y="266"/>
                  </a:lnTo>
                  <a:lnTo>
                    <a:pt x="2473" y="264"/>
                  </a:lnTo>
                  <a:lnTo>
                    <a:pt x="2475" y="266"/>
                  </a:lnTo>
                  <a:lnTo>
                    <a:pt x="2477" y="266"/>
                  </a:lnTo>
                  <a:lnTo>
                    <a:pt x="2485" y="258"/>
                  </a:lnTo>
                  <a:lnTo>
                    <a:pt x="2485" y="266"/>
                  </a:lnTo>
                  <a:lnTo>
                    <a:pt x="2485" y="274"/>
                  </a:lnTo>
                  <a:lnTo>
                    <a:pt x="2487" y="274"/>
                  </a:lnTo>
                  <a:lnTo>
                    <a:pt x="2492" y="276"/>
                  </a:lnTo>
                  <a:lnTo>
                    <a:pt x="2494" y="294"/>
                  </a:lnTo>
                  <a:lnTo>
                    <a:pt x="2508" y="292"/>
                  </a:lnTo>
                  <a:lnTo>
                    <a:pt x="2508" y="288"/>
                  </a:lnTo>
                  <a:lnTo>
                    <a:pt x="2512" y="292"/>
                  </a:lnTo>
                  <a:lnTo>
                    <a:pt x="2518" y="288"/>
                  </a:lnTo>
                  <a:lnTo>
                    <a:pt x="2518" y="284"/>
                  </a:lnTo>
                  <a:lnTo>
                    <a:pt x="2522" y="284"/>
                  </a:lnTo>
                  <a:lnTo>
                    <a:pt x="2524" y="278"/>
                  </a:lnTo>
                  <a:lnTo>
                    <a:pt x="2530" y="278"/>
                  </a:lnTo>
                  <a:lnTo>
                    <a:pt x="2530" y="272"/>
                  </a:lnTo>
                  <a:lnTo>
                    <a:pt x="2530" y="264"/>
                  </a:lnTo>
                  <a:lnTo>
                    <a:pt x="2524" y="262"/>
                  </a:lnTo>
                  <a:lnTo>
                    <a:pt x="2522" y="262"/>
                  </a:lnTo>
                  <a:lnTo>
                    <a:pt x="2522" y="252"/>
                  </a:lnTo>
                  <a:lnTo>
                    <a:pt x="2522" y="245"/>
                  </a:lnTo>
                  <a:lnTo>
                    <a:pt x="2528" y="245"/>
                  </a:lnTo>
                  <a:lnTo>
                    <a:pt x="2532" y="247"/>
                  </a:lnTo>
                  <a:lnTo>
                    <a:pt x="2542" y="247"/>
                  </a:lnTo>
                  <a:lnTo>
                    <a:pt x="2552" y="247"/>
                  </a:lnTo>
                  <a:lnTo>
                    <a:pt x="2557" y="249"/>
                  </a:lnTo>
                  <a:lnTo>
                    <a:pt x="2563" y="249"/>
                  </a:lnTo>
                  <a:lnTo>
                    <a:pt x="2565" y="247"/>
                  </a:lnTo>
                  <a:lnTo>
                    <a:pt x="2569" y="249"/>
                  </a:lnTo>
                  <a:lnTo>
                    <a:pt x="2577" y="249"/>
                  </a:lnTo>
                  <a:lnTo>
                    <a:pt x="2585" y="252"/>
                  </a:lnTo>
                  <a:lnTo>
                    <a:pt x="2595" y="249"/>
                  </a:lnTo>
                  <a:lnTo>
                    <a:pt x="2597" y="247"/>
                  </a:lnTo>
                  <a:lnTo>
                    <a:pt x="2597" y="249"/>
                  </a:lnTo>
                  <a:lnTo>
                    <a:pt x="2605" y="256"/>
                  </a:lnTo>
                  <a:lnTo>
                    <a:pt x="2613" y="256"/>
                  </a:lnTo>
                  <a:lnTo>
                    <a:pt x="2620" y="258"/>
                  </a:lnTo>
                  <a:lnTo>
                    <a:pt x="2622" y="264"/>
                  </a:lnTo>
                  <a:lnTo>
                    <a:pt x="2628" y="268"/>
                  </a:lnTo>
                  <a:lnTo>
                    <a:pt x="2632" y="268"/>
                  </a:lnTo>
                  <a:lnTo>
                    <a:pt x="2634" y="268"/>
                  </a:lnTo>
                  <a:lnTo>
                    <a:pt x="2640" y="266"/>
                  </a:lnTo>
                  <a:lnTo>
                    <a:pt x="2644" y="266"/>
                  </a:lnTo>
                  <a:lnTo>
                    <a:pt x="2648" y="268"/>
                  </a:lnTo>
                  <a:lnTo>
                    <a:pt x="2652" y="272"/>
                  </a:lnTo>
                  <a:lnTo>
                    <a:pt x="2666" y="272"/>
                  </a:lnTo>
                  <a:lnTo>
                    <a:pt x="2670" y="276"/>
                  </a:lnTo>
                  <a:lnTo>
                    <a:pt x="2670" y="282"/>
                  </a:lnTo>
                  <a:lnTo>
                    <a:pt x="2676" y="284"/>
                  </a:lnTo>
                  <a:lnTo>
                    <a:pt x="2680" y="288"/>
                  </a:lnTo>
                  <a:lnTo>
                    <a:pt x="2684" y="298"/>
                  </a:lnTo>
                  <a:lnTo>
                    <a:pt x="2697" y="302"/>
                  </a:lnTo>
                  <a:lnTo>
                    <a:pt x="2697" y="304"/>
                  </a:lnTo>
                  <a:lnTo>
                    <a:pt x="2703" y="304"/>
                  </a:lnTo>
                  <a:lnTo>
                    <a:pt x="2705" y="304"/>
                  </a:lnTo>
                  <a:lnTo>
                    <a:pt x="2709" y="308"/>
                  </a:lnTo>
                  <a:lnTo>
                    <a:pt x="2707" y="312"/>
                  </a:lnTo>
                  <a:lnTo>
                    <a:pt x="2707" y="314"/>
                  </a:lnTo>
                  <a:lnTo>
                    <a:pt x="2709" y="314"/>
                  </a:lnTo>
                  <a:lnTo>
                    <a:pt x="2717" y="317"/>
                  </a:lnTo>
                  <a:lnTo>
                    <a:pt x="2725" y="323"/>
                  </a:lnTo>
                  <a:lnTo>
                    <a:pt x="2731" y="323"/>
                  </a:lnTo>
                  <a:lnTo>
                    <a:pt x="2733" y="327"/>
                  </a:lnTo>
                  <a:lnTo>
                    <a:pt x="2743" y="331"/>
                  </a:lnTo>
                  <a:lnTo>
                    <a:pt x="2745" y="335"/>
                  </a:lnTo>
                  <a:lnTo>
                    <a:pt x="2750" y="337"/>
                  </a:lnTo>
                  <a:lnTo>
                    <a:pt x="2754" y="337"/>
                  </a:lnTo>
                  <a:lnTo>
                    <a:pt x="2758" y="345"/>
                  </a:lnTo>
                  <a:lnTo>
                    <a:pt x="2760" y="347"/>
                  </a:lnTo>
                  <a:lnTo>
                    <a:pt x="2764" y="351"/>
                  </a:lnTo>
                  <a:lnTo>
                    <a:pt x="2764" y="357"/>
                  </a:lnTo>
                  <a:lnTo>
                    <a:pt x="2762" y="367"/>
                  </a:lnTo>
                  <a:lnTo>
                    <a:pt x="2770" y="371"/>
                  </a:lnTo>
                  <a:lnTo>
                    <a:pt x="2768" y="355"/>
                  </a:lnTo>
                  <a:lnTo>
                    <a:pt x="2782" y="353"/>
                  </a:lnTo>
                  <a:lnTo>
                    <a:pt x="2798" y="353"/>
                  </a:lnTo>
                  <a:lnTo>
                    <a:pt x="2800" y="355"/>
                  </a:lnTo>
                  <a:lnTo>
                    <a:pt x="2806" y="357"/>
                  </a:lnTo>
                  <a:lnTo>
                    <a:pt x="2808" y="357"/>
                  </a:lnTo>
                  <a:lnTo>
                    <a:pt x="2810" y="361"/>
                  </a:lnTo>
                  <a:lnTo>
                    <a:pt x="2810" y="365"/>
                  </a:lnTo>
                  <a:lnTo>
                    <a:pt x="2817" y="367"/>
                  </a:lnTo>
                  <a:lnTo>
                    <a:pt x="2817" y="373"/>
                  </a:lnTo>
                  <a:lnTo>
                    <a:pt x="2827" y="377"/>
                  </a:lnTo>
                  <a:lnTo>
                    <a:pt x="2835" y="382"/>
                  </a:lnTo>
                  <a:lnTo>
                    <a:pt x="2837" y="384"/>
                  </a:lnTo>
                  <a:lnTo>
                    <a:pt x="2843" y="384"/>
                  </a:lnTo>
                  <a:lnTo>
                    <a:pt x="2843" y="386"/>
                  </a:lnTo>
                  <a:lnTo>
                    <a:pt x="2837" y="390"/>
                  </a:lnTo>
                  <a:lnTo>
                    <a:pt x="2837" y="390"/>
                  </a:lnTo>
                  <a:close/>
                  <a:moveTo>
                    <a:pt x="32" y="686"/>
                  </a:moveTo>
                  <a:lnTo>
                    <a:pt x="32" y="686"/>
                  </a:lnTo>
                  <a:lnTo>
                    <a:pt x="20" y="674"/>
                  </a:lnTo>
                  <a:lnTo>
                    <a:pt x="16" y="676"/>
                  </a:lnTo>
                  <a:lnTo>
                    <a:pt x="18" y="670"/>
                  </a:lnTo>
                  <a:lnTo>
                    <a:pt x="18" y="668"/>
                  </a:lnTo>
                  <a:lnTo>
                    <a:pt x="16" y="668"/>
                  </a:lnTo>
                  <a:lnTo>
                    <a:pt x="12" y="668"/>
                  </a:lnTo>
                  <a:lnTo>
                    <a:pt x="16" y="668"/>
                  </a:lnTo>
                  <a:lnTo>
                    <a:pt x="10" y="674"/>
                  </a:lnTo>
                  <a:lnTo>
                    <a:pt x="8" y="674"/>
                  </a:lnTo>
                  <a:lnTo>
                    <a:pt x="4" y="684"/>
                  </a:lnTo>
                  <a:lnTo>
                    <a:pt x="8" y="684"/>
                  </a:lnTo>
                  <a:lnTo>
                    <a:pt x="4" y="686"/>
                  </a:lnTo>
                  <a:lnTo>
                    <a:pt x="4" y="690"/>
                  </a:lnTo>
                  <a:lnTo>
                    <a:pt x="0" y="694"/>
                  </a:lnTo>
                  <a:lnTo>
                    <a:pt x="0" y="696"/>
                  </a:lnTo>
                  <a:lnTo>
                    <a:pt x="4" y="700"/>
                  </a:lnTo>
                  <a:lnTo>
                    <a:pt x="18" y="706"/>
                  </a:lnTo>
                  <a:lnTo>
                    <a:pt x="32" y="708"/>
                  </a:lnTo>
                  <a:lnTo>
                    <a:pt x="40" y="708"/>
                  </a:lnTo>
                  <a:lnTo>
                    <a:pt x="50" y="708"/>
                  </a:lnTo>
                  <a:lnTo>
                    <a:pt x="57" y="706"/>
                  </a:lnTo>
                  <a:lnTo>
                    <a:pt x="55" y="690"/>
                  </a:lnTo>
                  <a:lnTo>
                    <a:pt x="46" y="690"/>
                  </a:lnTo>
                  <a:lnTo>
                    <a:pt x="38" y="688"/>
                  </a:lnTo>
                  <a:lnTo>
                    <a:pt x="32" y="686"/>
                  </a:lnTo>
                  <a:lnTo>
                    <a:pt x="32" y="686"/>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745" name="Freeform 9">
              <a:extLst>
                <a:ext uri="{FF2B5EF4-FFF2-40B4-BE49-F238E27FC236}">
                  <a16:creationId xmlns:a16="http://schemas.microsoft.com/office/drawing/2014/main" id="{E7C27349-A9BE-8A4F-A8E8-A23C8C4B0279}"/>
                </a:ext>
              </a:extLst>
            </p:cNvPr>
            <p:cNvSpPr>
              <a:spLocks/>
            </p:cNvSpPr>
            <p:nvPr/>
          </p:nvSpPr>
          <p:spPr bwMode="gray">
            <a:xfrm>
              <a:off x="5567365" y="3114670"/>
              <a:ext cx="119063" cy="144463"/>
            </a:xfrm>
            <a:custGeom>
              <a:avLst/>
              <a:gdLst/>
              <a:ahLst/>
              <a:cxnLst>
                <a:cxn ang="0">
                  <a:pos x="75" y="34"/>
                </a:cxn>
                <a:cxn ang="0">
                  <a:pos x="67" y="32"/>
                </a:cxn>
                <a:cxn ang="0">
                  <a:pos x="65" y="24"/>
                </a:cxn>
                <a:cxn ang="0">
                  <a:pos x="71" y="24"/>
                </a:cxn>
                <a:cxn ang="0">
                  <a:pos x="65" y="16"/>
                </a:cxn>
                <a:cxn ang="0">
                  <a:pos x="60" y="20"/>
                </a:cxn>
                <a:cxn ang="0">
                  <a:pos x="56" y="24"/>
                </a:cxn>
                <a:cxn ang="0">
                  <a:pos x="50" y="16"/>
                </a:cxn>
                <a:cxn ang="0">
                  <a:pos x="42" y="16"/>
                </a:cxn>
                <a:cxn ang="0">
                  <a:pos x="42" y="6"/>
                </a:cxn>
                <a:cxn ang="0">
                  <a:pos x="36" y="0"/>
                </a:cxn>
                <a:cxn ang="0">
                  <a:pos x="20" y="0"/>
                </a:cxn>
                <a:cxn ang="0">
                  <a:pos x="12" y="6"/>
                </a:cxn>
                <a:cxn ang="0">
                  <a:pos x="6" y="12"/>
                </a:cxn>
                <a:cxn ang="0">
                  <a:pos x="6" y="16"/>
                </a:cxn>
                <a:cxn ang="0">
                  <a:pos x="8" y="22"/>
                </a:cxn>
                <a:cxn ang="0">
                  <a:pos x="6" y="32"/>
                </a:cxn>
                <a:cxn ang="0">
                  <a:pos x="10" y="36"/>
                </a:cxn>
                <a:cxn ang="0">
                  <a:pos x="8" y="42"/>
                </a:cxn>
                <a:cxn ang="0">
                  <a:pos x="6" y="44"/>
                </a:cxn>
                <a:cxn ang="0">
                  <a:pos x="10" y="46"/>
                </a:cxn>
                <a:cxn ang="0">
                  <a:pos x="8" y="52"/>
                </a:cxn>
                <a:cxn ang="0">
                  <a:pos x="0" y="60"/>
                </a:cxn>
                <a:cxn ang="0">
                  <a:pos x="6" y="62"/>
                </a:cxn>
                <a:cxn ang="0">
                  <a:pos x="12" y="67"/>
                </a:cxn>
                <a:cxn ang="0">
                  <a:pos x="18" y="69"/>
                </a:cxn>
                <a:cxn ang="0">
                  <a:pos x="24" y="69"/>
                </a:cxn>
                <a:cxn ang="0">
                  <a:pos x="30" y="64"/>
                </a:cxn>
                <a:cxn ang="0">
                  <a:pos x="36" y="69"/>
                </a:cxn>
                <a:cxn ang="0">
                  <a:pos x="38" y="73"/>
                </a:cxn>
                <a:cxn ang="0">
                  <a:pos x="44" y="77"/>
                </a:cxn>
                <a:cxn ang="0">
                  <a:pos x="46" y="81"/>
                </a:cxn>
                <a:cxn ang="0">
                  <a:pos x="42" y="85"/>
                </a:cxn>
                <a:cxn ang="0">
                  <a:pos x="48" y="83"/>
                </a:cxn>
                <a:cxn ang="0">
                  <a:pos x="58" y="83"/>
                </a:cxn>
                <a:cxn ang="0">
                  <a:pos x="67" y="79"/>
                </a:cxn>
                <a:cxn ang="0">
                  <a:pos x="75" y="65"/>
                </a:cxn>
                <a:cxn ang="0">
                  <a:pos x="67" y="62"/>
                </a:cxn>
                <a:cxn ang="0">
                  <a:pos x="61" y="54"/>
                </a:cxn>
                <a:cxn ang="0">
                  <a:pos x="65" y="46"/>
                </a:cxn>
                <a:cxn ang="0">
                  <a:pos x="75" y="40"/>
                </a:cxn>
                <a:cxn ang="0">
                  <a:pos x="75" y="34"/>
                </a:cxn>
              </a:cxnLst>
              <a:rect l="0" t="0" r="r" b="b"/>
              <a:pathLst>
                <a:path w="75" h="91">
                  <a:moveTo>
                    <a:pt x="75" y="34"/>
                  </a:moveTo>
                  <a:lnTo>
                    <a:pt x="75" y="34"/>
                  </a:lnTo>
                  <a:lnTo>
                    <a:pt x="71" y="34"/>
                  </a:lnTo>
                  <a:lnTo>
                    <a:pt x="67" y="32"/>
                  </a:lnTo>
                  <a:lnTo>
                    <a:pt x="65" y="26"/>
                  </a:lnTo>
                  <a:lnTo>
                    <a:pt x="65" y="24"/>
                  </a:lnTo>
                  <a:lnTo>
                    <a:pt x="69" y="24"/>
                  </a:lnTo>
                  <a:lnTo>
                    <a:pt x="71" y="24"/>
                  </a:lnTo>
                  <a:lnTo>
                    <a:pt x="69" y="22"/>
                  </a:lnTo>
                  <a:lnTo>
                    <a:pt x="65" y="16"/>
                  </a:lnTo>
                  <a:lnTo>
                    <a:pt x="60" y="16"/>
                  </a:lnTo>
                  <a:lnTo>
                    <a:pt x="60" y="20"/>
                  </a:lnTo>
                  <a:lnTo>
                    <a:pt x="58" y="22"/>
                  </a:lnTo>
                  <a:lnTo>
                    <a:pt x="56" y="24"/>
                  </a:lnTo>
                  <a:lnTo>
                    <a:pt x="52" y="22"/>
                  </a:lnTo>
                  <a:lnTo>
                    <a:pt x="50" y="16"/>
                  </a:lnTo>
                  <a:lnTo>
                    <a:pt x="48" y="16"/>
                  </a:lnTo>
                  <a:lnTo>
                    <a:pt x="42" y="16"/>
                  </a:lnTo>
                  <a:lnTo>
                    <a:pt x="46" y="12"/>
                  </a:lnTo>
                  <a:lnTo>
                    <a:pt x="42" y="6"/>
                  </a:lnTo>
                  <a:lnTo>
                    <a:pt x="40" y="4"/>
                  </a:lnTo>
                  <a:lnTo>
                    <a:pt x="36" y="0"/>
                  </a:lnTo>
                  <a:lnTo>
                    <a:pt x="28" y="0"/>
                  </a:lnTo>
                  <a:lnTo>
                    <a:pt x="20" y="0"/>
                  </a:lnTo>
                  <a:lnTo>
                    <a:pt x="16" y="4"/>
                  </a:lnTo>
                  <a:lnTo>
                    <a:pt x="12" y="6"/>
                  </a:lnTo>
                  <a:lnTo>
                    <a:pt x="8" y="10"/>
                  </a:lnTo>
                  <a:lnTo>
                    <a:pt x="6" y="12"/>
                  </a:lnTo>
                  <a:lnTo>
                    <a:pt x="6" y="14"/>
                  </a:lnTo>
                  <a:lnTo>
                    <a:pt x="6" y="16"/>
                  </a:lnTo>
                  <a:lnTo>
                    <a:pt x="8" y="20"/>
                  </a:lnTo>
                  <a:lnTo>
                    <a:pt x="8" y="22"/>
                  </a:lnTo>
                  <a:lnTo>
                    <a:pt x="6" y="26"/>
                  </a:lnTo>
                  <a:lnTo>
                    <a:pt x="6" y="32"/>
                  </a:lnTo>
                  <a:lnTo>
                    <a:pt x="8" y="36"/>
                  </a:lnTo>
                  <a:lnTo>
                    <a:pt x="10" y="36"/>
                  </a:lnTo>
                  <a:lnTo>
                    <a:pt x="10" y="40"/>
                  </a:lnTo>
                  <a:lnTo>
                    <a:pt x="8" y="42"/>
                  </a:lnTo>
                  <a:lnTo>
                    <a:pt x="2" y="42"/>
                  </a:lnTo>
                  <a:lnTo>
                    <a:pt x="6" y="44"/>
                  </a:lnTo>
                  <a:lnTo>
                    <a:pt x="8" y="46"/>
                  </a:lnTo>
                  <a:lnTo>
                    <a:pt x="10" y="46"/>
                  </a:lnTo>
                  <a:lnTo>
                    <a:pt x="10" y="50"/>
                  </a:lnTo>
                  <a:lnTo>
                    <a:pt x="8" y="52"/>
                  </a:lnTo>
                  <a:lnTo>
                    <a:pt x="2" y="54"/>
                  </a:lnTo>
                  <a:lnTo>
                    <a:pt x="0" y="60"/>
                  </a:lnTo>
                  <a:lnTo>
                    <a:pt x="4" y="60"/>
                  </a:lnTo>
                  <a:lnTo>
                    <a:pt x="6" y="62"/>
                  </a:lnTo>
                  <a:lnTo>
                    <a:pt x="10" y="65"/>
                  </a:lnTo>
                  <a:lnTo>
                    <a:pt x="12" y="67"/>
                  </a:lnTo>
                  <a:lnTo>
                    <a:pt x="16" y="67"/>
                  </a:lnTo>
                  <a:lnTo>
                    <a:pt x="18" y="69"/>
                  </a:lnTo>
                  <a:lnTo>
                    <a:pt x="20" y="71"/>
                  </a:lnTo>
                  <a:lnTo>
                    <a:pt x="24" y="69"/>
                  </a:lnTo>
                  <a:lnTo>
                    <a:pt x="28" y="65"/>
                  </a:lnTo>
                  <a:lnTo>
                    <a:pt x="30" y="64"/>
                  </a:lnTo>
                  <a:lnTo>
                    <a:pt x="32" y="64"/>
                  </a:lnTo>
                  <a:lnTo>
                    <a:pt x="36" y="69"/>
                  </a:lnTo>
                  <a:lnTo>
                    <a:pt x="38" y="69"/>
                  </a:lnTo>
                  <a:lnTo>
                    <a:pt x="38" y="73"/>
                  </a:lnTo>
                  <a:lnTo>
                    <a:pt x="42" y="77"/>
                  </a:lnTo>
                  <a:lnTo>
                    <a:pt x="44" y="77"/>
                  </a:lnTo>
                  <a:lnTo>
                    <a:pt x="46" y="79"/>
                  </a:lnTo>
                  <a:lnTo>
                    <a:pt x="46" y="81"/>
                  </a:lnTo>
                  <a:lnTo>
                    <a:pt x="44" y="83"/>
                  </a:lnTo>
                  <a:lnTo>
                    <a:pt x="42" y="85"/>
                  </a:lnTo>
                  <a:lnTo>
                    <a:pt x="46" y="91"/>
                  </a:lnTo>
                  <a:lnTo>
                    <a:pt x="48" y="83"/>
                  </a:lnTo>
                  <a:lnTo>
                    <a:pt x="52" y="83"/>
                  </a:lnTo>
                  <a:lnTo>
                    <a:pt x="58" y="83"/>
                  </a:lnTo>
                  <a:lnTo>
                    <a:pt x="65" y="81"/>
                  </a:lnTo>
                  <a:lnTo>
                    <a:pt x="67" y="79"/>
                  </a:lnTo>
                  <a:lnTo>
                    <a:pt x="69" y="73"/>
                  </a:lnTo>
                  <a:lnTo>
                    <a:pt x="75" y="65"/>
                  </a:lnTo>
                  <a:lnTo>
                    <a:pt x="75" y="64"/>
                  </a:lnTo>
                  <a:lnTo>
                    <a:pt x="67" y="62"/>
                  </a:lnTo>
                  <a:lnTo>
                    <a:pt x="65" y="60"/>
                  </a:lnTo>
                  <a:lnTo>
                    <a:pt x="61" y="54"/>
                  </a:lnTo>
                  <a:lnTo>
                    <a:pt x="65" y="50"/>
                  </a:lnTo>
                  <a:lnTo>
                    <a:pt x="65" y="46"/>
                  </a:lnTo>
                  <a:lnTo>
                    <a:pt x="69" y="44"/>
                  </a:lnTo>
                  <a:lnTo>
                    <a:pt x="75" y="40"/>
                  </a:lnTo>
                  <a:lnTo>
                    <a:pt x="75" y="34"/>
                  </a:lnTo>
                  <a:lnTo>
                    <a:pt x="75" y="34"/>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746" name="Freeform 10">
              <a:extLst>
                <a:ext uri="{FF2B5EF4-FFF2-40B4-BE49-F238E27FC236}">
                  <a16:creationId xmlns:a16="http://schemas.microsoft.com/office/drawing/2014/main" id="{A94B8C5B-D95F-4844-899D-7E92F2485286}"/>
                </a:ext>
              </a:extLst>
            </p:cNvPr>
            <p:cNvSpPr>
              <a:spLocks/>
            </p:cNvSpPr>
            <p:nvPr/>
          </p:nvSpPr>
          <p:spPr bwMode="gray">
            <a:xfrm>
              <a:off x="5553076" y="3209921"/>
              <a:ext cx="46039" cy="46039"/>
            </a:xfrm>
            <a:custGeom>
              <a:avLst/>
              <a:gdLst/>
              <a:ahLst/>
              <a:cxnLst>
                <a:cxn ang="0">
                  <a:pos x="29" y="19"/>
                </a:cxn>
                <a:cxn ang="0">
                  <a:pos x="27" y="13"/>
                </a:cxn>
                <a:cxn ang="0">
                  <a:pos x="29" y="11"/>
                </a:cxn>
                <a:cxn ang="0">
                  <a:pos x="27" y="9"/>
                </a:cxn>
                <a:cxn ang="0">
                  <a:pos x="25" y="7"/>
                </a:cxn>
                <a:cxn ang="0">
                  <a:pos x="21" y="7"/>
                </a:cxn>
                <a:cxn ang="0">
                  <a:pos x="19" y="5"/>
                </a:cxn>
                <a:cxn ang="0">
                  <a:pos x="15" y="2"/>
                </a:cxn>
                <a:cxn ang="0">
                  <a:pos x="13" y="0"/>
                </a:cxn>
                <a:cxn ang="0">
                  <a:pos x="9" y="0"/>
                </a:cxn>
                <a:cxn ang="0">
                  <a:pos x="2" y="2"/>
                </a:cxn>
                <a:cxn ang="0">
                  <a:pos x="0" y="7"/>
                </a:cxn>
                <a:cxn ang="0">
                  <a:pos x="0" y="15"/>
                </a:cxn>
                <a:cxn ang="0">
                  <a:pos x="2" y="21"/>
                </a:cxn>
                <a:cxn ang="0">
                  <a:pos x="5" y="21"/>
                </a:cxn>
                <a:cxn ang="0">
                  <a:pos x="7" y="23"/>
                </a:cxn>
                <a:cxn ang="0">
                  <a:pos x="9" y="25"/>
                </a:cxn>
                <a:cxn ang="0">
                  <a:pos x="11" y="29"/>
                </a:cxn>
                <a:cxn ang="0">
                  <a:pos x="13" y="21"/>
                </a:cxn>
                <a:cxn ang="0">
                  <a:pos x="23" y="15"/>
                </a:cxn>
                <a:cxn ang="0">
                  <a:pos x="27" y="23"/>
                </a:cxn>
                <a:cxn ang="0">
                  <a:pos x="29" y="19"/>
                </a:cxn>
              </a:cxnLst>
              <a:rect l="0" t="0" r="r" b="b"/>
              <a:pathLst>
                <a:path w="29" h="29">
                  <a:moveTo>
                    <a:pt x="29" y="19"/>
                  </a:moveTo>
                  <a:lnTo>
                    <a:pt x="27" y="13"/>
                  </a:lnTo>
                  <a:lnTo>
                    <a:pt x="29" y="11"/>
                  </a:lnTo>
                  <a:lnTo>
                    <a:pt x="27" y="9"/>
                  </a:lnTo>
                  <a:lnTo>
                    <a:pt x="25" y="7"/>
                  </a:lnTo>
                  <a:lnTo>
                    <a:pt x="21" y="7"/>
                  </a:lnTo>
                  <a:lnTo>
                    <a:pt x="19" y="5"/>
                  </a:lnTo>
                  <a:lnTo>
                    <a:pt x="15" y="2"/>
                  </a:lnTo>
                  <a:lnTo>
                    <a:pt x="13" y="0"/>
                  </a:lnTo>
                  <a:lnTo>
                    <a:pt x="9" y="0"/>
                  </a:lnTo>
                  <a:lnTo>
                    <a:pt x="2" y="2"/>
                  </a:lnTo>
                  <a:lnTo>
                    <a:pt x="0" y="7"/>
                  </a:lnTo>
                  <a:lnTo>
                    <a:pt x="0" y="15"/>
                  </a:lnTo>
                  <a:lnTo>
                    <a:pt x="2" y="21"/>
                  </a:lnTo>
                  <a:lnTo>
                    <a:pt x="5" y="21"/>
                  </a:lnTo>
                  <a:lnTo>
                    <a:pt x="7" y="23"/>
                  </a:lnTo>
                  <a:lnTo>
                    <a:pt x="9" y="25"/>
                  </a:lnTo>
                  <a:lnTo>
                    <a:pt x="11" y="29"/>
                  </a:lnTo>
                  <a:lnTo>
                    <a:pt x="13" y="21"/>
                  </a:lnTo>
                  <a:lnTo>
                    <a:pt x="23" y="15"/>
                  </a:lnTo>
                  <a:lnTo>
                    <a:pt x="27" y="23"/>
                  </a:lnTo>
                  <a:lnTo>
                    <a:pt x="29" y="19"/>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748" name="Freeform 11">
              <a:extLst>
                <a:ext uri="{FF2B5EF4-FFF2-40B4-BE49-F238E27FC236}">
                  <a16:creationId xmlns:a16="http://schemas.microsoft.com/office/drawing/2014/main" id="{871584EA-481B-844E-B559-162C92D2A231}"/>
                </a:ext>
              </a:extLst>
            </p:cNvPr>
            <p:cNvSpPr>
              <a:spLocks/>
            </p:cNvSpPr>
            <p:nvPr/>
          </p:nvSpPr>
          <p:spPr bwMode="gray">
            <a:xfrm>
              <a:off x="5595940" y="3216270"/>
              <a:ext cx="44450" cy="49212"/>
            </a:xfrm>
            <a:custGeom>
              <a:avLst/>
              <a:gdLst/>
              <a:ahLst/>
              <a:cxnLst>
                <a:cxn ang="0">
                  <a:pos x="12" y="0"/>
                </a:cxn>
                <a:cxn ang="0">
                  <a:pos x="14" y="0"/>
                </a:cxn>
                <a:cxn ang="0">
                  <a:pos x="18" y="5"/>
                </a:cxn>
                <a:cxn ang="0">
                  <a:pos x="20" y="5"/>
                </a:cxn>
                <a:cxn ang="0">
                  <a:pos x="20" y="9"/>
                </a:cxn>
                <a:cxn ang="0">
                  <a:pos x="22" y="11"/>
                </a:cxn>
                <a:cxn ang="0">
                  <a:pos x="24" y="13"/>
                </a:cxn>
                <a:cxn ang="0">
                  <a:pos x="26" y="13"/>
                </a:cxn>
                <a:cxn ang="0">
                  <a:pos x="28" y="15"/>
                </a:cxn>
                <a:cxn ang="0">
                  <a:pos x="26" y="17"/>
                </a:cxn>
                <a:cxn ang="0">
                  <a:pos x="26" y="19"/>
                </a:cxn>
                <a:cxn ang="0">
                  <a:pos x="24" y="21"/>
                </a:cxn>
                <a:cxn ang="0">
                  <a:pos x="18" y="23"/>
                </a:cxn>
                <a:cxn ang="0">
                  <a:pos x="14" y="29"/>
                </a:cxn>
                <a:cxn ang="0">
                  <a:pos x="12" y="31"/>
                </a:cxn>
                <a:cxn ang="0">
                  <a:pos x="10" y="27"/>
                </a:cxn>
                <a:cxn ang="0">
                  <a:pos x="10" y="21"/>
                </a:cxn>
                <a:cxn ang="0">
                  <a:pos x="6" y="19"/>
                </a:cxn>
                <a:cxn ang="0">
                  <a:pos x="4" y="17"/>
                </a:cxn>
                <a:cxn ang="0">
                  <a:pos x="2" y="15"/>
                </a:cxn>
                <a:cxn ang="0">
                  <a:pos x="0" y="9"/>
                </a:cxn>
                <a:cxn ang="0">
                  <a:pos x="2" y="7"/>
                </a:cxn>
                <a:cxn ang="0">
                  <a:pos x="6" y="5"/>
                </a:cxn>
                <a:cxn ang="0">
                  <a:pos x="10" y="1"/>
                </a:cxn>
                <a:cxn ang="0">
                  <a:pos x="12" y="0"/>
                </a:cxn>
              </a:cxnLst>
              <a:rect l="0" t="0" r="r" b="b"/>
              <a:pathLst>
                <a:path w="28" h="31">
                  <a:moveTo>
                    <a:pt x="12" y="0"/>
                  </a:moveTo>
                  <a:lnTo>
                    <a:pt x="14" y="0"/>
                  </a:lnTo>
                  <a:lnTo>
                    <a:pt x="18" y="5"/>
                  </a:lnTo>
                  <a:lnTo>
                    <a:pt x="20" y="5"/>
                  </a:lnTo>
                  <a:lnTo>
                    <a:pt x="20" y="9"/>
                  </a:lnTo>
                  <a:lnTo>
                    <a:pt x="22" y="11"/>
                  </a:lnTo>
                  <a:lnTo>
                    <a:pt x="24" y="13"/>
                  </a:lnTo>
                  <a:lnTo>
                    <a:pt x="26" y="13"/>
                  </a:lnTo>
                  <a:lnTo>
                    <a:pt x="28" y="15"/>
                  </a:lnTo>
                  <a:lnTo>
                    <a:pt x="26" y="17"/>
                  </a:lnTo>
                  <a:lnTo>
                    <a:pt x="26" y="19"/>
                  </a:lnTo>
                  <a:lnTo>
                    <a:pt x="24" y="21"/>
                  </a:lnTo>
                  <a:lnTo>
                    <a:pt x="18" y="23"/>
                  </a:lnTo>
                  <a:lnTo>
                    <a:pt x="14" y="29"/>
                  </a:lnTo>
                  <a:lnTo>
                    <a:pt x="12" y="31"/>
                  </a:lnTo>
                  <a:lnTo>
                    <a:pt x="10" y="27"/>
                  </a:lnTo>
                  <a:lnTo>
                    <a:pt x="10" y="21"/>
                  </a:lnTo>
                  <a:lnTo>
                    <a:pt x="6" y="19"/>
                  </a:lnTo>
                  <a:lnTo>
                    <a:pt x="4" y="17"/>
                  </a:lnTo>
                  <a:lnTo>
                    <a:pt x="2" y="15"/>
                  </a:lnTo>
                  <a:lnTo>
                    <a:pt x="0" y="9"/>
                  </a:lnTo>
                  <a:lnTo>
                    <a:pt x="2" y="7"/>
                  </a:lnTo>
                  <a:lnTo>
                    <a:pt x="6" y="5"/>
                  </a:lnTo>
                  <a:lnTo>
                    <a:pt x="10" y="1"/>
                  </a:lnTo>
                  <a:lnTo>
                    <a:pt x="12"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749" name="Freeform 12">
              <a:extLst>
                <a:ext uri="{FF2B5EF4-FFF2-40B4-BE49-F238E27FC236}">
                  <a16:creationId xmlns:a16="http://schemas.microsoft.com/office/drawing/2014/main" id="{E7F284B3-F8EB-AC44-AA2D-6DDEF561FAD0}"/>
                </a:ext>
              </a:extLst>
            </p:cNvPr>
            <p:cNvSpPr>
              <a:spLocks/>
            </p:cNvSpPr>
            <p:nvPr/>
          </p:nvSpPr>
          <p:spPr bwMode="gray">
            <a:xfrm>
              <a:off x="7778753" y="3925883"/>
              <a:ext cx="190500" cy="481012"/>
            </a:xfrm>
            <a:custGeom>
              <a:avLst/>
              <a:gdLst/>
              <a:ahLst/>
              <a:cxnLst>
                <a:cxn ang="0">
                  <a:pos x="83" y="31"/>
                </a:cxn>
                <a:cxn ang="0">
                  <a:pos x="65" y="17"/>
                </a:cxn>
                <a:cxn ang="0">
                  <a:pos x="55" y="2"/>
                </a:cxn>
                <a:cxn ang="0">
                  <a:pos x="28" y="8"/>
                </a:cxn>
                <a:cxn ang="0">
                  <a:pos x="0" y="12"/>
                </a:cxn>
                <a:cxn ang="0">
                  <a:pos x="10" y="37"/>
                </a:cxn>
                <a:cxn ang="0">
                  <a:pos x="24" y="47"/>
                </a:cxn>
                <a:cxn ang="0">
                  <a:pos x="44" y="49"/>
                </a:cxn>
                <a:cxn ang="0">
                  <a:pos x="32" y="67"/>
                </a:cxn>
                <a:cxn ang="0">
                  <a:pos x="38" y="84"/>
                </a:cxn>
                <a:cxn ang="0">
                  <a:pos x="51" y="110"/>
                </a:cxn>
                <a:cxn ang="0">
                  <a:pos x="67" y="128"/>
                </a:cxn>
                <a:cxn ang="0">
                  <a:pos x="79" y="148"/>
                </a:cxn>
                <a:cxn ang="0">
                  <a:pos x="83" y="173"/>
                </a:cxn>
                <a:cxn ang="0">
                  <a:pos x="87" y="199"/>
                </a:cxn>
                <a:cxn ang="0">
                  <a:pos x="85" y="226"/>
                </a:cxn>
                <a:cxn ang="0">
                  <a:pos x="69" y="242"/>
                </a:cxn>
                <a:cxn ang="0">
                  <a:pos x="57" y="248"/>
                </a:cxn>
                <a:cxn ang="0">
                  <a:pos x="40" y="256"/>
                </a:cxn>
                <a:cxn ang="0">
                  <a:pos x="38" y="274"/>
                </a:cxn>
                <a:cxn ang="0">
                  <a:pos x="42" y="297"/>
                </a:cxn>
                <a:cxn ang="0">
                  <a:pos x="44" y="303"/>
                </a:cxn>
                <a:cxn ang="0">
                  <a:pos x="57" y="293"/>
                </a:cxn>
                <a:cxn ang="0">
                  <a:pos x="51" y="274"/>
                </a:cxn>
                <a:cxn ang="0">
                  <a:pos x="65" y="281"/>
                </a:cxn>
                <a:cxn ang="0">
                  <a:pos x="61" y="276"/>
                </a:cxn>
                <a:cxn ang="0">
                  <a:pos x="51" y="266"/>
                </a:cxn>
                <a:cxn ang="0">
                  <a:pos x="71" y="268"/>
                </a:cxn>
                <a:cxn ang="0">
                  <a:pos x="77" y="266"/>
                </a:cxn>
                <a:cxn ang="0">
                  <a:pos x="87" y="264"/>
                </a:cxn>
                <a:cxn ang="0">
                  <a:pos x="113" y="244"/>
                </a:cxn>
                <a:cxn ang="0">
                  <a:pos x="116" y="232"/>
                </a:cxn>
                <a:cxn ang="0">
                  <a:pos x="115" y="222"/>
                </a:cxn>
                <a:cxn ang="0">
                  <a:pos x="116" y="213"/>
                </a:cxn>
                <a:cxn ang="0">
                  <a:pos x="109" y="187"/>
                </a:cxn>
                <a:cxn ang="0">
                  <a:pos x="107" y="173"/>
                </a:cxn>
                <a:cxn ang="0">
                  <a:pos x="95" y="153"/>
                </a:cxn>
                <a:cxn ang="0">
                  <a:pos x="79" y="130"/>
                </a:cxn>
                <a:cxn ang="0">
                  <a:pos x="67" y="120"/>
                </a:cxn>
                <a:cxn ang="0">
                  <a:pos x="55" y="100"/>
                </a:cxn>
                <a:cxn ang="0">
                  <a:pos x="51" y="84"/>
                </a:cxn>
                <a:cxn ang="0">
                  <a:pos x="57" y="69"/>
                </a:cxn>
                <a:cxn ang="0">
                  <a:pos x="75" y="47"/>
                </a:cxn>
                <a:cxn ang="0">
                  <a:pos x="87" y="39"/>
                </a:cxn>
                <a:cxn ang="0">
                  <a:pos x="95" y="33"/>
                </a:cxn>
              </a:cxnLst>
              <a:rect l="0" t="0" r="r" b="b"/>
              <a:pathLst>
                <a:path w="120" h="303">
                  <a:moveTo>
                    <a:pt x="95" y="33"/>
                  </a:moveTo>
                  <a:lnTo>
                    <a:pt x="87" y="31"/>
                  </a:lnTo>
                  <a:lnTo>
                    <a:pt x="83" y="31"/>
                  </a:lnTo>
                  <a:lnTo>
                    <a:pt x="75" y="29"/>
                  </a:lnTo>
                  <a:lnTo>
                    <a:pt x="69" y="23"/>
                  </a:lnTo>
                  <a:lnTo>
                    <a:pt x="65" y="17"/>
                  </a:lnTo>
                  <a:lnTo>
                    <a:pt x="67" y="8"/>
                  </a:lnTo>
                  <a:lnTo>
                    <a:pt x="59" y="6"/>
                  </a:lnTo>
                  <a:lnTo>
                    <a:pt x="55" y="2"/>
                  </a:lnTo>
                  <a:lnTo>
                    <a:pt x="48" y="0"/>
                  </a:lnTo>
                  <a:lnTo>
                    <a:pt x="40" y="8"/>
                  </a:lnTo>
                  <a:lnTo>
                    <a:pt x="28" y="8"/>
                  </a:lnTo>
                  <a:lnTo>
                    <a:pt x="16" y="10"/>
                  </a:lnTo>
                  <a:lnTo>
                    <a:pt x="6" y="8"/>
                  </a:lnTo>
                  <a:lnTo>
                    <a:pt x="0" y="12"/>
                  </a:lnTo>
                  <a:lnTo>
                    <a:pt x="4" y="23"/>
                  </a:lnTo>
                  <a:lnTo>
                    <a:pt x="4" y="29"/>
                  </a:lnTo>
                  <a:lnTo>
                    <a:pt x="10" y="37"/>
                  </a:lnTo>
                  <a:lnTo>
                    <a:pt x="16" y="39"/>
                  </a:lnTo>
                  <a:lnTo>
                    <a:pt x="16" y="43"/>
                  </a:lnTo>
                  <a:lnTo>
                    <a:pt x="24" y="47"/>
                  </a:lnTo>
                  <a:lnTo>
                    <a:pt x="30" y="41"/>
                  </a:lnTo>
                  <a:lnTo>
                    <a:pt x="38" y="43"/>
                  </a:lnTo>
                  <a:lnTo>
                    <a:pt x="44" y="49"/>
                  </a:lnTo>
                  <a:lnTo>
                    <a:pt x="44" y="59"/>
                  </a:lnTo>
                  <a:lnTo>
                    <a:pt x="40" y="61"/>
                  </a:lnTo>
                  <a:lnTo>
                    <a:pt x="32" y="67"/>
                  </a:lnTo>
                  <a:lnTo>
                    <a:pt x="28" y="69"/>
                  </a:lnTo>
                  <a:lnTo>
                    <a:pt x="28" y="79"/>
                  </a:lnTo>
                  <a:lnTo>
                    <a:pt x="38" y="84"/>
                  </a:lnTo>
                  <a:lnTo>
                    <a:pt x="40" y="96"/>
                  </a:lnTo>
                  <a:lnTo>
                    <a:pt x="48" y="106"/>
                  </a:lnTo>
                  <a:lnTo>
                    <a:pt x="51" y="110"/>
                  </a:lnTo>
                  <a:lnTo>
                    <a:pt x="55" y="118"/>
                  </a:lnTo>
                  <a:lnTo>
                    <a:pt x="59" y="124"/>
                  </a:lnTo>
                  <a:lnTo>
                    <a:pt x="67" y="128"/>
                  </a:lnTo>
                  <a:lnTo>
                    <a:pt x="69" y="136"/>
                  </a:lnTo>
                  <a:lnTo>
                    <a:pt x="75" y="146"/>
                  </a:lnTo>
                  <a:lnTo>
                    <a:pt x="79" y="148"/>
                  </a:lnTo>
                  <a:lnTo>
                    <a:pt x="83" y="155"/>
                  </a:lnTo>
                  <a:lnTo>
                    <a:pt x="83" y="167"/>
                  </a:lnTo>
                  <a:lnTo>
                    <a:pt x="83" y="173"/>
                  </a:lnTo>
                  <a:lnTo>
                    <a:pt x="83" y="183"/>
                  </a:lnTo>
                  <a:lnTo>
                    <a:pt x="85" y="189"/>
                  </a:lnTo>
                  <a:lnTo>
                    <a:pt x="87" y="199"/>
                  </a:lnTo>
                  <a:lnTo>
                    <a:pt x="87" y="209"/>
                  </a:lnTo>
                  <a:lnTo>
                    <a:pt x="85" y="216"/>
                  </a:lnTo>
                  <a:lnTo>
                    <a:pt x="85" y="226"/>
                  </a:lnTo>
                  <a:lnTo>
                    <a:pt x="83" y="234"/>
                  </a:lnTo>
                  <a:lnTo>
                    <a:pt x="77" y="238"/>
                  </a:lnTo>
                  <a:lnTo>
                    <a:pt x="69" y="242"/>
                  </a:lnTo>
                  <a:lnTo>
                    <a:pt x="67" y="244"/>
                  </a:lnTo>
                  <a:lnTo>
                    <a:pt x="65" y="252"/>
                  </a:lnTo>
                  <a:lnTo>
                    <a:pt x="57" y="248"/>
                  </a:lnTo>
                  <a:lnTo>
                    <a:pt x="48" y="248"/>
                  </a:lnTo>
                  <a:lnTo>
                    <a:pt x="44" y="254"/>
                  </a:lnTo>
                  <a:lnTo>
                    <a:pt x="40" y="256"/>
                  </a:lnTo>
                  <a:lnTo>
                    <a:pt x="32" y="266"/>
                  </a:lnTo>
                  <a:lnTo>
                    <a:pt x="34" y="268"/>
                  </a:lnTo>
                  <a:lnTo>
                    <a:pt x="38" y="274"/>
                  </a:lnTo>
                  <a:lnTo>
                    <a:pt x="38" y="291"/>
                  </a:lnTo>
                  <a:lnTo>
                    <a:pt x="38" y="295"/>
                  </a:lnTo>
                  <a:lnTo>
                    <a:pt x="42" y="297"/>
                  </a:lnTo>
                  <a:lnTo>
                    <a:pt x="40" y="303"/>
                  </a:lnTo>
                  <a:lnTo>
                    <a:pt x="42" y="303"/>
                  </a:lnTo>
                  <a:lnTo>
                    <a:pt x="44" y="303"/>
                  </a:lnTo>
                  <a:lnTo>
                    <a:pt x="48" y="297"/>
                  </a:lnTo>
                  <a:lnTo>
                    <a:pt x="50" y="293"/>
                  </a:lnTo>
                  <a:lnTo>
                    <a:pt x="57" y="293"/>
                  </a:lnTo>
                  <a:lnTo>
                    <a:pt x="55" y="281"/>
                  </a:lnTo>
                  <a:lnTo>
                    <a:pt x="51" y="276"/>
                  </a:lnTo>
                  <a:lnTo>
                    <a:pt x="51" y="274"/>
                  </a:lnTo>
                  <a:lnTo>
                    <a:pt x="59" y="283"/>
                  </a:lnTo>
                  <a:lnTo>
                    <a:pt x="65" y="283"/>
                  </a:lnTo>
                  <a:lnTo>
                    <a:pt x="65" y="281"/>
                  </a:lnTo>
                  <a:lnTo>
                    <a:pt x="67" y="281"/>
                  </a:lnTo>
                  <a:lnTo>
                    <a:pt x="67" y="278"/>
                  </a:lnTo>
                  <a:lnTo>
                    <a:pt x="61" y="276"/>
                  </a:lnTo>
                  <a:lnTo>
                    <a:pt x="57" y="274"/>
                  </a:lnTo>
                  <a:lnTo>
                    <a:pt x="57" y="272"/>
                  </a:lnTo>
                  <a:lnTo>
                    <a:pt x="51" y="266"/>
                  </a:lnTo>
                  <a:lnTo>
                    <a:pt x="61" y="268"/>
                  </a:lnTo>
                  <a:lnTo>
                    <a:pt x="71" y="272"/>
                  </a:lnTo>
                  <a:lnTo>
                    <a:pt x="71" y="268"/>
                  </a:lnTo>
                  <a:lnTo>
                    <a:pt x="75" y="268"/>
                  </a:lnTo>
                  <a:lnTo>
                    <a:pt x="77" y="268"/>
                  </a:lnTo>
                  <a:lnTo>
                    <a:pt x="77" y="266"/>
                  </a:lnTo>
                  <a:lnTo>
                    <a:pt x="79" y="266"/>
                  </a:lnTo>
                  <a:lnTo>
                    <a:pt x="83" y="268"/>
                  </a:lnTo>
                  <a:lnTo>
                    <a:pt x="87" y="264"/>
                  </a:lnTo>
                  <a:lnTo>
                    <a:pt x="89" y="258"/>
                  </a:lnTo>
                  <a:lnTo>
                    <a:pt x="95" y="258"/>
                  </a:lnTo>
                  <a:lnTo>
                    <a:pt x="113" y="244"/>
                  </a:lnTo>
                  <a:lnTo>
                    <a:pt x="113" y="238"/>
                  </a:lnTo>
                  <a:lnTo>
                    <a:pt x="116" y="236"/>
                  </a:lnTo>
                  <a:lnTo>
                    <a:pt x="116" y="232"/>
                  </a:lnTo>
                  <a:lnTo>
                    <a:pt x="115" y="228"/>
                  </a:lnTo>
                  <a:lnTo>
                    <a:pt x="115" y="224"/>
                  </a:lnTo>
                  <a:lnTo>
                    <a:pt x="115" y="222"/>
                  </a:lnTo>
                  <a:lnTo>
                    <a:pt x="120" y="218"/>
                  </a:lnTo>
                  <a:lnTo>
                    <a:pt x="120" y="215"/>
                  </a:lnTo>
                  <a:lnTo>
                    <a:pt x="116" y="213"/>
                  </a:lnTo>
                  <a:lnTo>
                    <a:pt x="113" y="203"/>
                  </a:lnTo>
                  <a:lnTo>
                    <a:pt x="113" y="189"/>
                  </a:lnTo>
                  <a:lnTo>
                    <a:pt x="109" y="187"/>
                  </a:lnTo>
                  <a:lnTo>
                    <a:pt x="109" y="179"/>
                  </a:lnTo>
                  <a:lnTo>
                    <a:pt x="105" y="177"/>
                  </a:lnTo>
                  <a:lnTo>
                    <a:pt x="107" y="173"/>
                  </a:lnTo>
                  <a:lnTo>
                    <a:pt x="105" y="167"/>
                  </a:lnTo>
                  <a:lnTo>
                    <a:pt x="95" y="157"/>
                  </a:lnTo>
                  <a:lnTo>
                    <a:pt x="95" y="153"/>
                  </a:lnTo>
                  <a:lnTo>
                    <a:pt x="95" y="148"/>
                  </a:lnTo>
                  <a:lnTo>
                    <a:pt x="85" y="144"/>
                  </a:lnTo>
                  <a:lnTo>
                    <a:pt x="79" y="130"/>
                  </a:lnTo>
                  <a:lnTo>
                    <a:pt x="79" y="128"/>
                  </a:lnTo>
                  <a:lnTo>
                    <a:pt x="69" y="124"/>
                  </a:lnTo>
                  <a:lnTo>
                    <a:pt x="67" y="120"/>
                  </a:lnTo>
                  <a:lnTo>
                    <a:pt x="61" y="116"/>
                  </a:lnTo>
                  <a:lnTo>
                    <a:pt x="61" y="110"/>
                  </a:lnTo>
                  <a:lnTo>
                    <a:pt x="55" y="100"/>
                  </a:lnTo>
                  <a:lnTo>
                    <a:pt x="50" y="94"/>
                  </a:lnTo>
                  <a:lnTo>
                    <a:pt x="50" y="86"/>
                  </a:lnTo>
                  <a:lnTo>
                    <a:pt x="51" y="84"/>
                  </a:lnTo>
                  <a:lnTo>
                    <a:pt x="51" y="77"/>
                  </a:lnTo>
                  <a:lnTo>
                    <a:pt x="51" y="71"/>
                  </a:lnTo>
                  <a:lnTo>
                    <a:pt x="57" y="69"/>
                  </a:lnTo>
                  <a:lnTo>
                    <a:pt x="61" y="67"/>
                  </a:lnTo>
                  <a:lnTo>
                    <a:pt x="75" y="51"/>
                  </a:lnTo>
                  <a:lnTo>
                    <a:pt x="75" y="47"/>
                  </a:lnTo>
                  <a:lnTo>
                    <a:pt x="77" y="47"/>
                  </a:lnTo>
                  <a:lnTo>
                    <a:pt x="83" y="43"/>
                  </a:lnTo>
                  <a:lnTo>
                    <a:pt x="87" y="39"/>
                  </a:lnTo>
                  <a:lnTo>
                    <a:pt x="95" y="37"/>
                  </a:lnTo>
                  <a:lnTo>
                    <a:pt x="95" y="33"/>
                  </a:lnTo>
                  <a:lnTo>
                    <a:pt x="95" y="33"/>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750" name="Freeform 25">
              <a:extLst>
                <a:ext uri="{FF2B5EF4-FFF2-40B4-BE49-F238E27FC236}">
                  <a16:creationId xmlns:a16="http://schemas.microsoft.com/office/drawing/2014/main" id="{F8A55757-0831-FC43-9F1E-5E4806A2CB91}"/>
                </a:ext>
              </a:extLst>
            </p:cNvPr>
            <p:cNvSpPr>
              <a:spLocks noEditPoints="1"/>
            </p:cNvSpPr>
            <p:nvPr/>
          </p:nvSpPr>
          <p:spPr bwMode="gray">
            <a:xfrm>
              <a:off x="4854576" y="2578096"/>
              <a:ext cx="254000" cy="368300"/>
            </a:xfrm>
            <a:custGeom>
              <a:avLst/>
              <a:gdLst/>
              <a:ahLst/>
              <a:cxnLst>
                <a:cxn ang="0">
                  <a:pos x="26" y="100"/>
                </a:cxn>
                <a:cxn ang="0">
                  <a:pos x="38" y="124"/>
                </a:cxn>
                <a:cxn ang="0">
                  <a:pos x="14" y="126"/>
                </a:cxn>
                <a:cxn ang="0">
                  <a:pos x="4" y="120"/>
                </a:cxn>
                <a:cxn ang="0">
                  <a:pos x="6" y="114"/>
                </a:cxn>
                <a:cxn ang="0">
                  <a:pos x="16" y="104"/>
                </a:cxn>
                <a:cxn ang="0">
                  <a:pos x="75" y="31"/>
                </a:cxn>
                <a:cxn ang="0">
                  <a:pos x="99" y="31"/>
                </a:cxn>
                <a:cxn ang="0">
                  <a:pos x="85" y="61"/>
                </a:cxn>
                <a:cxn ang="0">
                  <a:pos x="91" y="78"/>
                </a:cxn>
                <a:cxn ang="0">
                  <a:pos x="105" y="96"/>
                </a:cxn>
                <a:cxn ang="0">
                  <a:pos x="118" y="118"/>
                </a:cxn>
                <a:cxn ang="0">
                  <a:pos x="136" y="136"/>
                </a:cxn>
                <a:cxn ang="0">
                  <a:pos x="136" y="147"/>
                </a:cxn>
                <a:cxn ang="0">
                  <a:pos x="140" y="159"/>
                </a:cxn>
                <a:cxn ang="0">
                  <a:pos x="158" y="157"/>
                </a:cxn>
                <a:cxn ang="0">
                  <a:pos x="152" y="183"/>
                </a:cxn>
                <a:cxn ang="0">
                  <a:pos x="140" y="195"/>
                </a:cxn>
                <a:cxn ang="0">
                  <a:pos x="150" y="199"/>
                </a:cxn>
                <a:cxn ang="0">
                  <a:pos x="136" y="212"/>
                </a:cxn>
                <a:cxn ang="0">
                  <a:pos x="113" y="208"/>
                </a:cxn>
                <a:cxn ang="0">
                  <a:pos x="95" y="212"/>
                </a:cxn>
                <a:cxn ang="0">
                  <a:pos x="81" y="212"/>
                </a:cxn>
                <a:cxn ang="0">
                  <a:pos x="65" y="216"/>
                </a:cxn>
                <a:cxn ang="0">
                  <a:pos x="40" y="232"/>
                </a:cxn>
                <a:cxn ang="0">
                  <a:pos x="40" y="218"/>
                </a:cxn>
                <a:cxn ang="0">
                  <a:pos x="55" y="197"/>
                </a:cxn>
                <a:cxn ang="0">
                  <a:pos x="77" y="187"/>
                </a:cxn>
                <a:cxn ang="0">
                  <a:pos x="67" y="187"/>
                </a:cxn>
                <a:cxn ang="0">
                  <a:pos x="55" y="187"/>
                </a:cxn>
                <a:cxn ang="0">
                  <a:pos x="46" y="189"/>
                </a:cxn>
                <a:cxn ang="0">
                  <a:pos x="40" y="179"/>
                </a:cxn>
                <a:cxn ang="0">
                  <a:pos x="48" y="159"/>
                </a:cxn>
                <a:cxn ang="0">
                  <a:pos x="55" y="139"/>
                </a:cxn>
                <a:cxn ang="0">
                  <a:pos x="65" y="145"/>
                </a:cxn>
                <a:cxn ang="0">
                  <a:pos x="81" y="136"/>
                </a:cxn>
                <a:cxn ang="0">
                  <a:pos x="71" y="114"/>
                </a:cxn>
                <a:cxn ang="0">
                  <a:pos x="53" y="106"/>
                </a:cxn>
                <a:cxn ang="0">
                  <a:pos x="46" y="108"/>
                </a:cxn>
                <a:cxn ang="0">
                  <a:pos x="48" y="80"/>
                </a:cxn>
                <a:cxn ang="0">
                  <a:pos x="44" y="78"/>
                </a:cxn>
                <a:cxn ang="0">
                  <a:pos x="36" y="76"/>
                </a:cxn>
                <a:cxn ang="0">
                  <a:pos x="38" y="69"/>
                </a:cxn>
                <a:cxn ang="0">
                  <a:pos x="36" y="57"/>
                </a:cxn>
                <a:cxn ang="0">
                  <a:pos x="36" y="45"/>
                </a:cxn>
                <a:cxn ang="0">
                  <a:pos x="36" y="29"/>
                </a:cxn>
                <a:cxn ang="0">
                  <a:pos x="44" y="21"/>
                </a:cxn>
                <a:cxn ang="0">
                  <a:pos x="53" y="2"/>
                </a:cxn>
                <a:cxn ang="0">
                  <a:pos x="55" y="2"/>
                </a:cxn>
                <a:cxn ang="0">
                  <a:pos x="75" y="2"/>
                </a:cxn>
                <a:cxn ang="0">
                  <a:pos x="65" y="21"/>
                </a:cxn>
                <a:cxn ang="0">
                  <a:pos x="63" y="35"/>
                </a:cxn>
                <a:cxn ang="0">
                  <a:pos x="30" y="69"/>
                </a:cxn>
                <a:cxn ang="0">
                  <a:pos x="24" y="65"/>
                </a:cxn>
                <a:cxn ang="0">
                  <a:pos x="26" y="35"/>
                </a:cxn>
                <a:cxn ang="0">
                  <a:pos x="30" y="51"/>
                </a:cxn>
                <a:cxn ang="0">
                  <a:pos x="20" y="45"/>
                </a:cxn>
                <a:cxn ang="0">
                  <a:pos x="26" y="35"/>
                </a:cxn>
                <a:cxn ang="0">
                  <a:pos x="24" y="25"/>
                </a:cxn>
                <a:cxn ang="0">
                  <a:pos x="18" y="19"/>
                </a:cxn>
                <a:cxn ang="0">
                  <a:pos x="26" y="2"/>
                </a:cxn>
              </a:cxnLst>
              <a:rect l="0" t="0" r="r" b="b"/>
              <a:pathLst>
                <a:path w="160" h="232">
                  <a:moveTo>
                    <a:pt x="16" y="104"/>
                  </a:moveTo>
                  <a:lnTo>
                    <a:pt x="16" y="104"/>
                  </a:lnTo>
                  <a:lnTo>
                    <a:pt x="14" y="106"/>
                  </a:lnTo>
                  <a:lnTo>
                    <a:pt x="24" y="100"/>
                  </a:lnTo>
                  <a:lnTo>
                    <a:pt x="26" y="100"/>
                  </a:lnTo>
                  <a:lnTo>
                    <a:pt x="34" y="104"/>
                  </a:lnTo>
                  <a:lnTo>
                    <a:pt x="28" y="110"/>
                  </a:lnTo>
                  <a:lnTo>
                    <a:pt x="34" y="110"/>
                  </a:lnTo>
                  <a:lnTo>
                    <a:pt x="36" y="118"/>
                  </a:lnTo>
                  <a:lnTo>
                    <a:pt x="38" y="124"/>
                  </a:lnTo>
                  <a:lnTo>
                    <a:pt x="30" y="126"/>
                  </a:lnTo>
                  <a:lnTo>
                    <a:pt x="24" y="126"/>
                  </a:lnTo>
                  <a:lnTo>
                    <a:pt x="24" y="128"/>
                  </a:lnTo>
                  <a:lnTo>
                    <a:pt x="18" y="128"/>
                  </a:lnTo>
                  <a:lnTo>
                    <a:pt x="14" y="126"/>
                  </a:lnTo>
                  <a:lnTo>
                    <a:pt x="8" y="128"/>
                  </a:lnTo>
                  <a:lnTo>
                    <a:pt x="6" y="128"/>
                  </a:lnTo>
                  <a:lnTo>
                    <a:pt x="6" y="126"/>
                  </a:lnTo>
                  <a:lnTo>
                    <a:pt x="6" y="124"/>
                  </a:lnTo>
                  <a:lnTo>
                    <a:pt x="4" y="120"/>
                  </a:lnTo>
                  <a:lnTo>
                    <a:pt x="0" y="120"/>
                  </a:lnTo>
                  <a:lnTo>
                    <a:pt x="0" y="118"/>
                  </a:lnTo>
                  <a:lnTo>
                    <a:pt x="0" y="116"/>
                  </a:lnTo>
                  <a:lnTo>
                    <a:pt x="4" y="116"/>
                  </a:lnTo>
                  <a:lnTo>
                    <a:pt x="6" y="114"/>
                  </a:lnTo>
                  <a:lnTo>
                    <a:pt x="6" y="110"/>
                  </a:lnTo>
                  <a:lnTo>
                    <a:pt x="8" y="106"/>
                  </a:lnTo>
                  <a:lnTo>
                    <a:pt x="10" y="104"/>
                  </a:lnTo>
                  <a:lnTo>
                    <a:pt x="16" y="100"/>
                  </a:lnTo>
                  <a:lnTo>
                    <a:pt x="16" y="104"/>
                  </a:lnTo>
                  <a:lnTo>
                    <a:pt x="16" y="104"/>
                  </a:lnTo>
                  <a:close/>
                  <a:moveTo>
                    <a:pt x="63" y="35"/>
                  </a:moveTo>
                  <a:lnTo>
                    <a:pt x="63" y="35"/>
                  </a:lnTo>
                  <a:lnTo>
                    <a:pt x="65" y="31"/>
                  </a:lnTo>
                  <a:lnTo>
                    <a:pt x="75" y="31"/>
                  </a:lnTo>
                  <a:lnTo>
                    <a:pt x="75" y="29"/>
                  </a:lnTo>
                  <a:lnTo>
                    <a:pt x="83" y="31"/>
                  </a:lnTo>
                  <a:lnTo>
                    <a:pt x="87" y="29"/>
                  </a:lnTo>
                  <a:lnTo>
                    <a:pt x="93" y="29"/>
                  </a:lnTo>
                  <a:lnTo>
                    <a:pt x="99" y="31"/>
                  </a:lnTo>
                  <a:lnTo>
                    <a:pt x="93" y="41"/>
                  </a:lnTo>
                  <a:lnTo>
                    <a:pt x="93" y="49"/>
                  </a:lnTo>
                  <a:lnTo>
                    <a:pt x="91" y="55"/>
                  </a:lnTo>
                  <a:lnTo>
                    <a:pt x="85" y="57"/>
                  </a:lnTo>
                  <a:lnTo>
                    <a:pt x="85" y="61"/>
                  </a:lnTo>
                  <a:lnTo>
                    <a:pt x="83" y="61"/>
                  </a:lnTo>
                  <a:lnTo>
                    <a:pt x="87" y="74"/>
                  </a:lnTo>
                  <a:lnTo>
                    <a:pt x="83" y="74"/>
                  </a:lnTo>
                  <a:lnTo>
                    <a:pt x="81" y="78"/>
                  </a:lnTo>
                  <a:lnTo>
                    <a:pt x="91" y="78"/>
                  </a:lnTo>
                  <a:lnTo>
                    <a:pt x="91" y="84"/>
                  </a:lnTo>
                  <a:lnTo>
                    <a:pt x="95" y="86"/>
                  </a:lnTo>
                  <a:lnTo>
                    <a:pt x="101" y="90"/>
                  </a:lnTo>
                  <a:lnTo>
                    <a:pt x="101" y="94"/>
                  </a:lnTo>
                  <a:lnTo>
                    <a:pt x="105" y="96"/>
                  </a:lnTo>
                  <a:lnTo>
                    <a:pt x="105" y="100"/>
                  </a:lnTo>
                  <a:lnTo>
                    <a:pt x="105" y="106"/>
                  </a:lnTo>
                  <a:lnTo>
                    <a:pt x="113" y="114"/>
                  </a:lnTo>
                  <a:lnTo>
                    <a:pt x="115" y="114"/>
                  </a:lnTo>
                  <a:lnTo>
                    <a:pt x="118" y="118"/>
                  </a:lnTo>
                  <a:lnTo>
                    <a:pt x="122" y="126"/>
                  </a:lnTo>
                  <a:lnTo>
                    <a:pt x="124" y="126"/>
                  </a:lnTo>
                  <a:lnTo>
                    <a:pt x="128" y="126"/>
                  </a:lnTo>
                  <a:lnTo>
                    <a:pt x="132" y="130"/>
                  </a:lnTo>
                  <a:lnTo>
                    <a:pt x="136" y="136"/>
                  </a:lnTo>
                  <a:lnTo>
                    <a:pt x="136" y="138"/>
                  </a:lnTo>
                  <a:lnTo>
                    <a:pt x="132" y="138"/>
                  </a:lnTo>
                  <a:lnTo>
                    <a:pt x="124" y="134"/>
                  </a:lnTo>
                  <a:lnTo>
                    <a:pt x="130" y="139"/>
                  </a:lnTo>
                  <a:lnTo>
                    <a:pt x="136" y="147"/>
                  </a:lnTo>
                  <a:lnTo>
                    <a:pt x="138" y="155"/>
                  </a:lnTo>
                  <a:lnTo>
                    <a:pt x="136" y="155"/>
                  </a:lnTo>
                  <a:lnTo>
                    <a:pt x="136" y="157"/>
                  </a:lnTo>
                  <a:lnTo>
                    <a:pt x="138" y="163"/>
                  </a:lnTo>
                  <a:lnTo>
                    <a:pt x="140" y="159"/>
                  </a:lnTo>
                  <a:lnTo>
                    <a:pt x="142" y="159"/>
                  </a:lnTo>
                  <a:lnTo>
                    <a:pt x="140" y="159"/>
                  </a:lnTo>
                  <a:lnTo>
                    <a:pt x="142" y="155"/>
                  </a:lnTo>
                  <a:lnTo>
                    <a:pt x="150" y="157"/>
                  </a:lnTo>
                  <a:lnTo>
                    <a:pt x="158" y="157"/>
                  </a:lnTo>
                  <a:lnTo>
                    <a:pt x="160" y="163"/>
                  </a:lnTo>
                  <a:lnTo>
                    <a:pt x="160" y="169"/>
                  </a:lnTo>
                  <a:lnTo>
                    <a:pt x="158" y="177"/>
                  </a:lnTo>
                  <a:lnTo>
                    <a:pt x="156" y="183"/>
                  </a:lnTo>
                  <a:lnTo>
                    <a:pt x="152" y="183"/>
                  </a:lnTo>
                  <a:lnTo>
                    <a:pt x="152" y="187"/>
                  </a:lnTo>
                  <a:lnTo>
                    <a:pt x="142" y="187"/>
                  </a:lnTo>
                  <a:lnTo>
                    <a:pt x="142" y="189"/>
                  </a:lnTo>
                  <a:lnTo>
                    <a:pt x="138" y="189"/>
                  </a:lnTo>
                  <a:lnTo>
                    <a:pt x="140" y="195"/>
                  </a:lnTo>
                  <a:lnTo>
                    <a:pt x="138" y="195"/>
                  </a:lnTo>
                  <a:lnTo>
                    <a:pt x="138" y="197"/>
                  </a:lnTo>
                  <a:lnTo>
                    <a:pt x="148" y="197"/>
                  </a:lnTo>
                  <a:lnTo>
                    <a:pt x="152" y="197"/>
                  </a:lnTo>
                  <a:lnTo>
                    <a:pt x="150" y="199"/>
                  </a:lnTo>
                  <a:lnTo>
                    <a:pt x="150" y="203"/>
                  </a:lnTo>
                  <a:lnTo>
                    <a:pt x="146" y="205"/>
                  </a:lnTo>
                  <a:lnTo>
                    <a:pt x="142" y="206"/>
                  </a:lnTo>
                  <a:lnTo>
                    <a:pt x="138" y="206"/>
                  </a:lnTo>
                  <a:lnTo>
                    <a:pt x="136" y="212"/>
                  </a:lnTo>
                  <a:lnTo>
                    <a:pt x="132" y="208"/>
                  </a:lnTo>
                  <a:lnTo>
                    <a:pt x="128" y="206"/>
                  </a:lnTo>
                  <a:lnTo>
                    <a:pt x="122" y="206"/>
                  </a:lnTo>
                  <a:lnTo>
                    <a:pt x="120" y="206"/>
                  </a:lnTo>
                  <a:lnTo>
                    <a:pt x="113" y="208"/>
                  </a:lnTo>
                  <a:lnTo>
                    <a:pt x="109" y="208"/>
                  </a:lnTo>
                  <a:lnTo>
                    <a:pt x="105" y="206"/>
                  </a:lnTo>
                  <a:lnTo>
                    <a:pt x="101" y="206"/>
                  </a:lnTo>
                  <a:lnTo>
                    <a:pt x="101" y="208"/>
                  </a:lnTo>
                  <a:lnTo>
                    <a:pt x="95" y="212"/>
                  </a:lnTo>
                  <a:lnTo>
                    <a:pt x="95" y="214"/>
                  </a:lnTo>
                  <a:lnTo>
                    <a:pt x="91" y="214"/>
                  </a:lnTo>
                  <a:lnTo>
                    <a:pt x="87" y="214"/>
                  </a:lnTo>
                  <a:lnTo>
                    <a:pt x="83" y="212"/>
                  </a:lnTo>
                  <a:lnTo>
                    <a:pt x="81" y="212"/>
                  </a:lnTo>
                  <a:lnTo>
                    <a:pt x="75" y="212"/>
                  </a:lnTo>
                  <a:lnTo>
                    <a:pt x="73" y="216"/>
                  </a:lnTo>
                  <a:lnTo>
                    <a:pt x="67" y="222"/>
                  </a:lnTo>
                  <a:lnTo>
                    <a:pt x="65" y="218"/>
                  </a:lnTo>
                  <a:lnTo>
                    <a:pt x="65" y="216"/>
                  </a:lnTo>
                  <a:lnTo>
                    <a:pt x="51" y="218"/>
                  </a:lnTo>
                  <a:lnTo>
                    <a:pt x="51" y="222"/>
                  </a:lnTo>
                  <a:lnTo>
                    <a:pt x="48" y="222"/>
                  </a:lnTo>
                  <a:lnTo>
                    <a:pt x="46" y="222"/>
                  </a:lnTo>
                  <a:lnTo>
                    <a:pt x="40" y="232"/>
                  </a:lnTo>
                  <a:lnTo>
                    <a:pt x="36" y="228"/>
                  </a:lnTo>
                  <a:lnTo>
                    <a:pt x="30" y="226"/>
                  </a:lnTo>
                  <a:lnTo>
                    <a:pt x="30" y="224"/>
                  </a:lnTo>
                  <a:lnTo>
                    <a:pt x="38" y="222"/>
                  </a:lnTo>
                  <a:lnTo>
                    <a:pt x="40" y="218"/>
                  </a:lnTo>
                  <a:lnTo>
                    <a:pt x="40" y="214"/>
                  </a:lnTo>
                  <a:lnTo>
                    <a:pt x="48" y="208"/>
                  </a:lnTo>
                  <a:lnTo>
                    <a:pt x="51" y="203"/>
                  </a:lnTo>
                  <a:lnTo>
                    <a:pt x="53" y="199"/>
                  </a:lnTo>
                  <a:lnTo>
                    <a:pt x="55" y="197"/>
                  </a:lnTo>
                  <a:lnTo>
                    <a:pt x="67" y="197"/>
                  </a:lnTo>
                  <a:lnTo>
                    <a:pt x="83" y="197"/>
                  </a:lnTo>
                  <a:lnTo>
                    <a:pt x="85" y="187"/>
                  </a:lnTo>
                  <a:lnTo>
                    <a:pt x="85" y="185"/>
                  </a:lnTo>
                  <a:lnTo>
                    <a:pt x="77" y="187"/>
                  </a:lnTo>
                  <a:lnTo>
                    <a:pt x="77" y="189"/>
                  </a:lnTo>
                  <a:lnTo>
                    <a:pt x="75" y="193"/>
                  </a:lnTo>
                  <a:lnTo>
                    <a:pt x="71" y="189"/>
                  </a:lnTo>
                  <a:lnTo>
                    <a:pt x="71" y="187"/>
                  </a:lnTo>
                  <a:lnTo>
                    <a:pt x="67" y="187"/>
                  </a:lnTo>
                  <a:lnTo>
                    <a:pt x="63" y="193"/>
                  </a:lnTo>
                  <a:lnTo>
                    <a:pt x="57" y="193"/>
                  </a:lnTo>
                  <a:lnTo>
                    <a:pt x="55" y="193"/>
                  </a:lnTo>
                  <a:lnTo>
                    <a:pt x="55" y="189"/>
                  </a:lnTo>
                  <a:lnTo>
                    <a:pt x="55" y="187"/>
                  </a:lnTo>
                  <a:lnTo>
                    <a:pt x="51" y="187"/>
                  </a:lnTo>
                  <a:lnTo>
                    <a:pt x="51" y="189"/>
                  </a:lnTo>
                  <a:lnTo>
                    <a:pt x="48" y="193"/>
                  </a:lnTo>
                  <a:lnTo>
                    <a:pt x="46" y="193"/>
                  </a:lnTo>
                  <a:lnTo>
                    <a:pt x="46" y="189"/>
                  </a:lnTo>
                  <a:lnTo>
                    <a:pt x="46" y="187"/>
                  </a:lnTo>
                  <a:lnTo>
                    <a:pt x="40" y="187"/>
                  </a:lnTo>
                  <a:lnTo>
                    <a:pt x="40" y="185"/>
                  </a:lnTo>
                  <a:lnTo>
                    <a:pt x="44" y="185"/>
                  </a:lnTo>
                  <a:lnTo>
                    <a:pt x="40" y="179"/>
                  </a:lnTo>
                  <a:lnTo>
                    <a:pt x="51" y="175"/>
                  </a:lnTo>
                  <a:lnTo>
                    <a:pt x="53" y="173"/>
                  </a:lnTo>
                  <a:lnTo>
                    <a:pt x="57" y="167"/>
                  </a:lnTo>
                  <a:lnTo>
                    <a:pt x="57" y="157"/>
                  </a:lnTo>
                  <a:lnTo>
                    <a:pt x="48" y="159"/>
                  </a:lnTo>
                  <a:lnTo>
                    <a:pt x="55" y="153"/>
                  </a:lnTo>
                  <a:lnTo>
                    <a:pt x="61" y="147"/>
                  </a:lnTo>
                  <a:lnTo>
                    <a:pt x="55" y="147"/>
                  </a:lnTo>
                  <a:lnTo>
                    <a:pt x="53" y="139"/>
                  </a:lnTo>
                  <a:lnTo>
                    <a:pt x="55" y="139"/>
                  </a:lnTo>
                  <a:lnTo>
                    <a:pt x="55" y="138"/>
                  </a:lnTo>
                  <a:lnTo>
                    <a:pt x="57" y="138"/>
                  </a:lnTo>
                  <a:lnTo>
                    <a:pt x="63" y="138"/>
                  </a:lnTo>
                  <a:lnTo>
                    <a:pt x="63" y="143"/>
                  </a:lnTo>
                  <a:lnTo>
                    <a:pt x="65" y="145"/>
                  </a:lnTo>
                  <a:lnTo>
                    <a:pt x="77" y="145"/>
                  </a:lnTo>
                  <a:lnTo>
                    <a:pt x="77" y="143"/>
                  </a:lnTo>
                  <a:lnTo>
                    <a:pt x="81" y="143"/>
                  </a:lnTo>
                  <a:lnTo>
                    <a:pt x="81" y="139"/>
                  </a:lnTo>
                  <a:lnTo>
                    <a:pt x="81" y="136"/>
                  </a:lnTo>
                  <a:lnTo>
                    <a:pt x="83" y="130"/>
                  </a:lnTo>
                  <a:lnTo>
                    <a:pt x="83" y="120"/>
                  </a:lnTo>
                  <a:lnTo>
                    <a:pt x="75" y="120"/>
                  </a:lnTo>
                  <a:lnTo>
                    <a:pt x="71" y="118"/>
                  </a:lnTo>
                  <a:lnTo>
                    <a:pt x="71" y="114"/>
                  </a:lnTo>
                  <a:lnTo>
                    <a:pt x="77" y="108"/>
                  </a:lnTo>
                  <a:lnTo>
                    <a:pt x="73" y="106"/>
                  </a:lnTo>
                  <a:lnTo>
                    <a:pt x="67" y="108"/>
                  </a:lnTo>
                  <a:lnTo>
                    <a:pt x="61" y="108"/>
                  </a:lnTo>
                  <a:lnTo>
                    <a:pt x="53" y="106"/>
                  </a:lnTo>
                  <a:lnTo>
                    <a:pt x="53" y="110"/>
                  </a:lnTo>
                  <a:lnTo>
                    <a:pt x="53" y="114"/>
                  </a:lnTo>
                  <a:lnTo>
                    <a:pt x="51" y="110"/>
                  </a:lnTo>
                  <a:lnTo>
                    <a:pt x="48" y="108"/>
                  </a:lnTo>
                  <a:lnTo>
                    <a:pt x="46" y="108"/>
                  </a:lnTo>
                  <a:lnTo>
                    <a:pt x="44" y="108"/>
                  </a:lnTo>
                  <a:lnTo>
                    <a:pt x="48" y="94"/>
                  </a:lnTo>
                  <a:lnTo>
                    <a:pt x="48" y="88"/>
                  </a:lnTo>
                  <a:lnTo>
                    <a:pt x="46" y="80"/>
                  </a:lnTo>
                  <a:lnTo>
                    <a:pt x="48" y="80"/>
                  </a:lnTo>
                  <a:lnTo>
                    <a:pt x="48" y="78"/>
                  </a:lnTo>
                  <a:lnTo>
                    <a:pt x="48" y="76"/>
                  </a:lnTo>
                  <a:lnTo>
                    <a:pt x="46" y="76"/>
                  </a:lnTo>
                  <a:lnTo>
                    <a:pt x="46" y="78"/>
                  </a:lnTo>
                  <a:lnTo>
                    <a:pt x="44" y="78"/>
                  </a:lnTo>
                  <a:lnTo>
                    <a:pt x="44" y="76"/>
                  </a:lnTo>
                  <a:lnTo>
                    <a:pt x="38" y="78"/>
                  </a:lnTo>
                  <a:lnTo>
                    <a:pt x="36" y="84"/>
                  </a:lnTo>
                  <a:lnTo>
                    <a:pt x="36" y="78"/>
                  </a:lnTo>
                  <a:lnTo>
                    <a:pt x="36" y="76"/>
                  </a:lnTo>
                  <a:lnTo>
                    <a:pt x="38" y="76"/>
                  </a:lnTo>
                  <a:lnTo>
                    <a:pt x="38" y="71"/>
                  </a:lnTo>
                  <a:lnTo>
                    <a:pt x="36" y="71"/>
                  </a:lnTo>
                  <a:lnTo>
                    <a:pt x="38" y="71"/>
                  </a:lnTo>
                  <a:lnTo>
                    <a:pt x="38" y="69"/>
                  </a:lnTo>
                  <a:lnTo>
                    <a:pt x="44" y="69"/>
                  </a:lnTo>
                  <a:lnTo>
                    <a:pt x="44" y="65"/>
                  </a:lnTo>
                  <a:lnTo>
                    <a:pt x="34" y="67"/>
                  </a:lnTo>
                  <a:lnTo>
                    <a:pt x="34" y="65"/>
                  </a:lnTo>
                  <a:lnTo>
                    <a:pt x="36" y="57"/>
                  </a:lnTo>
                  <a:lnTo>
                    <a:pt x="36" y="55"/>
                  </a:lnTo>
                  <a:lnTo>
                    <a:pt x="38" y="51"/>
                  </a:lnTo>
                  <a:lnTo>
                    <a:pt x="36" y="49"/>
                  </a:lnTo>
                  <a:lnTo>
                    <a:pt x="34" y="47"/>
                  </a:lnTo>
                  <a:lnTo>
                    <a:pt x="36" y="45"/>
                  </a:lnTo>
                  <a:lnTo>
                    <a:pt x="36" y="41"/>
                  </a:lnTo>
                  <a:lnTo>
                    <a:pt x="34" y="35"/>
                  </a:lnTo>
                  <a:lnTo>
                    <a:pt x="38" y="35"/>
                  </a:lnTo>
                  <a:lnTo>
                    <a:pt x="36" y="31"/>
                  </a:lnTo>
                  <a:lnTo>
                    <a:pt x="36" y="29"/>
                  </a:lnTo>
                  <a:lnTo>
                    <a:pt x="36" y="27"/>
                  </a:lnTo>
                  <a:lnTo>
                    <a:pt x="44" y="27"/>
                  </a:lnTo>
                  <a:lnTo>
                    <a:pt x="46" y="25"/>
                  </a:lnTo>
                  <a:lnTo>
                    <a:pt x="44" y="25"/>
                  </a:lnTo>
                  <a:lnTo>
                    <a:pt x="44" y="21"/>
                  </a:lnTo>
                  <a:lnTo>
                    <a:pt x="44" y="19"/>
                  </a:lnTo>
                  <a:lnTo>
                    <a:pt x="46" y="13"/>
                  </a:lnTo>
                  <a:lnTo>
                    <a:pt x="48" y="9"/>
                  </a:lnTo>
                  <a:lnTo>
                    <a:pt x="48" y="2"/>
                  </a:lnTo>
                  <a:lnTo>
                    <a:pt x="53" y="2"/>
                  </a:lnTo>
                  <a:lnTo>
                    <a:pt x="55" y="2"/>
                  </a:lnTo>
                  <a:lnTo>
                    <a:pt x="55" y="4"/>
                  </a:lnTo>
                  <a:lnTo>
                    <a:pt x="53" y="7"/>
                  </a:lnTo>
                  <a:lnTo>
                    <a:pt x="55" y="7"/>
                  </a:lnTo>
                  <a:lnTo>
                    <a:pt x="55" y="2"/>
                  </a:lnTo>
                  <a:lnTo>
                    <a:pt x="57" y="2"/>
                  </a:lnTo>
                  <a:lnTo>
                    <a:pt x="57" y="4"/>
                  </a:lnTo>
                  <a:lnTo>
                    <a:pt x="65" y="0"/>
                  </a:lnTo>
                  <a:lnTo>
                    <a:pt x="71" y="0"/>
                  </a:lnTo>
                  <a:lnTo>
                    <a:pt x="75" y="2"/>
                  </a:lnTo>
                  <a:lnTo>
                    <a:pt x="77" y="4"/>
                  </a:lnTo>
                  <a:lnTo>
                    <a:pt x="75" y="11"/>
                  </a:lnTo>
                  <a:lnTo>
                    <a:pt x="71" y="13"/>
                  </a:lnTo>
                  <a:lnTo>
                    <a:pt x="67" y="21"/>
                  </a:lnTo>
                  <a:lnTo>
                    <a:pt x="65" y="21"/>
                  </a:lnTo>
                  <a:lnTo>
                    <a:pt x="61" y="25"/>
                  </a:lnTo>
                  <a:lnTo>
                    <a:pt x="61" y="27"/>
                  </a:lnTo>
                  <a:lnTo>
                    <a:pt x="61" y="31"/>
                  </a:lnTo>
                  <a:lnTo>
                    <a:pt x="61" y="35"/>
                  </a:lnTo>
                  <a:lnTo>
                    <a:pt x="63" y="35"/>
                  </a:lnTo>
                  <a:lnTo>
                    <a:pt x="63" y="35"/>
                  </a:lnTo>
                  <a:close/>
                  <a:moveTo>
                    <a:pt x="28" y="61"/>
                  </a:moveTo>
                  <a:lnTo>
                    <a:pt x="28" y="61"/>
                  </a:lnTo>
                  <a:lnTo>
                    <a:pt x="30" y="67"/>
                  </a:lnTo>
                  <a:lnTo>
                    <a:pt x="30" y="69"/>
                  </a:lnTo>
                  <a:lnTo>
                    <a:pt x="28" y="71"/>
                  </a:lnTo>
                  <a:lnTo>
                    <a:pt x="24" y="69"/>
                  </a:lnTo>
                  <a:lnTo>
                    <a:pt x="26" y="69"/>
                  </a:lnTo>
                  <a:lnTo>
                    <a:pt x="26" y="67"/>
                  </a:lnTo>
                  <a:lnTo>
                    <a:pt x="24" y="65"/>
                  </a:lnTo>
                  <a:lnTo>
                    <a:pt x="24" y="61"/>
                  </a:lnTo>
                  <a:lnTo>
                    <a:pt x="28" y="61"/>
                  </a:lnTo>
                  <a:lnTo>
                    <a:pt x="28" y="61"/>
                  </a:lnTo>
                  <a:close/>
                  <a:moveTo>
                    <a:pt x="26" y="35"/>
                  </a:moveTo>
                  <a:lnTo>
                    <a:pt x="26" y="35"/>
                  </a:lnTo>
                  <a:lnTo>
                    <a:pt x="26" y="39"/>
                  </a:lnTo>
                  <a:lnTo>
                    <a:pt x="26" y="47"/>
                  </a:lnTo>
                  <a:lnTo>
                    <a:pt x="30" y="47"/>
                  </a:lnTo>
                  <a:lnTo>
                    <a:pt x="30" y="49"/>
                  </a:lnTo>
                  <a:lnTo>
                    <a:pt x="30" y="51"/>
                  </a:lnTo>
                  <a:lnTo>
                    <a:pt x="30" y="55"/>
                  </a:lnTo>
                  <a:lnTo>
                    <a:pt x="28" y="55"/>
                  </a:lnTo>
                  <a:lnTo>
                    <a:pt x="28" y="51"/>
                  </a:lnTo>
                  <a:lnTo>
                    <a:pt x="26" y="51"/>
                  </a:lnTo>
                  <a:lnTo>
                    <a:pt x="20" y="45"/>
                  </a:lnTo>
                  <a:lnTo>
                    <a:pt x="20" y="35"/>
                  </a:lnTo>
                  <a:lnTo>
                    <a:pt x="26" y="35"/>
                  </a:lnTo>
                  <a:lnTo>
                    <a:pt x="26" y="29"/>
                  </a:lnTo>
                  <a:lnTo>
                    <a:pt x="26" y="31"/>
                  </a:lnTo>
                  <a:lnTo>
                    <a:pt x="26" y="35"/>
                  </a:lnTo>
                  <a:lnTo>
                    <a:pt x="26" y="35"/>
                  </a:lnTo>
                  <a:close/>
                  <a:moveTo>
                    <a:pt x="26" y="13"/>
                  </a:moveTo>
                  <a:lnTo>
                    <a:pt x="26" y="13"/>
                  </a:lnTo>
                  <a:lnTo>
                    <a:pt x="24" y="19"/>
                  </a:lnTo>
                  <a:lnTo>
                    <a:pt x="24" y="25"/>
                  </a:lnTo>
                  <a:lnTo>
                    <a:pt x="18" y="25"/>
                  </a:lnTo>
                  <a:lnTo>
                    <a:pt x="18" y="27"/>
                  </a:lnTo>
                  <a:lnTo>
                    <a:pt x="14" y="29"/>
                  </a:lnTo>
                  <a:lnTo>
                    <a:pt x="14" y="25"/>
                  </a:lnTo>
                  <a:lnTo>
                    <a:pt x="18" y="19"/>
                  </a:lnTo>
                  <a:lnTo>
                    <a:pt x="16" y="17"/>
                  </a:lnTo>
                  <a:lnTo>
                    <a:pt x="14" y="11"/>
                  </a:lnTo>
                  <a:lnTo>
                    <a:pt x="18" y="11"/>
                  </a:lnTo>
                  <a:lnTo>
                    <a:pt x="18" y="7"/>
                  </a:lnTo>
                  <a:lnTo>
                    <a:pt x="26" y="2"/>
                  </a:lnTo>
                  <a:lnTo>
                    <a:pt x="28" y="4"/>
                  </a:lnTo>
                  <a:lnTo>
                    <a:pt x="28" y="9"/>
                  </a:lnTo>
                  <a:lnTo>
                    <a:pt x="26" y="13"/>
                  </a:lnTo>
                  <a:lnTo>
                    <a:pt x="26" y="13"/>
                  </a:lnTo>
                  <a:close/>
                </a:path>
              </a:pathLst>
            </a:custGeom>
            <a:solidFill>
              <a:srgbClr val="C00000"/>
            </a:solidFill>
            <a:ln>
              <a:noFill/>
              <a:headEnd/>
              <a:tailEnd/>
            </a:ln>
          </p:spPr>
          <p:style>
            <a:lnRef idx="2">
              <a:schemeClr val="accent1"/>
            </a:lnRef>
            <a:fillRef idx="1">
              <a:schemeClr val="lt1"/>
            </a:fillRef>
            <a:effectRef idx="0">
              <a:schemeClr val="accent1"/>
            </a:effectRef>
            <a:fontRef idx="minor">
              <a:schemeClr val="dk1"/>
            </a:fontRef>
          </p:style>
          <p:txBody>
            <a:bodyPr/>
            <a:lstStyle/>
            <a:p>
              <a:pPr defTabSz="685558">
                <a:defRPr/>
              </a:pPr>
              <a:endParaRPr lang="en-GB" sz="1350">
                <a:solidFill>
                  <a:prstClr val="black"/>
                </a:solidFill>
              </a:endParaRPr>
            </a:p>
          </p:txBody>
        </p:sp>
        <p:sp>
          <p:nvSpPr>
            <p:cNvPr id="751" name="Freeform 26">
              <a:extLst>
                <a:ext uri="{FF2B5EF4-FFF2-40B4-BE49-F238E27FC236}">
                  <a16:creationId xmlns:a16="http://schemas.microsoft.com/office/drawing/2014/main" id="{61872D0F-FA0C-FF41-AFAC-43AFCD90579B}"/>
                </a:ext>
              </a:extLst>
            </p:cNvPr>
            <p:cNvSpPr>
              <a:spLocks noEditPoints="1"/>
            </p:cNvSpPr>
            <p:nvPr/>
          </p:nvSpPr>
          <p:spPr bwMode="gray">
            <a:xfrm>
              <a:off x="5680077" y="2852734"/>
              <a:ext cx="454025" cy="322263"/>
            </a:xfrm>
            <a:custGeom>
              <a:avLst/>
              <a:gdLst/>
              <a:ahLst/>
              <a:cxnLst>
                <a:cxn ang="0">
                  <a:pos x="254" y="134"/>
                </a:cxn>
                <a:cxn ang="0">
                  <a:pos x="235" y="146"/>
                </a:cxn>
                <a:cxn ang="0">
                  <a:pos x="219" y="150"/>
                </a:cxn>
                <a:cxn ang="0">
                  <a:pos x="203" y="158"/>
                </a:cxn>
                <a:cxn ang="0">
                  <a:pos x="182" y="156"/>
                </a:cxn>
                <a:cxn ang="0">
                  <a:pos x="191" y="167"/>
                </a:cxn>
                <a:cxn ang="0">
                  <a:pos x="197" y="173"/>
                </a:cxn>
                <a:cxn ang="0">
                  <a:pos x="207" y="177"/>
                </a:cxn>
                <a:cxn ang="0">
                  <a:pos x="225" y="177"/>
                </a:cxn>
                <a:cxn ang="0">
                  <a:pos x="209" y="187"/>
                </a:cxn>
                <a:cxn ang="0">
                  <a:pos x="174" y="183"/>
                </a:cxn>
                <a:cxn ang="0">
                  <a:pos x="162" y="173"/>
                </a:cxn>
                <a:cxn ang="0">
                  <a:pos x="180" y="165"/>
                </a:cxn>
                <a:cxn ang="0">
                  <a:pos x="172" y="158"/>
                </a:cxn>
                <a:cxn ang="0">
                  <a:pos x="156" y="164"/>
                </a:cxn>
                <a:cxn ang="0">
                  <a:pos x="142" y="156"/>
                </a:cxn>
                <a:cxn ang="0">
                  <a:pos x="148" y="150"/>
                </a:cxn>
                <a:cxn ang="0">
                  <a:pos x="132" y="148"/>
                </a:cxn>
                <a:cxn ang="0">
                  <a:pos x="111" y="144"/>
                </a:cxn>
                <a:cxn ang="0">
                  <a:pos x="107" y="128"/>
                </a:cxn>
                <a:cxn ang="0">
                  <a:pos x="99" y="108"/>
                </a:cxn>
                <a:cxn ang="0">
                  <a:pos x="73" y="91"/>
                </a:cxn>
                <a:cxn ang="0">
                  <a:pos x="59" y="98"/>
                </a:cxn>
                <a:cxn ang="0">
                  <a:pos x="44" y="108"/>
                </a:cxn>
                <a:cxn ang="0">
                  <a:pos x="32" y="116"/>
                </a:cxn>
                <a:cxn ang="0">
                  <a:pos x="10" y="108"/>
                </a:cxn>
                <a:cxn ang="0">
                  <a:pos x="4" y="95"/>
                </a:cxn>
                <a:cxn ang="0">
                  <a:pos x="18" y="85"/>
                </a:cxn>
                <a:cxn ang="0">
                  <a:pos x="22" y="61"/>
                </a:cxn>
                <a:cxn ang="0">
                  <a:pos x="22" y="39"/>
                </a:cxn>
                <a:cxn ang="0">
                  <a:pos x="24" y="22"/>
                </a:cxn>
                <a:cxn ang="0">
                  <a:pos x="26" y="8"/>
                </a:cxn>
                <a:cxn ang="0">
                  <a:pos x="36" y="12"/>
                </a:cxn>
                <a:cxn ang="0">
                  <a:pos x="77" y="12"/>
                </a:cxn>
                <a:cxn ang="0">
                  <a:pos x="93" y="10"/>
                </a:cxn>
                <a:cxn ang="0">
                  <a:pos x="105" y="10"/>
                </a:cxn>
                <a:cxn ang="0">
                  <a:pos x="126" y="12"/>
                </a:cxn>
                <a:cxn ang="0">
                  <a:pos x="138" y="0"/>
                </a:cxn>
                <a:cxn ang="0">
                  <a:pos x="152" y="0"/>
                </a:cxn>
                <a:cxn ang="0">
                  <a:pos x="164" y="4"/>
                </a:cxn>
                <a:cxn ang="0">
                  <a:pos x="170" y="20"/>
                </a:cxn>
                <a:cxn ang="0">
                  <a:pos x="174" y="28"/>
                </a:cxn>
                <a:cxn ang="0">
                  <a:pos x="193" y="32"/>
                </a:cxn>
                <a:cxn ang="0">
                  <a:pos x="203" y="37"/>
                </a:cxn>
                <a:cxn ang="0">
                  <a:pos x="217" y="51"/>
                </a:cxn>
                <a:cxn ang="0">
                  <a:pos x="241" y="47"/>
                </a:cxn>
                <a:cxn ang="0">
                  <a:pos x="254" y="57"/>
                </a:cxn>
                <a:cxn ang="0">
                  <a:pos x="276" y="75"/>
                </a:cxn>
                <a:cxn ang="0">
                  <a:pos x="282" y="85"/>
                </a:cxn>
                <a:cxn ang="0">
                  <a:pos x="284" y="91"/>
                </a:cxn>
                <a:cxn ang="0">
                  <a:pos x="286" y="106"/>
                </a:cxn>
                <a:cxn ang="0">
                  <a:pos x="268" y="124"/>
                </a:cxn>
                <a:cxn ang="0">
                  <a:pos x="121" y="158"/>
                </a:cxn>
                <a:cxn ang="0">
                  <a:pos x="107" y="150"/>
                </a:cxn>
                <a:cxn ang="0">
                  <a:pos x="97" y="160"/>
                </a:cxn>
                <a:cxn ang="0">
                  <a:pos x="97" y="175"/>
                </a:cxn>
                <a:cxn ang="0">
                  <a:pos x="107" y="173"/>
                </a:cxn>
                <a:cxn ang="0">
                  <a:pos x="119" y="164"/>
                </a:cxn>
              </a:cxnLst>
              <a:rect l="0" t="0" r="r" b="b"/>
              <a:pathLst>
                <a:path w="286" h="203">
                  <a:moveTo>
                    <a:pt x="264" y="134"/>
                  </a:moveTo>
                  <a:lnTo>
                    <a:pt x="264" y="134"/>
                  </a:lnTo>
                  <a:lnTo>
                    <a:pt x="256" y="134"/>
                  </a:lnTo>
                  <a:lnTo>
                    <a:pt x="254" y="134"/>
                  </a:lnTo>
                  <a:lnTo>
                    <a:pt x="249" y="138"/>
                  </a:lnTo>
                  <a:lnTo>
                    <a:pt x="245" y="138"/>
                  </a:lnTo>
                  <a:lnTo>
                    <a:pt x="237" y="140"/>
                  </a:lnTo>
                  <a:lnTo>
                    <a:pt x="235" y="146"/>
                  </a:lnTo>
                  <a:lnTo>
                    <a:pt x="229" y="146"/>
                  </a:lnTo>
                  <a:lnTo>
                    <a:pt x="225" y="146"/>
                  </a:lnTo>
                  <a:lnTo>
                    <a:pt x="221" y="150"/>
                  </a:lnTo>
                  <a:lnTo>
                    <a:pt x="219" y="150"/>
                  </a:lnTo>
                  <a:lnTo>
                    <a:pt x="217" y="148"/>
                  </a:lnTo>
                  <a:lnTo>
                    <a:pt x="213" y="148"/>
                  </a:lnTo>
                  <a:lnTo>
                    <a:pt x="203" y="156"/>
                  </a:lnTo>
                  <a:lnTo>
                    <a:pt x="203" y="158"/>
                  </a:lnTo>
                  <a:lnTo>
                    <a:pt x="197" y="158"/>
                  </a:lnTo>
                  <a:lnTo>
                    <a:pt x="191" y="158"/>
                  </a:lnTo>
                  <a:lnTo>
                    <a:pt x="191" y="156"/>
                  </a:lnTo>
                  <a:lnTo>
                    <a:pt x="182" y="156"/>
                  </a:lnTo>
                  <a:lnTo>
                    <a:pt x="182" y="160"/>
                  </a:lnTo>
                  <a:lnTo>
                    <a:pt x="186" y="164"/>
                  </a:lnTo>
                  <a:lnTo>
                    <a:pt x="189" y="164"/>
                  </a:lnTo>
                  <a:lnTo>
                    <a:pt x="191" y="167"/>
                  </a:lnTo>
                  <a:lnTo>
                    <a:pt x="193" y="167"/>
                  </a:lnTo>
                  <a:lnTo>
                    <a:pt x="197" y="167"/>
                  </a:lnTo>
                  <a:lnTo>
                    <a:pt x="197" y="169"/>
                  </a:lnTo>
                  <a:lnTo>
                    <a:pt x="197" y="173"/>
                  </a:lnTo>
                  <a:lnTo>
                    <a:pt x="197" y="175"/>
                  </a:lnTo>
                  <a:lnTo>
                    <a:pt x="199" y="175"/>
                  </a:lnTo>
                  <a:lnTo>
                    <a:pt x="199" y="177"/>
                  </a:lnTo>
                  <a:lnTo>
                    <a:pt x="207" y="177"/>
                  </a:lnTo>
                  <a:lnTo>
                    <a:pt x="217" y="177"/>
                  </a:lnTo>
                  <a:lnTo>
                    <a:pt x="219" y="177"/>
                  </a:lnTo>
                  <a:lnTo>
                    <a:pt x="221" y="175"/>
                  </a:lnTo>
                  <a:lnTo>
                    <a:pt x="225" y="177"/>
                  </a:lnTo>
                  <a:lnTo>
                    <a:pt x="225" y="179"/>
                  </a:lnTo>
                  <a:lnTo>
                    <a:pt x="221" y="185"/>
                  </a:lnTo>
                  <a:lnTo>
                    <a:pt x="213" y="187"/>
                  </a:lnTo>
                  <a:lnTo>
                    <a:pt x="209" y="187"/>
                  </a:lnTo>
                  <a:lnTo>
                    <a:pt x="199" y="193"/>
                  </a:lnTo>
                  <a:lnTo>
                    <a:pt x="172" y="203"/>
                  </a:lnTo>
                  <a:lnTo>
                    <a:pt x="174" y="193"/>
                  </a:lnTo>
                  <a:lnTo>
                    <a:pt x="174" y="183"/>
                  </a:lnTo>
                  <a:lnTo>
                    <a:pt x="164" y="177"/>
                  </a:lnTo>
                  <a:lnTo>
                    <a:pt x="156" y="179"/>
                  </a:lnTo>
                  <a:lnTo>
                    <a:pt x="160" y="175"/>
                  </a:lnTo>
                  <a:lnTo>
                    <a:pt x="162" y="173"/>
                  </a:lnTo>
                  <a:lnTo>
                    <a:pt x="174" y="167"/>
                  </a:lnTo>
                  <a:lnTo>
                    <a:pt x="176" y="167"/>
                  </a:lnTo>
                  <a:lnTo>
                    <a:pt x="180" y="167"/>
                  </a:lnTo>
                  <a:lnTo>
                    <a:pt x="180" y="165"/>
                  </a:lnTo>
                  <a:lnTo>
                    <a:pt x="176" y="160"/>
                  </a:lnTo>
                  <a:lnTo>
                    <a:pt x="174" y="160"/>
                  </a:lnTo>
                  <a:lnTo>
                    <a:pt x="172" y="160"/>
                  </a:lnTo>
                  <a:lnTo>
                    <a:pt x="172" y="158"/>
                  </a:lnTo>
                  <a:lnTo>
                    <a:pt x="162" y="158"/>
                  </a:lnTo>
                  <a:lnTo>
                    <a:pt x="162" y="160"/>
                  </a:lnTo>
                  <a:lnTo>
                    <a:pt x="160" y="164"/>
                  </a:lnTo>
                  <a:lnTo>
                    <a:pt x="156" y="164"/>
                  </a:lnTo>
                  <a:lnTo>
                    <a:pt x="154" y="158"/>
                  </a:lnTo>
                  <a:lnTo>
                    <a:pt x="148" y="158"/>
                  </a:lnTo>
                  <a:lnTo>
                    <a:pt x="148" y="156"/>
                  </a:lnTo>
                  <a:lnTo>
                    <a:pt x="142" y="156"/>
                  </a:lnTo>
                  <a:lnTo>
                    <a:pt x="144" y="154"/>
                  </a:lnTo>
                  <a:lnTo>
                    <a:pt x="152" y="154"/>
                  </a:lnTo>
                  <a:lnTo>
                    <a:pt x="152" y="150"/>
                  </a:lnTo>
                  <a:lnTo>
                    <a:pt x="148" y="150"/>
                  </a:lnTo>
                  <a:lnTo>
                    <a:pt x="146" y="146"/>
                  </a:lnTo>
                  <a:lnTo>
                    <a:pt x="144" y="146"/>
                  </a:lnTo>
                  <a:lnTo>
                    <a:pt x="144" y="148"/>
                  </a:lnTo>
                  <a:lnTo>
                    <a:pt x="132" y="148"/>
                  </a:lnTo>
                  <a:lnTo>
                    <a:pt x="128" y="150"/>
                  </a:lnTo>
                  <a:lnTo>
                    <a:pt x="126" y="150"/>
                  </a:lnTo>
                  <a:lnTo>
                    <a:pt x="121" y="158"/>
                  </a:lnTo>
                  <a:lnTo>
                    <a:pt x="111" y="144"/>
                  </a:lnTo>
                  <a:lnTo>
                    <a:pt x="109" y="140"/>
                  </a:lnTo>
                  <a:lnTo>
                    <a:pt x="107" y="138"/>
                  </a:lnTo>
                  <a:lnTo>
                    <a:pt x="107" y="134"/>
                  </a:lnTo>
                  <a:lnTo>
                    <a:pt x="107" y="128"/>
                  </a:lnTo>
                  <a:lnTo>
                    <a:pt x="105" y="124"/>
                  </a:lnTo>
                  <a:lnTo>
                    <a:pt x="101" y="120"/>
                  </a:lnTo>
                  <a:lnTo>
                    <a:pt x="101" y="116"/>
                  </a:lnTo>
                  <a:lnTo>
                    <a:pt x="99" y="108"/>
                  </a:lnTo>
                  <a:lnTo>
                    <a:pt x="93" y="104"/>
                  </a:lnTo>
                  <a:lnTo>
                    <a:pt x="87" y="98"/>
                  </a:lnTo>
                  <a:lnTo>
                    <a:pt x="79" y="95"/>
                  </a:lnTo>
                  <a:lnTo>
                    <a:pt x="73" y="91"/>
                  </a:lnTo>
                  <a:lnTo>
                    <a:pt x="69" y="95"/>
                  </a:lnTo>
                  <a:lnTo>
                    <a:pt x="63" y="95"/>
                  </a:lnTo>
                  <a:lnTo>
                    <a:pt x="59" y="97"/>
                  </a:lnTo>
                  <a:lnTo>
                    <a:pt x="59" y="98"/>
                  </a:lnTo>
                  <a:lnTo>
                    <a:pt x="56" y="98"/>
                  </a:lnTo>
                  <a:lnTo>
                    <a:pt x="52" y="104"/>
                  </a:lnTo>
                  <a:lnTo>
                    <a:pt x="50" y="106"/>
                  </a:lnTo>
                  <a:lnTo>
                    <a:pt x="44" y="108"/>
                  </a:lnTo>
                  <a:lnTo>
                    <a:pt x="42" y="108"/>
                  </a:lnTo>
                  <a:lnTo>
                    <a:pt x="42" y="110"/>
                  </a:lnTo>
                  <a:lnTo>
                    <a:pt x="36" y="114"/>
                  </a:lnTo>
                  <a:lnTo>
                    <a:pt x="32" y="116"/>
                  </a:lnTo>
                  <a:lnTo>
                    <a:pt x="28" y="110"/>
                  </a:lnTo>
                  <a:lnTo>
                    <a:pt x="24" y="108"/>
                  </a:lnTo>
                  <a:lnTo>
                    <a:pt x="18" y="108"/>
                  </a:lnTo>
                  <a:lnTo>
                    <a:pt x="10" y="108"/>
                  </a:lnTo>
                  <a:lnTo>
                    <a:pt x="6" y="106"/>
                  </a:lnTo>
                  <a:lnTo>
                    <a:pt x="4" y="100"/>
                  </a:lnTo>
                  <a:lnTo>
                    <a:pt x="0" y="100"/>
                  </a:lnTo>
                  <a:lnTo>
                    <a:pt x="4" y="95"/>
                  </a:lnTo>
                  <a:lnTo>
                    <a:pt x="8" y="91"/>
                  </a:lnTo>
                  <a:lnTo>
                    <a:pt x="14" y="89"/>
                  </a:lnTo>
                  <a:lnTo>
                    <a:pt x="18" y="87"/>
                  </a:lnTo>
                  <a:lnTo>
                    <a:pt x="18" y="85"/>
                  </a:lnTo>
                  <a:lnTo>
                    <a:pt x="16" y="79"/>
                  </a:lnTo>
                  <a:lnTo>
                    <a:pt x="16" y="75"/>
                  </a:lnTo>
                  <a:lnTo>
                    <a:pt x="16" y="71"/>
                  </a:lnTo>
                  <a:lnTo>
                    <a:pt x="22" y="61"/>
                  </a:lnTo>
                  <a:lnTo>
                    <a:pt x="26" y="51"/>
                  </a:lnTo>
                  <a:lnTo>
                    <a:pt x="24" y="47"/>
                  </a:lnTo>
                  <a:lnTo>
                    <a:pt x="22" y="41"/>
                  </a:lnTo>
                  <a:lnTo>
                    <a:pt x="22" y="39"/>
                  </a:lnTo>
                  <a:lnTo>
                    <a:pt x="22" y="35"/>
                  </a:lnTo>
                  <a:lnTo>
                    <a:pt x="24" y="28"/>
                  </a:lnTo>
                  <a:lnTo>
                    <a:pt x="24" y="24"/>
                  </a:lnTo>
                  <a:lnTo>
                    <a:pt x="24" y="22"/>
                  </a:lnTo>
                  <a:lnTo>
                    <a:pt x="22" y="14"/>
                  </a:lnTo>
                  <a:lnTo>
                    <a:pt x="22" y="12"/>
                  </a:lnTo>
                  <a:lnTo>
                    <a:pt x="24" y="10"/>
                  </a:lnTo>
                  <a:lnTo>
                    <a:pt x="26" y="8"/>
                  </a:lnTo>
                  <a:lnTo>
                    <a:pt x="28" y="8"/>
                  </a:lnTo>
                  <a:lnTo>
                    <a:pt x="32" y="12"/>
                  </a:lnTo>
                  <a:lnTo>
                    <a:pt x="34" y="14"/>
                  </a:lnTo>
                  <a:lnTo>
                    <a:pt x="36" y="12"/>
                  </a:lnTo>
                  <a:lnTo>
                    <a:pt x="38" y="8"/>
                  </a:lnTo>
                  <a:lnTo>
                    <a:pt x="52" y="8"/>
                  </a:lnTo>
                  <a:lnTo>
                    <a:pt x="69" y="10"/>
                  </a:lnTo>
                  <a:lnTo>
                    <a:pt x="77" y="12"/>
                  </a:lnTo>
                  <a:lnTo>
                    <a:pt x="83" y="10"/>
                  </a:lnTo>
                  <a:lnTo>
                    <a:pt x="89" y="10"/>
                  </a:lnTo>
                  <a:lnTo>
                    <a:pt x="91" y="14"/>
                  </a:lnTo>
                  <a:lnTo>
                    <a:pt x="93" y="10"/>
                  </a:lnTo>
                  <a:lnTo>
                    <a:pt x="97" y="12"/>
                  </a:lnTo>
                  <a:lnTo>
                    <a:pt x="99" y="12"/>
                  </a:lnTo>
                  <a:lnTo>
                    <a:pt x="101" y="12"/>
                  </a:lnTo>
                  <a:lnTo>
                    <a:pt x="105" y="10"/>
                  </a:lnTo>
                  <a:lnTo>
                    <a:pt x="109" y="12"/>
                  </a:lnTo>
                  <a:lnTo>
                    <a:pt x="117" y="12"/>
                  </a:lnTo>
                  <a:lnTo>
                    <a:pt x="124" y="12"/>
                  </a:lnTo>
                  <a:lnTo>
                    <a:pt x="126" y="12"/>
                  </a:lnTo>
                  <a:lnTo>
                    <a:pt x="128" y="8"/>
                  </a:lnTo>
                  <a:lnTo>
                    <a:pt x="128" y="2"/>
                  </a:lnTo>
                  <a:lnTo>
                    <a:pt x="132" y="0"/>
                  </a:lnTo>
                  <a:lnTo>
                    <a:pt x="138" y="0"/>
                  </a:lnTo>
                  <a:lnTo>
                    <a:pt x="142" y="4"/>
                  </a:lnTo>
                  <a:lnTo>
                    <a:pt x="146" y="4"/>
                  </a:lnTo>
                  <a:lnTo>
                    <a:pt x="148" y="2"/>
                  </a:lnTo>
                  <a:lnTo>
                    <a:pt x="152" y="0"/>
                  </a:lnTo>
                  <a:lnTo>
                    <a:pt x="156" y="2"/>
                  </a:lnTo>
                  <a:lnTo>
                    <a:pt x="162" y="2"/>
                  </a:lnTo>
                  <a:lnTo>
                    <a:pt x="164" y="2"/>
                  </a:lnTo>
                  <a:lnTo>
                    <a:pt x="164" y="4"/>
                  </a:lnTo>
                  <a:lnTo>
                    <a:pt x="166" y="10"/>
                  </a:lnTo>
                  <a:lnTo>
                    <a:pt x="166" y="12"/>
                  </a:lnTo>
                  <a:lnTo>
                    <a:pt x="170" y="18"/>
                  </a:lnTo>
                  <a:lnTo>
                    <a:pt x="170" y="20"/>
                  </a:lnTo>
                  <a:lnTo>
                    <a:pt x="172" y="20"/>
                  </a:lnTo>
                  <a:lnTo>
                    <a:pt x="172" y="22"/>
                  </a:lnTo>
                  <a:lnTo>
                    <a:pt x="172" y="24"/>
                  </a:lnTo>
                  <a:lnTo>
                    <a:pt x="174" y="28"/>
                  </a:lnTo>
                  <a:lnTo>
                    <a:pt x="176" y="28"/>
                  </a:lnTo>
                  <a:lnTo>
                    <a:pt x="182" y="28"/>
                  </a:lnTo>
                  <a:lnTo>
                    <a:pt x="186" y="28"/>
                  </a:lnTo>
                  <a:lnTo>
                    <a:pt x="193" y="32"/>
                  </a:lnTo>
                  <a:lnTo>
                    <a:pt x="199" y="30"/>
                  </a:lnTo>
                  <a:lnTo>
                    <a:pt x="201" y="30"/>
                  </a:lnTo>
                  <a:lnTo>
                    <a:pt x="201" y="32"/>
                  </a:lnTo>
                  <a:lnTo>
                    <a:pt x="203" y="37"/>
                  </a:lnTo>
                  <a:lnTo>
                    <a:pt x="211" y="39"/>
                  </a:lnTo>
                  <a:lnTo>
                    <a:pt x="213" y="41"/>
                  </a:lnTo>
                  <a:lnTo>
                    <a:pt x="213" y="47"/>
                  </a:lnTo>
                  <a:lnTo>
                    <a:pt x="217" y="51"/>
                  </a:lnTo>
                  <a:lnTo>
                    <a:pt x="227" y="47"/>
                  </a:lnTo>
                  <a:lnTo>
                    <a:pt x="231" y="45"/>
                  </a:lnTo>
                  <a:lnTo>
                    <a:pt x="237" y="45"/>
                  </a:lnTo>
                  <a:lnTo>
                    <a:pt x="241" y="47"/>
                  </a:lnTo>
                  <a:lnTo>
                    <a:pt x="241" y="49"/>
                  </a:lnTo>
                  <a:lnTo>
                    <a:pt x="245" y="51"/>
                  </a:lnTo>
                  <a:lnTo>
                    <a:pt x="249" y="55"/>
                  </a:lnTo>
                  <a:lnTo>
                    <a:pt x="254" y="57"/>
                  </a:lnTo>
                  <a:lnTo>
                    <a:pt x="276" y="65"/>
                  </a:lnTo>
                  <a:lnTo>
                    <a:pt x="280" y="69"/>
                  </a:lnTo>
                  <a:lnTo>
                    <a:pt x="276" y="71"/>
                  </a:lnTo>
                  <a:lnTo>
                    <a:pt x="276" y="75"/>
                  </a:lnTo>
                  <a:lnTo>
                    <a:pt x="282" y="77"/>
                  </a:lnTo>
                  <a:lnTo>
                    <a:pt x="284" y="77"/>
                  </a:lnTo>
                  <a:lnTo>
                    <a:pt x="284" y="79"/>
                  </a:lnTo>
                  <a:lnTo>
                    <a:pt x="282" y="85"/>
                  </a:lnTo>
                  <a:lnTo>
                    <a:pt x="280" y="85"/>
                  </a:lnTo>
                  <a:lnTo>
                    <a:pt x="282" y="87"/>
                  </a:lnTo>
                  <a:lnTo>
                    <a:pt x="284" y="89"/>
                  </a:lnTo>
                  <a:lnTo>
                    <a:pt x="284" y="91"/>
                  </a:lnTo>
                  <a:lnTo>
                    <a:pt x="284" y="95"/>
                  </a:lnTo>
                  <a:lnTo>
                    <a:pt x="284" y="98"/>
                  </a:lnTo>
                  <a:lnTo>
                    <a:pt x="286" y="100"/>
                  </a:lnTo>
                  <a:lnTo>
                    <a:pt x="286" y="106"/>
                  </a:lnTo>
                  <a:lnTo>
                    <a:pt x="284" y="118"/>
                  </a:lnTo>
                  <a:lnTo>
                    <a:pt x="282" y="120"/>
                  </a:lnTo>
                  <a:lnTo>
                    <a:pt x="276" y="120"/>
                  </a:lnTo>
                  <a:lnTo>
                    <a:pt x="268" y="124"/>
                  </a:lnTo>
                  <a:lnTo>
                    <a:pt x="266" y="128"/>
                  </a:lnTo>
                  <a:lnTo>
                    <a:pt x="264" y="134"/>
                  </a:lnTo>
                  <a:lnTo>
                    <a:pt x="264" y="134"/>
                  </a:lnTo>
                  <a:close/>
                  <a:moveTo>
                    <a:pt x="121" y="158"/>
                  </a:moveTo>
                  <a:lnTo>
                    <a:pt x="121" y="158"/>
                  </a:lnTo>
                  <a:lnTo>
                    <a:pt x="119" y="156"/>
                  </a:lnTo>
                  <a:lnTo>
                    <a:pt x="111" y="154"/>
                  </a:lnTo>
                  <a:lnTo>
                    <a:pt x="107" y="150"/>
                  </a:lnTo>
                  <a:lnTo>
                    <a:pt x="105" y="150"/>
                  </a:lnTo>
                  <a:lnTo>
                    <a:pt x="101" y="154"/>
                  </a:lnTo>
                  <a:lnTo>
                    <a:pt x="99" y="156"/>
                  </a:lnTo>
                  <a:lnTo>
                    <a:pt x="97" y="160"/>
                  </a:lnTo>
                  <a:lnTo>
                    <a:pt x="93" y="167"/>
                  </a:lnTo>
                  <a:lnTo>
                    <a:pt x="89" y="169"/>
                  </a:lnTo>
                  <a:lnTo>
                    <a:pt x="93" y="173"/>
                  </a:lnTo>
                  <a:lnTo>
                    <a:pt x="97" y="175"/>
                  </a:lnTo>
                  <a:lnTo>
                    <a:pt x="99" y="175"/>
                  </a:lnTo>
                  <a:lnTo>
                    <a:pt x="99" y="173"/>
                  </a:lnTo>
                  <a:lnTo>
                    <a:pt x="101" y="173"/>
                  </a:lnTo>
                  <a:lnTo>
                    <a:pt x="107" y="173"/>
                  </a:lnTo>
                  <a:lnTo>
                    <a:pt x="109" y="175"/>
                  </a:lnTo>
                  <a:lnTo>
                    <a:pt x="109" y="169"/>
                  </a:lnTo>
                  <a:lnTo>
                    <a:pt x="115" y="167"/>
                  </a:lnTo>
                  <a:lnTo>
                    <a:pt x="119" y="164"/>
                  </a:lnTo>
                  <a:lnTo>
                    <a:pt x="121" y="158"/>
                  </a:lnTo>
                  <a:lnTo>
                    <a:pt x="121" y="158"/>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752" name="Freeform 27">
              <a:extLst>
                <a:ext uri="{FF2B5EF4-FFF2-40B4-BE49-F238E27FC236}">
                  <a16:creationId xmlns:a16="http://schemas.microsoft.com/office/drawing/2014/main" id="{803C88F5-A716-6B4E-BF81-D3C26525DEC8}"/>
                </a:ext>
              </a:extLst>
            </p:cNvPr>
            <p:cNvSpPr>
              <a:spLocks noEditPoints="1"/>
            </p:cNvSpPr>
            <p:nvPr/>
          </p:nvSpPr>
          <p:spPr bwMode="gray">
            <a:xfrm>
              <a:off x="5762626" y="3249608"/>
              <a:ext cx="500064" cy="231775"/>
            </a:xfrm>
            <a:custGeom>
              <a:avLst/>
              <a:gdLst/>
              <a:ahLst/>
              <a:cxnLst>
                <a:cxn ang="0">
                  <a:pos x="19" y="8"/>
                </a:cxn>
                <a:cxn ang="0">
                  <a:pos x="15" y="16"/>
                </a:cxn>
                <a:cxn ang="0">
                  <a:pos x="11" y="24"/>
                </a:cxn>
                <a:cxn ang="0">
                  <a:pos x="5" y="28"/>
                </a:cxn>
                <a:cxn ang="0">
                  <a:pos x="5" y="36"/>
                </a:cxn>
                <a:cxn ang="0">
                  <a:pos x="2" y="46"/>
                </a:cxn>
                <a:cxn ang="0">
                  <a:pos x="25" y="28"/>
                </a:cxn>
                <a:cxn ang="0">
                  <a:pos x="37" y="16"/>
                </a:cxn>
                <a:cxn ang="0">
                  <a:pos x="29" y="8"/>
                </a:cxn>
                <a:cxn ang="0">
                  <a:pos x="167" y="146"/>
                </a:cxn>
                <a:cxn ang="0">
                  <a:pos x="175" y="138"/>
                </a:cxn>
                <a:cxn ang="0">
                  <a:pos x="175" y="126"/>
                </a:cxn>
                <a:cxn ang="0">
                  <a:pos x="185" y="128"/>
                </a:cxn>
                <a:cxn ang="0">
                  <a:pos x="201" y="124"/>
                </a:cxn>
                <a:cxn ang="0">
                  <a:pos x="224" y="116"/>
                </a:cxn>
                <a:cxn ang="0">
                  <a:pos x="248" y="114"/>
                </a:cxn>
                <a:cxn ang="0">
                  <a:pos x="267" y="114"/>
                </a:cxn>
                <a:cxn ang="0">
                  <a:pos x="279" y="114"/>
                </a:cxn>
                <a:cxn ang="0">
                  <a:pos x="291" y="116"/>
                </a:cxn>
                <a:cxn ang="0">
                  <a:pos x="305" y="107"/>
                </a:cxn>
                <a:cxn ang="0">
                  <a:pos x="295" y="87"/>
                </a:cxn>
                <a:cxn ang="0">
                  <a:pos x="299" y="75"/>
                </a:cxn>
                <a:cxn ang="0">
                  <a:pos x="303" y="59"/>
                </a:cxn>
                <a:cxn ang="0">
                  <a:pos x="315" y="55"/>
                </a:cxn>
                <a:cxn ang="0">
                  <a:pos x="291" y="44"/>
                </a:cxn>
                <a:cxn ang="0">
                  <a:pos x="295" y="30"/>
                </a:cxn>
                <a:cxn ang="0">
                  <a:pos x="289" y="18"/>
                </a:cxn>
                <a:cxn ang="0">
                  <a:pos x="277" y="16"/>
                </a:cxn>
                <a:cxn ang="0">
                  <a:pos x="260" y="10"/>
                </a:cxn>
                <a:cxn ang="0">
                  <a:pos x="252" y="10"/>
                </a:cxn>
                <a:cxn ang="0">
                  <a:pos x="238" y="20"/>
                </a:cxn>
                <a:cxn ang="0">
                  <a:pos x="224" y="24"/>
                </a:cxn>
                <a:cxn ang="0">
                  <a:pos x="197" y="26"/>
                </a:cxn>
                <a:cxn ang="0">
                  <a:pos x="179" y="16"/>
                </a:cxn>
                <a:cxn ang="0">
                  <a:pos x="163" y="8"/>
                </a:cxn>
                <a:cxn ang="0">
                  <a:pos x="141" y="4"/>
                </a:cxn>
                <a:cxn ang="0">
                  <a:pos x="118" y="0"/>
                </a:cxn>
                <a:cxn ang="0">
                  <a:pos x="100" y="10"/>
                </a:cxn>
                <a:cxn ang="0">
                  <a:pos x="74" y="24"/>
                </a:cxn>
                <a:cxn ang="0">
                  <a:pos x="51" y="20"/>
                </a:cxn>
                <a:cxn ang="0">
                  <a:pos x="47" y="30"/>
                </a:cxn>
                <a:cxn ang="0">
                  <a:pos x="33" y="36"/>
                </a:cxn>
                <a:cxn ang="0">
                  <a:pos x="17" y="40"/>
                </a:cxn>
                <a:cxn ang="0">
                  <a:pos x="2" y="57"/>
                </a:cxn>
                <a:cxn ang="0">
                  <a:pos x="9" y="79"/>
                </a:cxn>
                <a:cxn ang="0">
                  <a:pos x="9" y="87"/>
                </a:cxn>
                <a:cxn ang="0">
                  <a:pos x="5" y="89"/>
                </a:cxn>
                <a:cxn ang="0">
                  <a:pos x="17" y="107"/>
                </a:cxn>
                <a:cxn ang="0">
                  <a:pos x="29" y="124"/>
                </a:cxn>
                <a:cxn ang="0">
                  <a:pos x="47" y="126"/>
                </a:cxn>
                <a:cxn ang="0">
                  <a:pos x="70" y="136"/>
                </a:cxn>
                <a:cxn ang="0">
                  <a:pos x="102" y="136"/>
                </a:cxn>
                <a:cxn ang="0">
                  <a:pos x="136" y="134"/>
                </a:cxn>
                <a:cxn ang="0">
                  <a:pos x="149" y="128"/>
                </a:cxn>
                <a:cxn ang="0">
                  <a:pos x="159" y="132"/>
                </a:cxn>
                <a:cxn ang="0">
                  <a:pos x="159" y="146"/>
                </a:cxn>
              </a:cxnLst>
              <a:rect l="0" t="0" r="r" b="b"/>
              <a:pathLst>
                <a:path w="315" h="146">
                  <a:moveTo>
                    <a:pt x="29" y="8"/>
                  </a:moveTo>
                  <a:lnTo>
                    <a:pt x="29" y="8"/>
                  </a:lnTo>
                  <a:lnTo>
                    <a:pt x="25" y="8"/>
                  </a:lnTo>
                  <a:lnTo>
                    <a:pt x="19" y="8"/>
                  </a:lnTo>
                  <a:lnTo>
                    <a:pt x="15" y="6"/>
                  </a:lnTo>
                  <a:lnTo>
                    <a:pt x="9" y="8"/>
                  </a:lnTo>
                  <a:lnTo>
                    <a:pt x="9" y="10"/>
                  </a:lnTo>
                  <a:lnTo>
                    <a:pt x="15" y="16"/>
                  </a:lnTo>
                  <a:lnTo>
                    <a:pt x="17" y="18"/>
                  </a:lnTo>
                  <a:lnTo>
                    <a:pt x="17" y="20"/>
                  </a:lnTo>
                  <a:lnTo>
                    <a:pt x="15" y="24"/>
                  </a:lnTo>
                  <a:lnTo>
                    <a:pt x="11" y="24"/>
                  </a:lnTo>
                  <a:lnTo>
                    <a:pt x="7" y="24"/>
                  </a:lnTo>
                  <a:lnTo>
                    <a:pt x="7" y="20"/>
                  </a:lnTo>
                  <a:lnTo>
                    <a:pt x="5" y="24"/>
                  </a:lnTo>
                  <a:lnTo>
                    <a:pt x="5" y="28"/>
                  </a:lnTo>
                  <a:lnTo>
                    <a:pt x="2" y="30"/>
                  </a:lnTo>
                  <a:lnTo>
                    <a:pt x="0" y="34"/>
                  </a:lnTo>
                  <a:lnTo>
                    <a:pt x="2" y="36"/>
                  </a:lnTo>
                  <a:lnTo>
                    <a:pt x="5" y="36"/>
                  </a:lnTo>
                  <a:lnTo>
                    <a:pt x="0" y="38"/>
                  </a:lnTo>
                  <a:lnTo>
                    <a:pt x="0" y="44"/>
                  </a:lnTo>
                  <a:lnTo>
                    <a:pt x="0" y="46"/>
                  </a:lnTo>
                  <a:lnTo>
                    <a:pt x="2" y="46"/>
                  </a:lnTo>
                  <a:lnTo>
                    <a:pt x="11" y="36"/>
                  </a:lnTo>
                  <a:lnTo>
                    <a:pt x="23" y="34"/>
                  </a:lnTo>
                  <a:lnTo>
                    <a:pt x="23" y="30"/>
                  </a:lnTo>
                  <a:lnTo>
                    <a:pt x="25" y="28"/>
                  </a:lnTo>
                  <a:lnTo>
                    <a:pt x="35" y="28"/>
                  </a:lnTo>
                  <a:lnTo>
                    <a:pt x="43" y="26"/>
                  </a:lnTo>
                  <a:lnTo>
                    <a:pt x="45" y="20"/>
                  </a:lnTo>
                  <a:lnTo>
                    <a:pt x="37" y="16"/>
                  </a:lnTo>
                  <a:lnTo>
                    <a:pt x="33" y="14"/>
                  </a:lnTo>
                  <a:lnTo>
                    <a:pt x="29" y="10"/>
                  </a:lnTo>
                  <a:lnTo>
                    <a:pt x="29" y="8"/>
                  </a:lnTo>
                  <a:lnTo>
                    <a:pt x="29" y="8"/>
                  </a:lnTo>
                  <a:close/>
                  <a:moveTo>
                    <a:pt x="159" y="146"/>
                  </a:moveTo>
                  <a:lnTo>
                    <a:pt x="159" y="146"/>
                  </a:lnTo>
                  <a:lnTo>
                    <a:pt x="165" y="146"/>
                  </a:lnTo>
                  <a:lnTo>
                    <a:pt x="167" y="146"/>
                  </a:lnTo>
                  <a:lnTo>
                    <a:pt x="167" y="144"/>
                  </a:lnTo>
                  <a:lnTo>
                    <a:pt x="169" y="142"/>
                  </a:lnTo>
                  <a:lnTo>
                    <a:pt x="173" y="138"/>
                  </a:lnTo>
                  <a:lnTo>
                    <a:pt x="175" y="138"/>
                  </a:lnTo>
                  <a:lnTo>
                    <a:pt x="175" y="136"/>
                  </a:lnTo>
                  <a:lnTo>
                    <a:pt x="175" y="132"/>
                  </a:lnTo>
                  <a:lnTo>
                    <a:pt x="175" y="128"/>
                  </a:lnTo>
                  <a:lnTo>
                    <a:pt x="175" y="126"/>
                  </a:lnTo>
                  <a:lnTo>
                    <a:pt x="177" y="126"/>
                  </a:lnTo>
                  <a:lnTo>
                    <a:pt x="179" y="126"/>
                  </a:lnTo>
                  <a:lnTo>
                    <a:pt x="183" y="128"/>
                  </a:lnTo>
                  <a:lnTo>
                    <a:pt x="185" y="128"/>
                  </a:lnTo>
                  <a:lnTo>
                    <a:pt x="187" y="124"/>
                  </a:lnTo>
                  <a:lnTo>
                    <a:pt x="193" y="124"/>
                  </a:lnTo>
                  <a:lnTo>
                    <a:pt x="197" y="124"/>
                  </a:lnTo>
                  <a:lnTo>
                    <a:pt x="201" y="124"/>
                  </a:lnTo>
                  <a:lnTo>
                    <a:pt x="202" y="124"/>
                  </a:lnTo>
                  <a:lnTo>
                    <a:pt x="212" y="122"/>
                  </a:lnTo>
                  <a:lnTo>
                    <a:pt x="216" y="122"/>
                  </a:lnTo>
                  <a:lnTo>
                    <a:pt x="224" y="116"/>
                  </a:lnTo>
                  <a:lnTo>
                    <a:pt x="230" y="116"/>
                  </a:lnTo>
                  <a:lnTo>
                    <a:pt x="234" y="116"/>
                  </a:lnTo>
                  <a:lnTo>
                    <a:pt x="242" y="116"/>
                  </a:lnTo>
                  <a:lnTo>
                    <a:pt x="248" y="114"/>
                  </a:lnTo>
                  <a:lnTo>
                    <a:pt x="254" y="109"/>
                  </a:lnTo>
                  <a:lnTo>
                    <a:pt x="262" y="107"/>
                  </a:lnTo>
                  <a:lnTo>
                    <a:pt x="262" y="112"/>
                  </a:lnTo>
                  <a:lnTo>
                    <a:pt x="267" y="114"/>
                  </a:lnTo>
                  <a:lnTo>
                    <a:pt x="271" y="112"/>
                  </a:lnTo>
                  <a:lnTo>
                    <a:pt x="275" y="112"/>
                  </a:lnTo>
                  <a:lnTo>
                    <a:pt x="277" y="114"/>
                  </a:lnTo>
                  <a:lnTo>
                    <a:pt x="279" y="114"/>
                  </a:lnTo>
                  <a:lnTo>
                    <a:pt x="281" y="114"/>
                  </a:lnTo>
                  <a:lnTo>
                    <a:pt x="287" y="109"/>
                  </a:lnTo>
                  <a:lnTo>
                    <a:pt x="289" y="112"/>
                  </a:lnTo>
                  <a:lnTo>
                    <a:pt x="291" y="116"/>
                  </a:lnTo>
                  <a:lnTo>
                    <a:pt x="297" y="112"/>
                  </a:lnTo>
                  <a:lnTo>
                    <a:pt x="305" y="114"/>
                  </a:lnTo>
                  <a:lnTo>
                    <a:pt x="305" y="112"/>
                  </a:lnTo>
                  <a:lnTo>
                    <a:pt x="305" y="107"/>
                  </a:lnTo>
                  <a:lnTo>
                    <a:pt x="303" y="103"/>
                  </a:lnTo>
                  <a:lnTo>
                    <a:pt x="303" y="97"/>
                  </a:lnTo>
                  <a:lnTo>
                    <a:pt x="297" y="93"/>
                  </a:lnTo>
                  <a:lnTo>
                    <a:pt x="295" y="87"/>
                  </a:lnTo>
                  <a:lnTo>
                    <a:pt x="297" y="85"/>
                  </a:lnTo>
                  <a:lnTo>
                    <a:pt x="299" y="83"/>
                  </a:lnTo>
                  <a:lnTo>
                    <a:pt x="299" y="77"/>
                  </a:lnTo>
                  <a:lnTo>
                    <a:pt x="299" y="75"/>
                  </a:lnTo>
                  <a:lnTo>
                    <a:pt x="299" y="73"/>
                  </a:lnTo>
                  <a:lnTo>
                    <a:pt x="297" y="67"/>
                  </a:lnTo>
                  <a:lnTo>
                    <a:pt x="299" y="65"/>
                  </a:lnTo>
                  <a:lnTo>
                    <a:pt x="303" y="59"/>
                  </a:lnTo>
                  <a:lnTo>
                    <a:pt x="305" y="59"/>
                  </a:lnTo>
                  <a:lnTo>
                    <a:pt x="309" y="63"/>
                  </a:lnTo>
                  <a:lnTo>
                    <a:pt x="313" y="57"/>
                  </a:lnTo>
                  <a:lnTo>
                    <a:pt x="315" y="55"/>
                  </a:lnTo>
                  <a:lnTo>
                    <a:pt x="313" y="53"/>
                  </a:lnTo>
                  <a:lnTo>
                    <a:pt x="307" y="47"/>
                  </a:lnTo>
                  <a:lnTo>
                    <a:pt x="297" y="46"/>
                  </a:lnTo>
                  <a:lnTo>
                    <a:pt x="291" y="44"/>
                  </a:lnTo>
                  <a:lnTo>
                    <a:pt x="289" y="40"/>
                  </a:lnTo>
                  <a:lnTo>
                    <a:pt x="289" y="38"/>
                  </a:lnTo>
                  <a:lnTo>
                    <a:pt x="291" y="34"/>
                  </a:lnTo>
                  <a:lnTo>
                    <a:pt x="295" y="30"/>
                  </a:lnTo>
                  <a:lnTo>
                    <a:pt x="297" y="28"/>
                  </a:lnTo>
                  <a:lnTo>
                    <a:pt x="295" y="24"/>
                  </a:lnTo>
                  <a:lnTo>
                    <a:pt x="291" y="18"/>
                  </a:lnTo>
                  <a:lnTo>
                    <a:pt x="289" y="18"/>
                  </a:lnTo>
                  <a:lnTo>
                    <a:pt x="289" y="16"/>
                  </a:lnTo>
                  <a:lnTo>
                    <a:pt x="289" y="14"/>
                  </a:lnTo>
                  <a:lnTo>
                    <a:pt x="287" y="14"/>
                  </a:lnTo>
                  <a:lnTo>
                    <a:pt x="277" y="16"/>
                  </a:lnTo>
                  <a:lnTo>
                    <a:pt x="275" y="14"/>
                  </a:lnTo>
                  <a:lnTo>
                    <a:pt x="269" y="10"/>
                  </a:lnTo>
                  <a:lnTo>
                    <a:pt x="264" y="10"/>
                  </a:lnTo>
                  <a:lnTo>
                    <a:pt x="260" y="10"/>
                  </a:lnTo>
                  <a:lnTo>
                    <a:pt x="258" y="14"/>
                  </a:lnTo>
                  <a:lnTo>
                    <a:pt x="258" y="10"/>
                  </a:lnTo>
                  <a:lnTo>
                    <a:pt x="254" y="10"/>
                  </a:lnTo>
                  <a:lnTo>
                    <a:pt x="252" y="10"/>
                  </a:lnTo>
                  <a:lnTo>
                    <a:pt x="250" y="14"/>
                  </a:lnTo>
                  <a:lnTo>
                    <a:pt x="248" y="18"/>
                  </a:lnTo>
                  <a:lnTo>
                    <a:pt x="242" y="20"/>
                  </a:lnTo>
                  <a:lnTo>
                    <a:pt x="238" y="20"/>
                  </a:lnTo>
                  <a:lnTo>
                    <a:pt x="234" y="24"/>
                  </a:lnTo>
                  <a:lnTo>
                    <a:pt x="232" y="26"/>
                  </a:lnTo>
                  <a:lnTo>
                    <a:pt x="226" y="26"/>
                  </a:lnTo>
                  <a:lnTo>
                    <a:pt x="224" y="24"/>
                  </a:lnTo>
                  <a:lnTo>
                    <a:pt x="220" y="20"/>
                  </a:lnTo>
                  <a:lnTo>
                    <a:pt x="214" y="26"/>
                  </a:lnTo>
                  <a:lnTo>
                    <a:pt x="206" y="26"/>
                  </a:lnTo>
                  <a:lnTo>
                    <a:pt x="197" y="26"/>
                  </a:lnTo>
                  <a:lnTo>
                    <a:pt x="195" y="24"/>
                  </a:lnTo>
                  <a:lnTo>
                    <a:pt x="187" y="24"/>
                  </a:lnTo>
                  <a:lnTo>
                    <a:pt x="185" y="18"/>
                  </a:lnTo>
                  <a:lnTo>
                    <a:pt x="179" y="16"/>
                  </a:lnTo>
                  <a:lnTo>
                    <a:pt x="173" y="16"/>
                  </a:lnTo>
                  <a:lnTo>
                    <a:pt x="173" y="20"/>
                  </a:lnTo>
                  <a:lnTo>
                    <a:pt x="167" y="20"/>
                  </a:lnTo>
                  <a:lnTo>
                    <a:pt x="163" y="8"/>
                  </a:lnTo>
                  <a:lnTo>
                    <a:pt x="155" y="8"/>
                  </a:lnTo>
                  <a:lnTo>
                    <a:pt x="147" y="6"/>
                  </a:lnTo>
                  <a:lnTo>
                    <a:pt x="147" y="0"/>
                  </a:lnTo>
                  <a:lnTo>
                    <a:pt x="141" y="4"/>
                  </a:lnTo>
                  <a:lnTo>
                    <a:pt x="136" y="6"/>
                  </a:lnTo>
                  <a:lnTo>
                    <a:pt x="128" y="4"/>
                  </a:lnTo>
                  <a:lnTo>
                    <a:pt x="122" y="0"/>
                  </a:lnTo>
                  <a:lnTo>
                    <a:pt x="118" y="0"/>
                  </a:lnTo>
                  <a:lnTo>
                    <a:pt x="118" y="4"/>
                  </a:lnTo>
                  <a:lnTo>
                    <a:pt x="110" y="4"/>
                  </a:lnTo>
                  <a:lnTo>
                    <a:pt x="102" y="6"/>
                  </a:lnTo>
                  <a:lnTo>
                    <a:pt x="100" y="10"/>
                  </a:lnTo>
                  <a:lnTo>
                    <a:pt x="90" y="14"/>
                  </a:lnTo>
                  <a:lnTo>
                    <a:pt x="90" y="18"/>
                  </a:lnTo>
                  <a:lnTo>
                    <a:pt x="82" y="24"/>
                  </a:lnTo>
                  <a:lnTo>
                    <a:pt x="74" y="24"/>
                  </a:lnTo>
                  <a:lnTo>
                    <a:pt x="70" y="20"/>
                  </a:lnTo>
                  <a:lnTo>
                    <a:pt x="67" y="20"/>
                  </a:lnTo>
                  <a:lnTo>
                    <a:pt x="65" y="24"/>
                  </a:lnTo>
                  <a:lnTo>
                    <a:pt x="51" y="20"/>
                  </a:lnTo>
                  <a:lnTo>
                    <a:pt x="47" y="26"/>
                  </a:lnTo>
                  <a:lnTo>
                    <a:pt x="61" y="30"/>
                  </a:lnTo>
                  <a:lnTo>
                    <a:pt x="51" y="30"/>
                  </a:lnTo>
                  <a:lnTo>
                    <a:pt x="47" y="30"/>
                  </a:lnTo>
                  <a:lnTo>
                    <a:pt x="51" y="34"/>
                  </a:lnTo>
                  <a:lnTo>
                    <a:pt x="37" y="38"/>
                  </a:lnTo>
                  <a:lnTo>
                    <a:pt x="35" y="38"/>
                  </a:lnTo>
                  <a:lnTo>
                    <a:pt x="33" y="36"/>
                  </a:lnTo>
                  <a:lnTo>
                    <a:pt x="29" y="36"/>
                  </a:lnTo>
                  <a:lnTo>
                    <a:pt x="27" y="36"/>
                  </a:lnTo>
                  <a:lnTo>
                    <a:pt x="27" y="40"/>
                  </a:lnTo>
                  <a:lnTo>
                    <a:pt x="17" y="40"/>
                  </a:lnTo>
                  <a:lnTo>
                    <a:pt x="11" y="40"/>
                  </a:lnTo>
                  <a:lnTo>
                    <a:pt x="0" y="49"/>
                  </a:lnTo>
                  <a:lnTo>
                    <a:pt x="2" y="53"/>
                  </a:lnTo>
                  <a:lnTo>
                    <a:pt x="2" y="57"/>
                  </a:lnTo>
                  <a:lnTo>
                    <a:pt x="0" y="63"/>
                  </a:lnTo>
                  <a:lnTo>
                    <a:pt x="11" y="63"/>
                  </a:lnTo>
                  <a:lnTo>
                    <a:pt x="11" y="73"/>
                  </a:lnTo>
                  <a:lnTo>
                    <a:pt x="9" y="79"/>
                  </a:lnTo>
                  <a:lnTo>
                    <a:pt x="15" y="83"/>
                  </a:lnTo>
                  <a:lnTo>
                    <a:pt x="15" y="85"/>
                  </a:lnTo>
                  <a:lnTo>
                    <a:pt x="11" y="87"/>
                  </a:lnTo>
                  <a:lnTo>
                    <a:pt x="9" y="87"/>
                  </a:lnTo>
                  <a:lnTo>
                    <a:pt x="7" y="85"/>
                  </a:lnTo>
                  <a:lnTo>
                    <a:pt x="5" y="85"/>
                  </a:lnTo>
                  <a:lnTo>
                    <a:pt x="5" y="87"/>
                  </a:lnTo>
                  <a:lnTo>
                    <a:pt x="5" y="89"/>
                  </a:lnTo>
                  <a:lnTo>
                    <a:pt x="5" y="95"/>
                  </a:lnTo>
                  <a:lnTo>
                    <a:pt x="11" y="93"/>
                  </a:lnTo>
                  <a:lnTo>
                    <a:pt x="17" y="97"/>
                  </a:lnTo>
                  <a:lnTo>
                    <a:pt x="17" y="107"/>
                  </a:lnTo>
                  <a:lnTo>
                    <a:pt x="17" y="116"/>
                  </a:lnTo>
                  <a:lnTo>
                    <a:pt x="29" y="116"/>
                  </a:lnTo>
                  <a:lnTo>
                    <a:pt x="29" y="122"/>
                  </a:lnTo>
                  <a:lnTo>
                    <a:pt x="29" y="124"/>
                  </a:lnTo>
                  <a:lnTo>
                    <a:pt x="37" y="122"/>
                  </a:lnTo>
                  <a:lnTo>
                    <a:pt x="39" y="126"/>
                  </a:lnTo>
                  <a:lnTo>
                    <a:pt x="43" y="126"/>
                  </a:lnTo>
                  <a:lnTo>
                    <a:pt x="47" y="126"/>
                  </a:lnTo>
                  <a:lnTo>
                    <a:pt x="47" y="128"/>
                  </a:lnTo>
                  <a:lnTo>
                    <a:pt x="47" y="132"/>
                  </a:lnTo>
                  <a:lnTo>
                    <a:pt x="61" y="144"/>
                  </a:lnTo>
                  <a:lnTo>
                    <a:pt x="70" y="136"/>
                  </a:lnTo>
                  <a:lnTo>
                    <a:pt x="74" y="124"/>
                  </a:lnTo>
                  <a:lnTo>
                    <a:pt x="88" y="126"/>
                  </a:lnTo>
                  <a:lnTo>
                    <a:pt x="98" y="132"/>
                  </a:lnTo>
                  <a:lnTo>
                    <a:pt x="102" y="136"/>
                  </a:lnTo>
                  <a:lnTo>
                    <a:pt x="108" y="138"/>
                  </a:lnTo>
                  <a:lnTo>
                    <a:pt x="114" y="142"/>
                  </a:lnTo>
                  <a:lnTo>
                    <a:pt x="122" y="138"/>
                  </a:lnTo>
                  <a:lnTo>
                    <a:pt x="136" y="134"/>
                  </a:lnTo>
                  <a:lnTo>
                    <a:pt x="137" y="132"/>
                  </a:lnTo>
                  <a:lnTo>
                    <a:pt x="139" y="126"/>
                  </a:lnTo>
                  <a:lnTo>
                    <a:pt x="145" y="126"/>
                  </a:lnTo>
                  <a:lnTo>
                    <a:pt x="149" y="128"/>
                  </a:lnTo>
                  <a:lnTo>
                    <a:pt x="157" y="118"/>
                  </a:lnTo>
                  <a:lnTo>
                    <a:pt x="159" y="118"/>
                  </a:lnTo>
                  <a:lnTo>
                    <a:pt x="163" y="126"/>
                  </a:lnTo>
                  <a:lnTo>
                    <a:pt x="159" y="132"/>
                  </a:lnTo>
                  <a:lnTo>
                    <a:pt x="157" y="134"/>
                  </a:lnTo>
                  <a:lnTo>
                    <a:pt x="157" y="138"/>
                  </a:lnTo>
                  <a:lnTo>
                    <a:pt x="157" y="144"/>
                  </a:lnTo>
                  <a:lnTo>
                    <a:pt x="159" y="146"/>
                  </a:lnTo>
                  <a:lnTo>
                    <a:pt x="159" y="146"/>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753" name="Freeform 28">
              <a:extLst>
                <a:ext uri="{FF2B5EF4-FFF2-40B4-BE49-F238E27FC236}">
                  <a16:creationId xmlns:a16="http://schemas.microsoft.com/office/drawing/2014/main" id="{925A7E92-DFA8-DC47-9930-F47D709D84FD}"/>
                </a:ext>
              </a:extLst>
            </p:cNvPr>
            <p:cNvSpPr>
              <a:spLocks/>
            </p:cNvSpPr>
            <p:nvPr/>
          </p:nvSpPr>
          <p:spPr bwMode="gray">
            <a:xfrm>
              <a:off x="7659690" y="4022719"/>
              <a:ext cx="195263" cy="481012"/>
            </a:xfrm>
            <a:custGeom>
              <a:avLst/>
              <a:gdLst/>
              <a:ahLst/>
              <a:cxnLst>
                <a:cxn ang="0">
                  <a:pos x="48" y="8"/>
                </a:cxn>
                <a:cxn ang="0">
                  <a:pos x="50" y="23"/>
                </a:cxn>
                <a:cxn ang="0">
                  <a:pos x="56" y="33"/>
                </a:cxn>
                <a:cxn ang="0">
                  <a:pos x="60" y="47"/>
                </a:cxn>
                <a:cxn ang="0">
                  <a:pos x="77" y="33"/>
                </a:cxn>
                <a:cxn ang="0">
                  <a:pos x="85" y="39"/>
                </a:cxn>
                <a:cxn ang="0">
                  <a:pos x="107" y="55"/>
                </a:cxn>
                <a:cxn ang="0">
                  <a:pos x="113" y="77"/>
                </a:cxn>
                <a:cxn ang="0">
                  <a:pos x="119" y="94"/>
                </a:cxn>
                <a:cxn ang="0">
                  <a:pos x="117" y="108"/>
                </a:cxn>
                <a:cxn ang="0">
                  <a:pos x="99" y="124"/>
                </a:cxn>
                <a:cxn ang="0">
                  <a:pos x="79" y="128"/>
                </a:cxn>
                <a:cxn ang="0">
                  <a:pos x="75" y="154"/>
                </a:cxn>
                <a:cxn ang="0">
                  <a:pos x="83" y="183"/>
                </a:cxn>
                <a:cxn ang="0">
                  <a:pos x="75" y="171"/>
                </a:cxn>
                <a:cxn ang="0">
                  <a:pos x="65" y="155"/>
                </a:cxn>
                <a:cxn ang="0">
                  <a:pos x="52" y="146"/>
                </a:cxn>
                <a:cxn ang="0">
                  <a:pos x="40" y="144"/>
                </a:cxn>
                <a:cxn ang="0">
                  <a:pos x="38" y="155"/>
                </a:cxn>
                <a:cxn ang="0">
                  <a:pos x="38" y="173"/>
                </a:cxn>
                <a:cxn ang="0">
                  <a:pos x="32" y="197"/>
                </a:cxn>
                <a:cxn ang="0">
                  <a:pos x="24" y="222"/>
                </a:cxn>
                <a:cxn ang="0">
                  <a:pos x="32" y="232"/>
                </a:cxn>
                <a:cxn ang="0">
                  <a:pos x="40" y="242"/>
                </a:cxn>
                <a:cxn ang="0">
                  <a:pos x="50" y="268"/>
                </a:cxn>
                <a:cxn ang="0">
                  <a:pos x="60" y="272"/>
                </a:cxn>
                <a:cxn ang="0">
                  <a:pos x="67" y="282"/>
                </a:cxn>
                <a:cxn ang="0">
                  <a:pos x="67" y="301"/>
                </a:cxn>
                <a:cxn ang="0">
                  <a:pos x="56" y="303"/>
                </a:cxn>
                <a:cxn ang="0">
                  <a:pos x="40" y="293"/>
                </a:cxn>
                <a:cxn ang="0">
                  <a:pos x="36" y="272"/>
                </a:cxn>
                <a:cxn ang="0">
                  <a:pos x="28" y="262"/>
                </a:cxn>
                <a:cxn ang="0">
                  <a:pos x="12" y="234"/>
                </a:cxn>
                <a:cxn ang="0">
                  <a:pos x="20" y="215"/>
                </a:cxn>
                <a:cxn ang="0">
                  <a:pos x="14" y="205"/>
                </a:cxn>
                <a:cxn ang="0">
                  <a:pos x="20" y="187"/>
                </a:cxn>
                <a:cxn ang="0">
                  <a:pos x="24" y="171"/>
                </a:cxn>
                <a:cxn ang="0">
                  <a:pos x="28" y="138"/>
                </a:cxn>
                <a:cxn ang="0">
                  <a:pos x="8" y="98"/>
                </a:cxn>
                <a:cxn ang="0">
                  <a:pos x="10" y="79"/>
                </a:cxn>
                <a:cxn ang="0">
                  <a:pos x="2" y="45"/>
                </a:cxn>
                <a:cxn ang="0">
                  <a:pos x="2" y="20"/>
                </a:cxn>
                <a:cxn ang="0">
                  <a:pos x="18" y="14"/>
                </a:cxn>
                <a:cxn ang="0">
                  <a:pos x="24" y="0"/>
                </a:cxn>
                <a:cxn ang="0">
                  <a:pos x="42" y="4"/>
                </a:cxn>
              </a:cxnLst>
              <a:rect l="0" t="0" r="r" b="b"/>
              <a:pathLst>
                <a:path w="123" h="303">
                  <a:moveTo>
                    <a:pt x="42" y="4"/>
                  </a:moveTo>
                  <a:lnTo>
                    <a:pt x="42" y="8"/>
                  </a:lnTo>
                  <a:lnTo>
                    <a:pt x="48" y="8"/>
                  </a:lnTo>
                  <a:lnTo>
                    <a:pt x="52" y="8"/>
                  </a:lnTo>
                  <a:lnTo>
                    <a:pt x="56" y="14"/>
                  </a:lnTo>
                  <a:lnTo>
                    <a:pt x="50" y="23"/>
                  </a:lnTo>
                  <a:lnTo>
                    <a:pt x="52" y="25"/>
                  </a:lnTo>
                  <a:lnTo>
                    <a:pt x="52" y="29"/>
                  </a:lnTo>
                  <a:lnTo>
                    <a:pt x="56" y="33"/>
                  </a:lnTo>
                  <a:lnTo>
                    <a:pt x="58" y="39"/>
                  </a:lnTo>
                  <a:lnTo>
                    <a:pt x="56" y="45"/>
                  </a:lnTo>
                  <a:lnTo>
                    <a:pt x="60" y="47"/>
                  </a:lnTo>
                  <a:lnTo>
                    <a:pt x="65" y="45"/>
                  </a:lnTo>
                  <a:lnTo>
                    <a:pt x="67" y="39"/>
                  </a:lnTo>
                  <a:lnTo>
                    <a:pt x="77" y="33"/>
                  </a:lnTo>
                  <a:lnTo>
                    <a:pt x="83" y="35"/>
                  </a:lnTo>
                  <a:lnTo>
                    <a:pt x="83" y="37"/>
                  </a:lnTo>
                  <a:lnTo>
                    <a:pt x="85" y="39"/>
                  </a:lnTo>
                  <a:lnTo>
                    <a:pt x="93" y="45"/>
                  </a:lnTo>
                  <a:lnTo>
                    <a:pt x="99" y="45"/>
                  </a:lnTo>
                  <a:lnTo>
                    <a:pt x="107" y="55"/>
                  </a:lnTo>
                  <a:lnTo>
                    <a:pt x="107" y="63"/>
                  </a:lnTo>
                  <a:lnTo>
                    <a:pt x="107" y="73"/>
                  </a:lnTo>
                  <a:lnTo>
                    <a:pt x="113" y="77"/>
                  </a:lnTo>
                  <a:lnTo>
                    <a:pt x="117" y="83"/>
                  </a:lnTo>
                  <a:lnTo>
                    <a:pt x="119" y="87"/>
                  </a:lnTo>
                  <a:lnTo>
                    <a:pt x="119" y="94"/>
                  </a:lnTo>
                  <a:lnTo>
                    <a:pt x="123" y="96"/>
                  </a:lnTo>
                  <a:lnTo>
                    <a:pt x="119" y="104"/>
                  </a:lnTo>
                  <a:lnTo>
                    <a:pt x="117" y="108"/>
                  </a:lnTo>
                  <a:lnTo>
                    <a:pt x="113" y="114"/>
                  </a:lnTo>
                  <a:lnTo>
                    <a:pt x="107" y="118"/>
                  </a:lnTo>
                  <a:lnTo>
                    <a:pt x="99" y="124"/>
                  </a:lnTo>
                  <a:lnTo>
                    <a:pt x="95" y="124"/>
                  </a:lnTo>
                  <a:lnTo>
                    <a:pt x="87" y="124"/>
                  </a:lnTo>
                  <a:lnTo>
                    <a:pt x="79" y="128"/>
                  </a:lnTo>
                  <a:lnTo>
                    <a:pt x="75" y="132"/>
                  </a:lnTo>
                  <a:lnTo>
                    <a:pt x="75" y="142"/>
                  </a:lnTo>
                  <a:lnTo>
                    <a:pt x="75" y="154"/>
                  </a:lnTo>
                  <a:lnTo>
                    <a:pt x="79" y="161"/>
                  </a:lnTo>
                  <a:lnTo>
                    <a:pt x="83" y="171"/>
                  </a:lnTo>
                  <a:lnTo>
                    <a:pt x="83" y="183"/>
                  </a:lnTo>
                  <a:lnTo>
                    <a:pt x="79" y="177"/>
                  </a:lnTo>
                  <a:lnTo>
                    <a:pt x="77" y="173"/>
                  </a:lnTo>
                  <a:lnTo>
                    <a:pt x="75" y="171"/>
                  </a:lnTo>
                  <a:lnTo>
                    <a:pt x="73" y="171"/>
                  </a:lnTo>
                  <a:lnTo>
                    <a:pt x="69" y="163"/>
                  </a:lnTo>
                  <a:lnTo>
                    <a:pt x="65" y="155"/>
                  </a:lnTo>
                  <a:lnTo>
                    <a:pt x="58" y="155"/>
                  </a:lnTo>
                  <a:lnTo>
                    <a:pt x="56" y="148"/>
                  </a:lnTo>
                  <a:lnTo>
                    <a:pt x="52" y="146"/>
                  </a:lnTo>
                  <a:lnTo>
                    <a:pt x="48" y="144"/>
                  </a:lnTo>
                  <a:lnTo>
                    <a:pt x="40" y="142"/>
                  </a:lnTo>
                  <a:lnTo>
                    <a:pt x="40" y="144"/>
                  </a:lnTo>
                  <a:lnTo>
                    <a:pt x="38" y="144"/>
                  </a:lnTo>
                  <a:lnTo>
                    <a:pt x="38" y="152"/>
                  </a:lnTo>
                  <a:lnTo>
                    <a:pt x="38" y="155"/>
                  </a:lnTo>
                  <a:lnTo>
                    <a:pt x="38" y="161"/>
                  </a:lnTo>
                  <a:lnTo>
                    <a:pt x="38" y="167"/>
                  </a:lnTo>
                  <a:lnTo>
                    <a:pt x="38" y="173"/>
                  </a:lnTo>
                  <a:lnTo>
                    <a:pt x="36" y="177"/>
                  </a:lnTo>
                  <a:lnTo>
                    <a:pt x="32" y="187"/>
                  </a:lnTo>
                  <a:lnTo>
                    <a:pt x="32" y="197"/>
                  </a:lnTo>
                  <a:lnTo>
                    <a:pt x="30" y="201"/>
                  </a:lnTo>
                  <a:lnTo>
                    <a:pt x="28" y="213"/>
                  </a:lnTo>
                  <a:lnTo>
                    <a:pt x="24" y="222"/>
                  </a:lnTo>
                  <a:lnTo>
                    <a:pt x="28" y="226"/>
                  </a:lnTo>
                  <a:lnTo>
                    <a:pt x="30" y="230"/>
                  </a:lnTo>
                  <a:lnTo>
                    <a:pt x="32" y="232"/>
                  </a:lnTo>
                  <a:lnTo>
                    <a:pt x="36" y="244"/>
                  </a:lnTo>
                  <a:lnTo>
                    <a:pt x="38" y="244"/>
                  </a:lnTo>
                  <a:lnTo>
                    <a:pt x="40" y="242"/>
                  </a:lnTo>
                  <a:lnTo>
                    <a:pt x="42" y="258"/>
                  </a:lnTo>
                  <a:lnTo>
                    <a:pt x="46" y="264"/>
                  </a:lnTo>
                  <a:lnTo>
                    <a:pt x="50" y="268"/>
                  </a:lnTo>
                  <a:lnTo>
                    <a:pt x="56" y="268"/>
                  </a:lnTo>
                  <a:lnTo>
                    <a:pt x="60" y="270"/>
                  </a:lnTo>
                  <a:lnTo>
                    <a:pt x="60" y="272"/>
                  </a:lnTo>
                  <a:lnTo>
                    <a:pt x="60" y="274"/>
                  </a:lnTo>
                  <a:lnTo>
                    <a:pt x="65" y="280"/>
                  </a:lnTo>
                  <a:lnTo>
                    <a:pt x="67" y="282"/>
                  </a:lnTo>
                  <a:lnTo>
                    <a:pt x="69" y="289"/>
                  </a:lnTo>
                  <a:lnTo>
                    <a:pt x="67" y="291"/>
                  </a:lnTo>
                  <a:lnTo>
                    <a:pt x="67" y="301"/>
                  </a:lnTo>
                  <a:lnTo>
                    <a:pt x="60" y="299"/>
                  </a:lnTo>
                  <a:lnTo>
                    <a:pt x="60" y="303"/>
                  </a:lnTo>
                  <a:lnTo>
                    <a:pt x="56" y="303"/>
                  </a:lnTo>
                  <a:lnTo>
                    <a:pt x="56" y="295"/>
                  </a:lnTo>
                  <a:lnTo>
                    <a:pt x="48" y="291"/>
                  </a:lnTo>
                  <a:lnTo>
                    <a:pt x="40" y="293"/>
                  </a:lnTo>
                  <a:lnTo>
                    <a:pt x="40" y="284"/>
                  </a:lnTo>
                  <a:lnTo>
                    <a:pt x="38" y="274"/>
                  </a:lnTo>
                  <a:lnTo>
                    <a:pt x="36" y="272"/>
                  </a:lnTo>
                  <a:lnTo>
                    <a:pt x="36" y="270"/>
                  </a:lnTo>
                  <a:lnTo>
                    <a:pt x="32" y="264"/>
                  </a:lnTo>
                  <a:lnTo>
                    <a:pt x="28" y="262"/>
                  </a:lnTo>
                  <a:lnTo>
                    <a:pt x="18" y="250"/>
                  </a:lnTo>
                  <a:lnTo>
                    <a:pt x="12" y="242"/>
                  </a:lnTo>
                  <a:lnTo>
                    <a:pt x="12" y="234"/>
                  </a:lnTo>
                  <a:lnTo>
                    <a:pt x="12" y="224"/>
                  </a:lnTo>
                  <a:lnTo>
                    <a:pt x="14" y="217"/>
                  </a:lnTo>
                  <a:lnTo>
                    <a:pt x="20" y="215"/>
                  </a:lnTo>
                  <a:lnTo>
                    <a:pt x="18" y="213"/>
                  </a:lnTo>
                  <a:lnTo>
                    <a:pt x="18" y="207"/>
                  </a:lnTo>
                  <a:lnTo>
                    <a:pt x="14" y="205"/>
                  </a:lnTo>
                  <a:lnTo>
                    <a:pt x="14" y="201"/>
                  </a:lnTo>
                  <a:lnTo>
                    <a:pt x="20" y="193"/>
                  </a:lnTo>
                  <a:lnTo>
                    <a:pt x="20" y="187"/>
                  </a:lnTo>
                  <a:lnTo>
                    <a:pt x="22" y="187"/>
                  </a:lnTo>
                  <a:lnTo>
                    <a:pt x="22" y="181"/>
                  </a:lnTo>
                  <a:lnTo>
                    <a:pt x="24" y="171"/>
                  </a:lnTo>
                  <a:lnTo>
                    <a:pt x="32" y="161"/>
                  </a:lnTo>
                  <a:lnTo>
                    <a:pt x="32" y="152"/>
                  </a:lnTo>
                  <a:lnTo>
                    <a:pt x="28" y="138"/>
                  </a:lnTo>
                  <a:lnTo>
                    <a:pt x="18" y="128"/>
                  </a:lnTo>
                  <a:lnTo>
                    <a:pt x="12" y="114"/>
                  </a:lnTo>
                  <a:lnTo>
                    <a:pt x="8" y="98"/>
                  </a:lnTo>
                  <a:lnTo>
                    <a:pt x="18" y="94"/>
                  </a:lnTo>
                  <a:lnTo>
                    <a:pt x="18" y="87"/>
                  </a:lnTo>
                  <a:lnTo>
                    <a:pt x="10" y="79"/>
                  </a:lnTo>
                  <a:lnTo>
                    <a:pt x="2" y="69"/>
                  </a:lnTo>
                  <a:lnTo>
                    <a:pt x="0" y="55"/>
                  </a:lnTo>
                  <a:lnTo>
                    <a:pt x="2" y="45"/>
                  </a:lnTo>
                  <a:lnTo>
                    <a:pt x="2" y="37"/>
                  </a:lnTo>
                  <a:lnTo>
                    <a:pt x="0" y="27"/>
                  </a:lnTo>
                  <a:lnTo>
                    <a:pt x="2" y="20"/>
                  </a:lnTo>
                  <a:lnTo>
                    <a:pt x="8" y="20"/>
                  </a:lnTo>
                  <a:lnTo>
                    <a:pt x="12" y="14"/>
                  </a:lnTo>
                  <a:lnTo>
                    <a:pt x="18" y="14"/>
                  </a:lnTo>
                  <a:lnTo>
                    <a:pt x="18" y="8"/>
                  </a:lnTo>
                  <a:lnTo>
                    <a:pt x="20" y="0"/>
                  </a:lnTo>
                  <a:lnTo>
                    <a:pt x="24" y="0"/>
                  </a:lnTo>
                  <a:lnTo>
                    <a:pt x="30" y="4"/>
                  </a:lnTo>
                  <a:lnTo>
                    <a:pt x="42" y="4"/>
                  </a:lnTo>
                  <a:lnTo>
                    <a:pt x="42" y="4"/>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754" name="Freeform 29">
              <a:extLst>
                <a:ext uri="{FF2B5EF4-FFF2-40B4-BE49-F238E27FC236}">
                  <a16:creationId xmlns:a16="http://schemas.microsoft.com/office/drawing/2014/main" id="{DA435BC0-6D3E-6C42-ABFD-7A95296181A1}"/>
                </a:ext>
              </a:extLst>
            </p:cNvPr>
            <p:cNvSpPr>
              <a:spLocks/>
            </p:cNvSpPr>
            <p:nvPr/>
          </p:nvSpPr>
          <p:spPr bwMode="gray">
            <a:xfrm>
              <a:off x="7659690" y="4022719"/>
              <a:ext cx="195263" cy="481012"/>
            </a:xfrm>
            <a:custGeom>
              <a:avLst/>
              <a:gdLst/>
              <a:ahLst/>
              <a:cxnLst>
                <a:cxn ang="0">
                  <a:pos x="48" y="8"/>
                </a:cxn>
                <a:cxn ang="0">
                  <a:pos x="50" y="23"/>
                </a:cxn>
                <a:cxn ang="0">
                  <a:pos x="56" y="33"/>
                </a:cxn>
                <a:cxn ang="0">
                  <a:pos x="60" y="47"/>
                </a:cxn>
                <a:cxn ang="0">
                  <a:pos x="77" y="33"/>
                </a:cxn>
                <a:cxn ang="0">
                  <a:pos x="85" y="39"/>
                </a:cxn>
                <a:cxn ang="0">
                  <a:pos x="107" y="55"/>
                </a:cxn>
                <a:cxn ang="0">
                  <a:pos x="113" y="77"/>
                </a:cxn>
                <a:cxn ang="0">
                  <a:pos x="119" y="94"/>
                </a:cxn>
                <a:cxn ang="0">
                  <a:pos x="117" y="108"/>
                </a:cxn>
                <a:cxn ang="0">
                  <a:pos x="99" y="124"/>
                </a:cxn>
                <a:cxn ang="0">
                  <a:pos x="79" y="128"/>
                </a:cxn>
                <a:cxn ang="0">
                  <a:pos x="75" y="154"/>
                </a:cxn>
                <a:cxn ang="0">
                  <a:pos x="83" y="183"/>
                </a:cxn>
                <a:cxn ang="0">
                  <a:pos x="75" y="171"/>
                </a:cxn>
                <a:cxn ang="0">
                  <a:pos x="65" y="155"/>
                </a:cxn>
                <a:cxn ang="0">
                  <a:pos x="52" y="146"/>
                </a:cxn>
                <a:cxn ang="0">
                  <a:pos x="40" y="144"/>
                </a:cxn>
                <a:cxn ang="0">
                  <a:pos x="38" y="155"/>
                </a:cxn>
                <a:cxn ang="0">
                  <a:pos x="38" y="173"/>
                </a:cxn>
                <a:cxn ang="0">
                  <a:pos x="32" y="197"/>
                </a:cxn>
                <a:cxn ang="0">
                  <a:pos x="24" y="222"/>
                </a:cxn>
                <a:cxn ang="0">
                  <a:pos x="32" y="232"/>
                </a:cxn>
                <a:cxn ang="0">
                  <a:pos x="40" y="242"/>
                </a:cxn>
                <a:cxn ang="0">
                  <a:pos x="50" y="268"/>
                </a:cxn>
                <a:cxn ang="0">
                  <a:pos x="60" y="272"/>
                </a:cxn>
                <a:cxn ang="0">
                  <a:pos x="67" y="282"/>
                </a:cxn>
                <a:cxn ang="0">
                  <a:pos x="67" y="301"/>
                </a:cxn>
                <a:cxn ang="0">
                  <a:pos x="56" y="303"/>
                </a:cxn>
                <a:cxn ang="0">
                  <a:pos x="40" y="293"/>
                </a:cxn>
                <a:cxn ang="0">
                  <a:pos x="36" y="272"/>
                </a:cxn>
                <a:cxn ang="0">
                  <a:pos x="28" y="262"/>
                </a:cxn>
                <a:cxn ang="0">
                  <a:pos x="12" y="234"/>
                </a:cxn>
                <a:cxn ang="0">
                  <a:pos x="20" y="215"/>
                </a:cxn>
                <a:cxn ang="0">
                  <a:pos x="14" y="205"/>
                </a:cxn>
                <a:cxn ang="0">
                  <a:pos x="20" y="187"/>
                </a:cxn>
                <a:cxn ang="0">
                  <a:pos x="24" y="171"/>
                </a:cxn>
                <a:cxn ang="0">
                  <a:pos x="28" y="138"/>
                </a:cxn>
                <a:cxn ang="0">
                  <a:pos x="8" y="98"/>
                </a:cxn>
                <a:cxn ang="0">
                  <a:pos x="10" y="79"/>
                </a:cxn>
                <a:cxn ang="0">
                  <a:pos x="2" y="45"/>
                </a:cxn>
                <a:cxn ang="0">
                  <a:pos x="2" y="20"/>
                </a:cxn>
                <a:cxn ang="0">
                  <a:pos x="18" y="14"/>
                </a:cxn>
                <a:cxn ang="0">
                  <a:pos x="24" y="0"/>
                </a:cxn>
                <a:cxn ang="0">
                  <a:pos x="42" y="4"/>
                </a:cxn>
              </a:cxnLst>
              <a:rect l="0" t="0" r="r" b="b"/>
              <a:pathLst>
                <a:path w="123" h="303">
                  <a:moveTo>
                    <a:pt x="42" y="4"/>
                  </a:moveTo>
                  <a:lnTo>
                    <a:pt x="42" y="8"/>
                  </a:lnTo>
                  <a:lnTo>
                    <a:pt x="48" y="8"/>
                  </a:lnTo>
                  <a:lnTo>
                    <a:pt x="52" y="8"/>
                  </a:lnTo>
                  <a:lnTo>
                    <a:pt x="56" y="14"/>
                  </a:lnTo>
                  <a:lnTo>
                    <a:pt x="50" y="23"/>
                  </a:lnTo>
                  <a:lnTo>
                    <a:pt x="52" y="25"/>
                  </a:lnTo>
                  <a:lnTo>
                    <a:pt x="52" y="29"/>
                  </a:lnTo>
                  <a:lnTo>
                    <a:pt x="56" y="33"/>
                  </a:lnTo>
                  <a:lnTo>
                    <a:pt x="58" y="39"/>
                  </a:lnTo>
                  <a:lnTo>
                    <a:pt x="56" y="45"/>
                  </a:lnTo>
                  <a:lnTo>
                    <a:pt x="60" y="47"/>
                  </a:lnTo>
                  <a:lnTo>
                    <a:pt x="65" y="45"/>
                  </a:lnTo>
                  <a:lnTo>
                    <a:pt x="67" y="39"/>
                  </a:lnTo>
                  <a:lnTo>
                    <a:pt x="77" y="33"/>
                  </a:lnTo>
                  <a:lnTo>
                    <a:pt x="83" y="35"/>
                  </a:lnTo>
                  <a:lnTo>
                    <a:pt x="83" y="37"/>
                  </a:lnTo>
                  <a:lnTo>
                    <a:pt x="85" y="39"/>
                  </a:lnTo>
                  <a:lnTo>
                    <a:pt x="93" y="45"/>
                  </a:lnTo>
                  <a:lnTo>
                    <a:pt x="99" y="45"/>
                  </a:lnTo>
                  <a:lnTo>
                    <a:pt x="107" y="55"/>
                  </a:lnTo>
                  <a:lnTo>
                    <a:pt x="107" y="63"/>
                  </a:lnTo>
                  <a:lnTo>
                    <a:pt x="107" y="73"/>
                  </a:lnTo>
                  <a:lnTo>
                    <a:pt x="113" y="77"/>
                  </a:lnTo>
                  <a:lnTo>
                    <a:pt x="117" y="83"/>
                  </a:lnTo>
                  <a:lnTo>
                    <a:pt x="119" y="87"/>
                  </a:lnTo>
                  <a:lnTo>
                    <a:pt x="119" y="94"/>
                  </a:lnTo>
                  <a:lnTo>
                    <a:pt x="123" y="96"/>
                  </a:lnTo>
                  <a:lnTo>
                    <a:pt x="119" y="104"/>
                  </a:lnTo>
                  <a:lnTo>
                    <a:pt x="117" y="108"/>
                  </a:lnTo>
                  <a:lnTo>
                    <a:pt x="113" y="114"/>
                  </a:lnTo>
                  <a:lnTo>
                    <a:pt x="107" y="118"/>
                  </a:lnTo>
                  <a:lnTo>
                    <a:pt x="99" y="124"/>
                  </a:lnTo>
                  <a:lnTo>
                    <a:pt x="95" y="124"/>
                  </a:lnTo>
                  <a:lnTo>
                    <a:pt x="87" y="124"/>
                  </a:lnTo>
                  <a:lnTo>
                    <a:pt x="79" y="128"/>
                  </a:lnTo>
                  <a:lnTo>
                    <a:pt x="75" y="132"/>
                  </a:lnTo>
                  <a:lnTo>
                    <a:pt x="75" y="142"/>
                  </a:lnTo>
                  <a:lnTo>
                    <a:pt x="75" y="154"/>
                  </a:lnTo>
                  <a:lnTo>
                    <a:pt x="79" y="161"/>
                  </a:lnTo>
                  <a:lnTo>
                    <a:pt x="83" y="171"/>
                  </a:lnTo>
                  <a:lnTo>
                    <a:pt x="83" y="183"/>
                  </a:lnTo>
                  <a:lnTo>
                    <a:pt x="79" y="177"/>
                  </a:lnTo>
                  <a:lnTo>
                    <a:pt x="77" y="173"/>
                  </a:lnTo>
                  <a:lnTo>
                    <a:pt x="75" y="171"/>
                  </a:lnTo>
                  <a:lnTo>
                    <a:pt x="73" y="171"/>
                  </a:lnTo>
                  <a:lnTo>
                    <a:pt x="69" y="163"/>
                  </a:lnTo>
                  <a:lnTo>
                    <a:pt x="65" y="155"/>
                  </a:lnTo>
                  <a:lnTo>
                    <a:pt x="58" y="155"/>
                  </a:lnTo>
                  <a:lnTo>
                    <a:pt x="56" y="148"/>
                  </a:lnTo>
                  <a:lnTo>
                    <a:pt x="52" y="146"/>
                  </a:lnTo>
                  <a:lnTo>
                    <a:pt x="48" y="144"/>
                  </a:lnTo>
                  <a:lnTo>
                    <a:pt x="40" y="142"/>
                  </a:lnTo>
                  <a:lnTo>
                    <a:pt x="40" y="144"/>
                  </a:lnTo>
                  <a:lnTo>
                    <a:pt x="38" y="144"/>
                  </a:lnTo>
                  <a:lnTo>
                    <a:pt x="38" y="152"/>
                  </a:lnTo>
                  <a:lnTo>
                    <a:pt x="38" y="155"/>
                  </a:lnTo>
                  <a:lnTo>
                    <a:pt x="38" y="161"/>
                  </a:lnTo>
                  <a:lnTo>
                    <a:pt x="38" y="167"/>
                  </a:lnTo>
                  <a:lnTo>
                    <a:pt x="38" y="173"/>
                  </a:lnTo>
                  <a:lnTo>
                    <a:pt x="36" y="177"/>
                  </a:lnTo>
                  <a:lnTo>
                    <a:pt x="32" y="187"/>
                  </a:lnTo>
                  <a:lnTo>
                    <a:pt x="32" y="197"/>
                  </a:lnTo>
                  <a:lnTo>
                    <a:pt x="30" y="201"/>
                  </a:lnTo>
                  <a:lnTo>
                    <a:pt x="28" y="213"/>
                  </a:lnTo>
                  <a:lnTo>
                    <a:pt x="24" y="222"/>
                  </a:lnTo>
                  <a:lnTo>
                    <a:pt x="28" y="226"/>
                  </a:lnTo>
                  <a:lnTo>
                    <a:pt x="30" y="230"/>
                  </a:lnTo>
                  <a:lnTo>
                    <a:pt x="32" y="232"/>
                  </a:lnTo>
                  <a:lnTo>
                    <a:pt x="36" y="244"/>
                  </a:lnTo>
                  <a:lnTo>
                    <a:pt x="38" y="244"/>
                  </a:lnTo>
                  <a:lnTo>
                    <a:pt x="40" y="242"/>
                  </a:lnTo>
                  <a:lnTo>
                    <a:pt x="42" y="258"/>
                  </a:lnTo>
                  <a:lnTo>
                    <a:pt x="46" y="264"/>
                  </a:lnTo>
                  <a:lnTo>
                    <a:pt x="50" y="268"/>
                  </a:lnTo>
                  <a:lnTo>
                    <a:pt x="56" y="268"/>
                  </a:lnTo>
                  <a:lnTo>
                    <a:pt x="60" y="270"/>
                  </a:lnTo>
                  <a:lnTo>
                    <a:pt x="60" y="272"/>
                  </a:lnTo>
                  <a:lnTo>
                    <a:pt x="60" y="274"/>
                  </a:lnTo>
                  <a:lnTo>
                    <a:pt x="65" y="280"/>
                  </a:lnTo>
                  <a:lnTo>
                    <a:pt x="67" y="282"/>
                  </a:lnTo>
                  <a:lnTo>
                    <a:pt x="69" y="289"/>
                  </a:lnTo>
                  <a:lnTo>
                    <a:pt x="67" y="291"/>
                  </a:lnTo>
                  <a:lnTo>
                    <a:pt x="67" y="301"/>
                  </a:lnTo>
                  <a:lnTo>
                    <a:pt x="60" y="299"/>
                  </a:lnTo>
                  <a:lnTo>
                    <a:pt x="60" y="303"/>
                  </a:lnTo>
                  <a:lnTo>
                    <a:pt x="56" y="303"/>
                  </a:lnTo>
                  <a:lnTo>
                    <a:pt x="56" y="295"/>
                  </a:lnTo>
                  <a:lnTo>
                    <a:pt x="48" y="291"/>
                  </a:lnTo>
                  <a:lnTo>
                    <a:pt x="40" y="293"/>
                  </a:lnTo>
                  <a:lnTo>
                    <a:pt x="40" y="284"/>
                  </a:lnTo>
                  <a:lnTo>
                    <a:pt x="38" y="274"/>
                  </a:lnTo>
                  <a:lnTo>
                    <a:pt x="36" y="272"/>
                  </a:lnTo>
                  <a:lnTo>
                    <a:pt x="36" y="270"/>
                  </a:lnTo>
                  <a:lnTo>
                    <a:pt x="32" y="264"/>
                  </a:lnTo>
                  <a:lnTo>
                    <a:pt x="28" y="262"/>
                  </a:lnTo>
                  <a:lnTo>
                    <a:pt x="18" y="250"/>
                  </a:lnTo>
                  <a:lnTo>
                    <a:pt x="12" y="242"/>
                  </a:lnTo>
                  <a:lnTo>
                    <a:pt x="12" y="234"/>
                  </a:lnTo>
                  <a:lnTo>
                    <a:pt x="12" y="224"/>
                  </a:lnTo>
                  <a:lnTo>
                    <a:pt x="14" y="217"/>
                  </a:lnTo>
                  <a:lnTo>
                    <a:pt x="20" y="215"/>
                  </a:lnTo>
                  <a:lnTo>
                    <a:pt x="18" y="213"/>
                  </a:lnTo>
                  <a:lnTo>
                    <a:pt x="18" y="207"/>
                  </a:lnTo>
                  <a:lnTo>
                    <a:pt x="14" y="205"/>
                  </a:lnTo>
                  <a:lnTo>
                    <a:pt x="14" y="201"/>
                  </a:lnTo>
                  <a:lnTo>
                    <a:pt x="20" y="193"/>
                  </a:lnTo>
                  <a:lnTo>
                    <a:pt x="20" y="187"/>
                  </a:lnTo>
                  <a:lnTo>
                    <a:pt x="22" y="187"/>
                  </a:lnTo>
                  <a:lnTo>
                    <a:pt x="22" y="181"/>
                  </a:lnTo>
                  <a:lnTo>
                    <a:pt x="24" y="171"/>
                  </a:lnTo>
                  <a:lnTo>
                    <a:pt x="32" y="161"/>
                  </a:lnTo>
                  <a:lnTo>
                    <a:pt x="32" y="152"/>
                  </a:lnTo>
                  <a:lnTo>
                    <a:pt x="28" y="138"/>
                  </a:lnTo>
                  <a:lnTo>
                    <a:pt x="18" y="128"/>
                  </a:lnTo>
                  <a:lnTo>
                    <a:pt x="12" y="114"/>
                  </a:lnTo>
                  <a:lnTo>
                    <a:pt x="8" y="98"/>
                  </a:lnTo>
                  <a:lnTo>
                    <a:pt x="18" y="94"/>
                  </a:lnTo>
                  <a:lnTo>
                    <a:pt x="18" y="87"/>
                  </a:lnTo>
                  <a:lnTo>
                    <a:pt x="10" y="79"/>
                  </a:lnTo>
                  <a:lnTo>
                    <a:pt x="2" y="69"/>
                  </a:lnTo>
                  <a:lnTo>
                    <a:pt x="0" y="55"/>
                  </a:lnTo>
                  <a:lnTo>
                    <a:pt x="2" y="45"/>
                  </a:lnTo>
                  <a:lnTo>
                    <a:pt x="2" y="37"/>
                  </a:lnTo>
                  <a:lnTo>
                    <a:pt x="0" y="27"/>
                  </a:lnTo>
                  <a:lnTo>
                    <a:pt x="2" y="20"/>
                  </a:lnTo>
                  <a:lnTo>
                    <a:pt x="8" y="20"/>
                  </a:lnTo>
                  <a:lnTo>
                    <a:pt x="12" y="14"/>
                  </a:lnTo>
                  <a:lnTo>
                    <a:pt x="18" y="14"/>
                  </a:lnTo>
                  <a:lnTo>
                    <a:pt x="18" y="8"/>
                  </a:lnTo>
                  <a:lnTo>
                    <a:pt x="20" y="0"/>
                  </a:lnTo>
                  <a:lnTo>
                    <a:pt x="24" y="0"/>
                  </a:lnTo>
                  <a:lnTo>
                    <a:pt x="30" y="4"/>
                  </a:lnTo>
                  <a:lnTo>
                    <a:pt x="42" y="4"/>
                  </a:lnTo>
                  <a:lnTo>
                    <a:pt x="42" y="4"/>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grpSp>
          <p:nvGrpSpPr>
            <p:cNvPr id="755" name="Group 1849">
              <a:extLst>
                <a:ext uri="{FF2B5EF4-FFF2-40B4-BE49-F238E27FC236}">
                  <a16:creationId xmlns:a16="http://schemas.microsoft.com/office/drawing/2014/main" id="{50F0B033-FD3F-EB4E-89D2-325C61D09F33}"/>
                </a:ext>
              </a:extLst>
            </p:cNvPr>
            <p:cNvGrpSpPr/>
            <p:nvPr/>
          </p:nvGrpSpPr>
          <p:grpSpPr bwMode="gray">
            <a:xfrm>
              <a:off x="6994528" y="2808284"/>
              <a:ext cx="1635126" cy="1289049"/>
              <a:chOff x="6994525" y="2808288"/>
              <a:chExt cx="1635125" cy="1289050"/>
            </a:xfrm>
            <a:grpFill/>
          </p:grpSpPr>
          <p:sp>
            <p:nvSpPr>
              <p:cNvPr id="1454" name="Freeform 8">
                <a:extLst>
                  <a:ext uri="{FF2B5EF4-FFF2-40B4-BE49-F238E27FC236}">
                    <a16:creationId xmlns:a16="http://schemas.microsoft.com/office/drawing/2014/main" id="{AD52274A-6936-8C4E-8179-8A906B8F5098}"/>
                  </a:ext>
                </a:extLst>
              </p:cNvPr>
              <p:cNvSpPr>
                <a:spLocks noEditPoints="1"/>
              </p:cNvSpPr>
              <p:nvPr/>
            </p:nvSpPr>
            <p:spPr bwMode="gray">
              <a:xfrm>
                <a:off x="6994525" y="2808288"/>
                <a:ext cx="1635125" cy="1289050"/>
              </a:xfrm>
              <a:custGeom>
                <a:avLst/>
                <a:gdLst/>
                <a:ahLst/>
                <a:cxnLst>
                  <a:cxn ang="0">
                    <a:pos x="601" y="783"/>
                  </a:cxn>
                  <a:cxn ang="0">
                    <a:pos x="630" y="800"/>
                  </a:cxn>
                  <a:cxn ang="0">
                    <a:pos x="788" y="515"/>
                  </a:cxn>
                  <a:cxn ang="0">
                    <a:pos x="776" y="457"/>
                  </a:cxn>
                  <a:cxn ang="0">
                    <a:pos x="806" y="408"/>
                  </a:cxn>
                  <a:cxn ang="0">
                    <a:pos x="825" y="383"/>
                  </a:cxn>
                  <a:cxn ang="0">
                    <a:pos x="778" y="390"/>
                  </a:cxn>
                  <a:cxn ang="0">
                    <a:pos x="748" y="369"/>
                  </a:cxn>
                  <a:cxn ang="0">
                    <a:pos x="788" y="329"/>
                  </a:cxn>
                  <a:cxn ang="0">
                    <a:pos x="809" y="333"/>
                  </a:cxn>
                  <a:cxn ang="0">
                    <a:pos x="817" y="351"/>
                  </a:cxn>
                  <a:cxn ang="0">
                    <a:pos x="873" y="322"/>
                  </a:cxn>
                  <a:cxn ang="0">
                    <a:pos x="928" y="280"/>
                  </a:cxn>
                  <a:cxn ang="0">
                    <a:pos x="967" y="251"/>
                  </a:cxn>
                  <a:cxn ang="0">
                    <a:pos x="991" y="203"/>
                  </a:cxn>
                  <a:cxn ang="0">
                    <a:pos x="1030" y="154"/>
                  </a:cxn>
                  <a:cxn ang="0">
                    <a:pos x="993" y="144"/>
                  </a:cxn>
                  <a:cxn ang="0">
                    <a:pos x="947" y="97"/>
                  </a:cxn>
                  <a:cxn ang="0">
                    <a:pos x="890" y="36"/>
                  </a:cxn>
                  <a:cxn ang="0">
                    <a:pos x="813" y="6"/>
                  </a:cxn>
                  <a:cxn ang="0">
                    <a:pos x="794" y="60"/>
                  </a:cxn>
                  <a:cxn ang="0">
                    <a:pos x="750" y="105"/>
                  </a:cxn>
                  <a:cxn ang="0">
                    <a:pos x="729" y="148"/>
                  </a:cxn>
                  <a:cxn ang="0">
                    <a:pos x="770" y="168"/>
                  </a:cxn>
                  <a:cxn ang="0">
                    <a:pos x="713" y="197"/>
                  </a:cxn>
                  <a:cxn ang="0">
                    <a:pos x="638" y="243"/>
                  </a:cxn>
                  <a:cxn ang="0">
                    <a:pos x="547" y="286"/>
                  </a:cxn>
                  <a:cxn ang="0">
                    <a:pos x="417" y="270"/>
                  </a:cxn>
                  <a:cxn ang="0">
                    <a:pos x="341" y="213"/>
                  </a:cxn>
                  <a:cxn ang="0">
                    <a:pos x="287" y="146"/>
                  </a:cxn>
                  <a:cxn ang="0">
                    <a:pos x="215" y="132"/>
                  </a:cxn>
                  <a:cxn ang="0">
                    <a:pos x="157" y="197"/>
                  </a:cxn>
                  <a:cxn ang="0">
                    <a:pos x="126" y="251"/>
                  </a:cxn>
                  <a:cxn ang="0">
                    <a:pos x="84" y="296"/>
                  </a:cxn>
                  <a:cxn ang="0">
                    <a:pos x="51" y="322"/>
                  </a:cxn>
                  <a:cxn ang="0">
                    <a:pos x="12" y="331"/>
                  </a:cxn>
                  <a:cxn ang="0">
                    <a:pos x="18" y="369"/>
                  </a:cxn>
                  <a:cxn ang="0">
                    <a:pos x="63" y="428"/>
                  </a:cxn>
                  <a:cxn ang="0">
                    <a:pos x="100" y="450"/>
                  </a:cxn>
                  <a:cxn ang="0">
                    <a:pos x="102" y="505"/>
                  </a:cxn>
                  <a:cxn ang="0">
                    <a:pos x="136" y="554"/>
                  </a:cxn>
                  <a:cxn ang="0">
                    <a:pos x="201" y="584"/>
                  </a:cxn>
                  <a:cxn ang="0">
                    <a:pos x="280" y="597"/>
                  </a:cxn>
                  <a:cxn ang="0">
                    <a:pos x="360" y="588"/>
                  </a:cxn>
                  <a:cxn ang="0">
                    <a:pos x="410" y="609"/>
                  </a:cxn>
                  <a:cxn ang="0">
                    <a:pos x="419" y="666"/>
                  </a:cxn>
                  <a:cxn ang="0">
                    <a:pos x="441" y="692"/>
                  </a:cxn>
                  <a:cxn ang="0">
                    <a:pos x="461" y="741"/>
                  </a:cxn>
                  <a:cxn ang="0">
                    <a:pos x="510" y="714"/>
                  </a:cxn>
                  <a:cxn ang="0">
                    <a:pos x="575" y="735"/>
                  </a:cxn>
                  <a:cxn ang="0">
                    <a:pos x="612" y="741"/>
                  </a:cxn>
                  <a:cxn ang="0">
                    <a:pos x="624" y="745"/>
                  </a:cxn>
                  <a:cxn ang="0">
                    <a:pos x="658" y="727"/>
                  </a:cxn>
                  <a:cxn ang="0">
                    <a:pos x="689" y="714"/>
                  </a:cxn>
                  <a:cxn ang="0">
                    <a:pos x="725" y="706"/>
                  </a:cxn>
                  <a:cxn ang="0">
                    <a:pos x="748" y="682"/>
                  </a:cxn>
                  <a:cxn ang="0">
                    <a:pos x="772" y="656"/>
                  </a:cxn>
                  <a:cxn ang="0">
                    <a:pos x="780" y="633"/>
                  </a:cxn>
                  <a:cxn ang="0">
                    <a:pos x="798" y="597"/>
                  </a:cxn>
                  <a:cxn ang="0">
                    <a:pos x="809" y="570"/>
                  </a:cxn>
                  <a:cxn ang="0">
                    <a:pos x="815" y="546"/>
                  </a:cxn>
                </a:cxnLst>
                <a:rect l="0" t="0" r="r" b="b"/>
                <a:pathLst>
                  <a:path w="1030" h="812">
                    <a:moveTo>
                      <a:pt x="632" y="771"/>
                    </a:moveTo>
                    <a:lnTo>
                      <a:pt x="632" y="771"/>
                    </a:lnTo>
                    <a:lnTo>
                      <a:pt x="622" y="773"/>
                    </a:lnTo>
                    <a:lnTo>
                      <a:pt x="614" y="775"/>
                    </a:lnTo>
                    <a:lnTo>
                      <a:pt x="610" y="775"/>
                    </a:lnTo>
                    <a:lnTo>
                      <a:pt x="605" y="777"/>
                    </a:lnTo>
                    <a:lnTo>
                      <a:pt x="605" y="781"/>
                    </a:lnTo>
                    <a:lnTo>
                      <a:pt x="605" y="783"/>
                    </a:lnTo>
                    <a:lnTo>
                      <a:pt x="603" y="783"/>
                    </a:lnTo>
                    <a:lnTo>
                      <a:pt x="601" y="783"/>
                    </a:lnTo>
                    <a:lnTo>
                      <a:pt x="593" y="787"/>
                    </a:lnTo>
                    <a:lnTo>
                      <a:pt x="593" y="796"/>
                    </a:lnTo>
                    <a:lnTo>
                      <a:pt x="595" y="804"/>
                    </a:lnTo>
                    <a:lnTo>
                      <a:pt x="599" y="804"/>
                    </a:lnTo>
                    <a:lnTo>
                      <a:pt x="603" y="806"/>
                    </a:lnTo>
                    <a:lnTo>
                      <a:pt x="610" y="812"/>
                    </a:lnTo>
                    <a:lnTo>
                      <a:pt x="622" y="806"/>
                    </a:lnTo>
                    <a:lnTo>
                      <a:pt x="622" y="802"/>
                    </a:lnTo>
                    <a:lnTo>
                      <a:pt x="628" y="802"/>
                    </a:lnTo>
                    <a:lnTo>
                      <a:pt x="630" y="800"/>
                    </a:lnTo>
                    <a:lnTo>
                      <a:pt x="630" y="796"/>
                    </a:lnTo>
                    <a:lnTo>
                      <a:pt x="630" y="792"/>
                    </a:lnTo>
                    <a:lnTo>
                      <a:pt x="632" y="790"/>
                    </a:lnTo>
                    <a:lnTo>
                      <a:pt x="636" y="783"/>
                    </a:lnTo>
                    <a:lnTo>
                      <a:pt x="638" y="781"/>
                    </a:lnTo>
                    <a:lnTo>
                      <a:pt x="638" y="777"/>
                    </a:lnTo>
                    <a:lnTo>
                      <a:pt x="638" y="773"/>
                    </a:lnTo>
                    <a:lnTo>
                      <a:pt x="632" y="771"/>
                    </a:lnTo>
                    <a:lnTo>
                      <a:pt x="632" y="771"/>
                    </a:lnTo>
                    <a:close/>
                    <a:moveTo>
                      <a:pt x="788" y="515"/>
                    </a:moveTo>
                    <a:lnTo>
                      <a:pt x="788" y="515"/>
                    </a:lnTo>
                    <a:lnTo>
                      <a:pt x="798" y="511"/>
                    </a:lnTo>
                    <a:lnTo>
                      <a:pt x="808" y="515"/>
                    </a:lnTo>
                    <a:lnTo>
                      <a:pt x="808" y="509"/>
                    </a:lnTo>
                    <a:lnTo>
                      <a:pt x="796" y="495"/>
                    </a:lnTo>
                    <a:lnTo>
                      <a:pt x="790" y="485"/>
                    </a:lnTo>
                    <a:lnTo>
                      <a:pt x="788" y="475"/>
                    </a:lnTo>
                    <a:lnTo>
                      <a:pt x="780" y="477"/>
                    </a:lnTo>
                    <a:lnTo>
                      <a:pt x="784" y="471"/>
                    </a:lnTo>
                    <a:lnTo>
                      <a:pt x="776" y="457"/>
                    </a:lnTo>
                    <a:lnTo>
                      <a:pt x="772" y="448"/>
                    </a:lnTo>
                    <a:lnTo>
                      <a:pt x="776" y="438"/>
                    </a:lnTo>
                    <a:lnTo>
                      <a:pt x="778" y="434"/>
                    </a:lnTo>
                    <a:lnTo>
                      <a:pt x="780" y="432"/>
                    </a:lnTo>
                    <a:lnTo>
                      <a:pt x="786" y="430"/>
                    </a:lnTo>
                    <a:lnTo>
                      <a:pt x="786" y="422"/>
                    </a:lnTo>
                    <a:lnTo>
                      <a:pt x="790" y="418"/>
                    </a:lnTo>
                    <a:lnTo>
                      <a:pt x="796" y="412"/>
                    </a:lnTo>
                    <a:lnTo>
                      <a:pt x="798" y="410"/>
                    </a:lnTo>
                    <a:lnTo>
                      <a:pt x="806" y="408"/>
                    </a:lnTo>
                    <a:lnTo>
                      <a:pt x="808" y="402"/>
                    </a:lnTo>
                    <a:lnTo>
                      <a:pt x="813" y="402"/>
                    </a:lnTo>
                    <a:lnTo>
                      <a:pt x="815" y="400"/>
                    </a:lnTo>
                    <a:lnTo>
                      <a:pt x="817" y="398"/>
                    </a:lnTo>
                    <a:lnTo>
                      <a:pt x="823" y="400"/>
                    </a:lnTo>
                    <a:lnTo>
                      <a:pt x="825" y="398"/>
                    </a:lnTo>
                    <a:lnTo>
                      <a:pt x="827" y="398"/>
                    </a:lnTo>
                    <a:lnTo>
                      <a:pt x="833" y="389"/>
                    </a:lnTo>
                    <a:lnTo>
                      <a:pt x="833" y="385"/>
                    </a:lnTo>
                    <a:lnTo>
                      <a:pt x="825" y="383"/>
                    </a:lnTo>
                    <a:lnTo>
                      <a:pt x="821" y="383"/>
                    </a:lnTo>
                    <a:lnTo>
                      <a:pt x="817" y="385"/>
                    </a:lnTo>
                    <a:lnTo>
                      <a:pt x="813" y="385"/>
                    </a:lnTo>
                    <a:lnTo>
                      <a:pt x="808" y="385"/>
                    </a:lnTo>
                    <a:lnTo>
                      <a:pt x="806" y="381"/>
                    </a:lnTo>
                    <a:lnTo>
                      <a:pt x="798" y="381"/>
                    </a:lnTo>
                    <a:lnTo>
                      <a:pt x="788" y="381"/>
                    </a:lnTo>
                    <a:lnTo>
                      <a:pt x="788" y="385"/>
                    </a:lnTo>
                    <a:lnTo>
                      <a:pt x="780" y="389"/>
                    </a:lnTo>
                    <a:lnTo>
                      <a:pt x="778" y="390"/>
                    </a:lnTo>
                    <a:lnTo>
                      <a:pt x="778" y="392"/>
                    </a:lnTo>
                    <a:lnTo>
                      <a:pt x="770" y="392"/>
                    </a:lnTo>
                    <a:lnTo>
                      <a:pt x="768" y="394"/>
                    </a:lnTo>
                    <a:lnTo>
                      <a:pt x="762" y="394"/>
                    </a:lnTo>
                    <a:lnTo>
                      <a:pt x="760" y="390"/>
                    </a:lnTo>
                    <a:lnTo>
                      <a:pt x="760" y="385"/>
                    </a:lnTo>
                    <a:lnTo>
                      <a:pt x="758" y="381"/>
                    </a:lnTo>
                    <a:lnTo>
                      <a:pt x="756" y="375"/>
                    </a:lnTo>
                    <a:lnTo>
                      <a:pt x="752" y="375"/>
                    </a:lnTo>
                    <a:lnTo>
                      <a:pt x="748" y="369"/>
                    </a:lnTo>
                    <a:lnTo>
                      <a:pt x="744" y="361"/>
                    </a:lnTo>
                    <a:lnTo>
                      <a:pt x="744" y="353"/>
                    </a:lnTo>
                    <a:lnTo>
                      <a:pt x="748" y="351"/>
                    </a:lnTo>
                    <a:lnTo>
                      <a:pt x="758" y="351"/>
                    </a:lnTo>
                    <a:lnTo>
                      <a:pt x="766" y="351"/>
                    </a:lnTo>
                    <a:lnTo>
                      <a:pt x="768" y="345"/>
                    </a:lnTo>
                    <a:lnTo>
                      <a:pt x="772" y="339"/>
                    </a:lnTo>
                    <a:lnTo>
                      <a:pt x="784" y="331"/>
                    </a:lnTo>
                    <a:lnTo>
                      <a:pt x="786" y="331"/>
                    </a:lnTo>
                    <a:lnTo>
                      <a:pt x="788" y="329"/>
                    </a:lnTo>
                    <a:lnTo>
                      <a:pt x="790" y="324"/>
                    </a:lnTo>
                    <a:lnTo>
                      <a:pt x="794" y="324"/>
                    </a:lnTo>
                    <a:lnTo>
                      <a:pt x="796" y="322"/>
                    </a:lnTo>
                    <a:lnTo>
                      <a:pt x="796" y="316"/>
                    </a:lnTo>
                    <a:lnTo>
                      <a:pt x="800" y="310"/>
                    </a:lnTo>
                    <a:lnTo>
                      <a:pt x="806" y="304"/>
                    </a:lnTo>
                    <a:lnTo>
                      <a:pt x="827" y="312"/>
                    </a:lnTo>
                    <a:lnTo>
                      <a:pt x="821" y="322"/>
                    </a:lnTo>
                    <a:lnTo>
                      <a:pt x="813" y="331"/>
                    </a:lnTo>
                    <a:lnTo>
                      <a:pt x="809" y="333"/>
                    </a:lnTo>
                    <a:lnTo>
                      <a:pt x="809" y="339"/>
                    </a:lnTo>
                    <a:lnTo>
                      <a:pt x="809" y="343"/>
                    </a:lnTo>
                    <a:lnTo>
                      <a:pt x="817" y="343"/>
                    </a:lnTo>
                    <a:lnTo>
                      <a:pt x="813" y="349"/>
                    </a:lnTo>
                    <a:lnTo>
                      <a:pt x="809" y="353"/>
                    </a:lnTo>
                    <a:lnTo>
                      <a:pt x="809" y="355"/>
                    </a:lnTo>
                    <a:lnTo>
                      <a:pt x="813" y="355"/>
                    </a:lnTo>
                    <a:lnTo>
                      <a:pt x="817" y="355"/>
                    </a:lnTo>
                    <a:lnTo>
                      <a:pt x="817" y="353"/>
                    </a:lnTo>
                    <a:lnTo>
                      <a:pt x="817" y="351"/>
                    </a:lnTo>
                    <a:lnTo>
                      <a:pt x="833" y="339"/>
                    </a:lnTo>
                    <a:lnTo>
                      <a:pt x="845" y="331"/>
                    </a:lnTo>
                    <a:lnTo>
                      <a:pt x="851" y="331"/>
                    </a:lnTo>
                    <a:lnTo>
                      <a:pt x="855" y="331"/>
                    </a:lnTo>
                    <a:lnTo>
                      <a:pt x="861" y="333"/>
                    </a:lnTo>
                    <a:lnTo>
                      <a:pt x="863" y="333"/>
                    </a:lnTo>
                    <a:lnTo>
                      <a:pt x="863" y="331"/>
                    </a:lnTo>
                    <a:lnTo>
                      <a:pt x="865" y="331"/>
                    </a:lnTo>
                    <a:lnTo>
                      <a:pt x="865" y="333"/>
                    </a:lnTo>
                    <a:lnTo>
                      <a:pt x="873" y="322"/>
                    </a:lnTo>
                    <a:lnTo>
                      <a:pt x="878" y="314"/>
                    </a:lnTo>
                    <a:lnTo>
                      <a:pt x="886" y="304"/>
                    </a:lnTo>
                    <a:lnTo>
                      <a:pt x="890" y="296"/>
                    </a:lnTo>
                    <a:lnTo>
                      <a:pt x="900" y="286"/>
                    </a:lnTo>
                    <a:lnTo>
                      <a:pt x="900" y="276"/>
                    </a:lnTo>
                    <a:lnTo>
                      <a:pt x="908" y="274"/>
                    </a:lnTo>
                    <a:lnTo>
                      <a:pt x="914" y="282"/>
                    </a:lnTo>
                    <a:lnTo>
                      <a:pt x="918" y="284"/>
                    </a:lnTo>
                    <a:lnTo>
                      <a:pt x="928" y="286"/>
                    </a:lnTo>
                    <a:lnTo>
                      <a:pt x="928" y="280"/>
                    </a:lnTo>
                    <a:lnTo>
                      <a:pt x="928" y="274"/>
                    </a:lnTo>
                    <a:lnTo>
                      <a:pt x="934" y="270"/>
                    </a:lnTo>
                    <a:lnTo>
                      <a:pt x="941" y="270"/>
                    </a:lnTo>
                    <a:lnTo>
                      <a:pt x="945" y="266"/>
                    </a:lnTo>
                    <a:lnTo>
                      <a:pt x="945" y="262"/>
                    </a:lnTo>
                    <a:lnTo>
                      <a:pt x="953" y="260"/>
                    </a:lnTo>
                    <a:lnTo>
                      <a:pt x="953" y="247"/>
                    </a:lnTo>
                    <a:lnTo>
                      <a:pt x="965" y="262"/>
                    </a:lnTo>
                    <a:lnTo>
                      <a:pt x="967" y="257"/>
                    </a:lnTo>
                    <a:lnTo>
                      <a:pt x="967" y="251"/>
                    </a:lnTo>
                    <a:lnTo>
                      <a:pt x="971" y="247"/>
                    </a:lnTo>
                    <a:lnTo>
                      <a:pt x="973" y="241"/>
                    </a:lnTo>
                    <a:lnTo>
                      <a:pt x="971" y="227"/>
                    </a:lnTo>
                    <a:lnTo>
                      <a:pt x="973" y="221"/>
                    </a:lnTo>
                    <a:lnTo>
                      <a:pt x="973" y="213"/>
                    </a:lnTo>
                    <a:lnTo>
                      <a:pt x="979" y="207"/>
                    </a:lnTo>
                    <a:lnTo>
                      <a:pt x="983" y="205"/>
                    </a:lnTo>
                    <a:lnTo>
                      <a:pt x="983" y="203"/>
                    </a:lnTo>
                    <a:lnTo>
                      <a:pt x="983" y="201"/>
                    </a:lnTo>
                    <a:lnTo>
                      <a:pt x="991" y="203"/>
                    </a:lnTo>
                    <a:lnTo>
                      <a:pt x="993" y="207"/>
                    </a:lnTo>
                    <a:lnTo>
                      <a:pt x="999" y="203"/>
                    </a:lnTo>
                    <a:lnTo>
                      <a:pt x="1005" y="197"/>
                    </a:lnTo>
                    <a:lnTo>
                      <a:pt x="1008" y="193"/>
                    </a:lnTo>
                    <a:lnTo>
                      <a:pt x="1012" y="192"/>
                    </a:lnTo>
                    <a:lnTo>
                      <a:pt x="1018" y="184"/>
                    </a:lnTo>
                    <a:lnTo>
                      <a:pt x="1022" y="176"/>
                    </a:lnTo>
                    <a:lnTo>
                      <a:pt x="1026" y="164"/>
                    </a:lnTo>
                    <a:lnTo>
                      <a:pt x="1026" y="156"/>
                    </a:lnTo>
                    <a:lnTo>
                      <a:pt x="1030" y="154"/>
                    </a:lnTo>
                    <a:lnTo>
                      <a:pt x="1030" y="144"/>
                    </a:lnTo>
                    <a:lnTo>
                      <a:pt x="1026" y="138"/>
                    </a:lnTo>
                    <a:lnTo>
                      <a:pt x="1026" y="134"/>
                    </a:lnTo>
                    <a:lnTo>
                      <a:pt x="1030" y="125"/>
                    </a:lnTo>
                    <a:lnTo>
                      <a:pt x="1020" y="126"/>
                    </a:lnTo>
                    <a:lnTo>
                      <a:pt x="1018" y="132"/>
                    </a:lnTo>
                    <a:lnTo>
                      <a:pt x="1010" y="134"/>
                    </a:lnTo>
                    <a:lnTo>
                      <a:pt x="1005" y="134"/>
                    </a:lnTo>
                    <a:lnTo>
                      <a:pt x="999" y="138"/>
                    </a:lnTo>
                    <a:lnTo>
                      <a:pt x="993" y="144"/>
                    </a:lnTo>
                    <a:lnTo>
                      <a:pt x="985" y="146"/>
                    </a:lnTo>
                    <a:lnTo>
                      <a:pt x="981" y="148"/>
                    </a:lnTo>
                    <a:lnTo>
                      <a:pt x="973" y="144"/>
                    </a:lnTo>
                    <a:lnTo>
                      <a:pt x="965" y="142"/>
                    </a:lnTo>
                    <a:lnTo>
                      <a:pt x="963" y="134"/>
                    </a:lnTo>
                    <a:lnTo>
                      <a:pt x="963" y="126"/>
                    </a:lnTo>
                    <a:lnTo>
                      <a:pt x="961" y="119"/>
                    </a:lnTo>
                    <a:lnTo>
                      <a:pt x="953" y="113"/>
                    </a:lnTo>
                    <a:lnTo>
                      <a:pt x="951" y="105"/>
                    </a:lnTo>
                    <a:lnTo>
                      <a:pt x="947" y="97"/>
                    </a:lnTo>
                    <a:lnTo>
                      <a:pt x="943" y="91"/>
                    </a:lnTo>
                    <a:lnTo>
                      <a:pt x="934" y="89"/>
                    </a:lnTo>
                    <a:lnTo>
                      <a:pt x="926" y="87"/>
                    </a:lnTo>
                    <a:lnTo>
                      <a:pt x="918" y="87"/>
                    </a:lnTo>
                    <a:lnTo>
                      <a:pt x="914" y="83"/>
                    </a:lnTo>
                    <a:lnTo>
                      <a:pt x="908" y="73"/>
                    </a:lnTo>
                    <a:lnTo>
                      <a:pt x="900" y="60"/>
                    </a:lnTo>
                    <a:lnTo>
                      <a:pt x="898" y="50"/>
                    </a:lnTo>
                    <a:lnTo>
                      <a:pt x="898" y="44"/>
                    </a:lnTo>
                    <a:lnTo>
                      <a:pt x="890" y="36"/>
                    </a:lnTo>
                    <a:lnTo>
                      <a:pt x="888" y="28"/>
                    </a:lnTo>
                    <a:lnTo>
                      <a:pt x="878" y="20"/>
                    </a:lnTo>
                    <a:lnTo>
                      <a:pt x="865" y="20"/>
                    </a:lnTo>
                    <a:lnTo>
                      <a:pt x="861" y="14"/>
                    </a:lnTo>
                    <a:lnTo>
                      <a:pt x="853" y="8"/>
                    </a:lnTo>
                    <a:lnTo>
                      <a:pt x="845" y="2"/>
                    </a:lnTo>
                    <a:lnTo>
                      <a:pt x="835" y="0"/>
                    </a:lnTo>
                    <a:lnTo>
                      <a:pt x="831" y="2"/>
                    </a:lnTo>
                    <a:lnTo>
                      <a:pt x="823" y="6"/>
                    </a:lnTo>
                    <a:lnTo>
                      <a:pt x="813" y="6"/>
                    </a:lnTo>
                    <a:lnTo>
                      <a:pt x="806" y="10"/>
                    </a:lnTo>
                    <a:lnTo>
                      <a:pt x="798" y="18"/>
                    </a:lnTo>
                    <a:lnTo>
                      <a:pt x="794" y="26"/>
                    </a:lnTo>
                    <a:lnTo>
                      <a:pt x="790" y="28"/>
                    </a:lnTo>
                    <a:lnTo>
                      <a:pt x="788" y="34"/>
                    </a:lnTo>
                    <a:lnTo>
                      <a:pt x="796" y="30"/>
                    </a:lnTo>
                    <a:lnTo>
                      <a:pt x="796" y="40"/>
                    </a:lnTo>
                    <a:lnTo>
                      <a:pt x="796" y="48"/>
                    </a:lnTo>
                    <a:lnTo>
                      <a:pt x="790" y="54"/>
                    </a:lnTo>
                    <a:lnTo>
                      <a:pt x="794" y="60"/>
                    </a:lnTo>
                    <a:lnTo>
                      <a:pt x="786" y="69"/>
                    </a:lnTo>
                    <a:lnTo>
                      <a:pt x="780" y="77"/>
                    </a:lnTo>
                    <a:lnTo>
                      <a:pt x="776" y="83"/>
                    </a:lnTo>
                    <a:lnTo>
                      <a:pt x="772" y="85"/>
                    </a:lnTo>
                    <a:lnTo>
                      <a:pt x="772" y="87"/>
                    </a:lnTo>
                    <a:lnTo>
                      <a:pt x="776" y="89"/>
                    </a:lnTo>
                    <a:lnTo>
                      <a:pt x="772" y="91"/>
                    </a:lnTo>
                    <a:lnTo>
                      <a:pt x="768" y="95"/>
                    </a:lnTo>
                    <a:lnTo>
                      <a:pt x="762" y="97"/>
                    </a:lnTo>
                    <a:lnTo>
                      <a:pt x="750" y="105"/>
                    </a:lnTo>
                    <a:lnTo>
                      <a:pt x="742" y="99"/>
                    </a:lnTo>
                    <a:lnTo>
                      <a:pt x="733" y="95"/>
                    </a:lnTo>
                    <a:lnTo>
                      <a:pt x="725" y="97"/>
                    </a:lnTo>
                    <a:lnTo>
                      <a:pt x="717" y="117"/>
                    </a:lnTo>
                    <a:lnTo>
                      <a:pt x="721" y="125"/>
                    </a:lnTo>
                    <a:lnTo>
                      <a:pt x="721" y="128"/>
                    </a:lnTo>
                    <a:lnTo>
                      <a:pt x="717" y="132"/>
                    </a:lnTo>
                    <a:lnTo>
                      <a:pt x="715" y="136"/>
                    </a:lnTo>
                    <a:lnTo>
                      <a:pt x="715" y="144"/>
                    </a:lnTo>
                    <a:lnTo>
                      <a:pt x="729" y="148"/>
                    </a:lnTo>
                    <a:lnTo>
                      <a:pt x="741" y="146"/>
                    </a:lnTo>
                    <a:lnTo>
                      <a:pt x="748" y="138"/>
                    </a:lnTo>
                    <a:lnTo>
                      <a:pt x="752" y="138"/>
                    </a:lnTo>
                    <a:lnTo>
                      <a:pt x="758" y="144"/>
                    </a:lnTo>
                    <a:lnTo>
                      <a:pt x="766" y="152"/>
                    </a:lnTo>
                    <a:lnTo>
                      <a:pt x="778" y="156"/>
                    </a:lnTo>
                    <a:lnTo>
                      <a:pt x="786" y="164"/>
                    </a:lnTo>
                    <a:lnTo>
                      <a:pt x="780" y="172"/>
                    </a:lnTo>
                    <a:lnTo>
                      <a:pt x="776" y="168"/>
                    </a:lnTo>
                    <a:lnTo>
                      <a:pt x="770" y="168"/>
                    </a:lnTo>
                    <a:lnTo>
                      <a:pt x="768" y="172"/>
                    </a:lnTo>
                    <a:lnTo>
                      <a:pt x="762" y="174"/>
                    </a:lnTo>
                    <a:lnTo>
                      <a:pt x="758" y="176"/>
                    </a:lnTo>
                    <a:lnTo>
                      <a:pt x="756" y="182"/>
                    </a:lnTo>
                    <a:lnTo>
                      <a:pt x="744" y="178"/>
                    </a:lnTo>
                    <a:lnTo>
                      <a:pt x="733" y="188"/>
                    </a:lnTo>
                    <a:lnTo>
                      <a:pt x="725" y="184"/>
                    </a:lnTo>
                    <a:lnTo>
                      <a:pt x="721" y="184"/>
                    </a:lnTo>
                    <a:lnTo>
                      <a:pt x="717" y="193"/>
                    </a:lnTo>
                    <a:lnTo>
                      <a:pt x="713" y="197"/>
                    </a:lnTo>
                    <a:lnTo>
                      <a:pt x="689" y="203"/>
                    </a:lnTo>
                    <a:lnTo>
                      <a:pt x="687" y="215"/>
                    </a:lnTo>
                    <a:lnTo>
                      <a:pt x="674" y="223"/>
                    </a:lnTo>
                    <a:lnTo>
                      <a:pt x="664" y="217"/>
                    </a:lnTo>
                    <a:lnTo>
                      <a:pt x="656" y="211"/>
                    </a:lnTo>
                    <a:lnTo>
                      <a:pt x="648" y="207"/>
                    </a:lnTo>
                    <a:lnTo>
                      <a:pt x="640" y="213"/>
                    </a:lnTo>
                    <a:lnTo>
                      <a:pt x="638" y="223"/>
                    </a:lnTo>
                    <a:lnTo>
                      <a:pt x="636" y="231"/>
                    </a:lnTo>
                    <a:lnTo>
                      <a:pt x="638" y="243"/>
                    </a:lnTo>
                    <a:lnTo>
                      <a:pt x="640" y="251"/>
                    </a:lnTo>
                    <a:lnTo>
                      <a:pt x="636" y="257"/>
                    </a:lnTo>
                    <a:lnTo>
                      <a:pt x="628" y="262"/>
                    </a:lnTo>
                    <a:lnTo>
                      <a:pt x="614" y="264"/>
                    </a:lnTo>
                    <a:lnTo>
                      <a:pt x="599" y="270"/>
                    </a:lnTo>
                    <a:lnTo>
                      <a:pt x="583" y="270"/>
                    </a:lnTo>
                    <a:lnTo>
                      <a:pt x="573" y="272"/>
                    </a:lnTo>
                    <a:lnTo>
                      <a:pt x="567" y="272"/>
                    </a:lnTo>
                    <a:lnTo>
                      <a:pt x="557" y="282"/>
                    </a:lnTo>
                    <a:lnTo>
                      <a:pt x="547" y="286"/>
                    </a:lnTo>
                    <a:lnTo>
                      <a:pt x="536" y="286"/>
                    </a:lnTo>
                    <a:lnTo>
                      <a:pt x="522" y="290"/>
                    </a:lnTo>
                    <a:lnTo>
                      <a:pt x="508" y="290"/>
                    </a:lnTo>
                    <a:lnTo>
                      <a:pt x="498" y="284"/>
                    </a:lnTo>
                    <a:lnTo>
                      <a:pt x="490" y="274"/>
                    </a:lnTo>
                    <a:lnTo>
                      <a:pt x="484" y="272"/>
                    </a:lnTo>
                    <a:lnTo>
                      <a:pt x="461" y="272"/>
                    </a:lnTo>
                    <a:lnTo>
                      <a:pt x="445" y="270"/>
                    </a:lnTo>
                    <a:lnTo>
                      <a:pt x="431" y="270"/>
                    </a:lnTo>
                    <a:lnTo>
                      <a:pt x="417" y="270"/>
                    </a:lnTo>
                    <a:lnTo>
                      <a:pt x="408" y="270"/>
                    </a:lnTo>
                    <a:lnTo>
                      <a:pt x="400" y="262"/>
                    </a:lnTo>
                    <a:lnTo>
                      <a:pt x="390" y="255"/>
                    </a:lnTo>
                    <a:lnTo>
                      <a:pt x="380" y="247"/>
                    </a:lnTo>
                    <a:lnTo>
                      <a:pt x="376" y="243"/>
                    </a:lnTo>
                    <a:lnTo>
                      <a:pt x="372" y="233"/>
                    </a:lnTo>
                    <a:lnTo>
                      <a:pt x="364" y="225"/>
                    </a:lnTo>
                    <a:lnTo>
                      <a:pt x="354" y="223"/>
                    </a:lnTo>
                    <a:lnTo>
                      <a:pt x="350" y="217"/>
                    </a:lnTo>
                    <a:lnTo>
                      <a:pt x="341" y="213"/>
                    </a:lnTo>
                    <a:lnTo>
                      <a:pt x="331" y="211"/>
                    </a:lnTo>
                    <a:lnTo>
                      <a:pt x="321" y="207"/>
                    </a:lnTo>
                    <a:lnTo>
                      <a:pt x="317" y="201"/>
                    </a:lnTo>
                    <a:lnTo>
                      <a:pt x="321" y="192"/>
                    </a:lnTo>
                    <a:lnTo>
                      <a:pt x="323" y="184"/>
                    </a:lnTo>
                    <a:lnTo>
                      <a:pt x="317" y="174"/>
                    </a:lnTo>
                    <a:lnTo>
                      <a:pt x="307" y="172"/>
                    </a:lnTo>
                    <a:lnTo>
                      <a:pt x="307" y="164"/>
                    </a:lnTo>
                    <a:lnTo>
                      <a:pt x="297" y="154"/>
                    </a:lnTo>
                    <a:lnTo>
                      <a:pt x="287" y="146"/>
                    </a:lnTo>
                    <a:lnTo>
                      <a:pt x="278" y="148"/>
                    </a:lnTo>
                    <a:lnTo>
                      <a:pt x="268" y="146"/>
                    </a:lnTo>
                    <a:lnTo>
                      <a:pt x="262" y="142"/>
                    </a:lnTo>
                    <a:lnTo>
                      <a:pt x="260" y="136"/>
                    </a:lnTo>
                    <a:lnTo>
                      <a:pt x="258" y="125"/>
                    </a:lnTo>
                    <a:lnTo>
                      <a:pt x="260" y="107"/>
                    </a:lnTo>
                    <a:lnTo>
                      <a:pt x="250" y="115"/>
                    </a:lnTo>
                    <a:lnTo>
                      <a:pt x="228" y="117"/>
                    </a:lnTo>
                    <a:lnTo>
                      <a:pt x="220" y="125"/>
                    </a:lnTo>
                    <a:lnTo>
                      <a:pt x="215" y="132"/>
                    </a:lnTo>
                    <a:lnTo>
                      <a:pt x="205" y="134"/>
                    </a:lnTo>
                    <a:lnTo>
                      <a:pt x="203" y="138"/>
                    </a:lnTo>
                    <a:lnTo>
                      <a:pt x="201" y="148"/>
                    </a:lnTo>
                    <a:lnTo>
                      <a:pt x="187" y="154"/>
                    </a:lnTo>
                    <a:lnTo>
                      <a:pt x="177" y="154"/>
                    </a:lnTo>
                    <a:lnTo>
                      <a:pt x="169" y="158"/>
                    </a:lnTo>
                    <a:lnTo>
                      <a:pt x="165" y="168"/>
                    </a:lnTo>
                    <a:lnTo>
                      <a:pt x="157" y="174"/>
                    </a:lnTo>
                    <a:lnTo>
                      <a:pt x="155" y="186"/>
                    </a:lnTo>
                    <a:lnTo>
                      <a:pt x="157" y="197"/>
                    </a:lnTo>
                    <a:lnTo>
                      <a:pt x="163" y="203"/>
                    </a:lnTo>
                    <a:lnTo>
                      <a:pt x="159" y="207"/>
                    </a:lnTo>
                    <a:lnTo>
                      <a:pt x="142" y="207"/>
                    </a:lnTo>
                    <a:lnTo>
                      <a:pt x="130" y="215"/>
                    </a:lnTo>
                    <a:lnTo>
                      <a:pt x="118" y="217"/>
                    </a:lnTo>
                    <a:lnTo>
                      <a:pt x="112" y="221"/>
                    </a:lnTo>
                    <a:lnTo>
                      <a:pt x="114" y="227"/>
                    </a:lnTo>
                    <a:lnTo>
                      <a:pt x="126" y="235"/>
                    </a:lnTo>
                    <a:lnTo>
                      <a:pt x="128" y="243"/>
                    </a:lnTo>
                    <a:lnTo>
                      <a:pt x="126" y="251"/>
                    </a:lnTo>
                    <a:lnTo>
                      <a:pt x="120" y="257"/>
                    </a:lnTo>
                    <a:lnTo>
                      <a:pt x="120" y="270"/>
                    </a:lnTo>
                    <a:lnTo>
                      <a:pt x="108" y="276"/>
                    </a:lnTo>
                    <a:lnTo>
                      <a:pt x="100" y="284"/>
                    </a:lnTo>
                    <a:lnTo>
                      <a:pt x="94" y="284"/>
                    </a:lnTo>
                    <a:lnTo>
                      <a:pt x="90" y="286"/>
                    </a:lnTo>
                    <a:lnTo>
                      <a:pt x="88" y="292"/>
                    </a:lnTo>
                    <a:lnTo>
                      <a:pt x="88" y="294"/>
                    </a:lnTo>
                    <a:lnTo>
                      <a:pt x="88" y="296"/>
                    </a:lnTo>
                    <a:lnTo>
                      <a:pt x="84" y="296"/>
                    </a:lnTo>
                    <a:lnTo>
                      <a:pt x="77" y="296"/>
                    </a:lnTo>
                    <a:lnTo>
                      <a:pt x="67" y="300"/>
                    </a:lnTo>
                    <a:lnTo>
                      <a:pt x="63" y="302"/>
                    </a:lnTo>
                    <a:lnTo>
                      <a:pt x="61" y="304"/>
                    </a:lnTo>
                    <a:lnTo>
                      <a:pt x="61" y="310"/>
                    </a:lnTo>
                    <a:lnTo>
                      <a:pt x="61" y="312"/>
                    </a:lnTo>
                    <a:lnTo>
                      <a:pt x="57" y="316"/>
                    </a:lnTo>
                    <a:lnTo>
                      <a:pt x="57" y="320"/>
                    </a:lnTo>
                    <a:lnTo>
                      <a:pt x="53" y="322"/>
                    </a:lnTo>
                    <a:lnTo>
                      <a:pt x="51" y="322"/>
                    </a:lnTo>
                    <a:lnTo>
                      <a:pt x="43" y="324"/>
                    </a:lnTo>
                    <a:lnTo>
                      <a:pt x="37" y="325"/>
                    </a:lnTo>
                    <a:lnTo>
                      <a:pt x="35" y="325"/>
                    </a:lnTo>
                    <a:lnTo>
                      <a:pt x="33" y="325"/>
                    </a:lnTo>
                    <a:lnTo>
                      <a:pt x="29" y="324"/>
                    </a:lnTo>
                    <a:lnTo>
                      <a:pt x="29" y="322"/>
                    </a:lnTo>
                    <a:lnTo>
                      <a:pt x="27" y="320"/>
                    </a:lnTo>
                    <a:lnTo>
                      <a:pt x="23" y="320"/>
                    </a:lnTo>
                    <a:lnTo>
                      <a:pt x="18" y="324"/>
                    </a:lnTo>
                    <a:lnTo>
                      <a:pt x="12" y="331"/>
                    </a:lnTo>
                    <a:lnTo>
                      <a:pt x="6" y="333"/>
                    </a:lnTo>
                    <a:lnTo>
                      <a:pt x="0" y="339"/>
                    </a:lnTo>
                    <a:lnTo>
                      <a:pt x="2" y="341"/>
                    </a:lnTo>
                    <a:lnTo>
                      <a:pt x="2" y="349"/>
                    </a:lnTo>
                    <a:lnTo>
                      <a:pt x="2" y="353"/>
                    </a:lnTo>
                    <a:lnTo>
                      <a:pt x="8" y="359"/>
                    </a:lnTo>
                    <a:lnTo>
                      <a:pt x="18" y="353"/>
                    </a:lnTo>
                    <a:lnTo>
                      <a:pt x="19" y="355"/>
                    </a:lnTo>
                    <a:lnTo>
                      <a:pt x="19" y="361"/>
                    </a:lnTo>
                    <a:lnTo>
                      <a:pt x="18" y="369"/>
                    </a:lnTo>
                    <a:lnTo>
                      <a:pt x="19" y="379"/>
                    </a:lnTo>
                    <a:lnTo>
                      <a:pt x="23" y="385"/>
                    </a:lnTo>
                    <a:lnTo>
                      <a:pt x="25" y="390"/>
                    </a:lnTo>
                    <a:lnTo>
                      <a:pt x="27" y="394"/>
                    </a:lnTo>
                    <a:lnTo>
                      <a:pt x="19" y="398"/>
                    </a:lnTo>
                    <a:lnTo>
                      <a:pt x="19" y="402"/>
                    </a:lnTo>
                    <a:lnTo>
                      <a:pt x="33" y="402"/>
                    </a:lnTo>
                    <a:lnTo>
                      <a:pt x="51" y="414"/>
                    </a:lnTo>
                    <a:lnTo>
                      <a:pt x="55" y="420"/>
                    </a:lnTo>
                    <a:lnTo>
                      <a:pt x="63" y="428"/>
                    </a:lnTo>
                    <a:lnTo>
                      <a:pt x="71" y="420"/>
                    </a:lnTo>
                    <a:lnTo>
                      <a:pt x="73" y="418"/>
                    </a:lnTo>
                    <a:lnTo>
                      <a:pt x="81" y="418"/>
                    </a:lnTo>
                    <a:lnTo>
                      <a:pt x="88" y="420"/>
                    </a:lnTo>
                    <a:lnTo>
                      <a:pt x="94" y="420"/>
                    </a:lnTo>
                    <a:lnTo>
                      <a:pt x="100" y="428"/>
                    </a:lnTo>
                    <a:lnTo>
                      <a:pt x="102" y="432"/>
                    </a:lnTo>
                    <a:lnTo>
                      <a:pt x="108" y="440"/>
                    </a:lnTo>
                    <a:lnTo>
                      <a:pt x="102" y="446"/>
                    </a:lnTo>
                    <a:lnTo>
                      <a:pt x="100" y="450"/>
                    </a:lnTo>
                    <a:lnTo>
                      <a:pt x="98" y="456"/>
                    </a:lnTo>
                    <a:lnTo>
                      <a:pt x="92" y="459"/>
                    </a:lnTo>
                    <a:lnTo>
                      <a:pt x="90" y="467"/>
                    </a:lnTo>
                    <a:lnTo>
                      <a:pt x="84" y="471"/>
                    </a:lnTo>
                    <a:lnTo>
                      <a:pt x="83" y="477"/>
                    </a:lnTo>
                    <a:lnTo>
                      <a:pt x="90" y="481"/>
                    </a:lnTo>
                    <a:lnTo>
                      <a:pt x="92" y="489"/>
                    </a:lnTo>
                    <a:lnTo>
                      <a:pt x="92" y="499"/>
                    </a:lnTo>
                    <a:lnTo>
                      <a:pt x="98" y="501"/>
                    </a:lnTo>
                    <a:lnTo>
                      <a:pt x="102" y="505"/>
                    </a:lnTo>
                    <a:lnTo>
                      <a:pt x="102" y="509"/>
                    </a:lnTo>
                    <a:lnTo>
                      <a:pt x="100" y="519"/>
                    </a:lnTo>
                    <a:lnTo>
                      <a:pt x="100" y="523"/>
                    </a:lnTo>
                    <a:lnTo>
                      <a:pt x="98" y="526"/>
                    </a:lnTo>
                    <a:lnTo>
                      <a:pt x="100" y="532"/>
                    </a:lnTo>
                    <a:lnTo>
                      <a:pt x="108" y="536"/>
                    </a:lnTo>
                    <a:lnTo>
                      <a:pt x="114" y="540"/>
                    </a:lnTo>
                    <a:lnTo>
                      <a:pt x="126" y="544"/>
                    </a:lnTo>
                    <a:lnTo>
                      <a:pt x="130" y="548"/>
                    </a:lnTo>
                    <a:lnTo>
                      <a:pt x="136" y="554"/>
                    </a:lnTo>
                    <a:lnTo>
                      <a:pt x="140" y="554"/>
                    </a:lnTo>
                    <a:lnTo>
                      <a:pt x="148" y="554"/>
                    </a:lnTo>
                    <a:lnTo>
                      <a:pt x="155" y="554"/>
                    </a:lnTo>
                    <a:lnTo>
                      <a:pt x="163" y="556"/>
                    </a:lnTo>
                    <a:lnTo>
                      <a:pt x="169" y="568"/>
                    </a:lnTo>
                    <a:lnTo>
                      <a:pt x="177" y="568"/>
                    </a:lnTo>
                    <a:lnTo>
                      <a:pt x="185" y="566"/>
                    </a:lnTo>
                    <a:lnTo>
                      <a:pt x="193" y="570"/>
                    </a:lnTo>
                    <a:lnTo>
                      <a:pt x="193" y="578"/>
                    </a:lnTo>
                    <a:lnTo>
                      <a:pt x="201" y="584"/>
                    </a:lnTo>
                    <a:lnTo>
                      <a:pt x="207" y="589"/>
                    </a:lnTo>
                    <a:lnTo>
                      <a:pt x="213" y="595"/>
                    </a:lnTo>
                    <a:lnTo>
                      <a:pt x="220" y="595"/>
                    </a:lnTo>
                    <a:lnTo>
                      <a:pt x="228" y="599"/>
                    </a:lnTo>
                    <a:lnTo>
                      <a:pt x="242" y="603"/>
                    </a:lnTo>
                    <a:lnTo>
                      <a:pt x="252" y="605"/>
                    </a:lnTo>
                    <a:lnTo>
                      <a:pt x="260" y="599"/>
                    </a:lnTo>
                    <a:lnTo>
                      <a:pt x="268" y="603"/>
                    </a:lnTo>
                    <a:lnTo>
                      <a:pt x="272" y="609"/>
                    </a:lnTo>
                    <a:lnTo>
                      <a:pt x="280" y="597"/>
                    </a:lnTo>
                    <a:lnTo>
                      <a:pt x="285" y="595"/>
                    </a:lnTo>
                    <a:lnTo>
                      <a:pt x="295" y="593"/>
                    </a:lnTo>
                    <a:lnTo>
                      <a:pt x="303" y="597"/>
                    </a:lnTo>
                    <a:lnTo>
                      <a:pt x="311" y="597"/>
                    </a:lnTo>
                    <a:lnTo>
                      <a:pt x="323" y="597"/>
                    </a:lnTo>
                    <a:lnTo>
                      <a:pt x="331" y="595"/>
                    </a:lnTo>
                    <a:lnTo>
                      <a:pt x="341" y="593"/>
                    </a:lnTo>
                    <a:lnTo>
                      <a:pt x="345" y="588"/>
                    </a:lnTo>
                    <a:lnTo>
                      <a:pt x="354" y="586"/>
                    </a:lnTo>
                    <a:lnTo>
                      <a:pt x="360" y="588"/>
                    </a:lnTo>
                    <a:lnTo>
                      <a:pt x="364" y="584"/>
                    </a:lnTo>
                    <a:lnTo>
                      <a:pt x="372" y="584"/>
                    </a:lnTo>
                    <a:lnTo>
                      <a:pt x="382" y="588"/>
                    </a:lnTo>
                    <a:lnTo>
                      <a:pt x="382" y="595"/>
                    </a:lnTo>
                    <a:lnTo>
                      <a:pt x="386" y="599"/>
                    </a:lnTo>
                    <a:lnTo>
                      <a:pt x="392" y="597"/>
                    </a:lnTo>
                    <a:lnTo>
                      <a:pt x="396" y="599"/>
                    </a:lnTo>
                    <a:lnTo>
                      <a:pt x="404" y="603"/>
                    </a:lnTo>
                    <a:lnTo>
                      <a:pt x="408" y="605"/>
                    </a:lnTo>
                    <a:lnTo>
                      <a:pt x="410" y="609"/>
                    </a:lnTo>
                    <a:lnTo>
                      <a:pt x="413" y="615"/>
                    </a:lnTo>
                    <a:lnTo>
                      <a:pt x="417" y="615"/>
                    </a:lnTo>
                    <a:lnTo>
                      <a:pt x="423" y="615"/>
                    </a:lnTo>
                    <a:lnTo>
                      <a:pt x="425" y="623"/>
                    </a:lnTo>
                    <a:lnTo>
                      <a:pt x="427" y="627"/>
                    </a:lnTo>
                    <a:lnTo>
                      <a:pt x="425" y="637"/>
                    </a:lnTo>
                    <a:lnTo>
                      <a:pt x="427" y="643"/>
                    </a:lnTo>
                    <a:lnTo>
                      <a:pt x="427" y="647"/>
                    </a:lnTo>
                    <a:lnTo>
                      <a:pt x="425" y="658"/>
                    </a:lnTo>
                    <a:lnTo>
                      <a:pt x="419" y="666"/>
                    </a:lnTo>
                    <a:lnTo>
                      <a:pt x="415" y="674"/>
                    </a:lnTo>
                    <a:lnTo>
                      <a:pt x="415" y="678"/>
                    </a:lnTo>
                    <a:lnTo>
                      <a:pt x="417" y="684"/>
                    </a:lnTo>
                    <a:lnTo>
                      <a:pt x="417" y="692"/>
                    </a:lnTo>
                    <a:lnTo>
                      <a:pt x="419" y="694"/>
                    </a:lnTo>
                    <a:lnTo>
                      <a:pt x="423" y="694"/>
                    </a:lnTo>
                    <a:lnTo>
                      <a:pt x="425" y="688"/>
                    </a:lnTo>
                    <a:lnTo>
                      <a:pt x="433" y="686"/>
                    </a:lnTo>
                    <a:lnTo>
                      <a:pt x="437" y="686"/>
                    </a:lnTo>
                    <a:lnTo>
                      <a:pt x="441" y="692"/>
                    </a:lnTo>
                    <a:lnTo>
                      <a:pt x="441" y="696"/>
                    </a:lnTo>
                    <a:lnTo>
                      <a:pt x="443" y="704"/>
                    </a:lnTo>
                    <a:lnTo>
                      <a:pt x="447" y="704"/>
                    </a:lnTo>
                    <a:lnTo>
                      <a:pt x="447" y="708"/>
                    </a:lnTo>
                    <a:lnTo>
                      <a:pt x="443" y="716"/>
                    </a:lnTo>
                    <a:lnTo>
                      <a:pt x="443" y="721"/>
                    </a:lnTo>
                    <a:lnTo>
                      <a:pt x="451" y="723"/>
                    </a:lnTo>
                    <a:lnTo>
                      <a:pt x="455" y="723"/>
                    </a:lnTo>
                    <a:lnTo>
                      <a:pt x="457" y="733"/>
                    </a:lnTo>
                    <a:lnTo>
                      <a:pt x="461" y="741"/>
                    </a:lnTo>
                    <a:lnTo>
                      <a:pt x="473" y="743"/>
                    </a:lnTo>
                    <a:lnTo>
                      <a:pt x="471" y="751"/>
                    </a:lnTo>
                    <a:lnTo>
                      <a:pt x="480" y="751"/>
                    </a:lnTo>
                    <a:lnTo>
                      <a:pt x="484" y="743"/>
                    </a:lnTo>
                    <a:lnTo>
                      <a:pt x="484" y="731"/>
                    </a:lnTo>
                    <a:lnTo>
                      <a:pt x="480" y="721"/>
                    </a:lnTo>
                    <a:lnTo>
                      <a:pt x="484" y="714"/>
                    </a:lnTo>
                    <a:lnTo>
                      <a:pt x="492" y="716"/>
                    </a:lnTo>
                    <a:lnTo>
                      <a:pt x="500" y="712"/>
                    </a:lnTo>
                    <a:lnTo>
                      <a:pt x="510" y="714"/>
                    </a:lnTo>
                    <a:lnTo>
                      <a:pt x="520" y="712"/>
                    </a:lnTo>
                    <a:lnTo>
                      <a:pt x="534" y="712"/>
                    </a:lnTo>
                    <a:lnTo>
                      <a:pt x="540" y="704"/>
                    </a:lnTo>
                    <a:lnTo>
                      <a:pt x="547" y="706"/>
                    </a:lnTo>
                    <a:lnTo>
                      <a:pt x="553" y="708"/>
                    </a:lnTo>
                    <a:lnTo>
                      <a:pt x="559" y="712"/>
                    </a:lnTo>
                    <a:lnTo>
                      <a:pt x="557" y="721"/>
                    </a:lnTo>
                    <a:lnTo>
                      <a:pt x="563" y="727"/>
                    </a:lnTo>
                    <a:lnTo>
                      <a:pt x="567" y="733"/>
                    </a:lnTo>
                    <a:lnTo>
                      <a:pt x="575" y="735"/>
                    </a:lnTo>
                    <a:lnTo>
                      <a:pt x="581" y="735"/>
                    </a:lnTo>
                    <a:lnTo>
                      <a:pt x="587" y="737"/>
                    </a:lnTo>
                    <a:lnTo>
                      <a:pt x="591" y="733"/>
                    </a:lnTo>
                    <a:lnTo>
                      <a:pt x="595" y="733"/>
                    </a:lnTo>
                    <a:lnTo>
                      <a:pt x="603" y="733"/>
                    </a:lnTo>
                    <a:lnTo>
                      <a:pt x="605" y="735"/>
                    </a:lnTo>
                    <a:lnTo>
                      <a:pt x="609" y="735"/>
                    </a:lnTo>
                    <a:lnTo>
                      <a:pt x="610" y="735"/>
                    </a:lnTo>
                    <a:lnTo>
                      <a:pt x="610" y="737"/>
                    </a:lnTo>
                    <a:lnTo>
                      <a:pt x="612" y="741"/>
                    </a:lnTo>
                    <a:lnTo>
                      <a:pt x="610" y="745"/>
                    </a:lnTo>
                    <a:lnTo>
                      <a:pt x="610" y="753"/>
                    </a:lnTo>
                    <a:lnTo>
                      <a:pt x="612" y="753"/>
                    </a:lnTo>
                    <a:lnTo>
                      <a:pt x="614" y="765"/>
                    </a:lnTo>
                    <a:lnTo>
                      <a:pt x="624" y="763"/>
                    </a:lnTo>
                    <a:lnTo>
                      <a:pt x="624" y="755"/>
                    </a:lnTo>
                    <a:lnTo>
                      <a:pt x="620" y="751"/>
                    </a:lnTo>
                    <a:lnTo>
                      <a:pt x="622" y="751"/>
                    </a:lnTo>
                    <a:lnTo>
                      <a:pt x="624" y="747"/>
                    </a:lnTo>
                    <a:lnTo>
                      <a:pt x="624" y="745"/>
                    </a:lnTo>
                    <a:lnTo>
                      <a:pt x="630" y="745"/>
                    </a:lnTo>
                    <a:lnTo>
                      <a:pt x="636" y="743"/>
                    </a:lnTo>
                    <a:lnTo>
                      <a:pt x="640" y="735"/>
                    </a:lnTo>
                    <a:lnTo>
                      <a:pt x="646" y="735"/>
                    </a:lnTo>
                    <a:lnTo>
                      <a:pt x="646" y="733"/>
                    </a:lnTo>
                    <a:lnTo>
                      <a:pt x="648" y="733"/>
                    </a:lnTo>
                    <a:lnTo>
                      <a:pt x="650" y="727"/>
                    </a:lnTo>
                    <a:lnTo>
                      <a:pt x="652" y="727"/>
                    </a:lnTo>
                    <a:lnTo>
                      <a:pt x="656" y="731"/>
                    </a:lnTo>
                    <a:lnTo>
                      <a:pt x="658" y="727"/>
                    </a:lnTo>
                    <a:lnTo>
                      <a:pt x="666" y="727"/>
                    </a:lnTo>
                    <a:lnTo>
                      <a:pt x="674" y="727"/>
                    </a:lnTo>
                    <a:lnTo>
                      <a:pt x="679" y="714"/>
                    </a:lnTo>
                    <a:lnTo>
                      <a:pt x="683" y="714"/>
                    </a:lnTo>
                    <a:lnTo>
                      <a:pt x="685" y="712"/>
                    </a:lnTo>
                    <a:lnTo>
                      <a:pt x="685" y="708"/>
                    </a:lnTo>
                    <a:lnTo>
                      <a:pt x="683" y="708"/>
                    </a:lnTo>
                    <a:lnTo>
                      <a:pt x="683" y="706"/>
                    </a:lnTo>
                    <a:lnTo>
                      <a:pt x="687" y="706"/>
                    </a:lnTo>
                    <a:lnTo>
                      <a:pt x="689" y="714"/>
                    </a:lnTo>
                    <a:lnTo>
                      <a:pt x="695" y="714"/>
                    </a:lnTo>
                    <a:lnTo>
                      <a:pt x="697" y="714"/>
                    </a:lnTo>
                    <a:lnTo>
                      <a:pt x="701" y="716"/>
                    </a:lnTo>
                    <a:lnTo>
                      <a:pt x="703" y="714"/>
                    </a:lnTo>
                    <a:lnTo>
                      <a:pt x="703" y="712"/>
                    </a:lnTo>
                    <a:lnTo>
                      <a:pt x="713" y="708"/>
                    </a:lnTo>
                    <a:lnTo>
                      <a:pt x="717" y="712"/>
                    </a:lnTo>
                    <a:lnTo>
                      <a:pt x="721" y="712"/>
                    </a:lnTo>
                    <a:lnTo>
                      <a:pt x="721" y="708"/>
                    </a:lnTo>
                    <a:lnTo>
                      <a:pt x="725" y="706"/>
                    </a:lnTo>
                    <a:lnTo>
                      <a:pt x="729" y="702"/>
                    </a:lnTo>
                    <a:lnTo>
                      <a:pt x="725" y="698"/>
                    </a:lnTo>
                    <a:lnTo>
                      <a:pt x="725" y="696"/>
                    </a:lnTo>
                    <a:lnTo>
                      <a:pt x="735" y="692"/>
                    </a:lnTo>
                    <a:lnTo>
                      <a:pt x="735" y="688"/>
                    </a:lnTo>
                    <a:lnTo>
                      <a:pt x="739" y="688"/>
                    </a:lnTo>
                    <a:lnTo>
                      <a:pt x="741" y="688"/>
                    </a:lnTo>
                    <a:lnTo>
                      <a:pt x="742" y="686"/>
                    </a:lnTo>
                    <a:lnTo>
                      <a:pt x="742" y="682"/>
                    </a:lnTo>
                    <a:lnTo>
                      <a:pt x="748" y="682"/>
                    </a:lnTo>
                    <a:lnTo>
                      <a:pt x="750" y="682"/>
                    </a:lnTo>
                    <a:lnTo>
                      <a:pt x="752" y="676"/>
                    </a:lnTo>
                    <a:lnTo>
                      <a:pt x="752" y="668"/>
                    </a:lnTo>
                    <a:lnTo>
                      <a:pt x="770" y="666"/>
                    </a:lnTo>
                    <a:lnTo>
                      <a:pt x="770" y="664"/>
                    </a:lnTo>
                    <a:lnTo>
                      <a:pt x="768" y="664"/>
                    </a:lnTo>
                    <a:lnTo>
                      <a:pt x="768" y="662"/>
                    </a:lnTo>
                    <a:lnTo>
                      <a:pt x="770" y="658"/>
                    </a:lnTo>
                    <a:lnTo>
                      <a:pt x="772" y="658"/>
                    </a:lnTo>
                    <a:lnTo>
                      <a:pt x="772" y="656"/>
                    </a:lnTo>
                    <a:lnTo>
                      <a:pt x="770" y="656"/>
                    </a:lnTo>
                    <a:lnTo>
                      <a:pt x="770" y="655"/>
                    </a:lnTo>
                    <a:lnTo>
                      <a:pt x="772" y="653"/>
                    </a:lnTo>
                    <a:lnTo>
                      <a:pt x="780" y="653"/>
                    </a:lnTo>
                    <a:lnTo>
                      <a:pt x="780" y="649"/>
                    </a:lnTo>
                    <a:lnTo>
                      <a:pt x="784" y="649"/>
                    </a:lnTo>
                    <a:lnTo>
                      <a:pt x="780" y="637"/>
                    </a:lnTo>
                    <a:lnTo>
                      <a:pt x="776" y="637"/>
                    </a:lnTo>
                    <a:lnTo>
                      <a:pt x="776" y="633"/>
                    </a:lnTo>
                    <a:lnTo>
                      <a:pt x="780" y="633"/>
                    </a:lnTo>
                    <a:lnTo>
                      <a:pt x="780" y="623"/>
                    </a:lnTo>
                    <a:lnTo>
                      <a:pt x="786" y="619"/>
                    </a:lnTo>
                    <a:lnTo>
                      <a:pt x="790" y="617"/>
                    </a:lnTo>
                    <a:lnTo>
                      <a:pt x="790" y="615"/>
                    </a:lnTo>
                    <a:lnTo>
                      <a:pt x="798" y="609"/>
                    </a:lnTo>
                    <a:lnTo>
                      <a:pt x="798" y="603"/>
                    </a:lnTo>
                    <a:lnTo>
                      <a:pt x="798" y="599"/>
                    </a:lnTo>
                    <a:lnTo>
                      <a:pt x="800" y="599"/>
                    </a:lnTo>
                    <a:lnTo>
                      <a:pt x="800" y="597"/>
                    </a:lnTo>
                    <a:lnTo>
                      <a:pt x="798" y="597"/>
                    </a:lnTo>
                    <a:lnTo>
                      <a:pt x="800" y="597"/>
                    </a:lnTo>
                    <a:lnTo>
                      <a:pt x="806" y="597"/>
                    </a:lnTo>
                    <a:lnTo>
                      <a:pt x="806" y="593"/>
                    </a:lnTo>
                    <a:lnTo>
                      <a:pt x="808" y="589"/>
                    </a:lnTo>
                    <a:lnTo>
                      <a:pt x="813" y="589"/>
                    </a:lnTo>
                    <a:lnTo>
                      <a:pt x="813" y="586"/>
                    </a:lnTo>
                    <a:lnTo>
                      <a:pt x="808" y="584"/>
                    </a:lnTo>
                    <a:lnTo>
                      <a:pt x="809" y="580"/>
                    </a:lnTo>
                    <a:lnTo>
                      <a:pt x="809" y="578"/>
                    </a:lnTo>
                    <a:lnTo>
                      <a:pt x="809" y="570"/>
                    </a:lnTo>
                    <a:lnTo>
                      <a:pt x="821" y="570"/>
                    </a:lnTo>
                    <a:lnTo>
                      <a:pt x="817" y="568"/>
                    </a:lnTo>
                    <a:lnTo>
                      <a:pt x="817" y="564"/>
                    </a:lnTo>
                    <a:lnTo>
                      <a:pt x="821" y="560"/>
                    </a:lnTo>
                    <a:lnTo>
                      <a:pt x="817" y="558"/>
                    </a:lnTo>
                    <a:lnTo>
                      <a:pt x="823" y="556"/>
                    </a:lnTo>
                    <a:lnTo>
                      <a:pt x="825" y="556"/>
                    </a:lnTo>
                    <a:lnTo>
                      <a:pt x="823" y="550"/>
                    </a:lnTo>
                    <a:lnTo>
                      <a:pt x="817" y="550"/>
                    </a:lnTo>
                    <a:lnTo>
                      <a:pt x="815" y="546"/>
                    </a:lnTo>
                    <a:lnTo>
                      <a:pt x="808" y="548"/>
                    </a:lnTo>
                    <a:lnTo>
                      <a:pt x="806" y="548"/>
                    </a:lnTo>
                    <a:lnTo>
                      <a:pt x="800" y="548"/>
                    </a:lnTo>
                    <a:lnTo>
                      <a:pt x="800" y="546"/>
                    </a:lnTo>
                    <a:lnTo>
                      <a:pt x="800" y="544"/>
                    </a:lnTo>
                    <a:lnTo>
                      <a:pt x="815" y="532"/>
                    </a:lnTo>
                    <a:lnTo>
                      <a:pt x="788" y="515"/>
                    </a:lnTo>
                    <a:lnTo>
                      <a:pt x="788" y="515"/>
                    </a:lnTo>
                    <a:close/>
                  </a:path>
                </a:pathLst>
              </a:custGeom>
              <a:solidFill>
                <a:srgbClr val="C00000"/>
              </a:solid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455" name="Freeform 30">
                <a:extLst>
                  <a:ext uri="{FF2B5EF4-FFF2-40B4-BE49-F238E27FC236}">
                    <a16:creationId xmlns:a16="http://schemas.microsoft.com/office/drawing/2014/main" id="{9B0CF8F4-65B4-D54D-B135-48B990772BBB}"/>
                  </a:ext>
                </a:extLst>
              </p:cNvPr>
              <p:cNvSpPr>
                <a:spLocks/>
              </p:cNvSpPr>
              <p:nvPr/>
            </p:nvSpPr>
            <p:spPr bwMode="gray">
              <a:xfrm>
                <a:off x="8245475" y="3844925"/>
                <a:ext cx="52388" cy="106363"/>
              </a:xfrm>
              <a:custGeom>
                <a:avLst/>
                <a:gdLst/>
                <a:ahLst/>
                <a:cxnLst>
                  <a:cxn ang="0">
                    <a:pos x="23" y="0"/>
                  </a:cxn>
                  <a:cxn ang="0">
                    <a:pos x="23" y="0"/>
                  </a:cxn>
                  <a:cxn ang="0">
                    <a:pos x="18" y="3"/>
                  </a:cxn>
                  <a:cxn ang="0">
                    <a:pos x="16" y="11"/>
                  </a:cxn>
                  <a:cxn ang="0">
                    <a:pos x="10" y="15"/>
                  </a:cxn>
                  <a:cxn ang="0">
                    <a:pos x="8" y="21"/>
                  </a:cxn>
                  <a:cxn ang="0">
                    <a:pos x="8" y="25"/>
                  </a:cxn>
                  <a:cxn ang="0">
                    <a:pos x="8" y="29"/>
                  </a:cxn>
                  <a:cxn ang="0">
                    <a:pos x="4" y="33"/>
                  </a:cxn>
                  <a:cxn ang="0">
                    <a:pos x="0" y="41"/>
                  </a:cxn>
                  <a:cxn ang="0">
                    <a:pos x="0" y="51"/>
                  </a:cxn>
                  <a:cxn ang="0">
                    <a:pos x="4" y="57"/>
                  </a:cxn>
                  <a:cxn ang="0">
                    <a:pos x="6" y="61"/>
                  </a:cxn>
                  <a:cxn ang="0">
                    <a:pos x="10" y="67"/>
                  </a:cxn>
                  <a:cxn ang="0">
                    <a:pos x="14" y="59"/>
                  </a:cxn>
                  <a:cxn ang="0">
                    <a:pos x="18" y="57"/>
                  </a:cxn>
                  <a:cxn ang="0">
                    <a:pos x="21" y="53"/>
                  </a:cxn>
                  <a:cxn ang="0">
                    <a:pos x="21" y="49"/>
                  </a:cxn>
                  <a:cxn ang="0">
                    <a:pos x="23" y="43"/>
                  </a:cxn>
                  <a:cxn ang="0">
                    <a:pos x="23" y="29"/>
                  </a:cxn>
                  <a:cxn ang="0">
                    <a:pos x="33" y="3"/>
                  </a:cxn>
                  <a:cxn ang="0">
                    <a:pos x="31" y="2"/>
                  </a:cxn>
                  <a:cxn ang="0">
                    <a:pos x="29" y="0"/>
                  </a:cxn>
                  <a:cxn ang="0">
                    <a:pos x="23" y="0"/>
                  </a:cxn>
                  <a:cxn ang="0">
                    <a:pos x="23" y="0"/>
                  </a:cxn>
                </a:cxnLst>
                <a:rect l="0" t="0" r="r" b="b"/>
                <a:pathLst>
                  <a:path w="33" h="67">
                    <a:moveTo>
                      <a:pt x="23" y="0"/>
                    </a:moveTo>
                    <a:lnTo>
                      <a:pt x="23" y="0"/>
                    </a:lnTo>
                    <a:lnTo>
                      <a:pt x="18" y="3"/>
                    </a:lnTo>
                    <a:lnTo>
                      <a:pt x="16" y="11"/>
                    </a:lnTo>
                    <a:lnTo>
                      <a:pt x="10" y="15"/>
                    </a:lnTo>
                    <a:lnTo>
                      <a:pt x="8" y="21"/>
                    </a:lnTo>
                    <a:lnTo>
                      <a:pt x="8" y="25"/>
                    </a:lnTo>
                    <a:lnTo>
                      <a:pt x="8" y="29"/>
                    </a:lnTo>
                    <a:lnTo>
                      <a:pt x="4" y="33"/>
                    </a:lnTo>
                    <a:lnTo>
                      <a:pt x="0" y="41"/>
                    </a:lnTo>
                    <a:lnTo>
                      <a:pt x="0" y="51"/>
                    </a:lnTo>
                    <a:lnTo>
                      <a:pt x="4" y="57"/>
                    </a:lnTo>
                    <a:lnTo>
                      <a:pt x="6" y="61"/>
                    </a:lnTo>
                    <a:lnTo>
                      <a:pt x="10" y="67"/>
                    </a:lnTo>
                    <a:lnTo>
                      <a:pt x="14" y="59"/>
                    </a:lnTo>
                    <a:lnTo>
                      <a:pt x="18" y="57"/>
                    </a:lnTo>
                    <a:lnTo>
                      <a:pt x="21" y="53"/>
                    </a:lnTo>
                    <a:lnTo>
                      <a:pt x="21" y="49"/>
                    </a:lnTo>
                    <a:lnTo>
                      <a:pt x="23" y="43"/>
                    </a:lnTo>
                    <a:lnTo>
                      <a:pt x="23" y="29"/>
                    </a:lnTo>
                    <a:lnTo>
                      <a:pt x="33" y="3"/>
                    </a:lnTo>
                    <a:lnTo>
                      <a:pt x="31" y="2"/>
                    </a:lnTo>
                    <a:lnTo>
                      <a:pt x="29" y="0"/>
                    </a:lnTo>
                    <a:lnTo>
                      <a:pt x="23" y="0"/>
                    </a:lnTo>
                    <a:lnTo>
                      <a:pt x="23"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grpSp>
        <p:sp>
          <p:nvSpPr>
            <p:cNvPr id="756" name="Freeform 31">
              <a:extLst>
                <a:ext uri="{FF2B5EF4-FFF2-40B4-BE49-F238E27FC236}">
                  <a16:creationId xmlns:a16="http://schemas.microsoft.com/office/drawing/2014/main" id="{C2FDE1F3-933C-BF44-9E46-AC6A52D33DF5}"/>
                </a:ext>
              </a:extLst>
            </p:cNvPr>
            <p:cNvSpPr>
              <a:spLocks/>
            </p:cNvSpPr>
            <p:nvPr/>
          </p:nvSpPr>
          <p:spPr bwMode="gray">
            <a:xfrm>
              <a:off x="5218114" y="3030534"/>
              <a:ext cx="122238" cy="87313"/>
            </a:xfrm>
            <a:custGeom>
              <a:avLst/>
              <a:gdLst/>
              <a:ahLst/>
              <a:cxnLst>
                <a:cxn ang="0">
                  <a:pos x="73" y="26"/>
                </a:cxn>
                <a:cxn ang="0">
                  <a:pos x="73" y="24"/>
                </a:cxn>
                <a:cxn ang="0">
                  <a:pos x="69" y="16"/>
                </a:cxn>
                <a:cxn ang="0">
                  <a:pos x="57" y="2"/>
                </a:cxn>
                <a:cxn ang="0">
                  <a:pos x="49" y="0"/>
                </a:cxn>
                <a:cxn ang="0">
                  <a:pos x="43" y="2"/>
                </a:cxn>
                <a:cxn ang="0">
                  <a:pos x="33" y="8"/>
                </a:cxn>
                <a:cxn ang="0">
                  <a:pos x="29" y="8"/>
                </a:cxn>
                <a:cxn ang="0">
                  <a:pos x="27" y="12"/>
                </a:cxn>
                <a:cxn ang="0">
                  <a:pos x="19" y="18"/>
                </a:cxn>
                <a:cxn ang="0">
                  <a:pos x="12" y="28"/>
                </a:cxn>
                <a:cxn ang="0">
                  <a:pos x="0" y="46"/>
                </a:cxn>
                <a:cxn ang="0">
                  <a:pos x="4" y="48"/>
                </a:cxn>
                <a:cxn ang="0">
                  <a:pos x="10" y="46"/>
                </a:cxn>
                <a:cxn ang="0">
                  <a:pos x="12" y="52"/>
                </a:cxn>
                <a:cxn ang="0">
                  <a:pos x="19" y="52"/>
                </a:cxn>
                <a:cxn ang="0">
                  <a:pos x="21" y="55"/>
                </a:cxn>
                <a:cxn ang="0">
                  <a:pos x="27" y="55"/>
                </a:cxn>
                <a:cxn ang="0">
                  <a:pos x="31" y="52"/>
                </a:cxn>
                <a:cxn ang="0">
                  <a:pos x="37" y="48"/>
                </a:cxn>
                <a:cxn ang="0">
                  <a:pos x="37" y="42"/>
                </a:cxn>
                <a:cxn ang="0">
                  <a:pos x="41" y="48"/>
                </a:cxn>
                <a:cxn ang="0">
                  <a:pos x="51" y="52"/>
                </a:cxn>
                <a:cxn ang="0">
                  <a:pos x="57" y="52"/>
                </a:cxn>
                <a:cxn ang="0">
                  <a:pos x="57" y="44"/>
                </a:cxn>
                <a:cxn ang="0">
                  <a:pos x="61" y="42"/>
                </a:cxn>
                <a:cxn ang="0">
                  <a:pos x="63" y="36"/>
                </a:cxn>
                <a:cxn ang="0">
                  <a:pos x="69" y="36"/>
                </a:cxn>
                <a:cxn ang="0">
                  <a:pos x="73" y="34"/>
                </a:cxn>
                <a:cxn ang="0">
                  <a:pos x="73" y="30"/>
                </a:cxn>
                <a:cxn ang="0">
                  <a:pos x="73" y="28"/>
                </a:cxn>
                <a:cxn ang="0">
                  <a:pos x="73" y="26"/>
                </a:cxn>
              </a:cxnLst>
              <a:rect l="0" t="0" r="r" b="b"/>
              <a:pathLst>
                <a:path w="77" h="55">
                  <a:moveTo>
                    <a:pt x="73" y="26"/>
                  </a:moveTo>
                  <a:lnTo>
                    <a:pt x="73" y="26"/>
                  </a:lnTo>
                  <a:lnTo>
                    <a:pt x="77" y="24"/>
                  </a:lnTo>
                  <a:lnTo>
                    <a:pt x="73" y="24"/>
                  </a:lnTo>
                  <a:lnTo>
                    <a:pt x="69" y="20"/>
                  </a:lnTo>
                  <a:lnTo>
                    <a:pt x="69" y="16"/>
                  </a:lnTo>
                  <a:lnTo>
                    <a:pt x="71" y="12"/>
                  </a:lnTo>
                  <a:lnTo>
                    <a:pt x="57" y="2"/>
                  </a:lnTo>
                  <a:lnTo>
                    <a:pt x="51" y="0"/>
                  </a:lnTo>
                  <a:lnTo>
                    <a:pt x="49" y="0"/>
                  </a:lnTo>
                  <a:lnTo>
                    <a:pt x="47" y="0"/>
                  </a:lnTo>
                  <a:lnTo>
                    <a:pt x="43" y="2"/>
                  </a:lnTo>
                  <a:lnTo>
                    <a:pt x="37" y="8"/>
                  </a:lnTo>
                  <a:lnTo>
                    <a:pt x="33" y="8"/>
                  </a:lnTo>
                  <a:lnTo>
                    <a:pt x="31" y="8"/>
                  </a:lnTo>
                  <a:lnTo>
                    <a:pt x="29" y="8"/>
                  </a:lnTo>
                  <a:lnTo>
                    <a:pt x="27" y="8"/>
                  </a:lnTo>
                  <a:lnTo>
                    <a:pt x="27" y="12"/>
                  </a:lnTo>
                  <a:lnTo>
                    <a:pt x="21" y="16"/>
                  </a:lnTo>
                  <a:lnTo>
                    <a:pt x="19" y="18"/>
                  </a:lnTo>
                  <a:lnTo>
                    <a:pt x="18" y="20"/>
                  </a:lnTo>
                  <a:lnTo>
                    <a:pt x="12" y="28"/>
                  </a:lnTo>
                  <a:lnTo>
                    <a:pt x="2" y="42"/>
                  </a:lnTo>
                  <a:lnTo>
                    <a:pt x="0" y="46"/>
                  </a:lnTo>
                  <a:lnTo>
                    <a:pt x="0" y="48"/>
                  </a:lnTo>
                  <a:lnTo>
                    <a:pt x="4" y="48"/>
                  </a:lnTo>
                  <a:lnTo>
                    <a:pt x="8" y="46"/>
                  </a:lnTo>
                  <a:lnTo>
                    <a:pt x="10" y="46"/>
                  </a:lnTo>
                  <a:lnTo>
                    <a:pt x="12" y="48"/>
                  </a:lnTo>
                  <a:lnTo>
                    <a:pt x="12" y="52"/>
                  </a:lnTo>
                  <a:lnTo>
                    <a:pt x="14" y="52"/>
                  </a:lnTo>
                  <a:lnTo>
                    <a:pt x="19" y="52"/>
                  </a:lnTo>
                  <a:lnTo>
                    <a:pt x="19" y="53"/>
                  </a:lnTo>
                  <a:lnTo>
                    <a:pt x="21" y="55"/>
                  </a:lnTo>
                  <a:lnTo>
                    <a:pt x="23" y="55"/>
                  </a:lnTo>
                  <a:lnTo>
                    <a:pt x="27" y="55"/>
                  </a:lnTo>
                  <a:lnTo>
                    <a:pt x="29" y="53"/>
                  </a:lnTo>
                  <a:lnTo>
                    <a:pt x="31" y="52"/>
                  </a:lnTo>
                  <a:lnTo>
                    <a:pt x="33" y="52"/>
                  </a:lnTo>
                  <a:lnTo>
                    <a:pt x="37" y="48"/>
                  </a:lnTo>
                  <a:lnTo>
                    <a:pt x="37" y="44"/>
                  </a:lnTo>
                  <a:lnTo>
                    <a:pt x="37" y="42"/>
                  </a:lnTo>
                  <a:lnTo>
                    <a:pt x="39" y="44"/>
                  </a:lnTo>
                  <a:lnTo>
                    <a:pt x="41" y="48"/>
                  </a:lnTo>
                  <a:lnTo>
                    <a:pt x="47" y="48"/>
                  </a:lnTo>
                  <a:lnTo>
                    <a:pt x="51" y="52"/>
                  </a:lnTo>
                  <a:lnTo>
                    <a:pt x="53" y="52"/>
                  </a:lnTo>
                  <a:lnTo>
                    <a:pt x="57" y="52"/>
                  </a:lnTo>
                  <a:lnTo>
                    <a:pt x="53" y="46"/>
                  </a:lnTo>
                  <a:lnTo>
                    <a:pt x="57" y="44"/>
                  </a:lnTo>
                  <a:lnTo>
                    <a:pt x="59" y="42"/>
                  </a:lnTo>
                  <a:lnTo>
                    <a:pt x="61" y="42"/>
                  </a:lnTo>
                  <a:lnTo>
                    <a:pt x="61" y="38"/>
                  </a:lnTo>
                  <a:lnTo>
                    <a:pt x="63" y="36"/>
                  </a:lnTo>
                  <a:lnTo>
                    <a:pt x="67" y="34"/>
                  </a:lnTo>
                  <a:lnTo>
                    <a:pt x="69" y="36"/>
                  </a:lnTo>
                  <a:lnTo>
                    <a:pt x="71" y="36"/>
                  </a:lnTo>
                  <a:lnTo>
                    <a:pt x="73" y="34"/>
                  </a:lnTo>
                  <a:lnTo>
                    <a:pt x="77" y="34"/>
                  </a:lnTo>
                  <a:lnTo>
                    <a:pt x="73" y="30"/>
                  </a:lnTo>
                  <a:lnTo>
                    <a:pt x="71" y="30"/>
                  </a:lnTo>
                  <a:lnTo>
                    <a:pt x="73" y="28"/>
                  </a:lnTo>
                  <a:lnTo>
                    <a:pt x="73" y="26"/>
                  </a:lnTo>
                  <a:lnTo>
                    <a:pt x="73" y="26"/>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758" name="Freeform 32">
              <a:extLst>
                <a:ext uri="{FF2B5EF4-FFF2-40B4-BE49-F238E27FC236}">
                  <a16:creationId xmlns:a16="http://schemas.microsoft.com/office/drawing/2014/main" id="{8556D30D-3BEB-064E-B7AF-2C6A8B0EA917}"/>
                </a:ext>
              </a:extLst>
            </p:cNvPr>
            <p:cNvSpPr>
              <a:spLocks/>
            </p:cNvSpPr>
            <p:nvPr/>
          </p:nvSpPr>
          <p:spPr bwMode="gray">
            <a:xfrm>
              <a:off x="7162803" y="4364032"/>
              <a:ext cx="60326" cy="123825"/>
            </a:xfrm>
            <a:custGeom>
              <a:avLst/>
              <a:gdLst/>
              <a:ahLst/>
              <a:cxnLst>
                <a:cxn ang="0">
                  <a:pos x="6" y="0"/>
                </a:cxn>
                <a:cxn ang="0">
                  <a:pos x="6" y="0"/>
                </a:cxn>
                <a:cxn ang="0">
                  <a:pos x="6" y="2"/>
                </a:cxn>
                <a:cxn ang="0">
                  <a:pos x="6" y="7"/>
                </a:cxn>
                <a:cxn ang="0">
                  <a:pos x="8" y="9"/>
                </a:cxn>
                <a:cxn ang="0">
                  <a:pos x="8" y="11"/>
                </a:cxn>
                <a:cxn ang="0">
                  <a:pos x="6" y="15"/>
                </a:cxn>
                <a:cxn ang="0">
                  <a:pos x="6" y="21"/>
                </a:cxn>
                <a:cxn ang="0">
                  <a:pos x="0" y="35"/>
                </a:cxn>
                <a:cxn ang="0">
                  <a:pos x="0" y="45"/>
                </a:cxn>
                <a:cxn ang="0">
                  <a:pos x="2" y="55"/>
                </a:cxn>
                <a:cxn ang="0">
                  <a:pos x="2" y="63"/>
                </a:cxn>
                <a:cxn ang="0">
                  <a:pos x="6" y="69"/>
                </a:cxn>
                <a:cxn ang="0">
                  <a:pos x="8" y="72"/>
                </a:cxn>
                <a:cxn ang="0">
                  <a:pos x="10" y="76"/>
                </a:cxn>
                <a:cxn ang="0">
                  <a:pos x="18" y="78"/>
                </a:cxn>
                <a:cxn ang="0">
                  <a:pos x="26" y="74"/>
                </a:cxn>
                <a:cxn ang="0">
                  <a:pos x="34" y="69"/>
                </a:cxn>
                <a:cxn ang="0">
                  <a:pos x="36" y="65"/>
                </a:cxn>
                <a:cxn ang="0">
                  <a:pos x="38" y="59"/>
                </a:cxn>
                <a:cxn ang="0">
                  <a:pos x="38" y="47"/>
                </a:cxn>
                <a:cxn ang="0">
                  <a:pos x="36" y="47"/>
                </a:cxn>
                <a:cxn ang="0">
                  <a:pos x="36" y="37"/>
                </a:cxn>
                <a:cxn ang="0">
                  <a:pos x="30" y="31"/>
                </a:cxn>
                <a:cxn ang="0">
                  <a:pos x="28" y="25"/>
                </a:cxn>
                <a:cxn ang="0">
                  <a:pos x="26" y="25"/>
                </a:cxn>
                <a:cxn ang="0">
                  <a:pos x="20" y="19"/>
                </a:cxn>
                <a:cxn ang="0">
                  <a:pos x="20" y="17"/>
                </a:cxn>
                <a:cxn ang="0">
                  <a:pos x="16" y="15"/>
                </a:cxn>
                <a:cxn ang="0">
                  <a:pos x="12" y="7"/>
                </a:cxn>
                <a:cxn ang="0">
                  <a:pos x="10" y="0"/>
                </a:cxn>
                <a:cxn ang="0">
                  <a:pos x="6" y="0"/>
                </a:cxn>
                <a:cxn ang="0">
                  <a:pos x="6" y="0"/>
                </a:cxn>
              </a:cxnLst>
              <a:rect l="0" t="0" r="r" b="b"/>
              <a:pathLst>
                <a:path w="38" h="78">
                  <a:moveTo>
                    <a:pt x="6" y="0"/>
                  </a:moveTo>
                  <a:lnTo>
                    <a:pt x="6" y="0"/>
                  </a:lnTo>
                  <a:lnTo>
                    <a:pt x="6" y="2"/>
                  </a:lnTo>
                  <a:lnTo>
                    <a:pt x="6" y="7"/>
                  </a:lnTo>
                  <a:lnTo>
                    <a:pt x="8" y="9"/>
                  </a:lnTo>
                  <a:lnTo>
                    <a:pt x="8" y="11"/>
                  </a:lnTo>
                  <a:lnTo>
                    <a:pt x="6" y="15"/>
                  </a:lnTo>
                  <a:lnTo>
                    <a:pt x="6" y="21"/>
                  </a:lnTo>
                  <a:lnTo>
                    <a:pt x="0" y="35"/>
                  </a:lnTo>
                  <a:lnTo>
                    <a:pt x="0" y="45"/>
                  </a:lnTo>
                  <a:lnTo>
                    <a:pt x="2" y="55"/>
                  </a:lnTo>
                  <a:lnTo>
                    <a:pt x="2" y="63"/>
                  </a:lnTo>
                  <a:lnTo>
                    <a:pt x="6" y="69"/>
                  </a:lnTo>
                  <a:lnTo>
                    <a:pt x="8" y="72"/>
                  </a:lnTo>
                  <a:lnTo>
                    <a:pt x="10" y="76"/>
                  </a:lnTo>
                  <a:lnTo>
                    <a:pt x="18" y="78"/>
                  </a:lnTo>
                  <a:lnTo>
                    <a:pt x="26" y="74"/>
                  </a:lnTo>
                  <a:lnTo>
                    <a:pt x="34" y="69"/>
                  </a:lnTo>
                  <a:lnTo>
                    <a:pt x="36" y="65"/>
                  </a:lnTo>
                  <a:lnTo>
                    <a:pt x="38" y="59"/>
                  </a:lnTo>
                  <a:lnTo>
                    <a:pt x="38" y="47"/>
                  </a:lnTo>
                  <a:lnTo>
                    <a:pt x="36" y="47"/>
                  </a:lnTo>
                  <a:lnTo>
                    <a:pt x="36" y="37"/>
                  </a:lnTo>
                  <a:lnTo>
                    <a:pt x="30" y="31"/>
                  </a:lnTo>
                  <a:lnTo>
                    <a:pt x="28" y="25"/>
                  </a:lnTo>
                  <a:lnTo>
                    <a:pt x="26" y="25"/>
                  </a:lnTo>
                  <a:lnTo>
                    <a:pt x="20" y="19"/>
                  </a:lnTo>
                  <a:lnTo>
                    <a:pt x="20" y="17"/>
                  </a:lnTo>
                  <a:lnTo>
                    <a:pt x="16" y="15"/>
                  </a:lnTo>
                  <a:lnTo>
                    <a:pt x="12" y="7"/>
                  </a:lnTo>
                  <a:lnTo>
                    <a:pt x="10" y="0"/>
                  </a:lnTo>
                  <a:lnTo>
                    <a:pt x="6" y="0"/>
                  </a:lnTo>
                  <a:lnTo>
                    <a:pt x="6"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759" name="Freeform 33">
              <a:extLst>
                <a:ext uri="{FF2B5EF4-FFF2-40B4-BE49-F238E27FC236}">
                  <a16:creationId xmlns:a16="http://schemas.microsoft.com/office/drawing/2014/main" id="{2FC3568C-287C-9147-96A3-23B2A498E35E}"/>
                </a:ext>
              </a:extLst>
            </p:cNvPr>
            <p:cNvSpPr>
              <a:spLocks/>
            </p:cNvSpPr>
            <p:nvPr/>
          </p:nvSpPr>
          <p:spPr bwMode="gray">
            <a:xfrm>
              <a:off x="7162803" y="4364032"/>
              <a:ext cx="60326" cy="123825"/>
            </a:xfrm>
            <a:custGeom>
              <a:avLst/>
              <a:gdLst/>
              <a:ahLst/>
              <a:cxnLst>
                <a:cxn ang="0">
                  <a:pos x="6" y="0"/>
                </a:cxn>
                <a:cxn ang="0">
                  <a:pos x="6" y="0"/>
                </a:cxn>
                <a:cxn ang="0">
                  <a:pos x="6" y="2"/>
                </a:cxn>
                <a:cxn ang="0">
                  <a:pos x="6" y="7"/>
                </a:cxn>
                <a:cxn ang="0">
                  <a:pos x="8" y="9"/>
                </a:cxn>
                <a:cxn ang="0">
                  <a:pos x="8" y="11"/>
                </a:cxn>
                <a:cxn ang="0">
                  <a:pos x="6" y="15"/>
                </a:cxn>
                <a:cxn ang="0">
                  <a:pos x="6" y="21"/>
                </a:cxn>
                <a:cxn ang="0">
                  <a:pos x="0" y="35"/>
                </a:cxn>
                <a:cxn ang="0">
                  <a:pos x="0" y="45"/>
                </a:cxn>
                <a:cxn ang="0">
                  <a:pos x="2" y="55"/>
                </a:cxn>
                <a:cxn ang="0">
                  <a:pos x="2" y="63"/>
                </a:cxn>
                <a:cxn ang="0">
                  <a:pos x="6" y="69"/>
                </a:cxn>
                <a:cxn ang="0">
                  <a:pos x="8" y="72"/>
                </a:cxn>
                <a:cxn ang="0">
                  <a:pos x="10" y="76"/>
                </a:cxn>
                <a:cxn ang="0">
                  <a:pos x="18" y="78"/>
                </a:cxn>
                <a:cxn ang="0">
                  <a:pos x="26" y="74"/>
                </a:cxn>
                <a:cxn ang="0">
                  <a:pos x="34" y="69"/>
                </a:cxn>
                <a:cxn ang="0">
                  <a:pos x="36" y="65"/>
                </a:cxn>
                <a:cxn ang="0">
                  <a:pos x="38" y="59"/>
                </a:cxn>
                <a:cxn ang="0">
                  <a:pos x="38" y="47"/>
                </a:cxn>
                <a:cxn ang="0">
                  <a:pos x="36" y="47"/>
                </a:cxn>
                <a:cxn ang="0">
                  <a:pos x="36" y="37"/>
                </a:cxn>
                <a:cxn ang="0">
                  <a:pos x="30" y="31"/>
                </a:cxn>
                <a:cxn ang="0">
                  <a:pos x="28" y="25"/>
                </a:cxn>
                <a:cxn ang="0">
                  <a:pos x="26" y="25"/>
                </a:cxn>
                <a:cxn ang="0">
                  <a:pos x="20" y="19"/>
                </a:cxn>
                <a:cxn ang="0">
                  <a:pos x="20" y="17"/>
                </a:cxn>
                <a:cxn ang="0">
                  <a:pos x="16" y="15"/>
                </a:cxn>
                <a:cxn ang="0">
                  <a:pos x="12" y="7"/>
                </a:cxn>
                <a:cxn ang="0">
                  <a:pos x="10" y="0"/>
                </a:cxn>
                <a:cxn ang="0">
                  <a:pos x="6" y="0"/>
                </a:cxn>
                <a:cxn ang="0">
                  <a:pos x="6" y="0"/>
                </a:cxn>
              </a:cxnLst>
              <a:rect l="0" t="0" r="r" b="b"/>
              <a:pathLst>
                <a:path w="38" h="78">
                  <a:moveTo>
                    <a:pt x="6" y="0"/>
                  </a:moveTo>
                  <a:lnTo>
                    <a:pt x="6" y="0"/>
                  </a:lnTo>
                  <a:lnTo>
                    <a:pt x="6" y="2"/>
                  </a:lnTo>
                  <a:lnTo>
                    <a:pt x="6" y="7"/>
                  </a:lnTo>
                  <a:lnTo>
                    <a:pt x="8" y="9"/>
                  </a:lnTo>
                  <a:lnTo>
                    <a:pt x="8" y="11"/>
                  </a:lnTo>
                  <a:lnTo>
                    <a:pt x="6" y="15"/>
                  </a:lnTo>
                  <a:lnTo>
                    <a:pt x="6" y="21"/>
                  </a:lnTo>
                  <a:lnTo>
                    <a:pt x="0" y="35"/>
                  </a:lnTo>
                  <a:lnTo>
                    <a:pt x="0" y="45"/>
                  </a:lnTo>
                  <a:lnTo>
                    <a:pt x="2" y="55"/>
                  </a:lnTo>
                  <a:lnTo>
                    <a:pt x="2" y="63"/>
                  </a:lnTo>
                  <a:lnTo>
                    <a:pt x="6" y="69"/>
                  </a:lnTo>
                  <a:lnTo>
                    <a:pt x="8" y="72"/>
                  </a:lnTo>
                  <a:lnTo>
                    <a:pt x="10" y="76"/>
                  </a:lnTo>
                  <a:lnTo>
                    <a:pt x="18" y="78"/>
                  </a:lnTo>
                  <a:lnTo>
                    <a:pt x="26" y="74"/>
                  </a:lnTo>
                  <a:lnTo>
                    <a:pt x="34" y="69"/>
                  </a:lnTo>
                  <a:lnTo>
                    <a:pt x="36" y="65"/>
                  </a:lnTo>
                  <a:lnTo>
                    <a:pt x="38" y="59"/>
                  </a:lnTo>
                  <a:lnTo>
                    <a:pt x="38" y="47"/>
                  </a:lnTo>
                  <a:lnTo>
                    <a:pt x="36" y="47"/>
                  </a:lnTo>
                  <a:lnTo>
                    <a:pt x="36" y="37"/>
                  </a:lnTo>
                  <a:lnTo>
                    <a:pt x="30" y="31"/>
                  </a:lnTo>
                  <a:lnTo>
                    <a:pt x="28" y="25"/>
                  </a:lnTo>
                  <a:lnTo>
                    <a:pt x="26" y="25"/>
                  </a:lnTo>
                  <a:lnTo>
                    <a:pt x="20" y="19"/>
                  </a:lnTo>
                  <a:lnTo>
                    <a:pt x="20" y="17"/>
                  </a:lnTo>
                  <a:lnTo>
                    <a:pt x="16" y="15"/>
                  </a:lnTo>
                  <a:lnTo>
                    <a:pt x="12" y="7"/>
                  </a:lnTo>
                  <a:lnTo>
                    <a:pt x="10" y="0"/>
                  </a:lnTo>
                  <a:lnTo>
                    <a:pt x="6" y="0"/>
                  </a:lnTo>
                  <a:lnTo>
                    <a:pt x="6"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760" name="Freeform 38">
              <a:extLst>
                <a:ext uri="{FF2B5EF4-FFF2-40B4-BE49-F238E27FC236}">
                  <a16:creationId xmlns:a16="http://schemas.microsoft.com/office/drawing/2014/main" id="{28904E18-B62B-F047-8969-B5DAAA0C2CC2}"/>
                </a:ext>
              </a:extLst>
            </p:cNvPr>
            <p:cNvSpPr>
              <a:spLocks/>
            </p:cNvSpPr>
            <p:nvPr/>
          </p:nvSpPr>
          <p:spPr bwMode="gray">
            <a:xfrm>
              <a:off x="8407403" y="3394070"/>
              <a:ext cx="80962" cy="142875"/>
            </a:xfrm>
            <a:custGeom>
              <a:avLst/>
              <a:gdLst/>
              <a:ahLst/>
              <a:cxnLst>
                <a:cxn ang="0">
                  <a:pos x="8" y="12"/>
                </a:cxn>
                <a:cxn ang="0">
                  <a:pos x="8" y="12"/>
                </a:cxn>
                <a:cxn ang="0">
                  <a:pos x="10" y="23"/>
                </a:cxn>
                <a:cxn ang="0">
                  <a:pos x="14" y="23"/>
                </a:cxn>
                <a:cxn ang="0">
                  <a:pos x="14" y="25"/>
                </a:cxn>
                <a:cxn ang="0">
                  <a:pos x="14" y="27"/>
                </a:cxn>
                <a:cxn ang="0">
                  <a:pos x="6" y="27"/>
                </a:cxn>
                <a:cxn ang="0">
                  <a:pos x="6" y="33"/>
                </a:cxn>
                <a:cxn ang="0">
                  <a:pos x="14" y="39"/>
                </a:cxn>
                <a:cxn ang="0">
                  <a:pos x="8" y="41"/>
                </a:cxn>
                <a:cxn ang="0">
                  <a:pos x="8" y="43"/>
                </a:cxn>
                <a:cxn ang="0">
                  <a:pos x="8" y="45"/>
                </a:cxn>
                <a:cxn ang="0">
                  <a:pos x="14" y="53"/>
                </a:cxn>
                <a:cxn ang="0">
                  <a:pos x="10" y="59"/>
                </a:cxn>
                <a:cxn ang="0">
                  <a:pos x="6" y="63"/>
                </a:cxn>
                <a:cxn ang="0">
                  <a:pos x="6" y="69"/>
                </a:cxn>
                <a:cxn ang="0">
                  <a:pos x="6" y="73"/>
                </a:cxn>
                <a:cxn ang="0">
                  <a:pos x="4" y="79"/>
                </a:cxn>
                <a:cxn ang="0">
                  <a:pos x="4" y="83"/>
                </a:cxn>
                <a:cxn ang="0">
                  <a:pos x="4" y="85"/>
                </a:cxn>
                <a:cxn ang="0">
                  <a:pos x="0" y="88"/>
                </a:cxn>
                <a:cxn ang="0">
                  <a:pos x="6" y="90"/>
                </a:cxn>
                <a:cxn ang="0">
                  <a:pos x="8" y="90"/>
                </a:cxn>
                <a:cxn ang="0">
                  <a:pos x="18" y="85"/>
                </a:cxn>
                <a:cxn ang="0">
                  <a:pos x="18" y="81"/>
                </a:cxn>
                <a:cxn ang="0">
                  <a:pos x="28" y="79"/>
                </a:cxn>
                <a:cxn ang="0">
                  <a:pos x="40" y="79"/>
                </a:cxn>
                <a:cxn ang="0">
                  <a:pos x="40" y="73"/>
                </a:cxn>
                <a:cxn ang="0">
                  <a:pos x="40" y="71"/>
                </a:cxn>
                <a:cxn ang="0">
                  <a:pos x="46" y="71"/>
                </a:cxn>
                <a:cxn ang="0">
                  <a:pos x="49" y="69"/>
                </a:cxn>
                <a:cxn ang="0">
                  <a:pos x="51" y="63"/>
                </a:cxn>
                <a:cxn ang="0">
                  <a:pos x="51" y="49"/>
                </a:cxn>
                <a:cxn ang="0">
                  <a:pos x="51" y="27"/>
                </a:cxn>
                <a:cxn ang="0">
                  <a:pos x="49" y="23"/>
                </a:cxn>
                <a:cxn ang="0">
                  <a:pos x="44" y="20"/>
                </a:cxn>
                <a:cxn ang="0">
                  <a:pos x="44" y="14"/>
                </a:cxn>
                <a:cxn ang="0">
                  <a:pos x="42" y="12"/>
                </a:cxn>
                <a:cxn ang="0">
                  <a:pos x="40" y="12"/>
                </a:cxn>
                <a:cxn ang="0">
                  <a:pos x="40" y="6"/>
                </a:cxn>
                <a:cxn ang="0">
                  <a:pos x="40" y="4"/>
                </a:cxn>
                <a:cxn ang="0">
                  <a:pos x="40" y="2"/>
                </a:cxn>
                <a:cxn ang="0">
                  <a:pos x="28" y="4"/>
                </a:cxn>
                <a:cxn ang="0">
                  <a:pos x="22" y="0"/>
                </a:cxn>
                <a:cxn ang="0">
                  <a:pos x="16" y="2"/>
                </a:cxn>
                <a:cxn ang="0">
                  <a:pos x="6" y="12"/>
                </a:cxn>
                <a:cxn ang="0">
                  <a:pos x="8" y="12"/>
                </a:cxn>
                <a:cxn ang="0">
                  <a:pos x="8" y="12"/>
                </a:cxn>
              </a:cxnLst>
              <a:rect l="0" t="0" r="r" b="b"/>
              <a:pathLst>
                <a:path w="51" h="90">
                  <a:moveTo>
                    <a:pt x="8" y="12"/>
                  </a:moveTo>
                  <a:lnTo>
                    <a:pt x="8" y="12"/>
                  </a:lnTo>
                  <a:lnTo>
                    <a:pt x="10" y="23"/>
                  </a:lnTo>
                  <a:lnTo>
                    <a:pt x="14" y="23"/>
                  </a:lnTo>
                  <a:lnTo>
                    <a:pt x="14" y="25"/>
                  </a:lnTo>
                  <a:lnTo>
                    <a:pt x="14" y="27"/>
                  </a:lnTo>
                  <a:lnTo>
                    <a:pt x="6" y="27"/>
                  </a:lnTo>
                  <a:lnTo>
                    <a:pt x="6" y="33"/>
                  </a:lnTo>
                  <a:lnTo>
                    <a:pt x="14" y="39"/>
                  </a:lnTo>
                  <a:lnTo>
                    <a:pt x="8" y="41"/>
                  </a:lnTo>
                  <a:lnTo>
                    <a:pt x="8" y="43"/>
                  </a:lnTo>
                  <a:lnTo>
                    <a:pt x="8" y="45"/>
                  </a:lnTo>
                  <a:lnTo>
                    <a:pt x="14" y="53"/>
                  </a:lnTo>
                  <a:lnTo>
                    <a:pt x="10" y="59"/>
                  </a:lnTo>
                  <a:lnTo>
                    <a:pt x="6" y="63"/>
                  </a:lnTo>
                  <a:lnTo>
                    <a:pt x="6" y="69"/>
                  </a:lnTo>
                  <a:lnTo>
                    <a:pt x="6" y="73"/>
                  </a:lnTo>
                  <a:lnTo>
                    <a:pt x="4" y="79"/>
                  </a:lnTo>
                  <a:lnTo>
                    <a:pt x="4" y="83"/>
                  </a:lnTo>
                  <a:lnTo>
                    <a:pt x="4" y="85"/>
                  </a:lnTo>
                  <a:lnTo>
                    <a:pt x="0" y="88"/>
                  </a:lnTo>
                  <a:lnTo>
                    <a:pt x="6" y="90"/>
                  </a:lnTo>
                  <a:lnTo>
                    <a:pt x="8" y="90"/>
                  </a:lnTo>
                  <a:lnTo>
                    <a:pt x="18" y="85"/>
                  </a:lnTo>
                  <a:lnTo>
                    <a:pt x="18" y="81"/>
                  </a:lnTo>
                  <a:lnTo>
                    <a:pt x="28" y="79"/>
                  </a:lnTo>
                  <a:lnTo>
                    <a:pt x="40" y="79"/>
                  </a:lnTo>
                  <a:lnTo>
                    <a:pt x="40" y="73"/>
                  </a:lnTo>
                  <a:lnTo>
                    <a:pt x="40" y="71"/>
                  </a:lnTo>
                  <a:lnTo>
                    <a:pt x="46" y="71"/>
                  </a:lnTo>
                  <a:lnTo>
                    <a:pt x="49" y="69"/>
                  </a:lnTo>
                  <a:lnTo>
                    <a:pt x="51" y="63"/>
                  </a:lnTo>
                  <a:lnTo>
                    <a:pt x="51" y="49"/>
                  </a:lnTo>
                  <a:lnTo>
                    <a:pt x="51" y="27"/>
                  </a:lnTo>
                  <a:lnTo>
                    <a:pt x="49" y="23"/>
                  </a:lnTo>
                  <a:lnTo>
                    <a:pt x="44" y="20"/>
                  </a:lnTo>
                  <a:lnTo>
                    <a:pt x="44" y="14"/>
                  </a:lnTo>
                  <a:lnTo>
                    <a:pt x="42" y="12"/>
                  </a:lnTo>
                  <a:lnTo>
                    <a:pt x="40" y="12"/>
                  </a:lnTo>
                  <a:lnTo>
                    <a:pt x="40" y="6"/>
                  </a:lnTo>
                  <a:lnTo>
                    <a:pt x="40" y="4"/>
                  </a:lnTo>
                  <a:lnTo>
                    <a:pt x="40" y="2"/>
                  </a:lnTo>
                  <a:lnTo>
                    <a:pt x="28" y="4"/>
                  </a:lnTo>
                  <a:lnTo>
                    <a:pt x="22" y="0"/>
                  </a:lnTo>
                  <a:lnTo>
                    <a:pt x="16" y="2"/>
                  </a:lnTo>
                  <a:lnTo>
                    <a:pt x="6" y="12"/>
                  </a:lnTo>
                  <a:lnTo>
                    <a:pt x="8" y="12"/>
                  </a:lnTo>
                  <a:lnTo>
                    <a:pt x="8" y="12"/>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761" name="Freeform 51">
              <a:extLst>
                <a:ext uri="{FF2B5EF4-FFF2-40B4-BE49-F238E27FC236}">
                  <a16:creationId xmlns:a16="http://schemas.microsoft.com/office/drawing/2014/main" id="{C3212C0C-5693-0D4A-8E22-3D24472A058E}"/>
                </a:ext>
              </a:extLst>
            </p:cNvPr>
            <p:cNvSpPr>
              <a:spLocks/>
            </p:cNvSpPr>
            <p:nvPr/>
          </p:nvSpPr>
          <p:spPr bwMode="gray">
            <a:xfrm>
              <a:off x="5408615" y="3052759"/>
              <a:ext cx="90489" cy="84138"/>
            </a:xfrm>
            <a:custGeom>
              <a:avLst/>
              <a:gdLst/>
              <a:ahLst/>
              <a:cxnLst>
                <a:cxn ang="0">
                  <a:pos x="8" y="41"/>
                </a:cxn>
                <a:cxn ang="0">
                  <a:pos x="8" y="41"/>
                </a:cxn>
                <a:cxn ang="0">
                  <a:pos x="8" y="43"/>
                </a:cxn>
                <a:cxn ang="0">
                  <a:pos x="8" y="45"/>
                </a:cxn>
                <a:cxn ang="0">
                  <a:pos x="6" y="45"/>
                </a:cxn>
                <a:cxn ang="0">
                  <a:pos x="6" y="51"/>
                </a:cxn>
                <a:cxn ang="0">
                  <a:pos x="2" y="51"/>
                </a:cxn>
                <a:cxn ang="0">
                  <a:pos x="6" y="53"/>
                </a:cxn>
                <a:cxn ang="0">
                  <a:pos x="16" y="51"/>
                </a:cxn>
                <a:cxn ang="0">
                  <a:pos x="20" y="49"/>
                </a:cxn>
                <a:cxn ang="0">
                  <a:pos x="26" y="45"/>
                </a:cxn>
                <a:cxn ang="0">
                  <a:pos x="28" y="41"/>
                </a:cxn>
                <a:cxn ang="0">
                  <a:pos x="26" y="36"/>
                </a:cxn>
                <a:cxn ang="0">
                  <a:pos x="28" y="34"/>
                </a:cxn>
                <a:cxn ang="0">
                  <a:pos x="28" y="36"/>
                </a:cxn>
                <a:cxn ang="0">
                  <a:pos x="29" y="39"/>
                </a:cxn>
                <a:cxn ang="0">
                  <a:pos x="33" y="39"/>
                </a:cxn>
                <a:cxn ang="0">
                  <a:pos x="35" y="39"/>
                </a:cxn>
                <a:cxn ang="0">
                  <a:pos x="37" y="34"/>
                </a:cxn>
                <a:cxn ang="0">
                  <a:pos x="39" y="24"/>
                </a:cxn>
                <a:cxn ang="0">
                  <a:pos x="43" y="22"/>
                </a:cxn>
                <a:cxn ang="0">
                  <a:pos x="45" y="22"/>
                </a:cxn>
                <a:cxn ang="0">
                  <a:pos x="49" y="22"/>
                </a:cxn>
                <a:cxn ang="0">
                  <a:pos x="53" y="16"/>
                </a:cxn>
                <a:cxn ang="0">
                  <a:pos x="55" y="14"/>
                </a:cxn>
                <a:cxn ang="0">
                  <a:pos x="57" y="12"/>
                </a:cxn>
                <a:cxn ang="0">
                  <a:pos x="57" y="6"/>
                </a:cxn>
                <a:cxn ang="0">
                  <a:pos x="55" y="2"/>
                </a:cxn>
                <a:cxn ang="0">
                  <a:pos x="55" y="0"/>
                </a:cxn>
                <a:cxn ang="0">
                  <a:pos x="47" y="4"/>
                </a:cxn>
                <a:cxn ang="0">
                  <a:pos x="43" y="4"/>
                </a:cxn>
                <a:cxn ang="0">
                  <a:pos x="37" y="2"/>
                </a:cxn>
                <a:cxn ang="0">
                  <a:pos x="33" y="4"/>
                </a:cxn>
                <a:cxn ang="0">
                  <a:pos x="28" y="6"/>
                </a:cxn>
                <a:cxn ang="0">
                  <a:pos x="26" y="12"/>
                </a:cxn>
                <a:cxn ang="0">
                  <a:pos x="18" y="10"/>
                </a:cxn>
                <a:cxn ang="0">
                  <a:pos x="10" y="10"/>
                </a:cxn>
                <a:cxn ang="0">
                  <a:pos x="10" y="12"/>
                </a:cxn>
                <a:cxn ang="0">
                  <a:pos x="8" y="14"/>
                </a:cxn>
                <a:cxn ang="0">
                  <a:pos x="2" y="14"/>
                </a:cxn>
                <a:cxn ang="0">
                  <a:pos x="0" y="20"/>
                </a:cxn>
                <a:cxn ang="0">
                  <a:pos x="0" y="24"/>
                </a:cxn>
                <a:cxn ang="0">
                  <a:pos x="2" y="26"/>
                </a:cxn>
                <a:cxn ang="0">
                  <a:pos x="6" y="26"/>
                </a:cxn>
                <a:cxn ang="0">
                  <a:pos x="8" y="32"/>
                </a:cxn>
                <a:cxn ang="0">
                  <a:pos x="6" y="36"/>
                </a:cxn>
                <a:cxn ang="0">
                  <a:pos x="6" y="39"/>
                </a:cxn>
                <a:cxn ang="0">
                  <a:pos x="8" y="39"/>
                </a:cxn>
                <a:cxn ang="0">
                  <a:pos x="8" y="41"/>
                </a:cxn>
                <a:cxn ang="0">
                  <a:pos x="8" y="41"/>
                </a:cxn>
              </a:cxnLst>
              <a:rect l="0" t="0" r="r" b="b"/>
              <a:pathLst>
                <a:path w="57" h="53">
                  <a:moveTo>
                    <a:pt x="8" y="41"/>
                  </a:moveTo>
                  <a:lnTo>
                    <a:pt x="8" y="41"/>
                  </a:lnTo>
                  <a:lnTo>
                    <a:pt x="8" y="43"/>
                  </a:lnTo>
                  <a:lnTo>
                    <a:pt x="8" y="45"/>
                  </a:lnTo>
                  <a:lnTo>
                    <a:pt x="6" y="45"/>
                  </a:lnTo>
                  <a:lnTo>
                    <a:pt x="6" y="51"/>
                  </a:lnTo>
                  <a:lnTo>
                    <a:pt x="2" y="51"/>
                  </a:lnTo>
                  <a:lnTo>
                    <a:pt x="6" y="53"/>
                  </a:lnTo>
                  <a:lnTo>
                    <a:pt x="16" y="51"/>
                  </a:lnTo>
                  <a:lnTo>
                    <a:pt x="20" y="49"/>
                  </a:lnTo>
                  <a:lnTo>
                    <a:pt x="26" y="45"/>
                  </a:lnTo>
                  <a:lnTo>
                    <a:pt x="28" y="41"/>
                  </a:lnTo>
                  <a:lnTo>
                    <a:pt x="26" y="36"/>
                  </a:lnTo>
                  <a:lnTo>
                    <a:pt x="28" y="34"/>
                  </a:lnTo>
                  <a:lnTo>
                    <a:pt x="28" y="36"/>
                  </a:lnTo>
                  <a:lnTo>
                    <a:pt x="29" y="39"/>
                  </a:lnTo>
                  <a:lnTo>
                    <a:pt x="33" y="39"/>
                  </a:lnTo>
                  <a:lnTo>
                    <a:pt x="35" y="39"/>
                  </a:lnTo>
                  <a:lnTo>
                    <a:pt x="37" y="34"/>
                  </a:lnTo>
                  <a:lnTo>
                    <a:pt x="39" y="24"/>
                  </a:lnTo>
                  <a:lnTo>
                    <a:pt x="43" y="22"/>
                  </a:lnTo>
                  <a:lnTo>
                    <a:pt x="45" y="22"/>
                  </a:lnTo>
                  <a:lnTo>
                    <a:pt x="49" y="22"/>
                  </a:lnTo>
                  <a:lnTo>
                    <a:pt x="53" y="16"/>
                  </a:lnTo>
                  <a:lnTo>
                    <a:pt x="55" y="14"/>
                  </a:lnTo>
                  <a:lnTo>
                    <a:pt x="57" y="12"/>
                  </a:lnTo>
                  <a:lnTo>
                    <a:pt x="57" y="6"/>
                  </a:lnTo>
                  <a:lnTo>
                    <a:pt x="55" y="2"/>
                  </a:lnTo>
                  <a:lnTo>
                    <a:pt x="55" y="0"/>
                  </a:lnTo>
                  <a:lnTo>
                    <a:pt x="47" y="4"/>
                  </a:lnTo>
                  <a:lnTo>
                    <a:pt x="43" y="4"/>
                  </a:lnTo>
                  <a:lnTo>
                    <a:pt x="37" y="2"/>
                  </a:lnTo>
                  <a:lnTo>
                    <a:pt x="33" y="4"/>
                  </a:lnTo>
                  <a:lnTo>
                    <a:pt x="28" y="6"/>
                  </a:lnTo>
                  <a:lnTo>
                    <a:pt x="26" y="12"/>
                  </a:lnTo>
                  <a:lnTo>
                    <a:pt x="18" y="10"/>
                  </a:lnTo>
                  <a:lnTo>
                    <a:pt x="10" y="10"/>
                  </a:lnTo>
                  <a:lnTo>
                    <a:pt x="10" y="12"/>
                  </a:lnTo>
                  <a:lnTo>
                    <a:pt x="8" y="14"/>
                  </a:lnTo>
                  <a:lnTo>
                    <a:pt x="2" y="14"/>
                  </a:lnTo>
                  <a:lnTo>
                    <a:pt x="0" y="20"/>
                  </a:lnTo>
                  <a:lnTo>
                    <a:pt x="0" y="24"/>
                  </a:lnTo>
                  <a:lnTo>
                    <a:pt x="2" y="26"/>
                  </a:lnTo>
                  <a:lnTo>
                    <a:pt x="6" y="26"/>
                  </a:lnTo>
                  <a:lnTo>
                    <a:pt x="8" y="32"/>
                  </a:lnTo>
                  <a:lnTo>
                    <a:pt x="6" y="36"/>
                  </a:lnTo>
                  <a:lnTo>
                    <a:pt x="6" y="39"/>
                  </a:lnTo>
                  <a:lnTo>
                    <a:pt x="8" y="39"/>
                  </a:lnTo>
                  <a:lnTo>
                    <a:pt x="8" y="41"/>
                  </a:lnTo>
                  <a:lnTo>
                    <a:pt x="8" y="41"/>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763" name="Freeform 52">
              <a:extLst>
                <a:ext uri="{FF2B5EF4-FFF2-40B4-BE49-F238E27FC236}">
                  <a16:creationId xmlns:a16="http://schemas.microsoft.com/office/drawing/2014/main" id="{01DA90B2-1032-074E-BF0D-94A4C5CFBD7C}"/>
                </a:ext>
              </a:extLst>
            </p:cNvPr>
            <p:cNvSpPr>
              <a:spLocks/>
            </p:cNvSpPr>
            <p:nvPr/>
          </p:nvSpPr>
          <p:spPr bwMode="gray">
            <a:xfrm>
              <a:off x="5505451" y="2949570"/>
              <a:ext cx="190500" cy="77788"/>
            </a:xfrm>
            <a:custGeom>
              <a:avLst/>
              <a:gdLst/>
              <a:ahLst/>
              <a:cxnLst>
                <a:cxn ang="0">
                  <a:pos x="120" y="30"/>
                </a:cxn>
                <a:cxn ang="0">
                  <a:pos x="114" y="32"/>
                </a:cxn>
                <a:cxn ang="0">
                  <a:pos x="112" y="39"/>
                </a:cxn>
                <a:cxn ang="0">
                  <a:pos x="110" y="39"/>
                </a:cxn>
                <a:cxn ang="0">
                  <a:pos x="104" y="37"/>
                </a:cxn>
                <a:cxn ang="0">
                  <a:pos x="102" y="36"/>
                </a:cxn>
                <a:cxn ang="0">
                  <a:pos x="99" y="36"/>
                </a:cxn>
                <a:cxn ang="0">
                  <a:pos x="93" y="37"/>
                </a:cxn>
                <a:cxn ang="0">
                  <a:pos x="85" y="37"/>
                </a:cxn>
                <a:cxn ang="0">
                  <a:pos x="77" y="37"/>
                </a:cxn>
                <a:cxn ang="0">
                  <a:pos x="71" y="41"/>
                </a:cxn>
                <a:cxn ang="0">
                  <a:pos x="69" y="41"/>
                </a:cxn>
                <a:cxn ang="0">
                  <a:pos x="67" y="45"/>
                </a:cxn>
                <a:cxn ang="0">
                  <a:pos x="65" y="41"/>
                </a:cxn>
                <a:cxn ang="0">
                  <a:pos x="61" y="41"/>
                </a:cxn>
                <a:cxn ang="0">
                  <a:pos x="61" y="39"/>
                </a:cxn>
                <a:cxn ang="0">
                  <a:pos x="59" y="39"/>
                </a:cxn>
                <a:cxn ang="0">
                  <a:pos x="49" y="41"/>
                </a:cxn>
                <a:cxn ang="0">
                  <a:pos x="41" y="45"/>
                </a:cxn>
                <a:cxn ang="0">
                  <a:pos x="41" y="49"/>
                </a:cxn>
                <a:cxn ang="0">
                  <a:pos x="34" y="49"/>
                </a:cxn>
                <a:cxn ang="0">
                  <a:pos x="24" y="47"/>
                </a:cxn>
                <a:cxn ang="0">
                  <a:pos x="20" y="47"/>
                </a:cxn>
                <a:cxn ang="0">
                  <a:pos x="12" y="45"/>
                </a:cxn>
                <a:cxn ang="0">
                  <a:pos x="8" y="41"/>
                </a:cxn>
                <a:cxn ang="0">
                  <a:pos x="4" y="36"/>
                </a:cxn>
                <a:cxn ang="0">
                  <a:pos x="0" y="32"/>
                </a:cxn>
                <a:cxn ang="0">
                  <a:pos x="0" y="30"/>
                </a:cxn>
                <a:cxn ang="0">
                  <a:pos x="4" y="26"/>
                </a:cxn>
                <a:cxn ang="0">
                  <a:pos x="4" y="22"/>
                </a:cxn>
                <a:cxn ang="0">
                  <a:pos x="8" y="20"/>
                </a:cxn>
                <a:cxn ang="0">
                  <a:pos x="12" y="18"/>
                </a:cxn>
                <a:cxn ang="0">
                  <a:pos x="14" y="16"/>
                </a:cxn>
                <a:cxn ang="0">
                  <a:pos x="14" y="12"/>
                </a:cxn>
                <a:cxn ang="0">
                  <a:pos x="14" y="10"/>
                </a:cxn>
                <a:cxn ang="0">
                  <a:pos x="24" y="8"/>
                </a:cxn>
                <a:cxn ang="0">
                  <a:pos x="32" y="8"/>
                </a:cxn>
                <a:cxn ang="0">
                  <a:pos x="37" y="6"/>
                </a:cxn>
                <a:cxn ang="0">
                  <a:pos x="41" y="8"/>
                </a:cxn>
                <a:cxn ang="0">
                  <a:pos x="49" y="12"/>
                </a:cxn>
                <a:cxn ang="0">
                  <a:pos x="57" y="16"/>
                </a:cxn>
                <a:cxn ang="0">
                  <a:pos x="59" y="16"/>
                </a:cxn>
                <a:cxn ang="0">
                  <a:pos x="61" y="12"/>
                </a:cxn>
                <a:cxn ang="0">
                  <a:pos x="65" y="10"/>
                </a:cxn>
                <a:cxn ang="0">
                  <a:pos x="67" y="10"/>
                </a:cxn>
                <a:cxn ang="0">
                  <a:pos x="71" y="8"/>
                </a:cxn>
                <a:cxn ang="0">
                  <a:pos x="77" y="6"/>
                </a:cxn>
                <a:cxn ang="0">
                  <a:pos x="83" y="4"/>
                </a:cxn>
                <a:cxn ang="0">
                  <a:pos x="85" y="0"/>
                </a:cxn>
                <a:cxn ang="0">
                  <a:pos x="89" y="0"/>
                </a:cxn>
                <a:cxn ang="0">
                  <a:pos x="95" y="6"/>
                </a:cxn>
                <a:cxn ang="0">
                  <a:pos x="99" y="8"/>
                </a:cxn>
                <a:cxn ang="0">
                  <a:pos x="102" y="8"/>
                </a:cxn>
                <a:cxn ang="0">
                  <a:pos x="104" y="10"/>
                </a:cxn>
                <a:cxn ang="0">
                  <a:pos x="110" y="16"/>
                </a:cxn>
                <a:cxn ang="0">
                  <a:pos x="112" y="18"/>
                </a:cxn>
                <a:cxn ang="0">
                  <a:pos x="112" y="22"/>
                </a:cxn>
                <a:cxn ang="0">
                  <a:pos x="116" y="28"/>
                </a:cxn>
                <a:cxn ang="0">
                  <a:pos x="120" y="30"/>
                </a:cxn>
                <a:cxn ang="0">
                  <a:pos x="120" y="30"/>
                </a:cxn>
              </a:cxnLst>
              <a:rect l="0" t="0" r="r" b="b"/>
              <a:pathLst>
                <a:path w="120" h="49">
                  <a:moveTo>
                    <a:pt x="120" y="30"/>
                  </a:moveTo>
                  <a:lnTo>
                    <a:pt x="114" y="32"/>
                  </a:lnTo>
                  <a:lnTo>
                    <a:pt x="112" y="39"/>
                  </a:lnTo>
                  <a:lnTo>
                    <a:pt x="110" y="39"/>
                  </a:lnTo>
                  <a:lnTo>
                    <a:pt x="104" y="37"/>
                  </a:lnTo>
                  <a:lnTo>
                    <a:pt x="102" y="36"/>
                  </a:lnTo>
                  <a:lnTo>
                    <a:pt x="99" y="36"/>
                  </a:lnTo>
                  <a:lnTo>
                    <a:pt x="93" y="37"/>
                  </a:lnTo>
                  <a:lnTo>
                    <a:pt x="85" y="37"/>
                  </a:lnTo>
                  <a:lnTo>
                    <a:pt x="77" y="37"/>
                  </a:lnTo>
                  <a:lnTo>
                    <a:pt x="71" y="41"/>
                  </a:lnTo>
                  <a:lnTo>
                    <a:pt x="69" y="41"/>
                  </a:lnTo>
                  <a:lnTo>
                    <a:pt x="67" y="45"/>
                  </a:lnTo>
                  <a:lnTo>
                    <a:pt x="65" y="41"/>
                  </a:lnTo>
                  <a:lnTo>
                    <a:pt x="61" y="41"/>
                  </a:lnTo>
                  <a:lnTo>
                    <a:pt x="61" y="39"/>
                  </a:lnTo>
                  <a:lnTo>
                    <a:pt x="59" y="39"/>
                  </a:lnTo>
                  <a:lnTo>
                    <a:pt x="49" y="41"/>
                  </a:lnTo>
                  <a:lnTo>
                    <a:pt x="41" y="45"/>
                  </a:lnTo>
                  <a:lnTo>
                    <a:pt x="41" y="49"/>
                  </a:lnTo>
                  <a:lnTo>
                    <a:pt x="34" y="49"/>
                  </a:lnTo>
                  <a:lnTo>
                    <a:pt x="24" y="47"/>
                  </a:lnTo>
                  <a:lnTo>
                    <a:pt x="20" y="47"/>
                  </a:lnTo>
                  <a:lnTo>
                    <a:pt x="12" y="45"/>
                  </a:lnTo>
                  <a:lnTo>
                    <a:pt x="8" y="41"/>
                  </a:lnTo>
                  <a:lnTo>
                    <a:pt x="4" y="36"/>
                  </a:lnTo>
                  <a:lnTo>
                    <a:pt x="0" y="32"/>
                  </a:lnTo>
                  <a:lnTo>
                    <a:pt x="0" y="30"/>
                  </a:lnTo>
                  <a:lnTo>
                    <a:pt x="4" y="26"/>
                  </a:lnTo>
                  <a:lnTo>
                    <a:pt x="4" y="22"/>
                  </a:lnTo>
                  <a:lnTo>
                    <a:pt x="8" y="20"/>
                  </a:lnTo>
                  <a:lnTo>
                    <a:pt x="12" y="18"/>
                  </a:lnTo>
                  <a:lnTo>
                    <a:pt x="14" y="16"/>
                  </a:lnTo>
                  <a:lnTo>
                    <a:pt x="14" y="12"/>
                  </a:lnTo>
                  <a:lnTo>
                    <a:pt x="14" y="10"/>
                  </a:lnTo>
                  <a:lnTo>
                    <a:pt x="24" y="8"/>
                  </a:lnTo>
                  <a:lnTo>
                    <a:pt x="32" y="8"/>
                  </a:lnTo>
                  <a:lnTo>
                    <a:pt x="37" y="6"/>
                  </a:lnTo>
                  <a:lnTo>
                    <a:pt x="41" y="8"/>
                  </a:lnTo>
                  <a:lnTo>
                    <a:pt x="49" y="12"/>
                  </a:lnTo>
                  <a:lnTo>
                    <a:pt x="57" y="16"/>
                  </a:lnTo>
                  <a:lnTo>
                    <a:pt x="59" y="16"/>
                  </a:lnTo>
                  <a:lnTo>
                    <a:pt x="61" y="12"/>
                  </a:lnTo>
                  <a:lnTo>
                    <a:pt x="65" y="10"/>
                  </a:lnTo>
                  <a:lnTo>
                    <a:pt x="67" y="10"/>
                  </a:lnTo>
                  <a:lnTo>
                    <a:pt x="71" y="8"/>
                  </a:lnTo>
                  <a:lnTo>
                    <a:pt x="77" y="6"/>
                  </a:lnTo>
                  <a:lnTo>
                    <a:pt x="83" y="4"/>
                  </a:lnTo>
                  <a:lnTo>
                    <a:pt x="85" y="0"/>
                  </a:lnTo>
                  <a:lnTo>
                    <a:pt x="89" y="0"/>
                  </a:lnTo>
                  <a:lnTo>
                    <a:pt x="95" y="6"/>
                  </a:lnTo>
                  <a:lnTo>
                    <a:pt x="99" y="8"/>
                  </a:lnTo>
                  <a:lnTo>
                    <a:pt x="102" y="8"/>
                  </a:lnTo>
                  <a:lnTo>
                    <a:pt x="104" y="10"/>
                  </a:lnTo>
                  <a:lnTo>
                    <a:pt x="110" y="16"/>
                  </a:lnTo>
                  <a:lnTo>
                    <a:pt x="112" y="18"/>
                  </a:lnTo>
                  <a:lnTo>
                    <a:pt x="112" y="22"/>
                  </a:lnTo>
                  <a:lnTo>
                    <a:pt x="116" y="28"/>
                  </a:lnTo>
                  <a:lnTo>
                    <a:pt x="120" y="30"/>
                  </a:lnTo>
                  <a:lnTo>
                    <a:pt x="120" y="3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764" name="Freeform 53">
              <a:extLst>
                <a:ext uri="{FF2B5EF4-FFF2-40B4-BE49-F238E27FC236}">
                  <a16:creationId xmlns:a16="http://schemas.microsoft.com/office/drawing/2014/main" id="{25FDCDB6-CE0F-4440-9420-228473A0E385}"/>
                </a:ext>
              </a:extLst>
            </p:cNvPr>
            <p:cNvSpPr>
              <a:spLocks/>
            </p:cNvSpPr>
            <p:nvPr/>
          </p:nvSpPr>
          <p:spPr bwMode="gray">
            <a:xfrm>
              <a:off x="7900991" y="2824158"/>
              <a:ext cx="3175" cy="3175"/>
            </a:xfrm>
            <a:custGeom>
              <a:avLst/>
              <a:gdLst/>
              <a:ahLst/>
              <a:cxnLst>
                <a:cxn ang="0">
                  <a:pos x="0" y="0"/>
                </a:cxn>
                <a:cxn ang="0">
                  <a:pos x="0" y="0"/>
                </a:cxn>
                <a:cxn ang="0">
                  <a:pos x="0" y="2"/>
                </a:cxn>
                <a:cxn ang="0">
                  <a:pos x="2" y="2"/>
                </a:cxn>
                <a:cxn ang="0">
                  <a:pos x="2" y="0"/>
                </a:cxn>
                <a:cxn ang="0">
                  <a:pos x="0" y="0"/>
                </a:cxn>
                <a:cxn ang="0">
                  <a:pos x="0" y="0"/>
                </a:cxn>
              </a:cxnLst>
              <a:rect l="0" t="0" r="r" b="b"/>
              <a:pathLst>
                <a:path w="2" h="2">
                  <a:moveTo>
                    <a:pt x="0" y="0"/>
                  </a:moveTo>
                  <a:lnTo>
                    <a:pt x="0" y="0"/>
                  </a:lnTo>
                  <a:lnTo>
                    <a:pt x="0" y="2"/>
                  </a:lnTo>
                  <a:lnTo>
                    <a:pt x="2" y="2"/>
                  </a:lnTo>
                  <a:lnTo>
                    <a:pt x="2" y="0"/>
                  </a:lnTo>
                  <a:lnTo>
                    <a:pt x="0" y="0"/>
                  </a:lnTo>
                  <a:lnTo>
                    <a:pt x="0"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765" name="Freeform 54">
              <a:extLst>
                <a:ext uri="{FF2B5EF4-FFF2-40B4-BE49-F238E27FC236}">
                  <a16:creationId xmlns:a16="http://schemas.microsoft.com/office/drawing/2014/main" id="{09ACFE9E-A429-8243-A022-CA073E5973AD}"/>
                </a:ext>
              </a:extLst>
            </p:cNvPr>
            <p:cNvSpPr>
              <a:spLocks/>
            </p:cNvSpPr>
            <p:nvPr/>
          </p:nvSpPr>
          <p:spPr bwMode="gray">
            <a:xfrm>
              <a:off x="7900991" y="2824158"/>
              <a:ext cx="3175" cy="3175"/>
            </a:xfrm>
            <a:custGeom>
              <a:avLst/>
              <a:gdLst/>
              <a:ahLst/>
              <a:cxnLst>
                <a:cxn ang="0">
                  <a:pos x="0" y="0"/>
                </a:cxn>
                <a:cxn ang="0">
                  <a:pos x="0" y="0"/>
                </a:cxn>
                <a:cxn ang="0">
                  <a:pos x="0" y="2"/>
                </a:cxn>
                <a:cxn ang="0">
                  <a:pos x="2" y="2"/>
                </a:cxn>
                <a:cxn ang="0">
                  <a:pos x="2" y="0"/>
                </a:cxn>
                <a:cxn ang="0">
                  <a:pos x="0" y="0"/>
                </a:cxn>
                <a:cxn ang="0">
                  <a:pos x="0" y="0"/>
                </a:cxn>
              </a:cxnLst>
              <a:rect l="0" t="0" r="r" b="b"/>
              <a:pathLst>
                <a:path w="2" h="2">
                  <a:moveTo>
                    <a:pt x="0" y="0"/>
                  </a:moveTo>
                  <a:lnTo>
                    <a:pt x="0" y="0"/>
                  </a:lnTo>
                  <a:lnTo>
                    <a:pt x="0" y="2"/>
                  </a:lnTo>
                  <a:lnTo>
                    <a:pt x="2" y="2"/>
                  </a:lnTo>
                  <a:lnTo>
                    <a:pt x="2" y="0"/>
                  </a:lnTo>
                  <a:lnTo>
                    <a:pt x="0" y="0"/>
                  </a:lnTo>
                  <a:lnTo>
                    <a:pt x="0"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766" name="Freeform 75">
              <a:extLst>
                <a:ext uri="{FF2B5EF4-FFF2-40B4-BE49-F238E27FC236}">
                  <a16:creationId xmlns:a16="http://schemas.microsoft.com/office/drawing/2014/main" id="{150A9F8C-5CD3-4644-B36A-C2200605ACF4}"/>
                </a:ext>
              </a:extLst>
            </p:cNvPr>
            <p:cNvSpPr>
              <a:spLocks/>
            </p:cNvSpPr>
            <p:nvPr/>
          </p:nvSpPr>
          <p:spPr bwMode="gray">
            <a:xfrm>
              <a:off x="5621340" y="3008309"/>
              <a:ext cx="231775" cy="176213"/>
            </a:xfrm>
            <a:custGeom>
              <a:avLst/>
              <a:gdLst/>
              <a:ahLst/>
              <a:cxnLst>
                <a:cxn ang="0">
                  <a:pos x="146" y="73"/>
                </a:cxn>
                <a:cxn ang="0">
                  <a:pos x="138" y="73"/>
                </a:cxn>
                <a:cxn ang="0">
                  <a:pos x="136" y="77"/>
                </a:cxn>
                <a:cxn ang="0">
                  <a:pos x="130" y="73"/>
                </a:cxn>
                <a:cxn ang="0">
                  <a:pos x="124" y="71"/>
                </a:cxn>
                <a:cxn ang="0">
                  <a:pos x="120" y="67"/>
                </a:cxn>
                <a:cxn ang="0">
                  <a:pos x="120" y="62"/>
                </a:cxn>
                <a:cxn ang="0">
                  <a:pos x="120" y="52"/>
                </a:cxn>
                <a:cxn ang="0">
                  <a:pos x="124" y="48"/>
                </a:cxn>
                <a:cxn ang="0">
                  <a:pos x="120" y="42"/>
                </a:cxn>
                <a:cxn ang="0">
                  <a:pos x="120" y="38"/>
                </a:cxn>
                <a:cxn ang="0">
                  <a:pos x="118" y="30"/>
                </a:cxn>
                <a:cxn ang="0">
                  <a:pos x="108" y="18"/>
                </a:cxn>
                <a:cxn ang="0">
                  <a:pos x="100" y="2"/>
                </a:cxn>
                <a:cxn ang="0">
                  <a:pos x="93" y="0"/>
                </a:cxn>
                <a:cxn ang="0">
                  <a:pos x="87" y="8"/>
                </a:cxn>
                <a:cxn ang="0">
                  <a:pos x="79" y="10"/>
                </a:cxn>
                <a:cxn ang="0">
                  <a:pos x="73" y="14"/>
                </a:cxn>
                <a:cxn ang="0">
                  <a:pos x="65" y="12"/>
                </a:cxn>
                <a:cxn ang="0">
                  <a:pos x="55" y="10"/>
                </a:cxn>
                <a:cxn ang="0">
                  <a:pos x="43" y="8"/>
                </a:cxn>
                <a:cxn ang="0">
                  <a:pos x="39" y="2"/>
                </a:cxn>
                <a:cxn ang="0">
                  <a:pos x="33" y="22"/>
                </a:cxn>
                <a:cxn ang="0">
                  <a:pos x="24" y="32"/>
                </a:cxn>
                <a:cxn ang="0">
                  <a:pos x="22" y="50"/>
                </a:cxn>
                <a:cxn ang="0">
                  <a:pos x="14" y="62"/>
                </a:cxn>
                <a:cxn ang="0">
                  <a:pos x="6" y="67"/>
                </a:cxn>
                <a:cxn ang="0">
                  <a:pos x="6" y="71"/>
                </a:cxn>
                <a:cxn ang="0">
                  <a:pos x="12" y="79"/>
                </a:cxn>
                <a:cxn ang="0">
                  <a:pos x="14" y="83"/>
                </a:cxn>
                <a:cxn ang="0">
                  <a:pos x="18" y="89"/>
                </a:cxn>
                <a:cxn ang="0">
                  <a:pos x="24" y="89"/>
                </a:cxn>
                <a:cxn ang="0">
                  <a:pos x="26" y="83"/>
                </a:cxn>
                <a:cxn ang="0">
                  <a:pos x="35" y="89"/>
                </a:cxn>
                <a:cxn ang="0">
                  <a:pos x="35" y="91"/>
                </a:cxn>
                <a:cxn ang="0">
                  <a:pos x="31" y="93"/>
                </a:cxn>
                <a:cxn ang="0">
                  <a:pos x="39" y="101"/>
                </a:cxn>
                <a:cxn ang="0">
                  <a:pos x="45" y="103"/>
                </a:cxn>
                <a:cxn ang="0">
                  <a:pos x="49" y="107"/>
                </a:cxn>
                <a:cxn ang="0">
                  <a:pos x="45" y="111"/>
                </a:cxn>
                <a:cxn ang="0">
                  <a:pos x="53" y="111"/>
                </a:cxn>
                <a:cxn ang="0">
                  <a:pos x="61" y="109"/>
                </a:cxn>
                <a:cxn ang="0">
                  <a:pos x="71" y="111"/>
                </a:cxn>
                <a:cxn ang="0">
                  <a:pos x="83" y="109"/>
                </a:cxn>
                <a:cxn ang="0">
                  <a:pos x="93" y="101"/>
                </a:cxn>
                <a:cxn ang="0">
                  <a:pos x="102" y="103"/>
                </a:cxn>
                <a:cxn ang="0">
                  <a:pos x="110" y="103"/>
                </a:cxn>
                <a:cxn ang="0">
                  <a:pos x="120" y="101"/>
                </a:cxn>
                <a:cxn ang="0">
                  <a:pos x="134" y="103"/>
                </a:cxn>
                <a:cxn ang="0">
                  <a:pos x="134" y="99"/>
                </a:cxn>
                <a:cxn ang="0">
                  <a:pos x="136" y="93"/>
                </a:cxn>
                <a:cxn ang="0">
                  <a:pos x="142" y="93"/>
                </a:cxn>
                <a:cxn ang="0">
                  <a:pos x="144" y="89"/>
                </a:cxn>
                <a:cxn ang="0">
                  <a:pos x="146" y="79"/>
                </a:cxn>
                <a:cxn ang="0">
                  <a:pos x="144" y="77"/>
                </a:cxn>
                <a:cxn ang="0">
                  <a:pos x="146" y="73"/>
                </a:cxn>
              </a:cxnLst>
              <a:rect l="0" t="0" r="r" b="b"/>
              <a:pathLst>
                <a:path w="146" h="111">
                  <a:moveTo>
                    <a:pt x="146" y="73"/>
                  </a:moveTo>
                  <a:lnTo>
                    <a:pt x="146" y="73"/>
                  </a:lnTo>
                  <a:lnTo>
                    <a:pt x="144" y="73"/>
                  </a:lnTo>
                  <a:lnTo>
                    <a:pt x="138" y="73"/>
                  </a:lnTo>
                  <a:lnTo>
                    <a:pt x="136" y="73"/>
                  </a:lnTo>
                  <a:lnTo>
                    <a:pt x="136" y="77"/>
                  </a:lnTo>
                  <a:lnTo>
                    <a:pt x="134" y="77"/>
                  </a:lnTo>
                  <a:lnTo>
                    <a:pt x="130" y="73"/>
                  </a:lnTo>
                  <a:lnTo>
                    <a:pt x="128" y="73"/>
                  </a:lnTo>
                  <a:lnTo>
                    <a:pt x="124" y="71"/>
                  </a:lnTo>
                  <a:lnTo>
                    <a:pt x="120" y="69"/>
                  </a:lnTo>
                  <a:lnTo>
                    <a:pt x="120" y="67"/>
                  </a:lnTo>
                  <a:lnTo>
                    <a:pt x="124" y="64"/>
                  </a:lnTo>
                  <a:lnTo>
                    <a:pt x="120" y="62"/>
                  </a:lnTo>
                  <a:lnTo>
                    <a:pt x="120" y="60"/>
                  </a:lnTo>
                  <a:lnTo>
                    <a:pt x="120" y="52"/>
                  </a:lnTo>
                  <a:lnTo>
                    <a:pt x="120" y="50"/>
                  </a:lnTo>
                  <a:lnTo>
                    <a:pt x="124" y="48"/>
                  </a:lnTo>
                  <a:lnTo>
                    <a:pt x="120" y="44"/>
                  </a:lnTo>
                  <a:lnTo>
                    <a:pt x="120" y="42"/>
                  </a:lnTo>
                  <a:lnTo>
                    <a:pt x="120" y="40"/>
                  </a:lnTo>
                  <a:lnTo>
                    <a:pt x="120" y="38"/>
                  </a:lnTo>
                  <a:lnTo>
                    <a:pt x="120" y="34"/>
                  </a:lnTo>
                  <a:lnTo>
                    <a:pt x="118" y="30"/>
                  </a:lnTo>
                  <a:lnTo>
                    <a:pt x="114" y="22"/>
                  </a:lnTo>
                  <a:lnTo>
                    <a:pt x="108" y="18"/>
                  </a:lnTo>
                  <a:lnTo>
                    <a:pt x="108" y="12"/>
                  </a:lnTo>
                  <a:lnTo>
                    <a:pt x="100" y="2"/>
                  </a:lnTo>
                  <a:lnTo>
                    <a:pt x="96" y="0"/>
                  </a:lnTo>
                  <a:lnTo>
                    <a:pt x="93" y="0"/>
                  </a:lnTo>
                  <a:lnTo>
                    <a:pt x="89" y="4"/>
                  </a:lnTo>
                  <a:lnTo>
                    <a:pt x="87" y="8"/>
                  </a:lnTo>
                  <a:lnTo>
                    <a:pt x="81" y="10"/>
                  </a:lnTo>
                  <a:lnTo>
                    <a:pt x="79" y="10"/>
                  </a:lnTo>
                  <a:lnTo>
                    <a:pt x="79" y="12"/>
                  </a:lnTo>
                  <a:lnTo>
                    <a:pt x="73" y="14"/>
                  </a:lnTo>
                  <a:lnTo>
                    <a:pt x="69" y="18"/>
                  </a:lnTo>
                  <a:lnTo>
                    <a:pt x="65" y="12"/>
                  </a:lnTo>
                  <a:lnTo>
                    <a:pt x="61" y="10"/>
                  </a:lnTo>
                  <a:lnTo>
                    <a:pt x="55" y="10"/>
                  </a:lnTo>
                  <a:lnTo>
                    <a:pt x="49" y="10"/>
                  </a:lnTo>
                  <a:lnTo>
                    <a:pt x="43" y="8"/>
                  </a:lnTo>
                  <a:lnTo>
                    <a:pt x="41" y="2"/>
                  </a:lnTo>
                  <a:lnTo>
                    <a:pt x="39" y="2"/>
                  </a:lnTo>
                  <a:lnTo>
                    <a:pt x="35" y="18"/>
                  </a:lnTo>
                  <a:lnTo>
                    <a:pt x="33" y="22"/>
                  </a:lnTo>
                  <a:lnTo>
                    <a:pt x="26" y="28"/>
                  </a:lnTo>
                  <a:lnTo>
                    <a:pt x="24" y="32"/>
                  </a:lnTo>
                  <a:lnTo>
                    <a:pt x="22" y="40"/>
                  </a:lnTo>
                  <a:lnTo>
                    <a:pt x="22" y="50"/>
                  </a:lnTo>
                  <a:lnTo>
                    <a:pt x="18" y="58"/>
                  </a:lnTo>
                  <a:lnTo>
                    <a:pt x="14" y="62"/>
                  </a:lnTo>
                  <a:lnTo>
                    <a:pt x="12" y="64"/>
                  </a:lnTo>
                  <a:lnTo>
                    <a:pt x="6" y="67"/>
                  </a:lnTo>
                  <a:lnTo>
                    <a:pt x="0" y="67"/>
                  </a:lnTo>
                  <a:lnTo>
                    <a:pt x="6" y="71"/>
                  </a:lnTo>
                  <a:lnTo>
                    <a:pt x="8" y="73"/>
                  </a:lnTo>
                  <a:lnTo>
                    <a:pt x="12" y="79"/>
                  </a:lnTo>
                  <a:lnTo>
                    <a:pt x="8" y="83"/>
                  </a:lnTo>
                  <a:lnTo>
                    <a:pt x="14" y="83"/>
                  </a:lnTo>
                  <a:lnTo>
                    <a:pt x="16" y="83"/>
                  </a:lnTo>
                  <a:lnTo>
                    <a:pt x="18" y="89"/>
                  </a:lnTo>
                  <a:lnTo>
                    <a:pt x="22" y="91"/>
                  </a:lnTo>
                  <a:lnTo>
                    <a:pt x="24" y="89"/>
                  </a:lnTo>
                  <a:lnTo>
                    <a:pt x="26" y="87"/>
                  </a:lnTo>
                  <a:lnTo>
                    <a:pt x="26" y="83"/>
                  </a:lnTo>
                  <a:lnTo>
                    <a:pt x="31" y="83"/>
                  </a:lnTo>
                  <a:lnTo>
                    <a:pt x="35" y="89"/>
                  </a:lnTo>
                  <a:lnTo>
                    <a:pt x="39" y="91"/>
                  </a:lnTo>
                  <a:lnTo>
                    <a:pt x="35" y="91"/>
                  </a:lnTo>
                  <a:lnTo>
                    <a:pt x="31" y="91"/>
                  </a:lnTo>
                  <a:lnTo>
                    <a:pt x="31" y="93"/>
                  </a:lnTo>
                  <a:lnTo>
                    <a:pt x="33" y="99"/>
                  </a:lnTo>
                  <a:lnTo>
                    <a:pt x="39" y="101"/>
                  </a:lnTo>
                  <a:lnTo>
                    <a:pt x="41" y="101"/>
                  </a:lnTo>
                  <a:lnTo>
                    <a:pt x="45" y="103"/>
                  </a:lnTo>
                  <a:lnTo>
                    <a:pt x="49" y="103"/>
                  </a:lnTo>
                  <a:lnTo>
                    <a:pt x="49" y="107"/>
                  </a:lnTo>
                  <a:lnTo>
                    <a:pt x="45" y="109"/>
                  </a:lnTo>
                  <a:lnTo>
                    <a:pt x="45" y="111"/>
                  </a:lnTo>
                  <a:lnTo>
                    <a:pt x="49" y="111"/>
                  </a:lnTo>
                  <a:lnTo>
                    <a:pt x="53" y="111"/>
                  </a:lnTo>
                  <a:lnTo>
                    <a:pt x="59" y="111"/>
                  </a:lnTo>
                  <a:lnTo>
                    <a:pt x="61" y="109"/>
                  </a:lnTo>
                  <a:lnTo>
                    <a:pt x="63" y="111"/>
                  </a:lnTo>
                  <a:lnTo>
                    <a:pt x="71" y="111"/>
                  </a:lnTo>
                  <a:lnTo>
                    <a:pt x="79" y="111"/>
                  </a:lnTo>
                  <a:lnTo>
                    <a:pt x="83" y="109"/>
                  </a:lnTo>
                  <a:lnTo>
                    <a:pt x="89" y="107"/>
                  </a:lnTo>
                  <a:lnTo>
                    <a:pt x="93" y="101"/>
                  </a:lnTo>
                  <a:lnTo>
                    <a:pt x="98" y="101"/>
                  </a:lnTo>
                  <a:lnTo>
                    <a:pt x="102" y="103"/>
                  </a:lnTo>
                  <a:lnTo>
                    <a:pt x="106" y="107"/>
                  </a:lnTo>
                  <a:lnTo>
                    <a:pt x="110" y="103"/>
                  </a:lnTo>
                  <a:lnTo>
                    <a:pt x="116" y="101"/>
                  </a:lnTo>
                  <a:lnTo>
                    <a:pt x="120" y="101"/>
                  </a:lnTo>
                  <a:lnTo>
                    <a:pt x="128" y="107"/>
                  </a:lnTo>
                  <a:lnTo>
                    <a:pt x="134" y="103"/>
                  </a:lnTo>
                  <a:lnTo>
                    <a:pt x="134" y="101"/>
                  </a:lnTo>
                  <a:lnTo>
                    <a:pt x="134" y="99"/>
                  </a:lnTo>
                  <a:lnTo>
                    <a:pt x="134" y="97"/>
                  </a:lnTo>
                  <a:lnTo>
                    <a:pt x="136" y="93"/>
                  </a:lnTo>
                  <a:lnTo>
                    <a:pt x="142" y="97"/>
                  </a:lnTo>
                  <a:lnTo>
                    <a:pt x="142" y="93"/>
                  </a:lnTo>
                  <a:lnTo>
                    <a:pt x="144" y="93"/>
                  </a:lnTo>
                  <a:lnTo>
                    <a:pt x="144" y="89"/>
                  </a:lnTo>
                  <a:lnTo>
                    <a:pt x="144" y="81"/>
                  </a:lnTo>
                  <a:lnTo>
                    <a:pt x="146" y="79"/>
                  </a:lnTo>
                  <a:lnTo>
                    <a:pt x="144" y="79"/>
                  </a:lnTo>
                  <a:lnTo>
                    <a:pt x="144" y="77"/>
                  </a:lnTo>
                  <a:lnTo>
                    <a:pt x="146" y="77"/>
                  </a:lnTo>
                  <a:lnTo>
                    <a:pt x="146" y="73"/>
                  </a:lnTo>
                  <a:lnTo>
                    <a:pt x="146" y="73"/>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767" name="Freeform 76">
              <a:extLst>
                <a:ext uri="{FF2B5EF4-FFF2-40B4-BE49-F238E27FC236}">
                  <a16:creationId xmlns:a16="http://schemas.microsoft.com/office/drawing/2014/main" id="{4E705DA3-B904-0441-9E84-9D4BAAA660FA}"/>
                </a:ext>
              </a:extLst>
            </p:cNvPr>
            <p:cNvSpPr>
              <a:spLocks/>
            </p:cNvSpPr>
            <p:nvPr/>
          </p:nvSpPr>
          <p:spPr bwMode="gray">
            <a:xfrm>
              <a:off x="6399214" y="3819520"/>
              <a:ext cx="25400" cy="33338"/>
            </a:xfrm>
            <a:custGeom>
              <a:avLst/>
              <a:gdLst/>
              <a:ahLst/>
              <a:cxnLst>
                <a:cxn ang="0">
                  <a:pos x="0" y="16"/>
                </a:cxn>
                <a:cxn ang="0">
                  <a:pos x="0" y="16"/>
                </a:cxn>
                <a:cxn ang="0">
                  <a:pos x="0" y="12"/>
                </a:cxn>
                <a:cxn ang="0">
                  <a:pos x="8" y="8"/>
                </a:cxn>
                <a:cxn ang="0">
                  <a:pos x="10" y="0"/>
                </a:cxn>
                <a:cxn ang="0">
                  <a:pos x="14" y="0"/>
                </a:cxn>
                <a:cxn ang="0">
                  <a:pos x="16" y="10"/>
                </a:cxn>
                <a:cxn ang="0">
                  <a:pos x="16" y="21"/>
                </a:cxn>
                <a:cxn ang="0">
                  <a:pos x="8" y="19"/>
                </a:cxn>
                <a:cxn ang="0">
                  <a:pos x="0" y="16"/>
                </a:cxn>
                <a:cxn ang="0">
                  <a:pos x="0" y="16"/>
                </a:cxn>
              </a:cxnLst>
              <a:rect l="0" t="0" r="r" b="b"/>
              <a:pathLst>
                <a:path w="16" h="21">
                  <a:moveTo>
                    <a:pt x="0" y="16"/>
                  </a:moveTo>
                  <a:lnTo>
                    <a:pt x="0" y="16"/>
                  </a:lnTo>
                  <a:lnTo>
                    <a:pt x="0" y="12"/>
                  </a:lnTo>
                  <a:lnTo>
                    <a:pt x="8" y="8"/>
                  </a:lnTo>
                  <a:lnTo>
                    <a:pt x="10" y="0"/>
                  </a:lnTo>
                  <a:lnTo>
                    <a:pt x="14" y="0"/>
                  </a:lnTo>
                  <a:lnTo>
                    <a:pt x="16" y="10"/>
                  </a:lnTo>
                  <a:lnTo>
                    <a:pt x="16" y="21"/>
                  </a:lnTo>
                  <a:lnTo>
                    <a:pt x="8" y="19"/>
                  </a:lnTo>
                  <a:lnTo>
                    <a:pt x="0" y="16"/>
                  </a:lnTo>
                  <a:lnTo>
                    <a:pt x="0" y="16"/>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768" name="Freeform 77">
              <a:extLst>
                <a:ext uri="{FF2B5EF4-FFF2-40B4-BE49-F238E27FC236}">
                  <a16:creationId xmlns:a16="http://schemas.microsoft.com/office/drawing/2014/main" id="{A3BFE763-7FD8-9542-9C53-CFCB6DFF43BE}"/>
                </a:ext>
              </a:extLst>
            </p:cNvPr>
            <p:cNvSpPr>
              <a:spLocks/>
            </p:cNvSpPr>
            <p:nvPr/>
          </p:nvSpPr>
          <p:spPr bwMode="gray">
            <a:xfrm>
              <a:off x="6399214" y="3819520"/>
              <a:ext cx="25400" cy="33338"/>
            </a:xfrm>
            <a:custGeom>
              <a:avLst/>
              <a:gdLst/>
              <a:ahLst/>
              <a:cxnLst>
                <a:cxn ang="0">
                  <a:pos x="0" y="16"/>
                </a:cxn>
                <a:cxn ang="0">
                  <a:pos x="0" y="16"/>
                </a:cxn>
                <a:cxn ang="0">
                  <a:pos x="0" y="12"/>
                </a:cxn>
                <a:cxn ang="0">
                  <a:pos x="8" y="8"/>
                </a:cxn>
                <a:cxn ang="0">
                  <a:pos x="10" y="0"/>
                </a:cxn>
                <a:cxn ang="0">
                  <a:pos x="14" y="0"/>
                </a:cxn>
                <a:cxn ang="0">
                  <a:pos x="16" y="10"/>
                </a:cxn>
                <a:cxn ang="0">
                  <a:pos x="16" y="21"/>
                </a:cxn>
                <a:cxn ang="0">
                  <a:pos x="8" y="19"/>
                </a:cxn>
                <a:cxn ang="0">
                  <a:pos x="0" y="16"/>
                </a:cxn>
                <a:cxn ang="0">
                  <a:pos x="0" y="16"/>
                </a:cxn>
              </a:cxnLst>
              <a:rect l="0" t="0" r="r" b="b"/>
              <a:pathLst>
                <a:path w="16" h="21">
                  <a:moveTo>
                    <a:pt x="0" y="16"/>
                  </a:moveTo>
                  <a:lnTo>
                    <a:pt x="0" y="16"/>
                  </a:lnTo>
                  <a:lnTo>
                    <a:pt x="0" y="12"/>
                  </a:lnTo>
                  <a:lnTo>
                    <a:pt x="8" y="8"/>
                  </a:lnTo>
                  <a:lnTo>
                    <a:pt x="10" y="0"/>
                  </a:lnTo>
                  <a:lnTo>
                    <a:pt x="14" y="0"/>
                  </a:lnTo>
                  <a:lnTo>
                    <a:pt x="16" y="10"/>
                  </a:lnTo>
                  <a:lnTo>
                    <a:pt x="16" y="21"/>
                  </a:lnTo>
                  <a:lnTo>
                    <a:pt x="8" y="19"/>
                  </a:lnTo>
                  <a:lnTo>
                    <a:pt x="0" y="16"/>
                  </a:lnTo>
                  <a:lnTo>
                    <a:pt x="0" y="16"/>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769" name="Freeform 78">
              <a:extLst>
                <a:ext uri="{FF2B5EF4-FFF2-40B4-BE49-F238E27FC236}">
                  <a16:creationId xmlns:a16="http://schemas.microsoft.com/office/drawing/2014/main" id="{6899D994-B64F-9942-B2D7-7B0EDEC990CC}"/>
                </a:ext>
              </a:extLst>
            </p:cNvPr>
            <p:cNvSpPr>
              <a:spLocks/>
            </p:cNvSpPr>
            <p:nvPr/>
          </p:nvSpPr>
          <p:spPr bwMode="gray">
            <a:xfrm>
              <a:off x="5437189" y="2759070"/>
              <a:ext cx="287338" cy="238126"/>
            </a:xfrm>
            <a:custGeom>
              <a:avLst/>
              <a:gdLst/>
              <a:ahLst/>
              <a:cxnLst>
                <a:cxn ang="0">
                  <a:pos x="92" y="12"/>
                </a:cxn>
                <a:cxn ang="0">
                  <a:pos x="90" y="6"/>
                </a:cxn>
                <a:cxn ang="0">
                  <a:pos x="82" y="10"/>
                </a:cxn>
                <a:cxn ang="0">
                  <a:pos x="75" y="10"/>
                </a:cxn>
                <a:cxn ang="0">
                  <a:pos x="73" y="4"/>
                </a:cxn>
                <a:cxn ang="0">
                  <a:pos x="77" y="4"/>
                </a:cxn>
                <a:cxn ang="0">
                  <a:pos x="75" y="2"/>
                </a:cxn>
                <a:cxn ang="0">
                  <a:pos x="55" y="4"/>
                </a:cxn>
                <a:cxn ang="0">
                  <a:pos x="43" y="10"/>
                </a:cxn>
                <a:cxn ang="0">
                  <a:pos x="35" y="14"/>
                </a:cxn>
                <a:cxn ang="0">
                  <a:pos x="29" y="14"/>
                </a:cxn>
                <a:cxn ang="0">
                  <a:pos x="10" y="20"/>
                </a:cxn>
                <a:cxn ang="0">
                  <a:pos x="2" y="25"/>
                </a:cxn>
                <a:cxn ang="0">
                  <a:pos x="0" y="41"/>
                </a:cxn>
                <a:cxn ang="0">
                  <a:pos x="6" y="49"/>
                </a:cxn>
                <a:cxn ang="0">
                  <a:pos x="6" y="67"/>
                </a:cxn>
                <a:cxn ang="0">
                  <a:pos x="8" y="92"/>
                </a:cxn>
                <a:cxn ang="0">
                  <a:pos x="23" y="96"/>
                </a:cxn>
                <a:cxn ang="0">
                  <a:pos x="25" y="100"/>
                </a:cxn>
                <a:cxn ang="0">
                  <a:pos x="29" y="100"/>
                </a:cxn>
                <a:cxn ang="0">
                  <a:pos x="35" y="102"/>
                </a:cxn>
                <a:cxn ang="0">
                  <a:pos x="47" y="110"/>
                </a:cxn>
                <a:cxn ang="0">
                  <a:pos x="55" y="110"/>
                </a:cxn>
                <a:cxn ang="0">
                  <a:pos x="61" y="116"/>
                </a:cxn>
                <a:cxn ang="0">
                  <a:pos x="63" y="118"/>
                </a:cxn>
                <a:cxn ang="0">
                  <a:pos x="67" y="128"/>
                </a:cxn>
                <a:cxn ang="0">
                  <a:pos x="80" y="126"/>
                </a:cxn>
                <a:cxn ang="0">
                  <a:pos x="92" y="132"/>
                </a:cxn>
                <a:cxn ang="0">
                  <a:pos x="102" y="136"/>
                </a:cxn>
                <a:cxn ang="0">
                  <a:pos x="108" y="130"/>
                </a:cxn>
                <a:cxn ang="0">
                  <a:pos x="116" y="128"/>
                </a:cxn>
                <a:cxn ang="0">
                  <a:pos x="126" y="122"/>
                </a:cxn>
                <a:cxn ang="0">
                  <a:pos x="132" y="120"/>
                </a:cxn>
                <a:cxn ang="0">
                  <a:pos x="143" y="128"/>
                </a:cxn>
                <a:cxn ang="0">
                  <a:pos x="147" y="130"/>
                </a:cxn>
                <a:cxn ang="0">
                  <a:pos x="155" y="138"/>
                </a:cxn>
                <a:cxn ang="0">
                  <a:pos x="159" y="148"/>
                </a:cxn>
                <a:cxn ang="0">
                  <a:pos x="167" y="148"/>
                </a:cxn>
                <a:cxn ang="0">
                  <a:pos x="173" y="142"/>
                </a:cxn>
                <a:cxn ang="0">
                  <a:pos x="169" y="132"/>
                </a:cxn>
                <a:cxn ang="0">
                  <a:pos x="175" y="120"/>
                </a:cxn>
                <a:cxn ang="0">
                  <a:pos x="177" y="106"/>
                </a:cxn>
                <a:cxn ang="0">
                  <a:pos x="175" y="98"/>
                </a:cxn>
                <a:cxn ang="0">
                  <a:pos x="177" y="87"/>
                </a:cxn>
                <a:cxn ang="0">
                  <a:pos x="177" y="81"/>
                </a:cxn>
                <a:cxn ang="0">
                  <a:pos x="175" y="71"/>
                </a:cxn>
                <a:cxn ang="0">
                  <a:pos x="175" y="57"/>
                </a:cxn>
                <a:cxn ang="0">
                  <a:pos x="181" y="43"/>
                </a:cxn>
                <a:cxn ang="0">
                  <a:pos x="177" y="35"/>
                </a:cxn>
                <a:cxn ang="0">
                  <a:pos x="175" y="25"/>
                </a:cxn>
                <a:cxn ang="0">
                  <a:pos x="173" y="22"/>
                </a:cxn>
                <a:cxn ang="0">
                  <a:pos x="149" y="20"/>
                </a:cxn>
                <a:cxn ang="0">
                  <a:pos x="132" y="22"/>
                </a:cxn>
                <a:cxn ang="0">
                  <a:pos x="110" y="20"/>
                </a:cxn>
                <a:cxn ang="0">
                  <a:pos x="92" y="10"/>
                </a:cxn>
                <a:cxn ang="0">
                  <a:pos x="92" y="12"/>
                </a:cxn>
              </a:cxnLst>
              <a:rect l="0" t="0" r="r" b="b"/>
              <a:pathLst>
                <a:path w="181" h="150">
                  <a:moveTo>
                    <a:pt x="92" y="12"/>
                  </a:moveTo>
                  <a:lnTo>
                    <a:pt x="92" y="12"/>
                  </a:lnTo>
                  <a:lnTo>
                    <a:pt x="90" y="10"/>
                  </a:lnTo>
                  <a:lnTo>
                    <a:pt x="90" y="6"/>
                  </a:lnTo>
                  <a:lnTo>
                    <a:pt x="88" y="6"/>
                  </a:lnTo>
                  <a:lnTo>
                    <a:pt x="82" y="10"/>
                  </a:lnTo>
                  <a:lnTo>
                    <a:pt x="77" y="12"/>
                  </a:lnTo>
                  <a:lnTo>
                    <a:pt x="75" y="10"/>
                  </a:lnTo>
                  <a:lnTo>
                    <a:pt x="73" y="10"/>
                  </a:lnTo>
                  <a:lnTo>
                    <a:pt x="73" y="4"/>
                  </a:lnTo>
                  <a:lnTo>
                    <a:pt x="75" y="6"/>
                  </a:lnTo>
                  <a:lnTo>
                    <a:pt x="77" y="4"/>
                  </a:lnTo>
                  <a:lnTo>
                    <a:pt x="77" y="2"/>
                  </a:lnTo>
                  <a:lnTo>
                    <a:pt x="75" y="2"/>
                  </a:lnTo>
                  <a:lnTo>
                    <a:pt x="73" y="0"/>
                  </a:lnTo>
                  <a:lnTo>
                    <a:pt x="55" y="4"/>
                  </a:lnTo>
                  <a:lnTo>
                    <a:pt x="51" y="10"/>
                  </a:lnTo>
                  <a:lnTo>
                    <a:pt x="43" y="10"/>
                  </a:lnTo>
                  <a:lnTo>
                    <a:pt x="39" y="12"/>
                  </a:lnTo>
                  <a:lnTo>
                    <a:pt x="35" y="14"/>
                  </a:lnTo>
                  <a:lnTo>
                    <a:pt x="33" y="14"/>
                  </a:lnTo>
                  <a:lnTo>
                    <a:pt x="29" y="14"/>
                  </a:lnTo>
                  <a:lnTo>
                    <a:pt x="27" y="16"/>
                  </a:lnTo>
                  <a:lnTo>
                    <a:pt x="10" y="20"/>
                  </a:lnTo>
                  <a:lnTo>
                    <a:pt x="2" y="20"/>
                  </a:lnTo>
                  <a:lnTo>
                    <a:pt x="2" y="25"/>
                  </a:lnTo>
                  <a:lnTo>
                    <a:pt x="0" y="39"/>
                  </a:lnTo>
                  <a:lnTo>
                    <a:pt x="0" y="41"/>
                  </a:lnTo>
                  <a:lnTo>
                    <a:pt x="2" y="45"/>
                  </a:lnTo>
                  <a:lnTo>
                    <a:pt x="6" y="49"/>
                  </a:lnTo>
                  <a:lnTo>
                    <a:pt x="2" y="61"/>
                  </a:lnTo>
                  <a:lnTo>
                    <a:pt x="6" y="67"/>
                  </a:lnTo>
                  <a:lnTo>
                    <a:pt x="6" y="71"/>
                  </a:lnTo>
                  <a:lnTo>
                    <a:pt x="8" y="92"/>
                  </a:lnTo>
                  <a:lnTo>
                    <a:pt x="11" y="96"/>
                  </a:lnTo>
                  <a:lnTo>
                    <a:pt x="23" y="96"/>
                  </a:lnTo>
                  <a:lnTo>
                    <a:pt x="25" y="98"/>
                  </a:lnTo>
                  <a:lnTo>
                    <a:pt x="25" y="100"/>
                  </a:lnTo>
                  <a:lnTo>
                    <a:pt x="27" y="100"/>
                  </a:lnTo>
                  <a:lnTo>
                    <a:pt x="29" y="100"/>
                  </a:lnTo>
                  <a:lnTo>
                    <a:pt x="33" y="100"/>
                  </a:lnTo>
                  <a:lnTo>
                    <a:pt x="35" y="102"/>
                  </a:lnTo>
                  <a:lnTo>
                    <a:pt x="39" y="108"/>
                  </a:lnTo>
                  <a:lnTo>
                    <a:pt x="47" y="110"/>
                  </a:lnTo>
                  <a:lnTo>
                    <a:pt x="53" y="110"/>
                  </a:lnTo>
                  <a:lnTo>
                    <a:pt x="55" y="110"/>
                  </a:lnTo>
                  <a:lnTo>
                    <a:pt x="57" y="112"/>
                  </a:lnTo>
                  <a:lnTo>
                    <a:pt x="61" y="116"/>
                  </a:lnTo>
                  <a:lnTo>
                    <a:pt x="61" y="118"/>
                  </a:lnTo>
                  <a:lnTo>
                    <a:pt x="63" y="118"/>
                  </a:lnTo>
                  <a:lnTo>
                    <a:pt x="65" y="120"/>
                  </a:lnTo>
                  <a:lnTo>
                    <a:pt x="67" y="128"/>
                  </a:lnTo>
                  <a:lnTo>
                    <a:pt x="75" y="128"/>
                  </a:lnTo>
                  <a:lnTo>
                    <a:pt x="80" y="126"/>
                  </a:lnTo>
                  <a:lnTo>
                    <a:pt x="84" y="128"/>
                  </a:lnTo>
                  <a:lnTo>
                    <a:pt x="92" y="132"/>
                  </a:lnTo>
                  <a:lnTo>
                    <a:pt x="100" y="136"/>
                  </a:lnTo>
                  <a:lnTo>
                    <a:pt x="102" y="136"/>
                  </a:lnTo>
                  <a:lnTo>
                    <a:pt x="104" y="132"/>
                  </a:lnTo>
                  <a:lnTo>
                    <a:pt x="108" y="130"/>
                  </a:lnTo>
                  <a:lnTo>
                    <a:pt x="110" y="130"/>
                  </a:lnTo>
                  <a:lnTo>
                    <a:pt x="116" y="128"/>
                  </a:lnTo>
                  <a:lnTo>
                    <a:pt x="120" y="126"/>
                  </a:lnTo>
                  <a:lnTo>
                    <a:pt x="126" y="122"/>
                  </a:lnTo>
                  <a:lnTo>
                    <a:pt x="128" y="120"/>
                  </a:lnTo>
                  <a:lnTo>
                    <a:pt x="132" y="120"/>
                  </a:lnTo>
                  <a:lnTo>
                    <a:pt x="138" y="126"/>
                  </a:lnTo>
                  <a:lnTo>
                    <a:pt x="143" y="128"/>
                  </a:lnTo>
                  <a:lnTo>
                    <a:pt x="145" y="128"/>
                  </a:lnTo>
                  <a:lnTo>
                    <a:pt x="147" y="130"/>
                  </a:lnTo>
                  <a:lnTo>
                    <a:pt x="153" y="136"/>
                  </a:lnTo>
                  <a:lnTo>
                    <a:pt x="155" y="138"/>
                  </a:lnTo>
                  <a:lnTo>
                    <a:pt x="155" y="142"/>
                  </a:lnTo>
                  <a:lnTo>
                    <a:pt x="159" y="148"/>
                  </a:lnTo>
                  <a:lnTo>
                    <a:pt x="163" y="150"/>
                  </a:lnTo>
                  <a:lnTo>
                    <a:pt x="167" y="148"/>
                  </a:lnTo>
                  <a:lnTo>
                    <a:pt x="173" y="146"/>
                  </a:lnTo>
                  <a:lnTo>
                    <a:pt x="173" y="142"/>
                  </a:lnTo>
                  <a:lnTo>
                    <a:pt x="169" y="138"/>
                  </a:lnTo>
                  <a:lnTo>
                    <a:pt x="169" y="132"/>
                  </a:lnTo>
                  <a:lnTo>
                    <a:pt x="169" y="130"/>
                  </a:lnTo>
                  <a:lnTo>
                    <a:pt x="175" y="120"/>
                  </a:lnTo>
                  <a:lnTo>
                    <a:pt x="181" y="110"/>
                  </a:lnTo>
                  <a:lnTo>
                    <a:pt x="177" y="106"/>
                  </a:lnTo>
                  <a:lnTo>
                    <a:pt x="175" y="100"/>
                  </a:lnTo>
                  <a:lnTo>
                    <a:pt x="175" y="98"/>
                  </a:lnTo>
                  <a:lnTo>
                    <a:pt x="175" y="92"/>
                  </a:lnTo>
                  <a:lnTo>
                    <a:pt x="177" y="87"/>
                  </a:lnTo>
                  <a:lnTo>
                    <a:pt x="177" y="83"/>
                  </a:lnTo>
                  <a:lnTo>
                    <a:pt x="177" y="81"/>
                  </a:lnTo>
                  <a:lnTo>
                    <a:pt x="175" y="73"/>
                  </a:lnTo>
                  <a:lnTo>
                    <a:pt x="175" y="71"/>
                  </a:lnTo>
                  <a:lnTo>
                    <a:pt x="177" y="69"/>
                  </a:lnTo>
                  <a:lnTo>
                    <a:pt x="175" y="57"/>
                  </a:lnTo>
                  <a:lnTo>
                    <a:pt x="181" y="49"/>
                  </a:lnTo>
                  <a:lnTo>
                    <a:pt x="181" y="43"/>
                  </a:lnTo>
                  <a:lnTo>
                    <a:pt x="181" y="41"/>
                  </a:lnTo>
                  <a:lnTo>
                    <a:pt x="177" y="35"/>
                  </a:lnTo>
                  <a:lnTo>
                    <a:pt x="175" y="31"/>
                  </a:lnTo>
                  <a:lnTo>
                    <a:pt x="175" y="25"/>
                  </a:lnTo>
                  <a:lnTo>
                    <a:pt x="175" y="24"/>
                  </a:lnTo>
                  <a:lnTo>
                    <a:pt x="173" y="22"/>
                  </a:lnTo>
                  <a:lnTo>
                    <a:pt x="159" y="20"/>
                  </a:lnTo>
                  <a:lnTo>
                    <a:pt x="149" y="20"/>
                  </a:lnTo>
                  <a:lnTo>
                    <a:pt x="143" y="22"/>
                  </a:lnTo>
                  <a:lnTo>
                    <a:pt x="132" y="22"/>
                  </a:lnTo>
                  <a:lnTo>
                    <a:pt x="126" y="22"/>
                  </a:lnTo>
                  <a:lnTo>
                    <a:pt x="110" y="20"/>
                  </a:lnTo>
                  <a:lnTo>
                    <a:pt x="98" y="14"/>
                  </a:lnTo>
                  <a:lnTo>
                    <a:pt x="92" y="10"/>
                  </a:lnTo>
                  <a:lnTo>
                    <a:pt x="92" y="12"/>
                  </a:lnTo>
                  <a:lnTo>
                    <a:pt x="92" y="12"/>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770" name="Freeform 79">
              <a:extLst>
                <a:ext uri="{FF2B5EF4-FFF2-40B4-BE49-F238E27FC236}">
                  <a16:creationId xmlns:a16="http://schemas.microsoft.com/office/drawing/2014/main" id="{14514D6B-A6FB-6741-8A11-D3C2AB68E952}"/>
                </a:ext>
              </a:extLst>
            </p:cNvPr>
            <p:cNvSpPr>
              <a:spLocks noEditPoints="1"/>
            </p:cNvSpPr>
            <p:nvPr/>
          </p:nvSpPr>
          <p:spPr bwMode="gray">
            <a:xfrm>
              <a:off x="8154991" y="4065582"/>
              <a:ext cx="249238" cy="434975"/>
            </a:xfrm>
            <a:custGeom>
              <a:avLst/>
              <a:gdLst/>
              <a:ahLst/>
              <a:cxnLst>
                <a:cxn ang="0">
                  <a:pos x="140" y="207"/>
                </a:cxn>
                <a:cxn ang="0">
                  <a:pos x="120" y="213"/>
                </a:cxn>
                <a:cxn ang="0">
                  <a:pos x="108" y="215"/>
                </a:cxn>
                <a:cxn ang="0">
                  <a:pos x="96" y="215"/>
                </a:cxn>
                <a:cxn ang="0">
                  <a:pos x="78" y="241"/>
                </a:cxn>
                <a:cxn ang="0">
                  <a:pos x="92" y="233"/>
                </a:cxn>
                <a:cxn ang="0">
                  <a:pos x="116" y="237"/>
                </a:cxn>
                <a:cxn ang="0">
                  <a:pos x="112" y="255"/>
                </a:cxn>
                <a:cxn ang="0">
                  <a:pos x="136" y="270"/>
                </a:cxn>
                <a:cxn ang="0">
                  <a:pos x="140" y="253"/>
                </a:cxn>
                <a:cxn ang="0">
                  <a:pos x="145" y="243"/>
                </a:cxn>
                <a:cxn ang="0">
                  <a:pos x="157" y="223"/>
                </a:cxn>
                <a:cxn ang="0">
                  <a:pos x="120" y="178"/>
                </a:cxn>
                <a:cxn ang="0">
                  <a:pos x="128" y="188"/>
                </a:cxn>
                <a:cxn ang="0">
                  <a:pos x="100" y="164"/>
                </a:cxn>
                <a:cxn ang="0">
                  <a:pos x="88" y="188"/>
                </a:cxn>
                <a:cxn ang="0">
                  <a:pos x="102" y="182"/>
                </a:cxn>
                <a:cxn ang="0">
                  <a:pos x="100" y="164"/>
                </a:cxn>
                <a:cxn ang="0">
                  <a:pos x="106" y="184"/>
                </a:cxn>
                <a:cxn ang="0">
                  <a:pos x="110" y="178"/>
                </a:cxn>
                <a:cxn ang="0">
                  <a:pos x="116" y="158"/>
                </a:cxn>
                <a:cxn ang="0">
                  <a:pos x="31" y="172"/>
                </a:cxn>
                <a:cxn ang="0">
                  <a:pos x="25" y="186"/>
                </a:cxn>
                <a:cxn ang="0">
                  <a:pos x="10" y="203"/>
                </a:cxn>
                <a:cxn ang="0">
                  <a:pos x="23" y="195"/>
                </a:cxn>
                <a:cxn ang="0">
                  <a:pos x="37" y="182"/>
                </a:cxn>
                <a:cxn ang="0">
                  <a:pos x="37" y="156"/>
                </a:cxn>
                <a:cxn ang="0">
                  <a:pos x="134" y="158"/>
                </a:cxn>
                <a:cxn ang="0">
                  <a:pos x="134" y="168"/>
                </a:cxn>
                <a:cxn ang="0">
                  <a:pos x="143" y="182"/>
                </a:cxn>
                <a:cxn ang="0">
                  <a:pos x="138" y="162"/>
                </a:cxn>
                <a:cxn ang="0">
                  <a:pos x="126" y="154"/>
                </a:cxn>
                <a:cxn ang="0">
                  <a:pos x="96" y="166"/>
                </a:cxn>
                <a:cxn ang="0">
                  <a:pos x="82" y="148"/>
                </a:cxn>
                <a:cxn ang="0">
                  <a:pos x="112" y="146"/>
                </a:cxn>
                <a:cxn ang="0">
                  <a:pos x="128" y="127"/>
                </a:cxn>
                <a:cxn ang="0">
                  <a:pos x="134" y="146"/>
                </a:cxn>
                <a:cxn ang="0">
                  <a:pos x="143" y="154"/>
                </a:cxn>
                <a:cxn ang="0">
                  <a:pos x="140" y="132"/>
                </a:cxn>
                <a:cxn ang="0">
                  <a:pos x="59" y="109"/>
                </a:cxn>
                <a:cxn ang="0">
                  <a:pos x="61" y="115"/>
                </a:cxn>
                <a:cxn ang="0">
                  <a:pos x="73" y="136"/>
                </a:cxn>
                <a:cxn ang="0">
                  <a:pos x="63" y="109"/>
                </a:cxn>
                <a:cxn ang="0">
                  <a:pos x="61" y="10"/>
                </a:cxn>
                <a:cxn ang="0">
                  <a:pos x="59" y="36"/>
                </a:cxn>
                <a:cxn ang="0">
                  <a:pos x="53" y="56"/>
                </a:cxn>
                <a:cxn ang="0">
                  <a:pos x="45" y="61"/>
                </a:cxn>
                <a:cxn ang="0">
                  <a:pos x="63" y="79"/>
                </a:cxn>
                <a:cxn ang="0">
                  <a:pos x="75" y="105"/>
                </a:cxn>
                <a:cxn ang="0">
                  <a:pos x="90" y="109"/>
                </a:cxn>
                <a:cxn ang="0">
                  <a:pos x="98" y="101"/>
                </a:cxn>
                <a:cxn ang="0">
                  <a:pos x="112" y="121"/>
                </a:cxn>
                <a:cxn ang="0">
                  <a:pos x="112" y="111"/>
                </a:cxn>
                <a:cxn ang="0">
                  <a:pos x="102" y="99"/>
                </a:cxn>
                <a:cxn ang="0">
                  <a:pos x="88" y="91"/>
                </a:cxn>
                <a:cxn ang="0">
                  <a:pos x="73" y="69"/>
                </a:cxn>
                <a:cxn ang="0">
                  <a:pos x="82" y="50"/>
                </a:cxn>
                <a:cxn ang="0">
                  <a:pos x="90" y="26"/>
                </a:cxn>
                <a:cxn ang="0">
                  <a:pos x="78" y="6"/>
                </a:cxn>
                <a:cxn ang="0">
                  <a:pos x="63" y="0"/>
                </a:cxn>
              </a:cxnLst>
              <a:rect l="0" t="0" r="r" b="b"/>
              <a:pathLst>
                <a:path w="157" h="274">
                  <a:moveTo>
                    <a:pt x="143" y="195"/>
                  </a:moveTo>
                  <a:lnTo>
                    <a:pt x="143" y="195"/>
                  </a:lnTo>
                  <a:lnTo>
                    <a:pt x="140" y="195"/>
                  </a:lnTo>
                  <a:lnTo>
                    <a:pt x="140" y="203"/>
                  </a:lnTo>
                  <a:lnTo>
                    <a:pt x="140" y="207"/>
                  </a:lnTo>
                  <a:lnTo>
                    <a:pt x="136" y="207"/>
                  </a:lnTo>
                  <a:lnTo>
                    <a:pt x="134" y="205"/>
                  </a:lnTo>
                  <a:lnTo>
                    <a:pt x="130" y="207"/>
                  </a:lnTo>
                  <a:lnTo>
                    <a:pt x="128" y="215"/>
                  </a:lnTo>
                  <a:lnTo>
                    <a:pt x="120" y="213"/>
                  </a:lnTo>
                  <a:lnTo>
                    <a:pt x="118" y="215"/>
                  </a:lnTo>
                  <a:lnTo>
                    <a:pt x="118" y="217"/>
                  </a:lnTo>
                  <a:lnTo>
                    <a:pt x="108" y="221"/>
                  </a:lnTo>
                  <a:lnTo>
                    <a:pt x="108" y="217"/>
                  </a:lnTo>
                  <a:lnTo>
                    <a:pt x="108" y="215"/>
                  </a:lnTo>
                  <a:lnTo>
                    <a:pt x="108" y="213"/>
                  </a:lnTo>
                  <a:lnTo>
                    <a:pt x="106" y="211"/>
                  </a:lnTo>
                  <a:lnTo>
                    <a:pt x="106" y="213"/>
                  </a:lnTo>
                  <a:lnTo>
                    <a:pt x="100" y="213"/>
                  </a:lnTo>
                  <a:lnTo>
                    <a:pt x="96" y="215"/>
                  </a:lnTo>
                  <a:lnTo>
                    <a:pt x="96" y="221"/>
                  </a:lnTo>
                  <a:lnTo>
                    <a:pt x="82" y="223"/>
                  </a:lnTo>
                  <a:lnTo>
                    <a:pt x="82" y="231"/>
                  </a:lnTo>
                  <a:lnTo>
                    <a:pt x="82" y="235"/>
                  </a:lnTo>
                  <a:lnTo>
                    <a:pt x="78" y="241"/>
                  </a:lnTo>
                  <a:lnTo>
                    <a:pt x="80" y="241"/>
                  </a:lnTo>
                  <a:lnTo>
                    <a:pt x="80" y="243"/>
                  </a:lnTo>
                  <a:lnTo>
                    <a:pt x="86" y="243"/>
                  </a:lnTo>
                  <a:lnTo>
                    <a:pt x="88" y="237"/>
                  </a:lnTo>
                  <a:lnTo>
                    <a:pt x="92" y="233"/>
                  </a:lnTo>
                  <a:lnTo>
                    <a:pt x="96" y="237"/>
                  </a:lnTo>
                  <a:lnTo>
                    <a:pt x="108" y="237"/>
                  </a:lnTo>
                  <a:lnTo>
                    <a:pt x="108" y="235"/>
                  </a:lnTo>
                  <a:lnTo>
                    <a:pt x="110" y="235"/>
                  </a:lnTo>
                  <a:lnTo>
                    <a:pt x="116" y="237"/>
                  </a:lnTo>
                  <a:lnTo>
                    <a:pt x="118" y="241"/>
                  </a:lnTo>
                  <a:lnTo>
                    <a:pt x="118" y="243"/>
                  </a:lnTo>
                  <a:lnTo>
                    <a:pt x="116" y="243"/>
                  </a:lnTo>
                  <a:lnTo>
                    <a:pt x="112" y="251"/>
                  </a:lnTo>
                  <a:lnTo>
                    <a:pt x="112" y="255"/>
                  </a:lnTo>
                  <a:lnTo>
                    <a:pt x="112" y="260"/>
                  </a:lnTo>
                  <a:lnTo>
                    <a:pt x="120" y="262"/>
                  </a:lnTo>
                  <a:lnTo>
                    <a:pt x="126" y="266"/>
                  </a:lnTo>
                  <a:lnTo>
                    <a:pt x="136" y="266"/>
                  </a:lnTo>
                  <a:lnTo>
                    <a:pt x="136" y="270"/>
                  </a:lnTo>
                  <a:lnTo>
                    <a:pt x="136" y="274"/>
                  </a:lnTo>
                  <a:lnTo>
                    <a:pt x="140" y="272"/>
                  </a:lnTo>
                  <a:lnTo>
                    <a:pt x="143" y="266"/>
                  </a:lnTo>
                  <a:lnTo>
                    <a:pt x="143" y="262"/>
                  </a:lnTo>
                  <a:lnTo>
                    <a:pt x="140" y="253"/>
                  </a:lnTo>
                  <a:lnTo>
                    <a:pt x="143" y="253"/>
                  </a:lnTo>
                  <a:lnTo>
                    <a:pt x="145" y="253"/>
                  </a:lnTo>
                  <a:lnTo>
                    <a:pt x="145" y="257"/>
                  </a:lnTo>
                  <a:lnTo>
                    <a:pt x="147" y="257"/>
                  </a:lnTo>
                  <a:lnTo>
                    <a:pt x="145" y="243"/>
                  </a:lnTo>
                  <a:lnTo>
                    <a:pt x="149" y="237"/>
                  </a:lnTo>
                  <a:lnTo>
                    <a:pt x="153" y="233"/>
                  </a:lnTo>
                  <a:lnTo>
                    <a:pt x="155" y="231"/>
                  </a:lnTo>
                  <a:lnTo>
                    <a:pt x="157" y="231"/>
                  </a:lnTo>
                  <a:lnTo>
                    <a:pt x="157" y="223"/>
                  </a:lnTo>
                  <a:lnTo>
                    <a:pt x="155" y="215"/>
                  </a:lnTo>
                  <a:lnTo>
                    <a:pt x="149" y="195"/>
                  </a:lnTo>
                  <a:lnTo>
                    <a:pt x="143" y="195"/>
                  </a:lnTo>
                  <a:lnTo>
                    <a:pt x="143" y="195"/>
                  </a:lnTo>
                  <a:close/>
                  <a:moveTo>
                    <a:pt x="120" y="178"/>
                  </a:moveTo>
                  <a:lnTo>
                    <a:pt x="120" y="178"/>
                  </a:lnTo>
                  <a:lnTo>
                    <a:pt x="116" y="184"/>
                  </a:lnTo>
                  <a:lnTo>
                    <a:pt x="116" y="186"/>
                  </a:lnTo>
                  <a:lnTo>
                    <a:pt x="124" y="188"/>
                  </a:lnTo>
                  <a:lnTo>
                    <a:pt x="128" y="188"/>
                  </a:lnTo>
                  <a:lnTo>
                    <a:pt x="130" y="184"/>
                  </a:lnTo>
                  <a:lnTo>
                    <a:pt x="126" y="178"/>
                  </a:lnTo>
                  <a:lnTo>
                    <a:pt x="120" y="178"/>
                  </a:lnTo>
                  <a:lnTo>
                    <a:pt x="120" y="178"/>
                  </a:lnTo>
                  <a:close/>
                  <a:moveTo>
                    <a:pt x="100" y="164"/>
                  </a:moveTo>
                  <a:lnTo>
                    <a:pt x="100" y="164"/>
                  </a:lnTo>
                  <a:lnTo>
                    <a:pt x="98" y="176"/>
                  </a:lnTo>
                  <a:lnTo>
                    <a:pt x="88" y="178"/>
                  </a:lnTo>
                  <a:lnTo>
                    <a:pt x="86" y="184"/>
                  </a:lnTo>
                  <a:lnTo>
                    <a:pt x="88" y="188"/>
                  </a:lnTo>
                  <a:lnTo>
                    <a:pt x="92" y="192"/>
                  </a:lnTo>
                  <a:lnTo>
                    <a:pt x="98" y="193"/>
                  </a:lnTo>
                  <a:lnTo>
                    <a:pt x="102" y="197"/>
                  </a:lnTo>
                  <a:lnTo>
                    <a:pt x="102" y="192"/>
                  </a:lnTo>
                  <a:lnTo>
                    <a:pt x="102" y="182"/>
                  </a:lnTo>
                  <a:lnTo>
                    <a:pt x="108" y="172"/>
                  </a:lnTo>
                  <a:lnTo>
                    <a:pt x="108" y="166"/>
                  </a:lnTo>
                  <a:lnTo>
                    <a:pt x="106" y="164"/>
                  </a:lnTo>
                  <a:lnTo>
                    <a:pt x="100" y="164"/>
                  </a:lnTo>
                  <a:lnTo>
                    <a:pt x="100" y="164"/>
                  </a:lnTo>
                  <a:close/>
                  <a:moveTo>
                    <a:pt x="116" y="158"/>
                  </a:moveTo>
                  <a:lnTo>
                    <a:pt x="116" y="158"/>
                  </a:lnTo>
                  <a:lnTo>
                    <a:pt x="116" y="166"/>
                  </a:lnTo>
                  <a:lnTo>
                    <a:pt x="108" y="176"/>
                  </a:lnTo>
                  <a:lnTo>
                    <a:pt x="106" y="184"/>
                  </a:lnTo>
                  <a:lnTo>
                    <a:pt x="106" y="186"/>
                  </a:lnTo>
                  <a:lnTo>
                    <a:pt x="108" y="188"/>
                  </a:lnTo>
                  <a:lnTo>
                    <a:pt x="110" y="186"/>
                  </a:lnTo>
                  <a:lnTo>
                    <a:pt x="110" y="182"/>
                  </a:lnTo>
                  <a:lnTo>
                    <a:pt x="110" y="178"/>
                  </a:lnTo>
                  <a:lnTo>
                    <a:pt x="116" y="176"/>
                  </a:lnTo>
                  <a:lnTo>
                    <a:pt x="118" y="174"/>
                  </a:lnTo>
                  <a:lnTo>
                    <a:pt x="118" y="172"/>
                  </a:lnTo>
                  <a:lnTo>
                    <a:pt x="118" y="162"/>
                  </a:lnTo>
                  <a:lnTo>
                    <a:pt x="116" y="158"/>
                  </a:lnTo>
                  <a:lnTo>
                    <a:pt x="116" y="158"/>
                  </a:lnTo>
                  <a:close/>
                  <a:moveTo>
                    <a:pt x="37" y="156"/>
                  </a:moveTo>
                  <a:lnTo>
                    <a:pt x="37" y="156"/>
                  </a:lnTo>
                  <a:lnTo>
                    <a:pt x="37" y="164"/>
                  </a:lnTo>
                  <a:lnTo>
                    <a:pt x="31" y="172"/>
                  </a:lnTo>
                  <a:lnTo>
                    <a:pt x="31" y="174"/>
                  </a:lnTo>
                  <a:lnTo>
                    <a:pt x="31" y="176"/>
                  </a:lnTo>
                  <a:lnTo>
                    <a:pt x="27" y="178"/>
                  </a:lnTo>
                  <a:lnTo>
                    <a:pt x="25" y="182"/>
                  </a:lnTo>
                  <a:lnTo>
                    <a:pt x="25" y="186"/>
                  </a:lnTo>
                  <a:lnTo>
                    <a:pt x="23" y="192"/>
                  </a:lnTo>
                  <a:lnTo>
                    <a:pt x="17" y="193"/>
                  </a:lnTo>
                  <a:lnTo>
                    <a:pt x="17" y="197"/>
                  </a:lnTo>
                  <a:lnTo>
                    <a:pt x="10" y="197"/>
                  </a:lnTo>
                  <a:lnTo>
                    <a:pt x="10" y="203"/>
                  </a:lnTo>
                  <a:lnTo>
                    <a:pt x="6" y="203"/>
                  </a:lnTo>
                  <a:lnTo>
                    <a:pt x="0" y="215"/>
                  </a:lnTo>
                  <a:lnTo>
                    <a:pt x="13" y="207"/>
                  </a:lnTo>
                  <a:lnTo>
                    <a:pt x="23" y="201"/>
                  </a:lnTo>
                  <a:lnTo>
                    <a:pt x="23" y="195"/>
                  </a:lnTo>
                  <a:lnTo>
                    <a:pt x="27" y="188"/>
                  </a:lnTo>
                  <a:lnTo>
                    <a:pt x="31" y="188"/>
                  </a:lnTo>
                  <a:lnTo>
                    <a:pt x="31" y="186"/>
                  </a:lnTo>
                  <a:lnTo>
                    <a:pt x="33" y="184"/>
                  </a:lnTo>
                  <a:lnTo>
                    <a:pt x="37" y="182"/>
                  </a:lnTo>
                  <a:lnTo>
                    <a:pt x="37" y="176"/>
                  </a:lnTo>
                  <a:lnTo>
                    <a:pt x="43" y="174"/>
                  </a:lnTo>
                  <a:lnTo>
                    <a:pt x="43" y="158"/>
                  </a:lnTo>
                  <a:lnTo>
                    <a:pt x="43" y="156"/>
                  </a:lnTo>
                  <a:lnTo>
                    <a:pt x="37" y="156"/>
                  </a:lnTo>
                  <a:lnTo>
                    <a:pt x="37" y="156"/>
                  </a:lnTo>
                  <a:close/>
                  <a:moveTo>
                    <a:pt x="126" y="154"/>
                  </a:moveTo>
                  <a:lnTo>
                    <a:pt x="126" y="154"/>
                  </a:lnTo>
                  <a:lnTo>
                    <a:pt x="126" y="158"/>
                  </a:lnTo>
                  <a:lnTo>
                    <a:pt x="134" y="158"/>
                  </a:lnTo>
                  <a:lnTo>
                    <a:pt x="134" y="162"/>
                  </a:lnTo>
                  <a:lnTo>
                    <a:pt x="134" y="164"/>
                  </a:lnTo>
                  <a:lnTo>
                    <a:pt x="130" y="164"/>
                  </a:lnTo>
                  <a:lnTo>
                    <a:pt x="130" y="166"/>
                  </a:lnTo>
                  <a:lnTo>
                    <a:pt x="134" y="168"/>
                  </a:lnTo>
                  <a:lnTo>
                    <a:pt x="134" y="172"/>
                  </a:lnTo>
                  <a:lnTo>
                    <a:pt x="136" y="174"/>
                  </a:lnTo>
                  <a:lnTo>
                    <a:pt x="136" y="176"/>
                  </a:lnTo>
                  <a:lnTo>
                    <a:pt x="138" y="178"/>
                  </a:lnTo>
                  <a:lnTo>
                    <a:pt x="143" y="182"/>
                  </a:lnTo>
                  <a:lnTo>
                    <a:pt x="140" y="176"/>
                  </a:lnTo>
                  <a:lnTo>
                    <a:pt x="140" y="174"/>
                  </a:lnTo>
                  <a:lnTo>
                    <a:pt x="140" y="168"/>
                  </a:lnTo>
                  <a:lnTo>
                    <a:pt x="138" y="164"/>
                  </a:lnTo>
                  <a:lnTo>
                    <a:pt x="138" y="162"/>
                  </a:lnTo>
                  <a:lnTo>
                    <a:pt x="140" y="158"/>
                  </a:lnTo>
                  <a:lnTo>
                    <a:pt x="138" y="156"/>
                  </a:lnTo>
                  <a:lnTo>
                    <a:pt x="134" y="154"/>
                  </a:lnTo>
                  <a:lnTo>
                    <a:pt x="126" y="154"/>
                  </a:lnTo>
                  <a:lnTo>
                    <a:pt x="126" y="154"/>
                  </a:lnTo>
                  <a:close/>
                  <a:moveTo>
                    <a:pt x="82" y="148"/>
                  </a:moveTo>
                  <a:lnTo>
                    <a:pt x="82" y="148"/>
                  </a:lnTo>
                  <a:lnTo>
                    <a:pt x="78" y="174"/>
                  </a:lnTo>
                  <a:lnTo>
                    <a:pt x="90" y="166"/>
                  </a:lnTo>
                  <a:lnTo>
                    <a:pt x="96" y="166"/>
                  </a:lnTo>
                  <a:lnTo>
                    <a:pt x="96" y="162"/>
                  </a:lnTo>
                  <a:lnTo>
                    <a:pt x="98" y="162"/>
                  </a:lnTo>
                  <a:lnTo>
                    <a:pt x="98" y="154"/>
                  </a:lnTo>
                  <a:lnTo>
                    <a:pt x="82" y="148"/>
                  </a:lnTo>
                  <a:lnTo>
                    <a:pt x="82" y="148"/>
                  </a:lnTo>
                  <a:close/>
                  <a:moveTo>
                    <a:pt x="102" y="136"/>
                  </a:moveTo>
                  <a:lnTo>
                    <a:pt x="102" y="138"/>
                  </a:lnTo>
                  <a:lnTo>
                    <a:pt x="102" y="142"/>
                  </a:lnTo>
                  <a:lnTo>
                    <a:pt x="102" y="144"/>
                  </a:lnTo>
                  <a:lnTo>
                    <a:pt x="112" y="146"/>
                  </a:lnTo>
                  <a:lnTo>
                    <a:pt x="118" y="146"/>
                  </a:lnTo>
                  <a:lnTo>
                    <a:pt x="116" y="142"/>
                  </a:lnTo>
                  <a:lnTo>
                    <a:pt x="102" y="136"/>
                  </a:lnTo>
                  <a:lnTo>
                    <a:pt x="102" y="136"/>
                  </a:lnTo>
                  <a:close/>
                  <a:moveTo>
                    <a:pt x="128" y="127"/>
                  </a:moveTo>
                  <a:lnTo>
                    <a:pt x="128" y="127"/>
                  </a:lnTo>
                  <a:lnTo>
                    <a:pt x="124" y="132"/>
                  </a:lnTo>
                  <a:lnTo>
                    <a:pt x="124" y="136"/>
                  </a:lnTo>
                  <a:lnTo>
                    <a:pt x="128" y="142"/>
                  </a:lnTo>
                  <a:lnTo>
                    <a:pt x="134" y="146"/>
                  </a:lnTo>
                  <a:lnTo>
                    <a:pt x="134" y="148"/>
                  </a:lnTo>
                  <a:lnTo>
                    <a:pt x="134" y="152"/>
                  </a:lnTo>
                  <a:lnTo>
                    <a:pt x="138" y="154"/>
                  </a:lnTo>
                  <a:lnTo>
                    <a:pt x="140" y="154"/>
                  </a:lnTo>
                  <a:lnTo>
                    <a:pt x="143" y="154"/>
                  </a:lnTo>
                  <a:lnTo>
                    <a:pt x="145" y="158"/>
                  </a:lnTo>
                  <a:lnTo>
                    <a:pt x="140" y="148"/>
                  </a:lnTo>
                  <a:lnTo>
                    <a:pt x="138" y="146"/>
                  </a:lnTo>
                  <a:lnTo>
                    <a:pt x="138" y="138"/>
                  </a:lnTo>
                  <a:lnTo>
                    <a:pt x="140" y="132"/>
                  </a:lnTo>
                  <a:lnTo>
                    <a:pt x="138" y="132"/>
                  </a:lnTo>
                  <a:lnTo>
                    <a:pt x="136" y="127"/>
                  </a:lnTo>
                  <a:lnTo>
                    <a:pt x="128" y="127"/>
                  </a:lnTo>
                  <a:lnTo>
                    <a:pt x="128" y="127"/>
                  </a:lnTo>
                  <a:close/>
                  <a:moveTo>
                    <a:pt x="59" y="109"/>
                  </a:moveTo>
                  <a:lnTo>
                    <a:pt x="59" y="109"/>
                  </a:lnTo>
                  <a:lnTo>
                    <a:pt x="55" y="109"/>
                  </a:lnTo>
                  <a:lnTo>
                    <a:pt x="53" y="111"/>
                  </a:lnTo>
                  <a:lnTo>
                    <a:pt x="55" y="111"/>
                  </a:lnTo>
                  <a:lnTo>
                    <a:pt x="61" y="115"/>
                  </a:lnTo>
                  <a:lnTo>
                    <a:pt x="63" y="119"/>
                  </a:lnTo>
                  <a:lnTo>
                    <a:pt x="65" y="125"/>
                  </a:lnTo>
                  <a:lnTo>
                    <a:pt x="71" y="127"/>
                  </a:lnTo>
                  <a:lnTo>
                    <a:pt x="71" y="132"/>
                  </a:lnTo>
                  <a:lnTo>
                    <a:pt x="73" y="136"/>
                  </a:lnTo>
                  <a:lnTo>
                    <a:pt x="75" y="132"/>
                  </a:lnTo>
                  <a:lnTo>
                    <a:pt x="75" y="128"/>
                  </a:lnTo>
                  <a:lnTo>
                    <a:pt x="73" y="119"/>
                  </a:lnTo>
                  <a:lnTo>
                    <a:pt x="69" y="111"/>
                  </a:lnTo>
                  <a:lnTo>
                    <a:pt x="63" y="109"/>
                  </a:lnTo>
                  <a:lnTo>
                    <a:pt x="59" y="109"/>
                  </a:lnTo>
                  <a:lnTo>
                    <a:pt x="59" y="109"/>
                  </a:lnTo>
                  <a:close/>
                  <a:moveTo>
                    <a:pt x="63" y="0"/>
                  </a:moveTo>
                  <a:lnTo>
                    <a:pt x="63" y="0"/>
                  </a:lnTo>
                  <a:lnTo>
                    <a:pt x="61" y="10"/>
                  </a:lnTo>
                  <a:lnTo>
                    <a:pt x="61" y="16"/>
                  </a:lnTo>
                  <a:lnTo>
                    <a:pt x="55" y="26"/>
                  </a:lnTo>
                  <a:lnTo>
                    <a:pt x="55" y="30"/>
                  </a:lnTo>
                  <a:lnTo>
                    <a:pt x="59" y="32"/>
                  </a:lnTo>
                  <a:lnTo>
                    <a:pt x="59" y="36"/>
                  </a:lnTo>
                  <a:lnTo>
                    <a:pt x="59" y="40"/>
                  </a:lnTo>
                  <a:lnTo>
                    <a:pt x="55" y="42"/>
                  </a:lnTo>
                  <a:lnTo>
                    <a:pt x="55" y="48"/>
                  </a:lnTo>
                  <a:lnTo>
                    <a:pt x="55" y="56"/>
                  </a:lnTo>
                  <a:lnTo>
                    <a:pt x="53" y="56"/>
                  </a:lnTo>
                  <a:lnTo>
                    <a:pt x="51" y="58"/>
                  </a:lnTo>
                  <a:lnTo>
                    <a:pt x="47" y="52"/>
                  </a:lnTo>
                  <a:lnTo>
                    <a:pt x="45" y="52"/>
                  </a:lnTo>
                  <a:lnTo>
                    <a:pt x="45" y="56"/>
                  </a:lnTo>
                  <a:lnTo>
                    <a:pt x="45" y="61"/>
                  </a:lnTo>
                  <a:lnTo>
                    <a:pt x="51" y="65"/>
                  </a:lnTo>
                  <a:lnTo>
                    <a:pt x="51" y="75"/>
                  </a:lnTo>
                  <a:lnTo>
                    <a:pt x="59" y="85"/>
                  </a:lnTo>
                  <a:lnTo>
                    <a:pt x="61" y="79"/>
                  </a:lnTo>
                  <a:lnTo>
                    <a:pt x="63" y="79"/>
                  </a:lnTo>
                  <a:lnTo>
                    <a:pt x="61" y="89"/>
                  </a:lnTo>
                  <a:lnTo>
                    <a:pt x="61" y="97"/>
                  </a:lnTo>
                  <a:lnTo>
                    <a:pt x="69" y="109"/>
                  </a:lnTo>
                  <a:lnTo>
                    <a:pt x="73" y="107"/>
                  </a:lnTo>
                  <a:lnTo>
                    <a:pt x="75" y="105"/>
                  </a:lnTo>
                  <a:lnTo>
                    <a:pt x="78" y="101"/>
                  </a:lnTo>
                  <a:lnTo>
                    <a:pt x="82" y="101"/>
                  </a:lnTo>
                  <a:lnTo>
                    <a:pt x="86" y="105"/>
                  </a:lnTo>
                  <a:lnTo>
                    <a:pt x="90" y="105"/>
                  </a:lnTo>
                  <a:lnTo>
                    <a:pt x="90" y="109"/>
                  </a:lnTo>
                  <a:lnTo>
                    <a:pt x="92" y="111"/>
                  </a:lnTo>
                  <a:lnTo>
                    <a:pt x="96" y="111"/>
                  </a:lnTo>
                  <a:lnTo>
                    <a:pt x="96" y="107"/>
                  </a:lnTo>
                  <a:lnTo>
                    <a:pt x="92" y="105"/>
                  </a:lnTo>
                  <a:lnTo>
                    <a:pt x="98" y="101"/>
                  </a:lnTo>
                  <a:lnTo>
                    <a:pt x="98" y="107"/>
                  </a:lnTo>
                  <a:lnTo>
                    <a:pt x="102" y="111"/>
                  </a:lnTo>
                  <a:lnTo>
                    <a:pt x="106" y="119"/>
                  </a:lnTo>
                  <a:lnTo>
                    <a:pt x="110" y="119"/>
                  </a:lnTo>
                  <a:lnTo>
                    <a:pt x="112" y="121"/>
                  </a:lnTo>
                  <a:lnTo>
                    <a:pt x="112" y="125"/>
                  </a:lnTo>
                  <a:lnTo>
                    <a:pt x="116" y="125"/>
                  </a:lnTo>
                  <a:lnTo>
                    <a:pt x="118" y="117"/>
                  </a:lnTo>
                  <a:lnTo>
                    <a:pt x="116" y="115"/>
                  </a:lnTo>
                  <a:lnTo>
                    <a:pt x="112" y="111"/>
                  </a:lnTo>
                  <a:lnTo>
                    <a:pt x="110" y="107"/>
                  </a:lnTo>
                  <a:lnTo>
                    <a:pt x="112" y="101"/>
                  </a:lnTo>
                  <a:lnTo>
                    <a:pt x="112" y="99"/>
                  </a:lnTo>
                  <a:lnTo>
                    <a:pt x="108" y="95"/>
                  </a:lnTo>
                  <a:lnTo>
                    <a:pt x="102" y="99"/>
                  </a:lnTo>
                  <a:lnTo>
                    <a:pt x="100" y="97"/>
                  </a:lnTo>
                  <a:lnTo>
                    <a:pt x="100" y="91"/>
                  </a:lnTo>
                  <a:lnTo>
                    <a:pt x="98" y="89"/>
                  </a:lnTo>
                  <a:lnTo>
                    <a:pt x="96" y="91"/>
                  </a:lnTo>
                  <a:lnTo>
                    <a:pt x="88" y="91"/>
                  </a:lnTo>
                  <a:lnTo>
                    <a:pt x="80" y="97"/>
                  </a:lnTo>
                  <a:lnTo>
                    <a:pt x="75" y="95"/>
                  </a:lnTo>
                  <a:lnTo>
                    <a:pt x="75" y="81"/>
                  </a:lnTo>
                  <a:lnTo>
                    <a:pt x="73" y="81"/>
                  </a:lnTo>
                  <a:lnTo>
                    <a:pt x="73" y="69"/>
                  </a:lnTo>
                  <a:lnTo>
                    <a:pt x="75" y="61"/>
                  </a:lnTo>
                  <a:lnTo>
                    <a:pt x="75" y="58"/>
                  </a:lnTo>
                  <a:lnTo>
                    <a:pt x="78" y="58"/>
                  </a:lnTo>
                  <a:lnTo>
                    <a:pt x="80" y="58"/>
                  </a:lnTo>
                  <a:lnTo>
                    <a:pt x="82" y="50"/>
                  </a:lnTo>
                  <a:lnTo>
                    <a:pt x="82" y="42"/>
                  </a:lnTo>
                  <a:lnTo>
                    <a:pt x="88" y="42"/>
                  </a:lnTo>
                  <a:lnTo>
                    <a:pt x="90" y="42"/>
                  </a:lnTo>
                  <a:lnTo>
                    <a:pt x="92" y="38"/>
                  </a:lnTo>
                  <a:lnTo>
                    <a:pt x="90" y="26"/>
                  </a:lnTo>
                  <a:lnTo>
                    <a:pt x="86" y="22"/>
                  </a:lnTo>
                  <a:lnTo>
                    <a:pt x="86" y="12"/>
                  </a:lnTo>
                  <a:lnTo>
                    <a:pt x="88" y="6"/>
                  </a:lnTo>
                  <a:lnTo>
                    <a:pt x="88" y="0"/>
                  </a:lnTo>
                  <a:lnTo>
                    <a:pt x="78" y="6"/>
                  </a:lnTo>
                  <a:lnTo>
                    <a:pt x="73" y="8"/>
                  </a:lnTo>
                  <a:lnTo>
                    <a:pt x="71" y="2"/>
                  </a:lnTo>
                  <a:lnTo>
                    <a:pt x="69" y="0"/>
                  </a:lnTo>
                  <a:lnTo>
                    <a:pt x="63" y="0"/>
                  </a:lnTo>
                  <a:lnTo>
                    <a:pt x="63"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771" name="Freeform 90">
              <a:extLst>
                <a:ext uri="{FF2B5EF4-FFF2-40B4-BE49-F238E27FC236}">
                  <a16:creationId xmlns:a16="http://schemas.microsoft.com/office/drawing/2014/main" id="{88A1ABEC-0AB5-B24D-AA0C-25450955F7F4}"/>
                </a:ext>
              </a:extLst>
            </p:cNvPr>
            <p:cNvSpPr>
              <a:spLocks/>
            </p:cNvSpPr>
            <p:nvPr/>
          </p:nvSpPr>
          <p:spPr bwMode="gray">
            <a:xfrm>
              <a:off x="2849563" y="4360858"/>
              <a:ext cx="160338" cy="87313"/>
            </a:xfrm>
            <a:custGeom>
              <a:avLst/>
              <a:gdLst/>
              <a:ahLst/>
              <a:cxnLst>
                <a:cxn ang="0">
                  <a:pos x="99" y="25"/>
                </a:cxn>
                <a:cxn ang="0">
                  <a:pos x="91" y="17"/>
                </a:cxn>
                <a:cxn ang="0">
                  <a:pos x="83" y="6"/>
                </a:cxn>
                <a:cxn ang="0">
                  <a:pos x="81" y="2"/>
                </a:cxn>
                <a:cxn ang="0">
                  <a:pos x="62" y="0"/>
                </a:cxn>
                <a:cxn ang="0">
                  <a:pos x="52" y="7"/>
                </a:cxn>
                <a:cxn ang="0">
                  <a:pos x="38" y="11"/>
                </a:cxn>
                <a:cxn ang="0">
                  <a:pos x="32" y="15"/>
                </a:cxn>
                <a:cxn ang="0">
                  <a:pos x="24" y="9"/>
                </a:cxn>
                <a:cxn ang="0">
                  <a:pos x="14" y="7"/>
                </a:cxn>
                <a:cxn ang="0">
                  <a:pos x="14" y="0"/>
                </a:cxn>
                <a:cxn ang="0">
                  <a:pos x="4" y="0"/>
                </a:cxn>
                <a:cxn ang="0">
                  <a:pos x="4" y="7"/>
                </a:cxn>
                <a:cxn ang="0">
                  <a:pos x="4" y="15"/>
                </a:cxn>
                <a:cxn ang="0">
                  <a:pos x="6" y="19"/>
                </a:cxn>
                <a:cxn ang="0">
                  <a:pos x="8" y="25"/>
                </a:cxn>
                <a:cxn ang="0">
                  <a:pos x="14" y="27"/>
                </a:cxn>
                <a:cxn ang="0">
                  <a:pos x="24" y="27"/>
                </a:cxn>
                <a:cxn ang="0">
                  <a:pos x="36" y="37"/>
                </a:cxn>
                <a:cxn ang="0">
                  <a:pos x="46" y="45"/>
                </a:cxn>
                <a:cxn ang="0">
                  <a:pos x="54" y="39"/>
                </a:cxn>
                <a:cxn ang="0">
                  <a:pos x="48" y="29"/>
                </a:cxn>
                <a:cxn ang="0">
                  <a:pos x="44" y="27"/>
                </a:cxn>
                <a:cxn ang="0">
                  <a:pos x="58" y="19"/>
                </a:cxn>
                <a:cxn ang="0">
                  <a:pos x="69" y="15"/>
                </a:cxn>
                <a:cxn ang="0">
                  <a:pos x="75" y="29"/>
                </a:cxn>
                <a:cxn ang="0">
                  <a:pos x="85" y="31"/>
                </a:cxn>
                <a:cxn ang="0">
                  <a:pos x="81" y="37"/>
                </a:cxn>
                <a:cxn ang="0">
                  <a:pos x="81" y="49"/>
                </a:cxn>
                <a:cxn ang="0">
                  <a:pos x="93" y="55"/>
                </a:cxn>
                <a:cxn ang="0">
                  <a:pos x="99" y="47"/>
                </a:cxn>
                <a:cxn ang="0">
                  <a:pos x="99" y="33"/>
                </a:cxn>
                <a:cxn ang="0">
                  <a:pos x="99" y="25"/>
                </a:cxn>
              </a:cxnLst>
              <a:rect l="0" t="0" r="r" b="b"/>
              <a:pathLst>
                <a:path w="101" h="55">
                  <a:moveTo>
                    <a:pt x="99" y="25"/>
                  </a:moveTo>
                  <a:lnTo>
                    <a:pt x="99" y="25"/>
                  </a:lnTo>
                  <a:lnTo>
                    <a:pt x="91" y="21"/>
                  </a:lnTo>
                  <a:lnTo>
                    <a:pt x="91" y="17"/>
                  </a:lnTo>
                  <a:lnTo>
                    <a:pt x="81" y="11"/>
                  </a:lnTo>
                  <a:lnTo>
                    <a:pt x="83" y="6"/>
                  </a:lnTo>
                  <a:lnTo>
                    <a:pt x="81" y="7"/>
                  </a:lnTo>
                  <a:lnTo>
                    <a:pt x="81" y="2"/>
                  </a:lnTo>
                  <a:lnTo>
                    <a:pt x="71" y="0"/>
                  </a:lnTo>
                  <a:lnTo>
                    <a:pt x="62" y="0"/>
                  </a:lnTo>
                  <a:lnTo>
                    <a:pt x="58" y="6"/>
                  </a:lnTo>
                  <a:lnTo>
                    <a:pt x="52" y="7"/>
                  </a:lnTo>
                  <a:lnTo>
                    <a:pt x="44" y="9"/>
                  </a:lnTo>
                  <a:lnTo>
                    <a:pt x="38" y="11"/>
                  </a:lnTo>
                  <a:lnTo>
                    <a:pt x="34" y="15"/>
                  </a:lnTo>
                  <a:lnTo>
                    <a:pt x="32" y="15"/>
                  </a:lnTo>
                  <a:lnTo>
                    <a:pt x="28" y="11"/>
                  </a:lnTo>
                  <a:lnTo>
                    <a:pt x="24" y="9"/>
                  </a:lnTo>
                  <a:lnTo>
                    <a:pt x="16" y="11"/>
                  </a:lnTo>
                  <a:lnTo>
                    <a:pt x="14" y="7"/>
                  </a:lnTo>
                  <a:lnTo>
                    <a:pt x="14" y="6"/>
                  </a:lnTo>
                  <a:lnTo>
                    <a:pt x="14" y="0"/>
                  </a:lnTo>
                  <a:lnTo>
                    <a:pt x="6" y="0"/>
                  </a:lnTo>
                  <a:lnTo>
                    <a:pt x="4" y="0"/>
                  </a:lnTo>
                  <a:lnTo>
                    <a:pt x="4" y="2"/>
                  </a:lnTo>
                  <a:lnTo>
                    <a:pt x="4" y="7"/>
                  </a:lnTo>
                  <a:lnTo>
                    <a:pt x="0" y="11"/>
                  </a:lnTo>
                  <a:lnTo>
                    <a:pt x="4" y="15"/>
                  </a:lnTo>
                  <a:lnTo>
                    <a:pt x="6" y="17"/>
                  </a:lnTo>
                  <a:lnTo>
                    <a:pt x="6" y="19"/>
                  </a:lnTo>
                  <a:lnTo>
                    <a:pt x="4" y="27"/>
                  </a:lnTo>
                  <a:lnTo>
                    <a:pt x="8" y="25"/>
                  </a:lnTo>
                  <a:lnTo>
                    <a:pt x="14" y="25"/>
                  </a:lnTo>
                  <a:lnTo>
                    <a:pt x="14" y="27"/>
                  </a:lnTo>
                  <a:lnTo>
                    <a:pt x="22" y="27"/>
                  </a:lnTo>
                  <a:lnTo>
                    <a:pt x="24" y="27"/>
                  </a:lnTo>
                  <a:lnTo>
                    <a:pt x="28" y="37"/>
                  </a:lnTo>
                  <a:lnTo>
                    <a:pt x="36" y="37"/>
                  </a:lnTo>
                  <a:lnTo>
                    <a:pt x="42" y="47"/>
                  </a:lnTo>
                  <a:lnTo>
                    <a:pt x="46" y="45"/>
                  </a:lnTo>
                  <a:lnTo>
                    <a:pt x="48" y="39"/>
                  </a:lnTo>
                  <a:lnTo>
                    <a:pt x="54" y="39"/>
                  </a:lnTo>
                  <a:lnTo>
                    <a:pt x="54" y="33"/>
                  </a:lnTo>
                  <a:lnTo>
                    <a:pt x="48" y="29"/>
                  </a:lnTo>
                  <a:lnTo>
                    <a:pt x="46" y="29"/>
                  </a:lnTo>
                  <a:lnTo>
                    <a:pt x="44" y="27"/>
                  </a:lnTo>
                  <a:lnTo>
                    <a:pt x="54" y="25"/>
                  </a:lnTo>
                  <a:lnTo>
                    <a:pt x="58" y="19"/>
                  </a:lnTo>
                  <a:lnTo>
                    <a:pt x="63" y="11"/>
                  </a:lnTo>
                  <a:lnTo>
                    <a:pt x="69" y="15"/>
                  </a:lnTo>
                  <a:lnTo>
                    <a:pt x="73" y="21"/>
                  </a:lnTo>
                  <a:lnTo>
                    <a:pt x="75" y="29"/>
                  </a:lnTo>
                  <a:lnTo>
                    <a:pt x="85" y="27"/>
                  </a:lnTo>
                  <a:lnTo>
                    <a:pt x="85" y="31"/>
                  </a:lnTo>
                  <a:lnTo>
                    <a:pt x="83" y="33"/>
                  </a:lnTo>
                  <a:lnTo>
                    <a:pt x="81" y="37"/>
                  </a:lnTo>
                  <a:lnTo>
                    <a:pt x="79" y="45"/>
                  </a:lnTo>
                  <a:lnTo>
                    <a:pt x="81" y="49"/>
                  </a:lnTo>
                  <a:lnTo>
                    <a:pt x="85" y="51"/>
                  </a:lnTo>
                  <a:lnTo>
                    <a:pt x="93" y="55"/>
                  </a:lnTo>
                  <a:lnTo>
                    <a:pt x="95" y="49"/>
                  </a:lnTo>
                  <a:lnTo>
                    <a:pt x="99" y="47"/>
                  </a:lnTo>
                  <a:lnTo>
                    <a:pt x="101" y="39"/>
                  </a:lnTo>
                  <a:lnTo>
                    <a:pt x="99" y="33"/>
                  </a:lnTo>
                  <a:lnTo>
                    <a:pt x="95" y="31"/>
                  </a:lnTo>
                  <a:lnTo>
                    <a:pt x="99" y="25"/>
                  </a:lnTo>
                  <a:lnTo>
                    <a:pt x="99" y="25"/>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772" name="Freeform 91">
              <a:extLst>
                <a:ext uri="{FF2B5EF4-FFF2-40B4-BE49-F238E27FC236}">
                  <a16:creationId xmlns:a16="http://schemas.microsoft.com/office/drawing/2014/main" id="{9BAB3741-B9BC-6E43-BA31-B3DA5916DC95}"/>
                </a:ext>
              </a:extLst>
            </p:cNvPr>
            <p:cNvSpPr>
              <a:spLocks/>
            </p:cNvSpPr>
            <p:nvPr/>
          </p:nvSpPr>
          <p:spPr bwMode="gray">
            <a:xfrm>
              <a:off x="6688140" y="3446458"/>
              <a:ext cx="409575" cy="450849"/>
            </a:xfrm>
            <a:custGeom>
              <a:avLst/>
              <a:gdLst/>
              <a:ahLst/>
              <a:cxnLst>
                <a:cxn ang="0">
                  <a:pos x="248" y="40"/>
                </a:cxn>
                <a:cxn ang="0">
                  <a:pos x="222" y="54"/>
                </a:cxn>
                <a:cxn ang="0">
                  <a:pos x="211" y="65"/>
                </a:cxn>
                <a:cxn ang="0">
                  <a:pos x="189" y="67"/>
                </a:cxn>
                <a:cxn ang="0">
                  <a:pos x="199" y="97"/>
                </a:cxn>
                <a:cxn ang="0">
                  <a:pos x="214" y="111"/>
                </a:cxn>
                <a:cxn ang="0">
                  <a:pos x="205" y="136"/>
                </a:cxn>
                <a:cxn ang="0">
                  <a:pos x="195" y="164"/>
                </a:cxn>
                <a:cxn ang="0">
                  <a:pos x="175" y="182"/>
                </a:cxn>
                <a:cxn ang="0">
                  <a:pos x="151" y="203"/>
                </a:cxn>
                <a:cxn ang="0">
                  <a:pos x="140" y="213"/>
                </a:cxn>
                <a:cxn ang="0">
                  <a:pos x="142" y="231"/>
                </a:cxn>
                <a:cxn ang="0">
                  <a:pos x="147" y="247"/>
                </a:cxn>
                <a:cxn ang="0">
                  <a:pos x="145" y="272"/>
                </a:cxn>
                <a:cxn ang="0">
                  <a:pos x="122" y="276"/>
                </a:cxn>
                <a:cxn ang="0">
                  <a:pos x="112" y="280"/>
                </a:cxn>
                <a:cxn ang="0">
                  <a:pos x="102" y="274"/>
                </a:cxn>
                <a:cxn ang="0">
                  <a:pos x="86" y="262"/>
                </a:cxn>
                <a:cxn ang="0">
                  <a:pos x="84" y="253"/>
                </a:cxn>
                <a:cxn ang="0">
                  <a:pos x="69" y="247"/>
                </a:cxn>
                <a:cxn ang="0">
                  <a:pos x="45" y="253"/>
                </a:cxn>
                <a:cxn ang="0">
                  <a:pos x="25" y="254"/>
                </a:cxn>
                <a:cxn ang="0">
                  <a:pos x="12" y="254"/>
                </a:cxn>
                <a:cxn ang="0">
                  <a:pos x="0" y="256"/>
                </a:cxn>
                <a:cxn ang="0">
                  <a:pos x="21" y="221"/>
                </a:cxn>
                <a:cxn ang="0">
                  <a:pos x="39" y="205"/>
                </a:cxn>
                <a:cxn ang="0">
                  <a:pos x="27" y="186"/>
                </a:cxn>
                <a:cxn ang="0">
                  <a:pos x="10" y="166"/>
                </a:cxn>
                <a:cxn ang="0">
                  <a:pos x="21" y="154"/>
                </a:cxn>
                <a:cxn ang="0">
                  <a:pos x="49" y="152"/>
                </a:cxn>
                <a:cxn ang="0">
                  <a:pos x="69" y="146"/>
                </a:cxn>
                <a:cxn ang="0">
                  <a:pos x="82" y="126"/>
                </a:cxn>
                <a:cxn ang="0">
                  <a:pos x="102" y="111"/>
                </a:cxn>
                <a:cxn ang="0">
                  <a:pos x="106" y="95"/>
                </a:cxn>
                <a:cxn ang="0">
                  <a:pos x="122" y="97"/>
                </a:cxn>
                <a:cxn ang="0">
                  <a:pos x="130" y="79"/>
                </a:cxn>
                <a:cxn ang="0">
                  <a:pos x="132" y="59"/>
                </a:cxn>
                <a:cxn ang="0">
                  <a:pos x="149" y="54"/>
                </a:cxn>
                <a:cxn ang="0">
                  <a:pos x="155" y="32"/>
                </a:cxn>
                <a:cxn ang="0">
                  <a:pos x="185" y="8"/>
                </a:cxn>
                <a:cxn ang="0">
                  <a:pos x="212" y="6"/>
                </a:cxn>
                <a:cxn ang="0">
                  <a:pos x="244" y="12"/>
                </a:cxn>
                <a:cxn ang="0">
                  <a:pos x="258" y="26"/>
                </a:cxn>
              </a:cxnLst>
              <a:rect l="0" t="0" r="r" b="b"/>
              <a:pathLst>
                <a:path w="258" h="284">
                  <a:moveTo>
                    <a:pt x="258" y="26"/>
                  </a:moveTo>
                  <a:lnTo>
                    <a:pt x="252" y="32"/>
                  </a:lnTo>
                  <a:lnTo>
                    <a:pt x="248" y="40"/>
                  </a:lnTo>
                  <a:lnTo>
                    <a:pt x="242" y="44"/>
                  </a:lnTo>
                  <a:lnTo>
                    <a:pt x="234" y="50"/>
                  </a:lnTo>
                  <a:lnTo>
                    <a:pt x="222" y="54"/>
                  </a:lnTo>
                  <a:lnTo>
                    <a:pt x="214" y="57"/>
                  </a:lnTo>
                  <a:lnTo>
                    <a:pt x="214" y="59"/>
                  </a:lnTo>
                  <a:lnTo>
                    <a:pt x="211" y="65"/>
                  </a:lnTo>
                  <a:lnTo>
                    <a:pt x="205" y="59"/>
                  </a:lnTo>
                  <a:lnTo>
                    <a:pt x="197" y="65"/>
                  </a:lnTo>
                  <a:lnTo>
                    <a:pt x="189" y="67"/>
                  </a:lnTo>
                  <a:lnTo>
                    <a:pt x="189" y="73"/>
                  </a:lnTo>
                  <a:lnTo>
                    <a:pt x="197" y="79"/>
                  </a:lnTo>
                  <a:lnTo>
                    <a:pt x="199" y="97"/>
                  </a:lnTo>
                  <a:lnTo>
                    <a:pt x="203" y="99"/>
                  </a:lnTo>
                  <a:lnTo>
                    <a:pt x="207" y="105"/>
                  </a:lnTo>
                  <a:lnTo>
                    <a:pt x="214" y="111"/>
                  </a:lnTo>
                  <a:lnTo>
                    <a:pt x="214" y="121"/>
                  </a:lnTo>
                  <a:lnTo>
                    <a:pt x="211" y="128"/>
                  </a:lnTo>
                  <a:lnTo>
                    <a:pt x="205" y="136"/>
                  </a:lnTo>
                  <a:lnTo>
                    <a:pt x="205" y="148"/>
                  </a:lnTo>
                  <a:lnTo>
                    <a:pt x="203" y="158"/>
                  </a:lnTo>
                  <a:lnTo>
                    <a:pt x="195" y="164"/>
                  </a:lnTo>
                  <a:lnTo>
                    <a:pt x="189" y="168"/>
                  </a:lnTo>
                  <a:lnTo>
                    <a:pt x="185" y="176"/>
                  </a:lnTo>
                  <a:lnTo>
                    <a:pt x="175" y="182"/>
                  </a:lnTo>
                  <a:lnTo>
                    <a:pt x="167" y="193"/>
                  </a:lnTo>
                  <a:lnTo>
                    <a:pt x="159" y="201"/>
                  </a:lnTo>
                  <a:lnTo>
                    <a:pt x="151" y="203"/>
                  </a:lnTo>
                  <a:lnTo>
                    <a:pt x="149" y="197"/>
                  </a:lnTo>
                  <a:lnTo>
                    <a:pt x="145" y="207"/>
                  </a:lnTo>
                  <a:lnTo>
                    <a:pt x="140" y="213"/>
                  </a:lnTo>
                  <a:lnTo>
                    <a:pt x="134" y="223"/>
                  </a:lnTo>
                  <a:lnTo>
                    <a:pt x="140" y="227"/>
                  </a:lnTo>
                  <a:lnTo>
                    <a:pt x="142" y="231"/>
                  </a:lnTo>
                  <a:lnTo>
                    <a:pt x="140" y="237"/>
                  </a:lnTo>
                  <a:lnTo>
                    <a:pt x="140" y="245"/>
                  </a:lnTo>
                  <a:lnTo>
                    <a:pt x="147" y="247"/>
                  </a:lnTo>
                  <a:lnTo>
                    <a:pt x="149" y="254"/>
                  </a:lnTo>
                  <a:lnTo>
                    <a:pt x="149" y="274"/>
                  </a:lnTo>
                  <a:lnTo>
                    <a:pt x="145" y="272"/>
                  </a:lnTo>
                  <a:lnTo>
                    <a:pt x="134" y="272"/>
                  </a:lnTo>
                  <a:lnTo>
                    <a:pt x="130" y="272"/>
                  </a:lnTo>
                  <a:lnTo>
                    <a:pt x="122" y="276"/>
                  </a:lnTo>
                  <a:lnTo>
                    <a:pt x="120" y="284"/>
                  </a:lnTo>
                  <a:lnTo>
                    <a:pt x="112" y="284"/>
                  </a:lnTo>
                  <a:lnTo>
                    <a:pt x="112" y="280"/>
                  </a:lnTo>
                  <a:lnTo>
                    <a:pt x="110" y="280"/>
                  </a:lnTo>
                  <a:lnTo>
                    <a:pt x="104" y="280"/>
                  </a:lnTo>
                  <a:lnTo>
                    <a:pt x="102" y="274"/>
                  </a:lnTo>
                  <a:lnTo>
                    <a:pt x="100" y="266"/>
                  </a:lnTo>
                  <a:lnTo>
                    <a:pt x="94" y="264"/>
                  </a:lnTo>
                  <a:lnTo>
                    <a:pt x="86" y="262"/>
                  </a:lnTo>
                  <a:lnTo>
                    <a:pt x="86" y="256"/>
                  </a:lnTo>
                  <a:lnTo>
                    <a:pt x="86" y="253"/>
                  </a:lnTo>
                  <a:lnTo>
                    <a:pt x="84" y="253"/>
                  </a:lnTo>
                  <a:lnTo>
                    <a:pt x="84" y="245"/>
                  </a:lnTo>
                  <a:lnTo>
                    <a:pt x="73" y="247"/>
                  </a:lnTo>
                  <a:lnTo>
                    <a:pt x="69" y="247"/>
                  </a:lnTo>
                  <a:lnTo>
                    <a:pt x="65" y="247"/>
                  </a:lnTo>
                  <a:lnTo>
                    <a:pt x="55" y="253"/>
                  </a:lnTo>
                  <a:lnTo>
                    <a:pt x="45" y="253"/>
                  </a:lnTo>
                  <a:lnTo>
                    <a:pt x="35" y="253"/>
                  </a:lnTo>
                  <a:lnTo>
                    <a:pt x="31" y="254"/>
                  </a:lnTo>
                  <a:lnTo>
                    <a:pt x="25" y="254"/>
                  </a:lnTo>
                  <a:lnTo>
                    <a:pt x="17" y="253"/>
                  </a:lnTo>
                  <a:lnTo>
                    <a:pt x="13" y="254"/>
                  </a:lnTo>
                  <a:lnTo>
                    <a:pt x="12" y="254"/>
                  </a:lnTo>
                  <a:lnTo>
                    <a:pt x="8" y="254"/>
                  </a:lnTo>
                  <a:lnTo>
                    <a:pt x="8" y="256"/>
                  </a:lnTo>
                  <a:lnTo>
                    <a:pt x="0" y="256"/>
                  </a:lnTo>
                  <a:lnTo>
                    <a:pt x="2" y="237"/>
                  </a:lnTo>
                  <a:lnTo>
                    <a:pt x="12" y="223"/>
                  </a:lnTo>
                  <a:lnTo>
                    <a:pt x="21" y="221"/>
                  </a:lnTo>
                  <a:lnTo>
                    <a:pt x="31" y="217"/>
                  </a:lnTo>
                  <a:lnTo>
                    <a:pt x="39" y="213"/>
                  </a:lnTo>
                  <a:lnTo>
                    <a:pt x="39" y="205"/>
                  </a:lnTo>
                  <a:lnTo>
                    <a:pt x="31" y="203"/>
                  </a:lnTo>
                  <a:lnTo>
                    <a:pt x="31" y="193"/>
                  </a:lnTo>
                  <a:lnTo>
                    <a:pt x="27" y="186"/>
                  </a:lnTo>
                  <a:lnTo>
                    <a:pt x="19" y="184"/>
                  </a:lnTo>
                  <a:lnTo>
                    <a:pt x="12" y="172"/>
                  </a:lnTo>
                  <a:lnTo>
                    <a:pt x="10" y="166"/>
                  </a:lnTo>
                  <a:lnTo>
                    <a:pt x="12" y="162"/>
                  </a:lnTo>
                  <a:lnTo>
                    <a:pt x="4" y="144"/>
                  </a:lnTo>
                  <a:lnTo>
                    <a:pt x="21" y="154"/>
                  </a:lnTo>
                  <a:lnTo>
                    <a:pt x="27" y="152"/>
                  </a:lnTo>
                  <a:lnTo>
                    <a:pt x="35" y="152"/>
                  </a:lnTo>
                  <a:lnTo>
                    <a:pt x="49" y="152"/>
                  </a:lnTo>
                  <a:lnTo>
                    <a:pt x="57" y="154"/>
                  </a:lnTo>
                  <a:lnTo>
                    <a:pt x="59" y="148"/>
                  </a:lnTo>
                  <a:lnTo>
                    <a:pt x="69" y="146"/>
                  </a:lnTo>
                  <a:lnTo>
                    <a:pt x="73" y="138"/>
                  </a:lnTo>
                  <a:lnTo>
                    <a:pt x="73" y="130"/>
                  </a:lnTo>
                  <a:lnTo>
                    <a:pt x="82" y="126"/>
                  </a:lnTo>
                  <a:lnTo>
                    <a:pt x="92" y="111"/>
                  </a:lnTo>
                  <a:lnTo>
                    <a:pt x="96" y="115"/>
                  </a:lnTo>
                  <a:lnTo>
                    <a:pt x="102" y="111"/>
                  </a:lnTo>
                  <a:lnTo>
                    <a:pt x="104" y="107"/>
                  </a:lnTo>
                  <a:lnTo>
                    <a:pt x="100" y="99"/>
                  </a:lnTo>
                  <a:lnTo>
                    <a:pt x="106" y="95"/>
                  </a:lnTo>
                  <a:lnTo>
                    <a:pt x="112" y="89"/>
                  </a:lnTo>
                  <a:lnTo>
                    <a:pt x="114" y="95"/>
                  </a:lnTo>
                  <a:lnTo>
                    <a:pt x="122" y="97"/>
                  </a:lnTo>
                  <a:lnTo>
                    <a:pt x="128" y="95"/>
                  </a:lnTo>
                  <a:lnTo>
                    <a:pt x="130" y="87"/>
                  </a:lnTo>
                  <a:lnTo>
                    <a:pt x="130" y="79"/>
                  </a:lnTo>
                  <a:lnTo>
                    <a:pt x="138" y="75"/>
                  </a:lnTo>
                  <a:lnTo>
                    <a:pt x="138" y="65"/>
                  </a:lnTo>
                  <a:lnTo>
                    <a:pt x="132" y="59"/>
                  </a:lnTo>
                  <a:lnTo>
                    <a:pt x="134" y="54"/>
                  </a:lnTo>
                  <a:lnTo>
                    <a:pt x="142" y="55"/>
                  </a:lnTo>
                  <a:lnTo>
                    <a:pt x="149" y="54"/>
                  </a:lnTo>
                  <a:lnTo>
                    <a:pt x="151" y="44"/>
                  </a:lnTo>
                  <a:lnTo>
                    <a:pt x="149" y="36"/>
                  </a:lnTo>
                  <a:lnTo>
                    <a:pt x="155" y="32"/>
                  </a:lnTo>
                  <a:lnTo>
                    <a:pt x="155" y="22"/>
                  </a:lnTo>
                  <a:lnTo>
                    <a:pt x="171" y="10"/>
                  </a:lnTo>
                  <a:lnTo>
                    <a:pt x="185" y="8"/>
                  </a:lnTo>
                  <a:lnTo>
                    <a:pt x="195" y="6"/>
                  </a:lnTo>
                  <a:lnTo>
                    <a:pt x="205" y="6"/>
                  </a:lnTo>
                  <a:lnTo>
                    <a:pt x="212" y="6"/>
                  </a:lnTo>
                  <a:lnTo>
                    <a:pt x="214" y="0"/>
                  </a:lnTo>
                  <a:lnTo>
                    <a:pt x="226" y="0"/>
                  </a:lnTo>
                  <a:lnTo>
                    <a:pt x="244" y="12"/>
                  </a:lnTo>
                  <a:lnTo>
                    <a:pt x="250" y="18"/>
                  </a:lnTo>
                  <a:lnTo>
                    <a:pt x="258" y="26"/>
                  </a:lnTo>
                  <a:lnTo>
                    <a:pt x="258" y="26"/>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773" name="Freeform 92">
              <a:extLst>
                <a:ext uri="{FF2B5EF4-FFF2-40B4-BE49-F238E27FC236}">
                  <a16:creationId xmlns:a16="http://schemas.microsoft.com/office/drawing/2014/main" id="{CBC030B1-A257-4E46-B19E-04AC106613C3}"/>
                </a:ext>
              </a:extLst>
            </p:cNvPr>
            <p:cNvSpPr>
              <a:spLocks/>
            </p:cNvSpPr>
            <p:nvPr/>
          </p:nvSpPr>
          <p:spPr bwMode="gray">
            <a:xfrm>
              <a:off x="6543678" y="3816345"/>
              <a:ext cx="9525" cy="22225"/>
            </a:xfrm>
            <a:custGeom>
              <a:avLst/>
              <a:gdLst/>
              <a:ahLst/>
              <a:cxnLst>
                <a:cxn ang="0">
                  <a:pos x="0" y="6"/>
                </a:cxn>
                <a:cxn ang="0">
                  <a:pos x="2" y="6"/>
                </a:cxn>
                <a:cxn ang="0">
                  <a:pos x="0" y="14"/>
                </a:cxn>
                <a:cxn ang="0">
                  <a:pos x="6" y="14"/>
                </a:cxn>
                <a:cxn ang="0">
                  <a:pos x="6" y="0"/>
                </a:cxn>
                <a:cxn ang="0">
                  <a:pos x="0" y="2"/>
                </a:cxn>
                <a:cxn ang="0">
                  <a:pos x="0" y="6"/>
                </a:cxn>
                <a:cxn ang="0">
                  <a:pos x="0" y="6"/>
                </a:cxn>
              </a:cxnLst>
              <a:rect l="0" t="0" r="r" b="b"/>
              <a:pathLst>
                <a:path w="6" h="14">
                  <a:moveTo>
                    <a:pt x="0" y="6"/>
                  </a:moveTo>
                  <a:lnTo>
                    <a:pt x="2" y="6"/>
                  </a:lnTo>
                  <a:lnTo>
                    <a:pt x="0" y="14"/>
                  </a:lnTo>
                  <a:lnTo>
                    <a:pt x="6" y="14"/>
                  </a:lnTo>
                  <a:lnTo>
                    <a:pt x="6" y="0"/>
                  </a:lnTo>
                  <a:lnTo>
                    <a:pt x="0" y="2"/>
                  </a:lnTo>
                  <a:lnTo>
                    <a:pt x="0" y="6"/>
                  </a:lnTo>
                  <a:lnTo>
                    <a:pt x="0" y="6"/>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774" name="Freeform 93">
              <a:extLst>
                <a:ext uri="{FF2B5EF4-FFF2-40B4-BE49-F238E27FC236}">
                  <a16:creationId xmlns:a16="http://schemas.microsoft.com/office/drawing/2014/main" id="{C93C3ABA-3B90-B34B-B94D-F2FAF3DDD832}"/>
                </a:ext>
              </a:extLst>
            </p:cNvPr>
            <p:cNvSpPr>
              <a:spLocks/>
            </p:cNvSpPr>
            <p:nvPr/>
          </p:nvSpPr>
          <p:spPr bwMode="gray">
            <a:xfrm>
              <a:off x="5289552" y="2392359"/>
              <a:ext cx="9525" cy="3175"/>
            </a:xfrm>
            <a:custGeom>
              <a:avLst/>
              <a:gdLst/>
              <a:ahLst/>
              <a:cxnLst>
                <a:cxn ang="0">
                  <a:pos x="4" y="0"/>
                </a:cxn>
                <a:cxn ang="0">
                  <a:pos x="4" y="0"/>
                </a:cxn>
                <a:cxn ang="0">
                  <a:pos x="6" y="2"/>
                </a:cxn>
                <a:cxn ang="0">
                  <a:pos x="4" y="2"/>
                </a:cxn>
                <a:cxn ang="0">
                  <a:pos x="4" y="0"/>
                </a:cxn>
                <a:cxn ang="0">
                  <a:pos x="0" y="0"/>
                </a:cxn>
                <a:cxn ang="0">
                  <a:pos x="4" y="0"/>
                </a:cxn>
                <a:cxn ang="0">
                  <a:pos x="4" y="0"/>
                </a:cxn>
              </a:cxnLst>
              <a:rect l="0" t="0" r="r" b="b"/>
              <a:pathLst>
                <a:path w="6" h="2">
                  <a:moveTo>
                    <a:pt x="4" y="0"/>
                  </a:moveTo>
                  <a:lnTo>
                    <a:pt x="4" y="0"/>
                  </a:lnTo>
                  <a:lnTo>
                    <a:pt x="6" y="2"/>
                  </a:lnTo>
                  <a:lnTo>
                    <a:pt x="4" y="2"/>
                  </a:lnTo>
                  <a:lnTo>
                    <a:pt x="4" y="0"/>
                  </a:lnTo>
                  <a:lnTo>
                    <a:pt x="0" y="0"/>
                  </a:lnTo>
                  <a:lnTo>
                    <a:pt x="4" y="0"/>
                  </a:lnTo>
                  <a:lnTo>
                    <a:pt x="4"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775" name="Freeform 94">
              <a:extLst>
                <a:ext uri="{FF2B5EF4-FFF2-40B4-BE49-F238E27FC236}">
                  <a16:creationId xmlns:a16="http://schemas.microsoft.com/office/drawing/2014/main" id="{BD6E7C7B-560E-F645-8936-6F1D8F7B3E3A}"/>
                </a:ext>
              </a:extLst>
            </p:cNvPr>
            <p:cNvSpPr>
              <a:spLocks/>
            </p:cNvSpPr>
            <p:nvPr/>
          </p:nvSpPr>
          <p:spPr bwMode="gray">
            <a:xfrm>
              <a:off x="5289552" y="2392359"/>
              <a:ext cx="9525" cy="3175"/>
            </a:xfrm>
            <a:custGeom>
              <a:avLst/>
              <a:gdLst/>
              <a:ahLst/>
              <a:cxnLst>
                <a:cxn ang="0">
                  <a:pos x="4" y="0"/>
                </a:cxn>
                <a:cxn ang="0">
                  <a:pos x="4" y="0"/>
                </a:cxn>
                <a:cxn ang="0">
                  <a:pos x="6" y="2"/>
                </a:cxn>
                <a:cxn ang="0">
                  <a:pos x="4" y="2"/>
                </a:cxn>
                <a:cxn ang="0">
                  <a:pos x="4" y="0"/>
                </a:cxn>
                <a:cxn ang="0">
                  <a:pos x="0" y="0"/>
                </a:cxn>
                <a:cxn ang="0">
                  <a:pos x="4" y="0"/>
                </a:cxn>
                <a:cxn ang="0">
                  <a:pos x="4" y="0"/>
                </a:cxn>
              </a:cxnLst>
              <a:rect l="0" t="0" r="r" b="b"/>
              <a:pathLst>
                <a:path w="6" h="2">
                  <a:moveTo>
                    <a:pt x="4" y="0"/>
                  </a:moveTo>
                  <a:lnTo>
                    <a:pt x="4" y="0"/>
                  </a:lnTo>
                  <a:lnTo>
                    <a:pt x="6" y="2"/>
                  </a:lnTo>
                  <a:lnTo>
                    <a:pt x="4" y="2"/>
                  </a:lnTo>
                  <a:lnTo>
                    <a:pt x="4" y="0"/>
                  </a:lnTo>
                  <a:lnTo>
                    <a:pt x="0" y="0"/>
                  </a:lnTo>
                  <a:lnTo>
                    <a:pt x="4" y="0"/>
                  </a:lnTo>
                  <a:lnTo>
                    <a:pt x="4"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776" name="Freeform 95">
              <a:extLst>
                <a:ext uri="{FF2B5EF4-FFF2-40B4-BE49-F238E27FC236}">
                  <a16:creationId xmlns:a16="http://schemas.microsoft.com/office/drawing/2014/main" id="{10A3C06C-E193-E040-B236-184E836E94E1}"/>
                </a:ext>
              </a:extLst>
            </p:cNvPr>
            <p:cNvSpPr>
              <a:spLocks/>
            </p:cNvSpPr>
            <p:nvPr/>
          </p:nvSpPr>
          <p:spPr bwMode="gray">
            <a:xfrm>
              <a:off x="5251451" y="2433635"/>
              <a:ext cx="6349" cy="12700"/>
            </a:xfrm>
            <a:custGeom>
              <a:avLst/>
              <a:gdLst/>
              <a:ahLst/>
              <a:cxnLst>
                <a:cxn ang="0">
                  <a:pos x="2" y="0"/>
                </a:cxn>
                <a:cxn ang="0">
                  <a:pos x="2" y="0"/>
                </a:cxn>
                <a:cxn ang="0">
                  <a:pos x="2" y="2"/>
                </a:cxn>
                <a:cxn ang="0">
                  <a:pos x="4" y="2"/>
                </a:cxn>
                <a:cxn ang="0">
                  <a:pos x="2" y="2"/>
                </a:cxn>
                <a:cxn ang="0">
                  <a:pos x="2" y="4"/>
                </a:cxn>
                <a:cxn ang="0">
                  <a:pos x="0" y="8"/>
                </a:cxn>
                <a:cxn ang="0">
                  <a:pos x="0" y="2"/>
                </a:cxn>
                <a:cxn ang="0">
                  <a:pos x="0" y="0"/>
                </a:cxn>
                <a:cxn ang="0">
                  <a:pos x="2" y="0"/>
                </a:cxn>
                <a:cxn ang="0">
                  <a:pos x="2" y="0"/>
                </a:cxn>
              </a:cxnLst>
              <a:rect l="0" t="0" r="r" b="b"/>
              <a:pathLst>
                <a:path w="4" h="8">
                  <a:moveTo>
                    <a:pt x="2" y="0"/>
                  </a:moveTo>
                  <a:lnTo>
                    <a:pt x="2" y="0"/>
                  </a:lnTo>
                  <a:lnTo>
                    <a:pt x="2" y="2"/>
                  </a:lnTo>
                  <a:lnTo>
                    <a:pt x="4" y="2"/>
                  </a:lnTo>
                  <a:lnTo>
                    <a:pt x="2" y="2"/>
                  </a:lnTo>
                  <a:lnTo>
                    <a:pt x="2" y="4"/>
                  </a:lnTo>
                  <a:lnTo>
                    <a:pt x="0" y="8"/>
                  </a:lnTo>
                  <a:lnTo>
                    <a:pt x="0" y="2"/>
                  </a:lnTo>
                  <a:lnTo>
                    <a:pt x="0" y="0"/>
                  </a:lnTo>
                  <a:lnTo>
                    <a:pt x="2" y="0"/>
                  </a:lnTo>
                  <a:lnTo>
                    <a:pt x="2"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777" name="Freeform 96">
              <a:extLst>
                <a:ext uri="{FF2B5EF4-FFF2-40B4-BE49-F238E27FC236}">
                  <a16:creationId xmlns:a16="http://schemas.microsoft.com/office/drawing/2014/main" id="{34824707-EFD2-B941-BDEA-A15C25CA0B1E}"/>
                </a:ext>
              </a:extLst>
            </p:cNvPr>
            <p:cNvSpPr>
              <a:spLocks/>
            </p:cNvSpPr>
            <p:nvPr/>
          </p:nvSpPr>
          <p:spPr bwMode="gray">
            <a:xfrm>
              <a:off x="5251451" y="2433635"/>
              <a:ext cx="6349" cy="12700"/>
            </a:xfrm>
            <a:custGeom>
              <a:avLst/>
              <a:gdLst/>
              <a:ahLst/>
              <a:cxnLst>
                <a:cxn ang="0">
                  <a:pos x="2" y="0"/>
                </a:cxn>
                <a:cxn ang="0">
                  <a:pos x="2" y="0"/>
                </a:cxn>
                <a:cxn ang="0">
                  <a:pos x="2" y="2"/>
                </a:cxn>
                <a:cxn ang="0">
                  <a:pos x="4" y="2"/>
                </a:cxn>
                <a:cxn ang="0">
                  <a:pos x="2" y="2"/>
                </a:cxn>
                <a:cxn ang="0">
                  <a:pos x="2" y="4"/>
                </a:cxn>
                <a:cxn ang="0">
                  <a:pos x="0" y="8"/>
                </a:cxn>
                <a:cxn ang="0">
                  <a:pos x="0" y="2"/>
                </a:cxn>
                <a:cxn ang="0">
                  <a:pos x="0" y="0"/>
                </a:cxn>
                <a:cxn ang="0">
                  <a:pos x="2" y="0"/>
                </a:cxn>
                <a:cxn ang="0">
                  <a:pos x="2" y="0"/>
                </a:cxn>
              </a:cxnLst>
              <a:rect l="0" t="0" r="r" b="b"/>
              <a:pathLst>
                <a:path w="4" h="8">
                  <a:moveTo>
                    <a:pt x="2" y="0"/>
                  </a:moveTo>
                  <a:lnTo>
                    <a:pt x="2" y="0"/>
                  </a:lnTo>
                  <a:lnTo>
                    <a:pt x="2" y="2"/>
                  </a:lnTo>
                  <a:lnTo>
                    <a:pt x="4" y="2"/>
                  </a:lnTo>
                  <a:lnTo>
                    <a:pt x="2" y="2"/>
                  </a:lnTo>
                  <a:lnTo>
                    <a:pt x="2" y="4"/>
                  </a:lnTo>
                  <a:lnTo>
                    <a:pt x="0" y="8"/>
                  </a:lnTo>
                  <a:lnTo>
                    <a:pt x="0" y="2"/>
                  </a:lnTo>
                  <a:lnTo>
                    <a:pt x="0" y="0"/>
                  </a:lnTo>
                  <a:lnTo>
                    <a:pt x="2" y="0"/>
                  </a:lnTo>
                  <a:lnTo>
                    <a:pt x="2"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778" name="Freeform 159">
              <a:extLst>
                <a:ext uri="{FF2B5EF4-FFF2-40B4-BE49-F238E27FC236}">
                  <a16:creationId xmlns:a16="http://schemas.microsoft.com/office/drawing/2014/main" id="{E874F373-E1F7-0249-8F13-113AC3D753EC}"/>
                </a:ext>
              </a:extLst>
            </p:cNvPr>
            <p:cNvSpPr>
              <a:spLocks/>
            </p:cNvSpPr>
            <p:nvPr/>
          </p:nvSpPr>
          <p:spPr bwMode="gray">
            <a:xfrm>
              <a:off x="8370891" y="3200396"/>
              <a:ext cx="158751" cy="219074"/>
            </a:xfrm>
            <a:custGeom>
              <a:avLst/>
              <a:gdLst/>
              <a:ahLst/>
              <a:cxnLst>
                <a:cxn ang="0">
                  <a:pos x="61" y="124"/>
                </a:cxn>
                <a:cxn ang="0">
                  <a:pos x="57" y="108"/>
                </a:cxn>
                <a:cxn ang="0">
                  <a:pos x="39" y="102"/>
                </a:cxn>
                <a:cxn ang="0">
                  <a:pos x="45" y="94"/>
                </a:cxn>
                <a:cxn ang="0">
                  <a:pos x="45" y="84"/>
                </a:cxn>
                <a:cxn ang="0">
                  <a:pos x="57" y="78"/>
                </a:cxn>
                <a:cxn ang="0">
                  <a:pos x="65" y="67"/>
                </a:cxn>
                <a:cxn ang="0">
                  <a:pos x="72" y="67"/>
                </a:cxn>
                <a:cxn ang="0">
                  <a:pos x="76" y="59"/>
                </a:cxn>
                <a:cxn ang="0">
                  <a:pos x="82" y="55"/>
                </a:cxn>
                <a:cxn ang="0">
                  <a:pos x="76" y="41"/>
                </a:cxn>
                <a:cxn ang="0">
                  <a:pos x="82" y="35"/>
                </a:cxn>
                <a:cxn ang="0">
                  <a:pos x="86" y="29"/>
                </a:cxn>
                <a:cxn ang="0">
                  <a:pos x="100" y="17"/>
                </a:cxn>
                <a:cxn ang="0">
                  <a:pos x="86" y="11"/>
                </a:cxn>
                <a:cxn ang="0">
                  <a:pos x="78" y="19"/>
                </a:cxn>
                <a:cxn ang="0">
                  <a:pos x="67" y="21"/>
                </a:cxn>
                <a:cxn ang="0">
                  <a:pos x="61" y="31"/>
                </a:cxn>
                <a:cxn ang="0">
                  <a:pos x="51" y="37"/>
                </a:cxn>
                <a:cxn ang="0">
                  <a:pos x="41" y="27"/>
                </a:cxn>
                <a:cxn ang="0">
                  <a:pos x="35" y="39"/>
                </a:cxn>
                <a:cxn ang="0">
                  <a:pos x="19" y="57"/>
                </a:cxn>
                <a:cxn ang="0">
                  <a:pos x="7" y="75"/>
                </a:cxn>
                <a:cxn ang="0">
                  <a:pos x="2" y="88"/>
                </a:cxn>
                <a:cxn ang="0">
                  <a:pos x="7" y="102"/>
                </a:cxn>
                <a:cxn ang="0">
                  <a:pos x="7" y="112"/>
                </a:cxn>
                <a:cxn ang="0">
                  <a:pos x="0" y="124"/>
                </a:cxn>
                <a:cxn ang="0">
                  <a:pos x="7" y="132"/>
                </a:cxn>
                <a:cxn ang="0">
                  <a:pos x="11" y="138"/>
                </a:cxn>
                <a:cxn ang="0">
                  <a:pos x="19" y="134"/>
                </a:cxn>
                <a:cxn ang="0">
                  <a:pos x="29" y="134"/>
                </a:cxn>
                <a:cxn ang="0">
                  <a:pos x="45" y="122"/>
                </a:cxn>
                <a:cxn ang="0">
                  <a:pos x="61" y="124"/>
                </a:cxn>
              </a:cxnLst>
              <a:rect l="0" t="0" r="r" b="b"/>
              <a:pathLst>
                <a:path w="100" h="138">
                  <a:moveTo>
                    <a:pt x="61" y="124"/>
                  </a:moveTo>
                  <a:lnTo>
                    <a:pt x="61" y="124"/>
                  </a:lnTo>
                  <a:lnTo>
                    <a:pt x="57" y="118"/>
                  </a:lnTo>
                  <a:lnTo>
                    <a:pt x="57" y="108"/>
                  </a:lnTo>
                  <a:lnTo>
                    <a:pt x="49" y="104"/>
                  </a:lnTo>
                  <a:lnTo>
                    <a:pt x="39" y="102"/>
                  </a:lnTo>
                  <a:lnTo>
                    <a:pt x="41" y="96"/>
                  </a:lnTo>
                  <a:lnTo>
                    <a:pt x="45" y="94"/>
                  </a:lnTo>
                  <a:lnTo>
                    <a:pt x="45" y="88"/>
                  </a:lnTo>
                  <a:lnTo>
                    <a:pt x="45" y="84"/>
                  </a:lnTo>
                  <a:lnTo>
                    <a:pt x="49" y="82"/>
                  </a:lnTo>
                  <a:lnTo>
                    <a:pt x="57" y="78"/>
                  </a:lnTo>
                  <a:lnTo>
                    <a:pt x="61" y="75"/>
                  </a:lnTo>
                  <a:lnTo>
                    <a:pt x="65" y="67"/>
                  </a:lnTo>
                  <a:lnTo>
                    <a:pt x="69" y="67"/>
                  </a:lnTo>
                  <a:lnTo>
                    <a:pt x="72" y="67"/>
                  </a:lnTo>
                  <a:lnTo>
                    <a:pt x="74" y="61"/>
                  </a:lnTo>
                  <a:lnTo>
                    <a:pt x="76" y="59"/>
                  </a:lnTo>
                  <a:lnTo>
                    <a:pt x="82" y="59"/>
                  </a:lnTo>
                  <a:lnTo>
                    <a:pt x="82" y="55"/>
                  </a:lnTo>
                  <a:lnTo>
                    <a:pt x="78" y="47"/>
                  </a:lnTo>
                  <a:lnTo>
                    <a:pt x="76" y="41"/>
                  </a:lnTo>
                  <a:lnTo>
                    <a:pt x="78" y="37"/>
                  </a:lnTo>
                  <a:lnTo>
                    <a:pt x="82" y="35"/>
                  </a:lnTo>
                  <a:lnTo>
                    <a:pt x="84" y="29"/>
                  </a:lnTo>
                  <a:lnTo>
                    <a:pt x="86" y="29"/>
                  </a:lnTo>
                  <a:lnTo>
                    <a:pt x="88" y="29"/>
                  </a:lnTo>
                  <a:lnTo>
                    <a:pt x="100" y="17"/>
                  </a:lnTo>
                  <a:lnTo>
                    <a:pt x="86" y="0"/>
                  </a:lnTo>
                  <a:lnTo>
                    <a:pt x="86" y="11"/>
                  </a:lnTo>
                  <a:lnTo>
                    <a:pt x="78" y="13"/>
                  </a:lnTo>
                  <a:lnTo>
                    <a:pt x="78" y="19"/>
                  </a:lnTo>
                  <a:lnTo>
                    <a:pt x="74" y="21"/>
                  </a:lnTo>
                  <a:lnTo>
                    <a:pt x="67" y="21"/>
                  </a:lnTo>
                  <a:lnTo>
                    <a:pt x="61" y="27"/>
                  </a:lnTo>
                  <a:lnTo>
                    <a:pt x="61" y="31"/>
                  </a:lnTo>
                  <a:lnTo>
                    <a:pt x="61" y="39"/>
                  </a:lnTo>
                  <a:lnTo>
                    <a:pt x="51" y="37"/>
                  </a:lnTo>
                  <a:lnTo>
                    <a:pt x="47" y="35"/>
                  </a:lnTo>
                  <a:lnTo>
                    <a:pt x="41" y="27"/>
                  </a:lnTo>
                  <a:lnTo>
                    <a:pt x="35" y="29"/>
                  </a:lnTo>
                  <a:lnTo>
                    <a:pt x="35" y="39"/>
                  </a:lnTo>
                  <a:lnTo>
                    <a:pt x="23" y="49"/>
                  </a:lnTo>
                  <a:lnTo>
                    <a:pt x="19" y="57"/>
                  </a:lnTo>
                  <a:lnTo>
                    <a:pt x="11" y="67"/>
                  </a:lnTo>
                  <a:lnTo>
                    <a:pt x="7" y="75"/>
                  </a:lnTo>
                  <a:lnTo>
                    <a:pt x="0" y="86"/>
                  </a:lnTo>
                  <a:lnTo>
                    <a:pt x="2" y="88"/>
                  </a:lnTo>
                  <a:lnTo>
                    <a:pt x="9" y="94"/>
                  </a:lnTo>
                  <a:lnTo>
                    <a:pt x="7" y="102"/>
                  </a:lnTo>
                  <a:lnTo>
                    <a:pt x="11" y="108"/>
                  </a:lnTo>
                  <a:lnTo>
                    <a:pt x="7" y="112"/>
                  </a:lnTo>
                  <a:lnTo>
                    <a:pt x="2" y="114"/>
                  </a:lnTo>
                  <a:lnTo>
                    <a:pt x="0" y="124"/>
                  </a:lnTo>
                  <a:lnTo>
                    <a:pt x="9" y="126"/>
                  </a:lnTo>
                  <a:lnTo>
                    <a:pt x="7" y="132"/>
                  </a:lnTo>
                  <a:lnTo>
                    <a:pt x="9" y="136"/>
                  </a:lnTo>
                  <a:lnTo>
                    <a:pt x="11" y="138"/>
                  </a:lnTo>
                  <a:lnTo>
                    <a:pt x="17" y="136"/>
                  </a:lnTo>
                  <a:lnTo>
                    <a:pt x="19" y="134"/>
                  </a:lnTo>
                  <a:lnTo>
                    <a:pt x="23" y="134"/>
                  </a:lnTo>
                  <a:lnTo>
                    <a:pt x="29" y="134"/>
                  </a:lnTo>
                  <a:lnTo>
                    <a:pt x="39" y="124"/>
                  </a:lnTo>
                  <a:lnTo>
                    <a:pt x="45" y="122"/>
                  </a:lnTo>
                  <a:lnTo>
                    <a:pt x="51" y="126"/>
                  </a:lnTo>
                  <a:lnTo>
                    <a:pt x="61" y="124"/>
                  </a:lnTo>
                  <a:lnTo>
                    <a:pt x="61" y="124"/>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779" name="Freeform 160">
              <a:extLst>
                <a:ext uri="{FF2B5EF4-FFF2-40B4-BE49-F238E27FC236}">
                  <a16:creationId xmlns:a16="http://schemas.microsoft.com/office/drawing/2014/main" id="{E84D2268-6AE5-2044-B9AD-A4469EF5DD38}"/>
                </a:ext>
              </a:extLst>
            </p:cNvPr>
            <p:cNvSpPr>
              <a:spLocks/>
            </p:cNvSpPr>
            <p:nvPr/>
          </p:nvSpPr>
          <p:spPr bwMode="gray">
            <a:xfrm>
              <a:off x="2740025" y="4184645"/>
              <a:ext cx="109538" cy="128588"/>
            </a:xfrm>
            <a:custGeom>
              <a:avLst/>
              <a:gdLst/>
              <a:ahLst/>
              <a:cxnLst>
                <a:cxn ang="0">
                  <a:pos x="0" y="38"/>
                </a:cxn>
                <a:cxn ang="0">
                  <a:pos x="0" y="38"/>
                </a:cxn>
                <a:cxn ang="0">
                  <a:pos x="0" y="44"/>
                </a:cxn>
                <a:cxn ang="0">
                  <a:pos x="4" y="46"/>
                </a:cxn>
                <a:cxn ang="0">
                  <a:pos x="10" y="52"/>
                </a:cxn>
                <a:cxn ang="0">
                  <a:pos x="12" y="57"/>
                </a:cxn>
                <a:cxn ang="0">
                  <a:pos x="14" y="65"/>
                </a:cxn>
                <a:cxn ang="0">
                  <a:pos x="22" y="73"/>
                </a:cxn>
                <a:cxn ang="0">
                  <a:pos x="26" y="71"/>
                </a:cxn>
                <a:cxn ang="0">
                  <a:pos x="30" y="73"/>
                </a:cxn>
                <a:cxn ang="0">
                  <a:pos x="28" y="67"/>
                </a:cxn>
                <a:cxn ang="0">
                  <a:pos x="26" y="65"/>
                </a:cxn>
                <a:cxn ang="0">
                  <a:pos x="26" y="61"/>
                </a:cxn>
                <a:cxn ang="0">
                  <a:pos x="28" y="55"/>
                </a:cxn>
                <a:cxn ang="0">
                  <a:pos x="32" y="65"/>
                </a:cxn>
                <a:cxn ang="0">
                  <a:pos x="36" y="65"/>
                </a:cxn>
                <a:cxn ang="0">
                  <a:pos x="40" y="71"/>
                </a:cxn>
                <a:cxn ang="0">
                  <a:pos x="42" y="77"/>
                </a:cxn>
                <a:cxn ang="0">
                  <a:pos x="48" y="77"/>
                </a:cxn>
                <a:cxn ang="0">
                  <a:pos x="50" y="77"/>
                </a:cxn>
                <a:cxn ang="0">
                  <a:pos x="54" y="77"/>
                </a:cxn>
                <a:cxn ang="0">
                  <a:pos x="56" y="81"/>
                </a:cxn>
                <a:cxn ang="0">
                  <a:pos x="64" y="81"/>
                </a:cxn>
                <a:cxn ang="0">
                  <a:pos x="60" y="77"/>
                </a:cxn>
                <a:cxn ang="0">
                  <a:pos x="58" y="75"/>
                </a:cxn>
                <a:cxn ang="0">
                  <a:pos x="58" y="73"/>
                </a:cxn>
                <a:cxn ang="0">
                  <a:pos x="60" y="71"/>
                </a:cxn>
                <a:cxn ang="0">
                  <a:pos x="60" y="65"/>
                </a:cxn>
                <a:cxn ang="0">
                  <a:pos x="58" y="61"/>
                </a:cxn>
                <a:cxn ang="0">
                  <a:pos x="60" y="46"/>
                </a:cxn>
                <a:cxn ang="0">
                  <a:pos x="64" y="46"/>
                </a:cxn>
                <a:cxn ang="0">
                  <a:pos x="64" y="34"/>
                </a:cxn>
                <a:cxn ang="0">
                  <a:pos x="64" y="28"/>
                </a:cxn>
                <a:cxn ang="0">
                  <a:pos x="65" y="22"/>
                </a:cxn>
                <a:cxn ang="0">
                  <a:pos x="67" y="16"/>
                </a:cxn>
                <a:cxn ang="0">
                  <a:pos x="69" y="12"/>
                </a:cxn>
                <a:cxn ang="0">
                  <a:pos x="67" y="0"/>
                </a:cxn>
                <a:cxn ang="0">
                  <a:pos x="58" y="4"/>
                </a:cxn>
                <a:cxn ang="0">
                  <a:pos x="54" y="6"/>
                </a:cxn>
                <a:cxn ang="0">
                  <a:pos x="50" y="12"/>
                </a:cxn>
                <a:cxn ang="0">
                  <a:pos x="50" y="14"/>
                </a:cxn>
                <a:cxn ang="0">
                  <a:pos x="46" y="14"/>
                </a:cxn>
                <a:cxn ang="0">
                  <a:pos x="38" y="16"/>
                </a:cxn>
                <a:cxn ang="0">
                  <a:pos x="32" y="16"/>
                </a:cxn>
                <a:cxn ang="0">
                  <a:pos x="32" y="18"/>
                </a:cxn>
                <a:cxn ang="0">
                  <a:pos x="30" y="16"/>
                </a:cxn>
                <a:cxn ang="0">
                  <a:pos x="28" y="14"/>
                </a:cxn>
                <a:cxn ang="0">
                  <a:pos x="20" y="14"/>
                </a:cxn>
                <a:cxn ang="0">
                  <a:pos x="8" y="18"/>
                </a:cxn>
                <a:cxn ang="0">
                  <a:pos x="8" y="26"/>
                </a:cxn>
                <a:cxn ang="0">
                  <a:pos x="8" y="36"/>
                </a:cxn>
                <a:cxn ang="0">
                  <a:pos x="4" y="36"/>
                </a:cxn>
                <a:cxn ang="0">
                  <a:pos x="2" y="38"/>
                </a:cxn>
                <a:cxn ang="0">
                  <a:pos x="0" y="38"/>
                </a:cxn>
                <a:cxn ang="0">
                  <a:pos x="0" y="38"/>
                </a:cxn>
              </a:cxnLst>
              <a:rect l="0" t="0" r="r" b="b"/>
              <a:pathLst>
                <a:path w="69" h="81">
                  <a:moveTo>
                    <a:pt x="0" y="38"/>
                  </a:moveTo>
                  <a:lnTo>
                    <a:pt x="0" y="38"/>
                  </a:lnTo>
                  <a:lnTo>
                    <a:pt x="0" y="44"/>
                  </a:lnTo>
                  <a:lnTo>
                    <a:pt x="4" y="46"/>
                  </a:lnTo>
                  <a:lnTo>
                    <a:pt x="10" y="52"/>
                  </a:lnTo>
                  <a:lnTo>
                    <a:pt x="12" y="57"/>
                  </a:lnTo>
                  <a:lnTo>
                    <a:pt x="14" y="65"/>
                  </a:lnTo>
                  <a:lnTo>
                    <a:pt x="22" y="73"/>
                  </a:lnTo>
                  <a:lnTo>
                    <a:pt x="26" y="71"/>
                  </a:lnTo>
                  <a:lnTo>
                    <a:pt x="30" y="73"/>
                  </a:lnTo>
                  <a:lnTo>
                    <a:pt x="28" y="67"/>
                  </a:lnTo>
                  <a:lnTo>
                    <a:pt x="26" y="65"/>
                  </a:lnTo>
                  <a:lnTo>
                    <a:pt x="26" y="61"/>
                  </a:lnTo>
                  <a:lnTo>
                    <a:pt x="28" y="55"/>
                  </a:lnTo>
                  <a:lnTo>
                    <a:pt x="32" y="65"/>
                  </a:lnTo>
                  <a:lnTo>
                    <a:pt x="36" y="65"/>
                  </a:lnTo>
                  <a:lnTo>
                    <a:pt x="40" y="71"/>
                  </a:lnTo>
                  <a:lnTo>
                    <a:pt x="42" y="77"/>
                  </a:lnTo>
                  <a:lnTo>
                    <a:pt x="48" y="77"/>
                  </a:lnTo>
                  <a:lnTo>
                    <a:pt x="50" y="77"/>
                  </a:lnTo>
                  <a:lnTo>
                    <a:pt x="54" y="77"/>
                  </a:lnTo>
                  <a:lnTo>
                    <a:pt x="56" y="81"/>
                  </a:lnTo>
                  <a:lnTo>
                    <a:pt x="64" y="81"/>
                  </a:lnTo>
                  <a:lnTo>
                    <a:pt x="60" y="77"/>
                  </a:lnTo>
                  <a:lnTo>
                    <a:pt x="58" y="75"/>
                  </a:lnTo>
                  <a:lnTo>
                    <a:pt x="58" y="73"/>
                  </a:lnTo>
                  <a:lnTo>
                    <a:pt x="60" y="71"/>
                  </a:lnTo>
                  <a:lnTo>
                    <a:pt x="60" y="65"/>
                  </a:lnTo>
                  <a:lnTo>
                    <a:pt x="58" y="61"/>
                  </a:lnTo>
                  <a:lnTo>
                    <a:pt x="60" y="46"/>
                  </a:lnTo>
                  <a:lnTo>
                    <a:pt x="64" y="46"/>
                  </a:lnTo>
                  <a:lnTo>
                    <a:pt x="64" y="34"/>
                  </a:lnTo>
                  <a:lnTo>
                    <a:pt x="64" y="28"/>
                  </a:lnTo>
                  <a:lnTo>
                    <a:pt x="65" y="22"/>
                  </a:lnTo>
                  <a:lnTo>
                    <a:pt x="67" y="16"/>
                  </a:lnTo>
                  <a:lnTo>
                    <a:pt x="69" y="12"/>
                  </a:lnTo>
                  <a:lnTo>
                    <a:pt x="67" y="0"/>
                  </a:lnTo>
                  <a:lnTo>
                    <a:pt x="58" y="4"/>
                  </a:lnTo>
                  <a:lnTo>
                    <a:pt x="54" y="6"/>
                  </a:lnTo>
                  <a:lnTo>
                    <a:pt x="50" y="12"/>
                  </a:lnTo>
                  <a:lnTo>
                    <a:pt x="50" y="14"/>
                  </a:lnTo>
                  <a:lnTo>
                    <a:pt x="46" y="14"/>
                  </a:lnTo>
                  <a:lnTo>
                    <a:pt x="38" y="16"/>
                  </a:lnTo>
                  <a:lnTo>
                    <a:pt x="32" y="16"/>
                  </a:lnTo>
                  <a:lnTo>
                    <a:pt x="32" y="18"/>
                  </a:lnTo>
                  <a:lnTo>
                    <a:pt x="30" y="16"/>
                  </a:lnTo>
                  <a:lnTo>
                    <a:pt x="28" y="14"/>
                  </a:lnTo>
                  <a:lnTo>
                    <a:pt x="20" y="14"/>
                  </a:lnTo>
                  <a:lnTo>
                    <a:pt x="8" y="18"/>
                  </a:lnTo>
                  <a:lnTo>
                    <a:pt x="8" y="26"/>
                  </a:lnTo>
                  <a:lnTo>
                    <a:pt x="8" y="36"/>
                  </a:lnTo>
                  <a:lnTo>
                    <a:pt x="4" y="36"/>
                  </a:lnTo>
                  <a:lnTo>
                    <a:pt x="2" y="38"/>
                  </a:lnTo>
                  <a:lnTo>
                    <a:pt x="0" y="38"/>
                  </a:lnTo>
                  <a:lnTo>
                    <a:pt x="0" y="38"/>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780" name="Freeform 161">
              <a:extLst>
                <a:ext uri="{FF2B5EF4-FFF2-40B4-BE49-F238E27FC236}">
                  <a16:creationId xmlns:a16="http://schemas.microsoft.com/office/drawing/2014/main" id="{A89F58A6-0561-724E-8C95-CF7F0723BF18}"/>
                </a:ext>
              </a:extLst>
            </p:cNvPr>
            <p:cNvSpPr>
              <a:spLocks/>
            </p:cNvSpPr>
            <p:nvPr/>
          </p:nvSpPr>
          <p:spPr bwMode="gray">
            <a:xfrm>
              <a:off x="5148264" y="2817809"/>
              <a:ext cx="115888" cy="93662"/>
            </a:xfrm>
            <a:custGeom>
              <a:avLst/>
              <a:gdLst/>
              <a:ahLst/>
              <a:cxnLst>
                <a:cxn ang="0">
                  <a:pos x="73" y="12"/>
                </a:cxn>
                <a:cxn ang="0">
                  <a:pos x="73" y="12"/>
                </a:cxn>
                <a:cxn ang="0">
                  <a:pos x="67" y="8"/>
                </a:cxn>
                <a:cxn ang="0">
                  <a:pos x="67" y="4"/>
                </a:cxn>
                <a:cxn ang="0">
                  <a:pos x="63" y="0"/>
                </a:cxn>
                <a:cxn ang="0">
                  <a:pos x="58" y="0"/>
                </a:cxn>
                <a:cxn ang="0">
                  <a:pos x="56" y="4"/>
                </a:cxn>
                <a:cxn ang="0">
                  <a:pos x="54" y="0"/>
                </a:cxn>
                <a:cxn ang="0">
                  <a:pos x="48" y="0"/>
                </a:cxn>
                <a:cxn ang="0">
                  <a:pos x="46" y="0"/>
                </a:cxn>
                <a:cxn ang="0">
                  <a:pos x="40" y="4"/>
                </a:cxn>
                <a:cxn ang="0">
                  <a:pos x="40" y="6"/>
                </a:cxn>
                <a:cxn ang="0">
                  <a:pos x="38" y="8"/>
                </a:cxn>
                <a:cxn ang="0">
                  <a:pos x="32" y="12"/>
                </a:cxn>
                <a:cxn ang="0">
                  <a:pos x="28" y="12"/>
                </a:cxn>
                <a:cxn ang="0">
                  <a:pos x="22" y="18"/>
                </a:cxn>
                <a:cxn ang="0">
                  <a:pos x="22" y="24"/>
                </a:cxn>
                <a:cxn ang="0">
                  <a:pos x="20" y="28"/>
                </a:cxn>
                <a:cxn ang="0">
                  <a:pos x="20" y="32"/>
                </a:cxn>
                <a:cxn ang="0">
                  <a:pos x="22" y="34"/>
                </a:cxn>
                <a:cxn ang="0">
                  <a:pos x="18" y="40"/>
                </a:cxn>
                <a:cxn ang="0">
                  <a:pos x="18" y="44"/>
                </a:cxn>
                <a:cxn ang="0">
                  <a:pos x="14" y="46"/>
                </a:cxn>
                <a:cxn ang="0">
                  <a:pos x="8" y="46"/>
                </a:cxn>
                <a:cxn ang="0">
                  <a:pos x="4" y="46"/>
                </a:cxn>
                <a:cxn ang="0">
                  <a:pos x="0" y="44"/>
                </a:cxn>
                <a:cxn ang="0">
                  <a:pos x="2" y="50"/>
                </a:cxn>
                <a:cxn ang="0">
                  <a:pos x="8" y="54"/>
                </a:cxn>
                <a:cxn ang="0">
                  <a:pos x="12" y="55"/>
                </a:cxn>
                <a:cxn ang="0">
                  <a:pos x="14" y="55"/>
                </a:cxn>
                <a:cxn ang="0">
                  <a:pos x="18" y="54"/>
                </a:cxn>
                <a:cxn ang="0">
                  <a:pos x="22" y="52"/>
                </a:cxn>
                <a:cxn ang="0">
                  <a:pos x="28" y="52"/>
                </a:cxn>
                <a:cxn ang="0">
                  <a:pos x="30" y="52"/>
                </a:cxn>
                <a:cxn ang="0">
                  <a:pos x="30" y="54"/>
                </a:cxn>
                <a:cxn ang="0">
                  <a:pos x="32" y="55"/>
                </a:cxn>
                <a:cxn ang="0">
                  <a:pos x="36" y="59"/>
                </a:cxn>
                <a:cxn ang="0">
                  <a:pos x="38" y="59"/>
                </a:cxn>
                <a:cxn ang="0">
                  <a:pos x="44" y="42"/>
                </a:cxn>
                <a:cxn ang="0">
                  <a:pos x="46" y="36"/>
                </a:cxn>
                <a:cxn ang="0">
                  <a:pos x="48" y="36"/>
                </a:cxn>
                <a:cxn ang="0">
                  <a:pos x="54" y="36"/>
                </a:cxn>
                <a:cxn ang="0">
                  <a:pos x="58" y="40"/>
                </a:cxn>
                <a:cxn ang="0">
                  <a:pos x="62" y="36"/>
                </a:cxn>
                <a:cxn ang="0">
                  <a:pos x="62" y="34"/>
                </a:cxn>
                <a:cxn ang="0">
                  <a:pos x="65" y="32"/>
                </a:cxn>
                <a:cxn ang="0">
                  <a:pos x="67" y="32"/>
                </a:cxn>
                <a:cxn ang="0">
                  <a:pos x="67" y="28"/>
                </a:cxn>
                <a:cxn ang="0">
                  <a:pos x="65" y="24"/>
                </a:cxn>
                <a:cxn ang="0">
                  <a:pos x="67" y="24"/>
                </a:cxn>
                <a:cxn ang="0">
                  <a:pos x="71" y="22"/>
                </a:cxn>
                <a:cxn ang="0">
                  <a:pos x="73" y="18"/>
                </a:cxn>
                <a:cxn ang="0">
                  <a:pos x="73" y="12"/>
                </a:cxn>
                <a:cxn ang="0">
                  <a:pos x="73" y="12"/>
                </a:cxn>
              </a:cxnLst>
              <a:rect l="0" t="0" r="r" b="b"/>
              <a:pathLst>
                <a:path w="73" h="59">
                  <a:moveTo>
                    <a:pt x="73" y="12"/>
                  </a:moveTo>
                  <a:lnTo>
                    <a:pt x="73" y="12"/>
                  </a:lnTo>
                  <a:lnTo>
                    <a:pt x="67" y="8"/>
                  </a:lnTo>
                  <a:lnTo>
                    <a:pt x="67" y="4"/>
                  </a:lnTo>
                  <a:lnTo>
                    <a:pt x="63" y="0"/>
                  </a:lnTo>
                  <a:lnTo>
                    <a:pt x="58" y="0"/>
                  </a:lnTo>
                  <a:lnTo>
                    <a:pt x="56" y="4"/>
                  </a:lnTo>
                  <a:lnTo>
                    <a:pt x="54" y="0"/>
                  </a:lnTo>
                  <a:lnTo>
                    <a:pt x="48" y="0"/>
                  </a:lnTo>
                  <a:lnTo>
                    <a:pt x="46" y="0"/>
                  </a:lnTo>
                  <a:lnTo>
                    <a:pt x="40" y="4"/>
                  </a:lnTo>
                  <a:lnTo>
                    <a:pt x="40" y="6"/>
                  </a:lnTo>
                  <a:lnTo>
                    <a:pt x="38" y="8"/>
                  </a:lnTo>
                  <a:lnTo>
                    <a:pt x="32" y="12"/>
                  </a:lnTo>
                  <a:lnTo>
                    <a:pt x="28" y="12"/>
                  </a:lnTo>
                  <a:lnTo>
                    <a:pt x="22" y="18"/>
                  </a:lnTo>
                  <a:lnTo>
                    <a:pt x="22" y="24"/>
                  </a:lnTo>
                  <a:lnTo>
                    <a:pt x="20" y="28"/>
                  </a:lnTo>
                  <a:lnTo>
                    <a:pt x="20" y="32"/>
                  </a:lnTo>
                  <a:lnTo>
                    <a:pt x="22" y="34"/>
                  </a:lnTo>
                  <a:lnTo>
                    <a:pt x="18" y="40"/>
                  </a:lnTo>
                  <a:lnTo>
                    <a:pt x="18" y="44"/>
                  </a:lnTo>
                  <a:lnTo>
                    <a:pt x="14" y="46"/>
                  </a:lnTo>
                  <a:lnTo>
                    <a:pt x="8" y="46"/>
                  </a:lnTo>
                  <a:lnTo>
                    <a:pt x="4" y="46"/>
                  </a:lnTo>
                  <a:lnTo>
                    <a:pt x="0" y="44"/>
                  </a:lnTo>
                  <a:lnTo>
                    <a:pt x="2" y="50"/>
                  </a:lnTo>
                  <a:lnTo>
                    <a:pt x="8" y="54"/>
                  </a:lnTo>
                  <a:lnTo>
                    <a:pt x="12" y="55"/>
                  </a:lnTo>
                  <a:lnTo>
                    <a:pt x="14" y="55"/>
                  </a:lnTo>
                  <a:lnTo>
                    <a:pt x="18" y="54"/>
                  </a:lnTo>
                  <a:lnTo>
                    <a:pt x="22" y="52"/>
                  </a:lnTo>
                  <a:lnTo>
                    <a:pt x="28" y="52"/>
                  </a:lnTo>
                  <a:lnTo>
                    <a:pt x="30" y="52"/>
                  </a:lnTo>
                  <a:lnTo>
                    <a:pt x="30" y="54"/>
                  </a:lnTo>
                  <a:lnTo>
                    <a:pt x="32" y="55"/>
                  </a:lnTo>
                  <a:lnTo>
                    <a:pt x="36" y="59"/>
                  </a:lnTo>
                  <a:lnTo>
                    <a:pt x="38" y="59"/>
                  </a:lnTo>
                  <a:lnTo>
                    <a:pt x="44" y="42"/>
                  </a:lnTo>
                  <a:lnTo>
                    <a:pt x="46" y="36"/>
                  </a:lnTo>
                  <a:lnTo>
                    <a:pt x="48" y="36"/>
                  </a:lnTo>
                  <a:lnTo>
                    <a:pt x="54" y="36"/>
                  </a:lnTo>
                  <a:lnTo>
                    <a:pt x="58" y="40"/>
                  </a:lnTo>
                  <a:lnTo>
                    <a:pt x="62" y="36"/>
                  </a:lnTo>
                  <a:lnTo>
                    <a:pt x="62" y="34"/>
                  </a:lnTo>
                  <a:lnTo>
                    <a:pt x="65" y="32"/>
                  </a:lnTo>
                  <a:lnTo>
                    <a:pt x="67" y="32"/>
                  </a:lnTo>
                  <a:lnTo>
                    <a:pt x="67" y="28"/>
                  </a:lnTo>
                  <a:lnTo>
                    <a:pt x="65" y="24"/>
                  </a:lnTo>
                  <a:lnTo>
                    <a:pt x="67" y="24"/>
                  </a:lnTo>
                  <a:lnTo>
                    <a:pt x="71" y="22"/>
                  </a:lnTo>
                  <a:lnTo>
                    <a:pt x="73" y="18"/>
                  </a:lnTo>
                  <a:lnTo>
                    <a:pt x="73" y="12"/>
                  </a:lnTo>
                  <a:lnTo>
                    <a:pt x="73" y="12"/>
                  </a:lnTo>
                  <a:close/>
                </a:path>
              </a:pathLst>
            </a:custGeom>
            <a:grpFill/>
            <a:ln>
              <a:noFill/>
              <a:headEnd/>
              <a:tailEnd/>
            </a:ln>
          </p:spPr>
          <p:style>
            <a:lnRef idx="2">
              <a:schemeClr val="accent1"/>
            </a:lnRef>
            <a:fillRef idx="1">
              <a:schemeClr val="lt1"/>
            </a:fillRef>
            <a:effectRef idx="0">
              <a:schemeClr val="accent1"/>
            </a:effectRef>
            <a:fontRef idx="minor">
              <a:schemeClr val="dk1"/>
            </a:fontRef>
          </p:style>
          <p:txBody>
            <a:bodyPr/>
            <a:lstStyle/>
            <a:p>
              <a:pPr defTabSz="685558">
                <a:defRPr/>
              </a:pPr>
              <a:endParaRPr lang="en-GB" sz="1350">
                <a:solidFill>
                  <a:prstClr val="black"/>
                </a:solidFill>
              </a:endParaRPr>
            </a:p>
          </p:txBody>
        </p:sp>
        <p:sp>
          <p:nvSpPr>
            <p:cNvPr id="781" name="Freeform 162">
              <a:extLst>
                <a:ext uri="{FF2B5EF4-FFF2-40B4-BE49-F238E27FC236}">
                  <a16:creationId xmlns:a16="http://schemas.microsoft.com/office/drawing/2014/main" id="{F74A95C5-DED5-BD4A-B9BE-8C78EABB346F}"/>
                </a:ext>
              </a:extLst>
            </p:cNvPr>
            <p:cNvSpPr>
              <a:spLocks/>
            </p:cNvSpPr>
            <p:nvPr/>
          </p:nvSpPr>
          <p:spPr bwMode="gray">
            <a:xfrm>
              <a:off x="7188202" y="3687757"/>
              <a:ext cx="215899" cy="128588"/>
            </a:xfrm>
            <a:custGeom>
              <a:avLst/>
              <a:gdLst/>
              <a:ahLst/>
              <a:cxnLst>
                <a:cxn ang="0">
                  <a:pos x="134" y="51"/>
                </a:cxn>
                <a:cxn ang="0">
                  <a:pos x="122" y="49"/>
                </a:cxn>
                <a:cxn ang="0">
                  <a:pos x="106" y="45"/>
                </a:cxn>
                <a:cxn ang="0">
                  <a:pos x="98" y="41"/>
                </a:cxn>
                <a:cxn ang="0">
                  <a:pos x="91" y="41"/>
                </a:cxn>
                <a:cxn ang="0">
                  <a:pos x="87" y="35"/>
                </a:cxn>
                <a:cxn ang="0">
                  <a:pos x="79" y="30"/>
                </a:cxn>
                <a:cxn ang="0">
                  <a:pos x="71" y="24"/>
                </a:cxn>
                <a:cxn ang="0">
                  <a:pos x="71" y="16"/>
                </a:cxn>
                <a:cxn ang="0">
                  <a:pos x="65" y="12"/>
                </a:cxn>
                <a:cxn ang="0">
                  <a:pos x="57" y="14"/>
                </a:cxn>
                <a:cxn ang="0">
                  <a:pos x="49" y="14"/>
                </a:cxn>
                <a:cxn ang="0">
                  <a:pos x="41" y="2"/>
                </a:cxn>
                <a:cxn ang="0">
                  <a:pos x="33" y="0"/>
                </a:cxn>
                <a:cxn ang="0">
                  <a:pos x="26" y="0"/>
                </a:cxn>
                <a:cxn ang="0">
                  <a:pos x="20" y="0"/>
                </a:cxn>
                <a:cxn ang="0">
                  <a:pos x="14" y="0"/>
                </a:cxn>
                <a:cxn ang="0">
                  <a:pos x="4" y="6"/>
                </a:cxn>
                <a:cxn ang="0">
                  <a:pos x="0" y="16"/>
                </a:cxn>
                <a:cxn ang="0">
                  <a:pos x="2" y="26"/>
                </a:cxn>
                <a:cxn ang="0">
                  <a:pos x="12" y="32"/>
                </a:cxn>
                <a:cxn ang="0">
                  <a:pos x="12" y="35"/>
                </a:cxn>
                <a:cxn ang="0">
                  <a:pos x="22" y="41"/>
                </a:cxn>
                <a:cxn ang="0">
                  <a:pos x="31" y="43"/>
                </a:cxn>
                <a:cxn ang="0">
                  <a:pos x="41" y="51"/>
                </a:cxn>
                <a:cxn ang="0">
                  <a:pos x="51" y="51"/>
                </a:cxn>
                <a:cxn ang="0">
                  <a:pos x="59" y="55"/>
                </a:cxn>
                <a:cxn ang="0">
                  <a:pos x="65" y="61"/>
                </a:cxn>
                <a:cxn ang="0">
                  <a:pos x="71" y="63"/>
                </a:cxn>
                <a:cxn ang="0">
                  <a:pos x="79" y="71"/>
                </a:cxn>
                <a:cxn ang="0">
                  <a:pos x="91" y="71"/>
                </a:cxn>
                <a:cxn ang="0">
                  <a:pos x="106" y="77"/>
                </a:cxn>
                <a:cxn ang="0">
                  <a:pos x="116" y="77"/>
                </a:cxn>
                <a:cxn ang="0">
                  <a:pos x="124" y="81"/>
                </a:cxn>
                <a:cxn ang="0">
                  <a:pos x="132" y="77"/>
                </a:cxn>
                <a:cxn ang="0">
                  <a:pos x="134" y="75"/>
                </a:cxn>
                <a:cxn ang="0">
                  <a:pos x="136" y="71"/>
                </a:cxn>
                <a:cxn ang="0">
                  <a:pos x="132" y="65"/>
                </a:cxn>
                <a:cxn ang="0">
                  <a:pos x="134" y="61"/>
                </a:cxn>
                <a:cxn ang="0">
                  <a:pos x="134" y="51"/>
                </a:cxn>
                <a:cxn ang="0">
                  <a:pos x="134" y="51"/>
                </a:cxn>
              </a:cxnLst>
              <a:rect l="0" t="0" r="r" b="b"/>
              <a:pathLst>
                <a:path w="136" h="81">
                  <a:moveTo>
                    <a:pt x="134" y="51"/>
                  </a:moveTo>
                  <a:lnTo>
                    <a:pt x="122" y="49"/>
                  </a:lnTo>
                  <a:lnTo>
                    <a:pt x="106" y="45"/>
                  </a:lnTo>
                  <a:lnTo>
                    <a:pt x="98" y="41"/>
                  </a:lnTo>
                  <a:lnTo>
                    <a:pt x="91" y="41"/>
                  </a:lnTo>
                  <a:lnTo>
                    <a:pt x="87" y="35"/>
                  </a:lnTo>
                  <a:lnTo>
                    <a:pt x="79" y="30"/>
                  </a:lnTo>
                  <a:lnTo>
                    <a:pt x="71" y="24"/>
                  </a:lnTo>
                  <a:lnTo>
                    <a:pt x="71" y="16"/>
                  </a:lnTo>
                  <a:lnTo>
                    <a:pt x="65" y="12"/>
                  </a:lnTo>
                  <a:lnTo>
                    <a:pt x="57" y="14"/>
                  </a:lnTo>
                  <a:lnTo>
                    <a:pt x="49" y="14"/>
                  </a:lnTo>
                  <a:lnTo>
                    <a:pt x="41" y="2"/>
                  </a:lnTo>
                  <a:lnTo>
                    <a:pt x="33" y="0"/>
                  </a:lnTo>
                  <a:lnTo>
                    <a:pt x="26" y="0"/>
                  </a:lnTo>
                  <a:lnTo>
                    <a:pt x="20" y="0"/>
                  </a:lnTo>
                  <a:lnTo>
                    <a:pt x="14" y="0"/>
                  </a:lnTo>
                  <a:lnTo>
                    <a:pt x="4" y="6"/>
                  </a:lnTo>
                  <a:lnTo>
                    <a:pt x="0" y="16"/>
                  </a:lnTo>
                  <a:lnTo>
                    <a:pt x="2" y="26"/>
                  </a:lnTo>
                  <a:lnTo>
                    <a:pt x="12" y="32"/>
                  </a:lnTo>
                  <a:lnTo>
                    <a:pt x="12" y="35"/>
                  </a:lnTo>
                  <a:lnTo>
                    <a:pt x="22" y="41"/>
                  </a:lnTo>
                  <a:lnTo>
                    <a:pt x="31" y="43"/>
                  </a:lnTo>
                  <a:lnTo>
                    <a:pt x="41" y="51"/>
                  </a:lnTo>
                  <a:lnTo>
                    <a:pt x="51" y="51"/>
                  </a:lnTo>
                  <a:lnTo>
                    <a:pt x="59" y="55"/>
                  </a:lnTo>
                  <a:lnTo>
                    <a:pt x="65" y="61"/>
                  </a:lnTo>
                  <a:lnTo>
                    <a:pt x="71" y="63"/>
                  </a:lnTo>
                  <a:lnTo>
                    <a:pt x="79" y="71"/>
                  </a:lnTo>
                  <a:lnTo>
                    <a:pt x="91" y="71"/>
                  </a:lnTo>
                  <a:lnTo>
                    <a:pt x="106" y="77"/>
                  </a:lnTo>
                  <a:lnTo>
                    <a:pt x="116" y="77"/>
                  </a:lnTo>
                  <a:lnTo>
                    <a:pt x="124" y="81"/>
                  </a:lnTo>
                  <a:lnTo>
                    <a:pt x="132" y="77"/>
                  </a:lnTo>
                  <a:lnTo>
                    <a:pt x="134" y="75"/>
                  </a:lnTo>
                  <a:lnTo>
                    <a:pt x="136" y="71"/>
                  </a:lnTo>
                  <a:lnTo>
                    <a:pt x="132" y="65"/>
                  </a:lnTo>
                  <a:lnTo>
                    <a:pt x="134" y="61"/>
                  </a:lnTo>
                  <a:lnTo>
                    <a:pt x="134" y="51"/>
                  </a:lnTo>
                  <a:lnTo>
                    <a:pt x="134" y="51"/>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782" name="Freeform 163">
              <a:extLst>
                <a:ext uri="{FF2B5EF4-FFF2-40B4-BE49-F238E27FC236}">
                  <a16:creationId xmlns:a16="http://schemas.microsoft.com/office/drawing/2014/main" id="{AE9A5E5D-BA5F-4C4A-8727-444793B8DBE0}"/>
                </a:ext>
              </a:extLst>
            </p:cNvPr>
            <p:cNvSpPr>
              <a:spLocks/>
            </p:cNvSpPr>
            <p:nvPr/>
          </p:nvSpPr>
          <p:spPr bwMode="gray">
            <a:xfrm>
              <a:off x="6305552" y="3309932"/>
              <a:ext cx="22225" cy="26987"/>
            </a:xfrm>
            <a:custGeom>
              <a:avLst/>
              <a:gdLst/>
              <a:ahLst/>
              <a:cxnLst>
                <a:cxn ang="0">
                  <a:pos x="12" y="17"/>
                </a:cxn>
                <a:cxn ang="0">
                  <a:pos x="12" y="17"/>
                </a:cxn>
                <a:cxn ang="0">
                  <a:pos x="6" y="9"/>
                </a:cxn>
                <a:cxn ang="0">
                  <a:pos x="2" y="8"/>
                </a:cxn>
                <a:cxn ang="0">
                  <a:pos x="0" y="2"/>
                </a:cxn>
                <a:cxn ang="0">
                  <a:pos x="8" y="0"/>
                </a:cxn>
                <a:cxn ang="0">
                  <a:pos x="10" y="6"/>
                </a:cxn>
                <a:cxn ang="0">
                  <a:pos x="8" y="6"/>
                </a:cxn>
                <a:cxn ang="0">
                  <a:pos x="10" y="9"/>
                </a:cxn>
                <a:cxn ang="0">
                  <a:pos x="14" y="13"/>
                </a:cxn>
                <a:cxn ang="0">
                  <a:pos x="14" y="15"/>
                </a:cxn>
                <a:cxn ang="0">
                  <a:pos x="14" y="17"/>
                </a:cxn>
                <a:cxn ang="0">
                  <a:pos x="12" y="17"/>
                </a:cxn>
                <a:cxn ang="0">
                  <a:pos x="12" y="17"/>
                </a:cxn>
              </a:cxnLst>
              <a:rect l="0" t="0" r="r" b="b"/>
              <a:pathLst>
                <a:path w="14" h="17">
                  <a:moveTo>
                    <a:pt x="12" y="17"/>
                  </a:moveTo>
                  <a:lnTo>
                    <a:pt x="12" y="17"/>
                  </a:lnTo>
                  <a:lnTo>
                    <a:pt x="6" y="9"/>
                  </a:lnTo>
                  <a:lnTo>
                    <a:pt x="2" y="8"/>
                  </a:lnTo>
                  <a:lnTo>
                    <a:pt x="0" y="2"/>
                  </a:lnTo>
                  <a:lnTo>
                    <a:pt x="8" y="0"/>
                  </a:lnTo>
                  <a:lnTo>
                    <a:pt x="10" y="6"/>
                  </a:lnTo>
                  <a:lnTo>
                    <a:pt x="8" y="6"/>
                  </a:lnTo>
                  <a:lnTo>
                    <a:pt x="10" y="9"/>
                  </a:lnTo>
                  <a:lnTo>
                    <a:pt x="14" y="13"/>
                  </a:lnTo>
                  <a:lnTo>
                    <a:pt x="14" y="15"/>
                  </a:lnTo>
                  <a:lnTo>
                    <a:pt x="14" y="17"/>
                  </a:lnTo>
                  <a:lnTo>
                    <a:pt x="12" y="17"/>
                  </a:lnTo>
                  <a:lnTo>
                    <a:pt x="12" y="17"/>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783" name="Freeform 164">
              <a:extLst>
                <a:ext uri="{FF2B5EF4-FFF2-40B4-BE49-F238E27FC236}">
                  <a16:creationId xmlns:a16="http://schemas.microsoft.com/office/drawing/2014/main" id="{29DFF238-6CAF-2D4C-A4DE-A3B869185A95}"/>
                </a:ext>
              </a:extLst>
            </p:cNvPr>
            <p:cNvSpPr>
              <a:spLocks/>
            </p:cNvSpPr>
            <p:nvPr/>
          </p:nvSpPr>
          <p:spPr bwMode="gray">
            <a:xfrm>
              <a:off x="6305552" y="3309932"/>
              <a:ext cx="22225" cy="26987"/>
            </a:xfrm>
            <a:custGeom>
              <a:avLst/>
              <a:gdLst/>
              <a:ahLst/>
              <a:cxnLst>
                <a:cxn ang="0">
                  <a:pos x="12" y="17"/>
                </a:cxn>
                <a:cxn ang="0">
                  <a:pos x="12" y="17"/>
                </a:cxn>
                <a:cxn ang="0">
                  <a:pos x="6" y="9"/>
                </a:cxn>
                <a:cxn ang="0">
                  <a:pos x="2" y="8"/>
                </a:cxn>
                <a:cxn ang="0">
                  <a:pos x="0" y="2"/>
                </a:cxn>
                <a:cxn ang="0">
                  <a:pos x="8" y="0"/>
                </a:cxn>
                <a:cxn ang="0">
                  <a:pos x="10" y="6"/>
                </a:cxn>
                <a:cxn ang="0">
                  <a:pos x="8" y="6"/>
                </a:cxn>
                <a:cxn ang="0">
                  <a:pos x="10" y="9"/>
                </a:cxn>
                <a:cxn ang="0">
                  <a:pos x="14" y="13"/>
                </a:cxn>
                <a:cxn ang="0">
                  <a:pos x="14" y="15"/>
                </a:cxn>
                <a:cxn ang="0">
                  <a:pos x="14" y="17"/>
                </a:cxn>
                <a:cxn ang="0">
                  <a:pos x="12" y="17"/>
                </a:cxn>
                <a:cxn ang="0">
                  <a:pos x="12" y="17"/>
                </a:cxn>
              </a:cxnLst>
              <a:rect l="0" t="0" r="r" b="b"/>
              <a:pathLst>
                <a:path w="14" h="17">
                  <a:moveTo>
                    <a:pt x="12" y="17"/>
                  </a:moveTo>
                  <a:lnTo>
                    <a:pt x="12" y="17"/>
                  </a:lnTo>
                  <a:lnTo>
                    <a:pt x="6" y="9"/>
                  </a:lnTo>
                  <a:lnTo>
                    <a:pt x="2" y="8"/>
                  </a:lnTo>
                  <a:lnTo>
                    <a:pt x="0" y="2"/>
                  </a:lnTo>
                  <a:lnTo>
                    <a:pt x="8" y="0"/>
                  </a:lnTo>
                  <a:lnTo>
                    <a:pt x="10" y="6"/>
                  </a:lnTo>
                  <a:lnTo>
                    <a:pt x="8" y="6"/>
                  </a:lnTo>
                  <a:lnTo>
                    <a:pt x="10" y="9"/>
                  </a:lnTo>
                  <a:lnTo>
                    <a:pt x="14" y="13"/>
                  </a:lnTo>
                  <a:lnTo>
                    <a:pt x="14" y="15"/>
                  </a:lnTo>
                  <a:lnTo>
                    <a:pt x="14" y="17"/>
                  </a:lnTo>
                  <a:lnTo>
                    <a:pt x="12" y="17"/>
                  </a:lnTo>
                  <a:lnTo>
                    <a:pt x="12" y="17"/>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784" name="Freeform 165">
              <a:extLst>
                <a:ext uri="{FF2B5EF4-FFF2-40B4-BE49-F238E27FC236}">
                  <a16:creationId xmlns:a16="http://schemas.microsoft.com/office/drawing/2014/main" id="{873014C0-19CB-674F-9C6A-E7AD7BD82715}"/>
                </a:ext>
              </a:extLst>
            </p:cNvPr>
            <p:cNvSpPr>
              <a:spLocks/>
            </p:cNvSpPr>
            <p:nvPr/>
          </p:nvSpPr>
          <p:spPr bwMode="gray">
            <a:xfrm>
              <a:off x="5237164" y="3190870"/>
              <a:ext cx="11113" cy="6349"/>
            </a:xfrm>
            <a:custGeom>
              <a:avLst/>
              <a:gdLst/>
              <a:ahLst/>
              <a:cxnLst>
                <a:cxn ang="0">
                  <a:pos x="6" y="4"/>
                </a:cxn>
                <a:cxn ang="0">
                  <a:pos x="0" y="2"/>
                </a:cxn>
                <a:cxn ang="0">
                  <a:pos x="6" y="0"/>
                </a:cxn>
                <a:cxn ang="0">
                  <a:pos x="7" y="2"/>
                </a:cxn>
                <a:cxn ang="0">
                  <a:pos x="6" y="4"/>
                </a:cxn>
                <a:cxn ang="0">
                  <a:pos x="6" y="4"/>
                </a:cxn>
              </a:cxnLst>
              <a:rect l="0" t="0" r="r" b="b"/>
              <a:pathLst>
                <a:path w="7" h="4">
                  <a:moveTo>
                    <a:pt x="6" y="4"/>
                  </a:moveTo>
                  <a:lnTo>
                    <a:pt x="0" y="2"/>
                  </a:lnTo>
                  <a:lnTo>
                    <a:pt x="6" y="0"/>
                  </a:lnTo>
                  <a:lnTo>
                    <a:pt x="7" y="2"/>
                  </a:lnTo>
                  <a:lnTo>
                    <a:pt x="6" y="4"/>
                  </a:lnTo>
                  <a:lnTo>
                    <a:pt x="6" y="4"/>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785" name="Freeform 166">
              <a:extLst>
                <a:ext uri="{FF2B5EF4-FFF2-40B4-BE49-F238E27FC236}">
                  <a16:creationId xmlns:a16="http://schemas.microsoft.com/office/drawing/2014/main" id="{EDBA1FAC-E60C-364E-980A-66935313DEFF}"/>
                </a:ext>
              </a:extLst>
            </p:cNvPr>
            <p:cNvSpPr>
              <a:spLocks/>
            </p:cNvSpPr>
            <p:nvPr/>
          </p:nvSpPr>
          <p:spPr bwMode="gray">
            <a:xfrm>
              <a:off x="5237164" y="3190870"/>
              <a:ext cx="11113" cy="6349"/>
            </a:xfrm>
            <a:custGeom>
              <a:avLst/>
              <a:gdLst/>
              <a:ahLst/>
              <a:cxnLst>
                <a:cxn ang="0">
                  <a:pos x="6" y="4"/>
                </a:cxn>
                <a:cxn ang="0">
                  <a:pos x="0" y="2"/>
                </a:cxn>
                <a:cxn ang="0">
                  <a:pos x="6" y="0"/>
                </a:cxn>
                <a:cxn ang="0">
                  <a:pos x="7" y="2"/>
                </a:cxn>
                <a:cxn ang="0">
                  <a:pos x="6" y="4"/>
                </a:cxn>
                <a:cxn ang="0">
                  <a:pos x="6" y="4"/>
                </a:cxn>
              </a:cxnLst>
              <a:rect l="0" t="0" r="r" b="b"/>
              <a:pathLst>
                <a:path w="7" h="4">
                  <a:moveTo>
                    <a:pt x="6" y="4"/>
                  </a:moveTo>
                  <a:lnTo>
                    <a:pt x="0" y="2"/>
                  </a:lnTo>
                  <a:lnTo>
                    <a:pt x="6" y="0"/>
                  </a:lnTo>
                  <a:lnTo>
                    <a:pt x="7" y="2"/>
                  </a:lnTo>
                  <a:lnTo>
                    <a:pt x="6" y="4"/>
                  </a:lnTo>
                  <a:lnTo>
                    <a:pt x="6" y="4"/>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786" name="Freeform 167">
              <a:extLst>
                <a:ext uri="{FF2B5EF4-FFF2-40B4-BE49-F238E27FC236}">
                  <a16:creationId xmlns:a16="http://schemas.microsoft.com/office/drawing/2014/main" id="{D59D734B-DF43-2545-93CB-C4F058272006}"/>
                </a:ext>
              </a:extLst>
            </p:cNvPr>
            <p:cNvSpPr>
              <a:spLocks/>
            </p:cNvSpPr>
            <p:nvPr/>
          </p:nvSpPr>
          <p:spPr bwMode="gray">
            <a:xfrm>
              <a:off x="5773740" y="2997196"/>
              <a:ext cx="98425" cy="123825"/>
            </a:xfrm>
            <a:custGeom>
              <a:avLst/>
              <a:gdLst/>
              <a:ahLst/>
              <a:cxnLst>
                <a:cxn ang="0">
                  <a:pos x="30" y="78"/>
                </a:cxn>
                <a:cxn ang="0">
                  <a:pos x="30" y="78"/>
                </a:cxn>
                <a:cxn ang="0">
                  <a:pos x="34" y="76"/>
                </a:cxn>
                <a:cxn ang="0">
                  <a:pos x="38" y="69"/>
                </a:cxn>
                <a:cxn ang="0">
                  <a:pos x="40" y="65"/>
                </a:cxn>
                <a:cxn ang="0">
                  <a:pos x="42" y="61"/>
                </a:cxn>
                <a:cxn ang="0">
                  <a:pos x="46" y="59"/>
                </a:cxn>
                <a:cxn ang="0">
                  <a:pos x="48" y="59"/>
                </a:cxn>
                <a:cxn ang="0">
                  <a:pos x="52" y="61"/>
                </a:cxn>
                <a:cxn ang="0">
                  <a:pos x="60" y="65"/>
                </a:cxn>
                <a:cxn ang="0">
                  <a:pos x="62" y="67"/>
                </a:cxn>
                <a:cxn ang="0">
                  <a:pos x="52" y="51"/>
                </a:cxn>
                <a:cxn ang="0">
                  <a:pos x="50" y="49"/>
                </a:cxn>
                <a:cxn ang="0">
                  <a:pos x="48" y="47"/>
                </a:cxn>
                <a:cxn ang="0">
                  <a:pos x="48" y="41"/>
                </a:cxn>
                <a:cxn ang="0">
                  <a:pos x="48" y="37"/>
                </a:cxn>
                <a:cxn ang="0">
                  <a:pos x="46" y="31"/>
                </a:cxn>
                <a:cxn ang="0">
                  <a:pos x="42" y="29"/>
                </a:cxn>
                <a:cxn ang="0">
                  <a:pos x="42" y="25"/>
                </a:cxn>
                <a:cxn ang="0">
                  <a:pos x="40" y="17"/>
                </a:cxn>
                <a:cxn ang="0">
                  <a:pos x="34" y="11"/>
                </a:cxn>
                <a:cxn ang="0">
                  <a:pos x="28" y="7"/>
                </a:cxn>
                <a:cxn ang="0">
                  <a:pos x="20" y="2"/>
                </a:cxn>
                <a:cxn ang="0">
                  <a:pos x="14" y="0"/>
                </a:cxn>
                <a:cxn ang="0">
                  <a:pos x="10" y="2"/>
                </a:cxn>
                <a:cxn ang="0">
                  <a:pos x="4" y="2"/>
                </a:cxn>
                <a:cxn ang="0">
                  <a:pos x="0" y="6"/>
                </a:cxn>
                <a:cxn ang="0">
                  <a:pos x="0" y="7"/>
                </a:cxn>
                <a:cxn ang="0">
                  <a:pos x="4" y="9"/>
                </a:cxn>
                <a:cxn ang="0">
                  <a:pos x="12" y="19"/>
                </a:cxn>
                <a:cxn ang="0">
                  <a:pos x="12" y="25"/>
                </a:cxn>
                <a:cxn ang="0">
                  <a:pos x="18" y="29"/>
                </a:cxn>
                <a:cxn ang="0">
                  <a:pos x="22" y="37"/>
                </a:cxn>
                <a:cxn ang="0">
                  <a:pos x="24" y="41"/>
                </a:cxn>
                <a:cxn ang="0">
                  <a:pos x="24" y="45"/>
                </a:cxn>
                <a:cxn ang="0">
                  <a:pos x="24" y="47"/>
                </a:cxn>
                <a:cxn ang="0">
                  <a:pos x="24" y="49"/>
                </a:cxn>
                <a:cxn ang="0">
                  <a:pos x="24" y="51"/>
                </a:cxn>
                <a:cxn ang="0">
                  <a:pos x="28" y="55"/>
                </a:cxn>
                <a:cxn ang="0">
                  <a:pos x="24" y="57"/>
                </a:cxn>
                <a:cxn ang="0">
                  <a:pos x="24" y="59"/>
                </a:cxn>
                <a:cxn ang="0">
                  <a:pos x="24" y="67"/>
                </a:cxn>
                <a:cxn ang="0">
                  <a:pos x="24" y="69"/>
                </a:cxn>
                <a:cxn ang="0">
                  <a:pos x="28" y="71"/>
                </a:cxn>
                <a:cxn ang="0">
                  <a:pos x="24" y="74"/>
                </a:cxn>
                <a:cxn ang="0">
                  <a:pos x="24" y="76"/>
                </a:cxn>
                <a:cxn ang="0">
                  <a:pos x="28" y="78"/>
                </a:cxn>
                <a:cxn ang="0">
                  <a:pos x="30" y="78"/>
                </a:cxn>
                <a:cxn ang="0">
                  <a:pos x="30" y="78"/>
                </a:cxn>
              </a:cxnLst>
              <a:rect l="0" t="0" r="r" b="b"/>
              <a:pathLst>
                <a:path w="62" h="78">
                  <a:moveTo>
                    <a:pt x="30" y="78"/>
                  </a:moveTo>
                  <a:lnTo>
                    <a:pt x="30" y="78"/>
                  </a:lnTo>
                  <a:lnTo>
                    <a:pt x="34" y="76"/>
                  </a:lnTo>
                  <a:lnTo>
                    <a:pt x="38" y="69"/>
                  </a:lnTo>
                  <a:lnTo>
                    <a:pt x="40" y="65"/>
                  </a:lnTo>
                  <a:lnTo>
                    <a:pt x="42" y="61"/>
                  </a:lnTo>
                  <a:lnTo>
                    <a:pt x="46" y="59"/>
                  </a:lnTo>
                  <a:lnTo>
                    <a:pt x="48" y="59"/>
                  </a:lnTo>
                  <a:lnTo>
                    <a:pt x="52" y="61"/>
                  </a:lnTo>
                  <a:lnTo>
                    <a:pt x="60" y="65"/>
                  </a:lnTo>
                  <a:lnTo>
                    <a:pt x="62" y="67"/>
                  </a:lnTo>
                  <a:lnTo>
                    <a:pt x="52" y="51"/>
                  </a:lnTo>
                  <a:lnTo>
                    <a:pt x="50" y="49"/>
                  </a:lnTo>
                  <a:lnTo>
                    <a:pt x="48" y="47"/>
                  </a:lnTo>
                  <a:lnTo>
                    <a:pt x="48" y="41"/>
                  </a:lnTo>
                  <a:lnTo>
                    <a:pt x="48" y="37"/>
                  </a:lnTo>
                  <a:lnTo>
                    <a:pt x="46" y="31"/>
                  </a:lnTo>
                  <a:lnTo>
                    <a:pt x="42" y="29"/>
                  </a:lnTo>
                  <a:lnTo>
                    <a:pt x="42" y="25"/>
                  </a:lnTo>
                  <a:lnTo>
                    <a:pt x="40" y="17"/>
                  </a:lnTo>
                  <a:lnTo>
                    <a:pt x="34" y="11"/>
                  </a:lnTo>
                  <a:lnTo>
                    <a:pt x="28" y="7"/>
                  </a:lnTo>
                  <a:lnTo>
                    <a:pt x="20" y="2"/>
                  </a:lnTo>
                  <a:lnTo>
                    <a:pt x="14" y="0"/>
                  </a:lnTo>
                  <a:lnTo>
                    <a:pt x="10" y="2"/>
                  </a:lnTo>
                  <a:lnTo>
                    <a:pt x="4" y="2"/>
                  </a:lnTo>
                  <a:lnTo>
                    <a:pt x="0" y="6"/>
                  </a:lnTo>
                  <a:lnTo>
                    <a:pt x="0" y="7"/>
                  </a:lnTo>
                  <a:lnTo>
                    <a:pt x="4" y="9"/>
                  </a:lnTo>
                  <a:lnTo>
                    <a:pt x="12" y="19"/>
                  </a:lnTo>
                  <a:lnTo>
                    <a:pt x="12" y="25"/>
                  </a:lnTo>
                  <a:lnTo>
                    <a:pt x="18" y="29"/>
                  </a:lnTo>
                  <a:lnTo>
                    <a:pt x="22" y="37"/>
                  </a:lnTo>
                  <a:lnTo>
                    <a:pt x="24" y="41"/>
                  </a:lnTo>
                  <a:lnTo>
                    <a:pt x="24" y="45"/>
                  </a:lnTo>
                  <a:lnTo>
                    <a:pt x="24" y="47"/>
                  </a:lnTo>
                  <a:lnTo>
                    <a:pt x="24" y="49"/>
                  </a:lnTo>
                  <a:lnTo>
                    <a:pt x="24" y="51"/>
                  </a:lnTo>
                  <a:lnTo>
                    <a:pt x="28" y="55"/>
                  </a:lnTo>
                  <a:lnTo>
                    <a:pt x="24" y="57"/>
                  </a:lnTo>
                  <a:lnTo>
                    <a:pt x="24" y="59"/>
                  </a:lnTo>
                  <a:lnTo>
                    <a:pt x="24" y="67"/>
                  </a:lnTo>
                  <a:lnTo>
                    <a:pt x="24" y="69"/>
                  </a:lnTo>
                  <a:lnTo>
                    <a:pt x="28" y="71"/>
                  </a:lnTo>
                  <a:lnTo>
                    <a:pt x="24" y="74"/>
                  </a:lnTo>
                  <a:lnTo>
                    <a:pt x="24" y="76"/>
                  </a:lnTo>
                  <a:lnTo>
                    <a:pt x="28" y="78"/>
                  </a:lnTo>
                  <a:lnTo>
                    <a:pt x="30" y="78"/>
                  </a:lnTo>
                  <a:lnTo>
                    <a:pt x="30" y="78"/>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787" name="Freeform 168">
              <a:extLst>
                <a:ext uri="{FF2B5EF4-FFF2-40B4-BE49-F238E27FC236}">
                  <a16:creationId xmlns:a16="http://schemas.microsoft.com/office/drawing/2014/main" id="{A160DBB5-D2C9-6A41-929B-666DF887A310}"/>
                </a:ext>
              </a:extLst>
            </p:cNvPr>
            <p:cNvSpPr>
              <a:spLocks/>
            </p:cNvSpPr>
            <p:nvPr/>
          </p:nvSpPr>
          <p:spPr bwMode="gray">
            <a:xfrm>
              <a:off x="1949450" y="3575045"/>
              <a:ext cx="800101" cy="603250"/>
            </a:xfrm>
            <a:custGeom>
              <a:avLst/>
              <a:gdLst/>
              <a:ahLst/>
              <a:cxnLst>
                <a:cxn ang="0">
                  <a:pos x="8" y="24"/>
                </a:cxn>
                <a:cxn ang="0">
                  <a:pos x="20" y="45"/>
                </a:cxn>
                <a:cxn ang="0">
                  <a:pos x="36" y="63"/>
                </a:cxn>
                <a:cxn ang="0">
                  <a:pos x="47" y="95"/>
                </a:cxn>
                <a:cxn ang="0">
                  <a:pos x="47" y="122"/>
                </a:cxn>
                <a:cxn ang="0">
                  <a:pos x="77" y="142"/>
                </a:cxn>
                <a:cxn ang="0">
                  <a:pos x="85" y="173"/>
                </a:cxn>
                <a:cxn ang="0">
                  <a:pos x="118" y="211"/>
                </a:cxn>
                <a:cxn ang="0">
                  <a:pos x="112" y="189"/>
                </a:cxn>
                <a:cxn ang="0">
                  <a:pos x="104" y="172"/>
                </a:cxn>
                <a:cxn ang="0">
                  <a:pos x="89" y="132"/>
                </a:cxn>
                <a:cxn ang="0">
                  <a:pos x="73" y="105"/>
                </a:cxn>
                <a:cxn ang="0">
                  <a:pos x="63" y="83"/>
                </a:cxn>
                <a:cxn ang="0">
                  <a:pos x="61" y="73"/>
                </a:cxn>
                <a:cxn ang="0">
                  <a:pos x="39" y="45"/>
                </a:cxn>
                <a:cxn ang="0">
                  <a:pos x="34" y="18"/>
                </a:cxn>
                <a:cxn ang="0">
                  <a:pos x="61" y="20"/>
                </a:cxn>
                <a:cxn ang="0">
                  <a:pos x="75" y="57"/>
                </a:cxn>
                <a:cxn ang="0">
                  <a:pos x="91" y="87"/>
                </a:cxn>
                <a:cxn ang="0">
                  <a:pos x="112" y="106"/>
                </a:cxn>
                <a:cxn ang="0">
                  <a:pos x="126" y="126"/>
                </a:cxn>
                <a:cxn ang="0">
                  <a:pos x="128" y="140"/>
                </a:cxn>
                <a:cxn ang="0">
                  <a:pos x="154" y="172"/>
                </a:cxn>
                <a:cxn ang="0">
                  <a:pos x="175" y="199"/>
                </a:cxn>
                <a:cxn ang="0">
                  <a:pos x="193" y="231"/>
                </a:cxn>
                <a:cxn ang="0">
                  <a:pos x="191" y="262"/>
                </a:cxn>
                <a:cxn ang="0">
                  <a:pos x="195" y="282"/>
                </a:cxn>
                <a:cxn ang="0">
                  <a:pos x="219" y="302"/>
                </a:cxn>
                <a:cxn ang="0">
                  <a:pos x="242" y="323"/>
                </a:cxn>
                <a:cxn ang="0">
                  <a:pos x="276" y="339"/>
                </a:cxn>
                <a:cxn ang="0">
                  <a:pos x="305" y="349"/>
                </a:cxn>
                <a:cxn ang="0">
                  <a:pos x="323" y="359"/>
                </a:cxn>
                <a:cxn ang="0">
                  <a:pos x="343" y="367"/>
                </a:cxn>
                <a:cxn ang="0">
                  <a:pos x="372" y="357"/>
                </a:cxn>
                <a:cxn ang="0">
                  <a:pos x="402" y="367"/>
                </a:cxn>
                <a:cxn ang="0">
                  <a:pos x="414" y="370"/>
                </a:cxn>
                <a:cxn ang="0">
                  <a:pos x="439" y="349"/>
                </a:cxn>
                <a:cxn ang="0">
                  <a:pos x="437" y="319"/>
                </a:cxn>
                <a:cxn ang="0">
                  <a:pos x="485" y="304"/>
                </a:cxn>
                <a:cxn ang="0">
                  <a:pos x="498" y="284"/>
                </a:cxn>
                <a:cxn ang="0">
                  <a:pos x="502" y="244"/>
                </a:cxn>
                <a:cxn ang="0">
                  <a:pos x="475" y="248"/>
                </a:cxn>
                <a:cxn ang="0">
                  <a:pos x="447" y="282"/>
                </a:cxn>
                <a:cxn ang="0">
                  <a:pos x="430" y="309"/>
                </a:cxn>
                <a:cxn ang="0">
                  <a:pos x="402" y="313"/>
                </a:cxn>
                <a:cxn ang="0">
                  <a:pos x="365" y="307"/>
                </a:cxn>
                <a:cxn ang="0">
                  <a:pos x="343" y="282"/>
                </a:cxn>
                <a:cxn ang="0">
                  <a:pos x="325" y="254"/>
                </a:cxn>
                <a:cxn ang="0">
                  <a:pos x="325" y="219"/>
                </a:cxn>
                <a:cxn ang="0">
                  <a:pos x="323" y="189"/>
                </a:cxn>
                <a:cxn ang="0">
                  <a:pos x="325" y="170"/>
                </a:cxn>
                <a:cxn ang="0">
                  <a:pos x="333" y="152"/>
                </a:cxn>
                <a:cxn ang="0">
                  <a:pos x="300" y="134"/>
                </a:cxn>
                <a:cxn ang="0">
                  <a:pos x="278" y="89"/>
                </a:cxn>
                <a:cxn ang="0">
                  <a:pos x="252" y="67"/>
                </a:cxn>
                <a:cxn ang="0">
                  <a:pos x="221" y="77"/>
                </a:cxn>
                <a:cxn ang="0">
                  <a:pos x="195" y="40"/>
                </a:cxn>
                <a:cxn ang="0">
                  <a:pos x="91" y="30"/>
                </a:cxn>
              </a:cxnLst>
              <a:rect l="0" t="0" r="r" b="b"/>
              <a:pathLst>
                <a:path w="504" h="380">
                  <a:moveTo>
                    <a:pt x="0" y="6"/>
                  </a:moveTo>
                  <a:lnTo>
                    <a:pt x="0" y="6"/>
                  </a:lnTo>
                  <a:lnTo>
                    <a:pt x="0" y="8"/>
                  </a:lnTo>
                  <a:lnTo>
                    <a:pt x="2" y="14"/>
                  </a:lnTo>
                  <a:lnTo>
                    <a:pt x="8" y="18"/>
                  </a:lnTo>
                  <a:lnTo>
                    <a:pt x="8" y="24"/>
                  </a:lnTo>
                  <a:lnTo>
                    <a:pt x="10" y="26"/>
                  </a:lnTo>
                  <a:lnTo>
                    <a:pt x="14" y="30"/>
                  </a:lnTo>
                  <a:lnTo>
                    <a:pt x="14" y="36"/>
                  </a:lnTo>
                  <a:lnTo>
                    <a:pt x="14" y="40"/>
                  </a:lnTo>
                  <a:lnTo>
                    <a:pt x="16" y="45"/>
                  </a:lnTo>
                  <a:lnTo>
                    <a:pt x="20" y="45"/>
                  </a:lnTo>
                  <a:lnTo>
                    <a:pt x="20" y="49"/>
                  </a:lnTo>
                  <a:lnTo>
                    <a:pt x="26" y="53"/>
                  </a:lnTo>
                  <a:lnTo>
                    <a:pt x="28" y="57"/>
                  </a:lnTo>
                  <a:lnTo>
                    <a:pt x="30" y="57"/>
                  </a:lnTo>
                  <a:lnTo>
                    <a:pt x="34" y="57"/>
                  </a:lnTo>
                  <a:lnTo>
                    <a:pt x="36" y="63"/>
                  </a:lnTo>
                  <a:lnTo>
                    <a:pt x="39" y="65"/>
                  </a:lnTo>
                  <a:lnTo>
                    <a:pt x="43" y="69"/>
                  </a:lnTo>
                  <a:lnTo>
                    <a:pt x="43" y="73"/>
                  </a:lnTo>
                  <a:lnTo>
                    <a:pt x="45" y="79"/>
                  </a:lnTo>
                  <a:lnTo>
                    <a:pt x="47" y="85"/>
                  </a:lnTo>
                  <a:lnTo>
                    <a:pt x="47" y="95"/>
                  </a:lnTo>
                  <a:lnTo>
                    <a:pt x="45" y="105"/>
                  </a:lnTo>
                  <a:lnTo>
                    <a:pt x="34" y="105"/>
                  </a:lnTo>
                  <a:lnTo>
                    <a:pt x="34" y="106"/>
                  </a:lnTo>
                  <a:lnTo>
                    <a:pt x="43" y="114"/>
                  </a:lnTo>
                  <a:lnTo>
                    <a:pt x="45" y="116"/>
                  </a:lnTo>
                  <a:lnTo>
                    <a:pt x="47" y="122"/>
                  </a:lnTo>
                  <a:lnTo>
                    <a:pt x="53" y="122"/>
                  </a:lnTo>
                  <a:lnTo>
                    <a:pt x="53" y="124"/>
                  </a:lnTo>
                  <a:lnTo>
                    <a:pt x="53" y="126"/>
                  </a:lnTo>
                  <a:lnTo>
                    <a:pt x="61" y="126"/>
                  </a:lnTo>
                  <a:lnTo>
                    <a:pt x="71" y="134"/>
                  </a:lnTo>
                  <a:lnTo>
                    <a:pt x="77" y="142"/>
                  </a:lnTo>
                  <a:lnTo>
                    <a:pt x="77" y="144"/>
                  </a:lnTo>
                  <a:lnTo>
                    <a:pt x="77" y="146"/>
                  </a:lnTo>
                  <a:lnTo>
                    <a:pt x="81" y="156"/>
                  </a:lnTo>
                  <a:lnTo>
                    <a:pt x="81" y="164"/>
                  </a:lnTo>
                  <a:lnTo>
                    <a:pt x="81" y="172"/>
                  </a:lnTo>
                  <a:lnTo>
                    <a:pt x="85" y="173"/>
                  </a:lnTo>
                  <a:lnTo>
                    <a:pt x="91" y="173"/>
                  </a:lnTo>
                  <a:lnTo>
                    <a:pt x="91" y="179"/>
                  </a:lnTo>
                  <a:lnTo>
                    <a:pt x="99" y="183"/>
                  </a:lnTo>
                  <a:lnTo>
                    <a:pt x="112" y="203"/>
                  </a:lnTo>
                  <a:lnTo>
                    <a:pt x="112" y="211"/>
                  </a:lnTo>
                  <a:lnTo>
                    <a:pt x="118" y="211"/>
                  </a:lnTo>
                  <a:lnTo>
                    <a:pt x="118" y="209"/>
                  </a:lnTo>
                  <a:lnTo>
                    <a:pt x="120" y="205"/>
                  </a:lnTo>
                  <a:lnTo>
                    <a:pt x="122" y="203"/>
                  </a:lnTo>
                  <a:lnTo>
                    <a:pt x="122" y="201"/>
                  </a:lnTo>
                  <a:lnTo>
                    <a:pt x="120" y="195"/>
                  </a:lnTo>
                  <a:lnTo>
                    <a:pt x="112" y="189"/>
                  </a:lnTo>
                  <a:lnTo>
                    <a:pt x="112" y="183"/>
                  </a:lnTo>
                  <a:lnTo>
                    <a:pt x="110" y="181"/>
                  </a:lnTo>
                  <a:lnTo>
                    <a:pt x="104" y="181"/>
                  </a:lnTo>
                  <a:lnTo>
                    <a:pt x="102" y="179"/>
                  </a:lnTo>
                  <a:lnTo>
                    <a:pt x="102" y="175"/>
                  </a:lnTo>
                  <a:lnTo>
                    <a:pt x="104" y="172"/>
                  </a:lnTo>
                  <a:lnTo>
                    <a:pt x="101" y="166"/>
                  </a:lnTo>
                  <a:lnTo>
                    <a:pt x="101" y="162"/>
                  </a:lnTo>
                  <a:lnTo>
                    <a:pt x="101" y="160"/>
                  </a:lnTo>
                  <a:lnTo>
                    <a:pt x="93" y="146"/>
                  </a:lnTo>
                  <a:lnTo>
                    <a:pt x="93" y="142"/>
                  </a:lnTo>
                  <a:lnTo>
                    <a:pt x="89" y="132"/>
                  </a:lnTo>
                  <a:lnTo>
                    <a:pt x="81" y="124"/>
                  </a:lnTo>
                  <a:lnTo>
                    <a:pt x="81" y="120"/>
                  </a:lnTo>
                  <a:lnTo>
                    <a:pt x="81" y="114"/>
                  </a:lnTo>
                  <a:lnTo>
                    <a:pt x="75" y="112"/>
                  </a:lnTo>
                  <a:lnTo>
                    <a:pt x="75" y="106"/>
                  </a:lnTo>
                  <a:lnTo>
                    <a:pt x="73" y="105"/>
                  </a:lnTo>
                  <a:lnTo>
                    <a:pt x="71" y="103"/>
                  </a:lnTo>
                  <a:lnTo>
                    <a:pt x="71" y="95"/>
                  </a:lnTo>
                  <a:lnTo>
                    <a:pt x="67" y="87"/>
                  </a:lnTo>
                  <a:lnTo>
                    <a:pt x="65" y="87"/>
                  </a:lnTo>
                  <a:lnTo>
                    <a:pt x="65" y="83"/>
                  </a:lnTo>
                  <a:lnTo>
                    <a:pt x="63" y="83"/>
                  </a:lnTo>
                  <a:lnTo>
                    <a:pt x="61" y="83"/>
                  </a:lnTo>
                  <a:lnTo>
                    <a:pt x="57" y="79"/>
                  </a:lnTo>
                  <a:lnTo>
                    <a:pt x="57" y="77"/>
                  </a:lnTo>
                  <a:lnTo>
                    <a:pt x="57" y="75"/>
                  </a:lnTo>
                  <a:lnTo>
                    <a:pt x="61" y="75"/>
                  </a:lnTo>
                  <a:lnTo>
                    <a:pt x="61" y="73"/>
                  </a:lnTo>
                  <a:lnTo>
                    <a:pt x="55" y="63"/>
                  </a:lnTo>
                  <a:lnTo>
                    <a:pt x="51" y="63"/>
                  </a:lnTo>
                  <a:lnTo>
                    <a:pt x="47" y="59"/>
                  </a:lnTo>
                  <a:lnTo>
                    <a:pt x="47" y="57"/>
                  </a:lnTo>
                  <a:lnTo>
                    <a:pt x="43" y="49"/>
                  </a:lnTo>
                  <a:lnTo>
                    <a:pt x="39" y="45"/>
                  </a:lnTo>
                  <a:lnTo>
                    <a:pt x="37" y="38"/>
                  </a:lnTo>
                  <a:lnTo>
                    <a:pt x="34" y="34"/>
                  </a:lnTo>
                  <a:lnTo>
                    <a:pt x="34" y="26"/>
                  </a:lnTo>
                  <a:lnTo>
                    <a:pt x="36" y="20"/>
                  </a:lnTo>
                  <a:lnTo>
                    <a:pt x="34" y="20"/>
                  </a:lnTo>
                  <a:lnTo>
                    <a:pt x="34" y="18"/>
                  </a:lnTo>
                  <a:lnTo>
                    <a:pt x="39" y="18"/>
                  </a:lnTo>
                  <a:lnTo>
                    <a:pt x="45" y="24"/>
                  </a:lnTo>
                  <a:lnTo>
                    <a:pt x="51" y="26"/>
                  </a:lnTo>
                  <a:lnTo>
                    <a:pt x="53" y="24"/>
                  </a:lnTo>
                  <a:lnTo>
                    <a:pt x="55" y="20"/>
                  </a:lnTo>
                  <a:lnTo>
                    <a:pt x="61" y="20"/>
                  </a:lnTo>
                  <a:lnTo>
                    <a:pt x="61" y="26"/>
                  </a:lnTo>
                  <a:lnTo>
                    <a:pt x="65" y="30"/>
                  </a:lnTo>
                  <a:lnTo>
                    <a:pt x="65" y="43"/>
                  </a:lnTo>
                  <a:lnTo>
                    <a:pt x="71" y="49"/>
                  </a:lnTo>
                  <a:lnTo>
                    <a:pt x="73" y="49"/>
                  </a:lnTo>
                  <a:lnTo>
                    <a:pt x="75" y="57"/>
                  </a:lnTo>
                  <a:lnTo>
                    <a:pt x="75" y="65"/>
                  </a:lnTo>
                  <a:lnTo>
                    <a:pt x="85" y="77"/>
                  </a:lnTo>
                  <a:lnTo>
                    <a:pt x="91" y="77"/>
                  </a:lnTo>
                  <a:lnTo>
                    <a:pt x="91" y="83"/>
                  </a:lnTo>
                  <a:lnTo>
                    <a:pt x="91" y="85"/>
                  </a:lnTo>
                  <a:lnTo>
                    <a:pt x="91" y="87"/>
                  </a:lnTo>
                  <a:lnTo>
                    <a:pt x="99" y="89"/>
                  </a:lnTo>
                  <a:lnTo>
                    <a:pt x="101" y="97"/>
                  </a:lnTo>
                  <a:lnTo>
                    <a:pt x="102" y="103"/>
                  </a:lnTo>
                  <a:lnTo>
                    <a:pt x="104" y="105"/>
                  </a:lnTo>
                  <a:lnTo>
                    <a:pt x="110" y="105"/>
                  </a:lnTo>
                  <a:lnTo>
                    <a:pt x="112" y="106"/>
                  </a:lnTo>
                  <a:lnTo>
                    <a:pt x="112" y="108"/>
                  </a:lnTo>
                  <a:lnTo>
                    <a:pt x="110" y="114"/>
                  </a:lnTo>
                  <a:lnTo>
                    <a:pt x="116" y="116"/>
                  </a:lnTo>
                  <a:lnTo>
                    <a:pt x="120" y="120"/>
                  </a:lnTo>
                  <a:lnTo>
                    <a:pt x="120" y="126"/>
                  </a:lnTo>
                  <a:lnTo>
                    <a:pt x="126" y="126"/>
                  </a:lnTo>
                  <a:lnTo>
                    <a:pt x="128" y="126"/>
                  </a:lnTo>
                  <a:lnTo>
                    <a:pt x="130" y="130"/>
                  </a:lnTo>
                  <a:lnTo>
                    <a:pt x="132" y="132"/>
                  </a:lnTo>
                  <a:lnTo>
                    <a:pt x="136" y="132"/>
                  </a:lnTo>
                  <a:lnTo>
                    <a:pt x="132" y="136"/>
                  </a:lnTo>
                  <a:lnTo>
                    <a:pt x="128" y="140"/>
                  </a:lnTo>
                  <a:lnTo>
                    <a:pt x="128" y="146"/>
                  </a:lnTo>
                  <a:lnTo>
                    <a:pt x="136" y="150"/>
                  </a:lnTo>
                  <a:lnTo>
                    <a:pt x="136" y="154"/>
                  </a:lnTo>
                  <a:lnTo>
                    <a:pt x="140" y="156"/>
                  </a:lnTo>
                  <a:lnTo>
                    <a:pt x="142" y="160"/>
                  </a:lnTo>
                  <a:lnTo>
                    <a:pt x="154" y="172"/>
                  </a:lnTo>
                  <a:lnTo>
                    <a:pt x="156" y="175"/>
                  </a:lnTo>
                  <a:lnTo>
                    <a:pt x="158" y="179"/>
                  </a:lnTo>
                  <a:lnTo>
                    <a:pt x="160" y="181"/>
                  </a:lnTo>
                  <a:lnTo>
                    <a:pt x="166" y="185"/>
                  </a:lnTo>
                  <a:lnTo>
                    <a:pt x="166" y="191"/>
                  </a:lnTo>
                  <a:lnTo>
                    <a:pt x="175" y="199"/>
                  </a:lnTo>
                  <a:lnTo>
                    <a:pt x="175" y="201"/>
                  </a:lnTo>
                  <a:lnTo>
                    <a:pt x="177" y="203"/>
                  </a:lnTo>
                  <a:lnTo>
                    <a:pt x="181" y="213"/>
                  </a:lnTo>
                  <a:lnTo>
                    <a:pt x="185" y="221"/>
                  </a:lnTo>
                  <a:lnTo>
                    <a:pt x="191" y="229"/>
                  </a:lnTo>
                  <a:lnTo>
                    <a:pt x="193" y="231"/>
                  </a:lnTo>
                  <a:lnTo>
                    <a:pt x="193" y="240"/>
                  </a:lnTo>
                  <a:lnTo>
                    <a:pt x="195" y="242"/>
                  </a:lnTo>
                  <a:lnTo>
                    <a:pt x="197" y="248"/>
                  </a:lnTo>
                  <a:lnTo>
                    <a:pt x="197" y="252"/>
                  </a:lnTo>
                  <a:lnTo>
                    <a:pt x="193" y="260"/>
                  </a:lnTo>
                  <a:lnTo>
                    <a:pt x="191" y="262"/>
                  </a:lnTo>
                  <a:lnTo>
                    <a:pt x="193" y="262"/>
                  </a:lnTo>
                  <a:lnTo>
                    <a:pt x="195" y="264"/>
                  </a:lnTo>
                  <a:lnTo>
                    <a:pt x="193" y="268"/>
                  </a:lnTo>
                  <a:lnTo>
                    <a:pt x="191" y="270"/>
                  </a:lnTo>
                  <a:lnTo>
                    <a:pt x="191" y="272"/>
                  </a:lnTo>
                  <a:lnTo>
                    <a:pt x="195" y="282"/>
                  </a:lnTo>
                  <a:lnTo>
                    <a:pt x="197" y="282"/>
                  </a:lnTo>
                  <a:lnTo>
                    <a:pt x="197" y="288"/>
                  </a:lnTo>
                  <a:lnTo>
                    <a:pt x="207" y="298"/>
                  </a:lnTo>
                  <a:lnTo>
                    <a:pt x="215" y="298"/>
                  </a:lnTo>
                  <a:lnTo>
                    <a:pt x="215" y="300"/>
                  </a:lnTo>
                  <a:lnTo>
                    <a:pt x="219" y="302"/>
                  </a:lnTo>
                  <a:lnTo>
                    <a:pt x="221" y="304"/>
                  </a:lnTo>
                  <a:lnTo>
                    <a:pt x="225" y="307"/>
                  </a:lnTo>
                  <a:lnTo>
                    <a:pt x="231" y="313"/>
                  </a:lnTo>
                  <a:lnTo>
                    <a:pt x="234" y="321"/>
                  </a:lnTo>
                  <a:lnTo>
                    <a:pt x="240" y="323"/>
                  </a:lnTo>
                  <a:lnTo>
                    <a:pt x="242" y="323"/>
                  </a:lnTo>
                  <a:lnTo>
                    <a:pt x="248" y="323"/>
                  </a:lnTo>
                  <a:lnTo>
                    <a:pt x="252" y="323"/>
                  </a:lnTo>
                  <a:lnTo>
                    <a:pt x="256" y="329"/>
                  </a:lnTo>
                  <a:lnTo>
                    <a:pt x="260" y="331"/>
                  </a:lnTo>
                  <a:lnTo>
                    <a:pt x="268" y="337"/>
                  </a:lnTo>
                  <a:lnTo>
                    <a:pt x="276" y="339"/>
                  </a:lnTo>
                  <a:lnTo>
                    <a:pt x="278" y="343"/>
                  </a:lnTo>
                  <a:lnTo>
                    <a:pt x="288" y="347"/>
                  </a:lnTo>
                  <a:lnTo>
                    <a:pt x="296" y="347"/>
                  </a:lnTo>
                  <a:lnTo>
                    <a:pt x="298" y="349"/>
                  </a:lnTo>
                  <a:lnTo>
                    <a:pt x="303" y="349"/>
                  </a:lnTo>
                  <a:lnTo>
                    <a:pt x="305" y="349"/>
                  </a:lnTo>
                  <a:lnTo>
                    <a:pt x="307" y="351"/>
                  </a:lnTo>
                  <a:lnTo>
                    <a:pt x="313" y="351"/>
                  </a:lnTo>
                  <a:lnTo>
                    <a:pt x="317" y="357"/>
                  </a:lnTo>
                  <a:lnTo>
                    <a:pt x="317" y="361"/>
                  </a:lnTo>
                  <a:lnTo>
                    <a:pt x="321" y="359"/>
                  </a:lnTo>
                  <a:lnTo>
                    <a:pt x="323" y="359"/>
                  </a:lnTo>
                  <a:lnTo>
                    <a:pt x="325" y="359"/>
                  </a:lnTo>
                  <a:lnTo>
                    <a:pt x="327" y="361"/>
                  </a:lnTo>
                  <a:lnTo>
                    <a:pt x="333" y="361"/>
                  </a:lnTo>
                  <a:lnTo>
                    <a:pt x="337" y="361"/>
                  </a:lnTo>
                  <a:lnTo>
                    <a:pt x="337" y="365"/>
                  </a:lnTo>
                  <a:lnTo>
                    <a:pt x="343" y="367"/>
                  </a:lnTo>
                  <a:lnTo>
                    <a:pt x="347" y="367"/>
                  </a:lnTo>
                  <a:lnTo>
                    <a:pt x="351" y="365"/>
                  </a:lnTo>
                  <a:lnTo>
                    <a:pt x="355" y="361"/>
                  </a:lnTo>
                  <a:lnTo>
                    <a:pt x="363" y="359"/>
                  </a:lnTo>
                  <a:lnTo>
                    <a:pt x="368" y="361"/>
                  </a:lnTo>
                  <a:lnTo>
                    <a:pt x="372" y="357"/>
                  </a:lnTo>
                  <a:lnTo>
                    <a:pt x="374" y="357"/>
                  </a:lnTo>
                  <a:lnTo>
                    <a:pt x="378" y="359"/>
                  </a:lnTo>
                  <a:lnTo>
                    <a:pt x="386" y="359"/>
                  </a:lnTo>
                  <a:lnTo>
                    <a:pt x="392" y="361"/>
                  </a:lnTo>
                  <a:lnTo>
                    <a:pt x="398" y="367"/>
                  </a:lnTo>
                  <a:lnTo>
                    <a:pt x="402" y="367"/>
                  </a:lnTo>
                  <a:lnTo>
                    <a:pt x="408" y="370"/>
                  </a:lnTo>
                  <a:lnTo>
                    <a:pt x="410" y="378"/>
                  </a:lnTo>
                  <a:lnTo>
                    <a:pt x="410" y="380"/>
                  </a:lnTo>
                  <a:lnTo>
                    <a:pt x="414" y="376"/>
                  </a:lnTo>
                  <a:lnTo>
                    <a:pt x="414" y="374"/>
                  </a:lnTo>
                  <a:lnTo>
                    <a:pt x="414" y="370"/>
                  </a:lnTo>
                  <a:lnTo>
                    <a:pt x="414" y="367"/>
                  </a:lnTo>
                  <a:lnTo>
                    <a:pt x="416" y="361"/>
                  </a:lnTo>
                  <a:lnTo>
                    <a:pt x="424" y="355"/>
                  </a:lnTo>
                  <a:lnTo>
                    <a:pt x="443" y="357"/>
                  </a:lnTo>
                  <a:lnTo>
                    <a:pt x="443" y="351"/>
                  </a:lnTo>
                  <a:lnTo>
                    <a:pt x="439" y="349"/>
                  </a:lnTo>
                  <a:lnTo>
                    <a:pt x="437" y="343"/>
                  </a:lnTo>
                  <a:lnTo>
                    <a:pt x="433" y="339"/>
                  </a:lnTo>
                  <a:lnTo>
                    <a:pt x="430" y="333"/>
                  </a:lnTo>
                  <a:lnTo>
                    <a:pt x="430" y="329"/>
                  </a:lnTo>
                  <a:lnTo>
                    <a:pt x="435" y="329"/>
                  </a:lnTo>
                  <a:lnTo>
                    <a:pt x="437" y="319"/>
                  </a:lnTo>
                  <a:lnTo>
                    <a:pt x="465" y="319"/>
                  </a:lnTo>
                  <a:lnTo>
                    <a:pt x="473" y="317"/>
                  </a:lnTo>
                  <a:lnTo>
                    <a:pt x="475" y="313"/>
                  </a:lnTo>
                  <a:lnTo>
                    <a:pt x="477" y="311"/>
                  </a:lnTo>
                  <a:lnTo>
                    <a:pt x="481" y="313"/>
                  </a:lnTo>
                  <a:lnTo>
                    <a:pt x="485" y="304"/>
                  </a:lnTo>
                  <a:lnTo>
                    <a:pt x="485" y="309"/>
                  </a:lnTo>
                  <a:lnTo>
                    <a:pt x="485" y="311"/>
                  </a:lnTo>
                  <a:lnTo>
                    <a:pt x="493" y="317"/>
                  </a:lnTo>
                  <a:lnTo>
                    <a:pt x="493" y="302"/>
                  </a:lnTo>
                  <a:lnTo>
                    <a:pt x="495" y="284"/>
                  </a:lnTo>
                  <a:lnTo>
                    <a:pt x="498" y="284"/>
                  </a:lnTo>
                  <a:lnTo>
                    <a:pt x="498" y="282"/>
                  </a:lnTo>
                  <a:lnTo>
                    <a:pt x="495" y="278"/>
                  </a:lnTo>
                  <a:lnTo>
                    <a:pt x="498" y="270"/>
                  </a:lnTo>
                  <a:lnTo>
                    <a:pt x="502" y="260"/>
                  </a:lnTo>
                  <a:lnTo>
                    <a:pt x="504" y="250"/>
                  </a:lnTo>
                  <a:lnTo>
                    <a:pt x="502" y="244"/>
                  </a:lnTo>
                  <a:lnTo>
                    <a:pt x="500" y="242"/>
                  </a:lnTo>
                  <a:lnTo>
                    <a:pt x="498" y="242"/>
                  </a:lnTo>
                  <a:lnTo>
                    <a:pt x="495" y="240"/>
                  </a:lnTo>
                  <a:lnTo>
                    <a:pt x="485" y="240"/>
                  </a:lnTo>
                  <a:lnTo>
                    <a:pt x="481" y="242"/>
                  </a:lnTo>
                  <a:lnTo>
                    <a:pt x="475" y="248"/>
                  </a:lnTo>
                  <a:lnTo>
                    <a:pt x="467" y="250"/>
                  </a:lnTo>
                  <a:lnTo>
                    <a:pt x="463" y="252"/>
                  </a:lnTo>
                  <a:lnTo>
                    <a:pt x="455" y="254"/>
                  </a:lnTo>
                  <a:lnTo>
                    <a:pt x="453" y="258"/>
                  </a:lnTo>
                  <a:lnTo>
                    <a:pt x="451" y="270"/>
                  </a:lnTo>
                  <a:lnTo>
                    <a:pt x="447" y="282"/>
                  </a:lnTo>
                  <a:lnTo>
                    <a:pt x="443" y="288"/>
                  </a:lnTo>
                  <a:lnTo>
                    <a:pt x="443" y="292"/>
                  </a:lnTo>
                  <a:lnTo>
                    <a:pt x="443" y="298"/>
                  </a:lnTo>
                  <a:lnTo>
                    <a:pt x="439" y="298"/>
                  </a:lnTo>
                  <a:lnTo>
                    <a:pt x="435" y="302"/>
                  </a:lnTo>
                  <a:lnTo>
                    <a:pt x="430" y="309"/>
                  </a:lnTo>
                  <a:lnTo>
                    <a:pt x="426" y="309"/>
                  </a:lnTo>
                  <a:lnTo>
                    <a:pt x="424" y="309"/>
                  </a:lnTo>
                  <a:lnTo>
                    <a:pt x="420" y="304"/>
                  </a:lnTo>
                  <a:lnTo>
                    <a:pt x="414" y="307"/>
                  </a:lnTo>
                  <a:lnTo>
                    <a:pt x="406" y="311"/>
                  </a:lnTo>
                  <a:lnTo>
                    <a:pt x="402" y="313"/>
                  </a:lnTo>
                  <a:lnTo>
                    <a:pt x="392" y="313"/>
                  </a:lnTo>
                  <a:lnTo>
                    <a:pt x="392" y="319"/>
                  </a:lnTo>
                  <a:lnTo>
                    <a:pt x="378" y="319"/>
                  </a:lnTo>
                  <a:lnTo>
                    <a:pt x="372" y="311"/>
                  </a:lnTo>
                  <a:lnTo>
                    <a:pt x="370" y="307"/>
                  </a:lnTo>
                  <a:lnTo>
                    <a:pt x="365" y="307"/>
                  </a:lnTo>
                  <a:lnTo>
                    <a:pt x="355" y="307"/>
                  </a:lnTo>
                  <a:lnTo>
                    <a:pt x="355" y="302"/>
                  </a:lnTo>
                  <a:lnTo>
                    <a:pt x="353" y="294"/>
                  </a:lnTo>
                  <a:lnTo>
                    <a:pt x="347" y="290"/>
                  </a:lnTo>
                  <a:lnTo>
                    <a:pt x="347" y="282"/>
                  </a:lnTo>
                  <a:lnTo>
                    <a:pt x="343" y="282"/>
                  </a:lnTo>
                  <a:lnTo>
                    <a:pt x="341" y="278"/>
                  </a:lnTo>
                  <a:lnTo>
                    <a:pt x="337" y="272"/>
                  </a:lnTo>
                  <a:lnTo>
                    <a:pt x="333" y="270"/>
                  </a:lnTo>
                  <a:lnTo>
                    <a:pt x="331" y="264"/>
                  </a:lnTo>
                  <a:lnTo>
                    <a:pt x="331" y="260"/>
                  </a:lnTo>
                  <a:lnTo>
                    <a:pt x="325" y="254"/>
                  </a:lnTo>
                  <a:lnTo>
                    <a:pt x="325" y="248"/>
                  </a:lnTo>
                  <a:lnTo>
                    <a:pt x="321" y="250"/>
                  </a:lnTo>
                  <a:lnTo>
                    <a:pt x="323" y="240"/>
                  </a:lnTo>
                  <a:lnTo>
                    <a:pt x="323" y="231"/>
                  </a:lnTo>
                  <a:lnTo>
                    <a:pt x="325" y="225"/>
                  </a:lnTo>
                  <a:lnTo>
                    <a:pt x="325" y="219"/>
                  </a:lnTo>
                  <a:lnTo>
                    <a:pt x="323" y="213"/>
                  </a:lnTo>
                  <a:lnTo>
                    <a:pt x="323" y="209"/>
                  </a:lnTo>
                  <a:lnTo>
                    <a:pt x="323" y="205"/>
                  </a:lnTo>
                  <a:lnTo>
                    <a:pt x="321" y="203"/>
                  </a:lnTo>
                  <a:lnTo>
                    <a:pt x="321" y="195"/>
                  </a:lnTo>
                  <a:lnTo>
                    <a:pt x="323" y="189"/>
                  </a:lnTo>
                  <a:lnTo>
                    <a:pt x="321" y="183"/>
                  </a:lnTo>
                  <a:lnTo>
                    <a:pt x="321" y="179"/>
                  </a:lnTo>
                  <a:lnTo>
                    <a:pt x="321" y="175"/>
                  </a:lnTo>
                  <a:lnTo>
                    <a:pt x="321" y="173"/>
                  </a:lnTo>
                  <a:lnTo>
                    <a:pt x="323" y="172"/>
                  </a:lnTo>
                  <a:lnTo>
                    <a:pt x="325" y="170"/>
                  </a:lnTo>
                  <a:lnTo>
                    <a:pt x="325" y="164"/>
                  </a:lnTo>
                  <a:lnTo>
                    <a:pt x="331" y="164"/>
                  </a:lnTo>
                  <a:lnTo>
                    <a:pt x="333" y="162"/>
                  </a:lnTo>
                  <a:lnTo>
                    <a:pt x="333" y="156"/>
                  </a:lnTo>
                  <a:lnTo>
                    <a:pt x="335" y="154"/>
                  </a:lnTo>
                  <a:lnTo>
                    <a:pt x="333" y="152"/>
                  </a:lnTo>
                  <a:lnTo>
                    <a:pt x="325" y="152"/>
                  </a:lnTo>
                  <a:lnTo>
                    <a:pt x="321" y="150"/>
                  </a:lnTo>
                  <a:lnTo>
                    <a:pt x="313" y="146"/>
                  </a:lnTo>
                  <a:lnTo>
                    <a:pt x="307" y="144"/>
                  </a:lnTo>
                  <a:lnTo>
                    <a:pt x="300" y="142"/>
                  </a:lnTo>
                  <a:lnTo>
                    <a:pt x="300" y="134"/>
                  </a:lnTo>
                  <a:lnTo>
                    <a:pt x="298" y="122"/>
                  </a:lnTo>
                  <a:lnTo>
                    <a:pt x="294" y="116"/>
                  </a:lnTo>
                  <a:lnTo>
                    <a:pt x="288" y="112"/>
                  </a:lnTo>
                  <a:lnTo>
                    <a:pt x="286" y="106"/>
                  </a:lnTo>
                  <a:lnTo>
                    <a:pt x="280" y="97"/>
                  </a:lnTo>
                  <a:lnTo>
                    <a:pt x="278" y="89"/>
                  </a:lnTo>
                  <a:lnTo>
                    <a:pt x="276" y="87"/>
                  </a:lnTo>
                  <a:lnTo>
                    <a:pt x="272" y="79"/>
                  </a:lnTo>
                  <a:lnTo>
                    <a:pt x="268" y="75"/>
                  </a:lnTo>
                  <a:lnTo>
                    <a:pt x="262" y="69"/>
                  </a:lnTo>
                  <a:lnTo>
                    <a:pt x="258" y="67"/>
                  </a:lnTo>
                  <a:lnTo>
                    <a:pt x="252" y="67"/>
                  </a:lnTo>
                  <a:lnTo>
                    <a:pt x="244" y="69"/>
                  </a:lnTo>
                  <a:lnTo>
                    <a:pt x="240" y="77"/>
                  </a:lnTo>
                  <a:lnTo>
                    <a:pt x="234" y="79"/>
                  </a:lnTo>
                  <a:lnTo>
                    <a:pt x="231" y="79"/>
                  </a:lnTo>
                  <a:lnTo>
                    <a:pt x="225" y="79"/>
                  </a:lnTo>
                  <a:lnTo>
                    <a:pt x="221" y="77"/>
                  </a:lnTo>
                  <a:lnTo>
                    <a:pt x="215" y="69"/>
                  </a:lnTo>
                  <a:lnTo>
                    <a:pt x="211" y="65"/>
                  </a:lnTo>
                  <a:lnTo>
                    <a:pt x="211" y="59"/>
                  </a:lnTo>
                  <a:lnTo>
                    <a:pt x="205" y="53"/>
                  </a:lnTo>
                  <a:lnTo>
                    <a:pt x="201" y="45"/>
                  </a:lnTo>
                  <a:lnTo>
                    <a:pt x="195" y="40"/>
                  </a:lnTo>
                  <a:lnTo>
                    <a:pt x="193" y="38"/>
                  </a:lnTo>
                  <a:lnTo>
                    <a:pt x="187" y="34"/>
                  </a:lnTo>
                  <a:lnTo>
                    <a:pt x="181" y="24"/>
                  </a:lnTo>
                  <a:lnTo>
                    <a:pt x="146" y="24"/>
                  </a:lnTo>
                  <a:lnTo>
                    <a:pt x="146" y="34"/>
                  </a:lnTo>
                  <a:lnTo>
                    <a:pt x="91" y="30"/>
                  </a:lnTo>
                  <a:lnTo>
                    <a:pt x="45" y="8"/>
                  </a:lnTo>
                  <a:lnTo>
                    <a:pt x="45" y="0"/>
                  </a:lnTo>
                  <a:lnTo>
                    <a:pt x="0" y="6"/>
                  </a:lnTo>
                  <a:lnTo>
                    <a:pt x="0" y="6"/>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788" name="Freeform 169">
              <a:extLst>
                <a:ext uri="{FF2B5EF4-FFF2-40B4-BE49-F238E27FC236}">
                  <a16:creationId xmlns:a16="http://schemas.microsoft.com/office/drawing/2014/main" id="{D791FEB5-267F-9E4D-A2AC-FB464A33FCFD}"/>
                </a:ext>
              </a:extLst>
            </p:cNvPr>
            <p:cNvSpPr>
              <a:spLocks noEditPoints="1"/>
            </p:cNvSpPr>
            <p:nvPr/>
          </p:nvSpPr>
          <p:spPr bwMode="gray">
            <a:xfrm>
              <a:off x="7723191" y="4454519"/>
              <a:ext cx="490537" cy="200025"/>
            </a:xfrm>
            <a:custGeom>
              <a:avLst/>
              <a:gdLst/>
              <a:ahLst/>
              <a:cxnLst>
                <a:cxn ang="0">
                  <a:pos x="157" y="118"/>
                </a:cxn>
                <a:cxn ang="0">
                  <a:pos x="177" y="126"/>
                </a:cxn>
                <a:cxn ang="0">
                  <a:pos x="197" y="118"/>
                </a:cxn>
                <a:cxn ang="0">
                  <a:pos x="222" y="118"/>
                </a:cxn>
                <a:cxn ang="0">
                  <a:pos x="234" y="100"/>
                </a:cxn>
                <a:cxn ang="0">
                  <a:pos x="244" y="88"/>
                </a:cxn>
                <a:cxn ang="0">
                  <a:pos x="254" y="67"/>
                </a:cxn>
                <a:cxn ang="0">
                  <a:pos x="280" y="61"/>
                </a:cxn>
                <a:cxn ang="0">
                  <a:pos x="295" y="53"/>
                </a:cxn>
                <a:cxn ang="0">
                  <a:pos x="295" y="47"/>
                </a:cxn>
                <a:cxn ang="0">
                  <a:pos x="305" y="41"/>
                </a:cxn>
                <a:cxn ang="0">
                  <a:pos x="309" y="33"/>
                </a:cxn>
                <a:cxn ang="0">
                  <a:pos x="295" y="27"/>
                </a:cxn>
                <a:cxn ang="0">
                  <a:pos x="291" y="12"/>
                </a:cxn>
                <a:cxn ang="0">
                  <a:pos x="285" y="2"/>
                </a:cxn>
                <a:cxn ang="0">
                  <a:pos x="276" y="2"/>
                </a:cxn>
                <a:cxn ang="0">
                  <a:pos x="268" y="10"/>
                </a:cxn>
                <a:cxn ang="0">
                  <a:pos x="252" y="31"/>
                </a:cxn>
                <a:cxn ang="0">
                  <a:pos x="252" y="39"/>
                </a:cxn>
                <a:cxn ang="0">
                  <a:pos x="252" y="57"/>
                </a:cxn>
                <a:cxn ang="0">
                  <a:pos x="242" y="59"/>
                </a:cxn>
                <a:cxn ang="0">
                  <a:pos x="226" y="53"/>
                </a:cxn>
                <a:cxn ang="0">
                  <a:pos x="207" y="80"/>
                </a:cxn>
                <a:cxn ang="0">
                  <a:pos x="183" y="88"/>
                </a:cxn>
                <a:cxn ang="0">
                  <a:pos x="179" y="106"/>
                </a:cxn>
                <a:cxn ang="0">
                  <a:pos x="171" y="110"/>
                </a:cxn>
                <a:cxn ang="0">
                  <a:pos x="165" y="104"/>
                </a:cxn>
                <a:cxn ang="0">
                  <a:pos x="155" y="100"/>
                </a:cxn>
                <a:cxn ang="0">
                  <a:pos x="0" y="21"/>
                </a:cxn>
                <a:cxn ang="0">
                  <a:pos x="4" y="39"/>
                </a:cxn>
                <a:cxn ang="0">
                  <a:pos x="10" y="67"/>
                </a:cxn>
                <a:cxn ang="0">
                  <a:pos x="18" y="77"/>
                </a:cxn>
                <a:cxn ang="0">
                  <a:pos x="23" y="94"/>
                </a:cxn>
                <a:cxn ang="0">
                  <a:pos x="51" y="114"/>
                </a:cxn>
                <a:cxn ang="0">
                  <a:pos x="65" y="108"/>
                </a:cxn>
                <a:cxn ang="0">
                  <a:pos x="59" y="90"/>
                </a:cxn>
                <a:cxn ang="0">
                  <a:pos x="51" y="80"/>
                </a:cxn>
                <a:cxn ang="0">
                  <a:pos x="55" y="51"/>
                </a:cxn>
                <a:cxn ang="0">
                  <a:pos x="45" y="29"/>
                </a:cxn>
                <a:cxn ang="0">
                  <a:pos x="29" y="17"/>
                </a:cxn>
                <a:cxn ang="0">
                  <a:pos x="20" y="27"/>
                </a:cxn>
                <a:cxn ang="0">
                  <a:pos x="14" y="23"/>
                </a:cxn>
                <a:cxn ang="0">
                  <a:pos x="0" y="21"/>
                </a:cxn>
              </a:cxnLst>
              <a:rect l="0" t="0" r="r" b="b"/>
              <a:pathLst>
                <a:path w="309" h="126">
                  <a:moveTo>
                    <a:pt x="155" y="100"/>
                  </a:moveTo>
                  <a:lnTo>
                    <a:pt x="155" y="110"/>
                  </a:lnTo>
                  <a:lnTo>
                    <a:pt x="157" y="118"/>
                  </a:lnTo>
                  <a:lnTo>
                    <a:pt x="165" y="120"/>
                  </a:lnTo>
                  <a:lnTo>
                    <a:pt x="169" y="124"/>
                  </a:lnTo>
                  <a:lnTo>
                    <a:pt x="177" y="126"/>
                  </a:lnTo>
                  <a:lnTo>
                    <a:pt x="185" y="124"/>
                  </a:lnTo>
                  <a:lnTo>
                    <a:pt x="195" y="120"/>
                  </a:lnTo>
                  <a:lnTo>
                    <a:pt x="197" y="118"/>
                  </a:lnTo>
                  <a:lnTo>
                    <a:pt x="207" y="116"/>
                  </a:lnTo>
                  <a:lnTo>
                    <a:pt x="213" y="118"/>
                  </a:lnTo>
                  <a:lnTo>
                    <a:pt x="222" y="118"/>
                  </a:lnTo>
                  <a:lnTo>
                    <a:pt x="230" y="114"/>
                  </a:lnTo>
                  <a:lnTo>
                    <a:pt x="232" y="110"/>
                  </a:lnTo>
                  <a:lnTo>
                    <a:pt x="234" y="100"/>
                  </a:lnTo>
                  <a:lnTo>
                    <a:pt x="234" y="96"/>
                  </a:lnTo>
                  <a:lnTo>
                    <a:pt x="240" y="94"/>
                  </a:lnTo>
                  <a:lnTo>
                    <a:pt x="244" y="88"/>
                  </a:lnTo>
                  <a:lnTo>
                    <a:pt x="248" y="84"/>
                  </a:lnTo>
                  <a:lnTo>
                    <a:pt x="252" y="79"/>
                  </a:lnTo>
                  <a:lnTo>
                    <a:pt x="254" y="67"/>
                  </a:lnTo>
                  <a:lnTo>
                    <a:pt x="258" y="61"/>
                  </a:lnTo>
                  <a:lnTo>
                    <a:pt x="268" y="63"/>
                  </a:lnTo>
                  <a:lnTo>
                    <a:pt x="280" y="61"/>
                  </a:lnTo>
                  <a:lnTo>
                    <a:pt x="282" y="57"/>
                  </a:lnTo>
                  <a:lnTo>
                    <a:pt x="291" y="59"/>
                  </a:lnTo>
                  <a:lnTo>
                    <a:pt x="295" y="53"/>
                  </a:lnTo>
                  <a:lnTo>
                    <a:pt x="297" y="53"/>
                  </a:lnTo>
                  <a:lnTo>
                    <a:pt x="297" y="49"/>
                  </a:lnTo>
                  <a:lnTo>
                    <a:pt x="295" y="47"/>
                  </a:lnTo>
                  <a:lnTo>
                    <a:pt x="295" y="43"/>
                  </a:lnTo>
                  <a:lnTo>
                    <a:pt x="295" y="41"/>
                  </a:lnTo>
                  <a:lnTo>
                    <a:pt x="305" y="41"/>
                  </a:lnTo>
                  <a:lnTo>
                    <a:pt x="307" y="39"/>
                  </a:lnTo>
                  <a:lnTo>
                    <a:pt x="309" y="37"/>
                  </a:lnTo>
                  <a:lnTo>
                    <a:pt x="309" y="33"/>
                  </a:lnTo>
                  <a:lnTo>
                    <a:pt x="305" y="29"/>
                  </a:lnTo>
                  <a:lnTo>
                    <a:pt x="303" y="23"/>
                  </a:lnTo>
                  <a:lnTo>
                    <a:pt x="295" y="27"/>
                  </a:lnTo>
                  <a:lnTo>
                    <a:pt x="295" y="21"/>
                  </a:lnTo>
                  <a:lnTo>
                    <a:pt x="289" y="19"/>
                  </a:lnTo>
                  <a:lnTo>
                    <a:pt x="291" y="12"/>
                  </a:lnTo>
                  <a:lnTo>
                    <a:pt x="287" y="6"/>
                  </a:lnTo>
                  <a:lnTo>
                    <a:pt x="285" y="6"/>
                  </a:lnTo>
                  <a:lnTo>
                    <a:pt x="285" y="2"/>
                  </a:lnTo>
                  <a:lnTo>
                    <a:pt x="282" y="4"/>
                  </a:lnTo>
                  <a:lnTo>
                    <a:pt x="278" y="4"/>
                  </a:lnTo>
                  <a:lnTo>
                    <a:pt x="276" y="2"/>
                  </a:lnTo>
                  <a:lnTo>
                    <a:pt x="276" y="0"/>
                  </a:lnTo>
                  <a:lnTo>
                    <a:pt x="272" y="0"/>
                  </a:lnTo>
                  <a:lnTo>
                    <a:pt x="268" y="10"/>
                  </a:lnTo>
                  <a:lnTo>
                    <a:pt x="266" y="17"/>
                  </a:lnTo>
                  <a:lnTo>
                    <a:pt x="250" y="29"/>
                  </a:lnTo>
                  <a:lnTo>
                    <a:pt x="252" y="31"/>
                  </a:lnTo>
                  <a:lnTo>
                    <a:pt x="254" y="31"/>
                  </a:lnTo>
                  <a:lnTo>
                    <a:pt x="254" y="37"/>
                  </a:lnTo>
                  <a:lnTo>
                    <a:pt x="252" y="39"/>
                  </a:lnTo>
                  <a:lnTo>
                    <a:pt x="252" y="43"/>
                  </a:lnTo>
                  <a:lnTo>
                    <a:pt x="248" y="43"/>
                  </a:lnTo>
                  <a:lnTo>
                    <a:pt x="252" y="57"/>
                  </a:lnTo>
                  <a:lnTo>
                    <a:pt x="250" y="57"/>
                  </a:lnTo>
                  <a:lnTo>
                    <a:pt x="244" y="53"/>
                  </a:lnTo>
                  <a:lnTo>
                    <a:pt x="242" y="59"/>
                  </a:lnTo>
                  <a:lnTo>
                    <a:pt x="240" y="61"/>
                  </a:lnTo>
                  <a:lnTo>
                    <a:pt x="234" y="61"/>
                  </a:lnTo>
                  <a:lnTo>
                    <a:pt x="226" y="53"/>
                  </a:lnTo>
                  <a:lnTo>
                    <a:pt x="226" y="57"/>
                  </a:lnTo>
                  <a:lnTo>
                    <a:pt x="213" y="80"/>
                  </a:lnTo>
                  <a:lnTo>
                    <a:pt x="207" y="80"/>
                  </a:lnTo>
                  <a:lnTo>
                    <a:pt x="203" y="80"/>
                  </a:lnTo>
                  <a:lnTo>
                    <a:pt x="193" y="84"/>
                  </a:lnTo>
                  <a:lnTo>
                    <a:pt x="183" y="88"/>
                  </a:lnTo>
                  <a:lnTo>
                    <a:pt x="183" y="94"/>
                  </a:lnTo>
                  <a:lnTo>
                    <a:pt x="183" y="96"/>
                  </a:lnTo>
                  <a:lnTo>
                    <a:pt x="179" y="106"/>
                  </a:lnTo>
                  <a:lnTo>
                    <a:pt x="177" y="106"/>
                  </a:lnTo>
                  <a:lnTo>
                    <a:pt x="177" y="110"/>
                  </a:lnTo>
                  <a:lnTo>
                    <a:pt x="171" y="110"/>
                  </a:lnTo>
                  <a:lnTo>
                    <a:pt x="169" y="108"/>
                  </a:lnTo>
                  <a:lnTo>
                    <a:pt x="167" y="106"/>
                  </a:lnTo>
                  <a:lnTo>
                    <a:pt x="165" y="104"/>
                  </a:lnTo>
                  <a:lnTo>
                    <a:pt x="161" y="106"/>
                  </a:lnTo>
                  <a:lnTo>
                    <a:pt x="159" y="106"/>
                  </a:lnTo>
                  <a:lnTo>
                    <a:pt x="155" y="100"/>
                  </a:lnTo>
                  <a:lnTo>
                    <a:pt x="155" y="100"/>
                  </a:lnTo>
                  <a:close/>
                  <a:moveTo>
                    <a:pt x="0" y="21"/>
                  </a:moveTo>
                  <a:lnTo>
                    <a:pt x="0" y="21"/>
                  </a:lnTo>
                  <a:lnTo>
                    <a:pt x="2" y="29"/>
                  </a:lnTo>
                  <a:lnTo>
                    <a:pt x="4" y="33"/>
                  </a:lnTo>
                  <a:lnTo>
                    <a:pt x="4" y="39"/>
                  </a:lnTo>
                  <a:lnTo>
                    <a:pt x="2" y="43"/>
                  </a:lnTo>
                  <a:lnTo>
                    <a:pt x="10" y="61"/>
                  </a:lnTo>
                  <a:lnTo>
                    <a:pt x="10" y="67"/>
                  </a:lnTo>
                  <a:lnTo>
                    <a:pt x="10" y="69"/>
                  </a:lnTo>
                  <a:lnTo>
                    <a:pt x="12" y="71"/>
                  </a:lnTo>
                  <a:lnTo>
                    <a:pt x="18" y="77"/>
                  </a:lnTo>
                  <a:lnTo>
                    <a:pt x="18" y="84"/>
                  </a:lnTo>
                  <a:lnTo>
                    <a:pt x="20" y="88"/>
                  </a:lnTo>
                  <a:lnTo>
                    <a:pt x="23" y="94"/>
                  </a:lnTo>
                  <a:lnTo>
                    <a:pt x="31" y="98"/>
                  </a:lnTo>
                  <a:lnTo>
                    <a:pt x="35" y="104"/>
                  </a:lnTo>
                  <a:lnTo>
                    <a:pt x="51" y="114"/>
                  </a:lnTo>
                  <a:lnTo>
                    <a:pt x="51" y="110"/>
                  </a:lnTo>
                  <a:lnTo>
                    <a:pt x="57" y="108"/>
                  </a:lnTo>
                  <a:lnTo>
                    <a:pt x="65" y="108"/>
                  </a:lnTo>
                  <a:lnTo>
                    <a:pt x="65" y="100"/>
                  </a:lnTo>
                  <a:lnTo>
                    <a:pt x="63" y="96"/>
                  </a:lnTo>
                  <a:lnTo>
                    <a:pt x="59" y="90"/>
                  </a:lnTo>
                  <a:lnTo>
                    <a:pt x="59" y="86"/>
                  </a:lnTo>
                  <a:lnTo>
                    <a:pt x="55" y="84"/>
                  </a:lnTo>
                  <a:lnTo>
                    <a:pt x="51" y="80"/>
                  </a:lnTo>
                  <a:lnTo>
                    <a:pt x="51" y="71"/>
                  </a:lnTo>
                  <a:lnTo>
                    <a:pt x="51" y="67"/>
                  </a:lnTo>
                  <a:lnTo>
                    <a:pt x="55" y="51"/>
                  </a:lnTo>
                  <a:lnTo>
                    <a:pt x="49" y="41"/>
                  </a:lnTo>
                  <a:lnTo>
                    <a:pt x="47" y="39"/>
                  </a:lnTo>
                  <a:lnTo>
                    <a:pt x="45" y="29"/>
                  </a:lnTo>
                  <a:lnTo>
                    <a:pt x="39" y="23"/>
                  </a:lnTo>
                  <a:lnTo>
                    <a:pt x="35" y="19"/>
                  </a:lnTo>
                  <a:lnTo>
                    <a:pt x="29" y="17"/>
                  </a:lnTo>
                  <a:lnTo>
                    <a:pt x="27" y="19"/>
                  </a:lnTo>
                  <a:lnTo>
                    <a:pt x="27" y="29"/>
                  </a:lnTo>
                  <a:lnTo>
                    <a:pt x="20" y="27"/>
                  </a:lnTo>
                  <a:lnTo>
                    <a:pt x="20" y="31"/>
                  </a:lnTo>
                  <a:lnTo>
                    <a:pt x="14" y="31"/>
                  </a:lnTo>
                  <a:lnTo>
                    <a:pt x="14" y="23"/>
                  </a:lnTo>
                  <a:lnTo>
                    <a:pt x="8" y="19"/>
                  </a:lnTo>
                  <a:lnTo>
                    <a:pt x="0" y="21"/>
                  </a:lnTo>
                  <a:lnTo>
                    <a:pt x="0" y="21"/>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789" name="Freeform 170">
              <a:extLst>
                <a:ext uri="{FF2B5EF4-FFF2-40B4-BE49-F238E27FC236}">
                  <a16:creationId xmlns:a16="http://schemas.microsoft.com/office/drawing/2014/main" id="{C25DC904-9626-024F-9333-CDBC5C38DFE3}"/>
                </a:ext>
              </a:extLst>
            </p:cNvPr>
            <p:cNvSpPr>
              <a:spLocks/>
            </p:cNvSpPr>
            <p:nvPr/>
          </p:nvSpPr>
          <p:spPr bwMode="gray">
            <a:xfrm>
              <a:off x="5611815" y="3240084"/>
              <a:ext cx="77788" cy="66675"/>
            </a:xfrm>
            <a:custGeom>
              <a:avLst/>
              <a:gdLst/>
              <a:ahLst/>
              <a:cxnLst>
                <a:cxn ang="0">
                  <a:pos x="4" y="14"/>
                </a:cxn>
                <a:cxn ang="0">
                  <a:pos x="10" y="10"/>
                </a:cxn>
                <a:cxn ang="0">
                  <a:pos x="14" y="6"/>
                </a:cxn>
                <a:cxn ang="0">
                  <a:pos x="18" y="12"/>
                </a:cxn>
                <a:cxn ang="0">
                  <a:pos x="20" y="4"/>
                </a:cxn>
                <a:cxn ang="0">
                  <a:pos x="24" y="4"/>
                </a:cxn>
                <a:cxn ang="0">
                  <a:pos x="30" y="4"/>
                </a:cxn>
                <a:cxn ang="0">
                  <a:pos x="37" y="2"/>
                </a:cxn>
                <a:cxn ang="0">
                  <a:pos x="39" y="0"/>
                </a:cxn>
                <a:cxn ang="0">
                  <a:pos x="45" y="4"/>
                </a:cxn>
                <a:cxn ang="0">
                  <a:pos x="45" y="6"/>
                </a:cxn>
                <a:cxn ang="0">
                  <a:pos x="45" y="10"/>
                </a:cxn>
                <a:cxn ang="0">
                  <a:pos x="45" y="12"/>
                </a:cxn>
                <a:cxn ang="0">
                  <a:pos x="49" y="16"/>
                </a:cxn>
                <a:cxn ang="0">
                  <a:pos x="47" y="16"/>
                </a:cxn>
                <a:cxn ang="0">
                  <a:pos x="47" y="24"/>
                </a:cxn>
                <a:cxn ang="0">
                  <a:pos x="45" y="30"/>
                </a:cxn>
                <a:cxn ang="0">
                  <a:pos x="45" y="32"/>
                </a:cxn>
                <a:cxn ang="0">
                  <a:pos x="41" y="32"/>
                </a:cxn>
                <a:cxn ang="0">
                  <a:pos x="37" y="32"/>
                </a:cxn>
                <a:cxn ang="0">
                  <a:pos x="33" y="34"/>
                </a:cxn>
                <a:cxn ang="0">
                  <a:pos x="32" y="34"/>
                </a:cxn>
                <a:cxn ang="0">
                  <a:pos x="32" y="38"/>
                </a:cxn>
                <a:cxn ang="0">
                  <a:pos x="30" y="38"/>
                </a:cxn>
                <a:cxn ang="0">
                  <a:pos x="28" y="40"/>
                </a:cxn>
                <a:cxn ang="0">
                  <a:pos x="24" y="42"/>
                </a:cxn>
                <a:cxn ang="0">
                  <a:pos x="22" y="42"/>
                </a:cxn>
                <a:cxn ang="0">
                  <a:pos x="8" y="42"/>
                </a:cxn>
                <a:cxn ang="0">
                  <a:pos x="4" y="40"/>
                </a:cxn>
                <a:cxn ang="0">
                  <a:pos x="2" y="34"/>
                </a:cxn>
                <a:cxn ang="0">
                  <a:pos x="0" y="30"/>
                </a:cxn>
                <a:cxn ang="0">
                  <a:pos x="2" y="26"/>
                </a:cxn>
                <a:cxn ang="0">
                  <a:pos x="2" y="20"/>
                </a:cxn>
                <a:cxn ang="0">
                  <a:pos x="2" y="16"/>
                </a:cxn>
                <a:cxn ang="0">
                  <a:pos x="4" y="14"/>
                </a:cxn>
                <a:cxn ang="0">
                  <a:pos x="4" y="14"/>
                </a:cxn>
              </a:cxnLst>
              <a:rect l="0" t="0" r="r" b="b"/>
              <a:pathLst>
                <a:path w="49" h="42">
                  <a:moveTo>
                    <a:pt x="4" y="14"/>
                  </a:moveTo>
                  <a:lnTo>
                    <a:pt x="10" y="10"/>
                  </a:lnTo>
                  <a:lnTo>
                    <a:pt x="14" y="6"/>
                  </a:lnTo>
                  <a:lnTo>
                    <a:pt x="18" y="12"/>
                  </a:lnTo>
                  <a:lnTo>
                    <a:pt x="20" y="4"/>
                  </a:lnTo>
                  <a:lnTo>
                    <a:pt x="24" y="4"/>
                  </a:lnTo>
                  <a:lnTo>
                    <a:pt x="30" y="4"/>
                  </a:lnTo>
                  <a:lnTo>
                    <a:pt x="37" y="2"/>
                  </a:lnTo>
                  <a:lnTo>
                    <a:pt x="39" y="0"/>
                  </a:lnTo>
                  <a:lnTo>
                    <a:pt x="45" y="4"/>
                  </a:lnTo>
                  <a:lnTo>
                    <a:pt x="45" y="6"/>
                  </a:lnTo>
                  <a:lnTo>
                    <a:pt x="45" y="10"/>
                  </a:lnTo>
                  <a:lnTo>
                    <a:pt x="45" y="12"/>
                  </a:lnTo>
                  <a:lnTo>
                    <a:pt x="49" y="16"/>
                  </a:lnTo>
                  <a:lnTo>
                    <a:pt x="47" y="16"/>
                  </a:lnTo>
                  <a:lnTo>
                    <a:pt x="47" y="24"/>
                  </a:lnTo>
                  <a:lnTo>
                    <a:pt x="45" y="30"/>
                  </a:lnTo>
                  <a:lnTo>
                    <a:pt x="45" y="32"/>
                  </a:lnTo>
                  <a:lnTo>
                    <a:pt x="41" y="32"/>
                  </a:lnTo>
                  <a:lnTo>
                    <a:pt x="37" y="32"/>
                  </a:lnTo>
                  <a:lnTo>
                    <a:pt x="33" y="34"/>
                  </a:lnTo>
                  <a:lnTo>
                    <a:pt x="32" y="34"/>
                  </a:lnTo>
                  <a:lnTo>
                    <a:pt x="32" y="38"/>
                  </a:lnTo>
                  <a:lnTo>
                    <a:pt x="30" y="38"/>
                  </a:lnTo>
                  <a:lnTo>
                    <a:pt x="28" y="40"/>
                  </a:lnTo>
                  <a:lnTo>
                    <a:pt x="24" y="42"/>
                  </a:lnTo>
                  <a:lnTo>
                    <a:pt x="22" y="42"/>
                  </a:lnTo>
                  <a:lnTo>
                    <a:pt x="8" y="42"/>
                  </a:lnTo>
                  <a:lnTo>
                    <a:pt x="4" y="40"/>
                  </a:lnTo>
                  <a:lnTo>
                    <a:pt x="2" y="34"/>
                  </a:lnTo>
                  <a:lnTo>
                    <a:pt x="0" y="30"/>
                  </a:lnTo>
                  <a:lnTo>
                    <a:pt x="2" y="26"/>
                  </a:lnTo>
                  <a:lnTo>
                    <a:pt x="2" y="20"/>
                  </a:lnTo>
                  <a:lnTo>
                    <a:pt x="2" y="16"/>
                  </a:lnTo>
                  <a:lnTo>
                    <a:pt x="4" y="14"/>
                  </a:lnTo>
                  <a:lnTo>
                    <a:pt x="4" y="14"/>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790" name="Freeform 171">
              <a:extLst>
                <a:ext uri="{FF2B5EF4-FFF2-40B4-BE49-F238E27FC236}">
                  <a16:creationId xmlns:a16="http://schemas.microsoft.com/office/drawing/2014/main" id="{412C29D0-A939-D649-BE57-1DD5CD456E50}"/>
                </a:ext>
              </a:extLst>
            </p:cNvPr>
            <p:cNvSpPr>
              <a:spLocks/>
            </p:cNvSpPr>
            <p:nvPr/>
          </p:nvSpPr>
          <p:spPr bwMode="gray">
            <a:xfrm>
              <a:off x="5211765" y="2943221"/>
              <a:ext cx="15876" cy="34925"/>
            </a:xfrm>
            <a:custGeom>
              <a:avLst/>
              <a:gdLst/>
              <a:ahLst/>
              <a:cxnLst>
                <a:cxn ang="0">
                  <a:pos x="0" y="12"/>
                </a:cxn>
                <a:cxn ang="0">
                  <a:pos x="0" y="12"/>
                </a:cxn>
                <a:cxn ang="0">
                  <a:pos x="0" y="6"/>
                </a:cxn>
                <a:cxn ang="0">
                  <a:pos x="0" y="2"/>
                </a:cxn>
                <a:cxn ang="0">
                  <a:pos x="4" y="2"/>
                </a:cxn>
                <a:cxn ang="0">
                  <a:pos x="6" y="0"/>
                </a:cxn>
                <a:cxn ang="0">
                  <a:pos x="6" y="2"/>
                </a:cxn>
                <a:cxn ang="0">
                  <a:pos x="8" y="4"/>
                </a:cxn>
                <a:cxn ang="0">
                  <a:pos x="10" y="6"/>
                </a:cxn>
                <a:cxn ang="0">
                  <a:pos x="10" y="12"/>
                </a:cxn>
                <a:cxn ang="0">
                  <a:pos x="8" y="14"/>
                </a:cxn>
                <a:cxn ang="0">
                  <a:pos x="8" y="20"/>
                </a:cxn>
                <a:cxn ang="0">
                  <a:pos x="10" y="22"/>
                </a:cxn>
                <a:cxn ang="0">
                  <a:pos x="4" y="20"/>
                </a:cxn>
                <a:cxn ang="0">
                  <a:pos x="0" y="16"/>
                </a:cxn>
                <a:cxn ang="0">
                  <a:pos x="0" y="14"/>
                </a:cxn>
                <a:cxn ang="0">
                  <a:pos x="0" y="12"/>
                </a:cxn>
                <a:cxn ang="0">
                  <a:pos x="0" y="12"/>
                </a:cxn>
              </a:cxnLst>
              <a:rect l="0" t="0" r="r" b="b"/>
              <a:pathLst>
                <a:path w="10" h="22">
                  <a:moveTo>
                    <a:pt x="0" y="12"/>
                  </a:moveTo>
                  <a:lnTo>
                    <a:pt x="0" y="12"/>
                  </a:lnTo>
                  <a:lnTo>
                    <a:pt x="0" y="6"/>
                  </a:lnTo>
                  <a:lnTo>
                    <a:pt x="0" y="2"/>
                  </a:lnTo>
                  <a:lnTo>
                    <a:pt x="4" y="2"/>
                  </a:lnTo>
                  <a:lnTo>
                    <a:pt x="6" y="0"/>
                  </a:lnTo>
                  <a:lnTo>
                    <a:pt x="6" y="2"/>
                  </a:lnTo>
                  <a:lnTo>
                    <a:pt x="8" y="4"/>
                  </a:lnTo>
                  <a:lnTo>
                    <a:pt x="10" y="6"/>
                  </a:lnTo>
                  <a:lnTo>
                    <a:pt x="10" y="12"/>
                  </a:lnTo>
                  <a:lnTo>
                    <a:pt x="8" y="14"/>
                  </a:lnTo>
                  <a:lnTo>
                    <a:pt x="8" y="20"/>
                  </a:lnTo>
                  <a:lnTo>
                    <a:pt x="10" y="22"/>
                  </a:lnTo>
                  <a:lnTo>
                    <a:pt x="4" y="20"/>
                  </a:lnTo>
                  <a:lnTo>
                    <a:pt x="0" y="16"/>
                  </a:lnTo>
                  <a:lnTo>
                    <a:pt x="0" y="14"/>
                  </a:lnTo>
                  <a:lnTo>
                    <a:pt x="0" y="12"/>
                  </a:lnTo>
                  <a:lnTo>
                    <a:pt x="0" y="12"/>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791" name="Freeform 172">
              <a:extLst>
                <a:ext uri="{FF2B5EF4-FFF2-40B4-BE49-F238E27FC236}">
                  <a16:creationId xmlns:a16="http://schemas.microsoft.com/office/drawing/2014/main" id="{9FE8D89F-C2D2-CE46-89FF-F0C8147C10FD}"/>
                </a:ext>
              </a:extLst>
            </p:cNvPr>
            <p:cNvSpPr>
              <a:spLocks noEditPoints="1"/>
            </p:cNvSpPr>
            <p:nvPr/>
          </p:nvSpPr>
          <p:spPr bwMode="gray">
            <a:xfrm>
              <a:off x="5611815" y="2684459"/>
              <a:ext cx="161924" cy="114300"/>
            </a:xfrm>
            <a:custGeom>
              <a:avLst/>
              <a:gdLst/>
              <a:ahLst/>
              <a:cxnLst>
                <a:cxn ang="0">
                  <a:pos x="4" y="7"/>
                </a:cxn>
                <a:cxn ang="0">
                  <a:pos x="4" y="7"/>
                </a:cxn>
                <a:cxn ang="0">
                  <a:pos x="8" y="29"/>
                </a:cxn>
                <a:cxn ang="0">
                  <a:pos x="2" y="35"/>
                </a:cxn>
                <a:cxn ang="0">
                  <a:pos x="14" y="47"/>
                </a:cxn>
                <a:cxn ang="0">
                  <a:pos x="20" y="49"/>
                </a:cxn>
                <a:cxn ang="0">
                  <a:pos x="28" y="51"/>
                </a:cxn>
                <a:cxn ang="0">
                  <a:pos x="37" y="51"/>
                </a:cxn>
                <a:cxn ang="0">
                  <a:pos x="39" y="67"/>
                </a:cxn>
                <a:cxn ang="0">
                  <a:pos x="49" y="67"/>
                </a:cxn>
                <a:cxn ang="0">
                  <a:pos x="63" y="69"/>
                </a:cxn>
                <a:cxn ang="0">
                  <a:pos x="65" y="71"/>
                </a:cxn>
                <a:cxn ang="0">
                  <a:pos x="65" y="72"/>
                </a:cxn>
                <a:cxn ang="0">
                  <a:pos x="73" y="71"/>
                </a:cxn>
                <a:cxn ang="0">
                  <a:pos x="83" y="71"/>
                </a:cxn>
                <a:cxn ang="0">
                  <a:pos x="85" y="69"/>
                </a:cxn>
                <a:cxn ang="0">
                  <a:pos x="85" y="67"/>
                </a:cxn>
                <a:cxn ang="0">
                  <a:pos x="93" y="63"/>
                </a:cxn>
                <a:cxn ang="0">
                  <a:pos x="93" y="55"/>
                </a:cxn>
                <a:cxn ang="0">
                  <a:pos x="93" y="47"/>
                </a:cxn>
                <a:cxn ang="0">
                  <a:pos x="97" y="39"/>
                </a:cxn>
                <a:cxn ang="0">
                  <a:pos x="100" y="37"/>
                </a:cxn>
                <a:cxn ang="0">
                  <a:pos x="102" y="35"/>
                </a:cxn>
                <a:cxn ang="0">
                  <a:pos x="100" y="29"/>
                </a:cxn>
                <a:cxn ang="0">
                  <a:pos x="93" y="27"/>
                </a:cxn>
                <a:cxn ang="0">
                  <a:pos x="85" y="21"/>
                </a:cxn>
                <a:cxn ang="0">
                  <a:pos x="79" y="19"/>
                </a:cxn>
                <a:cxn ang="0">
                  <a:pos x="75" y="19"/>
                </a:cxn>
                <a:cxn ang="0">
                  <a:pos x="73" y="15"/>
                </a:cxn>
                <a:cxn ang="0">
                  <a:pos x="69" y="11"/>
                </a:cxn>
                <a:cxn ang="0">
                  <a:pos x="63" y="11"/>
                </a:cxn>
                <a:cxn ang="0">
                  <a:pos x="57" y="11"/>
                </a:cxn>
                <a:cxn ang="0">
                  <a:pos x="51" y="9"/>
                </a:cxn>
                <a:cxn ang="0">
                  <a:pos x="37" y="6"/>
                </a:cxn>
                <a:cxn ang="0">
                  <a:pos x="28" y="2"/>
                </a:cxn>
                <a:cxn ang="0">
                  <a:pos x="20" y="0"/>
                </a:cxn>
                <a:cxn ang="0">
                  <a:pos x="12" y="6"/>
                </a:cxn>
                <a:cxn ang="0">
                  <a:pos x="4" y="7"/>
                </a:cxn>
                <a:cxn ang="0">
                  <a:pos x="4" y="7"/>
                </a:cxn>
                <a:cxn ang="0">
                  <a:pos x="0" y="25"/>
                </a:cxn>
                <a:cxn ang="0">
                  <a:pos x="0" y="27"/>
                </a:cxn>
                <a:cxn ang="0">
                  <a:pos x="2" y="27"/>
                </a:cxn>
                <a:cxn ang="0">
                  <a:pos x="2" y="25"/>
                </a:cxn>
                <a:cxn ang="0">
                  <a:pos x="0" y="25"/>
                </a:cxn>
                <a:cxn ang="0">
                  <a:pos x="0" y="25"/>
                </a:cxn>
              </a:cxnLst>
              <a:rect l="0" t="0" r="r" b="b"/>
              <a:pathLst>
                <a:path w="102" h="72">
                  <a:moveTo>
                    <a:pt x="4" y="7"/>
                  </a:moveTo>
                  <a:lnTo>
                    <a:pt x="4" y="7"/>
                  </a:lnTo>
                  <a:lnTo>
                    <a:pt x="8" y="29"/>
                  </a:lnTo>
                  <a:lnTo>
                    <a:pt x="2" y="35"/>
                  </a:lnTo>
                  <a:lnTo>
                    <a:pt x="14" y="47"/>
                  </a:lnTo>
                  <a:lnTo>
                    <a:pt x="20" y="49"/>
                  </a:lnTo>
                  <a:lnTo>
                    <a:pt x="28" y="51"/>
                  </a:lnTo>
                  <a:lnTo>
                    <a:pt x="37" y="51"/>
                  </a:lnTo>
                  <a:lnTo>
                    <a:pt x="39" y="67"/>
                  </a:lnTo>
                  <a:lnTo>
                    <a:pt x="49" y="67"/>
                  </a:lnTo>
                  <a:lnTo>
                    <a:pt x="63" y="69"/>
                  </a:lnTo>
                  <a:lnTo>
                    <a:pt x="65" y="71"/>
                  </a:lnTo>
                  <a:lnTo>
                    <a:pt x="65" y="72"/>
                  </a:lnTo>
                  <a:lnTo>
                    <a:pt x="73" y="71"/>
                  </a:lnTo>
                  <a:lnTo>
                    <a:pt x="83" y="71"/>
                  </a:lnTo>
                  <a:lnTo>
                    <a:pt x="85" y="69"/>
                  </a:lnTo>
                  <a:lnTo>
                    <a:pt x="85" y="67"/>
                  </a:lnTo>
                  <a:lnTo>
                    <a:pt x="93" y="63"/>
                  </a:lnTo>
                  <a:lnTo>
                    <a:pt x="93" y="55"/>
                  </a:lnTo>
                  <a:lnTo>
                    <a:pt x="93" y="47"/>
                  </a:lnTo>
                  <a:lnTo>
                    <a:pt x="97" y="39"/>
                  </a:lnTo>
                  <a:lnTo>
                    <a:pt x="100" y="37"/>
                  </a:lnTo>
                  <a:lnTo>
                    <a:pt x="102" y="35"/>
                  </a:lnTo>
                  <a:lnTo>
                    <a:pt x="100" y="29"/>
                  </a:lnTo>
                  <a:lnTo>
                    <a:pt x="93" y="27"/>
                  </a:lnTo>
                  <a:lnTo>
                    <a:pt x="85" y="21"/>
                  </a:lnTo>
                  <a:lnTo>
                    <a:pt x="79" y="19"/>
                  </a:lnTo>
                  <a:lnTo>
                    <a:pt x="75" y="19"/>
                  </a:lnTo>
                  <a:lnTo>
                    <a:pt x="73" y="15"/>
                  </a:lnTo>
                  <a:lnTo>
                    <a:pt x="69" y="11"/>
                  </a:lnTo>
                  <a:lnTo>
                    <a:pt x="63" y="11"/>
                  </a:lnTo>
                  <a:lnTo>
                    <a:pt x="57" y="11"/>
                  </a:lnTo>
                  <a:lnTo>
                    <a:pt x="51" y="9"/>
                  </a:lnTo>
                  <a:lnTo>
                    <a:pt x="37" y="6"/>
                  </a:lnTo>
                  <a:lnTo>
                    <a:pt x="28" y="2"/>
                  </a:lnTo>
                  <a:lnTo>
                    <a:pt x="20" y="0"/>
                  </a:lnTo>
                  <a:lnTo>
                    <a:pt x="12" y="6"/>
                  </a:lnTo>
                  <a:lnTo>
                    <a:pt x="4" y="7"/>
                  </a:lnTo>
                  <a:lnTo>
                    <a:pt x="4" y="7"/>
                  </a:lnTo>
                  <a:close/>
                  <a:moveTo>
                    <a:pt x="0" y="25"/>
                  </a:moveTo>
                  <a:lnTo>
                    <a:pt x="0" y="27"/>
                  </a:lnTo>
                  <a:lnTo>
                    <a:pt x="2" y="27"/>
                  </a:lnTo>
                  <a:lnTo>
                    <a:pt x="2" y="25"/>
                  </a:lnTo>
                  <a:lnTo>
                    <a:pt x="0" y="25"/>
                  </a:lnTo>
                  <a:lnTo>
                    <a:pt x="0" y="25"/>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792" name="Rectangle 173">
              <a:extLst>
                <a:ext uri="{FF2B5EF4-FFF2-40B4-BE49-F238E27FC236}">
                  <a16:creationId xmlns:a16="http://schemas.microsoft.com/office/drawing/2014/main" id="{2C16FF63-FE67-C946-9830-589B8F51E035}"/>
                </a:ext>
              </a:extLst>
            </p:cNvPr>
            <p:cNvSpPr>
              <a:spLocks noChangeArrowheads="1"/>
            </p:cNvSpPr>
            <p:nvPr/>
          </p:nvSpPr>
          <p:spPr bwMode="gray">
            <a:xfrm>
              <a:off x="5611815" y="2724147"/>
              <a:ext cx="3175" cy="3175"/>
            </a:xfrm>
            <a:prstGeom prst="rect">
              <a:avLst/>
            </a:prstGeom>
            <a:grpFill/>
            <a:ln w="9525">
              <a:noFill/>
              <a:miter lim="800000"/>
              <a:headEnd/>
              <a:tailEnd/>
            </a:ln>
          </p:spPr>
          <p:txBody>
            <a:bodyPr/>
            <a:lstStyle/>
            <a:p>
              <a:pPr defTabSz="685558">
                <a:defRPr/>
              </a:pPr>
              <a:endParaRPr lang="en-GB" sz="1350">
                <a:solidFill>
                  <a:prstClr val="black"/>
                </a:solidFill>
              </a:endParaRPr>
            </a:p>
          </p:txBody>
        </p:sp>
        <p:sp>
          <p:nvSpPr>
            <p:cNvPr id="793" name="Rectangle 174">
              <a:extLst>
                <a:ext uri="{FF2B5EF4-FFF2-40B4-BE49-F238E27FC236}">
                  <a16:creationId xmlns:a16="http://schemas.microsoft.com/office/drawing/2014/main" id="{AAED5106-DB76-5649-828A-50651EB3B9BD}"/>
                </a:ext>
              </a:extLst>
            </p:cNvPr>
            <p:cNvSpPr>
              <a:spLocks noChangeArrowheads="1"/>
            </p:cNvSpPr>
            <p:nvPr/>
          </p:nvSpPr>
          <p:spPr bwMode="gray">
            <a:xfrm>
              <a:off x="5611815" y="2724147"/>
              <a:ext cx="3175" cy="3175"/>
            </a:xfrm>
            <a:prstGeom prst="rect">
              <a:avLst/>
            </a:pr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794" name="Freeform 175">
              <a:extLst>
                <a:ext uri="{FF2B5EF4-FFF2-40B4-BE49-F238E27FC236}">
                  <a16:creationId xmlns:a16="http://schemas.microsoft.com/office/drawing/2014/main" id="{93F686F4-5569-8D48-8FF2-0A7514B3426A}"/>
                </a:ext>
              </a:extLst>
            </p:cNvPr>
            <p:cNvSpPr>
              <a:spLocks/>
            </p:cNvSpPr>
            <p:nvPr/>
          </p:nvSpPr>
          <p:spPr bwMode="gray">
            <a:xfrm>
              <a:off x="5327651" y="3052759"/>
              <a:ext cx="9525" cy="15876"/>
            </a:xfrm>
            <a:custGeom>
              <a:avLst/>
              <a:gdLst/>
              <a:ahLst/>
              <a:cxnLst>
                <a:cxn ang="0">
                  <a:pos x="6" y="10"/>
                </a:cxn>
                <a:cxn ang="0">
                  <a:pos x="6" y="10"/>
                </a:cxn>
                <a:cxn ang="0">
                  <a:pos x="2" y="6"/>
                </a:cxn>
                <a:cxn ang="0">
                  <a:pos x="0" y="4"/>
                </a:cxn>
                <a:cxn ang="0">
                  <a:pos x="0" y="0"/>
                </a:cxn>
                <a:cxn ang="0">
                  <a:pos x="6" y="0"/>
                </a:cxn>
                <a:cxn ang="0">
                  <a:pos x="6" y="2"/>
                </a:cxn>
                <a:cxn ang="0">
                  <a:pos x="6" y="10"/>
                </a:cxn>
                <a:cxn ang="0">
                  <a:pos x="6" y="10"/>
                </a:cxn>
              </a:cxnLst>
              <a:rect l="0" t="0" r="r" b="b"/>
              <a:pathLst>
                <a:path w="6" h="10">
                  <a:moveTo>
                    <a:pt x="6" y="10"/>
                  </a:moveTo>
                  <a:lnTo>
                    <a:pt x="6" y="10"/>
                  </a:lnTo>
                  <a:lnTo>
                    <a:pt x="2" y="6"/>
                  </a:lnTo>
                  <a:lnTo>
                    <a:pt x="0" y="4"/>
                  </a:lnTo>
                  <a:lnTo>
                    <a:pt x="0" y="0"/>
                  </a:lnTo>
                  <a:lnTo>
                    <a:pt x="6" y="0"/>
                  </a:lnTo>
                  <a:lnTo>
                    <a:pt x="6" y="2"/>
                  </a:lnTo>
                  <a:lnTo>
                    <a:pt x="6" y="10"/>
                  </a:lnTo>
                  <a:lnTo>
                    <a:pt x="6" y="1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795" name="Freeform 176">
              <a:extLst>
                <a:ext uri="{FF2B5EF4-FFF2-40B4-BE49-F238E27FC236}">
                  <a16:creationId xmlns:a16="http://schemas.microsoft.com/office/drawing/2014/main" id="{D67C924D-D45A-5648-9E81-50CC1695F300}"/>
                </a:ext>
              </a:extLst>
            </p:cNvPr>
            <p:cNvSpPr>
              <a:spLocks/>
            </p:cNvSpPr>
            <p:nvPr/>
          </p:nvSpPr>
          <p:spPr bwMode="gray">
            <a:xfrm>
              <a:off x="5327651" y="3052759"/>
              <a:ext cx="9525" cy="15876"/>
            </a:xfrm>
            <a:custGeom>
              <a:avLst/>
              <a:gdLst/>
              <a:ahLst/>
              <a:cxnLst>
                <a:cxn ang="0">
                  <a:pos x="6" y="10"/>
                </a:cxn>
                <a:cxn ang="0">
                  <a:pos x="6" y="10"/>
                </a:cxn>
                <a:cxn ang="0">
                  <a:pos x="2" y="6"/>
                </a:cxn>
                <a:cxn ang="0">
                  <a:pos x="0" y="4"/>
                </a:cxn>
                <a:cxn ang="0">
                  <a:pos x="0" y="0"/>
                </a:cxn>
                <a:cxn ang="0">
                  <a:pos x="6" y="0"/>
                </a:cxn>
                <a:cxn ang="0">
                  <a:pos x="6" y="2"/>
                </a:cxn>
                <a:cxn ang="0">
                  <a:pos x="6" y="10"/>
                </a:cxn>
                <a:cxn ang="0">
                  <a:pos x="6" y="10"/>
                </a:cxn>
              </a:cxnLst>
              <a:rect l="0" t="0" r="r" b="b"/>
              <a:pathLst>
                <a:path w="6" h="10">
                  <a:moveTo>
                    <a:pt x="6" y="10"/>
                  </a:moveTo>
                  <a:lnTo>
                    <a:pt x="6" y="10"/>
                  </a:lnTo>
                  <a:lnTo>
                    <a:pt x="2" y="6"/>
                  </a:lnTo>
                  <a:lnTo>
                    <a:pt x="0" y="4"/>
                  </a:lnTo>
                  <a:lnTo>
                    <a:pt x="0" y="0"/>
                  </a:lnTo>
                  <a:lnTo>
                    <a:pt x="6" y="0"/>
                  </a:lnTo>
                  <a:lnTo>
                    <a:pt x="6" y="2"/>
                  </a:lnTo>
                  <a:lnTo>
                    <a:pt x="6" y="10"/>
                  </a:lnTo>
                  <a:lnTo>
                    <a:pt x="6" y="1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796" name="Freeform 177">
              <a:extLst>
                <a:ext uri="{FF2B5EF4-FFF2-40B4-BE49-F238E27FC236}">
                  <a16:creationId xmlns:a16="http://schemas.microsoft.com/office/drawing/2014/main" id="{E2974AAB-C241-314A-961C-58F7C90AAFF1}"/>
                </a:ext>
              </a:extLst>
            </p:cNvPr>
            <p:cNvSpPr>
              <a:spLocks/>
            </p:cNvSpPr>
            <p:nvPr/>
          </p:nvSpPr>
          <p:spPr bwMode="gray">
            <a:xfrm>
              <a:off x="5995990" y="3522658"/>
              <a:ext cx="53975" cy="74613"/>
            </a:xfrm>
            <a:custGeom>
              <a:avLst/>
              <a:gdLst/>
              <a:ahLst/>
              <a:cxnLst>
                <a:cxn ang="0">
                  <a:pos x="18" y="4"/>
                </a:cxn>
                <a:cxn ang="0">
                  <a:pos x="18" y="4"/>
                </a:cxn>
                <a:cxn ang="0">
                  <a:pos x="14" y="7"/>
                </a:cxn>
                <a:cxn ang="0">
                  <a:pos x="12" y="13"/>
                </a:cxn>
                <a:cxn ang="0">
                  <a:pos x="10" y="13"/>
                </a:cxn>
                <a:cxn ang="0">
                  <a:pos x="8" y="17"/>
                </a:cxn>
                <a:cxn ang="0">
                  <a:pos x="8" y="23"/>
                </a:cxn>
                <a:cxn ang="0">
                  <a:pos x="8" y="35"/>
                </a:cxn>
                <a:cxn ang="0">
                  <a:pos x="2" y="37"/>
                </a:cxn>
                <a:cxn ang="0">
                  <a:pos x="0" y="41"/>
                </a:cxn>
                <a:cxn ang="0">
                  <a:pos x="0" y="47"/>
                </a:cxn>
                <a:cxn ang="0">
                  <a:pos x="4" y="47"/>
                </a:cxn>
                <a:cxn ang="0">
                  <a:pos x="8" y="47"/>
                </a:cxn>
                <a:cxn ang="0">
                  <a:pos x="10" y="45"/>
                </a:cxn>
                <a:cxn ang="0">
                  <a:pos x="12" y="45"/>
                </a:cxn>
                <a:cxn ang="0">
                  <a:pos x="18" y="37"/>
                </a:cxn>
                <a:cxn ang="0">
                  <a:pos x="20" y="35"/>
                </a:cxn>
                <a:cxn ang="0">
                  <a:pos x="22" y="31"/>
                </a:cxn>
                <a:cxn ang="0">
                  <a:pos x="22" y="27"/>
                </a:cxn>
                <a:cxn ang="0">
                  <a:pos x="26" y="21"/>
                </a:cxn>
                <a:cxn ang="0">
                  <a:pos x="30" y="13"/>
                </a:cxn>
                <a:cxn ang="0">
                  <a:pos x="34" y="4"/>
                </a:cxn>
                <a:cxn ang="0">
                  <a:pos x="34" y="2"/>
                </a:cxn>
                <a:cxn ang="0">
                  <a:pos x="30" y="2"/>
                </a:cxn>
                <a:cxn ang="0">
                  <a:pos x="26" y="0"/>
                </a:cxn>
                <a:cxn ang="0">
                  <a:pos x="22" y="0"/>
                </a:cxn>
                <a:cxn ang="0">
                  <a:pos x="20" y="0"/>
                </a:cxn>
                <a:cxn ang="0">
                  <a:pos x="18" y="4"/>
                </a:cxn>
                <a:cxn ang="0">
                  <a:pos x="18" y="4"/>
                </a:cxn>
              </a:cxnLst>
              <a:rect l="0" t="0" r="r" b="b"/>
              <a:pathLst>
                <a:path w="34" h="47">
                  <a:moveTo>
                    <a:pt x="18" y="4"/>
                  </a:moveTo>
                  <a:lnTo>
                    <a:pt x="18" y="4"/>
                  </a:lnTo>
                  <a:lnTo>
                    <a:pt x="14" y="7"/>
                  </a:lnTo>
                  <a:lnTo>
                    <a:pt x="12" y="13"/>
                  </a:lnTo>
                  <a:lnTo>
                    <a:pt x="10" y="13"/>
                  </a:lnTo>
                  <a:lnTo>
                    <a:pt x="8" y="17"/>
                  </a:lnTo>
                  <a:lnTo>
                    <a:pt x="8" y="23"/>
                  </a:lnTo>
                  <a:lnTo>
                    <a:pt x="8" y="35"/>
                  </a:lnTo>
                  <a:lnTo>
                    <a:pt x="2" y="37"/>
                  </a:lnTo>
                  <a:lnTo>
                    <a:pt x="0" y="41"/>
                  </a:lnTo>
                  <a:lnTo>
                    <a:pt x="0" y="47"/>
                  </a:lnTo>
                  <a:lnTo>
                    <a:pt x="4" y="47"/>
                  </a:lnTo>
                  <a:lnTo>
                    <a:pt x="8" y="47"/>
                  </a:lnTo>
                  <a:lnTo>
                    <a:pt x="10" y="45"/>
                  </a:lnTo>
                  <a:lnTo>
                    <a:pt x="12" y="45"/>
                  </a:lnTo>
                  <a:lnTo>
                    <a:pt x="18" y="37"/>
                  </a:lnTo>
                  <a:lnTo>
                    <a:pt x="20" y="35"/>
                  </a:lnTo>
                  <a:lnTo>
                    <a:pt x="22" y="31"/>
                  </a:lnTo>
                  <a:lnTo>
                    <a:pt x="22" y="27"/>
                  </a:lnTo>
                  <a:lnTo>
                    <a:pt x="26" y="21"/>
                  </a:lnTo>
                  <a:lnTo>
                    <a:pt x="30" y="13"/>
                  </a:lnTo>
                  <a:lnTo>
                    <a:pt x="34" y="4"/>
                  </a:lnTo>
                  <a:lnTo>
                    <a:pt x="34" y="2"/>
                  </a:lnTo>
                  <a:lnTo>
                    <a:pt x="30" y="2"/>
                  </a:lnTo>
                  <a:lnTo>
                    <a:pt x="26" y="0"/>
                  </a:lnTo>
                  <a:lnTo>
                    <a:pt x="22" y="0"/>
                  </a:lnTo>
                  <a:lnTo>
                    <a:pt x="20" y="0"/>
                  </a:lnTo>
                  <a:lnTo>
                    <a:pt x="18" y="4"/>
                  </a:lnTo>
                  <a:lnTo>
                    <a:pt x="18" y="4"/>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797" name="Freeform 178">
              <a:extLst>
                <a:ext uri="{FF2B5EF4-FFF2-40B4-BE49-F238E27FC236}">
                  <a16:creationId xmlns:a16="http://schemas.microsoft.com/office/drawing/2014/main" id="{BA501F0F-01B7-DA43-A2C7-34A47CF12B62}"/>
                </a:ext>
              </a:extLst>
            </p:cNvPr>
            <p:cNvSpPr>
              <a:spLocks/>
            </p:cNvSpPr>
            <p:nvPr/>
          </p:nvSpPr>
          <p:spPr bwMode="gray">
            <a:xfrm>
              <a:off x="5995990" y="3522658"/>
              <a:ext cx="53975" cy="74613"/>
            </a:xfrm>
            <a:custGeom>
              <a:avLst/>
              <a:gdLst/>
              <a:ahLst/>
              <a:cxnLst>
                <a:cxn ang="0">
                  <a:pos x="18" y="4"/>
                </a:cxn>
                <a:cxn ang="0">
                  <a:pos x="18" y="4"/>
                </a:cxn>
                <a:cxn ang="0">
                  <a:pos x="14" y="7"/>
                </a:cxn>
                <a:cxn ang="0">
                  <a:pos x="12" y="13"/>
                </a:cxn>
                <a:cxn ang="0">
                  <a:pos x="10" y="13"/>
                </a:cxn>
                <a:cxn ang="0">
                  <a:pos x="8" y="17"/>
                </a:cxn>
                <a:cxn ang="0">
                  <a:pos x="8" y="23"/>
                </a:cxn>
                <a:cxn ang="0">
                  <a:pos x="8" y="35"/>
                </a:cxn>
                <a:cxn ang="0">
                  <a:pos x="2" y="37"/>
                </a:cxn>
                <a:cxn ang="0">
                  <a:pos x="0" y="41"/>
                </a:cxn>
                <a:cxn ang="0">
                  <a:pos x="0" y="47"/>
                </a:cxn>
                <a:cxn ang="0">
                  <a:pos x="4" y="47"/>
                </a:cxn>
                <a:cxn ang="0">
                  <a:pos x="8" y="47"/>
                </a:cxn>
                <a:cxn ang="0">
                  <a:pos x="10" y="45"/>
                </a:cxn>
                <a:cxn ang="0">
                  <a:pos x="12" y="45"/>
                </a:cxn>
                <a:cxn ang="0">
                  <a:pos x="18" y="37"/>
                </a:cxn>
                <a:cxn ang="0">
                  <a:pos x="20" y="35"/>
                </a:cxn>
                <a:cxn ang="0">
                  <a:pos x="22" y="31"/>
                </a:cxn>
                <a:cxn ang="0">
                  <a:pos x="22" y="27"/>
                </a:cxn>
                <a:cxn ang="0">
                  <a:pos x="26" y="21"/>
                </a:cxn>
                <a:cxn ang="0">
                  <a:pos x="30" y="13"/>
                </a:cxn>
                <a:cxn ang="0">
                  <a:pos x="34" y="4"/>
                </a:cxn>
                <a:cxn ang="0">
                  <a:pos x="34" y="2"/>
                </a:cxn>
                <a:cxn ang="0">
                  <a:pos x="30" y="2"/>
                </a:cxn>
                <a:cxn ang="0">
                  <a:pos x="26" y="0"/>
                </a:cxn>
                <a:cxn ang="0">
                  <a:pos x="22" y="0"/>
                </a:cxn>
                <a:cxn ang="0">
                  <a:pos x="20" y="0"/>
                </a:cxn>
                <a:cxn ang="0">
                  <a:pos x="18" y="4"/>
                </a:cxn>
                <a:cxn ang="0">
                  <a:pos x="18" y="4"/>
                </a:cxn>
              </a:cxnLst>
              <a:rect l="0" t="0" r="r" b="b"/>
              <a:pathLst>
                <a:path w="34" h="47">
                  <a:moveTo>
                    <a:pt x="18" y="4"/>
                  </a:moveTo>
                  <a:lnTo>
                    <a:pt x="18" y="4"/>
                  </a:lnTo>
                  <a:lnTo>
                    <a:pt x="14" y="7"/>
                  </a:lnTo>
                  <a:lnTo>
                    <a:pt x="12" y="13"/>
                  </a:lnTo>
                  <a:lnTo>
                    <a:pt x="10" y="13"/>
                  </a:lnTo>
                  <a:lnTo>
                    <a:pt x="8" y="17"/>
                  </a:lnTo>
                  <a:lnTo>
                    <a:pt x="8" y="23"/>
                  </a:lnTo>
                  <a:lnTo>
                    <a:pt x="8" y="35"/>
                  </a:lnTo>
                  <a:lnTo>
                    <a:pt x="2" y="37"/>
                  </a:lnTo>
                  <a:lnTo>
                    <a:pt x="0" y="41"/>
                  </a:lnTo>
                  <a:lnTo>
                    <a:pt x="0" y="47"/>
                  </a:lnTo>
                  <a:lnTo>
                    <a:pt x="4" y="47"/>
                  </a:lnTo>
                  <a:lnTo>
                    <a:pt x="8" y="47"/>
                  </a:lnTo>
                  <a:lnTo>
                    <a:pt x="10" y="45"/>
                  </a:lnTo>
                  <a:lnTo>
                    <a:pt x="12" y="45"/>
                  </a:lnTo>
                  <a:lnTo>
                    <a:pt x="18" y="37"/>
                  </a:lnTo>
                  <a:lnTo>
                    <a:pt x="20" y="35"/>
                  </a:lnTo>
                  <a:lnTo>
                    <a:pt x="22" y="31"/>
                  </a:lnTo>
                  <a:lnTo>
                    <a:pt x="22" y="27"/>
                  </a:lnTo>
                  <a:lnTo>
                    <a:pt x="26" y="21"/>
                  </a:lnTo>
                  <a:lnTo>
                    <a:pt x="30" y="13"/>
                  </a:lnTo>
                  <a:lnTo>
                    <a:pt x="34" y="4"/>
                  </a:lnTo>
                  <a:lnTo>
                    <a:pt x="34" y="2"/>
                  </a:lnTo>
                  <a:lnTo>
                    <a:pt x="30" y="2"/>
                  </a:lnTo>
                  <a:lnTo>
                    <a:pt x="26" y="0"/>
                  </a:lnTo>
                  <a:lnTo>
                    <a:pt x="22" y="0"/>
                  </a:lnTo>
                  <a:lnTo>
                    <a:pt x="20" y="0"/>
                  </a:lnTo>
                  <a:lnTo>
                    <a:pt x="18" y="4"/>
                  </a:lnTo>
                  <a:lnTo>
                    <a:pt x="18" y="4"/>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798" name="Freeform 179">
              <a:extLst>
                <a:ext uri="{FF2B5EF4-FFF2-40B4-BE49-F238E27FC236}">
                  <a16:creationId xmlns:a16="http://schemas.microsoft.com/office/drawing/2014/main" id="{EF3FFC02-F6F9-E04F-AF16-A92DC180EAFE}"/>
                </a:ext>
              </a:extLst>
            </p:cNvPr>
            <p:cNvSpPr>
              <a:spLocks/>
            </p:cNvSpPr>
            <p:nvPr/>
          </p:nvSpPr>
          <p:spPr bwMode="gray">
            <a:xfrm>
              <a:off x="5618165" y="2614609"/>
              <a:ext cx="206375" cy="115887"/>
            </a:xfrm>
            <a:custGeom>
              <a:avLst/>
              <a:gdLst/>
              <a:ahLst/>
              <a:cxnLst>
                <a:cxn ang="0">
                  <a:pos x="0" y="51"/>
                </a:cxn>
                <a:cxn ang="0">
                  <a:pos x="0" y="51"/>
                </a:cxn>
                <a:cxn ang="0">
                  <a:pos x="8" y="48"/>
                </a:cxn>
                <a:cxn ang="0">
                  <a:pos x="16" y="44"/>
                </a:cxn>
                <a:cxn ang="0">
                  <a:pos x="24" y="46"/>
                </a:cxn>
                <a:cxn ang="0">
                  <a:pos x="33" y="48"/>
                </a:cxn>
                <a:cxn ang="0">
                  <a:pos x="47" y="53"/>
                </a:cxn>
                <a:cxn ang="0">
                  <a:pos x="53" y="55"/>
                </a:cxn>
                <a:cxn ang="0">
                  <a:pos x="59" y="55"/>
                </a:cxn>
                <a:cxn ang="0">
                  <a:pos x="65" y="55"/>
                </a:cxn>
                <a:cxn ang="0">
                  <a:pos x="69" y="57"/>
                </a:cxn>
                <a:cxn ang="0">
                  <a:pos x="71" y="63"/>
                </a:cxn>
                <a:cxn ang="0">
                  <a:pos x="75" y="63"/>
                </a:cxn>
                <a:cxn ang="0">
                  <a:pos x="81" y="65"/>
                </a:cxn>
                <a:cxn ang="0">
                  <a:pos x="89" y="71"/>
                </a:cxn>
                <a:cxn ang="0">
                  <a:pos x="95" y="73"/>
                </a:cxn>
                <a:cxn ang="0">
                  <a:pos x="100" y="67"/>
                </a:cxn>
                <a:cxn ang="0">
                  <a:pos x="102" y="65"/>
                </a:cxn>
                <a:cxn ang="0">
                  <a:pos x="108" y="65"/>
                </a:cxn>
                <a:cxn ang="0">
                  <a:pos x="112" y="67"/>
                </a:cxn>
                <a:cxn ang="0">
                  <a:pos x="116" y="61"/>
                </a:cxn>
                <a:cxn ang="0">
                  <a:pos x="116" y="53"/>
                </a:cxn>
                <a:cxn ang="0">
                  <a:pos x="118" y="51"/>
                </a:cxn>
                <a:cxn ang="0">
                  <a:pos x="122" y="53"/>
                </a:cxn>
                <a:cxn ang="0">
                  <a:pos x="128" y="53"/>
                </a:cxn>
                <a:cxn ang="0">
                  <a:pos x="130" y="51"/>
                </a:cxn>
                <a:cxn ang="0">
                  <a:pos x="128" y="44"/>
                </a:cxn>
                <a:cxn ang="0">
                  <a:pos x="122" y="36"/>
                </a:cxn>
                <a:cxn ang="0">
                  <a:pos x="120" y="34"/>
                </a:cxn>
                <a:cxn ang="0">
                  <a:pos x="118" y="34"/>
                </a:cxn>
                <a:cxn ang="0">
                  <a:pos x="116" y="32"/>
                </a:cxn>
                <a:cxn ang="0">
                  <a:pos x="116" y="20"/>
                </a:cxn>
                <a:cxn ang="0">
                  <a:pos x="110" y="22"/>
                </a:cxn>
                <a:cxn ang="0">
                  <a:pos x="108" y="22"/>
                </a:cxn>
                <a:cxn ang="0">
                  <a:pos x="104" y="20"/>
                </a:cxn>
                <a:cxn ang="0">
                  <a:pos x="104" y="14"/>
                </a:cxn>
                <a:cxn ang="0">
                  <a:pos x="102" y="14"/>
                </a:cxn>
                <a:cxn ang="0">
                  <a:pos x="95" y="16"/>
                </a:cxn>
                <a:cxn ang="0">
                  <a:pos x="91" y="6"/>
                </a:cxn>
                <a:cxn ang="0">
                  <a:pos x="85" y="6"/>
                </a:cxn>
                <a:cxn ang="0">
                  <a:pos x="85" y="4"/>
                </a:cxn>
                <a:cxn ang="0">
                  <a:pos x="81" y="2"/>
                </a:cxn>
                <a:cxn ang="0">
                  <a:pos x="73" y="0"/>
                </a:cxn>
                <a:cxn ang="0">
                  <a:pos x="69" y="0"/>
                </a:cxn>
                <a:cxn ang="0">
                  <a:pos x="69" y="2"/>
                </a:cxn>
                <a:cxn ang="0">
                  <a:pos x="63" y="2"/>
                </a:cxn>
                <a:cxn ang="0">
                  <a:pos x="53" y="2"/>
                </a:cxn>
                <a:cxn ang="0">
                  <a:pos x="53" y="12"/>
                </a:cxn>
                <a:cxn ang="0">
                  <a:pos x="55" y="24"/>
                </a:cxn>
                <a:cxn ang="0">
                  <a:pos x="45" y="28"/>
                </a:cxn>
                <a:cxn ang="0">
                  <a:pos x="41" y="28"/>
                </a:cxn>
                <a:cxn ang="0">
                  <a:pos x="35" y="26"/>
                </a:cxn>
                <a:cxn ang="0">
                  <a:pos x="26" y="16"/>
                </a:cxn>
                <a:cxn ang="0">
                  <a:pos x="26" y="14"/>
                </a:cxn>
                <a:cxn ang="0">
                  <a:pos x="28" y="14"/>
                </a:cxn>
                <a:cxn ang="0">
                  <a:pos x="28" y="10"/>
                </a:cxn>
                <a:cxn ang="0">
                  <a:pos x="26" y="10"/>
                </a:cxn>
                <a:cxn ang="0">
                  <a:pos x="24" y="12"/>
                </a:cxn>
                <a:cxn ang="0">
                  <a:pos x="16" y="14"/>
                </a:cxn>
                <a:cxn ang="0">
                  <a:pos x="14" y="22"/>
                </a:cxn>
                <a:cxn ang="0">
                  <a:pos x="4" y="36"/>
                </a:cxn>
                <a:cxn ang="0">
                  <a:pos x="0" y="51"/>
                </a:cxn>
                <a:cxn ang="0">
                  <a:pos x="0" y="51"/>
                </a:cxn>
              </a:cxnLst>
              <a:rect l="0" t="0" r="r" b="b"/>
              <a:pathLst>
                <a:path w="130" h="73">
                  <a:moveTo>
                    <a:pt x="0" y="51"/>
                  </a:moveTo>
                  <a:lnTo>
                    <a:pt x="0" y="51"/>
                  </a:lnTo>
                  <a:lnTo>
                    <a:pt x="8" y="48"/>
                  </a:lnTo>
                  <a:lnTo>
                    <a:pt x="16" y="44"/>
                  </a:lnTo>
                  <a:lnTo>
                    <a:pt x="24" y="46"/>
                  </a:lnTo>
                  <a:lnTo>
                    <a:pt x="33" y="48"/>
                  </a:lnTo>
                  <a:lnTo>
                    <a:pt x="47" y="53"/>
                  </a:lnTo>
                  <a:lnTo>
                    <a:pt x="53" y="55"/>
                  </a:lnTo>
                  <a:lnTo>
                    <a:pt x="59" y="55"/>
                  </a:lnTo>
                  <a:lnTo>
                    <a:pt x="65" y="55"/>
                  </a:lnTo>
                  <a:lnTo>
                    <a:pt x="69" y="57"/>
                  </a:lnTo>
                  <a:lnTo>
                    <a:pt x="71" y="63"/>
                  </a:lnTo>
                  <a:lnTo>
                    <a:pt x="75" y="63"/>
                  </a:lnTo>
                  <a:lnTo>
                    <a:pt x="81" y="65"/>
                  </a:lnTo>
                  <a:lnTo>
                    <a:pt x="89" y="71"/>
                  </a:lnTo>
                  <a:lnTo>
                    <a:pt x="95" y="73"/>
                  </a:lnTo>
                  <a:lnTo>
                    <a:pt x="100" y="67"/>
                  </a:lnTo>
                  <a:lnTo>
                    <a:pt x="102" y="65"/>
                  </a:lnTo>
                  <a:lnTo>
                    <a:pt x="108" y="65"/>
                  </a:lnTo>
                  <a:lnTo>
                    <a:pt x="112" y="67"/>
                  </a:lnTo>
                  <a:lnTo>
                    <a:pt x="116" y="61"/>
                  </a:lnTo>
                  <a:lnTo>
                    <a:pt x="116" y="53"/>
                  </a:lnTo>
                  <a:lnTo>
                    <a:pt x="118" y="51"/>
                  </a:lnTo>
                  <a:lnTo>
                    <a:pt x="122" y="53"/>
                  </a:lnTo>
                  <a:lnTo>
                    <a:pt x="128" y="53"/>
                  </a:lnTo>
                  <a:lnTo>
                    <a:pt x="130" y="51"/>
                  </a:lnTo>
                  <a:lnTo>
                    <a:pt x="128" y="44"/>
                  </a:lnTo>
                  <a:lnTo>
                    <a:pt x="122" y="36"/>
                  </a:lnTo>
                  <a:lnTo>
                    <a:pt x="120" y="34"/>
                  </a:lnTo>
                  <a:lnTo>
                    <a:pt x="118" y="34"/>
                  </a:lnTo>
                  <a:lnTo>
                    <a:pt x="116" y="32"/>
                  </a:lnTo>
                  <a:lnTo>
                    <a:pt x="116" y="20"/>
                  </a:lnTo>
                  <a:lnTo>
                    <a:pt x="110" y="22"/>
                  </a:lnTo>
                  <a:lnTo>
                    <a:pt x="108" y="22"/>
                  </a:lnTo>
                  <a:lnTo>
                    <a:pt x="104" y="20"/>
                  </a:lnTo>
                  <a:lnTo>
                    <a:pt x="104" y="14"/>
                  </a:lnTo>
                  <a:lnTo>
                    <a:pt x="102" y="14"/>
                  </a:lnTo>
                  <a:lnTo>
                    <a:pt x="95" y="16"/>
                  </a:lnTo>
                  <a:lnTo>
                    <a:pt x="91" y="6"/>
                  </a:lnTo>
                  <a:lnTo>
                    <a:pt x="85" y="6"/>
                  </a:lnTo>
                  <a:lnTo>
                    <a:pt x="85" y="4"/>
                  </a:lnTo>
                  <a:lnTo>
                    <a:pt x="81" y="2"/>
                  </a:lnTo>
                  <a:lnTo>
                    <a:pt x="73" y="0"/>
                  </a:lnTo>
                  <a:lnTo>
                    <a:pt x="69" y="0"/>
                  </a:lnTo>
                  <a:lnTo>
                    <a:pt x="69" y="2"/>
                  </a:lnTo>
                  <a:lnTo>
                    <a:pt x="63" y="2"/>
                  </a:lnTo>
                  <a:lnTo>
                    <a:pt x="53" y="2"/>
                  </a:lnTo>
                  <a:lnTo>
                    <a:pt x="53" y="12"/>
                  </a:lnTo>
                  <a:lnTo>
                    <a:pt x="55" y="24"/>
                  </a:lnTo>
                  <a:lnTo>
                    <a:pt x="45" y="28"/>
                  </a:lnTo>
                  <a:lnTo>
                    <a:pt x="41" y="28"/>
                  </a:lnTo>
                  <a:lnTo>
                    <a:pt x="35" y="26"/>
                  </a:lnTo>
                  <a:lnTo>
                    <a:pt x="26" y="16"/>
                  </a:lnTo>
                  <a:lnTo>
                    <a:pt x="26" y="14"/>
                  </a:lnTo>
                  <a:lnTo>
                    <a:pt x="28" y="14"/>
                  </a:lnTo>
                  <a:lnTo>
                    <a:pt x="28" y="10"/>
                  </a:lnTo>
                  <a:lnTo>
                    <a:pt x="26" y="10"/>
                  </a:lnTo>
                  <a:lnTo>
                    <a:pt x="24" y="12"/>
                  </a:lnTo>
                  <a:lnTo>
                    <a:pt x="16" y="14"/>
                  </a:lnTo>
                  <a:lnTo>
                    <a:pt x="14" y="22"/>
                  </a:lnTo>
                  <a:lnTo>
                    <a:pt x="4" y="36"/>
                  </a:lnTo>
                  <a:lnTo>
                    <a:pt x="0" y="51"/>
                  </a:lnTo>
                  <a:lnTo>
                    <a:pt x="0" y="51"/>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799" name="Freeform 180">
              <a:extLst>
                <a:ext uri="{FF2B5EF4-FFF2-40B4-BE49-F238E27FC236}">
                  <a16:creationId xmlns:a16="http://schemas.microsoft.com/office/drawing/2014/main" id="{073C6008-6403-384D-A912-38A56E7D308C}"/>
                </a:ext>
              </a:extLst>
            </p:cNvPr>
            <p:cNvSpPr>
              <a:spLocks/>
            </p:cNvSpPr>
            <p:nvPr/>
          </p:nvSpPr>
          <p:spPr bwMode="gray">
            <a:xfrm>
              <a:off x="7726365" y="3941757"/>
              <a:ext cx="184150" cy="277813"/>
            </a:xfrm>
            <a:custGeom>
              <a:avLst/>
              <a:gdLst/>
              <a:ahLst/>
              <a:cxnLst>
                <a:cxn ang="0">
                  <a:pos x="4" y="43"/>
                </a:cxn>
                <a:cxn ang="0">
                  <a:pos x="0" y="53"/>
                </a:cxn>
                <a:cxn ang="0">
                  <a:pos x="6" y="59"/>
                </a:cxn>
                <a:cxn ang="0">
                  <a:pos x="14" y="63"/>
                </a:cxn>
                <a:cxn ang="0">
                  <a:pos x="10" y="76"/>
                </a:cxn>
                <a:cxn ang="0">
                  <a:pos x="14" y="84"/>
                </a:cxn>
                <a:cxn ang="0">
                  <a:pos x="14" y="96"/>
                </a:cxn>
                <a:cxn ang="0">
                  <a:pos x="23" y="96"/>
                </a:cxn>
                <a:cxn ang="0">
                  <a:pos x="35" y="84"/>
                </a:cxn>
                <a:cxn ang="0">
                  <a:pos x="41" y="88"/>
                </a:cxn>
                <a:cxn ang="0">
                  <a:pos x="51" y="96"/>
                </a:cxn>
                <a:cxn ang="0">
                  <a:pos x="65" y="106"/>
                </a:cxn>
                <a:cxn ang="0">
                  <a:pos x="65" y="124"/>
                </a:cxn>
                <a:cxn ang="0">
                  <a:pos x="75" y="134"/>
                </a:cxn>
                <a:cxn ang="0">
                  <a:pos x="79" y="145"/>
                </a:cxn>
                <a:cxn ang="0">
                  <a:pos x="79" y="155"/>
                </a:cxn>
                <a:cxn ang="0">
                  <a:pos x="71" y="165"/>
                </a:cxn>
                <a:cxn ang="0">
                  <a:pos x="83" y="169"/>
                </a:cxn>
                <a:cxn ang="0">
                  <a:pos x="92" y="173"/>
                </a:cxn>
                <a:cxn ang="0">
                  <a:pos x="98" y="157"/>
                </a:cxn>
                <a:cxn ang="0">
                  <a:pos x="108" y="165"/>
                </a:cxn>
                <a:cxn ang="0">
                  <a:pos x="116" y="157"/>
                </a:cxn>
                <a:cxn ang="0">
                  <a:pos x="112" y="138"/>
                </a:cxn>
                <a:cxn ang="0">
                  <a:pos x="102" y="126"/>
                </a:cxn>
                <a:cxn ang="0">
                  <a:pos x="92" y="114"/>
                </a:cxn>
                <a:cxn ang="0">
                  <a:pos x="84" y="100"/>
                </a:cxn>
                <a:cxn ang="0">
                  <a:pos x="73" y="86"/>
                </a:cxn>
                <a:cxn ang="0">
                  <a:pos x="61" y="69"/>
                </a:cxn>
                <a:cxn ang="0">
                  <a:pos x="65" y="57"/>
                </a:cxn>
                <a:cxn ang="0">
                  <a:pos x="79" y="49"/>
                </a:cxn>
                <a:cxn ang="0">
                  <a:pos x="71" y="33"/>
                </a:cxn>
                <a:cxn ang="0">
                  <a:pos x="59" y="37"/>
                </a:cxn>
                <a:cxn ang="0">
                  <a:pos x="51" y="29"/>
                </a:cxn>
                <a:cxn ang="0">
                  <a:pos x="37" y="19"/>
                </a:cxn>
                <a:cxn ang="0">
                  <a:pos x="31" y="2"/>
                </a:cxn>
                <a:cxn ang="0">
                  <a:pos x="19" y="7"/>
                </a:cxn>
                <a:cxn ang="0">
                  <a:pos x="25" y="29"/>
                </a:cxn>
                <a:cxn ang="0">
                  <a:pos x="10" y="37"/>
                </a:cxn>
              </a:cxnLst>
              <a:rect l="0" t="0" r="r" b="b"/>
              <a:pathLst>
                <a:path w="116" h="175">
                  <a:moveTo>
                    <a:pt x="10" y="37"/>
                  </a:moveTo>
                  <a:lnTo>
                    <a:pt x="4" y="43"/>
                  </a:lnTo>
                  <a:lnTo>
                    <a:pt x="4" y="51"/>
                  </a:lnTo>
                  <a:lnTo>
                    <a:pt x="0" y="53"/>
                  </a:lnTo>
                  <a:lnTo>
                    <a:pt x="0" y="59"/>
                  </a:lnTo>
                  <a:lnTo>
                    <a:pt x="6" y="59"/>
                  </a:lnTo>
                  <a:lnTo>
                    <a:pt x="10" y="59"/>
                  </a:lnTo>
                  <a:lnTo>
                    <a:pt x="14" y="63"/>
                  </a:lnTo>
                  <a:lnTo>
                    <a:pt x="8" y="74"/>
                  </a:lnTo>
                  <a:lnTo>
                    <a:pt x="10" y="76"/>
                  </a:lnTo>
                  <a:lnTo>
                    <a:pt x="10" y="80"/>
                  </a:lnTo>
                  <a:lnTo>
                    <a:pt x="14" y="84"/>
                  </a:lnTo>
                  <a:lnTo>
                    <a:pt x="16" y="90"/>
                  </a:lnTo>
                  <a:lnTo>
                    <a:pt x="14" y="96"/>
                  </a:lnTo>
                  <a:lnTo>
                    <a:pt x="18" y="98"/>
                  </a:lnTo>
                  <a:lnTo>
                    <a:pt x="23" y="96"/>
                  </a:lnTo>
                  <a:lnTo>
                    <a:pt x="25" y="90"/>
                  </a:lnTo>
                  <a:lnTo>
                    <a:pt x="35" y="84"/>
                  </a:lnTo>
                  <a:lnTo>
                    <a:pt x="41" y="86"/>
                  </a:lnTo>
                  <a:lnTo>
                    <a:pt x="41" y="88"/>
                  </a:lnTo>
                  <a:lnTo>
                    <a:pt x="43" y="90"/>
                  </a:lnTo>
                  <a:lnTo>
                    <a:pt x="51" y="96"/>
                  </a:lnTo>
                  <a:lnTo>
                    <a:pt x="59" y="96"/>
                  </a:lnTo>
                  <a:lnTo>
                    <a:pt x="65" y="106"/>
                  </a:lnTo>
                  <a:lnTo>
                    <a:pt x="65" y="114"/>
                  </a:lnTo>
                  <a:lnTo>
                    <a:pt x="65" y="124"/>
                  </a:lnTo>
                  <a:lnTo>
                    <a:pt x="71" y="128"/>
                  </a:lnTo>
                  <a:lnTo>
                    <a:pt x="75" y="134"/>
                  </a:lnTo>
                  <a:lnTo>
                    <a:pt x="79" y="138"/>
                  </a:lnTo>
                  <a:lnTo>
                    <a:pt x="79" y="145"/>
                  </a:lnTo>
                  <a:lnTo>
                    <a:pt x="81" y="147"/>
                  </a:lnTo>
                  <a:lnTo>
                    <a:pt x="79" y="155"/>
                  </a:lnTo>
                  <a:lnTo>
                    <a:pt x="75" y="159"/>
                  </a:lnTo>
                  <a:lnTo>
                    <a:pt x="71" y="165"/>
                  </a:lnTo>
                  <a:lnTo>
                    <a:pt x="81" y="167"/>
                  </a:lnTo>
                  <a:lnTo>
                    <a:pt x="83" y="169"/>
                  </a:lnTo>
                  <a:lnTo>
                    <a:pt x="88" y="175"/>
                  </a:lnTo>
                  <a:lnTo>
                    <a:pt x="92" y="173"/>
                  </a:lnTo>
                  <a:lnTo>
                    <a:pt x="92" y="165"/>
                  </a:lnTo>
                  <a:lnTo>
                    <a:pt x="98" y="157"/>
                  </a:lnTo>
                  <a:lnTo>
                    <a:pt x="102" y="159"/>
                  </a:lnTo>
                  <a:lnTo>
                    <a:pt x="108" y="165"/>
                  </a:lnTo>
                  <a:lnTo>
                    <a:pt x="116" y="163"/>
                  </a:lnTo>
                  <a:lnTo>
                    <a:pt x="116" y="157"/>
                  </a:lnTo>
                  <a:lnTo>
                    <a:pt x="116" y="145"/>
                  </a:lnTo>
                  <a:lnTo>
                    <a:pt x="112" y="138"/>
                  </a:lnTo>
                  <a:lnTo>
                    <a:pt x="108" y="136"/>
                  </a:lnTo>
                  <a:lnTo>
                    <a:pt x="102" y="126"/>
                  </a:lnTo>
                  <a:lnTo>
                    <a:pt x="100" y="118"/>
                  </a:lnTo>
                  <a:lnTo>
                    <a:pt x="92" y="114"/>
                  </a:lnTo>
                  <a:lnTo>
                    <a:pt x="88" y="108"/>
                  </a:lnTo>
                  <a:lnTo>
                    <a:pt x="84" y="100"/>
                  </a:lnTo>
                  <a:lnTo>
                    <a:pt x="81" y="96"/>
                  </a:lnTo>
                  <a:lnTo>
                    <a:pt x="73" y="86"/>
                  </a:lnTo>
                  <a:lnTo>
                    <a:pt x="71" y="74"/>
                  </a:lnTo>
                  <a:lnTo>
                    <a:pt x="61" y="69"/>
                  </a:lnTo>
                  <a:lnTo>
                    <a:pt x="61" y="59"/>
                  </a:lnTo>
                  <a:lnTo>
                    <a:pt x="65" y="57"/>
                  </a:lnTo>
                  <a:lnTo>
                    <a:pt x="73" y="51"/>
                  </a:lnTo>
                  <a:lnTo>
                    <a:pt x="79" y="49"/>
                  </a:lnTo>
                  <a:lnTo>
                    <a:pt x="79" y="39"/>
                  </a:lnTo>
                  <a:lnTo>
                    <a:pt x="71" y="33"/>
                  </a:lnTo>
                  <a:lnTo>
                    <a:pt x="63" y="31"/>
                  </a:lnTo>
                  <a:lnTo>
                    <a:pt x="59" y="37"/>
                  </a:lnTo>
                  <a:lnTo>
                    <a:pt x="51" y="33"/>
                  </a:lnTo>
                  <a:lnTo>
                    <a:pt x="51" y="29"/>
                  </a:lnTo>
                  <a:lnTo>
                    <a:pt x="43" y="27"/>
                  </a:lnTo>
                  <a:lnTo>
                    <a:pt x="37" y="19"/>
                  </a:lnTo>
                  <a:lnTo>
                    <a:pt x="37" y="13"/>
                  </a:lnTo>
                  <a:lnTo>
                    <a:pt x="31" y="2"/>
                  </a:lnTo>
                  <a:lnTo>
                    <a:pt x="25" y="0"/>
                  </a:lnTo>
                  <a:lnTo>
                    <a:pt x="19" y="7"/>
                  </a:lnTo>
                  <a:lnTo>
                    <a:pt x="25" y="17"/>
                  </a:lnTo>
                  <a:lnTo>
                    <a:pt x="25" y="29"/>
                  </a:lnTo>
                  <a:lnTo>
                    <a:pt x="19" y="37"/>
                  </a:lnTo>
                  <a:lnTo>
                    <a:pt x="10" y="37"/>
                  </a:lnTo>
                  <a:lnTo>
                    <a:pt x="10" y="37"/>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00" name="Freeform 181">
              <a:extLst>
                <a:ext uri="{FF2B5EF4-FFF2-40B4-BE49-F238E27FC236}">
                  <a16:creationId xmlns:a16="http://schemas.microsoft.com/office/drawing/2014/main" id="{6652229D-D1A4-F842-8FEE-09124D923761}"/>
                </a:ext>
              </a:extLst>
            </p:cNvPr>
            <p:cNvSpPr>
              <a:spLocks/>
            </p:cNvSpPr>
            <p:nvPr/>
          </p:nvSpPr>
          <p:spPr bwMode="gray">
            <a:xfrm>
              <a:off x="7726365" y="3941757"/>
              <a:ext cx="184150" cy="277813"/>
            </a:xfrm>
            <a:custGeom>
              <a:avLst/>
              <a:gdLst/>
              <a:ahLst/>
              <a:cxnLst>
                <a:cxn ang="0">
                  <a:pos x="4" y="43"/>
                </a:cxn>
                <a:cxn ang="0">
                  <a:pos x="0" y="53"/>
                </a:cxn>
                <a:cxn ang="0">
                  <a:pos x="6" y="59"/>
                </a:cxn>
                <a:cxn ang="0">
                  <a:pos x="14" y="63"/>
                </a:cxn>
                <a:cxn ang="0">
                  <a:pos x="10" y="76"/>
                </a:cxn>
                <a:cxn ang="0">
                  <a:pos x="14" y="84"/>
                </a:cxn>
                <a:cxn ang="0">
                  <a:pos x="14" y="96"/>
                </a:cxn>
                <a:cxn ang="0">
                  <a:pos x="23" y="96"/>
                </a:cxn>
                <a:cxn ang="0">
                  <a:pos x="35" y="84"/>
                </a:cxn>
                <a:cxn ang="0">
                  <a:pos x="41" y="88"/>
                </a:cxn>
                <a:cxn ang="0">
                  <a:pos x="51" y="96"/>
                </a:cxn>
                <a:cxn ang="0">
                  <a:pos x="65" y="106"/>
                </a:cxn>
                <a:cxn ang="0">
                  <a:pos x="65" y="124"/>
                </a:cxn>
                <a:cxn ang="0">
                  <a:pos x="75" y="134"/>
                </a:cxn>
                <a:cxn ang="0">
                  <a:pos x="79" y="145"/>
                </a:cxn>
                <a:cxn ang="0">
                  <a:pos x="79" y="155"/>
                </a:cxn>
                <a:cxn ang="0">
                  <a:pos x="71" y="165"/>
                </a:cxn>
                <a:cxn ang="0">
                  <a:pos x="83" y="169"/>
                </a:cxn>
                <a:cxn ang="0">
                  <a:pos x="92" y="173"/>
                </a:cxn>
                <a:cxn ang="0">
                  <a:pos x="98" y="157"/>
                </a:cxn>
                <a:cxn ang="0">
                  <a:pos x="108" y="165"/>
                </a:cxn>
                <a:cxn ang="0">
                  <a:pos x="116" y="157"/>
                </a:cxn>
                <a:cxn ang="0">
                  <a:pos x="112" y="138"/>
                </a:cxn>
                <a:cxn ang="0">
                  <a:pos x="102" y="126"/>
                </a:cxn>
                <a:cxn ang="0">
                  <a:pos x="92" y="114"/>
                </a:cxn>
                <a:cxn ang="0">
                  <a:pos x="84" y="100"/>
                </a:cxn>
                <a:cxn ang="0">
                  <a:pos x="73" y="86"/>
                </a:cxn>
                <a:cxn ang="0">
                  <a:pos x="61" y="69"/>
                </a:cxn>
                <a:cxn ang="0">
                  <a:pos x="65" y="57"/>
                </a:cxn>
                <a:cxn ang="0">
                  <a:pos x="79" y="49"/>
                </a:cxn>
                <a:cxn ang="0">
                  <a:pos x="71" y="33"/>
                </a:cxn>
                <a:cxn ang="0">
                  <a:pos x="59" y="37"/>
                </a:cxn>
                <a:cxn ang="0">
                  <a:pos x="51" y="29"/>
                </a:cxn>
                <a:cxn ang="0">
                  <a:pos x="37" y="19"/>
                </a:cxn>
                <a:cxn ang="0">
                  <a:pos x="31" y="2"/>
                </a:cxn>
                <a:cxn ang="0">
                  <a:pos x="19" y="7"/>
                </a:cxn>
                <a:cxn ang="0">
                  <a:pos x="25" y="29"/>
                </a:cxn>
                <a:cxn ang="0">
                  <a:pos x="10" y="37"/>
                </a:cxn>
              </a:cxnLst>
              <a:rect l="0" t="0" r="r" b="b"/>
              <a:pathLst>
                <a:path w="116" h="175">
                  <a:moveTo>
                    <a:pt x="10" y="37"/>
                  </a:moveTo>
                  <a:lnTo>
                    <a:pt x="4" y="43"/>
                  </a:lnTo>
                  <a:lnTo>
                    <a:pt x="4" y="51"/>
                  </a:lnTo>
                  <a:lnTo>
                    <a:pt x="0" y="53"/>
                  </a:lnTo>
                  <a:lnTo>
                    <a:pt x="0" y="59"/>
                  </a:lnTo>
                  <a:lnTo>
                    <a:pt x="6" y="59"/>
                  </a:lnTo>
                  <a:lnTo>
                    <a:pt x="10" y="59"/>
                  </a:lnTo>
                  <a:lnTo>
                    <a:pt x="14" y="63"/>
                  </a:lnTo>
                  <a:lnTo>
                    <a:pt x="8" y="74"/>
                  </a:lnTo>
                  <a:lnTo>
                    <a:pt x="10" y="76"/>
                  </a:lnTo>
                  <a:lnTo>
                    <a:pt x="10" y="80"/>
                  </a:lnTo>
                  <a:lnTo>
                    <a:pt x="14" y="84"/>
                  </a:lnTo>
                  <a:lnTo>
                    <a:pt x="16" y="90"/>
                  </a:lnTo>
                  <a:lnTo>
                    <a:pt x="14" y="96"/>
                  </a:lnTo>
                  <a:lnTo>
                    <a:pt x="18" y="98"/>
                  </a:lnTo>
                  <a:lnTo>
                    <a:pt x="23" y="96"/>
                  </a:lnTo>
                  <a:lnTo>
                    <a:pt x="25" y="90"/>
                  </a:lnTo>
                  <a:lnTo>
                    <a:pt x="35" y="84"/>
                  </a:lnTo>
                  <a:lnTo>
                    <a:pt x="41" y="86"/>
                  </a:lnTo>
                  <a:lnTo>
                    <a:pt x="41" y="88"/>
                  </a:lnTo>
                  <a:lnTo>
                    <a:pt x="43" y="90"/>
                  </a:lnTo>
                  <a:lnTo>
                    <a:pt x="51" y="96"/>
                  </a:lnTo>
                  <a:lnTo>
                    <a:pt x="59" y="96"/>
                  </a:lnTo>
                  <a:lnTo>
                    <a:pt x="65" y="106"/>
                  </a:lnTo>
                  <a:lnTo>
                    <a:pt x="65" y="114"/>
                  </a:lnTo>
                  <a:lnTo>
                    <a:pt x="65" y="124"/>
                  </a:lnTo>
                  <a:lnTo>
                    <a:pt x="71" y="128"/>
                  </a:lnTo>
                  <a:lnTo>
                    <a:pt x="75" y="134"/>
                  </a:lnTo>
                  <a:lnTo>
                    <a:pt x="79" y="138"/>
                  </a:lnTo>
                  <a:lnTo>
                    <a:pt x="79" y="145"/>
                  </a:lnTo>
                  <a:lnTo>
                    <a:pt x="81" y="147"/>
                  </a:lnTo>
                  <a:lnTo>
                    <a:pt x="79" y="155"/>
                  </a:lnTo>
                  <a:lnTo>
                    <a:pt x="75" y="159"/>
                  </a:lnTo>
                  <a:lnTo>
                    <a:pt x="71" y="165"/>
                  </a:lnTo>
                  <a:lnTo>
                    <a:pt x="81" y="167"/>
                  </a:lnTo>
                  <a:lnTo>
                    <a:pt x="83" y="169"/>
                  </a:lnTo>
                  <a:lnTo>
                    <a:pt x="88" y="175"/>
                  </a:lnTo>
                  <a:lnTo>
                    <a:pt x="92" y="173"/>
                  </a:lnTo>
                  <a:lnTo>
                    <a:pt x="92" y="165"/>
                  </a:lnTo>
                  <a:lnTo>
                    <a:pt x="98" y="157"/>
                  </a:lnTo>
                  <a:lnTo>
                    <a:pt x="102" y="159"/>
                  </a:lnTo>
                  <a:lnTo>
                    <a:pt x="108" y="165"/>
                  </a:lnTo>
                  <a:lnTo>
                    <a:pt x="116" y="163"/>
                  </a:lnTo>
                  <a:lnTo>
                    <a:pt x="116" y="157"/>
                  </a:lnTo>
                  <a:lnTo>
                    <a:pt x="116" y="145"/>
                  </a:lnTo>
                  <a:lnTo>
                    <a:pt x="112" y="138"/>
                  </a:lnTo>
                  <a:lnTo>
                    <a:pt x="108" y="136"/>
                  </a:lnTo>
                  <a:lnTo>
                    <a:pt x="102" y="126"/>
                  </a:lnTo>
                  <a:lnTo>
                    <a:pt x="100" y="118"/>
                  </a:lnTo>
                  <a:lnTo>
                    <a:pt x="92" y="114"/>
                  </a:lnTo>
                  <a:lnTo>
                    <a:pt x="88" y="108"/>
                  </a:lnTo>
                  <a:lnTo>
                    <a:pt x="84" y="100"/>
                  </a:lnTo>
                  <a:lnTo>
                    <a:pt x="81" y="96"/>
                  </a:lnTo>
                  <a:lnTo>
                    <a:pt x="73" y="86"/>
                  </a:lnTo>
                  <a:lnTo>
                    <a:pt x="71" y="74"/>
                  </a:lnTo>
                  <a:lnTo>
                    <a:pt x="61" y="69"/>
                  </a:lnTo>
                  <a:lnTo>
                    <a:pt x="61" y="59"/>
                  </a:lnTo>
                  <a:lnTo>
                    <a:pt x="65" y="57"/>
                  </a:lnTo>
                  <a:lnTo>
                    <a:pt x="73" y="51"/>
                  </a:lnTo>
                  <a:lnTo>
                    <a:pt x="79" y="49"/>
                  </a:lnTo>
                  <a:lnTo>
                    <a:pt x="79" y="39"/>
                  </a:lnTo>
                  <a:lnTo>
                    <a:pt x="71" y="33"/>
                  </a:lnTo>
                  <a:lnTo>
                    <a:pt x="63" y="31"/>
                  </a:lnTo>
                  <a:lnTo>
                    <a:pt x="59" y="37"/>
                  </a:lnTo>
                  <a:lnTo>
                    <a:pt x="51" y="33"/>
                  </a:lnTo>
                  <a:lnTo>
                    <a:pt x="51" y="29"/>
                  </a:lnTo>
                  <a:lnTo>
                    <a:pt x="43" y="27"/>
                  </a:lnTo>
                  <a:lnTo>
                    <a:pt x="37" y="19"/>
                  </a:lnTo>
                  <a:lnTo>
                    <a:pt x="37" y="13"/>
                  </a:lnTo>
                  <a:lnTo>
                    <a:pt x="31" y="2"/>
                  </a:lnTo>
                  <a:lnTo>
                    <a:pt x="25" y="0"/>
                  </a:lnTo>
                  <a:lnTo>
                    <a:pt x="19" y="7"/>
                  </a:lnTo>
                  <a:lnTo>
                    <a:pt x="25" y="17"/>
                  </a:lnTo>
                  <a:lnTo>
                    <a:pt x="25" y="29"/>
                  </a:lnTo>
                  <a:lnTo>
                    <a:pt x="19" y="37"/>
                  </a:lnTo>
                  <a:lnTo>
                    <a:pt x="10" y="37"/>
                  </a:lnTo>
                  <a:lnTo>
                    <a:pt x="10" y="37"/>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01" name="Freeform 182">
              <a:extLst>
                <a:ext uri="{FF2B5EF4-FFF2-40B4-BE49-F238E27FC236}">
                  <a16:creationId xmlns:a16="http://schemas.microsoft.com/office/drawing/2014/main" id="{4DA0A802-EC11-1243-9797-14733C615FEB}"/>
                </a:ext>
              </a:extLst>
            </p:cNvPr>
            <p:cNvSpPr>
              <a:spLocks/>
            </p:cNvSpPr>
            <p:nvPr/>
          </p:nvSpPr>
          <p:spPr bwMode="gray">
            <a:xfrm>
              <a:off x="6278564" y="3662358"/>
              <a:ext cx="71437" cy="60326"/>
            </a:xfrm>
            <a:custGeom>
              <a:avLst/>
              <a:gdLst/>
              <a:ahLst/>
              <a:cxnLst>
                <a:cxn ang="0">
                  <a:pos x="37" y="2"/>
                </a:cxn>
                <a:cxn ang="0">
                  <a:pos x="37" y="2"/>
                </a:cxn>
                <a:cxn ang="0">
                  <a:pos x="27" y="0"/>
                </a:cxn>
                <a:cxn ang="0">
                  <a:pos x="25" y="2"/>
                </a:cxn>
                <a:cxn ang="0">
                  <a:pos x="21" y="4"/>
                </a:cxn>
                <a:cxn ang="0">
                  <a:pos x="15" y="12"/>
                </a:cxn>
                <a:cxn ang="0">
                  <a:pos x="8" y="22"/>
                </a:cxn>
                <a:cxn ang="0">
                  <a:pos x="0" y="24"/>
                </a:cxn>
                <a:cxn ang="0">
                  <a:pos x="21" y="30"/>
                </a:cxn>
                <a:cxn ang="0">
                  <a:pos x="25" y="38"/>
                </a:cxn>
                <a:cxn ang="0">
                  <a:pos x="39" y="38"/>
                </a:cxn>
                <a:cxn ang="0">
                  <a:pos x="35" y="28"/>
                </a:cxn>
                <a:cxn ang="0">
                  <a:pos x="31" y="28"/>
                </a:cxn>
                <a:cxn ang="0">
                  <a:pos x="31" y="18"/>
                </a:cxn>
                <a:cxn ang="0">
                  <a:pos x="35" y="12"/>
                </a:cxn>
                <a:cxn ang="0">
                  <a:pos x="41" y="14"/>
                </a:cxn>
                <a:cxn ang="0">
                  <a:pos x="45" y="14"/>
                </a:cxn>
                <a:cxn ang="0">
                  <a:pos x="45" y="12"/>
                </a:cxn>
                <a:cxn ang="0">
                  <a:pos x="39" y="12"/>
                </a:cxn>
                <a:cxn ang="0">
                  <a:pos x="37" y="8"/>
                </a:cxn>
                <a:cxn ang="0">
                  <a:pos x="37" y="2"/>
                </a:cxn>
                <a:cxn ang="0">
                  <a:pos x="37" y="2"/>
                </a:cxn>
              </a:cxnLst>
              <a:rect l="0" t="0" r="r" b="b"/>
              <a:pathLst>
                <a:path w="45" h="38">
                  <a:moveTo>
                    <a:pt x="37" y="2"/>
                  </a:moveTo>
                  <a:lnTo>
                    <a:pt x="37" y="2"/>
                  </a:lnTo>
                  <a:lnTo>
                    <a:pt x="27" y="0"/>
                  </a:lnTo>
                  <a:lnTo>
                    <a:pt x="25" y="2"/>
                  </a:lnTo>
                  <a:lnTo>
                    <a:pt x="21" y="4"/>
                  </a:lnTo>
                  <a:lnTo>
                    <a:pt x="15" y="12"/>
                  </a:lnTo>
                  <a:lnTo>
                    <a:pt x="8" y="22"/>
                  </a:lnTo>
                  <a:lnTo>
                    <a:pt x="0" y="24"/>
                  </a:lnTo>
                  <a:lnTo>
                    <a:pt x="21" y="30"/>
                  </a:lnTo>
                  <a:lnTo>
                    <a:pt x="25" y="38"/>
                  </a:lnTo>
                  <a:lnTo>
                    <a:pt x="39" y="38"/>
                  </a:lnTo>
                  <a:lnTo>
                    <a:pt x="35" y="28"/>
                  </a:lnTo>
                  <a:lnTo>
                    <a:pt x="31" y="28"/>
                  </a:lnTo>
                  <a:lnTo>
                    <a:pt x="31" y="18"/>
                  </a:lnTo>
                  <a:lnTo>
                    <a:pt x="35" y="12"/>
                  </a:lnTo>
                  <a:lnTo>
                    <a:pt x="41" y="14"/>
                  </a:lnTo>
                  <a:lnTo>
                    <a:pt x="45" y="14"/>
                  </a:lnTo>
                  <a:lnTo>
                    <a:pt x="45" y="12"/>
                  </a:lnTo>
                  <a:lnTo>
                    <a:pt x="39" y="12"/>
                  </a:lnTo>
                  <a:lnTo>
                    <a:pt x="37" y="8"/>
                  </a:lnTo>
                  <a:lnTo>
                    <a:pt x="37" y="2"/>
                  </a:lnTo>
                  <a:lnTo>
                    <a:pt x="37" y="2"/>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02" name="Freeform 183">
              <a:extLst>
                <a:ext uri="{FF2B5EF4-FFF2-40B4-BE49-F238E27FC236}">
                  <a16:creationId xmlns:a16="http://schemas.microsoft.com/office/drawing/2014/main" id="{3D0DB861-C0BA-DE45-A73B-A299407608BD}"/>
                </a:ext>
              </a:extLst>
            </p:cNvPr>
            <p:cNvSpPr>
              <a:spLocks/>
            </p:cNvSpPr>
            <p:nvPr/>
          </p:nvSpPr>
          <p:spPr bwMode="gray">
            <a:xfrm>
              <a:off x="6278564" y="3662358"/>
              <a:ext cx="71437" cy="60326"/>
            </a:xfrm>
            <a:custGeom>
              <a:avLst/>
              <a:gdLst/>
              <a:ahLst/>
              <a:cxnLst>
                <a:cxn ang="0">
                  <a:pos x="37" y="2"/>
                </a:cxn>
                <a:cxn ang="0">
                  <a:pos x="37" y="2"/>
                </a:cxn>
                <a:cxn ang="0">
                  <a:pos x="27" y="0"/>
                </a:cxn>
                <a:cxn ang="0">
                  <a:pos x="25" y="2"/>
                </a:cxn>
                <a:cxn ang="0">
                  <a:pos x="21" y="4"/>
                </a:cxn>
                <a:cxn ang="0">
                  <a:pos x="15" y="12"/>
                </a:cxn>
                <a:cxn ang="0">
                  <a:pos x="8" y="22"/>
                </a:cxn>
                <a:cxn ang="0">
                  <a:pos x="0" y="24"/>
                </a:cxn>
                <a:cxn ang="0">
                  <a:pos x="21" y="30"/>
                </a:cxn>
                <a:cxn ang="0">
                  <a:pos x="25" y="38"/>
                </a:cxn>
                <a:cxn ang="0">
                  <a:pos x="39" y="38"/>
                </a:cxn>
                <a:cxn ang="0">
                  <a:pos x="35" y="28"/>
                </a:cxn>
                <a:cxn ang="0">
                  <a:pos x="31" y="28"/>
                </a:cxn>
                <a:cxn ang="0">
                  <a:pos x="31" y="18"/>
                </a:cxn>
                <a:cxn ang="0">
                  <a:pos x="35" y="12"/>
                </a:cxn>
                <a:cxn ang="0">
                  <a:pos x="41" y="14"/>
                </a:cxn>
                <a:cxn ang="0">
                  <a:pos x="45" y="14"/>
                </a:cxn>
                <a:cxn ang="0">
                  <a:pos x="45" y="12"/>
                </a:cxn>
                <a:cxn ang="0">
                  <a:pos x="39" y="12"/>
                </a:cxn>
                <a:cxn ang="0">
                  <a:pos x="37" y="8"/>
                </a:cxn>
                <a:cxn ang="0">
                  <a:pos x="37" y="2"/>
                </a:cxn>
                <a:cxn ang="0">
                  <a:pos x="37" y="2"/>
                </a:cxn>
              </a:cxnLst>
              <a:rect l="0" t="0" r="r" b="b"/>
              <a:pathLst>
                <a:path w="45" h="38">
                  <a:moveTo>
                    <a:pt x="37" y="2"/>
                  </a:moveTo>
                  <a:lnTo>
                    <a:pt x="37" y="2"/>
                  </a:lnTo>
                  <a:lnTo>
                    <a:pt x="27" y="0"/>
                  </a:lnTo>
                  <a:lnTo>
                    <a:pt x="25" y="2"/>
                  </a:lnTo>
                  <a:lnTo>
                    <a:pt x="21" y="4"/>
                  </a:lnTo>
                  <a:lnTo>
                    <a:pt x="15" y="12"/>
                  </a:lnTo>
                  <a:lnTo>
                    <a:pt x="8" y="22"/>
                  </a:lnTo>
                  <a:lnTo>
                    <a:pt x="0" y="24"/>
                  </a:lnTo>
                  <a:lnTo>
                    <a:pt x="21" y="30"/>
                  </a:lnTo>
                  <a:lnTo>
                    <a:pt x="25" y="38"/>
                  </a:lnTo>
                  <a:lnTo>
                    <a:pt x="39" y="38"/>
                  </a:lnTo>
                  <a:lnTo>
                    <a:pt x="35" y="28"/>
                  </a:lnTo>
                  <a:lnTo>
                    <a:pt x="31" y="28"/>
                  </a:lnTo>
                  <a:lnTo>
                    <a:pt x="31" y="18"/>
                  </a:lnTo>
                  <a:lnTo>
                    <a:pt x="35" y="12"/>
                  </a:lnTo>
                  <a:lnTo>
                    <a:pt x="41" y="14"/>
                  </a:lnTo>
                  <a:lnTo>
                    <a:pt x="45" y="14"/>
                  </a:lnTo>
                  <a:lnTo>
                    <a:pt x="45" y="12"/>
                  </a:lnTo>
                  <a:lnTo>
                    <a:pt x="39" y="12"/>
                  </a:lnTo>
                  <a:lnTo>
                    <a:pt x="37" y="8"/>
                  </a:lnTo>
                  <a:lnTo>
                    <a:pt x="37" y="2"/>
                  </a:lnTo>
                  <a:lnTo>
                    <a:pt x="37" y="2"/>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03" name="Freeform 187">
              <a:extLst>
                <a:ext uri="{FF2B5EF4-FFF2-40B4-BE49-F238E27FC236}">
                  <a16:creationId xmlns:a16="http://schemas.microsoft.com/office/drawing/2014/main" id="{FD7F6616-94F7-E14E-9178-5E3437E90EB5}"/>
                </a:ext>
              </a:extLst>
            </p:cNvPr>
            <p:cNvSpPr>
              <a:spLocks/>
            </p:cNvSpPr>
            <p:nvPr/>
          </p:nvSpPr>
          <p:spPr bwMode="gray">
            <a:xfrm>
              <a:off x="5392739" y="3397246"/>
              <a:ext cx="74613" cy="49212"/>
            </a:xfrm>
            <a:custGeom>
              <a:avLst/>
              <a:gdLst/>
              <a:ahLst/>
              <a:cxnLst>
                <a:cxn ang="0">
                  <a:pos x="2" y="0"/>
                </a:cxn>
                <a:cxn ang="0">
                  <a:pos x="2" y="0"/>
                </a:cxn>
                <a:cxn ang="0">
                  <a:pos x="2" y="2"/>
                </a:cxn>
                <a:cxn ang="0">
                  <a:pos x="0" y="2"/>
                </a:cxn>
                <a:cxn ang="0">
                  <a:pos x="0" y="10"/>
                </a:cxn>
                <a:cxn ang="0">
                  <a:pos x="8" y="14"/>
                </a:cxn>
                <a:cxn ang="0">
                  <a:pos x="16" y="18"/>
                </a:cxn>
                <a:cxn ang="0">
                  <a:pos x="18" y="21"/>
                </a:cxn>
                <a:cxn ang="0">
                  <a:pos x="20" y="21"/>
                </a:cxn>
                <a:cxn ang="0">
                  <a:pos x="26" y="21"/>
                </a:cxn>
                <a:cxn ang="0">
                  <a:pos x="28" y="23"/>
                </a:cxn>
                <a:cxn ang="0">
                  <a:pos x="36" y="29"/>
                </a:cxn>
                <a:cxn ang="0">
                  <a:pos x="36" y="31"/>
                </a:cxn>
                <a:cxn ang="0">
                  <a:pos x="43" y="31"/>
                </a:cxn>
                <a:cxn ang="0">
                  <a:pos x="39" y="23"/>
                </a:cxn>
                <a:cxn ang="0">
                  <a:pos x="45" y="21"/>
                </a:cxn>
                <a:cxn ang="0">
                  <a:pos x="45" y="18"/>
                </a:cxn>
                <a:cxn ang="0">
                  <a:pos x="45" y="12"/>
                </a:cxn>
                <a:cxn ang="0">
                  <a:pos x="45" y="10"/>
                </a:cxn>
                <a:cxn ang="0">
                  <a:pos x="45" y="8"/>
                </a:cxn>
                <a:cxn ang="0">
                  <a:pos x="47" y="4"/>
                </a:cxn>
                <a:cxn ang="0">
                  <a:pos x="47" y="0"/>
                </a:cxn>
                <a:cxn ang="0">
                  <a:pos x="34" y="4"/>
                </a:cxn>
                <a:cxn ang="0">
                  <a:pos x="26" y="8"/>
                </a:cxn>
                <a:cxn ang="0">
                  <a:pos x="18" y="4"/>
                </a:cxn>
                <a:cxn ang="0">
                  <a:pos x="12" y="2"/>
                </a:cxn>
                <a:cxn ang="0">
                  <a:pos x="10" y="2"/>
                </a:cxn>
                <a:cxn ang="0">
                  <a:pos x="6" y="2"/>
                </a:cxn>
                <a:cxn ang="0">
                  <a:pos x="2" y="0"/>
                </a:cxn>
                <a:cxn ang="0">
                  <a:pos x="2" y="0"/>
                </a:cxn>
              </a:cxnLst>
              <a:rect l="0" t="0" r="r" b="b"/>
              <a:pathLst>
                <a:path w="47" h="31">
                  <a:moveTo>
                    <a:pt x="2" y="0"/>
                  </a:moveTo>
                  <a:lnTo>
                    <a:pt x="2" y="0"/>
                  </a:lnTo>
                  <a:lnTo>
                    <a:pt x="2" y="2"/>
                  </a:lnTo>
                  <a:lnTo>
                    <a:pt x="0" y="2"/>
                  </a:lnTo>
                  <a:lnTo>
                    <a:pt x="0" y="10"/>
                  </a:lnTo>
                  <a:lnTo>
                    <a:pt x="8" y="14"/>
                  </a:lnTo>
                  <a:lnTo>
                    <a:pt x="16" y="18"/>
                  </a:lnTo>
                  <a:lnTo>
                    <a:pt x="18" y="21"/>
                  </a:lnTo>
                  <a:lnTo>
                    <a:pt x="20" y="21"/>
                  </a:lnTo>
                  <a:lnTo>
                    <a:pt x="26" y="21"/>
                  </a:lnTo>
                  <a:lnTo>
                    <a:pt x="28" y="23"/>
                  </a:lnTo>
                  <a:lnTo>
                    <a:pt x="36" y="29"/>
                  </a:lnTo>
                  <a:lnTo>
                    <a:pt x="36" y="31"/>
                  </a:lnTo>
                  <a:lnTo>
                    <a:pt x="43" y="31"/>
                  </a:lnTo>
                  <a:lnTo>
                    <a:pt x="39" y="23"/>
                  </a:lnTo>
                  <a:lnTo>
                    <a:pt x="45" y="21"/>
                  </a:lnTo>
                  <a:lnTo>
                    <a:pt x="45" y="18"/>
                  </a:lnTo>
                  <a:lnTo>
                    <a:pt x="45" y="12"/>
                  </a:lnTo>
                  <a:lnTo>
                    <a:pt x="45" y="10"/>
                  </a:lnTo>
                  <a:lnTo>
                    <a:pt x="45" y="8"/>
                  </a:lnTo>
                  <a:lnTo>
                    <a:pt x="47" y="4"/>
                  </a:lnTo>
                  <a:lnTo>
                    <a:pt x="47" y="0"/>
                  </a:lnTo>
                  <a:lnTo>
                    <a:pt x="34" y="4"/>
                  </a:lnTo>
                  <a:lnTo>
                    <a:pt x="26" y="8"/>
                  </a:lnTo>
                  <a:lnTo>
                    <a:pt x="18" y="4"/>
                  </a:lnTo>
                  <a:lnTo>
                    <a:pt x="12" y="2"/>
                  </a:lnTo>
                  <a:lnTo>
                    <a:pt x="10" y="2"/>
                  </a:lnTo>
                  <a:lnTo>
                    <a:pt x="6" y="2"/>
                  </a:lnTo>
                  <a:lnTo>
                    <a:pt x="2" y="0"/>
                  </a:lnTo>
                  <a:lnTo>
                    <a:pt x="2"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04" name="Freeform 188">
              <a:extLst>
                <a:ext uri="{FF2B5EF4-FFF2-40B4-BE49-F238E27FC236}">
                  <a16:creationId xmlns:a16="http://schemas.microsoft.com/office/drawing/2014/main" id="{2D6AFFA3-9ADB-2F46-8645-7B7063C8D513}"/>
                </a:ext>
              </a:extLst>
            </p:cNvPr>
            <p:cNvSpPr>
              <a:spLocks noEditPoints="1"/>
            </p:cNvSpPr>
            <p:nvPr/>
          </p:nvSpPr>
          <p:spPr bwMode="gray">
            <a:xfrm>
              <a:off x="5975352" y="3590919"/>
              <a:ext cx="46039" cy="119063"/>
            </a:xfrm>
            <a:custGeom>
              <a:avLst/>
              <a:gdLst/>
              <a:ahLst/>
              <a:cxnLst>
                <a:cxn ang="0">
                  <a:pos x="25" y="26"/>
                </a:cxn>
                <a:cxn ang="0">
                  <a:pos x="25" y="26"/>
                </a:cxn>
                <a:cxn ang="0">
                  <a:pos x="25" y="28"/>
                </a:cxn>
                <a:cxn ang="0">
                  <a:pos x="25" y="35"/>
                </a:cxn>
                <a:cxn ang="0">
                  <a:pos x="23" y="35"/>
                </a:cxn>
                <a:cxn ang="0">
                  <a:pos x="21" y="35"/>
                </a:cxn>
                <a:cxn ang="0">
                  <a:pos x="17" y="35"/>
                </a:cxn>
                <a:cxn ang="0">
                  <a:pos x="17" y="26"/>
                </a:cxn>
                <a:cxn ang="0">
                  <a:pos x="17" y="18"/>
                </a:cxn>
                <a:cxn ang="0">
                  <a:pos x="17" y="16"/>
                </a:cxn>
                <a:cxn ang="0">
                  <a:pos x="21" y="14"/>
                </a:cxn>
                <a:cxn ang="0">
                  <a:pos x="23" y="14"/>
                </a:cxn>
                <a:cxn ang="0">
                  <a:pos x="25" y="16"/>
                </a:cxn>
                <a:cxn ang="0">
                  <a:pos x="23" y="18"/>
                </a:cxn>
                <a:cxn ang="0">
                  <a:pos x="21" y="20"/>
                </a:cxn>
                <a:cxn ang="0">
                  <a:pos x="21" y="28"/>
                </a:cxn>
                <a:cxn ang="0">
                  <a:pos x="25" y="26"/>
                </a:cxn>
                <a:cxn ang="0">
                  <a:pos x="25" y="26"/>
                </a:cxn>
                <a:cxn ang="0">
                  <a:pos x="5" y="26"/>
                </a:cxn>
                <a:cxn ang="0">
                  <a:pos x="5" y="26"/>
                </a:cxn>
                <a:cxn ang="0">
                  <a:pos x="0" y="30"/>
                </a:cxn>
                <a:cxn ang="0">
                  <a:pos x="3" y="33"/>
                </a:cxn>
                <a:cxn ang="0">
                  <a:pos x="7" y="30"/>
                </a:cxn>
                <a:cxn ang="0">
                  <a:pos x="5" y="26"/>
                </a:cxn>
                <a:cxn ang="0">
                  <a:pos x="5" y="26"/>
                </a:cxn>
                <a:cxn ang="0">
                  <a:pos x="7" y="75"/>
                </a:cxn>
                <a:cxn ang="0">
                  <a:pos x="7" y="75"/>
                </a:cxn>
                <a:cxn ang="0">
                  <a:pos x="15" y="67"/>
                </a:cxn>
                <a:cxn ang="0">
                  <a:pos x="21" y="61"/>
                </a:cxn>
                <a:cxn ang="0">
                  <a:pos x="21" y="55"/>
                </a:cxn>
                <a:cxn ang="0">
                  <a:pos x="21" y="47"/>
                </a:cxn>
                <a:cxn ang="0">
                  <a:pos x="23" y="43"/>
                </a:cxn>
                <a:cxn ang="0">
                  <a:pos x="25" y="35"/>
                </a:cxn>
                <a:cxn ang="0">
                  <a:pos x="23" y="35"/>
                </a:cxn>
                <a:cxn ang="0">
                  <a:pos x="21" y="35"/>
                </a:cxn>
                <a:cxn ang="0">
                  <a:pos x="17" y="35"/>
                </a:cxn>
                <a:cxn ang="0">
                  <a:pos x="17" y="26"/>
                </a:cxn>
                <a:cxn ang="0">
                  <a:pos x="17" y="18"/>
                </a:cxn>
                <a:cxn ang="0">
                  <a:pos x="17" y="16"/>
                </a:cxn>
                <a:cxn ang="0">
                  <a:pos x="21" y="14"/>
                </a:cxn>
                <a:cxn ang="0">
                  <a:pos x="23" y="14"/>
                </a:cxn>
                <a:cxn ang="0">
                  <a:pos x="25" y="16"/>
                </a:cxn>
                <a:cxn ang="0">
                  <a:pos x="25" y="14"/>
                </a:cxn>
                <a:cxn ang="0">
                  <a:pos x="29" y="8"/>
                </a:cxn>
                <a:cxn ang="0">
                  <a:pos x="25" y="0"/>
                </a:cxn>
                <a:cxn ang="0">
                  <a:pos x="23" y="0"/>
                </a:cxn>
                <a:cxn ang="0">
                  <a:pos x="21" y="4"/>
                </a:cxn>
                <a:cxn ang="0">
                  <a:pos x="17" y="4"/>
                </a:cxn>
                <a:cxn ang="0">
                  <a:pos x="13" y="4"/>
                </a:cxn>
                <a:cxn ang="0">
                  <a:pos x="13" y="8"/>
                </a:cxn>
                <a:cxn ang="0">
                  <a:pos x="7" y="16"/>
                </a:cxn>
                <a:cxn ang="0">
                  <a:pos x="7" y="20"/>
                </a:cxn>
                <a:cxn ang="0">
                  <a:pos x="7" y="26"/>
                </a:cxn>
                <a:cxn ang="0">
                  <a:pos x="5" y="26"/>
                </a:cxn>
                <a:cxn ang="0">
                  <a:pos x="7" y="30"/>
                </a:cxn>
                <a:cxn ang="0">
                  <a:pos x="3" y="33"/>
                </a:cxn>
                <a:cxn ang="0">
                  <a:pos x="5" y="43"/>
                </a:cxn>
                <a:cxn ang="0">
                  <a:pos x="7" y="75"/>
                </a:cxn>
                <a:cxn ang="0">
                  <a:pos x="7" y="75"/>
                </a:cxn>
              </a:cxnLst>
              <a:rect l="0" t="0" r="r" b="b"/>
              <a:pathLst>
                <a:path w="29" h="75">
                  <a:moveTo>
                    <a:pt x="25" y="26"/>
                  </a:moveTo>
                  <a:lnTo>
                    <a:pt x="25" y="26"/>
                  </a:lnTo>
                  <a:lnTo>
                    <a:pt x="25" y="28"/>
                  </a:lnTo>
                  <a:lnTo>
                    <a:pt x="25" y="35"/>
                  </a:lnTo>
                  <a:lnTo>
                    <a:pt x="23" y="35"/>
                  </a:lnTo>
                  <a:lnTo>
                    <a:pt x="21" y="35"/>
                  </a:lnTo>
                  <a:lnTo>
                    <a:pt x="17" y="35"/>
                  </a:lnTo>
                  <a:lnTo>
                    <a:pt x="17" y="26"/>
                  </a:lnTo>
                  <a:lnTo>
                    <a:pt x="17" y="18"/>
                  </a:lnTo>
                  <a:lnTo>
                    <a:pt x="17" y="16"/>
                  </a:lnTo>
                  <a:lnTo>
                    <a:pt x="21" y="14"/>
                  </a:lnTo>
                  <a:lnTo>
                    <a:pt x="23" y="14"/>
                  </a:lnTo>
                  <a:lnTo>
                    <a:pt x="25" y="16"/>
                  </a:lnTo>
                  <a:lnTo>
                    <a:pt x="23" y="18"/>
                  </a:lnTo>
                  <a:lnTo>
                    <a:pt x="21" y="20"/>
                  </a:lnTo>
                  <a:lnTo>
                    <a:pt x="21" y="28"/>
                  </a:lnTo>
                  <a:lnTo>
                    <a:pt x="25" y="26"/>
                  </a:lnTo>
                  <a:lnTo>
                    <a:pt x="25" y="26"/>
                  </a:lnTo>
                  <a:close/>
                  <a:moveTo>
                    <a:pt x="5" y="26"/>
                  </a:moveTo>
                  <a:lnTo>
                    <a:pt x="5" y="26"/>
                  </a:lnTo>
                  <a:lnTo>
                    <a:pt x="0" y="30"/>
                  </a:lnTo>
                  <a:lnTo>
                    <a:pt x="3" y="33"/>
                  </a:lnTo>
                  <a:lnTo>
                    <a:pt x="7" y="30"/>
                  </a:lnTo>
                  <a:lnTo>
                    <a:pt x="5" y="26"/>
                  </a:lnTo>
                  <a:lnTo>
                    <a:pt x="5" y="26"/>
                  </a:lnTo>
                  <a:close/>
                  <a:moveTo>
                    <a:pt x="7" y="75"/>
                  </a:moveTo>
                  <a:lnTo>
                    <a:pt x="7" y="75"/>
                  </a:lnTo>
                  <a:lnTo>
                    <a:pt x="15" y="67"/>
                  </a:lnTo>
                  <a:lnTo>
                    <a:pt x="21" y="61"/>
                  </a:lnTo>
                  <a:lnTo>
                    <a:pt x="21" y="55"/>
                  </a:lnTo>
                  <a:lnTo>
                    <a:pt x="21" y="47"/>
                  </a:lnTo>
                  <a:lnTo>
                    <a:pt x="23" y="43"/>
                  </a:lnTo>
                  <a:lnTo>
                    <a:pt x="25" y="35"/>
                  </a:lnTo>
                  <a:lnTo>
                    <a:pt x="23" y="35"/>
                  </a:lnTo>
                  <a:lnTo>
                    <a:pt x="21" y="35"/>
                  </a:lnTo>
                  <a:lnTo>
                    <a:pt x="17" y="35"/>
                  </a:lnTo>
                  <a:lnTo>
                    <a:pt x="17" y="26"/>
                  </a:lnTo>
                  <a:lnTo>
                    <a:pt x="17" y="18"/>
                  </a:lnTo>
                  <a:lnTo>
                    <a:pt x="17" y="16"/>
                  </a:lnTo>
                  <a:lnTo>
                    <a:pt x="21" y="14"/>
                  </a:lnTo>
                  <a:lnTo>
                    <a:pt x="23" y="14"/>
                  </a:lnTo>
                  <a:lnTo>
                    <a:pt x="25" y="16"/>
                  </a:lnTo>
                  <a:lnTo>
                    <a:pt x="25" y="14"/>
                  </a:lnTo>
                  <a:lnTo>
                    <a:pt x="29" y="8"/>
                  </a:lnTo>
                  <a:lnTo>
                    <a:pt x="25" y="0"/>
                  </a:lnTo>
                  <a:lnTo>
                    <a:pt x="23" y="0"/>
                  </a:lnTo>
                  <a:lnTo>
                    <a:pt x="21" y="4"/>
                  </a:lnTo>
                  <a:lnTo>
                    <a:pt x="17" y="4"/>
                  </a:lnTo>
                  <a:lnTo>
                    <a:pt x="13" y="4"/>
                  </a:lnTo>
                  <a:lnTo>
                    <a:pt x="13" y="8"/>
                  </a:lnTo>
                  <a:lnTo>
                    <a:pt x="7" y="16"/>
                  </a:lnTo>
                  <a:lnTo>
                    <a:pt x="7" y="20"/>
                  </a:lnTo>
                  <a:lnTo>
                    <a:pt x="7" y="26"/>
                  </a:lnTo>
                  <a:lnTo>
                    <a:pt x="5" y="26"/>
                  </a:lnTo>
                  <a:lnTo>
                    <a:pt x="7" y="30"/>
                  </a:lnTo>
                  <a:lnTo>
                    <a:pt x="3" y="33"/>
                  </a:lnTo>
                  <a:lnTo>
                    <a:pt x="5" y="43"/>
                  </a:lnTo>
                  <a:lnTo>
                    <a:pt x="7" y="75"/>
                  </a:lnTo>
                  <a:lnTo>
                    <a:pt x="7" y="75"/>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05" name="Freeform 189">
              <a:extLst>
                <a:ext uri="{FF2B5EF4-FFF2-40B4-BE49-F238E27FC236}">
                  <a16:creationId xmlns:a16="http://schemas.microsoft.com/office/drawing/2014/main" id="{420582E3-76EE-FF45-BB2E-87EDC7E5CA60}"/>
                </a:ext>
              </a:extLst>
            </p:cNvPr>
            <p:cNvSpPr>
              <a:spLocks/>
            </p:cNvSpPr>
            <p:nvPr/>
          </p:nvSpPr>
          <p:spPr bwMode="gray">
            <a:xfrm>
              <a:off x="6002339" y="3613144"/>
              <a:ext cx="12700" cy="33338"/>
            </a:xfrm>
            <a:custGeom>
              <a:avLst/>
              <a:gdLst/>
              <a:ahLst/>
              <a:cxnLst>
                <a:cxn ang="0">
                  <a:pos x="8" y="12"/>
                </a:cxn>
                <a:cxn ang="0">
                  <a:pos x="8" y="12"/>
                </a:cxn>
                <a:cxn ang="0">
                  <a:pos x="8" y="14"/>
                </a:cxn>
                <a:cxn ang="0">
                  <a:pos x="8" y="21"/>
                </a:cxn>
                <a:cxn ang="0">
                  <a:pos x="6" y="21"/>
                </a:cxn>
                <a:cxn ang="0">
                  <a:pos x="4" y="21"/>
                </a:cxn>
                <a:cxn ang="0">
                  <a:pos x="0" y="21"/>
                </a:cxn>
                <a:cxn ang="0">
                  <a:pos x="0" y="12"/>
                </a:cxn>
                <a:cxn ang="0">
                  <a:pos x="0" y="4"/>
                </a:cxn>
                <a:cxn ang="0">
                  <a:pos x="0" y="2"/>
                </a:cxn>
                <a:cxn ang="0">
                  <a:pos x="4" y="0"/>
                </a:cxn>
                <a:cxn ang="0">
                  <a:pos x="6" y="0"/>
                </a:cxn>
                <a:cxn ang="0">
                  <a:pos x="8" y="2"/>
                </a:cxn>
                <a:cxn ang="0">
                  <a:pos x="6" y="4"/>
                </a:cxn>
                <a:cxn ang="0">
                  <a:pos x="4" y="6"/>
                </a:cxn>
                <a:cxn ang="0">
                  <a:pos x="4" y="14"/>
                </a:cxn>
                <a:cxn ang="0">
                  <a:pos x="8" y="12"/>
                </a:cxn>
                <a:cxn ang="0">
                  <a:pos x="8" y="12"/>
                </a:cxn>
              </a:cxnLst>
              <a:rect l="0" t="0" r="r" b="b"/>
              <a:pathLst>
                <a:path w="8" h="21">
                  <a:moveTo>
                    <a:pt x="8" y="12"/>
                  </a:moveTo>
                  <a:lnTo>
                    <a:pt x="8" y="12"/>
                  </a:lnTo>
                  <a:lnTo>
                    <a:pt x="8" y="14"/>
                  </a:lnTo>
                  <a:lnTo>
                    <a:pt x="8" y="21"/>
                  </a:lnTo>
                  <a:lnTo>
                    <a:pt x="6" y="21"/>
                  </a:lnTo>
                  <a:lnTo>
                    <a:pt x="4" y="21"/>
                  </a:lnTo>
                  <a:lnTo>
                    <a:pt x="0" y="21"/>
                  </a:lnTo>
                  <a:lnTo>
                    <a:pt x="0" y="12"/>
                  </a:lnTo>
                  <a:lnTo>
                    <a:pt x="0" y="4"/>
                  </a:lnTo>
                  <a:lnTo>
                    <a:pt x="0" y="2"/>
                  </a:lnTo>
                  <a:lnTo>
                    <a:pt x="4" y="0"/>
                  </a:lnTo>
                  <a:lnTo>
                    <a:pt x="6" y="0"/>
                  </a:lnTo>
                  <a:lnTo>
                    <a:pt x="8" y="2"/>
                  </a:lnTo>
                  <a:lnTo>
                    <a:pt x="6" y="4"/>
                  </a:lnTo>
                  <a:lnTo>
                    <a:pt x="4" y="6"/>
                  </a:lnTo>
                  <a:lnTo>
                    <a:pt x="4" y="14"/>
                  </a:lnTo>
                  <a:lnTo>
                    <a:pt x="8" y="12"/>
                  </a:lnTo>
                  <a:lnTo>
                    <a:pt x="8" y="12"/>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06" name="Freeform 190">
              <a:extLst>
                <a:ext uri="{FF2B5EF4-FFF2-40B4-BE49-F238E27FC236}">
                  <a16:creationId xmlns:a16="http://schemas.microsoft.com/office/drawing/2014/main" id="{D09B03F3-33FD-BF4F-9B63-24B05B4D01C3}"/>
                </a:ext>
              </a:extLst>
            </p:cNvPr>
            <p:cNvSpPr>
              <a:spLocks/>
            </p:cNvSpPr>
            <p:nvPr/>
          </p:nvSpPr>
          <p:spPr bwMode="gray">
            <a:xfrm>
              <a:off x="5975352" y="3632196"/>
              <a:ext cx="11113" cy="11113"/>
            </a:xfrm>
            <a:custGeom>
              <a:avLst/>
              <a:gdLst/>
              <a:ahLst/>
              <a:cxnLst>
                <a:cxn ang="0">
                  <a:pos x="5" y="0"/>
                </a:cxn>
                <a:cxn ang="0">
                  <a:pos x="5" y="0"/>
                </a:cxn>
                <a:cxn ang="0">
                  <a:pos x="0" y="4"/>
                </a:cxn>
                <a:cxn ang="0">
                  <a:pos x="3" y="7"/>
                </a:cxn>
                <a:cxn ang="0">
                  <a:pos x="7" y="4"/>
                </a:cxn>
                <a:cxn ang="0">
                  <a:pos x="5" y="0"/>
                </a:cxn>
              </a:cxnLst>
              <a:rect l="0" t="0" r="r" b="b"/>
              <a:pathLst>
                <a:path w="7" h="7">
                  <a:moveTo>
                    <a:pt x="5" y="0"/>
                  </a:moveTo>
                  <a:lnTo>
                    <a:pt x="5" y="0"/>
                  </a:lnTo>
                  <a:lnTo>
                    <a:pt x="0" y="4"/>
                  </a:lnTo>
                  <a:lnTo>
                    <a:pt x="3" y="7"/>
                  </a:lnTo>
                  <a:lnTo>
                    <a:pt x="7" y="4"/>
                  </a:lnTo>
                  <a:lnTo>
                    <a:pt x="5"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807" name="Freeform 191">
              <a:extLst>
                <a:ext uri="{FF2B5EF4-FFF2-40B4-BE49-F238E27FC236}">
                  <a16:creationId xmlns:a16="http://schemas.microsoft.com/office/drawing/2014/main" id="{2E049B3D-D55C-5643-81A2-3D25D907AD32}"/>
                </a:ext>
              </a:extLst>
            </p:cNvPr>
            <p:cNvSpPr>
              <a:spLocks/>
            </p:cNvSpPr>
            <p:nvPr/>
          </p:nvSpPr>
          <p:spPr bwMode="gray">
            <a:xfrm>
              <a:off x="5975352" y="3632196"/>
              <a:ext cx="11113" cy="11113"/>
            </a:xfrm>
            <a:custGeom>
              <a:avLst/>
              <a:gdLst/>
              <a:ahLst/>
              <a:cxnLst>
                <a:cxn ang="0">
                  <a:pos x="5" y="0"/>
                </a:cxn>
                <a:cxn ang="0">
                  <a:pos x="5" y="0"/>
                </a:cxn>
                <a:cxn ang="0">
                  <a:pos x="0" y="4"/>
                </a:cxn>
                <a:cxn ang="0">
                  <a:pos x="3" y="7"/>
                </a:cxn>
                <a:cxn ang="0">
                  <a:pos x="7" y="4"/>
                </a:cxn>
                <a:cxn ang="0">
                  <a:pos x="5" y="0"/>
                </a:cxn>
              </a:cxnLst>
              <a:rect l="0" t="0" r="r" b="b"/>
              <a:pathLst>
                <a:path w="7" h="7">
                  <a:moveTo>
                    <a:pt x="5" y="0"/>
                  </a:moveTo>
                  <a:lnTo>
                    <a:pt x="5" y="0"/>
                  </a:lnTo>
                  <a:lnTo>
                    <a:pt x="0" y="4"/>
                  </a:lnTo>
                  <a:lnTo>
                    <a:pt x="3" y="7"/>
                  </a:lnTo>
                  <a:lnTo>
                    <a:pt x="7" y="4"/>
                  </a:lnTo>
                  <a:lnTo>
                    <a:pt x="5"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08" name="Freeform 192">
              <a:extLst>
                <a:ext uri="{FF2B5EF4-FFF2-40B4-BE49-F238E27FC236}">
                  <a16:creationId xmlns:a16="http://schemas.microsoft.com/office/drawing/2014/main" id="{4E53C4C3-141D-EB45-871F-97EFF23A9CF8}"/>
                </a:ext>
              </a:extLst>
            </p:cNvPr>
            <p:cNvSpPr>
              <a:spLocks/>
            </p:cNvSpPr>
            <p:nvPr/>
          </p:nvSpPr>
          <p:spPr bwMode="gray">
            <a:xfrm>
              <a:off x="5980114" y="3590919"/>
              <a:ext cx="41275" cy="119063"/>
            </a:xfrm>
            <a:custGeom>
              <a:avLst/>
              <a:gdLst/>
              <a:ahLst/>
              <a:cxnLst>
                <a:cxn ang="0">
                  <a:pos x="4" y="75"/>
                </a:cxn>
                <a:cxn ang="0">
                  <a:pos x="4" y="75"/>
                </a:cxn>
                <a:cxn ang="0">
                  <a:pos x="12" y="67"/>
                </a:cxn>
                <a:cxn ang="0">
                  <a:pos x="18" y="61"/>
                </a:cxn>
                <a:cxn ang="0">
                  <a:pos x="18" y="55"/>
                </a:cxn>
                <a:cxn ang="0">
                  <a:pos x="18" y="47"/>
                </a:cxn>
                <a:cxn ang="0">
                  <a:pos x="20" y="43"/>
                </a:cxn>
                <a:cxn ang="0">
                  <a:pos x="22" y="35"/>
                </a:cxn>
                <a:cxn ang="0">
                  <a:pos x="20" y="35"/>
                </a:cxn>
                <a:cxn ang="0">
                  <a:pos x="18" y="35"/>
                </a:cxn>
                <a:cxn ang="0">
                  <a:pos x="14" y="35"/>
                </a:cxn>
                <a:cxn ang="0">
                  <a:pos x="14" y="26"/>
                </a:cxn>
                <a:cxn ang="0">
                  <a:pos x="14" y="18"/>
                </a:cxn>
                <a:cxn ang="0">
                  <a:pos x="14" y="16"/>
                </a:cxn>
                <a:cxn ang="0">
                  <a:pos x="18" y="14"/>
                </a:cxn>
                <a:cxn ang="0">
                  <a:pos x="20" y="14"/>
                </a:cxn>
                <a:cxn ang="0">
                  <a:pos x="22" y="16"/>
                </a:cxn>
                <a:cxn ang="0">
                  <a:pos x="22" y="14"/>
                </a:cxn>
                <a:cxn ang="0">
                  <a:pos x="26" y="8"/>
                </a:cxn>
                <a:cxn ang="0">
                  <a:pos x="22" y="0"/>
                </a:cxn>
                <a:cxn ang="0">
                  <a:pos x="20" y="0"/>
                </a:cxn>
                <a:cxn ang="0">
                  <a:pos x="18" y="4"/>
                </a:cxn>
                <a:cxn ang="0">
                  <a:pos x="14" y="4"/>
                </a:cxn>
                <a:cxn ang="0">
                  <a:pos x="10" y="4"/>
                </a:cxn>
                <a:cxn ang="0">
                  <a:pos x="10" y="8"/>
                </a:cxn>
                <a:cxn ang="0">
                  <a:pos x="4" y="16"/>
                </a:cxn>
                <a:cxn ang="0">
                  <a:pos x="4" y="20"/>
                </a:cxn>
                <a:cxn ang="0">
                  <a:pos x="4" y="26"/>
                </a:cxn>
                <a:cxn ang="0">
                  <a:pos x="2" y="26"/>
                </a:cxn>
                <a:cxn ang="0">
                  <a:pos x="4" y="30"/>
                </a:cxn>
                <a:cxn ang="0">
                  <a:pos x="0" y="33"/>
                </a:cxn>
                <a:cxn ang="0">
                  <a:pos x="2" y="43"/>
                </a:cxn>
                <a:cxn ang="0">
                  <a:pos x="4" y="75"/>
                </a:cxn>
              </a:cxnLst>
              <a:rect l="0" t="0" r="r" b="b"/>
              <a:pathLst>
                <a:path w="26" h="75">
                  <a:moveTo>
                    <a:pt x="4" y="75"/>
                  </a:moveTo>
                  <a:lnTo>
                    <a:pt x="4" y="75"/>
                  </a:lnTo>
                  <a:lnTo>
                    <a:pt x="12" y="67"/>
                  </a:lnTo>
                  <a:lnTo>
                    <a:pt x="18" y="61"/>
                  </a:lnTo>
                  <a:lnTo>
                    <a:pt x="18" y="55"/>
                  </a:lnTo>
                  <a:lnTo>
                    <a:pt x="18" y="47"/>
                  </a:lnTo>
                  <a:lnTo>
                    <a:pt x="20" y="43"/>
                  </a:lnTo>
                  <a:lnTo>
                    <a:pt x="22" y="35"/>
                  </a:lnTo>
                  <a:lnTo>
                    <a:pt x="20" y="35"/>
                  </a:lnTo>
                  <a:lnTo>
                    <a:pt x="18" y="35"/>
                  </a:lnTo>
                  <a:lnTo>
                    <a:pt x="14" y="35"/>
                  </a:lnTo>
                  <a:lnTo>
                    <a:pt x="14" y="26"/>
                  </a:lnTo>
                  <a:lnTo>
                    <a:pt x="14" y="18"/>
                  </a:lnTo>
                  <a:lnTo>
                    <a:pt x="14" y="16"/>
                  </a:lnTo>
                  <a:lnTo>
                    <a:pt x="18" y="14"/>
                  </a:lnTo>
                  <a:lnTo>
                    <a:pt x="20" y="14"/>
                  </a:lnTo>
                  <a:lnTo>
                    <a:pt x="22" y="16"/>
                  </a:lnTo>
                  <a:lnTo>
                    <a:pt x="22" y="14"/>
                  </a:lnTo>
                  <a:lnTo>
                    <a:pt x="26" y="8"/>
                  </a:lnTo>
                  <a:lnTo>
                    <a:pt x="22" y="0"/>
                  </a:lnTo>
                  <a:lnTo>
                    <a:pt x="20" y="0"/>
                  </a:lnTo>
                  <a:lnTo>
                    <a:pt x="18" y="4"/>
                  </a:lnTo>
                  <a:lnTo>
                    <a:pt x="14" y="4"/>
                  </a:lnTo>
                  <a:lnTo>
                    <a:pt x="10" y="4"/>
                  </a:lnTo>
                  <a:lnTo>
                    <a:pt x="10" y="8"/>
                  </a:lnTo>
                  <a:lnTo>
                    <a:pt x="4" y="16"/>
                  </a:lnTo>
                  <a:lnTo>
                    <a:pt x="4" y="20"/>
                  </a:lnTo>
                  <a:lnTo>
                    <a:pt x="4" y="26"/>
                  </a:lnTo>
                  <a:lnTo>
                    <a:pt x="2" y="26"/>
                  </a:lnTo>
                  <a:lnTo>
                    <a:pt x="4" y="30"/>
                  </a:lnTo>
                  <a:lnTo>
                    <a:pt x="0" y="33"/>
                  </a:lnTo>
                  <a:lnTo>
                    <a:pt x="2" y="43"/>
                  </a:lnTo>
                  <a:lnTo>
                    <a:pt x="4" y="75"/>
                  </a:lnTo>
                  <a:close/>
                </a:path>
              </a:pathLst>
            </a:custGeom>
            <a:grpFill/>
            <a:ln w="9525">
              <a:noFill/>
              <a:round/>
              <a:headEnd/>
              <a:tailEnd/>
            </a:ln>
          </p:spPr>
          <p:txBody>
            <a:bodyPr/>
            <a:lstStyle/>
            <a:p>
              <a:pPr defTabSz="685558">
                <a:defRPr/>
              </a:pPr>
              <a:endParaRPr lang="en-GB" sz="1350">
                <a:solidFill>
                  <a:prstClr val="black"/>
                </a:solidFill>
              </a:endParaRPr>
            </a:p>
          </p:txBody>
        </p:sp>
        <p:sp>
          <p:nvSpPr>
            <p:cNvPr id="809" name="Freeform 193">
              <a:extLst>
                <a:ext uri="{FF2B5EF4-FFF2-40B4-BE49-F238E27FC236}">
                  <a16:creationId xmlns:a16="http://schemas.microsoft.com/office/drawing/2014/main" id="{21BCBA6E-73B7-3E47-9456-BE93D3C2C002}"/>
                </a:ext>
              </a:extLst>
            </p:cNvPr>
            <p:cNvSpPr>
              <a:spLocks/>
            </p:cNvSpPr>
            <p:nvPr/>
          </p:nvSpPr>
          <p:spPr bwMode="gray">
            <a:xfrm>
              <a:off x="5980114" y="3590919"/>
              <a:ext cx="41275" cy="119063"/>
            </a:xfrm>
            <a:custGeom>
              <a:avLst/>
              <a:gdLst/>
              <a:ahLst/>
              <a:cxnLst>
                <a:cxn ang="0">
                  <a:pos x="4" y="75"/>
                </a:cxn>
                <a:cxn ang="0">
                  <a:pos x="4" y="75"/>
                </a:cxn>
                <a:cxn ang="0">
                  <a:pos x="12" y="67"/>
                </a:cxn>
                <a:cxn ang="0">
                  <a:pos x="18" y="61"/>
                </a:cxn>
                <a:cxn ang="0">
                  <a:pos x="18" y="55"/>
                </a:cxn>
                <a:cxn ang="0">
                  <a:pos x="18" y="47"/>
                </a:cxn>
                <a:cxn ang="0">
                  <a:pos x="20" y="43"/>
                </a:cxn>
                <a:cxn ang="0">
                  <a:pos x="22" y="35"/>
                </a:cxn>
                <a:cxn ang="0">
                  <a:pos x="20" y="35"/>
                </a:cxn>
                <a:cxn ang="0">
                  <a:pos x="18" y="35"/>
                </a:cxn>
                <a:cxn ang="0">
                  <a:pos x="14" y="35"/>
                </a:cxn>
                <a:cxn ang="0">
                  <a:pos x="14" y="26"/>
                </a:cxn>
                <a:cxn ang="0">
                  <a:pos x="14" y="18"/>
                </a:cxn>
                <a:cxn ang="0">
                  <a:pos x="14" y="16"/>
                </a:cxn>
                <a:cxn ang="0">
                  <a:pos x="18" y="14"/>
                </a:cxn>
                <a:cxn ang="0">
                  <a:pos x="20" y="14"/>
                </a:cxn>
                <a:cxn ang="0">
                  <a:pos x="22" y="16"/>
                </a:cxn>
                <a:cxn ang="0">
                  <a:pos x="22" y="14"/>
                </a:cxn>
                <a:cxn ang="0">
                  <a:pos x="26" y="8"/>
                </a:cxn>
                <a:cxn ang="0">
                  <a:pos x="22" y="0"/>
                </a:cxn>
                <a:cxn ang="0">
                  <a:pos x="20" y="0"/>
                </a:cxn>
                <a:cxn ang="0">
                  <a:pos x="18" y="4"/>
                </a:cxn>
                <a:cxn ang="0">
                  <a:pos x="14" y="4"/>
                </a:cxn>
                <a:cxn ang="0">
                  <a:pos x="10" y="4"/>
                </a:cxn>
                <a:cxn ang="0">
                  <a:pos x="10" y="8"/>
                </a:cxn>
                <a:cxn ang="0">
                  <a:pos x="4" y="16"/>
                </a:cxn>
                <a:cxn ang="0">
                  <a:pos x="4" y="20"/>
                </a:cxn>
                <a:cxn ang="0">
                  <a:pos x="4" y="26"/>
                </a:cxn>
                <a:cxn ang="0">
                  <a:pos x="2" y="26"/>
                </a:cxn>
                <a:cxn ang="0">
                  <a:pos x="4" y="30"/>
                </a:cxn>
                <a:cxn ang="0">
                  <a:pos x="0" y="33"/>
                </a:cxn>
                <a:cxn ang="0">
                  <a:pos x="2" y="43"/>
                </a:cxn>
                <a:cxn ang="0">
                  <a:pos x="4" y="75"/>
                </a:cxn>
              </a:cxnLst>
              <a:rect l="0" t="0" r="r" b="b"/>
              <a:pathLst>
                <a:path w="26" h="75">
                  <a:moveTo>
                    <a:pt x="4" y="75"/>
                  </a:moveTo>
                  <a:lnTo>
                    <a:pt x="4" y="75"/>
                  </a:lnTo>
                  <a:lnTo>
                    <a:pt x="12" y="67"/>
                  </a:lnTo>
                  <a:lnTo>
                    <a:pt x="18" y="61"/>
                  </a:lnTo>
                  <a:lnTo>
                    <a:pt x="18" y="55"/>
                  </a:lnTo>
                  <a:lnTo>
                    <a:pt x="18" y="47"/>
                  </a:lnTo>
                  <a:lnTo>
                    <a:pt x="20" y="43"/>
                  </a:lnTo>
                  <a:lnTo>
                    <a:pt x="22" y="35"/>
                  </a:lnTo>
                  <a:lnTo>
                    <a:pt x="20" y="35"/>
                  </a:lnTo>
                  <a:lnTo>
                    <a:pt x="18" y="35"/>
                  </a:lnTo>
                  <a:lnTo>
                    <a:pt x="14" y="35"/>
                  </a:lnTo>
                  <a:lnTo>
                    <a:pt x="14" y="26"/>
                  </a:lnTo>
                  <a:lnTo>
                    <a:pt x="14" y="18"/>
                  </a:lnTo>
                  <a:lnTo>
                    <a:pt x="14" y="16"/>
                  </a:lnTo>
                  <a:lnTo>
                    <a:pt x="18" y="14"/>
                  </a:lnTo>
                  <a:lnTo>
                    <a:pt x="20" y="14"/>
                  </a:lnTo>
                  <a:lnTo>
                    <a:pt x="22" y="16"/>
                  </a:lnTo>
                  <a:lnTo>
                    <a:pt x="22" y="14"/>
                  </a:lnTo>
                  <a:lnTo>
                    <a:pt x="26" y="8"/>
                  </a:lnTo>
                  <a:lnTo>
                    <a:pt x="22" y="0"/>
                  </a:lnTo>
                  <a:lnTo>
                    <a:pt x="20" y="0"/>
                  </a:lnTo>
                  <a:lnTo>
                    <a:pt x="18" y="4"/>
                  </a:lnTo>
                  <a:lnTo>
                    <a:pt x="14" y="4"/>
                  </a:lnTo>
                  <a:lnTo>
                    <a:pt x="10" y="4"/>
                  </a:lnTo>
                  <a:lnTo>
                    <a:pt x="10" y="8"/>
                  </a:lnTo>
                  <a:lnTo>
                    <a:pt x="4" y="16"/>
                  </a:lnTo>
                  <a:lnTo>
                    <a:pt x="4" y="20"/>
                  </a:lnTo>
                  <a:lnTo>
                    <a:pt x="4" y="26"/>
                  </a:lnTo>
                  <a:lnTo>
                    <a:pt x="2" y="26"/>
                  </a:lnTo>
                  <a:lnTo>
                    <a:pt x="4" y="30"/>
                  </a:lnTo>
                  <a:lnTo>
                    <a:pt x="0" y="33"/>
                  </a:lnTo>
                  <a:lnTo>
                    <a:pt x="2" y="43"/>
                  </a:lnTo>
                  <a:lnTo>
                    <a:pt x="4" y="75"/>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10" name="Freeform 194">
              <a:extLst>
                <a:ext uri="{FF2B5EF4-FFF2-40B4-BE49-F238E27FC236}">
                  <a16:creationId xmlns:a16="http://schemas.microsoft.com/office/drawing/2014/main" id="{F8DCDD98-AF51-5F4C-A7CF-9484F3D5C796}"/>
                </a:ext>
              </a:extLst>
            </p:cNvPr>
            <p:cNvSpPr>
              <a:spLocks noEditPoints="1"/>
            </p:cNvSpPr>
            <p:nvPr/>
          </p:nvSpPr>
          <p:spPr bwMode="gray">
            <a:xfrm>
              <a:off x="4789489" y="2727320"/>
              <a:ext cx="106363" cy="163513"/>
            </a:xfrm>
            <a:custGeom>
              <a:avLst/>
              <a:gdLst/>
              <a:ahLst/>
              <a:cxnLst>
                <a:cxn ang="0">
                  <a:pos x="57" y="8"/>
                </a:cxn>
                <a:cxn ang="0">
                  <a:pos x="53" y="2"/>
                </a:cxn>
                <a:cxn ang="0">
                  <a:pos x="51" y="4"/>
                </a:cxn>
                <a:cxn ang="0">
                  <a:pos x="47" y="8"/>
                </a:cxn>
                <a:cxn ang="0">
                  <a:pos x="41" y="4"/>
                </a:cxn>
                <a:cxn ang="0">
                  <a:pos x="37" y="12"/>
                </a:cxn>
                <a:cxn ang="0">
                  <a:pos x="37" y="14"/>
                </a:cxn>
                <a:cxn ang="0">
                  <a:pos x="33" y="20"/>
                </a:cxn>
                <a:cxn ang="0">
                  <a:pos x="29" y="24"/>
                </a:cxn>
                <a:cxn ang="0">
                  <a:pos x="27" y="30"/>
                </a:cxn>
                <a:cxn ang="0">
                  <a:pos x="18" y="30"/>
                </a:cxn>
                <a:cxn ang="0">
                  <a:pos x="12" y="24"/>
                </a:cxn>
                <a:cxn ang="0">
                  <a:pos x="10" y="32"/>
                </a:cxn>
                <a:cxn ang="0">
                  <a:pos x="14" y="40"/>
                </a:cxn>
                <a:cxn ang="0">
                  <a:pos x="10" y="42"/>
                </a:cxn>
                <a:cxn ang="0">
                  <a:pos x="6" y="45"/>
                </a:cxn>
                <a:cxn ang="0">
                  <a:pos x="2" y="53"/>
                </a:cxn>
                <a:cxn ang="0">
                  <a:pos x="22" y="55"/>
                </a:cxn>
                <a:cxn ang="0">
                  <a:pos x="22" y="53"/>
                </a:cxn>
                <a:cxn ang="0">
                  <a:pos x="18" y="61"/>
                </a:cxn>
                <a:cxn ang="0">
                  <a:pos x="14" y="69"/>
                </a:cxn>
                <a:cxn ang="0">
                  <a:pos x="10" y="73"/>
                </a:cxn>
                <a:cxn ang="0">
                  <a:pos x="6" y="79"/>
                </a:cxn>
                <a:cxn ang="0">
                  <a:pos x="4" y="83"/>
                </a:cxn>
                <a:cxn ang="0">
                  <a:pos x="0" y="89"/>
                </a:cxn>
                <a:cxn ang="0">
                  <a:pos x="2" y="93"/>
                </a:cxn>
                <a:cxn ang="0">
                  <a:pos x="4" y="95"/>
                </a:cxn>
                <a:cxn ang="0">
                  <a:pos x="10" y="99"/>
                </a:cxn>
                <a:cxn ang="0">
                  <a:pos x="6" y="103"/>
                </a:cxn>
                <a:cxn ang="0">
                  <a:pos x="20" y="95"/>
                </a:cxn>
                <a:cxn ang="0">
                  <a:pos x="24" y="103"/>
                </a:cxn>
                <a:cxn ang="0">
                  <a:pos x="31" y="99"/>
                </a:cxn>
                <a:cxn ang="0">
                  <a:pos x="33" y="93"/>
                </a:cxn>
                <a:cxn ang="0">
                  <a:pos x="39" y="91"/>
                </a:cxn>
                <a:cxn ang="0">
                  <a:pos x="43" y="89"/>
                </a:cxn>
                <a:cxn ang="0">
                  <a:pos x="47" y="83"/>
                </a:cxn>
                <a:cxn ang="0">
                  <a:pos x="53" y="81"/>
                </a:cxn>
                <a:cxn ang="0">
                  <a:pos x="57" y="79"/>
                </a:cxn>
                <a:cxn ang="0">
                  <a:pos x="59" y="79"/>
                </a:cxn>
                <a:cxn ang="0">
                  <a:pos x="59" y="73"/>
                </a:cxn>
                <a:cxn ang="0">
                  <a:pos x="65" y="59"/>
                </a:cxn>
                <a:cxn ang="0">
                  <a:pos x="61" y="53"/>
                </a:cxn>
                <a:cxn ang="0">
                  <a:pos x="61" y="44"/>
                </a:cxn>
                <a:cxn ang="0">
                  <a:pos x="61" y="36"/>
                </a:cxn>
                <a:cxn ang="0">
                  <a:pos x="65" y="34"/>
                </a:cxn>
                <a:cxn ang="0">
                  <a:pos x="53" y="32"/>
                </a:cxn>
                <a:cxn ang="0">
                  <a:pos x="47" y="34"/>
                </a:cxn>
                <a:cxn ang="0">
                  <a:pos x="47" y="30"/>
                </a:cxn>
                <a:cxn ang="0">
                  <a:pos x="41" y="28"/>
                </a:cxn>
                <a:cxn ang="0">
                  <a:pos x="41" y="22"/>
                </a:cxn>
                <a:cxn ang="0">
                  <a:pos x="47" y="20"/>
                </a:cxn>
                <a:cxn ang="0">
                  <a:pos x="49" y="12"/>
                </a:cxn>
                <a:cxn ang="0">
                  <a:pos x="57" y="8"/>
                </a:cxn>
                <a:cxn ang="0">
                  <a:pos x="22" y="69"/>
                </a:cxn>
                <a:cxn ang="0">
                  <a:pos x="22" y="71"/>
                </a:cxn>
                <a:cxn ang="0">
                  <a:pos x="18" y="73"/>
                </a:cxn>
                <a:cxn ang="0">
                  <a:pos x="22" y="69"/>
                </a:cxn>
              </a:cxnLst>
              <a:rect l="0" t="0" r="r" b="b"/>
              <a:pathLst>
                <a:path w="67" h="103">
                  <a:moveTo>
                    <a:pt x="57" y="8"/>
                  </a:moveTo>
                  <a:lnTo>
                    <a:pt x="57" y="8"/>
                  </a:lnTo>
                  <a:lnTo>
                    <a:pt x="57" y="4"/>
                  </a:lnTo>
                  <a:lnTo>
                    <a:pt x="53" y="2"/>
                  </a:lnTo>
                  <a:lnTo>
                    <a:pt x="51" y="0"/>
                  </a:lnTo>
                  <a:lnTo>
                    <a:pt x="51" y="4"/>
                  </a:lnTo>
                  <a:lnTo>
                    <a:pt x="49" y="8"/>
                  </a:lnTo>
                  <a:lnTo>
                    <a:pt x="47" y="8"/>
                  </a:lnTo>
                  <a:lnTo>
                    <a:pt x="47" y="4"/>
                  </a:lnTo>
                  <a:lnTo>
                    <a:pt x="41" y="4"/>
                  </a:lnTo>
                  <a:lnTo>
                    <a:pt x="37" y="4"/>
                  </a:lnTo>
                  <a:lnTo>
                    <a:pt x="37" y="12"/>
                  </a:lnTo>
                  <a:lnTo>
                    <a:pt x="31" y="12"/>
                  </a:lnTo>
                  <a:lnTo>
                    <a:pt x="37" y="14"/>
                  </a:lnTo>
                  <a:lnTo>
                    <a:pt x="37" y="20"/>
                  </a:lnTo>
                  <a:lnTo>
                    <a:pt x="33" y="20"/>
                  </a:lnTo>
                  <a:lnTo>
                    <a:pt x="29" y="22"/>
                  </a:lnTo>
                  <a:lnTo>
                    <a:pt x="29" y="24"/>
                  </a:lnTo>
                  <a:lnTo>
                    <a:pt x="29" y="30"/>
                  </a:lnTo>
                  <a:lnTo>
                    <a:pt x="27" y="30"/>
                  </a:lnTo>
                  <a:lnTo>
                    <a:pt x="20" y="28"/>
                  </a:lnTo>
                  <a:lnTo>
                    <a:pt x="18" y="30"/>
                  </a:lnTo>
                  <a:lnTo>
                    <a:pt x="14" y="30"/>
                  </a:lnTo>
                  <a:lnTo>
                    <a:pt x="12" y="24"/>
                  </a:lnTo>
                  <a:lnTo>
                    <a:pt x="10" y="24"/>
                  </a:lnTo>
                  <a:lnTo>
                    <a:pt x="10" y="32"/>
                  </a:lnTo>
                  <a:lnTo>
                    <a:pt x="18" y="36"/>
                  </a:lnTo>
                  <a:lnTo>
                    <a:pt x="14" y="40"/>
                  </a:lnTo>
                  <a:lnTo>
                    <a:pt x="14" y="42"/>
                  </a:lnTo>
                  <a:lnTo>
                    <a:pt x="10" y="42"/>
                  </a:lnTo>
                  <a:lnTo>
                    <a:pt x="4" y="42"/>
                  </a:lnTo>
                  <a:lnTo>
                    <a:pt x="6" y="45"/>
                  </a:lnTo>
                  <a:lnTo>
                    <a:pt x="2" y="45"/>
                  </a:lnTo>
                  <a:lnTo>
                    <a:pt x="2" y="53"/>
                  </a:lnTo>
                  <a:lnTo>
                    <a:pt x="12" y="53"/>
                  </a:lnTo>
                  <a:lnTo>
                    <a:pt x="22" y="55"/>
                  </a:lnTo>
                  <a:lnTo>
                    <a:pt x="22" y="51"/>
                  </a:lnTo>
                  <a:lnTo>
                    <a:pt x="22" y="53"/>
                  </a:lnTo>
                  <a:lnTo>
                    <a:pt x="22" y="55"/>
                  </a:lnTo>
                  <a:lnTo>
                    <a:pt x="18" y="61"/>
                  </a:lnTo>
                  <a:lnTo>
                    <a:pt x="18" y="65"/>
                  </a:lnTo>
                  <a:lnTo>
                    <a:pt x="14" y="69"/>
                  </a:lnTo>
                  <a:lnTo>
                    <a:pt x="10" y="71"/>
                  </a:lnTo>
                  <a:lnTo>
                    <a:pt x="10" y="73"/>
                  </a:lnTo>
                  <a:lnTo>
                    <a:pt x="14" y="75"/>
                  </a:lnTo>
                  <a:lnTo>
                    <a:pt x="6" y="79"/>
                  </a:lnTo>
                  <a:lnTo>
                    <a:pt x="10" y="83"/>
                  </a:lnTo>
                  <a:lnTo>
                    <a:pt x="4" y="83"/>
                  </a:lnTo>
                  <a:lnTo>
                    <a:pt x="0" y="83"/>
                  </a:lnTo>
                  <a:lnTo>
                    <a:pt x="0" y="89"/>
                  </a:lnTo>
                  <a:lnTo>
                    <a:pt x="4" y="89"/>
                  </a:lnTo>
                  <a:lnTo>
                    <a:pt x="2" y="93"/>
                  </a:lnTo>
                  <a:lnTo>
                    <a:pt x="0" y="99"/>
                  </a:lnTo>
                  <a:lnTo>
                    <a:pt x="4" y="95"/>
                  </a:lnTo>
                  <a:lnTo>
                    <a:pt x="12" y="95"/>
                  </a:lnTo>
                  <a:lnTo>
                    <a:pt x="10" y="99"/>
                  </a:lnTo>
                  <a:lnTo>
                    <a:pt x="6" y="101"/>
                  </a:lnTo>
                  <a:lnTo>
                    <a:pt x="6" y="103"/>
                  </a:lnTo>
                  <a:lnTo>
                    <a:pt x="10" y="103"/>
                  </a:lnTo>
                  <a:lnTo>
                    <a:pt x="20" y="95"/>
                  </a:lnTo>
                  <a:lnTo>
                    <a:pt x="20" y="101"/>
                  </a:lnTo>
                  <a:lnTo>
                    <a:pt x="24" y="103"/>
                  </a:lnTo>
                  <a:lnTo>
                    <a:pt x="29" y="99"/>
                  </a:lnTo>
                  <a:lnTo>
                    <a:pt x="31" y="99"/>
                  </a:lnTo>
                  <a:lnTo>
                    <a:pt x="33" y="95"/>
                  </a:lnTo>
                  <a:lnTo>
                    <a:pt x="33" y="93"/>
                  </a:lnTo>
                  <a:lnTo>
                    <a:pt x="33" y="91"/>
                  </a:lnTo>
                  <a:lnTo>
                    <a:pt x="39" y="91"/>
                  </a:lnTo>
                  <a:lnTo>
                    <a:pt x="41" y="93"/>
                  </a:lnTo>
                  <a:lnTo>
                    <a:pt x="43" y="89"/>
                  </a:lnTo>
                  <a:lnTo>
                    <a:pt x="47" y="89"/>
                  </a:lnTo>
                  <a:lnTo>
                    <a:pt x="47" y="83"/>
                  </a:lnTo>
                  <a:lnTo>
                    <a:pt x="53" y="83"/>
                  </a:lnTo>
                  <a:lnTo>
                    <a:pt x="53" y="81"/>
                  </a:lnTo>
                  <a:lnTo>
                    <a:pt x="53" y="79"/>
                  </a:lnTo>
                  <a:lnTo>
                    <a:pt x="57" y="79"/>
                  </a:lnTo>
                  <a:lnTo>
                    <a:pt x="61" y="81"/>
                  </a:lnTo>
                  <a:lnTo>
                    <a:pt x="59" y="79"/>
                  </a:lnTo>
                  <a:lnTo>
                    <a:pt x="59" y="75"/>
                  </a:lnTo>
                  <a:lnTo>
                    <a:pt x="59" y="73"/>
                  </a:lnTo>
                  <a:lnTo>
                    <a:pt x="65" y="73"/>
                  </a:lnTo>
                  <a:lnTo>
                    <a:pt x="65" y="59"/>
                  </a:lnTo>
                  <a:lnTo>
                    <a:pt x="61" y="59"/>
                  </a:lnTo>
                  <a:lnTo>
                    <a:pt x="61" y="53"/>
                  </a:lnTo>
                  <a:lnTo>
                    <a:pt x="59" y="53"/>
                  </a:lnTo>
                  <a:lnTo>
                    <a:pt x="61" y="44"/>
                  </a:lnTo>
                  <a:lnTo>
                    <a:pt x="61" y="42"/>
                  </a:lnTo>
                  <a:lnTo>
                    <a:pt x="61" y="36"/>
                  </a:lnTo>
                  <a:lnTo>
                    <a:pt x="67" y="34"/>
                  </a:lnTo>
                  <a:lnTo>
                    <a:pt x="65" y="34"/>
                  </a:lnTo>
                  <a:lnTo>
                    <a:pt x="59" y="34"/>
                  </a:lnTo>
                  <a:lnTo>
                    <a:pt x="53" y="32"/>
                  </a:lnTo>
                  <a:lnTo>
                    <a:pt x="49" y="34"/>
                  </a:lnTo>
                  <a:lnTo>
                    <a:pt x="47" y="34"/>
                  </a:lnTo>
                  <a:lnTo>
                    <a:pt x="47" y="32"/>
                  </a:lnTo>
                  <a:lnTo>
                    <a:pt x="47" y="30"/>
                  </a:lnTo>
                  <a:lnTo>
                    <a:pt x="43" y="28"/>
                  </a:lnTo>
                  <a:lnTo>
                    <a:pt x="41" y="28"/>
                  </a:lnTo>
                  <a:lnTo>
                    <a:pt x="41" y="24"/>
                  </a:lnTo>
                  <a:lnTo>
                    <a:pt x="41" y="22"/>
                  </a:lnTo>
                  <a:lnTo>
                    <a:pt x="43" y="22"/>
                  </a:lnTo>
                  <a:lnTo>
                    <a:pt x="47" y="20"/>
                  </a:lnTo>
                  <a:lnTo>
                    <a:pt x="47" y="16"/>
                  </a:lnTo>
                  <a:lnTo>
                    <a:pt x="49" y="12"/>
                  </a:lnTo>
                  <a:lnTo>
                    <a:pt x="51" y="10"/>
                  </a:lnTo>
                  <a:lnTo>
                    <a:pt x="57" y="8"/>
                  </a:lnTo>
                  <a:lnTo>
                    <a:pt x="57" y="8"/>
                  </a:lnTo>
                  <a:close/>
                  <a:moveTo>
                    <a:pt x="22" y="69"/>
                  </a:moveTo>
                  <a:lnTo>
                    <a:pt x="22" y="69"/>
                  </a:lnTo>
                  <a:lnTo>
                    <a:pt x="22" y="71"/>
                  </a:lnTo>
                  <a:lnTo>
                    <a:pt x="20" y="73"/>
                  </a:lnTo>
                  <a:lnTo>
                    <a:pt x="18" y="73"/>
                  </a:lnTo>
                  <a:lnTo>
                    <a:pt x="22" y="69"/>
                  </a:lnTo>
                  <a:lnTo>
                    <a:pt x="22" y="69"/>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11" name="Freeform 195">
              <a:extLst>
                <a:ext uri="{FF2B5EF4-FFF2-40B4-BE49-F238E27FC236}">
                  <a16:creationId xmlns:a16="http://schemas.microsoft.com/office/drawing/2014/main" id="{1E823D24-702B-B148-A8C9-21105E15B57F}"/>
                </a:ext>
              </a:extLst>
            </p:cNvPr>
            <p:cNvSpPr>
              <a:spLocks/>
            </p:cNvSpPr>
            <p:nvPr/>
          </p:nvSpPr>
          <p:spPr bwMode="gray">
            <a:xfrm>
              <a:off x="4818064" y="2836858"/>
              <a:ext cx="6349" cy="6349"/>
            </a:xfrm>
            <a:custGeom>
              <a:avLst/>
              <a:gdLst/>
              <a:ahLst/>
              <a:cxnLst>
                <a:cxn ang="0">
                  <a:pos x="4" y="0"/>
                </a:cxn>
                <a:cxn ang="0">
                  <a:pos x="4" y="0"/>
                </a:cxn>
                <a:cxn ang="0">
                  <a:pos x="4" y="2"/>
                </a:cxn>
                <a:cxn ang="0">
                  <a:pos x="2" y="4"/>
                </a:cxn>
                <a:cxn ang="0">
                  <a:pos x="0" y="4"/>
                </a:cxn>
                <a:cxn ang="0">
                  <a:pos x="4" y="0"/>
                </a:cxn>
              </a:cxnLst>
              <a:rect l="0" t="0" r="r" b="b"/>
              <a:pathLst>
                <a:path w="4" h="4">
                  <a:moveTo>
                    <a:pt x="4" y="0"/>
                  </a:moveTo>
                  <a:lnTo>
                    <a:pt x="4" y="0"/>
                  </a:lnTo>
                  <a:lnTo>
                    <a:pt x="4" y="2"/>
                  </a:lnTo>
                  <a:lnTo>
                    <a:pt x="2" y="4"/>
                  </a:lnTo>
                  <a:lnTo>
                    <a:pt x="0" y="4"/>
                  </a:lnTo>
                  <a:lnTo>
                    <a:pt x="4"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812" name="Freeform 196">
              <a:extLst>
                <a:ext uri="{FF2B5EF4-FFF2-40B4-BE49-F238E27FC236}">
                  <a16:creationId xmlns:a16="http://schemas.microsoft.com/office/drawing/2014/main" id="{1B985F48-59A9-E444-9504-9CA4FC40457D}"/>
                </a:ext>
              </a:extLst>
            </p:cNvPr>
            <p:cNvSpPr>
              <a:spLocks/>
            </p:cNvSpPr>
            <p:nvPr/>
          </p:nvSpPr>
          <p:spPr bwMode="gray">
            <a:xfrm>
              <a:off x="4818064" y="2836858"/>
              <a:ext cx="6349" cy="6349"/>
            </a:xfrm>
            <a:custGeom>
              <a:avLst/>
              <a:gdLst/>
              <a:ahLst/>
              <a:cxnLst>
                <a:cxn ang="0">
                  <a:pos x="4" y="0"/>
                </a:cxn>
                <a:cxn ang="0">
                  <a:pos x="4" y="0"/>
                </a:cxn>
                <a:cxn ang="0">
                  <a:pos x="4" y="2"/>
                </a:cxn>
                <a:cxn ang="0">
                  <a:pos x="2" y="4"/>
                </a:cxn>
                <a:cxn ang="0">
                  <a:pos x="0" y="4"/>
                </a:cxn>
                <a:cxn ang="0">
                  <a:pos x="4" y="0"/>
                </a:cxn>
              </a:cxnLst>
              <a:rect l="0" t="0" r="r" b="b"/>
              <a:pathLst>
                <a:path w="4" h="4">
                  <a:moveTo>
                    <a:pt x="4" y="0"/>
                  </a:moveTo>
                  <a:lnTo>
                    <a:pt x="4" y="0"/>
                  </a:lnTo>
                  <a:lnTo>
                    <a:pt x="4" y="2"/>
                  </a:lnTo>
                  <a:lnTo>
                    <a:pt x="2" y="4"/>
                  </a:lnTo>
                  <a:lnTo>
                    <a:pt x="0" y="4"/>
                  </a:lnTo>
                  <a:lnTo>
                    <a:pt x="4"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13" name="Freeform 197">
              <a:extLst>
                <a:ext uri="{FF2B5EF4-FFF2-40B4-BE49-F238E27FC236}">
                  <a16:creationId xmlns:a16="http://schemas.microsoft.com/office/drawing/2014/main" id="{C407B63B-4E6B-E542-8A69-9E524EE92683}"/>
                </a:ext>
              </a:extLst>
            </p:cNvPr>
            <p:cNvSpPr>
              <a:spLocks/>
            </p:cNvSpPr>
            <p:nvPr/>
          </p:nvSpPr>
          <p:spPr bwMode="gray">
            <a:xfrm>
              <a:off x="6230941" y="3336920"/>
              <a:ext cx="519113" cy="515937"/>
            </a:xfrm>
            <a:custGeom>
              <a:avLst/>
              <a:gdLst/>
              <a:ahLst/>
              <a:cxnLst>
                <a:cxn ang="0">
                  <a:pos x="309" y="290"/>
                </a:cxn>
                <a:cxn ang="0">
                  <a:pos x="319" y="272"/>
                </a:cxn>
                <a:cxn ang="0">
                  <a:pos x="300" y="241"/>
                </a:cxn>
                <a:cxn ang="0">
                  <a:pos x="309" y="193"/>
                </a:cxn>
                <a:cxn ang="0">
                  <a:pos x="290" y="178"/>
                </a:cxn>
                <a:cxn ang="0">
                  <a:pos x="280" y="144"/>
                </a:cxn>
                <a:cxn ang="0">
                  <a:pos x="280" y="119"/>
                </a:cxn>
                <a:cxn ang="0">
                  <a:pos x="298" y="101"/>
                </a:cxn>
                <a:cxn ang="0">
                  <a:pos x="301" y="71"/>
                </a:cxn>
                <a:cxn ang="0">
                  <a:pos x="280" y="56"/>
                </a:cxn>
                <a:cxn ang="0">
                  <a:pos x="242" y="36"/>
                </a:cxn>
                <a:cxn ang="0">
                  <a:pos x="197" y="36"/>
                </a:cxn>
                <a:cxn ang="0">
                  <a:pos x="179" y="46"/>
                </a:cxn>
                <a:cxn ang="0">
                  <a:pos x="162" y="67"/>
                </a:cxn>
                <a:cxn ang="0">
                  <a:pos x="154" y="61"/>
                </a:cxn>
                <a:cxn ang="0">
                  <a:pos x="120" y="67"/>
                </a:cxn>
                <a:cxn ang="0">
                  <a:pos x="97" y="50"/>
                </a:cxn>
                <a:cxn ang="0">
                  <a:pos x="85" y="50"/>
                </a:cxn>
                <a:cxn ang="0">
                  <a:pos x="73" y="20"/>
                </a:cxn>
                <a:cxn ang="0">
                  <a:pos x="67" y="10"/>
                </a:cxn>
                <a:cxn ang="0">
                  <a:pos x="63" y="2"/>
                </a:cxn>
                <a:cxn ang="0">
                  <a:pos x="47" y="16"/>
                </a:cxn>
                <a:cxn ang="0">
                  <a:pos x="30" y="16"/>
                </a:cxn>
                <a:cxn ang="0">
                  <a:pos x="20" y="2"/>
                </a:cxn>
                <a:cxn ang="0">
                  <a:pos x="8" y="6"/>
                </a:cxn>
                <a:cxn ang="0">
                  <a:pos x="4" y="20"/>
                </a:cxn>
                <a:cxn ang="0">
                  <a:pos x="0" y="32"/>
                </a:cxn>
                <a:cxn ang="0">
                  <a:pos x="10" y="52"/>
                </a:cxn>
                <a:cxn ang="0">
                  <a:pos x="12" y="69"/>
                </a:cxn>
                <a:cxn ang="0">
                  <a:pos x="14" y="75"/>
                </a:cxn>
                <a:cxn ang="0">
                  <a:pos x="14" y="81"/>
                </a:cxn>
                <a:cxn ang="0">
                  <a:pos x="22" y="89"/>
                </a:cxn>
                <a:cxn ang="0">
                  <a:pos x="38" y="91"/>
                </a:cxn>
                <a:cxn ang="0">
                  <a:pos x="39" y="97"/>
                </a:cxn>
                <a:cxn ang="0">
                  <a:pos x="32" y="99"/>
                </a:cxn>
                <a:cxn ang="0">
                  <a:pos x="30" y="109"/>
                </a:cxn>
                <a:cxn ang="0">
                  <a:pos x="28" y="117"/>
                </a:cxn>
                <a:cxn ang="0">
                  <a:pos x="32" y="130"/>
                </a:cxn>
                <a:cxn ang="0">
                  <a:pos x="47" y="146"/>
                </a:cxn>
                <a:cxn ang="0">
                  <a:pos x="53" y="158"/>
                </a:cxn>
                <a:cxn ang="0">
                  <a:pos x="69" y="176"/>
                </a:cxn>
                <a:cxn ang="0">
                  <a:pos x="77" y="195"/>
                </a:cxn>
                <a:cxn ang="0">
                  <a:pos x="85" y="213"/>
                </a:cxn>
                <a:cxn ang="0">
                  <a:pos x="110" y="233"/>
                </a:cxn>
                <a:cxn ang="0">
                  <a:pos x="116" y="247"/>
                </a:cxn>
                <a:cxn ang="0">
                  <a:pos x="126" y="260"/>
                </a:cxn>
                <a:cxn ang="0">
                  <a:pos x="140" y="274"/>
                </a:cxn>
                <a:cxn ang="0">
                  <a:pos x="160" y="294"/>
                </a:cxn>
                <a:cxn ang="0">
                  <a:pos x="177" y="296"/>
                </a:cxn>
                <a:cxn ang="0">
                  <a:pos x="215" y="286"/>
                </a:cxn>
                <a:cxn ang="0">
                  <a:pos x="229" y="316"/>
                </a:cxn>
                <a:cxn ang="0">
                  <a:pos x="264" y="322"/>
                </a:cxn>
                <a:cxn ang="0">
                  <a:pos x="288" y="325"/>
                </a:cxn>
              </a:cxnLst>
              <a:rect l="0" t="0" r="r" b="b"/>
              <a:pathLst>
                <a:path w="327" h="325">
                  <a:moveTo>
                    <a:pt x="288" y="325"/>
                  </a:moveTo>
                  <a:lnTo>
                    <a:pt x="290" y="306"/>
                  </a:lnTo>
                  <a:lnTo>
                    <a:pt x="300" y="292"/>
                  </a:lnTo>
                  <a:lnTo>
                    <a:pt x="309" y="290"/>
                  </a:lnTo>
                  <a:lnTo>
                    <a:pt x="319" y="286"/>
                  </a:lnTo>
                  <a:lnTo>
                    <a:pt x="327" y="282"/>
                  </a:lnTo>
                  <a:lnTo>
                    <a:pt x="327" y="274"/>
                  </a:lnTo>
                  <a:lnTo>
                    <a:pt x="319" y="272"/>
                  </a:lnTo>
                  <a:lnTo>
                    <a:pt x="319" y="262"/>
                  </a:lnTo>
                  <a:lnTo>
                    <a:pt x="313" y="255"/>
                  </a:lnTo>
                  <a:lnTo>
                    <a:pt x="307" y="253"/>
                  </a:lnTo>
                  <a:lnTo>
                    <a:pt x="300" y="241"/>
                  </a:lnTo>
                  <a:lnTo>
                    <a:pt x="298" y="235"/>
                  </a:lnTo>
                  <a:lnTo>
                    <a:pt x="300" y="231"/>
                  </a:lnTo>
                  <a:lnTo>
                    <a:pt x="292" y="213"/>
                  </a:lnTo>
                  <a:lnTo>
                    <a:pt x="309" y="193"/>
                  </a:lnTo>
                  <a:lnTo>
                    <a:pt x="309" y="188"/>
                  </a:lnTo>
                  <a:lnTo>
                    <a:pt x="307" y="184"/>
                  </a:lnTo>
                  <a:lnTo>
                    <a:pt x="292" y="180"/>
                  </a:lnTo>
                  <a:lnTo>
                    <a:pt x="290" y="178"/>
                  </a:lnTo>
                  <a:lnTo>
                    <a:pt x="290" y="168"/>
                  </a:lnTo>
                  <a:lnTo>
                    <a:pt x="288" y="158"/>
                  </a:lnTo>
                  <a:lnTo>
                    <a:pt x="280" y="150"/>
                  </a:lnTo>
                  <a:lnTo>
                    <a:pt x="280" y="144"/>
                  </a:lnTo>
                  <a:lnTo>
                    <a:pt x="284" y="138"/>
                  </a:lnTo>
                  <a:lnTo>
                    <a:pt x="280" y="136"/>
                  </a:lnTo>
                  <a:lnTo>
                    <a:pt x="280" y="130"/>
                  </a:lnTo>
                  <a:lnTo>
                    <a:pt x="280" y="119"/>
                  </a:lnTo>
                  <a:lnTo>
                    <a:pt x="284" y="111"/>
                  </a:lnTo>
                  <a:lnTo>
                    <a:pt x="288" y="109"/>
                  </a:lnTo>
                  <a:lnTo>
                    <a:pt x="294" y="109"/>
                  </a:lnTo>
                  <a:lnTo>
                    <a:pt x="298" y="101"/>
                  </a:lnTo>
                  <a:lnTo>
                    <a:pt x="300" y="95"/>
                  </a:lnTo>
                  <a:lnTo>
                    <a:pt x="301" y="87"/>
                  </a:lnTo>
                  <a:lnTo>
                    <a:pt x="301" y="79"/>
                  </a:lnTo>
                  <a:lnTo>
                    <a:pt x="301" y="71"/>
                  </a:lnTo>
                  <a:lnTo>
                    <a:pt x="292" y="69"/>
                  </a:lnTo>
                  <a:lnTo>
                    <a:pt x="288" y="61"/>
                  </a:lnTo>
                  <a:lnTo>
                    <a:pt x="284" y="57"/>
                  </a:lnTo>
                  <a:lnTo>
                    <a:pt x="280" y="56"/>
                  </a:lnTo>
                  <a:lnTo>
                    <a:pt x="270" y="48"/>
                  </a:lnTo>
                  <a:lnTo>
                    <a:pt x="260" y="42"/>
                  </a:lnTo>
                  <a:lnTo>
                    <a:pt x="246" y="38"/>
                  </a:lnTo>
                  <a:lnTo>
                    <a:pt x="242" y="36"/>
                  </a:lnTo>
                  <a:lnTo>
                    <a:pt x="233" y="36"/>
                  </a:lnTo>
                  <a:lnTo>
                    <a:pt x="213" y="30"/>
                  </a:lnTo>
                  <a:lnTo>
                    <a:pt x="205" y="32"/>
                  </a:lnTo>
                  <a:lnTo>
                    <a:pt x="197" y="36"/>
                  </a:lnTo>
                  <a:lnTo>
                    <a:pt x="187" y="36"/>
                  </a:lnTo>
                  <a:lnTo>
                    <a:pt x="181" y="38"/>
                  </a:lnTo>
                  <a:lnTo>
                    <a:pt x="179" y="42"/>
                  </a:lnTo>
                  <a:lnTo>
                    <a:pt x="179" y="46"/>
                  </a:lnTo>
                  <a:lnTo>
                    <a:pt x="175" y="52"/>
                  </a:lnTo>
                  <a:lnTo>
                    <a:pt x="164" y="52"/>
                  </a:lnTo>
                  <a:lnTo>
                    <a:pt x="164" y="65"/>
                  </a:lnTo>
                  <a:lnTo>
                    <a:pt x="162" y="67"/>
                  </a:lnTo>
                  <a:lnTo>
                    <a:pt x="158" y="67"/>
                  </a:lnTo>
                  <a:lnTo>
                    <a:pt x="154" y="65"/>
                  </a:lnTo>
                  <a:lnTo>
                    <a:pt x="158" y="65"/>
                  </a:lnTo>
                  <a:lnTo>
                    <a:pt x="154" y="61"/>
                  </a:lnTo>
                  <a:lnTo>
                    <a:pt x="150" y="61"/>
                  </a:lnTo>
                  <a:lnTo>
                    <a:pt x="140" y="67"/>
                  </a:lnTo>
                  <a:lnTo>
                    <a:pt x="132" y="71"/>
                  </a:lnTo>
                  <a:lnTo>
                    <a:pt x="120" y="67"/>
                  </a:lnTo>
                  <a:lnTo>
                    <a:pt x="106" y="59"/>
                  </a:lnTo>
                  <a:lnTo>
                    <a:pt x="103" y="52"/>
                  </a:lnTo>
                  <a:lnTo>
                    <a:pt x="97" y="52"/>
                  </a:lnTo>
                  <a:lnTo>
                    <a:pt x="97" y="50"/>
                  </a:lnTo>
                  <a:lnTo>
                    <a:pt x="93" y="52"/>
                  </a:lnTo>
                  <a:lnTo>
                    <a:pt x="89" y="52"/>
                  </a:lnTo>
                  <a:lnTo>
                    <a:pt x="87" y="56"/>
                  </a:lnTo>
                  <a:lnTo>
                    <a:pt x="85" y="50"/>
                  </a:lnTo>
                  <a:lnTo>
                    <a:pt x="83" y="48"/>
                  </a:lnTo>
                  <a:lnTo>
                    <a:pt x="79" y="38"/>
                  </a:lnTo>
                  <a:lnTo>
                    <a:pt x="77" y="26"/>
                  </a:lnTo>
                  <a:lnTo>
                    <a:pt x="73" y="20"/>
                  </a:lnTo>
                  <a:lnTo>
                    <a:pt x="69" y="18"/>
                  </a:lnTo>
                  <a:lnTo>
                    <a:pt x="67" y="16"/>
                  </a:lnTo>
                  <a:lnTo>
                    <a:pt x="67" y="12"/>
                  </a:lnTo>
                  <a:lnTo>
                    <a:pt x="67" y="10"/>
                  </a:lnTo>
                  <a:lnTo>
                    <a:pt x="69" y="8"/>
                  </a:lnTo>
                  <a:lnTo>
                    <a:pt x="69" y="6"/>
                  </a:lnTo>
                  <a:lnTo>
                    <a:pt x="65" y="0"/>
                  </a:lnTo>
                  <a:lnTo>
                    <a:pt x="63" y="2"/>
                  </a:lnTo>
                  <a:lnTo>
                    <a:pt x="59" y="2"/>
                  </a:lnTo>
                  <a:lnTo>
                    <a:pt x="55" y="8"/>
                  </a:lnTo>
                  <a:lnTo>
                    <a:pt x="53" y="12"/>
                  </a:lnTo>
                  <a:lnTo>
                    <a:pt x="47" y="16"/>
                  </a:lnTo>
                  <a:lnTo>
                    <a:pt x="41" y="18"/>
                  </a:lnTo>
                  <a:lnTo>
                    <a:pt x="36" y="20"/>
                  </a:lnTo>
                  <a:lnTo>
                    <a:pt x="32" y="18"/>
                  </a:lnTo>
                  <a:lnTo>
                    <a:pt x="30" y="16"/>
                  </a:lnTo>
                  <a:lnTo>
                    <a:pt x="28" y="12"/>
                  </a:lnTo>
                  <a:lnTo>
                    <a:pt x="22" y="8"/>
                  </a:lnTo>
                  <a:lnTo>
                    <a:pt x="20" y="6"/>
                  </a:lnTo>
                  <a:lnTo>
                    <a:pt x="20" y="2"/>
                  </a:lnTo>
                  <a:lnTo>
                    <a:pt x="18" y="2"/>
                  </a:lnTo>
                  <a:lnTo>
                    <a:pt x="14" y="8"/>
                  </a:lnTo>
                  <a:lnTo>
                    <a:pt x="10" y="6"/>
                  </a:lnTo>
                  <a:lnTo>
                    <a:pt x="8" y="6"/>
                  </a:lnTo>
                  <a:lnTo>
                    <a:pt x="4" y="10"/>
                  </a:lnTo>
                  <a:lnTo>
                    <a:pt x="2" y="12"/>
                  </a:lnTo>
                  <a:lnTo>
                    <a:pt x="4" y="18"/>
                  </a:lnTo>
                  <a:lnTo>
                    <a:pt x="4" y="20"/>
                  </a:lnTo>
                  <a:lnTo>
                    <a:pt x="4" y="22"/>
                  </a:lnTo>
                  <a:lnTo>
                    <a:pt x="4" y="28"/>
                  </a:lnTo>
                  <a:lnTo>
                    <a:pt x="2" y="30"/>
                  </a:lnTo>
                  <a:lnTo>
                    <a:pt x="0" y="32"/>
                  </a:lnTo>
                  <a:lnTo>
                    <a:pt x="2" y="38"/>
                  </a:lnTo>
                  <a:lnTo>
                    <a:pt x="8" y="42"/>
                  </a:lnTo>
                  <a:lnTo>
                    <a:pt x="8" y="48"/>
                  </a:lnTo>
                  <a:lnTo>
                    <a:pt x="10" y="52"/>
                  </a:lnTo>
                  <a:lnTo>
                    <a:pt x="10" y="57"/>
                  </a:lnTo>
                  <a:lnTo>
                    <a:pt x="10" y="59"/>
                  </a:lnTo>
                  <a:lnTo>
                    <a:pt x="12" y="67"/>
                  </a:lnTo>
                  <a:lnTo>
                    <a:pt x="12" y="69"/>
                  </a:lnTo>
                  <a:lnTo>
                    <a:pt x="12" y="71"/>
                  </a:lnTo>
                  <a:lnTo>
                    <a:pt x="10" y="75"/>
                  </a:lnTo>
                  <a:lnTo>
                    <a:pt x="12" y="75"/>
                  </a:lnTo>
                  <a:lnTo>
                    <a:pt x="14" y="75"/>
                  </a:lnTo>
                  <a:lnTo>
                    <a:pt x="14" y="77"/>
                  </a:lnTo>
                  <a:lnTo>
                    <a:pt x="12" y="79"/>
                  </a:lnTo>
                  <a:lnTo>
                    <a:pt x="14" y="79"/>
                  </a:lnTo>
                  <a:lnTo>
                    <a:pt x="14" y="81"/>
                  </a:lnTo>
                  <a:lnTo>
                    <a:pt x="18" y="85"/>
                  </a:lnTo>
                  <a:lnTo>
                    <a:pt x="18" y="87"/>
                  </a:lnTo>
                  <a:lnTo>
                    <a:pt x="22" y="87"/>
                  </a:lnTo>
                  <a:lnTo>
                    <a:pt x="22" y="89"/>
                  </a:lnTo>
                  <a:lnTo>
                    <a:pt x="26" y="89"/>
                  </a:lnTo>
                  <a:lnTo>
                    <a:pt x="28" y="89"/>
                  </a:lnTo>
                  <a:lnTo>
                    <a:pt x="32" y="91"/>
                  </a:lnTo>
                  <a:lnTo>
                    <a:pt x="38" y="91"/>
                  </a:lnTo>
                  <a:lnTo>
                    <a:pt x="39" y="91"/>
                  </a:lnTo>
                  <a:lnTo>
                    <a:pt x="41" y="91"/>
                  </a:lnTo>
                  <a:lnTo>
                    <a:pt x="41" y="95"/>
                  </a:lnTo>
                  <a:lnTo>
                    <a:pt x="39" y="97"/>
                  </a:lnTo>
                  <a:lnTo>
                    <a:pt x="38" y="97"/>
                  </a:lnTo>
                  <a:lnTo>
                    <a:pt x="36" y="97"/>
                  </a:lnTo>
                  <a:lnTo>
                    <a:pt x="32" y="97"/>
                  </a:lnTo>
                  <a:lnTo>
                    <a:pt x="32" y="99"/>
                  </a:lnTo>
                  <a:lnTo>
                    <a:pt x="36" y="105"/>
                  </a:lnTo>
                  <a:lnTo>
                    <a:pt x="36" y="109"/>
                  </a:lnTo>
                  <a:lnTo>
                    <a:pt x="32" y="109"/>
                  </a:lnTo>
                  <a:lnTo>
                    <a:pt x="30" y="109"/>
                  </a:lnTo>
                  <a:lnTo>
                    <a:pt x="28" y="109"/>
                  </a:lnTo>
                  <a:lnTo>
                    <a:pt x="28" y="111"/>
                  </a:lnTo>
                  <a:lnTo>
                    <a:pt x="30" y="115"/>
                  </a:lnTo>
                  <a:lnTo>
                    <a:pt x="28" y="117"/>
                  </a:lnTo>
                  <a:lnTo>
                    <a:pt x="26" y="119"/>
                  </a:lnTo>
                  <a:lnTo>
                    <a:pt x="28" y="124"/>
                  </a:lnTo>
                  <a:lnTo>
                    <a:pt x="30" y="126"/>
                  </a:lnTo>
                  <a:lnTo>
                    <a:pt x="32" y="130"/>
                  </a:lnTo>
                  <a:lnTo>
                    <a:pt x="36" y="134"/>
                  </a:lnTo>
                  <a:lnTo>
                    <a:pt x="36" y="138"/>
                  </a:lnTo>
                  <a:lnTo>
                    <a:pt x="39" y="140"/>
                  </a:lnTo>
                  <a:lnTo>
                    <a:pt x="47" y="146"/>
                  </a:lnTo>
                  <a:lnTo>
                    <a:pt x="53" y="154"/>
                  </a:lnTo>
                  <a:lnTo>
                    <a:pt x="53" y="156"/>
                  </a:lnTo>
                  <a:lnTo>
                    <a:pt x="49" y="158"/>
                  </a:lnTo>
                  <a:lnTo>
                    <a:pt x="53" y="158"/>
                  </a:lnTo>
                  <a:lnTo>
                    <a:pt x="57" y="158"/>
                  </a:lnTo>
                  <a:lnTo>
                    <a:pt x="59" y="160"/>
                  </a:lnTo>
                  <a:lnTo>
                    <a:pt x="67" y="170"/>
                  </a:lnTo>
                  <a:lnTo>
                    <a:pt x="69" y="176"/>
                  </a:lnTo>
                  <a:lnTo>
                    <a:pt x="69" y="180"/>
                  </a:lnTo>
                  <a:lnTo>
                    <a:pt x="69" y="188"/>
                  </a:lnTo>
                  <a:lnTo>
                    <a:pt x="73" y="195"/>
                  </a:lnTo>
                  <a:lnTo>
                    <a:pt x="77" y="195"/>
                  </a:lnTo>
                  <a:lnTo>
                    <a:pt x="77" y="203"/>
                  </a:lnTo>
                  <a:lnTo>
                    <a:pt x="79" y="205"/>
                  </a:lnTo>
                  <a:lnTo>
                    <a:pt x="83" y="207"/>
                  </a:lnTo>
                  <a:lnTo>
                    <a:pt x="85" y="213"/>
                  </a:lnTo>
                  <a:lnTo>
                    <a:pt x="95" y="215"/>
                  </a:lnTo>
                  <a:lnTo>
                    <a:pt x="103" y="213"/>
                  </a:lnTo>
                  <a:lnTo>
                    <a:pt x="110" y="227"/>
                  </a:lnTo>
                  <a:lnTo>
                    <a:pt x="110" y="233"/>
                  </a:lnTo>
                  <a:lnTo>
                    <a:pt x="110" y="235"/>
                  </a:lnTo>
                  <a:lnTo>
                    <a:pt x="114" y="237"/>
                  </a:lnTo>
                  <a:lnTo>
                    <a:pt x="114" y="243"/>
                  </a:lnTo>
                  <a:lnTo>
                    <a:pt x="116" y="247"/>
                  </a:lnTo>
                  <a:lnTo>
                    <a:pt x="120" y="251"/>
                  </a:lnTo>
                  <a:lnTo>
                    <a:pt x="120" y="255"/>
                  </a:lnTo>
                  <a:lnTo>
                    <a:pt x="124" y="256"/>
                  </a:lnTo>
                  <a:lnTo>
                    <a:pt x="126" y="260"/>
                  </a:lnTo>
                  <a:lnTo>
                    <a:pt x="126" y="262"/>
                  </a:lnTo>
                  <a:lnTo>
                    <a:pt x="126" y="266"/>
                  </a:lnTo>
                  <a:lnTo>
                    <a:pt x="134" y="274"/>
                  </a:lnTo>
                  <a:lnTo>
                    <a:pt x="140" y="274"/>
                  </a:lnTo>
                  <a:lnTo>
                    <a:pt x="140" y="280"/>
                  </a:lnTo>
                  <a:lnTo>
                    <a:pt x="150" y="290"/>
                  </a:lnTo>
                  <a:lnTo>
                    <a:pt x="154" y="290"/>
                  </a:lnTo>
                  <a:lnTo>
                    <a:pt x="160" y="294"/>
                  </a:lnTo>
                  <a:lnTo>
                    <a:pt x="164" y="294"/>
                  </a:lnTo>
                  <a:lnTo>
                    <a:pt x="170" y="296"/>
                  </a:lnTo>
                  <a:lnTo>
                    <a:pt x="175" y="300"/>
                  </a:lnTo>
                  <a:lnTo>
                    <a:pt x="177" y="296"/>
                  </a:lnTo>
                  <a:lnTo>
                    <a:pt x="179" y="294"/>
                  </a:lnTo>
                  <a:lnTo>
                    <a:pt x="195" y="290"/>
                  </a:lnTo>
                  <a:lnTo>
                    <a:pt x="207" y="282"/>
                  </a:lnTo>
                  <a:lnTo>
                    <a:pt x="215" y="286"/>
                  </a:lnTo>
                  <a:lnTo>
                    <a:pt x="219" y="294"/>
                  </a:lnTo>
                  <a:lnTo>
                    <a:pt x="223" y="306"/>
                  </a:lnTo>
                  <a:lnTo>
                    <a:pt x="225" y="312"/>
                  </a:lnTo>
                  <a:lnTo>
                    <a:pt x="229" y="316"/>
                  </a:lnTo>
                  <a:lnTo>
                    <a:pt x="240" y="320"/>
                  </a:lnTo>
                  <a:lnTo>
                    <a:pt x="252" y="320"/>
                  </a:lnTo>
                  <a:lnTo>
                    <a:pt x="252" y="322"/>
                  </a:lnTo>
                  <a:lnTo>
                    <a:pt x="264" y="322"/>
                  </a:lnTo>
                  <a:lnTo>
                    <a:pt x="274" y="320"/>
                  </a:lnTo>
                  <a:lnTo>
                    <a:pt x="282" y="323"/>
                  </a:lnTo>
                  <a:lnTo>
                    <a:pt x="282" y="325"/>
                  </a:lnTo>
                  <a:lnTo>
                    <a:pt x="288" y="325"/>
                  </a:lnTo>
                  <a:lnTo>
                    <a:pt x="288" y="325"/>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14" name="Freeform 198">
              <a:extLst>
                <a:ext uri="{FF2B5EF4-FFF2-40B4-BE49-F238E27FC236}">
                  <a16:creationId xmlns:a16="http://schemas.microsoft.com/office/drawing/2014/main" id="{160C3DF8-DE93-A34F-80F5-72D4E30688C1}"/>
                </a:ext>
              </a:extLst>
            </p:cNvPr>
            <p:cNvSpPr>
              <a:spLocks/>
            </p:cNvSpPr>
            <p:nvPr/>
          </p:nvSpPr>
          <p:spPr bwMode="gray">
            <a:xfrm>
              <a:off x="6230941" y="3336920"/>
              <a:ext cx="519113" cy="515937"/>
            </a:xfrm>
            <a:custGeom>
              <a:avLst/>
              <a:gdLst/>
              <a:ahLst/>
              <a:cxnLst>
                <a:cxn ang="0">
                  <a:pos x="309" y="290"/>
                </a:cxn>
                <a:cxn ang="0">
                  <a:pos x="319" y="272"/>
                </a:cxn>
                <a:cxn ang="0">
                  <a:pos x="300" y="241"/>
                </a:cxn>
                <a:cxn ang="0">
                  <a:pos x="309" y="193"/>
                </a:cxn>
                <a:cxn ang="0">
                  <a:pos x="290" y="178"/>
                </a:cxn>
                <a:cxn ang="0">
                  <a:pos x="280" y="144"/>
                </a:cxn>
                <a:cxn ang="0">
                  <a:pos x="280" y="119"/>
                </a:cxn>
                <a:cxn ang="0">
                  <a:pos x="298" y="101"/>
                </a:cxn>
                <a:cxn ang="0">
                  <a:pos x="301" y="71"/>
                </a:cxn>
                <a:cxn ang="0">
                  <a:pos x="280" y="56"/>
                </a:cxn>
                <a:cxn ang="0">
                  <a:pos x="242" y="36"/>
                </a:cxn>
                <a:cxn ang="0">
                  <a:pos x="197" y="36"/>
                </a:cxn>
                <a:cxn ang="0">
                  <a:pos x="179" y="46"/>
                </a:cxn>
                <a:cxn ang="0">
                  <a:pos x="162" y="67"/>
                </a:cxn>
                <a:cxn ang="0">
                  <a:pos x="154" y="61"/>
                </a:cxn>
                <a:cxn ang="0">
                  <a:pos x="120" y="67"/>
                </a:cxn>
                <a:cxn ang="0">
                  <a:pos x="97" y="50"/>
                </a:cxn>
                <a:cxn ang="0">
                  <a:pos x="85" y="50"/>
                </a:cxn>
                <a:cxn ang="0">
                  <a:pos x="73" y="20"/>
                </a:cxn>
                <a:cxn ang="0">
                  <a:pos x="67" y="10"/>
                </a:cxn>
                <a:cxn ang="0">
                  <a:pos x="63" y="2"/>
                </a:cxn>
                <a:cxn ang="0">
                  <a:pos x="47" y="16"/>
                </a:cxn>
                <a:cxn ang="0">
                  <a:pos x="30" y="16"/>
                </a:cxn>
                <a:cxn ang="0">
                  <a:pos x="20" y="2"/>
                </a:cxn>
                <a:cxn ang="0">
                  <a:pos x="8" y="6"/>
                </a:cxn>
                <a:cxn ang="0">
                  <a:pos x="4" y="20"/>
                </a:cxn>
                <a:cxn ang="0">
                  <a:pos x="0" y="32"/>
                </a:cxn>
                <a:cxn ang="0">
                  <a:pos x="10" y="52"/>
                </a:cxn>
                <a:cxn ang="0">
                  <a:pos x="12" y="69"/>
                </a:cxn>
                <a:cxn ang="0">
                  <a:pos x="14" y="75"/>
                </a:cxn>
                <a:cxn ang="0">
                  <a:pos x="14" y="81"/>
                </a:cxn>
                <a:cxn ang="0">
                  <a:pos x="22" y="89"/>
                </a:cxn>
                <a:cxn ang="0">
                  <a:pos x="38" y="91"/>
                </a:cxn>
                <a:cxn ang="0">
                  <a:pos x="39" y="97"/>
                </a:cxn>
                <a:cxn ang="0">
                  <a:pos x="32" y="99"/>
                </a:cxn>
                <a:cxn ang="0">
                  <a:pos x="30" y="109"/>
                </a:cxn>
                <a:cxn ang="0">
                  <a:pos x="28" y="117"/>
                </a:cxn>
                <a:cxn ang="0">
                  <a:pos x="32" y="130"/>
                </a:cxn>
                <a:cxn ang="0">
                  <a:pos x="47" y="146"/>
                </a:cxn>
                <a:cxn ang="0">
                  <a:pos x="53" y="158"/>
                </a:cxn>
                <a:cxn ang="0">
                  <a:pos x="69" y="176"/>
                </a:cxn>
                <a:cxn ang="0">
                  <a:pos x="77" y="195"/>
                </a:cxn>
                <a:cxn ang="0">
                  <a:pos x="85" y="213"/>
                </a:cxn>
                <a:cxn ang="0">
                  <a:pos x="110" y="233"/>
                </a:cxn>
                <a:cxn ang="0">
                  <a:pos x="116" y="247"/>
                </a:cxn>
                <a:cxn ang="0">
                  <a:pos x="126" y="260"/>
                </a:cxn>
                <a:cxn ang="0">
                  <a:pos x="140" y="274"/>
                </a:cxn>
                <a:cxn ang="0">
                  <a:pos x="160" y="294"/>
                </a:cxn>
                <a:cxn ang="0">
                  <a:pos x="177" y="296"/>
                </a:cxn>
                <a:cxn ang="0">
                  <a:pos x="215" y="286"/>
                </a:cxn>
                <a:cxn ang="0">
                  <a:pos x="229" y="316"/>
                </a:cxn>
                <a:cxn ang="0">
                  <a:pos x="264" y="322"/>
                </a:cxn>
                <a:cxn ang="0">
                  <a:pos x="288" y="325"/>
                </a:cxn>
              </a:cxnLst>
              <a:rect l="0" t="0" r="r" b="b"/>
              <a:pathLst>
                <a:path w="327" h="325">
                  <a:moveTo>
                    <a:pt x="288" y="325"/>
                  </a:moveTo>
                  <a:lnTo>
                    <a:pt x="290" y="306"/>
                  </a:lnTo>
                  <a:lnTo>
                    <a:pt x="300" y="292"/>
                  </a:lnTo>
                  <a:lnTo>
                    <a:pt x="309" y="290"/>
                  </a:lnTo>
                  <a:lnTo>
                    <a:pt x="319" y="286"/>
                  </a:lnTo>
                  <a:lnTo>
                    <a:pt x="327" y="282"/>
                  </a:lnTo>
                  <a:lnTo>
                    <a:pt x="327" y="274"/>
                  </a:lnTo>
                  <a:lnTo>
                    <a:pt x="319" y="272"/>
                  </a:lnTo>
                  <a:lnTo>
                    <a:pt x="319" y="262"/>
                  </a:lnTo>
                  <a:lnTo>
                    <a:pt x="313" y="255"/>
                  </a:lnTo>
                  <a:lnTo>
                    <a:pt x="307" y="253"/>
                  </a:lnTo>
                  <a:lnTo>
                    <a:pt x="300" y="241"/>
                  </a:lnTo>
                  <a:lnTo>
                    <a:pt x="298" y="235"/>
                  </a:lnTo>
                  <a:lnTo>
                    <a:pt x="300" y="231"/>
                  </a:lnTo>
                  <a:lnTo>
                    <a:pt x="292" y="213"/>
                  </a:lnTo>
                  <a:lnTo>
                    <a:pt x="309" y="193"/>
                  </a:lnTo>
                  <a:lnTo>
                    <a:pt x="309" y="188"/>
                  </a:lnTo>
                  <a:lnTo>
                    <a:pt x="307" y="184"/>
                  </a:lnTo>
                  <a:lnTo>
                    <a:pt x="292" y="180"/>
                  </a:lnTo>
                  <a:lnTo>
                    <a:pt x="290" y="178"/>
                  </a:lnTo>
                  <a:lnTo>
                    <a:pt x="290" y="168"/>
                  </a:lnTo>
                  <a:lnTo>
                    <a:pt x="288" y="158"/>
                  </a:lnTo>
                  <a:lnTo>
                    <a:pt x="280" y="150"/>
                  </a:lnTo>
                  <a:lnTo>
                    <a:pt x="280" y="144"/>
                  </a:lnTo>
                  <a:lnTo>
                    <a:pt x="284" y="138"/>
                  </a:lnTo>
                  <a:lnTo>
                    <a:pt x="280" y="136"/>
                  </a:lnTo>
                  <a:lnTo>
                    <a:pt x="280" y="130"/>
                  </a:lnTo>
                  <a:lnTo>
                    <a:pt x="280" y="119"/>
                  </a:lnTo>
                  <a:lnTo>
                    <a:pt x="284" y="111"/>
                  </a:lnTo>
                  <a:lnTo>
                    <a:pt x="288" y="109"/>
                  </a:lnTo>
                  <a:lnTo>
                    <a:pt x="294" y="109"/>
                  </a:lnTo>
                  <a:lnTo>
                    <a:pt x="298" y="101"/>
                  </a:lnTo>
                  <a:lnTo>
                    <a:pt x="300" y="95"/>
                  </a:lnTo>
                  <a:lnTo>
                    <a:pt x="301" y="87"/>
                  </a:lnTo>
                  <a:lnTo>
                    <a:pt x="301" y="79"/>
                  </a:lnTo>
                  <a:lnTo>
                    <a:pt x="301" y="71"/>
                  </a:lnTo>
                  <a:lnTo>
                    <a:pt x="292" y="69"/>
                  </a:lnTo>
                  <a:lnTo>
                    <a:pt x="288" y="61"/>
                  </a:lnTo>
                  <a:lnTo>
                    <a:pt x="284" y="57"/>
                  </a:lnTo>
                  <a:lnTo>
                    <a:pt x="280" y="56"/>
                  </a:lnTo>
                  <a:lnTo>
                    <a:pt x="270" y="48"/>
                  </a:lnTo>
                  <a:lnTo>
                    <a:pt x="260" y="42"/>
                  </a:lnTo>
                  <a:lnTo>
                    <a:pt x="246" y="38"/>
                  </a:lnTo>
                  <a:lnTo>
                    <a:pt x="242" y="36"/>
                  </a:lnTo>
                  <a:lnTo>
                    <a:pt x="233" y="36"/>
                  </a:lnTo>
                  <a:lnTo>
                    <a:pt x="213" y="30"/>
                  </a:lnTo>
                  <a:lnTo>
                    <a:pt x="205" y="32"/>
                  </a:lnTo>
                  <a:lnTo>
                    <a:pt x="197" y="36"/>
                  </a:lnTo>
                  <a:lnTo>
                    <a:pt x="187" y="36"/>
                  </a:lnTo>
                  <a:lnTo>
                    <a:pt x="181" y="38"/>
                  </a:lnTo>
                  <a:lnTo>
                    <a:pt x="179" y="42"/>
                  </a:lnTo>
                  <a:lnTo>
                    <a:pt x="179" y="46"/>
                  </a:lnTo>
                  <a:lnTo>
                    <a:pt x="175" y="52"/>
                  </a:lnTo>
                  <a:lnTo>
                    <a:pt x="164" y="52"/>
                  </a:lnTo>
                  <a:lnTo>
                    <a:pt x="164" y="65"/>
                  </a:lnTo>
                  <a:lnTo>
                    <a:pt x="162" y="67"/>
                  </a:lnTo>
                  <a:lnTo>
                    <a:pt x="158" y="67"/>
                  </a:lnTo>
                  <a:lnTo>
                    <a:pt x="154" y="65"/>
                  </a:lnTo>
                  <a:lnTo>
                    <a:pt x="158" y="65"/>
                  </a:lnTo>
                  <a:lnTo>
                    <a:pt x="154" y="61"/>
                  </a:lnTo>
                  <a:lnTo>
                    <a:pt x="150" y="61"/>
                  </a:lnTo>
                  <a:lnTo>
                    <a:pt x="140" y="67"/>
                  </a:lnTo>
                  <a:lnTo>
                    <a:pt x="132" y="71"/>
                  </a:lnTo>
                  <a:lnTo>
                    <a:pt x="120" y="67"/>
                  </a:lnTo>
                  <a:lnTo>
                    <a:pt x="106" y="59"/>
                  </a:lnTo>
                  <a:lnTo>
                    <a:pt x="103" y="52"/>
                  </a:lnTo>
                  <a:lnTo>
                    <a:pt x="97" y="52"/>
                  </a:lnTo>
                  <a:lnTo>
                    <a:pt x="97" y="50"/>
                  </a:lnTo>
                  <a:lnTo>
                    <a:pt x="93" y="52"/>
                  </a:lnTo>
                  <a:lnTo>
                    <a:pt x="89" y="52"/>
                  </a:lnTo>
                  <a:lnTo>
                    <a:pt x="87" y="56"/>
                  </a:lnTo>
                  <a:lnTo>
                    <a:pt x="85" y="50"/>
                  </a:lnTo>
                  <a:lnTo>
                    <a:pt x="83" y="48"/>
                  </a:lnTo>
                  <a:lnTo>
                    <a:pt x="79" y="38"/>
                  </a:lnTo>
                  <a:lnTo>
                    <a:pt x="77" y="26"/>
                  </a:lnTo>
                  <a:lnTo>
                    <a:pt x="73" y="20"/>
                  </a:lnTo>
                  <a:lnTo>
                    <a:pt x="69" y="18"/>
                  </a:lnTo>
                  <a:lnTo>
                    <a:pt x="67" y="16"/>
                  </a:lnTo>
                  <a:lnTo>
                    <a:pt x="67" y="12"/>
                  </a:lnTo>
                  <a:lnTo>
                    <a:pt x="67" y="10"/>
                  </a:lnTo>
                  <a:lnTo>
                    <a:pt x="69" y="8"/>
                  </a:lnTo>
                  <a:lnTo>
                    <a:pt x="69" y="6"/>
                  </a:lnTo>
                  <a:lnTo>
                    <a:pt x="65" y="0"/>
                  </a:lnTo>
                  <a:lnTo>
                    <a:pt x="63" y="2"/>
                  </a:lnTo>
                  <a:lnTo>
                    <a:pt x="59" y="2"/>
                  </a:lnTo>
                  <a:lnTo>
                    <a:pt x="55" y="8"/>
                  </a:lnTo>
                  <a:lnTo>
                    <a:pt x="53" y="12"/>
                  </a:lnTo>
                  <a:lnTo>
                    <a:pt x="47" y="16"/>
                  </a:lnTo>
                  <a:lnTo>
                    <a:pt x="41" y="18"/>
                  </a:lnTo>
                  <a:lnTo>
                    <a:pt x="36" y="20"/>
                  </a:lnTo>
                  <a:lnTo>
                    <a:pt x="32" y="18"/>
                  </a:lnTo>
                  <a:lnTo>
                    <a:pt x="30" y="16"/>
                  </a:lnTo>
                  <a:lnTo>
                    <a:pt x="28" y="12"/>
                  </a:lnTo>
                  <a:lnTo>
                    <a:pt x="22" y="8"/>
                  </a:lnTo>
                  <a:lnTo>
                    <a:pt x="20" y="6"/>
                  </a:lnTo>
                  <a:lnTo>
                    <a:pt x="20" y="2"/>
                  </a:lnTo>
                  <a:lnTo>
                    <a:pt x="18" y="2"/>
                  </a:lnTo>
                  <a:lnTo>
                    <a:pt x="14" y="8"/>
                  </a:lnTo>
                  <a:lnTo>
                    <a:pt x="10" y="6"/>
                  </a:lnTo>
                  <a:lnTo>
                    <a:pt x="8" y="6"/>
                  </a:lnTo>
                  <a:lnTo>
                    <a:pt x="4" y="10"/>
                  </a:lnTo>
                  <a:lnTo>
                    <a:pt x="2" y="12"/>
                  </a:lnTo>
                  <a:lnTo>
                    <a:pt x="4" y="18"/>
                  </a:lnTo>
                  <a:lnTo>
                    <a:pt x="4" y="20"/>
                  </a:lnTo>
                  <a:lnTo>
                    <a:pt x="4" y="22"/>
                  </a:lnTo>
                  <a:lnTo>
                    <a:pt x="4" y="28"/>
                  </a:lnTo>
                  <a:lnTo>
                    <a:pt x="2" y="30"/>
                  </a:lnTo>
                  <a:lnTo>
                    <a:pt x="0" y="32"/>
                  </a:lnTo>
                  <a:lnTo>
                    <a:pt x="2" y="38"/>
                  </a:lnTo>
                  <a:lnTo>
                    <a:pt x="8" y="42"/>
                  </a:lnTo>
                  <a:lnTo>
                    <a:pt x="8" y="48"/>
                  </a:lnTo>
                  <a:lnTo>
                    <a:pt x="10" y="52"/>
                  </a:lnTo>
                  <a:lnTo>
                    <a:pt x="10" y="57"/>
                  </a:lnTo>
                  <a:lnTo>
                    <a:pt x="10" y="59"/>
                  </a:lnTo>
                  <a:lnTo>
                    <a:pt x="12" y="67"/>
                  </a:lnTo>
                  <a:lnTo>
                    <a:pt x="12" y="69"/>
                  </a:lnTo>
                  <a:lnTo>
                    <a:pt x="12" y="71"/>
                  </a:lnTo>
                  <a:lnTo>
                    <a:pt x="10" y="75"/>
                  </a:lnTo>
                  <a:lnTo>
                    <a:pt x="12" y="75"/>
                  </a:lnTo>
                  <a:lnTo>
                    <a:pt x="14" y="75"/>
                  </a:lnTo>
                  <a:lnTo>
                    <a:pt x="14" y="77"/>
                  </a:lnTo>
                  <a:lnTo>
                    <a:pt x="12" y="79"/>
                  </a:lnTo>
                  <a:lnTo>
                    <a:pt x="14" y="79"/>
                  </a:lnTo>
                  <a:lnTo>
                    <a:pt x="14" y="81"/>
                  </a:lnTo>
                  <a:lnTo>
                    <a:pt x="18" y="85"/>
                  </a:lnTo>
                  <a:lnTo>
                    <a:pt x="18" y="87"/>
                  </a:lnTo>
                  <a:lnTo>
                    <a:pt x="22" y="87"/>
                  </a:lnTo>
                  <a:lnTo>
                    <a:pt x="22" y="89"/>
                  </a:lnTo>
                  <a:lnTo>
                    <a:pt x="26" y="89"/>
                  </a:lnTo>
                  <a:lnTo>
                    <a:pt x="28" y="89"/>
                  </a:lnTo>
                  <a:lnTo>
                    <a:pt x="32" y="91"/>
                  </a:lnTo>
                  <a:lnTo>
                    <a:pt x="38" y="91"/>
                  </a:lnTo>
                  <a:lnTo>
                    <a:pt x="39" y="91"/>
                  </a:lnTo>
                  <a:lnTo>
                    <a:pt x="41" y="91"/>
                  </a:lnTo>
                  <a:lnTo>
                    <a:pt x="41" y="95"/>
                  </a:lnTo>
                  <a:lnTo>
                    <a:pt x="39" y="97"/>
                  </a:lnTo>
                  <a:lnTo>
                    <a:pt x="38" y="97"/>
                  </a:lnTo>
                  <a:lnTo>
                    <a:pt x="36" y="97"/>
                  </a:lnTo>
                  <a:lnTo>
                    <a:pt x="32" y="97"/>
                  </a:lnTo>
                  <a:lnTo>
                    <a:pt x="32" y="99"/>
                  </a:lnTo>
                  <a:lnTo>
                    <a:pt x="36" y="105"/>
                  </a:lnTo>
                  <a:lnTo>
                    <a:pt x="36" y="109"/>
                  </a:lnTo>
                  <a:lnTo>
                    <a:pt x="32" y="109"/>
                  </a:lnTo>
                  <a:lnTo>
                    <a:pt x="30" y="109"/>
                  </a:lnTo>
                  <a:lnTo>
                    <a:pt x="28" y="109"/>
                  </a:lnTo>
                  <a:lnTo>
                    <a:pt x="28" y="111"/>
                  </a:lnTo>
                  <a:lnTo>
                    <a:pt x="30" y="115"/>
                  </a:lnTo>
                  <a:lnTo>
                    <a:pt x="28" y="117"/>
                  </a:lnTo>
                  <a:lnTo>
                    <a:pt x="26" y="119"/>
                  </a:lnTo>
                  <a:lnTo>
                    <a:pt x="28" y="124"/>
                  </a:lnTo>
                  <a:lnTo>
                    <a:pt x="30" y="126"/>
                  </a:lnTo>
                  <a:lnTo>
                    <a:pt x="32" y="130"/>
                  </a:lnTo>
                  <a:lnTo>
                    <a:pt x="36" y="134"/>
                  </a:lnTo>
                  <a:lnTo>
                    <a:pt x="36" y="138"/>
                  </a:lnTo>
                  <a:lnTo>
                    <a:pt x="39" y="140"/>
                  </a:lnTo>
                  <a:lnTo>
                    <a:pt x="47" y="146"/>
                  </a:lnTo>
                  <a:lnTo>
                    <a:pt x="53" y="154"/>
                  </a:lnTo>
                  <a:lnTo>
                    <a:pt x="53" y="156"/>
                  </a:lnTo>
                  <a:lnTo>
                    <a:pt x="49" y="158"/>
                  </a:lnTo>
                  <a:lnTo>
                    <a:pt x="53" y="158"/>
                  </a:lnTo>
                  <a:lnTo>
                    <a:pt x="57" y="158"/>
                  </a:lnTo>
                  <a:lnTo>
                    <a:pt x="59" y="160"/>
                  </a:lnTo>
                  <a:lnTo>
                    <a:pt x="67" y="170"/>
                  </a:lnTo>
                  <a:lnTo>
                    <a:pt x="69" y="176"/>
                  </a:lnTo>
                  <a:lnTo>
                    <a:pt x="69" y="180"/>
                  </a:lnTo>
                  <a:lnTo>
                    <a:pt x="69" y="188"/>
                  </a:lnTo>
                  <a:lnTo>
                    <a:pt x="73" y="195"/>
                  </a:lnTo>
                  <a:lnTo>
                    <a:pt x="77" y="195"/>
                  </a:lnTo>
                  <a:lnTo>
                    <a:pt x="77" y="203"/>
                  </a:lnTo>
                  <a:lnTo>
                    <a:pt x="79" y="205"/>
                  </a:lnTo>
                  <a:lnTo>
                    <a:pt x="83" y="207"/>
                  </a:lnTo>
                  <a:lnTo>
                    <a:pt x="85" y="213"/>
                  </a:lnTo>
                  <a:lnTo>
                    <a:pt x="95" y="215"/>
                  </a:lnTo>
                  <a:lnTo>
                    <a:pt x="103" y="213"/>
                  </a:lnTo>
                  <a:lnTo>
                    <a:pt x="110" y="227"/>
                  </a:lnTo>
                  <a:lnTo>
                    <a:pt x="110" y="233"/>
                  </a:lnTo>
                  <a:lnTo>
                    <a:pt x="110" y="235"/>
                  </a:lnTo>
                  <a:lnTo>
                    <a:pt x="114" y="237"/>
                  </a:lnTo>
                  <a:lnTo>
                    <a:pt x="114" y="243"/>
                  </a:lnTo>
                  <a:lnTo>
                    <a:pt x="116" y="247"/>
                  </a:lnTo>
                  <a:lnTo>
                    <a:pt x="120" y="251"/>
                  </a:lnTo>
                  <a:lnTo>
                    <a:pt x="120" y="255"/>
                  </a:lnTo>
                  <a:lnTo>
                    <a:pt x="124" y="256"/>
                  </a:lnTo>
                  <a:lnTo>
                    <a:pt x="126" y="260"/>
                  </a:lnTo>
                  <a:lnTo>
                    <a:pt x="126" y="262"/>
                  </a:lnTo>
                  <a:lnTo>
                    <a:pt x="126" y="266"/>
                  </a:lnTo>
                  <a:lnTo>
                    <a:pt x="134" y="274"/>
                  </a:lnTo>
                  <a:lnTo>
                    <a:pt x="140" y="274"/>
                  </a:lnTo>
                  <a:lnTo>
                    <a:pt x="140" y="280"/>
                  </a:lnTo>
                  <a:lnTo>
                    <a:pt x="150" y="290"/>
                  </a:lnTo>
                  <a:lnTo>
                    <a:pt x="154" y="290"/>
                  </a:lnTo>
                  <a:lnTo>
                    <a:pt x="160" y="294"/>
                  </a:lnTo>
                  <a:lnTo>
                    <a:pt x="164" y="294"/>
                  </a:lnTo>
                  <a:lnTo>
                    <a:pt x="170" y="296"/>
                  </a:lnTo>
                  <a:lnTo>
                    <a:pt x="175" y="300"/>
                  </a:lnTo>
                  <a:lnTo>
                    <a:pt x="177" y="296"/>
                  </a:lnTo>
                  <a:lnTo>
                    <a:pt x="179" y="294"/>
                  </a:lnTo>
                  <a:lnTo>
                    <a:pt x="195" y="290"/>
                  </a:lnTo>
                  <a:lnTo>
                    <a:pt x="207" y="282"/>
                  </a:lnTo>
                  <a:lnTo>
                    <a:pt x="215" y="286"/>
                  </a:lnTo>
                  <a:lnTo>
                    <a:pt x="219" y="294"/>
                  </a:lnTo>
                  <a:lnTo>
                    <a:pt x="223" y="306"/>
                  </a:lnTo>
                  <a:lnTo>
                    <a:pt x="225" y="312"/>
                  </a:lnTo>
                  <a:lnTo>
                    <a:pt x="229" y="316"/>
                  </a:lnTo>
                  <a:lnTo>
                    <a:pt x="240" y="320"/>
                  </a:lnTo>
                  <a:lnTo>
                    <a:pt x="252" y="320"/>
                  </a:lnTo>
                  <a:lnTo>
                    <a:pt x="252" y="322"/>
                  </a:lnTo>
                  <a:lnTo>
                    <a:pt x="264" y="322"/>
                  </a:lnTo>
                  <a:lnTo>
                    <a:pt x="274" y="320"/>
                  </a:lnTo>
                  <a:lnTo>
                    <a:pt x="282" y="323"/>
                  </a:lnTo>
                  <a:lnTo>
                    <a:pt x="282" y="325"/>
                  </a:lnTo>
                  <a:lnTo>
                    <a:pt x="288" y="325"/>
                  </a:lnTo>
                  <a:lnTo>
                    <a:pt x="288" y="325"/>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15" name="Freeform 206">
              <a:extLst>
                <a:ext uri="{FF2B5EF4-FFF2-40B4-BE49-F238E27FC236}">
                  <a16:creationId xmlns:a16="http://schemas.microsoft.com/office/drawing/2014/main" id="{999590DF-1FF8-0948-A014-E63B3DFC134A}"/>
                </a:ext>
              </a:extLst>
            </p:cNvPr>
            <p:cNvSpPr>
              <a:spLocks/>
            </p:cNvSpPr>
            <p:nvPr/>
          </p:nvSpPr>
          <p:spPr bwMode="gray">
            <a:xfrm>
              <a:off x="6878640" y="3471858"/>
              <a:ext cx="771525" cy="944563"/>
            </a:xfrm>
            <a:custGeom>
              <a:avLst/>
              <a:gdLst/>
              <a:ahLst/>
              <a:cxnLst>
                <a:cxn ang="0">
                  <a:pos x="14" y="288"/>
                </a:cxn>
                <a:cxn ang="0">
                  <a:pos x="37" y="292"/>
                </a:cxn>
                <a:cxn ang="0">
                  <a:pos x="14" y="303"/>
                </a:cxn>
                <a:cxn ang="0">
                  <a:pos x="41" y="337"/>
                </a:cxn>
                <a:cxn ang="0">
                  <a:pos x="63" y="302"/>
                </a:cxn>
                <a:cxn ang="0">
                  <a:pos x="67" y="313"/>
                </a:cxn>
                <a:cxn ang="0">
                  <a:pos x="69" y="325"/>
                </a:cxn>
                <a:cxn ang="0">
                  <a:pos x="69" y="361"/>
                </a:cxn>
                <a:cxn ang="0">
                  <a:pos x="69" y="380"/>
                </a:cxn>
                <a:cxn ang="0">
                  <a:pos x="79" y="410"/>
                </a:cxn>
                <a:cxn ang="0">
                  <a:pos x="96" y="481"/>
                </a:cxn>
                <a:cxn ang="0">
                  <a:pos x="110" y="516"/>
                </a:cxn>
                <a:cxn ang="0">
                  <a:pos x="130" y="558"/>
                </a:cxn>
                <a:cxn ang="0">
                  <a:pos x="154" y="589"/>
                </a:cxn>
                <a:cxn ang="0">
                  <a:pos x="167" y="571"/>
                </a:cxn>
                <a:cxn ang="0">
                  <a:pos x="187" y="522"/>
                </a:cxn>
                <a:cxn ang="0">
                  <a:pos x="189" y="495"/>
                </a:cxn>
                <a:cxn ang="0">
                  <a:pos x="189" y="441"/>
                </a:cxn>
                <a:cxn ang="0">
                  <a:pos x="217" y="428"/>
                </a:cxn>
                <a:cxn ang="0">
                  <a:pos x="236" y="404"/>
                </a:cxn>
                <a:cxn ang="0">
                  <a:pos x="260" y="392"/>
                </a:cxn>
                <a:cxn ang="0">
                  <a:pos x="278" y="370"/>
                </a:cxn>
                <a:cxn ang="0">
                  <a:pos x="309" y="347"/>
                </a:cxn>
                <a:cxn ang="0">
                  <a:pos x="323" y="321"/>
                </a:cxn>
                <a:cxn ang="0">
                  <a:pos x="339" y="305"/>
                </a:cxn>
                <a:cxn ang="0">
                  <a:pos x="323" y="262"/>
                </a:cxn>
                <a:cxn ang="0">
                  <a:pos x="335" y="217"/>
                </a:cxn>
                <a:cxn ang="0">
                  <a:pos x="364" y="252"/>
                </a:cxn>
                <a:cxn ang="0">
                  <a:pos x="400" y="262"/>
                </a:cxn>
                <a:cxn ang="0">
                  <a:pos x="396" y="296"/>
                </a:cxn>
                <a:cxn ang="0">
                  <a:pos x="418" y="317"/>
                </a:cxn>
                <a:cxn ang="0">
                  <a:pos x="421" y="276"/>
                </a:cxn>
                <a:cxn ang="0">
                  <a:pos x="439" y="252"/>
                </a:cxn>
                <a:cxn ang="0">
                  <a:pos x="475" y="217"/>
                </a:cxn>
                <a:cxn ang="0">
                  <a:pos x="477" y="185"/>
                </a:cxn>
                <a:cxn ang="0">
                  <a:pos x="447" y="166"/>
                </a:cxn>
                <a:cxn ang="0">
                  <a:pos x="404" y="177"/>
                </a:cxn>
                <a:cxn ang="0">
                  <a:pos x="370" y="199"/>
                </a:cxn>
                <a:cxn ang="0">
                  <a:pos x="343" y="185"/>
                </a:cxn>
                <a:cxn ang="0">
                  <a:pos x="333" y="207"/>
                </a:cxn>
                <a:cxn ang="0">
                  <a:pos x="288" y="207"/>
                </a:cxn>
                <a:cxn ang="0">
                  <a:pos x="236" y="187"/>
                </a:cxn>
                <a:cxn ang="0">
                  <a:pos x="195" y="152"/>
                </a:cxn>
                <a:cxn ang="0">
                  <a:pos x="181" y="118"/>
                </a:cxn>
                <a:cxn ang="0">
                  <a:pos x="177" y="87"/>
                </a:cxn>
                <a:cxn ang="0">
                  <a:pos x="159" y="53"/>
                </a:cxn>
                <a:cxn ang="0">
                  <a:pos x="181" y="22"/>
                </a:cxn>
                <a:cxn ang="0">
                  <a:pos x="148" y="0"/>
                </a:cxn>
                <a:cxn ang="0">
                  <a:pos x="114" y="34"/>
                </a:cxn>
                <a:cxn ang="0">
                  <a:pos x="77" y="49"/>
                </a:cxn>
                <a:cxn ang="0">
                  <a:pos x="87" y="89"/>
                </a:cxn>
                <a:cxn ang="0">
                  <a:pos x="83" y="142"/>
                </a:cxn>
                <a:cxn ang="0">
                  <a:pos x="39" y="185"/>
                </a:cxn>
                <a:cxn ang="0">
                  <a:pos x="20" y="213"/>
                </a:cxn>
                <a:cxn ang="0">
                  <a:pos x="29" y="258"/>
                </a:cxn>
                <a:cxn ang="0">
                  <a:pos x="0" y="268"/>
                </a:cxn>
              </a:cxnLst>
              <a:rect l="0" t="0" r="r" b="b"/>
              <a:pathLst>
                <a:path w="486" h="595">
                  <a:moveTo>
                    <a:pt x="0" y="268"/>
                  </a:moveTo>
                  <a:lnTo>
                    <a:pt x="2" y="268"/>
                  </a:lnTo>
                  <a:lnTo>
                    <a:pt x="0" y="272"/>
                  </a:lnTo>
                  <a:lnTo>
                    <a:pt x="2" y="278"/>
                  </a:lnTo>
                  <a:lnTo>
                    <a:pt x="2" y="284"/>
                  </a:lnTo>
                  <a:lnTo>
                    <a:pt x="14" y="288"/>
                  </a:lnTo>
                  <a:lnTo>
                    <a:pt x="22" y="292"/>
                  </a:lnTo>
                  <a:lnTo>
                    <a:pt x="31" y="288"/>
                  </a:lnTo>
                  <a:lnTo>
                    <a:pt x="35" y="286"/>
                  </a:lnTo>
                  <a:lnTo>
                    <a:pt x="37" y="282"/>
                  </a:lnTo>
                  <a:lnTo>
                    <a:pt x="41" y="282"/>
                  </a:lnTo>
                  <a:lnTo>
                    <a:pt x="37" y="292"/>
                  </a:lnTo>
                  <a:lnTo>
                    <a:pt x="31" y="294"/>
                  </a:lnTo>
                  <a:lnTo>
                    <a:pt x="29" y="296"/>
                  </a:lnTo>
                  <a:lnTo>
                    <a:pt x="27" y="302"/>
                  </a:lnTo>
                  <a:lnTo>
                    <a:pt x="22" y="302"/>
                  </a:lnTo>
                  <a:lnTo>
                    <a:pt x="18" y="303"/>
                  </a:lnTo>
                  <a:lnTo>
                    <a:pt x="14" y="303"/>
                  </a:lnTo>
                  <a:lnTo>
                    <a:pt x="12" y="303"/>
                  </a:lnTo>
                  <a:lnTo>
                    <a:pt x="10" y="305"/>
                  </a:lnTo>
                  <a:lnTo>
                    <a:pt x="14" y="313"/>
                  </a:lnTo>
                  <a:lnTo>
                    <a:pt x="25" y="325"/>
                  </a:lnTo>
                  <a:lnTo>
                    <a:pt x="35" y="337"/>
                  </a:lnTo>
                  <a:lnTo>
                    <a:pt x="41" y="337"/>
                  </a:lnTo>
                  <a:lnTo>
                    <a:pt x="45" y="333"/>
                  </a:lnTo>
                  <a:lnTo>
                    <a:pt x="55" y="327"/>
                  </a:lnTo>
                  <a:lnTo>
                    <a:pt x="59" y="325"/>
                  </a:lnTo>
                  <a:lnTo>
                    <a:pt x="63" y="317"/>
                  </a:lnTo>
                  <a:lnTo>
                    <a:pt x="63" y="307"/>
                  </a:lnTo>
                  <a:lnTo>
                    <a:pt x="63" y="302"/>
                  </a:lnTo>
                  <a:lnTo>
                    <a:pt x="65" y="302"/>
                  </a:lnTo>
                  <a:lnTo>
                    <a:pt x="67" y="302"/>
                  </a:lnTo>
                  <a:lnTo>
                    <a:pt x="67" y="303"/>
                  </a:lnTo>
                  <a:lnTo>
                    <a:pt x="67" y="305"/>
                  </a:lnTo>
                  <a:lnTo>
                    <a:pt x="69" y="307"/>
                  </a:lnTo>
                  <a:lnTo>
                    <a:pt x="67" y="313"/>
                  </a:lnTo>
                  <a:lnTo>
                    <a:pt x="69" y="315"/>
                  </a:lnTo>
                  <a:lnTo>
                    <a:pt x="69" y="317"/>
                  </a:lnTo>
                  <a:lnTo>
                    <a:pt x="67" y="317"/>
                  </a:lnTo>
                  <a:lnTo>
                    <a:pt x="67" y="321"/>
                  </a:lnTo>
                  <a:lnTo>
                    <a:pt x="69" y="321"/>
                  </a:lnTo>
                  <a:lnTo>
                    <a:pt x="69" y="325"/>
                  </a:lnTo>
                  <a:lnTo>
                    <a:pt x="73" y="327"/>
                  </a:lnTo>
                  <a:lnTo>
                    <a:pt x="75" y="331"/>
                  </a:lnTo>
                  <a:lnTo>
                    <a:pt x="75" y="333"/>
                  </a:lnTo>
                  <a:lnTo>
                    <a:pt x="73" y="335"/>
                  </a:lnTo>
                  <a:lnTo>
                    <a:pt x="65" y="357"/>
                  </a:lnTo>
                  <a:lnTo>
                    <a:pt x="69" y="361"/>
                  </a:lnTo>
                  <a:lnTo>
                    <a:pt x="73" y="365"/>
                  </a:lnTo>
                  <a:lnTo>
                    <a:pt x="73" y="367"/>
                  </a:lnTo>
                  <a:lnTo>
                    <a:pt x="69" y="367"/>
                  </a:lnTo>
                  <a:lnTo>
                    <a:pt x="73" y="370"/>
                  </a:lnTo>
                  <a:lnTo>
                    <a:pt x="73" y="374"/>
                  </a:lnTo>
                  <a:lnTo>
                    <a:pt x="69" y="380"/>
                  </a:lnTo>
                  <a:lnTo>
                    <a:pt x="75" y="380"/>
                  </a:lnTo>
                  <a:lnTo>
                    <a:pt x="73" y="392"/>
                  </a:lnTo>
                  <a:lnTo>
                    <a:pt x="75" y="396"/>
                  </a:lnTo>
                  <a:lnTo>
                    <a:pt x="77" y="400"/>
                  </a:lnTo>
                  <a:lnTo>
                    <a:pt x="75" y="404"/>
                  </a:lnTo>
                  <a:lnTo>
                    <a:pt x="79" y="410"/>
                  </a:lnTo>
                  <a:lnTo>
                    <a:pt x="79" y="420"/>
                  </a:lnTo>
                  <a:lnTo>
                    <a:pt x="79" y="428"/>
                  </a:lnTo>
                  <a:lnTo>
                    <a:pt x="83" y="437"/>
                  </a:lnTo>
                  <a:lnTo>
                    <a:pt x="87" y="447"/>
                  </a:lnTo>
                  <a:lnTo>
                    <a:pt x="94" y="467"/>
                  </a:lnTo>
                  <a:lnTo>
                    <a:pt x="96" y="481"/>
                  </a:lnTo>
                  <a:lnTo>
                    <a:pt x="100" y="495"/>
                  </a:lnTo>
                  <a:lnTo>
                    <a:pt x="102" y="501"/>
                  </a:lnTo>
                  <a:lnTo>
                    <a:pt x="104" y="506"/>
                  </a:lnTo>
                  <a:lnTo>
                    <a:pt x="104" y="510"/>
                  </a:lnTo>
                  <a:lnTo>
                    <a:pt x="106" y="512"/>
                  </a:lnTo>
                  <a:lnTo>
                    <a:pt x="110" y="516"/>
                  </a:lnTo>
                  <a:lnTo>
                    <a:pt x="112" y="520"/>
                  </a:lnTo>
                  <a:lnTo>
                    <a:pt x="112" y="522"/>
                  </a:lnTo>
                  <a:lnTo>
                    <a:pt x="120" y="532"/>
                  </a:lnTo>
                  <a:lnTo>
                    <a:pt x="122" y="542"/>
                  </a:lnTo>
                  <a:lnTo>
                    <a:pt x="128" y="550"/>
                  </a:lnTo>
                  <a:lnTo>
                    <a:pt x="130" y="558"/>
                  </a:lnTo>
                  <a:lnTo>
                    <a:pt x="130" y="560"/>
                  </a:lnTo>
                  <a:lnTo>
                    <a:pt x="128" y="562"/>
                  </a:lnTo>
                  <a:lnTo>
                    <a:pt x="144" y="595"/>
                  </a:lnTo>
                  <a:lnTo>
                    <a:pt x="150" y="595"/>
                  </a:lnTo>
                  <a:lnTo>
                    <a:pt x="152" y="591"/>
                  </a:lnTo>
                  <a:lnTo>
                    <a:pt x="154" y="589"/>
                  </a:lnTo>
                  <a:lnTo>
                    <a:pt x="157" y="587"/>
                  </a:lnTo>
                  <a:lnTo>
                    <a:pt x="159" y="581"/>
                  </a:lnTo>
                  <a:lnTo>
                    <a:pt x="161" y="579"/>
                  </a:lnTo>
                  <a:lnTo>
                    <a:pt x="165" y="577"/>
                  </a:lnTo>
                  <a:lnTo>
                    <a:pt x="167" y="577"/>
                  </a:lnTo>
                  <a:lnTo>
                    <a:pt x="167" y="571"/>
                  </a:lnTo>
                  <a:lnTo>
                    <a:pt x="177" y="558"/>
                  </a:lnTo>
                  <a:lnTo>
                    <a:pt x="185" y="556"/>
                  </a:lnTo>
                  <a:lnTo>
                    <a:pt x="181" y="540"/>
                  </a:lnTo>
                  <a:lnTo>
                    <a:pt x="181" y="532"/>
                  </a:lnTo>
                  <a:lnTo>
                    <a:pt x="181" y="526"/>
                  </a:lnTo>
                  <a:lnTo>
                    <a:pt x="187" y="522"/>
                  </a:lnTo>
                  <a:lnTo>
                    <a:pt x="189" y="518"/>
                  </a:lnTo>
                  <a:lnTo>
                    <a:pt x="189" y="512"/>
                  </a:lnTo>
                  <a:lnTo>
                    <a:pt x="189" y="508"/>
                  </a:lnTo>
                  <a:lnTo>
                    <a:pt x="191" y="506"/>
                  </a:lnTo>
                  <a:lnTo>
                    <a:pt x="191" y="501"/>
                  </a:lnTo>
                  <a:lnTo>
                    <a:pt x="189" y="495"/>
                  </a:lnTo>
                  <a:lnTo>
                    <a:pt x="189" y="481"/>
                  </a:lnTo>
                  <a:lnTo>
                    <a:pt x="189" y="467"/>
                  </a:lnTo>
                  <a:lnTo>
                    <a:pt x="191" y="461"/>
                  </a:lnTo>
                  <a:lnTo>
                    <a:pt x="191" y="453"/>
                  </a:lnTo>
                  <a:lnTo>
                    <a:pt x="189" y="449"/>
                  </a:lnTo>
                  <a:lnTo>
                    <a:pt x="189" y="441"/>
                  </a:lnTo>
                  <a:lnTo>
                    <a:pt x="195" y="439"/>
                  </a:lnTo>
                  <a:lnTo>
                    <a:pt x="199" y="437"/>
                  </a:lnTo>
                  <a:lnTo>
                    <a:pt x="205" y="437"/>
                  </a:lnTo>
                  <a:lnTo>
                    <a:pt x="207" y="432"/>
                  </a:lnTo>
                  <a:lnTo>
                    <a:pt x="213" y="430"/>
                  </a:lnTo>
                  <a:lnTo>
                    <a:pt x="217" y="428"/>
                  </a:lnTo>
                  <a:lnTo>
                    <a:pt x="223" y="424"/>
                  </a:lnTo>
                  <a:lnTo>
                    <a:pt x="224" y="420"/>
                  </a:lnTo>
                  <a:lnTo>
                    <a:pt x="226" y="414"/>
                  </a:lnTo>
                  <a:lnTo>
                    <a:pt x="226" y="410"/>
                  </a:lnTo>
                  <a:lnTo>
                    <a:pt x="228" y="408"/>
                  </a:lnTo>
                  <a:lnTo>
                    <a:pt x="236" y="404"/>
                  </a:lnTo>
                  <a:lnTo>
                    <a:pt x="242" y="404"/>
                  </a:lnTo>
                  <a:lnTo>
                    <a:pt x="242" y="402"/>
                  </a:lnTo>
                  <a:lnTo>
                    <a:pt x="250" y="396"/>
                  </a:lnTo>
                  <a:lnTo>
                    <a:pt x="254" y="396"/>
                  </a:lnTo>
                  <a:lnTo>
                    <a:pt x="260" y="394"/>
                  </a:lnTo>
                  <a:lnTo>
                    <a:pt x="260" y="392"/>
                  </a:lnTo>
                  <a:lnTo>
                    <a:pt x="262" y="386"/>
                  </a:lnTo>
                  <a:lnTo>
                    <a:pt x="268" y="382"/>
                  </a:lnTo>
                  <a:lnTo>
                    <a:pt x="270" y="374"/>
                  </a:lnTo>
                  <a:lnTo>
                    <a:pt x="272" y="374"/>
                  </a:lnTo>
                  <a:lnTo>
                    <a:pt x="272" y="372"/>
                  </a:lnTo>
                  <a:lnTo>
                    <a:pt x="278" y="370"/>
                  </a:lnTo>
                  <a:lnTo>
                    <a:pt x="280" y="367"/>
                  </a:lnTo>
                  <a:lnTo>
                    <a:pt x="282" y="361"/>
                  </a:lnTo>
                  <a:lnTo>
                    <a:pt x="291" y="361"/>
                  </a:lnTo>
                  <a:lnTo>
                    <a:pt x="299" y="355"/>
                  </a:lnTo>
                  <a:lnTo>
                    <a:pt x="305" y="353"/>
                  </a:lnTo>
                  <a:lnTo>
                    <a:pt x="309" y="347"/>
                  </a:lnTo>
                  <a:lnTo>
                    <a:pt x="309" y="343"/>
                  </a:lnTo>
                  <a:lnTo>
                    <a:pt x="309" y="333"/>
                  </a:lnTo>
                  <a:lnTo>
                    <a:pt x="315" y="325"/>
                  </a:lnTo>
                  <a:lnTo>
                    <a:pt x="315" y="323"/>
                  </a:lnTo>
                  <a:lnTo>
                    <a:pt x="319" y="321"/>
                  </a:lnTo>
                  <a:lnTo>
                    <a:pt x="323" y="321"/>
                  </a:lnTo>
                  <a:lnTo>
                    <a:pt x="327" y="315"/>
                  </a:lnTo>
                  <a:lnTo>
                    <a:pt x="329" y="315"/>
                  </a:lnTo>
                  <a:lnTo>
                    <a:pt x="327" y="317"/>
                  </a:lnTo>
                  <a:lnTo>
                    <a:pt x="337" y="317"/>
                  </a:lnTo>
                  <a:lnTo>
                    <a:pt x="337" y="313"/>
                  </a:lnTo>
                  <a:lnTo>
                    <a:pt x="339" y="305"/>
                  </a:lnTo>
                  <a:lnTo>
                    <a:pt x="339" y="294"/>
                  </a:lnTo>
                  <a:lnTo>
                    <a:pt x="335" y="288"/>
                  </a:lnTo>
                  <a:lnTo>
                    <a:pt x="337" y="276"/>
                  </a:lnTo>
                  <a:lnTo>
                    <a:pt x="335" y="268"/>
                  </a:lnTo>
                  <a:lnTo>
                    <a:pt x="325" y="264"/>
                  </a:lnTo>
                  <a:lnTo>
                    <a:pt x="323" y="262"/>
                  </a:lnTo>
                  <a:lnTo>
                    <a:pt x="319" y="248"/>
                  </a:lnTo>
                  <a:lnTo>
                    <a:pt x="327" y="244"/>
                  </a:lnTo>
                  <a:lnTo>
                    <a:pt x="335" y="242"/>
                  </a:lnTo>
                  <a:lnTo>
                    <a:pt x="337" y="235"/>
                  </a:lnTo>
                  <a:lnTo>
                    <a:pt x="329" y="225"/>
                  </a:lnTo>
                  <a:lnTo>
                    <a:pt x="335" y="217"/>
                  </a:lnTo>
                  <a:lnTo>
                    <a:pt x="345" y="225"/>
                  </a:lnTo>
                  <a:lnTo>
                    <a:pt x="353" y="225"/>
                  </a:lnTo>
                  <a:lnTo>
                    <a:pt x="360" y="227"/>
                  </a:lnTo>
                  <a:lnTo>
                    <a:pt x="356" y="237"/>
                  </a:lnTo>
                  <a:lnTo>
                    <a:pt x="360" y="252"/>
                  </a:lnTo>
                  <a:lnTo>
                    <a:pt x="364" y="252"/>
                  </a:lnTo>
                  <a:lnTo>
                    <a:pt x="374" y="252"/>
                  </a:lnTo>
                  <a:lnTo>
                    <a:pt x="384" y="248"/>
                  </a:lnTo>
                  <a:lnTo>
                    <a:pt x="394" y="246"/>
                  </a:lnTo>
                  <a:lnTo>
                    <a:pt x="408" y="246"/>
                  </a:lnTo>
                  <a:lnTo>
                    <a:pt x="396" y="254"/>
                  </a:lnTo>
                  <a:lnTo>
                    <a:pt x="400" y="262"/>
                  </a:lnTo>
                  <a:lnTo>
                    <a:pt x="396" y="266"/>
                  </a:lnTo>
                  <a:lnTo>
                    <a:pt x="394" y="268"/>
                  </a:lnTo>
                  <a:lnTo>
                    <a:pt x="390" y="278"/>
                  </a:lnTo>
                  <a:lnTo>
                    <a:pt x="386" y="292"/>
                  </a:lnTo>
                  <a:lnTo>
                    <a:pt x="390" y="296"/>
                  </a:lnTo>
                  <a:lnTo>
                    <a:pt x="396" y="296"/>
                  </a:lnTo>
                  <a:lnTo>
                    <a:pt x="400" y="288"/>
                  </a:lnTo>
                  <a:lnTo>
                    <a:pt x="408" y="302"/>
                  </a:lnTo>
                  <a:lnTo>
                    <a:pt x="408" y="307"/>
                  </a:lnTo>
                  <a:lnTo>
                    <a:pt x="408" y="315"/>
                  </a:lnTo>
                  <a:lnTo>
                    <a:pt x="412" y="315"/>
                  </a:lnTo>
                  <a:lnTo>
                    <a:pt x="418" y="317"/>
                  </a:lnTo>
                  <a:lnTo>
                    <a:pt x="421" y="315"/>
                  </a:lnTo>
                  <a:lnTo>
                    <a:pt x="423" y="311"/>
                  </a:lnTo>
                  <a:lnTo>
                    <a:pt x="423" y="305"/>
                  </a:lnTo>
                  <a:lnTo>
                    <a:pt x="423" y="298"/>
                  </a:lnTo>
                  <a:lnTo>
                    <a:pt x="421" y="292"/>
                  </a:lnTo>
                  <a:lnTo>
                    <a:pt x="421" y="276"/>
                  </a:lnTo>
                  <a:lnTo>
                    <a:pt x="431" y="282"/>
                  </a:lnTo>
                  <a:lnTo>
                    <a:pt x="433" y="272"/>
                  </a:lnTo>
                  <a:lnTo>
                    <a:pt x="441" y="262"/>
                  </a:lnTo>
                  <a:lnTo>
                    <a:pt x="441" y="256"/>
                  </a:lnTo>
                  <a:lnTo>
                    <a:pt x="437" y="254"/>
                  </a:lnTo>
                  <a:lnTo>
                    <a:pt x="439" y="252"/>
                  </a:lnTo>
                  <a:lnTo>
                    <a:pt x="447" y="246"/>
                  </a:lnTo>
                  <a:lnTo>
                    <a:pt x="451" y="242"/>
                  </a:lnTo>
                  <a:lnTo>
                    <a:pt x="459" y="235"/>
                  </a:lnTo>
                  <a:lnTo>
                    <a:pt x="459" y="229"/>
                  </a:lnTo>
                  <a:lnTo>
                    <a:pt x="465" y="217"/>
                  </a:lnTo>
                  <a:lnTo>
                    <a:pt x="475" y="217"/>
                  </a:lnTo>
                  <a:lnTo>
                    <a:pt x="479" y="219"/>
                  </a:lnTo>
                  <a:lnTo>
                    <a:pt x="486" y="209"/>
                  </a:lnTo>
                  <a:lnTo>
                    <a:pt x="486" y="197"/>
                  </a:lnTo>
                  <a:lnTo>
                    <a:pt x="485" y="193"/>
                  </a:lnTo>
                  <a:lnTo>
                    <a:pt x="483" y="187"/>
                  </a:lnTo>
                  <a:lnTo>
                    <a:pt x="477" y="185"/>
                  </a:lnTo>
                  <a:lnTo>
                    <a:pt x="469" y="183"/>
                  </a:lnTo>
                  <a:lnTo>
                    <a:pt x="467" y="179"/>
                  </a:lnTo>
                  <a:lnTo>
                    <a:pt x="459" y="183"/>
                  </a:lnTo>
                  <a:lnTo>
                    <a:pt x="457" y="177"/>
                  </a:lnTo>
                  <a:lnTo>
                    <a:pt x="457" y="170"/>
                  </a:lnTo>
                  <a:lnTo>
                    <a:pt x="447" y="166"/>
                  </a:lnTo>
                  <a:lnTo>
                    <a:pt x="439" y="166"/>
                  </a:lnTo>
                  <a:lnTo>
                    <a:pt x="433" y="170"/>
                  </a:lnTo>
                  <a:lnTo>
                    <a:pt x="429" y="168"/>
                  </a:lnTo>
                  <a:lnTo>
                    <a:pt x="420" y="170"/>
                  </a:lnTo>
                  <a:lnTo>
                    <a:pt x="414" y="175"/>
                  </a:lnTo>
                  <a:lnTo>
                    <a:pt x="404" y="177"/>
                  </a:lnTo>
                  <a:lnTo>
                    <a:pt x="396" y="179"/>
                  </a:lnTo>
                  <a:lnTo>
                    <a:pt x="400" y="193"/>
                  </a:lnTo>
                  <a:lnTo>
                    <a:pt x="400" y="199"/>
                  </a:lnTo>
                  <a:lnTo>
                    <a:pt x="394" y="203"/>
                  </a:lnTo>
                  <a:lnTo>
                    <a:pt x="380" y="203"/>
                  </a:lnTo>
                  <a:lnTo>
                    <a:pt x="370" y="199"/>
                  </a:lnTo>
                  <a:lnTo>
                    <a:pt x="362" y="203"/>
                  </a:lnTo>
                  <a:lnTo>
                    <a:pt x="354" y="203"/>
                  </a:lnTo>
                  <a:lnTo>
                    <a:pt x="349" y="197"/>
                  </a:lnTo>
                  <a:lnTo>
                    <a:pt x="349" y="189"/>
                  </a:lnTo>
                  <a:lnTo>
                    <a:pt x="347" y="193"/>
                  </a:lnTo>
                  <a:lnTo>
                    <a:pt x="343" y="185"/>
                  </a:lnTo>
                  <a:lnTo>
                    <a:pt x="335" y="183"/>
                  </a:lnTo>
                  <a:lnTo>
                    <a:pt x="329" y="185"/>
                  </a:lnTo>
                  <a:lnTo>
                    <a:pt x="329" y="187"/>
                  </a:lnTo>
                  <a:lnTo>
                    <a:pt x="329" y="197"/>
                  </a:lnTo>
                  <a:lnTo>
                    <a:pt x="327" y="203"/>
                  </a:lnTo>
                  <a:lnTo>
                    <a:pt x="333" y="207"/>
                  </a:lnTo>
                  <a:lnTo>
                    <a:pt x="329" y="213"/>
                  </a:lnTo>
                  <a:lnTo>
                    <a:pt x="327" y="215"/>
                  </a:lnTo>
                  <a:lnTo>
                    <a:pt x="319" y="217"/>
                  </a:lnTo>
                  <a:lnTo>
                    <a:pt x="311" y="215"/>
                  </a:lnTo>
                  <a:lnTo>
                    <a:pt x="301" y="215"/>
                  </a:lnTo>
                  <a:lnTo>
                    <a:pt x="288" y="207"/>
                  </a:lnTo>
                  <a:lnTo>
                    <a:pt x="274" y="207"/>
                  </a:lnTo>
                  <a:lnTo>
                    <a:pt x="268" y="199"/>
                  </a:lnTo>
                  <a:lnTo>
                    <a:pt x="260" y="197"/>
                  </a:lnTo>
                  <a:lnTo>
                    <a:pt x="254" y="193"/>
                  </a:lnTo>
                  <a:lnTo>
                    <a:pt x="246" y="187"/>
                  </a:lnTo>
                  <a:lnTo>
                    <a:pt x="236" y="187"/>
                  </a:lnTo>
                  <a:lnTo>
                    <a:pt x="226" y="179"/>
                  </a:lnTo>
                  <a:lnTo>
                    <a:pt x="217" y="177"/>
                  </a:lnTo>
                  <a:lnTo>
                    <a:pt x="207" y="173"/>
                  </a:lnTo>
                  <a:lnTo>
                    <a:pt x="207" y="168"/>
                  </a:lnTo>
                  <a:lnTo>
                    <a:pt x="197" y="162"/>
                  </a:lnTo>
                  <a:lnTo>
                    <a:pt x="195" y="152"/>
                  </a:lnTo>
                  <a:lnTo>
                    <a:pt x="199" y="142"/>
                  </a:lnTo>
                  <a:lnTo>
                    <a:pt x="209" y="136"/>
                  </a:lnTo>
                  <a:lnTo>
                    <a:pt x="205" y="130"/>
                  </a:lnTo>
                  <a:lnTo>
                    <a:pt x="199" y="126"/>
                  </a:lnTo>
                  <a:lnTo>
                    <a:pt x="189" y="122"/>
                  </a:lnTo>
                  <a:lnTo>
                    <a:pt x="181" y="118"/>
                  </a:lnTo>
                  <a:lnTo>
                    <a:pt x="175" y="116"/>
                  </a:lnTo>
                  <a:lnTo>
                    <a:pt x="171" y="108"/>
                  </a:lnTo>
                  <a:lnTo>
                    <a:pt x="175" y="106"/>
                  </a:lnTo>
                  <a:lnTo>
                    <a:pt x="175" y="101"/>
                  </a:lnTo>
                  <a:lnTo>
                    <a:pt x="177" y="91"/>
                  </a:lnTo>
                  <a:lnTo>
                    <a:pt x="177" y="87"/>
                  </a:lnTo>
                  <a:lnTo>
                    <a:pt x="171" y="83"/>
                  </a:lnTo>
                  <a:lnTo>
                    <a:pt x="167" y="81"/>
                  </a:lnTo>
                  <a:lnTo>
                    <a:pt x="167" y="71"/>
                  </a:lnTo>
                  <a:lnTo>
                    <a:pt x="165" y="63"/>
                  </a:lnTo>
                  <a:lnTo>
                    <a:pt x="157" y="59"/>
                  </a:lnTo>
                  <a:lnTo>
                    <a:pt x="159" y="53"/>
                  </a:lnTo>
                  <a:lnTo>
                    <a:pt x="165" y="49"/>
                  </a:lnTo>
                  <a:lnTo>
                    <a:pt x="167" y="41"/>
                  </a:lnTo>
                  <a:lnTo>
                    <a:pt x="171" y="38"/>
                  </a:lnTo>
                  <a:lnTo>
                    <a:pt x="175" y="32"/>
                  </a:lnTo>
                  <a:lnTo>
                    <a:pt x="177" y="28"/>
                  </a:lnTo>
                  <a:lnTo>
                    <a:pt x="181" y="22"/>
                  </a:lnTo>
                  <a:lnTo>
                    <a:pt x="177" y="14"/>
                  </a:lnTo>
                  <a:lnTo>
                    <a:pt x="175" y="10"/>
                  </a:lnTo>
                  <a:lnTo>
                    <a:pt x="169" y="2"/>
                  </a:lnTo>
                  <a:lnTo>
                    <a:pt x="161" y="2"/>
                  </a:lnTo>
                  <a:lnTo>
                    <a:pt x="154" y="0"/>
                  </a:lnTo>
                  <a:lnTo>
                    <a:pt x="148" y="0"/>
                  </a:lnTo>
                  <a:lnTo>
                    <a:pt x="144" y="2"/>
                  </a:lnTo>
                  <a:lnTo>
                    <a:pt x="134" y="10"/>
                  </a:lnTo>
                  <a:lnTo>
                    <a:pt x="132" y="18"/>
                  </a:lnTo>
                  <a:lnTo>
                    <a:pt x="128" y="24"/>
                  </a:lnTo>
                  <a:lnTo>
                    <a:pt x="122" y="28"/>
                  </a:lnTo>
                  <a:lnTo>
                    <a:pt x="114" y="34"/>
                  </a:lnTo>
                  <a:lnTo>
                    <a:pt x="102" y="38"/>
                  </a:lnTo>
                  <a:lnTo>
                    <a:pt x="94" y="41"/>
                  </a:lnTo>
                  <a:lnTo>
                    <a:pt x="94" y="43"/>
                  </a:lnTo>
                  <a:lnTo>
                    <a:pt x="91" y="49"/>
                  </a:lnTo>
                  <a:lnTo>
                    <a:pt x="85" y="43"/>
                  </a:lnTo>
                  <a:lnTo>
                    <a:pt x="77" y="49"/>
                  </a:lnTo>
                  <a:lnTo>
                    <a:pt x="69" y="51"/>
                  </a:lnTo>
                  <a:lnTo>
                    <a:pt x="69" y="57"/>
                  </a:lnTo>
                  <a:lnTo>
                    <a:pt x="77" y="63"/>
                  </a:lnTo>
                  <a:lnTo>
                    <a:pt x="79" y="81"/>
                  </a:lnTo>
                  <a:lnTo>
                    <a:pt x="83" y="83"/>
                  </a:lnTo>
                  <a:lnTo>
                    <a:pt x="87" y="89"/>
                  </a:lnTo>
                  <a:lnTo>
                    <a:pt x="94" y="97"/>
                  </a:lnTo>
                  <a:lnTo>
                    <a:pt x="94" y="106"/>
                  </a:lnTo>
                  <a:lnTo>
                    <a:pt x="91" y="112"/>
                  </a:lnTo>
                  <a:lnTo>
                    <a:pt x="85" y="120"/>
                  </a:lnTo>
                  <a:lnTo>
                    <a:pt x="85" y="132"/>
                  </a:lnTo>
                  <a:lnTo>
                    <a:pt x="83" y="142"/>
                  </a:lnTo>
                  <a:lnTo>
                    <a:pt x="75" y="148"/>
                  </a:lnTo>
                  <a:lnTo>
                    <a:pt x="69" y="152"/>
                  </a:lnTo>
                  <a:lnTo>
                    <a:pt x="65" y="160"/>
                  </a:lnTo>
                  <a:lnTo>
                    <a:pt x="55" y="166"/>
                  </a:lnTo>
                  <a:lnTo>
                    <a:pt x="47" y="177"/>
                  </a:lnTo>
                  <a:lnTo>
                    <a:pt x="39" y="185"/>
                  </a:lnTo>
                  <a:lnTo>
                    <a:pt x="31" y="187"/>
                  </a:lnTo>
                  <a:lnTo>
                    <a:pt x="29" y="183"/>
                  </a:lnTo>
                  <a:lnTo>
                    <a:pt x="25" y="193"/>
                  </a:lnTo>
                  <a:lnTo>
                    <a:pt x="20" y="197"/>
                  </a:lnTo>
                  <a:lnTo>
                    <a:pt x="14" y="207"/>
                  </a:lnTo>
                  <a:lnTo>
                    <a:pt x="20" y="213"/>
                  </a:lnTo>
                  <a:lnTo>
                    <a:pt x="22" y="215"/>
                  </a:lnTo>
                  <a:lnTo>
                    <a:pt x="20" y="223"/>
                  </a:lnTo>
                  <a:lnTo>
                    <a:pt x="20" y="229"/>
                  </a:lnTo>
                  <a:lnTo>
                    <a:pt x="27" y="233"/>
                  </a:lnTo>
                  <a:lnTo>
                    <a:pt x="29" y="238"/>
                  </a:lnTo>
                  <a:lnTo>
                    <a:pt x="29" y="258"/>
                  </a:lnTo>
                  <a:lnTo>
                    <a:pt x="25" y="256"/>
                  </a:lnTo>
                  <a:lnTo>
                    <a:pt x="14" y="256"/>
                  </a:lnTo>
                  <a:lnTo>
                    <a:pt x="10" y="256"/>
                  </a:lnTo>
                  <a:lnTo>
                    <a:pt x="2" y="262"/>
                  </a:lnTo>
                  <a:lnTo>
                    <a:pt x="0" y="268"/>
                  </a:lnTo>
                  <a:lnTo>
                    <a:pt x="0" y="268"/>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16" name="Freeform 208">
              <a:extLst>
                <a:ext uri="{FF2B5EF4-FFF2-40B4-BE49-F238E27FC236}">
                  <a16:creationId xmlns:a16="http://schemas.microsoft.com/office/drawing/2014/main" id="{59959DC8-BF12-E541-9A2C-F8BD23D1523B}"/>
                </a:ext>
              </a:extLst>
            </p:cNvPr>
            <p:cNvSpPr>
              <a:spLocks/>
            </p:cNvSpPr>
            <p:nvPr/>
          </p:nvSpPr>
          <p:spPr bwMode="gray">
            <a:xfrm>
              <a:off x="4425951" y="2233610"/>
              <a:ext cx="206375" cy="141288"/>
            </a:xfrm>
            <a:custGeom>
              <a:avLst/>
              <a:gdLst/>
              <a:ahLst/>
              <a:cxnLst>
                <a:cxn ang="0">
                  <a:pos x="95" y="0"/>
                </a:cxn>
                <a:cxn ang="0">
                  <a:pos x="91" y="12"/>
                </a:cxn>
                <a:cxn ang="0">
                  <a:pos x="85" y="12"/>
                </a:cxn>
                <a:cxn ang="0">
                  <a:pos x="75" y="12"/>
                </a:cxn>
                <a:cxn ang="0">
                  <a:pos x="71" y="18"/>
                </a:cxn>
                <a:cxn ang="0">
                  <a:pos x="67" y="8"/>
                </a:cxn>
                <a:cxn ang="0">
                  <a:pos x="59" y="12"/>
                </a:cxn>
                <a:cxn ang="0">
                  <a:pos x="57" y="20"/>
                </a:cxn>
                <a:cxn ang="0">
                  <a:pos x="54" y="16"/>
                </a:cxn>
                <a:cxn ang="0">
                  <a:pos x="48" y="20"/>
                </a:cxn>
                <a:cxn ang="0">
                  <a:pos x="40" y="27"/>
                </a:cxn>
                <a:cxn ang="0">
                  <a:pos x="36" y="31"/>
                </a:cxn>
                <a:cxn ang="0">
                  <a:pos x="36" y="20"/>
                </a:cxn>
                <a:cxn ang="0">
                  <a:pos x="34" y="16"/>
                </a:cxn>
                <a:cxn ang="0">
                  <a:pos x="20" y="8"/>
                </a:cxn>
                <a:cxn ang="0">
                  <a:pos x="26" y="18"/>
                </a:cxn>
                <a:cxn ang="0">
                  <a:pos x="24" y="18"/>
                </a:cxn>
                <a:cxn ang="0">
                  <a:pos x="12" y="8"/>
                </a:cxn>
                <a:cxn ang="0">
                  <a:pos x="10" y="16"/>
                </a:cxn>
                <a:cxn ang="0">
                  <a:pos x="10" y="26"/>
                </a:cxn>
                <a:cxn ang="0">
                  <a:pos x="0" y="29"/>
                </a:cxn>
                <a:cxn ang="0">
                  <a:pos x="8" y="35"/>
                </a:cxn>
                <a:cxn ang="0">
                  <a:pos x="24" y="29"/>
                </a:cxn>
                <a:cxn ang="0">
                  <a:pos x="20" y="31"/>
                </a:cxn>
                <a:cxn ang="0">
                  <a:pos x="26" y="39"/>
                </a:cxn>
                <a:cxn ang="0">
                  <a:pos x="16" y="41"/>
                </a:cxn>
                <a:cxn ang="0">
                  <a:pos x="6" y="49"/>
                </a:cxn>
                <a:cxn ang="0">
                  <a:pos x="12" y="49"/>
                </a:cxn>
                <a:cxn ang="0">
                  <a:pos x="28" y="57"/>
                </a:cxn>
                <a:cxn ang="0">
                  <a:pos x="28" y="69"/>
                </a:cxn>
                <a:cxn ang="0">
                  <a:pos x="18" y="75"/>
                </a:cxn>
                <a:cxn ang="0">
                  <a:pos x="38" y="75"/>
                </a:cxn>
                <a:cxn ang="0">
                  <a:pos x="44" y="77"/>
                </a:cxn>
                <a:cxn ang="0">
                  <a:pos x="48" y="87"/>
                </a:cxn>
                <a:cxn ang="0">
                  <a:pos x="63" y="89"/>
                </a:cxn>
                <a:cxn ang="0">
                  <a:pos x="71" y="87"/>
                </a:cxn>
                <a:cxn ang="0">
                  <a:pos x="75" y="79"/>
                </a:cxn>
                <a:cxn ang="0">
                  <a:pos x="81" y="75"/>
                </a:cxn>
                <a:cxn ang="0">
                  <a:pos x="87" y="71"/>
                </a:cxn>
                <a:cxn ang="0">
                  <a:pos x="101" y="67"/>
                </a:cxn>
                <a:cxn ang="0">
                  <a:pos x="113" y="59"/>
                </a:cxn>
                <a:cxn ang="0">
                  <a:pos x="122" y="49"/>
                </a:cxn>
                <a:cxn ang="0">
                  <a:pos x="124" y="45"/>
                </a:cxn>
                <a:cxn ang="0">
                  <a:pos x="128" y="47"/>
                </a:cxn>
                <a:cxn ang="0">
                  <a:pos x="130" y="39"/>
                </a:cxn>
                <a:cxn ang="0">
                  <a:pos x="128" y="35"/>
                </a:cxn>
                <a:cxn ang="0">
                  <a:pos x="122" y="29"/>
                </a:cxn>
                <a:cxn ang="0">
                  <a:pos x="117" y="26"/>
                </a:cxn>
                <a:cxn ang="0">
                  <a:pos x="113" y="16"/>
                </a:cxn>
                <a:cxn ang="0">
                  <a:pos x="121" y="6"/>
                </a:cxn>
                <a:cxn ang="0">
                  <a:pos x="107" y="10"/>
                </a:cxn>
                <a:cxn ang="0">
                  <a:pos x="101" y="0"/>
                </a:cxn>
              </a:cxnLst>
              <a:rect l="0" t="0" r="r" b="b"/>
              <a:pathLst>
                <a:path w="130" h="89">
                  <a:moveTo>
                    <a:pt x="101" y="0"/>
                  </a:moveTo>
                  <a:lnTo>
                    <a:pt x="101" y="0"/>
                  </a:lnTo>
                  <a:lnTo>
                    <a:pt x="95" y="0"/>
                  </a:lnTo>
                  <a:lnTo>
                    <a:pt x="95" y="10"/>
                  </a:lnTo>
                  <a:lnTo>
                    <a:pt x="93" y="12"/>
                  </a:lnTo>
                  <a:lnTo>
                    <a:pt x="91" y="12"/>
                  </a:lnTo>
                  <a:lnTo>
                    <a:pt x="91" y="10"/>
                  </a:lnTo>
                  <a:lnTo>
                    <a:pt x="87" y="8"/>
                  </a:lnTo>
                  <a:lnTo>
                    <a:pt x="85" y="12"/>
                  </a:lnTo>
                  <a:lnTo>
                    <a:pt x="83" y="12"/>
                  </a:lnTo>
                  <a:lnTo>
                    <a:pt x="81" y="16"/>
                  </a:lnTo>
                  <a:lnTo>
                    <a:pt x="75" y="12"/>
                  </a:lnTo>
                  <a:lnTo>
                    <a:pt x="73" y="10"/>
                  </a:lnTo>
                  <a:lnTo>
                    <a:pt x="73" y="20"/>
                  </a:lnTo>
                  <a:lnTo>
                    <a:pt x="71" y="18"/>
                  </a:lnTo>
                  <a:lnTo>
                    <a:pt x="67" y="12"/>
                  </a:lnTo>
                  <a:lnTo>
                    <a:pt x="67" y="10"/>
                  </a:lnTo>
                  <a:lnTo>
                    <a:pt x="67" y="8"/>
                  </a:lnTo>
                  <a:lnTo>
                    <a:pt x="65" y="8"/>
                  </a:lnTo>
                  <a:lnTo>
                    <a:pt x="63" y="10"/>
                  </a:lnTo>
                  <a:lnTo>
                    <a:pt x="59" y="12"/>
                  </a:lnTo>
                  <a:lnTo>
                    <a:pt x="57" y="12"/>
                  </a:lnTo>
                  <a:lnTo>
                    <a:pt x="56" y="16"/>
                  </a:lnTo>
                  <a:lnTo>
                    <a:pt x="57" y="20"/>
                  </a:lnTo>
                  <a:lnTo>
                    <a:pt x="56" y="20"/>
                  </a:lnTo>
                  <a:lnTo>
                    <a:pt x="56" y="22"/>
                  </a:lnTo>
                  <a:lnTo>
                    <a:pt x="54" y="16"/>
                  </a:lnTo>
                  <a:lnTo>
                    <a:pt x="50" y="10"/>
                  </a:lnTo>
                  <a:lnTo>
                    <a:pt x="48" y="12"/>
                  </a:lnTo>
                  <a:lnTo>
                    <a:pt x="48" y="20"/>
                  </a:lnTo>
                  <a:lnTo>
                    <a:pt x="48" y="29"/>
                  </a:lnTo>
                  <a:lnTo>
                    <a:pt x="44" y="27"/>
                  </a:lnTo>
                  <a:lnTo>
                    <a:pt x="40" y="27"/>
                  </a:lnTo>
                  <a:lnTo>
                    <a:pt x="40" y="35"/>
                  </a:lnTo>
                  <a:lnTo>
                    <a:pt x="36" y="37"/>
                  </a:lnTo>
                  <a:lnTo>
                    <a:pt x="36" y="31"/>
                  </a:lnTo>
                  <a:lnTo>
                    <a:pt x="36" y="26"/>
                  </a:lnTo>
                  <a:lnTo>
                    <a:pt x="36" y="22"/>
                  </a:lnTo>
                  <a:lnTo>
                    <a:pt x="36" y="20"/>
                  </a:lnTo>
                  <a:lnTo>
                    <a:pt x="36" y="18"/>
                  </a:lnTo>
                  <a:lnTo>
                    <a:pt x="36" y="16"/>
                  </a:lnTo>
                  <a:lnTo>
                    <a:pt x="34" y="16"/>
                  </a:lnTo>
                  <a:lnTo>
                    <a:pt x="34" y="12"/>
                  </a:lnTo>
                  <a:lnTo>
                    <a:pt x="30" y="8"/>
                  </a:lnTo>
                  <a:lnTo>
                    <a:pt x="20" y="8"/>
                  </a:lnTo>
                  <a:lnTo>
                    <a:pt x="20" y="10"/>
                  </a:lnTo>
                  <a:lnTo>
                    <a:pt x="26" y="12"/>
                  </a:lnTo>
                  <a:lnTo>
                    <a:pt x="26" y="18"/>
                  </a:lnTo>
                  <a:lnTo>
                    <a:pt x="28" y="20"/>
                  </a:lnTo>
                  <a:lnTo>
                    <a:pt x="26" y="20"/>
                  </a:lnTo>
                  <a:lnTo>
                    <a:pt x="24" y="18"/>
                  </a:lnTo>
                  <a:lnTo>
                    <a:pt x="18" y="16"/>
                  </a:lnTo>
                  <a:lnTo>
                    <a:pt x="16" y="10"/>
                  </a:lnTo>
                  <a:lnTo>
                    <a:pt x="12" y="8"/>
                  </a:lnTo>
                  <a:lnTo>
                    <a:pt x="12" y="12"/>
                  </a:lnTo>
                  <a:lnTo>
                    <a:pt x="8" y="16"/>
                  </a:lnTo>
                  <a:lnTo>
                    <a:pt x="10" y="16"/>
                  </a:lnTo>
                  <a:lnTo>
                    <a:pt x="12" y="16"/>
                  </a:lnTo>
                  <a:lnTo>
                    <a:pt x="12" y="22"/>
                  </a:lnTo>
                  <a:lnTo>
                    <a:pt x="10" y="26"/>
                  </a:lnTo>
                  <a:lnTo>
                    <a:pt x="6" y="31"/>
                  </a:lnTo>
                  <a:lnTo>
                    <a:pt x="2" y="31"/>
                  </a:lnTo>
                  <a:lnTo>
                    <a:pt x="0" y="29"/>
                  </a:lnTo>
                  <a:lnTo>
                    <a:pt x="0" y="35"/>
                  </a:lnTo>
                  <a:lnTo>
                    <a:pt x="6" y="35"/>
                  </a:lnTo>
                  <a:lnTo>
                    <a:pt x="8" y="35"/>
                  </a:lnTo>
                  <a:lnTo>
                    <a:pt x="10" y="31"/>
                  </a:lnTo>
                  <a:lnTo>
                    <a:pt x="20" y="27"/>
                  </a:lnTo>
                  <a:lnTo>
                    <a:pt x="24" y="29"/>
                  </a:lnTo>
                  <a:lnTo>
                    <a:pt x="26" y="29"/>
                  </a:lnTo>
                  <a:lnTo>
                    <a:pt x="26" y="31"/>
                  </a:lnTo>
                  <a:lnTo>
                    <a:pt x="20" y="31"/>
                  </a:lnTo>
                  <a:lnTo>
                    <a:pt x="24" y="39"/>
                  </a:lnTo>
                  <a:lnTo>
                    <a:pt x="26" y="37"/>
                  </a:lnTo>
                  <a:lnTo>
                    <a:pt x="26" y="39"/>
                  </a:lnTo>
                  <a:lnTo>
                    <a:pt x="26" y="41"/>
                  </a:lnTo>
                  <a:lnTo>
                    <a:pt x="18" y="39"/>
                  </a:lnTo>
                  <a:lnTo>
                    <a:pt x="16" y="41"/>
                  </a:lnTo>
                  <a:lnTo>
                    <a:pt x="10" y="47"/>
                  </a:lnTo>
                  <a:lnTo>
                    <a:pt x="6" y="47"/>
                  </a:lnTo>
                  <a:lnTo>
                    <a:pt x="6" y="49"/>
                  </a:lnTo>
                  <a:lnTo>
                    <a:pt x="6" y="51"/>
                  </a:lnTo>
                  <a:lnTo>
                    <a:pt x="10" y="51"/>
                  </a:lnTo>
                  <a:lnTo>
                    <a:pt x="12" y="49"/>
                  </a:lnTo>
                  <a:lnTo>
                    <a:pt x="24" y="51"/>
                  </a:lnTo>
                  <a:lnTo>
                    <a:pt x="26" y="57"/>
                  </a:lnTo>
                  <a:lnTo>
                    <a:pt x="28" y="57"/>
                  </a:lnTo>
                  <a:lnTo>
                    <a:pt x="28" y="61"/>
                  </a:lnTo>
                  <a:lnTo>
                    <a:pt x="28" y="65"/>
                  </a:lnTo>
                  <a:lnTo>
                    <a:pt x="28" y="69"/>
                  </a:lnTo>
                  <a:lnTo>
                    <a:pt x="24" y="69"/>
                  </a:lnTo>
                  <a:lnTo>
                    <a:pt x="18" y="71"/>
                  </a:lnTo>
                  <a:lnTo>
                    <a:pt x="18" y="75"/>
                  </a:lnTo>
                  <a:lnTo>
                    <a:pt x="28" y="75"/>
                  </a:lnTo>
                  <a:lnTo>
                    <a:pt x="38" y="71"/>
                  </a:lnTo>
                  <a:lnTo>
                    <a:pt x="38" y="75"/>
                  </a:lnTo>
                  <a:lnTo>
                    <a:pt x="40" y="75"/>
                  </a:lnTo>
                  <a:lnTo>
                    <a:pt x="44" y="75"/>
                  </a:lnTo>
                  <a:lnTo>
                    <a:pt x="44" y="77"/>
                  </a:lnTo>
                  <a:lnTo>
                    <a:pt x="50" y="79"/>
                  </a:lnTo>
                  <a:lnTo>
                    <a:pt x="54" y="79"/>
                  </a:lnTo>
                  <a:lnTo>
                    <a:pt x="48" y="87"/>
                  </a:lnTo>
                  <a:lnTo>
                    <a:pt x="54" y="85"/>
                  </a:lnTo>
                  <a:lnTo>
                    <a:pt x="59" y="87"/>
                  </a:lnTo>
                  <a:lnTo>
                    <a:pt x="63" y="89"/>
                  </a:lnTo>
                  <a:lnTo>
                    <a:pt x="67" y="87"/>
                  </a:lnTo>
                  <a:lnTo>
                    <a:pt x="71" y="85"/>
                  </a:lnTo>
                  <a:lnTo>
                    <a:pt x="71" y="87"/>
                  </a:lnTo>
                  <a:lnTo>
                    <a:pt x="73" y="87"/>
                  </a:lnTo>
                  <a:lnTo>
                    <a:pt x="75" y="85"/>
                  </a:lnTo>
                  <a:lnTo>
                    <a:pt x="75" y="79"/>
                  </a:lnTo>
                  <a:lnTo>
                    <a:pt x="75" y="77"/>
                  </a:lnTo>
                  <a:lnTo>
                    <a:pt x="75" y="71"/>
                  </a:lnTo>
                  <a:lnTo>
                    <a:pt x="81" y="75"/>
                  </a:lnTo>
                  <a:lnTo>
                    <a:pt x="85" y="77"/>
                  </a:lnTo>
                  <a:lnTo>
                    <a:pt x="87" y="77"/>
                  </a:lnTo>
                  <a:lnTo>
                    <a:pt x="87" y="71"/>
                  </a:lnTo>
                  <a:lnTo>
                    <a:pt x="91" y="71"/>
                  </a:lnTo>
                  <a:lnTo>
                    <a:pt x="95" y="75"/>
                  </a:lnTo>
                  <a:lnTo>
                    <a:pt x="101" y="67"/>
                  </a:lnTo>
                  <a:lnTo>
                    <a:pt x="105" y="65"/>
                  </a:lnTo>
                  <a:lnTo>
                    <a:pt x="111" y="65"/>
                  </a:lnTo>
                  <a:lnTo>
                    <a:pt x="113" y="59"/>
                  </a:lnTo>
                  <a:lnTo>
                    <a:pt x="115" y="59"/>
                  </a:lnTo>
                  <a:lnTo>
                    <a:pt x="117" y="49"/>
                  </a:lnTo>
                  <a:lnTo>
                    <a:pt x="122" y="49"/>
                  </a:lnTo>
                  <a:lnTo>
                    <a:pt x="122" y="47"/>
                  </a:lnTo>
                  <a:lnTo>
                    <a:pt x="122" y="45"/>
                  </a:lnTo>
                  <a:lnTo>
                    <a:pt x="124" y="45"/>
                  </a:lnTo>
                  <a:lnTo>
                    <a:pt x="122" y="47"/>
                  </a:lnTo>
                  <a:lnTo>
                    <a:pt x="124" y="47"/>
                  </a:lnTo>
                  <a:lnTo>
                    <a:pt x="128" y="47"/>
                  </a:lnTo>
                  <a:lnTo>
                    <a:pt x="130" y="45"/>
                  </a:lnTo>
                  <a:lnTo>
                    <a:pt x="128" y="41"/>
                  </a:lnTo>
                  <a:lnTo>
                    <a:pt x="130" y="39"/>
                  </a:lnTo>
                  <a:lnTo>
                    <a:pt x="128" y="39"/>
                  </a:lnTo>
                  <a:lnTo>
                    <a:pt x="128" y="37"/>
                  </a:lnTo>
                  <a:lnTo>
                    <a:pt x="128" y="35"/>
                  </a:lnTo>
                  <a:lnTo>
                    <a:pt x="128" y="31"/>
                  </a:lnTo>
                  <a:lnTo>
                    <a:pt x="124" y="27"/>
                  </a:lnTo>
                  <a:lnTo>
                    <a:pt x="122" y="29"/>
                  </a:lnTo>
                  <a:lnTo>
                    <a:pt x="122" y="27"/>
                  </a:lnTo>
                  <a:lnTo>
                    <a:pt x="121" y="26"/>
                  </a:lnTo>
                  <a:lnTo>
                    <a:pt x="117" y="26"/>
                  </a:lnTo>
                  <a:lnTo>
                    <a:pt x="115" y="27"/>
                  </a:lnTo>
                  <a:lnTo>
                    <a:pt x="115" y="18"/>
                  </a:lnTo>
                  <a:lnTo>
                    <a:pt x="113" y="16"/>
                  </a:lnTo>
                  <a:lnTo>
                    <a:pt x="113" y="10"/>
                  </a:lnTo>
                  <a:lnTo>
                    <a:pt x="117" y="8"/>
                  </a:lnTo>
                  <a:lnTo>
                    <a:pt x="121" y="6"/>
                  </a:lnTo>
                  <a:lnTo>
                    <a:pt x="111" y="8"/>
                  </a:lnTo>
                  <a:lnTo>
                    <a:pt x="111" y="10"/>
                  </a:lnTo>
                  <a:lnTo>
                    <a:pt x="107" y="10"/>
                  </a:lnTo>
                  <a:lnTo>
                    <a:pt x="103" y="0"/>
                  </a:lnTo>
                  <a:lnTo>
                    <a:pt x="101" y="0"/>
                  </a:lnTo>
                  <a:lnTo>
                    <a:pt x="101"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17" name="Freeform 209">
              <a:extLst>
                <a:ext uri="{FF2B5EF4-FFF2-40B4-BE49-F238E27FC236}">
                  <a16:creationId xmlns:a16="http://schemas.microsoft.com/office/drawing/2014/main" id="{4D4E4C52-A71D-5E4C-98BF-00A5F17BB886}"/>
                </a:ext>
              </a:extLst>
            </p:cNvPr>
            <p:cNvSpPr>
              <a:spLocks/>
            </p:cNvSpPr>
            <p:nvPr/>
          </p:nvSpPr>
          <p:spPr bwMode="gray">
            <a:xfrm>
              <a:off x="5495926" y="3006722"/>
              <a:ext cx="184150" cy="120650"/>
            </a:xfrm>
            <a:custGeom>
              <a:avLst/>
              <a:gdLst/>
              <a:ahLst/>
              <a:cxnLst>
                <a:cxn ang="0">
                  <a:pos x="49" y="76"/>
                </a:cxn>
                <a:cxn ang="0">
                  <a:pos x="43" y="76"/>
                </a:cxn>
                <a:cxn ang="0">
                  <a:pos x="32" y="72"/>
                </a:cxn>
                <a:cxn ang="0">
                  <a:pos x="18" y="61"/>
                </a:cxn>
                <a:cxn ang="0">
                  <a:pos x="10" y="49"/>
                </a:cxn>
                <a:cxn ang="0">
                  <a:pos x="2" y="41"/>
                </a:cxn>
                <a:cxn ang="0">
                  <a:pos x="0" y="31"/>
                </a:cxn>
                <a:cxn ang="0">
                  <a:pos x="0" y="25"/>
                </a:cxn>
                <a:cxn ang="0">
                  <a:pos x="6" y="23"/>
                </a:cxn>
                <a:cxn ang="0">
                  <a:pos x="8" y="19"/>
                </a:cxn>
                <a:cxn ang="0">
                  <a:pos x="8" y="9"/>
                </a:cxn>
                <a:cxn ang="0">
                  <a:pos x="12" y="7"/>
                </a:cxn>
                <a:cxn ang="0">
                  <a:pos x="26" y="11"/>
                </a:cxn>
                <a:cxn ang="0">
                  <a:pos x="40" y="13"/>
                </a:cxn>
                <a:cxn ang="0">
                  <a:pos x="47" y="9"/>
                </a:cxn>
                <a:cxn ang="0">
                  <a:pos x="65" y="3"/>
                </a:cxn>
                <a:cxn ang="0">
                  <a:pos x="67" y="7"/>
                </a:cxn>
                <a:cxn ang="0">
                  <a:pos x="73" y="9"/>
                </a:cxn>
                <a:cxn ang="0">
                  <a:pos x="77" y="7"/>
                </a:cxn>
                <a:cxn ang="0">
                  <a:pos x="91" y="1"/>
                </a:cxn>
                <a:cxn ang="0">
                  <a:pos x="105" y="0"/>
                </a:cxn>
                <a:cxn ang="0">
                  <a:pos x="110" y="1"/>
                </a:cxn>
                <a:cxn ang="0">
                  <a:pos x="116" y="3"/>
                </a:cxn>
                <a:cxn ang="0">
                  <a:pos x="112" y="23"/>
                </a:cxn>
                <a:cxn ang="0">
                  <a:pos x="103" y="33"/>
                </a:cxn>
                <a:cxn ang="0">
                  <a:pos x="101" y="51"/>
                </a:cxn>
                <a:cxn ang="0">
                  <a:pos x="93" y="63"/>
                </a:cxn>
                <a:cxn ang="0">
                  <a:pos x="85" y="67"/>
                </a:cxn>
                <a:cxn ang="0">
                  <a:pos x="73" y="67"/>
                </a:cxn>
                <a:cxn ang="0">
                  <a:pos x="59" y="72"/>
                </a:cxn>
                <a:cxn ang="0">
                  <a:pos x="53" y="76"/>
                </a:cxn>
                <a:cxn ang="0">
                  <a:pos x="49" y="76"/>
                </a:cxn>
              </a:cxnLst>
              <a:rect l="0" t="0" r="r" b="b"/>
              <a:pathLst>
                <a:path w="116" h="76">
                  <a:moveTo>
                    <a:pt x="49" y="76"/>
                  </a:moveTo>
                  <a:lnTo>
                    <a:pt x="49" y="76"/>
                  </a:lnTo>
                  <a:lnTo>
                    <a:pt x="45" y="76"/>
                  </a:lnTo>
                  <a:lnTo>
                    <a:pt x="43" y="76"/>
                  </a:lnTo>
                  <a:lnTo>
                    <a:pt x="38" y="74"/>
                  </a:lnTo>
                  <a:lnTo>
                    <a:pt x="32" y="72"/>
                  </a:lnTo>
                  <a:lnTo>
                    <a:pt x="26" y="67"/>
                  </a:lnTo>
                  <a:lnTo>
                    <a:pt x="18" y="61"/>
                  </a:lnTo>
                  <a:lnTo>
                    <a:pt x="12" y="53"/>
                  </a:lnTo>
                  <a:lnTo>
                    <a:pt x="10" y="49"/>
                  </a:lnTo>
                  <a:lnTo>
                    <a:pt x="8" y="45"/>
                  </a:lnTo>
                  <a:lnTo>
                    <a:pt x="2" y="41"/>
                  </a:lnTo>
                  <a:lnTo>
                    <a:pt x="2" y="35"/>
                  </a:lnTo>
                  <a:lnTo>
                    <a:pt x="0" y="31"/>
                  </a:lnTo>
                  <a:lnTo>
                    <a:pt x="0" y="29"/>
                  </a:lnTo>
                  <a:lnTo>
                    <a:pt x="0" y="25"/>
                  </a:lnTo>
                  <a:lnTo>
                    <a:pt x="2" y="23"/>
                  </a:lnTo>
                  <a:lnTo>
                    <a:pt x="6" y="23"/>
                  </a:lnTo>
                  <a:lnTo>
                    <a:pt x="8" y="23"/>
                  </a:lnTo>
                  <a:lnTo>
                    <a:pt x="8" y="19"/>
                  </a:lnTo>
                  <a:lnTo>
                    <a:pt x="10" y="13"/>
                  </a:lnTo>
                  <a:lnTo>
                    <a:pt x="8" y="9"/>
                  </a:lnTo>
                  <a:lnTo>
                    <a:pt x="10" y="7"/>
                  </a:lnTo>
                  <a:lnTo>
                    <a:pt x="12" y="7"/>
                  </a:lnTo>
                  <a:lnTo>
                    <a:pt x="18" y="9"/>
                  </a:lnTo>
                  <a:lnTo>
                    <a:pt x="26" y="11"/>
                  </a:lnTo>
                  <a:lnTo>
                    <a:pt x="30" y="11"/>
                  </a:lnTo>
                  <a:lnTo>
                    <a:pt x="40" y="13"/>
                  </a:lnTo>
                  <a:lnTo>
                    <a:pt x="47" y="13"/>
                  </a:lnTo>
                  <a:lnTo>
                    <a:pt x="47" y="9"/>
                  </a:lnTo>
                  <a:lnTo>
                    <a:pt x="55" y="7"/>
                  </a:lnTo>
                  <a:lnTo>
                    <a:pt x="65" y="3"/>
                  </a:lnTo>
                  <a:lnTo>
                    <a:pt x="67" y="3"/>
                  </a:lnTo>
                  <a:lnTo>
                    <a:pt x="67" y="7"/>
                  </a:lnTo>
                  <a:lnTo>
                    <a:pt x="69" y="7"/>
                  </a:lnTo>
                  <a:lnTo>
                    <a:pt x="73" y="9"/>
                  </a:lnTo>
                  <a:lnTo>
                    <a:pt x="75" y="7"/>
                  </a:lnTo>
                  <a:lnTo>
                    <a:pt x="77" y="7"/>
                  </a:lnTo>
                  <a:lnTo>
                    <a:pt x="83" y="1"/>
                  </a:lnTo>
                  <a:lnTo>
                    <a:pt x="91" y="1"/>
                  </a:lnTo>
                  <a:lnTo>
                    <a:pt x="97" y="1"/>
                  </a:lnTo>
                  <a:lnTo>
                    <a:pt x="105" y="0"/>
                  </a:lnTo>
                  <a:lnTo>
                    <a:pt x="106" y="0"/>
                  </a:lnTo>
                  <a:lnTo>
                    <a:pt x="110" y="1"/>
                  </a:lnTo>
                  <a:lnTo>
                    <a:pt x="114" y="3"/>
                  </a:lnTo>
                  <a:lnTo>
                    <a:pt x="116" y="3"/>
                  </a:lnTo>
                  <a:lnTo>
                    <a:pt x="114" y="19"/>
                  </a:lnTo>
                  <a:lnTo>
                    <a:pt x="112" y="23"/>
                  </a:lnTo>
                  <a:lnTo>
                    <a:pt x="105" y="29"/>
                  </a:lnTo>
                  <a:lnTo>
                    <a:pt x="103" y="33"/>
                  </a:lnTo>
                  <a:lnTo>
                    <a:pt x="101" y="41"/>
                  </a:lnTo>
                  <a:lnTo>
                    <a:pt x="101" y="51"/>
                  </a:lnTo>
                  <a:lnTo>
                    <a:pt x="97" y="59"/>
                  </a:lnTo>
                  <a:lnTo>
                    <a:pt x="93" y="63"/>
                  </a:lnTo>
                  <a:lnTo>
                    <a:pt x="91" y="65"/>
                  </a:lnTo>
                  <a:lnTo>
                    <a:pt x="85" y="67"/>
                  </a:lnTo>
                  <a:lnTo>
                    <a:pt x="83" y="67"/>
                  </a:lnTo>
                  <a:lnTo>
                    <a:pt x="73" y="67"/>
                  </a:lnTo>
                  <a:lnTo>
                    <a:pt x="65" y="67"/>
                  </a:lnTo>
                  <a:lnTo>
                    <a:pt x="59" y="72"/>
                  </a:lnTo>
                  <a:lnTo>
                    <a:pt x="55" y="76"/>
                  </a:lnTo>
                  <a:lnTo>
                    <a:pt x="53" y="76"/>
                  </a:lnTo>
                  <a:lnTo>
                    <a:pt x="49" y="76"/>
                  </a:lnTo>
                  <a:lnTo>
                    <a:pt x="49" y="76"/>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18" name="Freeform 210">
              <a:extLst>
                <a:ext uri="{FF2B5EF4-FFF2-40B4-BE49-F238E27FC236}">
                  <a16:creationId xmlns:a16="http://schemas.microsoft.com/office/drawing/2014/main" id="{C22583DB-1C16-CE41-BEA1-5B116205D014}"/>
                </a:ext>
              </a:extLst>
            </p:cNvPr>
            <p:cNvSpPr>
              <a:spLocks/>
            </p:cNvSpPr>
            <p:nvPr/>
          </p:nvSpPr>
          <p:spPr bwMode="gray">
            <a:xfrm>
              <a:off x="8091490" y="3941757"/>
              <a:ext cx="12700" cy="9525"/>
            </a:xfrm>
            <a:custGeom>
              <a:avLst/>
              <a:gdLst/>
              <a:ahLst/>
              <a:cxnLst>
                <a:cxn ang="0">
                  <a:pos x="8" y="2"/>
                </a:cxn>
                <a:cxn ang="0">
                  <a:pos x="8" y="2"/>
                </a:cxn>
                <a:cxn ang="0">
                  <a:pos x="2" y="6"/>
                </a:cxn>
                <a:cxn ang="0">
                  <a:pos x="0" y="0"/>
                </a:cxn>
                <a:cxn ang="0">
                  <a:pos x="4" y="0"/>
                </a:cxn>
                <a:cxn ang="0">
                  <a:pos x="8" y="0"/>
                </a:cxn>
                <a:cxn ang="0">
                  <a:pos x="8" y="2"/>
                </a:cxn>
                <a:cxn ang="0">
                  <a:pos x="8" y="2"/>
                </a:cxn>
              </a:cxnLst>
              <a:rect l="0" t="0" r="r" b="b"/>
              <a:pathLst>
                <a:path w="8" h="6">
                  <a:moveTo>
                    <a:pt x="8" y="2"/>
                  </a:moveTo>
                  <a:lnTo>
                    <a:pt x="8" y="2"/>
                  </a:lnTo>
                  <a:lnTo>
                    <a:pt x="2" y="6"/>
                  </a:lnTo>
                  <a:lnTo>
                    <a:pt x="0" y="0"/>
                  </a:lnTo>
                  <a:lnTo>
                    <a:pt x="4" y="0"/>
                  </a:lnTo>
                  <a:lnTo>
                    <a:pt x="8" y="0"/>
                  </a:lnTo>
                  <a:lnTo>
                    <a:pt x="8" y="2"/>
                  </a:lnTo>
                  <a:lnTo>
                    <a:pt x="8" y="2"/>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19" name="Freeform 211">
              <a:extLst>
                <a:ext uri="{FF2B5EF4-FFF2-40B4-BE49-F238E27FC236}">
                  <a16:creationId xmlns:a16="http://schemas.microsoft.com/office/drawing/2014/main" id="{FD50C8CA-C68C-8648-804F-053B32F77BEF}"/>
                </a:ext>
              </a:extLst>
            </p:cNvPr>
            <p:cNvSpPr>
              <a:spLocks/>
            </p:cNvSpPr>
            <p:nvPr/>
          </p:nvSpPr>
          <p:spPr bwMode="gray">
            <a:xfrm>
              <a:off x="8091490" y="3941757"/>
              <a:ext cx="12700" cy="9525"/>
            </a:xfrm>
            <a:custGeom>
              <a:avLst/>
              <a:gdLst/>
              <a:ahLst/>
              <a:cxnLst>
                <a:cxn ang="0">
                  <a:pos x="8" y="2"/>
                </a:cxn>
                <a:cxn ang="0">
                  <a:pos x="8" y="2"/>
                </a:cxn>
                <a:cxn ang="0">
                  <a:pos x="2" y="6"/>
                </a:cxn>
                <a:cxn ang="0">
                  <a:pos x="0" y="0"/>
                </a:cxn>
                <a:cxn ang="0">
                  <a:pos x="4" y="0"/>
                </a:cxn>
                <a:cxn ang="0">
                  <a:pos x="8" y="0"/>
                </a:cxn>
                <a:cxn ang="0">
                  <a:pos x="8" y="2"/>
                </a:cxn>
                <a:cxn ang="0">
                  <a:pos x="8" y="2"/>
                </a:cxn>
              </a:cxnLst>
              <a:rect l="0" t="0" r="r" b="b"/>
              <a:pathLst>
                <a:path w="8" h="6">
                  <a:moveTo>
                    <a:pt x="8" y="2"/>
                  </a:moveTo>
                  <a:lnTo>
                    <a:pt x="8" y="2"/>
                  </a:lnTo>
                  <a:lnTo>
                    <a:pt x="2" y="6"/>
                  </a:lnTo>
                  <a:lnTo>
                    <a:pt x="0" y="0"/>
                  </a:lnTo>
                  <a:lnTo>
                    <a:pt x="4" y="0"/>
                  </a:lnTo>
                  <a:lnTo>
                    <a:pt x="8" y="0"/>
                  </a:lnTo>
                  <a:lnTo>
                    <a:pt x="8" y="2"/>
                  </a:lnTo>
                  <a:lnTo>
                    <a:pt x="8" y="2"/>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20" name="Freeform 212">
              <a:extLst>
                <a:ext uri="{FF2B5EF4-FFF2-40B4-BE49-F238E27FC236}">
                  <a16:creationId xmlns:a16="http://schemas.microsoft.com/office/drawing/2014/main" id="{41855099-3966-B843-B3B5-A1C99D265173}"/>
                </a:ext>
              </a:extLst>
            </p:cNvPr>
            <p:cNvSpPr>
              <a:spLocks/>
            </p:cNvSpPr>
            <p:nvPr/>
          </p:nvSpPr>
          <p:spPr bwMode="gray">
            <a:xfrm>
              <a:off x="2684463" y="4148133"/>
              <a:ext cx="161924" cy="100013"/>
            </a:xfrm>
            <a:custGeom>
              <a:avLst/>
              <a:gdLst/>
              <a:ahLst/>
              <a:cxnLst>
                <a:cxn ang="0">
                  <a:pos x="102" y="25"/>
                </a:cxn>
                <a:cxn ang="0">
                  <a:pos x="102" y="25"/>
                </a:cxn>
                <a:cxn ang="0">
                  <a:pos x="102" y="23"/>
                </a:cxn>
                <a:cxn ang="0">
                  <a:pos x="102" y="19"/>
                </a:cxn>
                <a:cxn ang="0">
                  <a:pos x="95" y="19"/>
                </a:cxn>
                <a:cxn ang="0">
                  <a:pos x="91" y="17"/>
                </a:cxn>
                <a:cxn ang="0">
                  <a:pos x="91" y="13"/>
                </a:cxn>
                <a:cxn ang="0">
                  <a:pos x="87" y="8"/>
                </a:cxn>
                <a:cxn ang="0">
                  <a:pos x="83" y="8"/>
                </a:cxn>
                <a:cxn ang="0">
                  <a:pos x="83" y="6"/>
                </a:cxn>
                <a:cxn ang="0">
                  <a:pos x="73" y="4"/>
                </a:cxn>
                <a:cxn ang="0">
                  <a:pos x="65" y="4"/>
                </a:cxn>
                <a:cxn ang="0">
                  <a:pos x="63" y="0"/>
                </a:cxn>
                <a:cxn ang="0">
                  <a:pos x="59" y="0"/>
                </a:cxn>
                <a:cxn ang="0">
                  <a:pos x="59" y="6"/>
                </a:cxn>
                <a:cxn ang="0">
                  <a:pos x="49" y="6"/>
                </a:cxn>
                <a:cxn ang="0">
                  <a:pos x="41" y="6"/>
                </a:cxn>
                <a:cxn ang="0">
                  <a:pos x="41" y="8"/>
                </a:cxn>
                <a:cxn ang="0">
                  <a:pos x="30" y="8"/>
                </a:cxn>
                <a:cxn ang="0">
                  <a:pos x="18" y="8"/>
                </a:cxn>
                <a:cxn ang="0">
                  <a:pos x="16" y="9"/>
                </a:cxn>
                <a:cxn ang="0">
                  <a:pos x="16" y="13"/>
                </a:cxn>
                <a:cxn ang="0">
                  <a:pos x="12" y="13"/>
                </a:cxn>
                <a:cxn ang="0">
                  <a:pos x="4" y="15"/>
                </a:cxn>
                <a:cxn ang="0">
                  <a:pos x="4" y="19"/>
                </a:cxn>
                <a:cxn ang="0">
                  <a:pos x="2" y="27"/>
                </a:cxn>
                <a:cxn ang="0">
                  <a:pos x="0" y="29"/>
                </a:cxn>
                <a:cxn ang="0">
                  <a:pos x="8" y="33"/>
                </a:cxn>
                <a:cxn ang="0">
                  <a:pos x="18" y="35"/>
                </a:cxn>
                <a:cxn ang="0">
                  <a:pos x="20" y="37"/>
                </a:cxn>
                <a:cxn ang="0">
                  <a:pos x="26" y="39"/>
                </a:cxn>
                <a:cxn ang="0">
                  <a:pos x="32" y="43"/>
                </a:cxn>
                <a:cxn ang="0">
                  <a:pos x="32" y="55"/>
                </a:cxn>
                <a:cxn ang="0">
                  <a:pos x="37" y="55"/>
                </a:cxn>
                <a:cxn ang="0">
                  <a:pos x="35" y="63"/>
                </a:cxn>
                <a:cxn ang="0">
                  <a:pos x="37" y="63"/>
                </a:cxn>
                <a:cxn ang="0">
                  <a:pos x="39" y="59"/>
                </a:cxn>
                <a:cxn ang="0">
                  <a:pos x="41" y="59"/>
                </a:cxn>
                <a:cxn ang="0">
                  <a:pos x="41" y="49"/>
                </a:cxn>
                <a:cxn ang="0">
                  <a:pos x="41" y="43"/>
                </a:cxn>
                <a:cxn ang="0">
                  <a:pos x="55" y="37"/>
                </a:cxn>
                <a:cxn ang="0">
                  <a:pos x="63" y="37"/>
                </a:cxn>
                <a:cxn ang="0">
                  <a:pos x="65" y="39"/>
                </a:cxn>
                <a:cxn ang="0">
                  <a:pos x="67" y="43"/>
                </a:cxn>
                <a:cxn ang="0">
                  <a:pos x="67" y="39"/>
                </a:cxn>
                <a:cxn ang="0">
                  <a:pos x="73" y="39"/>
                </a:cxn>
                <a:cxn ang="0">
                  <a:pos x="79" y="37"/>
                </a:cxn>
                <a:cxn ang="0">
                  <a:pos x="85" y="37"/>
                </a:cxn>
                <a:cxn ang="0">
                  <a:pos x="85" y="35"/>
                </a:cxn>
                <a:cxn ang="0">
                  <a:pos x="87" y="29"/>
                </a:cxn>
                <a:cxn ang="0">
                  <a:pos x="93" y="27"/>
                </a:cxn>
                <a:cxn ang="0">
                  <a:pos x="102" y="25"/>
                </a:cxn>
                <a:cxn ang="0">
                  <a:pos x="102" y="25"/>
                </a:cxn>
              </a:cxnLst>
              <a:rect l="0" t="0" r="r" b="b"/>
              <a:pathLst>
                <a:path w="102" h="63">
                  <a:moveTo>
                    <a:pt x="102" y="25"/>
                  </a:moveTo>
                  <a:lnTo>
                    <a:pt x="102" y="25"/>
                  </a:lnTo>
                  <a:lnTo>
                    <a:pt x="102" y="23"/>
                  </a:lnTo>
                  <a:lnTo>
                    <a:pt x="102" y="19"/>
                  </a:lnTo>
                  <a:lnTo>
                    <a:pt x="95" y="19"/>
                  </a:lnTo>
                  <a:lnTo>
                    <a:pt x="91" y="17"/>
                  </a:lnTo>
                  <a:lnTo>
                    <a:pt x="91" y="13"/>
                  </a:lnTo>
                  <a:lnTo>
                    <a:pt x="87" y="8"/>
                  </a:lnTo>
                  <a:lnTo>
                    <a:pt x="83" y="8"/>
                  </a:lnTo>
                  <a:lnTo>
                    <a:pt x="83" y="6"/>
                  </a:lnTo>
                  <a:lnTo>
                    <a:pt x="73" y="4"/>
                  </a:lnTo>
                  <a:lnTo>
                    <a:pt x="65" y="4"/>
                  </a:lnTo>
                  <a:lnTo>
                    <a:pt x="63" y="0"/>
                  </a:lnTo>
                  <a:lnTo>
                    <a:pt x="59" y="0"/>
                  </a:lnTo>
                  <a:lnTo>
                    <a:pt x="59" y="6"/>
                  </a:lnTo>
                  <a:lnTo>
                    <a:pt x="49" y="6"/>
                  </a:lnTo>
                  <a:lnTo>
                    <a:pt x="41" y="6"/>
                  </a:lnTo>
                  <a:lnTo>
                    <a:pt x="41" y="8"/>
                  </a:lnTo>
                  <a:lnTo>
                    <a:pt x="30" y="8"/>
                  </a:lnTo>
                  <a:lnTo>
                    <a:pt x="18" y="8"/>
                  </a:lnTo>
                  <a:lnTo>
                    <a:pt x="16" y="9"/>
                  </a:lnTo>
                  <a:lnTo>
                    <a:pt x="16" y="13"/>
                  </a:lnTo>
                  <a:lnTo>
                    <a:pt x="12" y="13"/>
                  </a:lnTo>
                  <a:lnTo>
                    <a:pt x="4" y="15"/>
                  </a:lnTo>
                  <a:lnTo>
                    <a:pt x="4" y="19"/>
                  </a:lnTo>
                  <a:lnTo>
                    <a:pt x="2" y="27"/>
                  </a:lnTo>
                  <a:lnTo>
                    <a:pt x="0" y="29"/>
                  </a:lnTo>
                  <a:lnTo>
                    <a:pt x="8" y="33"/>
                  </a:lnTo>
                  <a:lnTo>
                    <a:pt x="18" y="35"/>
                  </a:lnTo>
                  <a:lnTo>
                    <a:pt x="20" y="37"/>
                  </a:lnTo>
                  <a:lnTo>
                    <a:pt x="26" y="39"/>
                  </a:lnTo>
                  <a:lnTo>
                    <a:pt x="32" y="43"/>
                  </a:lnTo>
                  <a:lnTo>
                    <a:pt x="32" y="55"/>
                  </a:lnTo>
                  <a:lnTo>
                    <a:pt x="37" y="55"/>
                  </a:lnTo>
                  <a:lnTo>
                    <a:pt x="35" y="63"/>
                  </a:lnTo>
                  <a:lnTo>
                    <a:pt x="37" y="63"/>
                  </a:lnTo>
                  <a:lnTo>
                    <a:pt x="39" y="59"/>
                  </a:lnTo>
                  <a:lnTo>
                    <a:pt x="41" y="59"/>
                  </a:lnTo>
                  <a:lnTo>
                    <a:pt x="41" y="49"/>
                  </a:lnTo>
                  <a:lnTo>
                    <a:pt x="41" y="43"/>
                  </a:lnTo>
                  <a:lnTo>
                    <a:pt x="55" y="37"/>
                  </a:lnTo>
                  <a:lnTo>
                    <a:pt x="63" y="37"/>
                  </a:lnTo>
                  <a:lnTo>
                    <a:pt x="65" y="39"/>
                  </a:lnTo>
                  <a:lnTo>
                    <a:pt x="67" y="43"/>
                  </a:lnTo>
                  <a:lnTo>
                    <a:pt x="67" y="39"/>
                  </a:lnTo>
                  <a:lnTo>
                    <a:pt x="73" y="39"/>
                  </a:lnTo>
                  <a:lnTo>
                    <a:pt x="79" y="37"/>
                  </a:lnTo>
                  <a:lnTo>
                    <a:pt x="85" y="37"/>
                  </a:lnTo>
                  <a:lnTo>
                    <a:pt x="85" y="35"/>
                  </a:lnTo>
                  <a:lnTo>
                    <a:pt x="87" y="29"/>
                  </a:lnTo>
                  <a:lnTo>
                    <a:pt x="93" y="27"/>
                  </a:lnTo>
                  <a:lnTo>
                    <a:pt x="102" y="25"/>
                  </a:lnTo>
                  <a:lnTo>
                    <a:pt x="102" y="25"/>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21" name="Freeform 213">
              <a:extLst>
                <a:ext uri="{FF2B5EF4-FFF2-40B4-BE49-F238E27FC236}">
                  <a16:creationId xmlns:a16="http://schemas.microsoft.com/office/drawing/2014/main" id="{982D8C54-6D73-BB4A-905D-C129E47A3717}"/>
                </a:ext>
              </a:extLst>
            </p:cNvPr>
            <p:cNvSpPr>
              <a:spLocks/>
            </p:cNvSpPr>
            <p:nvPr/>
          </p:nvSpPr>
          <p:spPr bwMode="gray">
            <a:xfrm>
              <a:off x="2600325" y="4081458"/>
              <a:ext cx="112712" cy="138112"/>
            </a:xfrm>
            <a:custGeom>
              <a:avLst/>
              <a:gdLst/>
              <a:ahLst/>
              <a:cxnLst>
                <a:cxn ang="0">
                  <a:pos x="37" y="87"/>
                </a:cxn>
                <a:cxn ang="0">
                  <a:pos x="37" y="87"/>
                </a:cxn>
                <a:cxn ang="0">
                  <a:pos x="37" y="85"/>
                </a:cxn>
                <a:cxn ang="0">
                  <a:pos x="41" y="85"/>
                </a:cxn>
                <a:cxn ang="0">
                  <a:pos x="45" y="85"/>
                </a:cxn>
                <a:cxn ang="0">
                  <a:pos x="45" y="81"/>
                </a:cxn>
                <a:cxn ang="0">
                  <a:pos x="45" y="77"/>
                </a:cxn>
                <a:cxn ang="0">
                  <a:pos x="51" y="75"/>
                </a:cxn>
                <a:cxn ang="0">
                  <a:pos x="53" y="71"/>
                </a:cxn>
                <a:cxn ang="0">
                  <a:pos x="55" y="69"/>
                </a:cxn>
                <a:cxn ang="0">
                  <a:pos x="57" y="61"/>
                </a:cxn>
                <a:cxn ang="0">
                  <a:pos x="57" y="57"/>
                </a:cxn>
                <a:cxn ang="0">
                  <a:pos x="65" y="55"/>
                </a:cxn>
                <a:cxn ang="0">
                  <a:pos x="69" y="55"/>
                </a:cxn>
                <a:cxn ang="0">
                  <a:pos x="69" y="51"/>
                </a:cxn>
                <a:cxn ang="0">
                  <a:pos x="71" y="50"/>
                </a:cxn>
                <a:cxn ang="0">
                  <a:pos x="61" y="50"/>
                </a:cxn>
                <a:cxn ang="0">
                  <a:pos x="61" y="48"/>
                </a:cxn>
                <a:cxn ang="0">
                  <a:pos x="55" y="48"/>
                </a:cxn>
                <a:cxn ang="0">
                  <a:pos x="55" y="0"/>
                </a:cxn>
                <a:cxn ang="0">
                  <a:pos x="27" y="0"/>
                </a:cxn>
                <a:cxn ang="0">
                  <a:pos x="25" y="10"/>
                </a:cxn>
                <a:cxn ang="0">
                  <a:pos x="20" y="10"/>
                </a:cxn>
                <a:cxn ang="0">
                  <a:pos x="20" y="14"/>
                </a:cxn>
                <a:cxn ang="0">
                  <a:pos x="23" y="20"/>
                </a:cxn>
                <a:cxn ang="0">
                  <a:pos x="27" y="26"/>
                </a:cxn>
                <a:cxn ang="0">
                  <a:pos x="29" y="30"/>
                </a:cxn>
                <a:cxn ang="0">
                  <a:pos x="33" y="32"/>
                </a:cxn>
                <a:cxn ang="0">
                  <a:pos x="33" y="38"/>
                </a:cxn>
                <a:cxn ang="0">
                  <a:pos x="12" y="36"/>
                </a:cxn>
                <a:cxn ang="0">
                  <a:pos x="6" y="42"/>
                </a:cxn>
                <a:cxn ang="0">
                  <a:pos x="2" y="48"/>
                </a:cxn>
                <a:cxn ang="0">
                  <a:pos x="2" y="51"/>
                </a:cxn>
                <a:cxn ang="0">
                  <a:pos x="2" y="55"/>
                </a:cxn>
                <a:cxn ang="0">
                  <a:pos x="2" y="57"/>
                </a:cxn>
                <a:cxn ang="0">
                  <a:pos x="0" y="61"/>
                </a:cxn>
                <a:cxn ang="0">
                  <a:pos x="2" y="61"/>
                </a:cxn>
                <a:cxn ang="0">
                  <a:pos x="8" y="65"/>
                </a:cxn>
                <a:cxn ang="0">
                  <a:pos x="10" y="69"/>
                </a:cxn>
                <a:cxn ang="0">
                  <a:pos x="16" y="75"/>
                </a:cxn>
                <a:cxn ang="0">
                  <a:pos x="23" y="77"/>
                </a:cxn>
                <a:cxn ang="0">
                  <a:pos x="23" y="79"/>
                </a:cxn>
                <a:cxn ang="0">
                  <a:pos x="25" y="85"/>
                </a:cxn>
                <a:cxn ang="0">
                  <a:pos x="29" y="85"/>
                </a:cxn>
                <a:cxn ang="0">
                  <a:pos x="33" y="85"/>
                </a:cxn>
                <a:cxn ang="0">
                  <a:pos x="35" y="87"/>
                </a:cxn>
                <a:cxn ang="0">
                  <a:pos x="37" y="87"/>
                </a:cxn>
                <a:cxn ang="0">
                  <a:pos x="37" y="87"/>
                </a:cxn>
              </a:cxnLst>
              <a:rect l="0" t="0" r="r" b="b"/>
              <a:pathLst>
                <a:path w="71" h="87">
                  <a:moveTo>
                    <a:pt x="37" y="87"/>
                  </a:moveTo>
                  <a:lnTo>
                    <a:pt x="37" y="87"/>
                  </a:lnTo>
                  <a:lnTo>
                    <a:pt x="37" y="85"/>
                  </a:lnTo>
                  <a:lnTo>
                    <a:pt x="41" y="85"/>
                  </a:lnTo>
                  <a:lnTo>
                    <a:pt x="45" y="85"/>
                  </a:lnTo>
                  <a:lnTo>
                    <a:pt x="45" y="81"/>
                  </a:lnTo>
                  <a:lnTo>
                    <a:pt x="45" y="77"/>
                  </a:lnTo>
                  <a:lnTo>
                    <a:pt x="51" y="75"/>
                  </a:lnTo>
                  <a:lnTo>
                    <a:pt x="53" y="71"/>
                  </a:lnTo>
                  <a:lnTo>
                    <a:pt x="55" y="69"/>
                  </a:lnTo>
                  <a:lnTo>
                    <a:pt x="57" y="61"/>
                  </a:lnTo>
                  <a:lnTo>
                    <a:pt x="57" y="57"/>
                  </a:lnTo>
                  <a:lnTo>
                    <a:pt x="65" y="55"/>
                  </a:lnTo>
                  <a:lnTo>
                    <a:pt x="69" y="55"/>
                  </a:lnTo>
                  <a:lnTo>
                    <a:pt x="69" y="51"/>
                  </a:lnTo>
                  <a:lnTo>
                    <a:pt x="71" y="50"/>
                  </a:lnTo>
                  <a:lnTo>
                    <a:pt x="61" y="50"/>
                  </a:lnTo>
                  <a:lnTo>
                    <a:pt x="61" y="48"/>
                  </a:lnTo>
                  <a:lnTo>
                    <a:pt x="55" y="48"/>
                  </a:lnTo>
                  <a:lnTo>
                    <a:pt x="55" y="0"/>
                  </a:lnTo>
                  <a:lnTo>
                    <a:pt x="27" y="0"/>
                  </a:lnTo>
                  <a:lnTo>
                    <a:pt x="25" y="10"/>
                  </a:lnTo>
                  <a:lnTo>
                    <a:pt x="20" y="10"/>
                  </a:lnTo>
                  <a:lnTo>
                    <a:pt x="20" y="14"/>
                  </a:lnTo>
                  <a:lnTo>
                    <a:pt x="23" y="20"/>
                  </a:lnTo>
                  <a:lnTo>
                    <a:pt x="27" y="26"/>
                  </a:lnTo>
                  <a:lnTo>
                    <a:pt x="29" y="30"/>
                  </a:lnTo>
                  <a:lnTo>
                    <a:pt x="33" y="32"/>
                  </a:lnTo>
                  <a:lnTo>
                    <a:pt x="33" y="38"/>
                  </a:lnTo>
                  <a:lnTo>
                    <a:pt x="12" y="36"/>
                  </a:lnTo>
                  <a:lnTo>
                    <a:pt x="6" y="42"/>
                  </a:lnTo>
                  <a:lnTo>
                    <a:pt x="2" y="48"/>
                  </a:lnTo>
                  <a:lnTo>
                    <a:pt x="2" y="51"/>
                  </a:lnTo>
                  <a:lnTo>
                    <a:pt x="2" y="55"/>
                  </a:lnTo>
                  <a:lnTo>
                    <a:pt x="2" y="57"/>
                  </a:lnTo>
                  <a:lnTo>
                    <a:pt x="0" y="61"/>
                  </a:lnTo>
                  <a:lnTo>
                    <a:pt x="2" y="61"/>
                  </a:lnTo>
                  <a:lnTo>
                    <a:pt x="8" y="65"/>
                  </a:lnTo>
                  <a:lnTo>
                    <a:pt x="10" y="69"/>
                  </a:lnTo>
                  <a:lnTo>
                    <a:pt x="16" y="75"/>
                  </a:lnTo>
                  <a:lnTo>
                    <a:pt x="23" y="77"/>
                  </a:lnTo>
                  <a:lnTo>
                    <a:pt x="23" y="79"/>
                  </a:lnTo>
                  <a:lnTo>
                    <a:pt x="25" y="85"/>
                  </a:lnTo>
                  <a:lnTo>
                    <a:pt x="29" y="85"/>
                  </a:lnTo>
                  <a:lnTo>
                    <a:pt x="33" y="85"/>
                  </a:lnTo>
                  <a:lnTo>
                    <a:pt x="35" y="87"/>
                  </a:lnTo>
                  <a:lnTo>
                    <a:pt x="37" y="87"/>
                  </a:lnTo>
                  <a:lnTo>
                    <a:pt x="37" y="87"/>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22" name="Freeform 219">
              <a:extLst>
                <a:ext uri="{FF2B5EF4-FFF2-40B4-BE49-F238E27FC236}">
                  <a16:creationId xmlns:a16="http://schemas.microsoft.com/office/drawing/2014/main" id="{F01C4D66-F2EE-4F48-ABF8-E3E98DECDB1C}"/>
                </a:ext>
              </a:extLst>
            </p:cNvPr>
            <p:cNvSpPr>
              <a:spLocks/>
            </p:cNvSpPr>
            <p:nvPr/>
          </p:nvSpPr>
          <p:spPr bwMode="gray">
            <a:xfrm>
              <a:off x="5208589" y="2746372"/>
              <a:ext cx="241300" cy="306387"/>
            </a:xfrm>
            <a:custGeom>
              <a:avLst/>
              <a:gdLst/>
              <a:ahLst/>
              <a:cxnLst>
                <a:cxn ang="0">
                  <a:pos x="142" y="24"/>
                </a:cxn>
                <a:cxn ang="0">
                  <a:pos x="134" y="22"/>
                </a:cxn>
                <a:cxn ang="0">
                  <a:pos x="114" y="22"/>
                </a:cxn>
                <a:cxn ang="0">
                  <a:pos x="104" y="28"/>
                </a:cxn>
                <a:cxn ang="0">
                  <a:pos x="94" y="30"/>
                </a:cxn>
                <a:cxn ang="0">
                  <a:pos x="83" y="24"/>
                </a:cxn>
                <a:cxn ang="0">
                  <a:pos x="73" y="8"/>
                </a:cxn>
                <a:cxn ang="0">
                  <a:pos x="81" y="0"/>
                </a:cxn>
                <a:cxn ang="0">
                  <a:pos x="71" y="2"/>
                </a:cxn>
                <a:cxn ang="0">
                  <a:pos x="53" y="8"/>
                </a:cxn>
                <a:cxn ang="0">
                  <a:pos x="57" y="22"/>
                </a:cxn>
                <a:cxn ang="0">
                  <a:pos x="63" y="33"/>
                </a:cxn>
                <a:cxn ang="0">
                  <a:pos x="51" y="47"/>
                </a:cxn>
                <a:cxn ang="0">
                  <a:pos x="33" y="47"/>
                </a:cxn>
                <a:cxn ang="0">
                  <a:pos x="35" y="57"/>
                </a:cxn>
                <a:cxn ang="0">
                  <a:pos x="29" y="69"/>
                </a:cxn>
                <a:cxn ang="0">
                  <a:pos x="29" y="77"/>
                </a:cxn>
                <a:cxn ang="0">
                  <a:pos x="24" y="81"/>
                </a:cxn>
                <a:cxn ang="0">
                  <a:pos x="10" y="81"/>
                </a:cxn>
                <a:cxn ang="0">
                  <a:pos x="0" y="104"/>
                </a:cxn>
                <a:cxn ang="0">
                  <a:pos x="6" y="108"/>
                </a:cxn>
                <a:cxn ang="0">
                  <a:pos x="8" y="116"/>
                </a:cxn>
                <a:cxn ang="0">
                  <a:pos x="8" y="126"/>
                </a:cxn>
                <a:cxn ang="0">
                  <a:pos x="12" y="136"/>
                </a:cxn>
                <a:cxn ang="0">
                  <a:pos x="12" y="146"/>
                </a:cxn>
                <a:cxn ang="0">
                  <a:pos x="25" y="146"/>
                </a:cxn>
                <a:cxn ang="0">
                  <a:pos x="35" y="148"/>
                </a:cxn>
                <a:cxn ang="0">
                  <a:pos x="43" y="160"/>
                </a:cxn>
                <a:cxn ang="0">
                  <a:pos x="39" y="177"/>
                </a:cxn>
                <a:cxn ang="0">
                  <a:pos x="51" y="183"/>
                </a:cxn>
                <a:cxn ang="0">
                  <a:pos x="57" y="179"/>
                </a:cxn>
                <a:cxn ang="0">
                  <a:pos x="81" y="187"/>
                </a:cxn>
                <a:cxn ang="0">
                  <a:pos x="94" y="185"/>
                </a:cxn>
                <a:cxn ang="0">
                  <a:pos x="104" y="177"/>
                </a:cxn>
                <a:cxn ang="0">
                  <a:pos x="114" y="179"/>
                </a:cxn>
                <a:cxn ang="0">
                  <a:pos x="124" y="185"/>
                </a:cxn>
                <a:cxn ang="0">
                  <a:pos x="122" y="173"/>
                </a:cxn>
                <a:cxn ang="0">
                  <a:pos x="124" y="167"/>
                </a:cxn>
                <a:cxn ang="0">
                  <a:pos x="132" y="158"/>
                </a:cxn>
                <a:cxn ang="0">
                  <a:pos x="132" y="148"/>
                </a:cxn>
                <a:cxn ang="0">
                  <a:pos x="124" y="146"/>
                </a:cxn>
                <a:cxn ang="0">
                  <a:pos x="118" y="130"/>
                </a:cxn>
                <a:cxn ang="0">
                  <a:pos x="112" y="116"/>
                </a:cxn>
                <a:cxn ang="0">
                  <a:pos x="124" y="110"/>
                </a:cxn>
                <a:cxn ang="0">
                  <a:pos x="144" y="97"/>
                </a:cxn>
                <a:cxn ang="0">
                  <a:pos x="150" y="75"/>
                </a:cxn>
                <a:cxn ang="0">
                  <a:pos x="146" y="53"/>
                </a:cxn>
                <a:cxn ang="0">
                  <a:pos x="146" y="33"/>
                </a:cxn>
              </a:cxnLst>
              <a:rect l="0" t="0" r="r" b="b"/>
              <a:pathLst>
                <a:path w="152" h="193">
                  <a:moveTo>
                    <a:pt x="146" y="28"/>
                  </a:moveTo>
                  <a:lnTo>
                    <a:pt x="146" y="28"/>
                  </a:lnTo>
                  <a:lnTo>
                    <a:pt x="142" y="24"/>
                  </a:lnTo>
                  <a:lnTo>
                    <a:pt x="142" y="22"/>
                  </a:lnTo>
                  <a:lnTo>
                    <a:pt x="136" y="22"/>
                  </a:lnTo>
                  <a:lnTo>
                    <a:pt x="134" y="22"/>
                  </a:lnTo>
                  <a:lnTo>
                    <a:pt x="126" y="20"/>
                  </a:lnTo>
                  <a:lnTo>
                    <a:pt x="116" y="18"/>
                  </a:lnTo>
                  <a:lnTo>
                    <a:pt x="114" y="22"/>
                  </a:lnTo>
                  <a:lnTo>
                    <a:pt x="112" y="28"/>
                  </a:lnTo>
                  <a:lnTo>
                    <a:pt x="108" y="28"/>
                  </a:lnTo>
                  <a:lnTo>
                    <a:pt x="104" y="28"/>
                  </a:lnTo>
                  <a:lnTo>
                    <a:pt x="104" y="30"/>
                  </a:lnTo>
                  <a:lnTo>
                    <a:pt x="104" y="32"/>
                  </a:lnTo>
                  <a:lnTo>
                    <a:pt x="94" y="30"/>
                  </a:lnTo>
                  <a:lnTo>
                    <a:pt x="94" y="24"/>
                  </a:lnTo>
                  <a:lnTo>
                    <a:pt x="89" y="22"/>
                  </a:lnTo>
                  <a:lnTo>
                    <a:pt x="83" y="24"/>
                  </a:lnTo>
                  <a:lnTo>
                    <a:pt x="77" y="14"/>
                  </a:lnTo>
                  <a:lnTo>
                    <a:pt x="77" y="10"/>
                  </a:lnTo>
                  <a:lnTo>
                    <a:pt x="73" y="8"/>
                  </a:lnTo>
                  <a:lnTo>
                    <a:pt x="75" y="4"/>
                  </a:lnTo>
                  <a:lnTo>
                    <a:pt x="81" y="2"/>
                  </a:lnTo>
                  <a:lnTo>
                    <a:pt x="81" y="0"/>
                  </a:lnTo>
                  <a:lnTo>
                    <a:pt x="77" y="0"/>
                  </a:lnTo>
                  <a:lnTo>
                    <a:pt x="75" y="2"/>
                  </a:lnTo>
                  <a:lnTo>
                    <a:pt x="71" y="2"/>
                  </a:lnTo>
                  <a:lnTo>
                    <a:pt x="71" y="0"/>
                  </a:lnTo>
                  <a:lnTo>
                    <a:pt x="55" y="0"/>
                  </a:lnTo>
                  <a:lnTo>
                    <a:pt x="53" y="8"/>
                  </a:lnTo>
                  <a:lnTo>
                    <a:pt x="55" y="8"/>
                  </a:lnTo>
                  <a:lnTo>
                    <a:pt x="57" y="14"/>
                  </a:lnTo>
                  <a:lnTo>
                    <a:pt x="57" y="22"/>
                  </a:lnTo>
                  <a:lnTo>
                    <a:pt x="57" y="24"/>
                  </a:lnTo>
                  <a:lnTo>
                    <a:pt x="57" y="30"/>
                  </a:lnTo>
                  <a:lnTo>
                    <a:pt x="63" y="33"/>
                  </a:lnTo>
                  <a:lnTo>
                    <a:pt x="55" y="33"/>
                  </a:lnTo>
                  <a:lnTo>
                    <a:pt x="53" y="41"/>
                  </a:lnTo>
                  <a:lnTo>
                    <a:pt x="51" y="47"/>
                  </a:lnTo>
                  <a:lnTo>
                    <a:pt x="45" y="41"/>
                  </a:lnTo>
                  <a:lnTo>
                    <a:pt x="37" y="43"/>
                  </a:lnTo>
                  <a:lnTo>
                    <a:pt x="33" y="47"/>
                  </a:lnTo>
                  <a:lnTo>
                    <a:pt x="33" y="49"/>
                  </a:lnTo>
                  <a:lnTo>
                    <a:pt x="37" y="57"/>
                  </a:lnTo>
                  <a:lnTo>
                    <a:pt x="35" y="57"/>
                  </a:lnTo>
                  <a:lnTo>
                    <a:pt x="35" y="65"/>
                  </a:lnTo>
                  <a:lnTo>
                    <a:pt x="33" y="67"/>
                  </a:lnTo>
                  <a:lnTo>
                    <a:pt x="29" y="69"/>
                  </a:lnTo>
                  <a:lnTo>
                    <a:pt x="27" y="69"/>
                  </a:lnTo>
                  <a:lnTo>
                    <a:pt x="29" y="75"/>
                  </a:lnTo>
                  <a:lnTo>
                    <a:pt x="29" y="77"/>
                  </a:lnTo>
                  <a:lnTo>
                    <a:pt x="27" y="77"/>
                  </a:lnTo>
                  <a:lnTo>
                    <a:pt x="24" y="79"/>
                  </a:lnTo>
                  <a:lnTo>
                    <a:pt x="24" y="81"/>
                  </a:lnTo>
                  <a:lnTo>
                    <a:pt x="20" y="85"/>
                  </a:lnTo>
                  <a:lnTo>
                    <a:pt x="16" y="81"/>
                  </a:lnTo>
                  <a:lnTo>
                    <a:pt x="10" y="81"/>
                  </a:lnTo>
                  <a:lnTo>
                    <a:pt x="8" y="81"/>
                  </a:lnTo>
                  <a:lnTo>
                    <a:pt x="6" y="87"/>
                  </a:lnTo>
                  <a:lnTo>
                    <a:pt x="0" y="104"/>
                  </a:lnTo>
                  <a:lnTo>
                    <a:pt x="2" y="106"/>
                  </a:lnTo>
                  <a:lnTo>
                    <a:pt x="8" y="108"/>
                  </a:lnTo>
                  <a:lnTo>
                    <a:pt x="6" y="108"/>
                  </a:lnTo>
                  <a:lnTo>
                    <a:pt x="6" y="110"/>
                  </a:lnTo>
                  <a:lnTo>
                    <a:pt x="6" y="114"/>
                  </a:lnTo>
                  <a:lnTo>
                    <a:pt x="8" y="116"/>
                  </a:lnTo>
                  <a:lnTo>
                    <a:pt x="8" y="118"/>
                  </a:lnTo>
                  <a:lnTo>
                    <a:pt x="8" y="124"/>
                  </a:lnTo>
                  <a:lnTo>
                    <a:pt x="8" y="126"/>
                  </a:lnTo>
                  <a:lnTo>
                    <a:pt x="10" y="128"/>
                  </a:lnTo>
                  <a:lnTo>
                    <a:pt x="12" y="130"/>
                  </a:lnTo>
                  <a:lnTo>
                    <a:pt x="12" y="136"/>
                  </a:lnTo>
                  <a:lnTo>
                    <a:pt x="10" y="138"/>
                  </a:lnTo>
                  <a:lnTo>
                    <a:pt x="10" y="144"/>
                  </a:lnTo>
                  <a:lnTo>
                    <a:pt x="12" y="146"/>
                  </a:lnTo>
                  <a:lnTo>
                    <a:pt x="18" y="144"/>
                  </a:lnTo>
                  <a:lnTo>
                    <a:pt x="24" y="144"/>
                  </a:lnTo>
                  <a:lnTo>
                    <a:pt x="25" y="146"/>
                  </a:lnTo>
                  <a:lnTo>
                    <a:pt x="27" y="148"/>
                  </a:lnTo>
                  <a:lnTo>
                    <a:pt x="29" y="150"/>
                  </a:lnTo>
                  <a:lnTo>
                    <a:pt x="35" y="148"/>
                  </a:lnTo>
                  <a:lnTo>
                    <a:pt x="43" y="150"/>
                  </a:lnTo>
                  <a:lnTo>
                    <a:pt x="43" y="154"/>
                  </a:lnTo>
                  <a:lnTo>
                    <a:pt x="43" y="160"/>
                  </a:lnTo>
                  <a:lnTo>
                    <a:pt x="39" y="165"/>
                  </a:lnTo>
                  <a:lnTo>
                    <a:pt x="39" y="169"/>
                  </a:lnTo>
                  <a:lnTo>
                    <a:pt x="39" y="177"/>
                  </a:lnTo>
                  <a:lnTo>
                    <a:pt x="39" y="183"/>
                  </a:lnTo>
                  <a:lnTo>
                    <a:pt x="43" y="187"/>
                  </a:lnTo>
                  <a:lnTo>
                    <a:pt x="51" y="183"/>
                  </a:lnTo>
                  <a:lnTo>
                    <a:pt x="53" y="179"/>
                  </a:lnTo>
                  <a:lnTo>
                    <a:pt x="55" y="179"/>
                  </a:lnTo>
                  <a:lnTo>
                    <a:pt x="57" y="179"/>
                  </a:lnTo>
                  <a:lnTo>
                    <a:pt x="63" y="183"/>
                  </a:lnTo>
                  <a:lnTo>
                    <a:pt x="77" y="193"/>
                  </a:lnTo>
                  <a:lnTo>
                    <a:pt x="81" y="187"/>
                  </a:lnTo>
                  <a:lnTo>
                    <a:pt x="85" y="185"/>
                  </a:lnTo>
                  <a:lnTo>
                    <a:pt x="89" y="185"/>
                  </a:lnTo>
                  <a:lnTo>
                    <a:pt x="94" y="185"/>
                  </a:lnTo>
                  <a:lnTo>
                    <a:pt x="98" y="183"/>
                  </a:lnTo>
                  <a:lnTo>
                    <a:pt x="102" y="177"/>
                  </a:lnTo>
                  <a:lnTo>
                    <a:pt x="104" y="177"/>
                  </a:lnTo>
                  <a:lnTo>
                    <a:pt x="106" y="179"/>
                  </a:lnTo>
                  <a:lnTo>
                    <a:pt x="112" y="179"/>
                  </a:lnTo>
                  <a:lnTo>
                    <a:pt x="114" y="179"/>
                  </a:lnTo>
                  <a:lnTo>
                    <a:pt x="116" y="179"/>
                  </a:lnTo>
                  <a:lnTo>
                    <a:pt x="118" y="185"/>
                  </a:lnTo>
                  <a:lnTo>
                    <a:pt x="124" y="185"/>
                  </a:lnTo>
                  <a:lnTo>
                    <a:pt x="124" y="177"/>
                  </a:lnTo>
                  <a:lnTo>
                    <a:pt x="122" y="175"/>
                  </a:lnTo>
                  <a:lnTo>
                    <a:pt x="122" y="173"/>
                  </a:lnTo>
                  <a:lnTo>
                    <a:pt x="118" y="173"/>
                  </a:lnTo>
                  <a:lnTo>
                    <a:pt x="118" y="169"/>
                  </a:lnTo>
                  <a:lnTo>
                    <a:pt x="124" y="167"/>
                  </a:lnTo>
                  <a:lnTo>
                    <a:pt x="128" y="165"/>
                  </a:lnTo>
                  <a:lnTo>
                    <a:pt x="128" y="164"/>
                  </a:lnTo>
                  <a:lnTo>
                    <a:pt x="132" y="158"/>
                  </a:lnTo>
                  <a:lnTo>
                    <a:pt x="134" y="156"/>
                  </a:lnTo>
                  <a:lnTo>
                    <a:pt x="136" y="154"/>
                  </a:lnTo>
                  <a:lnTo>
                    <a:pt x="132" y="148"/>
                  </a:lnTo>
                  <a:lnTo>
                    <a:pt x="128" y="146"/>
                  </a:lnTo>
                  <a:lnTo>
                    <a:pt x="126" y="146"/>
                  </a:lnTo>
                  <a:lnTo>
                    <a:pt x="124" y="146"/>
                  </a:lnTo>
                  <a:lnTo>
                    <a:pt x="122" y="140"/>
                  </a:lnTo>
                  <a:lnTo>
                    <a:pt x="122" y="136"/>
                  </a:lnTo>
                  <a:lnTo>
                    <a:pt x="118" y="130"/>
                  </a:lnTo>
                  <a:lnTo>
                    <a:pt x="116" y="126"/>
                  </a:lnTo>
                  <a:lnTo>
                    <a:pt x="112" y="120"/>
                  </a:lnTo>
                  <a:lnTo>
                    <a:pt x="112" y="116"/>
                  </a:lnTo>
                  <a:lnTo>
                    <a:pt x="114" y="114"/>
                  </a:lnTo>
                  <a:lnTo>
                    <a:pt x="118" y="114"/>
                  </a:lnTo>
                  <a:lnTo>
                    <a:pt x="124" y="110"/>
                  </a:lnTo>
                  <a:lnTo>
                    <a:pt x="126" y="106"/>
                  </a:lnTo>
                  <a:lnTo>
                    <a:pt x="134" y="104"/>
                  </a:lnTo>
                  <a:lnTo>
                    <a:pt x="144" y="97"/>
                  </a:lnTo>
                  <a:lnTo>
                    <a:pt x="152" y="100"/>
                  </a:lnTo>
                  <a:lnTo>
                    <a:pt x="150" y="79"/>
                  </a:lnTo>
                  <a:lnTo>
                    <a:pt x="150" y="75"/>
                  </a:lnTo>
                  <a:lnTo>
                    <a:pt x="146" y="69"/>
                  </a:lnTo>
                  <a:lnTo>
                    <a:pt x="150" y="57"/>
                  </a:lnTo>
                  <a:lnTo>
                    <a:pt x="146" y="53"/>
                  </a:lnTo>
                  <a:lnTo>
                    <a:pt x="144" y="49"/>
                  </a:lnTo>
                  <a:lnTo>
                    <a:pt x="144" y="47"/>
                  </a:lnTo>
                  <a:lnTo>
                    <a:pt x="146" y="33"/>
                  </a:lnTo>
                  <a:lnTo>
                    <a:pt x="146" y="28"/>
                  </a:lnTo>
                  <a:lnTo>
                    <a:pt x="146" y="28"/>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23" name="Freeform 220">
              <a:extLst>
                <a:ext uri="{FF2B5EF4-FFF2-40B4-BE49-F238E27FC236}">
                  <a16:creationId xmlns:a16="http://schemas.microsoft.com/office/drawing/2014/main" id="{9239E7F3-A51B-4641-9732-E1BB9179AC66}"/>
                </a:ext>
              </a:extLst>
            </p:cNvPr>
            <p:cNvSpPr>
              <a:spLocks/>
            </p:cNvSpPr>
            <p:nvPr/>
          </p:nvSpPr>
          <p:spPr bwMode="gray">
            <a:xfrm>
              <a:off x="6124576" y="3184522"/>
              <a:ext cx="190500" cy="93662"/>
            </a:xfrm>
            <a:custGeom>
              <a:avLst/>
              <a:gdLst/>
              <a:ahLst/>
              <a:cxnLst>
                <a:cxn ang="0">
                  <a:pos x="0" y="12"/>
                </a:cxn>
                <a:cxn ang="0">
                  <a:pos x="10" y="18"/>
                </a:cxn>
                <a:cxn ang="0">
                  <a:pos x="22" y="27"/>
                </a:cxn>
                <a:cxn ang="0">
                  <a:pos x="28" y="45"/>
                </a:cxn>
                <a:cxn ang="0">
                  <a:pos x="28" y="51"/>
                </a:cxn>
                <a:cxn ang="0">
                  <a:pos x="30" y="55"/>
                </a:cxn>
                <a:cxn ang="0">
                  <a:pos x="38" y="51"/>
                </a:cxn>
                <a:cxn ang="0">
                  <a:pos x="47" y="55"/>
                </a:cxn>
                <a:cxn ang="0">
                  <a:pos x="59" y="55"/>
                </a:cxn>
                <a:cxn ang="0">
                  <a:pos x="63" y="57"/>
                </a:cxn>
                <a:cxn ang="0">
                  <a:pos x="65" y="59"/>
                </a:cxn>
                <a:cxn ang="0">
                  <a:pos x="79" y="59"/>
                </a:cxn>
                <a:cxn ang="0">
                  <a:pos x="93" y="57"/>
                </a:cxn>
                <a:cxn ang="0">
                  <a:pos x="97" y="49"/>
                </a:cxn>
                <a:cxn ang="0">
                  <a:pos x="106" y="51"/>
                </a:cxn>
                <a:cxn ang="0">
                  <a:pos x="112" y="59"/>
                </a:cxn>
                <a:cxn ang="0">
                  <a:pos x="116" y="59"/>
                </a:cxn>
                <a:cxn ang="0">
                  <a:pos x="114" y="51"/>
                </a:cxn>
                <a:cxn ang="0">
                  <a:pos x="116" y="47"/>
                </a:cxn>
                <a:cxn ang="0">
                  <a:pos x="114" y="39"/>
                </a:cxn>
                <a:cxn ang="0">
                  <a:pos x="110" y="37"/>
                </a:cxn>
                <a:cxn ang="0">
                  <a:pos x="105" y="35"/>
                </a:cxn>
                <a:cxn ang="0">
                  <a:pos x="105" y="29"/>
                </a:cxn>
                <a:cxn ang="0">
                  <a:pos x="97" y="25"/>
                </a:cxn>
                <a:cxn ang="0">
                  <a:pos x="93" y="18"/>
                </a:cxn>
                <a:cxn ang="0">
                  <a:pos x="83" y="18"/>
                </a:cxn>
                <a:cxn ang="0">
                  <a:pos x="75" y="20"/>
                </a:cxn>
                <a:cxn ang="0">
                  <a:pos x="69" y="18"/>
                </a:cxn>
                <a:cxn ang="0">
                  <a:pos x="57" y="20"/>
                </a:cxn>
                <a:cxn ang="0">
                  <a:pos x="49" y="10"/>
                </a:cxn>
                <a:cxn ang="0">
                  <a:pos x="39" y="6"/>
                </a:cxn>
                <a:cxn ang="0">
                  <a:pos x="28" y="6"/>
                </a:cxn>
                <a:cxn ang="0">
                  <a:pos x="18" y="0"/>
                </a:cxn>
                <a:cxn ang="0">
                  <a:pos x="10" y="0"/>
                </a:cxn>
                <a:cxn ang="0">
                  <a:pos x="0" y="8"/>
                </a:cxn>
                <a:cxn ang="0">
                  <a:pos x="0" y="12"/>
                </a:cxn>
              </a:cxnLst>
              <a:rect l="0" t="0" r="r" b="b"/>
              <a:pathLst>
                <a:path w="120" h="59">
                  <a:moveTo>
                    <a:pt x="0" y="12"/>
                  </a:moveTo>
                  <a:lnTo>
                    <a:pt x="0" y="12"/>
                  </a:lnTo>
                  <a:lnTo>
                    <a:pt x="4" y="18"/>
                  </a:lnTo>
                  <a:lnTo>
                    <a:pt x="10" y="18"/>
                  </a:lnTo>
                  <a:lnTo>
                    <a:pt x="14" y="21"/>
                  </a:lnTo>
                  <a:lnTo>
                    <a:pt x="22" y="27"/>
                  </a:lnTo>
                  <a:lnTo>
                    <a:pt x="28" y="37"/>
                  </a:lnTo>
                  <a:lnTo>
                    <a:pt x="28" y="45"/>
                  </a:lnTo>
                  <a:lnTo>
                    <a:pt x="28" y="49"/>
                  </a:lnTo>
                  <a:lnTo>
                    <a:pt x="28" y="51"/>
                  </a:lnTo>
                  <a:lnTo>
                    <a:pt x="30" y="51"/>
                  </a:lnTo>
                  <a:lnTo>
                    <a:pt x="30" y="55"/>
                  </a:lnTo>
                  <a:lnTo>
                    <a:pt x="32" y="51"/>
                  </a:lnTo>
                  <a:lnTo>
                    <a:pt x="38" y="51"/>
                  </a:lnTo>
                  <a:lnTo>
                    <a:pt x="41" y="51"/>
                  </a:lnTo>
                  <a:lnTo>
                    <a:pt x="47" y="55"/>
                  </a:lnTo>
                  <a:lnTo>
                    <a:pt x="49" y="57"/>
                  </a:lnTo>
                  <a:lnTo>
                    <a:pt x="59" y="55"/>
                  </a:lnTo>
                  <a:lnTo>
                    <a:pt x="63" y="55"/>
                  </a:lnTo>
                  <a:lnTo>
                    <a:pt x="63" y="57"/>
                  </a:lnTo>
                  <a:lnTo>
                    <a:pt x="63" y="59"/>
                  </a:lnTo>
                  <a:lnTo>
                    <a:pt x="65" y="59"/>
                  </a:lnTo>
                  <a:lnTo>
                    <a:pt x="67" y="59"/>
                  </a:lnTo>
                  <a:lnTo>
                    <a:pt x="79" y="59"/>
                  </a:lnTo>
                  <a:lnTo>
                    <a:pt x="89" y="59"/>
                  </a:lnTo>
                  <a:lnTo>
                    <a:pt x="93" y="57"/>
                  </a:lnTo>
                  <a:lnTo>
                    <a:pt x="95" y="51"/>
                  </a:lnTo>
                  <a:lnTo>
                    <a:pt x="97" y="49"/>
                  </a:lnTo>
                  <a:lnTo>
                    <a:pt x="103" y="49"/>
                  </a:lnTo>
                  <a:lnTo>
                    <a:pt x="106" y="51"/>
                  </a:lnTo>
                  <a:lnTo>
                    <a:pt x="110" y="55"/>
                  </a:lnTo>
                  <a:lnTo>
                    <a:pt x="112" y="59"/>
                  </a:lnTo>
                  <a:lnTo>
                    <a:pt x="114" y="59"/>
                  </a:lnTo>
                  <a:lnTo>
                    <a:pt x="116" y="59"/>
                  </a:lnTo>
                  <a:lnTo>
                    <a:pt x="120" y="55"/>
                  </a:lnTo>
                  <a:lnTo>
                    <a:pt x="114" y="51"/>
                  </a:lnTo>
                  <a:lnTo>
                    <a:pt x="114" y="49"/>
                  </a:lnTo>
                  <a:lnTo>
                    <a:pt x="116" y="47"/>
                  </a:lnTo>
                  <a:lnTo>
                    <a:pt x="120" y="45"/>
                  </a:lnTo>
                  <a:lnTo>
                    <a:pt x="114" y="39"/>
                  </a:lnTo>
                  <a:lnTo>
                    <a:pt x="112" y="37"/>
                  </a:lnTo>
                  <a:lnTo>
                    <a:pt x="110" y="37"/>
                  </a:lnTo>
                  <a:lnTo>
                    <a:pt x="105" y="37"/>
                  </a:lnTo>
                  <a:lnTo>
                    <a:pt x="105" y="35"/>
                  </a:lnTo>
                  <a:lnTo>
                    <a:pt x="105" y="31"/>
                  </a:lnTo>
                  <a:lnTo>
                    <a:pt x="105" y="29"/>
                  </a:lnTo>
                  <a:lnTo>
                    <a:pt x="101" y="27"/>
                  </a:lnTo>
                  <a:lnTo>
                    <a:pt x="97" y="25"/>
                  </a:lnTo>
                  <a:lnTo>
                    <a:pt x="95" y="21"/>
                  </a:lnTo>
                  <a:lnTo>
                    <a:pt x="93" y="18"/>
                  </a:lnTo>
                  <a:lnTo>
                    <a:pt x="87" y="16"/>
                  </a:lnTo>
                  <a:lnTo>
                    <a:pt x="83" y="18"/>
                  </a:lnTo>
                  <a:lnTo>
                    <a:pt x="77" y="20"/>
                  </a:lnTo>
                  <a:lnTo>
                    <a:pt x="75" y="20"/>
                  </a:lnTo>
                  <a:lnTo>
                    <a:pt x="73" y="18"/>
                  </a:lnTo>
                  <a:lnTo>
                    <a:pt x="69" y="18"/>
                  </a:lnTo>
                  <a:lnTo>
                    <a:pt x="63" y="20"/>
                  </a:lnTo>
                  <a:lnTo>
                    <a:pt x="57" y="20"/>
                  </a:lnTo>
                  <a:lnTo>
                    <a:pt x="55" y="18"/>
                  </a:lnTo>
                  <a:lnTo>
                    <a:pt x="49" y="10"/>
                  </a:lnTo>
                  <a:lnTo>
                    <a:pt x="45" y="8"/>
                  </a:lnTo>
                  <a:lnTo>
                    <a:pt x="39" y="6"/>
                  </a:lnTo>
                  <a:lnTo>
                    <a:pt x="36" y="6"/>
                  </a:lnTo>
                  <a:lnTo>
                    <a:pt x="28" y="6"/>
                  </a:lnTo>
                  <a:lnTo>
                    <a:pt x="20" y="6"/>
                  </a:lnTo>
                  <a:lnTo>
                    <a:pt x="18" y="0"/>
                  </a:lnTo>
                  <a:lnTo>
                    <a:pt x="14" y="0"/>
                  </a:lnTo>
                  <a:lnTo>
                    <a:pt x="10" y="0"/>
                  </a:lnTo>
                  <a:lnTo>
                    <a:pt x="4" y="2"/>
                  </a:lnTo>
                  <a:lnTo>
                    <a:pt x="0" y="8"/>
                  </a:lnTo>
                  <a:lnTo>
                    <a:pt x="0" y="12"/>
                  </a:lnTo>
                  <a:lnTo>
                    <a:pt x="0" y="12"/>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24" name="Freeform 221">
              <a:extLst>
                <a:ext uri="{FF2B5EF4-FFF2-40B4-BE49-F238E27FC236}">
                  <a16:creationId xmlns:a16="http://schemas.microsoft.com/office/drawing/2014/main" id="{58BB5A8A-1A94-B944-8122-3A0AA78C2CBE}"/>
                </a:ext>
              </a:extLst>
            </p:cNvPr>
            <p:cNvSpPr>
              <a:spLocks/>
            </p:cNvSpPr>
            <p:nvPr/>
          </p:nvSpPr>
          <p:spPr bwMode="gray">
            <a:xfrm>
              <a:off x="6124576" y="3184522"/>
              <a:ext cx="190500" cy="93662"/>
            </a:xfrm>
            <a:custGeom>
              <a:avLst/>
              <a:gdLst/>
              <a:ahLst/>
              <a:cxnLst>
                <a:cxn ang="0">
                  <a:pos x="0" y="12"/>
                </a:cxn>
                <a:cxn ang="0">
                  <a:pos x="10" y="18"/>
                </a:cxn>
                <a:cxn ang="0">
                  <a:pos x="22" y="27"/>
                </a:cxn>
                <a:cxn ang="0">
                  <a:pos x="28" y="45"/>
                </a:cxn>
                <a:cxn ang="0">
                  <a:pos x="28" y="51"/>
                </a:cxn>
                <a:cxn ang="0">
                  <a:pos x="30" y="55"/>
                </a:cxn>
                <a:cxn ang="0">
                  <a:pos x="38" y="51"/>
                </a:cxn>
                <a:cxn ang="0">
                  <a:pos x="47" y="55"/>
                </a:cxn>
                <a:cxn ang="0">
                  <a:pos x="59" y="55"/>
                </a:cxn>
                <a:cxn ang="0">
                  <a:pos x="63" y="57"/>
                </a:cxn>
                <a:cxn ang="0">
                  <a:pos x="65" y="59"/>
                </a:cxn>
                <a:cxn ang="0">
                  <a:pos x="79" y="59"/>
                </a:cxn>
                <a:cxn ang="0">
                  <a:pos x="93" y="57"/>
                </a:cxn>
                <a:cxn ang="0">
                  <a:pos x="97" y="49"/>
                </a:cxn>
                <a:cxn ang="0">
                  <a:pos x="106" y="51"/>
                </a:cxn>
                <a:cxn ang="0">
                  <a:pos x="112" y="59"/>
                </a:cxn>
                <a:cxn ang="0">
                  <a:pos x="116" y="59"/>
                </a:cxn>
                <a:cxn ang="0">
                  <a:pos x="114" y="51"/>
                </a:cxn>
                <a:cxn ang="0">
                  <a:pos x="116" y="47"/>
                </a:cxn>
                <a:cxn ang="0">
                  <a:pos x="114" y="39"/>
                </a:cxn>
                <a:cxn ang="0">
                  <a:pos x="110" y="37"/>
                </a:cxn>
                <a:cxn ang="0">
                  <a:pos x="105" y="35"/>
                </a:cxn>
                <a:cxn ang="0">
                  <a:pos x="105" y="29"/>
                </a:cxn>
                <a:cxn ang="0">
                  <a:pos x="97" y="25"/>
                </a:cxn>
                <a:cxn ang="0">
                  <a:pos x="93" y="18"/>
                </a:cxn>
                <a:cxn ang="0">
                  <a:pos x="83" y="18"/>
                </a:cxn>
                <a:cxn ang="0">
                  <a:pos x="75" y="20"/>
                </a:cxn>
                <a:cxn ang="0">
                  <a:pos x="69" y="18"/>
                </a:cxn>
                <a:cxn ang="0">
                  <a:pos x="57" y="20"/>
                </a:cxn>
                <a:cxn ang="0">
                  <a:pos x="49" y="10"/>
                </a:cxn>
                <a:cxn ang="0">
                  <a:pos x="39" y="6"/>
                </a:cxn>
                <a:cxn ang="0">
                  <a:pos x="28" y="6"/>
                </a:cxn>
                <a:cxn ang="0">
                  <a:pos x="18" y="0"/>
                </a:cxn>
                <a:cxn ang="0">
                  <a:pos x="10" y="0"/>
                </a:cxn>
                <a:cxn ang="0">
                  <a:pos x="0" y="8"/>
                </a:cxn>
                <a:cxn ang="0">
                  <a:pos x="0" y="12"/>
                </a:cxn>
              </a:cxnLst>
              <a:rect l="0" t="0" r="r" b="b"/>
              <a:pathLst>
                <a:path w="120" h="59">
                  <a:moveTo>
                    <a:pt x="0" y="12"/>
                  </a:moveTo>
                  <a:lnTo>
                    <a:pt x="0" y="12"/>
                  </a:lnTo>
                  <a:lnTo>
                    <a:pt x="4" y="18"/>
                  </a:lnTo>
                  <a:lnTo>
                    <a:pt x="10" y="18"/>
                  </a:lnTo>
                  <a:lnTo>
                    <a:pt x="14" y="21"/>
                  </a:lnTo>
                  <a:lnTo>
                    <a:pt x="22" y="27"/>
                  </a:lnTo>
                  <a:lnTo>
                    <a:pt x="28" y="37"/>
                  </a:lnTo>
                  <a:lnTo>
                    <a:pt x="28" y="45"/>
                  </a:lnTo>
                  <a:lnTo>
                    <a:pt x="28" y="49"/>
                  </a:lnTo>
                  <a:lnTo>
                    <a:pt x="28" y="51"/>
                  </a:lnTo>
                  <a:lnTo>
                    <a:pt x="30" y="51"/>
                  </a:lnTo>
                  <a:lnTo>
                    <a:pt x="30" y="55"/>
                  </a:lnTo>
                  <a:lnTo>
                    <a:pt x="32" y="51"/>
                  </a:lnTo>
                  <a:lnTo>
                    <a:pt x="38" y="51"/>
                  </a:lnTo>
                  <a:lnTo>
                    <a:pt x="41" y="51"/>
                  </a:lnTo>
                  <a:lnTo>
                    <a:pt x="47" y="55"/>
                  </a:lnTo>
                  <a:lnTo>
                    <a:pt x="49" y="57"/>
                  </a:lnTo>
                  <a:lnTo>
                    <a:pt x="59" y="55"/>
                  </a:lnTo>
                  <a:lnTo>
                    <a:pt x="63" y="55"/>
                  </a:lnTo>
                  <a:lnTo>
                    <a:pt x="63" y="57"/>
                  </a:lnTo>
                  <a:lnTo>
                    <a:pt x="63" y="59"/>
                  </a:lnTo>
                  <a:lnTo>
                    <a:pt x="65" y="59"/>
                  </a:lnTo>
                  <a:lnTo>
                    <a:pt x="67" y="59"/>
                  </a:lnTo>
                  <a:lnTo>
                    <a:pt x="79" y="59"/>
                  </a:lnTo>
                  <a:lnTo>
                    <a:pt x="89" y="59"/>
                  </a:lnTo>
                  <a:lnTo>
                    <a:pt x="93" y="57"/>
                  </a:lnTo>
                  <a:lnTo>
                    <a:pt x="95" y="51"/>
                  </a:lnTo>
                  <a:lnTo>
                    <a:pt x="97" y="49"/>
                  </a:lnTo>
                  <a:lnTo>
                    <a:pt x="103" y="49"/>
                  </a:lnTo>
                  <a:lnTo>
                    <a:pt x="106" y="51"/>
                  </a:lnTo>
                  <a:lnTo>
                    <a:pt x="110" y="55"/>
                  </a:lnTo>
                  <a:lnTo>
                    <a:pt x="112" y="59"/>
                  </a:lnTo>
                  <a:lnTo>
                    <a:pt x="114" y="59"/>
                  </a:lnTo>
                  <a:lnTo>
                    <a:pt x="116" y="59"/>
                  </a:lnTo>
                  <a:lnTo>
                    <a:pt x="120" y="55"/>
                  </a:lnTo>
                  <a:lnTo>
                    <a:pt x="114" y="51"/>
                  </a:lnTo>
                  <a:lnTo>
                    <a:pt x="114" y="49"/>
                  </a:lnTo>
                  <a:lnTo>
                    <a:pt x="116" y="47"/>
                  </a:lnTo>
                  <a:lnTo>
                    <a:pt x="120" y="45"/>
                  </a:lnTo>
                  <a:lnTo>
                    <a:pt x="114" y="39"/>
                  </a:lnTo>
                  <a:lnTo>
                    <a:pt x="112" y="37"/>
                  </a:lnTo>
                  <a:lnTo>
                    <a:pt x="110" y="37"/>
                  </a:lnTo>
                  <a:lnTo>
                    <a:pt x="105" y="37"/>
                  </a:lnTo>
                  <a:lnTo>
                    <a:pt x="105" y="35"/>
                  </a:lnTo>
                  <a:lnTo>
                    <a:pt x="105" y="31"/>
                  </a:lnTo>
                  <a:lnTo>
                    <a:pt x="105" y="29"/>
                  </a:lnTo>
                  <a:lnTo>
                    <a:pt x="101" y="27"/>
                  </a:lnTo>
                  <a:lnTo>
                    <a:pt x="97" y="25"/>
                  </a:lnTo>
                  <a:lnTo>
                    <a:pt x="95" y="21"/>
                  </a:lnTo>
                  <a:lnTo>
                    <a:pt x="93" y="18"/>
                  </a:lnTo>
                  <a:lnTo>
                    <a:pt x="87" y="16"/>
                  </a:lnTo>
                  <a:lnTo>
                    <a:pt x="83" y="18"/>
                  </a:lnTo>
                  <a:lnTo>
                    <a:pt x="77" y="20"/>
                  </a:lnTo>
                  <a:lnTo>
                    <a:pt x="75" y="20"/>
                  </a:lnTo>
                  <a:lnTo>
                    <a:pt x="73" y="18"/>
                  </a:lnTo>
                  <a:lnTo>
                    <a:pt x="69" y="18"/>
                  </a:lnTo>
                  <a:lnTo>
                    <a:pt x="63" y="20"/>
                  </a:lnTo>
                  <a:lnTo>
                    <a:pt x="57" y="20"/>
                  </a:lnTo>
                  <a:lnTo>
                    <a:pt x="55" y="18"/>
                  </a:lnTo>
                  <a:lnTo>
                    <a:pt x="49" y="10"/>
                  </a:lnTo>
                  <a:lnTo>
                    <a:pt x="45" y="8"/>
                  </a:lnTo>
                  <a:lnTo>
                    <a:pt x="39" y="6"/>
                  </a:lnTo>
                  <a:lnTo>
                    <a:pt x="36" y="6"/>
                  </a:lnTo>
                  <a:lnTo>
                    <a:pt x="28" y="6"/>
                  </a:lnTo>
                  <a:lnTo>
                    <a:pt x="20" y="6"/>
                  </a:lnTo>
                  <a:lnTo>
                    <a:pt x="18" y="0"/>
                  </a:lnTo>
                  <a:lnTo>
                    <a:pt x="14" y="0"/>
                  </a:lnTo>
                  <a:lnTo>
                    <a:pt x="10" y="0"/>
                  </a:lnTo>
                  <a:lnTo>
                    <a:pt x="4" y="2"/>
                  </a:lnTo>
                  <a:lnTo>
                    <a:pt x="0" y="8"/>
                  </a:lnTo>
                  <a:lnTo>
                    <a:pt x="0" y="12"/>
                  </a:lnTo>
                  <a:lnTo>
                    <a:pt x="0" y="12"/>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25" name="Freeform 223">
              <a:extLst>
                <a:ext uri="{FF2B5EF4-FFF2-40B4-BE49-F238E27FC236}">
                  <a16:creationId xmlns:a16="http://schemas.microsoft.com/office/drawing/2014/main" id="{851091BA-00A5-C642-90F1-A0242A3346BD}"/>
                </a:ext>
              </a:extLst>
            </p:cNvPr>
            <p:cNvSpPr>
              <a:spLocks/>
            </p:cNvSpPr>
            <p:nvPr/>
          </p:nvSpPr>
          <p:spPr bwMode="gray">
            <a:xfrm>
              <a:off x="5283201" y="3213096"/>
              <a:ext cx="31750" cy="65088"/>
            </a:xfrm>
            <a:custGeom>
              <a:avLst/>
              <a:gdLst/>
              <a:ahLst/>
              <a:cxnLst>
                <a:cxn ang="0">
                  <a:pos x="16" y="0"/>
                </a:cxn>
                <a:cxn ang="0">
                  <a:pos x="16" y="0"/>
                </a:cxn>
                <a:cxn ang="0">
                  <a:pos x="14" y="5"/>
                </a:cxn>
                <a:cxn ang="0">
                  <a:pos x="10" y="9"/>
                </a:cxn>
                <a:cxn ang="0">
                  <a:pos x="6" y="9"/>
                </a:cxn>
                <a:cxn ang="0">
                  <a:pos x="0" y="11"/>
                </a:cxn>
                <a:cxn ang="0">
                  <a:pos x="0" y="21"/>
                </a:cxn>
                <a:cxn ang="0">
                  <a:pos x="2" y="29"/>
                </a:cxn>
                <a:cxn ang="0">
                  <a:pos x="0" y="29"/>
                </a:cxn>
                <a:cxn ang="0">
                  <a:pos x="0" y="31"/>
                </a:cxn>
                <a:cxn ang="0">
                  <a:pos x="2" y="35"/>
                </a:cxn>
                <a:cxn ang="0">
                  <a:pos x="8" y="37"/>
                </a:cxn>
                <a:cxn ang="0">
                  <a:pos x="16" y="41"/>
                </a:cxn>
                <a:cxn ang="0">
                  <a:pos x="20" y="21"/>
                </a:cxn>
                <a:cxn ang="0">
                  <a:pos x="20" y="11"/>
                </a:cxn>
                <a:cxn ang="0">
                  <a:pos x="18" y="2"/>
                </a:cxn>
                <a:cxn ang="0">
                  <a:pos x="16" y="0"/>
                </a:cxn>
              </a:cxnLst>
              <a:rect l="0" t="0" r="r" b="b"/>
              <a:pathLst>
                <a:path w="20" h="41">
                  <a:moveTo>
                    <a:pt x="16" y="0"/>
                  </a:moveTo>
                  <a:lnTo>
                    <a:pt x="16" y="0"/>
                  </a:lnTo>
                  <a:lnTo>
                    <a:pt x="14" y="5"/>
                  </a:lnTo>
                  <a:lnTo>
                    <a:pt x="10" y="9"/>
                  </a:lnTo>
                  <a:lnTo>
                    <a:pt x="6" y="9"/>
                  </a:lnTo>
                  <a:lnTo>
                    <a:pt x="0" y="11"/>
                  </a:lnTo>
                  <a:lnTo>
                    <a:pt x="0" y="21"/>
                  </a:lnTo>
                  <a:lnTo>
                    <a:pt x="2" y="29"/>
                  </a:lnTo>
                  <a:lnTo>
                    <a:pt x="0" y="29"/>
                  </a:lnTo>
                  <a:lnTo>
                    <a:pt x="0" y="31"/>
                  </a:lnTo>
                  <a:lnTo>
                    <a:pt x="2" y="35"/>
                  </a:lnTo>
                  <a:lnTo>
                    <a:pt x="8" y="37"/>
                  </a:lnTo>
                  <a:lnTo>
                    <a:pt x="16" y="41"/>
                  </a:lnTo>
                  <a:lnTo>
                    <a:pt x="20" y="21"/>
                  </a:lnTo>
                  <a:lnTo>
                    <a:pt x="20" y="11"/>
                  </a:lnTo>
                  <a:lnTo>
                    <a:pt x="18" y="2"/>
                  </a:lnTo>
                  <a:lnTo>
                    <a:pt x="16"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26" name="Freeform 228">
              <a:extLst>
                <a:ext uri="{FF2B5EF4-FFF2-40B4-BE49-F238E27FC236}">
                  <a16:creationId xmlns:a16="http://schemas.microsoft.com/office/drawing/2014/main" id="{2351F2AC-CE55-4744-BF7C-5996DAC3132D}"/>
                </a:ext>
              </a:extLst>
            </p:cNvPr>
            <p:cNvSpPr>
              <a:spLocks/>
            </p:cNvSpPr>
            <p:nvPr/>
          </p:nvSpPr>
          <p:spPr bwMode="gray">
            <a:xfrm>
              <a:off x="5695951" y="2543171"/>
              <a:ext cx="122237" cy="96838"/>
            </a:xfrm>
            <a:custGeom>
              <a:avLst/>
              <a:gdLst/>
              <a:ahLst/>
              <a:cxnLst>
                <a:cxn ang="0">
                  <a:pos x="69" y="20"/>
                </a:cxn>
                <a:cxn ang="0">
                  <a:pos x="75" y="18"/>
                </a:cxn>
                <a:cxn ang="0">
                  <a:pos x="75" y="16"/>
                </a:cxn>
                <a:cxn ang="0">
                  <a:pos x="77" y="12"/>
                </a:cxn>
                <a:cxn ang="0">
                  <a:pos x="75" y="8"/>
                </a:cxn>
                <a:cxn ang="0">
                  <a:pos x="71" y="6"/>
                </a:cxn>
                <a:cxn ang="0">
                  <a:pos x="65" y="2"/>
                </a:cxn>
                <a:cxn ang="0">
                  <a:pos x="59" y="0"/>
                </a:cxn>
                <a:cxn ang="0">
                  <a:pos x="55" y="0"/>
                </a:cxn>
                <a:cxn ang="0">
                  <a:pos x="55" y="6"/>
                </a:cxn>
                <a:cxn ang="0">
                  <a:pos x="38" y="6"/>
                </a:cxn>
                <a:cxn ang="0">
                  <a:pos x="38" y="2"/>
                </a:cxn>
                <a:cxn ang="0">
                  <a:pos x="34" y="2"/>
                </a:cxn>
                <a:cxn ang="0">
                  <a:pos x="32" y="2"/>
                </a:cxn>
                <a:cxn ang="0">
                  <a:pos x="30" y="8"/>
                </a:cxn>
                <a:cxn ang="0">
                  <a:pos x="22" y="8"/>
                </a:cxn>
                <a:cxn ang="0">
                  <a:pos x="14" y="8"/>
                </a:cxn>
                <a:cxn ang="0">
                  <a:pos x="0" y="12"/>
                </a:cxn>
                <a:cxn ang="0">
                  <a:pos x="0" y="26"/>
                </a:cxn>
                <a:cxn ang="0">
                  <a:pos x="0" y="35"/>
                </a:cxn>
                <a:cxn ang="0">
                  <a:pos x="6" y="35"/>
                </a:cxn>
                <a:cxn ang="0">
                  <a:pos x="4" y="47"/>
                </a:cxn>
                <a:cxn ang="0">
                  <a:pos x="14" y="47"/>
                </a:cxn>
                <a:cxn ang="0">
                  <a:pos x="20" y="47"/>
                </a:cxn>
                <a:cxn ang="0">
                  <a:pos x="20" y="45"/>
                </a:cxn>
                <a:cxn ang="0">
                  <a:pos x="24" y="45"/>
                </a:cxn>
                <a:cxn ang="0">
                  <a:pos x="32" y="47"/>
                </a:cxn>
                <a:cxn ang="0">
                  <a:pos x="38" y="49"/>
                </a:cxn>
                <a:cxn ang="0">
                  <a:pos x="38" y="51"/>
                </a:cxn>
                <a:cxn ang="0">
                  <a:pos x="42" y="51"/>
                </a:cxn>
                <a:cxn ang="0">
                  <a:pos x="47" y="61"/>
                </a:cxn>
                <a:cxn ang="0">
                  <a:pos x="55" y="59"/>
                </a:cxn>
                <a:cxn ang="0">
                  <a:pos x="57" y="55"/>
                </a:cxn>
                <a:cxn ang="0">
                  <a:pos x="57" y="49"/>
                </a:cxn>
                <a:cxn ang="0">
                  <a:pos x="59" y="49"/>
                </a:cxn>
                <a:cxn ang="0">
                  <a:pos x="65" y="45"/>
                </a:cxn>
                <a:cxn ang="0">
                  <a:pos x="67" y="41"/>
                </a:cxn>
                <a:cxn ang="0">
                  <a:pos x="67" y="37"/>
                </a:cxn>
                <a:cxn ang="0">
                  <a:pos x="61" y="35"/>
                </a:cxn>
                <a:cxn ang="0">
                  <a:pos x="61" y="28"/>
                </a:cxn>
                <a:cxn ang="0">
                  <a:pos x="59" y="20"/>
                </a:cxn>
                <a:cxn ang="0">
                  <a:pos x="65" y="18"/>
                </a:cxn>
                <a:cxn ang="0">
                  <a:pos x="69" y="18"/>
                </a:cxn>
                <a:cxn ang="0">
                  <a:pos x="69" y="20"/>
                </a:cxn>
                <a:cxn ang="0">
                  <a:pos x="69" y="20"/>
                </a:cxn>
              </a:cxnLst>
              <a:rect l="0" t="0" r="r" b="b"/>
              <a:pathLst>
                <a:path w="77" h="61">
                  <a:moveTo>
                    <a:pt x="69" y="20"/>
                  </a:moveTo>
                  <a:lnTo>
                    <a:pt x="75" y="18"/>
                  </a:lnTo>
                  <a:lnTo>
                    <a:pt x="75" y="16"/>
                  </a:lnTo>
                  <a:lnTo>
                    <a:pt x="77" y="12"/>
                  </a:lnTo>
                  <a:lnTo>
                    <a:pt x="75" y="8"/>
                  </a:lnTo>
                  <a:lnTo>
                    <a:pt x="71" y="6"/>
                  </a:lnTo>
                  <a:lnTo>
                    <a:pt x="65" y="2"/>
                  </a:lnTo>
                  <a:lnTo>
                    <a:pt x="59" y="0"/>
                  </a:lnTo>
                  <a:lnTo>
                    <a:pt x="55" y="0"/>
                  </a:lnTo>
                  <a:lnTo>
                    <a:pt x="55" y="6"/>
                  </a:lnTo>
                  <a:lnTo>
                    <a:pt x="38" y="6"/>
                  </a:lnTo>
                  <a:lnTo>
                    <a:pt x="38" y="2"/>
                  </a:lnTo>
                  <a:lnTo>
                    <a:pt x="34" y="2"/>
                  </a:lnTo>
                  <a:lnTo>
                    <a:pt x="32" y="2"/>
                  </a:lnTo>
                  <a:lnTo>
                    <a:pt x="30" y="8"/>
                  </a:lnTo>
                  <a:lnTo>
                    <a:pt x="22" y="8"/>
                  </a:lnTo>
                  <a:lnTo>
                    <a:pt x="14" y="8"/>
                  </a:lnTo>
                  <a:lnTo>
                    <a:pt x="0" y="12"/>
                  </a:lnTo>
                  <a:lnTo>
                    <a:pt x="0" y="26"/>
                  </a:lnTo>
                  <a:lnTo>
                    <a:pt x="0" y="35"/>
                  </a:lnTo>
                  <a:lnTo>
                    <a:pt x="6" y="35"/>
                  </a:lnTo>
                  <a:lnTo>
                    <a:pt x="4" y="47"/>
                  </a:lnTo>
                  <a:lnTo>
                    <a:pt x="14" y="47"/>
                  </a:lnTo>
                  <a:lnTo>
                    <a:pt x="20" y="47"/>
                  </a:lnTo>
                  <a:lnTo>
                    <a:pt x="20" y="45"/>
                  </a:lnTo>
                  <a:lnTo>
                    <a:pt x="24" y="45"/>
                  </a:lnTo>
                  <a:lnTo>
                    <a:pt x="32" y="47"/>
                  </a:lnTo>
                  <a:lnTo>
                    <a:pt x="38" y="49"/>
                  </a:lnTo>
                  <a:lnTo>
                    <a:pt x="38" y="51"/>
                  </a:lnTo>
                  <a:lnTo>
                    <a:pt x="42" y="51"/>
                  </a:lnTo>
                  <a:lnTo>
                    <a:pt x="47" y="61"/>
                  </a:lnTo>
                  <a:lnTo>
                    <a:pt x="55" y="59"/>
                  </a:lnTo>
                  <a:lnTo>
                    <a:pt x="57" y="55"/>
                  </a:lnTo>
                  <a:lnTo>
                    <a:pt x="57" y="49"/>
                  </a:lnTo>
                  <a:lnTo>
                    <a:pt x="59" y="49"/>
                  </a:lnTo>
                  <a:lnTo>
                    <a:pt x="65" y="45"/>
                  </a:lnTo>
                  <a:lnTo>
                    <a:pt x="67" y="41"/>
                  </a:lnTo>
                  <a:lnTo>
                    <a:pt x="67" y="37"/>
                  </a:lnTo>
                  <a:lnTo>
                    <a:pt x="61" y="35"/>
                  </a:lnTo>
                  <a:lnTo>
                    <a:pt x="61" y="28"/>
                  </a:lnTo>
                  <a:lnTo>
                    <a:pt x="59" y="20"/>
                  </a:lnTo>
                  <a:lnTo>
                    <a:pt x="65" y="18"/>
                  </a:lnTo>
                  <a:lnTo>
                    <a:pt x="69" y="18"/>
                  </a:lnTo>
                  <a:lnTo>
                    <a:pt x="69" y="20"/>
                  </a:lnTo>
                  <a:lnTo>
                    <a:pt x="69" y="2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27" name="Freeform 229">
              <a:extLst>
                <a:ext uri="{FF2B5EF4-FFF2-40B4-BE49-F238E27FC236}">
                  <a16:creationId xmlns:a16="http://schemas.microsoft.com/office/drawing/2014/main" id="{B74E2656-8184-5A44-9A2E-AE57348822A7}"/>
                </a:ext>
              </a:extLst>
            </p:cNvPr>
            <p:cNvSpPr>
              <a:spLocks/>
            </p:cNvSpPr>
            <p:nvPr/>
          </p:nvSpPr>
          <p:spPr bwMode="gray">
            <a:xfrm>
              <a:off x="5695951" y="2543171"/>
              <a:ext cx="122237" cy="96838"/>
            </a:xfrm>
            <a:custGeom>
              <a:avLst/>
              <a:gdLst/>
              <a:ahLst/>
              <a:cxnLst>
                <a:cxn ang="0">
                  <a:pos x="69" y="20"/>
                </a:cxn>
                <a:cxn ang="0">
                  <a:pos x="75" y="18"/>
                </a:cxn>
                <a:cxn ang="0">
                  <a:pos x="75" y="16"/>
                </a:cxn>
                <a:cxn ang="0">
                  <a:pos x="77" y="12"/>
                </a:cxn>
                <a:cxn ang="0">
                  <a:pos x="75" y="8"/>
                </a:cxn>
                <a:cxn ang="0">
                  <a:pos x="71" y="6"/>
                </a:cxn>
                <a:cxn ang="0">
                  <a:pos x="65" y="2"/>
                </a:cxn>
                <a:cxn ang="0">
                  <a:pos x="59" y="0"/>
                </a:cxn>
                <a:cxn ang="0">
                  <a:pos x="55" y="0"/>
                </a:cxn>
                <a:cxn ang="0">
                  <a:pos x="55" y="6"/>
                </a:cxn>
                <a:cxn ang="0">
                  <a:pos x="38" y="6"/>
                </a:cxn>
                <a:cxn ang="0">
                  <a:pos x="38" y="2"/>
                </a:cxn>
                <a:cxn ang="0">
                  <a:pos x="34" y="2"/>
                </a:cxn>
                <a:cxn ang="0">
                  <a:pos x="32" y="2"/>
                </a:cxn>
                <a:cxn ang="0">
                  <a:pos x="30" y="8"/>
                </a:cxn>
                <a:cxn ang="0">
                  <a:pos x="22" y="8"/>
                </a:cxn>
                <a:cxn ang="0">
                  <a:pos x="14" y="8"/>
                </a:cxn>
                <a:cxn ang="0">
                  <a:pos x="0" y="12"/>
                </a:cxn>
                <a:cxn ang="0">
                  <a:pos x="0" y="26"/>
                </a:cxn>
                <a:cxn ang="0">
                  <a:pos x="0" y="35"/>
                </a:cxn>
                <a:cxn ang="0">
                  <a:pos x="6" y="35"/>
                </a:cxn>
                <a:cxn ang="0">
                  <a:pos x="4" y="47"/>
                </a:cxn>
                <a:cxn ang="0">
                  <a:pos x="14" y="47"/>
                </a:cxn>
                <a:cxn ang="0">
                  <a:pos x="20" y="47"/>
                </a:cxn>
                <a:cxn ang="0">
                  <a:pos x="20" y="45"/>
                </a:cxn>
                <a:cxn ang="0">
                  <a:pos x="24" y="45"/>
                </a:cxn>
                <a:cxn ang="0">
                  <a:pos x="32" y="47"/>
                </a:cxn>
                <a:cxn ang="0">
                  <a:pos x="38" y="49"/>
                </a:cxn>
                <a:cxn ang="0">
                  <a:pos x="38" y="51"/>
                </a:cxn>
                <a:cxn ang="0">
                  <a:pos x="42" y="51"/>
                </a:cxn>
                <a:cxn ang="0">
                  <a:pos x="47" y="61"/>
                </a:cxn>
                <a:cxn ang="0">
                  <a:pos x="55" y="59"/>
                </a:cxn>
                <a:cxn ang="0">
                  <a:pos x="57" y="55"/>
                </a:cxn>
                <a:cxn ang="0">
                  <a:pos x="57" y="49"/>
                </a:cxn>
                <a:cxn ang="0">
                  <a:pos x="59" y="49"/>
                </a:cxn>
                <a:cxn ang="0">
                  <a:pos x="65" y="45"/>
                </a:cxn>
                <a:cxn ang="0">
                  <a:pos x="67" y="41"/>
                </a:cxn>
                <a:cxn ang="0">
                  <a:pos x="67" y="37"/>
                </a:cxn>
                <a:cxn ang="0">
                  <a:pos x="61" y="35"/>
                </a:cxn>
                <a:cxn ang="0">
                  <a:pos x="61" y="28"/>
                </a:cxn>
                <a:cxn ang="0">
                  <a:pos x="59" y="20"/>
                </a:cxn>
                <a:cxn ang="0">
                  <a:pos x="65" y="18"/>
                </a:cxn>
                <a:cxn ang="0">
                  <a:pos x="69" y="18"/>
                </a:cxn>
                <a:cxn ang="0">
                  <a:pos x="69" y="20"/>
                </a:cxn>
                <a:cxn ang="0">
                  <a:pos x="69" y="20"/>
                </a:cxn>
              </a:cxnLst>
              <a:rect l="0" t="0" r="r" b="b"/>
              <a:pathLst>
                <a:path w="77" h="61">
                  <a:moveTo>
                    <a:pt x="69" y="20"/>
                  </a:moveTo>
                  <a:lnTo>
                    <a:pt x="75" y="18"/>
                  </a:lnTo>
                  <a:lnTo>
                    <a:pt x="75" y="16"/>
                  </a:lnTo>
                  <a:lnTo>
                    <a:pt x="77" y="12"/>
                  </a:lnTo>
                  <a:lnTo>
                    <a:pt x="75" y="8"/>
                  </a:lnTo>
                  <a:lnTo>
                    <a:pt x="71" y="6"/>
                  </a:lnTo>
                  <a:lnTo>
                    <a:pt x="65" y="2"/>
                  </a:lnTo>
                  <a:lnTo>
                    <a:pt x="59" y="0"/>
                  </a:lnTo>
                  <a:lnTo>
                    <a:pt x="55" y="0"/>
                  </a:lnTo>
                  <a:lnTo>
                    <a:pt x="55" y="6"/>
                  </a:lnTo>
                  <a:lnTo>
                    <a:pt x="38" y="6"/>
                  </a:lnTo>
                  <a:lnTo>
                    <a:pt x="38" y="2"/>
                  </a:lnTo>
                  <a:lnTo>
                    <a:pt x="34" y="2"/>
                  </a:lnTo>
                  <a:lnTo>
                    <a:pt x="32" y="2"/>
                  </a:lnTo>
                  <a:lnTo>
                    <a:pt x="30" y="8"/>
                  </a:lnTo>
                  <a:lnTo>
                    <a:pt x="22" y="8"/>
                  </a:lnTo>
                  <a:lnTo>
                    <a:pt x="14" y="8"/>
                  </a:lnTo>
                  <a:lnTo>
                    <a:pt x="0" y="12"/>
                  </a:lnTo>
                  <a:lnTo>
                    <a:pt x="0" y="26"/>
                  </a:lnTo>
                  <a:lnTo>
                    <a:pt x="0" y="35"/>
                  </a:lnTo>
                  <a:lnTo>
                    <a:pt x="6" y="35"/>
                  </a:lnTo>
                  <a:lnTo>
                    <a:pt x="4" y="47"/>
                  </a:lnTo>
                  <a:lnTo>
                    <a:pt x="14" y="47"/>
                  </a:lnTo>
                  <a:lnTo>
                    <a:pt x="20" y="47"/>
                  </a:lnTo>
                  <a:lnTo>
                    <a:pt x="20" y="45"/>
                  </a:lnTo>
                  <a:lnTo>
                    <a:pt x="24" y="45"/>
                  </a:lnTo>
                  <a:lnTo>
                    <a:pt x="32" y="47"/>
                  </a:lnTo>
                  <a:lnTo>
                    <a:pt x="38" y="49"/>
                  </a:lnTo>
                  <a:lnTo>
                    <a:pt x="38" y="51"/>
                  </a:lnTo>
                  <a:lnTo>
                    <a:pt x="42" y="51"/>
                  </a:lnTo>
                  <a:lnTo>
                    <a:pt x="47" y="61"/>
                  </a:lnTo>
                  <a:lnTo>
                    <a:pt x="55" y="59"/>
                  </a:lnTo>
                  <a:lnTo>
                    <a:pt x="57" y="55"/>
                  </a:lnTo>
                  <a:lnTo>
                    <a:pt x="57" y="49"/>
                  </a:lnTo>
                  <a:lnTo>
                    <a:pt x="59" y="49"/>
                  </a:lnTo>
                  <a:lnTo>
                    <a:pt x="65" y="45"/>
                  </a:lnTo>
                  <a:lnTo>
                    <a:pt x="67" y="41"/>
                  </a:lnTo>
                  <a:lnTo>
                    <a:pt x="67" y="37"/>
                  </a:lnTo>
                  <a:lnTo>
                    <a:pt x="61" y="35"/>
                  </a:lnTo>
                  <a:lnTo>
                    <a:pt x="61" y="28"/>
                  </a:lnTo>
                  <a:lnTo>
                    <a:pt x="59" y="20"/>
                  </a:lnTo>
                  <a:lnTo>
                    <a:pt x="65" y="18"/>
                  </a:lnTo>
                  <a:lnTo>
                    <a:pt x="69" y="18"/>
                  </a:lnTo>
                  <a:lnTo>
                    <a:pt x="69" y="20"/>
                  </a:lnTo>
                  <a:lnTo>
                    <a:pt x="69" y="2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28" name="Freeform 230">
              <a:extLst>
                <a:ext uri="{FF2B5EF4-FFF2-40B4-BE49-F238E27FC236}">
                  <a16:creationId xmlns:a16="http://schemas.microsoft.com/office/drawing/2014/main" id="{AE407D3E-9D7D-4A4D-9658-E106C96AE316}"/>
                </a:ext>
              </a:extLst>
            </p:cNvPr>
            <p:cNvSpPr>
              <a:spLocks/>
            </p:cNvSpPr>
            <p:nvPr/>
          </p:nvSpPr>
          <p:spPr bwMode="gray">
            <a:xfrm>
              <a:off x="2662238" y="4194170"/>
              <a:ext cx="76200" cy="47625"/>
            </a:xfrm>
            <a:custGeom>
              <a:avLst/>
              <a:gdLst/>
              <a:ahLst/>
              <a:cxnLst>
                <a:cxn ang="0">
                  <a:pos x="0" y="16"/>
                </a:cxn>
                <a:cxn ang="0">
                  <a:pos x="0" y="16"/>
                </a:cxn>
                <a:cxn ang="0">
                  <a:pos x="4" y="18"/>
                </a:cxn>
                <a:cxn ang="0">
                  <a:pos x="10" y="20"/>
                </a:cxn>
                <a:cxn ang="0">
                  <a:pos x="10" y="22"/>
                </a:cxn>
                <a:cxn ang="0">
                  <a:pos x="10" y="26"/>
                </a:cxn>
                <a:cxn ang="0">
                  <a:pos x="16" y="26"/>
                </a:cxn>
                <a:cxn ang="0">
                  <a:pos x="22" y="26"/>
                </a:cxn>
                <a:cxn ang="0">
                  <a:pos x="32" y="26"/>
                </a:cxn>
                <a:cxn ang="0">
                  <a:pos x="42" y="30"/>
                </a:cxn>
                <a:cxn ang="0">
                  <a:pos x="44" y="26"/>
                </a:cxn>
                <a:cxn ang="0">
                  <a:pos x="48" y="26"/>
                </a:cxn>
                <a:cxn ang="0">
                  <a:pos x="48" y="12"/>
                </a:cxn>
                <a:cxn ang="0">
                  <a:pos x="40" y="10"/>
                </a:cxn>
                <a:cxn ang="0">
                  <a:pos x="34" y="8"/>
                </a:cxn>
                <a:cxn ang="0">
                  <a:pos x="32" y="6"/>
                </a:cxn>
                <a:cxn ang="0">
                  <a:pos x="22" y="2"/>
                </a:cxn>
                <a:cxn ang="0">
                  <a:pos x="14" y="0"/>
                </a:cxn>
                <a:cxn ang="0">
                  <a:pos x="12" y="2"/>
                </a:cxn>
                <a:cxn ang="0">
                  <a:pos x="6" y="6"/>
                </a:cxn>
                <a:cxn ang="0">
                  <a:pos x="6" y="10"/>
                </a:cxn>
                <a:cxn ang="0">
                  <a:pos x="6" y="12"/>
                </a:cxn>
                <a:cxn ang="0">
                  <a:pos x="2" y="12"/>
                </a:cxn>
                <a:cxn ang="0">
                  <a:pos x="0" y="12"/>
                </a:cxn>
                <a:cxn ang="0">
                  <a:pos x="0" y="16"/>
                </a:cxn>
                <a:cxn ang="0">
                  <a:pos x="0" y="16"/>
                </a:cxn>
              </a:cxnLst>
              <a:rect l="0" t="0" r="r" b="b"/>
              <a:pathLst>
                <a:path w="48" h="30">
                  <a:moveTo>
                    <a:pt x="0" y="16"/>
                  </a:moveTo>
                  <a:lnTo>
                    <a:pt x="0" y="16"/>
                  </a:lnTo>
                  <a:lnTo>
                    <a:pt x="4" y="18"/>
                  </a:lnTo>
                  <a:lnTo>
                    <a:pt x="10" y="20"/>
                  </a:lnTo>
                  <a:lnTo>
                    <a:pt x="10" y="22"/>
                  </a:lnTo>
                  <a:lnTo>
                    <a:pt x="10" y="26"/>
                  </a:lnTo>
                  <a:lnTo>
                    <a:pt x="16" y="26"/>
                  </a:lnTo>
                  <a:lnTo>
                    <a:pt x="22" y="26"/>
                  </a:lnTo>
                  <a:lnTo>
                    <a:pt x="32" y="26"/>
                  </a:lnTo>
                  <a:lnTo>
                    <a:pt x="42" y="30"/>
                  </a:lnTo>
                  <a:lnTo>
                    <a:pt x="44" y="26"/>
                  </a:lnTo>
                  <a:lnTo>
                    <a:pt x="48" y="26"/>
                  </a:lnTo>
                  <a:lnTo>
                    <a:pt x="48" y="12"/>
                  </a:lnTo>
                  <a:lnTo>
                    <a:pt x="40" y="10"/>
                  </a:lnTo>
                  <a:lnTo>
                    <a:pt x="34" y="8"/>
                  </a:lnTo>
                  <a:lnTo>
                    <a:pt x="32" y="6"/>
                  </a:lnTo>
                  <a:lnTo>
                    <a:pt x="22" y="2"/>
                  </a:lnTo>
                  <a:lnTo>
                    <a:pt x="14" y="0"/>
                  </a:lnTo>
                  <a:lnTo>
                    <a:pt x="12" y="2"/>
                  </a:lnTo>
                  <a:lnTo>
                    <a:pt x="6" y="6"/>
                  </a:lnTo>
                  <a:lnTo>
                    <a:pt x="6" y="10"/>
                  </a:lnTo>
                  <a:lnTo>
                    <a:pt x="6" y="12"/>
                  </a:lnTo>
                  <a:lnTo>
                    <a:pt x="2" y="12"/>
                  </a:lnTo>
                  <a:lnTo>
                    <a:pt x="0" y="12"/>
                  </a:lnTo>
                  <a:lnTo>
                    <a:pt x="0" y="16"/>
                  </a:lnTo>
                  <a:lnTo>
                    <a:pt x="0" y="16"/>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29" name="Freeform 231">
              <a:extLst>
                <a:ext uri="{FF2B5EF4-FFF2-40B4-BE49-F238E27FC236}">
                  <a16:creationId xmlns:a16="http://schemas.microsoft.com/office/drawing/2014/main" id="{279A379A-E94F-A14C-885E-85F833A0A8C4}"/>
                </a:ext>
              </a:extLst>
            </p:cNvPr>
            <p:cNvSpPr>
              <a:spLocks/>
            </p:cNvSpPr>
            <p:nvPr/>
          </p:nvSpPr>
          <p:spPr bwMode="gray">
            <a:xfrm>
              <a:off x="2662238" y="4194170"/>
              <a:ext cx="76200" cy="47625"/>
            </a:xfrm>
            <a:custGeom>
              <a:avLst/>
              <a:gdLst/>
              <a:ahLst/>
              <a:cxnLst>
                <a:cxn ang="0">
                  <a:pos x="0" y="16"/>
                </a:cxn>
                <a:cxn ang="0">
                  <a:pos x="0" y="16"/>
                </a:cxn>
                <a:cxn ang="0">
                  <a:pos x="4" y="18"/>
                </a:cxn>
                <a:cxn ang="0">
                  <a:pos x="10" y="20"/>
                </a:cxn>
                <a:cxn ang="0">
                  <a:pos x="10" y="22"/>
                </a:cxn>
                <a:cxn ang="0">
                  <a:pos x="10" y="26"/>
                </a:cxn>
                <a:cxn ang="0">
                  <a:pos x="16" y="26"/>
                </a:cxn>
                <a:cxn ang="0">
                  <a:pos x="22" y="26"/>
                </a:cxn>
                <a:cxn ang="0">
                  <a:pos x="32" y="26"/>
                </a:cxn>
                <a:cxn ang="0">
                  <a:pos x="42" y="30"/>
                </a:cxn>
                <a:cxn ang="0">
                  <a:pos x="44" y="26"/>
                </a:cxn>
                <a:cxn ang="0">
                  <a:pos x="48" y="26"/>
                </a:cxn>
                <a:cxn ang="0">
                  <a:pos x="48" y="12"/>
                </a:cxn>
                <a:cxn ang="0">
                  <a:pos x="40" y="10"/>
                </a:cxn>
                <a:cxn ang="0">
                  <a:pos x="34" y="8"/>
                </a:cxn>
                <a:cxn ang="0">
                  <a:pos x="32" y="6"/>
                </a:cxn>
                <a:cxn ang="0">
                  <a:pos x="22" y="2"/>
                </a:cxn>
                <a:cxn ang="0">
                  <a:pos x="14" y="0"/>
                </a:cxn>
                <a:cxn ang="0">
                  <a:pos x="12" y="2"/>
                </a:cxn>
                <a:cxn ang="0">
                  <a:pos x="6" y="6"/>
                </a:cxn>
                <a:cxn ang="0">
                  <a:pos x="6" y="10"/>
                </a:cxn>
                <a:cxn ang="0">
                  <a:pos x="6" y="12"/>
                </a:cxn>
                <a:cxn ang="0">
                  <a:pos x="2" y="12"/>
                </a:cxn>
                <a:cxn ang="0">
                  <a:pos x="0" y="12"/>
                </a:cxn>
                <a:cxn ang="0">
                  <a:pos x="0" y="16"/>
                </a:cxn>
                <a:cxn ang="0">
                  <a:pos x="0" y="16"/>
                </a:cxn>
              </a:cxnLst>
              <a:rect l="0" t="0" r="r" b="b"/>
              <a:pathLst>
                <a:path w="48" h="30">
                  <a:moveTo>
                    <a:pt x="0" y="16"/>
                  </a:moveTo>
                  <a:lnTo>
                    <a:pt x="0" y="16"/>
                  </a:lnTo>
                  <a:lnTo>
                    <a:pt x="4" y="18"/>
                  </a:lnTo>
                  <a:lnTo>
                    <a:pt x="10" y="20"/>
                  </a:lnTo>
                  <a:lnTo>
                    <a:pt x="10" y="22"/>
                  </a:lnTo>
                  <a:lnTo>
                    <a:pt x="10" y="26"/>
                  </a:lnTo>
                  <a:lnTo>
                    <a:pt x="16" y="26"/>
                  </a:lnTo>
                  <a:lnTo>
                    <a:pt x="22" y="26"/>
                  </a:lnTo>
                  <a:lnTo>
                    <a:pt x="32" y="26"/>
                  </a:lnTo>
                  <a:lnTo>
                    <a:pt x="42" y="30"/>
                  </a:lnTo>
                  <a:lnTo>
                    <a:pt x="44" y="26"/>
                  </a:lnTo>
                  <a:lnTo>
                    <a:pt x="48" y="26"/>
                  </a:lnTo>
                  <a:lnTo>
                    <a:pt x="48" y="12"/>
                  </a:lnTo>
                  <a:lnTo>
                    <a:pt x="40" y="10"/>
                  </a:lnTo>
                  <a:lnTo>
                    <a:pt x="34" y="8"/>
                  </a:lnTo>
                  <a:lnTo>
                    <a:pt x="32" y="6"/>
                  </a:lnTo>
                  <a:lnTo>
                    <a:pt x="22" y="2"/>
                  </a:lnTo>
                  <a:lnTo>
                    <a:pt x="14" y="0"/>
                  </a:lnTo>
                  <a:lnTo>
                    <a:pt x="12" y="2"/>
                  </a:lnTo>
                  <a:lnTo>
                    <a:pt x="6" y="6"/>
                  </a:lnTo>
                  <a:lnTo>
                    <a:pt x="6" y="10"/>
                  </a:lnTo>
                  <a:lnTo>
                    <a:pt x="6" y="12"/>
                  </a:lnTo>
                  <a:lnTo>
                    <a:pt x="2" y="12"/>
                  </a:lnTo>
                  <a:lnTo>
                    <a:pt x="0" y="12"/>
                  </a:lnTo>
                  <a:lnTo>
                    <a:pt x="0" y="16"/>
                  </a:lnTo>
                  <a:lnTo>
                    <a:pt x="0" y="16"/>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30" name="Freeform 232">
              <a:extLst>
                <a:ext uri="{FF2B5EF4-FFF2-40B4-BE49-F238E27FC236}">
                  <a16:creationId xmlns:a16="http://schemas.microsoft.com/office/drawing/2014/main" id="{B77B0D69-004E-7241-A638-AD0D71664FA6}"/>
                </a:ext>
              </a:extLst>
            </p:cNvPr>
            <p:cNvSpPr>
              <a:spLocks/>
            </p:cNvSpPr>
            <p:nvPr/>
          </p:nvSpPr>
          <p:spPr bwMode="gray">
            <a:xfrm>
              <a:off x="6162677" y="4257671"/>
              <a:ext cx="52386" cy="65088"/>
            </a:xfrm>
            <a:custGeom>
              <a:avLst/>
              <a:gdLst/>
              <a:ahLst/>
              <a:cxnLst>
                <a:cxn ang="0">
                  <a:pos x="29" y="31"/>
                </a:cxn>
                <a:cxn ang="0">
                  <a:pos x="29" y="31"/>
                </a:cxn>
                <a:cxn ang="0">
                  <a:pos x="27" y="27"/>
                </a:cxn>
                <a:cxn ang="0">
                  <a:pos x="25" y="27"/>
                </a:cxn>
                <a:cxn ang="0">
                  <a:pos x="25" y="25"/>
                </a:cxn>
                <a:cxn ang="0">
                  <a:pos x="33" y="17"/>
                </a:cxn>
                <a:cxn ang="0">
                  <a:pos x="33" y="9"/>
                </a:cxn>
                <a:cxn ang="0">
                  <a:pos x="33" y="6"/>
                </a:cxn>
                <a:cxn ang="0">
                  <a:pos x="27" y="0"/>
                </a:cxn>
                <a:cxn ang="0">
                  <a:pos x="19" y="7"/>
                </a:cxn>
                <a:cxn ang="0">
                  <a:pos x="15" y="2"/>
                </a:cxn>
                <a:cxn ang="0">
                  <a:pos x="14" y="6"/>
                </a:cxn>
                <a:cxn ang="0">
                  <a:pos x="8" y="11"/>
                </a:cxn>
                <a:cxn ang="0">
                  <a:pos x="6" y="17"/>
                </a:cxn>
                <a:cxn ang="0">
                  <a:pos x="6" y="21"/>
                </a:cxn>
                <a:cxn ang="0">
                  <a:pos x="4" y="27"/>
                </a:cxn>
                <a:cxn ang="0">
                  <a:pos x="4" y="29"/>
                </a:cxn>
                <a:cxn ang="0">
                  <a:pos x="0" y="35"/>
                </a:cxn>
                <a:cxn ang="0">
                  <a:pos x="0" y="37"/>
                </a:cxn>
                <a:cxn ang="0">
                  <a:pos x="6" y="41"/>
                </a:cxn>
                <a:cxn ang="0">
                  <a:pos x="10" y="41"/>
                </a:cxn>
                <a:cxn ang="0">
                  <a:pos x="15" y="39"/>
                </a:cxn>
                <a:cxn ang="0">
                  <a:pos x="23" y="41"/>
                </a:cxn>
                <a:cxn ang="0">
                  <a:pos x="29" y="31"/>
                </a:cxn>
                <a:cxn ang="0">
                  <a:pos x="29" y="31"/>
                </a:cxn>
              </a:cxnLst>
              <a:rect l="0" t="0" r="r" b="b"/>
              <a:pathLst>
                <a:path w="33" h="41">
                  <a:moveTo>
                    <a:pt x="29" y="31"/>
                  </a:moveTo>
                  <a:lnTo>
                    <a:pt x="29" y="31"/>
                  </a:lnTo>
                  <a:lnTo>
                    <a:pt x="27" y="27"/>
                  </a:lnTo>
                  <a:lnTo>
                    <a:pt x="25" y="27"/>
                  </a:lnTo>
                  <a:lnTo>
                    <a:pt x="25" y="25"/>
                  </a:lnTo>
                  <a:lnTo>
                    <a:pt x="33" y="17"/>
                  </a:lnTo>
                  <a:lnTo>
                    <a:pt x="33" y="9"/>
                  </a:lnTo>
                  <a:lnTo>
                    <a:pt x="33" y="6"/>
                  </a:lnTo>
                  <a:lnTo>
                    <a:pt x="27" y="0"/>
                  </a:lnTo>
                  <a:lnTo>
                    <a:pt x="19" y="7"/>
                  </a:lnTo>
                  <a:lnTo>
                    <a:pt x="15" y="2"/>
                  </a:lnTo>
                  <a:lnTo>
                    <a:pt x="14" y="6"/>
                  </a:lnTo>
                  <a:lnTo>
                    <a:pt x="8" y="11"/>
                  </a:lnTo>
                  <a:lnTo>
                    <a:pt x="6" y="17"/>
                  </a:lnTo>
                  <a:lnTo>
                    <a:pt x="6" y="21"/>
                  </a:lnTo>
                  <a:lnTo>
                    <a:pt x="4" y="27"/>
                  </a:lnTo>
                  <a:lnTo>
                    <a:pt x="4" y="29"/>
                  </a:lnTo>
                  <a:lnTo>
                    <a:pt x="0" y="35"/>
                  </a:lnTo>
                  <a:lnTo>
                    <a:pt x="0" y="37"/>
                  </a:lnTo>
                  <a:lnTo>
                    <a:pt x="6" y="41"/>
                  </a:lnTo>
                  <a:lnTo>
                    <a:pt x="10" y="41"/>
                  </a:lnTo>
                  <a:lnTo>
                    <a:pt x="15" y="39"/>
                  </a:lnTo>
                  <a:lnTo>
                    <a:pt x="23" y="41"/>
                  </a:lnTo>
                  <a:lnTo>
                    <a:pt x="29" y="31"/>
                  </a:lnTo>
                  <a:lnTo>
                    <a:pt x="29" y="31"/>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31" name="Freeform 233">
              <a:extLst>
                <a:ext uri="{FF2B5EF4-FFF2-40B4-BE49-F238E27FC236}">
                  <a16:creationId xmlns:a16="http://schemas.microsoft.com/office/drawing/2014/main" id="{FEBAEC69-D79F-A64A-931E-509319ADB440}"/>
                </a:ext>
              </a:extLst>
            </p:cNvPr>
            <p:cNvSpPr>
              <a:spLocks/>
            </p:cNvSpPr>
            <p:nvPr/>
          </p:nvSpPr>
          <p:spPr bwMode="gray">
            <a:xfrm>
              <a:off x="6162677" y="4257671"/>
              <a:ext cx="52386" cy="65088"/>
            </a:xfrm>
            <a:custGeom>
              <a:avLst/>
              <a:gdLst/>
              <a:ahLst/>
              <a:cxnLst>
                <a:cxn ang="0">
                  <a:pos x="29" y="31"/>
                </a:cxn>
                <a:cxn ang="0">
                  <a:pos x="29" y="31"/>
                </a:cxn>
                <a:cxn ang="0">
                  <a:pos x="27" y="27"/>
                </a:cxn>
                <a:cxn ang="0">
                  <a:pos x="25" y="27"/>
                </a:cxn>
                <a:cxn ang="0">
                  <a:pos x="25" y="25"/>
                </a:cxn>
                <a:cxn ang="0">
                  <a:pos x="33" y="17"/>
                </a:cxn>
                <a:cxn ang="0">
                  <a:pos x="33" y="9"/>
                </a:cxn>
                <a:cxn ang="0">
                  <a:pos x="33" y="6"/>
                </a:cxn>
                <a:cxn ang="0">
                  <a:pos x="27" y="0"/>
                </a:cxn>
                <a:cxn ang="0">
                  <a:pos x="19" y="7"/>
                </a:cxn>
                <a:cxn ang="0">
                  <a:pos x="15" y="2"/>
                </a:cxn>
                <a:cxn ang="0">
                  <a:pos x="14" y="6"/>
                </a:cxn>
                <a:cxn ang="0">
                  <a:pos x="8" y="11"/>
                </a:cxn>
                <a:cxn ang="0">
                  <a:pos x="6" y="17"/>
                </a:cxn>
                <a:cxn ang="0">
                  <a:pos x="6" y="21"/>
                </a:cxn>
                <a:cxn ang="0">
                  <a:pos x="4" y="27"/>
                </a:cxn>
                <a:cxn ang="0">
                  <a:pos x="4" y="29"/>
                </a:cxn>
                <a:cxn ang="0">
                  <a:pos x="0" y="35"/>
                </a:cxn>
                <a:cxn ang="0">
                  <a:pos x="0" y="37"/>
                </a:cxn>
                <a:cxn ang="0">
                  <a:pos x="6" y="41"/>
                </a:cxn>
                <a:cxn ang="0">
                  <a:pos x="10" y="41"/>
                </a:cxn>
                <a:cxn ang="0">
                  <a:pos x="15" y="39"/>
                </a:cxn>
                <a:cxn ang="0">
                  <a:pos x="23" y="41"/>
                </a:cxn>
                <a:cxn ang="0">
                  <a:pos x="29" y="31"/>
                </a:cxn>
                <a:cxn ang="0">
                  <a:pos x="29" y="31"/>
                </a:cxn>
              </a:cxnLst>
              <a:rect l="0" t="0" r="r" b="b"/>
              <a:pathLst>
                <a:path w="33" h="41">
                  <a:moveTo>
                    <a:pt x="29" y="31"/>
                  </a:moveTo>
                  <a:lnTo>
                    <a:pt x="29" y="31"/>
                  </a:lnTo>
                  <a:lnTo>
                    <a:pt x="27" y="27"/>
                  </a:lnTo>
                  <a:lnTo>
                    <a:pt x="25" y="27"/>
                  </a:lnTo>
                  <a:lnTo>
                    <a:pt x="25" y="25"/>
                  </a:lnTo>
                  <a:lnTo>
                    <a:pt x="33" y="17"/>
                  </a:lnTo>
                  <a:lnTo>
                    <a:pt x="33" y="9"/>
                  </a:lnTo>
                  <a:lnTo>
                    <a:pt x="33" y="6"/>
                  </a:lnTo>
                  <a:lnTo>
                    <a:pt x="27" y="0"/>
                  </a:lnTo>
                  <a:lnTo>
                    <a:pt x="19" y="7"/>
                  </a:lnTo>
                  <a:lnTo>
                    <a:pt x="15" y="2"/>
                  </a:lnTo>
                  <a:lnTo>
                    <a:pt x="14" y="6"/>
                  </a:lnTo>
                  <a:lnTo>
                    <a:pt x="8" y="11"/>
                  </a:lnTo>
                  <a:lnTo>
                    <a:pt x="6" y="17"/>
                  </a:lnTo>
                  <a:lnTo>
                    <a:pt x="6" y="21"/>
                  </a:lnTo>
                  <a:lnTo>
                    <a:pt x="4" y="27"/>
                  </a:lnTo>
                  <a:lnTo>
                    <a:pt x="4" y="29"/>
                  </a:lnTo>
                  <a:lnTo>
                    <a:pt x="0" y="35"/>
                  </a:lnTo>
                  <a:lnTo>
                    <a:pt x="0" y="37"/>
                  </a:lnTo>
                  <a:lnTo>
                    <a:pt x="6" y="41"/>
                  </a:lnTo>
                  <a:lnTo>
                    <a:pt x="10" y="41"/>
                  </a:lnTo>
                  <a:lnTo>
                    <a:pt x="15" y="39"/>
                  </a:lnTo>
                  <a:lnTo>
                    <a:pt x="23" y="41"/>
                  </a:lnTo>
                  <a:lnTo>
                    <a:pt x="29" y="31"/>
                  </a:lnTo>
                  <a:lnTo>
                    <a:pt x="29" y="31"/>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32" name="Freeform 239">
              <a:extLst>
                <a:ext uri="{FF2B5EF4-FFF2-40B4-BE49-F238E27FC236}">
                  <a16:creationId xmlns:a16="http://schemas.microsoft.com/office/drawing/2014/main" id="{1886CB37-B14C-0B43-8688-57B02DF7EE6D}"/>
                </a:ext>
              </a:extLst>
            </p:cNvPr>
            <p:cNvSpPr>
              <a:spLocks/>
            </p:cNvSpPr>
            <p:nvPr/>
          </p:nvSpPr>
          <p:spPr bwMode="gray">
            <a:xfrm>
              <a:off x="5383214" y="2900358"/>
              <a:ext cx="160338" cy="100013"/>
            </a:xfrm>
            <a:custGeom>
              <a:avLst/>
              <a:gdLst/>
              <a:ahLst/>
              <a:cxnLst>
                <a:cxn ang="0">
                  <a:pos x="81" y="55"/>
                </a:cxn>
                <a:cxn ang="0">
                  <a:pos x="81" y="55"/>
                </a:cxn>
                <a:cxn ang="0">
                  <a:pos x="81" y="53"/>
                </a:cxn>
                <a:cxn ang="0">
                  <a:pos x="83" y="51"/>
                </a:cxn>
                <a:cxn ang="0">
                  <a:pos x="89" y="49"/>
                </a:cxn>
                <a:cxn ang="0">
                  <a:pos x="91" y="45"/>
                </a:cxn>
                <a:cxn ang="0">
                  <a:pos x="91" y="43"/>
                </a:cxn>
                <a:cxn ang="0">
                  <a:pos x="91" y="41"/>
                </a:cxn>
                <a:cxn ang="0">
                  <a:pos x="101" y="39"/>
                </a:cxn>
                <a:cxn ang="0">
                  <a:pos x="99" y="31"/>
                </a:cxn>
                <a:cxn ang="0">
                  <a:pos x="97" y="29"/>
                </a:cxn>
                <a:cxn ang="0">
                  <a:pos x="93" y="29"/>
                </a:cxn>
                <a:cxn ang="0">
                  <a:pos x="93" y="27"/>
                </a:cxn>
                <a:cxn ang="0">
                  <a:pos x="91" y="23"/>
                </a:cxn>
                <a:cxn ang="0">
                  <a:pos x="89" y="21"/>
                </a:cxn>
                <a:cxn ang="0">
                  <a:pos x="87" y="21"/>
                </a:cxn>
                <a:cxn ang="0">
                  <a:pos x="81" y="21"/>
                </a:cxn>
                <a:cxn ang="0">
                  <a:pos x="73" y="19"/>
                </a:cxn>
                <a:cxn ang="0">
                  <a:pos x="69" y="13"/>
                </a:cxn>
                <a:cxn ang="0">
                  <a:pos x="67" y="11"/>
                </a:cxn>
                <a:cxn ang="0">
                  <a:pos x="63" y="11"/>
                </a:cxn>
                <a:cxn ang="0">
                  <a:pos x="61" y="11"/>
                </a:cxn>
                <a:cxn ang="0">
                  <a:pos x="59" y="11"/>
                </a:cxn>
                <a:cxn ang="0">
                  <a:pos x="59" y="9"/>
                </a:cxn>
                <a:cxn ang="0">
                  <a:pos x="55" y="7"/>
                </a:cxn>
                <a:cxn ang="0">
                  <a:pos x="45" y="7"/>
                </a:cxn>
                <a:cxn ang="0">
                  <a:pos x="42" y="3"/>
                </a:cxn>
                <a:cxn ang="0">
                  <a:pos x="34" y="0"/>
                </a:cxn>
                <a:cxn ang="0">
                  <a:pos x="24" y="7"/>
                </a:cxn>
                <a:cxn ang="0">
                  <a:pos x="16" y="9"/>
                </a:cxn>
                <a:cxn ang="0">
                  <a:pos x="14" y="13"/>
                </a:cxn>
                <a:cxn ang="0">
                  <a:pos x="8" y="17"/>
                </a:cxn>
                <a:cxn ang="0">
                  <a:pos x="4" y="17"/>
                </a:cxn>
                <a:cxn ang="0">
                  <a:pos x="0" y="19"/>
                </a:cxn>
                <a:cxn ang="0">
                  <a:pos x="0" y="23"/>
                </a:cxn>
                <a:cxn ang="0">
                  <a:pos x="6" y="29"/>
                </a:cxn>
                <a:cxn ang="0">
                  <a:pos x="8" y="33"/>
                </a:cxn>
                <a:cxn ang="0">
                  <a:pos x="10" y="39"/>
                </a:cxn>
                <a:cxn ang="0">
                  <a:pos x="10" y="43"/>
                </a:cxn>
                <a:cxn ang="0">
                  <a:pos x="14" y="49"/>
                </a:cxn>
                <a:cxn ang="0">
                  <a:pos x="16" y="49"/>
                </a:cxn>
                <a:cxn ang="0">
                  <a:pos x="18" y="49"/>
                </a:cxn>
                <a:cxn ang="0">
                  <a:pos x="22" y="51"/>
                </a:cxn>
                <a:cxn ang="0">
                  <a:pos x="26" y="55"/>
                </a:cxn>
                <a:cxn ang="0">
                  <a:pos x="32" y="61"/>
                </a:cxn>
                <a:cxn ang="0">
                  <a:pos x="36" y="63"/>
                </a:cxn>
                <a:cxn ang="0">
                  <a:pos x="38" y="61"/>
                </a:cxn>
                <a:cxn ang="0">
                  <a:pos x="44" y="53"/>
                </a:cxn>
                <a:cxn ang="0">
                  <a:pos x="45" y="51"/>
                </a:cxn>
                <a:cxn ang="0">
                  <a:pos x="49" y="51"/>
                </a:cxn>
                <a:cxn ang="0">
                  <a:pos x="53" y="51"/>
                </a:cxn>
                <a:cxn ang="0">
                  <a:pos x="55" y="53"/>
                </a:cxn>
                <a:cxn ang="0">
                  <a:pos x="61" y="55"/>
                </a:cxn>
                <a:cxn ang="0">
                  <a:pos x="69" y="59"/>
                </a:cxn>
                <a:cxn ang="0">
                  <a:pos x="81" y="55"/>
                </a:cxn>
                <a:cxn ang="0">
                  <a:pos x="81" y="55"/>
                </a:cxn>
              </a:cxnLst>
              <a:rect l="0" t="0" r="r" b="b"/>
              <a:pathLst>
                <a:path w="101" h="63">
                  <a:moveTo>
                    <a:pt x="81" y="55"/>
                  </a:moveTo>
                  <a:lnTo>
                    <a:pt x="81" y="55"/>
                  </a:lnTo>
                  <a:lnTo>
                    <a:pt x="81" y="53"/>
                  </a:lnTo>
                  <a:lnTo>
                    <a:pt x="83" y="51"/>
                  </a:lnTo>
                  <a:lnTo>
                    <a:pt x="89" y="49"/>
                  </a:lnTo>
                  <a:lnTo>
                    <a:pt x="91" y="45"/>
                  </a:lnTo>
                  <a:lnTo>
                    <a:pt x="91" y="43"/>
                  </a:lnTo>
                  <a:lnTo>
                    <a:pt x="91" y="41"/>
                  </a:lnTo>
                  <a:lnTo>
                    <a:pt x="101" y="39"/>
                  </a:lnTo>
                  <a:lnTo>
                    <a:pt x="99" y="31"/>
                  </a:lnTo>
                  <a:lnTo>
                    <a:pt x="97" y="29"/>
                  </a:lnTo>
                  <a:lnTo>
                    <a:pt x="93" y="29"/>
                  </a:lnTo>
                  <a:lnTo>
                    <a:pt x="93" y="27"/>
                  </a:lnTo>
                  <a:lnTo>
                    <a:pt x="91" y="23"/>
                  </a:lnTo>
                  <a:lnTo>
                    <a:pt x="89" y="21"/>
                  </a:lnTo>
                  <a:lnTo>
                    <a:pt x="87" y="21"/>
                  </a:lnTo>
                  <a:lnTo>
                    <a:pt x="81" y="21"/>
                  </a:lnTo>
                  <a:lnTo>
                    <a:pt x="73" y="19"/>
                  </a:lnTo>
                  <a:lnTo>
                    <a:pt x="69" y="13"/>
                  </a:lnTo>
                  <a:lnTo>
                    <a:pt x="67" y="11"/>
                  </a:lnTo>
                  <a:lnTo>
                    <a:pt x="63" y="11"/>
                  </a:lnTo>
                  <a:lnTo>
                    <a:pt x="61" y="11"/>
                  </a:lnTo>
                  <a:lnTo>
                    <a:pt x="59" y="11"/>
                  </a:lnTo>
                  <a:lnTo>
                    <a:pt x="59" y="9"/>
                  </a:lnTo>
                  <a:lnTo>
                    <a:pt x="55" y="7"/>
                  </a:lnTo>
                  <a:lnTo>
                    <a:pt x="45" y="7"/>
                  </a:lnTo>
                  <a:lnTo>
                    <a:pt x="42" y="3"/>
                  </a:lnTo>
                  <a:lnTo>
                    <a:pt x="34" y="0"/>
                  </a:lnTo>
                  <a:lnTo>
                    <a:pt x="24" y="7"/>
                  </a:lnTo>
                  <a:lnTo>
                    <a:pt x="16" y="9"/>
                  </a:lnTo>
                  <a:lnTo>
                    <a:pt x="14" y="13"/>
                  </a:lnTo>
                  <a:lnTo>
                    <a:pt x="8" y="17"/>
                  </a:lnTo>
                  <a:lnTo>
                    <a:pt x="4" y="17"/>
                  </a:lnTo>
                  <a:lnTo>
                    <a:pt x="0" y="19"/>
                  </a:lnTo>
                  <a:lnTo>
                    <a:pt x="0" y="23"/>
                  </a:lnTo>
                  <a:lnTo>
                    <a:pt x="6" y="29"/>
                  </a:lnTo>
                  <a:lnTo>
                    <a:pt x="8" y="33"/>
                  </a:lnTo>
                  <a:lnTo>
                    <a:pt x="10" y="39"/>
                  </a:lnTo>
                  <a:lnTo>
                    <a:pt x="10" y="43"/>
                  </a:lnTo>
                  <a:lnTo>
                    <a:pt x="14" y="49"/>
                  </a:lnTo>
                  <a:lnTo>
                    <a:pt x="16" y="49"/>
                  </a:lnTo>
                  <a:lnTo>
                    <a:pt x="18" y="49"/>
                  </a:lnTo>
                  <a:lnTo>
                    <a:pt x="22" y="51"/>
                  </a:lnTo>
                  <a:lnTo>
                    <a:pt x="26" y="55"/>
                  </a:lnTo>
                  <a:lnTo>
                    <a:pt x="32" y="61"/>
                  </a:lnTo>
                  <a:lnTo>
                    <a:pt x="36" y="63"/>
                  </a:lnTo>
                  <a:lnTo>
                    <a:pt x="38" y="61"/>
                  </a:lnTo>
                  <a:lnTo>
                    <a:pt x="44" y="53"/>
                  </a:lnTo>
                  <a:lnTo>
                    <a:pt x="45" y="51"/>
                  </a:lnTo>
                  <a:lnTo>
                    <a:pt x="49" y="51"/>
                  </a:lnTo>
                  <a:lnTo>
                    <a:pt x="53" y="51"/>
                  </a:lnTo>
                  <a:lnTo>
                    <a:pt x="55" y="53"/>
                  </a:lnTo>
                  <a:lnTo>
                    <a:pt x="61" y="55"/>
                  </a:lnTo>
                  <a:lnTo>
                    <a:pt x="69" y="59"/>
                  </a:lnTo>
                  <a:lnTo>
                    <a:pt x="81" y="55"/>
                  </a:lnTo>
                  <a:lnTo>
                    <a:pt x="81" y="55"/>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33" name="Freeform 240">
              <a:extLst>
                <a:ext uri="{FF2B5EF4-FFF2-40B4-BE49-F238E27FC236}">
                  <a16:creationId xmlns:a16="http://schemas.microsoft.com/office/drawing/2014/main" id="{F0B32B49-0E2C-7148-813E-7190734D07B9}"/>
                </a:ext>
              </a:extLst>
            </p:cNvPr>
            <p:cNvSpPr>
              <a:spLocks/>
            </p:cNvSpPr>
            <p:nvPr/>
          </p:nvSpPr>
          <p:spPr bwMode="gray">
            <a:xfrm>
              <a:off x="5383214" y="2900358"/>
              <a:ext cx="160338" cy="100013"/>
            </a:xfrm>
            <a:custGeom>
              <a:avLst/>
              <a:gdLst/>
              <a:ahLst/>
              <a:cxnLst>
                <a:cxn ang="0">
                  <a:pos x="81" y="55"/>
                </a:cxn>
                <a:cxn ang="0">
                  <a:pos x="81" y="55"/>
                </a:cxn>
                <a:cxn ang="0">
                  <a:pos x="81" y="53"/>
                </a:cxn>
                <a:cxn ang="0">
                  <a:pos x="83" y="51"/>
                </a:cxn>
                <a:cxn ang="0">
                  <a:pos x="89" y="49"/>
                </a:cxn>
                <a:cxn ang="0">
                  <a:pos x="91" y="45"/>
                </a:cxn>
                <a:cxn ang="0">
                  <a:pos x="91" y="43"/>
                </a:cxn>
                <a:cxn ang="0">
                  <a:pos x="91" y="41"/>
                </a:cxn>
                <a:cxn ang="0">
                  <a:pos x="101" y="39"/>
                </a:cxn>
                <a:cxn ang="0">
                  <a:pos x="99" y="31"/>
                </a:cxn>
                <a:cxn ang="0">
                  <a:pos x="97" y="29"/>
                </a:cxn>
                <a:cxn ang="0">
                  <a:pos x="93" y="29"/>
                </a:cxn>
                <a:cxn ang="0">
                  <a:pos x="93" y="27"/>
                </a:cxn>
                <a:cxn ang="0">
                  <a:pos x="91" y="23"/>
                </a:cxn>
                <a:cxn ang="0">
                  <a:pos x="89" y="21"/>
                </a:cxn>
                <a:cxn ang="0">
                  <a:pos x="87" y="21"/>
                </a:cxn>
                <a:cxn ang="0">
                  <a:pos x="81" y="21"/>
                </a:cxn>
                <a:cxn ang="0">
                  <a:pos x="73" y="19"/>
                </a:cxn>
                <a:cxn ang="0">
                  <a:pos x="69" y="13"/>
                </a:cxn>
                <a:cxn ang="0">
                  <a:pos x="67" y="11"/>
                </a:cxn>
                <a:cxn ang="0">
                  <a:pos x="63" y="11"/>
                </a:cxn>
                <a:cxn ang="0">
                  <a:pos x="61" y="11"/>
                </a:cxn>
                <a:cxn ang="0">
                  <a:pos x="59" y="11"/>
                </a:cxn>
                <a:cxn ang="0">
                  <a:pos x="59" y="9"/>
                </a:cxn>
                <a:cxn ang="0">
                  <a:pos x="55" y="7"/>
                </a:cxn>
                <a:cxn ang="0">
                  <a:pos x="45" y="7"/>
                </a:cxn>
                <a:cxn ang="0">
                  <a:pos x="42" y="3"/>
                </a:cxn>
                <a:cxn ang="0">
                  <a:pos x="34" y="0"/>
                </a:cxn>
                <a:cxn ang="0">
                  <a:pos x="24" y="7"/>
                </a:cxn>
                <a:cxn ang="0">
                  <a:pos x="16" y="9"/>
                </a:cxn>
                <a:cxn ang="0">
                  <a:pos x="14" y="13"/>
                </a:cxn>
                <a:cxn ang="0">
                  <a:pos x="8" y="17"/>
                </a:cxn>
                <a:cxn ang="0">
                  <a:pos x="4" y="17"/>
                </a:cxn>
                <a:cxn ang="0">
                  <a:pos x="0" y="19"/>
                </a:cxn>
                <a:cxn ang="0">
                  <a:pos x="0" y="23"/>
                </a:cxn>
                <a:cxn ang="0">
                  <a:pos x="6" y="29"/>
                </a:cxn>
                <a:cxn ang="0">
                  <a:pos x="8" y="33"/>
                </a:cxn>
                <a:cxn ang="0">
                  <a:pos x="10" y="39"/>
                </a:cxn>
                <a:cxn ang="0">
                  <a:pos x="10" y="43"/>
                </a:cxn>
                <a:cxn ang="0">
                  <a:pos x="14" y="49"/>
                </a:cxn>
                <a:cxn ang="0">
                  <a:pos x="16" y="49"/>
                </a:cxn>
                <a:cxn ang="0">
                  <a:pos x="18" y="49"/>
                </a:cxn>
                <a:cxn ang="0">
                  <a:pos x="22" y="51"/>
                </a:cxn>
                <a:cxn ang="0">
                  <a:pos x="26" y="55"/>
                </a:cxn>
                <a:cxn ang="0">
                  <a:pos x="32" y="61"/>
                </a:cxn>
                <a:cxn ang="0">
                  <a:pos x="36" y="63"/>
                </a:cxn>
                <a:cxn ang="0">
                  <a:pos x="38" y="61"/>
                </a:cxn>
                <a:cxn ang="0">
                  <a:pos x="44" y="53"/>
                </a:cxn>
                <a:cxn ang="0">
                  <a:pos x="45" y="51"/>
                </a:cxn>
                <a:cxn ang="0">
                  <a:pos x="49" y="51"/>
                </a:cxn>
                <a:cxn ang="0">
                  <a:pos x="53" y="51"/>
                </a:cxn>
                <a:cxn ang="0">
                  <a:pos x="55" y="53"/>
                </a:cxn>
                <a:cxn ang="0">
                  <a:pos x="61" y="55"/>
                </a:cxn>
                <a:cxn ang="0">
                  <a:pos x="69" y="59"/>
                </a:cxn>
                <a:cxn ang="0">
                  <a:pos x="81" y="55"/>
                </a:cxn>
                <a:cxn ang="0">
                  <a:pos x="81" y="55"/>
                </a:cxn>
              </a:cxnLst>
              <a:rect l="0" t="0" r="r" b="b"/>
              <a:pathLst>
                <a:path w="101" h="63">
                  <a:moveTo>
                    <a:pt x="81" y="55"/>
                  </a:moveTo>
                  <a:lnTo>
                    <a:pt x="81" y="55"/>
                  </a:lnTo>
                  <a:lnTo>
                    <a:pt x="81" y="53"/>
                  </a:lnTo>
                  <a:lnTo>
                    <a:pt x="83" y="51"/>
                  </a:lnTo>
                  <a:lnTo>
                    <a:pt x="89" y="49"/>
                  </a:lnTo>
                  <a:lnTo>
                    <a:pt x="91" y="45"/>
                  </a:lnTo>
                  <a:lnTo>
                    <a:pt x="91" y="43"/>
                  </a:lnTo>
                  <a:lnTo>
                    <a:pt x="91" y="41"/>
                  </a:lnTo>
                  <a:lnTo>
                    <a:pt x="101" y="39"/>
                  </a:lnTo>
                  <a:lnTo>
                    <a:pt x="99" y="31"/>
                  </a:lnTo>
                  <a:lnTo>
                    <a:pt x="97" y="29"/>
                  </a:lnTo>
                  <a:lnTo>
                    <a:pt x="93" y="29"/>
                  </a:lnTo>
                  <a:lnTo>
                    <a:pt x="93" y="27"/>
                  </a:lnTo>
                  <a:lnTo>
                    <a:pt x="91" y="23"/>
                  </a:lnTo>
                  <a:lnTo>
                    <a:pt x="89" y="21"/>
                  </a:lnTo>
                  <a:lnTo>
                    <a:pt x="87" y="21"/>
                  </a:lnTo>
                  <a:lnTo>
                    <a:pt x="81" y="21"/>
                  </a:lnTo>
                  <a:lnTo>
                    <a:pt x="73" y="19"/>
                  </a:lnTo>
                  <a:lnTo>
                    <a:pt x="69" y="13"/>
                  </a:lnTo>
                  <a:lnTo>
                    <a:pt x="67" y="11"/>
                  </a:lnTo>
                  <a:lnTo>
                    <a:pt x="63" y="11"/>
                  </a:lnTo>
                  <a:lnTo>
                    <a:pt x="61" y="11"/>
                  </a:lnTo>
                  <a:lnTo>
                    <a:pt x="59" y="11"/>
                  </a:lnTo>
                  <a:lnTo>
                    <a:pt x="59" y="9"/>
                  </a:lnTo>
                  <a:lnTo>
                    <a:pt x="55" y="7"/>
                  </a:lnTo>
                  <a:lnTo>
                    <a:pt x="45" y="7"/>
                  </a:lnTo>
                  <a:lnTo>
                    <a:pt x="42" y="3"/>
                  </a:lnTo>
                  <a:lnTo>
                    <a:pt x="34" y="0"/>
                  </a:lnTo>
                  <a:lnTo>
                    <a:pt x="24" y="7"/>
                  </a:lnTo>
                  <a:lnTo>
                    <a:pt x="16" y="9"/>
                  </a:lnTo>
                  <a:lnTo>
                    <a:pt x="14" y="13"/>
                  </a:lnTo>
                  <a:lnTo>
                    <a:pt x="8" y="17"/>
                  </a:lnTo>
                  <a:lnTo>
                    <a:pt x="4" y="17"/>
                  </a:lnTo>
                  <a:lnTo>
                    <a:pt x="0" y="19"/>
                  </a:lnTo>
                  <a:lnTo>
                    <a:pt x="0" y="23"/>
                  </a:lnTo>
                  <a:lnTo>
                    <a:pt x="6" y="29"/>
                  </a:lnTo>
                  <a:lnTo>
                    <a:pt x="8" y="33"/>
                  </a:lnTo>
                  <a:lnTo>
                    <a:pt x="10" y="39"/>
                  </a:lnTo>
                  <a:lnTo>
                    <a:pt x="10" y="43"/>
                  </a:lnTo>
                  <a:lnTo>
                    <a:pt x="14" y="49"/>
                  </a:lnTo>
                  <a:lnTo>
                    <a:pt x="16" y="49"/>
                  </a:lnTo>
                  <a:lnTo>
                    <a:pt x="18" y="49"/>
                  </a:lnTo>
                  <a:lnTo>
                    <a:pt x="22" y="51"/>
                  </a:lnTo>
                  <a:lnTo>
                    <a:pt x="26" y="55"/>
                  </a:lnTo>
                  <a:lnTo>
                    <a:pt x="32" y="61"/>
                  </a:lnTo>
                  <a:lnTo>
                    <a:pt x="36" y="63"/>
                  </a:lnTo>
                  <a:lnTo>
                    <a:pt x="38" y="61"/>
                  </a:lnTo>
                  <a:lnTo>
                    <a:pt x="44" y="53"/>
                  </a:lnTo>
                  <a:lnTo>
                    <a:pt x="45" y="51"/>
                  </a:lnTo>
                  <a:lnTo>
                    <a:pt x="49" y="51"/>
                  </a:lnTo>
                  <a:lnTo>
                    <a:pt x="53" y="51"/>
                  </a:lnTo>
                  <a:lnTo>
                    <a:pt x="55" y="53"/>
                  </a:lnTo>
                  <a:lnTo>
                    <a:pt x="61" y="55"/>
                  </a:lnTo>
                  <a:lnTo>
                    <a:pt x="69" y="59"/>
                  </a:lnTo>
                  <a:lnTo>
                    <a:pt x="81" y="55"/>
                  </a:lnTo>
                  <a:lnTo>
                    <a:pt x="81" y="55"/>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34" name="Freeform 241">
              <a:extLst>
                <a:ext uri="{FF2B5EF4-FFF2-40B4-BE49-F238E27FC236}">
                  <a16:creationId xmlns:a16="http://schemas.microsoft.com/office/drawing/2014/main" id="{5E8E4887-BF74-014E-B90B-1CBD8546672A}"/>
                </a:ext>
              </a:extLst>
            </p:cNvPr>
            <p:cNvSpPr>
              <a:spLocks noEditPoints="1"/>
            </p:cNvSpPr>
            <p:nvPr/>
          </p:nvSpPr>
          <p:spPr bwMode="gray">
            <a:xfrm>
              <a:off x="5921377" y="3487732"/>
              <a:ext cx="61913" cy="38101"/>
            </a:xfrm>
            <a:custGeom>
              <a:avLst/>
              <a:gdLst/>
              <a:ahLst/>
              <a:cxnLst>
                <a:cxn ang="0">
                  <a:pos x="32" y="14"/>
                </a:cxn>
                <a:cxn ang="0">
                  <a:pos x="32" y="14"/>
                </a:cxn>
                <a:cxn ang="0">
                  <a:pos x="30" y="8"/>
                </a:cxn>
                <a:cxn ang="0">
                  <a:pos x="34" y="8"/>
                </a:cxn>
                <a:cxn ang="0">
                  <a:pos x="37" y="2"/>
                </a:cxn>
                <a:cxn ang="0">
                  <a:pos x="39" y="0"/>
                </a:cxn>
                <a:cxn ang="0">
                  <a:pos x="32" y="4"/>
                </a:cxn>
                <a:cxn ang="0">
                  <a:pos x="28" y="8"/>
                </a:cxn>
                <a:cxn ang="0">
                  <a:pos x="20" y="8"/>
                </a:cxn>
                <a:cxn ang="0">
                  <a:pos x="12" y="8"/>
                </a:cxn>
                <a:cxn ang="0">
                  <a:pos x="14" y="12"/>
                </a:cxn>
                <a:cxn ang="0">
                  <a:pos x="10" y="12"/>
                </a:cxn>
                <a:cxn ang="0">
                  <a:pos x="12" y="14"/>
                </a:cxn>
                <a:cxn ang="0">
                  <a:pos x="18" y="14"/>
                </a:cxn>
                <a:cxn ang="0">
                  <a:pos x="22" y="12"/>
                </a:cxn>
                <a:cxn ang="0">
                  <a:pos x="24" y="12"/>
                </a:cxn>
                <a:cxn ang="0">
                  <a:pos x="32" y="14"/>
                </a:cxn>
                <a:cxn ang="0">
                  <a:pos x="32" y="14"/>
                </a:cxn>
                <a:cxn ang="0">
                  <a:pos x="32" y="14"/>
                </a:cxn>
                <a:cxn ang="0">
                  <a:pos x="32" y="14"/>
                </a:cxn>
                <a:cxn ang="0">
                  <a:pos x="30" y="14"/>
                </a:cxn>
                <a:cxn ang="0">
                  <a:pos x="28" y="18"/>
                </a:cxn>
                <a:cxn ang="0">
                  <a:pos x="22" y="20"/>
                </a:cxn>
                <a:cxn ang="0">
                  <a:pos x="14" y="24"/>
                </a:cxn>
                <a:cxn ang="0">
                  <a:pos x="10" y="24"/>
                </a:cxn>
                <a:cxn ang="0">
                  <a:pos x="2" y="20"/>
                </a:cxn>
                <a:cxn ang="0">
                  <a:pos x="0" y="14"/>
                </a:cxn>
                <a:cxn ang="0">
                  <a:pos x="10" y="12"/>
                </a:cxn>
                <a:cxn ang="0">
                  <a:pos x="12" y="14"/>
                </a:cxn>
                <a:cxn ang="0">
                  <a:pos x="18" y="14"/>
                </a:cxn>
                <a:cxn ang="0">
                  <a:pos x="22" y="12"/>
                </a:cxn>
                <a:cxn ang="0">
                  <a:pos x="24" y="12"/>
                </a:cxn>
                <a:cxn ang="0">
                  <a:pos x="32" y="14"/>
                </a:cxn>
                <a:cxn ang="0">
                  <a:pos x="32" y="14"/>
                </a:cxn>
              </a:cxnLst>
              <a:rect l="0" t="0" r="r" b="b"/>
              <a:pathLst>
                <a:path w="39" h="24">
                  <a:moveTo>
                    <a:pt x="32" y="14"/>
                  </a:moveTo>
                  <a:lnTo>
                    <a:pt x="32" y="14"/>
                  </a:lnTo>
                  <a:lnTo>
                    <a:pt x="30" y="8"/>
                  </a:lnTo>
                  <a:lnTo>
                    <a:pt x="34" y="8"/>
                  </a:lnTo>
                  <a:lnTo>
                    <a:pt x="37" y="2"/>
                  </a:lnTo>
                  <a:lnTo>
                    <a:pt x="39" y="0"/>
                  </a:lnTo>
                  <a:lnTo>
                    <a:pt x="32" y="4"/>
                  </a:lnTo>
                  <a:lnTo>
                    <a:pt x="28" y="8"/>
                  </a:lnTo>
                  <a:lnTo>
                    <a:pt x="20" y="8"/>
                  </a:lnTo>
                  <a:lnTo>
                    <a:pt x="12" y="8"/>
                  </a:lnTo>
                  <a:lnTo>
                    <a:pt x="14" y="12"/>
                  </a:lnTo>
                  <a:lnTo>
                    <a:pt x="10" y="12"/>
                  </a:lnTo>
                  <a:lnTo>
                    <a:pt x="12" y="14"/>
                  </a:lnTo>
                  <a:lnTo>
                    <a:pt x="18" y="14"/>
                  </a:lnTo>
                  <a:lnTo>
                    <a:pt x="22" y="12"/>
                  </a:lnTo>
                  <a:lnTo>
                    <a:pt x="24" y="12"/>
                  </a:lnTo>
                  <a:lnTo>
                    <a:pt x="32" y="14"/>
                  </a:lnTo>
                  <a:lnTo>
                    <a:pt x="32" y="14"/>
                  </a:lnTo>
                  <a:close/>
                  <a:moveTo>
                    <a:pt x="32" y="14"/>
                  </a:moveTo>
                  <a:lnTo>
                    <a:pt x="32" y="14"/>
                  </a:lnTo>
                  <a:lnTo>
                    <a:pt x="30" y="14"/>
                  </a:lnTo>
                  <a:lnTo>
                    <a:pt x="28" y="18"/>
                  </a:lnTo>
                  <a:lnTo>
                    <a:pt x="22" y="20"/>
                  </a:lnTo>
                  <a:lnTo>
                    <a:pt x="14" y="24"/>
                  </a:lnTo>
                  <a:lnTo>
                    <a:pt x="10" y="24"/>
                  </a:lnTo>
                  <a:lnTo>
                    <a:pt x="2" y="20"/>
                  </a:lnTo>
                  <a:lnTo>
                    <a:pt x="0" y="14"/>
                  </a:lnTo>
                  <a:lnTo>
                    <a:pt x="10" y="12"/>
                  </a:lnTo>
                  <a:lnTo>
                    <a:pt x="12" y="14"/>
                  </a:lnTo>
                  <a:lnTo>
                    <a:pt x="18" y="14"/>
                  </a:lnTo>
                  <a:lnTo>
                    <a:pt x="22" y="12"/>
                  </a:lnTo>
                  <a:lnTo>
                    <a:pt x="24" y="12"/>
                  </a:lnTo>
                  <a:lnTo>
                    <a:pt x="32" y="14"/>
                  </a:lnTo>
                  <a:lnTo>
                    <a:pt x="32" y="14"/>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35" name="Freeform 244">
              <a:extLst>
                <a:ext uri="{FF2B5EF4-FFF2-40B4-BE49-F238E27FC236}">
                  <a16:creationId xmlns:a16="http://schemas.microsoft.com/office/drawing/2014/main" id="{3EDFF480-8B73-5B44-85D6-B8EC28B8964A}"/>
                </a:ext>
              </a:extLst>
            </p:cNvPr>
            <p:cNvSpPr>
              <a:spLocks/>
            </p:cNvSpPr>
            <p:nvPr/>
          </p:nvSpPr>
          <p:spPr bwMode="gray">
            <a:xfrm>
              <a:off x="5414964" y="3071809"/>
              <a:ext cx="165100" cy="171451"/>
            </a:xfrm>
            <a:custGeom>
              <a:avLst/>
              <a:gdLst/>
              <a:ahLst/>
              <a:cxnLst>
                <a:cxn ang="0">
                  <a:pos x="89" y="108"/>
                </a:cxn>
                <a:cxn ang="0">
                  <a:pos x="79" y="98"/>
                </a:cxn>
                <a:cxn ang="0">
                  <a:pos x="71" y="94"/>
                </a:cxn>
                <a:cxn ang="0">
                  <a:pos x="59" y="79"/>
                </a:cxn>
                <a:cxn ang="0">
                  <a:pos x="49" y="67"/>
                </a:cxn>
                <a:cxn ang="0">
                  <a:pos x="51" y="65"/>
                </a:cxn>
                <a:cxn ang="0">
                  <a:pos x="41" y="49"/>
                </a:cxn>
                <a:cxn ang="0">
                  <a:pos x="41" y="41"/>
                </a:cxn>
                <a:cxn ang="0">
                  <a:pos x="45" y="41"/>
                </a:cxn>
                <a:cxn ang="0">
                  <a:pos x="51" y="47"/>
                </a:cxn>
                <a:cxn ang="0">
                  <a:pos x="53" y="43"/>
                </a:cxn>
                <a:cxn ang="0">
                  <a:pos x="61" y="49"/>
                </a:cxn>
                <a:cxn ang="0">
                  <a:pos x="67" y="47"/>
                </a:cxn>
                <a:cxn ang="0">
                  <a:pos x="77" y="47"/>
                </a:cxn>
                <a:cxn ang="0">
                  <a:pos x="87" y="51"/>
                </a:cxn>
                <a:cxn ang="0">
                  <a:pos x="94" y="55"/>
                </a:cxn>
                <a:cxn ang="0">
                  <a:pos x="104" y="51"/>
                </a:cxn>
                <a:cxn ang="0">
                  <a:pos x="102" y="43"/>
                </a:cxn>
                <a:cxn ang="0">
                  <a:pos x="102" y="39"/>
                </a:cxn>
                <a:cxn ang="0">
                  <a:pos x="102" y="37"/>
                </a:cxn>
                <a:cxn ang="0">
                  <a:pos x="94" y="37"/>
                </a:cxn>
                <a:cxn ang="0">
                  <a:pos x="85" y="31"/>
                </a:cxn>
                <a:cxn ang="0">
                  <a:pos x="69" y="20"/>
                </a:cxn>
                <a:cxn ang="0">
                  <a:pos x="61" y="8"/>
                </a:cxn>
                <a:cxn ang="0">
                  <a:pos x="53" y="0"/>
                </a:cxn>
                <a:cxn ang="0">
                  <a:pos x="49" y="4"/>
                </a:cxn>
                <a:cxn ang="0">
                  <a:pos x="41" y="10"/>
                </a:cxn>
                <a:cxn ang="0">
                  <a:pos x="35" y="12"/>
                </a:cxn>
                <a:cxn ang="0">
                  <a:pos x="31" y="27"/>
                </a:cxn>
                <a:cxn ang="0">
                  <a:pos x="25" y="27"/>
                </a:cxn>
                <a:cxn ang="0">
                  <a:pos x="24" y="22"/>
                </a:cxn>
                <a:cxn ang="0">
                  <a:pos x="24" y="29"/>
                </a:cxn>
                <a:cxn ang="0">
                  <a:pos x="16" y="37"/>
                </a:cxn>
                <a:cxn ang="0">
                  <a:pos x="0" y="41"/>
                </a:cxn>
                <a:cxn ang="0">
                  <a:pos x="4" y="57"/>
                </a:cxn>
                <a:cxn ang="0">
                  <a:pos x="8" y="51"/>
                </a:cxn>
                <a:cxn ang="0">
                  <a:pos x="14" y="49"/>
                </a:cxn>
                <a:cxn ang="0">
                  <a:pos x="22" y="41"/>
                </a:cxn>
                <a:cxn ang="0">
                  <a:pos x="22" y="57"/>
                </a:cxn>
                <a:cxn ang="0">
                  <a:pos x="33" y="67"/>
                </a:cxn>
                <a:cxn ang="0">
                  <a:pos x="27" y="69"/>
                </a:cxn>
                <a:cxn ang="0">
                  <a:pos x="35" y="79"/>
                </a:cxn>
                <a:cxn ang="0">
                  <a:pos x="43" y="81"/>
                </a:cxn>
                <a:cxn ang="0">
                  <a:pos x="49" y="85"/>
                </a:cxn>
                <a:cxn ang="0">
                  <a:pos x="69" y="98"/>
                </a:cxn>
                <a:cxn ang="0">
                  <a:pos x="77" y="98"/>
                </a:cxn>
                <a:cxn ang="0">
                  <a:pos x="85" y="108"/>
                </a:cxn>
                <a:cxn ang="0">
                  <a:pos x="89" y="108"/>
                </a:cxn>
              </a:cxnLst>
              <a:rect l="0" t="0" r="r" b="b"/>
              <a:pathLst>
                <a:path w="104" h="108">
                  <a:moveTo>
                    <a:pt x="89" y="108"/>
                  </a:moveTo>
                  <a:lnTo>
                    <a:pt x="89" y="108"/>
                  </a:lnTo>
                  <a:lnTo>
                    <a:pt x="85" y="104"/>
                  </a:lnTo>
                  <a:lnTo>
                    <a:pt x="79" y="98"/>
                  </a:lnTo>
                  <a:lnTo>
                    <a:pt x="77" y="96"/>
                  </a:lnTo>
                  <a:lnTo>
                    <a:pt x="71" y="94"/>
                  </a:lnTo>
                  <a:lnTo>
                    <a:pt x="67" y="87"/>
                  </a:lnTo>
                  <a:lnTo>
                    <a:pt x="59" y="79"/>
                  </a:lnTo>
                  <a:lnTo>
                    <a:pt x="51" y="69"/>
                  </a:lnTo>
                  <a:lnTo>
                    <a:pt x="49" y="67"/>
                  </a:lnTo>
                  <a:lnTo>
                    <a:pt x="51" y="67"/>
                  </a:lnTo>
                  <a:lnTo>
                    <a:pt x="51" y="65"/>
                  </a:lnTo>
                  <a:lnTo>
                    <a:pt x="45" y="55"/>
                  </a:lnTo>
                  <a:lnTo>
                    <a:pt x="41" y="49"/>
                  </a:lnTo>
                  <a:lnTo>
                    <a:pt x="41" y="43"/>
                  </a:lnTo>
                  <a:lnTo>
                    <a:pt x="41" y="41"/>
                  </a:lnTo>
                  <a:lnTo>
                    <a:pt x="43" y="41"/>
                  </a:lnTo>
                  <a:lnTo>
                    <a:pt x="45" y="41"/>
                  </a:lnTo>
                  <a:lnTo>
                    <a:pt x="49" y="47"/>
                  </a:lnTo>
                  <a:lnTo>
                    <a:pt x="51" y="47"/>
                  </a:lnTo>
                  <a:lnTo>
                    <a:pt x="53" y="47"/>
                  </a:lnTo>
                  <a:lnTo>
                    <a:pt x="53" y="43"/>
                  </a:lnTo>
                  <a:lnTo>
                    <a:pt x="57" y="47"/>
                  </a:lnTo>
                  <a:lnTo>
                    <a:pt x="61" y="49"/>
                  </a:lnTo>
                  <a:lnTo>
                    <a:pt x="63" y="49"/>
                  </a:lnTo>
                  <a:lnTo>
                    <a:pt x="67" y="47"/>
                  </a:lnTo>
                  <a:lnTo>
                    <a:pt x="71" y="47"/>
                  </a:lnTo>
                  <a:lnTo>
                    <a:pt x="77" y="47"/>
                  </a:lnTo>
                  <a:lnTo>
                    <a:pt x="85" y="49"/>
                  </a:lnTo>
                  <a:lnTo>
                    <a:pt x="87" y="51"/>
                  </a:lnTo>
                  <a:lnTo>
                    <a:pt x="89" y="55"/>
                  </a:lnTo>
                  <a:lnTo>
                    <a:pt x="94" y="55"/>
                  </a:lnTo>
                  <a:lnTo>
                    <a:pt x="102" y="55"/>
                  </a:lnTo>
                  <a:lnTo>
                    <a:pt x="104" y="51"/>
                  </a:lnTo>
                  <a:lnTo>
                    <a:pt x="104" y="49"/>
                  </a:lnTo>
                  <a:lnTo>
                    <a:pt x="102" y="43"/>
                  </a:lnTo>
                  <a:lnTo>
                    <a:pt x="102" y="41"/>
                  </a:lnTo>
                  <a:lnTo>
                    <a:pt x="102" y="39"/>
                  </a:lnTo>
                  <a:lnTo>
                    <a:pt x="104" y="37"/>
                  </a:lnTo>
                  <a:lnTo>
                    <a:pt x="102" y="37"/>
                  </a:lnTo>
                  <a:lnTo>
                    <a:pt x="96" y="37"/>
                  </a:lnTo>
                  <a:lnTo>
                    <a:pt x="94" y="37"/>
                  </a:lnTo>
                  <a:lnTo>
                    <a:pt x="89" y="33"/>
                  </a:lnTo>
                  <a:lnTo>
                    <a:pt x="85" y="31"/>
                  </a:lnTo>
                  <a:lnTo>
                    <a:pt x="77" y="27"/>
                  </a:lnTo>
                  <a:lnTo>
                    <a:pt x="69" y="20"/>
                  </a:lnTo>
                  <a:lnTo>
                    <a:pt x="63" y="12"/>
                  </a:lnTo>
                  <a:lnTo>
                    <a:pt x="61" y="8"/>
                  </a:lnTo>
                  <a:lnTo>
                    <a:pt x="59" y="4"/>
                  </a:lnTo>
                  <a:lnTo>
                    <a:pt x="53" y="0"/>
                  </a:lnTo>
                  <a:lnTo>
                    <a:pt x="51" y="2"/>
                  </a:lnTo>
                  <a:lnTo>
                    <a:pt x="49" y="4"/>
                  </a:lnTo>
                  <a:lnTo>
                    <a:pt x="45" y="10"/>
                  </a:lnTo>
                  <a:lnTo>
                    <a:pt x="41" y="10"/>
                  </a:lnTo>
                  <a:lnTo>
                    <a:pt x="39" y="10"/>
                  </a:lnTo>
                  <a:lnTo>
                    <a:pt x="35" y="12"/>
                  </a:lnTo>
                  <a:lnTo>
                    <a:pt x="33" y="22"/>
                  </a:lnTo>
                  <a:lnTo>
                    <a:pt x="31" y="27"/>
                  </a:lnTo>
                  <a:lnTo>
                    <a:pt x="27" y="27"/>
                  </a:lnTo>
                  <a:lnTo>
                    <a:pt x="25" y="27"/>
                  </a:lnTo>
                  <a:lnTo>
                    <a:pt x="24" y="24"/>
                  </a:lnTo>
                  <a:lnTo>
                    <a:pt x="24" y="22"/>
                  </a:lnTo>
                  <a:lnTo>
                    <a:pt x="22" y="24"/>
                  </a:lnTo>
                  <a:lnTo>
                    <a:pt x="24" y="29"/>
                  </a:lnTo>
                  <a:lnTo>
                    <a:pt x="22" y="33"/>
                  </a:lnTo>
                  <a:lnTo>
                    <a:pt x="16" y="37"/>
                  </a:lnTo>
                  <a:lnTo>
                    <a:pt x="10" y="39"/>
                  </a:lnTo>
                  <a:lnTo>
                    <a:pt x="0" y="41"/>
                  </a:lnTo>
                  <a:lnTo>
                    <a:pt x="4" y="49"/>
                  </a:lnTo>
                  <a:lnTo>
                    <a:pt x="4" y="57"/>
                  </a:lnTo>
                  <a:lnTo>
                    <a:pt x="8" y="55"/>
                  </a:lnTo>
                  <a:lnTo>
                    <a:pt x="8" y="51"/>
                  </a:lnTo>
                  <a:lnTo>
                    <a:pt x="10" y="49"/>
                  </a:lnTo>
                  <a:lnTo>
                    <a:pt x="14" y="49"/>
                  </a:lnTo>
                  <a:lnTo>
                    <a:pt x="18" y="37"/>
                  </a:lnTo>
                  <a:lnTo>
                    <a:pt x="22" y="41"/>
                  </a:lnTo>
                  <a:lnTo>
                    <a:pt x="24" y="47"/>
                  </a:lnTo>
                  <a:lnTo>
                    <a:pt x="22" y="57"/>
                  </a:lnTo>
                  <a:lnTo>
                    <a:pt x="31" y="65"/>
                  </a:lnTo>
                  <a:lnTo>
                    <a:pt x="33" y="67"/>
                  </a:lnTo>
                  <a:lnTo>
                    <a:pt x="31" y="69"/>
                  </a:lnTo>
                  <a:lnTo>
                    <a:pt x="27" y="69"/>
                  </a:lnTo>
                  <a:lnTo>
                    <a:pt x="27" y="75"/>
                  </a:lnTo>
                  <a:lnTo>
                    <a:pt x="35" y="79"/>
                  </a:lnTo>
                  <a:lnTo>
                    <a:pt x="41" y="79"/>
                  </a:lnTo>
                  <a:lnTo>
                    <a:pt x="43" y="81"/>
                  </a:lnTo>
                  <a:lnTo>
                    <a:pt x="43" y="85"/>
                  </a:lnTo>
                  <a:lnTo>
                    <a:pt x="49" y="85"/>
                  </a:lnTo>
                  <a:lnTo>
                    <a:pt x="53" y="81"/>
                  </a:lnTo>
                  <a:lnTo>
                    <a:pt x="69" y="98"/>
                  </a:lnTo>
                  <a:lnTo>
                    <a:pt x="73" y="98"/>
                  </a:lnTo>
                  <a:lnTo>
                    <a:pt x="77" y="98"/>
                  </a:lnTo>
                  <a:lnTo>
                    <a:pt x="79" y="104"/>
                  </a:lnTo>
                  <a:lnTo>
                    <a:pt x="85" y="108"/>
                  </a:lnTo>
                  <a:lnTo>
                    <a:pt x="89" y="108"/>
                  </a:lnTo>
                  <a:lnTo>
                    <a:pt x="89" y="108"/>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36" name="Freeform 245">
              <a:extLst>
                <a:ext uri="{FF2B5EF4-FFF2-40B4-BE49-F238E27FC236}">
                  <a16:creationId xmlns:a16="http://schemas.microsoft.com/office/drawing/2014/main" id="{04D65F06-E13C-D648-A1D5-BF8A433F711E}"/>
                </a:ext>
              </a:extLst>
            </p:cNvPr>
            <p:cNvSpPr>
              <a:spLocks/>
            </p:cNvSpPr>
            <p:nvPr/>
          </p:nvSpPr>
          <p:spPr bwMode="gray">
            <a:xfrm>
              <a:off x="2774950" y="4297357"/>
              <a:ext cx="96836" cy="106363"/>
            </a:xfrm>
            <a:custGeom>
              <a:avLst/>
              <a:gdLst/>
              <a:ahLst/>
              <a:cxnLst>
                <a:cxn ang="0">
                  <a:pos x="20" y="6"/>
                </a:cxn>
                <a:cxn ang="0">
                  <a:pos x="20" y="6"/>
                </a:cxn>
                <a:cxn ang="0">
                  <a:pos x="26" y="6"/>
                </a:cxn>
                <a:cxn ang="0">
                  <a:pos x="28" y="6"/>
                </a:cxn>
                <a:cxn ang="0">
                  <a:pos x="32" y="6"/>
                </a:cxn>
                <a:cxn ang="0">
                  <a:pos x="34" y="10"/>
                </a:cxn>
                <a:cxn ang="0">
                  <a:pos x="42" y="10"/>
                </a:cxn>
                <a:cxn ang="0">
                  <a:pos x="42" y="18"/>
                </a:cxn>
                <a:cxn ang="0">
                  <a:pos x="43" y="22"/>
                </a:cxn>
                <a:cxn ang="0">
                  <a:pos x="51" y="30"/>
                </a:cxn>
                <a:cxn ang="0">
                  <a:pos x="61" y="38"/>
                </a:cxn>
                <a:cxn ang="0">
                  <a:pos x="53" y="40"/>
                </a:cxn>
                <a:cxn ang="0">
                  <a:pos x="51" y="40"/>
                </a:cxn>
                <a:cxn ang="0">
                  <a:pos x="51" y="42"/>
                </a:cxn>
                <a:cxn ang="0">
                  <a:pos x="51" y="47"/>
                </a:cxn>
                <a:cxn ang="0">
                  <a:pos x="47" y="51"/>
                </a:cxn>
                <a:cxn ang="0">
                  <a:pos x="51" y="53"/>
                </a:cxn>
                <a:cxn ang="0">
                  <a:pos x="53" y="57"/>
                </a:cxn>
                <a:cxn ang="0">
                  <a:pos x="53" y="59"/>
                </a:cxn>
                <a:cxn ang="0">
                  <a:pos x="51" y="67"/>
                </a:cxn>
                <a:cxn ang="0">
                  <a:pos x="47" y="57"/>
                </a:cxn>
                <a:cxn ang="0">
                  <a:pos x="43" y="57"/>
                </a:cxn>
                <a:cxn ang="0">
                  <a:pos x="43" y="63"/>
                </a:cxn>
                <a:cxn ang="0">
                  <a:pos x="38" y="57"/>
                </a:cxn>
                <a:cxn ang="0">
                  <a:pos x="42" y="47"/>
                </a:cxn>
                <a:cxn ang="0">
                  <a:pos x="32" y="42"/>
                </a:cxn>
                <a:cxn ang="0">
                  <a:pos x="26" y="42"/>
                </a:cxn>
                <a:cxn ang="0">
                  <a:pos x="26" y="38"/>
                </a:cxn>
                <a:cxn ang="0">
                  <a:pos x="24" y="32"/>
                </a:cxn>
                <a:cxn ang="0">
                  <a:pos x="18" y="30"/>
                </a:cxn>
                <a:cxn ang="0">
                  <a:pos x="16" y="30"/>
                </a:cxn>
                <a:cxn ang="0">
                  <a:pos x="18" y="34"/>
                </a:cxn>
                <a:cxn ang="0">
                  <a:pos x="16" y="38"/>
                </a:cxn>
                <a:cxn ang="0">
                  <a:pos x="16" y="40"/>
                </a:cxn>
                <a:cxn ang="0">
                  <a:pos x="10" y="40"/>
                </a:cxn>
                <a:cxn ang="0">
                  <a:pos x="8" y="34"/>
                </a:cxn>
                <a:cxn ang="0">
                  <a:pos x="4" y="32"/>
                </a:cxn>
                <a:cxn ang="0">
                  <a:pos x="4" y="22"/>
                </a:cxn>
                <a:cxn ang="0">
                  <a:pos x="8" y="20"/>
                </a:cxn>
                <a:cxn ang="0">
                  <a:pos x="6" y="18"/>
                </a:cxn>
                <a:cxn ang="0">
                  <a:pos x="6" y="12"/>
                </a:cxn>
                <a:cxn ang="0">
                  <a:pos x="4" y="4"/>
                </a:cxn>
                <a:cxn ang="0">
                  <a:pos x="0" y="2"/>
                </a:cxn>
                <a:cxn ang="0">
                  <a:pos x="4" y="0"/>
                </a:cxn>
                <a:cxn ang="0">
                  <a:pos x="8" y="2"/>
                </a:cxn>
                <a:cxn ang="0">
                  <a:pos x="10" y="4"/>
                </a:cxn>
                <a:cxn ang="0">
                  <a:pos x="20" y="6"/>
                </a:cxn>
                <a:cxn ang="0">
                  <a:pos x="20" y="6"/>
                </a:cxn>
              </a:cxnLst>
              <a:rect l="0" t="0" r="r" b="b"/>
              <a:pathLst>
                <a:path w="61" h="67">
                  <a:moveTo>
                    <a:pt x="20" y="6"/>
                  </a:moveTo>
                  <a:lnTo>
                    <a:pt x="20" y="6"/>
                  </a:lnTo>
                  <a:lnTo>
                    <a:pt x="26" y="6"/>
                  </a:lnTo>
                  <a:lnTo>
                    <a:pt x="28" y="6"/>
                  </a:lnTo>
                  <a:lnTo>
                    <a:pt x="32" y="6"/>
                  </a:lnTo>
                  <a:lnTo>
                    <a:pt x="34" y="10"/>
                  </a:lnTo>
                  <a:lnTo>
                    <a:pt x="42" y="10"/>
                  </a:lnTo>
                  <a:lnTo>
                    <a:pt x="42" y="18"/>
                  </a:lnTo>
                  <a:lnTo>
                    <a:pt x="43" y="22"/>
                  </a:lnTo>
                  <a:lnTo>
                    <a:pt x="51" y="30"/>
                  </a:lnTo>
                  <a:lnTo>
                    <a:pt x="61" y="38"/>
                  </a:lnTo>
                  <a:lnTo>
                    <a:pt x="53" y="40"/>
                  </a:lnTo>
                  <a:lnTo>
                    <a:pt x="51" y="40"/>
                  </a:lnTo>
                  <a:lnTo>
                    <a:pt x="51" y="42"/>
                  </a:lnTo>
                  <a:lnTo>
                    <a:pt x="51" y="47"/>
                  </a:lnTo>
                  <a:lnTo>
                    <a:pt x="47" y="51"/>
                  </a:lnTo>
                  <a:lnTo>
                    <a:pt x="51" y="53"/>
                  </a:lnTo>
                  <a:lnTo>
                    <a:pt x="53" y="57"/>
                  </a:lnTo>
                  <a:lnTo>
                    <a:pt x="53" y="59"/>
                  </a:lnTo>
                  <a:lnTo>
                    <a:pt x="51" y="67"/>
                  </a:lnTo>
                  <a:lnTo>
                    <a:pt x="47" y="57"/>
                  </a:lnTo>
                  <a:lnTo>
                    <a:pt x="43" y="57"/>
                  </a:lnTo>
                  <a:lnTo>
                    <a:pt x="43" y="63"/>
                  </a:lnTo>
                  <a:lnTo>
                    <a:pt x="38" y="57"/>
                  </a:lnTo>
                  <a:lnTo>
                    <a:pt x="42" y="47"/>
                  </a:lnTo>
                  <a:lnTo>
                    <a:pt x="32" y="42"/>
                  </a:lnTo>
                  <a:lnTo>
                    <a:pt x="26" y="42"/>
                  </a:lnTo>
                  <a:lnTo>
                    <a:pt x="26" y="38"/>
                  </a:lnTo>
                  <a:lnTo>
                    <a:pt x="24" y="32"/>
                  </a:lnTo>
                  <a:lnTo>
                    <a:pt x="18" y="30"/>
                  </a:lnTo>
                  <a:lnTo>
                    <a:pt x="16" y="30"/>
                  </a:lnTo>
                  <a:lnTo>
                    <a:pt x="18" y="34"/>
                  </a:lnTo>
                  <a:lnTo>
                    <a:pt x="16" y="38"/>
                  </a:lnTo>
                  <a:lnTo>
                    <a:pt x="16" y="40"/>
                  </a:lnTo>
                  <a:lnTo>
                    <a:pt x="10" y="40"/>
                  </a:lnTo>
                  <a:lnTo>
                    <a:pt x="8" y="34"/>
                  </a:lnTo>
                  <a:lnTo>
                    <a:pt x="4" y="32"/>
                  </a:lnTo>
                  <a:lnTo>
                    <a:pt x="4" y="22"/>
                  </a:lnTo>
                  <a:lnTo>
                    <a:pt x="8" y="20"/>
                  </a:lnTo>
                  <a:lnTo>
                    <a:pt x="6" y="18"/>
                  </a:lnTo>
                  <a:lnTo>
                    <a:pt x="6" y="12"/>
                  </a:lnTo>
                  <a:lnTo>
                    <a:pt x="4" y="4"/>
                  </a:lnTo>
                  <a:lnTo>
                    <a:pt x="0" y="2"/>
                  </a:lnTo>
                  <a:lnTo>
                    <a:pt x="4" y="0"/>
                  </a:lnTo>
                  <a:lnTo>
                    <a:pt x="8" y="2"/>
                  </a:lnTo>
                  <a:lnTo>
                    <a:pt x="10" y="4"/>
                  </a:lnTo>
                  <a:lnTo>
                    <a:pt x="20" y="6"/>
                  </a:lnTo>
                  <a:lnTo>
                    <a:pt x="20" y="6"/>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37" name="Freeform 246">
              <a:extLst>
                <a:ext uri="{FF2B5EF4-FFF2-40B4-BE49-F238E27FC236}">
                  <a16:creationId xmlns:a16="http://schemas.microsoft.com/office/drawing/2014/main" id="{C919EE05-E509-3A4C-924E-F5536864606B}"/>
                </a:ext>
              </a:extLst>
            </p:cNvPr>
            <p:cNvSpPr>
              <a:spLocks/>
            </p:cNvSpPr>
            <p:nvPr/>
          </p:nvSpPr>
          <p:spPr bwMode="gray">
            <a:xfrm>
              <a:off x="8242303" y="3635371"/>
              <a:ext cx="9525" cy="17463"/>
            </a:xfrm>
            <a:custGeom>
              <a:avLst/>
              <a:gdLst/>
              <a:ahLst/>
              <a:cxnLst>
                <a:cxn ang="0">
                  <a:pos x="4" y="0"/>
                </a:cxn>
                <a:cxn ang="0">
                  <a:pos x="6" y="0"/>
                </a:cxn>
                <a:cxn ang="0">
                  <a:pos x="6" y="5"/>
                </a:cxn>
                <a:cxn ang="0">
                  <a:pos x="6" y="11"/>
                </a:cxn>
                <a:cxn ang="0">
                  <a:pos x="4" y="11"/>
                </a:cxn>
                <a:cxn ang="0">
                  <a:pos x="2" y="11"/>
                </a:cxn>
                <a:cxn ang="0">
                  <a:pos x="2" y="7"/>
                </a:cxn>
                <a:cxn ang="0">
                  <a:pos x="0" y="7"/>
                </a:cxn>
                <a:cxn ang="0">
                  <a:pos x="0" y="2"/>
                </a:cxn>
                <a:cxn ang="0">
                  <a:pos x="4" y="0"/>
                </a:cxn>
                <a:cxn ang="0">
                  <a:pos x="4" y="0"/>
                </a:cxn>
              </a:cxnLst>
              <a:rect l="0" t="0" r="r" b="b"/>
              <a:pathLst>
                <a:path w="6" h="11">
                  <a:moveTo>
                    <a:pt x="4" y="0"/>
                  </a:moveTo>
                  <a:lnTo>
                    <a:pt x="6" y="0"/>
                  </a:lnTo>
                  <a:lnTo>
                    <a:pt x="6" y="5"/>
                  </a:lnTo>
                  <a:lnTo>
                    <a:pt x="6" y="11"/>
                  </a:lnTo>
                  <a:lnTo>
                    <a:pt x="4" y="11"/>
                  </a:lnTo>
                  <a:lnTo>
                    <a:pt x="2" y="11"/>
                  </a:lnTo>
                  <a:lnTo>
                    <a:pt x="2" y="7"/>
                  </a:lnTo>
                  <a:lnTo>
                    <a:pt x="0" y="7"/>
                  </a:lnTo>
                  <a:lnTo>
                    <a:pt x="0" y="2"/>
                  </a:lnTo>
                  <a:lnTo>
                    <a:pt x="4" y="0"/>
                  </a:lnTo>
                  <a:lnTo>
                    <a:pt x="4"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38" name="Freeform 247">
              <a:extLst>
                <a:ext uri="{FF2B5EF4-FFF2-40B4-BE49-F238E27FC236}">
                  <a16:creationId xmlns:a16="http://schemas.microsoft.com/office/drawing/2014/main" id="{AA6B3CBC-5D63-A446-B8AA-19856853F0D8}"/>
                </a:ext>
              </a:extLst>
            </p:cNvPr>
            <p:cNvSpPr>
              <a:spLocks/>
            </p:cNvSpPr>
            <p:nvPr/>
          </p:nvSpPr>
          <p:spPr bwMode="gray">
            <a:xfrm>
              <a:off x="8242303" y="3635371"/>
              <a:ext cx="9525" cy="17463"/>
            </a:xfrm>
            <a:custGeom>
              <a:avLst/>
              <a:gdLst/>
              <a:ahLst/>
              <a:cxnLst>
                <a:cxn ang="0">
                  <a:pos x="4" y="0"/>
                </a:cxn>
                <a:cxn ang="0">
                  <a:pos x="6" y="0"/>
                </a:cxn>
                <a:cxn ang="0">
                  <a:pos x="6" y="5"/>
                </a:cxn>
                <a:cxn ang="0">
                  <a:pos x="6" y="11"/>
                </a:cxn>
                <a:cxn ang="0">
                  <a:pos x="4" y="11"/>
                </a:cxn>
                <a:cxn ang="0">
                  <a:pos x="2" y="11"/>
                </a:cxn>
                <a:cxn ang="0">
                  <a:pos x="2" y="7"/>
                </a:cxn>
                <a:cxn ang="0">
                  <a:pos x="0" y="7"/>
                </a:cxn>
                <a:cxn ang="0">
                  <a:pos x="0" y="2"/>
                </a:cxn>
                <a:cxn ang="0">
                  <a:pos x="4" y="0"/>
                </a:cxn>
                <a:cxn ang="0">
                  <a:pos x="4" y="0"/>
                </a:cxn>
              </a:cxnLst>
              <a:rect l="0" t="0" r="r" b="b"/>
              <a:pathLst>
                <a:path w="6" h="11">
                  <a:moveTo>
                    <a:pt x="4" y="0"/>
                  </a:moveTo>
                  <a:lnTo>
                    <a:pt x="6" y="0"/>
                  </a:lnTo>
                  <a:lnTo>
                    <a:pt x="6" y="5"/>
                  </a:lnTo>
                  <a:lnTo>
                    <a:pt x="6" y="11"/>
                  </a:lnTo>
                  <a:lnTo>
                    <a:pt x="4" y="11"/>
                  </a:lnTo>
                  <a:lnTo>
                    <a:pt x="2" y="11"/>
                  </a:lnTo>
                  <a:lnTo>
                    <a:pt x="2" y="7"/>
                  </a:lnTo>
                  <a:lnTo>
                    <a:pt x="0" y="7"/>
                  </a:lnTo>
                  <a:lnTo>
                    <a:pt x="0" y="2"/>
                  </a:lnTo>
                  <a:lnTo>
                    <a:pt x="4" y="0"/>
                  </a:lnTo>
                  <a:lnTo>
                    <a:pt x="4"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39" name="Freeform 259">
              <a:extLst>
                <a:ext uri="{FF2B5EF4-FFF2-40B4-BE49-F238E27FC236}">
                  <a16:creationId xmlns:a16="http://schemas.microsoft.com/office/drawing/2014/main" id="{B89E723F-11FF-4A4A-8392-3E06C4CD97BA}"/>
                </a:ext>
              </a:extLst>
            </p:cNvPr>
            <p:cNvSpPr>
              <a:spLocks/>
            </p:cNvSpPr>
            <p:nvPr/>
          </p:nvSpPr>
          <p:spPr bwMode="gray">
            <a:xfrm>
              <a:off x="1589087" y="2082797"/>
              <a:ext cx="1587" cy="6349"/>
            </a:xfrm>
            <a:custGeom>
              <a:avLst/>
              <a:gdLst/>
              <a:ahLst/>
              <a:cxnLst>
                <a:cxn ang="0">
                  <a:pos x="0" y="4"/>
                </a:cxn>
                <a:cxn ang="0">
                  <a:pos x="0" y="4"/>
                </a:cxn>
                <a:cxn ang="0">
                  <a:pos x="0" y="0"/>
                </a:cxn>
                <a:cxn ang="0">
                  <a:pos x="0" y="4"/>
                </a:cxn>
                <a:cxn ang="0">
                  <a:pos x="0" y="4"/>
                </a:cxn>
              </a:cxnLst>
              <a:rect l="0" t="0" r="r" b="b"/>
              <a:pathLst>
                <a:path h="4">
                  <a:moveTo>
                    <a:pt x="0" y="4"/>
                  </a:moveTo>
                  <a:lnTo>
                    <a:pt x="0" y="4"/>
                  </a:lnTo>
                  <a:lnTo>
                    <a:pt x="0" y="0"/>
                  </a:lnTo>
                  <a:lnTo>
                    <a:pt x="0" y="4"/>
                  </a:lnTo>
                  <a:lnTo>
                    <a:pt x="0" y="4"/>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40" name="Freeform 278">
              <a:extLst>
                <a:ext uri="{FF2B5EF4-FFF2-40B4-BE49-F238E27FC236}">
                  <a16:creationId xmlns:a16="http://schemas.microsoft.com/office/drawing/2014/main" id="{49C5EB68-415B-E141-92C5-668ACA91CDCB}"/>
                </a:ext>
              </a:extLst>
            </p:cNvPr>
            <p:cNvSpPr>
              <a:spLocks/>
            </p:cNvSpPr>
            <p:nvPr/>
          </p:nvSpPr>
          <p:spPr bwMode="gray">
            <a:xfrm>
              <a:off x="7778753" y="4190996"/>
              <a:ext cx="138113" cy="157163"/>
            </a:xfrm>
            <a:custGeom>
              <a:avLst/>
              <a:gdLst/>
              <a:ahLst/>
              <a:cxnLst>
                <a:cxn ang="0">
                  <a:pos x="6" y="75"/>
                </a:cxn>
                <a:cxn ang="0">
                  <a:pos x="6" y="75"/>
                </a:cxn>
                <a:cxn ang="0">
                  <a:pos x="10" y="81"/>
                </a:cxn>
                <a:cxn ang="0">
                  <a:pos x="12" y="81"/>
                </a:cxn>
                <a:cxn ang="0">
                  <a:pos x="14" y="91"/>
                </a:cxn>
                <a:cxn ang="0">
                  <a:pos x="22" y="89"/>
                </a:cxn>
                <a:cxn ang="0">
                  <a:pos x="22" y="97"/>
                </a:cxn>
                <a:cxn ang="0">
                  <a:pos x="30" y="97"/>
                </a:cxn>
                <a:cxn ang="0">
                  <a:pos x="32" y="99"/>
                </a:cxn>
                <a:cxn ang="0">
                  <a:pos x="40" y="89"/>
                </a:cxn>
                <a:cxn ang="0">
                  <a:pos x="44" y="87"/>
                </a:cxn>
                <a:cxn ang="0">
                  <a:pos x="48" y="81"/>
                </a:cxn>
                <a:cxn ang="0">
                  <a:pos x="57" y="81"/>
                </a:cxn>
                <a:cxn ang="0">
                  <a:pos x="63" y="85"/>
                </a:cxn>
                <a:cxn ang="0">
                  <a:pos x="67" y="77"/>
                </a:cxn>
                <a:cxn ang="0">
                  <a:pos x="69" y="75"/>
                </a:cxn>
                <a:cxn ang="0">
                  <a:pos x="77" y="71"/>
                </a:cxn>
                <a:cxn ang="0">
                  <a:pos x="81" y="67"/>
                </a:cxn>
                <a:cxn ang="0">
                  <a:pos x="85" y="59"/>
                </a:cxn>
                <a:cxn ang="0">
                  <a:pos x="85" y="49"/>
                </a:cxn>
                <a:cxn ang="0">
                  <a:pos x="87" y="42"/>
                </a:cxn>
                <a:cxn ang="0">
                  <a:pos x="87" y="32"/>
                </a:cxn>
                <a:cxn ang="0">
                  <a:pos x="85" y="22"/>
                </a:cxn>
                <a:cxn ang="0">
                  <a:pos x="81" y="16"/>
                </a:cxn>
                <a:cxn ang="0">
                  <a:pos x="81" y="6"/>
                </a:cxn>
                <a:cxn ang="0">
                  <a:pos x="73" y="8"/>
                </a:cxn>
                <a:cxn ang="0">
                  <a:pos x="69" y="2"/>
                </a:cxn>
                <a:cxn ang="0">
                  <a:pos x="63" y="0"/>
                </a:cxn>
                <a:cxn ang="0">
                  <a:pos x="59" y="8"/>
                </a:cxn>
                <a:cxn ang="0">
                  <a:pos x="59" y="16"/>
                </a:cxn>
                <a:cxn ang="0">
                  <a:pos x="53" y="18"/>
                </a:cxn>
                <a:cxn ang="0">
                  <a:pos x="50" y="12"/>
                </a:cxn>
                <a:cxn ang="0">
                  <a:pos x="48" y="10"/>
                </a:cxn>
                <a:cxn ang="0">
                  <a:pos x="38" y="8"/>
                </a:cxn>
                <a:cxn ang="0">
                  <a:pos x="32" y="12"/>
                </a:cxn>
                <a:cxn ang="0">
                  <a:pos x="24" y="18"/>
                </a:cxn>
                <a:cxn ang="0">
                  <a:pos x="20" y="18"/>
                </a:cxn>
                <a:cxn ang="0">
                  <a:pos x="12" y="18"/>
                </a:cxn>
                <a:cxn ang="0">
                  <a:pos x="4" y="22"/>
                </a:cxn>
                <a:cxn ang="0">
                  <a:pos x="0" y="26"/>
                </a:cxn>
                <a:cxn ang="0">
                  <a:pos x="0" y="36"/>
                </a:cxn>
                <a:cxn ang="0">
                  <a:pos x="0" y="48"/>
                </a:cxn>
                <a:cxn ang="0">
                  <a:pos x="4" y="55"/>
                </a:cxn>
                <a:cxn ang="0">
                  <a:pos x="6" y="65"/>
                </a:cxn>
                <a:cxn ang="0">
                  <a:pos x="6" y="75"/>
                </a:cxn>
                <a:cxn ang="0">
                  <a:pos x="6" y="75"/>
                </a:cxn>
              </a:cxnLst>
              <a:rect l="0" t="0" r="r" b="b"/>
              <a:pathLst>
                <a:path w="87" h="99">
                  <a:moveTo>
                    <a:pt x="6" y="75"/>
                  </a:moveTo>
                  <a:lnTo>
                    <a:pt x="6" y="75"/>
                  </a:lnTo>
                  <a:lnTo>
                    <a:pt x="10" y="81"/>
                  </a:lnTo>
                  <a:lnTo>
                    <a:pt x="12" y="81"/>
                  </a:lnTo>
                  <a:lnTo>
                    <a:pt x="14" y="91"/>
                  </a:lnTo>
                  <a:lnTo>
                    <a:pt x="22" y="89"/>
                  </a:lnTo>
                  <a:lnTo>
                    <a:pt x="22" y="97"/>
                  </a:lnTo>
                  <a:lnTo>
                    <a:pt x="30" y="97"/>
                  </a:lnTo>
                  <a:lnTo>
                    <a:pt x="32" y="99"/>
                  </a:lnTo>
                  <a:lnTo>
                    <a:pt x="40" y="89"/>
                  </a:lnTo>
                  <a:lnTo>
                    <a:pt x="44" y="87"/>
                  </a:lnTo>
                  <a:lnTo>
                    <a:pt x="48" y="81"/>
                  </a:lnTo>
                  <a:lnTo>
                    <a:pt x="57" y="81"/>
                  </a:lnTo>
                  <a:lnTo>
                    <a:pt x="63" y="85"/>
                  </a:lnTo>
                  <a:lnTo>
                    <a:pt x="67" y="77"/>
                  </a:lnTo>
                  <a:lnTo>
                    <a:pt x="69" y="75"/>
                  </a:lnTo>
                  <a:lnTo>
                    <a:pt x="77" y="71"/>
                  </a:lnTo>
                  <a:lnTo>
                    <a:pt x="81" y="67"/>
                  </a:lnTo>
                  <a:lnTo>
                    <a:pt x="85" y="59"/>
                  </a:lnTo>
                  <a:lnTo>
                    <a:pt x="85" y="49"/>
                  </a:lnTo>
                  <a:lnTo>
                    <a:pt x="87" y="42"/>
                  </a:lnTo>
                  <a:lnTo>
                    <a:pt x="87" y="32"/>
                  </a:lnTo>
                  <a:lnTo>
                    <a:pt x="85" y="22"/>
                  </a:lnTo>
                  <a:lnTo>
                    <a:pt x="81" y="16"/>
                  </a:lnTo>
                  <a:lnTo>
                    <a:pt x="81" y="6"/>
                  </a:lnTo>
                  <a:lnTo>
                    <a:pt x="73" y="8"/>
                  </a:lnTo>
                  <a:lnTo>
                    <a:pt x="69" y="2"/>
                  </a:lnTo>
                  <a:lnTo>
                    <a:pt x="63" y="0"/>
                  </a:lnTo>
                  <a:lnTo>
                    <a:pt x="59" y="8"/>
                  </a:lnTo>
                  <a:lnTo>
                    <a:pt x="59" y="16"/>
                  </a:lnTo>
                  <a:lnTo>
                    <a:pt x="53" y="18"/>
                  </a:lnTo>
                  <a:lnTo>
                    <a:pt x="50" y="12"/>
                  </a:lnTo>
                  <a:lnTo>
                    <a:pt x="48" y="10"/>
                  </a:lnTo>
                  <a:lnTo>
                    <a:pt x="38" y="8"/>
                  </a:lnTo>
                  <a:lnTo>
                    <a:pt x="32" y="12"/>
                  </a:lnTo>
                  <a:lnTo>
                    <a:pt x="24" y="18"/>
                  </a:lnTo>
                  <a:lnTo>
                    <a:pt x="20" y="18"/>
                  </a:lnTo>
                  <a:lnTo>
                    <a:pt x="12" y="18"/>
                  </a:lnTo>
                  <a:lnTo>
                    <a:pt x="4" y="22"/>
                  </a:lnTo>
                  <a:lnTo>
                    <a:pt x="0" y="26"/>
                  </a:lnTo>
                  <a:lnTo>
                    <a:pt x="0" y="36"/>
                  </a:lnTo>
                  <a:lnTo>
                    <a:pt x="0" y="48"/>
                  </a:lnTo>
                  <a:lnTo>
                    <a:pt x="4" y="55"/>
                  </a:lnTo>
                  <a:lnTo>
                    <a:pt x="6" y="65"/>
                  </a:lnTo>
                  <a:lnTo>
                    <a:pt x="6" y="75"/>
                  </a:lnTo>
                  <a:lnTo>
                    <a:pt x="6" y="75"/>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41" name="Freeform 279">
              <a:extLst>
                <a:ext uri="{FF2B5EF4-FFF2-40B4-BE49-F238E27FC236}">
                  <a16:creationId xmlns:a16="http://schemas.microsoft.com/office/drawing/2014/main" id="{9F26FE9B-49D3-AA4B-A078-7AA16A8007B9}"/>
                </a:ext>
              </a:extLst>
            </p:cNvPr>
            <p:cNvSpPr>
              <a:spLocks/>
            </p:cNvSpPr>
            <p:nvPr/>
          </p:nvSpPr>
          <p:spPr bwMode="gray">
            <a:xfrm>
              <a:off x="7519990" y="3784595"/>
              <a:ext cx="228600" cy="534988"/>
            </a:xfrm>
            <a:custGeom>
              <a:avLst/>
              <a:gdLst/>
              <a:ahLst/>
              <a:cxnLst>
                <a:cxn ang="0">
                  <a:pos x="112" y="321"/>
                </a:cxn>
                <a:cxn ang="0">
                  <a:pos x="116" y="288"/>
                </a:cxn>
                <a:cxn ang="0">
                  <a:pos x="94" y="248"/>
                </a:cxn>
                <a:cxn ang="0">
                  <a:pos x="98" y="229"/>
                </a:cxn>
                <a:cxn ang="0">
                  <a:pos x="90" y="195"/>
                </a:cxn>
                <a:cxn ang="0">
                  <a:pos x="90" y="170"/>
                </a:cxn>
                <a:cxn ang="0">
                  <a:pos x="104" y="162"/>
                </a:cxn>
                <a:cxn ang="0">
                  <a:pos x="112" y="150"/>
                </a:cxn>
                <a:cxn ang="0">
                  <a:pos x="134" y="150"/>
                </a:cxn>
                <a:cxn ang="0">
                  <a:pos x="144" y="128"/>
                </a:cxn>
                <a:cxn ang="0">
                  <a:pos x="126" y="108"/>
                </a:cxn>
                <a:cxn ang="0">
                  <a:pos x="112" y="101"/>
                </a:cxn>
                <a:cxn ang="0">
                  <a:pos x="112" y="89"/>
                </a:cxn>
                <a:cxn ang="0">
                  <a:pos x="108" y="71"/>
                </a:cxn>
                <a:cxn ang="0">
                  <a:pos x="92" y="79"/>
                </a:cxn>
                <a:cxn ang="0">
                  <a:pos x="86" y="69"/>
                </a:cxn>
                <a:cxn ang="0">
                  <a:pos x="90" y="51"/>
                </a:cxn>
                <a:cxn ang="0">
                  <a:pos x="98" y="28"/>
                </a:cxn>
                <a:cxn ang="0">
                  <a:pos x="94" y="8"/>
                </a:cxn>
                <a:cxn ang="0">
                  <a:pos x="82" y="0"/>
                </a:cxn>
                <a:cxn ang="0">
                  <a:pos x="71" y="20"/>
                </a:cxn>
                <a:cxn ang="0">
                  <a:pos x="55" y="38"/>
                </a:cxn>
                <a:cxn ang="0">
                  <a:pos x="35" y="53"/>
                </a:cxn>
                <a:cxn ang="0">
                  <a:pos x="37" y="63"/>
                </a:cxn>
                <a:cxn ang="0">
                  <a:pos x="17" y="79"/>
                </a:cxn>
                <a:cxn ang="0">
                  <a:pos x="19" y="108"/>
                </a:cxn>
                <a:cxn ang="0">
                  <a:pos x="12" y="120"/>
                </a:cxn>
                <a:cxn ang="0">
                  <a:pos x="4" y="128"/>
                </a:cxn>
                <a:cxn ang="0">
                  <a:pos x="2" y="138"/>
                </a:cxn>
                <a:cxn ang="0">
                  <a:pos x="2" y="158"/>
                </a:cxn>
                <a:cxn ang="0">
                  <a:pos x="8" y="152"/>
                </a:cxn>
                <a:cxn ang="0">
                  <a:pos x="17" y="150"/>
                </a:cxn>
                <a:cxn ang="0">
                  <a:pos x="19" y="170"/>
                </a:cxn>
                <a:cxn ang="0">
                  <a:pos x="21" y="183"/>
                </a:cxn>
                <a:cxn ang="0">
                  <a:pos x="31" y="199"/>
                </a:cxn>
                <a:cxn ang="0">
                  <a:pos x="23" y="235"/>
                </a:cxn>
                <a:cxn ang="0">
                  <a:pos x="31" y="237"/>
                </a:cxn>
                <a:cxn ang="0">
                  <a:pos x="47" y="235"/>
                </a:cxn>
                <a:cxn ang="0">
                  <a:pos x="57" y="229"/>
                </a:cxn>
                <a:cxn ang="0">
                  <a:pos x="65" y="215"/>
                </a:cxn>
                <a:cxn ang="0">
                  <a:pos x="75" y="227"/>
                </a:cxn>
                <a:cxn ang="0">
                  <a:pos x="84" y="246"/>
                </a:cxn>
                <a:cxn ang="0">
                  <a:pos x="98" y="284"/>
                </a:cxn>
                <a:cxn ang="0">
                  <a:pos x="100" y="321"/>
                </a:cxn>
                <a:cxn ang="0">
                  <a:pos x="108" y="337"/>
                </a:cxn>
              </a:cxnLst>
              <a:rect l="0" t="0" r="r" b="b"/>
              <a:pathLst>
                <a:path w="144" h="337">
                  <a:moveTo>
                    <a:pt x="108" y="337"/>
                  </a:moveTo>
                  <a:lnTo>
                    <a:pt x="110" y="331"/>
                  </a:lnTo>
                  <a:lnTo>
                    <a:pt x="112" y="321"/>
                  </a:lnTo>
                  <a:lnTo>
                    <a:pt x="120" y="311"/>
                  </a:lnTo>
                  <a:lnTo>
                    <a:pt x="120" y="302"/>
                  </a:lnTo>
                  <a:lnTo>
                    <a:pt x="116" y="288"/>
                  </a:lnTo>
                  <a:lnTo>
                    <a:pt x="104" y="278"/>
                  </a:lnTo>
                  <a:lnTo>
                    <a:pt x="100" y="264"/>
                  </a:lnTo>
                  <a:lnTo>
                    <a:pt x="94" y="248"/>
                  </a:lnTo>
                  <a:lnTo>
                    <a:pt x="104" y="244"/>
                  </a:lnTo>
                  <a:lnTo>
                    <a:pt x="104" y="237"/>
                  </a:lnTo>
                  <a:lnTo>
                    <a:pt x="98" y="229"/>
                  </a:lnTo>
                  <a:lnTo>
                    <a:pt x="90" y="219"/>
                  </a:lnTo>
                  <a:lnTo>
                    <a:pt x="86" y="205"/>
                  </a:lnTo>
                  <a:lnTo>
                    <a:pt x="90" y="195"/>
                  </a:lnTo>
                  <a:lnTo>
                    <a:pt x="90" y="187"/>
                  </a:lnTo>
                  <a:lnTo>
                    <a:pt x="86" y="177"/>
                  </a:lnTo>
                  <a:lnTo>
                    <a:pt x="90" y="170"/>
                  </a:lnTo>
                  <a:lnTo>
                    <a:pt x="94" y="170"/>
                  </a:lnTo>
                  <a:lnTo>
                    <a:pt x="100" y="162"/>
                  </a:lnTo>
                  <a:lnTo>
                    <a:pt x="104" y="162"/>
                  </a:lnTo>
                  <a:lnTo>
                    <a:pt x="104" y="158"/>
                  </a:lnTo>
                  <a:lnTo>
                    <a:pt x="108" y="150"/>
                  </a:lnTo>
                  <a:lnTo>
                    <a:pt x="112" y="150"/>
                  </a:lnTo>
                  <a:lnTo>
                    <a:pt x="118" y="152"/>
                  </a:lnTo>
                  <a:lnTo>
                    <a:pt x="130" y="152"/>
                  </a:lnTo>
                  <a:lnTo>
                    <a:pt x="134" y="150"/>
                  </a:lnTo>
                  <a:lnTo>
                    <a:pt x="134" y="142"/>
                  </a:lnTo>
                  <a:lnTo>
                    <a:pt x="140" y="132"/>
                  </a:lnTo>
                  <a:lnTo>
                    <a:pt x="144" y="128"/>
                  </a:lnTo>
                  <a:lnTo>
                    <a:pt x="130" y="126"/>
                  </a:lnTo>
                  <a:lnTo>
                    <a:pt x="128" y="118"/>
                  </a:lnTo>
                  <a:lnTo>
                    <a:pt x="126" y="108"/>
                  </a:lnTo>
                  <a:lnTo>
                    <a:pt x="120" y="108"/>
                  </a:lnTo>
                  <a:lnTo>
                    <a:pt x="112" y="106"/>
                  </a:lnTo>
                  <a:lnTo>
                    <a:pt x="112" y="101"/>
                  </a:lnTo>
                  <a:lnTo>
                    <a:pt x="118" y="95"/>
                  </a:lnTo>
                  <a:lnTo>
                    <a:pt x="118" y="89"/>
                  </a:lnTo>
                  <a:lnTo>
                    <a:pt x="112" y="89"/>
                  </a:lnTo>
                  <a:lnTo>
                    <a:pt x="110" y="81"/>
                  </a:lnTo>
                  <a:lnTo>
                    <a:pt x="110" y="77"/>
                  </a:lnTo>
                  <a:lnTo>
                    <a:pt x="108" y="71"/>
                  </a:lnTo>
                  <a:lnTo>
                    <a:pt x="102" y="71"/>
                  </a:lnTo>
                  <a:lnTo>
                    <a:pt x="94" y="75"/>
                  </a:lnTo>
                  <a:lnTo>
                    <a:pt x="92" y="79"/>
                  </a:lnTo>
                  <a:lnTo>
                    <a:pt x="90" y="79"/>
                  </a:lnTo>
                  <a:lnTo>
                    <a:pt x="86" y="77"/>
                  </a:lnTo>
                  <a:lnTo>
                    <a:pt x="86" y="69"/>
                  </a:lnTo>
                  <a:lnTo>
                    <a:pt x="84" y="63"/>
                  </a:lnTo>
                  <a:lnTo>
                    <a:pt x="84" y="59"/>
                  </a:lnTo>
                  <a:lnTo>
                    <a:pt x="90" y="51"/>
                  </a:lnTo>
                  <a:lnTo>
                    <a:pt x="94" y="43"/>
                  </a:lnTo>
                  <a:lnTo>
                    <a:pt x="98" y="32"/>
                  </a:lnTo>
                  <a:lnTo>
                    <a:pt x="98" y="28"/>
                  </a:lnTo>
                  <a:lnTo>
                    <a:pt x="94" y="22"/>
                  </a:lnTo>
                  <a:lnTo>
                    <a:pt x="98" y="12"/>
                  </a:lnTo>
                  <a:lnTo>
                    <a:pt x="94" y="8"/>
                  </a:lnTo>
                  <a:lnTo>
                    <a:pt x="92" y="0"/>
                  </a:lnTo>
                  <a:lnTo>
                    <a:pt x="86" y="0"/>
                  </a:lnTo>
                  <a:lnTo>
                    <a:pt x="82" y="0"/>
                  </a:lnTo>
                  <a:lnTo>
                    <a:pt x="82" y="12"/>
                  </a:lnTo>
                  <a:lnTo>
                    <a:pt x="75" y="22"/>
                  </a:lnTo>
                  <a:lnTo>
                    <a:pt x="71" y="20"/>
                  </a:lnTo>
                  <a:lnTo>
                    <a:pt x="59" y="20"/>
                  </a:lnTo>
                  <a:lnTo>
                    <a:pt x="55" y="32"/>
                  </a:lnTo>
                  <a:lnTo>
                    <a:pt x="55" y="38"/>
                  </a:lnTo>
                  <a:lnTo>
                    <a:pt x="47" y="43"/>
                  </a:lnTo>
                  <a:lnTo>
                    <a:pt x="41" y="49"/>
                  </a:lnTo>
                  <a:lnTo>
                    <a:pt x="35" y="53"/>
                  </a:lnTo>
                  <a:lnTo>
                    <a:pt x="31" y="57"/>
                  </a:lnTo>
                  <a:lnTo>
                    <a:pt x="37" y="59"/>
                  </a:lnTo>
                  <a:lnTo>
                    <a:pt x="37" y="63"/>
                  </a:lnTo>
                  <a:lnTo>
                    <a:pt x="29" y="75"/>
                  </a:lnTo>
                  <a:lnTo>
                    <a:pt x="27" y="85"/>
                  </a:lnTo>
                  <a:lnTo>
                    <a:pt x="17" y="79"/>
                  </a:lnTo>
                  <a:lnTo>
                    <a:pt x="17" y="95"/>
                  </a:lnTo>
                  <a:lnTo>
                    <a:pt x="19" y="101"/>
                  </a:lnTo>
                  <a:lnTo>
                    <a:pt x="19" y="108"/>
                  </a:lnTo>
                  <a:lnTo>
                    <a:pt x="19" y="112"/>
                  </a:lnTo>
                  <a:lnTo>
                    <a:pt x="17" y="118"/>
                  </a:lnTo>
                  <a:lnTo>
                    <a:pt x="12" y="120"/>
                  </a:lnTo>
                  <a:lnTo>
                    <a:pt x="8" y="118"/>
                  </a:lnTo>
                  <a:lnTo>
                    <a:pt x="2" y="118"/>
                  </a:lnTo>
                  <a:lnTo>
                    <a:pt x="4" y="128"/>
                  </a:lnTo>
                  <a:lnTo>
                    <a:pt x="8" y="132"/>
                  </a:lnTo>
                  <a:lnTo>
                    <a:pt x="8" y="140"/>
                  </a:lnTo>
                  <a:lnTo>
                    <a:pt x="2" y="138"/>
                  </a:lnTo>
                  <a:lnTo>
                    <a:pt x="0" y="142"/>
                  </a:lnTo>
                  <a:lnTo>
                    <a:pt x="0" y="148"/>
                  </a:lnTo>
                  <a:lnTo>
                    <a:pt x="2" y="158"/>
                  </a:lnTo>
                  <a:lnTo>
                    <a:pt x="4" y="158"/>
                  </a:lnTo>
                  <a:lnTo>
                    <a:pt x="8" y="156"/>
                  </a:lnTo>
                  <a:lnTo>
                    <a:pt x="8" y="152"/>
                  </a:lnTo>
                  <a:lnTo>
                    <a:pt x="10" y="152"/>
                  </a:lnTo>
                  <a:lnTo>
                    <a:pt x="10" y="150"/>
                  </a:lnTo>
                  <a:lnTo>
                    <a:pt x="17" y="150"/>
                  </a:lnTo>
                  <a:lnTo>
                    <a:pt x="17" y="160"/>
                  </a:lnTo>
                  <a:lnTo>
                    <a:pt x="19" y="162"/>
                  </a:lnTo>
                  <a:lnTo>
                    <a:pt x="19" y="170"/>
                  </a:lnTo>
                  <a:lnTo>
                    <a:pt x="23" y="173"/>
                  </a:lnTo>
                  <a:lnTo>
                    <a:pt x="21" y="179"/>
                  </a:lnTo>
                  <a:lnTo>
                    <a:pt x="21" y="183"/>
                  </a:lnTo>
                  <a:lnTo>
                    <a:pt x="23" y="187"/>
                  </a:lnTo>
                  <a:lnTo>
                    <a:pt x="29" y="189"/>
                  </a:lnTo>
                  <a:lnTo>
                    <a:pt x="31" y="199"/>
                  </a:lnTo>
                  <a:lnTo>
                    <a:pt x="29" y="207"/>
                  </a:lnTo>
                  <a:lnTo>
                    <a:pt x="27" y="215"/>
                  </a:lnTo>
                  <a:lnTo>
                    <a:pt x="23" y="235"/>
                  </a:lnTo>
                  <a:lnTo>
                    <a:pt x="27" y="237"/>
                  </a:lnTo>
                  <a:lnTo>
                    <a:pt x="29" y="237"/>
                  </a:lnTo>
                  <a:lnTo>
                    <a:pt x="31" y="237"/>
                  </a:lnTo>
                  <a:lnTo>
                    <a:pt x="35" y="238"/>
                  </a:lnTo>
                  <a:lnTo>
                    <a:pt x="47" y="238"/>
                  </a:lnTo>
                  <a:lnTo>
                    <a:pt x="47" y="235"/>
                  </a:lnTo>
                  <a:lnTo>
                    <a:pt x="49" y="233"/>
                  </a:lnTo>
                  <a:lnTo>
                    <a:pt x="53" y="233"/>
                  </a:lnTo>
                  <a:lnTo>
                    <a:pt x="57" y="229"/>
                  </a:lnTo>
                  <a:lnTo>
                    <a:pt x="59" y="227"/>
                  </a:lnTo>
                  <a:lnTo>
                    <a:pt x="63" y="217"/>
                  </a:lnTo>
                  <a:lnTo>
                    <a:pt x="65" y="215"/>
                  </a:lnTo>
                  <a:lnTo>
                    <a:pt x="75" y="223"/>
                  </a:lnTo>
                  <a:lnTo>
                    <a:pt x="75" y="225"/>
                  </a:lnTo>
                  <a:lnTo>
                    <a:pt x="75" y="227"/>
                  </a:lnTo>
                  <a:lnTo>
                    <a:pt x="82" y="229"/>
                  </a:lnTo>
                  <a:lnTo>
                    <a:pt x="81" y="242"/>
                  </a:lnTo>
                  <a:lnTo>
                    <a:pt x="84" y="246"/>
                  </a:lnTo>
                  <a:lnTo>
                    <a:pt x="92" y="276"/>
                  </a:lnTo>
                  <a:lnTo>
                    <a:pt x="92" y="282"/>
                  </a:lnTo>
                  <a:lnTo>
                    <a:pt x="98" y="284"/>
                  </a:lnTo>
                  <a:lnTo>
                    <a:pt x="100" y="302"/>
                  </a:lnTo>
                  <a:lnTo>
                    <a:pt x="102" y="317"/>
                  </a:lnTo>
                  <a:lnTo>
                    <a:pt x="100" y="321"/>
                  </a:lnTo>
                  <a:lnTo>
                    <a:pt x="102" y="323"/>
                  </a:lnTo>
                  <a:lnTo>
                    <a:pt x="108" y="337"/>
                  </a:lnTo>
                  <a:lnTo>
                    <a:pt x="108" y="337"/>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42" name="Freeform 280">
              <a:extLst>
                <a:ext uri="{FF2B5EF4-FFF2-40B4-BE49-F238E27FC236}">
                  <a16:creationId xmlns:a16="http://schemas.microsoft.com/office/drawing/2014/main" id="{D2D36D3A-5AB9-F644-93F2-B03F3BD14928}"/>
                </a:ext>
              </a:extLst>
            </p:cNvPr>
            <p:cNvSpPr>
              <a:spLocks/>
            </p:cNvSpPr>
            <p:nvPr/>
          </p:nvSpPr>
          <p:spPr bwMode="gray">
            <a:xfrm>
              <a:off x="5664202" y="3168646"/>
              <a:ext cx="160338" cy="112713"/>
            </a:xfrm>
            <a:custGeom>
              <a:avLst/>
              <a:gdLst/>
              <a:ahLst/>
              <a:cxnLst>
                <a:cxn ang="0">
                  <a:pos x="101" y="6"/>
                </a:cxn>
                <a:cxn ang="0">
                  <a:pos x="89" y="0"/>
                </a:cxn>
                <a:cxn ang="0">
                  <a:pos x="79" y="6"/>
                </a:cxn>
                <a:cxn ang="0">
                  <a:pos x="71" y="0"/>
                </a:cxn>
                <a:cxn ang="0">
                  <a:pos x="62" y="6"/>
                </a:cxn>
                <a:cxn ang="0">
                  <a:pos x="52" y="10"/>
                </a:cxn>
                <a:cxn ang="0">
                  <a:pos x="36" y="10"/>
                </a:cxn>
                <a:cxn ang="0">
                  <a:pos x="30" y="10"/>
                </a:cxn>
                <a:cxn ang="0">
                  <a:pos x="20" y="10"/>
                </a:cxn>
                <a:cxn ang="0">
                  <a:pos x="18" y="8"/>
                </a:cxn>
                <a:cxn ang="0">
                  <a:pos x="20" y="2"/>
                </a:cxn>
                <a:cxn ang="0">
                  <a:pos x="14" y="0"/>
                </a:cxn>
                <a:cxn ang="0">
                  <a:pos x="8" y="10"/>
                </a:cxn>
                <a:cxn ang="0">
                  <a:pos x="2" y="16"/>
                </a:cxn>
                <a:cxn ang="0">
                  <a:pos x="2" y="26"/>
                </a:cxn>
                <a:cxn ang="0">
                  <a:pos x="14" y="30"/>
                </a:cxn>
                <a:cxn ang="0">
                  <a:pos x="8" y="39"/>
                </a:cxn>
                <a:cxn ang="0">
                  <a:pos x="10" y="49"/>
                </a:cxn>
                <a:cxn ang="0">
                  <a:pos x="10" y="55"/>
                </a:cxn>
                <a:cxn ang="0">
                  <a:pos x="16" y="61"/>
                </a:cxn>
                <a:cxn ang="0">
                  <a:pos x="14" y="69"/>
                </a:cxn>
                <a:cxn ang="0">
                  <a:pos x="26" y="71"/>
                </a:cxn>
                <a:cxn ang="0">
                  <a:pos x="34" y="67"/>
                </a:cxn>
                <a:cxn ang="0">
                  <a:pos x="38" y="61"/>
                </a:cxn>
                <a:cxn ang="0">
                  <a:pos x="48" y="65"/>
                </a:cxn>
                <a:cxn ang="0">
                  <a:pos x="52" y="69"/>
                </a:cxn>
                <a:cxn ang="0">
                  <a:pos x="64" y="69"/>
                </a:cxn>
                <a:cxn ang="0">
                  <a:pos x="64" y="67"/>
                </a:cxn>
                <a:cxn ang="0">
                  <a:pos x="66" y="61"/>
                </a:cxn>
                <a:cxn ang="0">
                  <a:pos x="71" y="59"/>
                </a:cxn>
                <a:cxn ang="0">
                  <a:pos x="81" y="59"/>
                </a:cxn>
                <a:cxn ang="0">
                  <a:pos x="91" y="59"/>
                </a:cxn>
                <a:cxn ang="0">
                  <a:pos x="83" y="49"/>
                </a:cxn>
                <a:cxn ang="0">
                  <a:pos x="89" y="35"/>
                </a:cxn>
                <a:cxn ang="0">
                  <a:pos x="101" y="20"/>
                </a:cxn>
                <a:cxn ang="0">
                  <a:pos x="101" y="6"/>
                </a:cxn>
              </a:cxnLst>
              <a:rect l="0" t="0" r="r" b="b"/>
              <a:pathLst>
                <a:path w="101" h="71">
                  <a:moveTo>
                    <a:pt x="101" y="6"/>
                  </a:moveTo>
                  <a:lnTo>
                    <a:pt x="101" y="6"/>
                  </a:lnTo>
                  <a:lnTo>
                    <a:pt x="93" y="0"/>
                  </a:lnTo>
                  <a:lnTo>
                    <a:pt x="89" y="0"/>
                  </a:lnTo>
                  <a:lnTo>
                    <a:pt x="83" y="2"/>
                  </a:lnTo>
                  <a:lnTo>
                    <a:pt x="79" y="6"/>
                  </a:lnTo>
                  <a:lnTo>
                    <a:pt x="75" y="2"/>
                  </a:lnTo>
                  <a:lnTo>
                    <a:pt x="71" y="0"/>
                  </a:lnTo>
                  <a:lnTo>
                    <a:pt x="66" y="0"/>
                  </a:lnTo>
                  <a:lnTo>
                    <a:pt x="62" y="6"/>
                  </a:lnTo>
                  <a:lnTo>
                    <a:pt x="56" y="8"/>
                  </a:lnTo>
                  <a:lnTo>
                    <a:pt x="52" y="10"/>
                  </a:lnTo>
                  <a:lnTo>
                    <a:pt x="44" y="10"/>
                  </a:lnTo>
                  <a:lnTo>
                    <a:pt x="36" y="10"/>
                  </a:lnTo>
                  <a:lnTo>
                    <a:pt x="34" y="8"/>
                  </a:lnTo>
                  <a:lnTo>
                    <a:pt x="30" y="10"/>
                  </a:lnTo>
                  <a:lnTo>
                    <a:pt x="26" y="10"/>
                  </a:lnTo>
                  <a:lnTo>
                    <a:pt x="20" y="10"/>
                  </a:lnTo>
                  <a:lnTo>
                    <a:pt x="18" y="10"/>
                  </a:lnTo>
                  <a:lnTo>
                    <a:pt x="18" y="8"/>
                  </a:lnTo>
                  <a:lnTo>
                    <a:pt x="20" y="6"/>
                  </a:lnTo>
                  <a:lnTo>
                    <a:pt x="20" y="2"/>
                  </a:lnTo>
                  <a:lnTo>
                    <a:pt x="18" y="2"/>
                  </a:lnTo>
                  <a:lnTo>
                    <a:pt x="14" y="0"/>
                  </a:lnTo>
                  <a:lnTo>
                    <a:pt x="14" y="6"/>
                  </a:lnTo>
                  <a:lnTo>
                    <a:pt x="8" y="10"/>
                  </a:lnTo>
                  <a:lnTo>
                    <a:pt x="2" y="12"/>
                  </a:lnTo>
                  <a:lnTo>
                    <a:pt x="2" y="16"/>
                  </a:lnTo>
                  <a:lnTo>
                    <a:pt x="0" y="20"/>
                  </a:lnTo>
                  <a:lnTo>
                    <a:pt x="2" y="26"/>
                  </a:lnTo>
                  <a:lnTo>
                    <a:pt x="6" y="28"/>
                  </a:lnTo>
                  <a:lnTo>
                    <a:pt x="14" y="30"/>
                  </a:lnTo>
                  <a:lnTo>
                    <a:pt x="14" y="31"/>
                  </a:lnTo>
                  <a:lnTo>
                    <a:pt x="8" y="39"/>
                  </a:lnTo>
                  <a:lnTo>
                    <a:pt x="6" y="45"/>
                  </a:lnTo>
                  <a:lnTo>
                    <a:pt x="10" y="49"/>
                  </a:lnTo>
                  <a:lnTo>
                    <a:pt x="10" y="51"/>
                  </a:lnTo>
                  <a:lnTo>
                    <a:pt x="10" y="55"/>
                  </a:lnTo>
                  <a:lnTo>
                    <a:pt x="10" y="57"/>
                  </a:lnTo>
                  <a:lnTo>
                    <a:pt x="16" y="61"/>
                  </a:lnTo>
                  <a:lnTo>
                    <a:pt x="14" y="61"/>
                  </a:lnTo>
                  <a:lnTo>
                    <a:pt x="14" y="69"/>
                  </a:lnTo>
                  <a:lnTo>
                    <a:pt x="18" y="69"/>
                  </a:lnTo>
                  <a:lnTo>
                    <a:pt x="26" y="71"/>
                  </a:lnTo>
                  <a:lnTo>
                    <a:pt x="30" y="71"/>
                  </a:lnTo>
                  <a:lnTo>
                    <a:pt x="34" y="67"/>
                  </a:lnTo>
                  <a:lnTo>
                    <a:pt x="36" y="65"/>
                  </a:lnTo>
                  <a:lnTo>
                    <a:pt x="38" y="61"/>
                  </a:lnTo>
                  <a:lnTo>
                    <a:pt x="46" y="65"/>
                  </a:lnTo>
                  <a:lnTo>
                    <a:pt x="48" y="65"/>
                  </a:lnTo>
                  <a:lnTo>
                    <a:pt x="52" y="67"/>
                  </a:lnTo>
                  <a:lnTo>
                    <a:pt x="52" y="69"/>
                  </a:lnTo>
                  <a:lnTo>
                    <a:pt x="58" y="69"/>
                  </a:lnTo>
                  <a:lnTo>
                    <a:pt x="64" y="69"/>
                  </a:lnTo>
                  <a:lnTo>
                    <a:pt x="66" y="69"/>
                  </a:lnTo>
                  <a:lnTo>
                    <a:pt x="64" y="67"/>
                  </a:lnTo>
                  <a:lnTo>
                    <a:pt x="64" y="65"/>
                  </a:lnTo>
                  <a:lnTo>
                    <a:pt x="66" y="61"/>
                  </a:lnTo>
                  <a:lnTo>
                    <a:pt x="71" y="61"/>
                  </a:lnTo>
                  <a:lnTo>
                    <a:pt x="71" y="59"/>
                  </a:lnTo>
                  <a:lnTo>
                    <a:pt x="75" y="57"/>
                  </a:lnTo>
                  <a:lnTo>
                    <a:pt x="81" y="59"/>
                  </a:lnTo>
                  <a:lnTo>
                    <a:pt x="85" y="59"/>
                  </a:lnTo>
                  <a:lnTo>
                    <a:pt x="91" y="59"/>
                  </a:lnTo>
                  <a:lnTo>
                    <a:pt x="89" y="51"/>
                  </a:lnTo>
                  <a:lnTo>
                    <a:pt x="83" y="49"/>
                  </a:lnTo>
                  <a:lnTo>
                    <a:pt x="89" y="41"/>
                  </a:lnTo>
                  <a:lnTo>
                    <a:pt x="89" y="35"/>
                  </a:lnTo>
                  <a:lnTo>
                    <a:pt x="101" y="26"/>
                  </a:lnTo>
                  <a:lnTo>
                    <a:pt x="101" y="20"/>
                  </a:lnTo>
                  <a:lnTo>
                    <a:pt x="101" y="16"/>
                  </a:lnTo>
                  <a:lnTo>
                    <a:pt x="101" y="6"/>
                  </a:lnTo>
                  <a:lnTo>
                    <a:pt x="101" y="6"/>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43" name="Freeform 281">
              <a:extLst>
                <a:ext uri="{FF2B5EF4-FFF2-40B4-BE49-F238E27FC236}">
                  <a16:creationId xmlns:a16="http://schemas.microsoft.com/office/drawing/2014/main" id="{9A58B86C-DF10-A54C-9406-318CD8973ECD}"/>
                </a:ext>
              </a:extLst>
            </p:cNvPr>
            <p:cNvSpPr>
              <a:spLocks/>
            </p:cNvSpPr>
            <p:nvPr/>
          </p:nvSpPr>
          <p:spPr bwMode="gray">
            <a:xfrm>
              <a:off x="8081965" y="4525958"/>
              <a:ext cx="41275" cy="28574"/>
            </a:xfrm>
            <a:custGeom>
              <a:avLst/>
              <a:gdLst/>
              <a:ahLst/>
              <a:cxnLst>
                <a:cxn ang="0">
                  <a:pos x="0" y="10"/>
                </a:cxn>
                <a:cxn ang="0">
                  <a:pos x="8" y="18"/>
                </a:cxn>
                <a:cxn ang="0">
                  <a:pos x="14" y="18"/>
                </a:cxn>
                <a:cxn ang="0">
                  <a:pos x="16" y="14"/>
                </a:cxn>
                <a:cxn ang="0">
                  <a:pos x="18" y="10"/>
                </a:cxn>
                <a:cxn ang="0">
                  <a:pos x="24" y="12"/>
                </a:cxn>
                <a:cxn ang="0">
                  <a:pos x="26" y="12"/>
                </a:cxn>
                <a:cxn ang="0">
                  <a:pos x="20" y="0"/>
                </a:cxn>
                <a:cxn ang="0">
                  <a:pos x="16" y="0"/>
                </a:cxn>
                <a:cxn ang="0">
                  <a:pos x="14" y="4"/>
                </a:cxn>
                <a:cxn ang="0">
                  <a:pos x="10" y="10"/>
                </a:cxn>
                <a:cxn ang="0">
                  <a:pos x="0" y="8"/>
                </a:cxn>
                <a:cxn ang="0">
                  <a:pos x="0" y="10"/>
                </a:cxn>
                <a:cxn ang="0">
                  <a:pos x="0" y="10"/>
                </a:cxn>
              </a:cxnLst>
              <a:rect l="0" t="0" r="r" b="b"/>
              <a:pathLst>
                <a:path w="26" h="18">
                  <a:moveTo>
                    <a:pt x="0" y="10"/>
                  </a:moveTo>
                  <a:lnTo>
                    <a:pt x="8" y="18"/>
                  </a:lnTo>
                  <a:lnTo>
                    <a:pt x="14" y="18"/>
                  </a:lnTo>
                  <a:lnTo>
                    <a:pt x="16" y="14"/>
                  </a:lnTo>
                  <a:lnTo>
                    <a:pt x="18" y="10"/>
                  </a:lnTo>
                  <a:lnTo>
                    <a:pt x="24" y="12"/>
                  </a:lnTo>
                  <a:lnTo>
                    <a:pt x="26" y="12"/>
                  </a:lnTo>
                  <a:lnTo>
                    <a:pt x="20" y="0"/>
                  </a:lnTo>
                  <a:lnTo>
                    <a:pt x="16" y="0"/>
                  </a:lnTo>
                  <a:lnTo>
                    <a:pt x="14" y="4"/>
                  </a:lnTo>
                  <a:lnTo>
                    <a:pt x="10" y="10"/>
                  </a:lnTo>
                  <a:lnTo>
                    <a:pt x="0" y="8"/>
                  </a:lnTo>
                  <a:lnTo>
                    <a:pt x="0" y="10"/>
                  </a:lnTo>
                  <a:lnTo>
                    <a:pt x="0" y="1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44" name="Freeform 282">
              <a:extLst>
                <a:ext uri="{FF2B5EF4-FFF2-40B4-BE49-F238E27FC236}">
                  <a16:creationId xmlns:a16="http://schemas.microsoft.com/office/drawing/2014/main" id="{EA54B6B4-CF85-FF4C-94E2-2F3A39D51862}"/>
                </a:ext>
              </a:extLst>
            </p:cNvPr>
            <p:cNvSpPr>
              <a:spLocks/>
            </p:cNvSpPr>
            <p:nvPr/>
          </p:nvSpPr>
          <p:spPr bwMode="gray">
            <a:xfrm>
              <a:off x="8081965" y="4525958"/>
              <a:ext cx="41275" cy="28574"/>
            </a:xfrm>
            <a:custGeom>
              <a:avLst/>
              <a:gdLst/>
              <a:ahLst/>
              <a:cxnLst>
                <a:cxn ang="0">
                  <a:pos x="0" y="10"/>
                </a:cxn>
                <a:cxn ang="0">
                  <a:pos x="8" y="18"/>
                </a:cxn>
                <a:cxn ang="0">
                  <a:pos x="14" y="18"/>
                </a:cxn>
                <a:cxn ang="0">
                  <a:pos x="16" y="14"/>
                </a:cxn>
                <a:cxn ang="0">
                  <a:pos x="18" y="10"/>
                </a:cxn>
                <a:cxn ang="0">
                  <a:pos x="24" y="12"/>
                </a:cxn>
                <a:cxn ang="0">
                  <a:pos x="26" y="12"/>
                </a:cxn>
                <a:cxn ang="0">
                  <a:pos x="20" y="0"/>
                </a:cxn>
                <a:cxn ang="0">
                  <a:pos x="16" y="0"/>
                </a:cxn>
                <a:cxn ang="0">
                  <a:pos x="14" y="4"/>
                </a:cxn>
                <a:cxn ang="0">
                  <a:pos x="10" y="10"/>
                </a:cxn>
                <a:cxn ang="0">
                  <a:pos x="0" y="8"/>
                </a:cxn>
                <a:cxn ang="0">
                  <a:pos x="0" y="10"/>
                </a:cxn>
                <a:cxn ang="0">
                  <a:pos x="0" y="10"/>
                </a:cxn>
              </a:cxnLst>
              <a:rect l="0" t="0" r="r" b="b"/>
              <a:pathLst>
                <a:path w="26" h="18">
                  <a:moveTo>
                    <a:pt x="0" y="10"/>
                  </a:moveTo>
                  <a:lnTo>
                    <a:pt x="8" y="18"/>
                  </a:lnTo>
                  <a:lnTo>
                    <a:pt x="14" y="18"/>
                  </a:lnTo>
                  <a:lnTo>
                    <a:pt x="16" y="14"/>
                  </a:lnTo>
                  <a:lnTo>
                    <a:pt x="18" y="10"/>
                  </a:lnTo>
                  <a:lnTo>
                    <a:pt x="24" y="12"/>
                  </a:lnTo>
                  <a:lnTo>
                    <a:pt x="26" y="12"/>
                  </a:lnTo>
                  <a:lnTo>
                    <a:pt x="20" y="0"/>
                  </a:lnTo>
                  <a:lnTo>
                    <a:pt x="16" y="0"/>
                  </a:lnTo>
                  <a:lnTo>
                    <a:pt x="14" y="4"/>
                  </a:lnTo>
                  <a:lnTo>
                    <a:pt x="10" y="10"/>
                  </a:lnTo>
                  <a:lnTo>
                    <a:pt x="0" y="8"/>
                  </a:lnTo>
                  <a:lnTo>
                    <a:pt x="0" y="10"/>
                  </a:lnTo>
                  <a:lnTo>
                    <a:pt x="0" y="1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45" name="Freeform 283">
              <a:extLst>
                <a:ext uri="{FF2B5EF4-FFF2-40B4-BE49-F238E27FC236}">
                  <a16:creationId xmlns:a16="http://schemas.microsoft.com/office/drawing/2014/main" id="{C8C51E26-08C3-6A44-9F06-29CA55CF5933}"/>
                </a:ext>
              </a:extLst>
            </p:cNvPr>
            <p:cNvSpPr>
              <a:spLocks/>
            </p:cNvSpPr>
            <p:nvPr/>
          </p:nvSpPr>
          <p:spPr bwMode="gray">
            <a:xfrm>
              <a:off x="5480052" y="3136897"/>
              <a:ext cx="103187" cy="106363"/>
            </a:xfrm>
            <a:custGeom>
              <a:avLst/>
              <a:gdLst/>
              <a:ahLst/>
              <a:cxnLst>
                <a:cxn ang="0">
                  <a:pos x="59" y="14"/>
                </a:cxn>
                <a:cxn ang="0">
                  <a:pos x="59" y="14"/>
                </a:cxn>
                <a:cxn ang="0">
                  <a:pos x="53" y="14"/>
                </a:cxn>
                <a:cxn ang="0">
                  <a:pos x="48" y="14"/>
                </a:cxn>
                <a:cxn ang="0">
                  <a:pos x="46" y="10"/>
                </a:cxn>
                <a:cxn ang="0">
                  <a:pos x="42" y="8"/>
                </a:cxn>
                <a:cxn ang="0">
                  <a:pos x="36" y="6"/>
                </a:cxn>
                <a:cxn ang="0">
                  <a:pos x="30" y="6"/>
                </a:cxn>
                <a:cxn ang="0">
                  <a:pos x="26" y="6"/>
                </a:cxn>
                <a:cxn ang="0">
                  <a:pos x="22" y="8"/>
                </a:cxn>
                <a:cxn ang="0">
                  <a:pos x="20" y="8"/>
                </a:cxn>
                <a:cxn ang="0">
                  <a:pos x="14" y="6"/>
                </a:cxn>
                <a:cxn ang="0">
                  <a:pos x="12" y="2"/>
                </a:cxn>
                <a:cxn ang="0">
                  <a:pos x="12" y="6"/>
                </a:cxn>
                <a:cxn ang="0">
                  <a:pos x="10" y="6"/>
                </a:cxn>
                <a:cxn ang="0">
                  <a:pos x="8" y="6"/>
                </a:cxn>
                <a:cxn ang="0">
                  <a:pos x="4" y="0"/>
                </a:cxn>
                <a:cxn ang="0">
                  <a:pos x="2" y="0"/>
                </a:cxn>
                <a:cxn ang="0">
                  <a:pos x="0" y="0"/>
                </a:cxn>
                <a:cxn ang="0">
                  <a:pos x="0" y="2"/>
                </a:cxn>
                <a:cxn ang="0">
                  <a:pos x="0" y="8"/>
                </a:cxn>
                <a:cxn ang="0">
                  <a:pos x="4" y="14"/>
                </a:cxn>
                <a:cxn ang="0">
                  <a:pos x="10" y="24"/>
                </a:cxn>
                <a:cxn ang="0">
                  <a:pos x="10" y="26"/>
                </a:cxn>
                <a:cxn ang="0">
                  <a:pos x="8" y="26"/>
                </a:cxn>
                <a:cxn ang="0">
                  <a:pos x="10" y="28"/>
                </a:cxn>
                <a:cxn ang="0">
                  <a:pos x="18" y="38"/>
                </a:cxn>
                <a:cxn ang="0">
                  <a:pos x="26" y="46"/>
                </a:cxn>
                <a:cxn ang="0">
                  <a:pos x="30" y="53"/>
                </a:cxn>
                <a:cxn ang="0">
                  <a:pos x="36" y="55"/>
                </a:cxn>
                <a:cxn ang="0">
                  <a:pos x="38" y="57"/>
                </a:cxn>
                <a:cxn ang="0">
                  <a:pos x="42" y="63"/>
                </a:cxn>
                <a:cxn ang="0">
                  <a:pos x="48" y="67"/>
                </a:cxn>
                <a:cxn ang="0">
                  <a:pos x="46" y="63"/>
                </a:cxn>
                <a:cxn ang="0">
                  <a:pos x="46" y="57"/>
                </a:cxn>
                <a:cxn ang="0">
                  <a:pos x="46" y="53"/>
                </a:cxn>
                <a:cxn ang="0">
                  <a:pos x="48" y="48"/>
                </a:cxn>
                <a:cxn ang="0">
                  <a:pos x="55" y="46"/>
                </a:cxn>
                <a:cxn ang="0">
                  <a:pos x="57" y="40"/>
                </a:cxn>
                <a:cxn ang="0">
                  <a:pos x="63" y="38"/>
                </a:cxn>
                <a:cxn ang="0">
                  <a:pos x="65" y="36"/>
                </a:cxn>
                <a:cxn ang="0">
                  <a:pos x="65" y="34"/>
                </a:cxn>
                <a:cxn ang="0">
                  <a:pos x="63" y="34"/>
                </a:cxn>
                <a:cxn ang="0">
                  <a:pos x="59" y="30"/>
                </a:cxn>
                <a:cxn ang="0">
                  <a:pos x="57" y="28"/>
                </a:cxn>
                <a:cxn ang="0">
                  <a:pos x="63" y="28"/>
                </a:cxn>
                <a:cxn ang="0">
                  <a:pos x="65" y="26"/>
                </a:cxn>
                <a:cxn ang="0">
                  <a:pos x="65" y="24"/>
                </a:cxn>
                <a:cxn ang="0">
                  <a:pos x="63" y="24"/>
                </a:cxn>
                <a:cxn ang="0">
                  <a:pos x="59" y="18"/>
                </a:cxn>
                <a:cxn ang="0">
                  <a:pos x="59" y="14"/>
                </a:cxn>
                <a:cxn ang="0">
                  <a:pos x="59" y="14"/>
                </a:cxn>
              </a:cxnLst>
              <a:rect l="0" t="0" r="r" b="b"/>
              <a:pathLst>
                <a:path w="65" h="67">
                  <a:moveTo>
                    <a:pt x="59" y="14"/>
                  </a:moveTo>
                  <a:lnTo>
                    <a:pt x="59" y="14"/>
                  </a:lnTo>
                  <a:lnTo>
                    <a:pt x="53" y="14"/>
                  </a:lnTo>
                  <a:lnTo>
                    <a:pt x="48" y="14"/>
                  </a:lnTo>
                  <a:lnTo>
                    <a:pt x="46" y="10"/>
                  </a:lnTo>
                  <a:lnTo>
                    <a:pt x="42" y="8"/>
                  </a:lnTo>
                  <a:lnTo>
                    <a:pt x="36" y="6"/>
                  </a:lnTo>
                  <a:lnTo>
                    <a:pt x="30" y="6"/>
                  </a:lnTo>
                  <a:lnTo>
                    <a:pt x="26" y="6"/>
                  </a:lnTo>
                  <a:lnTo>
                    <a:pt x="22" y="8"/>
                  </a:lnTo>
                  <a:lnTo>
                    <a:pt x="20" y="8"/>
                  </a:lnTo>
                  <a:lnTo>
                    <a:pt x="14" y="6"/>
                  </a:lnTo>
                  <a:lnTo>
                    <a:pt x="12" y="2"/>
                  </a:lnTo>
                  <a:lnTo>
                    <a:pt x="12" y="6"/>
                  </a:lnTo>
                  <a:lnTo>
                    <a:pt x="10" y="6"/>
                  </a:lnTo>
                  <a:lnTo>
                    <a:pt x="8" y="6"/>
                  </a:lnTo>
                  <a:lnTo>
                    <a:pt x="4" y="0"/>
                  </a:lnTo>
                  <a:lnTo>
                    <a:pt x="2" y="0"/>
                  </a:lnTo>
                  <a:lnTo>
                    <a:pt x="0" y="0"/>
                  </a:lnTo>
                  <a:lnTo>
                    <a:pt x="0" y="2"/>
                  </a:lnTo>
                  <a:lnTo>
                    <a:pt x="0" y="8"/>
                  </a:lnTo>
                  <a:lnTo>
                    <a:pt x="4" y="14"/>
                  </a:lnTo>
                  <a:lnTo>
                    <a:pt x="10" y="24"/>
                  </a:lnTo>
                  <a:lnTo>
                    <a:pt x="10" y="26"/>
                  </a:lnTo>
                  <a:lnTo>
                    <a:pt x="8" y="26"/>
                  </a:lnTo>
                  <a:lnTo>
                    <a:pt x="10" y="28"/>
                  </a:lnTo>
                  <a:lnTo>
                    <a:pt x="18" y="38"/>
                  </a:lnTo>
                  <a:lnTo>
                    <a:pt x="26" y="46"/>
                  </a:lnTo>
                  <a:lnTo>
                    <a:pt x="30" y="53"/>
                  </a:lnTo>
                  <a:lnTo>
                    <a:pt x="36" y="55"/>
                  </a:lnTo>
                  <a:lnTo>
                    <a:pt x="38" y="57"/>
                  </a:lnTo>
                  <a:lnTo>
                    <a:pt x="42" y="63"/>
                  </a:lnTo>
                  <a:lnTo>
                    <a:pt x="48" y="67"/>
                  </a:lnTo>
                  <a:lnTo>
                    <a:pt x="46" y="63"/>
                  </a:lnTo>
                  <a:lnTo>
                    <a:pt x="46" y="57"/>
                  </a:lnTo>
                  <a:lnTo>
                    <a:pt x="46" y="53"/>
                  </a:lnTo>
                  <a:lnTo>
                    <a:pt x="48" y="48"/>
                  </a:lnTo>
                  <a:lnTo>
                    <a:pt x="55" y="46"/>
                  </a:lnTo>
                  <a:lnTo>
                    <a:pt x="57" y="40"/>
                  </a:lnTo>
                  <a:lnTo>
                    <a:pt x="63" y="38"/>
                  </a:lnTo>
                  <a:lnTo>
                    <a:pt x="65" y="36"/>
                  </a:lnTo>
                  <a:lnTo>
                    <a:pt x="65" y="34"/>
                  </a:lnTo>
                  <a:lnTo>
                    <a:pt x="63" y="34"/>
                  </a:lnTo>
                  <a:lnTo>
                    <a:pt x="59" y="30"/>
                  </a:lnTo>
                  <a:lnTo>
                    <a:pt x="57" y="28"/>
                  </a:lnTo>
                  <a:lnTo>
                    <a:pt x="63" y="28"/>
                  </a:lnTo>
                  <a:lnTo>
                    <a:pt x="65" y="26"/>
                  </a:lnTo>
                  <a:lnTo>
                    <a:pt x="65" y="24"/>
                  </a:lnTo>
                  <a:lnTo>
                    <a:pt x="63" y="24"/>
                  </a:lnTo>
                  <a:lnTo>
                    <a:pt x="59" y="18"/>
                  </a:lnTo>
                  <a:lnTo>
                    <a:pt x="59" y="14"/>
                  </a:lnTo>
                  <a:lnTo>
                    <a:pt x="59" y="14"/>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46" name="Freeform 284">
              <a:extLst>
                <a:ext uri="{FF2B5EF4-FFF2-40B4-BE49-F238E27FC236}">
                  <a16:creationId xmlns:a16="http://schemas.microsoft.com/office/drawing/2014/main" id="{0774ECDB-1FF8-054E-A24B-0C1A0FDD2F9A}"/>
                </a:ext>
              </a:extLst>
            </p:cNvPr>
            <p:cNvSpPr>
              <a:spLocks/>
            </p:cNvSpPr>
            <p:nvPr/>
          </p:nvSpPr>
          <p:spPr bwMode="gray">
            <a:xfrm>
              <a:off x="7432677" y="3749671"/>
              <a:ext cx="80962" cy="44450"/>
            </a:xfrm>
            <a:custGeom>
              <a:avLst/>
              <a:gdLst/>
              <a:ahLst/>
              <a:cxnLst>
                <a:cxn ang="0">
                  <a:pos x="0" y="14"/>
                </a:cxn>
                <a:cxn ang="0">
                  <a:pos x="0" y="22"/>
                </a:cxn>
                <a:cxn ang="0">
                  <a:pos x="5" y="28"/>
                </a:cxn>
                <a:cxn ang="0">
                  <a:pos x="13" y="28"/>
                </a:cxn>
                <a:cxn ang="0">
                  <a:pos x="19" y="24"/>
                </a:cxn>
                <a:cxn ang="0">
                  <a:pos x="29" y="28"/>
                </a:cxn>
                <a:cxn ang="0">
                  <a:pos x="45" y="28"/>
                </a:cxn>
                <a:cxn ang="0">
                  <a:pos x="51" y="24"/>
                </a:cxn>
                <a:cxn ang="0">
                  <a:pos x="51" y="18"/>
                </a:cxn>
                <a:cxn ang="0">
                  <a:pos x="47" y="4"/>
                </a:cxn>
                <a:cxn ang="0">
                  <a:pos x="35" y="4"/>
                </a:cxn>
                <a:cxn ang="0">
                  <a:pos x="27" y="4"/>
                </a:cxn>
                <a:cxn ang="0">
                  <a:pos x="19" y="0"/>
                </a:cxn>
                <a:cxn ang="0">
                  <a:pos x="9" y="2"/>
                </a:cxn>
                <a:cxn ang="0">
                  <a:pos x="5" y="4"/>
                </a:cxn>
                <a:cxn ang="0">
                  <a:pos x="0" y="14"/>
                </a:cxn>
                <a:cxn ang="0">
                  <a:pos x="0" y="14"/>
                </a:cxn>
              </a:cxnLst>
              <a:rect l="0" t="0" r="r" b="b"/>
              <a:pathLst>
                <a:path w="51" h="28">
                  <a:moveTo>
                    <a:pt x="0" y="14"/>
                  </a:moveTo>
                  <a:lnTo>
                    <a:pt x="0" y="22"/>
                  </a:lnTo>
                  <a:lnTo>
                    <a:pt x="5" y="28"/>
                  </a:lnTo>
                  <a:lnTo>
                    <a:pt x="13" y="28"/>
                  </a:lnTo>
                  <a:lnTo>
                    <a:pt x="19" y="24"/>
                  </a:lnTo>
                  <a:lnTo>
                    <a:pt x="29" y="28"/>
                  </a:lnTo>
                  <a:lnTo>
                    <a:pt x="45" y="28"/>
                  </a:lnTo>
                  <a:lnTo>
                    <a:pt x="51" y="24"/>
                  </a:lnTo>
                  <a:lnTo>
                    <a:pt x="51" y="18"/>
                  </a:lnTo>
                  <a:lnTo>
                    <a:pt x="47" y="4"/>
                  </a:lnTo>
                  <a:lnTo>
                    <a:pt x="35" y="4"/>
                  </a:lnTo>
                  <a:lnTo>
                    <a:pt x="27" y="4"/>
                  </a:lnTo>
                  <a:lnTo>
                    <a:pt x="19" y="0"/>
                  </a:lnTo>
                  <a:lnTo>
                    <a:pt x="9" y="2"/>
                  </a:lnTo>
                  <a:lnTo>
                    <a:pt x="5" y="4"/>
                  </a:lnTo>
                  <a:lnTo>
                    <a:pt x="0" y="14"/>
                  </a:lnTo>
                  <a:lnTo>
                    <a:pt x="0" y="14"/>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47" name="Freeform 285">
              <a:extLst>
                <a:ext uri="{FF2B5EF4-FFF2-40B4-BE49-F238E27FC236}">
                  <a16:creationId xmlns:a16="http://schemas.microsoft.com/office/drawing/2014/main" id="{C7A15B54-9ADB-E54F-8DD3-F05D9930A618}"/>
                </a:ext>
              </a:extLst>
            </p:cNvPr>
            <p:cNvSpPr>
              <a:spLocks/>
            </p:cNvSpPr>
            <p:nvPr/>
          </p:nvSpPr>
          <p:spPr bwMode="gray">
            <a:xfrm>
              <a:off x="2687638" y="4068758"/>
              <a:ext cx="31750" cy="88900"/>
            </a:xfrm>
            <a:custGeom>
              <a:avLst/>
              <a:gdLst/>
              <a:ahLst/>
              <a:cxnLst>
                <a:cxn ang="0">
                  <a:pos x="6" y="56"/>
                </a:cxn>
                <a:cxn ang="0">
                  <a:pos x="6" y="56"/>
                </a:cxn>
                <a:cxn ang="0">
                  <a:pos x="16" y="40"/>
                </a:cxn>
                <a:cxn ang="0">
                  <a:pos x="18" y="32"/>
                </a:cxn>
                <a:cxn ang="0">
                  <a:pos x="18" y="30"/>
                </a:cxn>
                <a:cxn ang="0">
                  <a:pos x="16" y="28"/>
                </a:cxn>
                <a:cxn ang="0">
                  <a:pos x="20" y="22"/>
                </a:cxn>
                <a:cxn ang="0">
                  <a:pos x="20" y="12"/>
                </a:cxn>
                <a:cxn ang="0">
                  <a:pos x="20" y="6"/>
                </a:cxn>
                <a:cxn ang="0">
                  <a:pos x="16" y="2"/>
                </a:cxn>
                <a:cxn ang="0">
                  <a:pos x="10" y="0"/>
                </a:cxn>
                <a:cxn ang="0">
                  <a:pos x="10" y="2"/>
                </a:cxn>
                <a:cxn ang="0">
                  <a:pos x="8" y="6"/>
                </a:cxn>
                <a:cxn ang="0">
                  <a:pos x="0" y="8"/>
                </a:cxn>
                <a:cxn ang="0">
                  <a:pos x="0" y="56"/>
                </a:cxn>
                <a:cxn ang="0">
                  <a:pos x="6" y="56"/>
                </a:cxn>
                <a:cxn ang="0">
                  <a:pos x="6" y="56"/>
                </a:cxn>
              </a:cxnLst>
              <a:rect l="0" t="0" r="r" b="b"/>
              <a:pathLst>
                <a:path w="20" h="56">
                  <a:moveTo>
                    <a:pt x="6" y="56"/>
                  </a:moveTo>
                  <a:lnTo>
                    <a:pt x="6" y="56"/>
                  </a:lnTo>
                  <a:lnTo>
                    <a:pt x="16" y="40"/>
                  </a:lnTo>
                  <a:lnTo>
                    <a:pt x="18" y="32"/>
                  </a:lnTo>
                  <a:lnTo>
                    <a:pt x="18" y="30"/>
                  </a:lnTo>
                  <a:lnTo>
                    <a:pt x="16" y="28"/>
                  </a:lnTo>
                  <a:lnTo>
                    <a:pt x="20" y="22"/>
                  </a:lnTo>
                  <a:lnTo>
                    <a:pt x="20" y="12"/>
                  </a:lnTo>
                  <a:lnTo>
                    <a:pt x="20" y="6"/>
                  </a:lnTo>
                  <a:lnTo>
                    <a:pt x="16" y="2"/>
                  </a:lnTo>
                  <a:lnTo>
                    <a:pt x="10" y="0"/>
                  </a:lnTo>
                  <a:lnTo>
                    <a:pt x="10" y="2"/>
                  </a:lnTo>
                  <a:lnTo>
                    <a:pt x="8" y="6"/>
                  </a:lnTo>
                  <a:lnTo>
                    <a:pt x="0" y="8"/>
                  </a:lnTo>
                  <a:lnTo>
                    <a:pt x="0" y="56"/>
                  </a:lnTo>
                  <a:lnTo>
                    <a:pt x="6" y="56"/>
                  </a:lnTo>
                  <a:lnTo>
                    <a:pt x="6" y="56"/>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48" name="Freeform 286">
              <a:extLst>
                <a:ext uri="{FF2B5EF4-FFF2-40B4-BE49-F238E27FC236}">
                  <a16:creationId xmlns:a16="http://schemas.microsoft.com/office/drawing/2014/main" id="{3E10B6D1-CAD5-2540-ADEC-FDC5ABB6DC50}"/>
                </a:ext>
              </a:extLst>
            </p:cNvPr>
            <p:cNvSpPr>
              <a:spLocks/>
            </p:cNvSpPr>
            <p:nvPr/>
          </p:nvSpPr>
          <p:spPr bwMode="gray">
            <a:xfrm>
              <a:off x="5118101" y="2887659"/>
              <a:ext cx="103187" cy="74613"/>
            </a:xfrm>
            <a:custGeom>
              <a:avLst/>
              <a:gdLst/>
              <a:ahLst/>
              <a:cxnLst>
                <a:cxn ang="0">
                  <a:pos x="19" y="0"/>
                </a:cxn>
                <a:cxn ang="0">
                  <a:pos x="19" y="0"/>
                </a:cxn>
                <a:cxn ang="0">
                  <a:pos x="12" y="4"/>
                </a:cxn>
                <a:cxn ang="0">
                  <a:pos x="0" y="8"/>
                </a:cxn>
                <a:cxn ang="0">
                  <a:pos x="4" y="11"/>
                </a:cxn>
                <a:cxn ang="0">
                  <a:pos x="8" y="15"/>
                </a:cxn>
                <a:cxn ang="0">
                  <a:pos x="10" y="21"/>
                </a:cxn>
                <a:cxn ang="0">
                  <a:pos x="12" y="21"/>
                </a:cxn>
                <a:cxn ang="0">
                  <a:pos x="17" y="27"/>
                </a:cxn>
                <a:cxn ang="0">
                  <a:pos x="19" y="29"/>
                </a:cxn>
                <a:cxn ang="0">
                  <a:pos x="21" y="29"/>
                </a:cxn>
                <a:cxn ang="0">
                  <a:pos x="23" y="27"/>
                </a:cxn>
                <a:cxn ang="0">
                  <a:pos x="23" y="29"/>
                </a:cxn>
                <a:cxn ang="0">
                  <a:pos x="27" y="35"/>
                </a:cxn>
                <a:cxn ang="0">
                  <a:pos x="31" y="37"/>
                </a:cxn>
                <a:cxn ang="0">
                  <a:pos x="37" y="39"/>
                </a:cxn>
                <a:cxn ang="0">
                  <a:pos x="39" y="39"/>
                </a:cxn>
                <a:cxn ang="0">
                  <a:pos x="41" y="39"/>
                </a:cxn>
                <a:cxn ang="0">
                  <a:pos x="45" y="37"/>
                </a:cxn>
                <a:cxn ang="0">
                  <a:pos x="45" y="39"/>
                </a:cxn>
                <a:cxn ang="0">
                  <a:pos x="45" y="45"/>
                </a:cxn>
                <a:cxn ang="0">
                  <a:pos x="47" y="47"/>
                </a:cxn>
                <a:cxn ang="0">
                  <a:pos x="51" y="47"/>
                </a:cxn>
                <a:cxn ang="0">
                  <a:pos x="59" y="45"/>
                </a:cxn>
                <a:cxn ang="0">
                  <a:pos x="59" y="43"/>
                </a:cxn>
                <a:cxn ang="0">
                  <a:pos x="59" y="37"/>
                </a:cxn>
                <a:cxn ang="0">
                  <a:pos x="63" y="37"/>
                </a:cxn>
                <a:cxn ang="0">
                  <a:pos x="65" y="35"/>
                </a:cxn>
                <a:cxn ang="0">
                  <a:pos x="65" y="29"/>
                </a:cxn>
                <a:cxn ang="0">
                  <a:pos x="65" y="27"/>
                </a:cxn>
                <a:cxn ang="0">
                  <a:pos x="63" y="25"/>
                </a:cxn>
                <a:cxn ang="0">
                  <a:pos x="63" y="21"/>
                </a:cxn>
                <a:cxn ang="0">
                  <a:pos x="63" y="19"/>
                </a:cxn>
                <a:cxn ang="0">
                  <a:pos x="65" y="19"/>
                </a:cxn>
                <a:cxn ang="0">
                  <a:pos x="59" y="17"/>
                </a:cxn>
                <a:cxn ang="0">
                  <a:pos x="57" y="15"/>
                </a:cxn>
                <a:cxn ang="0">
                  <a:pos x="55" y="15"/>
                </a:cxn>
                <a:cxn ang="0">
                  <a:pos x="51" y="11"/>
                </a:cxn>
                <a:cxn ang="0">
                  <a:pos x="49" y="10"/>
                </a:cxn>
                <a:cxn ang="0">
                  <a:pos x="49" y="8"/>
                </a:cxn>
                <a:cxn ang="0">
                  <a:pos x="47" y="8"/>
                </a:cxn>
                <a:cxn ang="0">
                  <a:pos x="41" y="8"/>
                </a:cxn>
                <a:cxn ang="0">
                  <a:pos x="37" y="10"/>
                </a:cxn>
                <a:cxn ang="0">
                  <a:pos x="35" y="11"/>
                </a:cxn>
                <a:cxn ang="0">
                  <a:pos x="31" y="11"/>
                </a:cxn>
                <a:cxn ang="0">
                  <a:pos x="27" y="10"/>
                </a:cxn>
                <a:cxn ang="0">
                  <a:pos x="21" y="4"/>
                </a:cxn>
                <a:cxn ang="0">
                  <a:pos x="19" y="0"/>
                </a:cxn>
                <a:cxn ang="0">
                  <a:pos x="19" y="0"/>
                </a:cxn>
              </a:cxnLst>
              <a:rect l="0" t="0" r="r" b="b"/>
              <a:pathLst>
                <a:path w="65" h="47">
                  <a:moveTo>
                    <a:pt x="19" y="0"/>
                  </a:moveTo>
                  <a:lnTo>
                    <a:pt x="19" y="0"/>
                  </a:lnTo>
                  <a:lnTo>
                    <a:pt x="12" y="4"/>
                  </a:lnTo>
                  <a:lnTo>
                    <a:pt x="0" y="8"/>
                  </a:lnTo>
                  <a:lnTo>
                    <a:pt x="4" y="11"/>
                  </a:lnTo>
                  <a:lnTo>
                    <a:pt x="8" y="15"/>
                  </a:lnTo>
                  <a:lnTo>
                    <a:pt x="10" y="21"/>
                  </a:lnTo>
                  <a:lnTo>
                    <a:pt x="12" y="21"/>
                  </a:lnTo>
                  <a:lnTo>
                    <a:pt x="17" y="27"/>
                  </a:lnTo>
                  <a:lnTo>
                    <a:pt x="19" y="29"/>
                  </a:lnTo>
                  <a:lnTo>
                    <a:pt x="21" y="29"/>
                  </a:lnTo>
                  <a:lnTo>
                    <a:pt x="23" y="27"/>
                  </a:lnTo>
                  <a:lnTo>
                    <a:pt x="23" y="29"/>
                  </a:lnTo>
                  <a:lnTo>
                    <a:pt x="27" y="35"/>
                  </a:lnTo>
                  <a:lnTo>
                    <a:pt x="31" y="37"/>
                  </a:lnTo>
                  <a:lnTo>
                    <a:pt x="37" y="39"/>
                  </a:lnTo>
                  <a:lnTo>
                    <a:pt x="39" y="39"/>
                  </a:lnTo>
                  <a:lnTo>
                    <a:pt x="41" y="39"/>
                  </a:lnTo>
                  <a:lnTo>
                    <a:pt x="45" y="37"/>
                  </a:lnTo>
                  <a:lnTo>
                    <a:pt x="45" y="39"/>
                  </a:lnTo>
                  <a:lnTo>
                    <a:pt x="45" y="45"/>
                  </a:lnTo>
                  <a:lnTo>
                    <a:pt x="47" y="47"/>
                  </a:lnTo>
                  <a:lnTo>
                    <a:pt x="51" y="47"/>
                  </a:lnTo>
                  <a:lnTo>
                    <a:pt x="59" y="45"/>
                  </a:lnTo>
                  <a:lnTo>
                    <a:pt x="59" y="43"/>
                  </a:lnTo>
                  <a:lnTo>
                    <a:pt x="59" y="37"/>
                  </a:lnTo>
                  <a:lnTo>
                    <a:pt x="63" y="37"/>
                  </a:lnTo>
                  <a:lnTo>
                    <a:pt x="65" y="35"/>
                  </a:lnTo>
                  <a:lnTo>
                    <a:pt x="65" y="29"/>
                  </a:lnTo>
                  <a:lnTo>
                    <a:pt x="65" y="27"/>
                  </a:lnTo>
                  <a:lnTo>
                    <a:pt x="63" y="25"/>
                  </a:lnTo>
                  <a:lnTo>
                    <a:pt x="63" y="21"/>
                  </a:lnTo>
                  <a:lnTo>
                    <a:pt x="63" y="19"/>
                  </a:lnTo>
                  <a:lnTo>
                    <a:pt x="65" y="19"/>
                  </a:lnTo>
                  <a:lnTo>
                    <a:pt x="59" y="17"/>
                  </a:lnTo>
                  <a:lnTo>
                    <a:pt x="57" y="15"/>
                  </a:lnTo>
                  <a:lnTo>
                    <a:pt x="55" y="15"/>
                  </a:lnTo>
                  <a:lnTo>
                    <a:pt x="51" y="11"/>
                  </a:lnTo>
                  <a:lnTo>
                    <a:pt x="49" y="10"/>
                  </a:lnTo>
                  <a:lnTo>
                    <a:pt x="49" y="8"/>
                  </a:lnTo>
                  <a:lnTo>
                    <a:pt x="47" y="8"/>
                  </a:lnTo>
                  <a:lnTo>
                    <a:pt x="41" y="8"/>
                  </a:lnTo>
                  <a:lnTo>
                    <a:pt x="37" y="10"/>
                  </a:lnTo>
                  <a:lnTo>
                    <a:pt x="35" y="11"/>
                  </a:lnTo>
                  <a:lnTo>
                    <a:pt x="31" y="11"/>
                  </a:lnTo>
                  <a:lnTo>
                    <a:pt x="27" y="10"/>
                  </a:lnTo>
                  <a:lnTo>
                    <a:pt x="21" y="4"/>
                  </a:lnTo>
                  <a:lnTo>
                    <a:pt x="19" y="0"/>
                  </a:lnTo>
                  <a:lnTo>
                    <a:pt x="19"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49" name="Freeform 287">
              <a:extLst>
                <a:ext uri="{FF2B5EF4-FFF2-40B4-BE49-F238E27FC236}">
                  <a16:creationId xmlns:a16="http://schemas.microsoft.com/office/drawing/2014/main" id="{988F352E-C7D5-9942-9608-F8956197BB7B}"/>
                </a:ext>
              </a:extLst>
            </p:cNvPr>
            <p:cNvSpPr>
              <a:spLocks/>
            </p:cNvSpPr>
            <p:nvPr/>
          </p:nvSpPr>
          <p:spPr bwMode="gray">
            <a:xfrm>
              <a:off x="5711827" y="2695572"/>
              <a:ext cx="200025" cy="179388"/>
            </a:xfrm>
            <a:custGeom>
              <a:avLst/>
              <a:gdLst/>
              <a:ahLst/>
              <a:cxnLst>
                <a:cxn ang="0">
                  <a:pos x="36" y="22"/>
                </a:cxn>
                <a:cxn ang="0">
                  <a:pos x="43" y="14"/>
                </a:cxn>
                <a:cxn ang="0">
                  <a:pos x="53" y="18"/>
                </a:cxn>
                <a:cxn ang="0">
                  <a:pos x="57" y="2"/>
                </a:cxn>
                <a:cxn ang="0">
                  <a:pos x="63" y="2"/>
                </a:cxn>
                <a:cxn ang="0">
                  <a:pos x="71" y="0"/>
                </a:cxn>
                <a:cxn ang="0">
                  <a:pos x="75" y="4"/>
                </a:cxn>
                <a:cxn ang="0">
                  <a:pos x="81" y="2"/>
                </a:cxn>
                <a:cxn ang="0">
                  <a:pos x="93" y="4"/>
                </a:cxn>
                <a:cxn ang="0">
                  <a:pos x="99" y="8"/>
                </a:cxn>
                <a:cxn ang="0">
                  <a:pos x="102" y="12"/>
                </a:cxn>
                <a:cxn ang="0">
                  <a:pos x="106" y="14"/>
                </a:cxn>
                <a:cxn ang="0">
                  <a:pos x="108" y="24"/>
                </a:cxn>
                <a:cxn ang="0">
                  <a:pos x="112" y="42"/>
                </a:cxn>
                <a:cxn ang="0">
                  <a:pos x="114" y="48"/>
                </a:cxn>
                <a:cxn ang="0">
                  <a:pos x="124" y="58"/>
                </a:cxn>
                <a:cxn ang="0">
                  <a:pos x="126" y="65"/>
                </a:cxn>
                <a:cxn ang="0">
                  <a:pos x="122" y="69"/>
                </a:cxn>
                <a:cxn ang="0">
                  <a:pos x="114" y="65"/>
                </a:cxn>
                <a:cxn ang="0">
                  <a:pos x="112" y="73"/>
                </a:cxn>
                <a:cxn ang="0">
                  <a:pos x="116" y="75"/>
                </a:cxn>
                <a:cxn ang="0">
                  <a:pos x="120" y="99"/>
                </a:cxn>
                <a:cxn ang="0">
                  <a:pos x="108" y="101"/>
                </a:cxn>
                <a:cxn ang="0">
                  <a:pos x="106" y="111"/>
                </a:cxn>
                <a:cxn ang="0">
                  <a:pos x="97" y="111"/>
                </a:cxn>
                <a:cxn ang="0">
                  <a:pos x="85" y="109"/>
                </a:cxn>
                <a:cxn ang="0">
                  <a:pos x="79" y="111"/>
                </a:cxn>
                <a:cxn ang="0">
                  <a:pos x="75" y="109"/>
                </a:cxn>
                <a:cxn ang="0">
                  <a:pos x="69" y="109"/>
                </a:cxn>
                <a:cxn ang="0">
                  <a:pos x="57" y="111"/>
                </a:cxn>
                <a:cxn ang="0">
                  <a:pos x="32" y="105"/>
                </a:cxn>
                <a:cxn ang="0">
                  <a:pos x="16" y="111"/>
                </a:cxn>
                <a:cxn ang="0">
                  <a:pos x="12" y="111"/>
                </a:cxn>
                <a:cxn ang="0">
                  <a:pos x="6" y="105"/>
                </a:cxn>
                <a:cxn ang="0">
                  <a:pos x="0" y="95"/>
                </a:cxn>
                <a:cxn ang="0">
                  <a:pos x="6" y="83"/>
                </a:cxn>
                <a:cxn ang="0">
                  <a:pos x="4" y="75"/>
                </a:cxn>
                <a:cxn ang="0">
                  <a:pos x="0" y="65"/>
                </a:cxn>
                <a:cxn ang="0">
                  <a:pos x="18" y="64"/>
                </a:cxn>
                <a:cxn ang="0">
                  <a:pos x="22" y="60"/>
                </a:cxn>
                <a:cxn ang="0">
                  <a:pos x="28" y="48"/>
                </a:cxn>
                <a:cxn ang="0">
                  <a:pos x="34" y="32"/>
                </a:cxn>
                <a:cxn ang="0">
                  <a:pos x="39" y="28"/>
                </a:cxn>
                <a:cxn ang="0">
                  <a:pos x="36" y="22"/>
                </a:cxn>
              </a:cxnLst>
              <a:rect l="0" t="0" r="r" b="b"/>
              <a:pathLst>
                <a:path w="126" h="113">
                  <a:moveTo>
                    <a:pt x="36" y="22"/>
                  </a:moveTo>
                  <a:lnTo>
                    <a:pt x="36" y="22"/>
                  </a:lnTo>
                  <a:lnTo>
                    <a:pt x="41" y="18"/>
                  </a:lnTo>
                  <a:lnTo>
                    <a:pt x="43" y="14"/>
                  </a:lnTo>
                  <a:lnTo>
                    <a:pt x="49" y="14"/>
                  </a:lnTo>
                  <a:lnTo>
                    <a:pt x="53" y="18"/>
                  </a:lnTo>
                  <a:lnTo>
                    <a:pt x="57" y="10"/>
                  </a:lnTo>
                  <a:lnTo>
                    <a:pt x="57" y="2"/>
                  </a:lnTo>
                  <a:lnTo>
                    <a:pt x="59" y="0"/>
                  </a:lnTo>
                  <a:lnTo>
                    <a:pt x="63" y="2"/>
                  </a:lnTo>
                  <a:lnTo>
                    <a:pt x="69" y="2"/>
                  </a:lnTo>
                  <a:lnTo>
                    <a:pt x="71" y="0"/>
                  </a:lnTo>
                  <a:lnTo>
                    <a:pt x="75" y="2"/>
                  </a:lnTo>
                  <a:lnTo>
                    <a:pt x="75" y="4"/>
                  </a:lnTo>
                  <a:lnTo>
                    <a:pt x="77" y="4"/>
                  </a:lnTo>
                  <a:lnTo>
                    <a:pt x="81" y="2"/>
                  </a:lnTo>
                  <a:lnTo>
                    <a:pt x="85" y="2"/>
                  </a:lnTo>
                  <a:lnTo>
                    <a:pt x="93" y="4"/>
                  </a:lnTo>
                  <a:lnTo>
                    <a:pt x="97" y="8"/>
                  </a:lnTo>
                  <a:lnTo>
                    <a:pt x="99" y="8"/>
                  </a:lnTo>
                  <a:lnTo>
                    <a:pt x="102" y="10"/>
                  </a:lnTo>
                  <a:lnTo>
                    <a:pt x="102" y="12"/>
                  </a:lnTo>
                  <a:lnTo>
                    <a:pt x="104" y="14"/>
                  </a:lnTo>
                  <a:lnTo>
                    <a:pt x="106" y="14"/>
                  </a:lnTo>
                  <a:lnTo>
                    <a:pt x="106" y="20"/>
                  </a:lnTo>
                  <a:lnTo>
                    <a:pt x="108" y="24"/>
                  </a:lnTo>
                  <a:lnTo>
                    <a:pt x="112" y="32"/>
                  </a:lnTo>
                  <a:lnTo>
                    <a:pt x="112" y="42"/>
                  </a:lnTo>
                  <a:lnTo>
                    <a:pt x="112" y="44"/>
                  </a:lnTo>
                  <a:lnTo>
                    <a:pt x="114" y="48"/>
                  </a:lnTo>
                  <a:lnTo>
                    <a:pt x="120" y="52"/>
                  </a:lnTo>
                  <a:lnTo>
                    <a:pt x="124" y="58"/>
                  </a:lnTo>
                  <a:lnTo>
                    <a:pt x="126" y="64"/>
                  </a:lnTo>
                  <a:lnTo>
                    <a:pt x="126" y="65"/>
                  </a:lnTo>
                  <a:lnTo>
                    <a:pt x="124" y="69"/>
                  </a:lnTo>
                  <a:lnTo>
                    <a:pt x="122" y="69"/>
                  </a:lnTo>
                  <a:lnTo>
                    <a:pt x="116" y="65"/>
                  </a:lnTo>
                  <a:lnTo>
                    <a:pt x="114" y="65"/>
                  </a:lnTo>
                  <a:lnTo>
                    <a:pt x="112" y="69"/>
                  </a:lnTo>
                  <a:lnTo>
                    <a:pt x="112" y="73"/>
                  </a:lnTo>
                  <a:lnTo>
                    <a:pt x="114" y="73"/>
                  </a:lnTo>
                  <a:lnTo>
                    <a:pt x="116" y="75"/>
                  </a:lnTo>
                  <a:lnTo>
                    <a:pt x="120" y="79"/>
                  </a:lnTo>
                  <a:lnTo>
                    <a:pt x="120" y="99"/>
                  </a:lnTo>
                  <a:lnTo>
                    <a:pt x="112" y="99"/>
                  </a:lnTo>
                  <a:lnTo>
                    <a:pt x="108" y="101"/>
                  </a:lnTo>
                  <a:lnTo>
                    <a:pt x="108" y="105"/>
                  </a:lnTo>
                  <a:lnTo>
                    <a:pt x="106" y="111"/>
                  </a:lnTo>
                  <a:lnTo>
                    <a:pt x="104" y="111"/>
                  </a:lnTo>
                  <a:lnTo>
                    <a:pt x="97" y="111"/>
                  </a:lnTo>
                  <a:lnTo>
                    <a:pt x="89" y="111"/>
                  </a:lnTo>
                  <a:lnTo>
                    <a:pt x="85" y="109"/>
                  </a:lnTo>
                  <a:lnTo>
                    <a:pt x="81" y="111"/>
                  </a:lnTo>
                  <a:lnTo>
                    <a:pt x="79" y="111"/>
                  </a:lnTo>
                  <a:lnTo>
                    <a:pt x="77" y="111"/>
                  </a:lnTo>
                  <a:lnTo>
                    <a:pt x="75" y="109"/>
                  </a:lnTo>
                  <a:lnTo>
                    <a:pt x="71" y="113"/>
                  </a:lnTo>
                  <a:lnTo>
                    <a:pt x="69" y="109"/>
                  </a:lnTo>
                  <a:lnTo>
                    <a:pt x="63" y="109"/>
                  </a:lnTo>
                  <a:lnTo>
                    <a:pt x="57" y="111"/>
                  </a:lnTo>
                  <a:lnTo>
                    <a:pt x="49" y="109"/>
                  </a:lnTo>
                  <a:lnTo>
                    <a:pt x="32" y="105"/>
                  </a:lnTo>
                  <a:lnTo>
                    <a:pt x="18" y="105"/>
                  </a:lnTo>
                  <a:lnTo>
                    <a:pt x="16" y="111"/>
                  </a:lnTo>
                  <a:lnTo>
                    <a:pt x="14" y="113"/>
                  </a:lnTo>
                  <a:lnTo>
                    <a:pt x="12" y="111"/>
                  </a:lnTo>
                  <a:lnTo>
                    <a:pt x="8" y="105"/>
                  </a:lnTo>
                  <a:lnTo>
                    <a:pt x="6" y="105"/>
                  </a:lnTo>
                  <a:lnTo>
                    <a:pt x="4" y="109"/>
                  </a:lnTo>
                  <a:lnTo>
                    <a:pt x="0" y="95"/>
                  </a:lnTo>
                  <a:lnTo>
                    <a:pt x="6" y="89"/>
                  </a:lnTo>
                  <a:lnTo>
                    <a:pt x="6" y="83"/>
                  </a:lnTo>
                  <a:lnTo>
                    <a:pt x="6" y="81"/>
                  </a:lnTo>
                  <a:lnTo>
                    <a:pt x="4" y="75"/>
                  </a:lnTo>
                  <a:lnTo>
                    <a:pt x="0" y="71"/>
                  </a:lnTo>
                  <a:lnTo>
                    <a:pt x="0" y="65"/>
                  </a:lnTo>
                  <a:lnTo>
                    <a:pt x="8" y="64"/>
                  </a:lnTo>
                  <a:lnTo>
                    <a:pt x="18" y="64"/>
                  </a:lnTo>
                  <a:lnTo>
                    <a:pt x="22" y="62"/>
                  </a:lnTo>
                  <a:lnTo>
                    <a:pt x="22" y="60"/>
                  </a:lnTo>
                  <a:lnTo>
                    <a:pt x="28" y="58"/>
                  </a:lnTo>
                  <a:lnTo>
                    <a:pt x="28" y="48"/>
                  </a:lnTo>
                  <a:lnTo>
                    <a:pt x="28" y="40"/>
                  </a:lnTo>
                  <a:lnTo>
                    <a:pt x="34" y="32"/>
                  </a:lnTo>
                  <a:lnTo>
                    <a:pt x="36" y="30"/>
                  </a:lnTo>
                  <a:lnTo>
                    <a:pt x="39" y="28"/>
                  </a:lnTo>
                  <a:lnTo>
                    <a:pt x="36" y="22"/>
                  </a:lnTo>
                  <a:lnTo>
                    <a:pt x="36" y="22"/>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50" name="Freeform 288">
              <a:extLst>
                <a:ext uri="{FF2B5EF4-FFF2-40B4-BE49-F238E27FC236}">
                  <a16:creationId xmlns:a16="http://schemas.microsoft.com/office/drawing/2014/main" id="{2B8D26F8-756D-1949-B2BD-A7924B340A77}"/>
                </a:ext>
              </a:extLst>
            </p:cNvPr>
            <p:cNvSpPr>
              <a:spLocks/>
            </p:cNvSpPr>
            <p:nvPr/>
          </p:nvSpPr>
          <p:spPr bwMode="gray">
            <a:xfrm>
              <a:off x="7385052" y="3816346"/>
              <a:ext cx="147637" cy="206374"/>
            </a:xfrm>
            <a:custGeom>
              <a:avLst/>
              <a:gdLst/>
              <a:ahLst/>
              <a:cxnLst>
                <a:cxn ang="0">
                  <a:pos x="18" y="100"/>
                </a:cxn>
                <a:cxn ang="0">
                  <a:pos x="22" y="106"/>
                </a:cxn>
                <a:cxn ang="0">
                  <a:pos x="28" y="100"/>
                </a:cxn>
                <a:cxn ang="0">
                  <a:pos x="34" y="98"/>
                </a:cxn>
                <a:cxn ang="0">
                  <a:pos x="37" y="98"/>
                </a:cxn>
                <a:cxn ang="0">
                  <a:pos x="39" y="96"/>
                </a:cxn>
                <a:cxn ang="0">
                  <a:pos x="47" y="96"/>
                </a:cxn>
                <a:cxn ang="0">
                  <a:pos x="49" y="90"/>
                </a:cxn>
                <a:cxn ang="0">
                  <a:pos x="47" y="86"/>
                </a:cxn>
                <a:cxn ang="0">
                  <a:pos x="45" y="83"/>
                </a:cxn>
                <a:cxn ang="0">
                  <a:pos x="53" y="79"/>
                </a:cxn>
                <a:cxn ang="0">
                  <a:pos x="47" y="67"/>
                </a:cxn>
                <a:cxn ang="0">
                  <a:pos x="57" y="77"/>
                </a:cxn>
                <a:cxn ang="0">
                  <a:pos x="65" y="77"/>
                </a:cxn>
                <a:cxn ang="0">
                  <a:pos x="65" y="81"/>
                </a:cxn>
                <a:cxn ang="0">
                  <a:pos x="73" y="92"/>
                </a:cxn>
                <a:cxn ang="0">
                  <a:pos x="75" y="106"/>
                </a:cxn>
                <a:cxn ang="0">
                  <a:pos x="81" y="118"/>
                </a:cxn>
                <a:cxn ang="0">
                  <a:pos x="85" y="124"/>
                </a:cxn>
                <a:cxn ang="0">
                  <a:pos x="93" y="120"/>
                </a:cxn>
                <a:cxn ang="0">
                  <a:pos x="91" y="108"/>
                </a:cxn>
                <a:cxn ang="0">
                  <a:pos x="87" y="90"/>
                </a:cxn>
                <a:cxn ang="0">
                  <a:pos x="81" y="71"/>
                </a:cxn>
                <a:cxn ang="0">
                  <a:pos x="69" y="79"/>
                </a:cxn>
                <a:cxn ang="0">
                  <a:pos x="69" y="61"/>
                </a:cxn>
                <a:cxn ang="0">
                  <a:pos x="77" y="49"/>
                </a:cxn>
                <a:cxn ang="0">
                  <a:pos x="77" y="37"/>
                </a:cxn>
                <a:cxn ang="0">
                  <a:pos x="75" y="29"/>
                </a:cxn>
                <a:cxn ang="0">
                  <a:pos x="55" y="33"/>
                </a:cxn>
                <a:cxn ang="0">
                  <a:pos x="39" y="33"/>
                </a:cxn>
                <a:cxn ang="0">
                  <a:pos x="39" y="10"/>
                </a:cxn>
                <a:cxn ang="0">
                  <a:pos x="26" y="8"/>
                </a:cxn>
                <a:cxn ang="0">
                  <a:pos x="10" y="8"/>
                </a:cxn>
                <a:cxn ang="0">
                  <a:pos x="16" y="23"/>
                </a:cxn>
                <a:cxn ang="0">
                  <a:pos x="0" y="31"/>
                </a:cxn>
                <a:cxn ang="0">
                  <a:pos x="6" y="47"/>
                </a:cxn>
                <a:cxn ang="0">
                  <a:pos x="18" y="59"/>
                </a:cxn>
                <a:cxn ang="0">
                  <a:pos x="20" y="77"/>
                </a:cxn>
                <a:cxn ang="0">
                  <a:pos x="18" y="96"/>
                </a:cxn>
                <a:cxn ang="0">
                  <a:pos x="18" y="100"/>
                </a:cxn>
              </a:cxnLst>
              <a:rect l="0" t="0" r="r" b="b"/>
              <a:pathLst>
                <a:path w="93" h="130">
                  <a:moveTo>
                    <a:pt x="18" y="100"/>
                  </a:moveTo>
                  <a:lnTo>
                    <a:pt x="18" y="100"/>
                  </a:lnTo>
                  <a:lnTo>
                    <a:pt x="18" y="106"/>
                  </a:lnTo>
                  <a:lnTo>
                    <a:pt x="22" y="106"/>
                  </a:lnTo>
                  <a:lnTo>
                    <a:pt x="26" y="102"/>
                  </a:lnTo>
                  <a:lnTo>
                    <a:pt x="28" y="100"/>
                  </a:lnTo>
                  <a:lnTo>
                    <a:pt x="34" y="100"/>
                  </a:lnTo>
                  <a:lnTo>
                    <a:pt x="34" y="98"/>
                  </a:lnTo>
                  <a:lnTo>
                    <a:pt x="35" y="98"/>
                  </a:lnTo>
                  <a:lnTo>
                    <a:pt x="37" y="98"/>
                  </a:lnTo>
                  <a:lnTo>
                    <a:pt x="37" y="96"/>
                  </a:lnTo>
                  <a:lnTo>
                    <a:pt x="39" y="96"/>
                  </a:lnTo>
                  <a:lnTo>
                    <a:pt x="43" y="98"/>
                  </a:lnTo>
                  <a:lnTo>
                    <a:pt x="47" y="96"/>
                  </a:lnTo>
                  <a:lnTo>
                    <a:pt x="49" y="92"/>
                  </a:lnTo>
                  <a:lnTo>
                    <a:pt x="49" y="90"/>
                  </a:lnTo>
                  <a:lnTo>
                    <a:pt x="47" y="88"/>
                  </a:lnTo>
                  <a:lnTo>
                    <a:pt x="47" y="86"/>
                  </a:lnTo>
                  <a:lnTo>
                    <a:pt x="47" y="83"/>
                  </a:lnTo>
                  <a:lnTo>
                    <a:pt x="45" y="83"/>
                  </a:lnTo>
                  <a:lnTo>
                    <a:pt x="45" y="81"/>
                  </a:lnTo>
                  <a:lnTo>
                    <a:pt x="53" y="79"/>
                  </a:lnTo>
                  <a:lnTo>
                    <a:pt x="47" y="69"/>
                  </a:lnTo>
                  <a:lnTo>
                    <a:pt x="47" y="67"/>
                  </a:lnTo>
                  <a:lnTo>
                    <a:pt x="53" y="71"/>
                  </a:lnTo>
                  <a:lnTo>
                    <a:pt x="57" y="77"/>
                  </a:lnTo>
                  <a:lnTo>
                    <a:pt x="59" y="79"/>
                  </a:lnTo>
                  <a:lnTo>
                    <a:pt x="65" y="77"/>
                  </a:lnTo>
                  <a:lnTo>
                    <a:pt x="65" y="79"/>
                  </a:lnTo>
                  <a:lnTo>
                    <a:pt x="65" y="81"/>
                  </a:lnTo>
                  <a:lnTo>
                    <a:pt x="73" y="88"/>
                  </a:lnTo>
                  <a:lnTo>
                    <a:pt x="73" y="92"/>
                  </a:lnTo>
                  <a:lnTo>
                    <a:pt x="75" y="96"/>
                  </a:lnTo>
                  <a:lnTo>
                    <a:pt x="75" y="106"/>
                  </a:lnTo>
                  <a:lnTo>
                    <a:pt x="77" y="116"/>
                  </a:lnTo>
                  <a:lnTo>
                    <a:pt x="81" y="118"/>
                  </a:lnTo>
                  <a:lnTo>
                    <a:pt x="85" y="130"/>
                  </a:lnTo>
                  <a:lnTo>
                    <a:pt x="85" y="124"/>
                  </a:lnTo>
                  <a:lnTo>
                    <a:pt x="87" y="118"/>
                  </a:lnTo>
                  <a:lnTo>
                    <a:pt x="93" y="120"/>
                  </a:lnTo>
                  <a:lnTo>
                    <a:pt x="93" y="114"/>
                  </a:lnTo>
                  <a:lnTo>
                    <a:pt x="91" y="108"/>
                  </a:lnTo>
                  <a:lnTo>
                    <a:pt x="87" y="98"/>
                  </a:lnTo>
                  <a:lnTo>
                    <a:pt x="87" y="90"/>
                  </a:lnTo>
                  <a:lnTo>
                    <a:pt x="87" y="83"/>
                  </a:lnTo>
                  <a:lnTo>
                    <a:pt x="81" y="71"/>
                  </a:lnTo>
                  <a:lnTo>
                    <a:pt x="77" y="79"/>
                  </a:lnTo>
                  <a:lnTo>
                    <a:pt x="69" y="79"/>
                  </a:lnTo>
                  <a:lnTo>
                    <a:pt x="67" y="73"/>
                  </a:lnTo>
                  <a:lnTo>
                    <a:pt x="69" y="61"/>
                  </a:lnTo>
                  <a:lnTo>
                    <a:pt x="75" y="51"/>
                  </a:lnTo>
                  <a:lnTo>
                    <a:pt x="77" y="49"/>
                  </a:lnTo>
                  <a:lnTo>
                    <a:pt x="81" y="43"/>
                  </a:lnTo>
                  <a:lnTo>
                    <a:pt x="77" y="37"/>
                  </a:lnTo>
                  <a:lnTo>
                    <a:pt x="87" y="29"/>
                  </a:lnTo>
                  <a:lnTo>
                    <a:pt x="75" y="29"/>
                  </a:lnTo>
                  <a:lnTo>
                    <a:pt x="65" y="31"/>
                  </a:lnTo>
                  <a:lnTo>
                    <a:pt x="55" y="33"/>
                  </a:lnTo>
                  <a:lnTo>
                    <a:pt x="45" y="33"/>
                  </a:lnTo>
                  <a:lnTo>
                    <a:pt x="39" y="33"/>
                  </a:lnTo>
                  <a:lnTo>
                    <a:pt x="37" y="20"/>
                  </a:lnTo>
                  <a:lnTo>
                    <a:pt x="39" y="10"/>
                  </a:lnTo>
                  <a:lnTo>
                    <a:pt x="34" y="8"/>
                  </a:lnTo>
                  <a:lnTo>
                    <a:pt x="26" y="8"/>
                  </a:lnTo>
                  <a:lnTo>
                    <a:pt x="16" y="0"/>
                  </a:lnTo>
                  <a:lnTo>
                    <a:pt x="10" y="8"/>
                  </a:lnTo>
                  <a:lnTo>
                    <a:pt x="18" y="18"/>
                  </a:lnTo>
                  <a:lnTo>
                    <a:pt x="16" y="23"/>
                  </a:lnTo>
                  <a:lnTo>
                    <a:pt x="8" y="27"/>
                  </a:lnTo>
                  <a:lnTo>
                    <a:pt x="0" y="31"/>
                  </a:lnTo>
                  <a:lnTo>
                    <a:pt x="2" y="43"/>
                  </a:lnTo>
                  <a:lnTo>
                    <a:pt x="6" y="47"/>
                  </a:lnTo>
                  <a:lnTo>
                    <a:pt x="16" y="51"/>
                  </a:lnTo>
                  <a:lnTo>
                    <a:pt x="18" y="59"/>
                  </a:lnTo>
                  <a:lnTo>
                    <a:pt x="16" y="71"/>
                  </a:lnTo>
                  <a:lnTo>
                    <a:pt x="20" y="77"/>
                  </a:lnTo>
                  <a:lnTo>
                    <a:pt x="20" y="88"/>
                  </a:lnTo>
                  <a:lnTo>
                    <a:pt x="18" y="96"/>
                  </a:lnTo>
                  <a:lnTo>
                    <a:pt x="18" y="100"/>
                  </a:lnTo>
                  <a:lnTo>
                    <a:pt x="18" y="10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51" name="Freeform 289">
              <a:extLst>
                <a:ext uri="{FF2B5EF4-FFF2-40B4-BE49-F238E27FC236}">
                  <a16:creationId xmlns:a16="http://schemas.microsoft.com/office/drawing/2014/main" id="{FE97C5CB-9122-474E-ABA2-7316688CB630}"/>
                </a:ext>
              </a:extLst>
            </p:cNvPr>
            <p:cNvSpPr>
              <a:spLocks/>
            </p:cNvSpPr>
            <p:nvPr/>
          </p:nvSpPr>
          <p:spPr bwMode="gray">
            <a:xfrm>
              <a:off x="7385052" y="3816346"/>
              <a:ext cx="147637" cy="206374"/>
            </a:xfrm>
            <a:custGeom>
              <a:avLst/>
              <a:gdLst/>
              <a:ahLst/>
              <a:cxnLst>
                <a:cxn ang="0">
                  <a:pos x="18" y="100"/>
                </a:cxn>
                <a:cxn ang="0">
                  <a:pos x="22" y="106"/>
                </a:cxn>
                <a:cxn ang="0">
                  <a:pos x="28" y="100"/>
                </a:cxn>
                <a:cxn ang="0">
                  <a:pos x="34" y="98"/>
                </a:cxn>
                <a:cxn ang="0">
                  <a:pos x="37" y="98"/>
                </a:cxn>
                <a:cxn ang="0">
                  <a:pos x="39" y="96"/>
                </a:cxn>
                <a:cxn ang="0">
                  <a:pos x="47" y="96"/>
                </a:cxn>
                <a:cxn ang="0">
                  <a:pos x="49" y="90"/>
                </a:cxn>
                <a:cxn ang="0">
                  <a:pos x="47" y="86"/>
                </a:cxn>
                <a:cxn ang="0">
                  <a:pos x="45" y="83"/>
                </a:cxn>
                <a:cxn ang="0">
                  <a:pos x="53" y="79"/>
                </a:cxn>
                <a:cxn ang="0">
                  <a:pos x="47" y="67"/>
                </a:cxn>
                <a:cxn ang="0">
                  <a:pos x="57" y="77"/>
                </a:cxn>
                <a:cxn ang="0">
                  <a:pos x="65" y="77"/>
                </a:cxn>
                <a:cxn ang="0">
                  <a:pos x="65" y="81"/>
                </a:cxn>
                <a:cxn ang="0">
                  <a:pos x="73" y="92"/>
                </a:cxn>
                <a:cxn ang="0">
                  <a:pos x="75" y="106"/>
                </a:cxn>
                <a:cxn ang="0">
                  <a:pos x="81" y="118"/>
                </a:cxn>
                <a:cxn ang="0">
                  <a:pos x="85" y="124"/>
                </a:cxn>
                <a:cxn ang="0">
                  <a:pos x="93" y="120"/>
                </a:cxn>
                <a:cxn ang="0">
                  <a:pos x="91" y="108"/>
                </a:cxn>
                <a:cxn ang="0">
                  <a:pos x="87" y="90"/>
                </a:cxn>
                <a:cxn ang="0">
                  <a:pos x="81" y="71"/>
                </a:cxn>
                <a:cxn ang="0">
                  <a:pos x="69" y="79"/>
                </a:cxn>
                <a:cxn ang="0">
                  <a:pos x="69" y="61"/>
                </a:cxn>
                <a:cxn ang="0">
                  <a:pos x="77" y="49"/>
                </a:cxn>
                <a:cxn ang="0">
                  <a:pos x="77" y="37"/>
                </a:cxn>
                <a:cxn ang="0">
                  <a:pos x="75" y="29"/>
                </a:cxn>
                <a:cxn ang="0">
                  <a:pos x="55" y="33"/>
                </a:cxn>
                <a:cxn ang="0">
                  <a:pos x="39" y="33"/>
                </a:cxn>
                <a:cxn ang="0">
                  <a:pos x="39" y="10"/>
                </a:cxn>
                <a:cxn ang="0">
                  <a:pos x="26" y="8"/>
                </a:cxn>
                <a:cxn ang="0">
                  <a:pos x="10" y="8"/>
                </a:cxn>
                <a:cxn ang="0">
                  <a:pos x="16" y="23"/>
                </a:cxn>
                <a:cxn ang="0">
                  <a:pos x="0" y="31"/>
                </a:cxn>
                <a:cxn ang="0">
                  <a:pos x="6" y="47"/>
                </a:cxn>
                <a:cxn ang="0">
                  <a:pos x="18" y="59"/>
                </a:cxn>
                <a:cxn ang="0">
                  <a:pos x="20" y="77"/>
                </a:cxn>
                <a:cxn ang="0">
                  <a:pos x="18" y="96"/>
                </a:cxn>
                <a:cxn ang="0">
                  <a:pos x="18" y="100"/>
                </a:cxn>
              </a:cxnLst>
              <a:rect l="0" t="0" r="r" b="b"/>
              <a:pathLst>
                <a:path w="93" h="130">
                  <a:moveTo>
                    <a:pt x="18" y="100"/>
                  </a:moveTo>
                  <a:lnTo>
                    <a:pt x="18" y="100"/>
                  </a:lnTo>
                  <a:lnTo>
                    <a:pt x="18" y="106"/>
                  </a:lnTo>
                  <a:lnTo>
                    <a:pt x="22" y="106"/>
                  </a:lnTo>
                  <a:lnTo>
                    <a:pt x="26" y="102"/>
                  </a:lnTo>
                  <a:lnTo>
                    <a:pt x="28" y="100"/>
                  </a:lnTo>
                  <a:lnTo>
                    <a:pt x="34" y="100"/>
                  </a:lnTo>
                  <a:lnTo>
                    <a:pt x="34" y="98"/>
                  </a:lnTo>
                  <a:lnTo>
                    <a:pt x="35" y="98"/>
                  </a:lnTo>
                  <a:lnTo>
                    <a:pt x="37" y="98"/>
                  </a:lnTo>
                  <a:lnTo>
                    <a:pt x="37" y="96"/>
                  </a:lnTo>
                  <a:lnTo>
                    <a:pt x="39" y="96"/>
                  </a:lnTo>
                  <a:lnTo>
                    <a:pt x="43" y="98"/>
                  </a:lnTo>
                  <a:lnTo>
                    <a:pt x="47" y="96"/>
                  </a:lnTo>
                  <a:lnTo>
                    <a:pt x="49" y="92"/>
                  </a:lnTo>
                  <a:lnTo>
                    <a:pt x="49" y="90"/>
                  </a:lnTo>
                  <a:lnTo>
                    <a:pt x="47" y="88"/>
                  </a:lnTo>
                  <a:lnTo>
                    <a:pt x="47" y="86"/>
                  </a:lnTo>
                  <a:lnTo>
                    <a:pt x="47" y="83"/>
                  </a:lnTo>
                  <a:lnTo>
                    <a:pt x="45" y="83"/>
                  </a:lnTo>
                  <a:lnTo>
                    <a:pt x="45" y="81"/>
                  </a:lnTo>
                  <a:lnTo>
                    <a:pt x="53" y="79"/>
                  </a:lnTo>
                  <a:lnTo>
                    <a:pt x="47" y="69"/>
                  </a:lnTo>
                  <a:lnTo>
                    <a:pt x="47" y="67"/>
                  </a:lnTo>
                  <a:lnTo>
                    <a:pt x="53" y="71"/>
                  </a:lnTo>
                  <a:lnTo>
                    <a:pt x="57" y="77"/>
                  </a:lnTo>
                  <a:lnTo>
                    <a:pt x="59" y="79"/>
                  </a:lnTo>
                  <a:lnTo>
                    <a:pt x="65" y="77"/>
                  </a:lnTo>
                  <a:lnTo>
                    <a:pt x="65" y="79"/>
                  </a:lnTo>
                  <a:lnTo>
                    <a:pt x="65" y="81"/>
                  </a:lnTo>
                  <a:lnTo>
                    <a:pt x="73" y="88"/>
                  </a:lnTo>
                  <a:lnTo>
                    <a:pt x="73" y="92"/>
                  </a:lnTo>
                  <a:lnTo>
                    <a:pt x="75" y="96"/>
                  </a:lnTo>
                  <a:lnTo>
                    <a:pt x="75" y="106"/>
                  </a:lnTo>
                  <a:lnTo>
                    <a:pt x="77" y="116"/>
                  </a:lnTo>
                  <a:lnTo>
                    <a:pt x="81" y="118"/>
                  </a:lnTo>
                  <a:lnTo>
                    <a:pt x="85" y="130"/>
                  </a:lnTo>
                  <a:lnTo>
                    <a:pt x="85" y="124"/>
                  </a:lnTo>
                  <a:lnTo>
                    <a:pt x="87" y="118"/>
                  </a:lnTo>
                  <a:lnTo>
                    <a:pt x="93" y="120"/>
                  </a:lnTo>
                  <a:lnTo>
                    <a:pt x="93" y="114"/>
                  </a:lnTo>
                  <a:lnTo>
                    <a:pt x="91" y="108"/>
                  </a:lnTo>
                  <a:lnTo>
                    <a:pt x="87" y="98"/>
                  </a:lnTo>
                  <a:lnTo>
                    <a:pt x="87" y="90"/>
                  </a:lnTo>
                  <a:lnTo>
                    <a:pt x="87" y="83"/>
                  </a:lnTo>
                  <a:lnTo>
                    <a:pt x="81" y="71"/>
                  </a:lnTo>
                  <a:lnTo>
                    <a:pt x="77" y="79"/>
                  </a:lnTo>
                  <a:lnTo>
                    <a:pt x="69" y="79"/>
                  </a:lnTo>
                  <a:lnTo>
                    <a:pt x="67" y="73"/>
                  </a:lnTo>
                  <a:lnTo>
                    <a:pt x="69" y="61"/>
                  </a:lnTo>
                  <a:lnTo>
                    <a:pt x="75" y="51"/>
                  </a:lnTo>
                  <a:lnTo>
                    <a:pt x="77" y="49"/>
                  </a:lnTo>
                  <a:lnTo>
                    <a:pt x="81" y="43"/>
                  </a:lnTo>
                  <a:lnTo>
                    <a:pt x="77" y="37"/>
                  </a:lnTo>
                  <a:lnTo>
                    <a:pt x="87" y="29"/>
                  </a:lnTo>
                  <a:lnTo>
                    <a:pt x="75" y="29"/>
                  </a:lnTo>
                  <a:lnTo>
                    <a:pt x="65" y="31"/>
                  </a:lnTo>
                  <a:lnTo>
                    <a:pt x="55" y="33"/>
                  </a:lnTo>
                  <a:lnTo>
                    <a:pt x="45" y="33"/>
                  </a:lnTo>
                  <a:lnTo>
                    <a:pt x="39" y="33"/>
                  </a:lnTo>
                  <a:lnTo>
                    <a:pt x="37" y="20"/>
                  </a:lnTo>
                  <a:lnTo>
                    <a:pt x="39" y="10"/>
                  </a:lnTo>
                  <a:lnTo>
                    <a:pt x="34" y="8"/>
                  </a:lnTo>
                  <a:lnTo>
                    <a:pt x="26" y="8"/>
                  </a:lnTo>
                  <a:lnTo>
                    <a:pt x="16" y="0"/>
                  </a:lnTo>
                  <a:lnTo>
                    <a:pt x="10" y="8"/>
                  </a:lnTo>
                  <a:lnTo>
                    <a:pt x="18" y="18"/>
                  </a:lnTo>
                  <a:lnTo>
                    <a:pt x="16" y="23"/>
                  </a:lnTo>
                  <a:lnTo>
                    <a:pt x="8" y="27"/>
                  </a:lnTo>
                  <a:lnTo>
                    <a:pt x="0" y="31"/>
                  </a:lnTo>
                  <a:lnTo>
                    <a:pt x="2" y="43"/>
                  </a:lnTo>
                  <a:lnTo>
                    <a:pt x="6" y="47"/>
                  </a:lnTo>
                  <a:lnTo>
                    <a:pt x="16" y="51"/>
                  </a:lnTo>
                  <a:lnTo>
                    <a:pt x="18" y="59"/>
                  </a:lnTo>
                  <a:lnTo>
                    <a:pt x="16" y="71"/>
                  </a:lnTo>
                  <a:lnTo>
                    <a:pt x="20" y="77"/>
                  </a:lnTo>
                  <a:lnTo>
                    <a:pt x="20" y="88"/>
                  </a:lnTo>
                  <a:lnTo>
                    <a:pt x="18" y="96"/>
                  </a:lnTo>
                  <a:lnTo>
                    <a:pt x="18" y="100"/>
                  </a:lnTo>
                  <a:lnTo>
                    <a:pt x="18" y="10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52" name="Freeform 290">
              <a:extLst>
                <a:ext uri="{FF2B5EF4-FFF2-40B4-BE49-F238E27FC236}">
                  <a16:creationId xmlns:a16="http://schemas.microsoft.com/office/drawing/2014/main" id="{550082E7-F76E-DA4A-8ED8-F34AEA7D5BB6}"/>
                </a:ext>
              </a:extLst>
            </p:cNvPr>
            <p:cNvSpPr>
              <a:spLocks noEditPoints="1"/>
            </p:cNvSpPr>
            <p:nvPr/>
          </p:nvSpPr>
          <p:spPr bwMode="gray">
            <a:xfrm>
              <a:off x="6259515" y="3255958"/>
              <a:ext cx="134937" cy="122238"/>
            </a:xfrm>
            <a:custGeom>
              <a:avLst/>
              <a:gdLst/>
              <a:ahLst/>
              <a:cxnLst>
                <a:cxn ang="0">
                  <a:pos x="65" y="10"/>
                </a:cxn>
                <a:cxn ang="0">
                  <a:pos x="53" y="22"/>
                </a:cxn>
                <a:cxn ang="0">
                  <a:pos x="49" y="14"/>
                </a:cxn>
                <a:cxn ang="0">
                  <a:pos x="41" y="6"/>
                </a:cxn>
                <a:cxn ang="0">
                  <a:pos x="31" y="2"/>
                </a:cxn>
                <a:cxn ang="0">
                  <a:pos x="27" y="6"/>
                </a:cxn>
                <a:cxn ang="0">
                  <a:pos x="31" y="14"/>
                </a:cxn>
                <a:cxn ang="0">
                  <a:pos x="25" y="14"/>
                </a:cxn>
                <a:cxn ang="0">
                  <a:pos x="21" y="6"/>
                </a:cxn>
                <a:cxn ang="0">
                  <a:pos x="12" y="4"/>
                </a:cxn>
                <a:cxn ang="0">
                  <a:pos x="6" y="12"/>
                </a:cxn>
                <a:cxn ang="0">
                  <a:pos x="4" y="20"/>
                </a:cxn>
                <a:cxn ang="0">
                  <a:pos x="8" y="22"/>
                </a:cxn>
                <a:cxn ang="0">
                  <a:pos x="12" y="20"/>
                </a:cxn>
                <a:cxn ang="0">
                  <a:pos x="16" y="24"/>
                </a:cxn>
                <a:cxn ang="0">
                  <a:pos x="16" y="30"/>
                </a:cxn>
                <a:cxn ang="0">
                  <a:pos x="21" y="38"/>
                </a:cxn>
                <a:cxn ang="0">
                  <a:pos x="21" y="43"/>
                </a:cxn>
                <a:cxn ang="0">
                  <a:pos x="25" y="51"/>
                </a:cxn>
                <a:cxn ang="0">
                  <a:pos x="33" y="59"/>
                </a:cxn>
                <a:cxn ang="0">
                  <a:pos x="35" y="59"/>
                </a:cxn>
                <a:cxn ang="0">
                  <a:pos x="43" y="53"/>
                </a:cxn>
                <a:cxn ang="0">
                  <a:pos x="51" y="57"/>
                </a:cxn>
                <a:cxn ang="0">
                  <a:pos x="49" y="61"/>
                </a:cxn>
                <a:cxn ang="0">
                  <a:pos x="49" y="67"/>
                </a:cxn>
                <a:cxn ang="0">
                  <a:pos x="53" y="71"/>
                </a:cxn>
                <a:cxn ang="0">
                  <a:pos x="59" y="67"/>
                </a:cxn>
                <a:cxn ang="0">
                  <a:pos x="67" y="59"/>
                </a:cxn>
                <a:cxn ang="0">
                  <a:pos x="69" y="49"/>
                </a:cxn>
                <a:cxn ang="0">
                  <a:pos x="69" y="40"/>
                </a:cxn>
                <a:cxn ang="0">
                  <a:pos x="75" y="34"/>
                </a:cxn>
                <a:cxn ang="0">
                  <a:pos x="83" y="28"/>
                </a:cxn>
                <a:cxn ang="0">
                  <a:pos x="71" y="24"/>
                </a:cxn>
                <a:cxn ang="0">
                  <a:pos x="65" y="10"/>
                </a:cxn>
                <a:cxn ang="0">
                  <a:pos x="0" y="53"/>
                </a:cxn>
                <a:cxn ang="0">
                  <a:pos x="0" y="57"/>
                </a:cxn>
                <a:cxn ang="0">
                  <a:pos x="6" y="63"/>
                </a:cxn>
                <a:cxn ang="0">
                  <a:pos x="14" y="69"/>
                </a:cxn>
                <a:cxn ang="0">
                  <a:pos x="23" y="69"/>
                </a:cxn>
                <a:cxn ang="0">
                  <a:pos x="18" y="61"/>
                </a:cxn>
                <a:cxn ang="0">
                  <a:pos x="12" y="53"/>
                </a:cxn>
                <a:cxn ang="0">
                  <a:pos x="0" y="53"/>
                </a:cxn>
              </a:cxnLst>
              <a:rect l="0" t="0" r="r" b="b"/>
              <a:pathLst>
                <a:path w="85" h="77">
                  <a:moveTo>
                    <a:pt x="65" y="10"/>
                  </a:moveTo>
                  <a:lnTo>
                    <a:pt x="65" y="10"/>
                  </a:lnTo>
                  <a:lnTo>
                    <a:pt x="61" y="16"/>
                  </a:lnTo>
                  <a:lnTo>
                    <a:pt x="53" y="22"/>
                  </a:lnTo>
                  <a:lnTo>
                    <a:pt x="51" y="20"/>
                  </a:lnTo>
                  <a:lnTo>
                    <a:pt x="49" y="14"/>
                  </a:lnTo>
                  <a:lnTo>
                    <a:pt x="47" y="10"/>
                  </a:lnTo>
                  <a:lnTo>
                    <a:pt x="41" y="6"/>
                  </a:lnTo>
                  <a:lnTo>
                    <a:pt x="33" y="0"/>
                  </a:lnTo>
                  <a:lnTo>
                    <a:pt x="31" y="2"/>
                  </a:lnTo>
                  <a:lnTo>
                    <a:pt x="27" y="4"/>
                  </a:lnTo>
                  <a:lnTo>
                    <a:pt x="27" y="6"/>
                  </a:lnTo>
                  <a:lnTo>
                    <a:pt x="33" y="10"/>
                  </a:lnTo>
                  <a:lnTo>
                    <a:pt x="31" y="14"/>
                  </a:lnTo>
                  <a:lnTo>
                    <a:pt x="27" y="14"/>
                  </a:lnTo>
                  <a:lnTo>
                    <a:pt x="25" y="14"/>
                  </a:lnTo>
                  <a:lnTo>
                    <a:pt x="23" y="10"/>
                  </a:lnTo>
                  <a:lnTo>
                    <a:pt x="21" y="6"/>
                  </a:lnTo>
                  <a:lnTo>
                    <a:pt x="16" y="4"/>
                  </a:lnTo>
                  <a:lnTo>
                    <a:pt x="12" y="4"/>
                  </a:lnTo>
                  <a:lnTo>
                    <a:pt x="8" y="6"/>
                  </a:lnTo>
                  <a:lnTo>
                    <a:pt x="6" y="12"/>
                  </a:lnTo>
                  <a:lnTo>
                    <a:pt x="4" y="14"/>
                  </a:lnTo>
                  <a:lnTo>
                    <a:pt x="4" y="20"/>
                  </a:lnTo>
                  <a:lnTo>
                    <a:pt x="6" y="22"/>
                  </a:lnTo>
                  <a:lnTo>
                    <a:pt x="8" y="22"/>
                  </a:lnTo>
                  <a:lnTo>
                    <a:pt x="8" y="20"/>
                  </a:lnTo>
                  <a:lnTo>
                    <a:pt x="12" y="20"/>
                  </a:lnTo>
                  <a:lnTo>
                    <a:pt x="12" y="22"/>
                  </a:lnTo>
                  <a:lnTo>
                    <a:pt x="16" y="24"/>
                  </a:lnTo>
                  <a:lnTo>
                    <a:pt x="16" y="28"/>
                  </a:lnTo>
                  <a:lnTo>
                    <a:pt x="16" y="30"/>
                  </a:lnTo>
                  <a:lnTo>
                    <a:pt x="12" y="32"/>
                  </a:lnTo>
                  <a:lnTo>
                    <a:pt x="21" y="38"/>
                  </a:lnTo>
                  <a:lnTo>
                    <a:pt x="23" y="42"/>
                  </a:lnTo>
                  <a:lnTo>
                    <a:pt x="21" y="43"/>
                  </a:lnTo>
                  <a:lnTo>
                    <a:pt x="21" y="47"/>
                  </a:lnTo>
                  <a:lnTo>
                    <a:pt x="25" y="51"/>
                  </a:lnTo>
                  <a:lnTo>
                    <a:pt x="31" y="51"/>
                  </a:lnTo>
                  <a:lnTo>
                    <a:pt x="33" y="59"/>
                  </a:lnTo>
                  <a:lnTo>
                    <a:pt x="33" y="61"/>
                  </a:lnTo>
                  <a:lnTo>
                    <a:pt x="35" y="59"/>
                  </a:lnTo>
                  <a:lnTo>
                    <a:pt x="41" y="53"/>
                  </a:lnTo>
                  <a:lnTo>
                    <a:pt x="43" y="53"/>
                  </a:lnTo>
                  <a:lnTo>
                    <a:pt x="47" y="51"/>
                  </a:lnTo>
                  <a:lnTo>
                    <a:pt x="51" y="57"/>
                  </a:lnTo>
                  <a:lnTo>
                    <a:pt x="51" y="59"/>
                  </a:lnTo>
                  <a:lnTo>
                    <a:pt x="49" y="61"/>
                  </a:lnTo>
                  <a:lnTo>
                    <a:pt x="49" y="63"/>
                  </a:lnTo>
                  <a:lnTo>
                    <a:pt x="49" y="67"/>
                  </a:lnTo>
                  <a:lnTo>
                    <a:pt x="51" y="69"/>
                  </a:lnTo>
                  <a:lnTo>
                    <a:pt x="53" y="71"/>
                  </a:lnTo>
                  <a:lnTo>
                    <a:pt x="59" y="77"/>
                  </a:lnTo>
                  <a:lnTo>
                    <a:pt x="59" y="67"/>
                  </a:lnTo>
                  <a:lnTo>
                    <a:pt x="67" y="63"/>
                  </a:lnTo>
                  <a:lnTo>
                    <a:pt x="67" y="59"/>
                  </a:lnTo>
                  <a:lnTo>
                    <a:pt x="65" y="59"/>
                  </a:lnTo>
                  <a:lnTo>
                    <a:pt x="69" y="49"/>
                  </a:lnTo>
                  <a:lnTo>
                    <a:pt x="69" y="43"/>
                  </a:lnTo>
                  <a:lnTo>
                    <a:pt x="69" y="40"/>
                  </a:lnTo>
                  <a:lnTo>
                    <a:pt x="71" y="38"/>
                  </a:lnTo>
                  <a:lnTo>
                    <a:pt x="75" y="34"/>
                  </a:lnTo>
                  <a:lnTo>
                    <a:pt x="85" y="32"/>
                  </a:lnTo>
                  <a:lnTo>
                    <a:pt x="83" y="28"/>
                  </a:lnTo>
                  <a:lnTo>
                    <a:pt x="79" y="28"/>
                  </a:lnTo>
                  <a:lnTo>
                    <a:pt x="71" y="24"/>
                  </a:lnTo>
                  <a:lnTo>
                    <a:pt x="67" y="20"/>
                  </a:lnTo>
                  <a:lnTo>
                    <a:pt x="65" y="10"/>
                  </a:lnTo>
                  <a:lnTo>
                    <a:pt x="65" y="10"/>
                  </a:lnTo>
                  <a:close/>
                  <a:moveTo>
                    <a:pt x="0" y="53"/>
                  </a:moveTo>
                  <a:lnTo>
                    <a:pt x="0" y="53"/>
                  </a:lnTo>
                  <a:lnTo>
                    <a:pt x="0" y="57"/>
                  </a:lnTo>
                  <a:lnTo>
                    <a:pt x="4" y="59"/>
                  </a:lnTo>
                  <a:lnTo>
                    <a:pt x="6" y="63"/>
                  </a:lnTo>
                  <a:lnTo>
                    <a:pt x="12" y="67"/>
                  </a:lnTo>
                  <a:lnTo>
                    <a:pt x="14" y="69"/>
                  </a:lnTo>
                  <a:lnTo>
                    <a:pt x="16" y="71"/>
                  </a:lnTo>
                  <a:lnTo>
                    <a:pt x="23" y="69"/>
                  </a:lnTo>
                  <a:lnTo>
                    <a:pt x="23" y="67"/>
                  </a:lnTo>
                  <a:lnTo>
                    <a:pt x="18" y="61"/>
                  </a:lnTo>
                  <a:lnTo>
                    <a:pt x="14" y="53"/>
                  </a:lnTo>
                  <a:lnTo>
                    <a:pt x="12" y="53"/>
                  </a:lnTo>
                  <a:lnTo>
                    <a:pt x="6" y="53"/>
                  </a:lnTo>
                  <a:lnTo>
                    <a:pt x="0" y="53"/>
                  </a:lnTo>
                  <a:lnTo>
                    <a:pt x="0" y="53"/>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53" name="Freeform 291">
              <a:extLst>
                <a:ext uri="{FF2B5EF4-FFF2-40B4-BE49-F238E27FC236}">
                  <a16:creationId xmlns:a16="http://schemas.microsoft.com/office/drawing/2014/main" id="{BA43F4E7-9AFF-6B41-99CC-BB21F6EEF738}"/>
                </a:ext>
              </a:extLst>
            </p:cNvPr>
            <p:cNvSpPr>
              <a:spLocks/>
            </p:cNvSpPr>
            <p:nvPr/>
          </p:nvSpPr>
          <p:spPr bwMode="gray">
            <a:xfrm>
              <a:off x="6265864" y="3255958"/>
              <a:ext cx="128588" cy="122238"/>
            </a:xfrm>
            <a:custGeom>
              <a:avLst/>
              <a:gdLst/>
              <a:ahLst/>
              <a:cxnLst>
                <a:cxn ang="0">
                  <a:pos x="61" y="10"/>
                </a:cxn>
                <a:cxn ang="0">
                  <a:pos x="49" y="22"/>
                </a:cxn>
                <a:cxn ang="0">
                  <a:pos x="45" y="14"/>
                </a:cxn>
                <a:cxn ang="0">
                  <a:pos x="37" y="6"/>
                </a:cxn>
                <a:cxn ang="0">
                  <a:pos x="27" y="2"/>
                </a:cxn>
                <a:cxn ang="0">
                  <a:pos x="23" y="6"/>
                </a:cxn>
                <a:cxn ang="0">
                  <a:pos x="27" y="14"/>
                </a:cxn>
                <a:cxn ang="0">
                  <a:pos x="21" y="14"/>
                </a:cxn>
                <a:cxn ang="0">
                  <a:pos x="17" y="6"/>
                </a:cxn>
                <a:cxn ang="0">
                  <a:pos x="8" y="4"/>
                </a:cxn>
                <a:cxn ang="0">
                  <a:pos x="2" y="12"/>
                </a:cxn>
                <a:cxn ang="0">
                  <a:pos x="0" y="20"/>
                </a:cxn>
                <a:cxn ang="0">
                  <a:pos x="4" y="22"/>
                </a:cxn>
                <a:cxn ang="0">
                  <a:pos x="8" y="20"/>
                </a:cxn>
                <a:cxn ang="0">
                  <a:pos x="12" y="24"/>
                </a:cxn>
                <a:cxn ang="0">
                  <a:pos x="12" y="30"/>
                </a:cxn>
                <a:cxn ang="0">
                  <a:pos x="17" y="38"/>
                </a:cxn>
                <a:cxn ang="0">
                  <a:pos x="17" y="43"/>
                </a:cxn>
                <a:cxn ang="0">
                  <a:pos x="21" y="51"/>
                </a:cxn>
                <a:cxn ang="0">
                  <a:pos x="29" y="59"/>
                </a:cxn>
                <a:cxn ang="0">
                  <a:pos x="31" y="59"/>
                </a:cxn>
                <a:cxn ang="0">
                  <a:pos x="39" y="53"/>
                </a:cxn>
                <a:cxn ang="0">
                  <a:pos x="47" y="57"/>
                </a:cxn>
                <a:cxn ang="0">
                  <a:pos x="45" y="61"/>
                </a:cxn>
                <a:cxn ang="0">
                  <a:pos x="45" y="67"/>
                </a:cxn>
                <a:cxn ang="0">
                  <a:pos x="49" y="71"/>
                </a:cxn>
                <a:cxn ang="0">
                  <a:pos x="55" y="67"/>
                </a:cxn>
                <a:cxn ang="0">
                  <a:pos x="63" y="59"/>
                </a:cxn>
                <a:cxn ang="0">
                  <a:pos x="65" y="49"/>
                </a:cxn>
                <a:cxn ang="0">
                  <a:pos x="65" y="40"/>
                </a:cxn>
                <a:cxn ang="0">
                  <a:pos x="71" y="34"/>
                </a:cxn>
                <a:cxn ang="0">
                  <a:pos x="79" y="28"/>
                </a:cxn>
                <a:cxn ang="0">
                  <a:pos x="67" y="24"/>
                </a:cxn>
                <a:cxn ang="0">
                  <a:pos x="61" y="10"/>
                </a:cxn>
              </a:cxnLst>
              <a:rect l="0" t="0" r="r" b="b"/>
              <a:pathLst>
                <a:path w="81" h="77">
                  <a:moveTo>
                    <a:pt x="61" y="10"/>
                  </a:moveTo>
                  <a:lnTo>
                    <a:pt x="61" y="10"/>
                  </a:lnTo>
                  <a:lnTo>
                    <a:pt x="57" y="16"/>
                  </a:lnTo>
                  <a:lnTo>
                    <a:pt x="49" y="22"/>
                  </a:lnTo>
                  <a:lnTo>
                    <a:pt x="47" y="20"/>
                  </a:lnTo>
                  <a:lnTo>
                    <a:pt x="45" y="14"/>
                  </a:lnTo>
                  <a:lnTo>
                    <a:pt x="43" y="10"/>
                  </a:lnTo>
                  <a:lnTo>
                    <a:pt x="37" y="6"/>
                  </a:lnTo>
                  <a:lnTo>
                    <a:pt x="29" y="0"/>
                  </a:lnTo>
                  <a:lnTo>
                    <a:pt x="27" y="2"/>
                  </a:lnTo>
                  <a:lnTo>
                    <a:pt x="23" y="4"/>
                  </a:lnTo>
                  <a:lnTo>
                    <a:pt x="23" y="6"/>
                  </a:lnTo>
                  <a:lnTo>
                    <a:pt x="29" y="10"/>
                  </a:lnTo>
                  <a:lnTo>
                    <a:pt x="27" y="14"/>
                  </a:lnTo>
                  <a:lnTo>
                    <a:pt x="23" y="14"/>
                  </a:lnTo>
                  <a:lnTo>
                    <a:pt x="21" y="14"/>
                  </a:lnTo>
                  <a:lnTo>
                    <a:pt x="19" y="10"/>
                  </a:lnTo>
                  <a:lnTo>
                    <a:pt x="17" y="6"/>
                  </a:lnTo>
                  <a:lnTo>
                    <a:pt x="12" y="4"/>
                  </a:lnTo>
                  <a:lnTo>
                    <a:pt x="8" y="4"/>
                  </a:lnTo>
                  <a:lnTo>
                    <a:pt x="4" y="6"/>
                  </a:lnTo>
                  <a:lnTo>
                    <a:pt x="2" y="12"/>
                  </a:lnTo>
                  <a:lnTo>
                    <a:pt x="0" y="14"/>
                  </a:lnTo>
                  <a:lnTo>
                    <a:pt x="0" y="20"/>
                  </a:lnTo>
                  <a:lnTo>
                    <a:pt x="2" y="22"/>
                  </a:lnTo>
                  <a:lnTo>
                    <a:pt x="4" y="22"/>
                  </a:lnTo>
                  <a:lnTo>
                    <a:pt x="4" y="20"/>
                  </a:lnTo>
                  <a:lnTo>
                    <a:pt x="8" y="20"/>
                  </a:lnTo>
                  <a:lnTo>
                    <a:pt x="8" y="22"/>
                  </a:lnTo>
                  <a:lnTo>
                    <a:pt x="12" y="24"/>
                  </a:lnTo>
                  <a:lnTo>
                    <a:pt x="12" y="28"/>
                  </a:lnTo>
                  <a:lnTo>
                    <a:pt x="12" y="30"/>
                  </a:lnTo>
                  <a:lnTo>
                    <a:pt x="8" y="32"/>
                  </a:lnTo>
                  <a:lnTo>
                    <a:pt x="17" y="38"/>
                  </a:lnTo>
                  <a:lnTo>
                    <a:pt x="19" y="42"/>
                  </a:lnTo>
                  <a:lnTo>
                    <a:pt x="17" y="43"/>
                  </a:lnTo>
                  <a:lnTo>
                    <a:pt x="17" y="47"/>
                  </a:lnTo>
                  <a:lnTo>
                    <a:pt x="21" y="51"/>
                  </a:lnTo>
                  <a:lnTo>
                    <a:pt x="27" y="51"/>
                  </a:lnTo>
                  <a:lnTo>
                    <a:pt x="29" y="59"/>
                  </a:lnTo>
                  <a:lnTo>
                    <a:pt x="29" y="61"/>
                  </a:lnTo>
                  <a:lnTo>
                    <a:pt x="31" y="59"/>
                  </a:lnTo>
                  <a:lnTo>
                    <a:pt x="37" y="53"/>
                  </a:lnTo>
                  <a:lnTo>
                    <a:pt x="39" y="53"/>
                  </a:lnTo>
                  <a:lnTo>
                    <a:pt x="43" y="51"/>
                  </a:lnTo>
                  <a:lnTo>
                    <a:pt x="47" y="57"/>
                  </a:lnTo>
                  <a:lnTo>
                    <a:pt x="47" y="59"/>
                  </a:lnTo>
                  <a:lnTo>
                    <a:pt x="45" y="61"/>
                  </a:lnTo>
                  <a:lnTo>
                    <a:pt x="45" y="63"/>
                  </a:lnTo>
                  <a:lnTo>
                    <a:pt x="45" y="67"/>
                  </a:lnTo>
                  <a:lnTo>
                    <a:pt x="47" y="69"/>
                  </a:lnTo>
                  <a:lnTo>
                    <a:pt x="49" y="71"/>
                  </a:lnTo>
                  <a:lnTo>
                    <a:pt x="55" y="77"/>
                  </a:lnTo>
                  <a:lnTo>
                    <a:pt x="55" y="67"/>
                  </a:lnTo>
                  <a:lnTo>
                    <a:pt x="63" y="63"/>
                  </a:lnTo>
                  <a:lnTo>
                    <a:pt x="63" y="59"/>
                  </a:lnTo>
                  <a:lnTo>
                    <a:pt x="61" y="59"/>
                  </a:lnTo>
                  <a:lnTo>
                    <a:pt x="65" y="49"/>
                  </a:lnTo>
                  <a:lnTo>
                    <a:pt x="65" y="43"/>
                  </a:lnTo>
                  <a:lnTo>
                    <a:pt x="65" y="40"/>
                  </a:lnTo>
                  <a:lnTo>
                    <a:pt x="67" y="38"/>
                  </a:lnTo>
                  <a:lnTo>
                    <a:pt x="71" y="34"/>
                  </a:lnTo>
                  <a:lnTo>
                    <a:pt x="81" y="32"/>
                  </a:lnTo>
                  <a:lnTo>
                    <a:pt x="79" y="28"/>
                  </a:lnTo>
                  <a:lnTo>
                    <a:pt x="75" y="28"/>
                  </a:lnTo>
                  <a:lnTo>
                    <a:pt x="67" y="24"/>
                  </a:lnTo>
                  <a:lnTo>
                    <a:pt x="63" y="20"/>
                  </a:lnTo>
                  <a:lnTo>
                    <a:pt x="61" y="10"/>
                  </a:lnTo>
                  <a:lnTo>
                    <a:pt x="61" y="1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54" name="Freeform 292">
              <a:extLst>
                <a:ext uri="{FF2B5EF4-FFF2-40B4-BE49-F238E27FC236}">
                  <a16:creationId xmlns:a16="http://schemas.microsoft.com/office/drawing/2014/main" id="{72559681-2DD2-9246-B006-98189DF5A31A}"/>
                </a:ext>
              </a:extLst>
            </p:cNvPr>
            <p:cNvSpPr>
              <a:spLocks/>
            </p:cNvSpPr>
            <p:nvPr/>
          </p:nvSpPr>
          <p:spPr bwMode="gray">
            <a:xfrm>
              <a:off x="6259515" y="3340097"/>
              <a:ext cx="36512" cy="28574"/>
            </a:xfrm>
            <a:custGeom>
              <a:avLst/>
              <a:gdLst/>
              <a:ahLst/>
              <a:cxnLst>
                <a:cxn ang="0">
                  <a:pos x="0" y="0"/>
                </a:cxn>
                <a:cxn ang="0">
                  <a:pos x="0" y="0"/>
                </a:cxn>
                <a:cxn ang="0">
                  <a:pos x="0" y="4"/>
                </a:cxn>
                <a:cxn ang="0">
                  <a:pos x="4" y="6"/>
                </a:cxn>
                <a:cxn ang="0">
                  <a:pos x="6" y="10"/>
                </a:cxn>
                <a:cxn ang="0">
                  <a:pos x="12" y="14"/>
                </a:cxn>
                <a:cxn ang="0">
                  <a:pos x="14" y="16"/>
                </a:cxn>
                <a:cxn ang="0">
                  <a:pos x="16" y="18"/>
                </a:cxn>
                <a:cxn ang="0">
                  <a:pos x="23" y="16"/>
                </a:cxn>
                <a:cxn ang="0">
                  <a:pos x="23" y="14"/>
                </a:cxn>
                <a:cxn ang="0">
                  <a:pos x="18" y="8"/>
                </a:cxn>
                <a:cxn ang="0">
                  <a:pos x="14" y="0"/>
                </a:cxn>
                <a:cxn ang="0">
                  <a:pos x="12" y="0"/>
                </a:cxn>
                <a:cxn ang="0">
                  <a:pos x="6" y="0"/>
                </a:cxn>
                <a:cxn ang="0">
                  <a:pos x="0" y="0"/>
                </a:cxn>
              </a:cxnLst>
              <a:rect l="0" t="0" r="r" b="b"/>
              <a:pathLst>
                <a:path w="23" h="18">
                  <a:moveTo>
                    <a:pt x="0" y="0"/>
                  </a:moveTo>
                  <a:lnTo>
                    <a:pt x="0" y="0"/>
                  </a:lnTo>
                  <a:lnTo>
                    <a:pt x="0" y="4"/>
                  </a:lnTo>
                  <a:lnTo>
                    <a:pt x="4" y="6"/>
                  </a:lnTo>
                  <a:lnTo>
                    <a:pt x="6" y="10"/>
                  </a:lnTo>
                  <a:lnTo>
                    <a:pt x="12" y="14"/>
                  </a:lnTo>
                  <a:lnTo>
                    <a:pt x="14" y="16"/>
                  </a:lnTo>
                  <a:lnTo>
                    <a:pt x="16" y="18"/>
                  </a:lnTo>
                  <a:lnTo>
                    <a:pt x="23" y="16"/>
                  </a:lnTo>
                  <a:lnTo>
                    <a:pt x="23" y="14"/>
                  </a:lnTo>
                  <a:lnTo>
                    <a:pt x="18" y="8"/>
                  </a:lnTo>
                  <a:lnTo>
                    <a:pt x="14" y="0"/>
                  </a:lnTo>
                  <a:lnTo>
                    <a:pt x="12" y="0"/>
                  </a:lnTo>
                  <a:lnTo>
                    <a:pt x="6" y="0"/>
                  </a:lnTo>
                  <a:lnTo>
                    <a:pt x="0"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855" name="Freeform 293">
              <a:extLst>
                <a:ext uri="{FF2B5EF4-FFF2-40B4-BE49-F238E27FC236}">
                  <a16:creationId xmlns:a16="http://schemas.microsoft.com/office/drawing/2014/main" id="{5FC55C3A-C631-0941-80AB-C37C10082024}"/>
                </a:ext>
              </a:extLst>
            </p:cNvPr>
            <p:cNvSpPr>
              <a:spLocks/>
            </p:cNvSpPr>
            <p:nvPr/>
          </p:nvSpPr>
          <p:spPr bwMode="gray">
            <a:xfrm>
              <a:off x="6259515" y="3340097"/>
              <a:ext cx="36512" cy="28574"/>
            </a:xfrm>
            <a:custGeom>
              <a:avLst/>
              <a:gdLst/>
              <a:ahLst/>
              <a:cxnLst>
                <a:cxn ang="0">
                  <a:pos x="0" y="0"/>
                </a:cxn>
                <a:cxn ang="0">
                  <a:pos x="0" y="0"/>
                </a:cxn>
                <a:cxn ang="0">
                  <a:pos x="0" y="4"/>
                </a:cxn>
                <a:cxn ang="0">
                  <a:pos x="4" y="6"/>
                </a:cxn>
                <a:cxn ang="0">
                  <a:pos x="6" y="10"/>
                </a:cxn>
                <a:cxn ang="0">
                  <a:pos x="12" y="14"/>
                </a:cxn>
                <a:cxn ang="0">
                  <a:pos x="14" y="16"/>
                </a:cxn>
                <a:cxn ang="0">
                  <a:pos x="16" y="18"/>
                </a:cxn>
                <a:cxn ang="0">
                  <a:pos x="23" y="16"/>
                </a:cxn>
                <a:cxn ang="0">
                  <a:pos x="23" y="14"/>
                </a:cxn>
                <a:cxn ang="0">
                  <a:pos x="18" y="8"/>
                </a:cxn>
                <a:cxn ang="0">
                  <a:pos x="14" y="0"/>
                </a:cxn>
                <a:cxn ang="0">
                  <a:pos x="12" y="0"/>
                </a:cxn>
                <a:cxn ang="0">
                  <a:pos x="6" y="0"/>
                </a:cxn>
                <a:cxn ang="0">
                  <a:pos x="0" y="0"/>
                </a:cxn>
              </a:cxnLst>
              <a:rect l="0" t="0" r="r" b="b"/>
              <a:pathLst>
                <a:path w="23" h="18">
                  <a:moveTo>
                    <a:pt x="0" y="0"/>
                  </a:moveTo>
                  <a:lnTo>
                    <a:pt x="0" y="0"/>
                  </a:lnTo>
                  <a:lnTo>
                    <a:pt x="0" y="4"/>
                  </a:lnTo>
                  <a:lnTo>
                    <a:pt x="4" y="6"/>
                  </a:lnTo>
                  <a:lnTo>
                    <a:pt x="6" y="10"/>
                  </a:lnTo>
                  <a:lnTo>
                    <a:pt x="12" y="14"/>
                  </a:lnTo>
                  <a:lnTo>
                    <a:pt x="14" y="16"/>
                  </a:lnTo>
                  <a:lnTo>
                    <a:pt x="16" y="18"/>
                  </a:lnTo>
                  <a:lnTo>
                    <a:pt x="23" y="16"/>
                  </a:lnTo>
                  <a:lnTo>
                    <a:pt x="23" y="14"/>
                  </a:lnTo>
                  <a:lnTo>
                    <a:pt x="18" y="8"/>
                  </a:lnTo>
                  <a:lnTo>
                    <a:pt x="14" y="0"/>
                  </a:lnTo>
                  <a:lnTo>
                    <a:pt x="12" y="0"/>
                  </a:lnTo>
                  <a:lnTo>
                    <a:pt x="6" y="0"/>
                  </a:lnTo>
                  <a:lnTo>
                    <a:pt x="0"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56" name="Freeform 294">
              <a:extLst>
                <a:ext uri="{FF2B5EF4-FFF2-40B4-BE49-F238E27FC236}">
                  <a16:creationId xmlns:a16="http://schemas.microsoft.com/office/drawing/2014/main" id="{C5211BBA-4FB4-D748-A1E4-8B522D1DA140}"/>
                </a:ext>
              </a:extLst>
            </p:cNvPr>
            <p:cNvSpPr>
              <a:spLocks/>
            </p:cNvSpPr>
            <p:nvPr/>
          </p:nvSpPr>
          <p:spPr bwMode="gray">
            <a:xfrm>
              <a:off x="5327651" y="2981322"/>
              <a:ext cx="187325" cy="100013"/>
            </a:xfrm>
            <a:custGeom>
              <a:avLst/>
              <a:gdLst/>
              <a:ahLst/>
              <a:cxnLst>
                <a:cxn ang="0">
                  <a:pos x="0" y="45"/>
                </a:cxn>
                <a:cxn ang="0">
                  <a:pos x="6" y="47"/>
                </a:cxn>
                <a:cxn ang="0">
                  <a:pos x="10" y="57"/>
                </a:cxn>
                <a:cxn ang="0">
                  <a:pos x="15" y="55"/>
                </a:cxn>
                <a:cxn ang="0">
                  <a:pos x="23" y="57"/>
                </a:cxn>
                <a:cxn ang="0">
                  <a:pos x="31" y="57"/>
                </a:cxn>
                <a:cxn ang="0">
                  <a:pos x="35" y="63"/>
                </a:cxn>
                <a:cxn ang="0">
                  <a:pos x="43" y="59"/>
                </a:cxn>
                <a:cxn ang="0">
                  <a:pos x="59" y="59"/>
                </a:cxn>
                <a:cxn ang="0">
                  <a:pos x="61" y="55"/>
                </a:cxn>
                <a:cxn ang="0">
                  <a:pos x="77" y="57"/>
                </a:cxn>
                <a:cxn ang="0">
                  <a:pos x="84" y="49"/>
                </a:cxn>
                <a:cxn ang="0">
                  <a:pos x="94" y="49"/>
                </a:cxn>
                <a:cxn ang="0">
                  <a:pos x="106" y="45"/>
                </a:cxn>
                <a:cxn ang="0">
                  <a:pos x="108" y="39"/>
                </a:cxn>
                <a:cxn ang="0">
                  <a:pos x="114" y="39"/>
                </a:cxn>
                <a:cxn ang="0">
                  <a:pos x="116" y="29"/>
                </a:cxn>
                <a:cxn ang="0">
                  <a:pos x="116" y="21"/>
                </a:cxn>
                <a:cxn ang="0">
                  <a:pos x="116" y="16"/>
                </a:cxn>
                <a:cxn ang="0">
                  <a:pos x="112" y="10"/>
                </a:cxn>
                <a:cxn ang="0">
                  <a:pos x="104" y="8"/>
                </a:cxn>
                <a:cxn ang="0">
                  <a:pos x="90" y="2"/>
                </a:cxn>
                <a:cxn ang="0">
                  <a:pos x="84" y="0"/>
                </a:cxn>
                <a:cxn ang="0">
                  <a:pos x="79" y="2"/>
                </a:cxn>
                <a:cxn ang="0">
                  <a:pos x="71" y="12"/>
                </a:cxn>
                <a:cxn ang="0">
                  <a:pos x="61" y="6"/>
                </a:cxn>
                <a:cxn ang="0">
                  <a:pos x="57" y="10"/>
                </a:cxn>
                <a:cxn ang="0">
                  <a:pos x="53" y="17"/>
                </a:cxn>
                <a:cxn ang="0">
                  <a:pos x="43" y="21"/>
                </a:cxn>
                <a:cxn ang="0">
                  <a:pos x="47" y="25"/>
                </a:cxn>
                <a:cxn ang="0">
                  <a:pos x="49" y="29"/>
                </a:cxn>
                <a:cxn ang="0">
                  <a:pos x="43" y="37"/>
                </a:cxn>
                <a:cxn ang="0">
                  <a:pos x="39" y="31"/>
                </a:cxn>
                <a:cxn ang="0">
                  <a:pos x="31" y="31"/>
                </a:cxn>
                <a:cxn ang="0">
                  <a:pos x="25" y="29"/>
                </a:cxn>
                <a:cxn ang="0">
                  <a:pos x="19" y="37"/>
                </a:cxn>
                <a:cxn ang="0">
                  <a:pos x="10" y="37"/>
                </a:cxn>
                <a:cxn ang="0">
                  <a:pos x="0" y="45"/>
                </a:cxn>
              </a:cxnLst>
              <a:rect l="0" t="0" r="r" b="b"/>
              <a:pathLst>
                <a:path w="118" h="63">
                  <a:moveTo>
                    <a:pt x="0" y="45"/>
                  </a:moveTo>
                  <a:lnTo>
                    <a:pt x="0" y="45"/>
                  </a:lnTo>
                  <a:lnTo>
                    <a:pt x="6" y="45"/>
                  </a:lnTo>
                  <a:lnTo>
                    <a:pt x="6" y="47"/>
                  </a:lnTo>
                  <a:lnTo>
                    <a:pt x="6" y="55"/>
                  </a:lnTo>
                  <a:lnTo>
                    <a:pt x="10" y="57"/>
                  </a:lnTo>
                  <a:lnTo>
                    <a:pt x="15" y="57"/>
                  </a:lnTo>
                  <a:lnTo>
                    <a:pt x="15" y="55"/>
                  </a:lnTo>
                  <a:lnTo>
                    <a:pt x="21" y="55"/>
                  </a:lnTo>
                  <a:lnTo>
                    <a:pt x="23" y="57"/>
                  </a:lnTo>
                  <a:lnTo>
                    <a:pt x="29" y="57"/>
                  </a:lnTo>
                  <a:lnTo>
                    <a:pt x="31" y="57"/>
                  </a:lnTo>
                  <a:lnTo>
                    <a:pt x="33" y="59"/>
                  </a:lnTo>
                  <a:lnTo>
                    <a:pt x="35" y="63"/>
                  </a:lnTo>
                  <a:lnTo>
                    <a:pt x="39" y="63"/>
                  </a:lnTo>
                  <a:lnTo>
                    <a:pt x="43" y="59"/>
                  </a:lnTo>
                  <a:lnTo>
                    <a:pt x="53" y="59"/>
                  </a:lnTo>
                  <a:lnTo>
                    <a:pt x="59" y="59"/>
                  </a:lnTo>
                  <a:lnTo>
                    <a:pt x="61" y="57"/>
                  </a:lnTo>
                  <a:lnTo>
                    <a:pt x="61" y="55"/>
                  </a:lnTo>
                  <a:lnTo>
                    <a:pt x="69" y="55"/>
                  </a:lnTo>
                  <a:lnTo>
                    <a:pt x="77" y="57"/>
                  </a:lnTo>
                  <a:lnTo>
                    <a:pt x="79" y="53"/>
                  </a:lnTo>
                  <a:lnTo>
                    <a:pt x="84" y="49"/>
                  </a:lnTo>
                  <a:lnTo>
                    <a:pt x="88" y="47"/>
                  </a:lnTo>
                  <a:lnTo>
                    <a:pt x="94" y="49"/>
                  </a:lnTo>
                  <a:lnTo>
                    <a:pt x="98" y="49"/>
                  </a:lnTo>
                  <a:lnTo>
                    <a:pt x="106" y="45"/>
                  </a:lnTo>
                  <a:lnTo>
                    <a:pt x="106" y="41"/>
                  </a:lnTo>
                  <a:lnTo>
                    <a:pt x="108" y="39"/>
                  </a:lnTo>
                  <a:lnTo>
                    <a:pt x="112" y="39"/>
                  </a:lnTo>
                  <a:lnTo>
                    <a:pt x="114" y="39"/>
                  </a:lnTo>
                  <a:lnTo>
                    <a:pt x="114" y="35"/>
                  </a:lnTo>
                  <a:lnTo>
                    <a:pt x="116" y="29"/>
                  </a:lnTo>
                  <a:lnTo>
                    <a:pt x="114" y="25"/>
                  </a:lnTo>
                  <a:lnTo>
                    <a:pt x="116" y="21"/>
                  </a:lnTo>
                  <a:lnTo>
                    <a:pt x="118" y="21"/>
                  </a:lnTo>
                  <a:lnTo>
                    <a:pt x="116" y="16"/>
                  </a:lnTo>
                  <a:lnTo>
                    <a:pt x="112" y="12"/>
                  </a:lnTo>
                  <a:lnTo>
                    <a:pt x="112" y="10"/>
                  </a:lnTo>
                  <a:lnTo>
                    <a:pt x="116" y="6"/>
                  </a:lnTo>
                  <a:lnTo>
                    <a:pt x="104" y="8"/>
                  </a:lnTo>
                  <a:lnTo>
                    <a:pt x="96" y="6"/>
                  </a:lnTo>
                  <a:lnTo>
                    <a:pt x="90" y="2"/>
                  </a:lnTo>
                  <a:lnTo>
                    <a:pt x="88" y="0"/>
                  </a:lnTo>
                  <a:lnTo>
                    <a:pt x="84" y="0"/>
                  </a:lnTo>
                  <a:lnTo>
                    <a:pt x="80" y="0"/>
                  </a:lnTo>
                  <a:lnTo>
                    <a:pt x="79" y="2"/>
                  </a:lnTo>
                  <a:lnTo>
                    <a:pt x="75" y="10"/>
                  </a:lnTo>
                  <a:lnTo>
                    <a:pt x="71" y="12"/>
                  </a:lnTo>
                  <a:lnTo>
                    <a:pt x="67" y="10"/>
                  </a:lnTo>
                  <a:lnTo>
                    <a:pt x="61" y="6"/>
                  </a:lnTo>
                  <a:lnTo>
                    <a:pt x="59" y="8"/>
                  </a:lnTo>
                  <a:lnTo>
                    <a:pt x="57" y="10"/>
                  </a:lnTo>
                  <a:lnTo>
                    <a:pt x="53" y="16"/>
                  </a:lnTo>
                  <a:lnTo>
                    <a:pt x="53" y="17"/>
                  </a:lnTo>
                  <a:lnTo>
                    <a:pt x="49" y="19"/>
                  </a:lnTo>
                  <a:lnTo>
                    <a:pt x="43" y="21"/>
                  </a:lnTo>
                  <a:lnTo>
                    <a:pt x="43" y="25"/>
                  </a:lnTo>
                  <a:lnTo>
                    <a:pt x="47" y="25"/>
                  </a:lnTo>
                  <a:lnTo>
                    <a:pt x="47" y="27"/>
                  </a:lnTo>
                  <a:lnTo>
                    <a:pt x="49" y="29"/>
                  </a:lnTo>
                  <a:lnTo>
                    <a:pt x="49" y="37"/>
                  </a:lnTo>
                  <a:lnTo>
                    <a:pt x="43" y="37"/>
                  </a:lnTo>
                  <a:lnTo>
                    <a:pt x="41" y="31"/>
                  </a:lnTo>
                  <a:lnTo>
                    <a:pt x="39" y="31"/>
                  </a:lnTo>
                  <a:lnTo>
                    <a:pt x="35" y="31"/>
                  </a:lnTo>
                  <a:lnTo>
                    <a:pt x="31" y="31"/>
                  </a:lnTo>
                  <a:lnTo>
                    <a:pt x="29" y="29"/>
                  </a:lnTo>
                  <a:lnTo>
                    <a:pt x="25" y="29"/>
                  </a:lnTo>
                  <a:lnTo>
                    <a:pt x="23" y="35"/>
                  </a:lnTo>
                  <a:lnTo>
                    <a:pt x="19" y="37"/>
                  </a:lnTo>
                  <a:lnTo>
                    <a:pt x="14" y="37"/>
                  </a:lnTo>
                  <a:lnTo>
                    <a:pt x="10" y="37"/>
                  </a:lnTo>
                  <a:lnTo>
                    <a:pt x="6" y="41"/>
                  </a:lnTo>
                  <a:lnTo>
                    <a:pt x="0" y="45"/>
                  </a:lnTo>
                  <a:lnTo>
                    <a:pt x="0" y="45"/>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57" name="Freeform 295">
              <a:extLst>
                <a:ext uri="{FF2B5EF4-FFF2-40B4-BE49-F238E27FC236}">
                  <a16:creationId xmlns:a16="http://schemas.microsoft.com/office/drawing/2014/main" id="{0DD2BBC2-651E-DC49-B311-F747D56C89CA}"/>
                </a:ext>
              </a:extLst>
            </p:cNvPr>
            <p:cNvSpPr>
              <a:spLocks/>
            </p:cNvSpPr>
            <p:nvPr/>
          </p:nvSpPr>
          <p:spPr bwMode="gray">
            <a:xfrm>
              <a:off x="6221414" y="3278183"/>
              <a:ext cx="93662" cy="87313"/>
            </a:xfrm>
            <a:custGeom>
              <a:avLst/>
              <a:gdLst/>
              <a:ahLst/>
              <a:cxnLst>
                <a:cxn ang="0">
                  <a:pos x="6" y="0"/>
                </a:cxn>
                <a:cxn ang="0">
                  <a:pos x="6" y="0"/>
                </a:cxn>
                <a:cxn ang="0">
                  <a:pos x="6" y="6"/>
                </a:cxn>
                <a:cxn ang="0">
                  <a:pos x="8" y="10"/>
                </a:cxn>
                <a:cxn ang="0">
                  <a:pos x="6" y="14"/>
                </a:cxn>
                <a:cxn ang="0">
                  <a:pos x="4" y="16"/>
                </a:cxn>
                <a:cxn ang="0">
                  <a:pos x="0" y="20"/>
                </a:cxn>
                <a:cxn ang="0">
                  <a:pos x="0" y="24"/>
                </a:cxn>
                <a:cxn ang="0">
                  <a:pos x="4" y="26"/>
                </a:cxn>
                <a:cxn ang="0">
                  <a:pos x="8" y="28"/>
                </a:cxn>
                <a:cxn ang="0">
                  <a:pos x="18" y="29"/>
                </a:cxn>
                <a:cxn ang="0">
                  <a:pos x="24" y="33"/>
                </a:cxn>
                <a:cxn ang="0">
                  <a:pos x="26" y="37"/>
                </a:cxn>
                <a:cxn ang="0">
                  <a:pos x="26" y="39"/>
                </a:cxn>
                <a:cxn ang="0">
                  <a:pos x="32" y="39"/>
                </a:cxn>
                <a:cxn ang="0">
                  <a:pos x="36" y="39"/>
                </a:cxn>
                <a:cxn ang="0">
                  <a:pos x="38" y="39"/>
                </a:cxn>
                <a:cxn ang="0">
                  <a:pos x="44" y="47"/>
                </a:cxn>
                <a:cxn ang="0">
                  <a:pos x="49" y="53"/>
                </a:cxn>
                <a:cxn ang="0">
                  <a:pos x="49" y="55"/>
                </a:cxn>
                <a:cxn ang="0">
                  <a:pos x="53" y="53"/>
                </a:cxn>
                <a:cxn ang="0">
                  <a:pos x="59" y="47"/>
                </a:cxn>
                <a:cxn ang="0">
                  <a:pos x="59" y="45"/>
                </a:cxn>
                <a:cxn ang="0">
                  <a:pos x="55" y="37"/>
                </a:cxn>
                <a:cxn ang="0">
                  <a:pos x="51" y="37"/>
                </a:cxn>
                <a:cxn ang="0">
                  <a:pos x="45" y="33"/>
                </a:cxn>
                <a:cxn ang="0">
                  <a:pos x="45" y="29"/>
                </a:cxn>
                <a:cxn ang="0">
                  <a:pos x="49" y="28"/>
                </a:cxn>
                <a:cxn ang="0">
                  <a:pos x="45" y="24"/>
                </a:cxn>
                <a:cxn ang="0">
                  <a:pos x="36" y="18"/>
                </a:cxn>
                <a:cxn ang="0">
                  <a:pos x="42" y="16"/>
                </a:cxn>
                <a:cxn ang="0">
                  <a:pos x="42" y="14"/>
                </a:cxn>
                <a:cxn ang="0">
                  <a:pos x="42" y="10"/>
                </a:cxn>
                <a:cxn ang="0">
                  <a:pos x="36" y="8"/>
                </a:cxn>
                <a:cxn ang="0">
                  <a:pos x="36" y="6"/>
                </a:cxn>
                <a:cxn ang="0">
                  <a:pos x="34" y="6"/>
                </a:cxn>
                <a:cxn ang="0">
                  <a:pos x="34" y="8"/>
                </a:cxn>
                <a:cxn ang="0">
                  <a:pos x="32" y="8"/>
                </a:cxn>
                <a:cxn ang="0">
                  <a:pos x="28" y="6"/>
                </a:cxn>
                <a:cxn ang="0">
                  <a:pos x="28" y="0"/>
                </a:cxn>
                <a:cxn ang="0">
                  <a:pos x="18" y="0"/>
                </a:cxn>
                <a:cxn ang="0">
                  <a:pos x="6" y="0"/>
                </a:cxn>
                <a:cxn ang="0">
                  <a:pos x="6" y="0"/>
                </a:cxn>
              </a:cxnLst>
              <a:rect l="0" t="0" r="r" b="b"/>
              <a:pathLst>
                <a:path w="59" h="55">
                  <a:moveTo>
                    <a:pt x="6" y="0"/>
                  </a:moveTo>
                  <a:lnTo>
                    <a:pt x="6" y="0"/>
                  </a:lnTo>
                  <a:lnTo>
                    <a:pt x="6" y="6"/>
                  </a:lnTo>
                  <a:lnTo>
                    <a:pt x="8" y="10"/>
                  </a:lnTo>
                  <a:lnTo>
                    <a:pt x="6" y="14"/>
                  </a:lnTo>
                  <a:lnTo>
                    <a:pt x="4" y="16"/>
                  </a:lnTo>
                  <a:lnTo>
                    <a:pt x="0" y="20"/>
                  </a:lnTo>
                  <a:lnTo>
                    <a:pt x="0" y="24"/>
                  </a:lnTo>
                  <a:lnTo>
                    <a:pt x="4" y="26"/>
                  </a:lnTo>
                  <a:lnTo>
                    <a:pt x="8" y="28"/>
                  </a:lnTo>
                  <a:lnTo>
                    <a:pt x="18" y="29"/>
                  </a:lnTo>
                  <a:lnTo>
                    <a:pt x="24" y="33"/>
                  </a:lnTo>
                  <a:lnTo>
                    <a:pt x="26" y="37"/>
                  </a:lnTo>
                  <a:lnTo>
                    <a:pt x="26" y="39"/>
                  </a:lnTo>
                  <a:lnTo>
                    <a:pt x="32" y="39"/>
                  </a:lnTo>
                  <a:lnTo>
                    <a:pt x="36" y="39"/>
                  </a:lnTo>
                  <a:lnTo>
                    <a:pt x="38" y="39"/>
                  </a:lnTo>
                  <a:lnTo>
                    <a:pt x="44" y="47"/>
                  </a:lnTo>
                  <a:lnTo>
                    <a:pt x="49" y="53"/>
                  </a:lnTo>
                  <a:lnTo>
                    <a:pt x="49" y="55"/>
                  </a:lnTo>
                  <a:lnTo>
                    <a:pt x="53" y="53"/>
                  </a:lnTo>
                  <a:lnTo>
                    <a:pt x="59" y="47"/>
                  </a:lnTo>
                  <a:lnTo>
                    <a:pt x="59" y="45"/>
                  </a:lnTo>
                  <a:lnTo>
                    <a:pt x="55" y="37"/>
                  </a:lnTo>
                  <a:lnTo>
                    <a:pt x="51" y="37"/>
                  </a:lnTo>
                  <a:lnTo>
                    <a:pt x="45" y="33"/>
                  </a:lnTo>
                  <a:lnTo>
                    <a:pt x="45" y="29"/>
                  </a:lnTo>
                  <a:lnTo>
                    <a:pt x="49" y="28"/>
                  </a:lnTo>
                  <a:lnTo>
                    <a:pt x="45" y="24"/>
                  </a:lnTo>
                  <a:lnTo>
                    <a:pt x="36" y="18"/>
                  </a:lnTo>
                  <a:lnTo>
                    <a:pt x="42" y="16"/>
                  </a:lnTo>
                  <a:lnTo>
                    <a:pt x="42" y="14"/>
                  </a:lnTo>
                  <a:lnTo>
                    <a:pt x="42" y="10"/>
                  </a:lnTo>
                  <a:lnTo>
                    <a:pt x="36" y="8"/>
                  </a:lnTo>
                  <a:lnTo>
                    <a:pt x="36" y="6"/>
                  </a:lnTo>
                  <a:lnTo>
                    <a:pt x="34" y="6"/>
                  </a:lnTo>
                  <a:lnTo>
                    <a:pt x="34" y="8"/>
                  </a:lnTo>
                  <a:lnTo>
                    <a:pt x="32" y="8"/>
                  </a:lnTo>
                  <a:lnTo>
                    <a:pt x="28" y="6"/>
                  </a:lnTo>
                  <a:lnTo>
                    <a:pt x="28" y="0"/>
                  </a:lnTo>
                  <a:lnTo>
                    <a:pt x="18" y="0"/>
                  </a:lnTo>
                  <a:lnTo>
                    <a:pt x="6" y="0"/>
                  </a:lnTo>
                  <a:lnTo>
                    <a:pt x="6"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58" name="Freeform 296">
              <a:extLst>
                <a:ext uri="{FF2B5EF4-FFF2-40B4-BE49-F238E27FC236}">
                  <a16:creationId xmlns:a16="http://schemas.microsoft.com/office/drawing/2014/main" id="{B3EB2541-D1C1-3A42-B3BA-851E1C844474}"/>
                </a:ext>
              </a:extLst>
            </p:cNvPr>
            <p:cNvSpPr>
              <a:spLocks/>
            </p:cNvSpPr>
            <p:nvPr/>
          </p:nvSpPr>
          <p:spPr bwMode="gray">
            <a:xfrm>
              <a:off x="6221414" y="3278183"/>
              <a:ext cx="93662" cy="87313"/>
            </a:xfrm>
            <a:custGeom>
              <a:avLst/>
              <a:gdLst/>
              <a:ahLst/>
              <a:cxnLst>
                <a:cxn ang="0">
                  <a:pos x="6" y="0"/>
                </a:cxn>
                <a:cxn ang="0">
                  <a:pos x="6" y="0"/>
                </a:cxn>
                <a:cxn ang="0">
                  <a:pos x="6" y="6"/>
                </a:cxn>
                <a:cxn ang="0">
                  <a:pos x="8" y="10"/>
                </a:cxn>
                <a:cxn ang="0">
                  <a:pos x="6" y="14"/>
                </a:cxn>
                <a:cxn ang="0">
                  <a:pos x="4" y="16"/>
                </a:cxn>
                <a:cxn ang="0">
                  <a:pos x="0" y="20"/>
                </a:cxn>
                <a:cxn ang="0">
                  <a:pos x="0" y="24"/>
                </a:cxn>
                <a:cxn ang="0">
                  <a:pos x="4" y="26"/>
                </a:cxn>
                <a:cxn ang="0">
                  <a:pos x="8" y="28"/>
                </a:cxn>
                <a:cxn ang="0">
                  <a:pos x="18" y="29"/>
                </a:cxn>
                <a:cxn ang="0">
                  <a:pos x="24" y="33"/>
                </a:cxn>
                <a:cxn ang="0">
                  <a:pos x="26" y="37"/>
                </a:cxn>
                <a:cxn ang="0">
                  <a:pos x="26" y="39"/>
                </a:cxn>
                <a:cxn ang="0">
                  <a:pos x="32" y="39"/>
                </a:cxn>
                <a:cxn ang="0">
                  <a:pos x="36" y="39"/>
                </a:cxn>
                <a:cxn ang="0">
                  <a:pos x="38" y="39"/>
                </a:cxn>
                <a:cxn ang="0">
                  <a:pos x="44" y="47"/>
                </a:cxn>
                <a:cxn ang="0">
                  <a:pos x="49" y="53"/>
                </a:cxn>
                <a:cxn ang="0">
                  <a:pos x="49" y="55"/>
                </a:cxn>
                <a:cxn ang="0">
                  <a:pos x="53" y="53"/>
                </a:cxn>
                <a:cxn ang="0">
                  <a:pos x="59" y="47"/>
                </a:cxn>
                <a:cxn ang="0">
                  <a:pos x="59" y="45"/>
                </a:cxn>
                <a:cxn ang="0">
                  <a:pos x="55" y="37"/>
                </a:cxn>
                <a:cxn ang="0">
                  <a:pos x="51" y="37"/>
                </a:cxn>
                <a:cxn ang="0">
                  <a:pos x="45" y="33"/>
                </a:cxn>
                <a:cxn ang="0">
                  <a:pos x="45" y="29"/>
                </a:cxn>
                <a:cxn ang="0">
                  <a:pos x="49" y="28"/>
                </a:cxn>
                <a:cxn ang="0">
                  <a:pos x="45" y="24"/>
                </a:cxn>
                <a:cxn ang="0">
                  <a:pos x="36" y="18"/>
                </a:cxn>
                <a:cxn ang="0">
                  <a:pos x="42" y="16"/>
                </a:cxn>
                <a:cxn ang="0">
                  <a:pos x="42" y="14"/>
                </a:cxn>
                <a:cxn ang="0">
                  <a:pos x="42" y="10"/>
                </a:cxn>
                <a:cxn ang="0">
                  <a:pos x="36" y="8"/>
                </a:cxn>
                <a:cxn ang="0">
                  <a:pos x="36" y="6"/>
                </a:cxn>
                <a:cxn ang="0">
                  <a:pos x="34" y="6"/>
                </a:cxn>
                <a:cxn ang="0">
                  <a:pos x="34" y="8"/>
                </a:cxn>
                <a:cxn ang="0">
                  <a:pos x="32" y="8"/>
                </a:cxn>
                <a:cxn ang="0">
                  <a:pos x="28" y="6"/>
                </a:cxn>
                <a:cxn ang="0">
                  <a:pos x="28" y="0"/>
                </a:cxn>
                <a:cxn ang="0">
                  <a:pos x="18" y="0"/>
                </a:cxn>
                <a:cxn ang="0">
                  <a:pos x="6" y="0"/>
                </a:cxn>
                <a:cxn ang="0">
                  <a:pos x="6" y="0"/>
                </a:cxn>
              </a:cxnLst>
              <a:rect l="0" t="0" r="r" b="b"/>
              <a:pathLst>
                <a:path w="59" h="55">
                  <a:moveTo>
                    <a:pt x="6" y="0"/>
                  </a:moveTo>
                  <a:lnTo>
                    <a:pt x="6" y="0"/>
                  </a:lnTo>
                  <a:lnTo>
                    <a:pt x="6" y="6"/>
                  </a:lnTo>
                  <a:lnTo>
                    <a:pt x="8" y="10"/>
                  </a:lnTo>
                  <a:lnTo>
                    <a:pt x="6" y="14"/>
                  </a:lnTo>
                  <a:lnTo>
                    <a:pt x="4" y="16"/>
                  </a:lnTo>
                  <a:lnTo>
                    <a:pt x="0" y="20"/>
                  </a:lnTo>
                  <a:lnTo>
                    <a:pt x="0" y="24"/>
                  </a:lnTo>
                  <a:lnTo>
                    <a:pt x="4" y="26"/>
                  </a:lnTo>
                  <a:lnTo>
                    <a:pt x="8" y="28"/>
                  </a:lnTo>
                  <a:lnTo>
                    <a:pt x="18" y="29"/>
                  </a:lnTo>
                  <a:lnTo>
                    <a:pt x="24" y="33"/>
                  </a:lnTo>
                  <a:lnTo>
                    <a:pt x="26" y="37"/>
                  </a:lnTo>
                  <a:lnTo>
                    <a:pt x="26" y="39"/>
                  </a:lnTo>
                  <a:lnTo>
                    <a:pt x="32" y="39"/>
                  </a:lnTo>
                  <a:lnTo>
                    <a:pt x="36" y="39"/>
                  </a:lnTo>
                  <a:lnTo>
                    <a:pt x="38" y="39"/>
                  </a:lnTo>
                  <a:lnTo>
                    <a:pt x="44" y="47"/>
                  </a:lnTo>
                  <a:lnTo>
                    <a:pt x="49" y="53"/>
                  </a:lnTo>
                  <a:lnTo>
                    <a:pt x="49" y="55"/>
                  </a:lnTo>
                  <a:lnTo>
                    <a:pt x="53" y="53"/>
                  </a:lnTo>
                  <a:lnTo>
                    <a:pt x="59" y="47"/>
                  </a:lnTo>
                  <a:lnTo>
                    <a:pt x="59" y="45"/>
                  </a:lnTo>
                  <a:lnTo>
                    <a:pt x="55" y="37"/>
                  </a:lnTo>
                  <a:lnTo>
                    <a:pt x="51" y="37"/>
                  </a:lnTo>
                  <a:lnTo>
                    <a:pt x="45" y="33"/>
                  </a:lnTo>
                  <a:lnTo>
                    <a:pt x="45" y="29"/>
                  </a:lnTo>
                  <a:lnTo>
                    <a:pt x="49" y="28"/>
                  </a:lnTo>
                  <a:lnTo>
                    <a:pt x="45" y="24"/>
                  </a:lnTo>
                  <a:lnTo>
                    <a:pt x="36" y="18"/>
                  </a:lnTo>
                  <a:lnTo>
                    <a:pt x="42" y="16"/>
                  </a:lnTo>
                  <a:lnTo>
                    <a:pt x="42" y="14"/>
                  </a:lnTo>
                  <a:lnTo>
                    <a:pt x="42" y="10"/>
                  </a:lnTo>
                  <a:lnTo>
                    <a:pt x="36" y="8"/>
                  </a:lnTo>
                  <a:lnTo>
                    <a:pt x="36" y="6"/>
                  </a:lnTo>
                  <a:lnTo>
                    <a:pt x="34" y="6"/>
                  </a:lnTo>
                  <a:lnTo>
                    <a:pt x="34" y="8"/>
                  </a:lnTo>
                  <a:lnTo>
                    <a:pt x="32" y="8"/>
                  </a:lnTo>
                  <a:lnTo>
                    <a:pt x="28" y="6"/>
                  </a:lnTo>
                  <a:lnTo>
                    <a:pt x="28" y="0"/>
                  </a:lnTo>
                  <a:lnTo>
                    <a:pt x="18" y="0"/>
                  </a:lnTo>
                  <a:lnTo>
                    <a:pt x="6" y="0"/>
                  </a:lnTo>
                  <a:lnTo>
                    <a:pt x="6"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59" name="Freeform 297">
              <a:extLst>
                <a:ext uri="{FF2B5EF4-FFF2-40B4-BE49-F238E27FC236}">
                  <a16:creationId xmlns:a16="http://schemas.microsoft.com/office/drawing/2014/main" id="{A9896E18-689A-3B44-A7E2-8F8E2A8126F4}"/>
                </a:ext>
              </a:extLst>
            </p:cNvPr>
            <p:cNvSpPr>
              <a:spLocks/>
            </p:cNvSpPr>
            <p:nvPr/>
          </p:nvSpPr>
          <p:spPr bwMode="gray">
            <a:xfrm>
              <a:off x="5102227" y="3236908"/>
              <a:ext cx="9525" cy="6349"/>
            </a:xfrm>
            <a:custGeom>
              <a:avLst/>
              <a:gdLst/>
              <a:ahLst/>
              <a:cxnLst>
                <a:cxn ang="0">
                  <a:pos x="6" y="2"/>
                </a:cxn>
                <a:cxn ang="0">
                  <a:pos x="2" y="4"/>
                </a:cxn>
                <a:cxn ang="0">
                  <a:pos x="0" y="0"/>
                </a:cxn>
                <a:cxn ang="0">
                  <a:pos x="2" y="0"/>
                </a:cxn>
                <a:cxn ang="0">
                  <a:pos x="4" y="0"/>
                </a:cxn>
                <a:cxn ang="0">
                  <a:pos x="6" y="2"/>
                </a:cxn>
                <a:cxn ang="0">
                  <a:pos x="6" y="2"/>
                </a:cxn>
              </a:cxnLst>
              <a:rect l="0" t="0" r="r" b="b"/>
              <a:pathLst>
                <a:path w="6" h="4">
                  <a:moveTo>
                    <a:pt x="6" y="2"/>
                  </a:moveTo>
                  <a:lnTo>
                    <a:pt x="2" y="4"/>
                  </a:lnTo>
                  <a:lnTo>
                    <a:pt x="0" y="0"/>
                  </a:lnTo>
                  <a:lnTo>
                    <a:pt x="2" y="0"/>
                  </a:lnTo>
                  <a:lnTo>
                    <a:pt x="4" y="0"/>
                  </a:lnTo>
                  <a:lnTo>
                    <a:pt x="6" y="2"/>
                  </a:lnTo>
                  <a:lnTo>
                    <a:pt x="6" y="2"/>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60" name="Freeform 298">
              <a:extLst>
                <a:ext uri="{FF2B5EF4-FFF2-40B4-BE49-F238E27FC236}">
                  <a16:creationId xmlns:a16="http://schemas.microsoft.com/office/drawing/2014/main" id="{679C0C4E-104B-DC46-A896-C0436742E18A}"/>
                </a:ext>
              </a:extLst>
            </p:cNvPr>
            <p:cNvSpPr>
              <a:spLocks/>
            </p:cNvSpPr>
            <p:nvPr/>
          </p:nvSpPr>
          <p:spPr bwMode="gray">
            <a:xfrm>
              <a:off x="5102227" y="3236908"/>
              <a:ext cx="9525" cy="6349"/>
            </a:xfrm>
            <a:custGeom>
              <a:avLst/>
              <a:gdLst/>
              <a:ahLst/>
              <a:cxnLst>
                <a:cxn ang="0">
                  <a:pos x="6" y="2"/>
                </a:cxn>
                <a:cxn ang="0">
                  <a:pos x="2" y="4"/>
                </a:cxn>
                <a:cxn ang="0">
                  <a:pos x="0" y="0"/>
                </a:cxn>
                <a:cxn ang="0">
                  <a:pos x="2" y="0"/>
                </a:cxn>
                <a:cxn ang="0">
                  <a:pos x="4" y="0"/>
                </a:cxn>
                <a:cxn ang="0">
                  <a:pos x="6" y="2"/>
                </a:cxn>
                <a:cxn ang="0">
                  <a:pos x="6" y="2"/>
                </a:cxn>
              </a:cxnLst>
              <a:rect l="0" t="0" r="r" b="b"/>
              <a:pathLst>
                <a:path w="6" h="4">
                  <a:moveTo>
                    <a:pt x="6" y="2"/>
                  </a:moveTo>
                  <a:lnTo>
                    <a:pt x="2" y="4"/>
                  </a:lnTo>
                  <a:lnTo>
                    <a:pt x="0" y="0"/>
                  </a:lnTo>
                  <a:lnTo>
                    <a:pt x="2" y="0"/>
                  </a:lnTo>
                  <a:lnTo>
                    <a:pt x="4" y="0"/>
                  </a:lnTo>
                  <a:lnTo>
                    <a:pt x="6" y="2"/>
                  </a:lnTo>
                  <a:lnTo>
                    <a:pt x="6" y="2"/>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61" name="Freeform 299">
              <a:extLst>
                <a:ext uri="{FF2B5EF4-FFF2-40B4-BE49-F238E27FC236}">
                  <a16:creationId xmlns:a16="http://schemas.microsoft.com/office/drawing/2014/main" id="{01B49055-A4E7-E140-BD3A-19EC9D9918A2}"/>
                </a:ext>
              </a:extLst>
            </p:cNvPr>
            <p:cNvSpPr>
              <a:spLocks/>
            </p:cNvSpPr>
            <p:nvPr/>
          </p:nvSpPr>
          <p:spPr bwMode="gray">
            <a:xfrm>
              <a:off x="5570539" y="3236908"/>
              <a:ext cx="50799" cy="100013"/>
            </a:xfrm>
            <a:custGeom>
              <a:avLst/>
              <a:gdLst/>
              <a:ahLst/>
              <a:cxnLst>
                <a:cxn ang="0">
                  <a:pos x="0" y="12"/>
                </a:cxn>
                <a:cxn ang="0">
                  <a:pos x="0" y="12"/>
                </a:cxn>
                <a:cxn ang="0">
                  <a:pos x="2" y="14"/>
                </a:cxn>
                <a:cxn ang="0">
                  <a:pos x="8" y="14"/>
                </a:cxn>
                <a:cxn ang="0">
                  <a:pos x="4" y="24"/>
                </a:cxn>
                <a:cxn ang="0">
                  <a:pos x="8" y="26"/>
                </a:cxn>
                <a:cxn ang="0">
                  <a:pos x="8" y="28"/>
                </a:cxn>
                <a:cxn ang="0">
                  <a:pos x="4" y="36"/>
                </a:cxn>
                <a:cxn ang="0">
                  <a:pos x="4" y="46"/>
                </a:cxn>
                <a:cxn ang="0">
                  <a:pos x="4" y="52"/>
                </a:cxn>
                <a:cxn ang="0">
                  <a:pos x="10" y="54"/>
                </a:cxn>
                <a:cxn ang="0">
                  <a:pos x="18" y="57"/>
                </a:cxn>
                <a:cxn ang="0">
                  <a:pos x="18" y="63"/>
                </a:cxn>
                <a:cxn ang="0">
                  <a:pos x="22" y="63"/>
                </a:cxn>
                <a:cxn ang="0">
                  <a:pos x="26" y="63"/>
                </a:cxn>
                <a:cxn ang="0">
                  <a:pos x="26" y="61"/>
                </a:cxn>
                <a:cxn ang="0">
                  <a:pos x="30" y="57"/>
                </a:cxn>
                <a:cxn ang="0">
                  <a:pos x="32" y="52"/>
                </a:cxn>
                <a:cxn ang="0">
                  <a:pos x="32" y="44"/>
                </a:cxn>
                <a:cxn ang="0">
                  <a:pos x="30" y="42"/>
                </a:cxn>
                <a:cxn ang="0">
                  <a:pos x="28" y="36"/>
                </a:cxn>
                <a:cxn ang="0">
                  <a:pos x="26" y="32"/>
                </a:cxn>
                <a:cxn ang="0">
                  <a:pos x="28" y="28"/>
                </a:cxn>
                <a:cxn ang="0">
                  <a:pos x="28" y="22"/>
                </a:cxn>
                <a:cxn ang="0">
                  <a:pos x="28" y="18"/>
                </a:cxn>
                <a:cxn ang="0">
                  <a:pos x="26" y="10"/>
                </a:cxn>
                <a:cxn ang="0">
                  <a:pos x="18" y="2"/>
                </a:cxn>
                <a:cxn ang="0">
                  <a:pos x="14" y="6"/>
                </a:cxn>
                <a:cxn ang="0">
                  <a:pos x="12" y="0"/>
                </a:cxn>
                <a:cxn ang="0">
                  <a:pos x="2" y="4"/>
                </a:cxn>
                <a:cxn ang="0">
                  <a:pos x="0" y="12"/>
                </a:cxn>
                <a:cxn ang="0">
                  <a:pos x="0" y="12"/>
                </a:cxn>
              </a:cxnLst>
              <a:rect l="0" t="0" r="r" b="b"/>
              <a:pathLst>
                <a:path w="32" h="63">
                  <a:moveTo>
                    <a:pt x="0" y="12"/>
                  </a:moveTo>
                  <a:lnTo>
                    <a:pt x="0" y="12"/>
                  </a:lnTo>
                  <a:lnTo>
                    <a:pt x="2" y="14"/>
                  </a:lnTo>
                  <a:lnTo>
                    <a:pt x="8" y="14"/>
                  </a:lnTo>
                  <a:lnTo>
                    <a:pt x="4" y="24"/>
                  </a:lnTo>
                  <a:lnTo>
                    <a:pt x="8" y="26"/>
                  </a:lnTo>
                  <a:lnTo>
                    <a:pt x="8" y="28"/>
                  </a:lnTo>
                  <a:lnTo>
                    <a:pt x="4" y="36"/>
                  </a:lnTo>
                  <a:lnTo>
                    <a:pt x="4" y="46"/>
                  </a:lnTo>
                  <a:lnTo>
                    <a:pt x="4" y="52"/>
                  </a:lnTo>
                  <a:lnTo>
                    <a:pt x="10" y="54"/>
                  </a:lnTo>
                  <a:lnTo>
                    <a:pt x="18" y="57"/>
                  </a:lnTo>
                  <a:lnTo>
                    <a:pt x="18" y="63"/>
                  </a:lnTo>
                  <a:lnTo>
                    <a:pt x="22" y="63"/>
                  </a:lnTo>
                  <a:lnTo>
                    <a:pt x="26" y="63"/>
                  </a:lnTo>
                  <a:lnTo>
                    <a:pt x="26" y="61"/>
                  </a:lnTo>
                  <a:lnTo>
                    <a:pt x="30" y="57"/>
                  </a:lnTo>
                  <a:lnTo>
                    <a:pt x="32" y="52"/>
                  </a:lnTo>
                  <a:lnTo>
                    <a:pt x="32" y="44"/>
                  </a:lnTo>
                  <a:lnTo>
                    <a:pt x="30" y="42"/>
                  </a:lnTo>
                  <a:lnTo>
                    <a:pt x="28" y="36"/>
                  </a:lnTo>
                  <a:lnTo>
                    <a:pt x="26" y="32"/>
                  </a:lnTo>
                  <a:lnTo>
                    <a:pt x="28" y="28"/>
                  </a:lnTo>
                  <a:lnTo>
                    <a:pt x="28" y="22"/>
                  </a:lnTo>
                  <a:lnTo>
                    <a:pt x="28" y="18"/>
                  </a:lnTo>
                  <a:lnTo>
                    <a:pt x="26" y="10"/>
                  </a:lnTo>
                  <a:lnTo>
                    <a:pt x="18" y="2"/>
                  </a:lnTo>
                  <a:lnTo>
                    <a:pt x="14" y="6"/>
                  </a:lnTo>
                  <a:lnTo>
                    <a:pt x="12" y="0"/>
                  </a:lnTo>
                  <a:lnTo>
                    <a:pt x="2" y="4"/>
                  </a:lnTo>
                  <a:lnTo>
                    <a:pt x="0" y="12"/>
                  </a:lnTo>
                  <a:lnTo>
                    <a:pt x="0" y="12"/>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62" name="Freeform 301">
              <a:extLst>
                <a:ext uri="{FF2B5EF4-FFF2-40B4-BE49-F238E27FC236}">
                  <a16:creationId xmlns:a16="http://schemas.microsoft.com/office/drawing/2014/main" id="{F3CA5E9E-7E76-B245-AB22-9E4DE70F2AF1}"/>
                </a:ext>
              </a:extLst>
            </p:cNvPr>
            <p:cNvSpPr>
              <a:spLocks/>
            </p:cNvSpPr>
            <p:nvPr/>
          </p:nvSpPr>
          <p:spPr bwMode="gray">
            <a:xfrm>
              <a:off x="595312" y="1992309"/>
              <a:ext cx="1028701" cy="754063"/>
            </a:xfrm>
            <a:custGeom>
              <a:avLst/>
              <a:gdLst/>
              <a:ahLst/>
              <a:cxnLst>
                <a:cxn ang="0">
                  <a:pos x="630" y="412"/>
                </a:cxn>
                <a:cxn ang="0">
                  <a:pos x="595" y="382"/>
                </a:cxn>
                <a:cxn ang="0">
                  <a:pos x="546" y="329"/>
                </a:cxn>
                <a:cxn ang="0">
                  <a:pos x="524" y="343"/>
                </a:cxn>
                <a:cxn ang="0">
                  <a:pos x="481" y="304"/>
                </a:cxn>
                <a:cxn ang="0">
                  <a:pos x="428" y="32"/>
                </a:cxn>
                <a:cxn ang="0">
                  <a:pos x="396" y="36"/>
                </a:cxn>
                <a:cxn ang="0">
                  <a:pos x="329" y="26"/>
                </a:cxn>
                <a:cxn ang="0">
                  <a:pos x="274" y="20"/>
                </a:cxn>
                <a:cxn ang="0">
                  <a:pos x="229" y="14"/>
                </a:cxn>
                <a:cxn ang="0">
                  <a:pos x="185" y="0"/>
                </a:cxn>
                <a:cxn ang="0">
                  <a:pos x="136" y="20"/>
                </a:cxn>
                <a:cxn ang="0">
                  <a:pos x="99" y="34"/>
                </a:cxn>
                <a:cxn ang="0">
                  <a:pos x="55" y="79"/>
                </a:cxn>
                <a:cxn ang="0">
                  <a:pos x="33" y="101"/>
                </a:cxn>
                <a:cxn ang="0">
                  <a:pos x="71" y="130"/>
                </a:cxn>
                <a:cxn ang="0">
                  <a:pos x="102" y="132"/>
                </a:cxn>
                <a:cxn ang="0">
                  <a:pos x="120" y="150"/>
                </a:cxn>
                <a:cxn ang="0">
                  <a:pos x="102" y="160"/>
                </a:cxn>
                <a:cxn ang="0">
                  <a:pos x="65" y="142"/>
                </a:cxn>
                <a:cxn ang="0">
                  <a:pos x="0" y="170"/>
                </a:cxn>
                <a:cxn ang="0">
                  <a:pos x="26" y="199"/>
                </a:cxn>
                <a:cxn ang="0">
                  <a:pos x="89" y="207"/>
                </a:cxn>
                <a:cxn ang="0">
                  <a:pos x="102" y="237"/>
                </a:cxn>
                <a:cxn ang="0">
                  <a:pos x="55" y="241"/>
                </a:cxn>
                <a:cxn ang="0">
                  <a:pos x="37" y="270"/>
                </a:cxn>
                <a:cxn ang="0">
                  <a:pos x="45" y="298"/>
                </a:cxn>
                <a:cxn ang="0">
                  <a:pos x="59" y="319"/>
                </a:cxn>
                <a:cxn ang="0">
                  <a:pos x="89" y="317"/>
                </a:cxn>
                <a:cxn ang="0">
                  <a:pos x="99" y="345"/>
                </a:cxn>
                <a:cxn ang="0">
                  <a:pos x="116" y="355"/>
                </a:cxn>
                <a:cxn ang="0">
                  <a:pos x="156" y="365"/>
                </a:cxn>
                <a:cxn ang="0">
                  <a:pos x="185" y="359"/>
                </a:cxn>
                <a:cxn ang="0">
                  <a:pos x="165" y="402"/>
                </a:cxn>
                <a:cxn ang="0">
                  <a:pos x="128" y="432"/>
                </a:cxn>
                <a:cxn ang="0">
                  <a:pos x="87" y="461"/>
                </a:cxn>
                <a:cxn ang="0">
                  <a:pos x="106" y="445"/>
                </a:cxn>
                <a:cxn ang="0">
                  <a:pos x="140" y="443"/>
                </a:cxn>
                <a:cxn ang="0">
                  <a:pos x="156" y="426"/>
                </a:cxn>
                <a:cxn ang="0">
                  <a:pos x="193" y="396"/>
                </a:cxn>
                <a:cxn ang="0">
                  <a:pos x="229" y="365"/>
                </a:cxn>
                <a:cxn ang="0">
                  <a:pos x="232" y="329"/>
                </a:cxn>
                <a:cxn ang="0">
                  <a:pos x="266" y="304"/>
                </a:cxn>
                <a:cxn ang="0">
                  <a:pos x="307" y="284"/>
                </a:cxn>
                <a:cxn ang="0">
                  <a:pos x="276" y="304"/>
                </a:cxn>
                <a:cxn ang="0">
                  <a:pos x="268" y="347"/>
                </a:cxn>
                <a:cxn ang="0">
                  <a:pos x="301" y="335"/>
                </a:cxn>
                <a:cxn ang="0">
                  <a:pos x="319" y="323"/>
                </a:cxn>
                <a:cxn ang="0">
                  <a:pos x="329" y="294"/>
                </a:cxn>
                <a:cxn ang="0">
                  <a:pos x="359" y="304"/>
                </a:cxn>
                <a:cxn ang="0">
                  <a:pos x="394" y="319"/>
                </a:cxn>
                <a:cxn ang="0">
                  <a:pos x="445" y="333"/>
                </a:cxn>
                <a:cxn ang="0">
                  <a:pos x="491" y="349"/>
                </a:cxn>
                <a:cxn ang="0">
                  <a:pos x="526" y="376"/>
                </a:cxn>
                <a:cxn ang="0">
                  <a:pos x="558" y="402"/>
                </a:cxn>
                <a:cxn ang="0">
                  <a:pos x="548" y="373"/>
                </a:cxn>
                <a:cxn ang="0">
                  <a:pos x="571" y="382"/>
                </a:cxn>
                <a:cxn ang="0">
                  <a:pos x="591" y="418"/>
                </a:cxn>
                <a:cxn ang="0">
                  <a:pos x="605" y="447"/>
                </a:cxn>
                <a:cxn ang="0">
                  <a:pos x="623" y="447"/>
                </a:cxn>
                <a:cxn ang="0">
                  <a:pos x="628" y="467"/>
                </a:cxn>
                <a:cxn ang="0">
                  <a:pos x="646" y="455"/>
                </a:cxn>
              </a:cxnLst>
              <a:rect l="0" t="0" r="r" b="b"/>
              <a:pathLst>
                <a:path w="648" h="475">
                  <a:moveTo>
                    <a:pt x="646" y="443"/>
                  </a:moveTo>
                  <a:lnTo>
                    <a:pt x="646" y="443"/>
                  </a:lnTo>
                  <a:lnTo>
                    <a:pt x="646" y="442"/>
                  </a:lnTo>
                  <a:lnTo>
                    <a:pt x="642" y="438"/>
                  </a:lnTo>
                  <a:lnTo>
                    <a:pt x="642" y="434"/>
                  </a:lnTo>
                  <a:lnTo>
                    <a:pt x="640" y="432"/>
                  </a:lnTo>
                  <a:lnTo>
                    <a:pt x="638" y="432"/>
                  </a:lnTo>
                  <a:lnTo>
                    <a:pt x="636" y="426"/>
                  </a:lnTo>
                  <a:lnTo>
                    <a:pt x="632" y="418"/>
                  </a:lnTo>
                  <a:lnTo>
                    <a:pt x="630" y="412"/>
                  </a:lnTo>
                  <a:lnTo>
                    <a:pt x="628" y="412"/>
                  </a:lnTo>
                  <a:lnTo>
                    <a:pt x="623" y="414"/>
                  </a:lnTo>
                  <a:lnTo>
                    <a:pt x="619" y="412"/>
                  </a:lnTo>
                  <a:lnTo>
                    <a:pt x="617" y="408"/>
                  </a:lnTo>
                  <a:lnTo>
                    <a:pt x="613" y="406"/>
                  </a:lnTo>
                  <a:lnTo>
                    <a:pt x="611" y="402"/>
                  </a:lnTo>
                  <a:lnTo>
                    <a:pt x="609" y="398"/>
                  </a:lnTo>
                  <a:lnTo>
                    <a:pt x="603" y="396"/>
                  </a:lnTo>
                  <a:lnTo>
                    <a:pt x="601" y="392"/>
                  </a:lnTo>
                  <a:lnTo>
                    <a:pt x="595" y="382"/>
                  </a:lnTo>
                  <a:lnTo>
                    <a:pt x="575" y="359"/>
                  </a:lnTo>
                  <a:lnTo>
                    <a:pt x="571" y="353"/>
                  </a:lnTo>
                  <a:lnTo>
                    <a:pt x="565" y="347"/>
                  </a:lnTo>
                  <a:lnTo>
                    <a:pt x="561" y="347"/>
                  </a:lnTo>
                  <a:lnTo>
                    <a:pt x="558" y="345"/>
                  </a:lnTo>
                  <a:lnTo>
                    <a:pt x="556" y="343"/>
                  </a:lnTo>
                  <a:lnTo>
                    <a:pt x="556" y="337"/>
                  </a:lnTo>
                  <a:lnTo>
                    <a:pt x="554" y="335"/>
                  </a:lnTo>
                  <a:lnTo>
                    <a:pt x="550" y="333"/>
                  </a:lnTo>
                  <a:lnTo>
                    <a:pt x="546" y="329"/>
                  </a:lnTo>
                  <a:lnTo>
                    <a:pt x="544" y="327"/>
                  </a:lnTo>
                  <a:lnTo>
                    <a:pt x="540" y="325"/>
                  </a:lnTo>
                  <a:lnTo>
                    <a:pt x="536" y="325"/>
                  </a:lnTo>
                  <a:lnTo>
                    <a:pt x="528" y="327"/>
                  </a:lnTo>
                  <a:lnTo>
                    <a:pt x="526" y="327"/>
                  </a:lnTo>
                  <a:lnTo>
                    <a:pt x="528" y="329"/>
                  </a:lnTo>
                  <a:lnTo>
                    <a:pt x="528" y="335"/>
                  </a:lnTo>
                  <a:lnTo>
                    <a:pt x="528" y="337"/>
                  </a:lnTo>
                  <a:lnTo>
                    <a:pt x="526" y="339"/>
                  </a:lnTo>
                  <a:lnTo>
                    <a:pt x="524" y="343"/>
                  </a:lnTo>
                  <a:lnTo>
                    <a:pt x="512" y="345"/>
                  </a:lnTo>
                  <a:lnTo>
                    <a:pt x="508" y="349"/>
                  </a:lnTo>
                  <a:lnTo>
                    <a:pt x="508" y="347"/>
                  </a:lnTo>
                  <a:lnTo>
                    <a:pt x="508" y="343"/>
                  </a:lnTo>
                  <a:lnTo>
                    <a:pt x="502" y="337"/>
                  </a:lnTo>
                  <a:lnTo>
                    <a:pt x="498" y="333"/>
                  </a:lnTo>
                  <a:lnTo>
                    <a:pt x="491" y="327"/>
                  </a:lnTo>
                  <a:lnTo>
                    <a:pt x="489" y="325"/>
                  </a:lnTo>
                  <a:lnTo>
                    <a:pt x="483" y="313"/>
                  </a:lnTo>
                  <a:lnTo>
                    <a:pt x="481" y="304"/>
                  </a:lnTo>
                  <a:lnTo>
                    <a:pt x="473" y="308"/>
                  </a:lnTo>
                  <a:lnTo>
                    <a:pt x="469" y="308"/>
                  </a:lnTo>
                  <a:lnTo>
                    <a:pt x="463" y="304"/>
                  </a:lnTo>
                  <a:lnTo>
                    <a:pt x="461" y="304"/>
                  </a:lnTo>
                  <a:lnTo>
                    <a:pt x="455" y="306"/>
                  </a:lnTo>
                  <a:lnTo>
                    <a:pt x="447" y="308"/>
                  </a:lnTo>
                  <a:lnTo>
                    <a:pt x="443" y="42"/>
                  </a:lnTo>
                  <a:lnTo>
                    <a:pt x="441" y="40"/>
                  </a:lnTo>
                  <a:lnTo>
                    <a:pt x="431" y="34"/>
                  </a:lnTo>
                  <a:lnTo>
                    <a:pt x="428" y="32"/>
                  </a:lnTo>
                  <a:lnTo>
                    <a:pt x="424" y="34"/>
                  </a:lnTo>
                  <a:lnTo>
                    <a:pt x="418" y="34"/>
                  </a:lnTo>
                  <a:lnTo>
                    <a:pt x="416" y="34"/>
                  </a:lnTo>
                  <a:lnTo>
                    <a:pt x="414" y="32"/>
                  </a:lnTo>
                  <a:lnTo>
                    <a:pt x="408" y="32"/>
                  </a:lnTo>
                  <a:lnTo>
                    <a:pt x="406" y="36"/>
                  </a:lnTo>
                  <a:lnTo>
                    <a:pt x="404" y="40"/>
                  </a:lnTo>
                  <a:lnTo>
                    <a:pt x="400" y="36"/>
                  </a:lnTo>
                  <a:lnTo>
                    <a:pt x="398" y="34"/>
                  </a:lnTo>
                  <a:lnTo>
                    <a:pt x="396" y="36"/>
                  </a:lnTo>
                  <a:lnTo>
                    <a:pt x="394" y="36"/>
                  </a:lnTo>
                  <a:lnTo>
                    <a:pt x="394" y="34"/>
                  </a:lnTo>
                  <a:lnTo>
                    <a:pt x="370" y="32"/>
                  </a:lnTo>
                  <a:lnTo>
                    <a:pt x="370" y="30"/>
                  </a:lnTo>
                  <a:lnTo>
                    <a:pt x="363" y="30"/>
                  </a:lnTo>
                  <a:lnTo>
                    <a:pt x="359" y="30"/>
                  </a:lnTo>
                  <a:lnTo>
                    <a:pt x="345" y="30"/>
                  </a:lnTo>
                  <a:lnTo>
                    <a:pt x="333" y="30"/>
                  </a:lnTo>
                  <a:lnTo>
                    <a:pt x="331" y="26"/>
                  </a:lnTo>
                  <a:lnTo>
                    <a:pt x="329" y="26"/>
                  </a:lnTo>
                  <a:lnTo>
                    <a:pt x="323" y="26"/>
                  </a:lnTo>
                  <a:lnTo>
                    <a:pt x="315" y="20"/>
                  </a:lnTo>
                  <a:lnTo>
                    <a:pt x="313" y="22"/>
                  </a:lnTo>
                  <a:lnTo>
                    <a:pt x="311" y="22"/>
                  </a:lnTo>
                  <a:lnTo>
                    <a:pt x="307" y="20"/>
                  </a:lnTo>
                  <a:lnTo>
                    <a:pt x="303" y="22"/>
                  </a:lnTo>
                  <a:lnTo>
                    <a:pt x="297" y="24"/>
                  </a:lnTo>
                  <a:lnTo>
                    <a:pt x="292" y="24"/>
                  </a:lnTo>
                  <a:lnTo>
                    <a:pt x="288" y="26"/>
                  </a:lnTo>
                  <a:lnTo>
                    <a:pt x="274" y="20"/>
                  </a:lnTo>
                  <a:lnTo>
                    <a:pt x="266" y="20"/>
                  </a:lnTo>
                  <a:lnTo>
                    <a:pt x="264" y="16"/>
                  </a:lnTo>
                  <a:lnTo>
                    <a:pt x="258" y="20"/>
                  </a:lnTo>
                  <a:lnTo>
                    <a:pt x="254" y="16"/>
                  </a:lnTo>
                  <a:lnTo>
                    <a:pt x="254" y="14"/>
                  </a:lnTo>
                  <a:lnTo>
                    <a:pt x="256" y="14"/>
                  </a:lnTo>
                  <a:lnTo>
                    <a:pt x="254" y="12"/>
                  </a:lnTo>
                  <a:lnTo>
                    <a:pt x="246" y="12"/>
                  </a:lnTo>
                  <a:lnTo>
                    <a:pt x="232" y="14"/>
                  </a:lnTo>
                  <a:lnTo>
                    <a:pt x="229" y="14"/>
                  </a:lnTo>
                  <a:lnTo>
                    <a:pt x="223" y="14"/>
                  </a:lnTo>
                  <a:lnTo>
                    <a:pt x="221" y="14"/>
                  </a:lnTo>
                  <a:lnTo>
                    <a:pt x="221" y="12"/>
                  </a:lnTo>
                  <a:lnTo>
                    <a:pt x="219" y="6"/>
                  </a:lnTo>
                  <a:lnTo>
                    <a:pt x="213" y="10"/>
                  </a:lnTo>
                  <a:lnTo>
                    <a:pt x="209" y="10"/>
                  </a:lnTo>
                  <a:lnTo>
                    <a:pt x="201" y="14"/>
                  </a:lnTo>
                  <a:lnTo>
                    <a:pt x="203" y="4"/>
                  </a:lnTo>
                  <a:lnTo>
                    <a:pt x="193" y="2"/>
                  </a:lnTo>
                  <a:lnTo>
                    <a:pt x="185" y="0"/>
                  </a:lnTo>
                  <a:lnTo>
                    <a:pt x="181" y="0"/>
                  </a:lnTo>
                  <a:lnTo>
                    <a:pt x="181" y="2"/>
                  </a:lnTo>
                  <a:lnTo>
                    <a:pt x="171" y="10"/>
                  </a:lnTo>
                  <a:lnTo>
                    <a:pt x="162" y="14"/>
                  </a:lnTo>
                  <a:lnTo>
                    <a:pt x="154" y="14"/>
                  </a:lnTo>
                  <a:lnTo>
                    <a:pt x="148" y="14"/>
                  </a:lnTo>
                  <a:lnTo>
                    <a:pt x="144" y="16"/>
                  </a:lnTo>
                  <a:lnTo>
                    <a:pt x="140" y="12"/>
                  </a:lnTo>
                  <a:lnTo>
                    <a:pt x="138" y="20"/>
                  </a:lnTo>
                  <a:lnTo>
                    <a:pt x="136" y="20"/>
                  </a:lnTo>
                  <a:lnTo>
                    <a:pt x="134" y="20"/>
                  </a:lnTo>
                  <a:lnTo>
                    <a:pt x="130" y="16"/>
                  </a:lnTo>
                  <a:lnTo>
                    <a:pt x="130" y="22"/>
                  </a:lnTo>
                  <a:lnTo>
                    <a:pt x="126" y="24"/>
                  </a:lnTo>
                  <a:lnTo>
                    <a:pt x="118" y="24"/>
                  </a:lnTo>
                  <a:lnTo>
                    <a:pt x="112" y="24"/>
                  </a:lnTo>
                  <a:lnTo>
                    <a:pt x="108" y="26"/>
                  </a:lnTo>
                  <a:lnTo>
                    <a:pt x="106" y="30"/>
                  </a:lnTo>
                  <a:lnTo>
                    <a:pt x="100" y="30"/>
                  </a:lnTo>
                  <a:lnTo>
                    <a:pt x="99" y="34"/>
                  </a:lnTo>
                  <a:lnTo>
                    <a:pt x="97" y="42"/>
                  </a:lnTo>
                  <a:lnTo>
                    <a:pt x="91" y="42"/>
                  </a:lnTo>
                  <a:lnTo>
                    <a:pt x="89" y="44"/>
                  </a:lnTo>
                  <a:lnTo>
                    <a:pt x="87" y="49"/>
                  </a:lnTo>
                  <a:lnTo>
                    <a:pt x="87" y="53"/>
                  </a:lnTo>
                  <a:lnTo>
                    <a:pt x="81" y="59"/>
                  </a:lnTo>
                  <a:lnTo>
                    <a:pt x="79" y="73"/>
                  </a:lnTo>
                  <a:lnTo>
                    <a:pt x="69" y="75"/>
                  </a:lnTo>
                  <a:lnTo>
                    <a:pt x="59" y="79"/>
                  </a:lnTo>
                  <a:lnTo>
                    <a:pt x="55" y="79"/>
                  </a:lnTo>
                  <a:lnTo>
                    <a:pt x="51" y="79"/>
                  </a:lnTo>
                  <a:lnTo>
                    <a:pt x="47" y="81"/>
                  </a:lnTo>
                  <a:lnTo>
                    <a:pt x="37" y="81"/>
                  </a:lnTo>
                  <a:lnTo>
                    <a:pt x="28" y="79"/>
                  </a:lnTo>
                  <a:lnTo>
                    <a:pt x="32" y="93"/>
                  </a:lnTo>
                  <a:lnTo>
                    <a:pt x="28" y="95"/>
                  </a:lnTo>
                  <a:lnTo>
                    <a:pt x="28" y="99"/>
                  </a:lnTo>
                  <a:lnTo>
                    <a:pt x="26" y="99"/>
                  </a:lnTo>
                  <a:lnTo>
                    <a:pt x="24" y="99"/>
                  </a:lnTo>
                  <a:lnTo>
                    <a:pt x="33" y="101"/>
                  </a:lnTo>
                  <a:lnTo>
                    <a:pt x="35" y="103"/>
                  </a:lnTo>
                  <a:lnTo>
                    <a:pt x="41" y="109"/>
                  </a:lnTo>
                  <a:lnTo>
                    <a:pt x="43" y="109"/>
                  </a:lnTo>
                  <a:lnTo>
                    <a:pt x="47" y="109"/>
                  </a:lnTo>
                  <a:lnTo>
                    <a:pt x="61" y="120"/>
                  </a:lnTo>
                  <a:lnTo>
                    <a:pt x="69" y="120"/>
                  </a:lnTo>
                  <a:lnTo>
                    <a:pt x="71" y="120"/>
                  </a:lnTo>
                  <a:lnTo>
                    <a:pt x="71" y="122"/>
                  </a:lnTo>
                  <a:lnTo>
                    <a:pt x="69" y="122"/>
                  </a:lnTo>
                  <a:lnTo>
                    <a:pt x="71" y="130"/>
                  </a:lnTo>
                  <a:lnTo>
                    <a:pt x="73" y="132"/>
                  </a:lnTo>
                  <a:lnTo>
                    <a:pt x="79" y="132"/>
                  </a:lnTo>
                  <a:lnTo>
                    <a:pt x="79" y="130"/>
                  </a:lnTo>
                  <a:lnTo>
                    <a:pt x="83" y="128"/>
                  </a:lnTo>
                  <a:lnTo>
                    <a:pt x="89" y="128"/>
                  </a:lnTo>
                  <a:lnTo>
                    <a:pt x="89" y="130"/>
                  </a:lnTo>
                  <a:lnTo>
                    <a:pt x="91" y="132"/>
                  </a:lnTo>
                  <a:lnTo>
                    <a:pt x="97" y="132"/>
                  </a:lnTo>
                  <a:lnTo>
                    <a:pt x="102" y="130"/>
                  </a:lnTo>
                  <a:lnTo>
                    <a:pt x="102" y="132"/>
                  </a:lnTo>
                  <a:lnTo>
                    <a:pt x="102" y="134"/>
                  </a:lnTo>
                  <a:lnTo>
                    <a:pt x="100" y="134"/>
                  </a:lnTo>
                  <a:lnTo>
                    <a:pt x="99" y="138"/>
                  </a:lnTo>
                  <a:lnTo>
                    <a:pt x="99" y="140"/>
                  </a:lnTo>
                  <a:lnTo>
                    <a:pt x="102" y="140"/>
                  </a:lnTo>
                  <a:lnTo>
                    <a:pt x="106" y="142"/>
                  </a:lnTo>
                  <a:lnTo>
                    <a:pt x="112" y="142"/>
                  </a:lnTo>
                  <a:lnTo>
                    <a:pt x="120" y="142"/>
                  </a:lnTo>
                  <a:lnTo>
                    <a:pt x="120" y="144"/>
                  </a:lnTo>
                  <a:lnTo>
                    <a:pt x="120" y="150"/>
                  </a:lnTo>
                  <a:lnTo>
                    <a:pt x="106" y="150"/>
                  </a:lnTo>
                  <a:lnTo>
                    <a:pt x="99" y="150"/>
                  </a:lnTo>
                  <a:lnTo>
                    <a:pt x="99" y="152"/>
                  </a:lnTo>
                  <a:lnTo>
                    <a:pt x="102" y="154"/>
                  </a:lnTo>
                  <a:lnTo>
                    <a:pt x="102" y="152"/>
                  </a:lnTo>
                  <a:lnTo>
                    <a:pt x="106" y="152"/>
                  </a:lnTo>
                  <a:lnTo>
                    <a:pt x="108" y="154"/>
                  </a:lnTo>
                  <a:lnTo>
                    <a:pt x="110" y="154"/>
                  </a:lnTo>
                  <a:lnTo>
                    <a:pt x="110" y="162"/>
                  </a:lnTo>
                  <a:lnTo>
                    <a:pt x="102" y="160"/>
                  </a:lnTo>
                  <a:lnTo>
                    <a:pt x="99" y="164"/>
                  </a:lnTo>
                  <a:lnTo>
                    <a:pt x="99" y="162"/>
                  </a:lnTo>
                  <a:lnTo>
                    <a:pt x="87" y="162"/>
                  </a:lnTo>
                  <a:lnTo>
                    <a:pt x="73" y="162"/>
                  </a:lnTo>
                  <a:lnTo>
                    <a:pt x="71" y="158"/>
                  </a:lnTo>
                  <a:lnTo>
                    <a:pt x="63" y="158"/>
                  </a:lnTo>
                  <a:lnTo>
                    <a:pt x="63" y="154"/>
                  </a:lnTo>
                  <a:lnTo>
                    <a:pt x="65" y="154"/>
                  </a:lnTo>
                  <a:lnTo>
                    <a:pt x="65" y="148"/>
                  </a:lnTo>
                  <a:lnTo>
                    <a:pt x="65" y="142"/>
                  </a:lnTo>
                  <a:lnTo>
                    <a:pt x="63" y="140"/>
                  </a:lnTo>
                  <a:lnTo>
                    <a:pt x="55" y="140"/>
                  </a:lnTo>
                  <a:lnTo>
                    <a:pt x="53" y="142"/>
                  </a:lnTo>
                  <a:lnTo>
                    <a:pt x="43" y="148"/>
                  </a:lnTo>
                  <a:lnTo>
                    <a:pt x="33" y="152"/>
                  </a:lnTo>
                  <a:lnTo>
                    <a:pt x="33" y="160"/>
                  </a:lnTo>
                  <a:lnTo>
                    <a:pt x="32" y="160"/>
                  </a:lnTo>
                  <a:lnTo>
                    <a:pt x="18" y="160"/>
                  </a:lnTo>
                  <a:lnTo>
                    <a:pt x="8" y="162"/>
                  </a:lnTo>
                  <a:lnTo>
                    <a:pt x="0" y="170"/>
                  </a:lnTo>
                  <a:lnTo>
                    <a:pt x="0" y="174"/>
                  </a:lnTo>
                  <a:lnTo>
                    <a:pt x="10" y="174"/>
                  </a:lnTo>
                  <a:lnTo>
                    <a:pt x="18" y="178"/>
                  </a:lnTo>
                  <a:lnTo>
                    <a:pt x="26" y="178"/>
                  </a:lnTo>
                  <a:lnTo>
                    <a:pt x="26" y="179"/>
                  </a:lnTo>
                  <a:lnTo>
                    <a:pt x="16" y="181"/>
                  </a:lnTo>
                  <a:lnTo>
                    <a:pt x="16" y="183"/>
                  </a:lnTo>
                  <a:lnTo>
                    <a:pt x="24" y="191"/>
                  </a:lnTo>
                  <a:lnTo>
                    <a:pt x="24" y="193"/>
                  </a:lnTo>
                  <a:lnTo>
                    <a:pt x="26" y="199"/>
                  </a:lnTo>
                  <a:lnTo>
                    <a:pt x="43" y="203"/>
                  </a:lnTo>
                  <a:lnTo>
                    <a:pt x="47" y="201"/>
                  </a:lnTo>
                  <a:lnTo>
                    <a:pt x="51" y="199"/>
                  </a:lnTo>
                  <a:lnTo>
                    <a:pt x="63" y="197"/>
                  </a:lnTo>
                  <a:lnTo>
                    <a:pt x="75" y="199"/>
                  </a:lnTo>
                  <a:lnTo>
                    <a:pt x="75" y="197"/>
                  </a:lnTo>
                  <a:lnTo>
                    <a:pt x="79" y="193"/>
                  </a:lnTo>
                  <a:lnTo>
                    <a:pt x="83" y="201"/>
                  </a:lnTo>
                  <a:lnTo>
                    <a:pt x="83" y="203"/>
                  </a:lnTo>
                  <a:lnTo>
                    <a:pt x="89" y="207"/>
                  </a:lnTo>
                  <a:lnTo>
                    <a:pt x="93" y="199"/>
                  </a:lnTo>
                  <a:lnTo>
                    <a:pt x="108" y="197"/>
                  </a:lnTo>
                  <a:lnTo>
                    <a:pt x="120" y="197"/>
                  </a:lnTo>
                  <a:lnTo>
                    <a:pt x="120" y="201"/>
                  </a:lnTo>
                  <a:lnTo>
                    <a:pt x="116" y="207"/>
                  </a:lnTo>
                  <a:lnTo>
                    <a:pt x="116" y="211"/>
                  </a:lnTo>
                  <a:lnTo>
                    <a:pt x="118" y="219"/>
                  </a:lnTo>
                  <a:lnTo>
                    <a:pt x="118" y="229"/>
                  </a:lnTo>
                  <a:lnTo>
                    <a:pt x="110" y="233"/>
                  </a:lnTo>
                  <a:lnTo>
                    <a:pt x="102" y="237"/>
                  </a:lnTo>
                  <a:lnTo>
                    <a:pt x="100" y="233"/>
                  </a:lnTo>
                  <a:lnTo>
                    <a:pt x="97" y="233"/>
                  </a:lnTo>
                  <a:lnTo>
                    <a:pt x="97" y="239"/>
                  </a:lnTo>
                  <a:lnTo>
                    <a:pt x="89" y="244"/>
                  </a:lnTo>
                  <a:lnTo>
                    <a:pt x="81" y="244"/>
                  </a:lnTo>
                  <a:lnTo>
                    <a:pt x="75" y="244"/>
                  </a:lnTo>
                  <a:lnTo>
                    <a:pt x="71" y="239"/>
                  </a:lnTo>
                  <a:lnTo>
                    <a:pt x="69" y="237"/>
                  </a:lnTo>
                  <a:lnTo>
                    <a:pt x="63" y="237"/>
                  </a:lnTo>
                  <a:lnTo>
                    <a:pt x="55" y="241"/>
                  </a:lnTo>
                  <a:lnTo>
                    <a:pt x="55" y="244"/>
                  </a:lnTo>
                  <a:lnTo>
                    <a:pt x="55" y="246"/>
                  </a:lnTo>
                  <a:lnTo>
                    <a:pt x="59" y="246"/>
                  </a:lnTo>
                  <a:lnTo>
                    <a:pt x="61" y="250"/>
                  </a:lnTo>
                  <a:lnTo>
                    <a:pt x="61" y="258"/>
                  </a:lnTo>
                  <a:lnTo>
                    <a:pt x="61" y="256"/>
                  </a:lnTo>
                  <a:lnTo>
                    <a:pt x="53" y="254"/>
                  </a:lnTo>
                  <a:lnTo>
                    <a:pt x="51" y="264"/>
                  </a:lnTo>
                  <a:lnTo>
                    <a:pt x="47" y="264"/>
                  </a:lnTo>
                  <a:lnTo>
                    <a:pt x="37" y="270"/>
                  </a:lnTo>
                  <a:lnTo>
                    <a:pt x="37" y="276"/>
                  </a:lnTo>
                  <a:lnTo>
                    <a:pt x="37" y="278"/>
                  </a:lnTo>
                  <a:lnTo>
                    <a:pt x="33" y="280"/>
                  </a:lnTo>
                  <a:lnTo>
                    <a:pt x="32" y="286"/>
                  </a:lnTo>
                  <a:lnTo>
                    <a:pt x="35" y="286"/>
                  </a:lnTo>
                  <a:lnTo>
                    <a:pt x="35" y="290"/>
                  </a:lnTo>
                  <a:lnTo>
                    <a:pt x="43" y="290"/>
                  </a:lnTo>
                  <a:lnTo>
                    <a:pt x="43" y="296"/>
                  </a:lnTo>
                  <a:lnTo>
                    <a:pt x="45" y="296"/>
                  </a:lnTo>
                  <a:lnTo>
                    <a:pt x="45" y="298"/>
                  </a:lnTo>
                  <a:lnTo>
                    <a:pt x="55" y="298"/>
                  </a:lnTo>
                  <a:lnTo>
                    <a:pt x="63" y="300"/>
                  </a:lnTo>
                  <a:lnTo>
                    <a:pt x="63" y="298"/>
                  </a:lnTo>
                  <a:lnTo>
                    <a:pt x="71" y="298"/>
                  </a:lnTo>
                  <a:lnTo>
                    <a:pt x="71" y="300"/>
                  </a:lnTo>
                  <a:lnTo>
                    <a:pt x="65" y="304"/>
                  </a:lnTo>
                  <a:lnTo>
                    <a:pt x="63" y="308"/>
                  </a:lnTo>
                  <a:lnTo>
                    <a:pt x="61" y="310"/>
                  </a:lnTo>
                  <a:lnTo>
                    <a:pt x="61" y="315"/>
                  </a:lnTo>
                  <a:lnTo>
                    <a:pt x="59" y="319"/>
                  </a:lnTo>
                  <a:lnTo>
                    <a:pt x="61" y="319"/>
                  </a:lnTo>
                  <a:lnTo>
                    <a:pt x="61" y="323"/>
                  </a:lnTo>
                  <a:lnTo>
                    <a:pt x="65" y="323"/>
                  </a:lnTo>
                  <a:lnTo>
                    <a:pt x="65" y="327"/>
                  </a:lnTo>
                  <a:lnTo>
                    <a:pt x="71" y="333"/>
                  </a:lnTo>
                  <a:lnTo>
                    <a:pt x="81" y="329"/>
                  </a:lnTo>
                  <a:lnTo>
                    <a:pt x="87" y="327"/>
                  </a:lnTo>
                  <a:lnTo>
                    <a:pt x="89" y="325"/>
                  </a:lnTo>
                  <a:lnTo>
                    <a:pt x="89" y="319"/>
                  </a:lnTo>
                  <a:lnTo>
                    <a:pt x="89" y="317"/>
                  </a:lnTo>
                  <a:lnTo>
                    <a:pt x="91" y="313"/>
                  </a:lnTo>
                  <a:lnTo>
                    <a:pt x="93" y="313"/>
                  </a:lnTo>
                  <a:lnTo>
                    <a:pt x="97" y="317"/>
                  </a:lnTo>
                  <a:lnTo>
                    <a:pt x="97" y="319"/>
                  </a:lnTo>
                  <a:lnTo>
                    <a:pt x="93" y="319"/>
                  </a:lnTo>
                  <a:lnTo>
                    <a:pt x="93" y="327"/>
                  </a:lnTo>
                  <a:lnTo>
                    <a:pt x="99" y="329"/>
                  </a:lnTo>
                  <a:lnTo>
                    <a:pt x="100" y="337"/>
                  </a:lnTo>
                  <a:lnTo>
                    <a:pt x="100" y="343"/>
                  </a:lnTo>
                  <a:lnTo>
                    <a:pt x="99" y="345"/>
                  </a:lnTo>
                  <a:lnTo>
                    <a:pt x="99" y="349"/>
                  </a:lnTo>
                  <a:lnTo>
                    <a:pt x="106" y="349"/>
                  </a:lnTo>
                  <a:lnTo>
                    <a:pt x="102" y="353"/>
                  </a:lnTo>
                  <a:lnTo>
                    <a:pt x="100" y="357"/>
                  </a:lnTo>
                  <a:lnTo>
                    <a:pt x="102" y="357"/>
                  </a:lnTo>
                  <a:lnTo>
                    <a:pt x="102" y="359"/>
                  </a:lnTo>
                  <a:lnTo>
                    <a:pt x="102" y="365"/>
                  </a:lnTo>
                  <a:lnTo>
                    <a:pt x="108" y="363"/>
                  </a:lnTo>
                  <a:lnTo>
                    <a:pt x="110" y="359"/>
                  </a:lnTo>
                  <a:lnTo>
                    <a:pt x="116" y="355"/>
                  </a:lnTo>
                  <a:lnTo>
                    <a:pt x="128" y="347"/>
                  </a:lnTo>
                  <a:lnTo>
                    <a:pt x="130" y="347"/>
                  </a:lnTo>
                  <a:lnTo>
                    <a:pt x="134" y="349"/>
                  </a:lnTo>
                  <a:lnTo>
                    <a:pt x="136" y="355"/>
                  </a:lnTo>
                  <a:lnTo>
                    <a:pt x="144" y="353"/>
                  </a:lnTo>
                  <a:lnTo>
                    <a:pt x="146" y="357"/>
                  </a:lnTo>
                  <a:lnTo>
                    <a:pt x="148" y="363"/>
                  </a:lnTo>
                  <a:lnTo>
                    <a:pt x="150" y="365"/>
                  </a:lnTo>
                  <a:lnTo>
                    <a:pt x="154" y="367"/>
                  </a:lnTo>
                  <a:lnTo>
                    <a:pt x="156" y="365"/>
                  </a:lnTo>
                  <a:lnTo>
                    <a:pt x="154" y="363"/>
                  </a:lnTo>
                  <a:lnTo>
                    <a:pt x="156" y="359"/>
                  </a:lnTo>
                  <a:lnTo>
                    <a:pt x="162" y="359"/>
                  </a:lnTo>
                  <a:lnTo>
                    <a:pt x="164" y="355"/>
                  </a:lnTo>
                  <a:lnTo>
                    <a:pt x="165" y="363"/>
                  </a:lnTo>
                  <a:lnTo>
                    <a:pt x="173" y="359"/>
                  </a:lnTo>
                  <a:lnTo>
                    <a:pt x="181" y="357"/>
                  </a:lnTo>
                  <a:lnTo>
                    <a:pt x="183" y="353"/>
                  </a:lnTo>
                  <a:lnTo>
                    <a:pt x="189" y="353"/>
                  </a:lnTo>
                  <a:lnTo>
                    <a:pt x="185" y="359"/>
                  </a:lnTo>
                  <a:lnTo>
                    <a:pt x="183" y="365"/>
                  </a:lnTo>
                  <a:lnTo>
                    <a:pt x="181" y="367"/>
                  </a:lnTo>
                  <a:lnTo>
                    <a:pt x="175" y="373"/>
                  </a:lnTo>
                  <a:lnTo>
                    <a:pt x="175" y="375"/>
                  </a:lnTo>
                  <a:lnTo>
                    <a:pt x="175" y="378"/>
                  </a:lnTo>
                  <a:lnTo>
                    <a:pt x="171" y="378"/>
                  </a:lnTo>
                  <a:lnTo>
                    <a:pt x="171" y="394"/>
                  </a:lnTo>
                  <a:lnTo>
                    <a:pt x="167" y="394"/>
                  </a:lnTo>
                  <a:lnTo>
                    <a:pt x="165" y="398"/>
                  </a:lnTo>
                  <a:lnTo>
                    <a:pt x="165" y="402"/>
                  </a:lnTo>
                  <a:lnTo>
                    <a:pt x="162" y="406"/>
                  </a:lnTo>
                  <a:lnTo>
                    <a:pt x="158" y="408"/>
                  </a:lnTo>
                  <a:lnTo>
                    <a:pt x="158" y="414"/>
                  </a:lnTo>
                  <a:lnTo>
                    <a:pt x="154" y="414"/>
                  </a:lnTo>
                  <a:lnTo>
                    <a:pt x="150" y="416"/>
                  </a:lnTo>
                  <a:lnTo>
                    <a:pt x="146" y="422"/>
                  </a:lnTo>
                  <a:lnTo>
                    <a:pt x="144" y="422"/>
                  </a:lnTo>
                  <a:lnTo>
                    <a:pt x="136" y="424"/>
                  </a:lnTo>
                  <a:lnTo>
                    <a:pt x="130" y="426"/>
                  </a:lnTo>
                  <a:lnTo>
                    <a:pt x="128" y="432"/>
                  </a:lnTo>
                  <a:lnTo>
                    <a:pt x="128" y="438"/>
                  </a:lnTo>
                  <a:lnTo>
                    <a:pt x="118" y="442"/>
                  </a:lnTo>
                  <a:lnTo>
                    <a:pt x="120" y="436"/>
                  </a:lnTo>
                  <a:lnTo>
                    <a:pt x="108" y="438"/>
                  </a:lnTo>
                  <a:lnTo>
                    <a:pt x="99" y="442"/>
                  </a:lnTo>
                  <a:lnTo>
                    <a:pt x="99" y="443"/>
                  </a:lnTo>
                  <a:lnTo>
                    <a:pt x="99" y="447"/>
                  </a:lnTo>
                  <a:lnTo>
                    <a:pt x="93" y="451"/>
                  </a:lnTo>
                  <a:lnTo>
                    <a:pt x="91" y="455"/>
                  </a:lnTo>
                  <a:lnTo>
                    <a:pt x="87" y="461"/>
                  </a:lnTo>
                  <a:lnTo>
                    <a:pt x="81" y="463"/>
                  </a:lnTo>
                  <a:lnTo>
                    <a:pt x="81" y="465"/>
                  </a:lnTo>
                  <a:lnTo>
                    <a:pt x="83" y="463"/>
                  </a:lnTo>
                  <a:lnTo>
                    <a:pt x="83" y="465"/>
                  </a:lnTo>
                  <a:lnTo>
                    <a:pt x="89" y="465"/>
                  </a:lnTo>
                  <a:lnTo>
                    <a:pt x="89" y="461"/>
                  </a:lnTo>
                  <a:lnTo>
                    <a:pt x="91" y="461"/>
                  </a:lnTo>
                  <a:lnTo>
                    <a:pt x="93" y="463"/>
                  </a:lnTo>
                  <a:lnTo>
                    <a:pt x="97" y="465"/>
                  </a:lnTo>
                  <a:lnTo>
                    <a:pt x="106" y="445"/>
                  </a:lnTo>
                  <a:lnTo>
                    <a:pt x="112" y="445"/>
                  </a:lnTo>
                  <a:lnTo>
                    <a:pt x="110" y="447"/>
                  </a:lnTo>
                  <a:lnTo>
                    <a:pt x="108" y="451"/>
                  </a:lnTo>
                  <a:lnTo>
                    <a:pt x="118" y="451"/>
                  </a:lnTo>
                  <a:lnTo>
                    <a:pt x="118" y="447"/>
                  </a:lnTo>
                  <a:lnTo>
                    <a:pt x="128" y="445"/>
                  </a:lnTo>
                  <a:lnTo>
                    <a:pt x="134" y="442"/>
                  </a:lnTo>
                  <a:lnTo>
                    <a:pt x="138" y="442"/>
                  </a:lnTo>
                  <a:lnTo>
                    <a:pt x="138" y="445"/>
                  </a:lnTo>
                  <a:lnTo>
                    <a:pt x="140" y="443"/>
                  </a:lnTo>
                  <a:lnTo>
                    <a:pt x="140" y="438"/>
                  </a:lnTo>
                  <a:lnTo>
                    <a:pt x="144" y="442"/>
                  </a:lnTo>
                  <a:lnTo>
                    <a:pt x="146" y="442"/>
                  </a:lnTo>
                  <a:lnTo>
                    <a:pt x="148" y="436"/>
                  </a:lnTo>
                  <a:lnTo>
                    <a:pt x="148" y="432"/>
                  </a:lnTo>
                  <a:lnTo>
                    <a:pt x="154" y="436"/>
                  </a:lnTo>
                  <a:lnTo>
                    <a:pt x="156" y="428"/>
                  </a:lnTo>
                  <a:lnTo>
                    <a:pt x="154" y="428"/>
                  </a:lnTo>
                  <a:lnTo>
                    <a:pt x="154" y="426"/>
                  </a:lnTo>
                  <a:lnTo>
                    <a:pt x="156" y="426"/>
                  </a:lnTo>
                  <a:lnTo>
                    <a:pt x="165" y="422"/>
                  </a:lnTo>
                  <a:lnTo>
                    <a:pt x="164" y="422"/>
                  </a:lnTo>
                  <a:lnTo>
                    <a:pt x="164" y="418"/>
                  </a:lnTo>
                  <a:lnTo>
                    <a:pt x="167" y="418"/>
                  </a:lnTo>
                  <a:lnTo>
                    <a:pt x="171" y="418"/>
                  </a:lnTo>
                  <a:lnTo>
                    <a:pt x="173" y="412"/>
                  </a:lnTo>
                  <a:lnTo>
                    <a:pt x="177" y="414"/>
                  </a:lnTo>
                  <a:lnTo>
                    <a:pt x="185" y="406"/>
                  </a:lnTo>
                  <a:lnTo>
                    <a:pt x="185" y="398"/>
                  </a:lnTo>
                  <a:lnTo>
                    <a:pt x="193" y="396"/>
                  </a:lnTo>
                  <a:lnTo>
                    <a:pt x="193" y="394"/>
                  </a:lnTo>
                  <a:lnTo>
                    <a:pt x="195" y="394"/>
                  </a:lnTo>
                  <a:lnTo>
                    <a:pt x="201" y="388"/>
                  </a:lnTo>
                  <a:lnTo>
                    <a:pt x="205" y="384"/>
                  </a:lnTo>
                  <a:lnTo>
                    <a:pt x="211" y="382"/>
                  </a:lnTo>
                  <a:lnTo>
                    <a:pt x="211" y="378"/>
                  </a:lnTo>
                  <a:lnTo>
                    <a:pt x="217" y="375"/>
                  </a:lnTo>
                  <a:lnTo>
                    <a:pt x="227" y="373"/>
                  </a:lnTo>
                  <a:lnTo>
                    <a:pt x="229" y="369"/>
                  </a:lnTo>
                  <a:lnTo>
                    <a:pt x="229" y="365"/>
                  </a:lnTo>
                  <a:lnTo>
                    <a:pt x="231" y="363"/>
                  </a:lnTo>
                  <a:lnTo>
                    <a:pt x="232" y="359"/>
                  </a:lnTo>
                  <a:lnTo>
                    <a:pt x="232" y="357"/>
                  </a:lnTo>
                  <a:lnTo>
                    <a:pt x="238" y="355"/>
                  </a:lnTo>
                  <a:lnTo>
                    <a:pt x="238" y="349"/>
                  </a:lnTo>
                  <a:lnTo>
                    <a:pt x="229" y="349"/>
                  </a:lnTo>
                  <a:lnTo>
                    <a:pt x="229" y="345"/>
                  </a:lnTo>
                  <a:lnTo>
                    <a:pt x="229" y="339"/>
                  </a:lnTo>
                  <a:lnTo>
                    <a:pt x="232" y="335"/>
                  </a:lnTo>
                  <a:lnTo>
                    <a:pt x="232" y="329"/>
                  </a:lnTo>
                  <a:lnTo>
                    <a:pt x="242" y="329"/>
                  </a:lnTo>
                  <a:lnTo>
                    <a:pt x="246" y="325"/>
                  </a:lnTo>
                  <a:lnTo>
                    <a:pt x="250" y="323"/>
                  </a:lnTo>
                  <a:lnTo>
                    <a:pt x="248" y="317"/>
                  </a:lnTo>
                  <a:lnTo>
                    <a:pt x="254" y="319"/>
                  </a:lnTo>
                  <a:lnTo>
                    <a:pt x="256" y="317"/>
                  </a:lnTo>
                  <a:lnTo>
                    <a:pt x="258" y="317"/>
                  </a:lnTo>
                  <a:lnTo>
                    <a:pt x="260" y="310"/>
                  </a:lnTo>
                  <a:lnTo>
                    <a:pt x="260" y="306"/>
                  </a:lnTo>
                  <a:lnTo>
                    <a:pt x="266" y="304"/>
                  </a:lnTo>
                  <a:lnTo>
                    <a:pt x="268" y="304"/>
                  </a:lnTo>
                  <a:lnTo>
                    <a:pt x="270" y="304"/>
                  </a:lnTo>
                  <a:lnTo>
                    <a:pt x="274" y="296"/>
                  </a:lnTo>
                  <a:lnTo>
                    <a:pt x="276" y="294"/>
                  </a:lnTo>
                  <a:lnTo>
                    <a:pt x="280" y="294"/>
                  </a:lnTo>
                  <a:lnTo>
                    <a:pt x="292" y="284"/>
                  </a:lnTo>
                  <a:lnTo>
                    <a:pt x="294" y="288"/>
                  </a:lnTo>
                  <a:lnTo>
                    <a:pt x="303" y="286"/>
                  </a:lnTo>
                  <a:lnTo>
                    <a:pt x="305" y="284"/>
                  </a:lnTo>
                  <a:lnTo>
                    <a:pt x="307" y="284"/>
                  </a:lnTo>
                  <a:lnTo>
                    <a:pt x="305" y="288"/>
                  </a:lnTo>
                  <a:lnTo>
                    <a:pt x="303" y="288"/>
                  </a:lnTo>
                  <a:lnTo>
                    <a:pt x="303" y="290"/>
                  </a:lnTo>
                  <a:lnTo>
                    <a:pt x="307" y="296"/>
                  </a:lnTo>
                  <a:lnTo>
                    <a:pt x="307" y="298"/>
                  </a:lnTo>
                  <a:lnTo>
                    <a:pt x="305" y="298"/>
                  </a:lnTo>
                  <a:lnTo>
                    <a:pt x="301" y="298"/>
                  </a:lnTo>
                  <a:lnTo>
                    <a:pt x="292" y="296"/>
                  </a:lnTo>
                  <a:lnTo>
                    <a:pt x="288" y="298"/>
                  </a:lnTo>
                  <a:lnTo>
                    <a:pt x="276" y="304"/>
                  </a:lnTo>
                  <a:lnTo>
                    <a:pt x="278" y="323"/>
                  </a:lnTo>
                  <a:lnTo>
                    <a:pt x="270" y="327"/>
                  </a:lnTo>
                  <a:lnTo>
                    <a:pt x="274" y="333"/>
                  </a:lnTo>
                  <a:lnTo>
                    <a:pt x="274" y="335"/>
                  </a:lnTo>
                  <a:lnTo>
                    <a:pt x="276" y="335"/>
                  </a:lnTo>
                  <a:lnTo>
                    <a:pt x="278" y="335"/>
                  </a:lnTo>
                  <a:lnTo>
                    <a:pt x="280" y="335"/>
                  </a:lnTo>
                  <a:lnTo>
                    <a:pt x="278" y="339"/>
                  </a:lnTo>
                  <a:lnTo>
                    <a:pt x="270" y="339"/>
                  </a:lnTo>
                  <a:lnTo>
                    <a:pt x="268" y="347"/>
                  </a:lnTo>
                  <a:lnTo>
                    <a:pt x="274" y="347"/>
                  </a:lnTo>
                  <a:lnTo>
                    <a:pt x="278" y="347"/>
                  </a:lnTo>
                  <a:lnTo>
                    <a:pt x="280" y="345"/>
                  </a:lnTo>
                  <a:lnTo>
                    <a:pt x="286" y="345"/>
                  </a:lnTo>
                  <a:lnTo>
                    <a:pt x="288" y="345"/>
                  </a:lnTo>
                  <a:lnTo>
                    <a:pt x="288" y="343"/>
                  </a:lnTo>
                  <a:lnTo>
                    <a:pt x="292" y="343"/>
                  </a:lnTo>
                  <a:lnTo>
                    <a:pt x="296" y="339"/>
                  </a:lnTo>
                  <a:lnTo>
                    <a:pt x="296" y="335"/>
                  </a:lnTo>
                  <a:lnTo>
                    <a:pt x="301" y="335"/>
                  </a:lnTo>
                  <a:lnTo>
                    <a:pt x="305" y="333"/>
                  </a:lnTo>
                  <a:lnTo>
                    <a:pt x="303" y="329"/>
                  </a:lnTo>
                  <a:lnTo>
                    <a:pt x="305" y="327"/>
                  </a:lnTo>
                  <a:lnTo>
                    <a:pt x="307" y="327"/>
                  </a:lnTo>
                  <a:lnTo>
                    <a:pt x="311" y="329"/>
                  </a:lnTo>
                  <a:lnTo>
                    <a:pt x="311" y="325"/>
                  </a:lnTo>
                  <a:lnTo>
                    <a:pt x="313" y="319"/>
                  </a:lnTo>
                  <a:lnTo>
                    <a:pt x="315" y="323"/>
                  </a:lnTo>
                  <a:lnTo>
                    <a:pt x="315" y="325"/>
                  </a:lnTo>
                  <a:lnTo>
                    <a:pt x="319" y="323"/>
                  </a:lnTo>
                  <a:lnTo>
                    <a:pt x="333" y="325"/>
                  </a:lnTo>
                  <a:lnTo>
                    <a:pt x="333" y="317"/>
                  </a:lnTo>
                  <a:lnTo>
                    <a:pt x="339" y="317"/>
                  </a:lnTo>
                  <a:lnTo>
                    <a:pt x="339" y="313"/>
                  </a:lnTo>
                  <a:lnTo>
                    <a:pt x="339" y="306"/>
                  </a:lnTo>
                  <a:lnTo>
                    <a:pt x="335" y="308"/>
                  </a:lnTo>
                  <a:lnTo>
                    <a:pt x="333" y="308"/>
                  </a:lnTo>
                  <a:lnTo>
                    <a:pt x="333" y="306"/>
                  </a:lnTo>
                  <a:lnTo>
                    <a:pt x="331" y="306"/>
                  </a:lnTo>
                  <a:lnTo>
                    <a:pt x="329" y="294"/>
                  </a:lnTo>
                  <a:lnTo>
                    <a:pt x="339" y="296"/>
                  </a:lnTo>
                  <a:lnTo>
                    <a:pt x="345" y="298"/>
                  </a:lnTo>
                  <a:lnTo>
                    <a:pt x="345" y="294"/>
                  </a:lnTo>
                  <a:lnTo>
                    <a:pt x="349" y="296"/>
                  </a:lnTo>
                  <a:lnTo>
                    <a:pt x="357" y="296"/>
                  </a:lnTo>
                  <a:lnTo>
                    <a:pt x="359" y="290"/>
                  </a:lnTo>
                  <a:lnTo>
                    <a:pt x="359" y="296"/>
                  </a:lnTo>
                  <a:lnTo>
                    <a:pt x="359" y="298"/>
                  </a:lnTo>
                  <a:lnTo>
                    <a:pt x="363" y="300"/>
                  </a:lnTo>
                  <a:lnTo>
                    <a:pt x="359" y="304"/>
                  </a:lnTo>
                  <a:lnTo>
                    <a:pt x="366" y="304"/>
                  </a:lnTo>
                  <a:lnTo>
                    <a:pt x="366" y="306"/>
                  </a:lnTo>
                  <a:lnTo>
                    <a:pt x="372" y="306"/>
                  </a:lnTo>
                  <a:lnTo>
                    <a:pt x="370" y="310"/>
                  </a:lnTo>
                  <a:lnTo>
                    <a:pt x="370" y="315"/>
                  </a:lnTo>
                  <a:lnTo>
                    <a:pt x="378" y="313"/>
                  </a:lnTo>
                  <a:lnTo>
                    <a:pt x="382" y="310"/>
                  </a:lnTo>
                  <a:lnTo>
                    <a:pt x="382" y="317"/>
                  </a:lnTo>
                  <a:lnTo>
                    <a:pt x="388" y="319"/>
                  </a:lnTo>
                  <a:lnTo>
                    <a:pt x="394" y="319"/>
                  </a:lnTo>
                  <a:lnTo>
                    <a:pt x="398" y="325"/>
                  </a:lnTo>
                  <a:lnTo>
                    <a:pt x="416" y="329"/>
                  </a:lnTo>
                  <a:lnTo>
                    <a:pt x="422" y="327"/>
                  </a:lnTo>
                  <a:lnTo>
                    <a:pt x="426" y="325"/>
                  </a:lnTo>
                  <a:lnTo>
                    <a:pt x="428" y="325"/>
                  </a:lnTo>
                  <a:lnTo>
                    <a:pt x="433" y="327"/>
                  </a:lnTo>
                  <a:lnTo>
                    <a:pt x="437" y="329"/>
                  </a:lnTo>
                  <a:lnTo>
                    <a:pt x="441" y="327"/>
                  </a:lnTo>
                  <a:lnTo>
                    <a:pt x="443" y="327"/>
                  </a:lnTo>
                  <a:lnTo>
                    <a:pt x="445" y="333"/>
                  </a:lnTo>
                  <a:lnTo>
                    <a:pt x="459" y="335"/>
                  </a:lnTo>
                  <a:lnTo>
                    <a:pt x="465" y="335"/>
                  </a:lnTo>
                  <a:lnTo>
                    <a:pt x="473" y="335"/>
                  </a:lnTo>
                  <a:lnTo>
                    <a:pt x="479" y="329"/>
                  </a:lnTo>
                  <a:lnTo>
                    <a:pt x="479" y="339"/>
                  </a:lnTo>
                  <a:lnTo>
                    <a:pt x="473" y="343"/>
                  </a:lnTo>
                  <a:lnTo>
                    <a:pt x="479" y="345"/>
                  </a:lnTo>
                  <a:lnTo>
                    <a:pt x="483" y="345"/>
                  </a:lnTo>
                  <a:lnTo>
                    <a:pt x="487" y="349"/>
                  </a:lnTo>
                  <a:lnTo>
                    <a:pt x="491" y="349"/>
                  </a:lnTo>
                  <a:lnTo>
                    <a:pt x="493" y="349"/>
                  </a:lnTo>
                  <a:lnTo>
                    <a:pt x="493" y="347"/>
                  </a:lnTo>
                  <a:lnTo>
                    <a:pt x="493" y="345"/>
                  </a:lnTo>
                  <a:lnTo>
                    <a:pt x="500" y="345"/>
                  </a:lnTo>
                  <a:lnTo>
                    <a:pt x="496" y="355"/>
                  </a:lnTo>
                  <a:lnTo>
                    <a:pt x="510" y="373"/>
                  </a:lnTo>
                  <a:lnTo>
                    <a:pt x="518" y="373"/>
                  </a:lnTo>
                  <a:lnTo>
                    <a:pt x="520" y="373"/>
                  </a:lnTo>
                  <a:lnTo>
                    <a:pt x="520" y="376"/>
                  </a:lnTo>
                  <a:lnTo>
                    <a:pt x="526" y="376"/>
                  </a:lnTo>
                  <a:lnTo>
                    <a:pt x="530" y="384"/>
                  </a:lnTo>
                  <a:lnTo>
                    <a:pt x="530" y="388"/>
                  </a:lnTo>
                  <a:lnTo>
                    <a:pt x="530" y="392"/>
                  </a:lnTo>
                  <a:lnTo>
                    <a:pt x="536" y="394"/>
                  </a:lnTo>
                  <a:lnTo>
                    <a:pt x="538" y="394"/>
                  </a:lnTo>
                  <a:lnTo>
                    <a:pt x="544" y="402"/>
                  </a:lnTo>
                  <a:lnTo>
                    <a:pt x="546" y="402"/>
                  </a:lnTo>
                  <a:lnTo>
                    <a:pt x="546" y="394"/>
                  </a:lnTo>
                  <a:lnTo>
                    <a:pt x="554" y="402"/>
                  </a:lnTo>
                  <a:lnTo>
                    <a:pt x="558" y="402"/>
                  </a:lnTo>
                  <a:lnTo>
                    <a:pt x="558" y="392"/>
                  </a:lnTo>
                  <a:lnTo>
                    <a:pt x="554" y="392"/>
                  </a:lnTo>
                  <a:lnTo>
                    <a:pt x="556" y="388"/>
                  </a:lnTo>
                  <a:lnTo>
                    <a:pt x="556" y="386"/>
                  </a:lnTo>
                  <a:lnTo>
                    <a:pt x="550" y="384"/>
                  </a:lnTo>
                  <a:lnTo>
                    <a:pt x="530" y="382"/>
                  </a:lnTo>
                  <a:lnTo>
                    <a:pt x="530" y="376"/>
                  </a:lnTo>
                  <a:lnTo>
                    <a:pt x="534" y="378"/>
                  </a:lnTo>
                  <a:lnTo>
                    <a:pt x="540" y="376"/>
                  </a:lnTo>
                  <a:lnTo>
                    <a:pt x="548" y="373"/>
                  </a:lnTo>
                  <a:lnTo>
                    <a:pt x="550" y="376"/>
                  </a:lnTo>
                  <a:lnTo>
                    <a:pt x="554" y="376"/>
                  </a:lnTo>
                  <a:lnTo>
                    <a:pt x="550" y="369"/>
                  </a:lnTo>
                  <a:lnTo>
                    <a:pt x="554" y="359"/>
                  </a:lnTo>
                  <a:lnTo>
                    <a:pt x="556" y="363"/>
                  </a:lnTo>
                  <a:lnTo>
                    <a:pt x="556" y="369"/>
                  </a:lnTo>
                  <a:lnTo>
                    <a:pt x="558" y="375"/>
                  </a:lnTo>
                  <a:lnTo>
                    <a:pt x="563" y="376"/>
                  </a:lnTo>
                  <a:lnTo>
                    <a:pt x="567" y="375"/>
                  </a:lnTo>
                  <a:lnTo>
                    <a:pt x="571" y="382"/>
                  </a:lnTo>
                  <a:lnTo>
                    <a:pt x="573" y="382"/>
                  </a:lnTo>
                  <a:lnTo>
                    <a:pt x="575" y="382"/>
                  </a:lnTo>
                  <a:lnTo>
                    <a:pt x="575" y="384"/>
                  </a:lnTo>
                  <a:lnTo>
                    <a:pt x="575" y="388"/>
                  </a:lnTo>
                  <a:lnTo>
                    <a:pt x="581" y="394"/>
                  </a:lnTo>
                  <a:lnTo>
                    <a:pt x="581" y="398"/>
                  </a:lnTo>
                  <a:lnTo>
                    <a:pt x="583" y="408"/>
                  </a:lnTo>
                  <a:lnTo>
                    <a:pt x="591" y="412"/>
                  </a:lnTo>
                  <a:lnTo>
                    <a:pt x="591" y="414"/>
                  </a:lnTo>
                  <a:lnTo>
                    <a:pt x="591" y="418"/>
                  </a:lnTo>
                  <a:lnTo>
                    <a:pt x="593" y="422"/>
                  </a:lnTo>
                  <a:lnTo>
                    <a:pt x="595" y="422"/>
                  </a:lnTo>
                  <a:lnTo>
                    <a:pt x="603" y="428"/>
                  </a:lnTo>
                  <a:lnTo>
                    <a:pt x="601" y="428"/>
                  </a:lnTo>
                  <a:lnTo>
                    <a:pt x="601" y="432"/>
                  </a:lnTo>
                  <a:lnTo>
                    <a:pt x="603" y="434"/>
                  </a:lnTo>
                  <a:lnTo>
                    <a:pt x="603" y="432"/>
                  </a:lnTo>
                  <a:lnTo>
                    <a:pt x="605" y="428"/>
                  </a:lnTo>
                  <a:lnTo>
                    <a:pt x="609" y="432"/>
                  </a:lnTo>
                  <a:lnTo>
                    <a:pt x="605" y="447"/>
                  </a:lnTo>
                  <a:lnTo>
                    <a:pt x="609" y="447"/>
                  </a:lnTo>
                  <a:lnTo>
                    <a:pt x="611" y="447"/>
                  </a:lnTo>
                  <a:lnTo>
                    <a:pt x="611" y="442"/>
                  </a:lnTo>
                  <a:lnTo>
                    <a:pt x="619" y="438"/>
                  </a:lnTo>
                  <a:lnTo>
                    <a:pt x="619" y="443"/>
                  </a:lnTo>
                  <a:lnTo>
                    <a:pt x="617" y="443"/>
                  </a:lnTo>
                  <a:lnTo>
                    <a:pt x="613" y="451"/>
                  </a:lnTo>
                  <a:lnTo>
                    <a:pt x="617" y="457"/>
                  </a:lnTo>
                  <a:lnTo>
                    <a:pt x="623" y="457"/>
                  </a:lnTo>
                  <a:lnTo>
                    <a:pt x="623" y="447"/>
                  </a:lnTo>
                  <a:lnTo>
                    <a:pt x="626" y="451"/>
                  </a:lnTo>
                  <a:lnTo>
                    <a:pt x="628" y="457"/>
                  </a:lnTo>
                  <a:lnTo>
                    <a:pt x="628" y="461"/>
                  </a:lnTo>
                  <a:lnTo>
                    <a:pt x="628" y="463"/>
                  </a:lnTo>
                  <a:lnTo>
                    <a:pt x="623" y="463"/>
                  </a:lnTo>
                  <a:lnTo>
                    <a:pt x="621" y="463"/>
                  </a:lnTo>
                  <a:lnTo>
                    <a:pt x="623" y="465"/>
                  </a:lnTo>
                  <a:lnTo>
                    <a:pt x="623" y="467"/>
                  </a:lnTo>
                  <a:lnTo>
                    <a:pt x="626" y="467"/>
                  </a:lnTo>
                  <a:lnTo>
                    <a:pt x="628" y="467"/>
                  </a:lnTo>
                  <a:lnTo>
                    <a:pt x="623" y="471"/>
                  </a:lnTo>
                  <a:lnTo>
                    <a:pt x="626" y="473"/>
                  </a:lnTo>
                  <a:lnTo>
                    <a:pt x="628" y="473"/>
                  </a:lnTo>
                  <a:lnTo>
                    <a:pt x="632" y="475"/>
                  </a:lnTo>
                  <a:lnTo>
                    <a:pt x="636" y="471"/>
                  </a:lnTo>
                  <a:lnTo>
                    <a:pt x="638" y="465"/>
                  </a:lnTo>
                  <a:lnTo>
                    <a:pt x="640" y="465"/>
                  </a:lnTo>
                  <a:lnTo>
                    <a:pt x="640" y="463"/>
                  </a:lnTo>
                  <a:lnTo>
                    <a:pt x="642" y="457"/>
                  </a:lnTo>
                  <a:lnTo>
                    <a:pt x="646" y="455"/>
                  </a:lnTo>
                  <a:lnTo>
                    <a:pt x="642" y="451"/>
                  </a:lnTo>
                  <a:lnTo>
                    <a:pt x="642" y="447"/>
                  </a:lnTo>
                  <a:lnTo>
                    <a:pt x="646" y="445"/>
                  </a:lnTo>
                  <a:lnTo>
                    <a:pt x="648" y="443"/>
                  </a:lnTo>
                  <a:lnTo>
                    <a:pt x="646" y="443"/>
                  </a:lnTo>
                  <a:close/>
                </a:path>
              </a:pathLst>
            </a:custGeom>
            <a:grpFill/>
            <a:ln w="9525">
              <a:noFill/>
              <a:round/>
              <a:headEnd/>
              <a:tailEnd/>
            </a:ln>
          </p:spPr>
          <p:txBody>
            <a:bodyPr/>
            <a:lstStyle/>
            <a:p>
              <a:pPr defTabSz="685558">
                <a:defRPr/>
              </a:pPr>
              <a:endParaRPr lang="en-GB" sz="1350">
                <a:solidFill>
                  <a:prstClr val="black"/>
                </a:solidFill>
              </a:endParaRPr>
            </a:p>
          </p:txBody>
        </p:sp>
        <p:sp>
          <p:nvSpPr>
            <p:cNvPr id="863" name="Freeform 302">
              <a:extLst>
                <a:ext uri="{FF2B5EF4-FFF2-40B4-BE49-F238E27FC236}">
                  <a16:creationId xmlns:a16="http://schemas.microsoft.com/office/drawing/2014/main" id="{6A3E292D-E330-4947-9215-C4FAD7B722D4}"/>
                </a:ext>
              </a:extLst>
            </p:cNvPr>
            <p:cNvSpPr>
              <a:spLocks/>
            </p:cNvSpPr>
            <p:nvPr/>
          </p:nvSpPr>
          <p:spPr bwMode="gray">
            <a:xfrm>
              <a:off x="595312" y="1992309"/>
              <a:ext cx="1028701" cy="754063"/>
            </a:xfrm>
            <a:custGeom>
              <a:avLst/>
              <a:gdLst/>
              <a:ahLst/>
              <a:cxnLst>
                <a:cxn ang="0">
                  <a:pos x="630" y="412"/>
                </a:cxn>
                <a:cxn ang="0">
                  <a:pos x="595" y="382"/>
                </a:cxn>
                <a:cxn ang="0">
                  <a:pos x="546" y="329"/>
                </a:cxn>
                <a:cxn ang="0">
                  <a:pos x="524" y="343"/>
                </a:cxn>
                <a:cxn ang="0">
                  <a:pos x="481" y="304"/>
                </a:cxn>
                <a:cxn ang="0">
                  <a:pos x="428" y="32"/>
                </a:cxn>
                <a:cxn ang="0">
                  <a:pos x="396" y="36"/>
                </a:cxn>
                <a:cxn ang="0">
                  <a:pos x="329" y="26"/>
                </a:cxn>
                <a:cxn ang="0">
                  <a:pos x="274" y="20"/>
                </a:cxn>
                <a:cxn ang="0">
                  <a:pos x="229" y="14"/>
                </a:cxn>
                <a:cxn ang="0">
                  <a:pos x="185" y="0"/>
                </a:cxn>
                <a:cxn ang="0">
                  <a:pos x="136" y="20"/>
                </a:cxn>
                <a:cxn ang="0">
                  <a:pos x="99" y="34"/>
                </a:cxn>
                <a:cxn ang="0">
                  <a:pos x="55" y="79"/>
                </a:cxn>
                <a:cxn ang="0">
                  <a:pos x="33" y="101"/>
                </a:cxn>
                <a:cxn ang="0">
                  <a:pos x="71" y="130"/>
                </a:cxn>
                <a:cxn ang="0">
                  <a:pos x="102" y="132"/>
                </a:cxn>
                <a:cxn ang="0">
                  <a:pos x="120" y="150"/>
                </a:cxn>
                <a:cxn ang="0">
                  <a:pos x="102" y="160"/>
                </a:cxn>
                <a:cxn ang="0">
                  <a:pos x="65" y="142"/>
                </a:cxn>
                <a:cxn ang="0">
                  <a:pos x="0" y="170"/>
                </a:cxn>
                <a:cxn ang="0">
                  <a:pos x="26" y="199"/>
                </a:cxn>
                <a:cxn ang="0">
                  <a:pos x="89" y="207"/>
                </a:cxn>
                <a:cxn ang="0">
                  <a:pos x="102" y="237"/>
                </a:cxn>
                <a:cxn ang="0">
                  <a:pos x="55" y="241"/>
                </a:cxn>
                <a:cxn ang="0">
                  <a:pos x="37" y="270"/>
                </a:cxn>
                <a:cxn ang="0">
                  <a:pos x="45" y="298"/>
                </a:cxn>
                <a:cxn ang="0">
                  <a:pos x="59" y="319"/>
                </a:cxn>
                <a:cxn ang="0">
                  <a:pos x="89" y="317"/>
                </a:cxn>
                <a:cxn ang="0">
                  <a:pos x="99" y="345"/>
                </a:cxn>
                <a:cxn ang="0">
                  <a:pos x="116" y="355"/>
                </a:cxn>
                <a:cxn ang="0">
                  <a:pos x="156" y="365"/>
                </a:cxn>
                <a:cxn ang="0">
                  <a:pos x="185" y="359"/>
                </a:cxn>
                <a:cxn ang="0">
                  <a:pos x="165" y="402"/>
                </a:cxn>
                <a:cxn ang="0">
                  <a:pos x="128" y="432"/>
                </a:cxn>
                <a:cxn ang="0">
                  <a:pos x="87" y="461"/>
                </a:cxn>
                <a:cxn ang="0">
                  <a:pos x="106" y="445"/>
                </a:cxn>
                <a:cxn ang="0">
                  <a:pos x="140" y="443"/>
                </a:cxn>
                <a:cxn ang="0">
                  <a:pos x="156" y="426"/>
                </a:cxn>
                <a:cxn ang="0">
                  <a:pos x="193" y="396"/>
                </a:cxn>
                <a:cxn ang="0">
                  <a:pos x="229" y="365"/>
                </a:cxn>
                <a:cxn ang="0">
                  <a:pos x="232" y="329"/>
                </a:cxn>
                <a:cxn ang="0">
                  <a:pos x="266" y="304"/>
                </a:cxn>
                <a:cxn ang="0">
                  <a:pos x="307" y="284"/>
                </a:cxn>
                <a:cxn ang="0">
                  <a:pos x="276" y="304"/>
                </a:cxn>
                <a:cxn ang="0">
                  <a:pos x="268" y="347"/>
                </a:cxn>
                <a:cxn ang="0">
                  <a:pos x="301" y="335"/>
                </a:cxn>
                <a:cxn ang="0">
                  <a:pos x="319" y="323"/>
                </a:cxn>
                <a:cxn ang="0">
                  <a:pos x="329" y="294"/>
                </a:cxn>
                <a:cxn ang="0">
                  <a:pos x="359" y="304"/>
                </a:cxn>
                <a:cxn ang="0">
                  <a:pos x="394" y="319"/>
                </a:cxn>
                <a:cxn ang="0">
                  <a:pos x="445" y="333"/>
                </a:cxn>
                <a:cxn ang="0">
                  <a:pos x="491" y="349"/>
                </a:cxn>
                <a:cxn ang="0">
                  <a:pos x="526" y="376"/>
                </a:cxn>
                <a:cxn ang="0">
                  <a:pos x="558" y="402"/>
                </a:cxn>
                <a:cxn ang="0">
                  <a:pos x="548" y="373"/>
                </a:cxn>
                <a:cxn ang="0">
                  <a:pos x="571" y="382"/>
                </a:cxn>
                <a:cxn ang="0">
                  <a:pos x="591" y="418"/>
                </a:cxn>
                <a:cxn ang="0">
                  <a:pos x="605" y="447"/>
                </a:cxn>
                <a:cxn ang="0">
                  <a:pos x="623" y="447"/>
                </a:cxn>
                <a:cxn ang="0">
                  <a:pos x="628" y="467"/>
                </a:cxn>
                <a:cxn ang="0">
                  <a:pos x="646" y="455"/>
                </a:cxn>
              </a:cxnLst>
              <a:rect l="0" t="0" r="r" b="b"/>
              <a:pathLst>
                <a:path w="648" h="475">
                  <a:moveTo>
                    <a:pt x="646" y="443"/>
                  </a:moveTo>
                  <a:lnTo>
                    <a:pt x="646" y="443"/>
                  </a:lnTo>
                  <a:lnTo>
                    <a:pt x="646" y="442"/>
                  </a:lnTo>
                  <a:lnTo>
                    <a:pt x="642" y="438"/>
                  </a:lnTo>
                  <a:lnTo>
                    <a:pt x="642" y="434"/>
                  </a:lnTo>
                  <a:lnTo>
                    <a:pt x="640" y="432"/>
                  </a:lnTo>
                  <a:lnTo>
                    <a:pt x="638" y="432"/>
                  </a:lnTo>
                  <a:lnTo>
                    <a:pt x="636" y="426"/>
                  </a:lnTo>
                  <a:lnTo>
                    <a:pt x="632" y="418"/>
                  </a:lnTo>
                  <a:lnTo>
                    <a:pt x="630" y="412"/>
                  </a:lnTo>
                  <a:lnTo>
                    <a:pt x="628" y="412"/>
                  </a:lnTo>
                  <a:lnTo>
                    <a:pt x="623" y="414"/>
                  </a:lnTo>
                  <a:lnTo>
                    <a:pt x="619" y="412"/>
                  </a:lnTo>
                  <a:lnTo>
                    <a:pt x="617" y="408"/>
                  </a:lnTo>
                  <a:lnTo>
                    <a:pt x="613" y="406"/>
                  </a:lnTo>
                  <a:lnTo>
                    <a:pt x="611" y="402"/>
                  </a:lnTo>
                  <a:lnTo>
                    <a:pt x="609" y="398"/>
                  </a:lnTo>
                  <a:lnTo>
                    <a:pt x="603" y="396"/>
                  </a:lnTo>
                  <a:lnTo>
                    <a:pt x="601" y="392"/>
                  </a:lnTo>
                  <a:lnTo>
                    <a:pt x="595" y="382"/>
                  </a:lnTo>
                  <a:lnTo>
                    <a:pt x="575" y="359"/>
                  </a:lnTo>
                  <a:lnTo>
                    <a:pt x="571" y="353"/>
                  </a:lnTo>
                  <a:lnTo>
                    <a:pt x="565" y="347"/>
                  </a:lnTo>
                  <a:lnTo>
                    <a:pt x="561" y="347"/>
                  </a:lnTo>
                  <a:lnTo>
                    <a:pt x="558" y="345"/>
                  </a:lnTo>
                  <a:lnTo>
                    <a:pt x="556" y="343"/>
                  </a:lnTo>
                  <a:lnTo>
                    <a:pt x="556" y="337"/>
                  </a:lnTo>
                  <a:lnTo>
                    <a:pt x="554" y="335"/>
                  </a:lnTo>
                  <a:lnTo>
                    <a:pt x="550" y="333"/>
                  </a:lnTo>
                  <a:lnTo>
                    <a:pt x="546" y="329"/>
                  </a:lnTo>
                  <a:lnTo>
                    <a:pt x="544" y="327"/>
                  </a:lnTo>
                  <a:lnTo>
                    <a:pt x="540" y="325"/>
                  </a:lnTo>
                  <a:lnTo>
                    <a:pt x="536" y="325"/>
                  </a:lnTo>
                  <a:lnTo>
                    <a:pt x="528" y="327"/>
                  </a:lnTo>
                  <a:lnTo>
                    <a:pt x="526" y="327"/>
                  </a:lnTo>
                  <a:lnTo>
                    <a:pt x="528" y="329"/>
                  </a:lnTo>
                  <a:lnTo>
                    <a:pt x="528" y="335"/>
                  </a:lnTo>
                  <a:lnTo>
                    <a:pt x="528" y="337"/>
                  </a:lnTo>
                  <a:lnTo>
                    <a:pt x="526" y="339"/>
                  </a:lnTo>
                  <a:lnTo>
                    <a:pt x="524" y="343"/>
                  </a:lnTo>
                  <a:lnTo>
                    <a:pt x="512" y="345"/>
                  </a:lnTo>
                  <a:lnTo>
                    <a:pt x="508" y="349"/>
                  </a:lnTo>
                  <a:lnTo>
                    <a:pt x="508" y="347"/>
                  </a:lnTo>
                  <a:lnTo>
                    <a:pt x="508" y="343"/>
                  </a:lnTo>
                  <a:lnTo>
                    <a:pt x="502" y="337"/>
                  </a:lnTo>
                  <a:lnTo>
                    <a:pt x="498" y="333"/>
                  </a:lnTo>
                  <a:lnTo>
                    <a:pt x="491" y="327"/>
                  </a:lnTo>
                  <a:lnTo>
                    <a:pt x="489" y="325"/>
                  </a:lnTo>
                  <a:lnTo>
                    <a:pt x="483" y="313"/>
                  </a:lnTo>
                  <a:lnTo>
                    <a:pt x="481" y="304"/>
                  </a:lnTo>
                  <a:lnTo>
                    <a:pt x="473" y="308"/>
                  </a:lnTo>
                  <a:lnTo>
                    <a:pt x="469" y="308"/>
                  </a:lnTo>
                  <a:lnTo>
                    <a:pt x="463" y="304"/>
                  </a:lnTo>
                  <a:lnTo>
                    <a:pt x="461" y="304"/>
                  </a:lnTo>
                  <a:lnTo>
                    <a:pt x="455" y="306"/>
                  </a:lnTo>
                  <a:lnTo>
                    <a:pt x="447" y="308"/>
                  </a:lnTo>
                  <a:lnTo>
                    <a:pt x="443" y="42"/>
                  </a:lnTo>
                  <a:lnTo>
                    <a:pt x="441" y="40"/>
                  </a:lnTo>
                  <a:lnTo>
                    <a:pt x="431" y="34"/>
                  </a:lnTo>
                  <a:lnTo>
                    <a:pt x="428" y="32"/>
                  </a:lnTo>
                  <a:lnTo>
                    <a:pt x="424" y="34"/>
                  </a:lnTo>
                  <a:lnTo>
                    <a:pt x="418" y="34"/>
                  </a:lnTo>
                  <a:lnTo>
                    <a:pt x="416" y="34"/>
                  </a:lnTo>
                  <a:lnTo>
                    <a:pt x="414" y="32"/>
                  </a:lnTo>
                  <a:lnTo>
                    <a:pt x="408" y="32"/>
                  </a:lnTo>
                  <a:lnTo>
                    <a:pt x="406" y="36"/>
                  </a:lnTo>
                  <a:lnTo>
                    <a:pt x="404" y="40"/>
                  </a:lnTo>
                  <a:lnTo>
                    <a:pt x="400" y="36"/>
                  </a:lnTo>
                  <a:lnTo>
                    <a:pt x="398" y="34"/>
                  </a:lnTo>
                  <a:lnTo>
                    <a:pt x="396" y="36"/>
                  </a:lnTo>
                  <a:lnTo>
                    <a:pt x="394" y="36"/>
                  </a:lnTo>
                  <a:lnTo>
                    <a:pt x="394" y="34"/>
                  </a:lnTo>
                  <a:lnTo>
                    <a:pt x="370" y="32"/>
                  </a:lnTo>
                  <a:lnTo>
                    <a:pt x="370" y="30"/>
                  </a:lnTo>
                  <a:lnTo>
                    <a:pt x="363" y="30"/>
                  </a:lnTo>
                  <a:lnTo>
                    <a:pt x="359" y="30"/>
                  </a:lnTo>
                  <a:lnTo>
                    <a:pt x="345" y="30"/>
                  </a:lnTo>
                  <a:lnTo>
                    <a:pt x="333" y="30"/>
                  </a:lnTo>
                  <a:lnTo>
                    <a:pt x="331" y="26"/>
                  </a:lnTo>
                  <a:lnTo>
                    <a:pt x="329" y="26"/>
                  </a:lnTo>
                  <a:lnTo>
                    <a:pt x="323" y="26"/>
                  </a:lnTo>
                  <a:lnTo>
                    <a:pt x="315" y="20"/>
                  </a:lnTo>
                  <a:lnTo>
                    <a:pt x="313" y="22"/>
                  </a:lnTo>
                  <a:lnTo>
                    <a:pt x="311" y="22"/>
                  </a:lnTo>
                  <a:lnTo>
                    <a:pt x="307" y="20"/>
                  </a:lnTo>
                  <a:lnTo>
                    <a:pt x="303" y="22"/>
                  </a:lnTo>
                  <a:lnTo>
                    <a:pt x="297" y="24"/>
                  </a:lnTo>
                  <a:lnTo>
                    <a:pt x="292" y="24"/>
                  </a:lnTo>
                  <a:lnTo>
                    <a:pt x="288" y="26"/>
                  </a:lnTo>
                  <a:lnTo>
                    <a:pt x="274" y="20"/>
                  </a:lnTo>
                  <a:lnTo>
                    <a:pt x="266" y="20"/>
                  </a:lnTo>
                  <a:lnTo>
                    <a:pt x="264" y="16"/>
                  </a:lnTo>
                  <a:lnTo>
                    <a:pt x="258" y="20"/>
                  </a:lnTo>
                  <a:lnTo>
                    <a:pt x="254" y="16"/>
                  </a:lnTo>
                  <a:lnTo>
                    <a:pt x="254" y="14"/>
                  </a:lnTo>
                  <a:lnTo>
                    <a:pt x="256" y="14"/>
                  </a:lnTo>
                  <a:lnTo>
                    <a:pt x="254" y="12"/>
                  </a:lnTo>
                  <a:lnTo>
                    <a:pt x="246" y="12"/>
                  </a:lnTo>
                  <a:lnTo>
                    <a:pt x="232" y="14"/>
                  </a:lnTo>
                  <a:lnTo>
                    <a:pt x="229" y="14"/>
                  </a:lnTo>
                  <a:lnTo>
                    <a:pt x="223" y="14"/>
                  </a:lnTo>
                  <a:lnTo>
                    <a:pt x="221" y="14"/>
                  </a:lnTo>
                  <a:lnTo>
                    <a:pt x="221" y="12"/>
                  </a:lnTo>
                  <a:lnTo>
                    <a:pt x="219" y="6"/>
                  </a:lnTo>
                  <a:lnTo>
                    <a:pt x="213" y="10"/>
                  </a:lnTo>
                  <a:lnTo>
                    <a:pt x="209" y="10"/>
                  </a:lnTo>
                  <a:lnTo>
                    <a:pt x="201" y="14"/>
                  </a:lnTo>
                  <a:lnTo>
                    <a:pt x="203" y="4"/>
                  </a:lnTo>
                  <a:lnTo>
                    <a:pt x="193" y="2"/>
                  </a:lnTo>
                  <a:lnTo>
                    <a:pt x="185" y="0"/>
                  </a:lnTo>
                  <a:lnTo>
                    <a:pt x="181" y="0"/>
                  </a:lnTo>
                  <a:lnTo>
                    <a:pt x="181" y="2"/>
                  </a:lnTo>
                  <a:lnTo>
                    <a:pt x="171" y="10"/>
                  </a:lnTo>
                  <a:lnTo>
                    <a:pt x="162" y="14"/>
                  </a:lnTo>
                  <a:lnTo>
                    <a:pt x="154" y="14"/>
                  </a:lnTo>
                  <a:lnTo>
                    <a:pt x="148" y="14"/>
                  </a:lnTo>
                  <a:lnTo>
                    <a:pt x="144" y="16"/>
                  </a:lnTo>
                  <a:lnTo>
                    <a:pt x="140" y="12"/>
                  </a:lnTo>
                  <a:lnTo>
                    <a:pt x="138" y="20"/>
                  </a:lnTo>
                  <a:lnTo>
                    <a:pt x="136" y="20"/>
                  </a:lnTo>
                  <a:lnTo>
                    <a:pt x="134" y="20"/>
                  </a:lnTo>
                  <a:lnTo>
                    <a:pt x="130" y="16"/>
                  </a:lnTo>
                  <a:lnTo>
                    <a:pt x="130" y="22"/>
                  </a:lnTo>
                  <a:lnTo>
                    <a:pt x="126" y="24"/>
                  </a:lnTo>
                  <a:lnTo>
                    <a:pt x="118" y="24"/>
                  </a:lnTo>
                  <a:lnTo>
                    <a:pt x="112" y="24"/>
                  </a:lnTo>
                  <a:lnTo>
                    <a:pt x="108" y="26"/>
                  </a:lnTo>
                  <a:lnTo>
                    <a:pt x="106" y="30"/>
                  </a:lnTo>
                  <a:lnTo>
                    <a:pt x="100" y="30"/>
                  </a:lnTo>
                  <a:lnTo>
                    <a:pt x="99" y="34"/>
                  </a:lnTo>
                  <a:lnTo>
                    <a:pt x="97" y="42"/>
                  </a:lnTo>
                  <a:lnTo>
                    <a:pt x="91" y="42"/>
                  </a:lnTo>
                  <a:lnTo>
                    <a:pt x="89" y="44"/>
                  </a:lnTo>
                  <a:lnTo>
                    <a:pt x="87" y="49"/>
                  </a:lnTo>
                  <a:lnTo>
                    <a:pt x="87" y="53"/>
                  </a:lnTo>
                  <a:lnTo>
                    <a:pt x="81" y="59"/>
                  </a:lnTo>
                  <a:lnTo>
                    <a:pt x="79" y="73"/>
                  </a:lnTo>
                  <a:lnTo>
                    <a:pt x="69" y="75"/>
                  </a:lnTo>
                  <a:lnTo>
                    <a:pt x="59" y="79"/>
                  </a:lnTo>
                  <a:lnTo>
                    <a:pt x="55" y="79"/>
                  </a:lnTo>
                  <a:lnTo>
                    <a:pt x="51" y="79"/>
                  </a:lnTo>
                  <a:lnTo>
                    <a:pt x="47" y="81"/>
                  </a:lnTo>
                  <a:lnTo>
                    <a:pt x="37" y="81"/>
                  </a:lnTo>
                  <a:lnTo>
                    <a:pt x="28" y="79"/>
                  </a:lnTo>
                  <a:lnTo>
                    <a:pt x="32" y="93"/>
                  </a:lnTo>
                  <a:lnTo>
                    <a:pt x="28" y="95"/>
                  </a:lnTo>
                  <a:lnTo>
                    <a:pt x="28" y="99"/>
                  </a:lnTo>
                  <a:lnTo>
                    <a:pt x="26" y="99"/>
                  </a:lnTo>
                  <a:lnTo>
                    <a:pt x="24" y="99"/>
                  </a:lnTo>
                  <a:lnTo>
                    <a:pt x="33" y="101"/>
                  </a:lnTo>
                  <a:lnTo>
                    <a:pt x="35" y="103"/>
                  </a:lnTo>
                  <a:lnTo>
                    <a:pt x="41" y="109"/>
                  </a:lnTo>
                  <a:lnTo>
                    <a:pt x="43" y="109"/>
                  </a:lnTo>
                  <a:lnTo>
                    <a:pt x="47" y="109"/>
                  </a:lnTo>
                  <a:lnTo>
                    <a:pt x="61" y="120"/>
                  </a:lnTo>
                  <a:lnTo>
                    <a:pt x="69" y="120"/>
                  </a:lnTo>
                  <a:lnTo>
                    <a:pt x="71" y="120"/>
                  </a:lnTo>
                  <a:lnTo>
                    <a:pt x="71" y="122"/>
                  </a:lnTo>
                  <a:lnTo>
                    <a:pt x="69" y="122"/>
                  </a:lnTo>
                  <a:lnTo>
                    <a:pt x="71" y="130"/>
                  </a:lnTo>
                  <a:lnTo>
                    <a:pt x="73" y="132"/>
                  </a:lnTo>
                  <a:lnTo>
                    <a:pt x="79" y="132"/>
                  </a:lnTo>
                  <a:lnTo>
                    <a:pt x="79" y="130"/>
                  </a:lnTo>
                  <a:lnTo>
                    <a:pt x="83" y="128"/>
                  </a:lnTo>
                  <a:lnTo>
                    <a:pt x="89" y="128"/>
                  </a:lnTo>
                  <a:lnTo>
                    <a:pt x="89" y="130"/>
                  </a:lnTo>
                  <a:lnTo>
                    <a:pt x="91" y="132"/>
                  </a:lnTo>
                  <a:lnTo>
                    <a:pt x="97" y="132"/>
                  </a:lnTo>
                  <a:lnTo>
                    <a:pt x="102" y="130"/>
                  </a:lnTo>
                  <a:lnTo>
                    <a:pt x="102" y="132"/>
                  </a:lnTo>
                  <a:lnTo>
                    <a:pt x="102" y="134"/>
                  </a:lnTo>
                  <a:lnTo>
                    <a:pt x="100" y="134"/>
                  </a:lnTo>
                  <a:lnTo>
                    <a:pt x="99" y="138"/>
                  </a:lnTo>
                  <a:lnTo>
                    <a:pt x="99" y="140"/>
                  </a:lnTo>
                  <a:lnTo>
                    <a:pt x="102" y="140"/>
                  </a:lnTo>
                  <a:lnTo>
                    <a:pt x="106" y="142"/>
                  </a:lnTo>
                  <a:lnTo>
                    <a:pt x="112" y="142"/>
                  </a:lnTo>
                  <a:lnTo>
                    <a:pt x="120" y="142"/>
                  </a:lnTo>
                  <a:lnTo>
                    <a:pt x="120" y="144"/>
                  </a:lnTo>
                  <a:lnTo>
                    <a:pt x="120" y="150"/>
                  </a:lnTo>
                  <a:lnTo>
                    <a:pt x="106" y="150"/>
                  </a:lnTo>
                  <a:lnTo>
                    <a:pt x="99" y="150"/>
                  </a:lnTo>
                  <a:lnTo>
                    <a:pt x="99" y="152"/>
                  </a:lnTo>
                  <a:lnTo>
                    <a:pt x="102" y="154"/>
                  </a:lnTo>
                  <a:lnTo>
                    <a:pt x="102" y="152"/>
                  </a:lnTo>
                  <a:lnTo>
                    <a:pt x="106" y="152"/>
                  </a:lnTo>
                  <a:lnTo>
                    <a:pt x="108" y="154"/>
                  </a:lnTo>
                  <a:lnTo>
                    <a:pt x="110" y="154"/>
                  </a:lnTo>
                  <a:lnTo>
                    <a:pt x="110" y="162"/>
                  </a:lnTo>
                  <a:lnTo>
                    <a:pt x="102" y="160"/>
                  </a:lnTo>
                  <a:lnTo>
                    <a:pt x="99" y="164"/>
                  </a:lnTo>
                  <a:lnTo>
                    <a:pt x="99" y="162"/>
                  </a:lnTo>
                  <a:lnTo>
                    <a:pt x="87" y="162"/>
                  </a:lnTo>
                  <a:lnTo>
                    <a:pt x="73" y="162"/>
                  </a:lnTo>
                  <a:lnTo>
                    <a:pt x="71" y="158"/>
                  </a:lnTo>
                  <a:lnTo>
                    <a:pt x="63" y="158"/>
                  </a:lnTo>
                  <a:lnTo>
                    <a:pt x="63" y="154"/>
                  </a:lnTo>
                  <a:lnTo>
                    <a:pt x="65" y="154"/>
                  </a:lnTo>
                  <a:lnTo>
                    <a:pt x="65" y="148"/>
                  </a:lnTo>
                  <a:lnTo>
                    <a:pt x="65" y="142"/>
                  </a:lnTo>
                  <a:lnTo>
                    <a:pt x="63" y="140"/>
                  </a:lnTo>
                  <a:lnTo>
                    <a:pt x="55" y="140"/>
                  </a:lnTo>
                  <a:lnTo>
                    <a:pt x="53" y="142"/>
                  </a:lnTo>
                  <a:lnTo>
                    <a:pt x="43" y="148"/>
                  </a:lnTo>
                  <a:lnTo>
                    <a:pt x="33" y="152"/>
                  </a:lnTo>
                  <a:lnTo>
                    <a:pt x="33" y="160"/>
                  </a:lnTo>
                  <a:lnTo>
                    <a:pt x="32" y="160"/>
                  </a:lnTo>
                  <a:lnTo>
                    <a:pt x="18" y="160"/>
                  </a:lnTo>
                  <a:lnTo>
                    <a:pt x="8" y="162"/>
                  </a:lnTo>
                  <a:lnTo>
                    <a:pt x="0" y="170"/>
                  </a:lnTo>
                  <a:lnTo>
                    <a:pt x="0" y="174"/>
                  </a:lnTo>
                  <a:lnTo>
                    <a:pt x="10" y="174"/>
                  </a:lnTo>
                  <a:lnTo>
                    <a:pt x="18" y="178"/>
                  </a:lnTo>
                  <a:lnTo>
                    <a:pt x="26" y="178"/>
                  </a:lnTo>
                  <a:lnTo>
                    <a:pt x="26" y="179"/>
                  </a:lnTo>
                  <a:lnTo>
                    <a:pt x="16" y="181"/>
                  </a:lnTo>
                  <a:lnTo>
                    <a:pt x="16" y="183"/>
                  </a:lnTo>
                  <a:lnTo>
                    <a:pt x="24" y="191"/>
                  </a:lnTo>
                  <a:lnTo>
                    <a:pt x="24" y="193"/>
                  </a:lnTo>
                  <a:lnTo>
                    <a:pt x="26" y="199"/>
                  </a:lnTo>
                  <a:lnTo>
                    <a:pt x="43" y="203"/>
                  </a:lnTo>
                  <a:lnTo>
                    <a:pt x="47" y="201"/>
                  </a:lnTo>
                  <a:lnTo>
                    <a:pt x="51" y="199"/>
                  </a:lnTo>
                  <a:lnTo>
                    <a:pt x="63" y="197"/>
                  </a:lnTo>
                  <a:lnTo>
                    <a:pt x="75" y="199"/>
                  </a:lnTo>
                  <a:lnTo>
                    <a:pt x="75" y="197"/>
                  </a:lnTo>
                  <a:lnTo>
                    <a:pt x="79" y="193"/>
                  </a:lnTo>
                  <a:lnTo>
                    <a:pt x="83" y="201"/>
                  </a:lnTo>
                  <a:lnTo>
                    <a:pt x="83" y="203"/>
                  </a:lnTo>
                  <a:lnTo>
                    <a:pt x="89" y="207"/>
                  </a:lnTo>
                  <a:lnTo>
                    <a:pt x="93" y="199"/>
                  </a:lnTo>
                  <a:lnTo>
                    <a:pt x="108" y="197"/>
                  </a:lnTo>
                  <a:lnTo>
                    <a:pt x="120" y="197"/>
                  </a:lnTo>
                  <a:lnTo>
                    <a:pt x="120" y="201"/>
                  </a:lnTo>
                  <a:lnTo>
                    <a:pt x="116" y="207"/>
                  </a:lnTo>
                  <a:lnTo>
                    <a:pt x="116" y="211"/>
                  </a:lnTo>
                  <a:lnTo>
                    <a:pt x="118" y="219"/>
                  </a:lnTo>
                  <a:lnTo>
                    <a:pt x="118" y="229"/>
                  </a:lnTo>
                  <a:lnTo>
                    <a:pt x="110" y="233"/>
                  </a:lnTo>
                  <a:lnTo>
                    <a:pt x="102" y="237"/>
                  </a:lnTo>
                  <a:lnTo>
                    <a:pt x="100" y="233"/>
                  </a:lnTo>
                  <a:lnTo>
                    <a:pt x="97" y="233"/>
                  </a:lnTo>
                  <a:lnTo>
                    <a:pt x="97" y="239"/>
                  </a:lnTo>
                  <a:lnTo>
                    <a:pt x="89" y="244"/>
                  </a:lnTo>
                  <a:lnTo>
                    <a:pt x="81" y="244"/>
                  </a:lnTo>
                  <a:lnTo>
                    <a:pt x="75" y="244"/>
                  </a:lnTo>
                  <a:lnTo>
                    <a:pt x="71" y="239"/>
                  </a:lnTo>
                  <a:lnTo>
                    <a:pt x="69" y="237"/>
                  </a:lnTo>
                  <a:lnTo>
                    <a:pt x="63" y="237"/>
                  </a:lnTo>
                  <a:lnTo>
                    <a:pt x="55" y="241"/>
                  </a:lnTo>
                  <a:lnTo>
                    <a:pt x="55" y="244"/>
                  </a:lnTo>
                  <a:lnTo>
                    <a:pt x="55" y="246"/>
                  </a:lnTo>
                  <a:lnTo>
                    <a:pt x="59" y="246"/>
                  </a:lnTo>
                  <a:lnTo>
                    <a:pt x="61" y="250"/>
                  </a:lnTo>
                  <a:lnTo>
                    <a:pt x="61" y="258"/>
                  </a:lnTo>
                  <a:lnTo>
                    <a:pt x="61" y="256"/>
                  </a:lnTo>
                  <a:lnTo>
                    <a:pt x="53" y="254"/>
                  </a:lnTo>
                  <a:lnTo>
                    <a:pt x="51" y="264"/>
                  </a:lnTo>
                  <a:lnTo>
                    <a:pt x="47" y="264"/>
                  </a:lnTo>
                  <a:lnTo>
                    <a:pt x="37" y="270"/>
                  </a:lnTo>
                  <a:lnTo>
                    <a:pt x="37" y="276"/>
                  </a:lnTo>
                  <a:lnTo>
                    <a:pt x="37" y="278"/>
                  </a:lnTo>
                  <a:lnTo>
                    <a:pt x="33" y="280"/>
                  </a:lnTo>
                  <a:lnTo>
                    <a:pt x="32" y="286"/>
                  </a:lnTo>
                  <a:lnTo>
                    <a:pt x="35" y="286"/>
                  </a:lnTo>
                  <a:lnTo>
                    <a:pt x="35" y="290"/>
                  </a:lnTo>
                  <a:lnTo>
                    <a:pt x="43" y="290"/>
                  </a:lnTo>
                  <a:lnTo>
                    <a:pt x="43" y="296"/>
                  </a:lnTo>
                  <a:lnTo>
                    <a:pt x="45" y="296"/>
                  </a:lnTo>
                  <a:lnTo>
                    <a:pt x="45" y="298"/>
                  </a:lnTo>
                  <a:lnTo>
                    <a:pt x="55" y="298"/>
                  </a:lnTo>
                  <a:lnTo>
                    <a:pt x="63" y="300"/>
                  </a:lnTo>
                  <a:lnTo>
                    <a:pt x="63" y="298"/>
                  </a:lnTo>
                  <a:lnTo>
                    <a:pt x="71" y="298"/>
                  </a:lnTo>
                  <a:lnTo>
                    <a:pt x="71" y="300"/>
                  </a:lnTo>
                  <a:lnTo>
                    <a:pt x="65" y="304"/>
                  </a:lnTo>
                  <a:lnTo>
                    <a:pt x="63" y="308"/>
                  </a:lnTo>
                  <a:lnTo>
                    <a:pt x="61" y="310"/>
                  </a:lnTo>
                  <a:lnTo>
                    <a:pt x="61" y="315"/>
                  </a:lnTo>
                  <a:lnTo>
                    <a:pt x="59" y="319"/>
                  </a:lnTo>
                  <a:lnTo>
                    <a:pt x="61" y="319"/>
                  </a:lnTo>
                  <a:lnTo>
                    <a:pt x="61" y="323"/>
                  </a:lnTo>
                  <a:lnTo>
                    <a:pt x="65" y="323"/>
                  </a:lnTo>
                  <a:lnTo>
                    <a:pt x="65" y="327"/>
                  </a:lnTo>
                  <a:lnTo>
                    <a:pt x="71" y="333"/>
                  </a:lnTo>
                  <a:lnTo>
                    <a:pt x="81" y="329"/>
                  </a:lnTo>
                  <a:lnTo>
                    <a:pt x="87" y="327"/>
                  </a:lnTo>
                  <a:lnTo>
                    <a:pt x="89" y="325"/>
                  </a:lnTo>
                  <a:lnTo>
                    <a:pt x="89" y="319"/>
                  </a:lnTo>
                  <a:lnTo>
                    <a:pt x="89" y="317"/>
                  </a:lnTo>
                  <a:lnTo>
                    <a:pt x="91" y="313"/>
                  </a:lnTo>
                  <a:lnTo>
                    <a:pt x="93" y="313"/>
                  </a:lnTo>
                  <a:lnTo>
                    <a:pt x="97" y="317"/>
                  </a:lnTo>
                  <a:lnTo>
                    <a:pt x="97" y="319"/>
                  </a:lnTo>
                  <a:lnTo>
                    <a:pt x="93" y="319"/>
                  </a:lnTo>
                  <a:lnTo>
                    <a:pt x="93" y="327"/>
                  </a:lnTo>
                  <a:lnTo>
                    <a:pt x="99" y="329"/>
                  </a:lnTo>
                  <a:lnTo>
                    <a:pt x="100" y="337"/>
                  </a:lnTo>
                  <a:lnTo>
                    <a:pt x="100" y="343"/>
                  </a:lnTo>
                  <a:lnTo>
                    <a:pt x="99" y="345"/>
                  </a:lnTo>
                  <a:lnTo>
                    <a:pt x="99" y="349"/>
                  </a:lnTo>
                  <a:lnTo>
                    <a:pt x="106" y="349"/>
                  </a:lnTo>
                  <a:lnTo>
                    <a:pt x="102" y="353"/>
                  </a:lnTo>
                  <a:lnTo>
                    <a:pt x="100" y="357"/>
                  </a:lnTo>
                  <a:lnTo>
                    <a:pt x="102" y="357"/>
                  </a:lnTo>
                  <a:lnTo>
                    <a:pt x="102" y="359"/>
                  </a:lnTo>
                  <a:lnTo>
                    <a:pt x="102" y="365"/>
                  </a:lnTo>
                  <a:lnTo>
                    <a:pt x="108" y="363"/>
                  </a:lnTo>
                  <a:lnTo>
                    <a:pt x="110" y="359"/>
                  </a:lnTo>
                  <a:lnTo>
                    <a:pt x="116" y="355"/>
                  </a:lnTo>
                  <a:lnTo>
                    <a:pt x="128" y="347"/>
                  </a:lnTo>
                  <a:lnTo>
                    <a:pt x="130" y="347"/>
                  </a:lnTo>
                  <a:lnTo>
                    <a:pt x="134" y="349"/>
                  </a:lnTo>
                  <a:lnTo>
                    <a:pt x="136" y="355"/>
                  </a:lnTo>
                  <a:lnTo>
                    <a:pt x="144" y="353"/>
                  </a:lnTo>
                  <a:lnTo>
                    <a:pt x="146" y="357"/>
                  </a:lnTo>
                  <a:lnTo>
                    <a:pt x="148" y="363"/>
                  </a:lnTo>
                  <a:lnTo>
                    <a:pt x="150" y="365"/>
                  </a:lnTo>
                  <a:lnTo>
                    <a:pt x="154" y="367"/>
                  </a:lnTo>
                  <a:lnTo>
                    <a:pt x="156" y="365"/>
                  </a:lnTo>
                  <a:lnTo>
                    <a:pt x="154" y="363"/>
                  </a:lnTo>
                  <a:lnTo>
                    <a:pt x="156" y="359"/>
                  </a:lnTo>
                  <a:lnTo>
                    <a:pt x="162" y="359"/>
                  </a:lnTo>
                  <a:lnTo>
                    <a:pt x="164" y="355"/>
                  </a:lnTo>
                  <a:lnTo>
                    <a:pt x="165" y="363"/>
                  </a:lnTo>
                  <a:lnTo>
                    <a:pt x="173" y="359"/>
                  </a:lnTo>
                  <a:lnTo>
                    <a:pt x="181" y="357"/>
                  </a:lnTo>
                  <a:lnTo>
                    <a:pt x="183" y="353"/>
                  </a:lnTo>
                  <a:lnTo>
                    <a:pt x="189" y="353"/>
                  </a:lnTo>
                  <a:lnTo>
                    <a:pt x="185" y="359"/>
                  </a:lnTo>
                  <a:lnTo>
                    <a:pt x="183" y="365"/>
                  </a:lnTo>
                  <a:lnTo>
                    <a:pt x="181" y="367"/>
                  </a:lnTo>
                  <a:lnTo>
                    <a:pt x="175" y="373"/>
                  </a:lnTo>
                  <a:lnTo>
                    <a:pt x="175" y="375"/>
                  </a:lnTo>
                  <a:lnTo>
                    <a:pt x="175" y="378"/>
                  </a:lnTo>
                  <a:lnTo>
                    <a:pt x="171" y="378"/>
                  </a:lnTo>
                  <a:lnTo>
                    <a:pt x="171" y="394"/>
                  </a:lnTo>
                  <a:lnTo>
                    <a:pt x="167" y="394"/>
                  </a:lnTo>
                  <a:lnTo>
                    <a:pt x="165" y="398"/>
                  </a:lnTo>
                  <a:lnTo>
                    <a:pt x="165" y="402"/>
                  </a:lnTo>
                  <a:lnTo>
                    <a:pt x="162" y="406"/>
                  </a:lnTo>
                  <a:lnTo>
                    <a:pt x="158" y="408"/>
                  </a:lnTo>
                  <a:lnTo>
                    <a:pt x="158" y="414"/>
                  </a:lnTo>
                  <a:lnTo>
                    <a:pt x="154" y="414"/>
                  </a:lnTo>
                  <a:lnTo>
                    <a:pt x="150" y="416"/>
                  </a:lnTo>
                  <a:lnTo>
                    <a:pt x="146" y="422"/>
                  </a:lnTo>
                  <a:lnTo>
                    <a:pt x="144" y="422"/>
                  </a:lnTo>
                  <a:lnTo>
                    <a:pt x="136" y="424"/>
                  </a:lnTo>
                  <a:lnTo>
                    <a:pt x="130" y="426"/>
                  </a:lnTo>
                  <a:lnTo>
                    <a:pt x="128" y="432"/>
                  </a:lnTo>
                  <a:lnTo>
                    <a:pt x="128" y="438"/>
                  </a:lnTo>
                  <a:lnTo>
                    <a:pt x="118" y="442"/>
                  </a:lnTo>
                  <a:lnTo>
                    <a:pt x="120" y="436"/>
                  </a:lnTo>
                  <a:lnTo>
                    <a:pt x="108" y="438"/>
                  </a:lnTo>
                  <a:lnTo>
                    <a:pt x="99" y="442"/>
                  </a:lnTo>
                  <a:lnTo>
                    <a:pt x="99" y="443"/>
                  </a:lnTo>
                  <a:lnTo>
                    <a:pt x="99" y="447"/>
                  </a:lnTo>
                  <a:lnTo>
                    <a:pt x="93" y="451"/>
                  </a:lnTo>
                  <a:lnTo>
                    <a:pt x="91" y="455"/>
                  </a:lnTo>
                  <a:lnTo>
                    <a:pt x="87" y="461"/>
                  </a:lnTo>
                  <a:lnTo>
                    <a:pt x="81" y="463"/>
                  </a:lnTo>
                  <a:lnTo>
                    <a:pt x="81" y="465"/>
                  </a:lnTo>
                  <a:lnTo>
                    <a:pt x="83" y="463"/>
                  </a:lnTo>
                  <a:lnTo>
                    <a:pt x="83" y="465"/>
                  </a:lnTo>
                  <a:lnTo>
                    <a:pt x="89" y="465"/>
                  </a:lnTo>
                  <a:lnTo>
                    <a:pt x="89" y="461"/>
                  </a:lnTo>
                  <a:lnTo>
                    <a:pt x="91" y="461"/>
                  </a:lnTo>
                  <a:lnTo>
                    <a:pt x="93" y="463"/>
                  </a:lnTo>
                  <a:lnTo>
                    <a:pt x="97" y="465"/>
                  </a:lnTo>
                  <a:lnTo>
                    <a:pt x="106" y="445"/>
                  </a:lnTo>
                  <a:lnTo>
                    <a:pt x="112" y="445"/>
                  </a:lnTo>
                  <a:lnTo>
                    <a:pt x="110" y="447"/>
                  </a:lnTo>
                  <a:lnTo>
                    <a:pt x="108" y="451"/>
                  </a:lnTo>
                  <a:lnTo>
                    <a:pt x="118" y="451"/>
                  </a:lnTo>
                  <a:lnTo>
                    <a:pt x="118" y="447"/>
                  </a:lnTo>
                  <a:lnTo>
                    <a:pt x="128" y="445"/>
                  </a:lnTo>
                  <a:lnTo>
                    <a:pt x="134" y="442"/>
                  </a:lnTo>
                  <a:lnTo>
                    <a:pt x="138" y="442"/>
                  </a:lnTo>
                  <a:lnTo>
                    <a:pt x="138" y="445"/>
                  </a:lnTo>
                  <a:lnTo>
                    <a:pt x="140" y="443"/>
                  </a:lnTo>
                  <a:lnTo>
                    <a:pt x="140" y="438"/>
                  </a:lnTo>
                  <a:lnTo>
                    <a:pt x="144" y="442"/>
                  </a:lnTo>
                  <a:lnTo>
                    <a:pt x="146" y="442"/>
                  </a:lnTo>
                  <a:lnTo>
                    <a:pt x="148" y="436"/>
                  </a:lnTo>
                  <a:lnTo>
                    <a:pt x="148" y="432"/>
                  </a:lnTo>
                  <a:lnTo>
                    <a:pt x="154" y="436"/>
                  </a:lnTo>
                  <a:lnTo>
                    <a:pt x="156" y="428"/>
                  </a:lnTo>
                  <a:lnTo>
                    <a:pt x="154" y="428"/>
                  </a:lnTo>
                  <a:lnTo>
                    <a:pt x="154" y="426"/>
                  </a:lnTo>
                  <a:lnTo>
                    <a:pt x="156" y="426"/>
                  </a:lnTo>
                  <a:lnTo>
                    <a:pt x="165" y="422"/>
                  </a:lnTo>
                  <a:lnTo>
                    <a:pt x="164" y="422"/>
                  </a:lnTo>
                  <a:lnTo>
                    <a:pt x="164" y="418"/>
                  </a:lnTo>
                  <a:lnTo>
                    <a:pt x="167" y="418"/>
                  </a:lnTo>
                  <a:lnTo>
                    <a:pt x="171" y="418"/>
                  </a:lnTo>
                  <a:lnTo>
                    <a:pt x="173" y="412"/>
                  </a:lnTo>
                  <a:lnTo>
                    <a:pt x="177" y="414"/>
                  </a:lnTo>
                  <a:lnTo>
                    <a:pt x="185" y="406"/>
                  </a:lnTo>
                  <a:lnTo>
                    <a:pt x="185" y="398"/>
                  </a:lnTo>
                  <a:lnTo>
                    <a:pt x="193" y="396"/>
                  </a:lnTo>
                  <a:lnTo>
                    <a:pt x="193" y="394"/>
                  </a:lnTo>
                  <a:lnTo>
                    <a:pt x="195" y="394"/>
                  </a:lnTo>
                  <a:lnTo>
                    <a:pt x="201" y="388"/>
                  </a:lnTo>
                  <a:lnTo>
                    <a:pt x="205" y="384"/>
                  </a:lnTo>
                  <a:lnTo>
                    <a:pt x="211" y="382"/>
                  </a:lnTo>
                  <a:lnTo>
                    <a:pt x="211" y="378"/>
                  </a:lnTo>
                  <a:lnTo>
                    <a:pt x="217" y="375"/>
                  </a:lnTo>
                  <a:lnTo>
                    <a:pt x="227" y="373"/>
                  </a:lnTo>
                  <a:lnTo>
                    <a:pt x="229" y="369"/>
                  </a:lnTo>
                  <a:lnTo>
                    <a:pt x="229" y="365"/>
                  </a:lnTo>
                  <a:lnTo>
                    <a:pt x="231" y="363"/>
                  </a:lnTo>
                  <a:lnTo>
                    <a:pt x="232" y="359"/>
                  </a:lnTo>
                  <a:lnTo>
                    <a:pt x="232" y="357"/>
                  </a:lnTo>
                  <a:lnTo>
                    <a:pt x="238" y="355"/>
                  </a:lnTo>
                  <a:lnTo>
                    <a:pt x="238" y="349"/>
                  </a:lnTo>
                  <a:lnTo>
                    <a:pt x="229" y="349"/>
                  </a:lnTo>
                  <a:lnTo>
                    <a:pt x="229" y="345"/>
                  </a:lnTo>
                  <a:lnTo>
                    <a:pt x="229" y="339"/>
                  </a:lnTo>
                  <a:lnTo>
                    <a:pt x="232" y="335"/>
                  </a:lnTo>
                  <a:lnTo>
                    <a:pt x="232" y="329"/>
                  </a:lnTo>
                  <a:lnTo>
                    <a:pt x="242" y="329"/>
                  </a:lnTo>
                  <a:lnTo>
                    <a:pt x="246" y="325"/>
                  </a:lnTo>
                  <a:lnTo>
                    <a:pt x="250" y="323"/>
                  </a:lnTo>
                  <a:lnTo>
                    <a:pt x="248" y="317"/>
                  </a:lnTo>
                  <a:lnTo>
                    <a:pt x="254" y="319"/>
                  </a:lnTo>
                  <a:lnTo>
                    <a:pt x="256" y="317"/>
                  </a:lnTo>
                  <a:lnTo>
                    <a:pt x="258" y="317"/>
                  </a:lnTo>
                  <a:lnTo>
                    <a:pt x="260" y="310"/>
                  </a:lnTo>
                  <a:lnTo>
                    <a:pt x="260" y="306"/>
                  </a:lnTo>
                  <a:lnTo>
                    <a:pt x="266" y="304"/>
                  </a:lnTo>
                  <a:lnTo>
                    <a:pt x="268" y="304"/>
                  </a:lnTo>
                  <a:lnTo>
                    <a:pt x="270" y="304"/>
                  </a:lnTo>
                  <a:lnTo>
                    <a:pt x="274" y="296"/>
                  </a:lnTo>
                  <a:lnTo>
                    <a:pt x="276" y="294"/>
                  </a:lnTo>
                  <a:lnTo>
                    <a:pt x="280" y="294"/>
                  </a:lnTo>
                  <a:lnTo>
                    <a:pt x="292" y="284"/>
                  </a:lnTo>
                  <a:lnTo>
                    <a:pt x="294" y="288"/>
                  </a:lnTo>
                  <a:lnTo>
                    <a:pt x="303" y="286"/>
                  </a:lnTo>
                  <a:lnTo>
                    <a:pt x="305" y="284"/>
                  </a:lnTo>
                  <a:lnTo>
                    <a:pt x="307" y="284"/>
                  </a:lnTo>
                  <a:lnTo>
                    <a:pt x="305" y="288"/>
                  </a:lnTo>
                  <a:lnTo>
                    <a:pt x="303" y="288"/>
                  </a:lnTo>
                  <a:lnTo>
                    <a:pt x="303" y="290"/>
                  </a:lnTo>
                  <a:lnTo>
                    <a:pt x="307" y="296"/>
                  </a:lnTo>
                  <a:lnTo>
                    <a:pt x="307" y="298"/>
                  </a:lnTo>
                  <a:lnTo>
                    <a:pt x="305" y="298"/>
                  </a:lnTo>
                  <a:lnTo>
                    <a:pt x="301" y="298"/>
                  </a:lnTo>
                  <a:lnTo>
                    <a:pt x="292" y="296"/>
                  </a:lnTo>
                  <a:lnTo>
                    <a:pt x="288" y="298"/>
                  </a:lnTo>
                  <a:lnTo>
                    <a:pt x="276" y="304"/>
                  </a:lnTo>
                  <a:lnTo>
                    <a:pt x="278" y="323"/>
                  </a:lnTo>
                  <a:lnTo>
                    <a:pt x="270" y="327"/>
                  </a:lnTo>
                  <a:lnTo>
                    <a:pt x="274" y="333"/>
                  </a:lnTo>
                  <a:lnTo>
                    <a:pt x="274" y="335"/>
                  </a:lnTo>
                  <a:lnTo>
                    <a:pt x="276" y="335"/>
                  </a:lnTo>
                  <a:lnTo>
                    <a:pt x="278" y="335"/>
                  </a:lnTo>
                  <a:lnTo>
                    <a:pt x="280" y="335"/>
                  </a:lnTo>
                  <a:lnTo>
                    <a:pt x="278" y="339"/>
                  </a:lnTo>
                  <a:lnTo>
                    <a:pt x="270" y="339"/>
                  </a:lnTo>
                  <a:lnTo>
                    <a:pt x="268" y="347"/>
                  </a:lnTo>
                  <a:lnTo>
                    <a:pt x="274" y="347"/>
                  </a:lnTo>
                  <a:lnTo>
                    <a:pt x="278" y="347"/>
                  </a:lnTo>
                  <a:lnTo>
                    <a:pt x="280" y="345"/>
                  </a:lnTo>
                  <a:lnTo>
                    <a:pt x="286" y="345"/>
                  </a:lnTo>
                  <a:lnTo>
                    <a:pt x="288" y="345"/>
                  </a:lnTo>
                  <a:lnTo>
                    <a:pt x="288" y="343"/>
                  </a:lnTo>
                  <a:lnTo>
                    <a:pt x="292" y="343"/>
                  </a:lnTo>
                  <a:lnTo>
                    <a:pt x="296" y="339"/>
                  </a:lnTo>
                  <a:lnTo>
                    <a:pt x="296" y="335"/>
                  </a:lnTo>
                  <a:lnTo>
                    <a:pt x="301" y="335"/>
                  </a:lnTo>
                  <a:lnTo>
                    <a:pt x="305" y="333"/>
                  </a:lnTo>
                  <a:lnTo>
                    <a:pt x="303" y="329"/>
                  </a:lnTo>
                  <a:lnTo>
                    <a:pt x="305" y="327"/>
                  </a:lnTo>
                  <a:lnTo>
                    <a:pt x="307" y="327"/>
                  </a:lnTo>
                  <a:lnTo>
                    <a:pt x="311" y="329"/>
                  </a:lnTo>
                  <a:lnTo>
                    <a:pt x="311" y="325"/>
                  </a:lnTo>
                  <a:lnTo>
                    <a:pt x="313" y="319"/>
                  </a:lnTo>
                  <a:lnTo>
                    <a:pt x="315" y="323"/>
                  </a:lnTo>
                  <a:lnTo>
                    <a:pt x="315" y="325"/>
                  </a:lnTo>
                  <a:lnTo>
                    <a:pt x="319" y="323"/>
                  </a:lnTo>
                  <a:lnTo>
                    <a:pt x="333" y="325"/>
                  </a:lnTo>
                  <a:lnTo>
                    <a:pt x="333" y="317"/>
                  </a:lnTo>
                  <a:lnTo>
                    <a:pt x="339" y="317"/>
                  </a:lnTo>
                  <a:lnTo>
                    <a:pt x="339" y="313"/>
                  </a:lnTo>
                  <a:lnTo>
                    <a:pt x="339" y="306"/>
                  </a:lnTo>
                  <a:lnTo>
                    <a:pt x="335" y="308"/>
                  </a:lnTo>
                  <a:lnTo>
                    <a:pt x="333" y="308"/>
                  </a:lnTo>
                  <a:lnTo>
                    <a:pt x="333" y="306"/>
                  </a:lnTo>
                  <a:lnTo>
                    <a:pt x="331" y="306"/>
                  </a:lnTo>
                  <a:lnTo>
                    <a:pt x="329" y="294"/>
                  </a:lnTo>
                  <a:lnTo>
                    <a:pt x="339" y="296"/>
                  </a:lnTo>
                  <a:lnTo>
                    <a:pt x="345" y="298"/>
                  </a:lnTo>
                  <a:lnTo>
                    <a:pt x="345" y="294"/>
                  </a:lnTo>
                  <a:lnTo>
                    <a:pt x="349" y="296"/>
                  </a:lnTo>
                  <a:lnTo>
                    <a:pt x="357" y="296"/>
                  </a:lnTo>
                  <a:lnTo>
                    <a:pt x="359" y="290"/>
                  </a:lnTo>
                  <a:lnTo>
                    <a:pt x="359" y="296"/>
                  </a:lnTo>
                  <a:lnTo>
                    <a:pt x="359" y="298"/>
                  </a:lnTo>
                  <a:lnTo>
                    <a:pt x="363" y="300"/>
                  </a:lnTo>
                  <a:lnTo>
                    <a:pt x="359" y="304"/>
                  </a:lnTo>
                  <a:lnTo>
                    <a:pt x="366" y="304"/>
                  </a:lnTo>
                  <a:lnTo>
                    <a:pt x="366" y="306"/>
                  </a:lnTo>
                  <a:lnTo>
                    <a:pt x="372" y="306"/>
                  </a:lnTo>
                  <a:lnTo>
                    <a:pt x="370" y="310"/>
                  </a:lnTo>
                  <a:lnTo>
                    <a:pt x="370" y="315"/>
                  </a:lnTo>
                  <a:lnTo>
                    <a:pt x="378" y="313"/>
                  </a:lnTo>
                  <a:lnTo>
                    <a:pt x="382" y="310"/>
                  </a:lnTo>
                  <a:lnTo>
                    <a:pt x="382" y="317"/>
                  </a:lnTo>
                  <a:lnTo>
                    <a:pt x="388" y="319"/>
                  </a:lnTo>
                  <a:lnTo>
                    <a:pt x="394" y="319"/>
                  </a:lnTo>
                  <a:lnTo>
                    <a:pt x="398" y="325"/>
                  </a:lnTo>
                  <a:lnTo>
                    <a:pt x="416" y="329"/>
                  </a:lnTo>
                  <a:lnTo>
                    <a:pt x="422" y="327"/>
                  </a:lnTo>
                  <a:lnTo>
                    <a:pt x="426" y="325"/>
                  </a:lnTo>
                  <a:lnTo>
                    <a:pt x="428" y="325"/>
                  </a:lnTo>
                  <a:lnTo>
                    <a:pt x="433" y="327"/>
                  </a:lnTo>
                  <a:lnTo>
                    <a:pt x="437" y="329"/>
                  </a:lnTo>
                  <a:lnTo>
                    <a:pt x="441" y="327"/>
                  </a:lnTo>
                  <a:lnTo>
                    <a:pt x="443" y="327"/>
                  </a:lnTo>
                  <a:lnTo>
                    <a:pt x="445" y="333"/>
                  </a:lnTo>
                  <a:lnTo>
                    <a:pt x="459" y="335"/>
                  </a:lnTo>
                  <a:lnTo>
                    <a:pt x="465" y="335"/>
                  </a:lnTo>
                  <a:lnTo>
                    <a:pt x="473" y="335"/>
                  </a:lnTo>
                  <a:lnTo>
                    <a:pt x="479" y="329"/>
                  </a:lnTo>
                  <a:lnTo>
                    <a:pt x="479" y="339"/>
                  </a:lnTo>
                  <a:lnTo>
                    <a:pt x="473" y="343"/>
                  </a:lnTo>
                  <a:lnTo>
                    <a:pt x="479" y="345"/>
                  </a:lnTo>
                  <a:lnTo>
                    <a:pt x="483" y="345"/>
                  </a:lnTo>
                  <a:lnTo>
                    <a:pt x="487" y="349"/>
                  </a:lnTo>
                  <a:lnTo>
                    <a:pt x="491" y="349"/>
                  </a:lnTo>
                  <a:lnTo>
                    <a:pt x="493" y="349"/>
                  </a:lnTo>
                  <a:lnTo>
                    <a:pt x="493" y="347"/>
                  </a:lnTo>
                  <a:lnTo>
                    <a:pt x="493" y="345"/>
                  </a:lnTo>
                  <a:lnTo>
                    <a:pt x="500" y="345"/>
                  </a:lnTo>
                  <a:lnTo>
                    <a:pt x="496" y="355"/>
                  </a:lnTo>
                  <a:lnTo>
                    <a:pt x="510" y="373"/>
                  </a:lnTo>
                  <a:lnTo>
                    <a:pt x="518" y="373"/>
                  </a:lnTo>
                  <a:lnTo>
                    <a:pt x="520" y="373"/>
                  </a:lnTo>
                  <a:lnTo>
                    <a:pt x="520" y="376"/>
                  </a:lnTo>
                  <a:lnTo>
                    <a:pt x="526" y="376"/>
                  </a:lnTo>
                  <a:lnTo>
                    <a:pt x="530" y="384"/>
                  </a:lnTo>
                  <a:lnTo>
                    <a:pt x="530" y="388"/>
                  </a:lnTo>
                  <a:lnTo>
                    <a:pt x="530" y="392"/>
                  </a:lnTo>
                  <a:lnTo>
                    <a:pt x="536" y="394"/>
                  </a:lnTo>
                  <a:lnTo>
                    <a:pt x="538" y="394"/>
                  </a:lnTo>
                  <a:lnTo>
                    <a:pt x="544" y="402"/>
                  </a:lnTo>
                  <a:lnTo>
                    <a:pt x="546" y="402"/>
                  </a:lnTo>
                  <a:lnTo>
                    <a:pt x="546" y="394"/>
                  </a:lnTo>
                  <a:lnTo>
                    <a:pt x="554" y="402"/>
                  </a:lnTo>
                  <a:lnTo>
                    <a:pt x="558" y="402"/>
                  </a:lnTo>
                  <a:lnTo>
                    <a:pt x="558" y="392"/>
                  </a:lnTo>
                  <a:lnTo>
                    <a:pt x="554" y="392"/>
                  </a:lnTo>
                  <a:lnTo>
                    <a:pt x="556" y="388"/>
                  </a:lnTo>
                  <a:lnTo>
                    <a:pt x="556" y="386"/>
                  </a:lnTo>
                  <a:lnTo>
                    <a:pt x="550" y="384"/>
                  </a:lnTo>
                  <a:lnTo>
                    <a:pt x="530" y="382"/>
                  </a:lnTo>
                  <a:lnTo>
                    <a:pt x="530" y="376"/>
                  </a:lnTo>
                  <a:lnTo>
                    <a:pt x="534" y="378"/>
                  </a:lnTo>
                  <a:lnTo>
                    <a:pt x="540" y="376"/>
                  </a:lnTo>
                  <a:lnTo>
                    <a:pt x="548" y="373"/>
                  </a:lnTo>
                  <a:lnTo>
                    <a:pt x="550" y="376"/>
                  </a:lnTo>
                  <a:lnTo>
                    <a:pt x="554" y="376"/>
                  </a:lnTo>
                  <a:lnTo>
                    <a:pt x="550" y="369"/>
                  </a:lnTo>
                  <a:lnTo>
                    <a:pt x="554" y="359"/>
                  </a:lnTo>
                  <a:lnTo>
                    <a:pt x="556" y="363"/>
                  </a:lnTo>
                  <a:lnTo>
                    <a:pt x="556" y="369"/>
                  </a:lnTo>
                  <a:lnTo>
                    <a:pt x="558" y="375"/>
                  </a:lnTo>
                  <a:lnTo>
                    <a:pt x="563" y="376"/>
                  </a:lnTo>
                  <a:lnTo>
                    <a:pt x="567" y="375"/>
                  </a:lnTo>
                  <a:lnTo>
                    <a:pt x="571" y="382"/>
                  </a:lnTo>
                  <a:lnTo>
                    <a:pt x="573" y="382"/>
                  </a:lnTo>
                  <a:lnTo>
                    <a:pt x="575" y="382"/>
                  </a:lnTo>
                  <a:lnTo>
                    <a:pt x="575" y="384"/>
                  </a:lnTo>
                  <a:lnTo>
                    <a:pt x="575" y="388"/>
                  </a:lnTo>
                  <a:lnTo>
                    <a:pt x="581" y="394"/>
                  </a:lnTo>
                  <a:lnTo>
                    <a:pt x="581" y="398"/>
                  </a:lnTo>
                  <a:lnTo>
                    <a:pt x="583" y="408"/>
                  </a:lnTo>
                  <a:lnTo>
                    <a:pt x="591" y="412"/>
                  </a:lnTo>
                  <a:lnTo>
                    <a:pt x="591" y="414"/>
                  </a:lnTo>
                  <a:lnTo>
                    <a:pt x="591" y="418"/>
                  </a:lnTo>
                  <a:lnTo>
                    <a:pt x="593" y="422"/>
                  </a:lnTo>
                  <a:lnTo>
                    <a:pt x="595" y="422"/>
                  </a:lnTo>
                  <a:lnTo>
                    <a:pt x="603" y="428"/>
                  </a:lnTo>
                  <a:lnTo>
                    <a:pt x="601" y="428"/>
                  </a:lnTo>
                  <a:lnTo>
                    <a:pt x="601" y="432"/>
                  </a:lnTo>
                  <a:lnTo>
                    <a:pt x="603" y="434"/>
                  </a:lnTo>
                  <a:lnTo>
                    <a:pt x="603" y="432"/>
                  </a:lnTo>
                  <a:lnTo>
                    <a:pt x="605" y="428"/>
                  </a:lnTo>
                  <a:lnTo>
                    <a:pt x="609" y="432"/>
                  </a:lnTo>
                  <a:lnTo>
                    <a:pt x="605" y="447"/>
                  </a:lnTo>
                  <a:lnTo>
                    <a:pt x="609" y="447"/>
                  </a:lnTo>
                  <a:lnTo>
                    <a:pt x="611" y="447"/>
                  </a:lnTo>
                  <a:lnTo>
                    <a:pt x="611" y="442"/>
                  </a:lnTo>
                  <a:lnTo>
                    <a:pt x="619" y="438"/>
                  </a:lnTo>
                  <a:lnTo>
                    <a:pt x="619" y="443"/>
                  </a:lnTo>
                  <a:lnTo>
                    <a:pt x="617" y="443"/>
                  </a:lnTo>
                  <a:lnTo>
                    <a:pt x="613" y="451"/>
                  </a:lnTo>
                  <a:lnTo>
                    <a:pt x="617" y="457"/>
                  </a:lnTo>
                  <a:lnTo>
                    <a:pt x="623" y="457"/>
                  </a:lnTo>
                  <a:lnTo>
                    <a:pt x="623" y="447"/>
                  </a:lnTo>
                  <a:lnTo>
                    <a:pt x="626" y="451"/>
                  </a:lnTo>
                  <a:lnTo>
                    <a:pt x="628" y="457"/>
                  </a:lnTo>
                  <a:lnTo>
                    <a:pt x="628" y="461"/>
                  </a:lnTo>
                  <a:lnTo>
                    <a:pt x="628" y="463"/>
                  </a:lnTo>
                  <a:lnTo>
                    <a:pt x="623" y="463"/>
                  </a:lnTo>
                  <a:lnTo>
                    <a:pt x="621" y="463"/>
                  </a:lnTo>
                  <a:lnTo>
                    <a:pt x="623" y="465"/>
                  </a:lnTo>
                  <a:lnTo>
                    <a:pt x="623" y="467"/>
                  </a:lnTo>
                  <a:lnTo>
                    <a:pt x="626" y="467"/>
                  </a:lnTo>
                  <a:lnTo>
                    <a:pt x="628" y="467"/>
                  </a:lnTo>
                  <a:lnTo>
                    <a:pt x="623" y="471"/>
                  </a:lnTo>
                  <a:lnTo>
                    <a:pt x="626" y="473"/>
                  </a:lnTo>
                  <a:lnTo>
                    <a:pt x="628" y="473"/>
                  </a:lnTo>
                  <a:lnTo>
                    <a:pt x="632" y="475"/>
                  </a:lnTo>
                  <a:lnTo>
                    <a:pt x="636" y="471"/>
                  </a:lnTo>
                  <a:lnTo>
                    <a:pt x="638" y="465"/>
                  </a:lnTo>
                  <a:lnTo>
                    <a:pt x="640" y="465"/>
                  </a:lnTo>
                  <a:lnTo>
                    <a:pt x="640" y="463"/>
                  </a:lnTo>
                  <a:lnTo>
                    <a:pt x="642" y="457"/>
                  </a:lnTo>
                  <a:lnTo>
                    <a:pt x="646" y="455"/>
                  </a:lnTo>
                  <a:lnTo>
                    <a:pt x="642" y="451"/>
                  </a:lnTo>
                  <a:lnTo>
                    <a:pt x="642" y="447"/>
                  </a:lnTo>
                  <a:lnTo>
                    <a:pt x="646" y="445"/>
                  </a:lnTo>
                  <a:lnTo>
                    <a:pt x="648" y="443"/>
                  </a:lnTo>
                  <a:lnTo>
                    <a:pt x="646" y="443"/>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64" name="Freeform 315">
              <a:extLst>
                <a:ext uri="{FF2B5EF4-FFF2-40B4-BE49-F238E27FC236}">
                  <a16:creationId xmlns:a16="http://schemas.microsoft.com/office/drawing/2014/main" id="{952080C6-EE08-A144-AE60-D81A93B302DF}"/>
                </a:ext>
              </a:extLst>
            </p:cNvPr>
            <p:cNvSpPr>
              <a:spLocks/>
            </p:cNvSpPr>
            <p:nvPr/>
          </p:nvSpPr>
          <p:spPr bwMode="gray">
            <a:xfrm>
              <a:off x="7659690" y="4022721"/>
              <a:ext cx="195263" cy="481012"/>
            </a:xfrm>
            <a:custGeom>
              <a:avLst/>
              <a:gdLst/>
              <a:ahLst/>
              <a:cxnLst>
                <a:cxn ang="0">
                  <a:pos x="48" y="8"/>
                </a:cxn>
                <a:cxn ang="0">
                  <a:pos x="50" y="23"/>
                </a:cxn>
                <a:cxn ang="0">
                  <a:pos x="56" y="33"/>
                </a:cxn>
                <a:cxn ang="0">
                  <a:pos x="60" y="47"/>
                </a:cxn>
                <a:cxn ang="0">
                  <a:pos x="77" y="33"/>
                </a:cxn>
                <a:cxn ang="0">
                  <a:pos x="85" y="39"/>
                </a:cxn>
                <a:cxn ang="0">
                  <a:pos x="107" y="55"/>
                </a:cxn>
                <a:cxn ang="0">
                  <a:pos x="113" y="77"/>
                </a:cxn>
                <a:cxn ang="0">
                  <a:pos x="119" y="94"/>
                </a:cxn>
                <a:cxn ang="0">
                  <a:pos x="117" y="108"/>
                </a:cxn>
                <a:cxn ang="0">
                  <a:pos x="99" y="124"/>
                </a:cxn>
                <a:cxn ang="0">
                  <a:pos x="79" y="128"/>
                </a:cxn>
                <a:cxn ang="0">
                  <a:pos x="75" y="154"/>
                </a:cxn>
                <a:cxn ang="0">
                  <a:pos x="83" y="183"/>
                </a:cxn>
                <a:cxn ang="0">
                  <a:pos x="75" y="171"/>
                </a:cxn>
                <a:cxn ang="0">
                  <a:pos x="65" y="155"/>
                </a:cxn>
                <a:cxn ang="0">
                  <a:pos x="52" y="146"/>
                </a:cxn>
                <a:cxn ang="0">
                  <a:pos x="40" y="144"/>
                </a:cxn>
                <a:cxn ang="0">
                  <a:pos x="38" y="155"/>
                </a:cxn>
                <a:cxn ang="0">
                  <a:pos x="38" y="173"/>
                </a:cxn>
                <a:cxn ang="0">
                  <a:pos x="32" y="197"/>
                </a:cxn>
                <a:cxn ang="0">
                  <a:pos x="24" y="222"/>
                </a:cxn>
                <a:cxn ang="0">
                  <a:pos x="32" y="232"/>
                </a:cxn>
                <a:cxn ang="0">
                  <a:pos x="40" y="242"/>
                </a:cxn>
                <a:cxn ang="0">
                  <a:pos x="50" y="268"/>
                </a:cxn>
                <a:cxn ang="0">
                  <a:pos x="60" y="272"/>
                </a:cxn>
                <a:cxn ang="0">
                  <a:pos x="67" y="282"/>
                </a:cxn>
                <a:cxn ang="0">
                  <a:pos x="67" y="301"/>
                </a:cxn>
                <a:cxn ang="0">
                  <a:pos x="56" y="303"/>
                </a:cxn>
                <a:cxn ang="0">
                  <a:pos x="40" y="293"/>
                </a:cxn>
                <a:cxn ang="0">
                  <a:pos x="36" y="272"/>
                </a:cxn>
                <a:cxn ang="0">
                  <a:pos x="28" y="262"/>
                </a:cxn>
                <a:cxn ang="0">
                  <a:pos x="12" y="234"/>
                </a:cxn>
                <a:cxn ang="0">
                  <a:pos x="20" y="215"/>
                </a:cxn>
                <a:cxn ang="0">
                  <a:pos x="14" y="205"/>
                </a:cxn>
                <a:cxn ang="0">
                  <a:pos x="20" y="187"/>
                </a:cxn>
                <a:cxn ang="0">
                  <a:pos x="24" y="171"/>
                </a:cxn>
                <a:cxn ang="0">
                  <a:pos x="28" y="138"/>
                </a:cxn>
                <a:cxn ang="0">
                  <a:pos x="8" y="98"/>
                </a:cxn>
                <a:cxn ang="0">
                  <a:pos x="10" y="79"/>
                </a:cxn>
                <a:cxn ang="0">
                  <a:pos x="2" y="45"/>
                </a:cxn>
                <a:cxn ang="0">
                  <a:pos x="2" y="20"/>
                </a:cxn>
                <a:cxn ang="0">
                  <a:pos x="18" y="14"/>
                </a:cxn>
                <a:cxn ang="0">
                  <a:pos x="24" y="0"/>
                </a:cxn>
                <a:cxn ang="0">
                  <a:pos x="42" y="4"/>
                </a:cxn>
              </a:cxnLst>
              <a:rect l="0" t="0" r="r" b="b"/>
              <a:pathLst>
                <a:path w="123" h="303">
                  <a:moveTo>
                    <a:pt x="42" y="4"/>
                  </a:moveTo>
                  <a:lnTo>
                    <a:pt x="42" y="8"/>
                  </a:lnTo>
                  <a:lnTo>
                    <a:pt x="48" y="8"/>
                  </a:lnTo>
                  <a:lnTo>
                    <a:pt x="52" y="8"/>
                  </a:lnTo>
                  <a:lnTo>
                    <a:pt x="56" y="14"/>
                  </a:lnTo>
                  <a:lnTo>
                    <a:pt x="50" y="23"/>
                  </a:lnTo>
                  <a:lnTo>
                    <a:pt x="52" y="25"/>
                  </a:lnTo>
                  <a:lnTo>
                    <a:pt x="52" y="29"/>
                  </a:lnTo>
                  <a:lnTo>
                    <a:pt x="56" y="33"/>
                  </a:lnTo>
                  <a:lnTo>
                    <a:pt x="58" y="39"/>
                  </a:lnTo>
                  <a:lnTo>
                    <a:pt x="56" y="45"/>
                  </a:lnTo>
                  <a:lnTo>
                    <a:pt x="60" y="47"/>
                  </a:lnTo>
                  <a:lnTo>
                    <a:pt x="65" y="45"/>
                  </a:lnTo>
                  <a:lnTo>
                    <a:pt x="67" y="39"/>
                  </a:lnTo>
                  <a:lnTo>
                    <a:pt x="77" y="33"/>
                  </a:lnTo>
                  <a:lnTo>
                    <a:pt x="83" y="35"/>
                  </a:lnTo>
                  <a:lnTo>
                    <a:pt x="83" y="37"/>
                  </a:lnTo>
                  <a:lnTo>
                    <a:pt x="85" y="39"/>
                  </a:lnTo>
                  <a:lnTo>
                    <a:pt x="93" y="45"/>
                  </a:lnTo>
                  <a:lnTo>
                    <a:pt x="99" y="45"/>
                  </a:lnTo>
                  <a:lnTo>
                    <a:pt x="107" y="55"/>
                  </a:lnTo>
                  <a:lnTo>
                    <a:pt x="107" y="63"/>
                  </a:lnTo>
                  <a:lnTo>
                    <a:pt x="107" y="73"/>
                  </a:lnTo>
                  <a:lnTo>
                    <a:pt x="113" y="77"/>
                  </a:lnTo>
                  <a:lnTo>
                    <a:pt x="117" y="83"/>
                  </a:lnTo>
                  <a:lnTo>
                    <a:pt x="119" y="87"/>
                  </a:lnTo>
                  <a:lnTo>
                    <a:pt x="119" y="94"/>
                  </a:lnTo>
                  <a:lnTo>
                    <a:pt x="123" y="96"/>
                  </a:lnTo>
                  <a:lnTo>
                    <a:pt x="119" y="104"/>
                  </a:lnTo>
                  <a:lnTo>
                    <a:pt x="117" y="108"/>
                  </a:lnTo>
                  <a:lnTo>
                    <a:pt x="113" y="114"/>
                  </a:lnTo>
                  <a:lnTo>
                    <a:pt x="107" y="118"/>
                  </a:lnTo>
                  <a:lnTo>
                    <a:pt x="99" y="124"/>
                  </a:lnTo>
                  <a:lnTo>
                    <a:pt x="95" y="124"/>
                  </a:lnTo>
                  <a:lnTo>
                    <a:pt x="87" y="124"/>
                  </a:lnTo>
                  <a:lnTo>
                    <a:pt x="79" y="128"/>
                  </a:lnTo>
                  <a:lnTo>
                    <a:pt x="75" y="132"/>
                  </a:lnTo>
                  <a:lnTo>
                    <a:pt x="75" y="142"/>
                  </a:lnTo>
                  <a:lnTo>
                    <a:pt x="75" y="154"/>
                  </a:lnTo>
                  <a:lnTo>
                    <a:pt x="79" y="161"/>
                  </a:lnTo>
                  <a:lnTo>
                    <a:pt x="83" y="171"/>
                  </a:lnTo>
                  <a:lnTo>
                    <a:pt x="83" y="183"/>
                  </a:lnTo>
                  <a:lnTo>
                    <a:pt x="79" y="177"/>
                  </a:lnTo>
                  <a:lnTo>
                    <a:pt x="77" y="173"/>
                  </a:lnTo>
                  <a:lnTo>
                    <a:pt x="75" y="171"/>
                  </a:lnTo>
                  <a:lnTo>
                    <a:pt x="73" y="171"/>
                  </a:lnTo>
                  <a:lnTo>
                    <a:pt x="69" y="163"/>
                  </a:lnTo>
                  <a:lnTo>
                    <a:pt x="65" y="155"/>
                  </a:lnTo>
                  <a:lnTo>
                    <a:pt x="58" y="155"/>
                  </a:lnTo>
                  <a:lnTo>
                    <a:pt x="56" y="148"/>
                  </a:lnTo>
                  <a:lnTo>
                    <a:pt x="52" y="146"/>
                  </a:lnTo>
                  <a:lnTo>
                    <a:pt x="48" y="144"/>
                  </a:lnTo>
                  <a:lnTo>
                    <a:pt x="40" y="142"/>
                  </a:lnTo>
                  <a:lnTo>
                    <a:pt x="40" y="144"/>
                  </a:lnTo>
                  <a:lnTo>
                    <a:pt x="38" y="144"/>
                  </a:lnTo>
                  <a:lnTo>
                    <a:pt x="38" y="152"/>
                  </a:lnTo>
                  <a:lnTo>
                    <a:pt x="38" y="155"/>
                  </a:lnTo>
                  <a:lnTo>
                    <a:pt x="38" y="161"/>
                  </a:lnTo>
                  <a:lnTo>
                    <a:pt x="38" y="167"/>
                  </a:lnTo>
                  <a:lnTo>
                    <a:pt x="38" y="173"/>
                  </a:lnTo>
                  <a:lnTo>
                    <a:pt x="36" y="177"/>
                  </a:lnTo>
                  <a:lnTo>
                    <a:pt x="32" y="187"/>
                  </a:lnTo>
                  <a:lnTo>
                    <a:pt x="32" y="197"/>
                  </a:lnTo>
                  <a:lnTo>
                    <a:pt x="30" y="201"/>
                  </a:lnTo>
                  <a:lnTo>
                    <a:pt x="28" y="213"/>
                  </a:lnTo>
                  <a:lnTo>
                    <a:pt x="24" y="222"/>
                  </a:lnTo>
                  <a:lnTo>
                    <a:pt x="28" y="226"/>
                  </a:lnTo>
                  <a:lnTo>
                    <a:pt x="30" y="230"/>
                  </a:lnTo>
                  <a:lnTo>
                    <a:pt x="32" y="232"/>
                  </a:lnTo>
                  <a:lnTo>
                    <a:pt x="36" y="244"/>
                  </a:lnTo>
                  <a:lnTo>
                    <a:pt x="38" y="244"/>
                  </a:lnTo>
                  <a:lnTo>
                    <a:pt x="40" y="242"/>
                  </a:lnTo>
                  <a:lnTo>
                    <a:pt x="42" y="258"/>
                  </a:lnTo>
                  <a:lnTo>
                    <a:pt x="46" y="264"/>
                  </a:lnTo>
                  <a:lnTo>
                    <a:pt x="50" y="268"/>
                  </a:lnTo>
                  <a:lnTo>
                    <a:pt x="56" y="268"/>
                  </a:lnTo>
                  <a:lnTo>
                    <a:pt x="60" y="270"/>
                  </a:lnTo>
                  <a:lnTo>
                    <a:pt x="60" y="272"/>
                  </a:lnTo>
                  <a:lnTo>
                    <a:pt x="60" y="274"/>
                  </a:lnTo>
                  <a:lnTo>
                    <a:pt x="65" y="280"/>
                  </a:lnTo>
                  <a:lnTo>
                    <a:pt x="67" y="282"/>
                  </a:lnTo>
                  <a:lnTo>
                    <a:pt x="69" y="289"/>
                  </a:lnTo>
                  <a:lnTo>
                    <a:pt x="67" y="291"/>
                  </a:lnTo>
                  <a:lnTo>
                    <a:pt x="67" y="301"/>
                  </a:lnTo>
                  <a:lnTo>
                    <a:pt x="60" y="299"/>
                  </a:lnTo>
                  <a:lnTo>
                    <a:pt x="60" y="303"/>
                  </a:lnTo>
                  <a:lnTo>
                    <a:pt x="56" y="303"/>
                  </a:lnTo>
                  <a:lnTo>
                    <a:pt x="56" y="295"/>
                  </a:lnTo>
                  <a:lnTo>
                    <a:pt x="48" y="291"/>
                  </a:lnTo>
                  <a:lnTo>
                    <a:pt x="40" y="293"/>
                  </a:lnTo>
                  <a:lnTo>
                    <a:pt x="40" y="284"/>
                  </a:lnTo>
                  <a:lnTo>
                    <a:pt x="38" y="274"/>
                  </a:lnTo>
                  <a:lnTo>
                    <a:pt x="36" y="272"/>
                  </a:lnTo>
                  <a:lnTo>
                    <a:pt x="36" y="270"/>
                  </a:lnTo>
                  <a:lnTo>
                    <a:pt x="32" y="264"/>
                  </a:lnTo>
                  <a:lnTo>
                    <a:pt x="28" y="262"/>
                  </a:lnTo>
                  <a:lnTo>
                    <a:pt x="18" y="250"/>
                  </a:lnTo>
                  <a:lnTo>
                    <a:pt x="12" y="242"/>
                  </a:lnTo>
                  <a:lnTo>
                    <a:pt x="12" y="234"/>
                  </a:lnTo>
                  <a:lnTo>
                    <a:pt x="12" y="224"/>
                  </a:lnTo>
                  <a:lnTo>
                    <a:pt x="14" y="217"/>
                  </a:lnTo>
                  <a:lnTo>
                    <a:pt x="20" y="215"/>
                  </a:lnTo>
                  <a:lnTo>
                    <a:pt x="18" y="213"/>
                  </a:lnTo>
                  <a:lnTo>
                    <a:pt x="18" y="207"/>
                  </a:lnTo>
                  <a:lnTo>
                    <a:pt x="14" y="205"/>
                  </a:lnTo>
                  <a:lnTo>
                    <a:pt x="14" y="201"/>
                  </a:lnTo>
                  <a:lnTo>
                    <a:pt x="20" y="193"/>
                  </a:lnTo>
                  <a:lnTo>
                    <a:pt x="20" y="187"/>
                  </a:lnTo>
                  <a:lnTo>
                    <a:pt x="22" y="187"/>
                  </a:lnTo>
                  <a:lnTo>
                    <a:pt x="22" y="181"/>
                  </a:lnTo>
                  <a:lnTo>
                    <a:pt x="24" y="171"/>
                  </a:lnTo>
                  <a:lnTo>
                    <a:pt x="32" y="161"/>
                  </a:lnTo>
                  <a:lnTo>
                    <a:pt x="32" y="152"/>
                  </a:lnTo>
                  <a:lnTo>
                    <a:pt x="28" y="138"/>
                  </a:lnTo>
                  <a:lnTo>
                    <a:pt x="18" y="128"/>
                  </a:lnTo>
                  <a:lnTo>
                    <a:pt x="12" y="114"/>
                  </a:lnTo>
                  <a:lnTo>
                    <a:pt x="8" y="98"/>
                  </a:lnTo>
                  <a:lnTo>
                    <a:pt x="18" y="94"/>
                  </a:lnTo>
                  <a:lnTo>
                    <a:pt x="18" y="87"/>
                  </a:lnTo>
                  <a:lnTo>
                    <a:pt x="10" y="79"/>
                  </a:lnTo>
                  <a:lnTo>
                    <a:pt x="2" y="69"/>
                  </a:lnTo>
                  <a:lnTo>
                    <a:pt x="0" y="55"/>
                  </a:lnTo>
                  <a:lnTo>
                    <a:pt x="2" y="45"/>
                  </a:lnTo>
                  <a:lnTo>
                    <a:pt x="2" y="37"/>
                  </a:lnTo>
                  <a:lnTo>
                    <a:pt x="0" y="27"/>
                  </a:lnTo>
                  <a:lnTo>
                    <a:pt x="2" y="20"/>
                  </a:lnTo>
                  <a:lnTo>
                    <a:pt x="8" y="20"/>
                  </a:lnTo>
                  <a:lnTo>
                    <a:pt x="12" y="14"/>
                  </a:lnTo>
                  <a:lnTo>
                    <a:pt x="18" y="14"/>
                  </a:lnTo>
                  <a:lnTo>
                    <a:pt x="18" y="8"/>
                  </a:lnTo>
                  <a:lnTo>
                    <a:pt x="20" y="0"/>
                  </a:lnTo>
                  <a:lnTo>
                    <a:pt x="24" y="0"/>
                  </a:lnTo>
                  <a:lnTo>
                    <a:pt x="30" y="4"/>
                  </a:lnTo>
                  <a:lnTo>
                    <a:pt x="42" y="4"/>
                  </a:lnTo>
                  <a:lnTo>
                    <a:pt x="42" y="4"/>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65" name="Freeform 316">
              <a:extLst>
                <a:ext uri="{FF2B5EF4-FFF2-40B4-BE49-F238E27FC236}">
                  <a16:creationId xmlns:a16="http://schemas.microsoft.com/office/drawing/2014/main" id="{1EB42EC0-F7D8-4B43-BB32-8AFCE5BE4F3D}"/>
                </a:ext>
              </a:extLst>
            </p:cNvPr>
            <p:cNvSpPr>
              <a:spLocks/>
            </p:cNvSpPr>
            <p:nvPr/>
          </p:nvSpPr>
          <p:spPr bwMode="gray">
            <a:xfrm>
              <a:off x="7162803" y="4364032"/>
              <a:ext cx="60326" cy="123825"/>
            </a:xfrm>
            <a:custGeom>
              <a:avLst/>
              <a:gdLst/>
              <a:ahLst/>
              <a:cxnLst>
                <a:cxn ang="0">
                  <a:pos x="6" y="0"/>
                </a:cxn>
                <a:cxn ang="0">
                  <a:pos x="6" y="0"/>
                </a:cxn>
                <a:cxn ang="0">
                  <a:pos x="6" y="2"/>
                </a:cxn>
                <a:cxn ang="0">
                  <a:pos x="6" y="7"/>
                </a:cxn>
                <a:cxn ang="0">
                  <a:pos x="8" y="9"/>
                </a:cxn>
                <a:cxn ang="0">
                  <a:pos x="8" y="11"/>
                </a:cxn>
                <a:cxn ang="0">
                  <a:pos x="6" y="15"/>
                </a:cxn>
                <a:cxn ang="0">
                  <a:pos x="6" y="21"/>
                </a:cxn>
                <a:cxn ang="0">
                  <a:pos x="0" y="35"/>
                </a:cxn>
                <a:cxn ang="0">
                  <a:pos x="0" y="45"/>
                </a:cxn>
                <a:cxn ang="0">
                  <a:pos x="2" y="55"/>
                </a:cxn>
                <a:cxn ang="0">
                  <a:pos x="2" y="63"/>
                </a:cxn>
                <a:cxn ang="0">
                  <a:pos x="6" y="69"/>
                </a:cxn>
                <a:cxn ang="0">
                  <a:pos x="8" y="72"/>
                </a:cxn>
                <a:cxn ang="0">
                  <a:pos x="10" y="76"/>
                </a:cxn>
                <a:cxn ang="0">
                  <a:pos x="18" y="78"/>
                </a:cxn>
                <a:cxn ang="0">
                  <a:pos x="26" y="74"/>
                </a:cxn>
                <a:cxn ang="0">
                  <a:pos x="34" y="69"/>
                </a:cxn>
                <a:cxn ang="0">
                  <a:pos x="36" y="65"/>
                </a:cxn>
                <a:cxn ang="0">
                  <a:pos x="38" y="59"/>
                </a:cxn>
                <a:cxn ang="0">
                  <a:pos x="38" y="47"/>
                </a:cxn>
                <a:cxn ang="0">
                  <a:pos x="36" y="47"/>
                </a:cxn>
                <a:cxn ang="0">
                  <a:pos x="36" y="37"/>
                </a:cxn>
                <a:cxn ang="0">
                  <a:pos x="30" y="31"/>
                </a:cxn>
                <a:cxn ang="0">
                  <a:pos x="28" y="25"/>
                </a:cxn>
                <a:cxn ang="0">
                  <a:pos x="26" y="25"/>
                </a:cxn>
                <a:cxn ang="0">
                  <a:pos x="20" y="19"/>
                </a:cxn>
                <a:cxn ang="0">
                  <a:pos x="20" y="17"/>
                </a:cxn>
                <a:cxn ang="0">
                  <a:pos x="16" y="15"/>
                </a:cxn>
                <a:cxn ang="0">
                  <a:pos x="12" y="7"/>
                </a:cxn>
                <a:cxn ang="0">
                  <a:pos x="10" y="0"/>
                </a:cxn>
                <a:cxn ang="0">
                  <a:pos x="6" y="0"/>
                </a:cxn>
                <a:cxn ang="0">
                  <a:pos x="6" y="0"/>
                </a:cxn>
              </a:cxnLst>
              <a:rect l="0" t="0" r="r" b="b"/>
              <a:pathLst>
                <a:path w="38" h="78">
                  <a:moveTo>
                    <a:pt x="6" y="0"/>
                  </a:moveTo>
                  <a:lnTo>
                    <a:pt x="6" y="0"/>
                  </a:lnTo>
                  <a:lnTo>
                    <a:pt x="6" y="2"/>
                  </a:lnTo>
                  <a:lnTo>
                    <a:pt x="6" y="7"/>
                  </a:lnTo>
                  <a:lnTo>
                    <a:pt x="8" y="9"/>
                  </a:lnTo>
                  <a:lnTo>
                    <a:pt x="8" y="11"/>
                  </a:lnTo>
                  <a:lnTo>
                    <a:pt x="6" y="15"/>
                  </a:lnTo>
                  <a:lnTo>
                    <a:pt x="6" y="21"/>
                  </a:lnTo>
                  <a:lnTo>
                    <a:pt x="0" y="35"/>
                  </a:lnTo>
                  <a:lnTo>
                    <a:pt x="0" y="45"/>
                  </a:lnTo>
                  <a:lnTo>
                    <a:pt x="2" y="55"/>
                  </a:lnTo>
                  <a:lnTo>
                    <a:pt x="2" y="63"/>
                  </a:lnTo>
                  <a:lnTo>
                    <a:pt x="6" y="69"/>
                  </a:lnTo>
                  <a:lnTo>
                    <a:pt x="8" y="72"/>
                  </a:lnTo>
                  <a:lnTo>
                    <a:pt x="10" y="76"/>
                  </a:lnTo>
                  <a:lnTo>
                    <a:pt x="18" y="78"/>
                  </a:lnTo>
                  <a:lnTo>
                    <a:pt x="26" y="74"/>
                  </a:lnTo>
                  <a:lnTo>
                    <a:pt x="34" y="69"/>
                  </a:lnTo>
                  <a:lnTo>
                    <a:pt x="36" y="65"/>
                  </a:lnTo>
                  <a:lnTo>
                    <a:pt x="38" y="59"/>
                  </a:lnTo>
                  <a:lnTo>
                    <a:pt x="38" y="47"/>
                  </a:lnTo>
                  <a:lnTo>
                    <a:pt x="36" y="47"/>
                  </a:lnTo>
                  <a:lnTo>
                    <a:pt x="36" y="37"/>
                  </a:lnTo>
                  <a:lnTo>
                    <a:pt x="30" y="31"/>
                  </a:lnTo>
                  <a:lnTo>
                    <a:pt x="28" y="25"/>
                  </a:lnTo>
                  <a:lnTo>
                    <a:pt x="26" y="25"/>
                  </a:lnTo>
                  <a:lnTo>
                    <a:pt x="20" y="19"/>
                  </a:lnTo>
                  <a:lnTo>
                    <a:pt x="20" y="17"/>
                  </a:lnTo>
                  <a:lnTo>
                    <a:pt x="16" y="15"/>
                  </a:lnTo>
                  <a:lnTo>
                    <a:pt x="12" y="7"/>
                  </a:lnTo>
                  <a:lnTo>
                    <a:pt x="10" y="0"/>
                  </a:lnTo>
                  <a:lnTo>
                    <a:pt x="6" y="0"/>
                  </a:lnTo>
                  <a:lnTo>
                    <a:pt x="6"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66" name="Freeform 317">
              <a:extLst>
                <a:ext uri="{FF2B5EF4-FFF2-40B4-BE49-F238E27FC236}">
                  <a16:creationId xmlns:a16="http://schemas.microsoft.com/office/drawing/2014/main" id="{406B6BB5-1EB8-FA43-B543-A5AFEC3A8787}"/>
                </a:ext>
              </a:extLst>
            </p:cNvPr>
            <p:cNvSpPr>
              <a:spLocks/>
            </p:cNvSpPr>
            <p:nvPr/>
          </p:nvSpPr>
          <p:spPr bwMode="gray">
            <a:xfrm>
              <a:off x="7162803" y="4364032"/>
              <a:ext cx="60326" cy="123825"/>
            </a:xfrm>
            <a:custGeom>
              <a:avLst/>
              <a:gdLst/>
              <a:ahLst/>
              <a:cxnLst>
                <a:cxn ang="0">
                  <a:pos x="6" y="0"/>
                </a:cxn>
                <a:cxn ang="0">
                  <a:pos x="6" y="0"/>
                </a:cxn>
                <a:cxn ang="0">
                  <a:pos x="6" y="2"/>
                </a:cxn>
                <a:cxn ang="0">
                  <a:pos x="6" y="7"/>
                </a:cxn>
                <a:cxn ang="0">
                  <a:pos x="8" y="9"/>
                </a:cxn>
                <a:cxn ang="0">
                  <a:pos x="8" y="11"/>
                </a:cxn>
                <a:cxn ang="0">
                  <a:pos x="6" y="15"/>
                </a:cxn>
                <a:cxn ang="0">
                  <a:pos x="6" y="21"/>
                </a:cxn>
                <a:cxn ang="0">
                  <a:pos x="0" y="35"/>
                </a:cxn>
                <a:cxn ang="0">
                  <a:pos x="0" y="45"/>
                </a:cxn>
                <a:cxn ang="0">
                  <a:pos x="2" y="55"/>
                </a:cxn>
                <a:cxn ang="0">
                  <a:pos x="2" y="63"/>
                </a:cxn>
                <a:cxn ang="0">
                  <a:pos x="6" y="69"/>
                </a:cxn>
                <a:cxn ang="0">
                  <a:pos x="8" y="72"/>
                </a:cxn>
                <a:cxn ang="0">
                  <a:pos x="10" y="76"/>
                </a:cxn>
                <a:cxn ang="0">
                  <a:pos x="18" y="78"/>
                </a:cxn>
                <a:cxn ang="0">
                  <a:pos x="26" y="74"/>
                </a:cxn>
                <a:cxn ang="0">
                  <a:pos x="34" y="69"/>
                </a:cxn>
                <a:cxn ang="0">
                  <a:pos x="36" y="65"/>
                </a:cxn>
                <a:cxn ang="0">
                  <a:pos x="38" y="59"/>
                </a:cxn>
                <a:cxn ang="0">
                  <a:pos x="38" y="47"/>
                </a:cxn>
                <a:cxn ang="0">
                  <a:pos x="36" y="47"/>
                </a:cxn>
                <a:cxn ang="0">
                  <a:pos x="36" y="37"/>
                </a:cxn>
                <a:cxn ang="0">
                  <a:pos x="30" y="31"/>
                </a:cxn>
                <a:cxn ang="0">
                  <a:pos x="28" y="25"/>
                </a:cxn>
                <a:cxn ang="0">
                  <a:pos x="26" y="25"/>
                </a:cxn>
                <a:cxn ang="0">
                  <a:pos x="20" y="19"/>
                </a:cxn>
                <a:cxn ang="0">
                  <a:pos x="20" y="17"/>
                </a:cxn>
                <a:cxn ang="0">
                  <a:pos x="16" y="15"/>
                </a:cxn>
                <a:cxn ang="0">
                  <a:pos x="12" y="7"/>
                </a:cxn>
                <a:cxn ang="0">
                  <a:pos x="10" y="0"/>
                </a:cxn>
                <a:cxn ang="0">
                  <a:pos x="6" y="0"/>
                </a:cxn>
                <a:cxn ang="0">
                  <a:pos x="6" y="0"/>
                </a:cxn>
              </a:cxnLst>
              <a:rect l="0" t="0" r="r" b="b"/>
              <a:pathLst>
                <a:path w="38" h="78">
                  <a:moveTo>
                    <a:pt x="6" y="0"/>
                  </a:moveTo>
                  <a:lnTo>
                    <a:pt x="6" y="0"/>
                  </a:lnTo>
                  <a:lnTo>
                    <a:pt x="6" y="2"/>
                  </a:lnTo>
                  <a:lnTo>
                    <a:pt x="6" y="7"/>
                  </a:lnTo>
                  <a:lnTo>
                    <a:pt x="8" y="9"/>
                  </a:lnTo>
                  <a:lnTo>
                    <a:pt x="8" y="11"/>
                  </a:lnTo>
                  <a:lnTo>
                    <a:pt x="6" y="15"/>
                  </a:lnTo>
                  <a:lnTo>
                    <a:pt x="6" y="21"/>
                  </a:lnTo>
                  <a:lnTo>
                    <a:pt x="0" y="35"/>
                  </a:lnTo>
                  <a:lnTo>
                    <a:pt x="0" y="45"/>
                  </a:lnTo>
                  <a:lnTo>
                    <a:pt x="2" y="55"/>
                  </a:lnTo>
                  <a:lnTo>
                    <a:pt x="2" y="63"/>
                  </a:lnTo>
                  <a:lnTo>
                    <a:pt x="6" y="69"/>
                  </a:lnTo>
                  <a:lnTo>
                    <a:pt x="8" y="72"/>
                  </a:lnTo>
                  <a:lnTo>
                    <a:pt x="10" y="76"/>
                  </a:lnTo>
                  <a:lnTo>
                    <a:pt x="18" y="78"/>
                  </a:lnTo>
                  <a:lnTo>
                    <a:pt x="26" y="74"/>
                  </a:lnTo>
                  <a:lnTo>
                    <a:pt x="34" y="69"/>
                  </a:lnTo>
                  <a:lnTo>
                    <a:pt x="36" y="65"/>
                  </a:lnTo>
                  <a:lnTo>
                    <a:pt x="38" y="59"/>
                  </a:lnTo>
                  <a:lnTo>
                    <a:pt x="38" y="47"/>
                  </a:lnTo>
                  <a:lnTo>
                    <a:pt x="36" y="47"/>
                  </a:lnTo>
                  <a:lnTo>
                    <a:pt x="36" y="37"/>
                  </a:lnTo>
                  <a:lnTo>
                    <a:pt x="30" y="31"/>
                  </a:lnTo>
                  <a:lnTo>
                    <a:pt x="28" y="25"/>
                  </a:lnTo>
                  <a:lnTo>
                    <a:pt x="26" y="25"/>
                  </a:lnTo>
                  <a:lnTo>
                    <a:pt x="20" y="19"/>
                  </a:lnTo>
                  <a:lnTo>
                    <a:pt x="20" y="17"/>
                  </a:lnTo>
                  <a:lnTo>
                    <a:pt x="16" y="15"/>
                  </a:lnTo>
                  <a:lnTo>
                    <a:pt x="12" y="7"/>
                  </a:lnTo>
                  <a:lnTo>
                    <a:pt x="10" y="0"/>
                  </a:lnTo>
                  <a:lnTo>
                    <a:pt x="6" y="0"/>
                  </a:lnTo>
                  <a:lnTo>
                    <a:pt x="6"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67" name="Freeform 350">
              <a:extLst>
                <a:ext uri="{FF2B5EF4-FFF2-40B4-BE49-F238E27FC236}">
                  <a16:creationId xmlns:a16="http://schemas.microsoft.com/office/drawing/2014/main" id="{F4B05FD2-34BA-314A-935A-182B0238F25D}"/>
                </a:ext>
              </a:extLst>
            </p:cNvPr>
            <p:cNvSpPr>
              <a:spLocks/>
            </p:cNvSpPr>
            <p:nvPr/>
          </p:nvSpPr>
          <p:spPr bwMode="gray">
            <a:xfrm>
              <a:off x="6399214" y="3819520"/>
              <a:ext cx="25400" cy="33338"/>
            </a:xfrm>
            <a:custGeom>
              <a:avLst/>
              <a:gdLst/>
              <a:ahLst/>
              <a:cxnLst>
                <a:cxn ang="0">
                  <a:pos x="0" y="16"/>
                </a:cxn>
                <a:cxn ang="0">
                  <a:pos x="0" y="16"/>
                </a:cxn>
                <a:cxn ang="0">
                  <a:pos x="0" y="12"/>
                </a:cxn>
                <a:cxn ang="0">
                  <a:pos x="8" y="8"/>
                </a:cxn>
                <a:cxn ang="0">
                  <a:pos x="10" y="0"/>
                </a:cxn>
                <a:cxn ang="0">
                  <a:pos x="14" y="0"/>
                </a:cxn>
                <a:cxn ang="0">
                  <a:pos x="16" y="10"/>
                </a:cxn>
                <a:cxn ang="0">
                  <a:pos x="16" y="21"/>
                </a:cxn>
                <a:cxn ang="0">
                  <a:pos x="8" y="19"/>
                </a:cxn>
                <a:cxn ang="0">
                  <a:pos x="0" y="16"/>
                </a:cxn>
                <a:cxn ang="0">
                  <a:pos x="0" y="16"/>
                </a:cxn>
              </a:cxnLst>
              <a:rect l="0" t="0" r="r" b="b"/>
              <a:pathLst>
                <a:path w="16" h="21">
                  <a:moveTo>
                    <a:pt x="0" y="16"/>
                  </a:moveTo>
                  <a:lnTo>
                    <a:pt x="0" y="16"/>
                  </a:lnTo>
                  <a:lnTo>
                    <a:pt x="0" y="12"/>
                  </a:lnTo>
                  <a:lnTo>
                    <a:pt x="8" y="8"/>
                  </a:lnTo>
                  <a:lnTo>
                    <a:pt x="10" y="0"/>
                  </a:lnTo>
                  <a:lnTo>
                    <a:pt x="14" y="0"/>
                  </a:lnTo>
                  <a:lnTo>
                    <a:pt x="16" y="10"/>
                  </a:lnTo>
                  <a:lnTo>
                    <a:pt x="16" y="21"/>
                  </a:lnTo>
                  <a:lnTo>
                    <a:pt x="8" y="19"/>
                  </a:lnTo>
                  <a:lnTo>
                    <a:pt x="0" y="16"/>
                  </a:lnTo>
                  <a:lnTo>
                    <a:pt x="0" y="16"/>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68" name="Freeform 351">
              <a:extLst>
                <a:ext uri="{FF2B5EF4-FFF2-40B4-BE49-F238E27FC236}">
                  <a16:creationId xmlns:a16="http://schemas.microsoft.com/office/drawing/2014/main" id="{EB2A55E4-EE55-5247-9BDE-F857833DB713}"/>
                </a:ext>
              </a:extLst>
            </p:cNvPr>
            <p:cNvSpPr>
              <a:spLocks/>
            </p:cNvSpPr>
            <p:nvPr/>
          </p:nvSpPr>
          <p:spPr bwMode="gray">
            <a:xfrm>
              <a:off x="6399214" y="3819520"/>
              <a:ext cx="25400" cy="33338"/>
            </a:xfrm>
            <a:custGeom>
              <a:avLst/>
              <a:gdLst/>
              <a:ahLst/>
              <a:cxnLst>
                <a:cxn ang="0">
                  <a:pos x="0" y="16"/>
                </a:cxn>
                <a:cxn ang="0">
                  <a:pos x="0" y="16"/>
                </a:cxn>
                <a:cxn ang="0">
                  <a:pos x="0" y="12"/>
                </a:cxn>
                <a:cxn ang="0">
                  <a:pos x="8" y="8"/>
                </a:cxn>
                <a:cxn ang="0">
                  <a:pos x="10" y="0"/>
                </a:cxn>
                <a:cxn ang="0">
                  <a:pos x="14" y="0"/>
                </a:cxn>
                <a:cxn ang="0">
                  <a:pos x="16" y="10"/>
                </a:cxn>
                <a:cxn ang="0">
                  <a:pos x="16" y="21"/>
                </a:cxn>
                <a:cxn ang="0">
                  <a:pos x="8" y="19"/>
                </a:cxn>
                <a:cxn ang="0">
                  <a:pos x="0" y="16"/>
                </a:cxn>
                <a:cxn ang="0">
                  <a:pos x="0" y="16"/>
                </a:cxn>
              </a:cxnLst>
              <a:rect l="0" t="0" r="r" b="b"/>
              <a:pathLst>
                <a:path w="16" h="21">
                  <a:moveTo>
                    <a:pt x="0" y="16"/>
                  </a:moveTo>
                  <a:lnTo>
                    <a:pt x="0" y="16"/>
                  </a:lnTo>
                  <a:lnTo>
                    <a:pt x="0" y="12"/>
                  </a:lnTo>
                  <a:lnTo>
                    <a:pt x="8" y="8"/>
                  </a:lnTo>
                  <a:lnTo>
                    <a:pt x="10" y="0"/>
                  </a:lnTo>
                  <a:lnTo>
                    <a:pt x="14" y="0"/>
                  </a:lnTo>
                  <a:lnTo>
                    <a:pt x="16" y="10"/>
                  </a:lnTo>
                  <a:lnTo>
                    <a:pt x="16" y="21"/>
                  </a:lnTo>
                  <a:lnTo>
                    <a:pt x="8" y="19"/>
                  </a:lnTo>
                  <a:lnTo>
                    <a:pt x="0" y="16"/>
                  </a:lnTo>
                  <a:lnTo>
                    <a:pt x="0" y="16"/>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69" name="Freeform 362">
              <a:extLst>
                <a:ext uri="{FF2B5EF4-FFF2-40B4-BE49-F238E27FC236}">
                  <a16:creationId xmlns:a16="http://schemas.microsoft.com/office/drawing/2014/main" id="{C322D61D-3A72-6E44-9D53-119CDA6CB857}"/>
                </a:ext>
              </a:extLst>
            </p:cNvPr>
            <p:cNvSpPr>
              <a:spLocks/>
            </p:cNvSpPr>
            <p:nvPr/>
          </p:nvSpPr>
          <p:spPr bwMode="gray">
            <a:xfrm>
              <a:off x="6543678" y="3816346"/>
              <a:ext cx="9525" cy="22225"/>
            </a:xfrm>
            <a:custGeom>
              <a:avLst/>
              <a:gdLst/>
              <a:ahLst/>
              <a:cxnLst>
                <a:cxn ang="0">
                  <a:pos x="0" y="6"/>
                </a:cxn>
                <a:cxn ang="0">
                  <a:pos x="2" y="6"/>
                </a:cxn>
                <a:cxn ang="0">
                  <a:pos x="0" y="14"/>
                </a:cxn>
                <a:cxn ang="0">
                  <a:pos x="6" y="14"/>
                </a:cxn>
                <a:cxn ang="0">
                  <a:pos x="6" y="0"/>
                </a:cxn>
                <a:cxn ang="0">
                  <a:pos x="0" y="2"/>
                </a:cxn>
                <a:cxn ang="0">
                  <a:pos x="0" y="6"/>
                </a:cxn>
                <a:cxn ang="0">
                  <a:pos x="0" y="6"/>
                </a:cxn>
              </a:cxnLst>
              <a:rect l="0" t="0" r="r" b="b"/>
              <a:pathLst>
                <a:path w="6" h="14">
                  <a:moveTo>
                    <a:pt x="0" y="6"/>
                  </a:moveTo>
                  <a:lnTo>
                    <a:pt x="2" y="6"/>
                  </a:lnTo>
                  <a:lnTo>
                    <a:pt x="0" y="14"/>
                  </a:lnTo>
                  <a:lnTo>
                    <a:pt x="6" y="14"/>
                  </a:lnTo>
                  <a:lnTo>
                    <a:pt x="6" y="0"/>
                  </a:lnTo>
                  <a:lnTo>
                    <a:pt x="0" y="2"/>
                  </a:lnTo>
                  <a:lnTo>
                    <a:pt x="0" y="6"/>
                  </a:lnTo>
                  <a:lnTo>
                    <a:pt x="0" y="6"/>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70" name="Freeform 363">
              <a:extLst>
                <a:ext uri="{FF2B5EF4-FFF2-40B4-BE49-F238E27FC236}">
                  <a16:creationId xmlns:a16="http://schemas.microsoft.com/office/drawing/2014/main" id="{565BF650-F53D-4549-8E90-F3C7E0CD504C}"/>
                </a:ext>
              </a:extLst>
            </p:cNvPr>
            <p:cNvSpPr>
              <a:spLocks/>
            </p:cNvSpPr>
            <p:nvPr/>
          </p:nvSpPr>
          <p:spPr bwMode="gray">
            <a:xfrm>
              <a:off x="5289552" y="2392359"/>
              <a:ext cx="9525" cy="3175"/>
            </a:xfrm>
            <a:custGeom>
              <a:avLst/>
              <a:gdLst/>
              <a:ahLst/>
              <a:cxnLst>
                <a:cxn ang="0">
                  <a:pos x="4" y="0"/>
                </a:cxn>
                <a:cxn ang="0">
                  <a:pos x="4" y="0"/>
                </a:cxn>
                <a:cxn ang="0">
                  <a:pos x="6" y="2"/>
                </a:cxn>
                <a:cxn ang="0">
                  <a:pos x="4" y="2"/>
                </a:cxn>
                <a:cxn ang="0">
                  <a:pos x="4" y="0"/>
                </a:cxn>
                <a:cxn ang="0">
                  <a:pos x="0" y="0"/>
                </a:cxn>
                <a:cxn ang="0">
                  <a:pos x="4" y="0"/>
                </a:cxn>
                <a:cxn ang="0">
                  <a:pos x="4" y="0"/>
                </a:cxn>
              </a:cxnLst>
              <a:rect l="0" t="0" r="r" b="b"/>
              <a:pathLst>
                <a:path w="6" h="2">
                  <a:moveTo>
                    <a:pt x="4" y="0"/>
                  </a:moveTo>
                  <a:lnTo>
                    <a:pt x="4" y="0"/>
                  </a:lnTo>
                  <a:lnTo>
                    <a:pt x="6" y="2"/>
                  </a:lnTo>
                  <a:lnTo>
                    <a:pt x="4" y="2"/>
                  </a:lnTo>
                  <a:lnTo>
                    <a:pt x="4" y="0"/>
                  </a:lnTo>
                  <a:lnTo>
                    <a:pt x="0" y="0"/>
                  </a:lnTo>
                  <a:lnTo>
                    <a:pt x="4" y="0"/>
                  </a:lnTo>
                  <a:lnTo>
                    <a:pt x="4"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71" name="Freeform 364">
              <a:extLst>
                <a:ext uri="{FF2B5EF4-FFF2-40B4-BE49-F238E27FC236}">
                  <a16:creationId xmlns:a16="http://schemas.microsoft.com/office/drawing/2014/main" id="{8EE19659-812D-204C-81A0-EA7AC7EFC9F7}"/>
                </a:ext>
              </a:extLst>
            </p:cNvPr>
            <p:cNvSpPr>
              <a:spLocks/>
            </p:cNvSpPr>
            <p:nvPr/>
          </p:nvSpPr>
          <p:spPr bwMode="gray">
            <a:xfrm>
              <a:off x="5289552" y="2392359"/>
              <a:ext cx="9525" cy="3175"/>
            </a:xfrm>
            <a:custGeom>
              <a:avLst/>
              <a:gdLst/>
              <a:ahLst/>
              <a:cxnLst>
                <a:cxn ang="0">
                  <a:pos x="4" y="0"/>
                </a:cxn>
                <a:cxn ang="0">
                  <a:pos x="4" y="0"/>
                </a:cxn>
                <a:cxn ang="0">
                  <a:pos x="6" y="2"/>
                </a:cxn>
                <a:cxn ang="0">
                  <a:pos x="4" y="2"/>
                </a:cxn>
                <a:cxn ang="0">
                  <a:pos x="4" y="0"/>
                </a:cxn>
                <a:cxn ang="0">
                  <a:pos x="0" y="0"/>
                </a:cxn>
                <a:cxn ang="0">
                  <a:pos x="4" y="0"/>
                </a:cxn>
                <a:cxn ang="0">
                  <a:pos x="4" y="0"/>
                </a:cxn>
              </a:cxnLst>
              <a:rect l="0" t="0" r="r" b="b"/>
              <a:pathLst>
                <a:path w="6" h="2">
                  <a:moveTo>
                    <a:pt x="4" y="0"/>
                  </a:moveTo>
                  <a:lnTo>
                    <a:pt x="4" y="0"/>
                  </a:lnTo>
                  <a:lnTo>
                    <a:pt x="6" y="2"/>
                  </a:lnTo>
                  <a:lnTo>
                    <a:pt x="4" y="2"/>
                  </a:lnTo>
                  <a:lnTo>
                    <a:pt x="4" y="0"/>
                  </a:lnTo>
                  <a:lnTo>
                    <a:pt x="0" y="0"/>
                  </a:lnTo>
                  <a:lnTo>
                    <a:pt x="4" y="0"/>
                  </a:lnTo>
                  <a:lnTo>
                    <a:pt x="4"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72" name="Freeform 365">
              <a:extLst>
                <a:ext uri="{FF2B5EF4-FFF2-40B4-BE49-F238E27FC236}">
                  <a16:creationId xmlns:a16="http://schemas.microsoft.com/office/drawing/2014/main" id="{705313CE-F0AB-0E4D-805E-48702C26E517}"/>
                </a:ext>
              </a:extLst>
            </p:cNvPr>
            <p:cNvSpPr>
              <a:spLocks/>
            </p:cNvSpPr>
            <p:nvPr/>
          </p:nvSpPr>
          <p:spPr bwMode="gray">
            <a:xfrm>
              <a:off x="5251451" y="2433635"/>
              <a:ext cx="6349" cy="12700"/>
            </a:xfrm>
            <a:custGeom>
              <a:avLst/>
              <a:gdLst/>
              <a:ahLst/>
              <a:cxnLst>
                <a:cxn ang="0">
                  <a:pos x="2" y="0"/>
                </a:cxn>
                <a:cxn ang="0">
                  <a:pos x="2" y="0"/>
                </a:cxn>
                <a:cxn ang="0">
                  <a:pos x="2" y="2"/>
                </a:cxn>
                <a:cxn ang="0">
                  <a:pos x="4" y="2"/>
                </a:cxn>
                <a:cxn ang="0">
                  <a:pos x="2" y="2"/>
                </a:cxn>
                <a:cxn ang="0">
                  <a:pos x="2" y="4"/>
                </a:cxn>
                <a:cxn ang="0">
                  <a:pos x="0" y="8"/>
                </a:cxn>
                <a:cxn ang="0">
                  <a:pos x="0" y="2"/>
                </a:cxn>
                <a:cxn ang="0">
                  <a:pos x="0" y="0"/>
                </a:cxn>
                <a:cxn ang="0">
                  <a:pos x="2" y="0"/>
                </a:cxn>
                <a:cxn ang="0">
                  <a:pos x="2" y="0"/>
                </a:cxn>
              </a:cxnLst>
              <a:rect l="0" t="0" r="r" b="b"/>
              <a:pathLst>
                <a:path w="4" h="8">
                  <a:moveTo>
                    <a:pt x="2" y="0"/>
                  </a:moveTo>
                  <a:lnTo>
                    <a:pt x="2" y="0"/>
                  </a:lnTo>
                  <a:lnTo>
                    <a:pt x="2" y="2"/>
                  </a:lnTo>
                  <a:lnTo>
                    <a:pt x="4" y="2"/>
                  </a:lnTo>
                  <a:lnTo>
                    <a:pt x="2" y="2"/>
                  </a:lnTo>
                  <a:lnTo>
                    <a:pt x="2" y="4"/>
                  </a:lnTo>
                  <a:lnTo>
                    <a:pt x="0" y="8"/>
                  </a:lnTo>
                  <a:lnTo>
                    <a:pt x="0" y="2"/>
                  </a:lnTo>
                  <a:lnTo>
                    <a:pt x="0" y="0"/>
                  </a:lnTo>
                  <a:lnTo>
                    <a:pt x="2" y="0"/>
                  </a:lnTo>
                  <a:lnTo>
                    <a:pt x="2"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73" name="Freeform 366">
              <a:extLst>
                <a:ext uri="{FF2B5EF4-FFF2-40B4-BE49-F238E27FC236}">
                  <a16:creationId xmlns:a16="http://schemas.microsoft.com/office/drawing/2014/main" id="{625F746A-02E3-6F4A-BE30-8C5D13039046}"/>
                </a:ext>
              </a:extLst>
            </p:cNvPr>
            <p:cNvSpPr>
              <a:spLocks/>
            </p:cNvSpPr>
            <p:nvPr/>
          </p:nvSpPr>
          <p:spPr bwMode="gray">
            <a:xfrm>
              <a:off x="5251451" y="2433635"/>
              <a:ext cx="6349" cy="12700"/>
            </a:xfrm>
            <a:custGeom>
              <a:avLst/>
              <a:gdLst/>
              <a:ahLst/>
              <a:cxnLst>
                <a:cxn ang="0">
                  <a:pos x="2" y="0"/>
                </a:cxn>
                <a:cxn ang="0">
                  <a:pos x="2" y="0"/>
                </a:cxn>
                <a:cxn ang="0">
                  <a:pos x="2" y="2"/>
                </a:cxn>
                <a:cxn ang="0">
                  <a:pos x="4" y="2"/>
                </a:cxn>
                <a:cxn ang="0">
                  <a:pos x="2" y="2"/>
                </a:cxn>
                <a:cxn ang="0">
                  <a:pos x="2" y="4"/>
                </a:cxn>
                <a:cxn ang="0">
                  <a:pos x="0" y="8"/>
                </a:cxn>
                <a:cxn ang="0">
                  <a:pos x="0" y="2"/>
                </a:cxn>
                <a:cxn ang="0">
                  <a:pos x="0" y="0"/>
                </a:cxn>
                <a:cxn ang="0">
                  <a:pos x="2" y="0"/>
                </a:cxn>
                <a:cxn ang="0">
                  <a:pos x="2" y="0"/>
                </a:cxn>
              </a:cxnLst>
              <a:rect l="0" t="0" r="r" b="b"/>
              <a:pathLst>
                <a:path w="4" h="8">
                  <a:moveTo>
                    <a:pt x="2" y="0"/>
                  </a:moveTo>
                  <a:lnTo>
                    <a:pt x="2" y="0"/>
                  </a:lnTo>
                  <a:lnTo>
                    <a:pt x="2" y="2"/>
                  </a:lnTo>
                  <a:lnTo>
                    <a:pt x="4" y="2"/>
                  </a:lnTo>
                  <a:lnTo>
                    <a:pt x="2" y="2"/>
                  </a:lnTo>
                  <a:lnTo>
                    <a:pt x="2" y="4"/>
                  </a:lnTo>
                  <a:lnTo>
                    <a:pt x="0" y="8"/>
                  </a:lnTo>
                  <a:lnTo>
                    <a:pt x="0" y="2"/>
                  </a:lnTo>
                  <a:lnTo>
                    <a:pt x="0" y="0"/>
                  </a:lnTo>
                  <a:lnTo>
                    <a:pt x="2" y="0"/>
                  </a:lnTo>
                  <a:lnTo>
                    <a:pt x="2"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74" name="Freeform 429">
              <a:extLst>
                <a:ext uri="{FF2B5EF4-FFF2-40B4-BE49-F238E27FC236}">
                  <a16:creationId xmlns:a16="http://schemas.microsoft.com/office/drawing/2014/main" id="{DD44A32D-EE85-3F4A-B1E1-0080BA1A1BCA}"/>
                </a:ext>
              </a:extLst>
            </p:cNvPr>
            <p:cNvSpPr>
              <a:spLocks/>
            </p:cNvSpPr>
            <p:nvPr/>
          </p:nvSpPr>
          <p:spPr bwMode="gray">
            <a:xfrm>
              <a:off x="6305552" y="3309932"/>
              <a:ext cx="22225" cy="26987"/>
            </a:xfrm>
            <a:custGeom>
              <a:avLst/>
              <a:gdLst/>
              <a:ahLst/>
              <a:cxnLst>
                <a:cxn ang="0">
                  <a:pos x="12" y="17"/>
                </a:cxn>
                <a:cxn ang="0">
                  <a:pos x="12" y="17"/>
                </a:cxn>
                <a:cxn ang="0">
                  <a:pos x="6" y="9"/>
                </a:cxn>
                <a:cxn ang="0">
                  <a:pos x="2" y="8"/>
                </a:cxn>
                <a:cxn ang="0">
                  <a:pos x="0" y="2"/>
                </a:cxn>
                <a:cxn ang="0">
                  <a:pos x="8" y="0"/>
                </a:cxn>
                <a:cxn ang="0">
                  <a:pos x="10" y="6"/>
                </a:cxn>
                <a:cxn ang="0">
                  <a:pos x="8" y="6"/>
                </a:cxn>
                <a:cxn ang="0">
                  <a:pos x="10" y="9"/>
                </a:cxn>
                <a:cxn ang="0">
                  <a:pos x="14" y="13"/>
                </a:cxn>
                <a:cxn ang="0">
                  <a:pos x="14" y="15"/>
                </a:cxn>
                <a:cxn ang="0">
                  <a:pos x="14" y="17"/>
                </a:cxn>
                <a:cxn ang="0">
                  <a:pos x="12" y="17"/>
                </a:cxn>
                <a:cxn ang="0">
                  <a:pos x="12" y="17"/>
                </a:cxn>
              </a:cxnLst>
              <a:rect l="0" t="0" r="r" b="b"/>
              <a:pathLst>
                <a:path w="14" h="17">
                  <a:moveTo>
                    <a:pt x="12" y="17"/>
                  </a:moveTo>
                  <a:lnTo>
                    <a:pt x="12" y="17"/>
                  </a:lnTo>
                  <a:lnTo>
                    <a:pt x="6" y="9"/>
                  </a:lnTo>
                  <a:lnTo>
                    <a:pt x="2" y="8"/>
                  </a:lnTo>
                  <a:lnTo>
                    <a:pt x="0" y="2"/>
                  </a:lnTo>
                  <a:lnTo>
                    <a:pt x="8" y="0"/>
                  </a:lnTo>
                  <a:lnTo>
                    <a:pt x="10" y="6"/>
                  </a:lnTo>
                  <a:lnTo>
                    <a:pt x="8" y="6"/>
                  </a:lnTo>
                  <a:lnTo>
                    <a:pt x="10" y="9"/>
                  </a:lnTo>
                  <a:lnTo>
                    <a:pt x="14" y="13"/>
                  </a:lnTo>
                  <a:lnTo>
                    <a:pt x="14" y="15"/>
                  </a:lnTo>
                  <a:lnTo>
                    <a:pt x="14" y="17"/>
                  </a:lnTo>
                  <a:lnTo>
                    <a:pt x="12" y="17"/>
                  </a:lnTo>
                  <a:lnTo>
                    <a:pt x="12" y="17"/>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75" name="Freeform 430">
              <a:extLst>
                <a:ext uri="{FF2B5EF4-FFF2-40B4-BE49-F238E27FC236}">
                  <a16:creationId xmlns:a16="http://schemas.microsoft.com/office/drawing/2014/main" id="{4F1D1716-C427-F94B-A220-00FCB40ACD3C}"/>
                </a:ext>
              </a:extLst>
            </p:cNvPr>
            <p:cNvSpPr>
              <a:spLocks/>
            </p:cNvSpPr>
            <p:nvPr/>
          </p:nvSpPr>
          <p:spPr bwMode="gray">
            <a:xfrm>
              <a:off x="6305552" y="3309932"/>
              <a:ext cx="22225" cy="26987"/>
            </a:xfrm>
            <a:custGeom>
              <a:avLst/>
              <a:gdLst/>
              <a:ahLst/>
              <a:cxnLst>
                <a:cxn ang="0">
                  <a:pos x="12" y="17"/>
                </a:cxn>
                <a:cxn ang="0">
                  <a:pos x="12" y="17"/>
                </a:cxn>
                <a:cxn ang="0">
                  <a:pos x="6" y="9"/>
                </a:cxn>
                <a:cxn ang="0">
                  <a:pos x="2" y="8"/>
                </a:cxn>
                <a:cxn ang="0">
                  <a:pos x="0" y="2"/>
                </a:cxn>
                <a:cxn ang="0">
                  <a:pos x="8" y="0"/>
                </a:cxn>
                <a:cxn ang="0">
                  <a:pos x="10" y="6"/>
                </a:cxn>
                <a:cxn ang="0">
                  <a:pos x="8" y="6"/>
                </a:cxn>
                <a:cxn ang="0">
                  <a:pos x="10" y="9"/>
                </a:cxn>
                <a:cxn ang="0">
                  <a:pos x="14" y="13"/>
                </a:cxn>
                <a:cxn ang="0">
                  <a:pos x="14" y="15"/>
                </a:cxn>
                <a:cxn ang="0">
                  <a:pos x="14" y="17"/>
                </a:cxn>
                <a:cxn ang="0">
                  <a:pos x="12" y="17"/>
                </a:cxn>
                <a:cxn ang="0">
                  <a:pos x="12" y="17"/>
                </a:cxn>
              </a:cxnLst>
              <a:rect l="0" t="0" r="r" b="b"/>
              <a:pathLst>
                <a:path w="14" h="17">
                  <a:moveTo>
                    <a:pt x="12" y="17"/>
                  </a:moveTo>
                  <a:lnTo>
                    <a:pt x="12" y="17"/>
                  </a:lnTo>
                  <a:lnTo>
                    <a:pt x="6" y="9"/>
                  </a:lnTo>
                  <a:lnTo>
                    <a:pt x="2" y="8"/>
                  </a:lnTo>
                  <a:lnTo>
                    <a:pt x="0" y="2"/>
                  </a:lnTo>
                  <a:lnTo>
                    <a:pt x="8" y="0"/>
                  </a:lnTo>
                  <a:lnTo>
                    <a:pt x="10" y="6"/>
                  </a:lnTo>
                  <a:lnTo>
                    <a:pt x="8" y="6"/>
                  </a:lnTo>
                  <a:lnTo>
                    <a:pt x="10" y="9"/>
                  </a:lnTo>
                  <a:lnTo>
                    <a:pt x="14" y="13"/>
                  </a:lnTo>
                  <a:lnTo>
                    <a:pt x="14" y="15"/>
                  </a:lnTo>
                  <a:lnTo>
                    <a:pt x="14" y="17"/>
                  </a:lnTo>
                  <a:lnTo>
                    <a:pt x="12" y="17"/>
                  </a:lnTo>
                  <a:lnTo>
                    <a:pt x="12" y="17"/>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76" name="Freeform 431">
              <a:extLst>
                <a:ext uri="{FF2B5EF4-FFF2-40B4-BE49-F238E27FC236}">
                  <a16:creationId xmlns:a16="http://schemas.microsoft.com/office/drawing/2014/main" id="{66898589-E552-FD4F-B408-2716FAC93E1B}"/>
                </a:ext>
              </a:extLst>
            </p:cNvPr>
            <p:cNvSpPr>
              <a:spLocks/>
            </p:cNvSpPr>
            <p:nvPr/>
          </p:nvSpPr>
          <p:spPr bwMode="gray">
            <a:xfrm>
              <a:off x="5237164" y="3190870"/>
              <a:ext cx="11113" cy="6349"/>
            </a:xfrm>
            <a:custGeom>
              <a:avLst/>
              <a:gdLst/>
              <a:ahLst/>
              <a:cxnLst>
                <a:cxn ang="0">
                  <a:pos x="6" y="4"/>
                </a:cxn>
                <a:cxn ang="0">
                  <a:pos x="0" y="2"/>
                </a:cxn>
                <a:cxn ang="0">
                  <a:pos x="6" y="0"/>
                </a:cxn>
                <a:cxn ang="0">
                  <a:pos x="7" y="2"/>
                </a:cxn>
                <a:cxn ang="0">
                  <a:pos x="6" y="4"/>
                </a:cxn>
                <a:cxn ang="0">
                  <a:pos x="6" y="4"/>
                </a:cxn>
              </a:cxnLst>
              <a:rect l="0" t="0" r="r" b="b"/>
              <a:pathLst>
                <a:path w="7" h="4">
                  <a:moveTo>
                    <a:pt x="6" y="4"/>
                  </a:moveTo>
                  <a:lnTo>
                    <a:pt x="0" y="2"/>
                  </a:lnTo>
                  <a:lnTo>
                    <a:pt x="6" y="0"/>
                  </a:lnTo>
                  <a:lnTo>
                    <a:pt x="7" y="2"/>
                  </a:lnTo>
                  <a:lnTo>
                    <a:pt x="6" y="4"/>
                  </a:lnTo>
                  <a:lnTo>
                    <a:pt x="6" y="4"/>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77" name="Freeform 432">
              <a:extLst>
                <a:ext uri="{FF2B5EF4-FFF2-40B4-BE49-F238E27FC236}">
                  <a16:creationId xmlns:a16="http://schemas.microsoft.com/office/drawing/2014/main" id="{23784AAA-AFCB-DF4B-8610-C99C0620812A}"/>
                </a:ext>
              </a:extLst>
            </p:cNvPr>
            <p:cNvSpPr>
              <a:spLocks/>
            </p:cNvSpPr>
            <p:nvPr/>
          </p:nvSpPr>
          <p:spPr bwMode="gray">
            <a:xfrm>
              <a:off x="5237164" y="3190870"/>
              <a:ext cx="11113" cy="6349"/>
            </a:xfrm>
            <a:custGeom>
              <a:avLst/>
              <a:gdLst/>
              <a:ahLst/>
              <a:cxnLst>
                <a:cxn ang="0">
                  <a:pos x="6" y="4"/>
                </a:cxn>
                <a:cxn ang="0">
                  <a:pos x="0" y="2"/>
                </a:cxn>
                <a:cxn ang="0">
                  <a:pos x="6" y="0"/>
                </a:cxn>
                <a:cxn ang="0">
                  <a:pos x="7" y="2"/>
                </a:cxn>
                <a:cxn ang="0">
                  <a:pos x="6" y="4"/>
                </a:cxn>
                <a:cxn ang="0">
                  <a:pos x="6" y="4"/>
                </a:cxn>
              </a:cxnLst>
              <a:rect l="0" t="0" r="r" b="b"/>
              <a:pathLst>
                <a:path w="7" h="4">
                  <a:moveTo>
                    <a:pt x="6" y="4"/>
                  </a:moveTo>
                  <a:lnTo>
                    <a:pt x="0" y="2"/>
                  </a:lnTo>
                  <a:lnTo>
                    <a:pt x="6" y="0"/>
                  </a:lnTo>
                  <a:lnTo>
                    <a:pt x="7" y="2"/>
                  </a:lnTo>
                  <a:lnTo>
                    <a:pt x="6" y="4"/>
                  </a:lnTo>
                  <a:lnTo>
                    <a:pt x="6" y="4"/>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78" name="Rectangle 433">
              <a:extLst>
                <a:ext uri="{FF2B5EF4-FFF2-40B4-BE49-F238E27FC236}">
                  <a16:creationId xmlns:a16="http://schemas.microsoft.com/office/drawing/2014/main" id="{9E408B0D-5DAF-5043-89AB-519C1F562255}"/>
                </a:ext>
              </a:extLst>
            </p:cNvPr>
            <p:cNvSpPr>
              <a:spLocks noChangeArrowheads="1"/>
            </p:cNvSpPr>
            <p:nvPr/>
          </p:nvSpPr>
          <p:spPr bwMode="gray">
            <a:xfrm>
              <a:off x="5611815" y="2724147"/>
              <a:ext cx="3175" cy="3175"/>
            </a:xfrm>
            <a:prstGeom prst="rect">
              <a:avLst/>
            </a:prstGeom>
            <a:grpFill/>
            <a:ln w="9525">
              <a:noFill/>
              <a:miter lim="800000"/>
              <a:headEnd/>
              <a:tailEnd/>
            </a:ln>
          </p:spPr>
          <p:txBody>
            <a:bodyPr/>
            <a:lstStyle/>
            <a:p>
              <a:pPr defTabSz="685558">
                <a:defRPr/>
              </a:pPr>
              <a:endParaRPr lang="en-GB" sz="1350">
                <a:solidFill>
                  <a:prstClr val="black"/>
                </a:solidFill>
              </a:endParaRPr>
            </a:p>
          </p:txBody>
        </p:sp>
        <p:sp>
          <p:nvSpPr>
            <p:cNvPr id="879" name="Rectangle 434">
              <a:extLst>
                <a:ext uri="{FF2B5EF4-FFF2-40B4-BE49-F238E27FC236}">
                  <a16:creationId xmlns:a16="http://schemas.microsoft.com/office/drawing/2014/main" id="{12396406-9A5E-9943-B40D-E7940574D359}"/>
                </a:ext>
              </a:extLst>
            </p:cNvPr>
            <p:cNvSpPr>
              <a:spLocks noChangeArrowheads="1"/>
            </p:cNvSpPr>
            <p:nvPr/>
          </p:nvSpPr>
          <p:spPr bwMode="gray">
            <a:xfrm>
              <a:off x="5611815" y="2724147"/>
              <a:ext cx="3175" cy="3175"/>
            </a:xfrm>
            <a:prstGeom prst="rect">
              <a:avLst/>
            </a:pr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80" name="Freeform 435">
              <a:extLst>
                <a:ext uri="{FF2B5EF4-FFF2-40B4-BE49-F238E27FC236}">
                  <a16:creationId xmlns:a16="http://schemas.microsoft.com/office/drawing/2014/main" id="{F181337F-919C-5D42-9D88-3A124BB28EAE}"/>
                </a:ext>
              </a:extLst>
            </p:cNvPr>
            <p:cNvSpPr>
              <a:spLocks/>
            </p:cNvSpPr>
            <p:nvPr/>
          </p:nvSpPr>
          <p:spPr bwMode="gray">
            <a:xfrm>
              <a:off x="5327651" y="3052759"/>
              <a:ext cx="9525" cy="15876"/>
            </a:xfrm>
            <a:custGeom>
              <a:avLst/>
              <a:gdLst/>
              <a:ahLst/>
              <a:cxnLst>
                <a:cxn ang="0">
                  <a:pos x="6" y="10"/>
                </a:cxn>
                <a:cxn ang="0">
                  <a:pos x="6" y="10"/>
                </a:cxn>
                <a:cxn ang="0">
                  <a:pos x="2" y="6"/>
                </a:cxn>
                <a:cxn ang="0">
                  <a:pos x="0" y="4"/>
                </a:cxn>
                <a:cxn ang="0">
                  <a:pos x="0" y="0"/>
                </a:cxn>
                <a:cxn ang="0">
                  <a:pos x="6" y="0"/>
                </a:cxn>
                <a:cxn ang="0">
                  <a:pos x="6" y="2"/>
                </a:cxn>
                <a:cxn ang="0">
                  <a:pos x="6" y="10"/>
                </a:cxn>
                <a:cxn ang="0">
                  <a:pos x="6" y="10"/>
                </a:cxn>
              </a:cxnLst>
              <a:rect l="0" t="0" r="r" b="b"/>
              <a:pathLst>
                <a:path w="6" h="10">
                  <a:moveTo>
                    <a:pt x="6" y="10"/>
                  </a:moveTo>
                  <a:lnTo>
                    <a:pt x="6" y="10"/>
                  </a:lnTo>
                  <a:lnTo>
                    <a:pt x="2" y="6"/>
                  </a:lnTo>
                  <a:lnTo>
                    <a:pt x="0" y="4"/>
                  </a:lnTo>
                  <a:lnTo>
                    <a:pt x="0" y="0"/>
                  </a:lnTo>
                  <a:lnTo>
                    <a:pt x="6" y="0"/>
                  </a:lnTo>
                  <a:lnTo>
                    <a:pt x="6" y="2"/>
                  </a:lnTo>
                  <a:lnTo>
                    <a:pt x="6" y="10"/>
                  </a:lnTo>
                  <a:lnTo>
                    <a:pt x="6" y="1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81" name="Freeform 436">
              <a:extLst>
                <a:ext uri="{FF2B5EF4-FFF2-40B4-BE49-F238E27FC236}">
                  <a16:creationId xmlns:a16="http://schemas.microsoft.com/office/drawing/2014/main" id="{BE76B8BA-65C6-7542-8BA2-32AC0343F73F}"/>
                </a:ext>
              </a:extLst>
            </p:cNvPr>
            <p:cNvSpPr>
              <a:spLocks/>
            </p:cNvSpPr>
            <p:nvPr/>
          </p:nvSpPr>
          <p:spPr bwMode="gray">
            <a:xfrm>
              <a:off x="5327651" y="3052759"/>
              <a:ext cx="9525" cy="15876"/>
            </a:xfrm>
            <a:custGeom>
              <a:avLst/>
              <a:gdLst/>
              <a:ahLst/>
              <a:cxnLst>
                <a:cxn ang="0">
                  <a:pos x="6" y="10"/>
                </a:cxn>
                <a:cxn ang="0">
                  <a:pos x="6" y="10"/>
                </a:cxn>
                <a:cxn ang="0">
                  <a:pos x="2" y="6"/>
                </a:cxn>
                <a:cxn ang="0">
                  <a:pos x="0" y="4"/>
                </a:cxn>
                <a:cxn ang="0">
                  <a:pos x="0" y="0"/>
                </a:cxn>
                <a:cxn ang="0">
                  <a:pos x="6" y="0"/>
                </a:cxn>
                <a:cxn ang="0">
                  <a:pos x="6" y="2"/>
                </a:cxn>
                <a:cxn ang="0">
                  <a:pos x="6" y="10"/>
                </a:cxn>
                <a:cxn ang="0">
                  <a:pos x="6" y="10"/>
                </a:cxn>
              </a:cxnLst>
              <a:rect l="0" t="0" r="r" b="b"/>
              <a:pathLst>
                <a:path w="6" h="10">
                  <a:moveTo>
                    <a:pt x="6" y="10"/>
                  </a:moveTo>
                  <a:lnTo>
                    <a:pt x="6" y="10"/>
                  </a:lnTo>
                  <a:lnTo>
                    <a:pt x="2" y="6"/>
                  </a:lnTo>
                  <a:lnTo>
                    <a:pt x="0" y="4"/>
                  </a:lnTo>
                  <a:lnTo>
                    <a:pt x="0" y="0"/>
                  </a:lnTo>
                  <a:lnTo>
                    <a:pt x="6" y="0"/>
                  </a:lnTo>
                  <a:lnTo>
                    <a:pt x="6" y="2"/>
                  </a:lnTo>
                  <a:lnTo>
                    <a:pt x="6" y="10"/>
                  </a:lnTo>
                  <a:lnTo>
                    <a:pt x="6" y="1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82" name="Freeform 437">
              <a:extLst>
                <a:ext uri="{FF2B5EF4-FFF2-40B4-BE49-F238E27FC236}">
                  <a16:creationId xmlns:a16="http://schemas.microsoft.com/office/drawing/2014/main" id="{1A4C4BCE-D3BE-CC4C-858A-E0FE4B01FDA0}"/>
                </a:ext>
              </a:extLst>
            </p:cNvPr>
            <p:cNvSpPr>
              <a:spLocks/>
            </p:cNvSpPr>
            <p:nvPr/>
          </p:nvSpPr>
          <p:spPr bwMode="gray">
            <a:xfrm>
              <a:off x="5995990" y="3522658"/>
              <a:ext cx="53975" cy="74613"/>
            </a:xfrm>
            <a:custGeom>
              <a:avLst/>
              <a:gdLst/>
              <a:ahLst/>
              <a:cxnLst>
                <a:cxn ang="0">
                  <a:pos x="18" y="4"/>
                </a:cxn>
                <a:cxn ang="0">
                  <a:pos x="18" y="4"/>
                </a:cxn>
                <a:cxn ang="0">
                  <a:pos x="14" y="7"/>
                </a:cxn>
                <a:cxn ang="0">
                  <a:pos x="12" y="13"/>
                </a:cxn>
                <a:cxn ang="0">
                  <a:pos x="10" y="13"/>
                </a:cxn>
                <a:cxn ang="0">
                  <a:pos x="8" y="17"/>
                </a:cxn>
                <a:cxn ang="0">
                  <a:pos x="8" y="23"/>
                </a:cxn>
                <a:cxn ang="0">
                  <a:pos x="8" y="35"/>
                </a:cxn>
                <a:cxn ang="0">
                  <a:pos x="2" y="37"/>
                </a:cxn>
                <a:cxn ang="0">
                  <a:pos x="0" y="41"/>
                </a:cxn>
                <a:cxn ang="0">
                  <a:pos x="0" y="47"/>
                </a:cxn>
                <a:cxn ang="0">
                  <a:pos x="4" y="47"/>
                </a:cxn>
                <a:cxn ang="0">
                  <a:pos x="8" y="47"/>
                </a:cxn>
                <a:cxn ang="0">
                  <a:pos x="10" y="45"/>
                </a:cxn>
                <a:cxn ang="0">
                  <a:pos x="12" y="45"/>
                </a:cxn>
                <a:cxn ang="0">
                  <a:pos x="18" y="37"/>
                </a:cxn>
                <a:cxn ang="0">
                  <a:pos x="20" y="35"/>
                </a:cxn>
                <a:cxn ang="0">
                  <a:pos x="22" y="31"/>
                </a:cxn>
                <a:cxn ang="0">
                  <a:pos x="22" y="27"/>
                </a:cxn>
                <a:cxn ang="0">
                  <a:pos x="26" y="21"/>
                </a:cxn>
                <a:cxn ang="0">
                  <a:pos x="30" y="13"/>
                </a:cxn>
                <a:cxn ang="0">
                  <a:pos x="34" y="4"/>
                </a:cxn>
                <a:cxn ang="0">
                  <a:pos x="34" y="2"/>
                </a:cxn>
                <a:cxn ang="0">
                  <a:pos x="30" y="2"/>
                </a:cxn>
                <a:cxn ang="0">
                  <a:pos x="26" y="0"/>
                </a:cxn>
                <a:cxn ang="0">
                  <a:pos x="22" y="0"/>
                </a:cxn>
                <a:cxn ang="0">
                  <a:pos x="20" y="0"/>
                </a:cxn>
                <a:cxn ang="0">
                  <a:pos x="18" y="4"/>
                </a:cxn>
                <a:cxn ang="0">
                  <a:pos x="18" y="4"/>
                </a:cxn>
              </a:cxnLst>
              <a:rect l="0" t="0" r="r" b="b"/>
              <a:pathLst>
                <a:path w="34" h="47">
                  <a:moveTo>
                    <a:pt x="18" y="4"/>
                  </a:moveTo>
                  <a:lnTo>
                    <a:pt x="18" y="4"/>
                  </a:lnTo>
                  <a:lnTo>
                    <a:pt x="14" y="7"/>
                  </a:lnTo>
                  <a:lnTo>
                    <a:pt x="12" y="13"/>
                  </a:lnTo>
                  <a:lnTo>
                    <a:pt x="10" y="13"/>
                  </a:lnTo>
                  <a:lnTo>
                    <a:pt x="8" y="17"/>
                  </a:lnTo>
                  <a:lnTo>
                    <a:pt x="8" y="23"/>
                  </a:lnTo>
                  <a:lnTo>
                    <a:pt x="8" y="35"/>
                  </a:lnTo>
                  <a:lnTo>
                    <a:pt x="2" y="37"/>
                  </a:lnTo>
                  <a:lnTo>
                    <a:pt x="0" y="41"/>
                  </a:lnTo>
                  <a:lnTo>
                    <a:pt x="0" y="47"/>
                  </a:lnTo>
                  <a:lnTo>
                    <a:pt x="4" y="47"/>
                  </a:lnTo>
                  <a:lnTo>
                    <a:pt x="8" y="47"/>
                  </a:lnTo>
                  <a:lnTo>
                    <a:pt x="10" y="45"/>
                  </a:lnTo>
                  <a:lnTo>
                    <a:pt x="12" y="45"/>
                  </a:lnTo>
                  <a:lnTo>
                    <a:pt x="18" y="37"/>
                  </a:lnTo>
                  <a:lnTo>
                    <a:pt x="20" y="35"/>
                  </a:lnTo>
                  <a:lnTo>
                    <a:pt x="22" y="31"/>
                  </a:lnTo>
                  <a:lnTo>
                    <a:pt x="22" y="27"/>
                  </a:lnTo>
                  <a:lnTo>
                    <a:pt x="26" y="21"/>
                  </a:lnTo>
                  <a:lnTo>
                    <a:pt x="30" y="13"/>
                  </a:lnTo>
                  <a:lnTo>
                    <a:pt x="34" y="4"/>
                  </a:lnTo>
                  <a:lnTo>
                    <a:pt x="34" y="2"/>
                  </a:lnTo>
                  <a:lnTo>
                    <a:pt x="30" y="2"/>
                  </a:lnTo>
                  <a:lnTo>
                    <a:pt x="26" y="0"/>
                  </a:lnTo>
                  <a:lnTo>
                    <a:pt x="22" y="0"/>
                  </a:lnTo>
                  <a:lnTo>
                    <a:pt x="20" y="0"/>
                  </a:lnTo>
                  <a:lnTo>
                    <a:pt x="18" y="4"/>
                  </a:lnTo>
                  <a:lnTo>
                    <a:pt x="18" y="4"/>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83" name="Freeform 438">
              <a:extLst>
                <a:ext uri="{FF2B5EF4-FFF2-40B4-BE49-F238E27FC236}">
                  <a16:creationId xmlns:a16="http://schemas.microsoft.com/office/drawing/2014/main" id="{D95C18AF-4D41-CF41-BF17-40FE4E1616BD}"/>
                </a:ext>
              </a:extLst>
            </p:cNvPr>
            <p:cNvSpPr>
              <a:spLocks/>
            </p:cNvSpPr>
            <p:nvPr/>
          </p:nvSpPr>
          <p:spPr bwMode="gray">
            <a:xfrm>
              <a:off x="5995990" y="3522658"/>
              <a:ext cx="53975" cy="74613"/>
            </a:xfrm>
            <a:custGeom>
              <a:avLst/>
              <a:gdLst/>
              <a:ahLst/>
              <a:cxnLst>
                <a:cxn ang="0">
                  <a:pos x="18" y="4"/>
                </a:cxn>
                <a:cxn ang="0">
                  <a:pos x="18" y="4"/>
                </a:cxn>
                <a:cxn ang="0">
                  <a:pos x="14" y="7"/>
                </a:cxn>
                <a:cxn ang="0">
                  <a:pos x="12" y="13"/>
                </a:cxn>
                <a:cxn ang="0">
                  <a:pos x="10" y="13"/>
                </a:cxn>
                <a:cxn ang="0">
                  <a:pos x="8" y="17"/>
                </a:cxn>
                <a:cxn ang="0">
                  <a:pos x="8" y="23"/>
                </a:cxn>
                <a:cxn ang="0">
                  <a:pos x="8" y="35"/>
                </a:cxn>
                <a:cxn ang="0">
                  <a:pos x="2" y="37"/>
                </a:cxn>
                <a:cxn ang="0">
                  <a:pos x="0" y="41"/>
                </a:cxn>
                <a:cxn ang="0">
                  <a:pos x="0" y="47"/>
                </a:cxn>
                <a:cxn ang="0">
                  <a:pos x="4" y="47"/>
                </a:cxn>
                <a:cxn ang="0">
                  <a:pos x="8" y="47"/>
                </a:cxn>
                <a:cxn ang="0">
                  <a:pos x="10" y="45"/>
                </a:cxn>
                <a:cxn ang="0">
                  <a:pos x="12" y="45"/>
                </a:cxn>
                <a:cxn ang="0">
                  <a:pos x="18" y="37"/>
                </a:cxn>
                <a:cxn ang="0">
                  <a:pos x="20" y="35"/>
                </a:cxn>
                <a:cxn ang="0">
                  <a:pos x="22" y="31"/>
                </a:cxn>
                <a:cxn ang="0">
                  <a:pos x="22" y="27"/>
                </a:cxn>
                <a:cxn ang="0">
                  <a:pos x="26" y="21"/>
                </a:cxn>
                <a:cxn ang="0">
                  <a:pos x="30" y="13"/>
                </a:cxn>
                <a:cxn ang="0">
                  <a:pos x="34" y="4"/>
                </a:cxn>
                <a:cxn ang="0">
                  <a:pos x="34" y="2"/>
                </a:cxn>
                <a:cxn ang="0">
                  <a:pos x="30" y="2"/>
                </a:cxn>
                <a:cxn ang="0">
                  <a:pos x="26" y="0"/>
                </a:cxn>
                <a:cxn ang="0">
                  <a:pos x="22" y="0"/>
                </a:cxn>
                <a:cxn ang="0">
                  <a:pos x="20" y="0"/>
                </a:cxn>
                <a:cxn ang="0">
                  <a:pos x="18" y="4"/>
                </a:cxn>
                <a:cxn ang="0">
                  <a:pos x="18" y="4"/>
                </a:cxn>
              </a:cxnLst>
              <a:rect l="0" t="0" r="r" b="b"/>
              <a:pathLst>
                <a:path w="34" h="47">
                  <a:moveTo>
                    <a:pt x="18" y="4"/>
                  </a:moveTo>
                  <a:lnTo>
                    <a:pt x="18" y="4"/>
                  </a:lnTo>
                  <a:lnTo>
                    <a:pt x="14" y="7"/>
                  </a:lnTo>
                  <a:lnTo>
                    <a:pt x="12" y="13"/>
                  </a:lnTo>
                  <a:lnTo>
                    <a:pt x="10" y="13"/>
                  </a:lnTo>
                  <a:lnTo>
                    <a:pt x="8" y="17"/>
                  </a:lnTo>
                  <a:lnTo>
                    <a:pt x="8" y="23"/>
                  </a:lnTo>
                  <a:lnTo>
                    <a:pt x="8" y="35"/>
                  </a:lnTo>
                  <a:lnTo>
                    <a:pt x="2" y="37"/>
                  </a:lnTo>
                  <a:lnTo>
                    <a:pt x="0" y="41"/>
                  </a:lnTo>
                  <a:lnTo>
                    <a:pt x="0" y="47"/>
                  </a:lnTo>
                  <a:lnTo>
                    <a:pt x="4" y="47"/>
                  </a:lnTo>
                  <a:lnTo>
                    <a:pt x="8" y="47"/>
                  </a:lnTo>
                  <a:lnTo>
                    <a:pt x="10" y="45"/>
                  </a:lnTo>
                  <a:lnTo>
                    <a:pt x="12" y="45"/>
                  </a:lnTo>
                  <a:lnTo>
                    <a:pt x="18" y="37"/>
                  </a:lnTo>
                  <a:lnTo>
                    <a:pt x="20" y="35"/>
                  </a:lnTo>
                  <a:lnTo>
                    <a:pt x="22" y="31"/>
                  </a:lnTo>
                  <a:lnTo>
                    <a:pt x="22" y="27"/>
                  </a:lnTo>
                  <a:lnTo>
                    <a:pt x="26" y="21"/>
                  </a:lnTo>
                  <a:lnTo>
                    <a:pt x="30" y="13"/>
                  </a:lnTo>
                  <a:lnTo>
                    <a:pt x="34" y="4"/>
                  </a:lnTo>
                  <a:lnTo>
                    <a:pt x="34" y="2"/>
                  </a:lnTo>
                  <a:lnTo>
                    <a:pt x="30" y="2"/>
                  </a:lnTo>
                  <a:lnTo>
                    <a:pt x="26" y="0"/>
                  </a:lnTo>
                  <a:lnTo>
                    <a:pt x="22" y="0"/>
                  </a:lnTo>
                  <a:lnTo>
                    <a:pt x="20" y="0"/>
                  </a:lnTo>
                  <a:lnTo>
                    <a:pt x="18" y="4"/>
                  </a:lnTo>
                  <a:lnTo>
                    <a:pt x="18" y="4"/>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84" name="Freeform 439">
              <a:extLst>
                <a:ext uri="{FF2B5EF4-FFF2-40B4-BE49-F238E27FC236}">
                  <a16:creationId xmlns:a16="http://schemas.microsoft.com/office/drawing/2014/main" id="{24A38DFA-081B-7A43-9A8D-44AB83AE4512}"/>
                </a:ext>
              </a:extLst>
            </p:cNvPr>
            <p:cNvSpPr>
              <a:spLocks/>
            </p:cNvSpPr>
            <p:nvPr/>
          </p:nvSpPr>
          <p:spPr bwMode="gray">
            <a:xfrm>
              <a:off x="7726365" y="3941757"/>
              <a:ext cx="184150" cy="277813"/>
            </a:xfrm>
            <a:custGeom>
              <a:avLst/>
              <a:gdLst/>
              <a:ahLst/>
              <a:cxnLst>
                <a:cxn ang="0">
                  <a:pos x="4" y="43"/>
                </a:cxn>
                <a:cxn ang="0">
                  <a:pos x="0" y="53"/>
                </a:cxn>
                <a:cxn ang="0">
                  <a:pos x="6" y="59"/>
                </a:cxn>
                <a:cxn ang="0">
                  <a:pos x="14" y="63"/>
                </a:cxn>
                <a:cxn ang="0">
                  <a:pos x="10" y="76"/>
                </a:cxn>
                <a:cxn ang="0">
                  <a:pos x="14" y="84"/>
                </a:cxn>
                <a:cxn ang="0">
                  <a:pos x="14" y="96"/>
                </a:cxn>
                <a:cxn ang="0">
                  <a:pos x="23" y="96"/>
                </a:cxn>
                <a:cxn ang="0">
                  <a:pos x="35" y="84"/>
                </a:cxn>
                <a:cxn ang="0">
                  <a:pos x="41" y="88"/>
                </a:cxn>
                <a:cxn ang="0">
                  <a:pos x="51" y="96"/>
                </a:cxn>
                <a:cxn ang="0">
                  <a:pos x="65" y="106"/>
                </a:cxn>
                <a:cxn ang="0">
                  <a:pos x="65" y="124"/>
                </a:cxn>
                <a:cxn ang="0">
                  <a:pos x="75" y="134"/>
                </a:cxn>
                <a:cxn ang="0">
                  <a:pos x="79" y="145"/>
                </a:cxn>
                <a:cxn ang="0">
                  <a:pos x="79" y="155"/>
                </a:cxn>
                <a:cxn ang="0">
                  <a:pos x="71" y="165"/>
                </a:cxn>
                <a:cxn ang="0">
                  <a:pos x="83" y="169"/>
                </a:cxn>
                <a:cxn ang="0">
                  <a:pos x="92" y="173"/>
                </a:cxn>
                <a:cxn ang="0">
                  <a:pos x="98" y="157"/>
                </a:cxn>
                <a:cxn ang="0">
                  <a:pos x="108" y="165"/>
                </a:cxn>
                <a:cxn ang="0">
                  <a:pos x="116" y="157"/>
                </a:cxn>
                <a:cxn ang="0">
                  <a:pos x="112" y="138"/>
                </a:cxn>
                <a:cxn ang="0">
                  <a:pos x="102" y="126"/>
                </a:cxn>
                <a:cxn ang="0">
                  <a:pos x="92" y="114"/>
                </a:cxn>
                <a:cxn ang="0">
                  <a:pos x="84" y="100"/>
                </a:cxn>
                <a:cxn ang="0">
                  <a:pos x="73" y="86"/>
                </a:cxn>
                <a:cxn ang="0">
                  <a:pos x="61" y="69"/>
                </a:cxn>
                <a:cxn ang="0">
                  <a:pos x="65" y="57"/>
                </a:cxn>
                <a:cxn ang="0">
                  <a:pos x="79" y="49"/>
                </a:cxn>
                <a:cxn ang="0">
                  <a:pos x="71" y="33"/>
                </a:cxn>
                <a:cxn ang="0">
                  <a:pos x="59" y="37"/>
                </a:cxn>
                <a:cxn ang="0">
                  <a:pos x="51" y="29"/>
                </a:cxn>
                <a:cxn ang="0">
                  <a:pos x="37" y="19"/>
                </a:cxn>
                <a:cxn ang="0">
                  <a:pos x="31" y="2"/>
                </a:cxn>
                <a:cxn ang="0">
                  <a:pos x="19" y="7"/>
                </a:cxn>
                <a:cxn ang="0">
                  <a:pos x="25" y="29"/>
                </a:cxn>
                <a:cxn ang="0">
                  <a:pos x="10" y="37"/>
                </a:cxn>
              </a:cxnLst>
              <a:rect l="0" t="0" r="r" b="b"/>
              <a:pathLst>
                <a:path w="116" h="175">
                  <a:moveTo>
                    <a:pt x="10" y="37"/>
                  </a:moveTo>
                  <a:lnTo>
                    <a:pt x="4" y="43"/>
                  </a:lnTo>
                  <a:lnTo>
                    <a:pt x="4" y="51"/>
                  </a:lnTo>
                  <a:lnTo>
                    <a:pt x="0" y="53"/>
                  </a:lnTo>
                  <a:lnTo>
                    <a:pt x="0" y="59"/>
                  </a:lnTo>
                  <a:lnTo>
                    <a:pt x="6" y="59"/>
                  </a:lnTo>
                  <a:lnTo>
                    <a:pt x="10" y="59"/>
                  </a:lnTo>
                  <a:lnTo>
                    <a:pt x="14" y="63"/>
                  </a:lnTo>
                  <a:lnTo>
                    <a:pt x="8" y="74"/>
                  </a:lnTo>
                  <a:lnTo>
                    <a:pt x="10" y="76"/>
                  </a:lnTo>
                  <a:lnTo>
                    <a:pt x="10" y="80"/>
                  </a:lnTo>
                  <a:lnTo>
                    <a:pt x="14" y="84"/>
                  </a:lnTo>
                  <a:lnTo>
                    <a:pt x="16" y="90"/>
                  </a:lnTo>
                  <a:lnTo>
                    <a:pt x="14" y="96"/>
                  </a:lnTo>
                  <a:lnTo>
                    <a:pt x="18" y="98"/>
                  </a:lnTo>
                  <a:lnTo>
                    <a:pt x="23" y="96"/>
                  </a:lnTo>
                  <a:lnTo>
                    <a:pt x="25" y="90"/>
                  </a:lnTo>
                  <a:lnTo>
                    <a:pt x="35" y="84"/>
                  </a:lnTo>
                  <a:lnTo>
                    <a:pt x="41" y="86"/>
                  </a:lnTo>
                  <a:lnTo>
                    <a:pt x="41" y="88"/>
                  </a:lnTo>
                  <a:lnTo>
                    <a:pt x="43" y="90"/>
                  </a:lnTo>
                  <a:lnTo>
                    <a:pt x="51" y="96"/>
                  </a:lnTo>
                  <a:lnTo>
                    <a:pt x="59" y="96"/>
                  </a:lnTo>
                  <a:lnTo>
                    <a:pt x="65" y="106"/>
                  </a:lnTo>
                  <a:lnTo>
                    <a:pt x="65" y="114"/>
                  </a:lnTo>
                  <a:lnTo>
                    <a:pt x="65" y="124"/>
                  </a:lnTo>
                  <a:lnTo>
                    <a:pt x="71" y="128"/>
                  </a:lnTo>
                  <a:lnTo>
                    <a:pt x="75" y="134"/>
                  </a:lnTo>
                  <a:lnTo>
                    <a:pt x="79" y="138"/>
                  </a:lnTo>
                  <a:lnTo>
                    <a:pt x="79" y="145"/>
                  </a:lnTo>
                  <a:lnTo>
                    <a:pt x="81" y="147"/>
                  </a:lnTo>
                  <a:lnTo>
                    <a:pt x="79" y="155"/>
                  </a:lnTo>
                  <a:lnTo>
                    <a:pt x="75" y="159"/>
                  </a:lnTo>
                  <a:lnTo>
                    <a:pt x="71" y="165"/>
                  </a:lnTo>
                  <a:lnTo>
                    <a:pt x="81" y="167"/>
                  </a:lnTo>
                  <a:lnTo>
                    <a:pt x="83" y="169"/>
                  </a:lnTo>
                  <a:lnTo>
                    <a:pt x="88" y="175"/>
                  </a:lnTo>
                  <a:lnTo>
                    <a:pt x="92" y="173"/>
                  </a:lnTo>
                  <a:lnTo>
                    <a:pt x="92" y="165"/>
                  </a:lnTo>
                  <a:lnTo>
                    <a:pt x="98" y="157"/>
                  </a:lnTo>
                  <a:lnTo>
                    <a:pt x="102" y="159"/>
                  </a:lnTo>
                  <a:lnTo>
                    <a:pt x="108" y="165"/>
                  </a:lnTo>
                  <a:lnTo>
                    <a:pt x="116" y="163"/>
                  </a:lnTo>
                  <a:lnTo>
                    <a:pt x="116" y="157"/>
                  </a:lnTo>
                  <a:lnTo>
                    <a:pt x="116" y="145"/>
                  </a:lnTo>
                  <a:lnTo>
                    <a:pt x="112" y="138"/>
                  </a:lnTo>
                  <a:lnTo>
                    <a:pt x="108" y="136"/>
                  </a:lnTo>
                  <a:lnTo>
                    <a:pt x="102" y="126"/>
                  </a:lnTo>
                  <a:lnTo>
                    <a:pt x="100" y="118"/>
                  </a:lnTo>
                  <a:lnTo>
                    <a:pt x="92" y="114"/>
                  </a:lnTo>
                  <a:lnTo>
                    <a:pt x="88" y="108"/>
                  </a:lnTo>
                  <a:lnTo>
                    <a:pt x="84" y="100"/>
                  </a:lnTo>
                  <a:lnTo>
                    <a:pt x="81" y="96"/>
                  </a:lnTo>
                  <a:lnTo>
                    <a:pt x="73" y="86"/>
                  </a:lnTo>
                  <a:lnTo>
                    <a:pt x="71" y="74"/>
                  </a:lnTo>
                  <a:lnTo>
                    <a:pt x="61" y="69"/>
                  </a:lnTo>
                  <a:lnTo>
                    <a:pt x="61" y="59"/>
                  </a:lnTo>
                  <a:lnTo>
                    <a:pt x="65" y="57"/>
                  </a:lnTo>
                  <a:lnTo>
                    <a:pt x="73" y="51"/>
                  </a:lnTo>
                  <a:lnTo>
                    <a:pt x="79" y="49"/>
                  </a:lnTo>
                  <a:lnTo>
                    <a:pt x="79" y="39"/>
                  </a:lnTo>
                  <a:lnTo>
                    <a:pt x="71" y="33"/>
                  </a:lnTo>
                  <a:lnTo>
                    <a:pt x="63" y="31"/>
                  </a:lnTo>
                  <a:lnTo>
                    <a:pt x="59" y="37"/>
                  </a:lnTo>
                  <a:lnTo>
                    <a:pt x="51" y="33"/>
                  </a:lnTo>
                  <a:lnTo>
                    <a:pt x="51" y="29"/>
                  </a:lnTo>
                  <a:lnTo>
                    <a:pt x="43" y="27"/>
                  </a:lnTo>
                  <a:lnTo>
                    <a:pt x="37" y="19"/>
                  </a:lnTo>
                  <a:lnTo>
                    <a:pt x="37" y="13"/>
                  </a:lnTo>
                  <a:lnTo>
                    <a:pt x="31" y="2"/>
                  </a:lnTo>
                  <a:lnTo>
                    <a:pt x="25" y="0"/>
                  </a:lnTo>
                  <a:lnTo>
                    <a:pt x="19" y="7"/>
                  </a:lnTo>
                  <a:lnTo>
                    <a:pt x="25" y="17"/>
                  </a:lnTo>
                  <a:lnTo>
                    <a:pt x="25" y="29"/>
                  </a:lnTo>
                  <a:lnTo>
                    <a:pt x="19" y="37"/>
                  </a:lnTo>
                  <a:lnTo>
                    <a:pt x="10" y="37"/>
                  </a:lnTo>
                  <a:lnTo>
                    <a:pt x="10" y="37"/>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85" name="Freeform 440">
              <a:extLst>
                <a:ext uri="{FF2B5EF4-FFF2-40B4-BE49-F238E27FC236}">
                  <a16:creationId xmlns:a16="http://schemas.microsoft.com/office/drawing/2014/main" id="{0ABFF423-CBCE-DE47-B344-1425B11A40C5}"/>
                </a:ext>
              </a:extLst>
            </p:cNvPr>
            <p:cNvSpPr>
              <a:spLocks/>
            </p:cNvSpPr>
            <p:nvPr/>
          </p:nvSpPr>
          <p:spPr bwMode="gray">
            <a:xfrm>
              <a:off x="7726365" y="3941757"/>
              <a:ext cx="184150" cy="277813"/>
            </a:xfrm>
            <a:custGeom>
              <a:avLst/>
              <a:gdLst/>
              <a:ahLst/>
              <a:cxnLst>
                <a:cxn ang="0">
                  <a:pos x="4" y="43"/>
                </a:cxn>
                <a:cxn ang="0">
                  <a:pos x="0" y="53"/>
                </a:cxn>
                <a:cxn ang="0">
                  <a:pos x="6" y="59"/>
                </a:cxn>
                <a:cxn ang="0">
                  <a:pos x="14" y="63"/>
                </a:cxn>
                <a:cxn ang="0">
                  <a:pos x="10" y="76"/>
                </a:cxn>
                <a:cxn ang="0">
                  <a:pos x="14" y="84"/>
                </a:cxn>
                <a:cxn ang="0">
                  <a:pos x="14" y="96"/>
                </a:cxn>
                <a:cxn ang="0">
                  <a:pos x="23" y="96"/>
                </a:cxn>
                <a:cxn ang="0">
                  <a:pos x="35" y="84"/>
                </a:cxn>
                <a:cxn ang="0">
                  <a:pos x="41" y="88"/>
                </a:cxn>
                <a:cxn ang="0">
                  <a:pos x="51" y="96"/>
                </a:cxn>
                <a:cxn ang="0">
                  <a:pos x="65" y="106"/>
                </a:cxn>
                <a:cxn ang="0">
                  <a:pos x="65" y="124"/>
                </a:cxn>
                <a:cxn ang="0">
                  <a:pos x="75" y="134"/>
                </a:cxn>
                <a:cxn ang="0">
                  <a:pos x="79" y="145"/>
                </a:cxn>
                <a:cxn ang="0">
                  <a:pos x="79" y="155"/>
                </a:cxn>
                <a:cxn ang="0">
                  <a:pos x="71" y="165"/>
                </a:cxn>
                <a:cxn ang="0">
                  <a:pos x="83" y="169"/>
                </a:cxn>
                <a:cxn ang="0">
                  <a:pos x="92" y="173"/>
                </a:cxn>
                <a:cxn ang="0">
                  <a:pos x="98" y="157"/>
                </a:cxn>
                <a:cxn ang="0">
                  <a:pos x="108" y="165"/>
                </a:cxn>
                <a:cxn ang="0">
                  <a:pos x="116" y="157"/>
                </a:cxn>
                <a:cxn ang="0">
                  <a:pos x="112" y="138"/>
                </a:cxn>
                <a:cxn ang="0">
                  <a:pos x="102" y="126"/>
                </a:cxn>
                <a:cxn ang="0">
                  <a:pos x="92" y="114"/>
                </a:cxn>
                <a:cxn ang="0">
                  <a:pos x="84" y="100"/>
                </a:cxn>
                <a:cxn ang="0">
                  <a:pos x="73" y="86"/>
                </a:cxn>
                <a:cxn ang="0">
                  <a:pos x="61" y="69"/>
                </a:cxn>
                <a:cxn ang="0">
                  <a:pos x="65" y="57"/>
                </a:cxn>
                <a:cxn ang="0">
                  <a:pos x="79" y="49"/>
                </a:cxn>
                <a:cxn ang="0">
                  <a:pos x="71" y="33"/>
                </a:cxn>
                <a:cxn ang="0">
                  <a:pos x="59" y="37"/>
                </a:cxn>
                <a:cxn ang="0">
                  <a:pos x="51" y="29"/>
                </a:cxn>
                <a:cxn ang="0">
                  <a:pos x="37" y="19"/>
                </a:cxn>
                <a:cxn ang="0">
                  <a:pos x="31" y="2"/>
                </a:cxn>
                <a:cxn ang="0">
                  <a:pos x="19" y="7"/>
                </a:cxn>
                <a:cxn ang="0">
                  <a:pos x="25" y="29"/>
                </a:cxn>
                <a:cxn ang="0">
                  <a:pos x="10" y="37"/>
                </a:cxn>
              </a:cxnLst>
              <a:rect l="0" t="0" r="r" b="b"/>
              <a:pathLst>
                <a:path w="116" h="175">
                  <a:moveTo>
                    <a:pt x="10" y="37"/>
                  </a:moveTo>
                  <a:lnTo>
                    <a:pt x="4" y="43"/>
                  </a:lnTo>
                  <a:lnTo>
                    <a:pt x="4" y="51"/>
                  </a:lnTo>
                  <a:lnTo>
                    <a:pt x="0" y="53"/>
                  </a:lnTo>
                  <a:lnTo>
                    <a:pt x="0" y="59"/>
                  </a:lnTo>
                  <a:lnTo>
                    <a:pt x="6" y="59"/>
                  </a:lnTo>
                  <a:lnTo>
                    <a:pt x="10" y="59"/>
                  </a:lnTo>
                  <a:lnTo>
                    <a:pt x="14" y="63"/>
                  </a:lnTo>
                  <a:lnTo>
                    <a:pt x="8" y="74"/>
                  </a:lnTo>
                  <a:lnTo>
                    <a:pt x="10" y="76"/>
                  </a:lnTo>
                  <a:lnTo>
                    <a:pt x="10" y="80"/>
                  </a:lnTo>
                  <a:lnTo>
                    <a:pt x="14" y="84"/>
                  </a:lnTo>
                  <a:lnTo>
                    <a:pt x="16" y="90"/>
                  </a:lnTo>
                  <a:lnTo>
                    <a:pt x="14" y="96"/>
                  </a:lnTo>
                  <a:lnTo>
                    <a:pt x="18" y="98"/>
                  </a:lnTo>
                  <a:lnTo>
                    <a:pt x="23" y="96"/>
                  </a:lnTo>
                  <a:lnTo>
                    <a:pt x="25" y="90"/>
                  </a:lnTo>
                  <a:lnTo>
                    <a:pt x="35" y="84"/>
                  </a:lnTo>
                  <a:lnTo>
                    <a:pt x="41" y="86"/>
                  </a:lnTo>
                  <a:lnTo>
                    <a:pt x="41" y="88"/>
                  </a:lnTo>
                  <a:lnTo>
                    <a:pt x="43" y="90"/>
                  </a:lnTo>
                  <a:lnTo>
                    <a:pt x="51" y="96"/>
                  </a:lnTo>
                  <a:lnTo>
                    <a:pt x="59" y="96"/>
                  </a:lnTo>
                  <a:lnTo>
                    <a:pt x="65" y="106"/>
                  </a:lnTo>
                  <a:lnTo>
                    <a:pt x="65" y="114"/>
                  </a:lnTo>
                  <a:lnTo>
                    <a:pt x="65" y="124"/>
                  </a:lnTo>
                  <a:lnTo>
                    <a:pt x="71" y="128"/>
                  </a:lnTo>
                  <a:lnTo>
                    <a:pt x="75" y="134"/>
                  </a:lnTo>
                  <a:lnTo>
                    <a:pt x="79" y="138"/>
                  </a:lnTo>
                  <a:lnTo>
                    <a:pt x="79" y="145"/>
                  </a:lnTo>
                  <a:lnTo>
                    <a:pt x="81" y="147"/>
                  </a:lnTo>
                  <a:lnTo>
                    <a:pt x="79" y="155"/>
                  </a:lnTo>
                  <a:lnTo>
                    <a:pt x="75" y="159"/>
                  </a:lnTo>
                  <a:lnTo>
                    <a:pt x="71" y="165"/>
                  </a:lnTo>
                  <a:lnTo>
                    <a:pt x="81" y="167"/>
                  </a:lnTo>
                  <a:lnTo>
                    <a:pt x="83" y="169"/>
                  </a:lnTo>
                  <a:lnTo>
                    <a:pt x="88" y="175"/>
                  </a:lnTo>
                  <a:lnTo>
                    <a:pt x="92" y="173"/>
                  </a:lnTo>
                  <a:lnTo>
                    <a:pt x="92" y="165"/>
                  </a:lnTo>
                  <a:lnTo>
                    <a:pt x="98" y="157"/>
                  </a:lnTo>
                  <a:lnTo>
                    <a:pt x="102" y="159"/>
                  </a:lnTo>
                  <a:lnTo>
                    <a:pt x="108" y="165"/>
                  </a:lnTo>
                  <a:lnTo>
                    <a:pt x="116" y="163"/>
                  </a:lnTo>
                  <a:lnTo>
                    <a:pt x="116" y="157"/>
                  </a:lnTo>
                  <a:lnTo>
                    <a:pt x="116" y="145"/>
                  </a:lnTo>
                  <a:lnTo>
                    <a:pt x="112" y="138"/>
                  </a:lnTo>
                  <a:lnTo>
                    <a:pt x="108" y="136"/>
                  </a:lnTo>
                  <a:lnTo>
                    <a:pt x="102" y="126"/>
                  </a:lnTo>
                  <a:lnTo>
                    <a:pt x="100" y="118"/>
                  </a:lnTo>
                  <a:lnTo>
                    <a:pt x="92" y="114"/>
                  </a:lnTo>
                  <a:lnTo>
                    <a:pt x="88" y="108"/>
                  </a:lnTo>
                  <a:lnTo>
                    <a:pt x="84" y="100"/>
                  </a:lnTo>
                  <a:lnTo>
                    <a:pt x="81" y="96"/>
                  </a:lnTo>
                  <a:lnTo>
                    <a:pt x="73" y="86"/>
                  </a:lnTo>
                  <a:lnTo>
                    <a:pt x="71" y="74"/>
                  </a:lnTo>
                  <a:lnTo>
                    <a:pt x="61" y="69"/>
                  </a:lnTo>
                  <a:lnTo>
                    <a:pt x="61" y="59"/>
                  </a:lnTo>
                  <a:lnTo>
                    <a:pt x="65" y="57"/>
                  </a:lnTo>
                  <a:lnTo>
                    <a:pt x="73" y="51"/>
                  </a:lnTo>
                  <a:lnTo>
                    <a:pt x="79" y="49"/>
                  </a:lnTo>
                  <a:lnTo>
                    <a:pt x="79" y="39"/>
                  </a:lnTo>
                  <a:lnTo>
                    <a:pt x="71" y="33"/>
                  </a:lnTo>
                  <a:lnTo>
                    <a:pt x="63" y="31"/>
                  </a:lnTo>
                  <a:lnTo>
                    <a:pt x="59" y="37"/>
                  </a:lnTo>
                  <a:lnTo>
                    <a:pt x="51" y="33"/>
                  </a:lnTo>
                  <a:lnTo>
                    <a:pt x="51" y="29"/>
                  </a:lnTo>
                  <a:lnTo>
                    <a:pt x="43" y="27"/>
                  </a:lnTo>
                  <a:lnTo>
                    <a:pt x="37" y="19"/>
                  </a:lnTo>
                  <a:lnTo>
                    <a:pt x="37" y="13"/>
                  </a:lnTo>
                  <a:lnTo>
                    <a:pt x="31" y="2"/>
                  </a:lnTo>
                  <a:lnTo>
                    <a:pt x="25" y="0"/>
                  </a:lnTo>
                  <a:lnTo>
                    <a:pt x="19" y="7"/>
                  </a:lnTo>
                  <a:lnTo>
                    <a:pt x="25" y="17"/>
                  </a:lnTo>
                  <a:lnTo>
                    <a:pt x="25" y="29"/>
                  </a:lnTo>
                  <a:lnTo>
                    <a:pt x="19" y="37"/>
                  </a:lnTo>
                  <a:lnTo>
                    <a:pt x="10" y="37"/>
                  </a:lnTo>
                  <a:lnTo>
                    <a:pt x="10" y="37"/>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86" name="Freeform 441">
              <a:extLst>
                <a:ext uri="{FF2B5EF4-FFF2-40B4-BE49-F238E27FC236}">
                  <a16:creationId xmlns:a16="http://schemas.microsoft.com/office/drawing/2014/main" id="{EACC9DAF-9237-B342-AE00-AF2725A67D80}"/>
                </a:ext>
              </a:extLst>
            </p:cNvPr>
            <p:cNvSpPr>
              <a:spLocks/>
            </p:cNvSpPr>
            <p:nvPr/>
          </p:nvSpPr>
          <p:spPr bwMode="gray">
            <a:xfrm>
              <a:off x="6278564" y="3662358"/>
              <a:ext cx="71437" cy="60326"/>
            </a:xfrm>
            <a:custGeom>
              <a:avLst/>
              <a:gdLst/>
              <a:ahLst/>
              <a:cxnLst>
                <a:cxn ang="0">
                  <a:pos x="37" y="2"/>
                </a:cxn>
                <a:cxn ang="0">
                  <a:pos x="37" y="2"/>
                </a:cxn>
                <a:cxn ang="0">
                  <a:pos x="27" y="0"/>
                </a:cxn>
                <a:cxn ang="0">
                  <a:pos x="25" y="2"/>
                </a:cxn>
                <a:cxn ang="0">
                  <a:pos x="21" y="4"/>
                </a:cxn>
                <a:cxn ang="0">
                  <a:pos x="15" y="12"/>
                </a:cxn>
                <a:cxn ang="0">
                  <a:pos x="8" y="22"/>
                </a:cxn>
                <a:cxn ang="0">
                  <a:pos x="0" y="24"/>
                </a:cxn>
                <a:cxn ang="0">
                  <a:pos x="21" y="30"/>
                </a:cxn>
                <a:cxn ang="0">
                  <a:pos x="25" y="38"/>
                </a:cxn>
                <a:cxn ang="0">
                  <a:pos x="39" y="38"/>
                </a:cxn>
                <a:cxn ang="0">
                  <a:pos x="35" y="28"/>
                </a:cxn>
                <a:cxn ang="0">
                  <a:pos x="31" y="28"/>
                </a:cxn>
                <a:cxn ang="0">
                  <a:pos x="31" y="18"/>
                </a:cxn>
                <a:cxn ang="0">
                  <a:pos x="35" y="12"/>
                </a:cxn>
                <a:cxn ang="0">
                  <a:pos x="41" y="14"/>
                </a:cxn>
                <a:cxn ang="0">
                  <a:pos x="45" y="14"/>
                </a:cxn>
                <a:cxn ang="0">
                  <a:pos x="45" y="12"/>
                </a:cxn>
                <a:cxn ang="0">
                  <a:pos x="39" y="12"/>
                </a:cxn>
                <a:cxn ang="0">
                  <a:pos x="37" y="8"/>
                </a:cxn>
                <a:cxn ang="0">
                  <a:pos x="37" y="2"/>
                </a:cxn>
                <a:cxn ang="0">
                  <a:pos x="37" y="2"/>
                </a:cxn>
              </a:cxnLst>
              <a:rect l="0" t="0" r="r" b="b"/>
              <a:pathLst>
                <a:path w="45" h="38">
                  <a:moveTo>
                    <a:pt x="37" y="2"/>
                  </a:moveTo>
                  <a:lnTo>
                    <a:pt x="37" y="2"/>
                  </a:lnTo>
                  <a:lnTo>
                    <a:pt x="27" y="0"/>
                  </a:lnTo>
                  <a:lnTo>
                    <a:pt x="25" y="2"/>
                  </a:lnTo>
                  <a:lnTo>
                    <a:pt x="21" y="4"/>
                  </a:lnTo>
                  <a:lnTo>
                    <a:pt x="15" y="12"/>
                  </a:lnTo>
                  <a:lnTo>
                    <a:pt x="8" y="22"/>
                  </a:lnTo>
                  <a:lnTo>
                    <a:pt x="0" y="24"/>
                  </a:lnTo>
                  <a:lnTo>
                    <a:pt x="21" y="30"/>
                  </a:lnTo>
                  <a:lnTo>
                    <a:pt x="25" y="38"/>
                  </a:lnTo>
                  <a:lnTo>
                    <a:pt x="39" y="38"/>
                  </a:lnTo>
                  <a:lnTo>
                    <a:pt x="35" y="28"/>
                  </a:lnTo>
                  <a:lnTo>
                    <a:pt x="31" y="28"/>
                  </a:lnTo>
                  <a:lnTo>
                    <a:pt x="31" y="18"/>
                  </a:lnTo>
                  <a:lnTo>
                    <a:pt x="35" y="12"/>
                  </a:lnTo>
                  <a:lnTo>
                    <a:pt x="41" y="14"/>
                  </a:lnTo>
                  <a:lnTo>
                    <a:pt x="45" y="14"/>
                  </a:lnTo>
                  <a:lnTo>
                    <a:pt x="45" y="12"/>
                  </a:lnTo>
                  <a:lnTo>
                    <a:pt x="39" y="12"/>
                  </a:lnTo>
                  <a:lnTo>
                    <a:pt x="37" y="8"/>
                  </a:lnTo>
                  <a:lnTo>
                    <a:pt x="37" y="2"/>
                  </a:lnTo>
                  <a:lnTo>
                    <a:pt x="37" y="2"/>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87" name="Freeform 442">
              <a:extLst>
                <a:ext uri="{FF2B5EF4-FFF2-40B4-BE49-F238E27FC236}">
                  <a16:creationId xmlns:a16="http://schemas.microsoft.com/office/drawing/2014/main" id="{8733B379-9B44-CD4D-A54B-CE99B9AAB1E2}"/>
                </a:ext>
              </a:extLst>
            </p:cNvPr>
            <p:cNvSpPr>
              <a:spLocks/>
            </p:cNvSpPr>
            <p:nvPr/>
          </p:nvSpPr>
          <p:spPr bwMode="gray">
            <a:xfrm>
              <a:off x="6278564" y="3662358"/>
              <a:ext cx="71437" cy="60326"/>
            </a:xfrm>
            <a:custGeom>
              <a:avLst/>
              <a:gdLst/>
              <a:ahLst/>
              <a:cxnLst>
                <a:cxn ang="0">
                  <a:pos x="37" y="2"/>
                </a:cxn>
                <a:cxn ang="0">
                  <a:pos x="37" y="2"/>
                </a:cxn>
                <a:cxn ang="0">
                  <a:pos x="27" y="0"/>
                </a:cxn>
                <a:cxn ang="0">
                  <a:pos x="25" y="2"/>
                </a:cxn>
                <a:cxn ang="0">
                  <a:pos x="21" y="4"/>
                </a:cxn>
                <a:cxn ang="0">
                  <a:pos x="15" y="12"/>
                </a:cxn>
                <a:cxn ang="0">
                  <a:pos x="8" y="22"/>
                </a:cxn>
                <a:cxn ang="0">
                  <a:pos x="0" y="24"/>
                </a:cxn>
                <a:cxn ang="0">
                  <a:pos x="21" y="30"/>
                </a:cxn>
                <a:cxn ang="0">
                  <a:pos x="25" y="38"/>
                </a:cxn>
                <a:cxn ang="0">
                  <a:pos x="39" y="38"/>
                </a:cxn>
                <a:cxn ang="0">
                  <a:pos x="35" y="28"/>
                </a:cxn>
                <a:cxn ang="0">
                  <a:pos x="31" y="28"/>
                </a:cxn>
                <a:cxn ang="0">
                  <a:pos x="31" y="18"/>
                </a:cxn>
                <a:cxn ang="0">
                  <a:pos x="35" y="12"/>
                </a:cxn>
                <a:cxn ang="0">
                  <a:pos x="41" y="14"/>
                </a:cxn>
                <a:cxn ang="0">
                  <a:pos x="45" y="14"/>
                </a:cxn>
                <a:cxn ang="0">
                  <a:pos x="45" y="12"/>
                </a:cxn>
                <a:cxn ang="0">
                  <a:pos x="39" y="12"/>
                </a:cxn>
                <a:cxn ang="0">
                  <a:pos x="37" y="8"/>
                </a:cxn>
                <a:cxn ang="0">
                  <a:pos x="37" y="2"/>
                </a:cxn>
                <a:cxn ang="0">
                  <a:pos x="37" y="2"/>
                </a:cxn>
              </a:cxnLst>
              <a:rect l="0" t="0" r="r" b="b"/>
              <a:pathLst>
                <a:path w="45" h="38">
                  <a:moveTo>
                    <a:pt x="37" y="2"/>
                  </a:moveTo>
                  <a:lnTo>
                    <a:pt x="37" y="2"/>
                  </a:lnTo>
                  <a:lnTo>
                    <a:pt x="27" y="0"/>
                  </a:lnTo>
                  <a:lnTo>
                    <a:pt x="25" y="2"/>
                  </a:lnTo>
                  <a:lnTo>
                    <a:pt x="21" y="4"/>
                  </a:lnTo>
                  <a:lnTo>
                    <a:pt x="15" y="12"/>
                  </a:lnTo>
                  <a:lnTo>
                    <a:pt x="8" y="22"/>
                  </a:lnTo>
                  <a:lnTo>
                    <a:pt x="0" y="24"/>
                  </a:lnTo>
                  <a:lnTo>
                    <a:pt x="21" y="30"/>
                  </a:lnTo>
                  <a:lnTo>
                    <a:pt x="25" y="38"/>
                  </a:lnTo>
                  <a:lnTo>
                    <a:pt x="39" y="38"/>
                  </a:lnTo>
                  <a:lnTo>
                    <a:pt x="35" y="28"/>
                  </a:lnTo>
                  <a:lnTo>
                    <a:pt x="31" y="28"/>
                  </a:lnTo>
                  <a:lnTo>
                    <a:pt x="31" y="18"/>
                  </a:lnTo>
                  <a:lnTo>
                    <a:pt x="35" y="12"/>
                  </a:lnTo>
                  <a:lnTo>
                    <a:pt x="41" y="14"/>
                  </a:lnTo>
                  <a:lnTo>
                    <a:pt x="45" y="14"/>
                  </a:lnTo>
                  <a:lnTo>
                    <a:pt x="45" y="12"/>
                  </a:lnTo>
                  <a:lnTo>
                    <a:pt x="39" y="12"/>
                  </a:lnTo>
                  <a:lnTo>
                    <a:pt x="37" y="8"/>
                  </a:lnTo>
                  <a:lnTo>
                    <a:pt x="37" y="2"/>
                  </a:lnTo>
                  <a:lnTo>
                    <a:pt x="37" y="2"/>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grpSp>
          <p:nvGrpSpPr>
            <p:cNvPr id="888" name="Group 710">
              <a:extLst>
                <a:ext uri="{FF2B5EF4-FFF2-40B4-BE49-F238E27FC236}">
                  <a16:creationId xmlns:a16="http://schemas.microsoft.com/office/drawing/2014/main" id="{0803D24C-53B4-3F44-9570-B6F247D471DB}"/>
                </a:ext>
              </a:extLst>
            </p:cNvPr>
            <p:cNvGrpSpPr/>
            <p:nvPr/>
          </p:nvGrpSpPr>
          <p:grpSpPr bwMode="gray">
            <a:xfrm>
              <a:off x="5237164" y="3068633"/>
              <a:ext cx="306388" cy="377825"/>
              <a:chOff x="5237163" y="3068638"/>
              <a:chExt cx="306388" cy="377825"/>
            </a:xfrm>
            <a:grpFill/>
          </p:grpSpPr>
          <p:sp>
            <p:nvSpPr>
              <p:cNvPr id="1452" name="Freeform 186">
                <a:extLst>
                  <a:ext uri="{FF2B5EF4-FFF2-40B4-BE49-F238E27FC236}">
                    <a16:creationId xmlns:a16="http://schemas.microsoft.com/office/drawing/2014/main" id="{35893C39-C600-C743-848B-3F6D96E5A12C}"/>
                  </a:ext>
                </a:extLst>
              </p:cNvPr>
              <p:cNvSpPr>
                <a:spLocks noEditPoints="1"/>
              </p:cNvSpPr>
              <p:nvPr/>
            </p:nvSpPr>
            <p:spPr bwMode="gray">
              <a:xfrm>
                <a:off x="5237163" y="3068638"/>
                <a:ext cx="306388" cy="377825"/>
              </a:xfrm>
              <a:custGeom>
                <a:avLst/>
                <a:gdLst/>
                <a:ahLst/>
                <a:cxnLst>
                  <a:cxn ang="0">
                    <a:pos x="98" y="209"/>
                  </a:cxn>
                  <a:cxn ang="0">
                    <a:pos x="116" y="228"/>
                  </a:cxn>
                  <a:cxn ang="0">
                    <a:pos x="134" y="236"/>
                  </a:cxn>
                  <a:cxn ang="0">
                    <a:pos x="143" y="228"/>
                  </a:cxn>
                  <a:cxn ang="0">
                    <a:pos x="143" y="215"/>
                  </a:cxn>
                  <a:cxn ang="0">
                    <a:pos x="124" y="215"/>
                  </a:cxn>
                  <a:cxn ang="0">
                    <a:pos x="104" y="209"/>
                  </a:cxn>
                  <a:cxn ang="0">
                    <a:pos x="9" y="79"/>
                  </a:cxn>
                  <a:cxn ang="0">
                    <a:pos x="27" y="69"/>
                  </a:cxn>
                  <a:cxn ang="0">
                    <a:pos x="45" y="65"/>
                  </a:cxn>
                  <a:cxn ang="0">
                    <a:pos x="61" y="73"/>
                  </a:cxn>
                  <a:cxn ang="0">
                    <a:pos x="65" y="93"/>
                  </a:cxn>
                  <a:cxn ang="0">
                    <a:pos x="76" y="110"/>
                  </a:cxn>
                  <a:cxn ang="0">
                    <a:pos x="96" y="132"/>
                  </a:cxn>
                  <a:cxn ang="0">
                    <a:pos x="116" y="138"/>
                  </a:cxn>
                  <a:cxn ang="0">
                    <a:pos x="128" y="150"/>
                  </a:cxn>
                  <a:cxn ang="0">
                    <a:pos x="136" y="158"/>
                  </a:cxn>
                  <a:cxn ang="0">
                    <a:pos x="153" y="179"/>
                  </a:cxn>
                  <a:cxn ang="0">
                    <a:pos x="149" y="209"/>
                  </a:cxn>
                  <a:cxn ang="0">
                    <a:pos x="155" y="217"/>
                  </a:cxn>
                  <a:cxn ang="0">
                    <a:pos x="165" y="195"/>
                  </a:cxn>
                  <a:cxn ang="0">
                    <a:pos x="171" y="181"/>
                  </a:cxn>
                  <a:cxn ang="0">
                    <a:pos x="165" y="160"/>
                  </a:cxn>
                  <a:cxn ang="0">
                    <a:pos x="185" y="160"/>
                  </a:cxn>
                  <a:cxn ang="0">
                    <a:pos x="193" y="161"/>
                  </a:cxn>
                  <a:cxn ang="0">
                    <a:pos x="185" y="152"/>
                  </a:cxn>
                  <a:cxn ang="0">
                    <a:pos x="155" y="122"/>
                  </a:cxn>
                  <a:cxn ang="0">
                    <a:pos x="118" y="98"/>
                  </a:cxn>
                  <a:cxn ang="0">
                    <a:pos x="108" y="79"/>
                  </a:cxn>
                  <a:cxn ang="0">
                    <a:pos x="90" y="69"/>
                  </a:cxn>
                  <a:cxn ang="0">
                    <a:pos x="96" y="45"/>
                  </a:cxn>
                  <a:cxn ang="0">
                    <a:pos x="94" y="35"/>
                  </a:cxn>
                  <a:cxn ang="0">
                    <a:pos x="114" y="29"/>
                  </a:cxn>
                  <a:cxn ang="0">
                    <a:pos x="110" y="16"/>
                  </a:cxn>
                  <a:cxn ang="0">
                    <a:pos x="100" y="4"/>
                  </a:cxn>
                  <a:cxn ang="0">
                    <a:pos x="88" y="2"/>
                  </a:cxn>
                  <a:cxn ang="0">
                    <a:pos x="72" y="0"/>
                  </a:cxn>
                  <a:cxn ang="0">
                    <a:pos x="65" y="2"/>
                  </a:cxn>
                  <a:cxn ang="0">
                    <a:pos x="65" y="10"/>
                  </a:cxn>
                  <a:cxn ang="0">
                    <a:pos x="55" y="10"/>
                  </a:cxn>
                  <a:cxn ang="0">
                    <a:pos x="47" y="16"/>
                  </a:cxn>
                  <a:cxn ang="0">
                    <a:pos x="43" y="26"/>
                  </a:cxn>
                  <a:cxn ang="0">
                    <a:pos x="27" y="20"/>
                  </a:cxn>
                  <a:cxn ang="0">
                    <a:pos x="21" y="26"/>
                  </a:cxn>
                  <a:cxn ang="0">
                    <a:pos x="9" y="39"/>
                  </a:cxn>
                  <a:cxn ang="0">
                    <a:pos x="0" y="45"/>
                  </a:cxn>
                  <a:cxn ang="0">
                    <a:pos x="6" y="55"/>
                  </a:cxn>
                  <a:cxn ang="0">
                    <a:pos x="7" y="69"/>
                  </a:cxn>
                  <a:cxn ang="0">
                    <a:pos x="7" y="75"/>
                  </a:cxn>
                  <a:cxn ang="0">
                    <a:pos x="43" y="136"/>
                  </a:cxn>
                  <a:cxn ang="0">
                    <a:pos x="29" y="169"/>
                  </a:cxn>
                  <a:cxn ang="0">
                    <a:pos x="45" y="187"/>
                  </a:cxn>
                  <a:cxn ang="0">
                    <a:pos x="49" y="140"/>
                  </a:cxn>
                </a:cxnLst>
                <a:rect l="0" t="0" r="r" b="b"/>
                <a:pathLst>
                  <a:path w="193" h="238">
                    <a:moveTo>
                      <a:pt x="100" y="207"/>
                    </a:moveTo>
                    <a:lnTo>
                      <a:pt x="100" y="207"/>
                    </a:lnTo>
                    <a:lnTo>
                      <a:pt x="100" y="209"/>
                    </a:lnTo>
                    <a:lnTo>
                      <a:pt x="98" y="209"/>
                    </a:lnTo>
                    <a:lnTo>
                      <a:pt x="98" y="217"/>
                    </a:lnTo>
                    <a:lnTo>
                      <a:pt x="106" y="221"/>
                    </a:lnTo>
                    <a:lnTo>
                      <a:pt x="114" y="225"/>
                    </a:lnTo>
                    <a:lnTo>
                      <a:pt x="116" y="228"/>
                    </a:lnTo>
                    <a:lnTo>
                      <a:pt x="118" y="228"/>
                    </a:lnTo>
                    <a:lnTo>
                      <a:pt x="124" y="228"/>
                    </a:lnTo>
                    <a:lnTo>
                      <a:pt x="126" y="230"/>
                    </a:lnTo>
                    <a:lnTo>
                      <a:pt x="134" y="236"/>
                    </a:lnTo>
                    <a:lnTo>
                      <a:pt x="134" y="238"/>
                    </a:lnTo>
                    <a:lnTo>
                      <a:pt x="141" y="238"/>
                    </a:lnTo>
                    <a:lnTo>
                      <a:pt x="137" y="230"/>
                    </a:lnTo>
                    <a:lnTo>
                      <a:pt x="143" y="228"/>
                    </a:lnTo>
                    <a:lnTo>
                      <a:pt x="143" y="225"/>
                    </a:lnTo>
                    <a:lnTo>
                      <a:pt x="143" y="219"/>
                    </a:lnTo>
                    <a:lnTo>
                      <a:pt x="143" y="217"/>
                    </a:lnTo>
                    <a:lnTo>
                      <a:pt x="143" y="215"/>
                    </a:lnTo>
                    <a:lnTo>
                      <a:pt x="145" y="211"/>
                    </a:lnTo>
                    <a:lnTo>
                      <a:pt x="145" y="207"/>
                    </a:lnTo>
                    <a:lnTo>
                      <a:pt x="132" y="211"/>
                    </a:lnTo>
                    <a:lnTo>
                      <a:pt x="124" y="215"/>
                    </a:lnTo>
                    <a:lnTo>
                      <a:pt x="116" y="211"/>
                    </a:lnTo>
                    <a:lnTo>
                      <a:pt x="110" y="209"/>
                    </a:lnTo>
                    <a:lnTo>
                      <a:pt x="108" y="209"/>
                    </a:lnTo>
                    <a:lnTo>
                      <a:pt x="104" y="209"/>
                    </a:lnTo>
                    <a:lnTo>
                      <a:pt x="100" y="207"/>
                    </a:lnTo>
                    <a:lnTo>
                      <a:pt x="100" y="207"/>
                    </a:lnTo>
                    <a:close/>
                    <a:moveTo>
                      <a:pt x="9" y="79"/>
                    </a:moveTo>
                    <a:lnTo>
                      <a:pt x="9" y="79"/>
                    </a:lnTo>
                    <a:lnTo>
                      <a:pt x="15" y="75"/>
                    </a:lnTo>
                    <a:lnTo>
                      <a:pt x="21" y="75"/>
                    </a:lnTo>
                    <a:lnTo>
                      <a:pt x="21" y="71"/>
                    </a:lnTo>
                    <a:lnTo>
                      <a:pt x="27" y="69"/>
                    </a:lnTo>
                    <a:lnTo>
                      <a:pt x="27" y="63"/>
                    </a:lnTo>
                    <a:lnTo>
                      <a:pt x="33" y="61"/>
                    </a:lnTo>
                    <a:lnTo>
                      <a:pt x="39" y="61"/>
                    </a:lnTo>
                    <a:lnTo>
                      <a:pt x="45" y="65"/>
                    </a:lnTo>
                    <a:lnTo>
                      <a:pt x="49" y="65"/>
                    </a:lnTo>
                    <a:lnTo>
                      <a:pt x="57" y="71"/>
                    </a:lnTo>
                    <a:lnTo>
                      <a:pt x="57" y="73"/>
                    </a:lnTo>
                    <a:lnTo>
                      <a:pt x="61" y="73"/>
                    </a:lnTo>
                    <a:lnTo>
                      <a:pt x="61" y="79"/>
                    </a:lnTo>
                    <a:lnTo>
                      <a:pt x="61" y="81"/>
                    </a:lnTo>
                    <a:lnTo>
                      <a:pt x="65" y="85"/>
                    </a:lnTo>
                    <a:lnTo>
                      <a:pt x="65" y="93"/>
                    </a:lnTo>
                    <a:lnTo>
                      <a:pt x="71" y="96"/>
                    </a:lnTo>
                    <a:lnTo>
                      <a:pt x="71" y="100"/>
                    </a:lnTo>
                    <a:lnTo>
                      <a:pt x="72" y="108"/>
                    </a:lnTo>
                    <a:lnTo>
                      <a:pt x="76" y="110"/>
                    </a:lnTo>
                    <a:lnTo>
                      <a:pt x="80" y="116"/>
                    </a:lnTo>
                    <a:lnTo>
                      <a:pt x="90" y="122"/>
                    </a:lnTo>
                    <a:lnTo>
                      <a:pt x="94" y="128"/>
                    </a:lnTo>
                    <a:lnTo>
                      <a:pt x="96" y="132"/>
                    </a:lnTo>
                    <a:lnTo>
                      <a:pt x="108" y="138"/>
                    </a:lnTo>
                    <a:lnTo>
                      <a:pt x="108" y="140"/>
                    </a:lnTo>
                    <a:lnTo>
                      <a:pt x="114" y="138"/>
                    </a:lnTo>
                    <a:lnTo>
                      <a:pt x="116" y="138"/>
                    </a:lnTo>
                    <a:lnTo>
                      <a:pt x="122" y="142"/>
                    </a:lnTo>
                    <a:lnTo>
                      <a:pt x="126" y="148"/>
                    </a:lnTo>
                    <a:lnTo>
                      <a:pt x="128" y="148"/>
                    </a:lnTo>
                    <a:lnTo>
                      <a:pt x="128" y="150"/>
                    </a:lnTo>
                    <a:lnTo>
                      <a:pt x="128" y="152"/>
                    </a:lnTo>
                    <a:lnTo>
                      <a:pt x="132" y="152"/>
                    </a:lnTo>
                    <a:lnTo>
                      <a:pt x="136" y="152"/>
                    </a:lnTo>
                    <a:lnTo>
                      <a:pt x="136" y="158"/>
                    </a:lnTo>
                    <a:lnTo>
                      <a:pt x="137" y="161"/>
                    </a:lnTo>
                    <a:lnTo>
                      <a:pt x="143" y="165"/>
                    </a:lnTo>
                    <a:lnTo>
                      <a:pt x="149" y="167"/>
                    </a:lnTo>
                    <a:lnTo>
                      <a:pt x="153" y="179"/>
                    </a:lnTo>
                    <a:lnTo>
                      <a:pt x="155" y="195"/>
                    </a:lnTo>
                    <a:lnTo>
                      <a:pt x="151" y="195"/>
                    </a:lnTo>
                    <a:lnTo>
                      <a:pt x="151" y="205"/>
                    </a:lnTo>
                    <a:lnTo>
                      <a:pt x="149" y="209"/>
                    </a:lnTo>
                    <a:lnTo>
                      <a:pt x="149" y="215"/>
                    </a:lnTo>
                    <a:lnTo>
                      <a:pt x="151" y="217"/>
                    </a:lnTo>
                    <a:lnTo>
                      <a:pt x="153" y="217"/>
                    </a:lnTo>
                    <a:lnTo>
                      <a:pt x="155" y="217"/>
                    </a:lnTo>
                    <a:lnTo>
                      <a:pt x="159" y="209"/>
                    </a:lnTo>
                    <a:lnTo>
                      <a:pt x="165" y="205"/>
                    </a:lnTo>
                    <a:lnTo>
                      <a:pt x="165" y="199"/>
                    </a:lnTo>
                    <a:lnTo>
                      <a:pt x="165" y="195"/>
                    </a:lnTo>
                    <a:lnTo>
                      <a:pt x="169" y="195"/>
                    </a:lnTo>
                    <a:lnTo>
                      <a:pt x="173" y="191"/>
                    </a:lnTo>
                    <a:lnTo>
                      <a:pt x="173" y="185"/>
                    </a:lnTo>
                    <a:lnTo>
                      <a:pt x="171" y="181"/>
                    </a:lnTo>
                    <a:lnTo>
                      <a:pt x="169" y="179"/>
                    </a:lnTo>
                    <a:lnTo>
                      <a:pt x="165" y="171"/>
                    </a:lnTo>
                    <a:lnTo>
                      <a:pt x="161" y="169"/>
                    </a:lnTo>
                    <a:lnTo>
                      <a:pt x="165" y="160"/>
                    </a:lnTo>
                    <a:lnTo>
                      <a:pt x="169" y="156"/>
                    </a:lnTo>
                    <a:lnTo>
                      <a:pt x="173" y="156"/>
                    </a:lnTo>
                    <a:lnTo>
                      <a:pt x="173" y="158"/>
                    </a:lnTo>
                    <a:lnTo>
                      <a:pt x="185" y="160"/>
                    </a:lnTo>
                    <a:lnTo>
                      <a:pt x="185" y="167"/>
                    </a:lnTo>
                    <a:lnTo>
                      <a:pt x="191" y="167"/>
                    </a:lnTo>
                    <a:lnTo>
                      <a:pt x="191" y="165"/>
                    </a:lnTo>
                    <a:lnTo>
                      <a:pt x="193" y="161"/>
                    </a:lnTo>
                    <a:lnTo>
                      <a:pt x="191" y="160"/>
                    </a:lnTo>
                    <a:lnTo>
                      <a:pt x="191" y="156"/>
                    </a:lnTo>
                    <a:lnTo>
                      <a:pt x="189" y="156"/>
                    </a:lnTo>
                    <a:lnTo>
                      <a:pt x="185" y="152"/>
                    </a:lnTo>
                    <a:lnTo>
                      <a:pt x="179" y="146"/>
                    </a:lnTo>
                    <a:lnTo>
                      <a:pt x="169" y="138"/>
                    </a:lnTo>
                    <a:lnTo>
                      <a:pt x="155" y="132"/>
                    </a:lnTo>
                    <a:lnTo>
                      <a:pt x="155" y="122"/>
                    </a:lnTo>
                    <a:lnTo>
                      <a:pt x="145" y="122"/>
                    </a:lnTo>
                    <a:lnTo>
                      <a:pt x="136" y="118"/>
                    </a:lnTo>
                    <a:lnTo>
                      <a:pt x="126" y="110"/>
                    </a:lnTo>
                    <a:lnTo>
                      <a:pt x="118" y="98"/>
                    </a:lnTo>
                    <a:lnTo>
                      <a:pt x="118" y="93"/>
                    </a:lnTo>
                    <a:lnTo>
                      <a:pt x="116" y="89"/>
                    </a:lnTo>
                    <a:lnTo>
                      <a:pt x="114" y="85"/>
                    </a:lnTo>
                    <a:lnTo>
                      <a:pt x="108" y="79"/>
                    </a:lnTo>
                    <a:lnTo>
                      <a:pt x="100" y="73"/>
                    </a:lnTo>
                    <a:lnTo>
                      <a:pt x="96" y="73"/>
                    </a:lnTo>
                    <a:lnTo>
                      <a:pt x="94" y="69"/>
                    </a:lnTo>
                    <a:lnTo>
                      <a:pt x="90" y="69"/>
                    </a:lnTo>
                    <a:lnTo>
                      <a:pt x="90" y="63"/>
                    </a:lnTo>
                    <a:lnTo>
                      <a:pt x="94" y="55"/>
                    </a:lnTo>
                    <a:lnTo>
                      <a:pt x="96" y="51"/>
                    </a:lnTo>
                    <a:lnTo>
                      <a:pt x="96" y="45"/>
                    </a:lnTo>
                    <a:lnTo>
                      <a:pt x="96" y="43"/>
                    </a:lnTo>
                    <a:lnTo>
                      <a:pt x="94" y="41"/>
                    </a:lnTo>
                    <a:lnTo>
                      <a:pt x="94" y="39"/>
                    </a:lnTo>
                    <a:lnTo>
                      <a:pt x="94" y="35"/>
                    </a:lnTo>
                    <a:lnTo>
                      <a:pt x="96" y="35"/>
                    </a:lnTo>
                    <a:lnTo>
                      <a:pt x="96" y="39"/>
                    </a:lnTo>
                    <a:lnTo>
                      <a:pt x="116" y="31"/>
                    </a:lnTo>
                    <a:lnTo>
                      <a:pt x="114" y="29"/>
                    </a:lnTo>
                    <a:lnTo>
                      <a:pt x="114" y="26"/>
                    </a:lnTo>
                    <a:lnTo>
                      <a:pt x="116" y="22"/>
                    </a:lnTo>
                    <a:lnTo>
                      <a:pt x="114" y="16"/>
                    </a:lnTo>
                    <a:lnTo>
                      <a:pt x="110" y="16"/>
                    </a:lnTo>
                    <a:lnTo>
                      <a:pt x="108" y="14"/>
                    </a:lnTo>
                    <a:lnTo>
                      <a:pt x="108" y="10"/>
                    </a:lnTo>
                    <a:lnTo>
                      <a:pt x="110" y="4"/>
                    </a:lnTo>
                    <a:lnTo>
                      <a:pt x="100" y="4"/>
                    </a:lnTo>
                    <a:lnTo>
                      <a:pt x="96" y="6"/>
                    </a:lnTo>
                    <a:lnTo>
                      <a:pt x="94" y="6"/>
                    </a:lnTo>
                    <a:lnTo>
                      <a:pt x="90" y="4"/>
                    </a:lnTo>
                    <a:lnTo>
                      <a:pt x="88" y="2"/>
                    </a:lnTo>
                    <a:lnTo>
                      <a:pt x="86" y="2"/>
                    </a:lnTo>
                    <a:lnTo>
                      <a:pt x="80" y="2"/>
                    </a:lnTo>
                    <a:lnTo>
                      <a:pt x="78" y="0"/>
                    </a:lnTo>
                    <a:lnTo>
                      <a:pt x="72" y="0"/>
                    </a:lnTo>
                    <a:lnTo>
                      <a:pt x="72" y="2"/>
                    </a:lnTo>
                    <a:lnTo>
                      <a:pt x="71" y="2"/>
                    </a:lnTo>
                    <a:lnTo>
                      <a:pt x="65" y="0"/>
                    </a:lnTo>
                    <a:lnTo>
                      <a:pt x="65" y="2"/>
                    </a:lnTo>
                    <a:lnTo>
                      <a:pt x="63" y="4"/>
                    </a:lnTo>
                    <a:lnTo>
                      <a:pt x="61" y="6"/>
                    </a:lnTo>
                    <a:lnTo>
                      <a:pt x="63" y="6"/>
                    </a:lnTo>
                    <a:lnTo>
                      <a:pt x="65" y="10"/>
                    </a:lnTo>
                    <a:lnTo>
                      <a:pt x="63" y="10"/>
                    </a:lnTo>
                    <a:lnTo>
                      <a:pt x="61" y="12"/>
                    </a:lnTo>
                    <a:lnTo>
                      <a:pt x="57" y="12"/>
                    </a:lnTo>
                    <a:lnTo>
                      <a:pt x="55" y="10"/>
                    </a:lnTo>
                    <a:lnTo>
                      <a:pt x="53" y="12"/>
                    </a:lnTo>
                    <a:lnTo>
                      <a:pt x="49" y="14"/>
                    </a:lnTo>
                    <a:lnTo>
                      <a:pt x="49" y="16"/>
                    </a:lnTo>
                    <a:lnTo>
                      <a:pt x="47" y="16"/>
                    </a:lnTo>
                    <a:lnTo>
                      <a:pt x="45" y="20"/>
                    </a:lnTo>
                    <a:lnTo>
                      <a:pt x="43" y="22"/>
                    </a:lnTo>
                    <a:lnTo>
                      <a:pt x="45" y="26"/>
                    </a:lnTo>
                    <a:lnTo>
                      <a:pt x="43" y="26"/>
                    </a:lnTo>
                    <a:lnTo>
                      <a:pt x="39" y="26"/>
                    </a:lnTo>
                    <a:lnTo>
                      <a:pt x="35" y="24"/>
                    </a:lnTo>
                    <a:lnTo>
                      <a:pt x="29" y="24"/>
                    </a:lnTo>
                    <a:lnTo>
                      <a:pt x="27" y="20"/>
                    </a:lnTo>
                    <a:lnTo>
                      <a:pt x="25" y="16"/>
                    </a:lnTo>
                    <a:lnTo>
                      <a:pt x="25" y="20"/>
                    </a:lnTo>
                    <a:lnTo>
                      <a:pt x="25" y="24"/>
                    </a:lnTo>
                    <a:lnTo>
                      <a:pt x="21" y="26"/>
                    </a:lnTo>
                    <a:lnTo>
                      <a:pt x="19" y="29"/>
                    </a:lnTo>
                    <a:lnTo>
                      <a:pt x="15" y="29"/>
                    </a:lnTo>
                    <a:lnTo>
                      <a:pt x="11" y="31"/>
                    </a:lnTo>
                    <a:lnTo>
                      <a:pt x="9" y="39"/>
                    </a:lnTo>
                    <a:lnTo>
                      <a:pt x="7" y="41"/>
                    </a:lnTo>
                    <a:lnTo>
                      <a:pt x="6" y="43"/>
                    </a:lnTo>
                    <a:lnTo>
                      <a:pt x="2" y="43"/>
                    </a:lnTo>
                    <a:lnTo>
                      <a:pt x="0" y="45"/>
                    </a:lnTo>
                    <a:lnTo>
                      <a:pt x="0" y="49"/>
                    </a:lnTo>
                    <a:lnTo>
                      <a:pt x="0" y="51"/>
                    </a:lnTo>
                    <a:lnTo>
                      <a:pt x="2" y="53"/>
                    </a:lnTo>
                    <a:lnTo>
                      <a:pt x="6" y="55"/>
                    </a:lnTo>
                    <a:lnTo>
                      <a:pt x="6" y="59"/>
                    </a:lnTo>
                    <a:lnTo>
                      <a:pt x="2" y="63"/>
                    </a:lnTo>
                    <a:lnTo>
                      <a:pt x="6" y="69"/>
                    </a:lnTo>
                    <a:lnTo>
                      <a:pt x="7" y="69"/>
                    </a:lnTo>
                    <a:lnTo>
                      <a:pt x="9" y="69"/>
                    </a:lnTo>
                    <a:lnTo>
                      <a:pt x="11" y="69"/>
                    </a:lnTo>
                    <a:lnTo>
                      <a:pt x="7" y="73"/>
                    </a:lnTo>
                    <a:lnTo>
                      <a:pt x="7" y="75"/>
                    </a:lnTo>
                    <a:lnTo>
                      <a:pt x="9" y="79"/>
                    </a:lnTo>
                    <a:lnTo>
                      <a:pt x="9" y="79"/>
                    </a:lnTo>
                    <a:close/>
                    <a:moveTo>
                      <a:pt x="43" y="136"/>
                    </a:moveTo>
                    <a:lnTo>
                      <a:pt x="43" y="136"/>
                    </a:lnTo>
                    <a:lnTo>
                      <a:pt x="29" y="146"/>
                    </a:lnTo>
                    <a:lnTo>
                      <a:pt x="27" y="146"/>
                    </a:lnTo>
                    <a:lnTo>
                      <a:pt x="29" y="156"/>
                    </a:lnTo>
                    <a:lnTo>
                      <a:pt x="29" y="169"/>
                    </a:lnTo>
                    <a:lnTo>
                      <a:pt x="35" y="181"/>
                    </a:lnTo>
                    <a:lnTo>
                      <a:pt x="37" y="185"/>
                    </a:lnTo>
                    <a:lnTo>
                      <a:pt x="39" y="187"/>
                    </a:lnTo>
                    <a:lnTo>
                      <a:pt x="45" y="187"/>
                    </a:lnTo>
                    <a:lnTo>
                      <a:pt x="49" y="181"/>
                    </a:lnTo>
                    <a:lnTo>
                      <a:pt x="55" y="150"/>
                    </a:lnTo>
                    <a:lnTo>
                      <a:pt x="49" y="146"/>
                    </a:lnTo>
                    <a:lnTo>
                      <a:pt x="49" y="140"/>
                    </a:lnTo>
                    <a:lnTo>
                      <a:pt x="47" y="138"/>
                    </a:lnTo>
                    <a:lnTo>
                      <a:pt x="43" y="136"/>
                    </a:lnTo>
                    <a:lnTo>
                      <a:pt x="43" y="136"/>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453" name="Freeform 445">
                <a:extLst>
                  <a:ext uri="{FF2B5EF4-FFF2-40B4-BE49-F238E27FC236}">
                    <a16:creationId xmlns:a16="http://schemas.microsoft.com/office/drawing/2014/main" id="{FE743C82-FE18-9B4F-9B83-0DF888FD2F80}"/>
                  </a:ext>
                </a:extLst>
              </p:cNvPr>
              <p:cNvSpPr>
                <a:spLocks/>
              </p:cNvSpPr>
              <p:nvPr/>
            </p:nvSpPr>
            <p:spPr bwMode="gray">
              <a:xfrm>
                <a:off x="5392738" y="3397250"/>
                <a:ext cx="74613" cy="49213"/>
              </a:xfrm>
              <a:custGeom>
                <a:avLst/>
                <a:gdLst/>
                <a:ahLst/>
                <a:cxnLst>
                  <a:cxn ang="0">
                    <a:pos x="2" y="0"/>
                  </a:cxn>
                  <a:cxn ang="0">
                    <a:pos x="2" y="0"/>
                  </a:cxn>
                  <a:cxn ang="0">
                    <a:pos x="2" y="2"/>
                  </a:cxn>
                  <a:cxn ang="0">
                    <a:pos x="0" y="2"/>
                  </a:cxn>
                  <a:cxn ang="0">
                    <a:pos x="0" y="10"/>
                  </a:cxn>
                  <a:cxn ang="0">
                    <a:pos x="8" y="14"/>
                  </a:cxn>
                  <a:cxn ang="0">
                    <a:pos x="16" y="18"/>
                  </a:cxn>
                  <a:cxn ang="0">
                    <a:pos x="18" y="21"/>
                  </a:cxn>
                  <a:cxn ang="0">
                    <a:pos x="20" y="21"/>
                  </a:cxn>
                  <a:cxn ang="0">
                    <a:pos x="26" y="21"/>
                  </a:cxn>
                  <a:cxn ang="0">
                    <a:pos x="28" y="23"/>
                  </a:cxn>
                  <a:cxn ang="0">
                    <a:pos x="36" y="29"/>
                  </a:cxn>
                  <a:cxn ang="0">
                    <a:pos x="36" y="31"/>
                  </a:cxn>
                  <a:cxn ang="0">
                    <a:pos x="43" y="31"/>
                  </a:cxn>
                  <a:cxn ang="0">
                    <a:pos x="39" y="23"/>
                  </a:cxn>
                  <a:cxn ang="0">
                    <a:pos x="45" y="21"/>
                  </a:cxn>
                  <a:cxn ang="0">
                    <a:pos x="45" y="18"/>
                  </a:cxn>
                  <a:cxn ang="0">
                    <a:pos x="45" y="12"/>
                  </a:cxn>
                  <a:cxn ang="0">
                    <a:pos x="45" y="10"/>
                  </a:cxn>
                  <a:cxn ang="0">
                    <a:pos x="45" y="8"/>
                  </a:cxn>
                  <a:cxn ang="0">
                    <a:pos x="47" y="4"/>
                  </a:cxn>
                  <a:cxn ang="0">
                    <a:pos x="47" y="0"/>
                  </a:cxn>
                  <a:cxn ang="0">
                    <a:pos x="34" y="4"/>
                  </a:cxn>
                  <a:cxn ang="0">
                    <a:pos x="26" y="8"/>
                  </a:cxn>
                  <a:cxn ang="0">
                    <a:pos x="18" y="4"/>
                  </a:cxn>
                  <a:cxn ang="0">
                    <a:pos x="12" y="2"/>
                  </a:cxn>
                  <a:cxn ang="0">
                    <a:pos x="10" y="2"/>
                  </a:cxn>
                  <a:cxn ang="0">
                    <a:pos x="6" y="2"/>
                  </a:cxn>
                  <a:cxn ang="0">
                    <a:pos x="2" y="0"/>
                  </a:cxn>
                  <a:cxn ang="0">
                    <a:pos x="2" y="0"/>
                  </a:cxn>
                </a:cxnLst>
                <a:rect l="0" t="0" r="r" b="b"/>
                <a:pathLst>
                  <a:path w="47" h="31">
                    <a:moveTo>
                      <a:pt x="2" y="0"/>
                    </a:moveTo>
                    <a:lnTo>
                      <a:pt x="2" y="0"/>
                    </a:lnTo>
                    <a:lnTo>
                      <a:pt x="2" y="2"/>
                    </a:lnTo>
                    <a:lnTo>
                      <a:pt x="0" y="2"/>
                    </a:lnTo>
                    <a:lnTo>
                      <a:pt x="0" y="10"/>
                    </a:lnTo>
                    <a:lnTo>
                      <a:pt x="8" y="14"/>
                    </a:lnTo>
                    <a:lnTo>
                      <a:pt x="16" y="18"/>
                    </a:lnTo>
                    <a:lnTo>
                      <a:pt x="18" y="21"/>
                    </a:lnTo>
                    <a:lnTo>
                      <a:pt x="20" y="21"/>
                    </a:lnTo>
                    <a:lnTo>
                      <a:pt x="26" y="21"/>
                    </a:lnTo>
                    <a:lnTo>
                      <a:pt x="28" y="23"/>
                    </a:lnTo>
                    <a:lnTo>
                      <a:pt x="36" y="29"/>
                    </a:lnTo>
                    <a:lnTo>
                      <a:pt x="36" y="31"/>
                    </a:lnTo>
                    <a:lnTo>
                      <a:pt x="43" y="31"/>
                    </a:lnTo>
                    <a:lnTo>
                      <a:pt x="39" y="23"/>
                    </a:lnTo>
                    <a:lnTo>
                      <a:pt x="45" y="21"/>
                    </a:lnTo>
                    <a:lnTo>
                      <a:pt x="45" y="18"/>
                    </a:lnTo>
                    <a:lnTo>
                      <a:pt x="45" y="12"/>
                    </a:lnTo>
                    <a:lnTo>
                      <a:pt x="45" y="10"/>
                    </a:lnTo>
                    <a:lnTo>
                      <a:pt x="45" y="8"/>
                    </a:lnTo>
                    <a:lnTo>
                      <a:pt x="47" y="4"/>
                    </a:lnTo>
                    <a:lnTo>
                      <a:pt x="47" y="0"/>
                    </a:lnTo>
                    <a:lnTo>
                      <a:pt x="34" y="4"/>
                    </a:lnTo>
                    <a:lnTo>
                      <a:pt x="26" y="8"/>
                    </a:lnTo>
                    <a:lnTo>
                      <a:pt x="18" y="4"/>
                    </a:lnTo>
                    <a:lnTo>
                      <a:pt x="12" y="2"/>
                    </a:lnTo>
                    <a:lnTo>
                      <a:pt x="10" y="2"/>
                    </a:lnTo>
                    <a:lnTo>
                      <a:pt x="6" y="2"/>
                    </a:lnTo>
                    <a:lnTo>
                      <a:pt x="2" y="0"/>
                    </a:lnTo>
                    <a:lnTo>
                      <a:pt x="2"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grpSp>
        <p:sp>
          <p:nvSpPr>
            <p:cNvPr id="889" name="Freeform 446">
              <a:extLst>
                <a:ext uri="{FF2B5EF4-FFF2-40B4-BE49-F238E27FC236}">
                  <a16:creationId xmlns:a16="http://schemas.microsoft.com/office/drawing/2014/main" id="{CFF69C3F-F192-2D40-A4D3-6DACF3382B7F}"/>
                </a:ext>
              </a:extLst>
            </p:cNvPr>
            <p:cNvSpPr>
              <a:spLocks noEditPoints="1"/>
            </p:cNvSpPr>
            <p:nvPr/>
          </p:nvSpPr>
          <p:spPr bwMode="gray">
            <a:xfrm>
              <a:off x="5975352" y="3590919"/>
              <a:ext cx="46039" cy="119063"/>
            </a:xfrm>
            <a:custGeom>
              <a:avLst/>
              <a:gdLst/>
              <a:ahLst/>
              <a:cxnLst>
                <a:cxn ang="0">
                  <a:pos x="25" y="26"/>
                </a:cxn>
                <a:cxn ang="0">
                  <a:pos x="25" y="26"/>
                </a:cxn>
                <a:cxn ang="0">
                  <a:pos x="25" y="28"/>
                </a:cxn>
                <a:cxn ang="0">
                  <a:pos x="25" y="35"/>
                </a:cxn>
                <a:cxn ang="0">
                  <a:pos x="23" y="35"/>
                </a:cxn>
                <a:cxn ang="0">
                  <a:pos x="21" y="35"/>
                </a:cxn>
                <a:cxn ang="0">
                  <a:pos x="17" y="35"/>
                </a:cxn>
                <a:cxn ang="0">
                  <a:pos x="17" y="26"/>
                </a:cxn>
                <a:cxn ang="0">
                  <a:pos x="17" y="18"/>
                </a:cxn>
                <a:cxn ang="0">
                  <a:pos x="17" y="16"/>
                </a:cxn>
                <a:cxn ang="0">
                  <a:pos x="21" y="14"/>
                </a:cxn>
                <a:cxn ang="0">
                  <a:pos x="23" y="14"/>
                </a:cxn>
                <a:cxn ang="0">
                  <a:pos x="25" y="16"/>
                </a:cxn>
                <a:cxn ang="0">
                  <a:pos x="23" y="18"/>
                </a:cxn>
                <a:cxn ang="0">
                  <a:pos x="21" y="20"/>
                </a:cxn>
                <a:cxn ang="0">
                  <a:pos x="21" y="28"/>
                </a:cxn>
                <a:cxn ang="0">
                  <a:pos x="25" y="26"/>
                </a:cxn>
                <a:cxn ang="0">
                  <a:pos x="25" y="26"/>
                </a:cxn>
                <a:cxn ang="0">
                  <a:pos x="5" y="26"/>
                </a:cxn>
                <a:cxn ang="0">
                  <a:pos x="5" y="26"/>
                </a:cxn>
                <a:cxn ang="0">
                  <a:pos x="0" y="30"/>
                </a:cxn>
                <a:cxn ang="0">
                  <a:pos x="3" y="33"/>
                </a:cxn>
                <a:cxn ang="0">
                  <a:pos x="7" y="30"/>
                </a:cxn>
                <a:cxn ang="0">
                  <a:pos x="5" y="26"/>
                </a:cxn>
                <a:cxn ang="0">
                  <a:pos x="5" y="26"/>
                </a:cxn>
                <a:cxn ang="0">
                  <a:pos x="7" y="75"/>
                </a:cxn>
                <a:cxn ang="0">
                  <a:pos x="7" y="75"/>
                </a:cxn>
                <a:cxn ang="0">
                  <a:pos x="15" y="67"/>
                </a:cxn>
                <a:cxn ang="0">
                  <a:pos x="21" y="61"/>
                </a:cxn>
                <a:cxn ang="0">
                  <a:pos x="21" y="55"/>
                </a:cxn>
                <a:cxn ang="0">
                  <a:pos x="21" y="47"/>
                </a:cxn>
                <a:cxn ang="0">
                  <a:pos x="23" y="43"/>
                </a:cxn>
                <a:cxn ang="0">
                  <a:pos x="25" y="35"/>
                </a:cxn>
                <a:cxn ang="0">
                  <a:pos x="23" y="35"/>
                </a:cxn>
                <a:cxn ang="0">
                  <a:pos x="21" y="35"/>
                </a:cxn>
                <a:cxn ang="0">
                  <a:pos x="17" y="35"/>
                </a:cxn>
                <a:cxn ang="0">
                  <a:pos x="17" y="26"/>
                </a:cxn>
                <a:cxn ang="0">
                  <a:pos x="17" y="18"/>
                </a:cxn>
                <a:cxn ang="0">
                  <a:pos x="17" y="16"/>
                </a:cxn>
                <a:cxn ang="0">
                  <a:pos x="21" y="14"/>
                </a:cxn>
                <a:cxn ang="0">
                  <a:pos x="23" y="14"/>
                </a:cxn>
                <a:cxn ang="0">
                  <a:pos x="25" y="16"/>
                </a:cxn>
                <a:cxn ang="0">
                  <a:pos x="25" y="14"/>
                </a:cxn>
                <a:cxn ang="0">
                  <a:pos x="29" y="8"/>
                </a:cxn>
                <a:cxn ang="0">
                  <a:pos x="25" y="0"/>
                </a:cxn>
                <a:cxn ang="0">
                  <a:pos x="23" y="0"/>
                </a:cxn>
                <a:cxn ang="0">
                  <a:pos x="21" y="4"/>
                </a:cxn>
                <a:cxn ang="0">
                  <a:pos x="17" y="4"/>
                </a:cxn>
                <a:cxn ang="0">
                  <a:pos x="13" y="4"/>
                </a:cxn>
                <a:cxn ang="0">
                  <a:pos x="13" y="8"/>
                </a:cxn>
                <a:cxn ang="0">
                  <a:pos x="7" y="16"/>
                </a:cxn>
                <a:cxn ang="0">
                  <a:pos x="7" y="20"/>
                </a:cxn>
                <a:cxn ang="0">
                  <a:pos x="7" y="26"/>
                </a:cxn>
                <a:cxn ang="0">
                  <a:pos x="5" y="26"/>
                </a:cxn>
                <a:cxn ang="0">
                  <a:pos x="7" y="30"/>
                </a:cxn>
                <a:cxn ang="0">
                  <a:pos x="3" y="33"/>
                </a:cxn>
                <a:cxn ang="0">
                  <a:pos x="5" y="43"/>
                </a:cxn>
                <a:cxn ang="0">
                  <a:pos x="7" y="75"/>
                </a:cxn>
                <a:cxn ang="0">
                  <a:pos x="7" y="75"/>
                </a:cxn>
              </a:cxnLst>
              <a:rect l="0" t="0" r="r" b="b"/>
              <a:pathLst>
                <a:path w="29" h="75">
                  <a:moveTo>
                    <a:pt x="25" y="26"/>
                  </a:moveTo>
                  <a:lnTo>
                    <a:pt x="25" y="26"/>
                  </a:lnTo>
                  <a:lnTo>
                    <a:pt x="25" y="28"/>
                  </a:lnTo>
                  <a:lnTo>
                    <a:pt x="25" y="35"/>
                  </a:lnTo>
                  <a:lnTo>
                    <a:pt x="23" y="35"/>
                  </a:lnTo>
                  <a:lnTo>
                    <a:pt x="21" y="35"/>
                  </a:lnTo>
                  <a:lnTo>
                    <a:pt x="17" y="35"/>
                  </a:lnTo>
                  <a:lnTo>
                    <a:pt x="17" y="26"/>
                  </a:lnTo>
                  <a:lnTo>
                    <a:pt x="17" y="18"/>
                  </a:lnTo>
                  <a:lnTo>
                    <a:pt x="17" y="16"/>
                  </a:lnTo>
                  <a:lnTo>
                    <a:pt x="21" y="14"/>
                  </a:lnTo>
                  <a:lnTo>
                    <a:pt x="23" y="14"/>
                  </a:lnTo>
                  <a:lnTo>
                    <a:pt x="25" y="16"/>
                  </a:lnTo>
                  <a:lnTo>
                    <a:pt x="23" y="18"/>
                  </a:lnTo>
                  <a:lnTo>
                    <a:pt x="21" y="20"/>
                  </a:lnTo>
                  <a:lnTo>
                    <a:pt x="21" y="28"/>
                  </a:lnTo>
                  <a:lnTo>
                    <a:pt x="25" y="26"/>
                  </a:lnTo>
                  <a:lnTo>
                    <a:pt x="25" y="26"/>
                  </a:lnTo>
                  <a:close/>
                  <a:moveTo>
                    <a:pt x="5" y="26"/>
                  </a:moveTo>
                  <a:lnTo>
                    <a:pt x="5" y="26"/>
                  </a:lnTo>
                  <a:lnTo>
                    <a:pt x="0" y="30"/>
                  </a:lnTo>
                  <a:lnTo>
                    <a:pt x="3" y="33"/>
                  </a:lnTo>
                  <a:lnTo>
                    <a:pt x="7" y="30"/>
                  </a:lnTo>
                  <a:lnTo>
                    <a:pt x="5" y="26"/>
                  </a:lnTo>
                  <a:lnTo>
                    <a:pt x="5" y="26"/>
                  </a:lnTo>
                  <a:close/>
                  <a:moveTo>
                    <a:pt x="7" y="75"/>
                  </a:moveTo>
                  <a:lnTo>
                    <a:pt x="7" y="75"/>
                  </a:lnTo>
                  <a:lnTo>
                    <a:pt x="15" y="67"/>
                  </a:lnTo>
                  <a:lnTo>
                    <a:pt x="21" y="61"/>
                  </a:lnTo>
                  <a:lnTo>
                    <a:pt x="21" y="55"/>
                  </a:lnTo>
                  <a:lnTo>
                    <a:pt x="21" y="47"/>
                  </a:lnTo>
                  <a:lnTo>
                    <a:pt x="23" y="43"/>
                  </a:lnTo>
                  <a:lnTo>
                    <a:pt x="25" y="35"/>
                  </a:lnTo>
                  <a:lnTo>
                    <a:pt x="23" y="35"/>
                  </a:lnTo>
                  <a:lnTo>
                    <a:pt x="21" y="35"/>
                  </a:lnTo>
                  <a:lnTo>
                    <a:pt x="17" y="35"/>
                  </a:lnTo>
                  <a:lnTo>
                    <a:pt x="17" y="26"/>
                  </a:lnTo>
                  <a:lnTo>
                    <a:pt x="17" y="18"/>
                  </a:lnTo>
                  <a:lnTo>
                    <a:pt x="17" y="16"/>
                  </a:lnTo>
                  <a:lnTo>
                    <a:pt x="21" y="14"/>
                  </a:lnTo>
                  <a:lnTo>
                    <a:pt x="23" y="14"/>
                  </a:lnTo>
                  <a:lnTo>
                    <a:pt x="25" y="16"/>
                  </a:lnTo>
                  <a:lnTo>
                    <a:pt x="25" y="14"/>
                  </a:lnTo>
                  <a:lnTo>
                    <a:pt x="29" y="8"/>
                  </a:lnTo>
                  <a:lnTo>
                    <a:pt x="25" y="0"/>
                  </a:lnTo>
                  <a:lnTo>
                    <a:pt x="23" y="0"/>
                  </a:lnTo>
                  <a:lnTo>
                    <a:pt x="21" y="4"/>
                  </a:lnTo>
                  <a:lnTo>
                    <a:pt x="17" y="4"/>
                  </a:lnTo>
                  <a:lnTo>
                    <a:pt x="13" y="4"/>
                  </a:lnTo>
                  <a:lnTo>
                    <a:pt x="13" y="8"/>
                  </a:lnTo>
                  <a:lnTo>
                    <a:pt x="7" y="16"/>
                  </a:lnTo>
                  <a:lnTo>
                    <a:pt x="7" y="20"/>
                  </a:lnTo>
                  <a:lnTo>
                    <a:pt x="7" y="26"/>
                  </a:lnTo>
                  <a:lnTo>
                    <a:pt x="5" y="26"/>
                  </a:lnTo>
                  <a:lnTo>
                    <a:pt x="7" y="30"/>
                  </a:lnTo>
                  <a:lnTo>
                    <a:pt x="3" y="33"/>
                  </a:lnTo>
                  <a:lnTo>
                    <a:pt x="5" y="43"/>
                  </a:lnTo>
                  <a:lnTo>
                    <a:pt x="7" y="75"/>
                  </a:lnTo>
                  <a:lnTo>
                    <a:pt x="7" y="75"/>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90" name="Freeform 447">
              <a:extLst>
                <a:ext uri="{FF2B5EF4-FFF2-40B4-BE49-F238E27FC236}">
                  <a16:creationId xmlns:a16="http://schemas.microsoft.com/office/drawing/2014/main" id="{B3FADCAB-6576-4243-8B0B-329751395F74}"/>
                </a:ext>
              </a:extLst>
            </p:cNvPr>
            <p:cNvSpPr>
              <a:spLocks/>
            </p:cNvSpPr>
            <p:nvPr/>
          </p:nvSpPr>
          <p:spPr bwMode="gray">
            <a:xfrm>
              <a:off x="6002339" y="3613144"/>
              <a:ext cx="12700" cy="33338"/>
            </a:xfrm>
            <a:custGeom>
              <a:avLst/>
              <a:gdLst/>
              <a:ahLst/>
              <a:cxnLst>
                <a:cxn ang="0">
                  <a:pos x="8" y="12"/>
                </a:cxn>
                <a:cxn ang="0">
                  <a:pos x="8" y="12"/>
                </a:cxn>
                <a:cxn ang="0">
                  <a:pos x="8" y="14"/>
                </a:cxn>
                <a:cxn ang="0">
                  <a:pos x="8" y="21"/>
                </a:cxn>
                <a:cxn ang="0">
                  <a:pos x="6" y="21"/>
                </a:cxn>
                <a:cxn ang="0">
                  <a:pos x="4" y="21"/>
                </a:cxn>
                <a:cxn ang="0">
                  <a:pos x="0" y="21"/>
                </a:cxn>
                <a:cxn ang="0">
                  <a:pos x="0" y="12"/>
                </a:cxn>
                <a:cxn ang="0">
                  <a:pos x="0" y="4"/>
                </a:cxn>
                <a:cxn ang="0">
                  <a:pos x="0" y="2"/>
                </a:cxn>
                <a:cxn ang="0">
                  <a:pos x="4" y="0"/>
                </a:cxn>
                <a:cxn ang="0">
                  <a:pos x="6" y="0"/>
                </a:cxn>
                <a:cxn ang="0">
                  <a:pos x="8" y="2"/>
                </a:cxn>
                <a:cxn ang="0">
                  <a:pos x="6" y="4"/>
                </a:cxn>
                <a:cxn ang="0">
                  <a:pos x="4" y="6"/>
                </a:cxn>
                <a:cxn ang="0">
                  <a:pos x="4" y="14"/>
                </a:cxn>
                <a:cxn ang="0">
                  <a:pos x="8" y="12"/>
                </a:cxn>
                <a:cxn ang="0">
                  <a:pos x="8" y="12"/>
                </a:cxn>
              </a:cxnLst>
              <a:rect l="0" t="0" r="r" b="b"/>
              <a:pathLst>
                <a:path w="8" h="21">
                  <a:moveTo>
                    <a:pt x="8" y="12"/>
                  </a:moveTo>
                  <a:lnTo>
                    <a:pt x="8" y="12"/>
                  </a:lnTo>
                  <a:lnTo>
                    <a:pt x="8" y="14"/>
                  </a:lnTo>
                  <a:lnTo>
                    <a:pt x="8" y="21"/>
                  </a:lnTo>
                  <a:lnTo>
                    <a:pt x="6" y="21"/>
                  </a:lnTo>
                  <a:lnTo>
                    <a:pt x="4" y="21"/>
                  </a:lnTo>
                  <a:lnTo>
                    <a:pt x="0" y="21"/>
                  </a:lnTo>
                  <a:lnTo>
                    <a:pt x="0" y="12"/>
                  </a:lnTo>
                  <a:lnTo>
                    <a:pt x="0" y="4"/>
                  </a:lnTo>
                  <a:lnTo>
                    <a:pt x="0" y="2"/>
                  </a:lnTo>
                  <a:lnTo>
                    <a:pt x="4" y="0"/>
                  </a:lnTo>
                  <a:lnTo>
                    <a:pt x="6" y="0"/>
                  </a:lnTo>
                  <a:lnTo>
                    <a:pt x="8" y="2"/>
                  </a:lnTo>
                  <a:lnTo>
                    <a:pt x="6" y="4"/>
                  </a:lnTo>
                  <a:lnTo>
                    <a:pt x="4" y="6"/>
                  </a:lnTo>
                  <a:lnTo>
                    <a:pt x="4" y="14"/>
                  </a:lnTo>
                  <a:lnTo>
                    <a:pt x="8" y="12"/>
                  </a:lnTo>
                  <a:lnTo>
                    <a:pt x="8" y="12"/>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91" name="Freeform 448">
              <a:extLst>
                <a:ext uri="{FF2B5EF4-FFF2-40B4-BE49-F238E27FC236}">
                  <a16:creationId xmlns:a16="http://schemas.microsoft.com/office/drawing/2014/main" id="{7DE62282-51A9-6A40-9AAF-15C1405E66D3}"/>
                </a:ext>
              </a:extLst>
            </p:cNvPr>
            <p:cNvSpPr>
              <a:spLocks/>
            </p:cNvSpPr>
            <p:nvPr/>
          </p:nvSpPr>
          <p:spPr bwMode="gray">
            <a:xfrm>
              <a:off x="5975352" y="3632196"/>
              <a:ext cx="11113" cy="11113"/>
            </a:xfrm>
            <a:custGeom>
              <a:avLst/>
              <a:gdLst/>
              <a:ahLst/>
              <a:cxnLst>
                <a:cxn ang="0">
                  <a:pos x="5" y="0"/>
                </a:cxn>
                <a:cxn ang="0">
                  <a:pos x="5" y="0"/>
                </a:cxn>
                <a:cxn ang="0">
                  <a:pos x="0" y="4"/>
                </a:cxn>
                <a:cxn ang="0">
                  <a:pos x="3" y="7"/>
                </a:cxn>
                <a:cxn ang="0">
                  <a:pos x="7" y="4"/>
                </a:cxn>
                <a:cxn ang="0">
                  <a:pos x="5" y="0"/>
                </a:cxn>
              </a:cxnLst>
              <a:rect l="0" t="0" r="r" b="b"/>
              <a:pathLst>
                <a:path w="7" h="7">
                  <a:moveTo>
                    <a:pt x="5" y="0"/>
                  </a:moveTo>
                  <a:lnTo>
                    <a:pt x="5" y="0"/>
                  </a:lnTo>
                  <a:lnTo>
                    <a:pt x="0" y="4"/>
                  </a:lnTo>
                  <a:lnTo>
                    <a:pt x="3" y="7"/>
                  </a:lnTo>
                  <a:lnTo>
                    <a:pt x="7" y="4"/>
                  </a:lnTo>
                  <a:lnTo>
                    <a:pt x="5"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892" name="Freeform 449">
              <a:extLst>
                <a:ext uri="{FF2B5EF4-FFF2-40B4-BE49-F238E27FC236}">
                  <a16:creationId xmlns:a16="http://schemas.microsoft.com/office/drawing/2014/main" id="{24D810F1-9F5D-DC47-9A94-85140990E572}"/>
                </a:ext>
              </a:extLst>
            </p:cNvPr>
            <p:cNvSpPr>
              <a:spLocks/>
            </p:cNvSpPr>
            <p:nvPr/>
          </p:nvSpPr>
          <p:spPr bwMode="gray">
            <a:xfrm>
              <a:off x="5975352" y="3632196"/>
              <a:ext cx="11113" cy="11113"/>
            </a:xfrm>
            <a:custGeom>
              <a:avLst/>
              <a:gdLst/>
              <a:ahLst/>
              <a:cxnLst>
                <a:cxn ang="0">
                  <a:pos x="5" y="0"/>
                </a:cxn>
                <a:cxn ang="0">
                  <a:pos x="5" y="0"/>
                </a:cxn>
                <a:cxn ang="0">
                  <a:pos x="0" y="4"/>
                </a:cxn>
                <a:cxn ang="0">
                  <a:pos x="3" y="7"/>
                </a:cxn>
                <a:cxn ang="0">
                  <a:pos x="7" y="4"/>
                </a:cxn>
                <a:cxn ang="0">
                  <a:pos x="5" y="0"/>
                </a:cxn>
              </a:cxnLst>
              <a:rect l="0" t="0" r="r" b="b"/>
              <a:pathLst>
                <a:path w="7" h="7">
                  <a:moveTo>
                    <a:pt x="5" y="0"/>
                  </a:moveTo>
                  <a:lnTo>
                    <a:pt x="5" y="0"/>
                  </a:lnTo>
                  <a:lnTo>
                    <a:pt x="0" y="4"/>
                  </a:lnTo>
                  <a:lnTo>
                    <a:pt x="3" y="7"/>
                  </a:lnTo>
                  <a:lnTo>
                    <a:pt x="7" y="4"/>
                  </a:lnTo>
                  <a:lnTo>
                    <a:pt x="5"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93" name="Freeform 450">
              <a:extLst>
                <a:ext uri="{FF2B5EF4-FFF2-40B4-BE49-F238E27FC236}">
                  <a16:creationId xmlns:a16="http://schemas.microsoft.com/office/drawing/2014/main" id="{E2A63196-D104-2B4D-85A2-1D48CCC90FFC}"/>
                </a:ext>
              </a:extLst>
            </p:cNvPr>
            <p:cNvSpPr>
              <a:spLocks/>
            </p:cNvSpPr>
            <p:nvPr/>
          </p:nvSpPr>
          <p:spPr bwMode="gray">
            <a:xfrm>
              <a:off x="5980114" y="3590919"/>
              <a:ext cx="41275" cy="119063"/>
            </a:xfrm>
            <a:custGeom>
              <a:avLst/>
              <a:gdLst/>
              <a:ahLst/>
              <a:cxnLst>
                <a:cxn ang="0">
                  <a:pos x="4" y="75"/>
                </a:cxn>
                <a:cxn ang="0">
                  <a:pos x="4" y="75"/>
                </a:cxn>
                <a:cxn ang="0">
                  <a:pos x="12" y="67"/>
                </a:cxn>
                <a:cxn ang="0">
                  <a:pos x="18" y="61"/>
                </a:cxn>
                <a:cxn ang="0">
                  <a:pos x="18" y="55"/>
                </a:cxn>
                <a:cxn ang="0">
                  <a:pos x="18" y="47"/>
                </a:cxn>
                <a:cxn ang="0">
                  <a:pos x="20" y="43"/>
                </a:cxn>
                <a:cxn ang="0">
                  <a:pos x="22" y="35"/>
                </a:cxn>
                <a:cxn ang="0">
                  <a:pos x="20" y="35"/>
                </a:cxn>
                <a:cxn ang="0">
                  <a:pos x="18" y="35"/>
                </a:cxn>
                <a:cxn ang="0">
                  <a:pos x="14" y="35"/>
                </a:cxn>
                <a:cxn ang="0">
                  <a:pos x="14" y="26"/>
                </a:cxn>
                <a:cxn ang="0">
                  <a:pos x="14" y="18"/>
                </a:cxn>
                <a:cxn ang="0">
                  <a:pos x="14" y="16"/>
                </a:cxn>
                <a:cxn ang="0">
                  <a:pos x="18" y="14"/>
                </a:cxn>
                <a:cxn ang="0">
                  <a:pos x="20" y="14"/>
                </a:cxn>
                <a:cxn ang="0">
                  <a:pos x="22" y="16"/>
                </a:cxn>
                <a:cxn ang="0">
                  <a:pos x="22" y="14"/>
                </a:cxn>
                <a:cxn ang="0">
                  <a:pos x="26" y="8"/>
                </a:cxn>
                <a:cxn ang="0">
                  <a:pos x="22" y="0"/>
                </a:cxn>
                <a:cxn ang="0">
                  <a:pos x="20" y="0"/>
                </a:cxn>
                <a:cxn ang="0">
                  <a:pos x="18" y="4"/>
                </a:cxn>
                <a:cxn ang="0">
                  <a:pos x="14" y="4"/>
                </a:cxn>
                <a:cxn ang="0">
                  <a:pos x="10" y="4"/>
                </a:cxn>
                <a:cxn ang="0">
                  <a:pos x="10" y="8"/>
                </a:cxn>
                <a:cxn ang="0">
                  <a:pos x="4" y="16"/>
                </a:cxn>
                <a:cxn ang="0">
                  <a:pos x="4" y="20"/>
                </a:cxn>
                <a:cxn ang="0">
                  <a:pos x="4" y="26"/>
                </a:cxn>
                <a:cxn ang="0">
                  <a:pos x="2" y="26"/>
                </a:cxn>
                <a:cxn ang="0">
                  <a:pos x="4" y="30"/>
                </a:cxn>
                <a:cxn ang="0">
                  <a:pos x="0" y="33"/>
                </a:cxn>
                <a:cxn ang="0">
                  <a:pos x="2" y="43"/>
                </a:cxn>
                <a:cxn ang="0">
                  <a:pos x="4" y="75"/>
                </a:cxn>
              </a:cxnLst>
              <a:rect l="0" t="0" r="r" b="b"/>
              <a:pathLst>
                <a:path w="26" h="75">
                  <a:moveTo>
                    <a:pt x="4" y="75"/>
                  </a:moveTo>
                  <a:lnTo>
                    <a:pt x="4" y="75"/>
                  </a:lnTo>
                  <a:lnTo>
                    <a:pt x="12" y="67"/>
                  </a:lnTo>
                  <a:lnTo>
                    <a:pt x="18" y="61"/>
                  </a:lnTo>
                  <a:lnTo>
                    <a:pt x="18" y="55"/>
                  </a:lnTo>
                  <a:lnTo>
                    <a:pt x="18" y="47"/>
                  </a:lnTo>
                  <a:lnTo>
                    <a:pt x="20" y="43"/>
                  </a:lnTo>
                  <a:lnTo>
                    <a:pt x="22" y="35"/>
                  </a:lnTo>
                  <a:lnTo>
                    <a:pt x="20" y="35"/>
                  </a:lnTo>
                  <a:lnTo>
                    <a:pt x="18" y="35"/>
                  </a:lnTo>
                  <a:lnTo>
                    <a:pt x="14" y="35"/>
                  </a:lnTo>
                  <a:lnTo>
                    <a:pt x="14" y="26"/>
                  </a:lnTo>
                  <a:lnTo>
                    <a:pt x="14" y="18"/>
                  </a:lnTo>
                  <a:lnTo>
                    <a:pt x="14" y="16"/>
                  </a:lnTo>
                  <a:lnTo>
                    <a:pt x="18" y="14"/>
                  </a:lnTo>
                  <a:lnTo>
                    <a:pt x="20" y="14"/>
                  </a:lnTo>
                  <a:lnTo>
                    <a:pt x="22" y="16"/>
                  </a:lnTo>
                  <a:lnTo>
                    <a:pt x="22" y="14"/>
                  </a:lnTo>
                  <a:lnTo>
                    <a:pt x="26" y="8"/>
                  </a:lnTo>
                  <a:lnTo>
                    <a:pt x="22" y="0"/>
                  </a:lnTo>
                  <a:lnTo>
                    <a:pt x="20" y="0"/>
                  </a:lnTo>
                  <a:lnTo>
                    <a:pt x="18" y="4"/>
                  </a:lnTo>
                  <a:lnTo>
                    <a:pt x="14" y="4"/>
                  </a:lnTo>
                  <a:lnTo>
                    <a:pt x="10" y="4"/>
                  </a:lnTo>
                  <a:lnTo>
                    <a:pt x="10" y="8"/>
                  </a:lnTo>
                  <a:lnTo>
                    <a:pt x="4" y="16"/>
                  </a:lnTo>
                  <a:lnTo>
                    <a:pt x="4" y="20"/>
                  </a:lnTo>
                  <a:lnTo>
                    <a:pt x="4" y="26"/>
                  </a:lnTo>
                  <a:lnTo>
                    <a:pt x="2" y="26"/>
                  </a:lnTo>
                  <a:lnTo>
                    <a:pt x="4" y="30"/>
                  </a:lnTo>
                  <a:lnTo>
                    <a:pt x="0" y="33"/>
                  </a:lnTo>
                  <a:lnTo>
                    <a:pt x="2" y="43"/>
                  </a:lnTo>
                  <a:lnTo>
                    <a:pt x="4" y="75"/>
                  </a:lnTo>
                  <a:close/>
                </a:path>
              </a:pathLst>
            </a:custGeom>
            <a:grpFill/>
            <a:ln w="9525">
              <a:noFill/>
              <a:round/>
              <a:headEnd/>
              <a:tailEnd/>
            </a:ln>
          </p:spPr>
          <p:txBody>
            <a:bodyPr/>
            <a:lstStyle/>
            <a:p>
              <a:pPr defTabSz="685558">
                <a:defRPr/>
              </a:pPr>
              <a:endParaRPr lang="en-GB" sz="1350">
                <a:solidFill>
                  <a:prstClr val="black"/>
                </a:solidFill>
              </a:endParaRPr>
            </a:p>
          </p:txBody>
        </p:sp>
        <p:sp>
          <p:nvSpPr>
            <p:cNvPr id="894" name="Freeform 451">
              <a:extLst>
                <a:ext uri="{FF2B5EF4-FFF2-40B4-BE49-F238E27FC236}">
                  <a16:creationId xmlns:a16="http://schemas.microsoft.com/office/drawing/2014/main" id="{CB818C50-9570-CB40-9363-5ED90030DC10}"/>
                </a:ext>
              </a:extLst>
            </p:cNvPr>
            <p:cNvSpPr>
              <a:spLocks/>
            </p:cNvSpPr>
            <p:nvPr/>
          </p:nvSpPr>
          <p:spPr bwMode="gray">
            <a:xfrm>
              <a:off x="5980114" y="3590919"/>
              <a:ext cx="41275" cy="119063"/>
            </a:xfrm>
            <a:custGeom>
              <a:avLst/>
              <a:gdLst/>
              <a:ahLst/>
              <a:cxnLst>
                <a:cxn ang="0">
                  <a:pos x="4" y="75"/>
                </a:cxn>
                <a:cxn ang="0">
                  <a:pos x="4" y="75"/>
                </a:cxn>
                <a:cxn ang="0">
                  <a:pos x="12" y="67"/>
                </a:cxn>
                <a:cxn ang="0">
                  <a:pos x="18" y="61"/>
                </a:cxn>
                <a:cxn ang="0">
                  <a:pos x="18" y="55"/>
                </a:cxn>
                <a:cxn ang="0">
                  <a:pos x="18" y="47"/>
                </a:cxn>
                <a:cxn ang="0">
                  <a:pos x="20" y="43"/>
                </a:cxn>
                <a:cxn ang="0">
                  <a:pos x="22" y="35"/>
                </a:cxn>
                <a:cxn ang="0">
                  <a:pos x="20" y="35"/>
                </a:cxn>
                <a:cxn ang="0">
                  <a:pos x="18" y="35"/>
                </a:cxn>
                <a:cxn ang="0">
                  <a:pos x="14" y="35"/>
                </a:cxn>
                <a:cxn ang="0">
                  <a:pos x="14" y="26"/>
                </a:cxn>
                <a:cxn ang="0">
                  <a:pos x="14" y="18"/>
                </a:cxn>
                <a:cxn ang="0">
                  <a:pos x="14" y="16"/>
                </a:cxn>
                <a:cxn ang="0">
                  <a:pos x="18" y="14"/>
                </a:cxn>
                <a:cxn ang="0">
                  <a:pos x="20" y="14"/>
                </a:cxn>
                <a:cxn ang="0">
                  <a:pos x="22" y="16"/>
                </a:cxn>
                <a:cxn ang="0">
                  <a:pos x="22" y="14"/>
                </a:cxn>
                <a:cxn ang="0">
                  <a:pos x="26" y="8"/>
                </a:cxn>
                <a:cxn ang="0">
                  <a:pos x="22" y="0"/>
                </a:cxn>
                <a:cxn ang="0">
                  <a:pos x="20" y="0"/>
                </a:cxn>
                <a:cxn ang="0">
                  <a:pos x="18" y="4"/>
                </a:cxn>
                <a:cxn ang="0">
                  <a:pos x="14" y="4"/>
                </a:cxn>
                <a:cxn ang="0">
                  <a:pos x="10" y="4"/>
                </a:cxn>
                <a:cxn ang="0">
                  <a:pos x="10" y="8"/>
                </a:cxn>
                <a:cxn ang="0">
                  <a:pos x="4" y="16"/>
                </a:cxn>
                <a:cxn ang="0">
                  <a:pos x="4" y="20"/>
                </a:cxn>
                <a:cxn ang="0">
                  <a:pos x="4" y="26"/>
                </a:cxn>
                <a:cxn ang="0">
                  <a:pos x="2" y="26"/>
                </a:cxn>
                <a:cxn ang="0">
                  <a:pos x="4" y="30"/>
                </a:cxn>
                <a:cxn ang="0">
                  <a:pos x="0" y="33"/>
                </a:cxn>
                <a:cxn ang="0">
                  <a:pos x="2" y="43"/>
                </a:cxn>
                <a:cxn ang="0">
                  <a:pos x="4" y="75"/>
                </a:cxn>
              </a:cxnLst>
              <a:rect l="0" t="0" r="r" b="b"/>
              <a:pathLst>
                <a:path w="26" h="75">
                  <a:moveTo>
                    <a:pt x="4" y="75"/>
                  </a:moveTo>
                  <a:lnTo>
                    <a:pt x="4" y="75"/>
                  </a:lnTo>
                  <a:lnTo>
                    <a:pt x="12" y="67"/>
                  </a:lnTo>
                  <a:lnTo>
                    <a:pt x="18" y="61"/>
                  </a:lnTo>
                  <a:lnTo>
                    <a:pt x="18" y="55"/>
                  </a:lnTo>
                  <a:lnTo>
                    <a:pt x="18" y="47"/>
                  </a:lnTo>
                  <a:lnTo>
                    <a:pt x="20" y="43"/>
                  </a:lnTo>
                  <a:lnTo>
                    <a:pt x="22" y="35"/>
                  </a:lnTo>
                  <a:lnTo>
                    <a:pt x="20" y="35"/>
                  </a:lnTo>
                  <a:lnTo>
                    <a:pt x="18" y="35"/>
                  </a:lnTo>
                  <a:lnTo>
                    <a:pt x="14" y="35"/>
                  </a:lnTo>
                  <a:lnTo>
                    <a:pt x="14" y="26"/>
                  </a:lnTo>
                  <a:lnTo>
                    <a:pt x="14" y="18"/>
                  </a:lnTo>
                  <a:lnTo>
                    <a:pt x="14" y="16"/>
                  </a:lnTo>
                  <a:lnTo>
                    <a:pt x="18" y="14"/>
                  </a:lnTo>
                  <a:lnTo>
                    <a:pt x="20" y="14"/>
                  </a:lnTo>
                  <a:lnTo>
                    <a:pt x="22" y="16"/>
                  </a:lnTo>
                  <a:lnTo>
                    <a:pt x="22" y="14"/>
                  </a:lnTo>
                  <a:lnTo>
                    <a:pt x="26" y="8"/>
                  </a:lnTo>
                  <a:lnTo>
                    <a:pt x="22" y="0"/>
                  </a:lnTo>
                  <a:lnTo>
                    <a:pt x="20" y="0"/>
                  </a:lnTo>
                  <a:lnTo>
                    <a:pt x="18" y="4"/>
                  </a:lnTo>
                  <a:lnTo>
                    <a:pt x="14" y="4"/>
                  </a:lnTo>
                  <a:lnTo>
                    <a:pt x="10" y="4"/>
                  </a:lnTo>
                  <a:lnTo>
                    <a:pt x="10" y="8"/>
                  </a:lnTo>
                  <a:lnTo>
                    <a:pt x="4" y="16"/>
                  </a:lnTo>
                  <a:lnTo>
                    <a:pt x="4" y="20"/>
                  </a:lnTo>
                  <a:lnTo>
                    <a:pt x="4" y="26"/>
                  </a:lnTo>
                  <a:lnTo>
                    <a:pt x="2" y="26"/>
                  </a:lnTo>
                  <a:lnTo>
                    <a:pt x="4" y="30"/>
                  </a:lnTo>
                  <a:lnTo>
                    <a:pt x="0" y="33"/>
                  </a:lnTo>
                  <a:lnTo>
                    <a:pt x="2" y="43"/>
                  </a:lnTo>
                  <a:lnTo>
                    <a:pt x="4" y="75"/>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95" name="Freeform 452">
              <a:extLst>
                <a:ext uri="{FF2B5EF4-FFF2-40B4-BE49-F238E27FC236}">
                  <a16:creationId xmlns:a16="http://schemas.microsoft.com/office/drawing/2014/main" id="{FB981D30-8C54-E84C-8BEA-D7243F3AB05F}"/>
                </a:ext>
              </a:extLst>
            </p:cNvPr>
            <p:cNvSpPr>
              <a:spLocks/>
            </p:cNvSpPr>
            <p:nvPr/>
          </p:nvSpPr>
          <p:spPr bwMode="gray">
            <a:xfrm>
              <a:off x="4818064" y="2836858"/>
              <a:ext cx="6349" cy="6349"/>
            </a:xfrm>
            <a:custGeom>
              <a:avLst/>
              <a:gdLst/>
              <a:ahLst/>
              <a:cxnLst>
                <a:cxn ang="0">
                  <a:pos x="4" y="0"/>
                </a:cxn>
                <a:cxn ang="0">
                  <a:pos x="4" y="0"/>
                </a:cxn>
                <a:cxn ang="0">
                  <a:pos x="4" y="2"/>
                </a:cxn>
                <a:cxn ang="0">
                  <a:pos x="2" y="4"/>
                </a:cxn>
                <a:cxn ang="0">
                  <a:pos x="0" y="4"/>
                </a:cxn>
                <a:cxn ang="0">
                  <a:pos x="4" y="0"/>
                </a:cxn>
              </a:cxnLst>
              <a:rect l="0" t="0" r="r" b="b"/>
              <a:pathLst>
                <a:path w="4" h="4">
                  <a:moveTo>
                    <a:pt x="4" y="0"/>
                  </a:moveTo>
                  <a:lnTo>
                    <a:pt x="4" y="0"/>
                  </a:lnTo>
                  <a:lnTo>
                    <a:pt x="4" y="2"/>
                  </a:lnTo>
                  <a:lnTo>
                    <a:pt x="2" y="4"/>
                  </a:lnTo>
                  <a:lnTo>
                    <a:pt x="0" y="4"/>
                  </a:lnTo>
                  <a:lnTo>
                    <a:pt x="4"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896" name="Freeform 453">
              <a:extLst>
                <a:ext uri="{FF2B5EF4-FFF2-40B4-BE49-F238E27FC236}">
                  <a16:creationId xmlns:a16="http://schemas.microsoft.com/office/drawing/2014/main" id="{2540C1FC-DD63-1545-89BE-47D3E9B11B04}"/>
                </a:ext>
              </a:extLst>
            </p:cNvPr>
            <p:cNvSpPr>
              <a:spLocks/>
            </p:cNvSpPr>
            <p:nvPr/>
          </p:nvSpPr>
          <p:spPr bwMode="gray">
            <a:xfrm>
              <a:off x="4818064" y="2836858"/>
              <a:ext cx="6349" cy="6349"/>
            </a:xfrm>
            <a:custGeom>
              <a:avLst/>
              <a:gdLst/>
              <a:ahLst/>
              <a:cxnLst>
                <a:cxn ang="0">
                  <a:pos x="4" y="0"/>
                </a:cxn>
                <a:cxn ang="0">
                  <a:pos x="4" y="0"/>
                </a:cxn>
                <a:cxn ang="0">
                  <a:pos x="4" y="2"/>
                </a:cxn>
                <a:cxn ang="0">
                  <a:pos x="2" y="4"/>
                </a:cxn>
                <a:cxn ang="0">
                  <a:pos x="0" y="4"/>
                </a:cxn>
                <a:cxn ang="0">
                  <a:pos x="4" y="0"/>
                </a:cxn>
              </a:cxnLst>
              <a:rect l="0" t="0" r="r" b="b"/>
              <a:pathLst>
                <a:path w="4" h="4">
                  <a:moveTo>
                    <a:pt x="4" y="0"/>
                  </a:moveTo>
                  <a:lnTo>
                    <a:pt x="4" y="0"/>
                  </a:lnTo>
                  <a:lnTo>
                    <a:pt x="4" y="2"/>
                  </a:lnTo>
                  <a:lnTo>
                    <a:pt x="2" y="4"/>
                  </a:lnTo>
                  <a:lnTo>
                    <a:pt x="0" y="4"/>
                  </a:lnTo>
                  <a:lnTo>
                    <a:pt x="4"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97" name="Freeform 454">
              <a:extLst>
                <a:ext uri="{FF2B5EF4-FFF2-40B4-BE49-F238E27FC236}">
                  <a16:creationId xmlns:a16="http://schemas.microsoft.com/office/drawing/2014/main" id="{F29328AD-5333-7443-9A91-11CC7A4173C8}"/>
                </a:ext>
              </a:extLst>
            </p:cNvPr>
            <p:cNvSpPr>
              <a:spLocks/>
            </p:cNvSpPr>
            <p:nvPr/>
          </p:nvSpPr>
          <p:spPr bwMode="gray">
            <a:xfrm>
              <a:off x="6230941" y="3336920"/>
              <a:ext cx="519113" cy="515937"/>
            </a:xfrm>
            <a:custGeom>
              <a:avLst/>
              <a:gdLst/>
              <a:ahLst/>
              <a:cxnLst>
                <a:cxn ang="0">
                  <a:pos x="309" y="290"/>
                </a:cxn>
                <a:cxn ang="0">
                  <a:pos x="319" y="272"/>
                </a:cxn>
                <a:cxn ang="0">
                  <a:pos x="300" y="241"/>
                </a:cxn>
                <a:cxn ang="0">
                  <a:pos x="309" y="193"/>
                </a:cxn>
                <a:cxn ang="0">
                  <a:pos x="290" y="178"/>
                </a:cxn>
                <a:cxn ang="0">
                  <a:pos x="280" y="144"/>
                </a:cxn>
                <a:cxn ang="0">
                  <a:pos x="280" y="119"/>
                </a:cxn>
                <a:cxn ang="0">
                  <a:pos x="298" y="101"/>
                </a:cxn>
                <a:cxn ang="0">
                  <a:pos x="301" y="71"/>
                </a:cxn>
                <a:cxn ang="0">
                  <a:pos x="280" y="56"/>
                </a:cxn>
                <a:cxn ang="0">
                  <a:pos x="242" y="36"/>
                </a:cxn>
                <a:cxn ang="0">
                  <a:pos x="197" y="36"/>
                </a:cxn>
                <a:cxn ang="0">
                  <a:pos x="179" y="46"/>
                </a:cxn>
                <a:cxn ang="0">
                  <a:pos x="162" y="67"/>
                </a:cxn>
                <a:cxn ang="0">
                  <a:pos x="154" y="61"/>
                </a:cxn>
                <a:cxn ang="0">
                  <a:pos x="120" y="67"/>
                </a:cxn>
                <a:cxn ang="0">
                  <a:pos x="97" y="50"/>
                </a:cxn>
                <a:cxn ang="0">
                  <a:pos x="85" y="50"/>
                </a:cxn>
                <a:cxn ang="0">
                  <a:pos x="73" y="20"/>
                </a:cxn>
                <a:cxn ang="0">
                  <a:pos x="67" y="10"/>
                </a:cxn>
                <a:cxn ang="0">
                  <a:pos x="63" y="2"/>
                </a:cxn>
                <a:cxn ang="0">
                  <a:pos x="47" y="16"/>
                </a:cxn>
                <a:cxn ang="0">
                  <a:pos x="30" y="16"/>
                </a:cxn>
                <a:cxn ang="0">
                  <a:pos x="20" y="2"/>
                </a:cxn>
                <a:cxn ang="0">
                  <a:pos x="8" y="6"/>
                </a:cxn>
                <a:cxn ang="0">
                  <a:pos x="4" y="20"/>
                </a:cxn>
                <a:cxn ang="0">
                  <a:pos x="0" y="32"/>
                </a:cxn>
                <a:cxn ang="0">
                  <a:pos x="10" y="52"/>
                </a:cxn>
                <a:cxn ang="0">
                  <a:pos x="12" y="69"/>
                </a:cxn>
                <a:cxn ang="0">
                  <a:pos x="14" y="75"/>
                </a:cxn>
                <a:cxn ang="0">
                  <a:pos x="14" y="81"/>
                </a:cxn>
                <a:cxn ang="0">
                  <a:pos x="22" y="89"/>
                </a:cxn>
                <a:cxn ang="0">
                  <a:pos x="38" y="91"/>
                </a:cxn>
                <a:cxn ang="0">
                  <a:pos x="39" y="97"/>
                </a:cxn>
                <a:cxn ang="0">
                  <a:pos x="32" y="99"/>
                </a:cxn>
                <a:cxn ang="0">
                  <a:pos x="30" y="109"/>
                </a:cxn>
                <a:cxn ang="0">
                  <a:pos x="28" y="117"/>
                </a:cxn>
                <a:cxn ang="0">
                  <a:pos x="32" y="130"/>
                </a:cxn>
                <a:cxn ang="0">
                  <a:pos x="47" y="146"/>
                </a:cxn>
                <a:cxn ang="0">
                  <a:pos x="53" y="158"/>
                </a:cxn>
                <a:cxn ang="0">
                  <a:pos x="69" y="176"/>
                </a:cxn>
                <a:cxn ang="0">
                  <a:pos x="77" y="195"/>
                </a:cxn>
                <a:cxn ang="0">
                  <a:pos x="85" y="213"/>
                </a:cxn>
                <a:cxn ang="0">
                  <a:pos x="110" y="233"/>
                </a:cxn>
                <a:cxn ang="0">
                  <a:pos x="116" y="247"/>
                </a:cxn>
                <a:cxn ang="0">
                  <a:pos x="126" y="260"/>
                </a:cxn>
                <a:cxn ang="0">
                  <a:pos x="140" y="274"/>
                </a:cxn>
                <a:cxn ang="0">
                  <a:pos x="160" y="294"/>
                </a:cxn>
                <a:cxn ang="0">
                  <a:pos x="177" y="296"/>
                </a:cxn>
                <a:cxn ang="0">
                  <a:pos x="215" y="286"/>
                </a:cxn>
                <a:cxn ang="0">
                  <a:pos x="229" y="316"/>
                </a:cxn>
                <a:cxn ang="0">
                  <a:pos x="264" y="322"/>
                </a:cxn>
                <a:cxn ang="0">
                  <a:pos x="288" y="325"/>
                </a:cxn>
              </a:cxnLst>
              <a:rect l="0" t="0" r="r" b="b"/>
              <a:pathLst>
                <a:path w="327" h="325">
                  <a:moveTo>
                    <a:pt x="288" y="325"/>
                  </a:moveTo>
                  <a:lnTo>
                    <a:pt x="290" y="306"/>
                  </a:lnTo>
                  <a:lnTo>
                    <a:pt x="300" y="292"/>
                  </a:lnTo>
                  <a:lnTo>
                    <a:pt x="309" y="290"/>
                  </a:lnTo>
                  <a:lnTo>
                    <a:pt x="319" y="286"/>
                  </a:lnTo>
                  <a:lnTo>
                    <a:pt x="327" y="282"/>
                  </a:lnTo>
                  <a:lnTo>
                    <a:pt x="327" y="274"/>
                  </a:lnTo>
                  <a:lnTo>
                    <a:pt x="319" y="272"/>
                  </a:lnTo>
                  <a:lnTo>
                    <a:pt x="319" y="262"/>
                  </a:lnTo>
                  <a:lnTo>
                    <a:pt x="313" y="255"/>
                  </a:lnTo>
                  <a:lnTo>
                    <a:pt x="307" y="253"/>
                  </a:lnTo>
                  <a:lnTo>
                    <a:pt x="300" y="241"/>
                  </a:lnTo>
                  <a:lnTo>
                    <a:pt x="298" y="235"/>
                  </a:lnTo>
                  <a:lnTo>
                    <a:pt x="300" y="231"/>
                  </a:lnTo>
                  <a:lnTo>
                    <a:pt x="292" y="213"/>
                  </a:lnTo>
                  <a:lnTo>
                    <a:pt x="309" y="193"/>
                  </a:lnTo>
                  <a:lnTo>
                    <a:pt x="309" y="188"/>
                  </a:lnTo>
                  <a:lnTo>
                    <a:pt x="307" y="184"/>
                  </a:lnTo>
                  <a:lnTo>
                    <a:pt x="292" y="180"/>
                  </a:lnTo>
                  <a:lnTo>
                    <a:pt x="290" y="178"/>
                  </a:lnTo>
                  <a:lnTo>
                    <a:pt x="290" y="168"/>
                  </a:lnTo>
                  <a:lnTo>
                    <a:pt x="288" y="158"/>
                  </a:lnTo>
                  <a:lnTo>
                    <a:pt x="280" y="150"/>
                  </a:lnTo>
                  <a:lnTo>
                    <a:pt x="280" y="144"/>
                  </a:lnTo>
                  <a:lnTo>
                    <a:pt x="284" y="138"/>
                  </a:lnTo>
                  <a:lnTo>
                    <a:pt x="280" y="136"/>
                  </a:lnTo>
                  <a:lnTo>
                    <a:pt x="280" y="130"/>
                  </a:lnTo>
                  <a:lnTo>
                    <a:pt x="280" y="119"/>
                  </a:lnTo>
                  <a:lnTo>
                    <a:pt x="284" y="111"/>
                  </a:lnTo>
                  <a:lnTo>
                    <a:pt x="288" y="109"/>
                  </a:lnTo>
                  <a:lnTo>
                    <a:pt x="294" y="109"/>
                  </a:lnTo>
                  <a:lnTo>
                    <a:pt x="298" y="101"/>
                  </a:lnTo>
                  <a:lnTo>
                    <a:pt x="300" y="95"/>
                  </a:lnTo>
                  <a:lnTo>
                    <a:pt x="301" y="87"/>
                  </a:lnTo>
                  <a:lnTo>
                    <a:pt x="301" y="79"/>
                  </a:lnTo>
                  <a:lnTo>
                    <a:pt x="301" y="71"/>
                  </a:lnTo>
                  <a:lnTo>
                    <a:pt x="292" y="69"/>
                  </a:lnTo>
                  <a:lnTo>
                    <a:pt x="288" y="61"/>
                  </a:lnTo>
                  <a:lnTo>
                    <a:pt x="284" y="57"/>
                  </a:lnTo>
                  <a:lnTo>
                    <a:pt x="280" y="56"/>
                  </a:lnTo>
                  <a:lnTo>
                    <a:pt x="270" y="48"/>
                  </a:lnTo>
                  <a:lnTo>
                    <a:pt x="260" y="42"/>
                  </a:lnTo>
                  <a:lnTo>
                    <a:pt x="246" y="38"/>
                  </a:lnTo>
                  <a:lnTo>
                    <a:pt x="242" y="36"/>
                  </a:lnTo>
                  <a:lnTo>
                    <a:pt x="233" y="36"/>
                  </a:lnTo>
                  <a:lnTo>
                    <a:pt x="213" y="30"/>
                  </a:lnTo>
                  <a:lnTo>
                    <a:pt x="205" y="32"/>
                  </a:lnTo>
                  <a:lnTo>
                    <a:pt x="197" y="36"/>
                  </a:lnTo>
                  <a:lnTo>
                    <a:pt x="187" y="36"/>
                  </a:lnTo>
                  <a:lnTo>
                    <a:pt x="181" y="38"/>
                  </a:lnTo>
                  <a:lnTo>
                    <a:pt x="179" y="42"/>
                  </a:lnTo>
                  <a:lnTo>
                    <a:pt x="179" y="46"/>
                  </a:lnTo>
                  <a:lnTo>
                    <a:pt x="175" y="52"/>
                  </a:lnTo>
                  <a:lnTo>
                    <a:pt x="164" y="52"/>
                  </a:lnTo>
                  <a:lnTo>
                    <a:pt x="164" y="65"/>
                  </a:lnTo>
                  <a:lnTo>
                    <a:pt x="162" y="67"/>
                  </a:lnTo>
                  <a:lnTo>
                    <a:pt x="158" y="67"/>
                  </a:lnTo>
                  <a:lnTo>
                    <a:pt x="154" y="65"/>
                  </a:lnTo>
                  <a:lnTo>
                    <a:pt x="158" y="65"/>
                  </a:lnTo>
                  <a:lnTo>
                    <a:pt x="154" y="61"/>
                  </a:lnTo>
                  <a:lnTo>
                    <a:pt x="150" y="61"/>
                  </a:lnTo>
                  <a:lnTo>
                    <a:pt x="140" y="67"/>
                  </a:lnTo>
                  <a:lnTo>
                    <a:pt x="132" y="71"/>
                  </a:lnTo>
                  <a:lnTo>
                    <a:pt x="120" y="67"/>
                  </a:lnTo>
                  <a:lnTo>
                    <a:pt x="106" y="59"/>
                  </a:lnTo>
                  <a:lnTo>
                    <a:pt x="103" y="52"/>
                  </a:lnTo>
                  <a:lnTo>
                    <a:pt x="97" y="52"/>
                  </a:lnTo>
                  <a:lnTo>
                    <a:pt x="97" y="50"/>
                  </a:lnTo>
                  <a:lnTo>
                    <a:pt x="93" y="52"/>
                  </a:lnTo>
                  <a:lnTo>
                    <a:pt x="89" y="52"/>
                  </a:lnTo>
                  <a:lnTo>
                    <a:pt x="87" y="56"/>
                  </a:lnTo>
                  <a:lnTo>
                    <a:pt x="85" y="50"/>
                  </a:lnTo>
                  <a:lnTo>
                    <a:pt x="83" y="48"/>
                  </a:lnTo>
                  <a:lnTo>
                    <a:pt x="79" y="38"/>
                  </a:lnTo>
                  <a:lnTo>
                    <a:pt x="77" y="26"/>
                  </a:lnTo>
                  <a:lnTo>
                    <a:pt x="73" y="20"/>
                  </a:lnTo>
                  <a:lnTo>
                    <a:pt x="69" y="18"/>
                  </a:lnTo>
                  <a:lnTo>
                    <a:pt x="67" y="16"/>
                  </a:lnTo>
                  <a:lnTo>
                    <a:pt x="67" y="12"/>
                  </a:lnTo>
                  <a:lnTo>
                    <a:pt x="67" y="10"/>
                  </a:lnTo>
                  <a:lnTo>
                    <a:pt x="69" y="8"/>
                  </a:lnTo>
                  <a:lnTo>
                    <a:pt x="69" y="6"/>
                  </a:lnTo>
                  <a:lnTo>
                    <a:pt x="65" y="0"/>
                  </a:lnTo>
                  <a:lnTo>
                    <a:pt x="63" y="2"/>
                  </a:lnTo>
                  <a:lnTo>
                    <a:pt x="59" y="2"/>
                  </a:lnTo>
                  <a:lnTo>
                    <a:pt x="55" y="8"/>
                  </a:lnTo>
                  <a:lnTo>
                    <a:pt x="53" y="12"/>
                  </a:lnTo>
                  <a:lnTo>
                    <a:pt x="47" y="16"/>
                  </a:lnTo>
                  <a:lnTo>
                    <a:pt x="41" y="18"/>
                  </a:lnTo>
                  <a:lnTo>
                    <a:pt x="36" y="20"/>
                  </a:lnTo>
                  <a:lnTo>
                    <a:pt x="32" y="18"/>
                  </a:lnTo>
                  <a:lnTo>
                    <a:pt x="30" y="16"/>
                  </a:lnTo>
                  <a:lnTo>
                    <a:pt x="28" y="12"/>
                  </a:lnTo>
                  <a:lnTo>
                    <a:pt x="22" y="8"/>
                  </a:lnTo>
                  <a:lnTo>
                    <a:pt x="20" y="6"/>
                  </a:lnTo>
                  <a:lnTo>
                    <a:pt x="20" y="2"/>
                  </a:lnTo>
                  <a:lnTo>
                    <a:pt x="18" y="2"/>
                  </a:lnTo>
                  <a:lnTo>
                    <a:pt x="14" y="8"/>
                  </a:lnTo>
                  <a:lnTo>
                    <a:pt x="10" y="6"/>
                  </a:lnTo>
                  <a:lnTo>
                    <a:pt x="8" y="6"/>
                  </a:lnTo>
                  <a:lnTo>
                    <a:pt x="4" y="10"/>
                  </a:lnTo>
                  <a:lnTo>
                    <a:pt x="2" y="12"/>
                  </a:lnTo>
                  <a:lnTo>
                    <a:pt x="4" y="18"/>
                  </a:lnTo>
                  <a:lnTo>
                    <a:pt x="4" y="20"/>
                  </a:lnTo>
                  <a:lnTo>
                    <a:pt x="4" y="22"/>
                  </a:lnTo>
                  <a:lnTo>
                    <a:pt x="4" y="28"/>
                  </a:lnTo>
                  <a:lnTo>
                    <a:pt x="2" y="30"/>
                  </a:lnTo>
                  <a:lnTo>
                    <a:pt x="0" y="32"/>
                  </a:lnTo>
                  <a:lnTo>
                    <a:pt x="2" y="38"/>
                  </a:lnTo>
                  <a:lnTo>
                    <a:pt x="8" y="42"/>
                  </a:lnTo>
                  <a:lnTo>
                    <a:pt x="8" y="48"/>
                  </a:lnTo>
                  <a:lnTo>
                    <a:pt x="10" y="52"/>
                  </a:lnTo>
                  <a:lnTo>
                    <a:pt x="10" y="57"/>
                  </a:lnTo>
                  <a:lnTo>
                    <a:pt x="10" y="59"/>
                  </a:lnTo>
                  <a:lnTo>
                    <a:pt x="12" y="67"/>
                  </a:lnTo>
                  <a:lnTo>
                    <a:pt x="12" y="69"/>
                  </a:lnTo>
                  <a:lnTo>
                    <a:pt x="12" y="71"/>
                  </a:lnTo>
                  <a:lnTo>
                    <a:pt x="10" y="75"/>
                  </a:lnTo>
                  <a:lnTo>
                    <a:pt x="12" y="75"/>
                  </a:lnTo>
                  <a:lnTo>
                    <a:pt x="14" y="75"/>
                  </a:lnTo>
                  <a:lnTo>
                    <a:pt x="14" y="77"/>
                  </a:lnTo>
                  <a:lnTo>
                    <a:pt x="12" y="79"/>
                  </a:lnTo>
                  <a:lnTo>
                    <a:pt x="14" y="79"/>
                  </a:lnTo>
                  <a:lnTo>
                    <a:pt x="14" y="81"/>
                  </a:lnTo>
                  <a:lnTo>
                    <a:pt x="18" y="85"/>
                  </a:lnTo>
                  <a:lnTo>
                    <a:pt x="18" y="87"/>
                  </a:lnTo>
                  <a:lnTo>
                    <a:pt x="22" y="87"/>
                  </a:lnTo>
                  <a:lnTo>
                    <a:pt x="22" y="89"/>
                  </a:lnTo>
                  <a:lnTo>
                    <a:pt x="26" y="89"/>
                  </a:lnTo>
                  <a:lnTo>
                    <a:pt x="28" y="89"/>
                  </a:lnTo>
                  <a:lnTo>
                    <a:pt x="32" y="91"/>
                  </a:lnTo>
                  <a:lnTo>
                    <a:pt x="38" y="91"/>
                  </a:lnTo>
                  <a:lnTo>
                    <a:pt x="39" y="91"/>
                  </a:lnTo>
                  <a:lnTo>
                    <a:pt x="41" y="91"/>
                  </a:lnTo>
                  <a:lnTo>
                    <a:pt x="41" y="95"/>
                  </a:lnTo>
                  <a:lnTo>
                    <a:pt x="39" y="97"/>
                  </a:lnTo>
                  <a:lnTo>
                    <a:pt x="38" y="97"/>
                  </a:lnTo>
                  <a:lnTo>
                    <a:pt x="36" y="97"/>
                  </a:lnTo>
                  <a:lnTo>
                    <a:pt x="32" y="97"/>
                  </a:lnTo>
                  <a:lnTo>
                    <a:pt x="32" y="99"/>
                  </a:lnTo>
                  <a:lnTo>
                    <a:pt x="36" y="105"/>
                  </a:lnTo>
                  <a:lnTo>
                    <a:pt x="36" y="109"/>
                  </a:lnTo>
                  <a:lnTo>
                    <a:pt x="32" y="109"/>
                  </a:lnTo>
                  <a:lnTo>
                    <a:pt x="30" y="109"/>
                  </a:lnTo>
                  <a:lnTo>
                    <a:pt x="28" y="109"/>
                  </a:lnTo>
                  <a:lnTo>
                    <a:pt x="28" y="111"/>
                  </a:lnTo>
                  <a:lnTo>
                    <a:pt x="30" y="115"/>
                  </a:lnTo>
                  <a:lnTo>
                    <a:pt x="28" y="117"/>
                  </a:lnTo>
                  <a:lnTo>
                    <a:pt x="26" y="119"/>
                  </a:lnTo>
                  <a:lnTo>
                    <a:pt x="28" y="124"/>
                  </a:lnTo>
                  <a:lnTo>
                    <a:pt x="30" y="126"/>
                  </a:lnTo>
                  <a:lnTo>
                    <a:pt x="32" y="130"/>
                  </a:lnTo>
                  <a:lnTo>
                    <a:pt x="36" y="134"/>
                  </a:lnTo>
                  <a:lnTo>
                    <a:pt x="36" y="138"/>
                  </a:lnTo>
                  <a:lnTo>
                    <a:pt x="39" y="140"/>
                  </a:lnTo>
                  <a:lnTo>
                    <a:pt x="47" y="146"/>
                  </a:lnTo>
                  <a:lnTo>
                    <a:pt x="53" y="154"/>
                  </a:lnTo>
                  <a:lnTo>
                    <a:pt x="53" y="156"/>
                  </a:lnTo>
                  <a:lnTo>
                    <a:pt x="49" y="158"/>
                  </a:lnTo>
                  <a:lnTo>
                    <a:pt x="53" y="158"/>
                  </a:lnTo>
                  <a:lnTo>
                    <a:pt x="57" y="158"/>
                  </a:lnTo>
                  <a:lnTo>
                    <a:pt x="59" y="160"/>
                  </a:lnTo>
                  <a:lnTo>
                    <a:pt x="67" y="170"/>
                  </a:lnTo>
                  <a:lnTo>
                    <a:pt x="69" y="176"/>
                  </a:lnTo>
                  <a:lnTo>
                    <a:pt x="69" y="180"/>
                  </a:lnTo>
                  <a:lnTo>
                    <a:pt x="69" y="188"/>
                  </a:lnTo>
                  <a:lnTo>
                    <a:pt x="73" y="195"/>
                  </a:lnTo>
                  <a:lnTo>
                    <a:pt x="77" y="195"/>
                  </a:lnTo>
                  <a:lnTo>
                    <a:pt x="77" y="203"/>
                  </a:lnTo>
                  <a:lnTo>
                    <a:pt x="79" y="205"/>
                  </a:lnTo>
                  <a:lnTo>
                    <a:pt x="83" y="207"/>
                  </a:lnTo>
                  <a:lnTo>
                    <a:pt x="85" y="213"/>
                  </a:lnTo>
                  <a:lnTo>
                    <a:pt x="95" y="215"/>
                  </a:lnTo>
                  <a:lnTo>
                    <a:pt x="103" y="213"/>
                  </a:lnTo>
                  <a:lnTo>
                    <a:pt x="110" y="227"/>
                  </a:lnTo>
                  <a:lnTo>
                    <a:pt x="110" y="233"/>
                  </a:lnTo>
                  <a:lnTo>
                    <a:pt x="110" y="235"/>
                  </a:lnTo>
                  <a:lnTo>
                    <a:pt x="114" y="237"/>
                  </a:lnTo>
                  <a:lnTo>
                    <a:pt x="114" y="243"/>
                  </a:lnTo>
                  <a:lnTo>
                    <a:pt x="116" y="247"/>
                  </a:lnTo>
                  <a:lnTo>
                    <a:pt x="120" y="251"/>
                  </a:lnTo>
                  <a:lnTo>
                    <a:pt x="120" y="255"/>
                  </a:lnTo>
                  <a:lnTo>
                    <a:pt x="124" y="256"/>
                  </a:lnTo>
                  <a:lnTo>
                    <a:pt x="126" y="260"/>
                  </a:lnTo>
                  <a:lnTo>
                    <a:pt x="126" y="262"/>
                  </a:lnTo>
                  <a:lnTo>
                    <a:pt x="126" y="266"/>
                  </a:lnTo>
                  <a:lnTo>
                    <a:pt x="134" y="274"/>
                  </a:lnTo>
                  <a:lnTo>
                    <a:pt x="140" y="274"/>
                  </a:lnTo>
                  <a:lnTo>
                    <a:pt x="140" y="280"/>
                  </a:lnTo>
                  <a:lnTo>
                    <a:pt x="150" y="290"/>
                  </a:lnTo>
                  <a:lnTo>
                    <a:pt x="154" y="290"/>
                  </a:lnTo>
                  <a:lnTo>
                    <a:pt x="160" y="294"/>
                  </a:lnTo>
                  <a:lnTo>
                    <a:pt x="164" y="294"/>
                  </a:lnTo>
                  <a:lnTo>
                    <a:pt x="170" y="296"/>
                  </a:lnTo>
                  <a:lnTo>
                    <a:pt x="175" y="300"/>
                  </a:lnTo>
                  <a:lnTo>
                    <a:pt x="177" y="296"/>
                  </a:lnTo>
                  <a:lnTo>
                    <a:pt x="179" y="294"/>
                  </a:lnTo>
                  <a:lnTo>
                    <a:pt x="195" y="290"/>
                  </a:lnTo>
                  <a:lnTo>
                    <a:pt x="207" y="282"/>
                  </a:lnTo>
                  <a:lnTo>
                    <a:pt x="215" y="286"/>
                  </a:lnTo>
                  <a:lnTo>
                    <a:pt x="219" y="294"/>
                  </a:lnTo>
                  <a:lnTo>
                    <a:pt x="223" y="306"/>
                  </a:lnTo>
                  <a:lnTo>
                    <a:pt x="225" y="312"/>
                  </a:lnTo>
                  <a:lnTo>
                    <a:pt x="229" y="316"/>
                  </a:lnTo>
                  <a:lnTo>
                    <a:pt x="240" y="320"/>
                  </a:lnTo>
                  <a:lnTo>
                    <a:pt x="252" y="320"/>
                  </a:lnTo>
                  <a:lnTo>
                    <a:pt x="252" y="322"/>
                  </a:lnTo>
                  <a:lnTo>
                    <a:pt x="264" y="322"/>
                  </a:lnTo>
                  <a:lnTo>
                    <a:pt x="274" y="320"/>
                  </a:lnTo>
                  <a:lnTo>
                    <a:pt x="282" y="323"/>
                  </a:lnTo>
                  <a:lnTo>
                    <a:pt x="282" y="325"/>
                  </a:lnTo>
                  <a:lnTo>
                    <a:pt x="288" y="325"/>
                  </a:lnTo>
                  <a:lnTo>
                    <a:pt x="288" y="325"/>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98" name="Freeform 455">
              <a:extLst>
                <a:ext uri="{FF2B5EF4-FFF2-40B4-BE49-F238E27FC236}">
                  <a16:creationId xmlns:a16="http://schemas.microsoft.com/office/drawing/2014/main" id="{5E46C135-4EFB-EB4C-8AD2-6B13C2CC17D0}"/>
                </a:ext>
              </a:extLst>
            </p:cNvPr>
            <p:cNvSpPr>
              <a:spLocks/>
            </p:cNvSpPr>
            <p:nvPr/>
          </p:nvSpPr>
          <p:spPr bwMode="gray">
            <a:xfrm>
              <a:off x="6230941" y="3336920"/>
              <a:ext cx="519113" cy="515937"/>
            </a:xfrm>
            <a:custGeom>
              <a:avLst/>
              <a:gdLst/>
              <a:ahLst/>
              <a:cxnLst>
                <a:cxn ang="0">
                  <a:pos x="309" y="290"/>
                </a:cxn>
                <a:cxn ang="0">
                  <a:pos x="319" y="272"/>
                </a:cxn>
                <a:cxn ang="0">
                  <a:pos x="300" y="241"/>
                </a:cxn>
                <a:cxn ang="0">
                  <a:pos x="309" y="193"/>
                </a:cxn>
                <a:cxn ang="0">
                  <a:pos x="290" y="178"/>
                </a:cxn>
                <a:cxn ang="0">
                  <a:pos x="280" y="144"/>
                </a:cxn>
                <a:cxn ang="0">
                  <a:pos x="280" y="119"/>
                </a:cxn>
                <a:cxn ang="0">
                  <a:pos x="298" y="101"/>
                </a:cxn>
                <a:cxn ang="0">
                  <a:pos x="301" y="71"/>
                </a:cxn>
                <a:cxn ang="0">
                  <a:pos x="280" y="56"/>
                </a:cxn>
                <a:cxn ang="0">
                  <a:pos x="242" y="36"/>
                </a:cxn>
                <a:cxn ang="0">
                  <a:pos x="197" y="36"/>
                </a:cxn>
                <a:cxn ang="0">
                  <a:pos x="179" y="46"/>
                </a:cxn>
                <a:cxn ang="0">
                  <a:pos x="162" y="67"/>
                </a:cxn>
                <a:cxn ang="0">
                  <a:pos x="154" y="61"/>
                </a:cxn>
                <a:cxn ang="0">
                  <a:pos x="120" y="67"/>
                </a:cxn>
                <a:cxn ang="0">
                  <a:pos x="97" y="50"/>
                </a:cxn>
                <a:cxn ang="0">
                  <a:pos x="85" y="50"/>
                </a:cxn>
                <a:cxn ang="0">
                  <a:pos x="73" y="20"/>
                </a:cxn>
                <a:cxn ang="0">
                  <a:pos x="67" y="10"/>
                </a:cxn>
                <a:cxn ang="0">
                  <a:pos x="63" y="2"/>
                </a:cxn>
                <a:cxn ang="0">
                  <a:pos x="47" y="16"/>
                </a:cxn>
                <a:cxn ang="0">
                  <a:pos x="30" y="16"/>
                </a:cxn>
                <a:cxn ang="0">
                  <a:pos x="20" y="2"/>
                </a:cxn>
                <a:cxn ang="0">
                  <a:pos x="8" y="6"/>
                </a:cxn>
                <a:cxn ang="0">
                  <a:pos x="4" y="20"/>
                </a:cxn>
                <a:cxn ang="0">
                  <a:pos x="0" y="32"/>
                </a:cxn>
                <a:cxn ang="0">
                  <a:pos x="10" y="52"/>
                </a:cxn>
                <a:cxn ang="0">
                  <a:pos x="12" y="69"/>
                </a:cxn>
                <a:cxn ang="0">
                  <a:pos x="14" y="75"/>
                </a:cxn>
                <a:cxn ang="0">
                  <a:pos x="14" y="81"/>
                </a:cxn>
                <a:cxn ang="0">
                  <a:pos x="22" y="89"/>
                </a:cxn>
                <a:cxn ang="0">
                  <a:pos x="38" y="91"/>
                </a:cxn>
                <a:cxn ang="0">
                  <a:pos x="39" y="97"/>
                </a:cxn>
                <a:cxn ang="0">
                  <a:pos x="32" y="99"/>
                </a:cxn>
                <a:cxn ang="0">
                  <a:pos x="30" y="109"/>
                </a:cxn>
                <a:cxn ang="0">
                  <a:pos x="28" y="117"/>
                </a:cxn>
                <a:cxn ang="0">
                  <a:pos x="32" y="130"/>
                </a:cxn>
                <a:cxn ang="0">
                  <a:pos x="47" y="146"/>
                </a:cxn>
                <a:cxn ang="0">
                  <a:pos x="53" y="158"/>
                </a:cxn>
                <a:cxn ang="0">
                  <a:pos x="69" y="176"/>
                </a:cxn>
                <a:cxn ang="0">
                  <a:pos x="77" y="195"/>
                </a:cxn>
                <a:cxn ang="0">
                  <a:pos x="85" y="213"/>
                </a:cxn>
                <a:cxn ang="0">
                  <a:pos x="110" y="233"/>
                </a:cxn>
                <a:cxn ang="0">
                  <a:pos x="116" y="247"/>
                </a:cxn>
                <a:cxn ang="0">
                  <a:pos x="126" y="260"/>
                </a:cxn>
                <a:cxn ang="0">
                  <a:pos x="140" y="274"/>
                </a:cxn>
                <a:cxn ang="0">
                  <a:pos x="160" y="294"/>
                </a:cxn>
                <a:cxn ang="0">
                  <a:pos x="177" y="296"/>
                </a:cxn>
                <a:cxn ang="0">
                  <a:pos x="215" y="286"/>
                </a:cxn>
                <a:cxn ang="0">
                  <a:pos x="229" y="316"/>
                </a:cxn>
                <a:cxn ang="0">
                  <a:pos x="264" y="322"/>
                </a:cxn>
                <a:cxn ang="0">
                  <a:pos x="288" y="325"/>
                </a:cxn>
              </a:cxnLst>
              <a:rect l="0" t="0" r="r" b="b"/>
              <a:pathLst>
                <a:path w="327" h="325">
                  <a:moveTo>
                    <a:pt x="288" y="325"/>
                  </a:moveTo>
                  <a:lnTo>
                    <a:pt x="290" y="306"/>
                  </a:lnTo>
                  <a:lnTo>
                    <a:pt x="300" y="292"/>
                  </a:lnTo>
                  <a:lnTo>
                    <a:pt x="309" y="290"/>
                  </a:lnTo>
                  <a:lnTo>
                    <a:pt x="319" y="286"/>
                  </a:lnTo>
                  <a:lnTo>
                    <a:pt x="327" y="282"/>
                  </a:lnTo>
                  <a:lnTo>
                    <a:pt x="327" y="274"/>
                  </a:lnTo>
                  <a:lnTo>
                    <a:pt x="319" y="272"/>
                  </a:lnTo>
                  <a:lnTo>
                    <a:pt x="319" y="262"/>
                  </a:lnTo>
                  <a:lnTo>
                    <a:pt x="313" y="255"/>
                  </a:lnTo>
                  <a:lnTo>
                    <a:pt x="307" y="253"/>
                  </a:lnTo>
                  <a:lnTo>
                    <a:pt x="300" y="241"/>
                  </a:lnTo>
                  <a:lnTo>
                    <a:pt x="298" y="235"/>
                  </a:lnTo>
                  <a:lnTo>
                    <a:pt x="300" y="231"/>
                  </a:lnTo>
                  <a:lnTo>
                    <a:pt x="292" y="213"/>
                  </a:lnTo>
                  <a:lnTo>
                    <a:pt x="309" y="193"/>
                  </a:lnTo>
                  <a:lnTo>
                    <a:pt x="309" y="188"/>
                  </a:lnTo>
                  <a:lnTo>
                    <a:pt x="307" y="184"/>
                  </a:lnTo>
                  <a:lnTo>
                    <a:pt x="292" y="180"/>
                  </a:lnTo>
                  <a:lnTo>
                    <a:pt x="290" y="178"/>
                  </a:lnTo>
                  <a:lnTo>
                    <a:pt x="290" y="168"/>
                  </a:lnTo>
                  <a:lnTo>
                    <a:pt x="288" y="158"/>
                  </a:lnTo>
                  <a:lnTo>
                    <a:pt x="280" y="150"/>
                  </a:lnTo>
                  <a:lnTo>
                    <a:pt x="280" y="144"/>
                  </a:lnTo>
                  <a:lnTo>
                    <a:pt x="284" y="138"/>
                  </a:lnTo>
                  <a:lnTo>
                    <a:pt x="280" y="136"/>
                  </a:lnTo>
                  <a:lnTo>
                    <a:pt x="280" y="130"/>
                  </a:lnTo>
                  <a:lnTo>
                    <a:pt x="280" y="119"/>
                  </a:lnTo>
                  <a:lnTo>
                    <a:pt x="284" y="111"/>
                  </a:lnTo>
                  <a:lnTo>
                    <a:pt x="288" y="109"/>
                  </a:lnTo>
                  <a:lnTo>
                    <a:pt x="294" y="109"/>
                  </a:lnTo>
                  <a:lnTo>
                    <a:pt x="298" y="101"/>
                  </a:lnTo>
                  <a:lnTo>
                    <a:pt x="300" y="95"/>
                  </a:lnTo>
                  <a:lnTo>
                    <a:pt x="301" y="87"/>
                  </a:lnTo>
                  <a:lnTo>
                    <a:pt x="301" y="79"/>
                  </a:lnTo>
                  <a:lnTo>
                    <a:pt x="301" y="71"/>
                  </a:lnTo>
                  <a:lnTo>
                    <a:pt x="292" y="69"/>
                  </a:lnTo>
                  <a:lnTo>
                    <a:pt x="288" y="61"/>
                  </a:lnTo>
                  <a:lnTo>
                    <a:pt x="284" y="57"/>
                  </a:lnTo>
                  <a:lnTo>
                    <a:pt x="280" y="56"/>
                  </a:lnTo>
                  <a:lnTo>
                    <a:pt x="270" y="48"/>
                  </a:lnTo>
                  <a:lnTo>
                    <a:pt x="260" y="42"/>
                  </a:lnTo>
                  <a:lnTo>
                    <a:pt x="246" y="38"/>
                  </a:lnTo>
                  <a:lnTo>
                    <a:pt x="242" y="36"/>
                  </a:lnTo>
                  <a:lnTo>
                    <a:pt x="233" y="36"/>
                  </a:lnTo>
                  <a:lnTo>
                    <a:pt x="213" y="30"/>
                  </a:lnTo>
                  <a:lnTo>
                    <a:pt x="205" y="32"/>
                  </a:lnTo>
                  <a:lnTo>
                    <a:pt x="197" y="36"/>
                  </a:lnTo>
                  <a:lnTo>
                    <a:pt x="187" y="36"/>
                  </a:lnTo>
                  <a:lnTo>
                    <a:pt x="181" y="38"/>
                  </a:lnTo>
                  <a:lnTo>
                    <a:pt x="179" y="42"/>
                  </a:lnTo>
                  <a:lnTo>
                    <a:pt x="179" y="46"/>
                  </a:lnTo>
                  <a:lnTo>
                    <a:pt x="175" y="52"/>
                  </a:lnTo>
                  <a:lnTo>
                    <a:pt x="164" y="52"/>
                  </a:lnTo>
                  <a:lnTo>
                    <a:pt x="164" y="65"/>
                  </a:lnTo>
                  <a:lnTo>
                    <a:pt x="162" y="67"/>
                  </a:lnTo>
                  <a:lnTo>
                    <a:pt x="158" y="67"/>
                  </a:lnTo>
                  <a:lnTo>
                    <a:pt x="154" y="65"/>
                  </a:lnTo>
                  <a:lnTo>
                    <a:pt x="158" y="65"/>
                  </a:lnTo>
                  <a:lnTo>
                    <a:pt x="154" y="61"/>
                  </a:lnTo>
                  <a:lnTo>
                    <a:pt x="150" y="61"/>
                  </a:lnTo>
                  <a:lnTo>
                    <a:pt x="140" y="67"/>
                  </a:lnTo>
                  <a:lnTo>
                    <a:pt x="132" y="71"/>
                  </a:lnTo>
                  <a:lnTo>
                    <a:pt x="120" y="67"/>
                  </a:lnTo>
                  <a:lnTo>
                    <a:pt x="106" y="59"/>
                  </a:lnTo>
                  <a:lnTo>
                    <a:pt x="103" y="52"/>
                  </a:lnTo>
                  <a:lnTo>
                    <a:pt x="97" y="52"/>
                  </a:lnTo>
                  <a:lnTo>
                    <a:pt x="97" y="50"/>
                  </a:lnTo>
                  <a:lnTo>
                    <a:pt x="93" y="52"/>
                  </a:lnTo>
                  <a:lnTo>
                    <a:pt x="89" y="52"/>
                  </a:lnTo>
                  <a:lnTo>
                    <a:pt x="87" y="56"/>
                  </a:lnTo>
                  <a:lnTo>
                    <a:pt x="85" y="50"/>
                  </a:lnTo>
                  <a:lnTo>
                    <a:pt x="83" y="48"/>
                  </a:lnTo>
                  <a:lnTo>
                    <a:pt x="79" y="38"/>
                  </a:lnTo>
                  <a:lnTo>
                    <a:pt x="77" y="26"/>
                  </a:lnTo>
                  <a:lnTo>
                    <a:pt x="73" y="20"/>
                  </a:lnTo>
                  <a:lnTo>
                    <a:pt x="69" y="18"/>
                  </a:lnTo>
                  <a:lnTo>
                    <a:pt x="67" y="16"/>
                  </a:lnTo>
                  <a:lnTo>
                    <a:pt x="67" y="12"/>
                  </a:lnTo>
                  <a:lnTo>
                    <a:pt x="67" y="10"/>
                  </a:lnTo>
                  <a:lnTo>
                    <a:pt x="69" y="8"/>
                  </a:lnTo>
                  <a:lnTo>
                    <a:pt x="69" y="6"/>
                  </a:lnTo>
                  <a:lnTo>
                    <a:pt x="65" y="0"/>
                  </a:lnTo>
                  <a:lnTo>
                    <a:pt x="63" y="2"/>
                  </a:lnTo>
                  <a:lnTo>
                    <a:pt x="59" y="2"/>
                  </a:lnTo>
                  <a:lnTo>
                    <a:pt x="55" y="8"/>
                  </a:lnTo>
                  <a:lnTo>
                    <a:pt x="53" y="12"/>
                  </a:lnTo>
                  <a:lnTo>
                    <a:pt x="47" y="16"/>
                  </a:lnTo>
                  <a:lnTo>
                    <a:pt x="41" y="18"/>
                  </a:lnTo>
                  <a:lnTo>
                    <a:pt x="36" y="20"/>
                  </a:lnTo>
                  <a:lnTo>
                    <a:pt x="32" y="18"/>
                  </a:lnTo>
                  <a:lnTo>
                    <a:pt x="30" y="16"/>
                  </a:lnTo>
                  <a:lnTo>
                    <a:pt x="28" y="12"/>
                  </a:lnTo>
                  <a:lnTo>
                    <a:pt x="22" y="8"/>
                  </a:lnTo>
                  <a:lnTo>
                    <a:pt x="20" y="6"/>
                  </a:lnTo>
                  <a:lnTo>
                    <a:pt x="20" y="2"/>
                  </a:lnTo>
                  <a:lnTo>
                    <a:pt x="18" y="2"/>
                  </a:lnTo>
                  <a:lnTo>
                    <a:pt x="14" y="8"/>
                  </a:lnTo>
                  <a:lnTo>
                    <a:pt x="10" y="6"/>
                  </a:lnTo>
                  <a:lnTo>
                    <a:pt x="8" y="6"/>
                  </a:lnTo>
                  <a:lnTo>
                    <a:pt x="4" y="10"/>
                  </a:lnTo>
                  <a:lnTo>
                    <a:pt x="2" y="12"/>
                  </a:lnTo>
                  <a:lnTo>
                    <a:pt x="4" y="18"/>
                  </a:lnTo>
                  <a:lnTo>
                    <a:pt x="4" y="20"/>
                  </a:lnTo>
                  <a:lnTo>
                    <a:pt x="4" y="22"/>
                  </a:lnTo>
                  <a:lnTo>
                    <a:pt x="4" y="28"/>
                  </a:lnTo>
                  <a:lnTo>
                    <a:pt x="2" y="30"/>
                  </a:lnTo>
                  <a:lnTo>
                    <a:pt x="0" y="32"/>
                  </a:lnTo>
                  <a:lnTo>
                    <a:pt x="2" y="38"/>
                  </a:lnTo>
                  <a:lnTo>
                    <a:pt x="8" y="42"/>
                  </a:lnTo>
                  <a:lnTo>
                    <a:pt x="8" y="48"/>
                  </a:lnTo>
                  <a:lnTo>
                    <a:pt x="10" y="52"/>
                  </a:lnTo>
                  <a:lnTo>
                    <a:pt x="10" y="57"/>
                  </a:lnTo>
                  <a:lnTo>
                    <a:pt x="10" y="59"/>
                  </a:lnTo>
                  <a:lnTo>
                    <a:pt x="12" y="67"/>
                  </a:lnTo>
                  <a:lnTo>
                    <a:pt x="12" y="69"/>
                  </a:lnTo>
                  <a:lnTo>
                    <a:pt x="12" y="71"/>
                  </a:lnTo>
                  <a:lnTo>
                    <a:pt x="10" y="75"/>
                  </a:lnTo>
                  <a:lnTo>
                    <a:pt x="12" y="75"/>
                  </a:lnTo>
                  <a:lnTo>
                    <a:pt x="14" y="75"/>
                  </a:lnTo>
                  <a:lnTo>
                    <a:pt x="14" y="77"/>
                  </a:lnTo>
                  <a:lnTo>
                    <a:pt x="12" y="79"/>
                  </a:lnTo>
                  <a:lnTo>
                    <a:pt x="14" y="79"/>
                  </a:lnTo>
                  <a:lnTo>
                    <a:pt x="14" y="81"/>
                  </a:lnTo>
                  <a:lnTo>
                    <a:pt x="18" y="85"/>
                  </a:lnTo>
                  <a:lnTo>
                    <a:pt x="18" y="87"/>
                  </a:lnTo>
                  <a:lnTo>
                    <a:pt x="22" y="87"/>
                  </a:lnTo>
                  <a:lnTo>
                    <a:pt x="22" y="89"/>
                  </a:lnTo>
                  <a:lnTo>
                    <a:pt x="26" y="89"/>
                  </a:lnTo>
                  <a:lnTo>
                    <a:pt x="28" y="89"/>
                  </a:lnTo>
                  <a:lnTo>
                    <a:pt x="32" y="91"/>
                  </a:lnTo>
                  <a:lnTo>
                    <a:pt x="38" y="91"/>
                  </a:lnTo>
                  <a:lnTo>
                    <a:pt x="39" y="91"/>
                  </a:lnTo>
                  <a:lnTo>
                    <a:pt x="41" y="91"/>
                  </a:lnTo>
                  <a:lnTo>
                    <a:pt x="41" y="95"/>
                  </a:lnTo>
                  <a:lnTo>
                    <a:pt x="39" y="97"/>
                  </a:lnTo>
                  <a:lnTo>
                    <a:pt x="38" y="97"/>
                  </a:lnTo>
                  <a:lnTo>
                    <a:pt x="36" y="97"/>
                  </a:lnTo>
                  <a:lnTo>
                    <a:pt x="32" y="97"/>
                  </a:lnTo>
                  <a:lnTo>
                    <a:pt x="32" y="99"/>
                  </a:lnTo>
                  <a:lnTo>
                    <a:pt x="36" y="105"/>
                  </a:lnTo>
                  <a:lnTo>
                    <a:pt x="36" y="109"/>
                  </a:lnTo>
                  <a:lnTo>
                    <a:pt x="32" y="109"/>
                  </a:lnTo>
                  <a:lnTo>
                    <a:pt x="30" y="109"/>
                  </a:lnTo>
                  <a:lnTo>
                    <a:pt x="28" y="109"/>
                  </a:lnTo>
                  <a:lnTo>
                    <a:pt x="28" y="111"/>
                  </a:lnTo>
                  <a:lnTo>
                    <a:pt x="30" y="115"/>
                  </a:lnTo>
                  <a:lnTo>
                    <a:pt x="28" y="117"/>
                  </a:lnTo>
                  <a:lnTo>
                    <a:pt x="26" y="119"/>
                  </a:lnTo>
                  <a:lnTo>
                    <a:pt x="28" y="124"/>
                  </a:lnTo>
                  <a:lnTo>
                    <a:pt x="30" y="126"/>
                  </a:lnTo>
                  <a:lnTo>
                    <a:pt x="32" y="130"/>
                  </a:lnTo>
                  <a:lnTo>
                    <a:pt x="36" y="134"/>
                  </a:lnTo>
                  <a:lnTo>
                    <a:pt x="36" y="138"/>
                  </a:lnTo>
                  <a:lnTo>
                    <a:pt x="39" y="140"/>
                  </a:lnTo>
                  <a:lnTo>
                    <a:pt x="47" y="146"/>
                  </a:lnTo>
                  <a:lnTo>
                    <a:pt x="53" y="154"/>
                  </a:lnTo>
                  <a:lnTo>
                    <a:pt x="53" y="156"/>
                  </a:lnTo>
                  <a:lnTo>
                    <a:pt x="49" y="158"/>
                  </a:lnTo>
                  <a:lnTo>
                    <a:pt x="53" y="158"/>
                  </a:lnTo>
                  <a:lnTo>
                    <a:pt x="57" y="158"/>
                  </a:lnTo>
                  <a:lnTo>
                    <a:pt x="59" y="160"/>
                  </a:lnTo>
                  <a:lnTo>
                    <a:pt x="67" y="170"/>
                  </a:lnTo>
                  <a:lnTo>
                    <a:pt x="69" y="176"/>
                  </a:lnTo>
                  <a:lnTo>
                    <a:pt x="69" y="180"/>
                  </a:lnTo>
                  <a:lnTo>
                    <a:pt x="69" y="188"/>
                  </a:lnTo>
                  <a:lnTo>
                    <a:pt x="73" y="195"/>
                  </a:lnTo>
                  <a:lnTo>
                    <a:pt x="77" y="195"/>
                  </a:lnTo>
                  <a:lnTo>
                    <a:pt x="77" y="203"/>
                  </a:lnTo>
                  <a:lnTo>
                    <a:pt x="79" y="205"/>
                  </a:lnTo>
                  <a:lnTo>
                    <a:pt x="83" y="207"/>
                  </a:lnTo>
                  <a:lnTo>
                    <a:pt x="85" y="213"/>
                  </a:lnTo>
                  <a:lnTo>
                    <a:pt x="95" y="215"/>
                  </a:lnTo>
                  <a:lnTo>
                    <a:pt x="103" y="213"/>
                  </a:lnTo>
                  <a:lnTo>
                    <a:pt x="110" y="227"/>
                  </a:lnTo>
                  <a:lnTo>
                    <a:pt x="110" y="233"/>
                  </a:lnTo>
                  <a:lnTo>
                    <a:pt x="110" y="235"/>
                  </a:lnTo>
                  <a:lnTo>
                    <a:pt x="114" y="237"/>
                  </a:lnTo>
                  <a:lnTo>
                    <a:pt x="114" y="243"/>
                  </a:lnTo>
                  <a:lnTo>
                    <a:pt x="116" y="247"/>
                  </a:lnTo>
                  <a:lnTo>
                    <a:pt x="120" y="251"/>
                  </a:lnTo>
                  <a:lnTo>
                    <a:pt x="120" y="255"/>
                  </a:lnTo>
                  <a:lnTo>
                    <a:pt x="124" y="256"/>
                  </a:lnTo>
                  <a:lnTo>
                    <a:pt x="126" y="260"/>
                  </a:lnTo>
                  <a:lnTo>
                    <a:pt x="126" y="262"/>
                  </a:lnTo>
                  <a:lnTo>
                    <a:pt x="126" y="266"/>
                  </a:lnTo>
                  <a:lnTo>
                    <a:pt x="134" y="274"/>
                  </a:lnTo>
                  <a:lnTo>
                    <a:pt x="140" y="274"/>
                  </a:lnTo>
                  <a:lnTo>
                    <a:pt x="140" y="280"/>
                  </a:lnTo>
                  <a:lnTo>
                    <a:pt x="150" y="290"/>
                  </a:lnTo>
                  <a:lnTo>
                    <a:pt x="154" y="290"/>
                  </a:lnTo>
                  <a:lnTo>
                    <a:pt x="160" y="294"/>
                  </a:lnTo>
                  <a:lnTo>
                    <a:pt x="164" y="294"/>
                  </a:lnTo>
                  <a:lnTo>
                    <a:pt x="170" y="296"/>
                  </a:lnTo>
                  <a:lnTo>
                    <a:pt x="175" y="300"/>
                  </a:lnTo>
                  <a:lnTo>
                    <a:pt x="177" y="296"/>
                  </a:lnTo>
                  <a:lnTo>
                    <a:pt x="179" y="294"/>
                  </a:lnTo>
                  <a:lnTo>
                    <a:pt x="195" y="290"/>
                  </a:lnTo>
                  <a:lnTo>
                    <a:pt x="207" y="282"/>
                  </a:lnTo>
                  <a:lnTo>
                    <a:pt x="215" y="286"/>
                  </a:lnTo>
                  <a:lnTo>
                    <a:pt x="219" y="294"/>
                  </a:lnTo>
                  <a:lnTo>
                    <a:pt x="223" y="306"/>
                  </a:lnTo>
                  <a:lnTo>
                    <a:pt x="225" y="312"/>
                  </a:lnTo>
                  <a:lnTo>
                    <a:pt x="229" y="316"/>
                  </a:lnTo>
                  <a:lnTo>
                    <a:pt x="240" y="320"/>
                  </a:lnTo>
                  <a:lnTo>
                    <a:pt x="252" y="320"/>
                  </a:lnTo>
                  <a:lnTo>
                    <a:pt x="252" y="322"/>
                  </a:lnTo>
                  <a:lnTo>
                    <a:pt x="264" y="322"/>
                  </a:lnTo>
                  <a:lnTo>
                    <a:pt x="274" y="320"/>
                  </a:lnTo>
                  <a:lnTo>
                    <a:pt x="282" y="323"/>
                  </a:lnTo>
                  <a:lnTo>
                    <a:pt x="282" y="325"/>
                  </a:lnTo>
                  <a:lnTo>
                    <a:pt x="288" y="325"/>
                  </a:lnTo>
                  <a:lnTo>
                    <a:pt x="288" y="325"/>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899" name="Freeform 462">
              <a:extLst>
                <a:ext uri="{FF2B5EF4-FFF2-40B4-BE49-F238E27FC236}">
                  <a16:creationId xmlns:a16="http://schemas.microsoft.com/office/drawing/2014/main" id="{C46853D7-15DE-0042-8775-0670AF2455A8}"/>
                </a:ext>
              </a:extLst>
            </p:cNvPr>
            <p:cNvSpPr>
              <a:spLocks/>
            </p:cNvSpPr>
            <p:nvPr/>
          </p:nvSpPr>
          <p:spPr bwMode="gray">
            <a:xfrm>
              <a:off x="8091490" y="3941757"/>
              <a:ext cx="12700" cy="9525"/>
            </a:xfrm>
            <a:custGeom>
              <a:avLst/>
              <a:gdLst/>
              <a:ahLst/>
              <a:cxnLst>
                <a:cxn ang="0">
                  <a:pos x="8" y="2"/>
                </a:cxn>
                <a:cxn ang="0">
                  <a:pos x="8" y="2"/>
                </a:cxn>
                <a:cxn ang="0">
                  <a:pos x="2" y="6"/>
                </a:cxn>
                <a:cxn ang="0">
                  <a:pos x="0" y="0"/>
                </a:cxn>
                <a:cxn ang="0">
                  <a:pos x="4" y="0"/>
                </a:cxn>
                <a:cxn ang="0">
                  <a:pos x="8" y="0"/>
                </a:cxn>
                <a:cxn ang="0">
                  <a:pos x="8" y="2"/>
                </a:cxn>
                <a:cxn ang="0">
                  <a:pos x="8" y="2"/>
                </a:cxn>
              </a:cxnLst>
              <a:rect l="0" t="0" r="r" b="b"/>
              <a:pathLst>
                <a:path w="8" h="6">
                  <a:moveTo>
                    <a:pt x="8" y="2"/>
                  </a:moveTo>
                  <a:lnTo>
                    <a:pt x="8" y="2"/>
                  </a:lnTo>
                  <a:lnTo>
                    <a:pt x="2" y="6"/>
                  </a:lnTo>
                  <a:lnTo>
                    <a:pt x="0" y="0"/>
                  </a:lnTo>
                  <a:lnTo>
                    <a:pt x="4" y="0"/>
                  </a:lnTo>
                  <a:lnTo>
                    <a:pt x="8" y="0"/>
                  </a:lnTo>
                  <a:lnTo>
                    <a:pt x="8" y="2"/>
                  </a:lnTo>
                  <a:lnTo>
                    <a:pt x="8" y="2"/>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900" name="Freeform 463">
              <a:extLst>
                <a:ext uri="{FF2B5EF4-FFF2-40B4-BE49-F238E27FC236}">
                  <a16:creationId xmlns:a16="http://schemas.microsoft.com/office/drawing/2014/main" id="{31FB8104-F292-6246-B379-C51BCCF7A04A}"/>
                </a:ext>
              </a:extLst>
            </p:cNvPr>
            <p:cNvSpPr>
              <a:spLocks/>
            </p:cNvSpPr>
            <p:nvPr/>
          </p:nvSpPr>
          <p:spPr bwMode="gray">
            <a:xfrm>
              <a:off x="8091490" y="3941757"/>
              <a:ext cx="12700" cy="9525"/>
            </a:xfrm>
            <a:custGeom>
              <a:avLst/>
              <a:gdLst/>
              <a:ahLst/>
              <a:cxnLst>
                <a:cxn ang="0">
                  <a:pos x="8" y="2"/>
                </a:cxn>
                <a:cxn ang="0">
                  <a:pos x="8" y="2"/>
                </a:cxn>
                <a:cxn ang="0">
                  <a:pos x="2" y="6"/>
                </a:cxn>
                <a:cxn ang="0">
                  <a:pos x="0" y="0"/>
                </a:cxn>
                <a:cxn ang="0">
                  <a:pos x="4" y="0"/>
                </a:cxn>
                <a:cxn ang="0">
                  <a:pos x="8" y="0"/>
                </a:cxn>
                <a:cxn ang="0">
                  <a:pos x="8" y="2"/>
                </a:cxn>
                <a:cxn ang="0">
                  <a:pos x="8" y="2"/>
                </a:cxn>
              </a:cxnLst>
              <a:rect l="0" t="0" r="r" b="b"/>
              <a:pathLst>
                <a:path w="8" h="6">
                  <a:moveTo>
                    <a:pt x="8" y="2"/>
                  </a:moveTo>
                  <a:lnTo>
                    <a:pt x="8" y="2"/>
                  </a:lnTo>
                  <a:lnTo>
                    <a:pt x="2" y="6"/>
                  </a:lnTo>
                  <a:lnTo>
                    <a:pt x="0" y="0"/>
                  </a:lnTo>
                  <a:lnTo>
                    <a:pt x="4" y="0"/>
                  </a:lnTo>
                  <a:lnTo>
                    <a:pt x="8" y="0"/>
                  </a:lnTo>
                  <a:lnTo>
                    <a:pt x="8" y="2"/>
                  </a:lnTo>
                  <a:lnTo>
                    <a:pt x="8" y="2"/>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901" name="Freeform 468">
              <a:extLst>
                <a:ext uri="{FF2B5EF4-FFF2-40B4-BE49-F238E27FC236}">
                  <a16:creationId xmlns:a16="http://schemas.microsoft.com/office/drawing/2014/main" id="{E5FCDC5D-8036-9E49-AE20-E3342BE257F0}"/>
                </a:ext>
              </a:extLst>
            </p:cNvPr>
            <p:cNvSpPr>
              <a:spLocks/>
            </p:cNvSpPr>
            <p:nvPr/>
          </p:nvSpPr>
          <p:spPr bwMode="gray">
            <a:xfrm>
              <a:off x="6124576" y="3184520"/>
              <a:ext cx="190500" cy="93662"/>
            </a:xfrm>
            <a:custGeom>
              <a:avLst/>
              <a:gdLst/>
              <a:ahLst/>
              <a:cxnLst>
                <a:cxn ang="0">
                  <a:pos x="0" y="12"/>
                </a:cxn>
                <a:cxn ang="0">
                  <a:pos x="10" y="18"/>
                </a:cxn>
                <a:cxn ang="0">
                  <a:pos x="22" y="27"/>
                </a:cxn>
                <a:cxn ang="0">
                  <a:pos x="28" y="45"/>
                </a:cxn>
                <a:cxn ang="0">
                  <a:pos x="28" y="51"/>
                </a:cxn>
                <a:cxn ang="0">
                  <a:pos x="30" y="55"/>
                </a:cxn>
                <a:cxn ang="0">
                  <a:pos x="38" y="51"/>
                </a:cxn>
                <a:cxn ang="0">
                  <a:pos x="47" y="55"/>
                </a:cxn>
                <a:cxn ang="0">
                  <a:pos x="59" y="55"/>
                </a:cxn>
                <a:cxn ang="0">
                  <a:pos x="63" y="57"/>
                </a:cxn>
                <a:cxn ang="0">
                  <a:pos x="65" y="59"/>
                </a:cxn>
                <a:cxn ang="0">
                  <a:pos x="79" y="59"/>
                </a:cxn>
                <a:cxn ang="0">
                  <a:pos x="93" y="57"/>
                </a:cxn>
                <a:cxn ang="0">
                  <a:pos x="97" y="49"/>
                </a:cxn>
                <a:cxn ang="0">
                  <a:pos x="106" y="51"/>
                </a:cxn>
                <a:cxn ang="0">
                  <a:pos x="112" y="59"/>
                </a:cxn>
                <a:cxn ang="0">
                  <a:pos x="116" y="59"/>
                </a:cxn>
                <a:cxn ang="0">
                  <a:pos x="114" y="51"/>
                </a:cxn>
                <a:cxn ang="0">
                  <a:pos x="116" y="47"/>
                </a:cxn>
                <a:cxn ang="0">
                  <a:pos x="114" y="39"/>
                </a:cxn>
                <a:cxn ang="0">
                  <a:pos x="110" y="37"/>
                </a:cxn>
                <a:cxn ang="0">
                  <a:pos x="105" y="35"/>
                </a:cxn>
                <a:cxn ang="0">
                  <a:pos x="105" y="29"/>
                </a:cxn>
                <a:cxn ang="0">
                  <a:pos x="97" y="25"/>
                </a:cxn>
                <a:cxn ang="0">
                  <a:pos x="93" y="18"/>
                </a:cxn>
                <a:cxn ang="0">
                  <a:pos x="83" y="18"/>
                </a:cxn>
                <a:cxn ang="0">
                  <a:pos x="75" y="20"/>
                </a:cxn>
                <a:cxn ang="0">
                  <a:pos x="69" y="18"/>
                </a:cxn>
                <a:cxn ang="0">
                  <a:pos x="57" y="20"/>
                </a:cxn>
                <a:cxn ang="0">
                  <a:pos x="49" y="10"/>
                </a:cxn>
                <a:cxn ang="0">
                  <a:pos x="39" y="6"/>
                </a:cxn>
                <a:cxn ang="0">
                  <a:pos x="28" y="6"/>
                </a:cxn>
                <a:cxn ang="0">
                  <a:pos x="18" y="0"/>
                </a:cxn>
                <a:cxn ang="0">
                  <a:pos x="10" y="0"/>
                </a:cxn>
                <a:cxn ang="0">
                  <a:pos x="0" y="8"/>
                </a:cxn>
                <a:cxn ang="0">
                  <a:pos x="0" y="12"/>
                </a:cxn>
              </a:cxnLst>
              <a:rect l="0" t="0" r="r" b="b"/>
              <a:pathLst>
                <a:path w="120" h="59">
                  <a:moveTo>
                    <a:pt x="0" y="12"/>
                  </a:moveTo>
                  <a:lnTo>
                    <a:pt x="0" y="12"/>
                  </a:lnTo>
                  <a:lnTo>
                    <a:pt x="4" y="18"/>
                  </a:lnTo>
                  <a:lnTo>
                    <a:pt x="10" y="18"/>
                  </a:lnTo>
                  <a:lnTo>
                    <a:pt x="14" y="21"/>
                  </a:lnTo>
                  <a:lnTo>
                    <a:pt x="22" y="27"/>
                  </a:lnTo>
                  <a:lnTo>
                    <a:pt x="28" y="37"/>
                  </a:lnTo>
                  <a:lnTo>
                    <a:pt x="28" y="45"/>
                  </a:lnTo>
                  <a:lnTo>
                    <a:pt x="28" y="49"/>
                  </a:lnTo>
                  <a:lnTo>
                    <a:pt x="28" y="51"/>
                  </a:lnTo>
                  <a:lnTo>
                    <a:pt x="30" y="51"/>
                  </a:lnTo>
                  <a:lnTo>
                    <a:pt x="30" y="55"/>
                  </a:lnTo>
                  <a:lnTo>
                    <a:pt x="32" y="51"/>
                  </a:lnTo>
                  <a:lnTo>
                    <a:pt x="38" y="51"/>
                  </a:lnTo>
                  <a:lnTo>
                    <a:pt x="41" y="51"/>
                  </a:lnTo>
                  <a:lnTo>
                    <a:pt x="47" y="55"/>
                  </a:lnTo>
                  <a:lnTo>
                    <a:pt x="49" y="57"/>
                  </a:lnTo>
                  <a:lnTo>
                    <a:pt x="59" y="55"/>
                  </a:lnTo>
                  <a:lnTo>
                    <a:pt x="63" y="55"/>
                  </a:lnTo>
                  <a:lnTo>
                    <a:pt x="63" y="57"/>
                  </a:lnTo>
                  <a:lnTo>
                    <a:pt x="63" y="59"/>
                  </a:lnTo>
                  <a:lnTo>
                    <a:pt x="65" y="59"/>
                  </a:lnTo>
                  <a:lnTo>
                    <a:pt x="67" y="59"/>
                  </a:lnTo>
                  <a:lnTo>
                    <a:pt x="79" y="59"/>
                  </a:lnTo>
                  <a:lnTo>
                    <a:pt x="89" y="59"/>
                  </a:lnTo>
                  <a:lnTo>
                    <a:pt x="93" y="57"/>
                  </a:lnTo>
                  <a:lnTo>
                    <a:pt x="95" y="51"/>
                  </a:lnTo>
                  <a:lnTo>
                    <a:pt x="97" y="49"/>
                  </a:lnTo>
                  <a:lnTo>
                    <a:pt x="103" y="49"/>
                  </a:lnTo>
                  <a:lnTo>
                    <a:pt x="106" y="51"/>
                  </a:lnTo>
                  <a:lnTo>
                    <a:pt x="110" y="55"/>
                  </a:lnTo>
                  <a:lnTo>
                    <a:pt x="112" y="59"/>
                  </a:lnTo>
                  <a:lnTo>
                    <a:pt x="114" y="59"/>
                  </a:lnTo>
                  <a:lnTo>
                    <a:pt x="116" y="59"/>
                  </a:lnTo>
                  <a:lnTo>
                    <a:pt x="120" y="55"/>
                  </a:lnTo>
                  <a:lnTo>
                    <a:pt x="114" y="51"/>
                  </a:lnTo>
                  <a:lnTo>
                    <a:pt x="114" y="49"/>
                  </a:lnTo>
                  <a:lnTo>
                    <a:pt x="116" y="47"/>
                  </a:lnTo>
                  <a:lnTo>
                    <a:pt x="120" y="45"/>
                  </a:lnTo>
                  <a:lnTo>
                    <a:pt x="114" y="39"/>
                  </a:lnTo>
                  <a:lnTo>
                    <a:pt x="112" y="37"/>
                  </a:lnTo>
                  <a:lnTo>
                    <a:pt x="110" y="37"/>
                  </a:lnTo>
                  <a:lnTo>
                    <a:pt x="105" y="37"/>
                  </a:lnTo>
                  <a:lnTo>
                    <a:pt x="105" y="35"/>
                  </a:lnTo>
                  <a:lnTo>
                    <a:pt x="105" y="31"/>
                  </a:lnTo>
                  <a:lnTo>
                    <a:pt x="105" y="29"/>
                  </a:lnTo>
                  <a:lnTo>
                    <a:pt x="101" y="27"/>
                  </a:lnTo>
                  <a:lnTo>
                    <a:pt x="97" y="25"/>
                  </a:lnTo>
                  <a:lnTo>
                    <a:pt x="95" y="21"/>
                  </a:lnTo>
                  <a:lnTo>
                    <a:pt x="93" y="18"/>
                  </a:lnTo>
                  <a:lnTo>
                    <a:pt x="87" y="16"/>
                  </a:lnTo>
                  <a:lnTo>
                    <a:pt x="83" y="18"/>
                  </a:lnTo>
                  <a:lnTo>
                    <a:pt x="77" y="20"/>
                  </a:lnTo>
                  <a:lnTo>
                    <a:pt x="75" y="20"/>
                  </a:lnTo>
                  <a:lnTo>
                    <a:pt x="73" y="18"/>
                  </a:lnTo>
                  <a:lnTo>
                    <a:pt x="69" y="18"/>
                  </a:lnTo>
                  <a:lnTo>
                    <a:pt x="63" y="20"/>
                  </a:lnTo>
                  <a:lnTo>
                    <a:pt x="57" y="20"/>
                  </a:lnTo>
                  <a:lnTo>
                    <a:pt x="55" y="18"/>
                  </a:lnTo>
                  <a:lnTo>
                    <a:pt x="49" y="10"/>
                  </a:lnTo>
                  <a:lnTo>
                    <a:pt x="45" y="8"/>
                  </a:lnTo>
                  <a:lnTo>
                    <a:pt x="39" y="6"/>
                  </a:lnTo>
                  <a:lnTo>
                    <a:pt x="36" y="6"/>
                  </a:lnTo>
                  <a:lnTo>
                    <a:pt x="28" y="6"/>
                  </a:lnTo>
                  <a:lnTo>
                    <a:pt x="20" y="6"/>
                  </a:lnTo>
                  <a:lnTo>
                    <a:pt x="18" y="0"/>
                  </a:lnTo>
                  <a:lnTo>
                    <a:pt x="14" y="0"/>
                  </a:lnTo>
                  <a:lnTo>
                    <a:pt x="10" y="0"/>
                  </a:lnTo>
                  <a:lnTo>
                    <a:pt x="4" y="2"/>
                  </a:lnTo>
                  <a:lnTo>
                    <a:pt x="0" y="8"/>
                  </a:lnTo>
                  <a:lnTo>
                    <a:pt x="0" y="12"/>
                  </a:lnTo>
                  <a:lnTo>
                    <a:pt x="0" y="12"/>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902" name="Freeform 469">
              <a:extLst>
                <a:ext uri="{FF2B5EF4-FFF2-40B4-BE49-F238E27FC236}">
                  <a16:creationId xmlns:a16="http://schemas.microsoft.com/office/drawing/2014/main" id="{32ADD7DD-49FA-4844-9E0A-8D2BBA41D0F6}"/>
                </a:ext>
              </a:extLst>
            </p:cNvPr>
            <p:cNvSpPr>
              <a:spLocks/>
            </p:cNvSpPr>
            <p:nvPr/>
          </p:nvSpPr>
          <p:spPr bwMode="gray">
            <a:xfrm>
              <a:off x="6124576" y="3184520"/>
              <a:ext cx="190500" cy="93662"/>
            </a:xfrm>
            <a:custGeom>
              <a:avLst/>
              <a:gdLst/>
              <a:ahLst/>
              <a:cxnLst>
                <a:cxn ang="0">
                  <a:pos x="0" y="12"/>
                </a:cxn>
                <a:cxn ang="0">
                  <a:pos x="10" y="18"/>
                </a:cxn>
                <a:cxn ang="0">
                  <a:pos x="22" y="27"/>
                </a:cxn>
                <a:cxn ang="0">
                  <a:pos x="28" y="45"/>
                </a:cxn>
                <a:cxn ang="0">
                  <a:pos x="28" y="51"/>
                </a:cxn>
                <a:cxn ang="0">
                  <a:pos x="30" y="55"/>
                </a:cxn>
                <a:cxn ang="0">
                  <a:pos x="38" y="51"/>
                </a:cxn>
                <a:cxn ang="0">
                  <a:pos x="47" y="55"/>
                </a:cxn>
                <a:cxn ang="0">
                  <a:pos x="59" y="55"/>
                </a:cxn>
                <a:cxn ang="0">
                  <a:pos x="63" y="57"/>
                </a:cxn>
                <a:cxn ang="0">
                  <a:pos x="65" y="59"/>
                </a:cxn>
                <a:cxn ang="0">
                  <a:pos x="79" y="59"/>
                </a:cxn>
                <a:cxn ang="0">
                  <a:pos x="93" y="57"/>
                </a:cxn>
                <a:cxn ang="0">
                  <a:pos x="97" y="49"/>
                </a:cxn>
                <a:cxn ang="0">
                  <a:pos x="106" y="51"/>
                </a:cxn>
                <a:cxn ang="0">
                  <a:pos x="112" y="59"/>
                </a:cxn>
                <a:cxn ang="0">
                  <a:pos x="116" y="59"/>
                </a:cxn>
                <a:cxn ang="0">
                  <a:pos x="114" y="51"/>
                </a:cxn>
                <a:cxn ang="0">
                  <a:pos x="116" y="47"/>
                </a:cxn>
                <a:cxn ang="0">
                  <a:pos x="114" y="39"/>
                </a:cxn>
                <a:cxn ang="0">
                  <a:pos x="110" y="37"/>
                </a:cxn>
                <a:cxn ang="0">
                  <a:pos x="105" y="35"/>
                </a:cxn>
                <a:cxn ang="0">
                  <a:pos x="105" y="29"/>
                </a:cxn>
                <a:cxn ang="0">
                  <a:pos x="97" y="25"/>
                </a:cxn>
                <a:cxn ang="0">
                  <a:pos x="93" y="18"/>
                </a:cxn>
                <a:cxn ang="0">
                  <a:pos x="83" y="18"/>
                </a:cxn>
                <a:cxn ang="0">
                  <a:pos x="75" y="20"/>
                </a:cxn>
                <a:cxn ang="0">
                  <a:pos x="69" y="18"/>
                </a:cxn>
                <a:cxn ang="0">
                  <a:pos x="57" y="20"/>
                </a:cxn>
                <a:cxn ang="0">
                  <a:pos x="49" y="10"/>
                </a:cxn>
                <a:cxn ang="0">
                  <a:pos x="39" y="6"/>
                </a:cxn>
                <a:cxn ang="0">
                  <a:pos x="28" y="6"/>
                </a:cxn>
                <a:cxn ang="0">
                  <a:pos x="18" y="0"/>
                </a:cxn>
                <a:cxn ang="0">
                  <a:pos x="10" y="0"/>
                </a:cxn>
                <a:cxn ang="0">
                  <a:pos x="0" y="8"/>
                </a:cxn>
                <a:cxn ang="0">
                  <a:pos x="0" y="12"/>
                </a:cxn>
              </a:cxnLst>
              <a:rect l="0" t="0" r="r" b="b"/>
              <a:pathLst>
                <a:path w="120" h="59">
                  <a:moveTo>
                    <a:pt x="0" y="12"/>
                  </a:moveTo>
                  <a:lnTo>
                    <a:pt x="0" y="12"/>
                  </a:lnTo>
                  <a:lnTo>
                    <a:pt x="4" y="18"/>
                  </a:lnTo>
                  <a:lnTo>
                    <a:pt x="10" y="18"/>
                  </a:lnTo>
                  <a:lnTo>
                    <a:pt x="14" y="21"/>
                  </a:lnTo>
                  <a:lnTo>
                    <a:pt x="22" y="27"/>
                  </a:lnTo>
                  <a:lnTo>
                    <a:pt x="28" y="37"/>
                  </a:lnTo>
                  <a:lnTo>
                    <a:pt x="28" y="45"/>
                  </a:lnTo>
                  <a:lnTo>
                    <a:pt x="28" y="49"/>
                  </a:lnTo>
                  <a:lnTo>
                    <a:pt x="28" y="51"/>
                  </a:lnTo>
                  <a:lnTo>
                    <a:pt x="30" y="51"/>
                  </a:lnTo>
                  <a:lnTo>
                    <a:pt x="30" y="55"/>
                  </a:lnTo>
                  <a:lnTo>
                    <a:pt x="32" y="51"/>
                  </a:lnTo>
                  <a:lnTo>
                    <a:pt x="38" y="51"/>
                  </a:lnTo>
                  <a:lnTo>
                    <a:pt x="41" y="51"/>
                  </a:lnTo>
                  <a:lnTo>
                    <a:pt x="47" y="55"/>
                  </a:lnTo>
                  <a:lnTo>
                    <a:pt x="49" y="57"/>
                  </a:lnTo>
                  <a:lnTo>
                    <a:pt x="59" y="55"/>
                  </a:lnTo>
                  <a:lnTo>
                    <a:pt x="63" y="55"/>
                  </a:lnTo>
                  <a:lnTo>
                    <a:pt x="63" y="57"/>
                  </a:lnTo>
                  <a:lnTo>
                    <a:pt x="63" y="59"/>
                  </a:lnTo>
                  <a:lnTo>
                    <a:pt x="65" y="59"/>
                  </a:lnTo>
                  <a:lnTo>
                    <a:pt x="67" y="59"/>
                  </a:lnTo>
                  <a:lnTo>
                    <a:pt x="79" y="59"/>
                  </a:lnTo>
                  <a:lnTo>
                    <a:pt x="89" y="59"/>
                  </a:lnTo>
                  <a:lnTo>
                    <a:pt x="93" y="57"/>
                  </a:lnTo>
                  <a:lnTo>
                    <a:pt x="95" y="51"/>
                  </a:lnTo>
                  <a:lnTo>
                    <a:pt x="97" y="49"/>
                  </a:lnTo>
                  <a:lnTo>
                    <a:pt x="103" y="49"/>
                  </a:lnTo>
                  <a:lnTo>
                    <a:pt x="106" y="51"/>
                  </a:lnTo>
                  <a:lnTo>
                    <a:pt x="110" y="55"/>
                  </a:lnTo>
                  <a:lnTo>
                    <a:pt x="112" y="59"/>
                  </a:lnTo>
                  <a:lnTo>
                    <a:pt x="114" y="59"/>
                  </a:lnTo>
                  <a:lnTo>
                    <a:pt x="116" y="59"/>
                  </a:lnTo>
                  <a:lnTo>
                    <a:pt x="120" y="55"/>
                  </a:lnTo>
                  <a:lnTo>
                    <a:pt x="114" y="51"/>
                  </a:lnTo>
                  <a:lnTo>
                    <a:pt x="114" y="49"/>
                  </a:lnTo>
                  <a:lnTo>
                    <a:pt x="116" y="47"/>
                  </a:lnTo>
                  <a:lnTo>
                    <a:pt x="120" y="45"/>
                  </a:lnTo>
                  <a:lnTo>
                    <a:pt x="114" y="39"/>
                  </a:lnTo>
                  <a:lnTo>
                    <a:pt x="112" y="37"/>
                  </a:lnTo>
                  <a:lnTo>
                    <a:pt x="110" y="37"/>
                  </a:lnTo>
                  <a:lnTo>
                    <a:pt x="105" y="37"/>
                  </a:lnTo>
                  <a:lnTo>
                    <a:pt x="105" y="35"/>
                  </a:lnTo>
                  <a:lnTo>
                    <a:pt x="105" y="31"/>
                  </a:lnTo>
                  <a:lnTo>
                    <a:pt x="105" y="29"/>
                  </a:lnTo>
                  <a:lnTo>
                    <a:pt x="101" y="27"/>
                  </a:lnTo>
                  <a:lnTo>
                    <a:pt x="97" y="25"/>
                  </a:lnTo>
                  <a:lnTo>
                    <a:pt x="95" y="21"/>
                  </a:lnTo>
                  <a:lnTo>
                    <a:pt x="93" y="18"/>
                  </a:lnTo>
                  <a:lnTo>
                    <a:pt x="87" y="16"/>
                  </a:lnTo>
                  <a:lnTo>
                    <a:pt x="83" y="18"/>
                  </a:lnTo>
                  <a:lnTo>
                    <a:pt x="77" y="20"/>
                  </a:lnTo>
                  <a:lnTo>
                    <a:pt x="75" y="20"/>
                  </a:lnTo>
                  <a:lnTo>
                    <a:pt x="73" y="18"/>
                  </a:lnTo>
                  <a:lnTo>
                    <a:pt x="69" y="18"/>
                  </a:lnTo>
                  <a:lnTo>
                    <a:pt x="63" y="20"/>
                  </a:lnTo>
                  <a:lnTo>
                    <a:pt x="57" y="20"/>
                  </a:lnTo>
                  <a:lnTo>
                    <a:pt x="55" y="18"/>
                  </a:lnTo>
                  <a:lnTo>
                    <a:pt x="49" y="10"/>
                  </a:lnTo>
                  <a:lnTo>
                    <a:pt x="45" y="8"/>
                  </a:lnTo>
                  <a:lnTo>
                    <a:pt x="39" y="6"/>
                  </a:lnTo>
                  <a:lnTo>
                    <a:pt x="36" y="6"/>
                  </a:lnTo>
                  <a:lnTo>
                    <a:pt x="28" y="6"/>
                  </a:lnTo>
                  <a:lnTo>
                    <a:pt x="20" y="6"/>
                  </a:lnTo>
                  <a:lnTo>
                    <a:pt x="18" y="0"/>
                  </a:lnTo>
                  <a:lnTo>
                    <a:pt x="14" y="0"/>
                  </a:lnTo>
                  <a:lnTo>
                    <a:pt x="10" y="0"/>
                  </a:lnTo>
                  <a:lnTo>
                    <a:pt x="4" y="2"/>
                  </a:lnTo>
                  <a:lnTo>
                    <a:pt x="0" y="8"/>
                  </a:lnTo>
                  <a:lnTo>
                    <a:pt x="0" y="12"/>
                  </a:lnTo>
                  <a:lnTo>
                    <a:pt x="0" y="12"/>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903" name="Freeform 474">
              <a:extLst>
                <a:ext uri="{FF2B5EF4-FFF2-40B4-BE49-F238E27FC236}">
                  <a16:creationId xmlns:a16="http://schemas.microsoft.com/office/drawing/2014/main" id="{93559C5F-DF82-024B-AC8C-C4ED7D9B36C3}"/>
                </a:ext>
              </a:extLst>
            </p:cNvPr>
            <p:cNvSpPr>
              <a:spLocks/>
            </p:cNvSpPr>
            <p:nvPr/>
          </p:nvSpPr>
          <p:spPr bwMode="gray">
            <a:xfrm>
              <a:off x="5695951" y="2543171"/>
              <a:ext cx="122238" cy="96838"/>
            </a:xfrm>
            <a:custGeom>
              <a:avLst/>
              <a:gdLst/>
              <a:ahLst/>
              <a:cxnLst>
                <a:cxn ang="0">
                  <a:pos x="69" y="20"/>
                </a:cxn>
                <a:cxn ang="0">
                  <a:pos x="75" y="18"/>
                </a:cxn>
                <a:cxn ang="0">
                  <a:pos x="75" y="16"/>
                </a:cxn>
                <a:cxn ang="0">
                  <a:pos x="77" y="12"/>
                </a:cxn>
                <a:cxn ang="0">
                  <a:pos x="75" y="8"/>
                </a:cxn>
                <a:cxn ang="0">
                  <a:pos x="71" y="6"/>
                </a:cxn>
                <a:cxn ang="0">
                  <a:pos x="65" y="2"/>
                </a:cxn>
                <a:cxn ang="0">
                  <a:pos x="59" y="0"/>
                </a:cxn>
                <a:cxn ang="0">
                  <a:pos x="55" y="0"/>
                </a:cxn>
                <a:cxn ang="0">
                  <a:pos x="55" y="6"/>
                </a:cxn>
                <a:cxn ang="0">
                  <a:pos x="38" y="6"/>
                </a:cxn>
                <a:cxn ang="0">
                  <a:pos x="38" y="2"/>
                </a:cxn>
                <a:cxn ang="0">
                  <a:pos x="34" y="2"/>
                </a:cxn>
                <a:cxn ang="0">
                  <a:pos x="32" y="2"/>
                </a:cxn>
                <a:cxn ang="0">
                  <a:pos x="30" y="8"/>
                </a:cxn>
                <a:cxn ang="0">
                  <a:pos x="22" y="8"/>
                </a:cxn>
                <a:cxn ang="0">
                  <a:pos x="14" y="8"/>
                </a:cxn>
                <a:cxn ang="0">
                  <a:pos x="0" y="12"/>
                </a:cxn>
                <a:cxn ang="0">
                  <a:pos x="0" y="26"/>
                </a:cxn>
                <a:cxn ang="0">
                  <a:pos x="0" y="35"/>
                </a:cxn>
                <a:cxn ang="0">
                  <a:pos x="6" y="35"/>
                </a:cxn>
                <a:cxn ang="0">
                  <a:pos x="4" y="47"/>
                </a:cxn>
                <a:cxn ang="0">
                  <a:pos x="14" y="47"/>
                </a:cxn>
                <a:cxn ang="0">
                  <a:pos x="20" y="47"/>
                </a:cxn>
                <a:cxn ang="0">
                  <a:pos x="20" y="45"/>
                </a:cxn>
                <a:cxn ang="0">
                  <a:pos x="24" y="45"/>
                </a:cxn>
                <a:cxn ang="0">
                  <a:pos x="32" y="47"/>
                </a:cxn>
                <a:cxn ang="0">
                  <a:pos x="38" y="49"/>
                </a:cxn>
                <a:cxn ang="0">
                  <a:pos x="38" y="51"/>
                </a:cxn>
                <a:cxn ang="0">
                  <a:pos x="42" y="51"/>
                </a:cxn>
                <a:cxn ang="0">
                  <a:pos x="47" y="61"/>
                </a:cxn>
                <a:cxn ang="0">
                  <a:pos x="55" y="59"/>
                </a:cxn>
                <a:cxn ang="0">
                  <a:pos x="57" y="55"/>
                </a:cxn>
                <a:cxn ang="0">
                  <a:pos x="57" y="49"/>
                </a:cxn>
                <a:cxn ang="0">
                  <a:pos x="59" y="49"/>
                </a:cxn>
                <a:cxn ang="0">
                  <a:pos x="65" y="45"/>
                </a:cxn>
                <a:cxn ang="0">
                  <a:pos x="67" y="41"/>
                </a:cxn>
                <a:cxn ang="0">
                  <a:pos x="67" y="37"/>
                </a:cxn>
                <a:cxn ang="0">
                  <a:pos x="61" y="35"/>
                </a:cxn>
                <a:cxn ang="0">
                  <a:pos x="61" y="28"/>
                </a:cxn>
                <a:cxn ang="0">
                  <a:pos x="59" y="20"/>
                </a:cxn>
                <a:cxn ang="0">
                  <a:pos x="65" y="18"/>
                </a:cxn>
                <a:cxn ang="0">
                  <a:pos x="69" y="18"/>
                </a:cxn>
                <a:cxn ang="0">
                  <a:pos x="69" y="20"/>
                </a:cxn>
                <a:cxn ang="0">
                  <a:pos x="69" y="20"/>
                </a:cxn>
              </a:cxnLst>
              <a:rect l="0" t="0" r="r" b="b"/>
              <a:pathLst>
                <a:path w="77" h="61">
                  <a:moveTo>
                    <a:pt x="69" y="20"/>
                  </a:moveTo>
                  <a:lnTo>
                    <a:pt x="75" y="18"/>
                  </a:lnTo>
                  <a:lnTo>
                    <a:pt x="75" y="16"/>
                  </a:lnTo>
                  <a:lnTo>
                    <a:pt x="77" y="12"/>
                  </a:lnTo>
                  <a:lnTo>
                    <a:pt x="75" y="8"/>
                  </a:lnTo>
                  <a:lnTo>
                    <a:pt x="71" y="6"/>
                  </a:lnTo>
                  <a:lnTo>
                    <a:pt x="65" y="2"/>
                  </a:lnTo>
                  <a:lnTo>
                    <a:pt x="59" y="0"/>
                  </a:lnTo>
                  <a:lnTo>
                    <a:pt x="55" y="0"/>
                  </a:lnTo>
                  <a:lnTo>
                    <a:pt x="55" y="6"/>
                  </a:lnTo>
                  <a:lnTo>
                    <a:pt x="38" y="6"/>
                  </a:lnTo>
                  <a:lnTo>
                    <a:pt x="38" y="2"/>
                  </a:lnTo>
                  <a:lnTo>
                    <a:pt x="34" y="2"/>
                  </a:lnTo>
                  <a:lnTo>
                    <a:pt x="32" y="2"/>
                  </a:lnTo>
                  <a:lnTo>
                    <a:pt x="30" y="8"/>
                  </a:lnTo>
                  <a:lnTo>
                    <a:pt x="22" y="8"/>
                  </a:lnTo>
                  <a:lnTo>
                    <a:pt x="14" y="8"/>
                  </a:lnTo>
                  <a:lnTo>
                    <a:pt x="0" y="12"/>
                  </a:lnTo>
                  <a:lnTo>
                    <a:pt x="0" y="26"/>
                  </a:lnTo>
                  <a:lnTo>
                    <a:pt x="0" y="35"/>
                  </a:lnTo>
                  <a:lnTo>
                    <a:pt x="6" y="35"/>
                  </a:lnTo>
                  <a:lnTo>
                    <a:pt x="4" y="47"/>
                  </a:lnTo>
                  <a:lnTo>
                    <a:pt x="14" y="47"/>
                  </a:lnTo>
                  <a:lnTo>
                    <a:pt x="20" y="47"/>
                  </a:lnTo>
                  <a:lnTo>
                    <a:pt x="20" y="45"/>
                  </a:lnTo>
                  <a:lnTo>
                    <a:pt x="24" y="45"/>
                  </a:lnTo>
                  <a:lnTo>
                    <a:pt x="32" y="47"/>
                  </a:lnTo>
                  <a:lnTo>
                    <a:pt x="38" y="49"/>
                  </a:lnTo>
                  <a:lnTo>
                    <a:pt x="38" y="51"/>
                  </a:lnTo>
                  <a:lnTo>
                    <a:pt x="42" y="51"/>
                  </a:lnTo>
                  <a:lnTo>
                    <a:pt x="47" y="61"/>
                  </a:lnTo>
                  <a:lnTo>
                    <a:pt x="55" y="59"/>
                  </a:lnTo>
                  <a:lnTo>
                    <a:pt x="57" y="55"/>
                  </a:lnTo>
                  <a:lnTo>
                    <a:pt x="57" y="49"/>
                  </a:lnTo>
                  <a:lnTo>
                    <a:pt x="59" y="49"/>
                  </a:lnTo>
                  <a:lnTo>
                    <a:pt x="65" y="45"/>
                  </a:lnTo>
                  <a:lnTo>
                    <a:pt x="67" y="41"/>
                  </a:lnTo>
                  <a:lnTo>
                    <a:pt x="67" y="37"/>
                  </a:lnTo>
                  <a:lnTo>
                    <a:pt x="61" y="35"/>
                  </a:lnTo>
                  <a:lnTo>
                    <a:pt x="61" y="28"/>
                  </a:lnTo>
                  <a:lnTo>
                    <a:pt x="59" y="20"/>
                  </a:lnTo>
                  <a:lnTo>
                    <a:pt x="65" y="18"/>
                  </a:lnTo>
                  <a:lnTo>
                    <a:pt x="69" y="18"/>
                  </a:lnTo>
                  <a:lnTo>
                    <a:pt x="69" y="20"/>
                  </a:lnTo>
                  <a:lnTo>
                    <a:pt x="69" y="2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904" name="Freeform 475">
              <a:extLst>
                <a:ext uri="{FF2B5EF4-FFF2-40B4-BE49-F238E27FC236}">
                  <a16:creationId xmlns:a16="http://schemas.microsoft.com/office/drawing/2014/main" id="{484D281F-EFC6-6549-BFB8-F6177417B152}"/>
                </a:ext>
              </a:extLst>
            </p:cNvPr>
            <p:cNvSpPr>
              <a:spLocks/>
            </p:cNvSpPr>
            <p:nvPr/>
          </p:nvSpPr>
          <p:spPr bwMode="gray">
            <a:xfrm>
              <a:off x="5695951" y="2543171"/>
              <a:ext cx="122238" cy="96838"/>
            </a:xfrm>
            <a:custGeom>
              <a:avLst/>
              <a:gdLst/>
              <a:ahLst/>
              <a:cxnLst>
                <a:cxn ang="0">
                  <a:pos x="69" y="20"/>
                </a:cxn>
                <a:cxn ang="0">
                  <a:pos x="75" y="18"/>
                </a:cxn>
                <a:cxn ang="0">
                  <a:pos x="75" y="16"/>
                </a:cxn>
                <a:cxn ang="0">
                  <a:pos x="77" y="12"/>
                </a:cxn>
                <a:cxn ang="0">
                  <a:pos x="75" y="8"/>
                </a:cxn>
                <a:cxn ang="0">
                  <a:pos x="71" y="6"/>
                </a:cxn>
                <a:cxn ang="0">
                  <a:pos x="65" y="2"/>
                </a:cxn>
                <a:cxn ang="0">
                  <a:pos x="59" y="0"/>
                </a:cxn>
                <a:cxn ang="0">
                  <a:pos x="55" y="0"/>
                </a:cxn>
                <a:cxn ang="0">
                  <a:pos x="55" y="6"/>
                </a:cxn>
                <a:cxn ang="0">
                  <a:pos x="38" y="6"/>
                </a:cxn>
                <a:cxn ang="0">
                  <a:pos x="38" y="2"/>
                </a:cxn>
                <a:cxn ang="0">
                  <a:pos x="34" y="2"/>
                </a:cxn>
                <a:cxn ang="0">
                  <a:pos x="32" y="2"/>
                </a:cxn>
                <a:cxn ang="0">
                  <a:pos x="30" y="8"/>
                </a:cxn>
                <a:cxn ang="0">
                  <a:pos x="22" y="8"/>
                </a:cxn>
                <a:cxn ang="0">
                  <a:pos x="14" y="8"/>
                </a:cxn>
                <a:cxn ang="0">
                  <a:pos x="0" y="12"/>
                </a:cxn>
                <a:cxn ang="0">
                  <a:pos x="0" y="26"/>
                </a:cxn>
                <a:cxn ang="0">
                  <a:pos x="0" y="35"/>
                </a:cxn>
                <a:cxn ang="0">
                  <a:pos x="6" y="35"/>
                </a:cxn>
                <a:cxn ang="0">
                  <a:pos x="4" y="47"/>
                </a:cxn>
                <a:cxn ang="0">
                  <a:pos x="14" y="47"/>
                </a:cxn>
                <a:cxn ang="0">
                  <a:pos x="20" y="47"/>
                </a:cxn>
                <a:cxn ang="0">
                  <a:pos x="20" y="45"/>
                </a:cxn>
                <a:cxn ang="0">
                  <a:pos x="24" y="45"/>
                </a:cxn>
                <a:cxn ang="0">
                  <a:pos x="32" y="47"/>
                </a:cxn>
                <a:cxn ang="0">
                  <a:pos x="38" y="49"/>
                </a:cxn>
                <a:cxn ang="0">
                  <a:pos x="38" y="51"/>
                </a:cxn>
                <a:cxn ang="0">
                  <a:pos x="42" y="51"/>
                </a:cxn>
                <a:cxn ang="0">
                  <a:pos x="47" y="61"/>
                </a:cxn>
                <a:cxn ang="0">
                  <a:pos x="55" y="59"/>
                </a:cxn>
                <a:cxn ang="0">
                  <a:pos x="57" y="55"/>
                </a:cxn>
                <a:cxn ang="0">
                  <a:pos x="57" y="49"/>
                </a:cxn>
                <a:cxn ang="0">
                  <a:pos x="59" y="49"/>
                </a:cxn>
                <a:cxn ang="0">
                  <a:pos x="65" y="45"/>
                </a:cxn>
                <a:cxn ang="0">
                  <a:pos x="67" y="41"/>
                </a:cxn>
                <a:cxn ang="0">
                  <a:pos x="67" y="37"/>
                </a:cxn>
                <a:cxn ang="0">
                  <a:pos x="61" y="35"/>
                </a:cxn>
                <a:cxn ang="0">
                  <a:pos x="61" y="28"/>
                </a:cxn>
                <a:cxn ang="0">
                  <a:pos x="59" y="20"/>
                </a:cxn>
                <a:cxn ang="0">
                  <a:pos x="65" y="18"/>
                </a:cxn>
                <a:cxn ang="0">
                  <a:pos x="69" y="18"/>
                </a:cxn>
                <a:cxn ang="0">
                  <a:pos x="69" y="20"/>
                </a:cxn>
                <a:cxn ang="0">
                  <a:pos x="69" y="20"/>
                </a:cxn>
              </a:cxnLst>
              <a:rect l="0" t="0" r="r" b="b"/>
              <a:pathLst>
                <a:path w="77" h="61">
                  <a:moveTo>
                    <a:pt x="69" y="20"/>
                  </a:moveTo>
                  <a:lnTo>
                    <a:pt x="75" y="18"/>
                  </a:lnTo>
                  <a:lnTo>
                    <a:pt x="75" y="16"/>
                  </a:lnTo>
                  <a:lnTo>
                    <a:pt x="77" y="12"/>
                  </a:lnTo>
                  <a:lnTo>
                    <a:pt x="75" y="8"/>
                  </a:lnTo>
                  <a:lnTo>
                    <a:pt x="71" y="6"/>
                  </a:lnTo>
                  <a:lnTo>
                    <a:pt x="65" y="2"/>
                  </a:lnTo>
                  <a:lnTo>
                    <a:pt x="59" y="0"/>
                  </a:lnTo>
                  <a:lnTo>
                    <a:pt x="55" y="0"/>
                  </a:lnTo>
                  <a:lnTo>
                    <a:pt x="55" y="6"/>
                  </a:lnTo>
                  <a:lnTo>
                    <a:pt x="38" y="6"/>
                  </a:lnTo>
                  <a:lnTo>
                    <a:pt x="38" y="2"/>
                  </a:lnTo>
                  <a:lnTo>
                    <a:pt x="34" y="2"/>
                  </a:lnTo>
                  <a:lnTo>
                    <a:pt x="32" y="2"/>
                  </a:lnTo>
                  <a:lnTo>
                    <a:pt x="30" y="8"/>
                  </a:lnTo>
                  <a:lnTo>
                    <a:pt x="22" y="8"/>
                  </a:lnTo>
                  <a:lnTo>
                    <a:pt x="14" y="8"/>
                  </a:lnTo>
                  <a:lnTo>
                    <a:pt x="0" y="12"/>
                  </a:lnTo>
                  <a:lnTo>
                    <a:pt x="0" y="26"/>
                  </a:lnTo>
                  <a:lnTo>
                    <a:pt x="0" y="35"/>
                  </a:lnTo>
                  <a:lnTo>
                    <a:pt x="6" y="35"/>
                  </a:lnTo>
                  <a:lnTo>
                    <a:pt x="4" y="47"/>
                  </a:lnTo>
                  <a:lnTo>
                    <a:pt x="14" y="47"/>
                  </a:lnTo>
                  <a:lnTo>
                    <a:pt x="20" y="47"/>
                  </a:lnTo>
                  <a:lnTo>
                    <a:pt x="20" y="45"/>
                  </a:lnTo>
                  <a:lnTo>
                    <a:pt x="24" y="45"/>
                  </a:lnTo>
                  <a:lnTo>
                    <a:pt x="32" y="47"/>
                  </a:lnTo>
                  <a:lnTo>
                    <a:pt x="38" y="49"/>
                  </a:lnTo>
                  <a:lnTo>
                    <a:pt x="38" y="51"/>
                  </a:lnTo>
                  <a:lnTo>
                    <a:pt x="42" y="51"/>
                  </a:lnTo>
                  <a:lnTo>
                    <a:pt x="47" y="61"/>
                  </a:lnTo>
                  <a:lnTo>
                    <a:pt x="55" y="59"/>
                  </a:lnTo>
                  <a:lnTo>
                    <a:pt x="57" y="55"/>
                  </a:lnTo>
                  <a:lnTo>
                    <a:pt x="57" y="49"/>
                  </a:lnTo>
                  <a:lnTo>
                    <a:pt x="59" y="49"/>
                  </a:lnTo>
                  <a:lnTo>
                    <a:pt x="65" y="45"/>
                  </a:lnTo>
                  <a:lnTo>
                    <a:pt x="67" y="41"/>
                  </a:lnTo>
                  <a:lnTo>
                    <a:pt x="67" y="37"/>
                  </a:lnTo>
                  <a:lnTo>
                    <a:pt x="61" y="35"/>
                  </a:lnTo>
                  <a:lnTo>
                    <a:pt x="61" y="28"/>
                  </a:lnTo>
                  <a:lnTo>
                    <a:pt x="59" y="20"/>
                  </a:lnTo>
                  <a:lnTo>
                    <a:pt x="65" y="18"/>
                  </a:lnTo>
                  <a:lnTo>
                    <a:pt x="69" y="18"/>
                  </a:lnTo>
                  <a:lnTo>
                    <a:pt x="69" y="20"/>
                  </a:lnTo>
                  <a:lnTo>
                    <a:pt x="69" y="2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905" name="Freeform 476">
              <a:extLst>
                <a:ext uri="{FF2B5EF4-FFF2-40B4-BE49-F238E27FC236}">
                  <a16:creationId xmlns:a16="http://schemas.microsoft.com/office/drawing/2014/main" id="{6D363D4E-D705-0C41-BBF2-4F002652982D}"/>
                </a:ext>
              </a:extLst>
            </p:cNvPr>
            <p:cNvSpPr>
              <a:spLocks/>
            </p:cNvSpPr>
            <p:nvPr/>
          </p:nvSpPr>
          <p:spPr bwMode="gray">
            <a:xfrm>
              <a:off x="2662238" y="4194170"/>
              <a:ext cx="76200" cy="47625"/>
            </a:xfrm>
            <a:custGeom>
              <a:avLst/>
              <a:gdLst/>
              <a:ahLst/>
              <a:cxnLst>
                <a:cxn ang="0">
                  <a:pos x="0" y="16"/>
                </a:cxn>
                <a:cxn ang="0">
                  <a:pos x="0" y="16"/>
                </a:cxn>
                <a:cxn ang="0">
                  <a:pos x="4" y="18"/>
                </a:cxn>
                <a:cxn ang="0">
                  <a:pos x="10" y="20"/>
                </a:cxn>
                <a:cxn ang="0">
                  <a:pos x="10" y="22"/>
                </a:cxn>
                <a:cxn ang="0">
                  <a:pos x="10" y="26"/>
                </a:cxn>
                <a:cxn ang="0">
                  <a:pos x="16" y="26"/>
                </a:cxn>
                <a:cxn ang="0">
                  <a:pos x="22" y="26"/>
                </a:cxn>
                <a:cxn ang="0">
                  <a:pos x="32" y="26"/>
                </a:cxn>
                <a:cxn ang="0">
                  <a:pos x="42" y="30"/>
                </a:cxn>
                <a:cxn ang="0">
                  <a:pos x="44" y="26"/>
                </a:cxn>
                <a:cxn ang="0">
                  <a:pos x="48" y="26"/>
                </a:cxn>
                <a:cxn ang="0">
                  <a:pos x="48" y="12"/>
                </a:cxn>
                <a:cxn ang="0">
                  <a:pos x="40" y="10"/>
                </a:cxn>
                <a:cxn ang="0">
                  <a:pos x="34" y="8"/>
                </a:cxn>
                <a:cxn ang="0">
                  <a:pos x="32" y="6"/>
                </a:cxn>
                <a:cxn ang="0">
                  <a:pos x="22" y="2"/>
                </a:cxn>
                <a:cxn ang="0">
                  <a:pos x="14" y="0"/>
                </a:cxn>
                <a:cxn ang="0">
                  <a:pos x="12" y="2"/>
                </a:cxn>
                <a:cxn ang="0">
                  <a:pos x="6" y="6"/>
                </a:cxn>
                <a:cxn ang="0">
                  <a:pos x="6" y="10"/>
                </a:cxn>
                <a:cxn ang="0">
                  <a:pos x="6" y="12"/>
                </a:cxn>
                <a:cxn ang="0">
                  <a:pos x="2" y="12"/>
                </a:cxn>
                <a:cxn ang="0">
                  <a:pos x="0" y="12"/>
                </a:cxn>
                <a:cxn ang="0">
                  <a:pos x="0" y="16"/>
                </a:cxn>
                <a:cxn ang="0">
                  <a:pos x="0" y="16"/>
                </a:cxn>
              </a:cxnLst>
              <a:rect l="0" t="0" r="r" b="b"/>
              <a:pathLst>
                <a:path w="48" h="30">
                  <a:moveTo>
                    <a:pt x="0" y="16"/>
                  </a:moveTo>
                  <a:lnTo>
                    <a:pt x="0" y="16"/>
                  </a:lnTo>
                  <a:lnTo>
                    <a:pt x="4" y="18"/>
                  </a:lnTo>
                  <a:lnTo>
                    <a:pt x="10" y="20"/>
                  </a:lnTo>
                  <a:lnTo>
                    <a:pt x="10" y="22"/>
                  </a:lnTo>
                  <a:lnTo>
                    <a:pt x="10" y="26"/>
                  </a:lnTo>
                  <a:lnTo>
                    <a:pt x="16" y="26"/>
                  </a:lnTo>
                  <a:lnTo>
                    <a:pt x="22" y="26"/>
                  </a:lnTo>
                  <a:lnTo>
                    <a:pt x="32" y="26"/>
                  </a:lnTo>
                  <a:lnTo>
                    <a:pt x="42" y="30"/>
                  </a:lnTo>
                  <a:lnTo>
                    <a:pt x="44" y="26"/>
                  </a:lnTo>
                  <a:lnTo>
                    <a:pt x="48" y="26"/>
                  </a:lnTo>
                  <a:lnTo>
                    <a:pt x="48" y="12"/>
                  </a:lnTo>
                  <a:lnTo>
                    <a:pt x="40" y="10"/>
                  </a:lnTo>
                  <a:lnTo>
                    <a:pt x="34" y="8"/>
                  </a:lnTo>
                  <a:lnTo>
                    <a:pt x="32" y="6"/>
                  </a:lnTo>
                  <a:lnTo>
                    <a:pt x="22" y="2"/>
                  </a:lnTo>
                  <a:lnTo>
                    <a:pt x="14" y="0"/>
                  </a:lnTo>
                  <a:lnTo>
                    <a:pt x="12" y="2"/>
                  </a:lnTo>
                  <a:lnTo>
                    <a:pt x="6" y="6"/>
                  </a:lnTo>
                  <a:lnTo>
                    <a:pt x="6" y="10"/>
                  </a:lnTo>
                  <a:lnTo>
                    <a:pt x="6" y="12"/>
                  </a:lnTo>
                  <a:lnTo>
                    <a:pt x="2" y="12"/>
                  </a:lnTo>
                  <a:lnTo>
                    <a:pt x="0" y="12"/>
                  </a:lnTo>
                  <a:lnTo>
                    <a:pt x="0" y="16"/>
                  </a:lnTo>
                  <a:lnTo>
                    <a:pt x="0" y="16"/>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906" name="Freeform 477">
              <a:extLst>
                <a:ext uri="{FF2B5EF4-FFF2-40B4-BE49-F238E27FC236}">
                  <a16:creationId xmlns:a16="http://schemas.microsoft.com/office/drawing/2014/main" id="{CD06A272-E641-BD43-876C-F116B6EB725C}"/>
                </a:ext>
              </a:extLst>
            </p:cNvPr>
            <p:cNvSpPr>
              <a:spLocks/>
            </p:cNvSpPr>
            <p:nvPr/>
          </p:nvSpPr>
          <p:spPr bwMode="gray">
            <a:xfrm>
              <a:off x="2662238" y="4194170"/>
              <a:ext cx="76200" cy="47625"/>
            </a:xfrm>
            <a:custGeom>
              <a:avLst/>
              <a:gdLst/>
              <a:ahLst/>
              <a:cxnLst>
                <a:cxn ang="0">
                  <a:pos x="0" y="16"/>
                </a:cxn>
                <a:cxn ang="0">
                  <a:pos x="0" y="16"/>
                </a:cxn>
                <a:cxn ang="0">
                  <a:pos x="4" y="18"/>
                </a:cxn>
                <a:cxn ang="0">
                  <a:pos x="10" y="20"/>
                </a:cxn>
                <a:cxn ang="0">
                  <a:pos x="10" y="22"/>
                </a:cxn>
                <a:cxn ang="0">
                  <a:pos x="10" y="26"/>
                </a:cxn>
                <a:cxn ang="0">
                  <a:pos x="16" y="26"/>
                </a:cxn>
                <a:cxn ang="0">
                  <a:pos x="22" y="26"/>
                </a:cxn>
                <a:cxn ang="0">
                  <a:pos x="32" y="26"/>
                </a:cxn>
                <a:cxn ang="0">
                  <a:pos x="42" y="30"/>
                </a:cxn>
                <a:cxn ang="0">
                  <a:pos x="44" y="26"/>
                </a:cxn>
                <a:cxn ang="0">
                  <a:pos x="48" y="26"/>
                </a:cxn>
                <a:cxn ang="0">
                  <a:pos x="48" y="12"/>
                </a:cxn>
                <a:cxn ang="0">
                  <a:pos x="40" y="10"/>
                </a:cxn>
                <a:cxn ang="0">
                  <a:pos x="34" y="8"/>
                </a:cxn>
                <a:cxn ang="0">
                  <a:pos x="32" y="6"/>
                </a:cxn>
                <a:cxn ang="0">
                  <a:pos x="22" y="2"/>
                </a:cxn>
                <a:cxn ang="0">
                  <a:pos x="14" y="0"/>
                </a:cxn>
                <a:cxn ang="0">
                  <a:pos x="12" y="2"/>
                </a:cxn>
                <a:cxn ang="0">
                  <a:pos x="6" y="6"/>
                </a:cxn>
                <a:cxn ang="0">
                  <a:pos x="6" y="10"/>
                </a:cxn>
                <a:cxn ang="0">
                  <a:pos x="6" y="12"/>
                </a:cxn>
                <a:cxn ang="0">
                  <a:pos x="2" y="12"/>
                </a:cxn>
                <a:cxn ang="0">
                  <a:pos x="0" y="12"/>
                </a:cxn>
                <a:cxn ang="0">
                  <a:pos x="0" y="16"/>
                </a:cxn>
                <a:cxn ang="0">
                  <a:pos x="0" y="16"/>
                </a:cxn>
              </a:cxnLst>
              <a:rect l="0" t="0" r="r" b="b"/>
              <a:pathLst>
                <a:path w="48" h="30">
                  <a:moveTo>
                    <a:pt x="0" y="16"/>
                  </a:moveTo>
                  <a:lnTo>
                    <a:pt x="0" y="16"/>
                  </a:lnTo>
                  <a:lnTo>
                    <a:pt x="4" y="18"/>
                  </a:lnTo>
                  <a:lnTo>
                    <a:pt x="10" y="20"/>
                  </a:lnTo>
                  <a:lnTo>
                    <a:pt x="10" y="22"/>
                  </a:lnTo>
                  <a:lnTo>
                    <a:pt x="10" y="26"/>
                  </a:lnTo>
                  <a:lnTo>
                    <a:pt x="16" y="26"/>
                  </a:lnTo>
                  <a:lnTo>
                    <a:pt x="22" y="26"/>
                  </a:lnTo>
                  <a:lnTo>
                    <a:pt x="32" y="26"/>
                  </a:lnTo>
                  <a:lnTo>
                    <a:pt x="42" y="30"/>
                  </a:lnTo>
                  <a:lnTo>
                    <a:pt x="44" y="26"/>
                  </a:lnTo>
                  <a:lnTo>
                    <a:pt x="48" y="26"/>
                  </a:lnTo>
                  <a:lnTo>
                    <a:pt x="48" y="12"/>
                  </a:lnTo>
                  <a:lnTo>
                    <a:pt x="40" y="10"/>
                  </a:lnTo>
                  <a:lnTo>
                    <a:pt x="34" y="8"/>
                  </a:lnTo>
                  <a:lnTo>
                    <a:pt x="32" y="6"/>
                  </a:lnTo>
                  <a:lnTo>
                    <a:pt x="22" y="2"/>
                  </a:lnTo>
                  <a:lnTo>
                    <a:pt x="14" y="0"/>
                  </a:lnTo>
                  <a:lnTo>
                    <a:pt x="12" y="2"/>
                  </a:lnTo>
                  <a:lnTo>
                    <a:pt x="6" y="6"/>
                  </a:lnTo>
                  <a:lnTo>
                    <a:pt x="6" y="10"/>
                  </a:lnTo>
                  <a:lnTo>
                    <a:pt x="6" y="12"/>
                  </a:lnTo>
                  <a:lnTo>
                    <a:pt x="2" y="12"/>
                  </a:lnTo>
                  <a:lnTo>
                    <a:pt x="0" y="12"/>
                  </a:lnTo>
                  <a:lnTo>
                    <a:pt x="0" y="16"/>
                  </a:lnTo>
                  <a:lnTo>
                    <a:pt x="0" y="16"/>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907" name="Freeform 478">
              <a:extLst>
                <a:ext uri="{FF2B5EF4-FFF2-40B4-BE49-F238E27FC236}">
                  <a16:creationId xmlns:a16="http://schemas.microsoft.com/office/drawing/2014/main" id="{AF92ED7D-362B-5F46-A442-8EB4A004B2AD}"/>
                </a:ext>
              </a:extLst>
            </p:cNvPr>
            <p:cNvSpPr>
              <a:spLocks/>
            </p:cNvSpPr>
            <p:nvPr/>
          </p:nvSpPr>
          <p:spPr bwMode="gray">
            <a:xfrm>
              <a:off x="6162677" y="4257669"/>
              <a:ext cx="52388" cy="65088"/>
            </a:xfrm>
            <a:custGeom>
              <a:avLst/>
              <a:gdLst/>
              <a:ahLst/>
              <a:cxnLst>
                <a:cxn ang="0">
                  <a:pos x="29" y="31"/>
                </a:cxn>
                <a:cxn ang="0">
                  <a:pos x="29" y="31"/>
                </a:cxn>
                <a:cxn ang="0">
                  <a:pos x="27" y="27"/>
                </a:cxn>
                <a:cxn ang="0">
                  <a:pos x="25" y="27"/>
                </a:cxn>
                <a:cxn ang="0">
                  <a:pos x="25" y="25"/>
                </a:cxn>
                <a:cxn ang="0">
                  <a:pos x="33" y="17"/>
                </a:cxn>
                <a:cxn ang="0">
                  <a:pos x="33" y="9"/>
                </a:cxn>
                <a:cxn ang="0">
                  <a:pos x="33" y="6"/>
                </a:cxn>
                <a:cxn ang="0">
                  <a:pos x="27" y="0"/>
                </a:cxn>
                <a:cxn ang="0">
                  <a:pos x="19" y="7"/>
                </a:cxn>
                <a:cxn ang="0">
                  <a:pos x="15" y="2"/>
                </a:cxn>
                <a:cxn ang="0">
                  <a:pos x="14" y="6"/>
                </a:cxn>
                <a:cxn ang="0">
                  <a:pos x="8" y="11"/>
                </a:cxn>
                <a:cxn ang="0">
                  <a:pos x="6" y="17"/>
                </a:cxn>
                <a:cxn ang="0">
                  <a:pos x="6" y="21"/>
                </a:cxn>
                <a:cxn ang="0">
                  <a:pos x="4" y="27"/>
                </a:cxn>
                <a:cxn ang="0">
                  <a:pos x="4" y="29"/>
                </a:cxn>
                <a:cxn ang="0">
                  <a:pos x="0" y="35"/>
                </a:cxn>
                <a:cxn ang="0">
                  <a:pos x="0" y="37"/>
                </a:cxn>
                <a:cxn ang="0">
                  <a:pos x="6" y="41"/>
                </a:cxn>
                <a:cxn ang="0">
                  <a:pos x="10" y="41"/>
                </a:cxn>
                <a:cxn ang="0">
                  <a:pos x="15" y="39"/>
                </a:cxn>
                <a:cxn ang="0">
                  <a:pos x="23" y="41"/>
                </a:cxn>
                <a:cxn ang="0">
                  <a:pos x="29" y="31"/>
                </a:cxn>
                <a:cxn ang="0">
                  <a:pos x="29" y="31"/>
                </a:cxn>
              </a:cxnLst>
              <a:rect l="0" t="0" r="r" b="b"/>
              <a:pathLst>
                <a:path w="33" h="41">
                  <a:moveTo>
                    <a:pt x="29" y="31"/>
                  </a:moveTo>
                  <a:lnTo>
                    <a:pt x="29" y="31"/>
                  </a:lnTo>
                  <a:lnTo>
                    <a:pt x="27" y="27"/>
                  </a:lnTo>
                  <a:lnTo>
                    <a:pt x="25" y="27"/>
                  </a:lnTo>
                  <a:lnTo>
                    <a:pt x="25" y="25"/>
                  </a:lnTo>
                  <a:lnTo>
                    <a:pt x="33" y="17"/>
                  </a:lnTo>
                  <a:lnTo>
                    <a:pt x="33" y="9"/>
                  </a:lnTo>
                  <a:lnTo>
                    <a:pt x="33" y="6"/>
                  </a:lnTo>
                  <a:lnTo>
                    <a:pt x="27" y="0"/>
                  </a:lnTo>
                  <a:lnTo>
                    <a:pt x="19" y="7"/>
                  </a:lnTo>
                  <a:lnTo>
                    <a:pt x="15" y="2"/>
                  </a:lnTo>
                  <a:lnTo>
                    <a:pt x="14" y="6"/>
                  </a:lnTo>
                  <a:lnTo>
                    <a:pt x="8" y="11"/>
                  </a:lnTo>
                  <a:lnTo>
                    <a:pt x="6" y="17"/>
                  </a:lnTo>
                  <a:lnTo>
                    <a:pt x="6" y="21"/>
                  </a:lnTo>
                  <a:lnTo>
                    <a:pt x="4" y="27"/>
                  </a:lnTo>
                  <a:lnTo>
                    <a:pt x="4" y="29"/>
                  </a:lnTo>
                  <a:lnTo>
                    <a:pt x="0" y="35"/>
                  </a:lnTo>
                  <a:lnTo>
                    <a:pt x="0" y="37"/>
                  </a:lnTo>
                  <a:lnTo>
                    <a:pt x="6" y="41"/>
                  </a:lnTo>
                  <a:lnTo>
                    <a:pt x="10" y="41"/>
                  </a:lnTo>
                  <a:lnTo>
                    <a:pt x="15" y="39"/>
                  </a:lnTo>
                  <a:lnTo>
                    <a:pt x="23" y="41"/>
                  </a:lnTo>
                  <a:lnTo>
                    <a:pt x="29" y="31"/>
                  </a:lnTo>
                  <a:lnTo>
                    <a:pt x="29" y="31"/>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908" name="Freeform 479">
              <a:extLst>
                <a:ext uri="{FF2B5EF4-FFF2-40B4-BE49-F238E27FC236}">
                  <a16:creationId xmlns:a16="http://schemas.microsoft.com/office/drawing/2014/main" id="{7A45D1B3-E7A0-5648-AD04-985D0618BBDF}"/>
                </a:ext>
              </a:extLst>
            </p:cNvPr>
            <p:cNvSpPr>
              <a:spLocks/>
            </p:cNvSpPr>
            <p:nvPr/>
          </p:nvSpPr>
          <p:spPr bwMode="gray">
            <a:xfrm>
              <a:off x="6162677" y="4257669"/>
              <a:ext cx="52388" cy="65088"/>
            </a:xfrm>
            <a:custGeom>
              <a:avLst/>
              <a:gdLst/>
              <a:ahLst/>
              <a:cxnLst>
                <a:cxn ang="0">
                  <a:pos x="29" y="31"/>
                </a:cxn>
                <a:cxn ang="0">
                  <a:pos x="29" y="31"/>
                </a:cxn>
                <a:cxn ang="0">
                  <a:pos x="27" y="27"/>
                </a:cxn>
                <a:cxn ang="0">
                  <a:pos x="25" y="27"/>
                </a:cxn>
                <a:cxn ang="0">
                  <a:pos x="25" y="25"/>
                </a:cxn>
                <a:cxn ang="0">
                  <a:pos x="33" y="17"/>
                </a:cxn>
                <a:cxn ang="0">
                  <a:pos x="33" y="9"/>
                </a:cxn>
                <a:cxn ang="0">
                  <a:pos x="33" y="6"/>
                </a:cxn>
                <a:cxn ang="0">
                  <a:pos x="27" y="0"/>
                </a:cxn>
                <a:cxn ang="0">
                  <a:pos x="19" y="7"/>
                </a:cxn>
                <a:cxn ang="0">
                  <a:pos x="15" y="2"/>
                </a:cxn>
                <a:cxn ang="0">
                  <a:pos x="14" y="6"/>
                </a:cxn>
                <a:cxn ang="0">
                  <a:pos x="8" y="11"/>
                </a:cxn>
                <a:cxn ang="0">
                  <a:pos x="6" y="17"/>
                </a:cxn>
                <a:cxn ang="0">
                  <a:pos x="6" y="21"/>
                </a:cxn>
                <a:cxn ang="0">
                  <a:pos x="4" y="27"/>
                </a:cxn>
                <a:cxn ang="0">
                  <a:pos x="4" y="29"/>
                </a:cxn>
                <a:cxn ang="0">
                  <a:pos x="0" y="35"/>
                </a:cxn>
                <a:cxn ang="0">
                  <a:pos x="0" y="37"/>
                </a:cxn>
                <a:cxn ang="0">
                  <a:pos x="6" y="41"/>
                </a:cxn>
                <a:cxn ang="0">
                  <a:pos x="10" y="41"/>
                </a:cxn>
                <a:cxn ang="0">
                  <a:pos x="15" y="39"/>
                </a:cxn>
                <a:cxn ang="0">
                  <a:pos x="23" y="41"/>
                </a:cxn>
                <a:cxn ang="0">
                  <a:pos x="29" y="31"/>
                </a:cxn>
                <a:cxn ang="0">
                  <a:pos x="29" y="31"/>
                </a:cxn>
              </a:cxnLst>
              <a:rect l="0" t="0" r="r" b="b"/>
              <a:pathLst>
                <a:path w="33" h="41">
                  <a:moveTo>
                    <a:pt x="29" y="31"/>
                  </a:moveTo>
                  <a:lnTo>
                    <a:pt x="29" y="31"/>
                  </a:lnTo>
                  <a:lnTo>
                    <a:pt x="27" y="27"/>
                  </a:lnTo>
                  <a:lnTo>
                    <a:pt x="25" y="27"/>
                  </a:lnTo>
                  <a:lnTo>
                    <a:pt x="25" y="25"/>
                  </a:lnTo>
                  <a:lnTo>
                    <a:pt x="33" y="17"/>
                  </a:lnTo>
                  <a:lnTo>
                    <a:pt x="33" y="9"/>
                  </a:lnTo>
                  <a:lnTo>
                    <a:pt x="33" y="6"/>
                  </a:lnTo>
                  <a:lnTo>
                    <a:pt x="27" y="0"/>
                  </a:lnTo>
                  <a:lnTo>
                    <a:pt x="19" y="7"/>
                  </a:lnTo>
                  <a:lnTo>
                    <a:pt x="15" y="2"/>
                  </a:lnTo>
                  <a:lnTo>
                    <a:pt x="14" y="6"/>
                  </a:lnTo>
                  <a:lnTo>
                    <a:pt x="8" y="11"/>
                  </a:lnTo>
                  <a:lnTo>
                    <a:pt x="6" y="17"/>
                  </a:lnTo>
                  <a:lnTo>
                    <a:pt x="6" y="21"/>
                  </a:lnTo>
                  <a:lnTo>
                    <a:pt x="4" y="27"/>
                  </a:lnTo>
                  <a:lnTo>
                    <a:pt x="4" y="29"/>
                  </a:lnTo>
                  <a:lnTo>
                    <a:pt x="0" y="35"/>
                  </a:lnTo>
                  <a:lnTo>
                    <a:pt x="0" y="37"/>
                  </a:lnTo>
                  <a:lnTo>
                    <a:pt x="6" y="41"/>
                  </a:lnTo>
                  <a:lnTo>
                    <a:pt x="10" y="41"/>
                  </a:lnTo>
                  <a:lnTo>
                    <a:pt x="15" y="39"/>
                  </a:lnTo>
                  <a:lnTo>
                    <a:pt x="23" y="41"/>
                  </a:lnTo>
                  <a:lnTo>
                    <a:pt x="29" y="31"/>
                  </a:lnTo>
                  <a:lnTo>
                    <a:pt x="29" y="31"/>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909" name="Freeform 484">
              <a:extLst>
                <a:ext uri="{FF2B5EF4-FFF2-40B4-BE49-F238E27FC236}">
                  <a16:creationId xmlns:a16="http://schemas.microsoft.com/office/drawing/2014/main" id="{AB8A9DC7-8596-D448-AB5C-1AC9DDD6FA27}"/>
                </a:ext>
              </a:extLst>
            </p:cNvPr>
            <p:cNvSpPr>
              <a:spLocks/>
            </p:cNvSpPr>
            <p:nvPr/>
          </p:nvSpPr>
          <p:spPr bwMode="gray">
            <a:xfrm>
              <a:off x="5383214" y="2900358"/>
              <a:ext cx="160338" cy="100013"/>
            </a:xfrm>
            <a:custGeom>
              <a:avLst/>
              <a:gdLst/>
              <a:ahLst/>
              <a:cxnLst>
                <a:cxn ang="0">
                  <a:pos x="81" y="55"/>
                </a:cxn>
                <a:cxn ang="0">
                  <a:pos x="81" y="55"/>
                </a:cxn>
                <a:cxn ang="0">
                  <a:pos x="81" y="53"/>
                </a:cxn>
                <a:cxn ang="0">
                  <a:pos x="83" y="51"/>
                </a:cxn>
                <a:cxn ang="0">
                  <a:pos x="89" y="49"/>
                </a:cxn>
                <a:cxn ang="0">
                  <a:pos x="91" y="45"/>
                </a:cxn>
                <a:cxn ang="0">
                  <a:pos x="91" y="43"/>
                </a:cxn>
                <a:cxn ang="0">
                  <a:pos x="91" y="41"/>
                </a:cxn>
                <a:cxn ang="0">
                  <a:pos x="101" y="39"/>
                </a:cxn>
                <a:cxn ang="0">
                  <a:pos x="99" y="31"/>
                </a:cxn>
                <a:cxn ang="0">
                  <a:pos x="97" y="29"/>
                </a:cxn>
                <a:cxn ang="0">
                  <a:pos x="93" y="29"/>
                </a:cxn>
                <a:cxn ang="0">
                  <a:pos x="93" y="27"/>
                </a:cxn>
                <a:cxn ang="0">
                  <a:pos x="91" y="23"/>
                </a:cxn>
                <a:cxn ang="0">
                  <a:pos x="89" y="21"/>
                </a:cxn>
                <a:cxn ang="0">
                  <a:pos x="87" y="21"/>
                </a:cxn>
                <a:cxn ang="0">
                  <a:pos x="81" y="21"/>
                </a:cxn>
                <a:cxn ang="0">
                  <a:pos x="73" y="19"/>
                </a:cxn>
                <a:cxn ang="0">
                  <a:pos x="69" y="13"/>
                </a:cxn>
                <a:cxn ang="0">
                  <a:pos x="67" y="11"/>
                </a:cxn>
                <a:cxn ang="0">
                  <a:pos x="63" y="11"/>
                </a:cxn>
                <a:cxn ang="0">
                  <a:pos x="61" y="11"/>
                </a:cxn>
                <a:cxn ang="0">
                  <a:pos x="59" y="11"/>
                </a:cxn>
                <a:cxn ang="0">
                  <a:pos x="59" y="9"/>
                </a:cxn>
                <a:cxn ang="0">
                  <a:pos x="55" y="7"/>
                </a:cxn>
                <a:cxn ang="0">
                  <a:pos x="45" y="7"/>
                </a:cxn>
                <a:cxn ang="0">
                  <a:pos x="42" y="3"/>
                </a:cxn>
                <a:cxn ang="0">
                  <a:pos x="34" y="0"/>
                </a:cxn>
                <a:cxn ang="0">
                  <a:pos x="24" y="7"/>
                </a:cxn>
                <a:cxn ang="0">
                  <a:pos x="16" y="9"/>
                </a:cxn>
                <a:cxn ang="0">
                  <a:pos x="14" y="13"/>
                </a:cxn>
                <a:cxn ang="0">
                  <a:pos x="8" y="17"/>
                </a:cxn>
                <a:cxn ang="0">
                  <a:pos x="4" y="17"/>
                </a:cxn>
                <a:cxn ang="0">
                  <a:pos x="0" y="19"/>
                </a:cxn>
                <a:cxn ang="0">
                  <a:pos x="0" y="23"/>
                </a:cxn>
                <a:cxn ang="0">
                  <a:pos x="6" y="29"/>
                </a:cxn>
                <a:cxn ang="0">
                  <a:pos x="8" y="33"/>
                </a:cxn>
                <a:cxn ang="0">
                  <a:pos x="10" y="39"/>
                </a:cxn>
                <a:cxn ang="0">
                  <a:pos x="10" y="43"/>
                </a:cxn>
                <a:cxn ang="0">
                  <a:pos x="14" y="49"/>
                </a:cxn>
                <a:cxn ang="0">
                  <a:pos x="16" y="49"/>
                </a:cxn>
                <a:cxn ang="0">
                  <a:pos x="18" y="49"/>
                </a:cxn>
                <a:cxn ang="0">
                  <a:pos x="22" y="51"/>
                </a:cxn>
                <a:cxn ang="0">
                  <a:pos x="26" y="55"/>
                </a:cxn>
                <a:cxn ang="0">
                  <a:pos x="32" y="61"/>
                </a:cxn>
                <a:cxn ang="0">
                  <a:pos x="36" y="63"/>
                </a:cxn>
                <a:cxn ang="0">
                  <a:pos x="38" y="61"/>
                </a:cxn>
                <a:cxn ang="0">
                  <a:pos x="44" y="53"/>
                </a:cxn>
                <a:cxn ang="0">
                  <a:pos x="45" y="51"/>
                </a:cxn>
                <a:cxn ang="0">
                  <a:pos x="49" y="51"/>
                </a:cxn>
                <a:cxn ang="0">
                  <a:pos x="53" y="51"/>
                </a:cxn>
                <a:cxn ang="0">
                  <a:pos x="55" y="53"/>
                </a:cxn>
                <a:cxn ang="0">
                  <a:pos x="61" y="55"/>
                </a:cxn>
                <a:cxn ang="0">
                  <a:pos x="69" y="59"/>
                </a:cxn>
                <a:cxn ang="0">
                  <a:pos x="81" y="55"/>
                </a:cxn>
                <a:cxn ang="0">
                  <a:pos x="81" y="55"/>
                </a:cxn>
              </a:cxnLst>
              <a:rect l="0" t="0" r="r" b="b"/>
              <a:pathLst>
                <a:path w="101" h="63">
                  <a:moveTo>
                    <a:pt x="81" y="55"/>
                  </a:moveTo>
                  <a:lnTo>
                    <a:pt x="81" y="55"/>
                  </a:lnTo>
                  <a:lnTo>
                    <a:pt x="81" y="53"/>
                  </a:lnTo>
                  <a:lnTo>
                    <a:pt x="83" y="51"/>
                  </a:lnTo>
                  <a:lnTo>
                    <a:pt x="89" y="49"/>
                  </a:lnTo>
                  <a:lnTo>
                    <a:pt x="91" y="45"/>
                  </a:lnTo>
                  <a:lnTo>
                    <a:pt x="91" y="43"/>
                  </a:lnTo>
                  <a:lnTo>
                    <a:pt x="91" y="41"/>
                  </a:lnTo>
                  <a:lnTo>
                    <a:pt x="101" y="39"/>
                  </a:lnTo>
                  <a:lnTo>
                    <a:pt x="99" y="31"/>
                  </a:lnTo>
                  <a:lnTo>
                    <a:pt x="97" y="29"/>
                  </a:lnTo>
                  <a:lnTo>
                    <a:pt x="93" y="29"/>
                  </a:lnTo>
                  <a:lnTo>
                    <a:pt x="93" y="27"/>
                  </a:lnTo>
                  <a:lnTo>
                    <a:pt x="91" y="23"/>
                  </a:lnTo>
                  <a:lnTo>
                    <a:pt x="89" y="21"/>
                  </a:lnTo>
                  <a:lnTo>
                    <a:pt x="87" y="21"/>
                  </a:lnTo>
                  <a:lnTo>
                    <a:pt x="81" y="21"/>
                  </a:lnTo>
                  <a:lnTo>
                    <a:pt x="73" y="19"/>
                  </a:lnTo>
                  <a:lnTo>
                    <a:pt x="69" y="13"/>
                  </a:lnTo>
                  <a:lnTo>
                    <a:pt x="67" y="11"/>
                  </a:lnTo>
                  <a:lnTo>
                    <a:pt x="63" y="11"/>
                  </a:lnTo>
                  <a:lnTo>
                    <a:pt x="61" y="11"/>
                  </a:lnTo>
                  <a:lnTo>
                    <a:pt x="59" y="11"/>
                  </a:lnTo>
                  <a:lnTo>
                    <a:pt x="59" y="9"/>
                  </a:lnTo>
                  <a:lnTo>
                    <a:pt x="55" y="7"/>
                  </a:lnTo>
                  <a:lnTo>
                    <a:pt x="45" y="7"/>
                  </a:lnTo>
                  <a:lnTo>
                    <a:pt x="42" y="3"/>
                  </a:lnTo>
                  <a:lnTo>
                    <a:pt x="34" y="0"/>
                  </a:lnTo>
                  <a:lnTo>
                    <a:pt x="24" y="7"/>
                  </a:lnTo>
                  <a:lnTo>
                    <a:pt x="16" y="9"/>
                  </a:lnTo>
                  <a:lnTo>
                    <a:pt x="14" y="13"/>
                  </a:lnTo>
                  <a:lnTo>
                    <a:pt x="8" y="17"/>
                  </a:lnTo>
                  <a:lnTo>
                    <a:pt x="4" y="17"/>
                  </a:lnTo>
                  <a:lnTo>
                    <a:pt x="0" y="19"/>
                  </a:lnTo>
                  <a:lnTo>
                    <a:pt x="0" y="23"/>
                  </a:lnTo>
                  <a:lnTo>
                    <a:pt x="6" y="29"/>
                  </a:lnTo>
                  <a:lnTo>
                    <a:pt x="8" y="33"/>
                  </a:lnTo>
                  <a:lnTo>
                    <a:pt x="10" y="39"/>
                  </a:lnTo>
                  <a:lnTo>
                    <a:pt x="10" y="43"/>
                  </a:lnTo>
                  <a:lnTo>
                    <a:pt x="14" y="49"/>
                  </a:lnTo>
                  <a:lnTo>
                    <a:pt x="16" y="49"/>
                  </a:lnTo>
                  <a:lnTo>
                    <a:pt x="18" y="49"/>
                  </a:lnTo>
                  <a:lnTo>
                    <a:pt x="22" y="51"/>
                  </a:lnTo>
                  <a:lnTo>
                    <a:pt x="26" y="55"/>
                  </a:lnTo>
                  <a:lnTo>
                    <a:pt x="32" y="61"/>
                  </a:lnTo>
                  <a:lnTo>
                    <a:pt x="36" y="63"/>
                  </a:lnTo>
                  <a:lnTo>
                    <a:pt x="38" y="61"/>
                  </a:lnTo>
                  <a:lnTo>
                    <a:pt x="44" y="53"/>
                  </a:lnTo>
                  <a:lnTo>
                    <a:pt x="45" y="51"/>
                  </a:lnTo>
                  <a:lnTo>
                    <a:pt x="49" y="51"/>
                  </a:lnTo>
                  <a:lnTo>
                    <a:pt x="53" y="51"/>
                  </a:lnTo>
                  <a:lnTo>
                    <a:pt x="55" y="53"/>
                  </a:lnTo>
                  <a:lnTo>
                    <a:pt x="61" y="55"/>
                  </a:lnTo>
                  <a:lnTo>
                    <a:pt x="69" y="59"/>
                  </a:lnTo>
                  <a:lnTo>
                    <a:pt x="81" y="55"/>
                  </a:lnTo>
                  <a:lnTo>
                    <a:pt x="81" y="55"/>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grpSp>
          <p:nvGrpSpPr>
            <p:cNvPr id="910" name="Group 1855">
              <a:extLst>
                <a:ext uri="{FF2B5EF4-FFF2-40B4-BE49-F238E27FC236}">
                  <a16:creationId xmlns:a16="http://schemas.microsoft.com/office/drawing/2014/main" id="{70403C70-EBF9-844F-9B70-F66AEEFF1466}"/>
                </a:ext>
              </a:extLst>
            </p:cNvPr>
            <p:cNvGrpSpPr/>
            <p:nvPr/>
          </p:nvGrpSpPr>
          <p:grpSpPr bwMode="gray">
            <a:xfrm>
              <a:off x="595312" y="1992309"/>
              <a:ext cx="2682876" cy="1846261"/>
              <a:chOff x="595313" y="1992313"/>
              <a:chExt cx="2682875" cy="1846263"/>
            </a:xfrm>
            <a:grpFill/>
          </p:grpSpPr>
          <p:sp>
            <p:nvSpPr>
              <p:cNvPr id="1439" name="Freeform 15">
                <a:extLst>
                  <a:ext uri="{FF2B5EF4-FFF2-40B4-BE49-F238E27FC236}">
                    <a16:creationId xmlns:a16="http://schemas.microsoft.com/office/drawing/2014/main" id="{77C9B226-3745-BC45-84A9-A85A65147C78}"/>
                  </a:ext>
                </a:extLst>
              </p:cNvPr>
              <p:cNvSpPr>
                <a:spLocks/>
              </p:cNvSpPr>
              <p:nvPr/>
            </p:nvSpPr>
            <p:spPr bwMode="gray">
              <a:xfrm>
                <a:off x="1801813" y="2994025"/>
                <a:ext cx="15875" cy="30163"/>
              </a:xfrm>
              <a:custGeom>
                <a:avLst/>
                <a:gdLst/>
                <a:ahLst/>
                <a:cxnLst>
                  <a:cxn ang="0">
                    <a:pos x="8" y="0"/>
                  </a:cxn>
                  <a:cxn ang="0">
                    <a:pos x="8" y="0"/>
                  </a:cxn>
                  <a:cxn ang="0">
                    <a:pos x="8" y="2"/>
                  </a:cxn>
                  <a:cxn ang="0">
                    <a:pos x="10" y="6"/>
                  </a:cxn>
                  <a:cxn ang="0">
                    <a:pos x="6" y="9"/>
                  </a:cxn>
                  <a:cxn ang="0">
                    <a:pos x="6" y="19"/>
                  </a:cxn>
                  <a:cxn ang="0">
                    <a:pos x="4" y="17"/>
                  </a:cxn>
                  <a:cxn ang="0">
                    <a:pos x="4" y="13"/>
                  </a:cxn>
                  <a:cxn ang="0">
                    <a:pos x="0" y="9"/>
                  </a:cxn>
                  <a:cxn ang="0">
                    <a:pos x="0" y="8"/>
                  </a:cxn>
                  <a:cxn ang="0">
                    <a:pos x="4" y="6"/>
                  </a:cxn>
                  <a:cxn ang="0">
                    <a:pos x="4" y="8"/>
                  </a:cxn>
                  <a:cxn ang="0">
                    <a:pos x="6" y="6"/>
                  </a:cxn>
                  <a:cxn ang="0">
                    <a:pos x="4" y="2"/>
                  </a:cxn>
                  <a:cxn ang="0">
                    <a:pos x="6" y="2"/>
                  </a:cxn>
                  <a:cxn ang="0">
                    <a:pos x="8" y="0"/>
                  </a:cxn>
                  <a:cxn ang="0">
                    <a:pos x="8" y="0"/>
                  </a:cxn>
                </a:cxnLst>
                <a:rect l="0" t="0" r="r" b="b"/>
                <a:pathLst>
                  <a:path w="10" h="19">
                    <a:moveTo>
                      <a:pt x="8" y="0"/>
                    </a:moveTo>
                    <a:lnTo>
                      <a:pt x="8" y="0"/>
                    </a:lnTo>
                    <a:lnTo>
                      <a:pt x="8" y="2"/>
                    </a:lnTo>
                    <a:lnTo>
                      <a:pt x="10" y="6"/>
                    </a:lnTo>
                    <a:lnTo>
                      <a:pt x="6" y="9"/>
                    </a:lnTo>
                    <a:lnTo>
                      <a:pt x="6" y="19"/>
                    </a:lnTo>
                    <a:lnTo>
                      <a:pt x="4" y="17"/>
                    </a:lnTo>
                    <a:lnTo>
                      <a:pt x="4" y="13"/>
                    </a:lnTo>
                    <a:lnTo>
                      <a:pt x="0" y="9"/>
                    </a:lnTo>
                    <a:lnTo>
                      <a:pt x="0" y="8"/>
                    </a:lnTo>
                    <a:lnTo>
                      <a:pt x="4" y="6"/>
                    </a:lnTo>
                    <a:lnTo>
                      <a:pt x="4" y="8"/>
                    </a:lnTo>
                    <a:lnTo>
                      <a:pt x="6" y="6"/>
                    </a:lnTo>
                    <a:lnTo>
                      <a:pt x="4" y="2"/>
                    </a:lnTo>
                    <a:lnTo>
                      <a:pt x="6" y="2"/>
                    </a:lnTo>
                    <a:lnTo>
                      <a:pt x="8" y="0"/>
                    </a:lnTo>
                    <a:lnTo>
                      <a:pt x="8"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440" name="Freeform 16">
                <a:extLst>
                  <a:ext uri="{FF2B5EF4-FFF2-40B4-BE49-F238E27FC236}">
                    <a16:creationId xmlns:a16="http://schemas.microsoft.com/office/drawing/2014/main" id="{835DB2D7-C415-0F47-A962-386C06262F0F}"/>
                  </a:ext>
                </a:extLst>
              </p:cNvPr>
              <p:cNvSpPr>
                <a:spLocks/>
              </p:cNvSpPr>
              <p:nvPr/>
            </p:nvSpPr>
            <p:spPr bwMode="gray">
              <a:xfrm>
                <a:off x="1801813" y="2994025"/>
                <a:ext cx="15875" cy="30163"/>
              </a:xfrm>
              <a:custGeom>
                <a:avLst/>
                <a:gdLst/>
                <a:ahLst/>
                <a:cxnLst>
                  <a:cxn ang="0">
                    <a:pos x="8" y="0"/>
                  </a:cxn>
                  <a:cxn ang="0">
                    <a:pos x="8" y="0"/>
                  </a:cxn>
                  <a:cxn ang="0">
                    <a:pos x="8" y="2"/>
                  </a:cxn>
                  <a:cxn ang="0">
                    <a:pos x="10" y="6"/>
                  </a:cxn>
                  <a:cxn ang="0">
                    <a:pos x="6" y="9"/>
                  </a:cxn>
                  <a:cxn ang="0">
                    <a:pos x="6" y="19"/>
                  </a:cxn>
                  <a:cxn ang="0">
                    <a:pos x="4" y="17"/>
                  </a:cxn>
                  <a:cxn ang="0">
                    <a:pos x="4" y="13"/>
                  </a:cxn>
                  <a:cxn ang="0">
                    <a:pos x="0" y="9"/>
                  </a:cxn>
                  <a:cxn ang="0">
                    <a:pos x="0" y="8"/>
                  </a:cxn>
                  <a:cxn ang="0">
                    <a:pos x="4" y="6"/>
                  </a:cxn>
                  <a:cxn ang="0">
                    <a:pos x="4" y="8"/>
                  </a:cxn>
                  <a:cxn ang="0">
                    <a:pos x="6" y="6"/>
                  </a:cxn>
                  <a:cxn ang="0">
                    <a:pos x="4" y="2"/>
                  </a:cxn>
                  <a:cxn ang="0">
                    <a:pos x="6" y="2"/>
                  </a:cxn>
                  <a:cxn ang="0">
                    <a:pos x="8" y="0"/>
                  </a:cxn>
                  <a:cxn ang="0">
                    <a:pos x="8" y="0"/>
                  </a:cxn>
                </a:cxnLst>
                <a:rect l="0" t="0" r="r" b="b"/>
                <a:pathLst>
                  <a:path w="10" h="19">
                    <a:moveTo>
                      <a:pt x="8" y="0"/>
                    </a:moveTo>
                    <a:lnTo>
                      <a:pt x="8" y="0"/>
                    </a:lnTo>
                    <a:lnTo>
                      <a:pt x="8" y="2"/>
                    </a:lnTo>
                    <a:lnTo>
                      <a:pt x="10" y="6"/>
                    </a:lnTo>
                    <a:lnTo>
                      <a:pt x="6" y="9"/>
                    </a:lnTo>
                    <a:lnTo>
                      <a:pt x="6" y="19"/>
                    </a:lnTo>
                    <a:lnTo>
                      <a:pt x="4" y="17"/>
                    </a:lnTo>
                    <a:lnTo>
                      <a:pt x="4" y="13"/>
                    </a:lnTo>
                    <a:lnTo>
                      <a:pt x="0" y="9"/>
                    </a:lnTo>
                    <a:lnTo>
                      <a:pt x="0" y="8"/>
                    </a:lnTo>
                    <a:lnTo>
                      <a:pt x="4" y="6"/>
                    </a:lnTo>
                    <a:lnTo>
                      <a:pt x="4" y="8"/>
                    </a:lnTo>
                    <a:lnTo>
                      <a:pt x="6" y="6"/>
                    </a:lnTo>
                    <a:lnTo>
                      <a:pt x="4" y="2"/>
                    </a:lnTo>
                    <a:lnTo>
                      <a:pt x="6" y="2"/>
                    </a:lnTo>
                    <a:lnTo>
                      <a:pt x="8" y="0"/>
                    </a:lnTo>
                    <a:lnTo>
                      <a:pt x="8"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441" name="Freeform 17">
                <a:extLst>
                  <a:ext uri="{FF2B5EF4-FFF2-40B4-BE49-F238E27FC236}">
                    <a16:creationId xmlns:a16="http://schemas.microsoft.com/office/drawing/2014/main" id="{CEAEE9FC-A528-934F-B4DB-9F1404698C5F}"/>
                  </a:ext>
                </a:extLst>
              </p:cNvPr>
              <p:cNvSpPr>
                <a:spLocks/>
              </p:cNvSpPr>
              <p:nvPr/>
            </p:nvSpPr>
            <p:spPr bwMode="gray">
              <a:xfrm>
                <a:off x="1797050" y="3030538"/>
                <a:ext cx="7938" cy="19050"/>
              </a:xfrm>
              <a:custGeom>
                <a:avLst/>
                <a:gdLst/>
                <a:ahLst/>
                <a:cxnLst>
                  <a:cxn ang="0">
                    <a:pos x="5" y="0"/>
                  </a:cxn>
                  <a:cxn ang="0">
                    <a:pos x="5" y="0"/>
                  </a:cxn>
                  <a:cxn ang="0">
                    <a:pos x="5" y="2"/>
                  </a:cxn>
                  <a:cxn ang="0">
                    <a:pos x="1" y="6"/>
                  </a:cxn>
                  <a:cxn ang="0">
                    <a:pos x="1" y="12"/>
                  </a:cxn>
                  <a:cxn ang="0">
                    <a:pos x="0" y="8"/>
                  </a:cxn>
                  <a:cxn ang="0">
                    <a:pos x="0" y="6"/>
                  </a:cxn>
                  <a:cxn ang="0">
                    <a:pos x="5" y="0"/>
                  </a:cxn>
                  <a:cxn ang="0">
                    <a:pos x="5" y="0"/>
                  </a:cxn>
                </a:cxnLst>
                <a:rect l="0" t="0" r="r" b="b"/>
                <a:pathLst>
                  <a:path w="5" h="12">
                    <a:moveTo>
                      <a:pt x="5" y="0"/>
                    </a:moveTo>
                    <a:lnTo>
                      <a:pt x="5" y="0"/>
                    </a:lnTo>
                    <a:lnTo>
                      <a:pt x="5" y="2"/>
                    </a:lnTo>
                    <a:lnTo>
                      <a:pt x="1" y="6"/>
                    </a:lnTo>
                    <a:lnTo>
                      <a:pt x="1" y="12"/>
                    </a:lnTo>
                    <a:lnTo>
                      <a:pt x="0" y="8"/>
                    </a:lnTo>
                    <a:lnTo>
                      <a:pt x="0" y="6"/>
                    </a:lnTo>
                    <a:lnTo>
                      <a:pt x="5" y="0"/>
                    </a:lnTo>
                    <a:lnTo>
                      <a:pt x="5"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442" name="Freeform 18">
                <a:extLst>
                  <a:ext uri="{FF2B5EF4-FFF2-40B4-BE49-F238E27FC236}">
                    <a16:creationId xmlns:a16="http://schemas.microsoft.com/office/drawing/2014/main" id="{8FB1ED0A-C230-8748-BE21-E6ED74463DEE}"/>
                  </a:ext>
                </a:extLst>
              </p:cNvPr>
              <p:cNvSpPr>
                <a:spLocks/>
              </p:cNvSpPr>
              <p:nvPr/>
            </p:nvSpPr>
            <p:spPr bwMode="gray">
              <a:xfrm>
                <a:off x="1797050" y="3030538"/>
                <a:ext cx="7938" cy="19050"/>
              </a:xfrm>
              <a:custGeom>
                <a:avLst/>
                <a:gdLst/>
                <a:ahLst/>
                <a:cxnLst>
                  <a:cxn ang="0">
                    <a:pos x="5" y="0"/>
                  </a:cxn>
                  <a:cxn ang="0">
                    <a:pos x="5" y="0"/>
                  </a:cxn>
                  <a:cxn ang="0">
                    <a:pos x="5" y="2"/>
                  </a:cxn>
                  <a:cxn ang="0">
                    <a:pos x="1" y="6"/>
                  </a:cxn>
                  <a:cxn ang="0">
                    <a:pos x="1" y="12"/>
                  </a:cxn>
                  <a:cxn ang="0">
                    <a:pos x="0" y="8"/>
                  </a:cxn>
                  <a:cxn ang="0">
                    <a:pos x="0" y="6"/>
                  </a:cxn>
                  <a:cxn ang="0">
                    <a:pos x="5" y="0"/>
                  </a:cxn>
                  <a:cxn ang="0">
                    <a:pos x="5" y="0"/>
                  </a:cxn>
                </a:cxnLst>
                <a:rect l="0" t="0" r="r" b="b"/>
                <a:pathLst>
                  <a:path w="5" h="12">
                    <a:moveTo>
                      <a:pt x="5" y="0"/>
                    </a:moveTo>
                    <a:lnTo>
                      <a:pt x="5" y="0"/>
                    </a:lnTo>
                    <a:lnTo>
                      <a:pt x="5" y="2"/>
                    </a:lnTo>
                    <a:lnTo>
                      <a:pt x="1" y="6"/>
                    </a:lnTo>
                    <a:lnTo>
                      <a:pt x="1" y="12"/>
                    </a:lnTo>
                    <a:lnTo>
                      <a:pt x="0" y="8"/>
                    </a:lnTo>
                    <a:lnTo>
                      <a:pt x="0" y="6"/>
                    </a:lnTo>
                    <a:lnTo>
                      <a:pt x="5" y="0"/>
                    </a:lnTo>
                    <a:lnTo>
                      <a:pt x="5"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443" name="Freeform 300">
                <a:extLst>
                  <a:ext uri="{FF2B5EF4-FFF2-40B4-BE49-F238E27FC236}">
                    <a16:creationId xmlns:a16="http://schemas.microsoft.com/office/drawing/2014/main" id="{2A64C337-43F7-B94D-9C02-14F686777692}"/>
                  </a:ext>
                </a:extLst>
              </p:cNvPr>
              <p:cNvSpPr>
                <a:spLocks noEditPoints="1"/>
              </p:cNvSpPr>
              <p:nvPr/>
            </p:nvSpPr>
            <p:spPr bwMode="gray">
              <a:xfrm>
                <a:off x="595313" y="1992313"/>
                <a:ext cx="2682875" cy="1846263"/>
              </a:xfrm>
              <a:custGeom>
                <a:avLst/>
                <a:gdLst/>
                <a:ahLst/>
                <a:cxnLst>
                  <a:cxn ang="0">
                    <a:pos x="1320" y="1058"/>
                  </a:cxn>
                  <a:cxn ang="0">
                    <a:pos x="1357" y="1050"/>
                  </a:cxn>
                  <a:cxn ang="0">
                    <a:pos x="1428" y="1078"/>
                  </a:cxn>
                  <a:cxn ang="0">
                    <a:pos x="1466" y="1157"/>
                  </a:cxn>
                  <a:cxn ang="0">
                    <a:pos x="1446" y="1052"/>
                  </a:cxn>
                  <a:cxn ang="0">
                    <a:pos x="1493" y="983"/>
                  </a:cxn>
                  <a:cxn ang="0">
                    <a:pos x="1529" y="926"/>
                  </a:cxn>
                  <a:cxn ang="0">
                    <a:pos x="1529" y="847"/>
                  </a:cxn>
                  <a:cxn ang="0">
                    <a:pos x="1552" y="879"/>
                  </a:cxn>
                  <a:cxn ang="0">
                    <a:pos x="1578" y="816"/>
                  </a:cxn>
                  <a:cxn ang="0">
                    <a:pos x="1641" y="790"/>
                  </a:cxn>
                  <a:cxn ang="0">
                    <a:pos x="1665" y="731"/>
                  </a:cxn>
                  <a:cxn ang="0">
                    <a:pos x="1675" y="670"/>
                  </a:cxn>
                  <a:cxn ang="0">
                    <a:pos x="1543" y="729"/>
                  </a:cxn>
                  <a:cxn ang="0">
                    <a:pos x="1485" y="765"/>
                  </a:cxn>
                  <a:cxn ang="0">
                    <a:pos x="1422" y="784"/>
                  </a:cxn>
                  <a:cxn ang="0">
                    <a:pos x="1413" y="717"/>
                  </a:cxn>
                  <a:cxn ang="0">
                    <a:pos x="1371" y="771"/>
                  </a:cxn>
                  <a:cxn ang="0">
                    <a:pos x="1348" y="709"/>
                  </a:cxn>
                  <a:cxn ang="0">
                    <a:pos x="1357" y="682"/>
                  </a:cxn>
                  <a:cxn ang="0">
                    <a:pos x="1292" y="672"/>
                  </a:cxn>
                  <a:cxn ang="0">
                    <a:pos x="1263" y="631"/>
                  </a:cxn>
                  <a:cxn ang="0">
                    <a:pos x="757" y="637"/>
                  </a:cxn>
                  <a:cxn ang="0">
                    <a:pos x="735" y="721"/>
                  </a:cxn>
                  <a:cxn ang="0">
                    <a:pos x="745" y="853"/>
                  </a:cxn>
                  <a:cxn ang="0">
                    <a:pos x="768" y="895"/>
                  </a:cxn>
                  <a:cxn ang="0">
                    <a:pos x="843" y="983"/>
                  </a:cxn>
                  <a:cxn ang="0">
                    <a:pos x="1074" y="1074"/>
                  </a:cxn>
                  <a:cxn ang="0">
                    <a:pos x="1166" y="1143"/>
                  </a:cxn>
                  <a:cxn ang="0">
                    <a:pos x="1198" y="1088"/>
                  </a:cxn>
                  <a:cxn ang="0">
                    <a:pos x="1279" y="1068"/>
                  </a:cxn>
                  <a:cxn ang="0">
                    <a:pos x="609" y="398"/>
                  </a:cxn>
                  <a:cxn ang="0">
                    <a:pos x="528" y="337"/>
                  </a:cxn>
                  <a:cxn ang="0">
                    <a:pos x="431" y="34"/>
                  </a:cxn>
                  <a:cxn ang="0">
                    <a:pos x="329" y="26"/>
                  </a:cxn>
                  <a:cxn ang="0">
                    <a:pos x="223" y="14"/>
                  </a:cxn>
                  <a:cxn ang="0">
                    <a:pos x="130" y="16"/>
                  </a:cxn>
                  <a:cxn ang="0">
                    <a:pos x="37" y="81"/>
                  </a:cxn>
                  <a:cxn ang="0">
                    <a:pos x="83" y="128"/>
                  </a:cxn>
                  <a:cxn ang="0">
                    <a:pos x="102" y="152"/>
                  </a:cxn>
                  <a:cxn ang="0">
                    <a:pos x="33" y="160"/>
                  </a:cxn>
                  <a:cxn ang="0">
                    <a:pos x="79" y="193"/>
                  </a:cxn>
                  <a:cxn ang="0">
                    <a:pos x="69" y="237"/>
                  </a:cxn>
                  <a:cxn ang="0">
                    <a:pos x="45" y="296"/>
                  </a:cxn>
                  <a:cxn ang="0">
                    <a:pos x="89" y="317"/>
                  </a:cxn>
                  <a:cxn ang="0">
                    <a:pos x="128" y="347"/>
                  </a:cxn>
                  <a:cxn ang="0">
                    <a:pos x="181" y="367"/>
                  </a:cxn>
                  <a:cxn ang="0">
                    <a:pos x="120" y="436"/>
                  </a:cxn>
                  <a:cxn ang="0">
                    <a:pos x="118" y="451"/>
                  </a:cxn>
                  <a:cxn ang="0">
                    <a:pos x="171" y="418"/>
                  </a:cxn>
                  <a:cxn ang="0">
                    <a:pos x="229" y="349"/>
                  </a:cxn>
                  <a:cxn ang="0">
                    <a:pos x="294" y="288"/>
                  </a:cxn>
                  <a:cxn ang="0">
                    <a:pos x="278" y="339"/>
                  </a:cxn>
                  <a:cxn ang="0">
                    <a:pos x="315" y="325"/>
                  </a:cxn>
                  <a:cxn ang="0">
                    <a:pos x="359" y="304"/>
                  </a:cxn>
                  <a:cxn ang="0">
                    <a:pos x="459" y="335"/>
                  </a:cxn>
                  <a:cxn ang="0">
                    <a:pos x="530" y="388"/>
                  </a:cxn>
                  <a:cxn ang="0">
                    <a:pos x="550" y="369"/>
                  </a:cxn>
                  <a:cxn ang="0">
                    <a:pos x="601" y="428"/>
                  </a:cxn>
                  <a:cxn ang="0">
                    <a:pos x="623" y="463"/>
                  </a:cxn>
                  <a:cxn ang="0">
                    <a:pos x="646" y="443"/>
                  </a:cxn>
                </a:cxnLst>
                <a:rect l="0" t="0" r="r" b="b"/>
                <a:pathLst>
                  <a:path w="1690" h="1163">
                    <a:moveTo>
                      <a:pt x="1283" y="1078"/>
                    </a:moveTo>
                    <a:lnTo>
                      <a:pt x="1283" y="1078"/>
                    </a:lnTo>
                    <a:lnTo>
                      <a:pt x="1288" y="1078"/>
                    </a:lnTo>
                    <a:lnTo>
                      <a:pt x="1292" y="1078"/>
                    </a:lnTo>
                    <a:lnTo>
                      <a:pt x="1296" y="1074"/>
                    </a:lnTo>
                    <a:lnTo>
                      <a:pt x="1298" y="1074"/>
                    </a:lnTo>
                    <a:lnTo>
                      <a:pt x="1300" y="1078"/>
                    </a:lnTo>
                    <a:lnTo>
                      <a:pt x="1298" y="1070"/>
                    </a:lnTo>
                    <a:lnTo>
                      <a:pt x="1300" y="1064"/>
                    </a:lnTo>
                    <a:lnTo>
                      <a:pt x="1312" y="1070"/>
                    </a:lnTo>
                    <a:lnTo>
                      <a:pt x="1312" y="1072"/>
                    </a:lnTo>
                    <a:lnTo>
                      <a:pt x="1312" y="1074"/>
                    </a:lnTo>
                    <a:lnTo>
                      <a:pt x="1320" y="1074"/>
                    </a:lnTo>
                    <a:lnTo>
                      <a:pt x="1320" y="1080"/>
                    </a:lnTo>
                    <a:lnTo>
                      <a:pt x="1324" y="1080"/>
                    </a:lnTo>
                    <a:lnTo>
                      <a:pt x="1324" y="1072"/>
                    </a:lnTo>
                    <a:lnTo>
                      <a:pt x="1318" y="1072"/>
                    </a:lnTo>
                    <a:lnTo>
                      <a:pt x="1318" y="1068"/>
                    </a:lnTo>
                    <a:lnTo>
                      <a:pt x="1324" y="1064"/>
                    </a:lnTo>
                    <a:lnTo>
                      <a:pt x="1324" y="1060"/>
                    </a:lnTo>
                    <a:lnTo>
                      <a:pt x="1320" y="1058"/>
                    </a:lnTo>
                    <a:lnTo>
                      <a:pt x="1318" y="1060"/>
                    </a:lnTo>
                    <a:lnTo>
                      <a:pt x="1316" y="1054"/>
                    </a:lnTo>
                    <a:lnTo>
                      <a:pt x="1310" y="1058"/>
                    </a:lnTo>
                    <a:lnTo>
                      <a:pt x="1308" y="1058"/>
                    </a:lnTo>
                    <a:lnTo>
                      <a:pt x="1308" y="1054"/>
                    </a:lnTo>
                    <a:lnTo>
                      <a:pt x="1306" y="1052"/>
                    </a:lnTo>
                    <a:lnTo>
                      <a:pt x="1306" y="1050"/>
                    </a:lnTo>
                    <a:lnTo>
                      <a:pt x="1310" y="1052"/>
                    </a:lnTo>
                    <a:lnTo>
                      <a:pt x="1318" y="1052"/>
                    </a:lnTo>
                    <a:lnTo>
                      <a:pt x="1318" y="1048"/>
                    </a:lnTo>
                    <a:lnTo>
                      <a:pt x="1326" y="1044"/>
                    </a:lnTo>
                    <a:lnTo>
                      <a:pt x="1330" y="1048"/>
                    </a:lnTo>
                    <a:lnTo>
                      <a:pt x="1336" y="1050"/>
                    </a:lnTo>
                    <a:lnTo>
                      <a:pt x="1340" y="1050"/>
                    </a:lnTo>
                    <a:lnTo>
                      <a:pt x="1340" y="1044"/>
                    </a:lnTo>
                    <a:lnTo>
                      <a:pt x="1344" y="1044"/>
                    </a:lnTo>
                    <a:lnTo>
                      <a:pt x="1346" y="1052"/>
                    </a:lnTo>
                    <a:lnTo>
                      <a:pt x="1350" y="1052"/>
                    </a:lnTo>
                    <a:lnTo>
                      <a:pt x="1355" y="1044"/>
                    </a:lnTo>
                    <a:lnTo>
                      <a:pt x="1357" y="1048"/>
                    </a:lnTo>
                    <a:lnTo>
                      <a:pt x="1357" y="1050"/>
                    </a:lnTo>
                    <a:lnTo>
                      <a:pt x="1361" y="1050"/>
                    </a:lnTo>
                    <a:lnTo>
                      <a:pt x="1363" y="1050"/>
                    </a:lnTo>
                    <a:lnTo>
                      <a:pt x="1363" y="1044"/>
                    </a:lnTo>
                    <a:lnTo>
                      <a:pt x="1367" y="1044"/>
                    </a:lnTo>
                    <a:lnTo>
                      <a:pt x="1373" y="1048"/>
                    </a:lnTo>
                    <a:lnTo>
                      <a:pt x="1371" y="1050"/>
                    </a:lnTo>
                    <a:lnTo>
                      <a:pt x="1371" y="1052"/>
                    </a:lnTo>
                    <a:lnTo>
                      <a:pt x="1373" y="1054"/>
                    </a:lnTo>
                    <a:lnTo>
                      <a:pt x="1383" y="1054"/>
                    </a:lnTo>
                    <a:lnTo>
                      <a:pt x="1383" y="1058"/>
                    </a:lnTo>
                    <a:lnTo>
                      <a:pt x="1385" y="1060"/>
                    </a:lnTo>
                    <a:lnTo>
                      <a:pt x="1393" y="1064"/>
                    </a:lnTo>
                    <a:lnTo>
                      <a:pt x="1401" y="1068"/>
                    </a:lnTo>
                    <a:lnTo>
                      <a:pt x="1403" y="1062"/>
                    </a:lnTo>
                    <a:lnTo>
                      <a:pt x="1405" y="1058"/>
                    </a:lnTo>
                    <a:lnTo>
                      <a:pt x="1413" y="1058"/>
                    </a:lnTo>
                    <a:lnTo>
                      <a:pt x="1418" y="1062"/>
                    </a:lnTo>
                    <a:lnTo>
                      <a:pt x="1418" y="1068"/>
                    </a:lnTo>
                    <a:lnTo>
                      <a:pt x="1420" y="1072"/>
                    </a:lnTo>
                    <a:lnTo>
                      <a:pt x="1422" y="1074"/>
                    </a:lnTo>
                    <a:lnTo>
                      <a:pt x="1428" y="1078"/>
                    </a:lnTo>
                    <a:lnTo>
                      <a:pt x="1428" y="1094"/>
                    </a:lnTo>
                    <a:lnTo>
                      <a:pt x="1426" y="1098"/>
                    </a:lnTo>
                    <a:lnTo>
                      <a:pt x="1426" y="1103"/>
                    </a:lnTo>
                    <a:lnTo>
                      <a:pt x="1428" y="1109"/>
                    </a:lnTo>
                    <a:lnTo>
                      <a:pt x="1432" y="1102"/>
                    </a:lnTo>
                    <a:lnTo>
                      <a:pt x="1438" y="1102"/>
                    </a:lnTo>
                    <a:lnTo>
                      <a:pt x="1432" y="1123"/>
                    </a:lnTo>
                    <a:lnTo>
                      <a:pt x="1438" y="1127"/>
                    </a:lnTo>
                    <a:lnTo>
                      <a:pt x="1442" y="1129"/>
                    </a:lnTo>
                    <a:lnTo>
                      <a:pt x="1446" y="1137"/>
                    </a:lnTo>
                    <a:lnTo>
                      <a:pt x="1446" y="1143"/>
                    </a:lnTo>
                    <a:lnTo>
                      <a:pt x="1450" y="1149"/>
                    </a:lnTo>
                    <a:lnTo>
                      <a:pt x="1452" y="1157"/>
                    </a:lnTo>
                    <a:lnTo>
                      <a:pt x="1456" y="1157"/>
                    </a:lnTo>
                    <a:lnTo>
                      <a:pt x="1458" y="1157"/>
                    </a:lnTo>
                    <a:lnTo>
                      <a:pt x="1458" y="1159"/>
                    </a:lnTo>
                    <a:lnTo>
                      <a:pt x="1460" y="1163"/>
                    </a:lnTo>
                    <a:lnTo>
                      <a:pt x="1464" y="1163"/>
                    </a:lnTo>
                    <a:lnTo>
                      <a:pt x="1466" y="1163"/>
                    </a:lnTo>
                    <a:lnTo>
                      <a:pt x="1466" y="1159"/>
                    </a:lnTo>
                    <a:lnTo>
                      <a:pt x="1466" y="1157"/>
                    </a:lnTo>
                    <a:lnTo>
                      <a:pt x="1466" y="1153"/>
                    </a:lnTo>
                    <a:lnTo>
                      <a:pt x="1470" y="1149"/>
                    </a:lnTo>
                    <a:lnTo>
                      <a:pt x="1470" y="1137"/>
                    </a:lnTo>
                    <a:lnTo>
                      <a:pt x="1474" y="1129"/>
                    </a:lnTo>
                    <a:lnTo>
                      <a:pt x="1470" y="1129"/>
                    </a:lnTo>
                    <a:lnTo>
                      <a:pt x="1470" y="1127"/>
                    </a:lnTo>
                    <a:lnTo>
                      <a:pt x="1470" y="1121"/>
                    </a:lnTo>
                    <a:lnTo>
                      <a:pt x="1468" y="1121"/>
                    </a:lnTo>
                    <a:lnTo>
                      <a:pt x="1468" y="1113"/>
                    </a:lnTo>
                    <a:lnTo>
                      <a:pt x="1468" y="1109"/>
                    </a:lnTo>
                    <a:lnTo>
                      <a:pt x="1464" y="1102"/>
                    </a:lnTo>
                    <a:lnTo>
                      <a:pt x="1464" y="1100"/>
                    </a:lnTo>
                    <a:lnTo>
                      <a:pt x="1464" y="1094"/>
                    </a:lnTo>
                    <a:lnTo>
                      <a:pt x="1460" y="1092"/>
                    </a:lnTo>
                    <a:lnTo>
                      <a:pt x="1458" y="1090"/>
                    </a:lnTo>
                    <a:lnTo>
                      <a:pt x="1460" y="1084"/>
                    </a:lnTo>
                    <a:lnTo>
                      <a:pt x="1456" y="1078"/>
                    </a:lnTo>
                    <a:lnTo>
                      <a:pt x="1452" y="1070"/>
                    </a:lnTo>
                    <a:lnTo>
                      <a:pt x="1452" y="1062"/>
                    </a:lnTo>
                    <a:lnTo>
                      <a:pt x="1450" y="1054"/>
                    </a:lnTo>
                    <a:lnTo>
                      <a:pt x="1446" y="1052"/>
                    </a:lnTo>
                    <a:lnTo>
                      <a:pt x="1446" y="1050"/>
                    </a:lnTo>
                    <a:lnTo>
                      <a:pt x="1450" y="1044"/>
                    </a:lnTo>
                    <a:lnTo>
                      <a:pt x="1450" y="1040"/>
                    </a:lnTo>
                    <a:lnTo>
                      <a:pt x="1450" y="1035"/>
                    </a:lnTo>
                    <a:lnTo>
                      <a:pt x="1452" y="1035"/>
                    </a:lnTo>
                    <a:lnTo>
                      <a:pt x="1456" y="1023"/>
                    </a:lnTo>
                    <a:lnTo>
                      <a:pt x="1456" y="1021"/>
                    </a:lnTo>
                    <a:lnTo>
                      <a:pt x="1464" y="1015"/>
                    </a:lnTo>
                    <a:lnTo>
                      <a:pt x="1460" y="1011"/>
                    </a:lnTo>
                    <a:lnTo>
                      <a:pt x="1464" y="1011"/>
                    </a:lnTo>
                    <a:lnTo>
                      <a:pt x="1468" y="1009"/>
                    </a:lnTo>
                    <a:lnTo>
                      <a:pt x="1468" y="1005"/>
                    </a:lnTo>
                    <a:lnTo>
                      <a:pt x="1470" y="1001"/>
                    </a:lnTo>
                    <a:lnTo>
                      <a:pt x="1474" y="1001"/>
                    </a:lnTo>
                    <a:lnTo>
                      <a:pt x="1476" y="1001"/>
                    </a:lnTo>
                    <a:lnTo>
                      <a:pt x="1480" y="995"/>
                    </a:lnTo>
                    <a:lnTo>
                      <a:pt x="1480" y="993"/>
                    </a:lnTo>
                    <a:lnTo>
                      <a:pt x="1485" y="993"/>
                    </a:lnTo>
                    <a:lnTo>
                      <a:pt x="1487" y="983"/>
                    </a:lnTo>
                    <a:lnTo>
                      <a:pt x="1491" y="983"/>
                    </a:lnTo>
                    <a:lnTo>
                      <a:pt x="1493" y="983"/>
                    </a:lnTo>
                    <a:lnTo>
                      <a:pt x="1497" y="981"/>
                    </a:lnTo>
                    <a:lnTo>
                      <a:pt x="1501" y="979"/>
                    </a:lnTo>
                    <a:lnTo>
                      <a:pt x="1503" y="979"/>
                    </a:lnTo>
                    <a:lnTo>
                      <a:pt x="1507" y="979"/>
                    </a:lnTo>
                    <a:lnTo>
                      <a:pt x="1515" y="966"/>
                    </a:lnTo>
                    <a:lnTo>
                      <a:pt x="1515" y="964"/>
                    </a:lnTo>
                    <a:lnTo>
                      <a:pt x="1523" y="960"/>
                    </a:lnTo>
                    <a:lnTo>
                      <a:pt x="1521" y="952"/>
                    </a:lnTo>
                    <a:lnTo>
                      <a:pt x="1525" y="952"/>
                    </a:lnTo>
                    <a:lnTo>
                      <a:pt x="1525" y="950"/>
                    </a:lnTo>
                    <a:lnTo>
                      <a:pt x="1529" y="950"/>
                    </a:lnTo>
                    <a:lnTo>
                      <a:pt x="1523" y="942"/>
                    </a:lnTo>
                    <a:lnTo>
                      <a:pt x="1533" y="940"/>
                    </a:lnTo>
                    <a:lnTo>
                      <a:pt x="1533" y="942"/>
                    </a:lnTo>
                    <a:lnTo>
                      <a:pt x="1539" y="944"/>
                    </a:lnTo>
                    <a:lnTo>
                      <a:pt x="1543" y="940"/>
                    </a:lnTo>
                    <a:lnTo>
                      <a:pt x="1543" y="936"/>
                    </a:lnTo>
                    <a:lnTo>
                      <a:pt x="1539" y="940"/>
                    </a:lnTo>
                    <a:lnTo>
                      <a:pt x="1539" y="934"/>
                    </a:lnTo>
                    <a:lnTo>
                      <a:pt x="1529" y="932"/>
                    </a:lnTo>
                    <a:lnTo>
                      <a:pt x="1529" y="926"/>
                    </a:lnTo>
                    <a:lnTo>
                      <a:pt x="1533" y="926"/>
                    </a:lnTo>
                    <a:lnTo>
                      <a:pt x="1539" y="924"/>
                    </a:lnTo>
                    <a:lnTo>
                      <a:pt x="1539" y="922"/>
                    </a:lnTo>
                    <a:lnTo>
                      <a:pt x="1539" y="920"/>
                    </a:lnTo>
                    <a:lnTo>
                      <a:pt x="1535" y="916"/>
                    </a:lnTo>
                    <a:lnTo>
                      <a:pt x="1539" y="916"/>
                    </a:lnTo>
                    <a:lnTo>
                      <a:pt x="1539" y="914"/>
                    </a:lnTo>
                    <a:lnTo>
                      <a:pt x="1525" y="908"/>
                    </a:lnTo>
                    <a:lnTo>
                      <a:pt x="1525" y="904"/>
                    </a:lnTo>
                    <a:lnTo>
                      <a:pt x="1523" y="903"/>
                    </a:lnTo>
                    <a:lnTo>
                      <a:pt x="1533" y="899"/>
                    </a:lnTo>
                    <a:lnTo>
                      <a:pt x="1531" y="895"/>
                    </a:lnTo>
                    <a:lnTo>
                      <a:pt x="1525" y="889"/>
                    </a:lnTo>
                    <a:lnTo>
                      <a:pt x="1529" y="889"/>
                    </a:lnTo>
                    <a:lnTo>
                      <a:pt x="1529" y="887"/>
                    </a:lnTo>
                    <a:lnTo>
                      <a:pt x="1521" y="879"/>
                    </a:lnTo>
                    <a:lnTo>
                      <a:pt x="1523" y="877"/>
                    </a:lnTo>
                    <a:lnTo>
                      <a:pt x="1523" y="871"/>
                    </a:lnTo>
                    <a:lnTo>
                      <a:pt x="1525" y="871"/>
                    </a:lnTo>
                    <a:lnTo>
                      <a:pt x="1529" y="861"/>
                    </a:lnTo>
                    <a:lnTo>
                      <a:pt x="1529" y="847"/>
                    </a:lnTo>
                    <a:lnTo>
                      <a:pt x="1533" y="847"/>
                    </a:lnTo>
                    <a:lnTo>
                      <a:pt x="1535" y="845"/>
                    </a:lnTo>
                    <a:lnTo>
                      <a:pt x="1543" y="845"/>
                    </a:lnTo>
                    <a:lnTo>
                      <a:pt x="1543" y="843"/>
                    </a:lnTo>
                    <a:lnTo>
                      <a:pt x="1545" y="839"/>
                    </a:lnTo>
                    <a:lnTo>
                      <a:pt x="1545" y="845"/>
                    </a:lnTo>
                    <a:lnTo>
                      <a:pt x="1535" y="857"/>
                    </a:lnTo>
                    <a:lnTo>
                      <a:pt x="1539" y="861"/>
                    </a:lnTo>
                    <a:lnTo>
                      <a:pt x="1535" y="863"/>
                    </a:lnTo>
                    <a:lnTo>
                      <a:pt x="1531" y="865"/>
                    </a:lnTo>
                    <a:lnTo>
                      <a:pt x="1533" y="867"/>
                    </a:lnTo>
                    <a:lnTo>
                      <a:pt x="1533" y="871"/>
                    </a:lnTo>
                    <a:lnTo>
                      <a:pt x="1535" y="873"/>
                    </a:lnTo>
                    <a:lnTo>
                      <a:pt x="1533" y="873"/>
                    </a:lnTo>
                    <a:lnTo>
                      <a:pt x="1533" y="877"/>
                    </a:lnTo>
                    <a:lnTo>
                      <a:pt x="1533" y="883"/>
                    </a:lnTo>
                    <a:lnTo>
                      <a:pt x="1543" y="879"/>
                    </a:lnTo>
                    <a:lnTo>
                      <a:pt x="1543" y="887"/>
                    </a:lnTo>
                    <a:lnTo>
                      <a:pt x="1552" y="885"/>
                    </a:lnTo>
                    <a:lnTo>
                      <a:pt x="1552" y="883"/>
                    </a:lnTo>
                    <a:lnTo>
                      <a:pt x="1552" y="879"/>
                    </a:lnTo>
                    <a:lnTo>
                      <a:pt x="1552" y="877"/>
                    </a:lnTo>
                    <a:lnTo>
                      <a:pt x="1552" y="875"/>
                    </a:lnTo>
                    <a:lnTo>
                      <a:pt x="1556" y="875"/>
                    </a:lnTo>
                    <a:lnTo>
                      <a:pt x="1556" y="871"/>
                    </a:lnTo>
                    <a:lnTo>
                      <a:pt x="1552" y="871"/>
                    </a:lnTo>
                    <a:lnTo>
                      <a:pt x="1556" y="865"/>
                    </a:lnTo>
                    <a:lnTo>
                      <a:pt x="1556" y="863"/>
                    </a:lnTo>
                    <a:lnTo>
                      <a:pt x="1552" y="863"/>
                    </a:lnTo>
                    <a:lnTo>
                      <a:pt x="1550" y="855"/>
                    </a:lnTo>
                    <a:lnTo>
                      <a:pt x="1550" y="847"/>
                    </a:lnTo>
                    <a:lnTo>
                      <a:pt x="1556" y="849"/>
                    </a:lnTo>
                    <a:lnTo>
                      <a:pt x="1560" y="855"/>
                    </a:lnTo>
                    <a:lnTo>
                      <a:pt x="1566" y="855"/>
                    </a:lnTo>
                    <a:lnTo>
                      <a:pt x="1572" y="839"/>
                    </a:lnTo>
                    <a:lnTo>
                      <a:pt x="1576" y="843"/>
                    </a:lnTo>
                    <a:lnTo>
                      <a:pt x="1578" y="836"/>
                    </a:lnTo>
                    <a:lnTo>
                      <a:pt x="1578" y="824"/>
                    </a:lnTo>
                    <a:lnTo>
                      <a:pt x="1576" y="824"/>
                    </a:lnTo>
                    <a:lnTo>
                      <a:pt x="1576" y="818"/>
                    </a:lnTo>
                    <a:lnTo>
                      <a:pt x="1578" y="818"/>
                    </a:lnTo>
                    <a:lnTo>
                      <a:pt x="1578" y="816"/>
                    </a:lnTo>
                    <a:lnTo>
                      <a:pt x="1588" y="806"/>
                    </a:lnTo>
                    <a:lnTo>
                      <a:pt x="1588" y="804"/>
                    </a:lnTo>
                    <a:lnTo>
                      <a:pt x="1594" y="804"/>
                    </a:lnTo>
                    <a:lnTo>
                      <a:pt x="1596" y="804"/>
                    </a:lnTo>
                    <a:lnTo>
                      <a:pt x="1598" y="800"/>
                    </a:lnTo>
                    <a:lnTo>
                      <a:pt x="1604" y="800"/>
                    </a:lnTo>
                    <a:lnTo>
                      <a:pt x="1606" y="796"/>
                    </a:lnTo>
                    <a:lnTo>
                      <a:pt x="1610" y="796"/>
                    </a:lnTo>
                    <a:lnTo>
                      <a:pt x="1615" y="796"/>
                    </a:lnTo>
                    <a:lnTo>
                      <a:pt x="1615" y="798"/>
                    </a:lnTo>
                    <a:lnTo>
                      <a:pt x="1617" y="798"/>
                    </a:lnTo>
                    <a:lnTo>
                      <a:pt x="1621" y="798"/>
                    </a:lnTo>
                    <a:lnTo>
                      <a:pt x="1617" y="796"/>
                    </a:lnTo>
                    <a:lnTo>
                      <a:pt x="1617" y="794"/>
                    </a:lnTo>
                    <a:lnTo>
                      <a:pt x="1621" y="788"/>
                    </a:lnTo>
                    <a:lnTo>
                      <a:pt x="1623" y="788"/>
                    </a:lnTo>
                    <a:lnTo>
                      <a:pt x="1627" y="788"/>
                    </a:lnTo>
                    <a:lnTo>
                      <a:pt x="1627" y="794"/>
                    </a:lnTo>
                    <a:lnTo>
                      <a:pt x="1633" y="794"/>
                    </a:lnTo>
                    <a:lnTo>
                      <a:pt x="1635" y="790"/>
                    </a:lnTo>
                    <a:lnTo>
                      <a:pt x="1641" y="790"/>
                    </a:lnTo>
                    <a:lnTo>
                      <a:pt x="1637" y="786"/>
                    </a:lnTo>
                    <a:lnTo>
                      <a:pt x="1631" y="784"/>
                    </a:lnTo>
                    <a:lnTo>
                      <a:pt x="1627" y="780"/>
                    </a:lnTo>
                    <a:lnTo>
                      <a:pt x="1627" y="778"/>
                    </a:lnTo>
                    <a:lnTo>
                      <a:pt x="1635" y="776"/>
                    </a:lnTo>
                    <a:lnTo>
                      <a:pt x="1633" y="769"/>
                    </a:lnTo>
                    <a:lnTo>
                      <a:pt x="1633" y="767"/>
                    </a:lnTo>
                    <a:lnTo>
                      <a:pt x="1641" y="759"/>
                    </a:lnTo>
                    <a:lnTo>
                      <a:pt x="1641" y="757"/>
                    </a:lnTo>
                    <a:lnTo>
                      <a:pt x="1637" y="757"/>
                    </a:lnTo>
                    <a:lnTo>
                      <a:pt x="1643" y="747"/>
                    </a:lnTo>
                    <a:lnTo>
                      <a:pt x="1649" y="747"/>
                    </a:lnTo>
                    <a:lnTo>
                      <a:pt x="1649" y="749"/>
                    </a:lnTo>
                    <a:lnTo>
                      <a:pt x="1649" y="747"/>
                    </a:lnTo>
                    <a:lnTo>
                      <a:pt x="1651" y="745"/>
                    </a:lnTo>
                    <a:lnTo>
                      <a:pt x="1653" y="747"/>
                    </a:lnTo>
                    <a:lnTo>
                      <a:pt x="1653" y="749"/>
                    </a:lnTo>
                    <a:lnTo>
                      <a:pt x="1655" y="749"/>
                    </a:lnTo>
                    <a:lnTo>
                      <a:pt x="1655" y="745"/>
                    </a:lnTo>
                    <a:lnTo>
                      <a:pt x="1661" y="747"/>
                    </a:lnTo>
                    <a:lnTo>
                      <a:pt x="1665" y="731"/>
                    </a:lnTo>
                    <a:lnTo>
                      <a:pt x="1669" y="739"/>
                    </a:lnTo>
                    <a:lnTo>
                      <a:pt x="1673" y="739"/>
                    </a:lnTo>
                    <a:lnTo>
                      <a:pt x="1673" y="735"/>
                    </a:lnTo>
                    <a:lnTo>
                      <a:pt x="1679" y="739"/>
                    </a:lnTo>
                    <a:lnTo>
                      <a:pt x="1680" y="737"/>
                    </a:lnTo>
                    <a:lnTo>
                      <a:pt x="1682" y="737"/>
                    </a:lnTo>
                    <a:lnTo>
                      <a:pt x="1686" y="731"/>
                    </a:lnTo>
                    <a:lnTo>
                      <a:pt x="1690" y="729"/>
                    </a:lnTo>
                    <a:lnTo>
                      <a:pt x="1688" y="717"/>
                    </a:lnTo>
                    <a:lnTo>
                      <a:pt x="1688" y="715"/>
                    </a:lnTo>
                    <a:lnTo>
                      <a:pt x="1686" y="715"/>
                    </a:lnTo>
                    <a:lnTo>
                      <a:pt x="1686" y="711"/>
                    </a:lnTo>
                    <a:lnTo>
                      <a:pt x="1682" y="709"/>
                    </a:lnTo>
                    <a:lnTo>
                      <a:pt x="1686" y="706"/>
                    </a:lnTo>
                    <a:lnTo>
                      <a:pt x="1682" y="702"/>
                    </a:lnTo>
                    <a:lnTo>
                      <a:pt x="1680" y="702"/>
                    </a:lnTo>
                    <a:lnTo>
                      <a:pt x="1679" y="702"/>
                    </a:lnTo>
                    <a:lnTo>
                      <a:pt x="1679" y="696"/>
                    </a:lnTo>
                    <a:lnTo>
                      <a:pt x="1679" y="678"/>
                    </a:lnTo>
                    <a:lnTo>
                      <a:pt x="1679" y="672"/>
                    </a:lnTo>
                    <a:lnTo>
                      <a:pt x="1675" y="670"/>
                    </a:lnTo>
                    <a:lnTo>
                      <a:pt x="1669" y="666"/>
                    </a:lnTo>
                    <a:lnTo>
                      <a:pt x="1663" y="666"/>
                    </a:lnTo>
                    <a:lnTo>
                      <a:pt x="1661" y="670"/>
                    </a:lnTo>
                    <a:lnTo>
                      <a:pt x="1659" y="672"/>
                    </a:lnTo>
                    <a:lnTo>
                      <a:pt x="1659" y="670"/>
                    </a:lnTo>
                    <a:lnTo>
                      <a:pt x="1655" y="666"/>
                    </a:lnTo>
                    <a:lnTo>
                      <a:pt x="1653" y="666"/>
                    </a:lnTo>
                    <a:lnTo>
                      <a:pt x="1651" y="668"/>
                    </a:lnTo>
                    <a:lnTo>
                      <a:pt x="1649" y="678"/>
                    </a:lnTo>
                    <a:lnTo>
                      <a:pt x="1643" y="682"/>
                    </a:lnTo>
                    <a:lnTo>
                      <a:pt x="1643" y="690"/>
                    </a:lnTo>
                    <a:lnTo>
                      <a:pt x="1641" y="692"/>
                    </a:lnTo>
                    <a:lnTo>
                      <a:pt x="1635" y="698"/>
                    </a:lnTo>
                    <a:lnTo>
                      <a:pt x="1627" y="706"/>
                    </a:lnTo>
                    <a:lnTo>
                      <a:pt x="1623" y="707"/>
                    </a:lnTo>
                    <a:lnTo>
                      <a:pt x="1623" y="709"/>
                    </a:lnTo>
                    <a:lnTo>
                      <a:pt x="1600" y="715"/>
                    </a:lnTo>
                    <a:lnTo>
                      <a:pt x="1572" y="717"/>
                    </a:lnTo>
                    <a:lnTo>
                      <a:pt x="1568" y="715"/>
                    </a:lnTo>
                    <a:lnTo>
                      <a:pt x="1556" y="721"/>
                    </a:lnTo>
                    <a:lnTo>
                      <a:pt x="1543" y="729"/>
                    </a:lnTo>
                    <a:lnTo>
                      <a:pt x="1541" y="731"/>
                    </a:lnTo>
                    <a:lnTo>
                      <a:pt x="1541" y="735"/>
                    </a:lnTo>
                    <a:lnTo>
                      <a:pt x="1545" y="729"/>
                    </a:lnTo>
                    <a:lnTo>
                      <a:pt x="1545" y="731"/>
                    </a:lnTo>
                    <a:lnTo>
                      <a:pt x="1545" y="737"/>
                    </a:lnTo>
                    <a:lnTo>
                      <a:pt x="1539" y="739"/>
                    </a:lnTo>
                    <a:lnTo>
                      <a:pt x="1541" y="741"/>
                    </a:lnTo>
                    <a:lnTo>
                      <a:pt x="1541" y="747"/>
                    </a:lnTo>
                    <a:lnTo>
                      <a:pt x="1535" y="749"/>
                    </a:lnTo>
                    <a:lnTo>
                      <a:pt x="1539" y="751"/>
                    </a:lnTo>
                    <a:lnTo>
                      <a:pt x="1535" y="755"/>
                    </a:lnTo>
                    <a:lnTo>
                      <a:pt x="1531" y="755"/>
                    </a:lnTo>
                    <a:lnTo>
                      <a:pt x="1525" y="757"/>
                    </a:lnTo>
                    <a:lnTo>
                      <a:pt x="1523" y="759"/>
                    </a:lnTo>
                    <a:lnTo>
                      <a:pt x="1521" y="759"/>
                    </a:lnTo>
                    <a:lnTo>
                      <a:pt x="1515" y="759"/>
                    </a:lnTo>
                    <a:lnTo>
                      <a:pt x="1513" y="761"/>
                    </a:lnTo>
                    <a:lnTo>
                      <a:pt x="1501" y="759"/>
                    </a:lnTo>
                    <a:lnTo>
                      <a:pt x="1487" y="759"/>
                    </a:lnTo>
                    <a:lnTo>
                      <a:pt x="1487" y="761"/>
                    </a:lnTo>
                    <a:lnTo>
                      <a:pt x="1485" y="765"/>
                    </a:lnTo>
                    <a:lnTo>
                      <a:pt x="1491" y="769"/>
                    </a:lnTo>
                    <a:lnTo>
                      <a:pt x="1483" y="776"/>
                    </a:lnTo>
                    <a:lnTo>
                      <a:pt x="1476" y="784"/>
                    </a:lnTo>
                    <a:lnTo>
                      <a:pt x="1468" y="784"/>
                    </a:lnTo>
                    <a:lnTo>
                      <a:pt x="1464" y="788"/>
                    </a:lnTo>
                    <a:lnTo>
                      <a:pt x="1456" y="788"/>
                    </a:lnTo>
                    <a:lnTo>
                      <a:pt x="1448" y="790"/>
                    </a:lnTo>
                    <a:lnTo>
                      <a:pt x="1448" y="794"/>
                    </a:lnTo>
                    <a:lnTo>
                      <a:pt x="1442" y="798"/>
                    </a:lnTo>
                    <a:lnTo>
                      <a:pt x="1432" y="804"/>
                    </a:lnTo>
                    <a:lnTo>
                      <a:pt x="1428" y="804"/>
                    </a:lnTo>
                    <a:lnTo>
                      <a:pt x="1422" y="800"/>
                    </a:lnTo>
                    <a:lnTo>
                      <a:pt x="1426" y="800"/>
                    </a:lnTo>
                    <a:lnTo>
                      <a:pt x="1426" y="798"/>
                    </a:lnTo>
                    <a:lnTo>
                      <a:pt x="1422" y="798"/>
                    </a:lnTo>
                    <a:lnTo>
                      <a:pt x="1420" y="796"/>
                    </a:lnTo>
                    <a:lnTo>
                      <a:pt x="1420" y="794"/>
                    </a:lnTo>
                    <a:lnTo>
                      <a:pt x="1415" y="796"/>
                    </a:lnTo>
                    <a:lnTo>
                      <a:pt x="1415" y="790"/>
                    </a:lnTo>
                    <a:lnTo>
                      <a:pt x="1422" y="786"/>
                    </a:lnTo>
                    <a:lnTo>
                      <a:pt x="1422" y="784"/>
                    </a:lnTo>
                    <a:lnTo>
                      <a:pt x="1428" y="778"/>
                    </a:lnTo>
                    <a:lnTo>
                      <a:pt x="1430" y="776"/>
                    </a:lnTo>
                    <a:lnTo>
                      <a:pt x="1430" y="774"/>
                    </a:lnTo>
                    <a:lnTo>
                      <a:pt x="1432" y="767"/>
                    </a:lnTo>
                    <a:lnTo>
                      <a:pt x="1432" y="761"/>
                    </a:lnTo>
                    <a:lnTo>
                      <a:pt x="1430" y="765"/>
                    </a:lnTo>
                    <a:lnTo>
                      <a:pt x="1432" y="765"/>
                    </a:lnTo>
                    <a:lnTo>
                      <a:pt x="1430" y="757"/>
                    </a:lnTo>
                    <a:lnTo>
                      <a:pt x="1428" y="747"/>
                    </a:lnTo>
                    <a:lnTo>
                      <a:pt x="1426" y="745"/>
                    </a:lnTo>
                    <a:lnTo>
                      <a:pt x="1418" y="741"/>
                    </a:lnTo>
                    <a:lnTo>
                      <a:pt x="1415" y="747"/>
                    </a:lnTo>
                    <a:lnTo>
                      <a:pt x="1413" y="749"/>
                    </a:lnTo>
                    <a:lnTo>
                      <a:pt x="1411" y="749"/>
                    </a:lnTo>
                    <a:lnTo>
                      <a:pt x="1409" y="747"/>
                    </a:lnTo>
                    <a:lnTo>
                      <a:pt x="1409" y="745"/>
                    </a:lnTo>
                    <a:lnTo>
                      <a:pt x="1413" y="745"/>
                    </a:lnTo>
                    <a:lnTo>
                      <a:pt x="1415" y="735"/>
                    </a:lnTo>
                    <a:lnTo>
                      <a:pt x="1418" y="727"/>
                    </a:lnTo>
                    <a:lnTo>
                      <a:pt x="1418" y="721"/>
                    </a:lnTo>
                    <a:lnTo>
                      <a:pt x="1413" y="717"/>
                    </a:lnTo>
                    <a:lnTo>
                      <a:pt x="1413" y="715"/>
                    </a:lnTo>
                    <a:lnTo>
                      <a:pt x="1415" y="711"/>
                    </a:lnTo>
                    <a:lnTo>
                      <a:pt x="1411" y="707"/>
                    </a:lnTo>
                    <a:lnTo>
                      <a:pt x="1405" y="707"/>
                    </a:lnTo>
                    <a:lnTo>
                      <a:pt x="1401" y="702"/>
                    </a:lnTo>
                    <a:lnTo>
                      <a:pt x="1399" y="700"/>
                    </a:lnTo>
                    <a:lnTo>
                      <a:pt x="1393" y="700"/>
                    </a:lnTo>
                    <a:lnTo>
                      <a:pt x="1391" y="702"/>
                    </a:lnTo>
                    <a:lnTo>
                      <a:pt x="1391" y="707"/>
                    </a:lnTo>
                    <a:lnTo>
                      <a:pt x="1389" y="709"/>
                    </a:lnTo>
                    <a:lnTo>
                      <a:pt x="1385" y="709"/>
                    </a:lnTo>
                    <a:lnTo>
                      <a:pt x="1383" y="711"/>
                    </a:lnTo>
                    <a:lnTo>
                      <a:pt x="1381" y="717"/>
                    </a:lnTo>
                    <a:lnTo>
                      <a:pt x="1373" y="719"/>
                    </a:lnTo>
                    <a:lnTo>
                      <a:pt x="1371" y="737"/>
                    </a:lnTo>
                    <a:lnTo>
                      <a:pt x="1367" y="737"/>
                    </a:lnTo>
                    <a:lnTo>
                      <a:pt x="1365" y="739"/>
                    </a:lnTo>
                    <a:lnTo>
                      <a:pt x="1365" y="747"/>
                    </a:lnTo>
                    <a:lnTo>
                      <a:pt x="1365" y="757"/>
                    </a:lnTo>
                    <a:lnTo>
                      <a:pt x="1371" y="759"/>
                    </a:lnTo>
                    <a:lnTo>
                      <a:pt x="1371" y="771"/>
                    </a:lnTo>
                    <a:lnTo>
                      <a:pt x="1357" y="794"/>
                    </a:lnTo>
                    <a:lnTo>
                      <a:pt x="1353" y="794"/>
                    </a:lnTo>
                    <a:lnTo>
                      <a:pt x="1350" y="794"/>
                    </a:lnTo>
                    <a:lnTo>
                      <a:pt x="1346" y="790"/>
                    </a:lnTo>
                    <a:lnTo>
                      <a:pt x="1346" y="784"/>
                    </a:lnTo>
                    <a:lnTo>
                      <a:pt x="1344" y="778"/>
                    </a:lnTo>
                    <a:lnTo>
                      <a:pt x="1340" y="759"/>
                    </a:lnTo>
                    <a:lnTo>
                      <a:pt x="1344" y="749"/>
                    </a:lnTo>
                    <a:lnTo>
                      <a:pt x="1346" y="741"/>
                    </a:lnTo>
                    <a:lnTo>
                      <a:pt x="1350" y="731"/>
                    </a:lnTo>
                    <a:lnTo>
                      <a:pt x="1353" y="725"/>
                    </a:lnTo>
                    <a:lnTo>
                      <a:pt x="1353" y="717"/>
                    </a:lnTo>
                    <a:lnTo>
                      <a:pt x="1350" y="719"/>
                    </a:lnTo>
                    <a:lnTo>
                      <a:pt x="1346" y="721"/>
                    </a:lnTo>
                    <a:lnTo>
                      <a:pt x="1346" y="727"/>
                    </a:lnTo>
                    <a:lnTo>
                      <a:pt x="1344" y="729"/>
                    </a:lnTo>
                    <a:lnTo>
                      <a:pt x="1340" y="729"/>
                    </a:lnTo>
                    <a:lnTo>
                      <a:pt x="1340" y="721"/>
                    </a:lnTo>
                    <a:lnTo>
                      <a:pt x="1344" y="719"/>
                    </a:lnTo>
                    <a:lnTo>
                      <a:pt x="1348" y="717"/>
                    </a:lnTo>
                    <a:lnTo>
                      <a:pt x="1348" y="709"/>
                    </a:lnTo>
                    <a:lnTo>
                      <a:pt x="1355" y="698"/>
                    </a:lnTo>
                    <a:lnTo>
                      <a:pt x="1361" y="700"/>
                    </a:lnTo>
                    <a:lnTo>
                      <a:pt x="1363" y="700"/>
                    </a:lnTo>
                    <a:lnTo>
                      <a:pt x="1363" y="696"/>
                    </a:lnTo>
                    <a:lnTo>
                      <a:pt x="1371" y="698"/>
                    </a:lnTo>
                    <a:lnTo>
                      <a:pt x="1377" y="696"/>
                    </a:lnTo>
                    <a:lnTo>
                      <a:pt x="1381" y="690"/>
                    </a:lnTo>
                    <a:lnTo>
                      <a:pt x="1383" y="690"/>
                    </a:lnTo>
                    <a:lnTo>
                      <a:pt x="1385" y="692"/>
                    </a:lnTo>
                    <a:lnTo>
                      <a:pt x="1391" y="696"/>
                    </a:lnTo>
                    <a:lnTo>
                      <a:pt x="1395" y="696"/>
                    </a:lnTo>
                    <a:lnTo>
                      <a:pt x="1395" y="692"/>
                    </a:lnTo>
                    <a:lnTo>
                      <a:pt x="1401" y="692"/>
                    </a:lnTo>
                    <a:lnTo>
                      <a:pt x="1401" y="696"/>
                    </a:lnTo>
                    <a:lnTo>
                      <a:pt x="1405" y="696"/>
                    </a:lnTo>
                    <a:lnTo>
                      <a:pt x="1405" y="692"/>
                    </a:lnTo>
                    <a:lnTo>
                      <a:pt x="1401" y="686"/>
                    </a:lnTo>
                    <a:lnTo>
                      <a:pt x="1391" y="686"/>
                    </a:lnTo>
                    <a:lnTo>
                      <a:pt x="1389" y="672"/>
                    </a:lnTo>
                    <a:lnTo>
                      <a:pt x="1371" y="680"/>
                    </a:lnTo>
                    <a:lnTo>
                      <a:pt x="1357" y="682"/>
                    </a:lnTo>
                    <a:lnTo>
                      <a:pt x="1348" y="680"/>
                    </a:lnTo>
                    <a:lnTo>
                      <a:pt x="1346" y="670"/>
                    </a:lnTo>
                    <a:lnTo>
                      <a:pt x="1334" y="672"/>
                    </a:lnTo>
                    <a:lnTo>
                      <a:pt x="1330" y="670"/>
                    </a:lnTo>
                    <a:lnTo>
                      <a:pt x="1330" y="668"/>
                    </a:lnTo>
                    <a:lnTo>
                      <a:pt x="1330" y="666"/>
                    </a:lnTo>
                    <a:lnTo>
                      <a:pt x="1334" y="666"/>
                    </a:lnTo>
                    <a:lnTo>
                      <a:pt x="1336" y="666"/>
                    </a:lnTo>
                    <a:lnTo>
                      <a:pt x="1340" y="662"/>
                    </a:lnTo>
                    <a:lnTo>
                      <a:pt x="1344" y="658"/>
                    </a:lnTo>
                    <a:lnTo>
                      <a:pt x="1340" y="658"/>
                    </a:lnTo>
                    <a:lnTo>
                      <a:pt x="1336" y="656"/>
                    </a:lnTo>
                    <a:lnTo>
                      <a:pt x="1336" y="658"/>
                    </a:lnTo>
                    <a:lnTo>
                      <a:pt x="1328" y="660"/>
                    </a:lnTo>
                    <a:lnTo>
                      <a:pt x="1328" y="662"/>
                    </a:lnTo>
                    <a:lnTo>
                      <a:pt x="1318" y="670"/>
                    </a:lnTo>
                    <a:lnTo>
                      <a:pt x="1308" y="672"/>
                    </a:lnTo>
                    <a:lnTo>
                      <a:pt x="1306" y="678"/>
                    </a:lnTo>
                    <a:lnTo>
                      <a:pt x="1300" y="678"/>
                    </a:lnTo>
                    <a:lnTo>
                      <a:pt x="1298" y="678"/>
                    </a:lnTo>
                    <a:lnTo>
                      <a:pt x="1292" y="672"/>
                    </a:lnTo>
                    <a:lnTo>
                      <a:pt x="1292" y="670"/>
                    </a:lnTo>
                    <a:lnTo>
                      <a:pt x="1286" y="672"/>
                    </a:lnTo>
                    <a:lnTo>
                      <a:pt x="1281" y="672"/>
                    </a:lnTo>
                    <a:lnTo>
                      <a:pt x="1273" y="672"/>
                    </a:lnTo>
                    <a:lnTo>
                      <a:pt x="1283" y="666"/>
                    </a:lnTo>
                    <a:lnTo>
                      <a:pt x="1286" y="660"/>
                    </a:lnTo>
                    <a:lnTo>
                      <a:pt x="1290" y="660"/>
                    </a:lnTo>
                    <a:lnTo>
                      <a:pt x="1298" y="652"/>
                    </a:lnTo>
                    <a:lnTo>
                      <a:pt x="1302" y="652"/>
                    </a:lnTo>
                    <a:lnTo>
                      <a:pt x="1306" y="648"/>
                    </a:lnTo>
                    <a:lnTo>
                      <a:pt x="1312" y="642"/>
                    </a:lnTo>
                    <a:lnTo>
                      <a:pt x="1310" y="642"/>
                    </a:lnTo>
                    <a:lnTo>
                      <a:pt x="1306" y="640"/>
                    </a:lnTo>
                    <a:lnTo>
                      <a:pt x="1302" y="639"/>
                    </a:lnTo>
                    <a:lnTo>
                      <a:pt x="1300" y="639"/>
                    </a:lnTo>
                    <a:lnTo>
                      <a:pt x="1296" y="639"/>
                    </a:lnTo>
                    <a:lnTo>
                      <a:pt x="1286" y="639"/>
                    </a:lnTo>
                    <a:lnTo>
                      <a:pt x="1281" y="639"/>
                    </a:lnTo>
                    <a:lnTo>
                      <a:pt x="1275" y="639"/>
                    </a:lnTo>
                    <a:lnTo>
                      <a:pt x="1271" y="633"/>
                    </a:lnTo>
                    <a:lnTo>
                      <a:pt x="1263" y="631"/>
                    </a:lnTo>
                    <a:lnTo>
                      <a:pt x="1259" y="631"/>
                    </a:lnTo>
                    <a:lnTo>
                      <a:pt x="1255" y="631"/>
                    </a:lnTo>
                    <a:lnTo>
                      <a:pt x="1255" y="633"/>
                    </a:lnTo>
                    <a:lnTo>
                      <a:pt x="1253" y="637"/>
                    </a:lnTo>
                    <a:lnTo>
                      <a:pt x="1251" y="637"/>
                    </a:lnTo>
                    <a:lnTo>
                      <a:pt x="1243" y="631"/>
                    </a:lnTo>
                    <a:lnTo>
                      <a:pt x="1237" y="631"/>
                    </a:lnTo>
                    <a:lnTo>
                      <a:pt x="1235" y="631"/>
                    </a:lnTo>
                    <a:lnTo>
                      <a:pt x="1233" y="623"/>
                    </a:lnTo>
                    <a:lnTo>
                      <a:pt x="1231" y="617"/>
                    </a:lnTo>
                    <a:lnTo>
                      <a:pt x="1227" y="613"/>
                    </a:lnTo>
                    <a:lnTo>
                      <a:pt x="1225" y="617"/>
                    </a:lnTo>
                    <a:lnTo>
                      <a:pt x="1225" y="619"/>
                    </a:lnTo>
                    <a:lnTo>
                      <a:pt x="1223" y="623"/>
                    </a:lnTo>
                    <a:lnTo>
                      <a:pt x="766" y="617"/>
                    </a:lnTo>
                    <a:lnTo>
                      <a:pt x="762" y="621"/>
                    </a:lnTo>
                    <a:lnTo>
                      <a:pt x="758" y="623"/>
                    </a:lnTo>
                    <a:lnTo>
                      <a:pt x="758" y="627"/>
                    </a:lnTo>
                    <a:lnTo>
                      <a:pt x="762" y="631"/>
                    </a:lnTo>
                    <a:lnTo>
                      <a:pt x="757" y="633"/>
                    </a:lnTo>
                    <a:lnTo>
                      <a:pt x="757" y="637"/>
                    </a:lnTo>
                    <a:lnTo>
                      <a:pt x="741" y="633"/>
                    </a:lnTo>
                    <a:lnTo>
                      <a:pt x="723" y="631"/>
                    </a:lnTo>
                    <a:lnTo>
                      <a:pt x="725" y="639"/>
                    </a:lnTo>
                    <a:lnTo>
                      <a:pt x="725" y="642"/>
                    </a:lnTo>
                    <a:lnTo>
                      <a:pt x="731" y="648"/>
                    </a:lnTo>
                    <a:lnTo>
                      <a:pt x="733" y="650"/>
                    </a:lnTo>
                    <a:lnTo>
                      <a:pt x="735" y="656"/>
                    </a:lnTo>
                    <a:lnTo>
                      <a:pt x="735" y="662"/>
                    </a:lnTo>
                    <a:lnTo>
                      <a:pt x="739" y="662"/>
                    </a:lnTo>
                    <a:lnTo>
                      <a:pt x="739" y="666"/>
                    </a:lnTo>
                    <a:lnTo>
                      <a:pt x="739" y="668"/>
                    </a:lnTo>
                    <a:lnTo>
                      <a:pt x="741" y="668"/>
                    </a:lnTo>
                    <a:lnTo>
                      <a:pt x="741" y="678"/>
                    </a:lnTo>
                    <a:lnTo>
                      <a:pt x="739" y="676"/>
                    </a:lnTo>
                    <a:lnTo>
                      <a:pt x="739" y="682"/>
                    </a:lnTo>
                    <a:lnTo>
                      <a:pt x="741" y="686"/>
                    </a:lnTo>
                    <a:lnTo>
                      <a:pt x="741" y="688"/>
                    </a:lnTo>
                    <a:lnTo>
                      <a:pt x="739" y="688"/>
                    </a:lnTo>
                    <a:lnTo>
                      <a:pt x="739" y="706"/>
                    </a:lnTo>
                    <a:lnTo>
                      <a:pt x="739" y="719"/>
                    </a:lnTo>
                    <a:lnTo>
                      <a:pt x="735" y="721"/>
                    </a:lnTo>
                    <a:lnTo>
                      <a:pt x="735" y="729"/>
                    </a:lnTo>
                    <a:lnTo>
                      <a:pt x="739" y="729"/>
                    </a:lnTo>
                    <a:lnTo>
                      <a:pt x="735" y="729"/>
                    </a:lnTo>
                    <a:lnTo>
                      <a:pt x="735" y="755"/>
                    </a:lnTo>
                    <a:lnTo>
                      <a:pt x="733" y="755"/>
                    </a:lnTo>
                    <a:lnTo>
                      <a:pt x="733" y="769"/>
                    </a:lnTo>
                    <a:lnTo>
                      <a:pt x="733" y="778"/>
                    </a:lnTo>
                    <a:lnTo>
                      <a:pt x="741" y="786"/>
                    </a:lnTo>
                    <a:lnTo>
                      <a:pt x="739" y="788"/>
                    </a:lnTo>
                    <a:lnTo>
                      <a:pt x="739" y="796"/>
                    </a:lnTo>
                    <a:lnTo>
                      <a:pt x="741" y="804"/>
                    </a:lnTo>
                    <a:lnTo>
                      <a:pt x="739" y="810"/>
                    </a:lnTo>
                    <a:lnTo>
                      <a:pt x="739" y="820"/>
                    </a:lnTo>
                    <a:lnTo>
                      <a:pt x="735" y="820"/>
                    </a:lnTo>
                    <a:lnTo>
                      <a:pt x="733" y="824"/>
                    </a:lnTo>
                    <a:lnTo>
                      <a:pt x="733" y="826"/>
                    </a:lnTo>
                    <a:lnTo>
                      <a:pt x="741" y="838"/>
                    </a:lnTo>
                    <a:lnTo>
                      <a:pt x="743" y="839"/>
                    </a:lnTo>
                    <a:lnTo>
                      <a:pt x="743" y="845"/>
                    </a:lnTo>
                    <a:lnTo>
                      <a:pt x="745" y="845"/>
                    </a:lnTo>
                    <a:lnTo>
                      <a:pt x="745" y="853"/>
                    </a:lnTo>
                    <a:lnTo>
                      <a:pt x="745" y="861"/>
                    </a:lnTo>
                    <a:lnTo>
                      <a:pt x="749" y="861"/>
                    </a:lnTo>
                    <a:lnTo>
                      <a:pt x="751" y="863"/>
                    </a:lnTo>
                    <a:lnTo>
                      <a:pt x="753" y="867"/>
                    </a:lnTo>
                    <a:lnTo>
                      <a:pt x="757" y="867"/>
                    </a:lnTo>
                    <a:lnTo>
                      <a:pt x="757" y="877"/>
                    </a:lnTo>
                    <a:lnTo>
                      <a:pt x="760" y="879"/>
                    </a:lnTo>
                    <a:lnTo>
                      <a:pt x="762" y="877"/>
                    </a:lnTo>
                    <a:lnTo>
                      <a:pt x="760" y="873"/>
                    </a:lnTo>
                    <a:lnTo>
                      <a:pt x="766" y="873"/>
                    </a:lnTo>
                    <a:lnTo>
                      <a:pt x="766" y="875"/>
                    </a:lnTo>
                    <a:lnTo>
                      <a:pt x="768" y="875"/>
                    </a:lnTo>
                    <a:lnTo>
                      <a:pt x="770" y="875"/>
                    </a:lnTo>
                    <a:lnTo>
                      <a:pt x="768" y="875"/>
                    </a:lnTo>
                    <a:lnTo>
                      <a:pt x="766" y="877"/>
                    </a:lnTo>
                    <a:lnTo>
                      <a:pt x="768" y="885"/>
                    </a:lnTo>
                    <a:lnTo>
                      <a:pt x="770" y="887"/>
                    </a:lnTo>
                    <a:lnTo>
                      <a:pt x="766" y="885"/>
                    </a:lnTo>
                    <a:lnTo>
                      <a:pt x="762" y="885"/>
                    </a:lnTo>
                    <a:lnTo>
                      <a:pt x="762" y="893"/>
                    </a:lnTo>
                    <a:lnTo>
                      <a:pt x="768" y="895"/>
                    </a:lnTo>
                    <a:lnTo>
                      <a:pt x="776" y="899"/>
                    </a:lnTo>
                    <a:lnTo>
                      <a:pt x="778" y="904"/>
                    </a:lnTo>
                    <a:lnTo>
                      <a:pt x="772" y="904"/>
                    </a:lnTo>
                    <a:lnTo>
                      <a:pt x="772" y="908"/>
                    </a:lnTo>
                    <a:lnTo>
                      <a:pt x="776" y="914"/>
                    </a:lnTo>
                    <a:lnTo>
                      <a:pt x="778" y="920"/>
                    </a:lnTo>
                    <a:lnTo>
                      <a:pt x="780" y="922"/>
                    </a:lnTo>
                    <a:lnTo>
                      <a:pt x="780" y="926"/>
                    </a:lnTo>
                    <a:lnTo>
                      <a:pt x="782" y="930"/>
                    </a:lnTo>
                    <a:lnTo>
                      <a:pt x="786" y="932"/>
                    </a:lnTo>
                    <a:lnTo>
                      <a:pt x="790" y="940"/>
                    </a:lnTo>
                    <a:lnTo>
                      <a:pt x="790" y="942"/>
                    </a:lnTo>
                    <a:lnTo>
                      <a:pt x="790" y="944"/>
                    </a:lnTo>
                    <a:lnTo>
                      <a:pt x="796" y="944"/>
                    </a:lnTo>
                    <a:lnTo>
                      <a:pt x="796" y="960"/>
                    </a:lnTo>
                    <a:lnTo>
                      <a:pt x="804" y="960"/>
                    </a:lnTo>
                    <a:lnTo>
                      <a:pt x="810" y="962"/>
                    </a:lnTo>
                    <a:lnTo>
                      <a:pt x="825" y="964"/>
                    </a:lnTo>
                    <a:lnTo>
                      <a:pt x="827" y="973"/>
                    </a:lnTo>
                    <a:lnTo>
                      <a:pt x="833" y="971"/>
                    </a:lnTo>
                    <a:lnTo>
                      <a:pt x="843" y="983"/>
                    </a:lnTo>
                    <a:lnTo>
                      <a:pt x="845" y="985"/>
                    </a:lnTo>
                    <a:lnTo>
                      <a:pt x="847" y="989"/>
                    </a:lnTo>
                    <a:lnTo>
                      <a:pt x="851" y="991"/>
                    </a:lnTo>
                    <a:lnTo>
                      <a:pt x="847" y="995"/>
                    </a:lnTo>
                    <a:lnTo>
                      <a:pt x="851" y="999"/>
                    </a:lnTo>
                    <a:lnTo>
                      <a:pt x="853" y="1003"/>
                    </a:lnTo>
                    <a:lnTo>
                      <a:pt x="898" y="999"/>
                    </a:lnTo>
                    <a:lnTo>
                      <a:pt x="898" y="1005"/>
                    </a:lnTo>
                    <a:lnTo>
                      <a:pt x="944" y="1029"/>
                    </a:lnTo>
                    <a:lnTo>
                      <a:pt x="999" y="1031"/>
                    </a:lnTo>
                    <a:lnTo>
                      <a:pt x="999" y="1021"/>
                    </a:lnTo>
                    <a:lnTo>
                      <a:pt x="1032" y="1021"/>
                    </a:lnTo>
                    <a:lnTo>
                      <a:pt x="1040" y="1031"/>
                    </a:lnTo>
                    <a:lnTo>
                      <a:pt x="1046" y="1035"/>
                    </a:lnTo>
                    <a:lnTo>
                      <a:pt x="1048" y="1038"/>
                    </a:lnTo>
                    <a:lnTo>
                      <a:pt x="1052" y="1042"/>
                    </a:lnTo>
                    <a:lnTo>
                      <a:pt x="1058" y="1050"/>
                    </a:lnTo>
                    <a:lnTo>
                      <a:pt x="1064" y="1058"/>
                    </a:lnTo>
                    <a:lnTo>
                      <a:pt x="1064" y="1062"/>
                    </a:lnTo>
                    <a:lnTo>
                      <a:pt x="1068" y="1068"/>
                    </a:lnTo>
                    <a:lnTo>
                      <a:pt x="1074" y="1074"/>
                    </a:lnTo>
                    <a:lnTo>
                      <a:pt x="1078" y="1078"/>
                    </a:lnTo>
                    <a:lnTo>
                      <a:pt x="1084" y="1078"/>
                    </a:lnTo>
                    <a:lnTo>
                      <a:pt x="1087" y="1078"/>
                    </a:lnTo>
                    <a:lnTo>
                      <a:pt x="1093" y="1074"/>
                    </a:lnTo>
                    <a:lnTo>
                      <a:pt x="1097" y="1068"/>
                    </a:lnTo>
                    <a:lnTo>
                      <a:pt x="1105" y="1064"/>
                    </a:lnTo>
                    <a:lnTo>
                      <a:pt x="1111" y="1064"/>
                    </a:lnTo>
                    <a:lnTo>
                      <a:pt x="1115" y="1068"/>
                    </a:lnTo>
                    <a:lnTo>
                      <a:pt x="1121" y="1072"/>
                    </a:lnTo>
                    <a:lnTo>
                      <a:pt x="1125" y="1078"/>
                    </a:lnTo>
                    <a:lnTo>
                      <a:pt x="1129" y="1084"/>
                    </a:lnTo>
                    <a:lnTo>
                      <a:pt x="1131" y="1088"/>
                    </a:lnTo>
                    <a:lnTo>
                      <a:pt x="1133" y="1094"/>
                    </a:lnTo>
                    <a:lnTo>
                      <a:pt x="1139" y="1103"/>
                    </a:lnTo>
                    <a:lnTo>
                      <a:pt x="1141" y="1109"/>
                    </a:lnTo>
                    <a:lnTo>
                      <a:pt x="1145" y="1113"/>
                    </a:lnTo>
                    <a:lnTo>
                      <a:pt x="1151" y="1119"/>
                    </a:lnTo>
                    <a:lnTo>
                      <a:pt x="1153" y="1131"/>
                    </a:lnTo>
                    <a:lnTo>
                      <a:pt x="1153" y="1139"/>
                    </a:lnTo>
                    <a:lnTo>
                      <a:pt x="1160" y="1141"/>
                    </a:lnTo>
                    <a:lnTo>
                      <a:pt x="1166" y="1143"/>
                    </a:lnTo>
                    <a:lnTo>
                      <a:pt x="1172" y="1147"/>
                    </a:lnTo>
                    <a:lnTo>
                      <a:pt x="1178" y="1149"/>
                    </a:lnTo>
                    <a:lnTo>
                      <a:pt x="1186" y="1149"/>
                    </a:lnTo>
                    <a:lnTo>
                      <a:pt x="1182" y="1149"/>
                    </a:lnTo>
                    <a:lnTo>
                      <a:pt x="1182" y="1147"/>
                    </a:lnTo>
                    <a:lnTo>
                      <a:pt x="1182" y="1143"/>
                    </a:lnTo>
                    <a:lnTo>
                      <a:pt x="1182" y="1139"/>
                    </a:lnTo>
                    <a:lnTo>
                      <a:pt x="1180" y="1139"/>
                    </a:lnTo>
                    <a:lnTo>
                      <a:pt x="1180" y="1133"/>
                    </a:lnTo>
                    <a:lnTo>
                      <a:pt x="1178" y="1133"/>
                    </a:lnTo>
                    <a:lnTo>
                      <a:pt x="1176" y="1127"/>
                    </a:lnTo>
                    <a:lnTo>
                      <a:pt x="1178" y="1117"/>
                    </a:lnTo>
                    <a:lnTo>
                      <a:pt x="1176" y="1113"/>
                    </a:lnTo>
                    <a:lnTo>
                      <a:pt x="1180" y="1111"/>
                    </a:lnTo>
                    <a:lnTo>
                      <a:pt x="1180" y="1102"/>
                    </a:lnTo>
                    <a:lnTo>
                      <a:pt x="1186" y="1102"/>
                    </a:lnTo>
                    <a:lnTo>
                      <a:pt x="1188" y="1098"/>
                    </a:lnTo>
                    <a:lnTo>
                      <a:pt x="1194" y="1098"/>
                    </a:lnTo>
                    <a:lnTo>
                      <a:pt x="1198" y="1094"/>
                    </a:lnTo>
                    <a:lnTo>
                      <a:pt x="1198" y="1092"/>
                    </a:lnTo>
                    <a:lnTo>
                      <a:pt x="1198" y="1088"/>
                    </a:lnTo>
                    <a:lnTo>
                      <a:pt x="1204" y="1088"/>
                    </a:lnTo>
                    <a:lnTo>
                      <a:pt x="1204" y="1084"/>
                    </a:lnTo>
                    <a:lnTo>
                      <a:pt x="1210" y="1084"/>
                    </a:lnTo>
                    <a:lnTo>
                      <a:pt x="1216" y="1080"/>
                    </a:lnTo>
                    <a:lnTo>
                      <a:pt x="1216" y="1082"/>
                    </a:lnTo>
                    <a:lnTo>
                      <a:pt x="1218" y="1082"/>
                    </a:lnTo>
                    <a:lnTo>
                      <a:pt x="1218" y="1074"/>
                    </a:lnTo>
                    <a:lnTo>
                      <a:pt x="1223" y="1072"/>
                    </a:lnTo>
                    <a:lnTo>
                      <a:pt x="1223" y="1064"/>
                    </a:lnTo>
                    <a:lnTo>
                      <a:pt x="1233" y="1068"/>
                    </a:lnTo>
                    <a:lnTo>
                      <a:pt x="1243" y="1064"/>
                    </a:lnTo>
                    <a:lnTo>
                      <a:pt x="1243" y="1060"/>
                    </a:lnTo>
                    <a:lnTo>
                      <a:pt x="1245" y="1062"/>
                    </a:lnTo>
                    <a:lnTo>
                      <a:pt x="1247" y="1062"/>
                    </a:lnTo>
                    <a:lnTo>
                      <a:pt x="1251" y="1060"/>
                    </a:lnTo>
                    <a:lnTo>
                      <a:pt x="1253" y="1060"/>
                    </a:lnTo>
                    <a:lnTo>
                      <a:pt x="1255" y="1062"/>
                    </a:lnTo>
                    <a:lnTo>
                      <a:pt x="1263" y="1064"/>
                    </a:lnTo>
                    <a:lnTo>
                      <a:pt x="1271" y="1060"/>
                    </a:lnTo>
                    <a:lnTo>
                      <a:pt x="1271" y="1068"/>
                    </a:lnTo>
                    <a:lnTo>
                      <a:pt x="1279" y="1068"/>
                    </a:lnTo>
                    <a:lnTo>
                      <a:pt x="1283" y="1070"/>
                    </a:lnTo>
                    <a:lnTo>
                      <a:pt x="1283" y="1072"/>
                    </a:lnTo>
                    <a:lnTo>
                      <a:pt x="1283" y="1078"/>
                    </a:lnTo>
                    <a:lnTo>
                      <a:pt x="1283" y="1078"/>
                    </a:lnTo>
                    <a:close/>
                    <a:moveTo>
                      <a:pt x="646" y="443"/>
                    </a:moveTo>
                    <a:lnTo>
                      <a:pt x="646" y="443"/>
                    </a:lnTo>
                    <a:lnTo>
                      <a:pt x="646" y="442"/>
                    </a:lnTo>
                    <a:lnTo>
                      <a:pt x="642" y="438"/>
                    </a:lnTo>
                    <a:lnTo>
                      <a:pt x="642" y="434"/>
                    </a:lnTo>
                    <a:lnTo>
                      <a:pt x="640" y="432"/>
                    </a:lnTo>
                    <a:lnTo>
                      <a:pt x="638" y="432"/>
                    </a:lnTo>
                    <a:lnTo>
                      <a:pt x="636" y="426"/>
                    </a:lnTo>
                    <a:lnTo>
                      <a:pt x="632" y="418"/>
                    </a:lnTo>
                    <a:lnTo>
                      <a:pt x="630" y="412"/>
                    </a:lnTo>
                    <a:lnTo>
                      <a:pt x="628" y="412"/>
                    </a:lnTo>
                    <a:lnTo>
                      <a:pt x="623" y="414"/>
                    </a:lnTo>
                    <a:lnTo>
                      <a:pt x="619" y="412"/>
                    </a:lnTo>
                    <a:lnTo>
                      <a:pt x="617" y="408"/>
                    </a:lnTo>
                    <a:lnTo>
                      <a:pt x="613" y="406"/>
                    </a:lnTo>
                    <a:lnTo>
                      <a:pt x="611" y="402"/>
                    </a:lnTo>
                    <a:lnTo>
                      <a:pt x="609" y="398"/>
                    </a:lnTo>
                    <a:lnTo>
                      <a:pt x="603" y="396"/>
                    </a:lnTo>
                    <a:lnTo>
                      <a:pt x="601" y="392"/>
                    </a:lnTo>
                    <a:lnTo>
                      <a:pt x="595" y="382"/>
                    </a:lnTo>
                    <a:lnTo>
                      <a:pt x="575" y="359"/>
                    </a:lnTo>
                    <a:lnTo>
                      <a:pt x="571" y="353"/>
                    </a:lnTo>
                    <a:lnTo>
                      <a:pt x="565" y="347"/>
                    </a:lnTo>
                    <a:lnTo>
                      <a:pt x="561" y="347"/>
                    </a:lnTo>
                    <a:lnTo>
                      <a:pt x="558" y="345"/>
                    </a:lnTo>
                    <a:lnTo>
                      <a:pt x="556" y="343"/>
                    </a:lnTo>
                    <a:lnTo>
                      <a:pt x="556" y="337"/>
                    </a:lnTo>
                    <a:lnTo>
                      <a:pt x="554" y="335"/>
                    </a:lnTo>
                    <a:lnTo>
                      <a:pt x="550" y="333"/>
                    </a:lnTo>
                    <a:lnTo>
                      <a:pt x="546" y="329"/>
                    </a:lnTo>
                    <a:lnTo>
                      <a:pt x="544" y="327"/>
                    </a:lnTo>
                    <a:lnTo>
                      <a:pt x="540" y="325"/>
                    </a:lnTo>
                    <a:lnTo>
                      <a:pt x="536" y="325"/>
                    </a:lnTo>
                    <a:lnTo>
                      <a:pt x="528" y="327"/>
                    </a:lnTo>
                    <a:lnTo>
                      <a:pt x="526" y="327"/>
                    </a:lnTo>
                    <a:lnTo>
                      <a:pt x="528" y="329"/>
                    </a:lnTo>
                    <a:lnTo>
                      <a:pt x="528" y="335"/>
                    </a:lnTo>
                    <a:lnTo>
                      <a:pt x="528" y="337"/>
                    </a:lnTo>
                    <a:lnTo>
                      <a:pt x="526" y="339"/>
                    </a:lnTo>
                    <a:lnTo>
                      <a:pt x="524" y="343"/>
                    </a:lnTo>
                    <a:lnTo>
                      <a:pt x="512" y="345"/>
                    </a:lnTo>
                    <a:lnTo>
                      <a:pt x="508" y="349"/>
                    </a:lnTo>
                    <a:lnTo>
                      <a:pt x="508" y="347"/>
                    </a:lnTo>
                    <a:lnTo>
                      <a:pt x="508" y="343"/>
                    </a:lnTo>
                    <a:lnTo>
                      <a:pt x="502" y="337"/>
                    </a:lnTo>
                    <a:lnTo>
                      <a:pt x="498" y="333"/>
                    </a:lnTo>
                    <a:lnTo>
                      <a:pt x="491" y="327"/>
                    </a:lnTo>
                    <a:lnTo>
                      <a:pt x="489" y="325"/>
                    </a:lnTo>
                    <a:lnTo>
                      <a:pt x="483" y="313"/>
                    </a:lnTo>
                    <a:lnTo>
                      <a:pt x="481" y="304"/>
                    </a:lnTo>
                    <a:lnTo>
                      <a:pt x="473" y="308"/>
                    </a:lnTo>
                    <a:lnTo>
                      <a:pt x="469" y="308"/>
                    </a:lnTo>
                    <a:lnTo>
                      <a:pt x="463" y="304"/>
                    </a:lnTo>
                    <a:lnTo>
                      <a:pt x="461" y="304"/>
                    </a:lnTo>
                    <a:lnTo>
                      <a:pt x="455" y="306"/>
                    </a:lnTo>
                    <a:lnTo>
                      <a:pt x="447" y="308"/>
                    </a:lnTo>
                    <a:lnTo>
                      <a:pt x="443" y="42"/>
                    </a:lnTo>
                    <a:lnTo>
                      <a:pt x="441" y="40"/>
                    </a:lnTo>
                    <a:lnTo>
                      <a:pt x="431" y="34"/>
                    </a:lnTo>
                    <a:lnTo>
                      <a:pt x="428" y="32"/>
                    </a:lnTo>
                    <a:lnTo>
                      <a:pt x="424" y="34"/>
                    </a:lnTo>
                    <a:lnTo>
                      <a:pt x="418" y="34"/>
                    </a:lnTo>
                    <a:lnTo>
                      <a:pt x="416" y="34"/>
                    </a:lnTo>
                    <a:lnTo>
                      <a:pt x="414" y="32"/>
                    </a:lnTo>
                    <a:lnTo>
                      <a:pt x="408" y="32"/>
                    </a:lnTo>
                    <a:lnTo>
                      <a:pt x="406" y="36"/>
                    </a:lnTo>
                    <a:lnTo>
                      <a:pt x="404" y="40"/>
                    </a:lnTo>
                    <a:lnTo>
                      <a:pt x="400" y="36"/>
                    </a:lnTo>
                    <a:lnTo>
                      <a:pt x="398" y="34"/>
                    </a:lnTo>
                    <a:lnTo>
                      <a:pt x="396" y="36"/>
                    </a:lnTo>
                    <a:lnTo>
                      <a:pt x="394" y="36"/>
                    </a:lnTo>
                    <a:lnTo>
                      <a:pt x="394" y="34"/>
                    </a:lnTo>
                    <a:lnTo>
                      <a:pt x="370" y="32"/>
                    </a:lnTo>
                    <a:lnTo>
                      <a:pt x="370" y="30"/>
                    </a:lnTo>
                    <a:lnTo>
                      <a:pt x="363" y="30"/>
                    </a:lnTo>
                    <a:lnTo>
                      <a:pt x="359" y="30"/>
                    </a:lnTo>
                    <a:lnTo>
                      <a:pt x="345" y="30"/>
                    </a:lnTo>
                    <a:lnTo>
                      <a:pt x="333" y="30"/>
                    </a:lnTo>
                    <a:lnTo>
                      <a:pt x="331" y="26"/>
                    </a:lnTo>
                    <a:lnTo>
                      <a:pt x="329" y="26"/>
                    </a:lnTo>
                    <a:lnTo>
                      <a:pt x="323" y="26"/>
                    </a:lnTo>
                    <a:lnTo>
                      <a:pt x="315" y="20"/>
                    </a:lnTo>
                    <a:lnTo>
                      <a:pt x="313" y="22"/>
                    </a:lnTo>
                    <a:lnTo>
                      <a:pt x="311" y="22"/>
                    </a:lnTo>
                    <a:lnTo>
                      <a:pt x="307" y="20"/>
                    </a:lnTo>
                    <a:lnTo>
                      <a:pt x="303" y="22"/>
                    </a:lnTo>
                    <a:lnTo>
                      <a:pt x="297" y="24"/>
                    </a:lnTo>
                    <a:lnTo>
                      <a:pt x="292" y="24"/>
                    </a:lnTo>
                    <a:lnTo>
                      <a:pt x="288" y="26"/>
                    </a:lnTo>
                    <a:lnTo>
                      <a:pt x="274" y="20"/>
                    </a:lnTo>
                    <a:lnTo>
                      <a:pt x="266" y="20"/>
                    </a:lnTo>
                    <a:lnTo>
                      <a:pt x="264" y="16"/>
                    </a:lnTo>
                    <a:lnTo>
                      <a:pt x="258" y="20"/>
                    </a:lnTo>
                    <a:lnTo>
                      <a:pt x="254" y="16"/>
                    </a:lnTo>
                    <a:lnTo>
                      <a:pt x="254" y="14"/>
                    </a:lnTo>
                    <a:lnTo>
                      <a:pt x="256" y="14"/>
                    </a:lnTo>
                    <a:lnTo>
                      <a:pt x="254" y="12"/>
                    </a:lnTo>
                    <a:lnTo>
                      <a:pt x="246" y="12"/>
                    </a:lnTo>
                    <a:lnTo>
                      <a:pt x="232" y="14"/>
                    </a:lnTo>
                    <a:lnTo>
                      <a:pt x="229" y="14"/>
                    </a:lnTo>
                    <a:lnTo>
                      <a:pt x="223" y="14"/>
                    </a:lnTo>
                    <a:lnTo>
                      <a:pt x="221" y="14"/>
                    </a:lnTo>
                    <a:lnTo>
                      <a:pt x="221" y="12"/>
                    </a:lnTo>
                    <a:lnTo>
                      <a:pt x="219" y="6"/>
                    </a:lnTo>
                    <a:lnTo>
                      <a:pt x="213" y="10"/>
                    </a:lnTo>
                    <a:lnTo>
                      <a:pt x="209" y="10"/>
                    </a:lnTo>
                    <a:lnTo>
                      <a:pt x="201" y="14"/>
                    </a:lnTo>
                    <a:lnTo>
                      <a:pt x="203" y="4"/>
                    </a:lnTo>
                    <a:lnTo>
                      <a:pt x="193" y="2"/>
                    </a:lnTo>
                    <a:lnTo>
                      <a:pt x="185" y="0"/>
                    </a:lnTo>
                    <a:lnTo>
                      <a:pt x="181" y="0"/>
                    </a:lnTo>
                    <a:lnTo>
                      <a:pt x="181" y="2"/>
                    </a:lnTo>
                    <a:lnTo>
                      <a:pt x="171" y="10"/>
                    </a:lnTo>
                    <a:lnTo>
                      <a:pt x="162" y="14"/>
                    </a:lnTo>
                    <a:lnTo>
                      <a:pt x="154" y="14"/>
                    </a:lnTo>
                    <a:lnTo>
                      <a:pt x="148" y="14"/>
                    </a:lnTo>
                    <a:lnTo>
                      <a:pt x="144" y="16"/>
                    </a:lnTo>
                    <a:lnTo>
                      <a:pt x="140" y="12"/>
                    </a:lnTo>
                    <a:lnTo>
                      <a:pt x="138" y="20"/>
                    </a:lnTo>
                    <a:lnTo>
                      <a:pt x="136" y="20"/>
                    </a:lnTo>
                    <a:lnTo>
                      <a:pt x="134" y="20"/>
                    </a:lnTo>
                    <a:lnTo>
                      <a:pt x="130" y="16"/>
                    </a:lnTo>
                    <a:lnTo>
                      <a:pt x="130" y="22"/>
                    </a:lnTo>
                    <a:lnTo>
                      <a:pt x="126" y="24"/>
                    </a:lnTo>
                    <a:lnTo>
                      <a:pt x="118" y="24"/>
                    </a:lnTo>
                    <a:lnTo>
                      <a:pt x="112" y="24"/>
                    </a:lnTo>
                    <a:lnTo>
                      <a:pt x="108" y="26"/>
                    </a:lnTo>
                    <a:lnTo>
                      <a:pt x="106" y="30"/>
                    </a:lnTo>
                    <a:lnTo>
                      <a:pt x="100" y="30"/>
                    </a:lnTo>
                    <a:lnTo>
                      <a:pt x="99" y="34"/>
                    </a:lnTo>
                    <a:lnTo>
                      <a:pt x="97" y="42"/>
                    </a:lnTo>
                    <a:lnTo>
                      <a:pt x="91" y="42"/>
                    </a:lnTo>
                    <a:lnTo>
                      <a:pt x="89" y="44"/>
                    </a:lnTo>
                    <a:lnTo>
                      <a:pt x="87" y="49"/>
                    </a:lnTo>
                    <a:lnTo>
                      <a:pt x="87" y="53"/>
                    </a:lnTo>
                    <a:lnTo>
                      <a:pt x="81" y="59"/>
                    </a:lnTo>
                    <a:lnTo>
                      <a:pt x="79" y="73"/>
                    </a:lnTo>
                    <a:lnTo>
                      <a:pt x="69" y="75"/>
                    </a:lnTo>
                    <a:lnTo>
                      <a:pt x="59" y="79"/>
                    </a:lnTo>
                    <a:lnTo>
                      <a:pt x="55" y="79"/>
                    </a:lnTo>
                    <a:lnTo>
                      <a:pt x="51" y="79"/>
                    </a:lnTo>
                    <a:lnTo>
                      <a:pt x="47" y="81"/>
                    </a:lnTo>
                    <a:lnTo>
                      <a:pt x="37" y="81"/>
                    </a:lnTo>
                    <a:lnTo>
                      <a:pt x="28" y="79"/>
                    </a:lnTo>
                    <a:lnTo>
                      <a:pt x="32" y="93"/>
                    </a:lnTo>
                    <a:lnTo>
                      <a:pt x="28" y="95"/>
                    </a:lnTo>
                    <a:lnTo>
                      <a:pt x="28" y="99"/>
                    </a:lnTo>
                    <a:lnTo>
                      <a:pt x="26" y="99"/>
                    </a:lnTo>
                    <a:lnTo>
                      <a:pt x="24" y="99"/>
                    </a:lnTo>
                    <a:lnTo>
                      <a:pt x="33" y="101"/>
                    </a:lnTo>
                    <a:lnTo>
                      <a:pt x="35" y="103"/>
                    </a:lnTo>
                    <a:lnTo>
                      <a:pt x="41" y="109"/>
                    </a:lnTo>
                    <a:lnTo>
                      <a:pt x="43" y="109"/>
                    </a:lnTo>
                    <a:lnTo>
                      <a:pt x="47" y="109"/>
                    </a:lnTo>
                    <a:lnTo>
                      <a:pt x="61" y="120"/>
                    </a:lnTo>
                    <a:lnTo>
                      <a:pt x="69" y="120"/>
                    </a:lnTo>
                    <a:lnTo>
                      <a:pt x="71" y="120"/>
                    </a:lnTo>
                    <a:lnTo>
                      <a:pt x="71" y="122"/>
                    </a:lnTo>
                    <a:lnTo>
                      <a:pt x="69" y="122"/>
                    </a:lnTo>
                    <a:lnTo>
                      <a:pt x="71" y="130"/>
                    </a:lnTo>
                    <a:lnTo>
                      <a:pt x="73" y="132"/>
                    </a:lnTo>
                    <a:lnTo>
                      <a:pt x="79" y="132"/>
                    </a:lnTo>
                    <a:lnTo>
                      <a:pt x="79" y="130"/>
                    </a:lnTo>
                    <a:lnTo>
                      <a:pt x="83" y="128"/>
                    </a:lnTo>
                    <a:lnTo>
                      <a:pt x="89" y="128"/>
                    </a:lnTo>
                    <a:lnTo>
                      <a:pt x="89" y="130"/>
                    </a:lnTo>
                    <a:lnTo>
                      <a:pt x="91" y="132"/>
                    </a:lnTo>
                    <a:lnTo>
                      <a:pt x="97" y="132"/>
                    </a:lnTo>
                    <a:lnTo>
                      <a:pt x="102" y="130"/>
                    </a:lnTo>
                    <a:lnTo>
                      <a:pt x="102" y="132"/>
                    </a:lnTo>
                    <a:lnTo>
                      <a:pt x="102" y="134"/>
                    </a:lnTo>
                    <a:lnTo>
                      <a:pt x="100" y="134"/>
                    </a:lnTo>
                    <a:lnTo>
                      <a:pt x="99" y="138"/>
                    </a:lnTo>
                    <a:lnTo>
                      <a:pt x="99" y="140"/>
                    </a:lnTo>
                    <a:lnTo>
                      <a:pt x="102" y="140"/>
                    </a:lnTo>
                    <a:lnTo>
                      <a:pt x="106" y="142"/>
                    </a:lnTo>
                    <a:lnTo>
                      <a:pt x="112" y="142"/>
                    </a:lnTo>
                    <a:lnTo>
                      <a:pt x="120" y="142"/>
                    </a:lnTo>
                    <a:lnTo>
                      <a:pt x="120" y="144"/>
                    </a:lnTo>
                    <a:lnTo>
                      <a:pt x="120" y="150"/>
                    </a:lnTo>
                    <a:lnTo>
                      <a:pt x="106" y="150"/>
                    </a:lnTo>
                    <a:lnTo>
                      <a:pt x="99" y="150"/>
                    </a:lnTo>
                    <a:lnTo>
                      <a:pt x="99" y="152"/>
                    </a:lnTo>
                    <a:lnTo>
                      <a:pt x="102" y="154"/>
                    </a:lnTo>
                    <a:lnTo>
                      <a:pt x="102" y="152"/>
                    </a:lnTo>
                    <a:lnTo>
                      <a:pt x="106" y="152"/>
                    </a:lnTo>
                    <a:lnTo>
                      <a:pt x="108" y="154"/>
                    </a:lnTo>
                    <a:lnTo>
                      <a:pt x="110" y="154"/>
                    </a:lnTo>
                    <a:lnTo>
                      <a:pt x="110" y="162"/>
                    </a:lnTo>
                    <a:lnTo>
                      <a:pt x="102" y="160"/>
                    </a:lnTo>
                    <a:lnTo>
                      <a:pt x="99" y="164"/>
                    </a:lnTo>
                    <a:lnTo>
                      <a:pt x="99" y="162"/>
                    </a:lnTo>
                    <a:lnTo>
                      <a:pt x="87" y="162"/>
                    </a:lnTo>
                    <a:lnTo>
                      <a:pt x="73" y="162"/>
                    </a:lnTo>
                    <a:lnTo>
                      <a:pt x="71" y="158"/>
                    </a:lnTo>
                    <a:lnTo>
                      <a:pt x="63" y="158"/>
                    </a:lnTo>
                    <a:lnTo>
                      <a:pt x="63" y="154"/>
                    </a:lnTo>
                    <a:lnTo>
                      <a:pt x="65" y="154"/>
                    </a:lnTo>
                    <a:lnTo>
                      <a:pt x="65" y="148"/>
                    </a:lnTo>
                    <a:lnTo>
                      <a:pt x="65" y="142"/>
                    </a:lnTo>
                    <a:lnTo>
                      <a:pt x="63" y="140"/>
                    </a:lnTo>
                    <a:lnTo>
                      <a:pt x="55" y="140"/>
                    </a:lnTo>
                    <a:lnTo>
                      <a:pt x="53" y="142"/>
                    </a:lnTo>
                    <a:lnTo>
                      <a:pt x="43" y="148"/>
                    </a:lnTo>
                    <a:lnTo>
                      <a:pt x="33" y="152"/>
                    </a:lnTo>
                    <a:lnTo>
                      <a:pt x="33" y="160"/>
                    </a:lnTo>
                    <a:lnTo>
                      <a:pt x="32" y="160"/>
                    </a:lnTo>
                    <a:lnTo>
                      <a:pt x="18" y="160"/>
                    </a:lnTo>
                    <a:lnTo>
                      <a:pt x="8" y="162"/>
                    </a:lnTo>
                    <a:lnTo>
                      <a:pt x="0" y="170"/>
                    </a:lnTo>
                    <a:lnTo>
                      <a:pt x="0" y="174"/>
                    </a:lnTo>
                    <a:lnTo>
                      <a:pt x="10" y="174"/>
                    </a:lnTo>
                    <a:lnTo>
                      <a:pt x="18" y="178"/>
                    </a:lnTo>
                    <a:lnTo>
                      <a:pt x="26" y="178"/>
                    </a:lnTo>
                    <a:lnTo>
                      <a:pt x="26" y="179"/>
                    </a:lnTo>
                    <a:lnTo>
                      <a:pt x="16" y="181"/>
                    </a:lnTo>
                    <a:lnTo>
                      <a:pt x="16" y="183"/>
                    </a:lnTo>
                    <a:lnTo>
                      <a:pt x="24" y="191"/>
                    </a:lnTo>
                    <a:lnTo>
                      <a:pt x="24" y="193"/>
                    </a:lnTo>
                    <a:lnTo>
                      <a:pt x="26" y="199"/>
                    </a:lnTo>
                    <a:lnTo>
                      <a:pt x="43" y="203"/>
                    </a:lnTo>
                    <a:lnTo>
                      <a:pt x="47" y="201"/>
                    </a:lnTo>
                    <a:lnTo>
                      <a:pt x="51" y="199"/>
                    </a:lnTo>
                    <a:lnTo>
                      <a:pt x="63" y="197"/>
                    </a:lnTo>
                    <a:lnTo>
                      <a:pt x="75" y="199"/>
                    </a:lnTo>
                    <a:lnTo>
                      <a:pt x="75" y="197"/>
                    </a:lnTo>
                    <a:lnTo>
                      <a:pt x="79" y="193"/>
                    </a:lnTo>
                    <a:lnTo>
                      <a:pt x="83" y="201"/>
                    </a:lnTo>
                    <a:lnTo>
                      <a:pt x="83" y="203"/>
                    </a:lnTo>
                    <a:lnTo>
                      <a:pt x="89" y="207"/>
                    </a:lnTo>
                    <a:lnTo>
                      <a:pt x="93" y="199"/>
                    </a:lnTo>
                    <a:lnTo>
                      <a:pt x="108" y="197"/>
                    </a:lnTo>
                    <a:lnTo>
                      <a:pt x="120" y="197"/>
                    </a:lnTo>
                    <a:lnTo>
                      <a:pt x="120" y="201"/>
                    </a:lnTo>
                    <a:lnTo>
                      <a:pt x="116" y="207"/>
                    </a:lnTo>
                    <a:lnTo>
                      <a:pt x="116" y="211"/>
                    </a:lnTo>
                    <a:lnTo>
                      <a:pt x="118" y="219"/>
                    </a:lnTo>
                    <a:lnTo>
                      <a:pt x="118" y="229"/>
                    </a:lnTo>
                    <a:lnTo>
                      <a:pt x="110" y="233"/>
                    </a:lnTo>
                    <a:lnTo>
                      <a:pt x="102" y="237"/>
                    </a:lnTo>
                    <a:lnTo>
                      <a:pt x="100" y="233"/>
                    </a:lnTo>
                    <a:lnTo>
                      <a:pt x="97" y="233"/>
                    </a:lnTo>
                    <a:lnTo>
                      <a:pt x="97" y="239"/>
                    </a:lnTo>
                    <a:lnTo>
                      <a:pt x="89" y="244"/>
                    </a:lnTo>
                    <a:lnTo>
                      <a:pt x="81" y="244"/>
                    </a:lnTo>
                    <a:lnTo>
                      <a:pt x="75" y="244"/>
                    </a:lnTo>
                    <a:lnTo>
                      <a:pt x="71" y="239"/>
                    </a:lnTo>
                    <a:lnTo>
                      <a:pt x="69" y="237"/>
                    </a:lnTo>
                    <a:lnTo>
                      <a:pt x="63" y="237"/>
                    </a:lnTo>
                    <a:lnTo>
                      <a:pt x="55" y="241"/>
                    </a:lnTo>
                    <a:lnTo>
                      <a:pt x="55" y="244"/>
                    </a:lnTo>
                    <a:lnTo>
                      <a:pt x="55" y="246"/>
                    </a:lnTo>
                    <a:lnTo>
                      <a:pt x="59" y="246"/>
                    </a:lnTo>
                    <a:lnTo>
                      <a:pt x="61" y="250"/>
                    </a:lnTo>
                    <a:lnTo>
                      <a:pt x="61" y="258"/>
                    </a:lnTo>
                    <a:lnTo>
                      <a:pt x="61" y="256"/>
                    </a:lnTo>
                    <a:lnTo>
                      <a:pt x="53" y="254"/>
                    </a:lnTo>
                    <a:lnTo>
                      <a:pt x="51" y="264"/>
                    </a:lnTo>
                    <a:lnTo>
                      <a:pt x="47" y="264"/>
                    </a:lnTo>
                    <a:lnTo>
                      <a:pt x="37" y="270"/>
                    </a:lnTo>
                    <a:lnTo>
                      <a:pt x="37" y="276"/>
                    </a:lnTo>
                    <a:lnTo>
                      <a:pt x="37" y="278"/>
                    </a:lnTo>
                    <a:lnTo>
                      <a:pt x="33" y="280"/>
                    </a:lnTo>
                    <a:lnTo>
                      <a:pt x="32" y="286"/>
                    </a:lnTo>
                    <a:lnTo>
                      <a:pt x="35" y="286"/>
                    </a:lnTo>
                    <a:lnTo>
                      <a:pt x="35" y="290"/>
                    </a:lnTo>
                    <a:lnTo>
                      <a:pt x="43" y="290"/>
                    </a:lnTo>
                    <a:lnTo>
                      <a:pt x="43" y="296"/>
                    </a:lnTo>
                    <a:lnTo>
                      <a:pt x="45" y="296"/>
                    </a:lnTo>
                    <a:lnTo>
                      <a:pt x="45" y="298"/>
                    </a:lnTo>
                    <a:lnTo>
                      <a:pt x="55" y="298"/>
                    </a:lnTo>
                    <a:lnTo>
                      <a:pt x="63" y="300"/>
                    </a:lnTo>
                    <a:lnTo>
                      <a:pt x="63" y="298"/>
                    </a:lnTo>
                    <a:lnTo>
                      <a:pt x="71" y="298"/>
                    </a:lnTo>
                    <a:lnTo>
                      <a:pt x="71" y="300"/>
                    </a:lnTo>
                    <a:lnTo>
                      <a:pt x="65" y="304"/>
                    </a:lnTo>
                    <a:lnTo>
                      <a:pt x="63" y="308"/>
                    </a:lnTo>
                    <a:lnTo>
                      <a:pt x="61" y="310"/>
                    </a:lnTo>
                    <a:lnTo>
                      <a:pt x="61" y="315"/>
                    </a:lnTo>
                    <a:lnTo>
                      <a:pt x="59" y="319"/>
                    </a:lnTo>
                    <a:lnTo>
                      <a:pt x="61" y="319"/>
                    </a:lnTo>
                    <a:lnTo>
                      <a:pt x="61" y="323"/>
                    </a:lnTo>
                    <a:lnTo>
                      <a:pt x="65" y="323"/>
                    </a:lnTo>
                    <a:lnTo>
                      <a:pt x="65" y="327"/>
                    </a:lnTo>
                    <a:lnTo>
                      <a:pt x="71" y="333"/>
                    </a:lnTo>
                    <a:lnTo>
                      <a:pt x="81" y="329"/>
                    </a:lnTo>
                    <a:lnTo>
                      <a:pt x="87" y="327"/>
                    </a:lnTo>
                    <a:lnTo>
                      <a:pt x="89" y="325"/>
                    </a:lnTo>
                    <a:lnTo>
                      <a:pt x="89" y="319"/>
                    </a:lnTo>
                    <a:lnTo>
                      <a:pt x="89" y="317"/>
                    </a:lnTo>
                    <a:lnTo>
                      <a:pt x="91" y="313"/>
                    </a:lnTo>
                    <a:lnTo>
                      <a:pt x="93" y="313"/>
                    </a:lnTo>
                    <a:lnTo>
                      <a:pt x="97" y="317"/>
                    </a:lnTo>
                    <a:lnTo>
                      <a:pt x="97" y="319"/>
                    </a:lnTo>
                    <a:lnTo>
                      <a:pt x="93" y="319"/>
                    </a:lnTo>
                    <a:lnTo>
                      <a:pt x="93" y="327"/>
                    </a:lnTo>
                    <a:lnTo>
                      <a:pt x="99" y="329"/>
                    </a:lnTo>
                    <a:lnTo>
                      <a:pt x="100" y="337"/>
                    </a:lnTo>
                    <a:lnTo>
                      <a:pt x="100" y="343"/>
                    </a:lnTo>
                    <a:lnTo>
                      <a:pt x="99" y="345"/>
                    </a:lnTo>
                    <a:lnTo>
                      <a:pt x="99" y="349"/>
                    </a:lnTo>
                    <a:lnTo>
                      <a:pt x="106" y="349"/>
                    </a:lnTo>
                    <a:lnTo>
                      <a:pt x="102" y="353"/>
                    </a:lnTo>
                    <a:lnTo>
                      <a:pt x="100" y="357"/>
                    </a:lnTo>
                    <a:lnTo>
                      <a:pt x="102" y="357"/>
                    </a:lnTo>
                    <a:lnTo>
                      <a:pt x="102" y="359"/>
                    </a:lnTo>
                    <a:lnTo>
                      <a:pt x="102" y="365"/>
                    </a:lnTo>
                    <a:lnTo>
                      <a:pt x="108" y="363"/>
                    </a:lnTo>
                    <a:lnTo>
                      <a:pt x="110" y="359"/>
                    </a:lnTo>
                    <a:lnTo>
                      <a:pt x="116" y="355"/>
                    </a:lnTo>
                    <a:lnTo>
                      <a:pt x="128" y="347"/>
                    </a:lnTo>
                    <a:lnTo>
                      <a:pt x="130" y="347"/>
                    </a:lnTo>
                    <a:lnTo>
                      <a:pt x="134" y="349"/>
                    </a:lnTo>
                    <a:lnTo>
                      <a:pt x="136" y="355"/>
                    </a:lnTo>
                    <a:lnTo>
                      <a:pt x="144" y="353"/>
                    </a:lnTo>
                    <a:lnTo>
                      <a:pt x="146" y="357"/>
                    </a:lnTo>
                    <a:lnTo>
                      <a:pt x="148" y="363"/>
                    </a:lnTo>
                    <a:lnTo>
                      <a:pt x="150" y="365"/>
                    </a:lnTo>
                    <a:lnTo>
                      <a:pt x="154" y="367"/>
                    </a:lnTo>
                    <a:lnTo>
                      <a:pt x="156" y="365"/>
                    </a:lnTo>
                    <a:lnTo>
                      <a:pt x="154" y="363"/>
                    </a:lnTo>
                    <a:lnTo>
                      <a:pt x="156" y="359"/>
                    </a:lnTo>
                    <a:lnTo>
                      <a:pt x="162" y="359"/>
                    </a:lnTo>
                    <a:lnTo>
                      <a:pt x="164" y="355"/>
                    </a:lnTo>
                    <a:lnTo>
                      <a:pt x="165" y="363"/>
                    </a:lnTo>
                    <a:lnTo>
                      <a:pt x="173" y="359"/>
                    </a:lnTo>
                    <a:lnTo>
                      <a:pt x="181" y="357"/>
                    </a:lnTo>
                    <a:lnTo>
                      <a:pt x="183" y="353"/>
                    </a:lnTo>
                    <a:lnTo>
                      <a:pt x="189" y="353"/>
                    </a:lnTo>
                    <a:lnTo>
                      <a:pt x="185" y="359"/>
                    </a:lnTo>
                    <a:lnTo>
                      <a:pt x="183" y="365"/>
                    </a:lnTo>
                    <a:lnTo>
                      <a:pt x="181" y="367"/>
                    </a:lnTo>
                    <a:lnTo>
                      <a:pt x="175" y="373"/>
                    </a:lnTo>
                    <a:lnTo>
                      <a:pt x="175" y="375"/>
                    </a:lnTo>
                    <a:lnTo>
                      <a:pt x="175" y="378"/>
                    </a:lnTo>
                    <a:lnTo>
                      <a:pt x="171" y="378"/>
                    </a:lnTo>
                    <a:lnTo>
                      <a:pt x="171" y="394"/>
                    </a:lnTo>
                    <a:lnTo>
                      <a:pt x="167" y="394"/>
                    </a:lnTo>
                    <a:lnTo>
                      <a:pt x="165" y="398"/>
                    </a:lnTo>
                    <a:lnTo>
                      <a:pt x="165" y="402"/>
                    </a:lnTo>
                    <a:lnTo>
                      <a:pt x="162" y="406"/>
                    </a:lnTo>
                    <a:lnTo>
                      <a:pt x="158" y="408"/>
                    </a:lnTo>
                    <a:lnTo>
                      <a:pt x="158" y="414"/>
                    </a:lnTo>
                    <a:lnTo>
                      <a:pt x="154" y="414"/>
                    </a:lnTo>
                    <a:lnTo>
                      <a:pt x="150" y="416"/>
                    </a:lnTo>
                    <a:lnTo>
                      <a:pt x="146" y="422"/>
                    </a:lnTo>
                    <a:lnTo>
                      <a:pt x="144" y="422"/>
                    </a:lnTo>
                    <a:lnTo>
                      <a:pt x="136" y="424"/>
                    </a:lnTo>
                    <a:lnTo>
                      <a:pt x="130" y="426"/>
                    </a:lnTo>
                    <a:lnTo>
                      <a:pt x="128" y="432"/>
                    </a:lnTo>
                    <a:lnTo>
                      <a:pt x="128" y="438"/>
                    </a:lnTo>
                    <a:lnTo>
                      <a:pt x="118" y="442"/>
                    </a:lnTo>
                    <a:lnTo>
                      <a:pt x="120" y="436"/>
                    </a:lnTo>
                    <a:lnTo>
                      <a:pt x="108" y="438"/>
                    </a:lnTo>
                    <a:lnTo>
                      <a:pt x="99" y="442"/>
                    </a:lnTo>
                    <a:lnTo>
                      <a:pt x="99" y="443"/>
                    </a:lnTo>
                    <a:lnTo>
                      <a:pt x="99" y="447"/>
                    </a:lnTo>
                    <a:lnTo>
                      <a:pt x="93" y="451"/>
                    </a:lnTo>
                    <a:lnTo>
                      <a:pt x="91" y="455"/>
                    </a:lnTo>
                    <a:lnTo>
                      <a:pt x="87" y="461"/>
                    </a:lnTo>
                    <a:lnTo>
                      <a:pt x="81" y="463"/>
                    </a:lnTo>
                    <a:lnTo>
                      <a:pt x="81" y="465"/>
                    </a:lnTo>
                    <a:lnTo>
                      <a:pt x="83" y="463"/>
                    </a:lnTo>
                    <a:lnTo>
                      <a:pt x="83" y="465"/>
                    </a:lnTo>
                    <a:lnTo>
                      <a:pt x="89" y="465"/>
                    </a:lnTo>
                    <a:lnTo>
                      <a:pt x="89" y="461"/>
                    </a:lnTo>
                    <a:lnTo>
                      <a:pt x="91" y="461"/>
                    </a:lnTo>
                    <a:lnTo>
                      <a:pt x="93" y="463"/>
                    </a:lnTo>
                    <a:lnTo>
                      <a:pt x="97" y="465"/>
                    </a:lnTo>
                    <a:lnTo>
                      <a:pt x="106" y="445"/>
                    </a:lnTo>
                    <a:lnTo>
                      <a:pt x="112" y="445"/>
                    </a:lnTo>
                    <a:lnTo>
                      <a:pt x="110" y="447"/>
                    </a:lnTo>
                    <a:lnTo>
                      <a:pt x="108" y="451"/>
                    </a:lnTo>
                    <a:lnTo>
                      <a:pt x="118" y="451"/>
                    </a:lnTo>
                    <a:lnTo>
                      <a:pt x="118" y="447"/>
                    </a:lnTo>
                    <a:lnTo>
                      <a:pt x="128" y="445"/>
                    </a:lnTo>
                    <a:lnTo>
                      <a:pt x="134" y="442"/>
                    </a:lnTo>
                    <a:lnTo>
                      <a:pt x="138" y="442"/>
                    </a:lnTo>
                    <a:lnTo>
                      <a:pt x="138" y="445"/>
                    </a:lnTo>
                    <a:lnTo>
                      <a:pt x="140" y="443"/>
                    </a:lnTo>
                    <a:lnTo>
                      <a:pt x="140" y="438"/>
                    </a:lnTo>
                    <a:lnTo>
                      <a:pt x="144" y="442"/>
                    </a:lnTo>
                    <a:lnTo>
                      <a:pt x="146" y="442"/>
                    </a:lnTo>
                    <a:lnTo>
                      <a:pt x="148" y="436"/>
                    </a:lnTo>
                    <a:lnTo>
                      <a:pt x="148" y="432"/>
                    </a:lnTo>
                    <a:lnTo>
                      <a:pt x="154" y="436"/>
                    </a:lnTo>
                    <a:lnTo>
                      <a:pt x="156" y="428"/>
                    </a:lnTo>
                    <a:lnTo>
                      <a:pt x="154" y="428"/>
                    </a:lnTo>
                    <a:lnTo>
                      <a:pt x="154" y="426"/>
                    </a:lnTo>
                    <a:lnTo>
                      <a:pt x="156" y="426"/>
                    </a:lnTo>
                    <a:lnTo>
                      <a:pt x="165" y="422"/>
                    </a:lnTo>
                    <a:lnTo>
                      <a:pt x="164" y="422"/>
                    </a:lnTo>
                    <a:lnTo>
                      <a:pt x="164" y="418"/>
                    </a:lnTo>
                    <a:lnTo>
                      <a:pt x="167" y="418"/>
                    </a:lnTo>
                    <a:lnTo>
                      <a:pt x="171" y="418"/>
                    </a:lnTo>
                    <a:lnTo>
                      <a:pt x="173" y="412"/>
                    </a:lnTo>
                    <a:lnTo>
                      <a:pt x="177" y="414"/>
                    </a:lnTo>
                    <a:lnTo>
                      <a:pt x="185" y="406"/>
                    </a:lnTo>
                    <a:lnTo>
                      <a:pt x="185" y="398"/>
                    </a:lnTo>
                    <a:lnTo>
                      <a:pt x="193" y="396"/>
                    </a:lnTo>
                    <a:lnTo>
                      <a:pt x="193" y="394"/>
                    </a:lnTo>
                    <a:lnTo>
                      <a:pt x="195" y="394"/>
                    </a:lnTo>
                    <a:lnTo>
                      <a:pt x="201" y="388"/>
                    </a:lnTo>
                    <a:lnTo>
                      <a:pt x="205" y="384"/>
                    </a:lnTo>
                    <a:lnTo>
                      <a:pt x="211" y="382"/>
                    </a:lnTo>
                    <a:lnTo>
                      <a:pt x="211" y="378"/>
                    </a:lnTo>
                    <a:lnTo>
                      <a:pt x="217" y="375"/>
                    </a:lnTo>
                    <a:lnTo>
                      <a:pt x="227" y="373"/>
                    </a:lnTo>
                    <a:lnTo>
                      <a:pt x="229" y="369"/>
                    </a:lnTo>
                    <a:lnTo>
                      <a:pt x="229" y="365"/>
                    </a:lnTo>
                    <a:lnTo>
                      <a:pt x="231" y="363"/>
                    </a:lnTo>
                    <a:lnTo>
                      <a:pt x="232" y="359"/>
                    </a:lnTo>
                    <a:lnTo>
                      <a:pt x="232" y="357"/>
                    </a:lnTo>
                    <a:lnTo>
                      <a:pt x="238" y="355"/>
                    </a:lnTo>
                    <a:lnTo>
                      <a:pt x="238" y="349"/>
                    </a:lnTo>
                    <a:lnTo>
                      <a:pt x="229" y="349"/>
                    </a:lnTo>
                    <a:lnTo>
                      <a:pt x="229" y="345"/>
                    </a:lnTo>
                    <a:lnTo>
                      <a:pt x="229" y="339"/>
                    </a:lnTo>
                    <a:lnTo>
                      <a:pt x="232" y="335"/>
                    </a:lnTo>
                    <a:lnTo>
                      <a:pt x="232" y="329"/>
                    </a:lnTo>
                    <a:lnTo>
                      <a:pt x="242" y="329"/>
                    </a:lnTo>
                    <a:lnTo>
                      <a:pt x="246" y="325"/>
                    </a:lnTo>
                    <a:lnTo>
                      <a:pt x="250" y="323"/>
                    </a:lnTo>
                    <a:lnTo>
                      <a:pt x="248" y="317"/>
                    </a:lnTo>
                    <a:lnTo>
                      <a:pt x="254" y="319"/>
                    </a:lnTo>
                    <a:lnTo>
                      <a:pt x="256" y="317"/>
                    </a:lnTo>
                    <a:lnTo>
                      <a:pt x="258" y="317"/>
                    </a:lnTo>
                    <a:lnTo>
                      <a:pt x="260" y="310"/>
                    </a:lnTo>
                    <a:lnTo>
                      <a:pt x="260" y="306"/>
                    </a:lnTo>
                    <a:lnTo>
                      <a:pt x="266" y="304"/>
                    </a:lnTo>
                    <a:lnTo>
                      <a:pt x="268" y="304"/>
                    </a:lnTo>
                    <a:lnTo>
                      <a:pt x="270" y="304"/>
                    </a:lnTo>
                    <a:lnTo>
                      <a:pt x="274" y="296"/>
                    </a:lnTo>
                    <a:lnTo>
                      <a:pt x="276" y="294"/>
                    </a:lnTo>
                    <a:lnTo>
                      <a:pt x="280" y="294"/>
                    </a:lnTo>
                    <a:lnTo>
                      <a:pt x="292" y="284"/>
                    </a:lnTo>
                    <a:lnTo>
                      <a:pt x="294" y="288"/>
                    </a:lnTo>
                    <a:lnTo>
                      <a:pt x="303" y="286"/>
                    </a:lnTo>
                    <a:lnTo>
                      <a:pt x="305" y="284"/>
                    </a:lnTo>
                    <a:lnTo>
                      <a:pt x="307" y="284"/>
                    </a:lnTo>
                    <a:lnTo>
                      <a:pt x="305" y="288"/>
                    </a:lnTo>
                    <a:lnTo>
                      <a:pt x="303" y="288"/>
                    </a:lnTo>
                    <a:lnTo>
                      <a:pt x="303" y="290"/>
                    </a:lnTo>
                    <a:lnTo>
                      <a:pt x="307" y="296"/>
                    </a:lnTo>
                    <a:lnTo>
                      <a:pt x="307" y="298"/>
                    </a:lnTo>
                    <a:lnTo>
                      <a:pt x="305" y="298"/>
                    </a:lnTo>
                    <a:lnTo>
                      <a:pt x="301" y="298"/>
                    </a:lnTo>
                    <a:lnTo>
                      <a:pt x="292" y="296"/>
                    </a:lnTo>
                    <a:lnTo>
                      <a:pt x="288" y="298"/>
                    </a:lnTo>
                    <a:lnTo>
                      <a:pt x="276" y="304"/>
                    </a:lnTo>
                    <a:lnTo>
                      <a:pt x="278" y="323"/>
                    </a:lnTo>
                    <a:lnTo>
                      <a:pt x="270" y="327"/>
                    </a:lnTo>
                    <a:lnTo>
                      <a:pt x="274" y="333"/>
                    </a:lnTo>
                    <a:lnTo>
                      <a:pt x="274" y="335"/>
                    </a:lnTo>
                    <a:lnTo>
                      <a:pt x="276" y="335"/>
                    </a:lnTo>
                    <a:lnTo>
                      <a:pt x="278" y="335"/>
                    </a:lnTo>
                    <a:lnTo>
                      <a:pt x="280" y="335"/>
                    </a:lnTo>
                    <a:lnTo>
                      <a:pt x="278" y="339"/>
                    </a:lnTo>
                    <a:lnTo>
                      <a:pt x="270" y="339"/>
                    </a:lnTo>
                    <a:lnTo>
                      <a:pt x="268" y="347"/>
                    </a:lnTo>
                    <a:lnTo>
                      <a:pt x="274" y="347"/>
                    </a:lnTo>
                    <a:lnTo>
                      <a:pt x="278" y="347"/>
                    </a:lnTo>
                    <a:lnTo>
                      <a:pt x="280" y="345"/>
                    </a:lnTo>
                    <a:lnTo>
                      <a:pt x="286" y="345"/>
                    </a:lnTo>
                    <a:lnTo>
                      <a:pt x="288" y="345"/>
                    </a:lnTo>
                    <a:lnTo>
                      <a:pt x="288" y="343"/>
                    </a:lnTo>
                    <a:lnTo>
                      <a:pt x="292" y="343"/>
                    </a:lnTo>
                    <a:lnTo>
                      <a:pt x="296" y="339"/>
                    </a:lnTo>
                    <a:lnTo>
                      <a:pt x="296" y="335"/>
                    </a:lnTo>
                    <a:lnTo>
                      <a:pt x="301" y="335"/>
                    </a:lnTo>
                    <a:lnTo>
                      <a:pt x="305" y="333"/>
                    </a:lnTo>
                    <a:lnTo>
                      <a:pt x="303" y="329"/>
                    </a:lnTo>
                    <a:lnTo>
                      <a:pt x="305" y="327"/>
                    </a:lnTo>
                    <a:lnTo>
                      <a:pt x="307" y="327"/>
                    </a:lnTo>
                    <a:lnTo>
                      <a:pt x="311" y="329"/>
                    </a:lnTo>
                    <a:lnTo>
                      <a:pt x="311" y="325"/>
                    </a:lnTo>
                    <a:lnTo>
                      <a:pt x="313" y="319"/>
                    </a:lnTo>
                    <a:lnTo>
                      <a:pt x="315" y="323"/>
                    </a:lnTo>
                    <a:lnTo>
                      <a:pt x="315" y="325"/>
                    </a:lnTo>
                    <a:lnTo>
                      <a:pt x="319" y="323"/>
                    </a:lnTo>
                    <a:lnTo>
                      <a:pt x="333" y="325"/>
                    </a:lnTo>
                    <a:lnTo>
                      <a:pt x="333" y="317"/>
                    </a:lnTo>
                    <a:lnTo>
                      <a:pt x="339" y="317"/>
                    </a:lnTo>
                    <a:lnTo>
                      <a:pt x="339" y="313"/>
                    </a:lnTo>
                    <a:lnTo>
                      <a:pt x="339" y="306"/>
                    </a:lnTo>
                    <a:lnTo>
                      <a:pt x="335" y="308"/>
                    </a:lnTo>
                    <a:lnTo>
                      <a:pt x="333" y="308"/>
                    </a:lnTo>
                    <a:lnTo>
                      <a:pt x="333" y="306"/>
                    </a:lnTo>
                    <a:lnTo>
                      <a:pt x="331" y="306"/>
                    </a:lnTo>
                    <a:lnTo>
                      <a:pt x="329" y="294"/>
                    </a:lnTo>
                    <a:lnTo>
                      <a:pt x="339" y="296"/>
                    </a:lnTo>
                    <a:lnTo>
                      <a:pt x="345" y="298"/>
                    </a:lnTo>
                    <a:lnTo>
                      <a:pt x="345" y="294"/>
                    </a:lnTo>
                    <a:lnTo>
                      <a:pt x="349" y="296"/>
                    </a:lnTo>
                    <a:lnTo>
                      <a:pt x="357" y="296"/>
                    </a:lnTo>
                    <a:lnTo>
                      <a:pt x="359" y="290"/>
                    </a:lnTo>
                    <a:lnTo>
                      <a:pt x="359" y="296"/>
                    </a:lnTo>
                    <a:lnTo>
                      <a:pt x="359" y="298"/>
                    </a:lnTo>
                    <a:lnTo>
                      <a:pt x="363" y="300"/>
                    </a:lnTo>
                    <a:lnTo>
                      <a:pt x="359" y="304"/>
                    </a:lnTo>
                    <a:lnTo>
                      <a:pt x="366" y="304"/>
                    </a:lnTo>
                    <a:lnTo>
                      <a:pt x="366" y="306"/>
                    </a:lnTo>
                    <a:lnTo>
                      <a:pt x="372" y="306"/>
                    </a:lnTo>
                    <a:lnTo>
                      <a:pt x="370" y="310"/>
                    </a:lnTo>
                    <a:lnTo>
                      <a:pt x="370" y="315"/>
                    </a:lnTo>
                    <a:lnTo>
                      <a:pt x="378" y="313"/>
                    </a:lnTo>
                    <a:lnTo>
                      <a:pt x="382" y="310"/>
                    </a:lnTo>
                    <a:lnTo>
                      <a:pt x="382" y="317"/>
                    </a:lnTo>
                    <a:lnTo>
                      <a:pt x="388" y="319"/>
                    </a:lnTo>
                    <a:lnTo>
                      <a:pt x="394" y="319"/>
                    </a:lnTo>
                    <a:lnTo>
                      <a:pt x="398" y="325"/>
                    </a:lnTo>
                    <a:lnTo>
                      <a:pt x="416" y="329"/>
                    </a:lnTo>
                    <a:lnTo>
                      <a:pt x="422" y="327"/>
                    </a:lnTo>
                    <a:lnTo>
                      <a:pt x="426" y="325"/>
                    </a:lnTo>
                    <a:lnTo>
                      <a:pt x="428" y="325"/>
                    </a:lnTo>
                    <a:lnTo>
                      <a:pt x="433" y="327"/>
                    </a:lnTo>
                    <a:lnTo>
                      <a:pt x="437" y="329"/>
                    </a:lnTo>
                    <a:lnTo>
                      <a:pt x="441" y="327"/>
                    </a:lnTo>
                    <a:lnTo>
                      <a:pt x="443" y="327"/>
                    </a:lnTo>
                    <a:lnTo>
                      <a:pt x="445" y="333"/>
                    </a:lnTo>
                    <a:lnTo>
                      <a:pt x="459" y="335"/>
                    </a:lnTo>
                    <a:lnTo>
                      <a:pt x="465" y="335"/>
                    </a:lnTo>
                    <a:lnTo>
                      <a:pt x="473" y="335"/>
                    </a:lnTo>
                    <a:lnTo>
                      <a:pt x="479" y="329"/>
                    </a:lnTo>
                    <a:lnTo>
                      <a:pt x="479" y="339"/>
                    </a:lnTo>
                    <a:lnTo>
                      <a:pt x="473" y="343"/>
                    </a:lnTo>
                    <a:lnTo>
                      <a:pt x="479" y="345"/>
                    </a:lnTo>
                    <a:lnTo>
                      <a:pt x="483" y="345"/>
                    </a:lnTo>
                    <a:lnTo>
                      <a:pt x="487" y="349"/>
                    </a:lnTo>
                    <a:lnTo>
                      <a:pt x="491" y="349"/>
                    </a:lnTo>
                    <a:lnTo>
                      <a:pt x="493" y="349"/>
                    </a:lnTo>
                    <a:lnTo>
                      <a:pt x="493" y="347"/>
                    </a:lnTo>
                    <a:lnTo>
                      <a:pt x="493" y="345"/>
                    </a:lnTo>
                    <a:lnTo>
                      <a:pt x="500" y="345"/>
                    </a:lnTo>
                    <a:lnTo>
                      <a:pt x="496" y="355"/>
                    </a:lnTo>
                    <a:lnTo>
                      <a:pt x="510" y="373"/>
                    </a:lnTo>
                    <a:lnTo>
                      <a:pt x="518" y="373"/>
                    </a:lnTo>
                    <a:lnTo>
                      <a:pt x="520" y="373"/>
                    </a:lnTo>
                    <a:lnTo>
                      <a:pt x="520" y="376"/>
                    </a:lnTo>
                    <a:lnTo>
                      <a:pt x="526" y="376"/>
                    </a:lnTo>
                    <a:lnTo>
                      <a:pt x="530" y="384"/>
                    </a:lnTo>
                    <a:lnTo>
                      <a:pt x="530" y="388"/>
                    </a:lnTo>
                    <a:lnTo>
                      <a:pt x="530" y="392"/>
                    </a:lnTo>
                    <a:lnTo>
                      <a:pt x="536" y="394"/>
                    </a:lnTo>
                    <a:lnTo>
                      <a:pt x="538" y="394"/>
                    </a:lnTo>
                    <a:lnTo>
                      <a:pt x="544" y="402"/>
                    </a:lnTo>
                    <a:lnTo>
                      <a:pt x="546" y="402"/>
                    </a:lnTo>
                    <a:lnTo>
                      <a:pt x="546" y="394"/>
                    </a:lnTo>
                    <a:lnTo>
                      <a:pt x="554" y="402"/>
                    </a:lnTo>
                    <a:lnTo>
                      <a:pt x="558" y="402"/>
                    </a:lnTo>
                    <a:lnTo>
                      <a:pt x="558" y="392"/>
                    </a:lnTo>
                    <a:lnTo>
                      <a:pt x="554" y="392"/>
                    </a:lnTo>
                    <a:lnTo>
                      <a:pt x="556" y="388"/>
                    </a:lnTo>
                    <a:lnTo>
                      <a:pt x="556" y="386"/>
                    </a:lnTo>
                    <a:lnTo>
                      <a:pt x="550" y="384"/>
                    </a:lnTo>
                    <a:lnTo>
                      <a:pt x="530" y="382"/>
                    </a:lnTo>
                    <a:lnTo>
                      <a:pt x="530" y="376"/>
                    </a:lnTo>
                    <a:lnTo>
                      <a:pt x="534" y="378"/>
                    </a:lnTo>
                    <a:lnTo>
                      <a:pt x="540" y="376"/>
                    </a:lnTo>
                    <a:lnTo>
                      <a:pt x="548" y="373"/>
                    </a:lnTo>
                    <a:lnTo>
                      <a:pt x="550" y="376"/>
                    </a:lnTo>
                    <a:lnTo>
                      <a:pt x="554" y="376"/>
                    </a:lnTo>
                    <a:lnTo>
                      <a:pt x="550" y="369"/>
                    </a:lnTo>
                    <a:lnTo>
                      <a:pt x="554" y="359"/>
                    </a:lnTo>
                    <a:lnTo>
                      <a:pt x="556" y="363"/>
                    </a:lnTo>
                    <a:lnTo>
                      <a:pt x="556" y="369"/>
                    </a:lnTo>
                    <a:lnTo>
                      <a:pt x="558" y="375"/>
                    </a:lnTo>
                    <a:lnTo>
                      <a:pt x="563" y="376"/>
                    </a:lnTo>
                    <a:lnTo>
                      <a:pt x="567" y="375"/>
                    </a:lnTo>
                    <a:lnTo>
                      <a:pt x="571" y="382"/>
                    </a:lnTo>
                    <a:lnTo>
                      <a:pt x="573" y="382"/>
                    </a:lnTo>
                    <a:lnTo>
                      <a:pt x="575" y="382"/>
                    </a:lnTo>
                    <a:lnTo>
                      <a:pt x="575" y="384"/>
                    </a:lnTo>
                    <a:lnTo>
                      <a:pt x="575" y="388"/>
                    </a:lnTo>
                    <a:lnTo>
                      <a:pt x="581" y="394"/>
                    </a:lnTo>
                    <a:lnTo>
                      <a:pt x="581" y="398"/>
                    </a:lnTo>
                    <a:lnTo>
                      <a:pt x="583" y="408"/>
                    </a:lnTo>
                    <a:lnTo>
                      <a:pt x="591" y="412"/>
                    </a:lnTo>
                    <a:lnTo>
                      <a:pt x="591" y="414"/>
                    </a:lnTo>
                    <a:lnTo>
                      <a:pt x="591" y="418"/>
                    </a:lnTo>
                    <a:lnTo>
                      <a:pt x="593" y="422"/>
                    </a:lnTo>
                    <a:lnTo>
                      <a:pt x="595" y="422"/>
                    </a:lnTo>
                    <a:lnTo>
                      <a:pt x="603" y="428"/>
                    </a:lnTo>
                    <a:lnTo>
                      <a:pt x="601" y="428"/>
                    </a:lnTo>
                    <a:lnTo>
                      <a:pt x="601" y="432"/>
                    </a:lnTo>
                    <a:lnTo>
                      <a:pt x="603" y="434"/>
                    </a:lnTo>
                    <a:lnTo>
                      <a:pt x="603" y="432"/>
                    </a:lnTo>
                    <a:lnTo>
                      <a:pt x="605" y="428"/>
                    </a:lnTo>
                    <a:lnTo>
                      <a:pt x="609" y="432"/>
                    </a:lnTo>
                    <a:lnTo>
                      <a:pt x="605" y="447"/>
                    </a:lnTo>
                    <a:lnTo>
                      <a:pt x="609" y="447"/>
                    </a:lnTo>
                    <a:lnTo>
                      <a:pt x="611" y="447"/>
                    </a:lnTo>
                    <a:lnTo>
                      <a:pt x="611" y="442"/>
                    </a:lnTo>
                    <a:lnTo>
                      <a:pt x="619" y="438"/>
                    </a:lnTo>
                    <a:lnTo>
                      <a:pt x="619" y="443"/>
                    </a:lnTo>
                    <a:lnTo>
                      <a:pt x="617" y="443"/>
                    </a:lnTo>
                    <a:lnTo>
                      <a:pt x="613" y="451"/>
                    </a:lnTo>
                    <a:lnTo>
                      <a:pt x="617" y="457"/>
                    </a:lnTo>
                    <a:lnTo>
                      <a:pt x="623" y="457"/>
                    </a:lnTo>
                    <a:lnTo>
                      <a:pt x="623" y="447"/>
                    </a:lnTo>
                    <a:lnTo>
                      <a:pt x="626" y="451"/>
                    </a:lnTo>
                    <a:lnTo>
                      <a:pt x="628" y="457"/>
                    </a:lnTo>
                    <a:lnTo>
                      <a:pt x="628" y="461"/>
                    </a:lnTo>
                    <a:lnTo>
                      <a:pt x="628" y="463"/>
                    </a:lnTo>
                    <a:lnTo>
                      <a:pt x="623" y="463"/>
                    </a:lnTo>
                    <a:lnTo>
                      <a:pt x="621" y="463"/>
                    </a:lnTo>
                    <a:lnTo>
                      <a:pt x="623" y="465"/>
                    </a:lnTo>
                    <a:lnTo>
                      <a:pt x="623" y="467"/>
                    </a:lnTo>
                    <a:lnTo>
                      <a:pt x="626" y="467"/>
                    </a:lnTo>
                    <a:lnTo>
                      <a:pt x="628" y="467"/>
                    </a:lnTo>
                    <a:lnTo>
                      <a:pt x="623" y="471"/>
                    </a:lnTo>
                    <a:lnTo>
                      <a:pt x="626" y="473"/>
                    </a:lnTo>
                    <a:lnTo>
                      <a:pt x="628" y="473"/>
                    </a:lnTo>
                    <a:lnTo>
                      <a:pt x="632" y="475"/>
                    </a:lnTo>
                    <a:lnTo>
                      <a:pt x="636" y="471"/>
                    </a:lnTo>
                    <a:lnTo>
                      <a:pt x="638" y="465"/>
                    </a:lnTo>
                    <a:lnTo>
                      <a:pt x="640" y="465"/>
                    </a:lnTo>
                    <a:lnTo>
                      <a:pt x="640" y="463"/>
                    </a:lnTo>
                    <a:lnTo>
                      <a:pt x="642" y="457"/>
                    </a:lnTo>
                    <a:lnTo>
                      <a:pt x="646" y="455"/>
                    </a:lnTo>
                    <a:lnTo>
                      <a:pt x="642" y="451"/>
                    </a:lnTo>
                    <a:lnTo>
                      <a:pt x="642" y="447"/>
                    </a:lnTo>
                    <a:lnTo>
                      <a:pt x="646" y="445"/>
                    </a:lnTo>
                    <a:lnTo>
                      <a:pt x="648" y="443"/>
                    </a:lnTo>
                    <a:lnTo>
                      <a:pt x="646" y="443"/>
                    </a:lnTo>
                    <a:lnTo>
                      <a:pt x="646" y="443"/>
                    </a:lnTo>
                    <a:close/>
                  </a:path>
                </a:pathLst>
              </a:custGeom>
              <a:solidFill>
                <a:srgbClr val="C00000"/>
              </a:solidFill>
              <a:ln>
                <a:noFill/>
                <a:headEnd/>
                <a:tailEnd/>
              </a:ln>
            </p:spPr>
            <p:style>
              <a:lnRef idx="2">
                <a:schemeClr val="accent1"/>
              </a:lnRef>
              <a:fillRef idx="1">
                <a:schemeClr val="lt1"/>
              </a:fillRef>
              <a:effectRef idx="0">
                <a:schemeClr val="accent1"/>
              </a:effectRef>
              <a:fontRef idx="minor">
                <a:schemeClr val="dk1"/>
              </a:fontRef>
            </p:style>
            <p:txBody>
              <a:bodyPr/>
              <a:lstStyle/>
              <a:p>
                <a:pPr defTabSz="685558">
                  <a:defRPr/>
                </a:pPr>
                <a:endParaRPr lang="en-GB" sz="1350">
                  <a:solidFill>
                    <a:prstClr val="black"/>
                  </a:solidFill>
                </a:endParaRPr>
              </a:p>
            </p:txBody>
          </p:sp>
          <p:sp>
            <p:nvSpPr>
              <p:cNvPr id="1444" name="Freeform 305">
                <a:extLst>
                  <a:ext uri="{FF2B5EF4-FFF2-40B4-BE49-F238E27FC236}">
                    <a16:creationId xmlns:a16="http://schemas.microsoft.com/office/drawing/2014/main" id="{B611348A-DCD8-1C48-8C9F-3F21DFE71BB8}"/>
                  </a:ext>
                </a:extLst>
              </p:cNvPr>
              <p:cNvSpPr>
                <a:spLocks/>
              </p:cNvSpPr>
              <p:nvPr/>
            </p:nvSpPr>
            <p:spPr bwMode="gray">
              <a:xfrm>
                <a:off x="1801813" y="2994026"/>
                <a:ext cx="15875" cy="30163"/>
              </a:xfrm>
              <a:custGeom>
                <a:avLst/>
                <a:gdLst/>
                <a:ahLst/>
                <a:cxnLst>
                  <a:cxn ang="0">
                    <a:pos x="8" y="0"/>
                  </a:cxn>
                  <a:cxn ang="0">
                    <a:pos x="8" y="0"/>
                  </a:cxn>
                  <a:cxn ang="0">
                    <a:pos x="8" y="2"/>
                  </a:cxn>
                  <a:cxn ang="0">
                    <a:pos x="10" y="6"/>
                  </a:cxn>
                  <a:cxn ang="0">
                    <a:pos x="6" y="9"/>
                  </a:cxn>
                  <a:cxn ang="0">
                    <a:pos x="6" y="19"/>
                  </a:cxn>
                  <a:cxn ang="0">
                    <a:pos x="4" y="17"/>
                  </a:cxn>
                  <a:cxn ang="0">
                    <a:pos x="4" y="13"/>
                  </a:cxn>
                  <a:cxn ang="0">
                    <a:pos x="0" y="9"/>
                  </a:cxn>
                  <a:cxn ang="0">
                    <a:pos x="0" y="8"/>
                  </a:cxn>
                  <a:cxn ang="0">
                    <a:pos x="4" y="6"/>
                  </a:cxn>
                  <a:cxn ang="0">
                    <a:pos x="4" y="8"/>
                  </a:cxn>
                  <a:cxn ang="0">
                    <a:pos x="6" y="6"/>
                  </a:cxn>
                  <a:cxn ang="0">
                    <a:pos x="4" y="2"/>
                  </a:cxn>
                  <a:cxn ang="0">
                    <a:pos x="6" y="2"/>
                  </a:cxn>
                  <a:cxn ang="0">
                    <a:pos x="8" y="0"/>
                  </a:cxn>
                  <a:cxn ang="0">
                    <a:pos x="8" y="0"/>
                  </a:cxn>
                </a:cxnLst>
                <a:rect l="0" t="0" r="r" b="b"/>
                <a:pathLst>
                  <a:path w="10" h="19">
                    <a:moveTo>
                      <a:pt x="8" y="0"/>
                    </a:moveTo>
                    <a:lnTo>
                      <a:pt x="8" y="0"/>
                    </a:lnTo>
                    <a:lnTo>
                      <a:pt x="8" y="2"/>
                    </a:lnTo>
                    <a:lnTo>
                      <a:pt x="10" y="6"/>
                    </a:lnTo>
                    <a:lnTo>
                      <a:pt x="6" y="9"/>
                    </a:lnTo>
                    <a:lnTo>
                      <a:pt x="6" y="19"/>
                    </a:lnTo>
                    <a:lnTo>
                      <a:pt x="4" y="17"/>
                    </a:lnTo>
                    <a:lnTo>
                      <a:pt x="4" y="13"/>
                    </a:lnTo>
                    <a:lnTo>
                      <a:pt x="0" y="9"/>
                    </a:lnTo>
                    <a:lnTo>
                      <a:pt x="0" y="8"/>
                    </a:lnTo>
                    <a:lnTo>
                      <a:pt x="4" y="6"/>
                    </a:lnTo>
                    <a:lnTo>
                      <a:pt x="4" y="8"/>
                    </a:lnTo>
                    <a:lnTo>
                      <a:pt x="6" y="6"/>
                    </a:lnTo>
                    <a:lnTo>
                      <a:pt x="4" y="2"/>
                    </a:lnTo>
                    <a:lnTo>
                      <a:pt x="6" y="2"/>
                    </a:lnTo>
                    <a:lnTo>
                      <a:pt x="8" y="0"/>
                    </a:lnTo>
                    <a:lnTo>
                      <a:pt x="8"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445" name="Freeform 306">
                <a:extLst>
                  <a:ext uri="{FF2B5EF4-FFF2-40B4-BE49-F238E27FC236}">
                    <a16:creationId xmlns:a16="http://schemas.microsoft.com/office/drawing/2014/main" id="{DCE9FC14-29E7-E342-9075-F579ED96184B}"/>
                  </a:ext>
                </a:extLst>
              </p:cNvPr>
              <p:cNvSpPr>
                <a:spLocks/>
              </p:cNvSpPr>
              <p:nvPr/>
            </p:nvSpPr>
            <p:spPr bwMode="gray">
              <a:xfrm>
                <a:off x="1801813" y="2994026"/>
                <a:ext cx="15875" cy="30163"/>
              </a:xfrm>
              <a:custGeom>
                <a:avLst/>
                <a:gdLst/>
                <a:ahLst/>
                <a:cxnLst>
                  <a:cxn ang="0">
                    <a:pos x="8" y="0"/>
                  </a:cxn>
                  <a:cxn ang="0">
                    <a:pos x="8" y="0"/>
                  </a:cxn>
                  <a:cxn ang="0">
                    <a:pos x="8" y="2"/>
                  </a:cxn>
                  <a:cxn ang="0">
                    <a:pos x="10" y="6"/>
                  </a:cxn>
                  <a:cxn ang="0">
                    <a:pos x="6" y="9"/>
                  </a:cxn>
                  <a:cxn ang="0">
                    <a:pos x="6" y="19"/>
                  </a:cxn>
                  <a:cxn ang="0">
                    <a:pos x="4" y="17"/>
                  </a:cxn>
                  <a:cxn ang="0">
                    <a:pos x="4" y="13"/>
                  </a:cxn>
                  <a:cxn ang="0">
                    <a:pos x="0" y="9"/>
                  </a:cxn>
                  <a:cxn ang="0">
                    <a:pos x="0" y="8"/>
                  </a:cxn>
                  <a:cxn ang="0">
                    <a:pos x="4" y="6"/>
                  </a:cxn>
                  <a:cxn ang="0">
                    <a:pos x="4" y="8"/>
                  </a:cxn>
                  <a:cxn ang="0">
                    <a:pos x="6" y="6"/>
                  </a:cxn>
                  <a:cxn ang="0">
                    <a:pos x="4" y="2"/>
                  </a:cxn>
                  <a:cxn ang="0">
                    <a:pos x="6" y="2"/>
                  </a:cxn>
                  <a:cxn ang="0">
                    <a:pos x="8" y="0"/>
                  </a:cxn>
                  <a:cxn ang="0">
                    <a:pos x="8" y="0"/>
                  </a:cxn>
                </a:cxnLst>
                <a:rect l="0" t="0" r="r" b="b"/>
                <a:pathLst>
                  <a:path w="10" h="19">
                    <a:moveTo>
                      <a:pt x="8" y="0"/>
                    </a:moveTo>
                    <a:lnTo>
                      <a:pt x="8" y="0"/>
                    </a:lnTo>
                    <a:lnTo>
                      <a:pt x="8" y="2"/>
                    </a:lnTo>
                    <a:lnTo>
                      <a:pt x="10" y="6"/>
                    </a:lnTo>
                    <a:lnTo>
                      <a:pt x="6" y="9"/>
                    </a:lnTo>
                    <a:lnTo>
                      <a:pt x="6" y="19"/>
                    </a:lnTo>
                    <a:lnTo>
                      <a:pt x="4" y="17"/>
                    </a:lnTo>
                    <a:lnTo>
                      <a:pt x="4" y="13"/>
                    </a:lnTo>
                    <a:lnTo>
                      <a:pt x="0" y="9"/>
                    </a:lnTo>
                    <a:lnTo>
                      <a:pt x="0" y="8"/>
                    </a:lnTo>
                    <a:lnTo>
                      <a:pt x="4" y="6"/>
                    </a:lnTo>
                    <a:lnTo>
                      <a:pt x="4" y="8"/>
                    </a:lnTo>
                    <a:lnTo>
                      <a:pt x="6" y="6"/>
                    </a:lnTo>
                    <a:lnTo>
                      <a:pt x="4" y="2"/>
                    </a:lnTo>
                    <a:lnTo>
                      <a:pt x="6" y="2"/>
                    </a:lnTo>
                    <a:lnTo>
                      <a:pt x="8" y="0"/>
                    </a:lnTo>
                    <a:lnTo>
                      <a:pt x="8"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446" name="Freeform 307">
                <a:extLst>
                  <a:ext uri="{FF2B5EF4-FFF2-40B4-BE49-F238E27FC236}">
                    <a16:creationId xmlns:a16="http://schemas.microsoft.com/office/drawing/2014/main" id="{CB2DCE9D-816A-3644-B109-1F97C9962FBD}"/>
                  </a:ext>
                </a:extLst>
              </p:cNvPr>
              <p:cNvSpPr>
                <a:spLocks/>
              </p:cNvSpPr>
              <p:nvPr/>
            </p:nvSpPr>
            <p:spPr bwMode="gray">
              <a:xfrm>
                <a:off x="1797050" y="3030538"/>
                <a:ext cx="7937" cy="19050"/>
              </a:xfrm>
              <a:custGeom>
                <a:avLst/>
                <a:gdLst/>
                <a:ahLst/>
                <a:cxnLst>
                  <a:cxn ang="0">
                    <a:pos x="5" y="0"/>
                  </a:cxn>
                  <a:cxn ang="0">
                    <a:pos x="5" y="0"/>
                  </a:cxn>
                  <a:cxn ang="0">
                    <a:pos x="5" y="2"/>
                  </a:cxn>
                  <a:cxn ang="0">
                    <a:pos x="1" y="6"/>
                  </a:cxn>
                  <a:cxn ang="0">
                    <a:pos x="1" y="12"/>
                  </a:cxn>
                  <a:cxn ang="0">
                    <a:pos x="0" y="8"/>
                  </a:cxn>
                  <a:cxn ang="0">
                    <a:pos x="0" y="6"/>
                  </a:cxn>
                  <a:cxn ang="0">
                    <a:pos x="5" y="0"/>
                  </a:cxn>
                  <a:cxn ang="0">
                    <a:pos x="5" y="0"/>
                  </a:cxn>
                </a:cxnLst>
                <a:rect l="0" t="0" r="r" b="b"/>
                <a:pathLst>
                  <a:path w="5" h="12">
                    <a:moveTo>
                      <a:pt x="5" y="0"/>
                    </a:moveTo>
                    <a:lnTo>
                      <a:pt x="5" y="0"/>
                    </a:lnTo>
                    <a:lnTo>
                      <a:pt x="5" y="2"/>
                    </a:lnTo>
                    <a:lnTo>
                      <a:pt x="1" y="6"/>
                    </a:lnTo>
                    <a:lnTo>
                      <a:pt x="1" y="12"/>
                    </a:lnTo>
                    <a:lnTo>
                      <a:pt x="0" y="8"/>
                    </a:lnTo>
                    <a:lnTo>
                      <a:pt x="0" y="6"/>
                    </a:lnTo>
                    <a:lnTo>
                      <a:pt x="5" y="0"/>
                    </a:lnTo>
                    <a:lnTo>
                      <a:pt x="5"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447" name="Freeform 308">
                <a:extLst>
                  <a:ext uri="{FF2B5EF4-FFF2-40B4-BE49-F238E27FC236}">
                    <a16:creationId xmlns:a16="http://schemas.microsoft.com/office/drawing/2014/main" id="{46B7E6ED-7CE0-DA41-90B0-53BA2975F1FA}"/>
                  </a:ext>
                </a:extLst>
              </p:cNvPr>
              <p:cNvSpPr>
                <a:spLocks/>
              </p:cNvSpPr>
              <p:nvPr/>
            </p:nvSpPr>
            <p:spPr bwMode="gray">
              <a:xfrm>
                <a:off x="1797050" y="3030538"/>
                <a:ext cx="7937" cy="19050"/>
              </a:xfrm>
              <a:custGeom>
                <a:avLst/>
                <a:gdLst/>
                <a:ahLst/>
                <a:cxnLst>
                  <a:cxn ang="0">
                    <a:pos x="5" y="0"/>
                  </a:cxn>
                  <a:cxn ang="0">
                    <a:pos x="5" y="0"/>
                  </a:cxn>
                  <a:cxn ang="0">
                    <a:pos x="5" y="2"/>
                  </a:cxn>
                  <a:cxn ang="0">
                    <a:pos x="1" y="6"/>
                  </a:cxn>
                  <a:cxn ang="0">
                    <a:pos x="1" y="12"/>
                  </a:cxn>
                  <a:cxn ang="0">
                    <a:pos x="0" y="8"/>
                  </a:cxn>
                  <a:cxn ang="0">
                    <a:pos x="0" y="6"/>
                  </a:cxn>
                  <a:cxn ang="0">
                    <a:pos x="5" y="0"/>
                  </a:cxn>
                  <a:cxn ang="0">
                    <a:pos x="5" y="0"/>
                  </a:cxn>
                </a:cxnLst>
                <a:rect l="0" t="0" r="r" b="b"/>
                <a:pathLst>
                  <a:path w="5" h="12">
                    <a:moveTo>
                      <a:pt x="5" y="0"/>
                    </a:moveTo>
                    <a:lnTo>
                      <a:pt x="5" y="0"/>
                    </a:lnTo>
                    <a:lnTo>
                      <a:pt x="5" y="2"/>
                    </a:lnTo>
                    <a:lnTo>
                      <a:pt x="1" y="6"/>
                    </a:lnTo>
                    <a:lnTo>
                      <a:pt x="1" y="12"/>
                    </a:lnTo>
                    <a:lnTo>
                      <a:pt x="0" y="8"/>
                    </a:lnTo>
                    <a:lnTo>
                      <a:pt x="0" y="6"/>
                    </a:lnTo>
                    <a:lnTo>
                      <a:pt x="5" y="0"/>
                    </a:lnTo>
                    <a:lnTo>
                      <a:pt x="5"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448" name="Freeform 487">
                <a:extLst>
                  <a:ext uri="{FF2B5EF4-FFF2-40B4-BE49-F238E27FC236}">
                    <a16:creationId xmlns:a16="http://schemas.microsoft.com/office/drawing/2014/main" id="{686EE85E-BF17-254F-80B2-01F2BB42BF3B}"/>
                  </a:ext>
                </a:extLst>
              </p:cNvPr>
              <p:cNvSpPr>
                <a:spLocks/>
              </p:cNvSpPr>
              <p:nvPr/>
            </p:nvSpPr>
            <p:spPr bwMode="gray">
              <a:xfrm>
                <a:off x="1801813" y="2994025"/>
                <a:ext cx="15875" cy="30163"/>
              </a:xfrm>
              <a:custGeom>
                <a:avLst/>
                <a:gdLst/>
                <a:ahLst/>
                <a:cxnLst>
                  <a:cxn ang="0">
                    <a:pos x="8" y="0"/>
                  </a:cxn>
                  <a:cxn ang="0">
                    <a:pos x="8" y="0"/>
                  </a:cxn>
                  <a:cxn ang="0">
                    <a:pos x="8" y="2"/>
                  </a:cxn>
                  <a:cxn ang="0">
                    <a:pos x="10" y="6"/>
                  </a:cxn>
                  <a:cxn ang="0">
                    <a:pos x="6" y="9"/>
                  </a:cxn>
                  <a:cxn ang="0">
                    <a:pos x="6" y="19"/>
                  </a:cxn>
                  <a:cxn ang="0">
                    <a:pos x="4" y="17"/>
                  </a:cxn>
                  <a:cxn ang="0">
                    <a:pos x="4" y="13"/>
                  </a:cxn>
                  <a:cxn ang="0">
                    <a:pos x="0" y="9"/>
                  </a:cxn>
                  <a:cxn ang="0">
                    <a:pos x="0" y="8"/>
                  </a:cxn>
                  <a:cxn ang="0">
                    <a:pos x="4" y="6"/>
                  </a:cxn>
                  <a:cxn ang="0">
                    <a:pos x="4" y="8"/>
                  </a:cxn>
                  <a:cxn ang="0">
                    <a:pos x="6" y="6"/>
                  </a:cxn>
                  <a:cxn ang="0">
                    <a:pos x="4" y="2"/>
                  </a:cxn>
                  <a:cxn ang="0">
                    <a:pos x="6" y="2"/>
                  </a:cxn>
                  <a:cxn ang="0">
                    <a:pos x="8" y="0"/>
                  </a:cxn>
                  <a:cxn ang="0">
                    <a:pos x="8" y="0"/>
                  </a:cxn>
                </a:cxnLst>
                <a:rect l="0" t="0" r="r" b="b"/>
                <a:pathLst>
                  <a:path w="10" h="19">
                    <a:moveTo>
                      <a:pt x="8" y="0"/>
                    </a:moveTo>
                    <a:lnTo>
                      <a:pt x="8" y="0"/>
                    </a:lnTo>
                    <a:lnTo>
                      <a:pt x="8" y="2"/>
                    </a:lnTo>
                    <a:lnTo>
                      <a:pt x="10" y="6"/>
                    </a:lnTo>
                    <a:lnTo>
                      <a:pt x="6" y="9"/>
                    </a:lnTo>
                    <a:lnTo>
                      <a:pt x="6" y="19"/>
                    </a:lnTo>
                    <a:lnTo>
                      <a:pt x="4" y="17"/>
                    </a:lnTo>
                    <a:lnTo>
                      <a:pt x="4" y="13"/>
                    </a:lnTo>
                    <a:lnTo>
                      <a:pt x="0" y="9"/>
                    </a:lnTo>
                    <a:lnTo>
                      <a:pt x="0" y="8"/>
                    </a:lnTo>
                    <a:lnTo>
                      <a:pt x="4" y="6"/>
                    </a:lnTo>
                    <a:lnTo>
                      <a:pt x="4" y="8"/>
                    </a:lnTo>
                    <a:lnTo>
                      <a:pt x="6" y="6"/>
                    </a:lnTo>
                    <a:lnTo>
                      <a:pt x="4" y="2"/>
                    </a:lnTo>
                    <a:lnTo>
                      <a:pt x="6" y="2"/>
                    </a:lnTo>
                    <a:lnTo>
                      <a:pt x="8" y="0"/>
                    </a:lnTo>
                    <a:lnTo>
                      <a:pt x="8"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449" name="Freeform 488">
                <a:extLst>
                  <a:ext uri="{FF2B5EF4-FFF2-40B4-BE49-F238E27FC236}">
                    <a16:creationId xmlns:a16="http://schemas.microsoft.com/office/drawing/2014/main" id="{FD7771F0-2B08-8741-8B33-128272BF635D}"/>
                  </a:ext>
                </a:extLst>
              </p:cNvPr>
              <p:cNvSpPr>
                <a:spLocks/>
              </p:cNvSpPr>
              <p:nvPr/>
            </p:nvSpPr>
            <p:spPr bwMode="gray">
              <a:xfrm>
                <a:off x="1801813" y="2994025"/>
                <a:ext cx="15875" cy="30163"/>
              </a:xfrm>
              <a:custGeom>
                <a:avLst/>
                <a:gdLst/>
                <a:ahLst/>
                <a:cxnLst>
                  <a:cxn ang="0">
                    <a:pos x="8" y="0"/>
                  </a:cxn>
                  <a:cxn ang="0">
                    <a:pos x="8" y="0"/>
                  </a:cxn>
                  <a:cxn ang="0">
                    <a:pos x="8" y="2"/>
                  </a:cxn>
                  <a:cxn ang="0">
                    <a:pos x="10" y="6"/>
                  </a:cxn>
                  <a:cxn ang="0">
                    <a:pos x="6" y="9"/>
                  </a:cxn>
                  <a:cxn ang="0">
                    <a:pos x="6" y="19"/>
                  </a:cxn>
                  <a:cxn ang="0">
                    <a:pos x="4" y="17"/>
                  </a:cxn>
                  <a:cxn ang="0">
                    <a:pos x="4" y="13"/>
                  </a:cxn>
                  <a:cxn ang="0">
                    <a:pos x="0" y="9"/>
                  </a:cxn>
                  <a:cxn ang="0">
                    <a:pos x="0" y="8"/>
                  </a:cxn>
                  <a:cxn ang="0">
                    <a:pos x="4" y="6"/>
                  </a:cxn>
                  <a:cxn ang="0">
                    <a:pos x="4" y="8"/>
                  </a:cxn>
                  <a:cxn ang="0">
                    <a:pos x="6" y="6"/>
                  </a:cxn>
                  <a:cxn ang="0">
                    <a:pos x="4" y="2"/>
                  </a:cxn>
                  <a:cxn ang="0">
                    <a:pos x="6" y="2"/>
                  </a:cxn>
                  <a:cxn ang="0">
                    <a:pos x="8" y="0"/>
                  </a:cxn>
                  <a:cxn ang="0">
                    <a:pos x="8" y="0"/>
                  </a:cxn>
                </a:cxnLst>
                <a:rect l="0" t="0" r="r" b="b"/>
                <a:pathLst>
                  <a:path w="10" h="19">
                    <a:moveTo>
                      <a:pt x="8" y="0"/>
                    </a:moveTo>
                    <a:lnTo>
                      <a:pt x="8" y="0"/>
                    </a:lnTo>
                    <a:lnTo>
                      <a:pt x="8" y="2"/>
                    </a:lnTo>
                    <a:lnTo>
                      <a:pt x="10" y="6"/>
                    </a:lnTo>
                    <a:lnTo>
                      <a:pt x="6" y="9"/>
                    </a:lnTo>
                    <a:lnTo>
                      <a:pt x="6" y="19"/>
                    </a:lnTo>
                    <a:lnTo>
                      <a:pt x="4" y="17"/>
                    </a:lnTo>
                    <a:lnTo>
                      <a:pt x="4" y="13"/>
                    </a:lnTo>
                    <a:lnTo>
                      <a:pt x="0" y="9"/>
                    </a:lnTo>
                    <a:lnTo>
                      <a:pt x="0" y="8"/>
                    </a:lnTo>
                    <a:lnTo>
                      <a:pt x="4" y="6"/>
                    </a:lnTo>
                    <a:lnTo>
                      <a:pt x="4" y="8"/>
                    </a:lnTo>
                    <a:lnTo>
                      <a:pt x="6" y="6"/>
                    </a:lnTo>
                    <a:lnTo>
                      <a:pt x="4" y="2"/>
                    </a:lnTo>
                    <a:lnTo>
                      <a:pt x="6" y="2"/>
                    </a:lnTo>
                    <a:lnTo>
                      <a:pt x="8" y="0"/>
                    </a:lnTo>
                    <a:lnTo>
                      <a:pt x="8"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450" name="Freeform 489">
                <a:extLst>
                  <a:ext uri="{FF2B5EF4-FFF2-40B4-BE49-F238E27FC236}">
                    <a16:creationId xmlns:a16="http://schemas.microsoft.com/office/drawing/2014/main" id="{ADD14362-D046-7E42-9E6B-04786D6FA0C2}"/>
                  </a:ext>
                </a:extLst>
              </p:cNvPr>
              <p:cNvSpPr>
                <a:spLocks/>
              </p:cNvSpPr>
              <p:nvPr/>
            </p:nvSpPr>
            <p:spPr bwMode="gray">
              <a:xfrm>
                <a:off x="1797050" y="3030538"/>
                <a:ext cx="7938" cy="19050"/>
              </a:xfrm>
              <a:custGeom>
                <a:avLst/>
                <a:gdLst/>
                <a:ahLst/>
                <a:cxnLst>
                  <a:cxn ang="0">
                    <a:pos x="5" y="0"/>
                  </a:cxn>
                  <a:cxn ang="0">
                    <a:pos x="5" y="0"/>
                  </a:cxn>
                  <a:cxn ang="0">
                    <a:pos x="5" y="2"/>
                  </a:cxn>
                  <a:cxn ang="0">
                    <a:pos x="1" y="6"/>
                  </a:cxn>
                  <a:cxn ang="0">
                    <a:pos x="1" y="12"/>
                  </a:cxn>
                  <a:cxn ang="0">
                    <a:pos x="0" y="8"/>
                  </a:cxn>
                  <a:cxn ang="0">
                    <a:pos x="0" y="6"/>
                  </a:cxn>
                  <a:cxn ang="0">
                    <a:pos x="5" y="0"/>
                  </a:cxn>
                  <a:cxn ang="0">
                    <a:pos x="5" y="0"/>
                  </a:cxn>
                </a:cxnLst>
                <a:rect l="0" t="0" r="r" b="b"/>
                <a:pathLst>
                  <a:path w="5" h="12">
                    <a:moveTo>
                      <a:pt x="5" y="0"/>
                    </a:moveTo>
                    <a:lnTo>
                      <a:pt x="5" y="0"/>
                    </a:lnTo>
                    <a:lnTo>
                      <a:pt x="5" y="2"/>
                    </a:lnTo>
                    <a:lnTo>
                      <a:pt x="1" y="6"/>
                    </a:lnTo>
                    <a:lnTo>
                      <a:pt x="1" y="12"/>
                    </a:lnTo>
                    <a:lnTo>
                      <a:pt x="0" y="8"/>
                    </a:lnTo>
                    <a:lnTo>
                      <a:pt x="0" y="6"/>
                    </a:lnTo>
                    <a:lnTo>
                      <a:pt x="5" y="0"/>
                    </a:lnTo>
                    <a:lnTo>
                      <a:pt x="5"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451" name="Freeform 490">
                <a:extLst>
                  <a:ext uri="{FF2B5EF4-FFF2-40B4-BE49-F238E27FC236}">
                    <a16:creationId xmlns:a16="http://schemas.microsoft.com/office/drawing/2014/main" id="{32EAD7BC-F25B-7D42-89D0-12C938DCC503}"/>
                  </a:ext>
                </a:extLst>
              </p:cNvPr>
              <p:cNvSpPr>
                <a:spLocks/>
              </p:cNvSpPr>
              <p:nvPr/>
            </p:nvSpPr>
            <p:spPr bwMode="gray">
              <a:xfrm>
                <a:off x="1797050" y="3030538"/>
                <a:ext cx="7938" cy="19050"/>
              </a:xfrm>
              <a:custGeom>
                <a:avLst/>
                <a:gdLst/>
                <a:ahLst/>
                <a:cxnLst>
                  <a:cxn ang="0">
                    <a:pos x="5" y="0"/>
                  </a:cxn>
                  <a:cxn ang="0">
                    <a:pos x="5" y="0"/>
                  </a:cxn>
                  <a:cxn ang="0">
                    <a:pos x="5" y="2"/>
                  </a:cxn>
                  <a:cxn ang="0">
                    <a:pos x="1" y="6"/>
                  </a:cxn>
                  <a:cxn ang="0">
                    <a:pos x="1" y="12"/>
                  </a:cxn>
                  <a:cxn ang="0">
                    <a:pos x="0" y="8"/>
                  </a:cxn>
                  <a:cxn ang="0">
                    <a:pos x="0" y="6"/>
                  </a:cxn>
                  <a:cxn ang="0">
                    <a:pos x="5" y="0"/>
                  </a:cxn>
                  <a:cxn ang="0">
                    <a:pos x="5" y="0"/>
                  </a:cxn>
                </a:cxnLst>
                <a:rect l="0" t="0" r="r" b="b"/>
                <a:pathLst>
                  <a:path w="5" h="12">
                    <a:moveTo>
                      <a:pt x="5" y="0"/>
                    </a:moveTo>
                    <a:lnTo>
                      <a:pt x="5" y="0"/>
                    </a:lnTo>
                    <a:lnTo>
                      <a:pt x="5" y="2"/>
                    </a:lnTo>
                    <a:lnTo>
                      <a:pt x="1" y="6"/>
                    </a:lnTo>
                    <a:lnTo>
                      <a:pt x="1" y="12"/>
                    </a:lnTo>
                    <a:lnTo>
                      <a:pt x="0" y="8"/>
                    </a:lnTo>
                    <a:lnTo>
                      <a:pt x="0" y="6"/>
                    </a:lnTo>
                    <a:lnTo>
                      <a:pt x="5" y="0"/>
                    </a:lnTo>
                    <a:lnTo>
                      <a:pt x="5"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grpSp>
        <p:sp>
          <p:nvSpPr>
            <p:cNvPr id="911" name="Freeform 497">
              <a:extLst>
                <a:ext uri="{FF2B5EF4-FFF2-40B4-BE49-F238E27FC236}">
                  <a16:creationId xmlns:a16="http://schemas.microsoft.com/office/drawing/2014/main" id="{CB3141BC-3A2A-CB49-8691-E44B6E6EDBC3}"/>
                </a:ext>
              </a:extLst>
            </p:cNvPr>
            <p:cNvSpPr>
              <a:spLocks/>
            </p:cNvSpPr>
            <p:nvPr/>
          </p:nvSpPr>
          <p:spPr bwMode="gray">
            <a:xfrm>
              <a:off x="7162803" y="4364032"/>
              <a:ext cx="60326" cy="123825"/>
            </a:xfrm>
            <a:custGeom>
              <a:avLst/>
              <a:gdLst/>
              <a:ahLst/>
              <a:cxnLst>
                <a:cxn ang="0">
                  <a:pos x="6" y="0"/>
                </a:cxn>
                <a:cxn ang="0">
                  <a:pos x="6" y="0"/>
                </a:cxn>
                <a:cxn ang="0">
                  <a:pos x="6" y="2"/>
                </a:cxn>
                <a:cxn ang="0">
                  <a:pos x="6" y="7"/>
                </a:cxn>
                <a:cxn ang="0">
                  <a:pos x="8" y="9"/>
                </a:cxn>
                <a:cxn ang="0">
                  <a:pos x="8" y="11"/>
                </a:cxn>
                <a:cxn ang="0">
                  <a:pos x="6" y="15"/>
                </a:cxn>
                <a:cxn ang="0">
                  <a:pos x="6" y="21"/>
                </a:cxn>
                <a:cxn ang="0">
                  <a:pos x="0" y="35"/>
                </a:cxn>
                <a:cxn ang="0">
                  <a:pos x="0" y="45"/>
                </a:cxn>
                <a:cxn ang="0">
                  <a:pos x="2" y="55"/>
                </a:cxn>
                <a:cxn ang="0">
                  <a:pos x="2" y="63"/>
                </a:cxn>
                <a:cxn ang="0">
                  <a:pos x="6" y="69"/>
                </a:cxn>
                <a:cxn ang="0">
                  <a:pos x="8" y="72"/>
                </a:cxn>
                <a:cxn ang="0">
                  <a:pos x="10" y="76"/>
                </a:cxn>
                <a:cxn ang="0">
                  <a:pos x="18" y="78"/>
                </a:cxn>
                <a:cxn ang="0">
                  <a:pos x="26" y="74"/>
                </a:cxn>
                <a:cxn ang="0">
                  <a:pos x="34" y="69"/>
                </a:cxn>
                <a:cxn ang="0">
                  <a:pos x="36" y="65"/>
                </a:cxn>
                <a:cxn ang="0">
                  <a:pos x="38" y="59"/>
                </a:cxn>
                <a:cxn ang="0">
                  <a:pos x="38" y="47"/>
                </a:cxn>
                <a:cxn ang="0">
                  <a:pos x="36" y="47"/>
                </a:cxn>
                <a:cxn ang="0">
                  <a:pos x="36" y="37"/>
                </a:cxn>
                <a:cxn ang="0">
                  <a:pos x="30" y="31"/>
                </a:cxn>
                <a:cxn ang="0">
                  <a:pos x="28" y="25"/>
                </a:cxn>
                <a:cxn ang="0">
                  <a:pos x="26" y="25"/>
                </a:cxn>
                <a:cxn ang="0">
                  <a:pos x="20" y="19"/>
                </a:cxn>
                <a:cxn ang="0">
                  <a:pos x="20" y="17"/>
                </a:cxn>
                <a:cxn ang="0">
                  <a:pos x="16" y="15"/>
                </a:cxn>
                <a:cxn ang="0">
                  <a:pos x="12" y="7"/>
                </a:cxn>
                <a:cxn ang="0">
                  <a:pos x="10" y="0"/>
                </a:cxn>
                <a:cxn ang="0">
                  <a:pos x="6" y="0"/>
                </a:cxn>
                <a:cxn ang="0">
                  <a:pos x="6" y="0"/>
                </a:cxn>
              </a:cxnLst>
              <a:rect l="0" t="0" r="r" b="b"/>
              <a:pathLst>
                <a:path w="38" h="78">
                  <a:moveTo>
                    <a:pt x="6" y="0"/>
                  </a:moveTo>
                  <a:lnTo>
                    <a:pt x="6" y="0"/>
                  </a:lnTo>
                  <a:lnTo>
                    <a:pt x="6" y="2"/>
                  </a:lnTo>
                  <a:lnTo>
                    <a:pt x="6" y="7"/>
                  </a:lnTo>
                  <a:lnTo>
                    <a:pt x="8" y="9"/>
                  </a:lnTo>
                  <a:lnTo>
                    <a:pt x="8" y="11"/>
                  </a:lnTo>
                  <a:lnTo>
                    <a:pt x="6" y="15"/>
                  </a:lnTo>
                  <a:lnTo>
                    <a:pt x="6" y="21"/>
                  </a:lnTo>
                  <a:lnTo>
                    <a:pt x="0" y="35"/>
                  </a:lnTo>
                  <a:lnTo>
                    <a:pt x="0" y="45"/>
                  </a:lnTo>
                  <a:lnTo>
                    <a:pt x="2" y="55"/>
                  </a:lnTo>
                  <a:lnTo>
                    <a:pt x="2" y="63"/>
                  </a:lnTo>
                  <a:lnTo>
                    <a:pt x="6" y="69"/>
                  </a:lnTo>
                  <a:lnTo>
                    <a:pt x="8" y="72"/>
                  </a:lnTo>
                  <a:lnTo>
                    <a:pt x="10" y="76"/>
                  </a:lnTo>
                  <a:lnTo>
                    <a:pt x="18" y="78"/>
                  </a:lnTo>
                  <a:lnTo>
                    <a:pt x="26" y="74"/>
                  </a:lnTo>
                  <a:lnTo>
                    <a:pt x="34" y="69"/>
                  </a:lnTo>
                  <a:lnTo>
                    <a:pt x="36" y="65"/>
                  </a:lnTo>
                  <a:lnTo>
                    <a:pt x="38" y="59"/>
                  </a:lnTo>
                  <a:lnTo>
                    <a:pt x="38" y="47"/>
                  </a:lnTo>
                  <a:lnTo>
                    <a:pt x="36" y="47"/>
                  </a:lnTo>
                  <a:lnTo>
                    <a:pt x="36" y="37"/>
                  </a:lnTo>
                  <a:lnTo>
                    <a:pt x="30" y="31"/>
                  </a:lnTo>
                  <a:lnTo>
                    <a:pt x="28" y="25"/>
                  </a:lnTo>
                  <a:lnTo>
                    <a:pt x="26" y="25"/>
                  </a:lnTo>
                  <a:lnTo>
                    <a:pt x="20" y="19"/>
                  </a:lnTo>
                  <a:lnTo>
                    <a:pt x="20" y="17"/>
                  </a:lnTo>
                  <a:lnTo>
                    <a:pt x="16" y="15"/>
                  </a:lnTo>
                  <a:lnTo>
                    <a:pt x="12" y="7"/>
                  </a:lnTo>
                  <a:lnTo>
                    <a:pt x="10" y="0"/>
                  </a:lnTo>
                  <a:lnTo>
                    <a:pt x="6" y="0"/>
                  </a:lnTo>
                  <a:lnTo>
                    <a:pt x="6"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912" name="Freeform 498">
              <a:extLst>
                <a:ext uri="{FF2B5EF4-FFF2-40B4-BE49-F238E27FC236}">
                  <a16:creationId xmlns:a16="http://schemas.microsoft.com/office/drawing/2014/main" id="{FEE76CC7-897E-0D49-855C-A2A2208CC796}"/>
                </a:ext>
              </a:extLst>
            </p:cNvPr>
            <p:cNvSpPr>
              <a:spLocks/>
            </p:cNvSpPr>
            <p:nvPr/>
          </p:nvSpPr>
          <p:spPr bwMode="gray">
            <a:xfrm>
              <a:off x="7162803" y="4364032"/>
              <a:ext cx="60326" cy="123825"/>
            </a:xfrm>
            <a:custGeom>
              <a:avLst/>
              <a:gdLst/>
              <a:ahLst/>
              <a:cxnLst>
                <a:cxn ang="0">
                  <a:pos x="6" y="0"/>
                </a:cxn>
                <a:cxn ang="0">
                  <a:pos x="6" y="0"/>
                </a:cxn>
                <a:cxn ang="0">
                  <a:pos x="6" y="2"/>
                </a:cxn>
                <a:cxn ang="0">
                  <a:pos x="6" y="7"/>
                </a:cxn>
                <a:cxn ang="0">
                  <a:pos x="8" y="9"/>
                </a:cxn>
                <a:cxn ang="0">
                  <a:pos x="8" y="11"/>
                </a:cxn>
                <a:cxn ang="0">
                  <a:pos x="6" y="15"/>
                </a:cxn>
                <a:cxn ang="0">
                  <a:pos x="6" y="21"/>
                </a:cxn>
                <a:cxn ang="0">
                  <a:pos x="0" y="35"/>
                </a:cxn>
                <a:cxn ang="0">
                  <a:pos x="0" y="45"/>
                </a:cxn>
                <a:cxn ang="0">
                  <a:pos x="2" y="55"/>
                </a:cxn>
                <a:cxn ang="0">
                  <a:pos x="2" y="63"/>
                </a:cxn>
                <a:cxn ang="0">
                  <a:pos x="6" y="69"/>
                </a:cxn>
                <a:cxn ang="0">
                  <a:pos x="8" y="72"/>
                </a:cxn>
                <a:cxn ang="0">
                  <a:pos x="10" y="76"/>
                </a:cxn>
                <a:cxn ang="0">
                  <a:pos x="18" y="78"/>
                </a:cxn>
                <a:cxn ang="0">
                  <a:pos x="26" y="74"/>
                </a:cxn>
                <a:cxn ang="0">
                  <a:pos x="34" y="69"/>
                </a:cxn>
                <a:cxn ang="0">
                  <a:pos x="36" y="65"/>
                </a:cxn>
                <a:cxn ang="0">
                  <a:pos x="38" y="59"/>
                </a:cxn>
                <a:cxn ang="0">
                  <a:pos x="38" y="47"/>
                </a:cxn>
                <a:cxn ang="0">
                  <a:pos x="36" y="47"/>
                </a:cxn>
                <a:cxn ang="0">
                  <a:pos x="36" y="37"/>
                </a:cxn>
                <a:cxn ang="0">
                  <a:pos x="30" y="31"/>
                </a:cxn>
                <a:cxn ang="0">
                  <a:pos x="28" y="25"/>
                </a:cxn>
                <a:cxn ang="0">
                  <a:pos x="26" y="25"/>
                </a:cxn>
                <a:cxn ang="0">
                  <a:pos x="20" y="19"/>
                </a:cxn>
                <a:cxn ang="0">
                  <a:pos x="20" y="17"/>
                </a:cxn>
                <a:cxn ang="0">
                  <a:pos x="16" y="15"/>
                </a:cxn>
                <a:cxn ang="0">
                  <a:pos x="12" y="7"/>
                </a:cxn>
                <a:cxn ang="0">
                  <a:pos x="10" y="0"/>
                </a:cxn>
                <a:cxn ang="0">
                  <a:pos x="6" y="0"/>
                </a:cxn>
                <a:cxn ang="0">
                  <a:pos x="6" y="0"/>
                </a:cxn>
              </a:cxnLst>
              <a:rect l="0" t="0" r="r" b="b"/>
              <a:pathLst>
                <a:path w="38" h="78">
                  <a:moveTo>
                    <a:pt x="6" y="0"/>
                  </a:moveTo>
                  <a:lnTo>
                    <a:pt x="6" y="0"/>
                  </a:lnTo>
                  <a:lnTo>
                    <a:pt x="6" y="2"/>
                  </a:lnTo>
                  <a:lnTo>
                    <a:pt x="6" y="7"/>
                  </a:lnTo>
                  <a:lnTo>
                    <a:pt x="8" y="9"/>
                  </a:lnTo>
                  <a:lnTo>
                    <a:pt x="8" y="11"/>
                  </a:lnTo>
                  <a:lnTo>
                    <a:pt x="6" y="15"/>
                  </a:lnTo>
                  <a:lnTo>
                    <a:pt x="6" y="21"/>
                  </a:lnTo>
                  <a:lnTo>
                    <a:pt x="0" y="35"/>
                  </a:lnTo>
                  <a:lnTo>
                    <a:pt x="0" y="45"/>
                  </a:lnTo>
                  <a:lnTo>
                    <a:pt x="2" y="55"/>
                  </a:lnTo>
                  <a:lnTo>
                    <a:pt x="2" y="63"/>
                  </a:lnTo>
                  <a:lnTo>
                    <a:pt x="6" y="69"/>
                  </a:lnTo>
                  <a:lnTo>
                    <a:pt x="8" y="72"/>
                  </a:lnTo>
                  <a:lnTo>
                    <a:pt x="10" y="76"/>
                  </a:lnTo>
                  <a:lnTo>
                    <a:pt x="18" y="78"/>
                  </a:lnTo>
                  <a:lnTo>
                    <a:pt x="26" y="74"/>
                  </a:lnTo>
                  <a:lnTo>
                    <a:pt x="34" y="69"/>
                  </a:lnTo>
                  <a:lnTo>
                    <a:pt x="36" y="65"/>
                  </a:lnTo>
                  <a:lnTo>
                    <a:pt x="38" y="59"/>
                  </a:lnTo>
                  <a:lnTo>
                    <a:pt x="38" y="47"/>
                  </a:lnTo>
                  <a:lnTo>
                    <a:pt x="36" y="47"/>
                  </a:lnTo>
                  <a:lnTo>
                    <a:pt x="36" y="37"/>
                  </a:lnTo>
                  <a:lnTo>
                    <a:pt x="30" y="31"/>
                  </a:lnTo>
                  <a:lnTo>
                    <a:pt x="28" y="25"/>
                  </a:lnTo>
                  <a:lnTo>
                    <a:pt x="26" y="25"/>
                  </a:lnTo>
                  <a:lnTo>
                    <a:pt x="20" y="19"/>
                  </a:lnTo>
                  <a:lnTo>
                    <a:pt x="20" y="17"/>
                  </a:lnTo>
                  <a:lnTo>
                    <a:pt x="16" y="15"/>
                  </a:lnTo>
                  <a:lnTo>
                    <a:pt x="12" y="7"/>
                  </a:lnTo>
                  <a:lnTo>
                    <a:pt x="10" y="0"/>
                  </a:lnTo>
                  <a:lnTo>
                    <a:pt x="6" y="0"/>
                  </a:lnTo>
                  <a:lnTo>
                    <a:pt x="6"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913" name="Freeform 531">
              <a:extLst>
                <a:ext uri="{FF2B5EF4-FFF2-40B4-BE49-F238E27FC236}">
                  <a16:creationId xmlns:a16="http://schemas.microsoft.com/office/drawing/2014/main" id="{A33BB665-B257-004F-81A4-DC4FEB184545}"/>
                </a:ext>
              </a:extLst>
            </p:cNvPr>
            <p:cNvSpPr>
              <a:spLocks/>
            </p:cNvSpPr>
            <p:nvPr/>
          </p:nvSpPr>
          <p:spPr bwMode="gray">
            <a:xfrm>
              <a:off x="6399214" y="3819520"/>
              <a:ext cx="25400" cy="33338"/>
            </a:xfrm>
            <a:custGeom>
              <a:avLst/>
              <a:gdLst/>
              <a:ahLst/>
              <a:cxnLst>
                <a:cxn ang="0">
                  <a:pos x="0" y="16"/>
                </a:cxn>
                <a:cxn ang="0">
                  <a:pos x="0" y="16"/>
                </a:cxn>
                <a:cxn ang="0">
                  <a:pos x="0" y="12"/>
                </a:cxn>
                <a:cxn ang="0">
                  <a:pos x="8" y="8"/>
                </a:cxn>
                <a:cxn ang="0">
                  <a:pos x="10" y="0"/>
                </a:cxn>
                <a:cxn ang="0">
                  <a:pos x="14" y="0"/>
                </a:cxn>
                <a:cxn ang="0">
                  <a:pos x="16" y="10"/>
                </a:cxn>
                <a:cxn ang="0">
                  <a:pos x="16" y="21"/>
                </a:cxn>
                <a:cxn ang="0">
                  <a:pos x="8" y="19"/>
                </a:cxn>
                <a:cxn ang="0">
                  <a:pos x="0" y="16"/>
                </a:cxn>
                <a:cxn ang="0">
                  <a:pos x="0" y="16"/>
                </a:cxn>
              </a:cxnLst>
              <a:rect l="0" t="0" r="r" b="b"/>
              <a:pathLst>
                <a:path w="16" h="21">
                  <a:moveTo>
                    <a:pt x="0" y="16"/>
                  </a:moveTo>
                  <a:lnTo>
                    <a:pt x="0" y="16"/>
                  </a:lnTo>
                  <a:lnTo>
                    <a:pt x="0" y="12"/>
                  </a:lnTo>
                  <a:lnTo>
                    <a:pt x="8" y="8"/>
                  </a:lnTo>
                  <a:lnTo>
                    <a:pt x="10" y="0"/>
                  </a:lnTo>
                  <a:lnTo>
                    <a:pt x="14" y="0"/>
                  </a:lnTo>
                  <a:lnTo>
                    <a:pt x="16" y="10"/>
                  </a:lnTo>
                  <a:lnTo>
                    <a:pt x="16" y="21"/>
                  </a:lnTo>
                  <a:lnTo>
                    <a:pt x="8" y="19"/>
                  </a:lnTo>
                  <a:lnTo>
                    <a:pt x="0" y="16"/>
                  </a:lnTo>
                  <a:lnTo>
                    <a:pt x="0" y="16"/>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914" name="Freeform 532">
              <a:extLst>
                <a:ext uri="{FF2B5EF4-FFF2-40B4-BE49-F238E27FC236}">
                  <a16:creationId xmlns:a16="http://schemas.microsoft.com/office/drawing/2014/main" id="{9BF70759-F188-AA48-829A-095E8D5640FF}"/>
                </a:ext>
              </a:extLst>
            </p:cNvPr>
            <p:cNvSpPr>
              <a:spLocks/>
            </p:cNvSpPr>
            <p:nvPr/>
          </p:nvSpPr>
          <p:spPr bwMode="gray">
            <a:xfrm>
              <a:off x="6399214" y="3819520"/>
              <a:ext cx="25400" cy="33338"/>
            </a:xfrm>
            <a:custGeom>
              <a:avLst/>
              <a:gdLst/>
              <a:ahLst/>
              <a:cxnLst>
                <a:cxn ang="0">
                  <a:pos x="0" y="16"/>
                </a:cxn>
                <a:cxn ang="0">
                  <a:pos x="0" y="16"/>
                </a:cxn>
                <a:cxn ang="0">
                  <a:pos x="0" y="12"/>
                </a:cxn>
                <a:cxn ang="0">
                  <a:pos x="8" y="8"/>
                </a:cxn>
                <a:cxn ang="0">
                  <a:pos x="10" y="0"/>
                </a:cxn>
                <a:cxn ang="0">
                  <a:pos x="14" y="0"/>
                </a:cxn>
                <a:cxn ang="0">
                  <a:pos x="16" y="10"/>
                </a:cxn>
                <a:cxn ang="0">
                  <a:pos x="16" y="21"/>
                </a:cxn>
                <a:cxn ang="0">
                  <a:pos x="8" y="19"/>
                </a:cxn>
                <a:cxn ang="0">
                  <a:pos x="0" y="16"/>
                </a:cxn>
                <a:cxn ang="0">
                  <a:pos x="0" y="16"/>
                </a:cxn>
              </a:cxnLst>
              <a:rect l="0" t="0" r="r" b="b"/>
              <a:pathLst>
                <a:path w="16" h="21">
                  <a:moveTo>
                    <a:pt x="0" y="16"/>
                  </a:moveTo>
                  <a:lnTo>
                    <a:pt x="0" y="16"/>
                  </a:lnTo>
                  <a:lnTo>
                    <a:pt x="0" y="12"/>
                  </a:lnTo>
                  <a:lnTo>
                    <a:pt x="8" y="8"/>
                  </a:lnTo>
                  <a:lnTo>
                    <a:pt x="10" y="0"/>
                  </a:lnTo>
                  <a:lnTo>
                    <a:pt x="14" y="0"/>
                  </a:lnTo>
                  <a:lnTo>
                    <a:pt x="16" y="10"/>
                  </a:lnTo>
                  <a:lnTo>
                    <a:pt x="16" y="21"/>
                  </a:lnTo>
                  <a:lnTo>
                    <a:pt x="8" y="19"/>
                  </a:lnTo>
                  <a:lnTo>
                    <a:pt x="0" y="16"/>
                  </a:lnTo>
                  <a:lnTo>
                    <a:pt x="0" y="16"/>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grpSp>
          <p:nvGrpSpPr>
            <p:cNvPr id="915" name="Group 1848">
              <a:extLst>
                <a:ext uri="{FF2B5EF4-FFF2-40B4-BE49-F238E27FC236}">
                  <a16:creationId xmlns:a16="http://schemas.microsoft.com/office/drawing/2014/main" id="{F11AE0FC-2A42-7048-9E31-6EEAE3078820}"/>
                </a:ext>
              </a:extLst>
            </p:cNvPr>
            <p:cNvGrpSpPr/>
            <p:nvPr/>
          </p:nvGrpSpPr>
          <p:grpSpPr bwMode="gray">
            <a:xfrm>
              <a:off x="8777290" y="4770432"/>
              <a:ext cx="571500" cy="280987"/>
              <a:chOff x="8777288" y="4770438"/>
              <a:chExt cx="571500" cy="280988"/>
            </a:xfrm>
            <a:grpFill/>
          </p:grpSpPr>
          <p:sp>
            <p:nvSpPr>
              <p:cNvPr id="1373" name="Freeform 39">
                <a:extLst>
                  <a:ext uri="{FF2B5EF4-FFF2-40B4-BE49-F238E27FC236}">
                    <a16:creationId xmlns:a16="http://schemas.microsoft.com/office/drawing/2014/main" id="{83BDAF4B-3917-CA43-B7AF-024C210C8BA7}"/>
                  </a:ext>
                </a:extLst>
              </p:cNvPr>
              <p:cNvSpPr>
                <a:spLocks noEditPoints="1"/>
              </p:cNvSpPr>
              <p:nvPr/>
            </p:nvSpPr>
            <p:spPr bwMode="gray">
              <a:xfrm>
                <a:off x="9196388" y="4910138"/>
                <a:ext cx="152400" cy="141288"/>
              </a:xfrm>
              <a:custGeom>
                <a:avLst/>
                <a:gdLst/>
                <a:ahLst/>
                <a:cxnLst>
                  <a:cxn ang="0">
                    <a:pos x="82" y="75"/>
                  </a:cxn>
                  <a:cxn ang="0">
                    <a:pos x="82" y="75"/>
                  </a:cxn>
                  <a:cxn ang="0">
                    <a:pos x="82" y="79"/>
                  </a:cxn>
                  <a:cxn ang="0">
                    <a:pos x="82" y="81"/>
                  </a:cxn>
                  <a:cxn ang="0">
                    <a:pos x="86" y="83"/>
                  </a:cxn>
                  <a:cxn ang="0">
                    <a:pos x="92" y="85"/>
                  </a:cxn>
                  <a:cxn ang="0">
                    <a:pos x="96" y="89"/>
                  </a:cxn>
                  <a:cxn ang="0">
                    <a:pos x="96" y="85"/>
                  </a:cxn>
                  <a:cxn ang="0">
                    <a:pos x="94" y="85"/>
                  </a:cxn>
                  <a:cxn ang="0">
                    <a:pos x="88" y="81"/>
                  </a:cxn>
                  <a:cxn ang="0">
                    <a:pos x="82" y="75"/>
                  </a:cxn>
                  <a:cxn ang="0">
                    <a:pos x="82" y="75"/>
                  </a:cxn>
                  <a:cxn ang="0">
                    <a:pos x="51" y="56"/>
                  </a:cxn>
                  <a:cxn ang="0">
                    <a:pos x="51" y="56"/>
                  </a:cxn>
                  <a:cxn ang="0">
                    <a:pos x="51" y="57"/>
                  </a:cxn>
                  <a:cxn ang="0">
                    <a:pos x="51" y="63"/>
                  </a:cxn>
                  <a:cxn ang="0">
                    <a:pos x="57" y="65"/>
                  </a:cxn>
                  <a:cxn ang="0">
                    <a:pos x="63" y="65"/>
                  </a:cxn>
                  <a:cxn ang="0">
                    <a:pos x="73" y="65"/>
                  </a:cxn>
                  <a:cxn ang="0">
                    <a:pos x="69" y="61"/>
                  </a:cxn>
                  <a:cxn ang="0">
                    <a:pos x="51" y="56"/>
                  </a:cxn>
                  <a:cxn ang="0">
                    <a:pos x="51" y="56"/>
                  </a:cxn>
                  <a:cxn ang="0">
                    <a:pos x="67" y="38"/>
                  </a:cxn>
                  <a:cxn ang="0">
                    <a:pos x="67" y="38"/>
                  </a:cxn>
                  <a:cxn ang="0">
                    <a:pos x="69" y="46"/>
                  </a:cxn>
                  <a:cxn ang="0">
                    <a:pos x="73" y="52"/>
                  </a:cxn>
                  <a:cxn ang="0">
                    <a:pos x="77" y="56"/>
                  </a:cxn>
                  <a:cxn ang="0">
                    <a:pos x="77" y="57"/>
                  </a:cxn>
                  <a:cxn ang="0">
                    <a:pos x="82" y="57"/>
                  </a:cxn>
                  <a:cxn ang="0">
                    <a:pos x="77" y="48"/>
                  </a:cxn>
                  <a:cxn ang="0">
                    <a:pos x="69" y="38"/>
                  </a:cxn>
                  <a:cxn ang="0">
                    <a:pos x="67" y="38"/>
                  </a:cxn>
                  <a:cxn ang="0">
                    <a:pos x="67" y="38"/>
                  </a:cxn>
                  <a:cxn ang="0">
                    <a:pos x="15" y="26"/>
                  </a:cxn>
                  <a:cxn ang="0">
                    <a:pos x="15" y="26"/>
                  </a:cxn>
                  <a:cxn ang="0">
                    <a:pos x="12" y="34"/>
                  </a:cxn>
                  <a:cxn ang="0">
                    <a:pos x="17" y="38"/>
                  </a:cxn>
                  <a:cxn ang="0">
                    <a:pos x="19" y="38"/>
                  </a:cxn>
                  <a:cxn ang="0">
                    <a:pos x="21" y="38"/>
                  </a:cxn>
                  <a:cxn ang="0">
                    <a:pos x="21" y="34"/>
                  </a:cxn>
                  <a:cxn ang="0">
                    <a:pos x="19" y="28"/>
                  </a:cxn>
                  <a:cxn ang="0">
                    <a:pos x="15" y="26"/>
                  </a:cxn>
                  <a:cxn ang="0">
                    <a:pos x="15" y="26"/>
                  </a:cxn>
                  <a:cxn ang="0">
                    <a:pos x="35" y="16"/>
                  </a:cxn>
                  <a:cxn ang="0">
                    <a:pos x="35" y="16"/>
                  </a:cxn>
                  <a:cxn ang="0">
                    <a:pos x="31" y="20"/>
                  </a:cxn>
                  <a:cxn ang="0">
                    <a:pos x="51" y="36"/>
                  </a:cxn>
                  <a:cxn ang="0">
                    <a:pos x="51" y="34"/>
                  </a:cxn>
                  <a:cxn ang="0">
                    <a:pos x="47" y="28"/>
                  </a:cxn>
                  <a:cxn ang="0">
                    <a:pos x="45" y="20"/>
                  </a:cxn>
                  <a:cxn ang="0">
                    <a:pos x="35" y="16"/>
                  </a:cxn>
                  <a:cxn ang="0">
                    <a:pos x="35" y="16"/>
                  </a:cxn>
                  <a:cxn ang="0">
                    <a:pos x="0" y="0"/>
                  </a:cxn>
                  <a:cxn ang="0">
                    <a:pos x="0" y="0"/>
                  </a:cxn>
                  <a:cxn ang="0">
                    <a:pos x="2" y="6"/>
                  </a:cxn>
                  <a:cxn ang="0">
                    <a:pos x="4" y="10"/>
                  </a:cxn>
                  <a:cxn ang="0">
                    <a:pos x="8" y="14"/>
                  </a:cxn>
                  <a:cxn ang="0">
                    <a:pos x="15" y="14"/>
                  </a:cxn>
                  <a:cxn ang="0">
                    <a:pos x="12" y="10"/>
                  </a:cxn>
                  <a:cxn ang="0">
                    <a:pos x="0" y="0"/>
                  </a:cxn>
                  <a:cxn ang="0">
                    <a:pos x="0" y="0"/>
                  </a:cxn>
                </a:cxnLst>
                <a:rect l="0" t="0" r="r" b="b"/>
                <a:pathLst>
                  <a:path w="96" h="89">
                    <a:moveTo>
                      <a:pt x="82" y="75"/>
                    </a:moveTo>
                    <a:lnTo>
                      <a:pt x="82" y="75"/>
                    </a:lnTo>
                    <a:lnTo>
                      <a:pt x="82" y="79"/>
                    </a:lnTo>
                    <a:lnTo>
                      <a:pt x="82" y="81"/>
                    </a:lnTo>
                    <a:lnTo>
                      <a:pt x="86" y="83"/>
                    </a:lnTo>
                    <a:lnTo>
                      <a:pt x="92" y="85"/>
                    </a:lnTo>
                    <a:lnTo>
                      <a:pt x="96" y="89"/>
                    </a:lnTo>
                    <a:lnTo>
                      <a:pt x="96" y="85"/>
                    </a:lnTo>
                    <a:lnTo>
                      <a:pt x="94" y="85"/>
                    </a:lnTo>
                    <a:lnTo>
                      <a:pt x="88" y="81"/>
                    </a:lnTo>
                    <a:lnTo>
                      <a:pt x="82" y="75"/>
                    </a:lnTo>
                    <a:lnTo>
                      <a:pt x="82" y="75"/>
                    </a:lnTo>
                    <a:close/>
                    <a:moveTo>
                      <a:pt x="51" y="56"/>
                    </a:moveTo>
                    <a:lnTo>
                      <a:pt x="51" y="56"/>
                    </a:lnTo>
                    <a:lnTo>
                      <a:pt x="51" y="57"/>
                    </a:lnTo>
                    <a:lnTo>
                      <a:pt x="51" y="63"/>
                    </a:lnTo>
                    <a:lnTo>
                      <a:pt x="57" y="65"/>
                    </a:lnTo>
                    <a:lnTo>
                      <a:pt x="63" y="65"/>
                    </a:lnTo>
                    <a:lnTo>
                      <a:pt x="73" y="65"/>
                    </a:lnTo>
                    <a:lnTo>
                      <a:pt x="69" y="61"/>
                    </a:lnTo>
                    <a:lnTo>
                      <a:pt x="51" y="56"/>
                    </a:lnTo>
                    <a:lnTo>
                      <a:pt x="51" y="56"/>
                    </a:lnTo>
                    <a:close/>
                    <a:moveTo>
                      <a:pt x="67" y="38"/>
                    </a:moveTo>
                    <a:lnTo>
                      <a:pt x="67" y="38"/>
                    </a:lnTo>
                    <a:lnTo>
                      <a:pt x="69" y="46"/>
                    </a:lnTo>
                    <a:lnTo>
                      <a:pt x="73" y="52"/>
                    </a:lnTo>
                    <a:lnTo>
                      <a:pt x="77" y="56"/>
                    </a:lnTo>
                    <a:lnTo>
                      <a:pt x="77" y="57"/>
                    </a:lnTo>
                    <a:lnTo>
                      <a:pt x="82" y="57"/>
                    </a:lnTo>
                    <a:lnTo>
                      <a:pt x="77" y="48"/>
                    </a:lnTo>
                    <a:lnTo>
                      <a:pt x="69" y="38"/>
                    </a:lnTo>
                    <a:lnTo>
                      <a:pt x="67" y="38"/>
                    </a:lnTo>
                    <a:lnTo>
                      <a:pt x="67" y="38"/>
                    </a:lnTo>
                    <a:close/>
                    <a:moveTo>
                      <a:pt x="15" y="26"/>
                    </a:moveTo>
                    <a:lnTo>
                      <a:pt x="15" y="26"/>
                    </a:lnTo>
                    <a:lnTo>
                      <a:pt x="12" y="34"/>
                    </a:lnTo>
                    <a:lnTo>
                      <a:pt x="17" y="38"/>
                    </a:lnTo>
                    <a:lnTo>
                      <a:pt x="19" y="38"/>
                    </a:lnTo>
                    <a:lnTo>
                      <a:pt x="21" y="38"/>
                    </a:lnTo>
                    <a:lnTo>
                      <a:pt x="21" y="34"/>
                    </a:lnTo>
                    <a:lnTo>
                      <a:pt x="19" y="28"/>
                    </a:lnTo>
                    <a:lnTo>
                      <a:pt x="15" y="26"/>
                    </a:lnTo>
                    <a:lnTo>
                      <a:pt x="15" y="26"/>
                    </a:lnTo>
                    <a:close/>
                    <a:moveTo>
                      <a:pt x="35" y="16"/>
                    </a:moveTo>
                    <a:lnTo>
                      <a:pt x="35" y="16"/>
                    </a:lnTo>
                    <a:lnTo>
                      <a:pt x="31" y="20"/>
                    </a:lnTo>
                    <a:lnTo>
                      <a:pt x="51" y="36"/>
                    </a:lnTo>
                    <a:lnTo>
                      <a:pt x="51" y="34"/>
                    </a:lnTo>
                    <a:lnTo>
                      <a:pt x="47" y="28"/>
                    </a:lnTo>
                    <a:lnTo>
                      <a:pt x="45" y="20"/>
                    </a:lnTo>
                    <a:lnTo>
                      <a:pt x="35" y="16"/>
                    </a:lnTo>
                    <a:lnTo>
                      <a:pt x="35" y="16"/>
                    </a:lnTo>
                    <a:close/>
                    <a:moveTo>
                      <a:pt x="0" y="0"/>
                    </a:moveTo>
                    <a:lnTo>
                      <a:pt x="0" y="0"/>
                    </a:lnTo>
                    <a:lnTo>
                      <a:pt x="2" y="6"/>
                    </a:lnTo>
                    <a:lnTo>
                      <a:pt x="4" y="10"/>
                    </a:lnTo>
                    <a:lnTo>
                      <a:pt x="8" y="14"/>
                    </a:lnTo>
                    <a:lnTo>
                      <a:pt x="15" y="14"/>
                    </a:lnTo>
                    <a:lnTo>
                      <a:pt x="12" y="10"/>
                    </a:lnTo>
                    <a:lnTo>
                      <a:pt x="0" y="0"/>
                    </a:lnTo>
                    <a:lnTo>
                      <a:pt x="0"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374" name="Freeform 40">
                <a:extLst>
                  <a:ext uri="{FF2B5EF4-FFF2-40B4-BE49-F238E27FC236}">
                    <a16:creationId xmlns:a16="http://schemas.microsoft.com/office/drawing/2014/main" id="{B8D29667-E3BE-8E45-BBAA-5629804561B4}"/>
                  </a:ext>
                </a:extLst>
              </p:cNvPr>
              <p:cNvSpPr>
                <a:spLocks/>
              </p:cNvSpPr>
              <p:nvPr/>
            </p:nvSpPr>
            <p:spPr bwMode="gray">
              <a:xfrm>
                <a:off x="9326563" y="5029200"/>
                <a:ext cx="22225" cy="22225"/>
              </a:xfrm>
              <a:custGeom>
                <a:avLst/>
                <a:gdLst/>
                <a:ahLst/>
                <a:cxnLst>
                  <a:cxn ang="0">
                    <a:pos x="0" y="0"/>
                  </a:cxn>
                  <a:cxn ang="0">
                    <a:pos x="0" y="0"/>
                  </a:cxn>
                  <a:cxn ang="0">
                    <a:pos x="0" y="4"/>
                  </a:cxn>
                  <a:cxn ang="0">
                    <a:pos x="0" y="6"/>
                  </a:cxn>
                  <a:cxn ang="0">
                    <a:pos x="4" y="8"/>
                  </a:cxn>
                  <a:cxn ang="0">
                    <a:pos x="10" y="10"/>
                  </a:cxn>
                  <a:cxn ang="0">
                    <a:pos x="14" y="14"/>
                  </a:cxn>
                  <a:cxn ang="0">
                    <a:pos x="14" y="10"/>
                  </a:cxn>
                  <a:cxn ang="0">
                    <a:pos x="12" y="10"/>
                  </a:cxn>
                  <a:cxn ang="0">
                    <a:pos x="6" y="6"/>
                  </a:cxn>
                  <a:cxn ang="0">
                    <a:pos x="0" y="0"/>
                  </a:cxn>
                  <a:cxn ang="0">
                    <a:pos x="0" y="0"/>
                  </a:cxn>
                </a:cxnLst>
                <a:rect l="0" t="0" r="r" b="b"/>
                <a:pathLst>
                  <a:path w="14" h="14">
                    <a:moveTo>
                      <a:pt x="0" y="0"/>
                    </a:moveTo>
                    <a:lnTo>
                      <a:pt x="0" y="0"/>
                    </a:lnTo>
                    <a:lnTo>
                      <a:pt x="0" y="4"/>
                    </a:lnTo>
                    <a:lnTo>
                      <a:pt x="0" y="6"/>
                    </a:lnTo>
                    <a:lnTo>
                      <a:pt x="4" y="8"/>
                    </a:lnTo>
                    <a:lnTo>
                      <a:pt x="10" y="10"/>
                    </a:lnTo>
                    <a:lnTo>
                      <a:pt x="14" y="14"/>
                    </a:lnTo>
                    <a:lnTo>
                      <a:pt x="14" y="10"/>
                    </a:lnTo>
                    <a:lnTo>
                      <a:pt x="12" y="10"/>
                    </a:lnTo>
                    <a:lnTo>
                      <a:pt x="6" y="6"/>
                    </a:lnTo>
                    <a:lnTo>
                      <a:pt x="0" y="0"/>
                    </a:lnTo>
                    <a:lnTo>
                      <a:pt x="0"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375" name="Freeform 41">
                <a:extLst>
                  <a:ext uri="{FF2B5EF4-FFF2-40B4-BE49-F238E27FC236}">
                    <a16:creationId xmlns:a16="http://schemas.microsoft.com/office/drawing/2014/main" id="{5C98CEDA-CDFF-EB45-9A5B-96A2A9EC8246}"/>
                  </a:ext>
                </a:extLst>
              </p:cNvPr>
              <p:cNvSpPr>
                <a:spLocks/>
              </p:cNvSpPr>
              <p:nvPr/>
            </p:nvSpPr>
            <p:spPr bwMode="gray">
              <a:xfrm>
                <a:off x="9277350" y="4999038"/>
                <a:ext cx="34925" cy="14288"/>
              </a:xfrm>
              <a:custGeom>
                <a:avLst/>
                <a:gdLst/>
                <a:ahLst/>
                <a:cxnLst>
                  <a:cxn ang="0">
                    <a:pos x="0" y="0"/>
                  </a:cxn>
                  <a:cxn ang="0">
                    <a:pos x="0" y="0"/>
                  </a:cxn>
                  <a:cxn ang="0">
                    <a:pos x="0" y="1"/>
                  </a:cxn>
                  <a:cxn ang="0">
                    <a:pos x="0" y="7"/>
                  </a:cxn>
                  <a:cxn ang="0">
                    <a:pos x="6" y="9"/>
                  </a:cxn>
                  <a:cxn ang="0">
                    <a:pos x="12" y="9"/>
                  </a:cxn>
                  <a:cxn ang="0">
                    <a:pos x="22" y="9"/>
                  </a:cxn>
                  <a:cxn ang="0">
                    <a:pos x="18" y="5"/>
                  </a:cxn>
                  <a:cxn ang="0">
                    <a:pos x="0" y="0"/>
                  </a:cxn>
                </a:cxnLst>
                <a:rect l="0" t="0" r="r" b="b"/>
                <a:pathLst>
                  <a:path w="22" h="9">
                    <a:moveTo>
                      <a:pt x="0" y="0"/>
                    </a:moveTo>
                    <a:lnTo>
                      <a:pt x="0" y="0"/>
                    </a:lnTo>
                    <a:lnTo>
                      <a:pt x="0" y="1"/>
                    </a:lnTo>
                    <a:lnTo>
                      <a:pt x="0" y="7"/>
                    </a:lnTo>
                    <a:lnTo>
                      <a:pt x="6" y="9"/>
                    </a:lnTo>
                    <a:lnTo>
                      <a:pt x="12" y="9"/>
                    </a:lnTo>
                    <a:lnTo>
                      <a:pt x="22" y="9"/>
                    </a:lnTo>
                    <a:lnTo>
                      <a:pt x="18" y="5"/>
                    </a:lnTo>
                    <a:lnTo>
                      <a:pt x="0"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376" name="Freeform 42">
                <a:extLst>
                  <a:ext uri="{FF2B5EF4-FFF2-40B4-BE49-F238E27FC236}">
                    <a16:creationId xmlns:a16="http://schemas.microsoft.com/office/drawing/2014/main" id="{EEB1667F-884E-9146-BE3A-3DFE109529D7}"/>
                  </a:ext>
                </a:extLst>
              </p:cNvPr>
              <p:cNvSpPr>
                <a:spLocks/>
              </p:cNvSpPr>
              <p:nvPr/>
            </p:nvSpPr>
            <p:spPr bwMode="gray">
              <a:xfrm>
                <a:off x="9277350" y="4999038"/>
                <a:ext cx="34925" cy="14288"/>
              </a:xfrm>
              <a:custGeom>
                <a:avLst/>
                <a:gdLst/>
                <a:ahLst/>
                <a:cxnLst>
                  <a:cxn ang="0">
                    <a:pos x="0" y="0"/>
                  </a:cxn>
                  <a:cxn ang="0">
                    <a:pos x="0" y="0"/>
                  </a:cxn>
                  <a:cxn ang="0">
                    <a:pos x="0" y="1"/>
                  </a:cxn>
                  <a:cxn ang="0">
                    <a:pos x="0" y="7"/>
                  </a:cxn>
                  <a:cxn ang="0">
                    <a:pos x="6" y="9"/>
                  </a:cxn>
                  <a:cxn ang="0">
                    <a:pos x="12" y="9"/>
                  </a:cxn>
                  <a:cxn ang="0">
                    <a:pos x="22" y="9"/>
                  </a:cxn>
                  <a:cxn ang="0">
                    <a:pos x="18" y="5"/>
                  </a:cxn>
                  <a:cxn ang="0">
                    <a:pos x="0" y="0"/>
                  </a:cxn>
                </a:cxnLst>
                <a:rect l="0" t="0" r="r" b="b"/>
                <a:pathLst>
                  <a:path w="22" h="9">
                    <a:moveTo>
                      <a:pt x="0" y="0"/>
                    </a:moveTo>
                    <a:lnTo>
                      <a:pt x="0" y="0"/>
                    </a:lnTo>
                    <a:lnTo>
                      <a:pt x="0" y="1"/>
                    </a:lnTo>
                    <a:lnTo>
                      <a:pt x="0" y="7"/>
                    </a:lnTo>
                    <a:lnTo>
                      <a:pt x="6" y="9"/>
                    </a:lnTo>
                    <a:lnTo>
                      <a:pt x="12" y="9"/>
                    </a:lnTo>
                    <a:lnTo>
                      <a:pt x="22" y="9"/>
                    </a:lnTo>
                    <a:lnTo>
                      <a:pt x="18" y="5"/>
                    </a:lnTo>
                    <a:lnTo>
                      <a:pt x="0"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377" name="Freeform 43">
                <a:extLst>
                  <a:ext uri="{FF2B5EF4-FFF2-40B4-BE49-F238E27FC236}">
                    <a16:creationId xmlns:a16="http://schemas.microsoft.com/office/drawing/2014/main" id="{EF02EEB0-6643-2E43-8888-BE2C39DB42DD}"/>
                  </a:ext>
                </a:extLst>
              </p:cNvPr>
              <p:cNvSpPr>
                <a:spLocks/>
              </p:cNvSpPr>
              <p:nvPr/>
            </p:nvSpPr>
            <p:spPr bwMode="gray">
              <a:xfrm>
                <a:off x="9302750" y="4970463"/>
                <a:ext cx="23813" cy="30163"/>
              </a:xfrm>
              <a:custGeom>
                <a:avLst/>
                <a:gdLst/>
                <a:ahLst/>
                <a:cxnLst>
                  <a:cxn ang="0">
                    <a:pos x="0" y="0"/>
                  </a:cxn>
                  <a:cxn ang="0">
                    <a:pos x="0" y="0"/>
                  </a:cxn>
                  <a:cxn ang="0">
                    <a:pos x="2" y="8"/>
                  </a:cxn>
                  <a:cxn ang="0">
                    <a:pos x="6" y="14"/>
                  </a:cxn>
                  <a:cxn ang="0">
                    <a:pos x="10" y="18"/>
                  </a:cxn>
                  <a:cxn ang="0">
                    <a:pos x="10" y="19"/>
                  </a:cxn>
                  <a:cxn ang="0">
                    <a:pos x="15" y="19"/>
                  </a:cxn>
                  <a:cxn ang="0">
                    <a:pos x="10" y="10"/>
                  </a:cxn>
                  <a:cxn ang="0">
                    <a:pos x="2" y="0"/>
                  </a:cxn>
                  <a:cxn ang="0">
                    <a:pos x="0" y="0"/>
                  </a:cxn>
                </a:cxnLst>
                <a:rect l="0" t="0" r="r" b="b"/>
                <a:pathLst>
                  <a:path w="15" h="19">
                    <a:moveTo>
                      <a:pt x="0" y="0"/>
                    </a:moveTo>
                    <a:lnTo>
                      <a:pt x="0" y="0"/>
                    </a:lnTo>
                    <a:lnTo>
                      <a:pt x="2" y="8"/>
                    </a:lnTo>
                    <a:lnTo>
                      <a:pt x="6" y="14"/>
                    </a:lnTo>
                    <a:lnTo>
                      <a:pt x="10" y="18"/>
                    </a:lnTo>
                    <a:lnTo>
                      <a:pt x="10" y="19"/>
                    </a:lnTo>
                    <a:lnTo>
                      <a:pt x="15" y="19"/>
                    </a:lnTo>
                    <a:lnTo>
                      <a:pt x="10" y="10"/>
                    </a:lnTo>
                    <a:lnTo>
                      <a:pt x="2" y="0"/>
                    </a:lnTo>
                    <a:lnTo>
                      <a:pt x="0"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378" name="Freeform 44">
                <a:extLst>
                  <a:ext uri="{FF2B5EF4-FFF2-40B4-BE49-F238E27FC236}">
                    <a16:creationId xmlns:a16="http://schemas.microsoft.com/office/drawing/2014/main" id="{FB948E31-39B0-BE49-876B-38BF96C915ED}"/>
                  </a:ext>
                </a:extLst>
              </p:cNvPr>
              <p:cNvSpPr>
                <a:spLocks/>
              </p:cNvSpPr>
              <p:nvPr/>
            </p:nvSpPr>
            <p:spPr bwMode="gray">
              <a:xfrm>
                <a:off x="9302750" y="4970463"/>
                <a:ext cx="23813" cy="30163"/>
              </a:xfrm>
              <a:custGeom>
                <a:avLst/>
                <a:gdLst/>
                <a:ahLst/>
                <a:cxnLst>
                  <a:cxn ang="0">
                    <a:pos x="0" y="0"/>
                  </a:cxn>
                  <a:cxn ang="0">
                    <a:pos x="0" y="0"/>
                  </a:cxn>
                  <a:cxn ang="0">
                    <a:pos x="2" y="8"/>
                  </a:cxn>
                  <a:cxn ang="0">
                    <a:pos x="6" y="14"/>
                  </a:cxn>
                  <a:cxn ang="0">
                    <a:pos x="10" y="18"/>
                  </a:cxn>
                  <a:cxn ang="0">
                    <a:pos x="10" y="19"/>
                  </a:cxn>
                  <a:cxn ang="0">
                    <a:pos x="15" y="19"/>
                  </a:cxn>
                  <a:cxn ang="0">
                    <a:pos x="10" y="10"/>
                  </a:cxn>
                  <a:cxn ang="0">
                    <a:pos x="2" y="0"/>
                  </a:cxn>
                  <a:cxn ang="0">
                    <a:pos x="0" y="0"/>
                  </a:cxn>
                </a:cxnLst>
                <a:rect l="0" t="0" r="r" b="b"/>
                <a:pathLst>
                  <a:path w="15" h="19">
                    <a:moveTo>
                      <a:pt x="0" y="0"/>
                    </a:moveTo>
                    <a:lnTo>
                      <a:pt x="0" y="0"/>
                    </a:lnTo>
                    <a:lnTo>
                      <a:pt x="2" y="8"/>
                    </a:lnTo>
                    <a:lnTo>
                      <a:pt x="6" y="14"/>
                    </a:lnTo>
                    <a:lnTo>
                      <a:pt x="10" y="18"/>
                    </a:lnTo>
                    <a:lnTo>
                      <a:pt x="10" y="19"/>
                    </a:lnTo>
                    <a:lnTo>
                      <a:pt x="15" y="19"/>
                    </a:lnTo>
                    <a:lnTo>
                      <a:pt x="10" y="10"/>
                    </a:lnTo>
                    <a:lnTo>
                      <a:pt x="2" y="0"/>
                    </a:lnTo>
                    <a:lnTo>
                      <a:pt x="0"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379" name="Freeform 45">
                <a:extLst>
                  <a:ext uri="{FF2B5EF4-FFF2-40B4-BE49-F238E27FC236}">
                    <a16:creationId xmlns:a16="http://schemas.microsoft.com/office/drawing/2014/main" id="{BA66F4D3-4F09-2747-8CF6-F9492FE343CA}"/>
                  </a:ext>
                </a:extLst>
              </p:cNvPr>
              <p:cNvSpPr>
                <a:spLocks/>
              </p:cNvSpPr>
              <p:nvPr/>
            </p:nvSpPr>
            <p:spPr bwMode="gray">
              <a:xfrm>
                <a:off x="9215438" y="4951413"/>
                <a:ext cx="14288" cy="19050"/>
              </a:xfrm>
              <a:custGeom>
                <a:avLst/>
                <a:gdLst/>
                <a:ahLst/>
                <a:cxnLst>
                  <a:cxn ang="0">
                    <a:pos x="3" y="0"/>
                  </a:cxn>
                  <a:cxn ang="0">
                    <a:pos x="3" y="0"/>
                  </a:cxn>
                  <a:cxn ang="0">
                    <a:pos x="0" y="8"/>
                  </a:cxn>
                  <a:cxn ang="0">
                    <a:pos x="5" y="12"/>
                  </a:cxn>
                  <a:cxn ang="0">
                    <a:pos x="7" y="12"/>
                  </a:cxn>
                  <a:cxn ang="0">
                    <a:pos x="9" y="12"/>
                  </a:cxn>
                  <a:cxn ang="0">
                    <a:pos x="9" y="8"/>
                  </a:cxn>
                  <a:cxn ang="0">
                    <a:pos x="7" y="2"/>
                  </a:cxn>
                  <a:cxn ang="0">
                    <a:pos x="3" y="0"/>
                  </a:cxn>
                </a:cxnLst>
                <a:rect l="0" t="0" r="r" b="b"/>
                <a:pathLst>
                  <a:path w="9" h="12">
                    <a:moveTo>
                      <a:pt x="3" y="0"/>
                    </a:moveTo>
                    <a:lnTo>
                      <a:pt x="3" y="0"/>
                    </a:lnTo>
                    <a:lnTo>
                      <a:pt x="0" y="8"/>
                    </a:lnTo>
                    <a:lnTo>
                      <a:pt x="5" y="12"/>
                    </a:lnTo>
                    <a:lnTo>
                      <a:pt x="7" y="12"/>
                    </a:lnTo>
                    <a:lnTo>
                      <a:pt x="9" y="12"/>
                    </a:lnTo>
                    <a:lnTo>
                      <a:pt x="9" y="8"/>
                    </a:lnTo>
                    <a:lnTo>
                      <a:pt x="7" y="2"/>
                    </a:lnTo>
                    <a:lnTo>
                      <a:pt x="3"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380" name="Freeform 46">
                <a:extLst>
                  <a:ext uri="{FF2B5EF4-FFF2-40B4-BE49-F238E27FC236}">
                    <a16:creationId xmlns:a16="http://schemas.microsoft.com/office/drawing/2014/main" id="{FAFF65C9-7644-9C49-A0D7-A71F958C084A}"/>
                  </a:ext>
                </a:extLst>
              </p:cNvPr>
              <p:cNvSpPr>
                <a:spLocks/>
              </p:cNvSpPr>
              <p:nvPr/>
            </p:nvSpPr>
            <p:spPr bwMode="gray">
              <a:xfrm>
                <a:off x="9215438" y="4951413"/>
                <a:ext cx="14288" cy="19050"/>
              </a:xfrm>
              <a:custGeom>
                <a:avLst/>
                <a:gdLst/>
                <a:ahLst/>
                <a:cxnLst>
                  <a:cxn ang="0">
                    <a:pos x="3" y="0"/>
                  </a:cxn>
                  <a:cxn ang="0">
                    <a:pos x="3" y="0"/>
                  </a:cxn>
                  <a:cxn ang="0">
                    <a:pos x="0" y="8"/>
                  </a:cxn>
                  <a:cxn ang="0">
                    <a:pos x="5" y="12"/>
                  </a:cxn>
                  <a:cxn ang="0">
                    <a:pos x="7" y="12"/>
                  </a:cxn>
                  <a:cxn ang="0">
                    <a:pos x="9" y="12"/>
                  </a:cxn>
                  <a:cxn ang="0">
                    <a:pos x="9" y="8"/>
                  </a:cxn>
                  <a:cxn ang="0">
                    <a:pos x="7" y="2"/>
                  </a:cxn>
                  <a:cxn ang="0">
                    <a:pos x="3" y="0"/>
                  </a:cxn>
                </a:cxnLst>
                <a:rect l="0" t="0" r="r" b="b"/>
                <a:pathLst>
                  <a:path w="9" h="12">
                    <a:moveTo>
                      <a:pt x="3" y="0"/>
                    </a:moveTo>
                    <a:lnTo>
                      <a:pt x="3" y="0"/>
                    </a:lnTo>
                    <a:lnTo>
                      <a:pt x="0" y="8"/>
                    </a:lnTo>
                    <a:lnTo>
                      <a:pt x="5" y="12"/>
                    </a:lnTo>
                    <a:lnTo>
                      <a:pt x="7" y="12"/>
                    </a:lnTo>
                    <a:lnTo>
                      <a:pt x="9" y="12"/>
                    </a:lnTo>
                    <a:lnTo>
                      <a:pt x="9" y="8"/>
                    </a:lnTo>
                    <a:lnTo>
                      <a:pt x="7" y="2"/>
                    </a:lnTo>
                    <a:lnTo>
                      <a:pt x="3"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381" name="Freeform 47">
                <a:extLst>
                  <a:ext uri="{FF2B5EF4-FFF2-40B4-BE49-F238E27FC236}">
                    <a16:creationId xmlns:a16="http://schemas.microsoft.com/office/drawing/2014/main" id="{89A6A3B2-DFCA-D04D-AB94-F60CFEC66AD3}"/>
                  </a:ext>
                </a:extLst>
              </p:cNvPr>
              <p:cNvSpPr>
                <a:spLocks/>
              </p:cNvSpPr>
              <p:nvPr/>
            </p:nvSpPr>
            <p:spPr bwMode="gray">
              <a:xfrm>
                <a:off x="9245600" y="4935538"/>
                <a:ext cx="31750" cy="31750"/>
              </a:xfrm>
              <a:custGeom>
                <a:avLst/>
                <a:gdLst/>
                <a:ahLst/>
                <a:cxnLst>
                  <a:cxn ang="0">
                    <a:pos x="4" y="0"/>
                  </a:cxn>
                  <a:cxn ang="0">
                    <a:pos x="4" y="0"/>
                  </a:cxn>
                  <a:cxn ang="0">
                    <a:pos x="0" y="4"/>
                  </a:cxn>
                  <a:cxn ang="0">
                    <a:pos x="20" y="20"/>
                  </a:cxn>
                  <a:cxn ang="0">
                    <a:pos x="20" y="18"/>
                  </a:cxn>
                  <a:cxn ang="0">
                    <a:pos x="16" y="12"/>
                  </a:cxn>
                  <a:cxn ang="0">
                    <a:pos x="14" y="4"/>
                  </a:cxn>
                  <a:cxn ang="0">
                    <a:pos x="4" y="0"/>
                  </a:cxn>
                </a:cxnLst>
                <a:rect l="0" t="0" r="r" b="b"/>
                <a:pathLst>
                  <a:path w="20" h="20">
                    <a:moveTo>
                      <a:pt x="4" y="0"/>
                    </a:moveTo>
                    <a:lnTo>
                      <a:pt x="4" y="0"/>
                    </a:lnTo>
                    <a:lnTo>
                      <a:pt x="0" y="4"/>
                    </a:lnTo>
                    <a:lnTo>
                      <a:pt x="20" y="20"/>
                    </a:lnTo>
                    <a:lnTo>
                      <a:pt x="20" y="18"/>
                    </a:lnTo>
                    <a:lnTo>
                      <a:pt x="16" y="12"/>
                    </a:lnTo>
                    <a:lnTo>
                      <a:pt x="14" y="4"/>
                    </a:lnTo>
                    <a:lnTo>
                      <a:pt x="4"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382" name="Freeform 48">
                <a:extLst>
                  <a:ext uri="{FF2B5EF4-FFF2-40B4-BE49-F238E27FC236}">
                    <a16:creationId xmlns:a16="http://schemas.microsoft.com/office/drawing/2014/main" id="{A329A3EF-962A-9A49-A71F-D3C630E5FE01}"/>
                  </a:ext>
                </a:extLst>
              </p:cNvPr>
              <p:cNvSpPr>
                <a:spLocks/>
              </p:cNvSpPr>
              <p:nvPr/>
            </p:nvSpPr>
            <p:spPr bwMode="gray">
              <a:xfrm>
                <a:off x="9245600" y="4935538"/>
                <a:ext cx="31750" cy="31750"/>
              </a:xfrm>
              <a:custGeom>
                <a:avLst/>
                <a:gdLst/>
                <a:ahLst/>
                <a:cxnLst>
                  <a:cxn ang="0">
                    <a:pos x="4" y="0"/>
                  </a:cxn>
                  <a:cxn ang="0">
                    <a:pos x="4" y="0"/>
                  </a:cxn>
                  <a:cxn ang="0">
                    <a:pos x="0" y="4"/>
                  </a:cxn>
                  <a:cxn ang="0">
                    <a:pos x="20" y="20"/>
                  </a:cxn>
                  <a:cxn ang="0">
                    <a:pos x="20" y="18"/>
                  </a:cxn>
                  <a:cxn ang="0">
                    <a:pos x="16" y="12"/>
                  </a:cxn>
                  <a:cxn ang="0">
                    <a:pos x="14" y="4"/>
                  </a:cxn>
                  <a:cxn ang="0">
                    <a:pos x="4" y="0"/>
                  </a:cxn>
                </a:cxnLst>
                <a:rect l="0" t="0" r="r" b="b"/>
                <a:pathLst>
                  <a:path w="20" h="20">
                    <a:moveTo>
                      <a:pt x="4" y="0"/>
                    </a:moveTo>
                    <a:lnTo>
                      <a:pt x="4" y="0"/>
                    </a:lnTo>
                    <a:lnTo>
                      <a:pt x="0" y="4"/>
                    </a:lnTo>
                    <a:lnTo>
                      <a:pt x="20" y="20"/>
                    </a:lnTo>
                    <a:lnTo>
                      <a:pt x="20" y="18"/>
                    </a:lnTo>
                    <a:lnTo>
                      <a:pt x="16" y="12"/>
                    </a:lnTo>
                    <a:lnTo>
                      <a:pt x="14" y="4"/>
                    </a:lnTo>
                    <a:lnTo>
                      <a:pt x="4"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383" name="Freeform 49">
                <a:extLst>
                  <a:ext uri="{FF2B5EF4-FFF2-40B4-BE49-F238E27FC236}">
                    <a16:creationId xmlns:a16="http://schemas.microsoft.com/office/drawing/2014/main" id="{CF38C028-0DCB-9149-B978-B47784983566}"/>
                  </a:ext>
                </a:extLst>
              </p:cNvPr>
              <p:cNvSpPr>
                <a:spLocks/>
              </p:cNvSpPr>
              <p:nvPr/>
            </p:nvSpPr>
            <p:spPr bwMode="gray">
              <a:xfrm>
                <a:off x="9196388" y="4910138"/>
                <a:ext cx="23813" cy="22225"/>
              </a:xfrm>
              <a:custGeom>
                <a:avLst/>
                <a:gdLst/>
                <a:ahLst/>
                <a:cxnLst>
                  <a:cxn ang="0">
                    <a:pos x="0" y="0"/>
                  </a:cxn>
                  <a:cxn ang="0">
                    <a:pos x="0" y="0"/>
                  </a:cxn>
                  <a:cxn ang="0">
                    <a:pos x="2" y="6"/>
                  </a:cxn>
                  <a:cxn ang="0">
                    <a:pos x="4" y="10"/>
                  </a:cxn>
                  <a:cxn ang="0">
                    <a:pos x="8" y="14"/>
                  </a:cxn>
                  <a:cxn ang="0">
                    <a:pos x="15" y="14"/>
                  </a:cxn>
                  <a:cxn ang="0">
                    <a:pos x="12" y="10"/>
                  </a:cxn>
                  <a:cxn ang="0">
                    <a:pos x="0" y="0"/>
                  </a:cxn>
                </a:cxnLst>
                <a:rect l="0" t="0" r="r" b="b"/>
                <a:pathLst>
                  <a:path w="15" h="14">
                    <a:moveTo>
                      <a:pt x="0" y="0"/>
                    </a:moveTo>
                    <a:lnTo>
                      <a:pt x="0" y="0"/>
                    </a:lnTo>
                    <a:lnTo>
                      <a:pt x="2" y="6"/>
                    </a:lnTo>
                    <a:lnTo>
                      <a:pt x="4" y="10"/>
                    </a:lnTo>
                    <a:lnTo>
                      <a:pt x="8" y="14"/>
                    </a:lnTo>
                    <a:lnTo>
                      <a:pt x="15" y="14"/>
                    </a:lnTo>
                    <a:lnTo>
                      <a:pt x="12" y="10"/>
                    </a:lnTo>
                    <a:lnTo>
                      <a:pt x="0"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384" name="Freeform 50">
                <a:extLst>
                  <a:ext uri="{FF2B5EF4-FFF2-40B4-BE49-F238E27FC236}">
                    <a16:creationId xmlns:a16="http://schemas.microsoft.com/office/drawing/2014/main" id="{D41679D0-8C78-AF46-994E-29DA091626B1}"/>
                  </a:ext>
                </a:extLst>
              </p:cNvPr>
              <p:cNvSpPr>
                <a:spLocks/>
              </p:cNvSpPr>
              <p:nvPr/>
            </p:nvSpPr>
            <p:spPr bwMode="gray">
              <a:xfrm>
                <a:off x="9196388" y="4910138"/>
                <a:ext cx="23813" cy="22225"/>
              </a:xfrm>
              <a:custGeom>
                <a:avLst/>
                <a:gdLst/>
                <a:ahLst/>
                <a:cxnLst>
                  <a:cxn ang="0">
                    <a:pos x="0" y="0"/>
                  </a:cxn>
                  <a:cxn ang="0">
                    <a:pos x="0" y="0"/>
                  </a:cxn>
                  <a:cxn ang="0">
                    <a:pos x="2" y="6"/>
                  </a:cxn>
                  <a:cxn ang="0">
                    <a:pos x="4" y="10"/>
                  </a:cxn>
                  <a:cxn ang="0">
                    <a:pos x="8" y="14"/>
                  </a:cxn>
                  <a:cxn ang="0">
                    <a:pos x="15" y="14"/>
                  </a:cxn>
                  <a:cxn ang="0">
                    <a:pos x="12" y="10"/>
                  </a:cxn>
                  <a:cxn ang="0">
                    <a:pos x="0" y="0"/>
                  </a:cxn>
                </a:cxnLst>
                <a:rect l="0" t="0" r="r" b="b"/>
                <a:pathLst>
                  <a:path w="15" h="14">
                    <a:moveTo>
                      <a:pt x="0" y="0"/>
                    </a:moveTo>
                    <a:lnTo>
                      <a:pt x="0" y="0"/>
                    </a:lnTo>
                    <a:lnTo>
                      <a:pt x="2" y="6"/>
                    </a:lnTo>
                    <a:lnTo>
                      <a:pt x="4" y="10"/>
                    </a:lnTo>
                    <a:lnTo>
                      <a:pt x="8" y="14"/>
                    </a:lnTo>
                    <a:lnTo>
                      <a:pt x="15" y="14"/>
                    </a:lnTo>
                    <a:lnTo>
                      <a:pt x="12" y="10"/>
                    </a:lnTo>
                    <a:lnTo>
                      <a:pt x="0"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385" name="Freeform 80">
                <a:extLst>
                  <a:ext uri="{FF2B5EF4-FFF2-40B4-BE49-F238E27FC236}">
                    <a16:creationId xmlns:a16="http://schemas.microsoft.com/office/drawing/2014/main" id="{2F42D722-8AA9-C14F-9926-4378D3E237B8}"/>
                  </a:ext>
                </a:extLst>
              </p:cNvPr>
              <p:cNvSpPr>
                <a:spLocks noEditPoints="1"/>
              </p:cNvSpPr>
              <p:nvPr/>
            </p:nvSpPr>
            <p:spPr bwMode="gray">
              <a:xfrm>
                <a:off x="8777288" y="4770438"/>
                <a:ext cx="406400" cy="268288"/>
              </a:xfrm>
              <a:custGeom>
                <a:avLst/>
                <a:gdLst/>
                <a:ahLst/>
                <a:cxnLst>
                  <a:cxn ang="0">
                    <a:pos x="230" y="73"/>
                  </a:cxn>
                  <a:cxn ang="0">
                    <a:pos x="238" y="86"/>
                  </a:cxn>
                  <a:cxn ang="0">
                    <a:pos x="250" y="77"/>
                  </a:cxn>
                  <a:cxn ang="0">
                    <a:pos x="236" y="63"/>
                  </a:cxn>
                  <a:cxn ang="0">
                    <a:pos x="228" y="53"/>
                  </a:cxn>
                  <a:cxn ang="0">
                    <a:pos x="0" y="84"/>
                  </a:cxn>
                  <a:cxn ang="0">
                    <a:pos x="25" y="132"/>
                  </a:cxn>
                  <a:cxn ang="0">
                    <a:pos x="37" y="134"/>
                  </a:cxn>
                  <a:cxn ang="0">
                    <a:pos x="49" y="122"/>
                  </a:cxn>
                  <a:cxn ang="0">
                    <a:pos x="53" y="112"/>
                  </a:cxn>
                  <a:cxn ang="0">
                    <a:pos x="69" y="114"/>
                  </a:cxn>
                  <a:cxn ang="0">
                    <a:pos x="96" y="132"/>
                  </a:cxn>
                  <a:cxn ang="0">
                    <a:pos x="102" y="140"/>
                  </a:cxn>
                  <a:cxn ang="0">
                    <a:pos x="108" y="145"/>
                  </a:cxn>
                  <a:cxn ang="0">
                    <a:pos x="120" y="155"/>
                  </a:cxn>
                  <a:cxn ang="0">
                    <a:pos x="134" y="159"/>
                  </a:cxn>
                  <a:cxn ang="0">
                    <a:pos x="149" y="165"/>
                  </a:cxn>
                  <a:cxn ang="0">
                    <a:pos x="157" y="159"/>
                  </a:cxn>
                  <a:cxn ang="0">
                    <a:pos x="147" y="145"/>
                  </a:cxn>
                  <a:cxn ang="0">
                    <a:pos x="140" y="136"/>
                  </a:cxn>
                  <a:cxn ang="0">
                    <a:pos x="126" y="120"/>
                  </a:cxn>
                  <a:cxn ang="0">
                    <a:pos x="110" y="106"/>
                  </a:cxn>
                  <a:cxn ang="0">
                    <a:pos x="108" y="90"/>
                  </a:cxn>
                  <a:cxn ang="0">
                    <a:pos x="120" y="84"/>
                  </a:cxn>
                  <a:cxn ang="0">
                    <a:pos x="110" y="71"/>
                  </a:cxn>
                  <a:cxn ang="0">
                    <a:pos x="100" y="65"/>
                  </a:cxn>
                  <a:cxn ang="0">
                    <a:pos x="82" y="57"/>
                  </a:cxn>
                  <a:cxn ang="0">
                    <a:pos x="73" y="35"/>
                  </a:cxn>
                  <a:cxn ang="0">
                    <a:pos x="59" y="25"/>
                  </a:cxn>
                  <a:cxn ang="0">
                    <a:pos x="33" y="15"/>
                  </a:cxn>
                  <a:cxn ang="0">
                    <a:pos x="6" y="0"/>
                  </a:cxn>
                  <a:cxn ang="0">
                    <a:pos x="189" y="37"/>
                  </a:cxn>
                  <a:cxn ang="0">
                    <a:pos x="185" y="43"/>
                  </a:cxn>
                  <a:cxn ang="0">
                    <a:pos x="177" y="53"/>
                  </a:cxn>
                  <a:cxn ang="0">
                    <a:pos x="161" y="55"/>
                  </a:cxn>
                  <a:cxn ang="0">
                    <a:pos x="140" y="65"/>
                  </a:cxn>
                  <a:cxn ang="0">
                    <a:pos x="144" y="75"/>
                  </a:cxn>
                  <a:cxn ang="0">
                    <a:pos x="173" y="73"/>
                  </a:cxn>
                  <a:cxn ang="0">
                    <a:pos x="183" y="63"/>
                  </a:cxn>
                  <a:cxn ang="0">
                    <a:pos x="193" y="55"/>
                  </a:cxn>
                  <a:cxn ang="0">
                    <a:pos x="195" y="45"/>
                  </a:cxn>
                  <a:cxn ang="0">
                    <a:pos x="189" y="37"/>
                  </a:cxn>
                  <a:cxn ang="0">
                    <a:pos x="191" y="25"/>
                  </a:cxn>
                  <a:cxn ang="0">
                    <a:pos x="199" y="41"/>
                  </a:cxn>
                  <a:cxn ang="0">
                    <a:pos x="203" y="43"/>
                  </a:cxn>
                  <a:cxn ang="0">
                    <a:pos x="191" y="19"/>
                  </a:cxn>
                  <a:cxn ang="0">
                    <a:pos x="183" y="17"/>
                  </a:cxn>
                  <a:cxn ang="0">
                    <a:pos x="171" y="8"/>
                  </a:cxn>
                </a:cxnLst>
                <a:rect l="0" t="0" r="r" b="b"/>
                <a:pathLst>
                  <a:path w="256" h="169">
                    <a:moveTo>
                      <a:pt x="228" y="53"/>
                    </a:moveTo>
                    <a:lnTo>
                      <a:pt x="228" y="53"/>
                    </a:lnTo>
                    <a:lnTo>
                      <a:pt x="228" y="67"/>
                    </a:lnTo>
                    <a:lnTo>
                      <a:pt x="230" y="73"/>
                    </a:lnTo>
                    <a:lnTo>
                      <a:pt x="232" y="75"/>
                    </a:lnTo>
                    <a:lnTo>
                      <a:pt x="232" y="80"/>
                    </a:lnTo>
                    <a:lnTo>
                      <a:pt x="238" y="82"/>
                    </a:lnTo>
                    <a:lnTo>
                      <a:pt x="238" y="86"/>
                    </a:lnTo>
                    <a:lnTo>
                      <a:pt x="250" y="92"/>
                    </a:lnTo>
                    <a:lnTo>
                      <a:pt x="256" y="86"/>
                    </a:lnTo>
                    <a:lnTo>
                      <a:pt x="252" y="82"/>
                    </a:lnTo>
                    <a:lnTo>
                      <a:pt x="250" y="77"/>
                    </a:lnTo>
                    <a:lnTo>
                      <a:pt x="246" y="77"/>
                    </a:lnTo>
                    <a:lnTo>
                      <a:pt x="238" y="67"/>
                    </a:lnTo>
                    <a:lnTo>
                      <a:pt x="238" y="63"/>
                    </a:lnTo>
                    <a:lnTo>
                      <a:pt x="236" y="63"/>
                    </a:lnTo>
                    <a:lnTo>
                      <a:pt x="232" y="61"/>
                    </a:lnTo>
                    <a:lnTo>
                      <a:pt x="230" y="55"/>
                    </a:lnTo>
                    <a:lnTo>
                      <a:pt x="230" y="53"/>
                    </a:lnTo>
                    <a:lnTo>
                      <a:pt x="228" y="53"/>
                    </a:lnTo>
                    <a:lnTo>
                      <a:pt x="228" y="53"/>
                    </a:lnTo>
                    <a:close/>
                    <a:moveTo>
                      <a:pt x="4" y="4"/>
                    </a:moveTo>
                    <a:lnTo>
                      <a:pt x="4" y="77"/>
                    </a:lnTo>
                    <a:lnTo>
                      <a:pt x="0" y="84"/>
                    </a:lnTo>
                    <a:lnTo>
                      <a:pt x="4" y="92"/>
                    </a:lnTo>
                    <a:lnTo>
                      <a:pt x="4" y="134"/>
                    </a:lnTo>
                    <a:lnTo>
                      <a:pt x="21" y="134"/>
                    </a:lnTo>
                    <a:lnTo>
                      <a:pt x="25" y="132"/>
                    </a:lnTo>
                    <a:lnTo>
                      <a:pt x="27" y="132"/>
                    </a:lnTo>
                    <a:lnTo>
                      <a:pt x="27" y="134"/>
                    </a:lnTo>
                    <a:lnTo>
                      <a:pt x="33" y="134"/>
                    </a:lnTo>
                    <a:lnTo>
                      <a:pt x="37" y="134"/>
                    </a:lnTo>
                    <a:lnTo>
                      <a:pt x="45" y="130"/>
                    </a:lnTo>
                    <a:lnTo>
                      <a:pt x="45" y="126"/>
                    </a:lnTo>
                    <a:lnTo>
                      <a:pt x="49" y="124"/>
                    </a:lnTo>
                    <a:lnTo>
                      <a:pt x="49" y="122"/>
                    </a:lnTo>
                    <a:lnTo>
                      <a:pt x="49" y="116"/>
                    </a:lnTo>
                    <a:lnTo>
                      <a:pt x="51" y="110"/>
                    </a:lnTo>
                    <a:lnTo>
                      <a:pt x="53" y="110"/>
                    </a:lnTo>
                    <a:lnTo>
                      <a:pt x="53" y="112"/>
                    </a:lnTo>
                    <a:lnTo>
                      <a:pt x="55" y="112"/>
                    </a:lnTo>
                    <a:lnTo>
                      <a:pt x="59" y="112"/>
                    </a:lnTo>
                    <a:lnTo>
                      <a:pt x="61" y="110"/>
                    </a:lnTo>
                    <a:lnTo>
                      <a:pt x="69" y="114"/>
                    </a:lnTo>
                    <a:lnTo>
                      <a:pt x="77" y="114"/>
                    </a:lnTo>
                    <a:lnTo>
                      <a:pt x="86" y="116"/>
                    </a:lnTo>
                    <a:lnTo>
                      <a:pt x="96" y="126"/>
                    </a:lnTo>
                    <a:lnTo>
                      <a:pt x="96" y="132"/>
                    </a:lnTo>
                    <a:lnTo>
                      <a:pt x="96" y="134"/>
                    </a:lnTo>
                    <a:lnTo>
                      <a:pt x="98" y="134"/>
                    </a:lnTo>
                    <a:lnTo>
                      <a:pt x="100" y="136"/>
                    </a:lnTo>
                    <a:lnTo>
                      <a:pt x="102" y="140"/>
                    </a:lnTo>
                    <a:lnTo>
                      <a:pt x="102" y="142"/>
                    </a:lnTo>
                    <a:lnTo>
                      <a:pt x="106" y="142"/>
                    </a:lnTo>
                    <a:lnTo>
                      <a:pt x="108" y="142"/>
                    </a:lnTo>
                    <a:lnTo>
                      <a:pt x="108" y="145"/>
                    </a:lnTo>
                    <a:lnTo>
                      <a:pt x="112" y="149"/>
                    </a:lnTo>
                    <a:lnTo>
                      <a:pt x="116" y="151"/>
                    </a:lnTo>
                    <a:lnTo>
                      <a:pt x="116" y="155"/>
                    </a:lnTo>
                    <a:lnTo>
                      <a:pt x="120" y="155"/>
                    </a:lnTo>
                    <a:lnTo>
                      <a:pt x="124" y="155"/>
                    </a:lnTo>
                    <a:lnTo>
                      <a:pt x="128" y="161"/>
                    </a:lnTo>
                    <a:lnTo>
                      <a:pt x="130" y="159"/>
                    </a:lnTo>
                    <a:lnTo>
                      <a:pt x="134" y="159"/>
                    </a:lnTo>
                    <a:lnTo>
                      <a:pt x="136" y="161"/>
                    </a:lnTo>
                    <a:lnTo>
                      <a:pt x="140" y="161"/>
                    </a:lnTo>
                    <a:lnTo>
                      <a:pt x="147" y="163"/>
                    </a:lnTo>
                    <a:lnTo>
                      <a:pt x="149" y="165"/>
                    </a:lnTo>
                    <a:lnTo>
                      <a:pt x="155" y="169"/>
                    </a:lnTo>
                    <a:lnTo>
                      <a:pt x="161" y="169"/>
                    </a:lnTo>
                    <a:lnTo>
                      <a:pt x="161" y="161"/>
                    </a:lnTo>
                    <a:lnTo>
                      <a:pt x="157" y="159"/>
                    </a:lnTo>
                    <a:lnTo>
                      <a:pt x="153" y="159"/>
                    </a:lnTo>
                    <a:lnTo>
                      <a:pt x="149" y="155"/>
                    </a:lnTo>
                    <a:lnTo>
                      <a:pt x="153" y="149"/>
                    </a:lnTo>
                    <a:lnTo>
                      <a:pt x="147" y="145"/>
                    </a:lnTo>
                    <a:lnTo>
                      <a:pt x="146" y="149"/>
                    </a:lnTo>
                    <a:lnTo>
                      <a:pt x="144" y="149"/>
                    </a:lnTo>
                    <a:lnTo>
                      <a:pt x="140" y="142"/>
                    </a:lnTo>
                    <a:lnTo>
                      <a:pt x="140" y="136"/>
                    </a:lnTo>
                    <a:lnTo>
                      <a:pt x="130" y="134"/>
                    </a:lnTo>
                    <a:lnTo>
                      <a:pt x="130" y="126"/>
                    </a:lnTo>
                    <a:lnTo>
                      <a:pt x="126" y="124"/>
                    </a:lnTo>
                    <a:lnTo>
                      <a:pt x="126" y="120"/>
                    </a:lnTo>
                    <a:lnTo>
                      <a:pt x="124" y="116"/>
                    </a:lnTo>
                    <a:lnTo>
                      <a:pt x="118" y="116"/>
                    </a:lnTo>
                    <a:lnTo>
                      <a:pt x="112" y="112"/>
                    </a:lnTo>
                    <a:lnTo>
                      <a:pt x="110" y="106"/>
                    </a:lnTo>
                    <a:lnTo>
                      <a:pt x="110" y="94"/>
                    </a:lnTo>
                    <a:lnTo>
                      <a:pt x="108" y="94"/>
                    </a:lnTo>
                    <a:lnTo>
                      <a:pt x="108" y="92"/>
                    </a:lnTo>
                    <a:lnTo>
                      <a:pt x="108" y="90"/>
                    </a:lnTo>
                    <a:lnTo>
                      <a:pt x="110" y="90"/>
                    </a:lnTo>
                    <a:lnTo>
                      <a:pt x="116" y="90"/>
                    </a:lnTo>
                    <a:lnTo>
                      <a:pt x="118" y="86"/>
                    </a:lnTo>
                    <a:lnTo>
                      <a:pt x="120" y="84"/>
                    </a:lnTo>
                    <a:lnTo>
                      <a:pt x="120" y="77"/>
                    </a:lnTo>
                    <a:lnTo>
                      <a:pt x="118" y="77"/>
                    </a:lnTo>
                    <a:lnTo>
                      <a:pt x="116" y="73"/>
                    </a:lnTo>
                    <a:lnTo>
                      <a:pt x="110" y="71"/>
                    </a:lnTo>
                    <a:lnTo>
                      <a:pt x="108" y="73"/>
                    </a:lnTo>
                    <a:lnTo>
                      <a:pt x="106" y="73"/>
                    </a:lnTo>
                    <a:lnTo>
                      <a:pt x="102" y="65"/>
                    </a:lnTo>
                    <a:lnTo>
                      <a:pt x="100" y="65"/>
                    </a:lnTo>
                    <a:lnTo>
                      <a:pt x="100" y="61"/>
                    </a:lnTo>
                    <a:lnTo>
                      <a:pt x="90" y="61"/>
                    </a:lnTo>
                    <a:lnTo>
                      <a:pt x="88" y="61"/>
                    </a:lnTo>
                    <a:lnTo>
                      <a:pt x="82" y="57"/>
                    </a:lnTo>
                    <a:lnTo>
                      <a:pt x="82" y="55"/>
                    </a:lnTo>
                    <a:lnTo>
                      <a:pt x="86" y="51"/>
                    </a:lnTo>
                    <a:lnTo>
                      <a:pt x="80" y="43"/>
                    </a:lnTo>
                    <a:lnTo>
                      <a:pt x="73" y="35"/>
                    </a:lnTo>
                    <a:lnTo>
                      <a:pt x="71" y="35"/>
                    </a:lnTo>
                    <a:lnTo>
                      <a:pt x="65" y="35"/>
                    </a:lnTo>
                    <a:lnTo>
                      <a:pt x="63" y="31"/>
                    </a:lnTo>
                    <a:lnTo>
                      <a:pt x="59" y="25"/>
                    </a:lnTo>
                    <a:lnTo>
                      <a:pt x="51" y="25"/>
                    </a:lnTo>
                    <a:lnTo>
                      <a:pt x="45" y="19"/>
                    </a:lnTo>
                    <a:lnTo>
                      <a:pt x="37" y="19"/>
                    </a:lnTo>
                    <a:lnTo>
                      <a:pt x="33" y="15"/>
                    </a:lnTo>
                    <a:lnTo>
                      <a:pt x="25" y="15"/>
                    </a:lnTo>
                    <a:lnTo>
                      <a:pt x="17" y="13"/>
                    </a:lnTo>
                    <a:lnTo>
                      <a:pt x="6" y="4"/>
                    </a:lnTo>
                    <a:lnTo>
                      <a:pt x="6" y="0"/>
                    </a:lnTo>
                    <a:lnTo>
                      <a:pt x="4" y="0"/>
                    </a:lnTo>
                    <a:lnTo>
                      <a:pt x="4" y="4"/>
                    </a:lnTo>
                    <a:lnTo>
                      <a:pt x="4" y="4"/>
                    </a:lnTo>
                    <a:close/>
                    <a:moveTo>
                      <a:pt x="189" y="37"/>
                    </a:moveTo>
                    <a:lnTo>
                      <a:pt x="189" y="37"/>
                    </a:lnTo>
                    <a:lnTo>
                      <a:pt x="183" y="41"/>
                    </a:lnTo>
                    <a:lnTo>
                      <a:pt x="183" y="43"/>
                    </a:lnTo>
                    <a:lnTo>
                      <a:pt x="185" y="43"/>
                    </a:lnTo>
                    <a:lnTo>
                      <a:pt x="185" y="47"/>
                    </a:lnTo>
                    <a:lnTo>
                      <a:pt x="181" y="47"/>
                    </a:lnTo>
                    <a:lnTo>
                      <a:pt x="177" y="51"/>
                    </a:lnTo>
                    <a:lnTo>
                      <a:pt x="177" y="53"/>
                    </a:lnTo>
                    <a:lnTo>
                      <a:pt x="175" y="57"/>
                    </a:lnTo>
                    <a:lnTo>
                      <a:pt x="173" y="61"/>
                    </a:lnTo>
                    <a:lnTo>
                      <a:pt x="163" y="61"/>
                    </a:lnTo>
                    <a:lnTo>
                      <a:pt x="161" y="55"/>
                    </a:lnTo>
                    <a:lnTo>
                      <a:pt x="153" y="63"/>
                    </a:lnTo>
                    <a:lnTo>
                      <a:pt x="149" y="65"/>
                    </a:lnTo>
                    <a:lnTo>
                      <a:pt x="144" y="65"/>
                    </a:lnTo>
                    <a:lnTo>
                      <a:pt x="140" y="65"/>
                    </a:lnTo>
                    <a:lnTo>
                      <a:pt x="136" y="63"/>
                    </a:lnTo>
                    <a:lnTo>
                      <a:pt x="134" y="67"/>
                    </a:lnTo>
                    <a:lnTo>
                      <a:pt x="140" y="73"/>
                    </a:lnTo>
                    <a:lnTo>
                      <a:pt x="144" y="75"/>
                    </a:lnTo>
                    <a:lnTo>
                      <a:pt x="149" y="75"/>
                    </a:lnTo>
                    <a:lnTo>
                      <a:pt x="157" y="75"/>
                    </a:lnTo>
                    <a:lnTo>
                      <a:pt x="165" y="75"/>
                    </a:lnTo>
                    <a:lnTo>
                      <a:pt x="173" y="73"/>
                    </a:lnTo>
                    <a:lnTo>
                      <a:pt x="177" y="67"/>
                    </a:lnTo>
                    <a:lnTo>
                      <a:pt x="181" y="67"/>
                    </a:lnTo>
                    <a:lnTo>
                      <a:pt x="183" y="65"/>
                    </a:lnTo>
                    <a:lnTo>
                      <a:pt x="183" y="63"/>
                    </a:lnTo>
                    <a:lnTo>
                      <a:pt x="183" y="61"/>
                    </a:lnTo>
                    <a:lnTo>
                      <a:pt x="189" y="61"/>
                    </a:lnTo>
                    <a:lnTo>
                      <a:pt x="191" y="57"/>
                    </a:lnTo>
                    <a:lnTo>
                      <a:pt x="193" y="55"/>
                    </a:lnTo>
                    <a:lnTo>
                      <a:pt x="191" y="51"/>
                    </a:lnTo>
                    <a:lnTo>
                      <a:pt x="195" y="51"/>
                    </a:lnTo>
                    <a:lnTo>
                      <a:pt x="195" y="47"/>
                    </a:lnTo>
                    <a:lnTo>
                      <a:pt x="195" y="45"/>
                    </a:lnTo>
                    <a:lnTo>
                      <a:pt x="195" y="41"/>
                    </a:lnTo>
                    <a:lnTo>
                      <a:pt x="193" y="41"/>
                    </a:lnTo>
                    <a:lnTo>
                      <a:pt x="193" y="37"/>
                    </a:lnTo>
                    <a:lnTo>
                      <a:pt x="189" y="37"/>
                    </a:lnTo>
                    <a:lnTo>
                      <a:pt x="189" y="37"/>
                    </a:lnTo>
                    <a:close/>
                    <a:moveTo>
                      <a:pt x="191" y="19"/>
                    </a:moveTo>
                    <a:lnTo>
                      <a:pt x="191" y="19"/>
                    </a:lnTo>
                    <a:lnTo>
                      <a:pt x="191" y="25"/>
                    </a:lnTo>
                    <a:lnTo>
                      <a:pt x="195" y="31"/>
                    </a:lnTo>
                    <a:lnTo>
                      <a:pt x="199" y="33"/>
                    </a:lnTo>
                    <a:lnTo>
                      <a:pt x="199" y="37"/>
                    </a:lnTo>
                    <a:lnTo>
                      <a:pt x="199" y="41"/>
                    </a:lnTo>
                    <a:lnTo>
                      <a:pt x="199" y="43"/>
                    </a:lnTo>
                    <a:lnTo>
                      <a:pt x="201" y="45"/>
                    </a:lnTo>
                    <a:lnTo>
                      <a:pt x="203" y="45"/>
                    </a:lnTo>
                    <a:lnTo>
                      <a:pt x="203" y="43"/>
                    </a:lnTo>
                    <a:lnTo>
                      <a:pt x="205" y="35"/>
                    </a:lnTo>
                    <a:lnTo>
                      <a:pt x="201" y="27"/>
                    </a:lnTo>
                    <a:lnTo>
                      <a:pt x="191" y="19"/>
                    </a:lnTo>
                    <a:lnTo>
                      <a:pt x="191" y="19"/>
                    </a:lnTo>
                    <a:close/>
                    <a:moveTo>
                      <a:pt x="171" y="8"/>
                    </a:moveTo>
                    <a:lnTo>
                      <a:pt x="171" y="8"/>
                    </a:lnTo>
                    <a:lnTo>
                      <a:pt x="171" y="13"/>
                    </a:lnTo>
                    <a:lnTo>
                      <a:pt x="183" y="17"/>
                    </a:lnTo>
                    <a:lnTo>
                      <a:pt x="185" y="19"/>
                    </a:lnTo>
                    <a:lnTo>
                      <a:pt x="189" y="19"/>
                    </a:lnTo>
                    <a:lnTo>
                      <a:pt x="189" y="15"/>
                    </a:lnTo>
                    <a:lnTo>
                      <a:pt x="171" y="8"/>
                    </a:lnTo>
                    <a:lnTo>
                      <a:pt x="171" y="8"/>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386" name="Freeform 81">
                <a:extLst>
                  <a:ext uri="{FF2B5EF4-FFF2-40B4-BE49-F238E27FC236}">
                    <a16:creationId xmlns:a16="http://schemas.microsoft.com/office/drawing/2014/main" id="{DB1C3DB0-D4B9-B144-AE83-AA171C746ADC}"/>
                  </a:ext>
                </a:extLst>
              </p:cNvPr>
              <p:cNvSpPr>
                <a:spLocks/>
              </p:cNvSpPr>
              <p:nvPr/>
            </p:nvSpPr>
            <p:spPr bwMode="gray">
              <a:xfrm>
                <a:off x="9139238" y="4854575"/>
                <a:ext cx="44450" cy="61913"/>
              </a:xfrm>
              <a:custGeom>
                <a:avLst/>
                <a:gdLst/>
                <a:ahLst/>
                <a:cxnLst>
                  <a:cxn ang="0">
                    <a:pos x="0" y="0"/>
                  </a:cxn>
                  <a:cxn ang="0">
                    <a:pos x="0" y="0"/>
                  </a:cxn>
                  <a:cxn ang="0">
                    <a:pos x="0" y="14"/>
                  </a:cxn>
                  <a:cxn ang="0">
                    <a:pos x="2" y="20"/>
                  </a:cxn>
                  <a:cxn ang="0">
                    <a:pos x="4" y="22"/>
                  </a:cxn>
                  <a:cxn ang="0">
                    <a:pos x="4" y="27"/>
                  </a:cxn>
                  <a:cxn ang="0">
                    <a:pos x="10" y="29"/>
                  </a:cxn>
                  <a:cxn ang="0">
                    <a:pos x="10" y="33"/>
                  </a:cxn>
                  <a:cxn ang="0">
                    <a:pos x="22" y="39"/>
                  </a:cxn>
                  <a:cxn ang="0">
                    <a:pos x="28" y="33"/>
                  </a:cxn>
                  <a:cxn ang="0">
                    <a:pos x="24" y="29"/>
                  </a:cxn>
                  <a:cxn ang="0">
                    <a:pos x="22" y="24"/>
                  </a:cxn>
                  <a:cxn ang="0">
                    <a:pos x="18" y="24"/>
                  </a:cxn>
                  <a:cxn ang="0">
                    <a:pos x="10" y="14"/>
                  </a:cxn>
                  <a:cxn ang="0">
                    <a:pos x="10" y="10"/>
                  </a:cxn>
                  <a:cxn ang="0">
                    <a:pos x="8" y="10"/>
                  </a:cxn>
                  <a:cxn ang="0">
                    <a:pos x="4" y="8"/>
                  </a:cxn>
                  <a:cxn ang="0">
                    <a:pos x="2" y="2"/>
                  </a:cxn>
                  <a:cxn ang="0">
                    <a:pos x="2" y="0"/>
                  </a:cxn>
                  <a:cxn ang="0">
                    <a:pos x="0" y="0"/>
                  </a:cxn>
                  <a:cxn ang="0">
                    <a:pos x="0" y="0"/>
                  </a:cxn>
                </a:cxnLst>
                <a:rect l="0" t="0" r="r" b="b"/>
                <a:pathLst>
                  <a:path w="28" h="39">
                    <a:moveTo>
                      <a:pt x="0" y="0"/>
                    </a:moveTo>
                    <a:lnTo>
                      <a:pt x="0" y="0"/>
                    </a:lnTo>
                    <a:lnTo>
                      <a:pt x="0" y="14"/>
                    </a:lnTo>
                    <a:lnTo>
                      <a:pt x="2" y="20"/>
                    </a:lnTo>
                    <a:lnTo>
                      <a:pt x="4" y="22"/>
                    </a:lnTo>
                    <a:lnTo>
                      <a:pt x="4" y="27"/>
                    </a:lnTo>
                    <a:lnTo>
                      <a:pt x="10" y="29"/>
                    </a:lnTo>
                    <a:lnTo>
                      <a:pt x="10" y="33"/>
                    </a:lnTo>
                    <a:lnTo>
                      <a:pt x="22" y="39"/>
                    </a:lnTo>
                    <a:lnTo>
                      <a:pt x="28" y="33"/>
                    </a:lnTo>
                    <a:lnTo>
                      <a:pt x="24" y="29"/>
                    </a:lnTo>
                    <a:lnTo>
                      <a:pt x="22" y="24"/>
                    </a:lnTo>
                    <a:lnTo>
                      <a:pt x="18" y="24"/>
                    </a:lnTo>
                    <a:lnTo>
                      <a:pt x="10" y="14"/>
                    </a:lnTo>
                    <a:lnTo>
                      <a:pt x="10" y="10"/>
                    </a:lnTo>
                    <a:lnTo>
                      <a:pt x="8" y="10"/>
                    </a:lnTo>
                    <a:lnTo>
                      <a:pt x="4" y="8"/>
                    </a:lnTo>
                    <a:lnTo>
                      <a:pt x="2" y="2"/>
                    </a:lnTo>
                    <a:lnTo>
                      <a:pt x="2" y="0"/>
                    </a:lnTo>
                    <a:lnTo>
                      <a:pt x="0" y="0"/>
                    </a:lnTo>
                    <a:lnTo>
                      <a:pt x="0"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387" name="Freeform 82">
                <a:extLst>
                  <a:ext uri="{FF2B5EF4-FFF2-40B4-BE49-F238E27FC236}">
                    <a16:creationId xmlns:a16="http://schemas.microsoft.com/office/drawing/2014/main" id="{CBFFC6F1-B1B7-D34B-95CF-BF76FC32EDCE}"/>
                  </a:ext>
                </a:extLst>
              </p:cNvPr>
              <p:cNvSpPr>
                <a:spLocks/>
              </p:cNvSpPr>
              <p:nvPr/>
            </p:nvSpPr>
            <p:spPr bwMode="gray">
              <a:xfrm>
                <a:off x="8777288" y="4770438"/>
                <a:ext cx="255588" cy="268288"/>
              </a:xfrm>
              <a:custGeom>
                <a:avLst/>
                <a:gdLst/>
                <a:ahLst/>
                <a:cxnLst>
                  <a:cxn ang="0">
                    <a:pos x="4" y="77"/>
                  </a:cxn>
                  <a:cxn ang="0">
                    <a:pos x="4" y="92"/>
                  </a:cxn>
                  <a:cxn ang="0">
                    <a:pos x="21" y="134"/>
                  </a:cxn>
                  <a:cxn ang="0">
                    <a:pos x="27" y="132"/>
                  </a:cxn>
                  <a:cxn ang="0">
                    <a:pos x="33" y="134"/>
                  </a:cxn>
                  <a:cxn ang="0">
                    <a:pos x="45" y="130"/>
                  </a:cxn>
                  <a:cxn ang="0">
                    <a:pos x="49" y="124"/>
                  </a:cxn>
                  <a:cxn ang="0">
                    <a:pos x="49" y="116"/>
                  </a:cxn>
                  <a:cxn ang="0">
                    <a:pos x="53" y="110"/>
                  </a:cxn>
                  <a:cxn ang="0">
                    <a:pos x="55" y="112"/>
                  </a:cxn>
                  <a:cxn ang="0">
                    <a:pos x="61" y="110"/>
                  </a:cxn>
                  <a:cxn ang="0">
                    <a:pos x="77" y="114"/>
                  </a:cxn>
                  <a:cxn ang="0">
                    <a:pos x="96" y="126"/>
                  </a:cxn>
                  <a:cxn ang="0">
                    <a:pos x="96" y="134"/>
                  </a:cxn>
                  <a:cxn ang="0">
                    <a:pos x="100" y="136"/>
                  </a:cxn>
                  <a:cxn ang="0">
                    <a:pos x="102" y="142"/>
                  </a:cxn>
                  <a:cxn ang="0">
                    <a:pos x="108" y="142"/>
                  </a:cxn>
                  <a:cxn ang="0">
                    <a:pos x="112" y="149"/>
                  </a:cxn>
                  <a:cxn ang="0">
                    <a:pos x="116" y="155"/>
                  </a:cxn>
                  <a:cxn ang="0">
                    <a:pos x="124" y="155"/>
                  </a:cxn>
                  <a:cxn ang="0">
                    <a:pos x="130" y="159"/>
                  </a:cxn>
                  <a:cxn ang="0">
                    <a:pos x="136" y="161"/>
                  </a:cxn>
                  <a:cxn ang="0">
                    <a:pos x="147" y="163"/>
                  </a:cxn>
                  <a:cxn ang="0">
                    <a:pos x="155" y="169"/>
                  </a:cxn>
                  <a:cxn ang="0">
                    <a:pos x="161" y="161"/>
                  </a:cxn>
                  <a:cxn ang="0">
                    <a:pos x="153" y="159"/>
                  </a:cxn>
                  <a:cxn ang="0">
                    <a:pos x="153" y="149"/>
                  </a:cxn>
                  <a:cxn ang="0">
                    <a:pos x="146" y="149"/>
                  </a:cxn>
                  <a:cxn ang="0">
                    <a:pos x="140" y="142"/>
                  </a:cxn>
                  <a:cxn ang="0">
                    <a:pos x="130" y="134"/>
                  </a:cxn>
                  <a:cxn ang="0">
                    <a:pos x="126" y="124"/>
                  </a:cxn>
                  <a:cxn ang="0">
                    <a:pos x="124" y="116"/>
                  </a:cxn>
                  <a:cxn ang="0">
                    <a:pos x="112" y="112"/>
                  </a:cxn>
                  <a:cxn ang="0">
                    <a:pos x="110" y="94"/>
                  </a:cxn>
                  <a:cxn ang="0">
                    <a:pos x="108" y="92"/>
                  </a:cxn>
                  <a:cxn ang="0">
                    <a:pos x="110" y="90"/>
                  </a:cxn>
                  <a:cxn ang="0">
                    <a:pos x="118" y="86"/>
                  </a:cxn>
                  <a:cxn ang="0">
                    <a:pos x="120" y="77"/>
                  </a:cxn>
                  <a:cxn ang="0">
                    <a:pos x="116" y="73"/>
                  </a:cxn>
                  <a:cxn ang="0">
                    <a:pos x="108" y="73"/>
                  </a:cxn>
                  <a:cxn ang="0">
                    <a:pos x="102" y="65"/>
                  </a:cxn>
                  <a:cxn ang="0">
                    <a:pos x="100" y="61"/>
                  </a:cxn>
                  <a:cxn ang="0">
                    <a:pos x="88" y="61"/>
                  </a:cxn>
                  <a:cxn ang="0">
                    <a:pos x="82" y="55"/>
                  </a:cxn>
                  <a:cxn ang="0">
                    <a:pos x="80" y="43"/>
                  </a:cxn>
                  <a:cxn ang="0">
                    <a:pos x="71" y="35"/>
                  </a:cxn>
                  <a:cxn ang="0">
                    <a:pos x="63" y="31"/>
                  </a:cxn>
                  <a:cxn ang="0">
                    <a:pos x="51" y="25"/>
                  </a:cxn>
                  <a:cxn ang="0">
                    <a:pos x="37" y="19"/>
                  </a:cxn>
                  <a:cxn ang="0">
                    <a:pos x="25" y="15"/>
                  </a:cxn>
                  <a:cxn ang="0">
                    <a:pos x="6" y="4"/>
                  </a:cxn>
                  <a:cxn ang="0">
                    <a:pos x="4" y="0"/>
                  </a:cxn>
                </a:cxnLst>
                <a:rect l="0" t="0" r="r" b="b"/>
                <a:pathLst>
                  <a:path w="161" h="169">
                    <a:moveTo>
                      <a:pt x="4" y="4"/>
                    </a:moveTo>
                    <a:lnTo>
                      <a:pt x="4" y="77"/>
                    </a:lnTo>
                    <a:lnTo>
                      <a:pt x="0" y="84"/>
                    </a:lnTo>
                    <a:lnTo>
                      <a:pt x="4" y="92"/>
                    </a:lnTo>
                    <a:lnTo>
                      <a:pt x="4" y="134"/>
                    </a:lnTo>
                    <a:lnTo>
                      <a:pt x="21" y="134"/>
                    </a:lnTo>
                    <a:lnTo>
                      <a:pt x="25" y="132"/>
                    </a:lnTo>
                    <a:lnTo>
                      <a:pt x="27" y="132"/>
                    </a:lnTo>
                    <a:lnTo>
                      <a:pt x="27" y="134"/>
                    </a:lnTo>
                    <a:lnTo>
                      <a:pt x="33" y="134"/>
                    </a:lnTo>
                    <a:lnTo>
                      <a:pt x="37" y="134"/>
                    </a:lnTo>
                    <a:lnTo>
                      <a:pt x="45" y="130"/>
                    </a:lnTo>
                    <a:lnTo>
                      <a:pt x="45" y="126"/>
                    </a:lnTo>
                    <a:lnTo>
                      <a:pt x="49" y="124"/>
                    </a:lnTo>
                    <a:lnTo>
                      <a:pt x="49" y="122"/>
                    </a:lnTo>
                    <a:lnTo>
                      <a:pt x="49" y="116"/>
                    </a:lnTo>
                    <a:lnTo>
                      <a:pt x="51" y="110"/>
                    </a:lnTo>
                    <a:lnTo>
                      <a:pt x="53" y="110"/>
                    </a:lnTo>
                    <a:lnTo>
                      <a:pt x="53" y="112"/>
                    </a:lnTo>
                    <a:lnTo>
                      <a:pt x="55" y="112"/>
                    </a:lnTo>
                    <a:lnTo>
                      <a:pt x="59" y="112"/>
                    </a:lnTo>
                    <a:lnTo>
                      <a:pt x="61" y="110"/>
                    </a:lnTo>
                    <a:lnTo>
                      <a:pt x="69" y="114"/>
                    </a:lnTo>
                    <a:lnTo>
                      <a:pt x="77" y="114"/>
                    </a:lnTo>
                    <a:lnTo>
                      <a:pt x="86" y="116"/>
                    </a:lnTo>
                    <a:lnTo>
                      <a:pt x="96" y="126"/>
                    </a:lnTo>
                    <a:lnTo>
                      <a:pt x="96" y="132"/>
                    </a:lnTo>
                    <a:lnTo>
                      <a:pt x="96" y="134"/>
                    </a:lnTo>
                    <a:lnTo>
                      <a:pt x="98" y="134"/>
                    </a:lnTo>
                    <a:lnTo>
                      <a:pt x="100" y="136"/>
                    </a:lnTo>
                    <a:lnTo>
                      <a:pt x="102" y="140"/>
                    </a:lnTo>
                    <a:lnTo>
                      <a:pt x="102" y="142"/>
                    </a:lnTo>
                    <a:lnTo>
                      <a:pt x="106" y="142"/>
                    </a:lnTo>
                    <a:lnTo>
                      <a:pt x="108" y="142"/>
                    </a:lnTo>
                    <a:lnTo>
                      <a:pt x="108" y="145"/>
                    </a:lnTo>
                    <a:lnTo>
                      <a:pt x="112" y="149"/>
                    </a:lnTo>
                    <a:lnTo>
                      <a:pt x="116" y="151"/>
                    </a:lnTo>
                    <a:lnTo>
                      <a:pt x="116" y="155"/>
                    </a:lnTo>
                    <a:lnTo>
                      <a:pt x="120" y="155"/>
                    </a:lnTo>
                    <a:lnTo>
                      <a:pt x="124" y="155"/>
                    </a:lnTo>
                    <a:lnTo>
                      <a:pt x="128" y="161"/>
                    </a:lnTo>
                    <a:lnTo>
                      <a:pt x="130" y="159"/>
                    </a:lnTo>
                    <a:lnTo>
                      <a:pt x="134" y="159"/>
                    </a:lnTo>
                    <a:lnTo>
                      <a:pt x="136" y="161"/>
                    </a:lnTo>
                    <a:lnTo>
                      <a:pt x="140" y="161"/>
                    </a:lnTo>
                    <a:lnTo>
                      <a:pt x="147" y="163"/>
                    </a:lnTo>
                    <a:lnTo>
                      <a:pt x="149" y="165"/>
                    </a:lnTo>
                    <a:lnTo>
                      <a:pt x="155" y="169"/>
                    </a:lnTo>
                    <a:lnTo>
                      <a:pt x="161" y="169"/>
                    </a:lnTo>
                    <a:lnTo>
                      <a:pt x="161" y="161"/>
                    </a:lnTo>
                    <a:lnTo>
                      <a:pt x="157" y="159"/>
                    </a:lnTo>
                    <a:lnTo>
                      <a:pt x="153" y="159"/>
                    </a:lnTo>
                    <a:lnTo>
                      <a:pt x="149" y="155"/>
                    </a:lnTo>
                    <a:lnTo>
                      <a:pt x="153" y="149"/>
                    </a:lnTo>
                    <a:lnTo>
                      <a:pt x="147" y="145"/>
                    </a:lnTo>
                    <a:lnTo>
                      <a:pt x="146" y="149"/>
                    </a:lnTo>
                    <a:lnTo>
                      <a:pt x="144" y="149"/>
                    </a:lnTo>
                    <a:lnTo>
                      <a:pt x="140" y="142"/>
                    </a:lnTo>
                    <a:lnTo>
                      <a:pt x="140" y="136"/>
                    </a:lnTo>
                    <a:lnTo>
                      <a:pt x="130" y="134"/>
                    </a:lnTo>
                    <a:lnTo>
                      <a:pt x="130" y="126"/>
                    </a:lnTo>
                    <a:lnTo>
                      <a:pt x="126" y="124"/>
                    </a:lnTo>
                    <a:lnTo>
                      <a:pt x="126" y="120"/>
                    </a:lnTo>
                    <a:lnTo>
                      <a:pt x="124" y="116"/>
                    </a:lnTo>
                    <a:lnTo>
                      <a:pt x="118" y="116"/>
                    </a:lnTo>
                    <a:lnTo>
                      <a:pt x="112" y="112"/>
                    </a:lnTo>
                    <a:lnTo>
                      <a:pt x="110" y="106"/>
                    </a:lnTo>
                    <a:lnTo>
                      <a:pt x="110" y="94"/>
                    </a:lnTo>
                    <a:lnTo>
                      <a:pt x="108" y="94"/>
                    </a:lnTo>
                    <a:lnTo>
                      <a:pt x="108" y="92"/>
                    </a:lnTo>
                    <a:lnTo>
                      <a:pt x="108" y="90"/>
                    </a:lnTo>
                    <a:lnTo>
                      <a:pt x="110" y="90"/>
                    </a:lnTo>
                    <a:lnTo>
                      <a:pt x="116" y="90"/>
                    </a:lnTo>
                    <a:lnTo>
                      <a:pt x="118" y="86"/>
                    </a:lnTo>
                    <a:lnTo>
                      <a:pt x="120" y="84"/>
                    </a:lnTo>
                    <a:lnTo>
                      <a:pt x="120" y="77"/>
                    </a:lnTo>
                    <a:lnTo>
                      <a:pt x="118" y="77"/>
                    </a:lnTo>
                    <a:lnTo>
                      <a:pt x="116" y="73"/>
                    </a:lnTo>
                    <a:lnTo>
                      <a:pt x="110" y="71"/>
                    </a:lnTo>
                    <a:lnTo>
                      <a:pt x="108" y="73"/>
                    </a:lnTo>
                    <a:lnTo>
                      <a:pt x="106" y="73"/>
                    </a:lnTo>
                    <a:lnTo>
                      <a:pt x="102" y="65"/>
                    </a:lnTo>
                    <a:lnTo>
                      <a:pt x="100" y="65"/>
                    </a:lnTo>
                    <a:lnTo>
                      <a:pt x="100" y="61"/>
                    </a:lnTo>
                    <a:lnTo>
                      <a:pt x="90" y="61"/>
                    </a:lnTo>
                    <a:lnTo>
                      <a:pt x="88" y="61"/>
                    </a:lnTo>
                    <a:lnTo>
                      <a:pt x="82" y="57"/>
                    </a:lnTo>
                    <a:lnTo>
                      <a:pt x="82" y="55"/>
                    </a:lnTo>
                    <a:lnTo>
                      <a:pt x="86" y="51"/>
                    </a:lnTo>
                    <a:lnTo>
                      <a:pt x="80" y="43"/>
                    </a:lnTo>
                    <a:lnTo>
                      <a:pt x="73" y="35"/>
                    </a:lnTo>
                    <a:lnTo>
                      <a:pt x="71" y="35"/>
                    </a:lnTo>
                    <a:lnTo>
                      <a:pt x="65" y="35"/>
                    </a:lnTo>
                    <a:lnTo>
                      <a:pt x="63" y="31"/>
                    </a:lnTo>
                    <a:lnTo>
                      <a:pt x="59" y="25"/>
                    </a:lnTo>
                    <a:lnTo>
                      <a:pt x="51" y="25"/>
                    </a:lnTo>
                    <a:lnTo>
                      <a:pt x="45" y="19"/>
                    </a:lnTo>
                    <a:lnTo>
                      <a:pt x="37" y="19"/>
                    </a:lnTo>
                    <a:lnTo>
                      <a:pt x="33" y="15"/>
                    </a:lnTo>
                    <a:lnTo>
                      <a:pt x="25" y="15"/>
                    </a:lnTo>
                    <a:lnTo>
                      <a:pt x="17" y="13"/>
                    </a:lnTo>
                    <a:lnTo>
                      <a:pt x="6" y="4"/>
                    </a:lnTo>
                    <a:lnTo>
                      <a:pt x="6" y="0"/>
                    </a:lnTo>
                    <a:lnTo>
                      <a:pt x="4" y="0"/>
                    </a:lnTo>
                    <a:lnTo>
                      <a:pt x="4" y="4"/>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388" name="Freeform 83">
                <a:extLst>
                  <a:ext uri="{FF2B5EF4-FFF2-40B4-BE49-F238E27FC236}">
                    <a16:creationId xmlns:a16="http://schemas.microsoft.com/office/drawing/2014/main" id="{4657C4A6-6CE1-B148-9747-E52F86F91CCA}"/>
                  </a:ext>
                </a:extLst>
              </p:cNvPr>
              <p:cNvSpPr>
                <a:spLocks/>
              </p:cNvSpPr>
              <p:nvPr/>
            </p:nvSpPr>
            <p:spPr bwMode="gray">
              <a:xfrm>
                <a:off x="8777288" y="4770438"/>
                <a:ext cx="255588" cy="268288"/>
              </a:xfrm>
              <a:custGeom>
                <a:avLst/>
                <a:gdLst/>
                <a:ahLst/>
                <a:cxnLst>
                  <a:cxn ang="0">
                    <a:pos x="4" y="77"/>
                  </a:cxn>
                  <a:cxn ang="0">
                    <a:pos x="4" y="92"/>
                  </a:cxn>
                  <a:cxn ang="0">
                    <a:pos x="21" y="134"/>
                  </a:cxn>
                  <a:cxn ang="0">
                    <a:pos x="27" y="132"/>
                  </a:cxn>
                  <a:cxn ang="0">
                    <a:pos x="33" y="134"/>
                  </a:cxn>
                  <a:cxn ang="0">
                    <a:pos x="45" y="130"/>
                  </a:cxn>
                  <a:cxn ang="0">
                    <a:pos x="49" y="124"/>
                  </a:cxn>
                  <a:cxn ang="0">
                    <a:pos x="49" y="116"/>
                  </a:cxn>
                  <a:cxn ang="0">
                    <a:pos x="53" y="110"/>
                  </a:cxn>
                  <a:cxn ang="0">
                    <a:pos x="55" y="112"/>
                  </a:cxn>
                  <a:cxn ang="0">
                    <a:pos x="61" y="110"/>
                  </a:cxn>
                  <a:cxn ang="0">
                    <a:pos x="77" y="114"/>
                  </a:cxn>
                  <a:cxn ang="0">
                    <a:pos x="96" y="126"/>
                  </a:cxn>
                  <a:cxn ang="0">
                    <a:pos x="96" y="134"/>
                  </a:cxn>
                  <a:cxn ang="0">
                    <a:pos x="100" y="136"/>
                  </a:cxn>
                  <a:cxn ang="0">
                    <a:pos x="102" y="142"/>
                  </a:cxn>
                  <a:cxn ang="0">
                    <a:pos x="108" y="142"/>
                  </a:cxn>
                  <a:cxn ang="0">
                    <a:pos x="112" y="149"/>
                  </a:cxn>
                  <a:cxn ang="0">
                    <a:pos x="116" y="155"/>
                  </a:cxn>
                  <a:cxn ang="0">
                    <a:pos x="124" y="155"/>
                  </a:cxn>
                  <a:cxn ang="0">
                    <a:pos x="130" y="159"/>
                  </a:cxn>
                  <a:cxn ang="0">
                    <a:pos x="136" y="161"/>
                  </a:cxn>
                  <a:cxn ang="0">
                    <a:pos x="147" y="163"/>
                  </a:cxn>
                  <a:cxn ang="0">
                    <a:pos x="155" y="169"/>
                  </a:cxn>
                  <a:cxn ang="0">
                    <a:pos x="161" y="161"/>
                  </a:cxn>
                  <a:cxn ang="0">
                    <a:pos x="153" y="159"/>
                  </a:cxn>
                  <a:cxn ang="0">
                    <a:pos x="153" y="149"/>
                  </a:cxn>
                  <a:cxn ang="0">
                    <a:pos x="146" y="149"/>
                  </a:cxn>
                  <a:cxn ang="0">
                    <a:pos x="140" y="142"/>
                  </a:cxn>
                  <a:cxn ang="0">
                    <a:pos x="130" y="134"/>
                  </a:cxn>
                  <a:cxn ang="0">
                    <a:pos x="126" y="124"/>
                  </a:cxn>
                  <a:cxn ang="0">
                    <a:pos x="124" y="116"/>
                  </a:cxn>
                  <a:cxn ang="0">
                    <a:pos x="112" y="112"/>
                  </a:cxn>
                  <a:cxn ang="0">
                    <a:pos x="110" y="94"/>
                  </a:cxn>
                  <a:cxn ang="0">
                    <a:pos x="108" y="92"/>
                  </a:cxn>
                  <a:cxn ang="0">
                    <a:pos x="110" y="90"/>
                  </a:cxn>
                  <a:cxn ang="0">
                    <a:pos x="118" y="86"/>
                  </a:cxn>
                  <a:cxn ang="0">
                    <a:pos x="120" y="77"/>
                  </a:cxn>
                  <a:cxn ang="0">
                    <a:pos x="116" y="73"/>
                  </a:cxn>
                  <a:cxn ang="0">
                    <a:pos x="108" y="73"/>
                  </a:cxn>
                  <a:cxn ang="0">
                    <a:pos x="102" y="65"/>
                  </a:cxn>
                  <a:cxn ang="0">
                    <a:pos x="100" y="61"/>
                  </a:cxn>
                  <a:cxn ang="0">
                    <a:pos x="88" y="61"/>
                  </a:cxn>
                  <a:cxn ang="0">
                    <a:pos x="82" y="55"/>
                  </a:cxn>
                  <a:cxn ang="0">
                    <a:pos x="80" y="43"/>
                  </a:cxn>
                  <a:cxn ang="0">
                    <a:pos x="71" y="35"/>
                  </a:cxn>
                  <a:cxn ang="0">
                    <a:pos x="63" y="31"/>
                  </a:cxn>
                  <a:cxn ang="0">
                    <a:pos x="51" y="25"/>
                  </a:cxn>
                  <a:cxn ang="0">
                    <a:pos x="37" y="19"/>
                  </a:cxn>
                  <a:cxn ang="0">
                    <a:pos x="25" y="15"/>
                  </a:cxn>
                  <a:cxn ang="0">
                    <a:pos x="6" y="4"/>
                  </a:cxn>
                  <a:cxn ang="0">
                    <a:pos x="4" y="0"/>
                  </a:cxn>
                </a:cxnLst>
                <a:rect l="0" t="0" r="r" b="b"/>
                <a:pathLst>
                  <a:path w="161" h="169">
                    <a:moveTo>
                      <a:pt x="4" y="4"/>
                    </a:moveTo>
                    <a:lnTo>
                      <a:pt x="4" y="77"/>
                    </a:lnTo>
                    <a:lnTo>
                      <a:pt x="0" y="84"/>
                    </a:lnTo>
                    <a:lnTo>
                      <a:pt x="4" y="92"/>
                    </a:lnTo>
                    <a:lnTo>
                      <a:pt x="4" y="134"/>
                    </a:lnTo>
                    <a:lnTo>
                      <a:pt x="21" y="134"/>
                    </a:lnTo>
                    <a:lnTo>
                      <a:pt x="25" y="132"/>
                    </a:lnTo>
                    <a:lnTo>
                      <a:pt x="27" y="132"/>
                    </a:lnTo>
                    <a:lnTo>
                      <a:pt x="27" y="134"/>
                    </a:lnTo>
                    <a:lnTo>
                      <a:pt x="33" y="134"/>
                    </a:lnTo>
                    <a:lnTo>
                      <a:pt x="37" y="134"/>
                    </a:lnTo>
                    <a:lnTo>
                      <a:pt x="45" y="130"/>
                    </a:lnTo>
                    <a:lnTo>
                      <a:pt x="45" y="126"/>
                    </a:lnTo>
                    <a:lnTo>
                      <a:pt x="49" y="124"/>
                    </a:lnTo>
                    <a:lnTo>
                      <a:pt x="49" y="122"/>
                    </a:lnTo>
                    <a:lnTo>
                      <a:pt x="49" y="116"/>
                    </a:lnTo>
                    <a:lnTo>
                      <a:pt x="51" y="110"/>
                    </a:lnTo>
                    <a:lnTo>
                      <a:pt x="53" y="110"/>
                    </a:lnTo>
                    <a:lnTo>
                      <a:pt x="53" y="112"/>
                    </a:lnTo>
                    <a:lnTo>
                      <a:pt x="55" y="112"/>
                    </a:lnTo>
                    <a:lnTo>
                      <a:pt x="59" y="112"/>
                    </a:lnTo>
                    <a:lnTo>
                      <a:pt x="61" y="110"/>
                    </a:lnTo>
                    <a:lnTo>
                      <a:pt x="69" y="114"/>
                    </a:lnTo>
                    <a:lnTo>
                      <a:pt x="77" y="114"/>
                    </a:lnTo>
                    <a:lnTo>
                      <a:pt x="86" y="116"/>
                    </a:lnTo>
                    <a:lnTo>
                      <a:pt x="96" y="126"/>
                    </a:lnTo>
                    <a:lnTo>
                      <a:pt x="96" y="132"/>
                    </a:lnTo>
                    <a:lnTo>
                      <a:pt x="96" y="134"/>
                    </a:lnTo>
                    <a:lnTo>
                      <a:pt x="98" y="134"/>
                    </a:lnTo>
                    <a:lnTo>
                      <a:pt x="100" y="136"/>
                    </a:lnTo>
                    <a:lnTo>
                      <a:pt x="102" y="140"/>
                    </a:lnTo>
                    <a:lnTo>
                      <a:pt x="102" y="142"/>
                    </a:lnTo>
                    <a:lnTo>
                      <a:pt x="106" y="142"/>
                    </a:lnTo>
                    <a:lnTo>
                      <a:pt x="108" y="142"/>
                    </a:lnTo>
                    <a:lnTo>
                      <a:pt x="108" y="145"/>
                    </a:lnTo>
                    <a:lnTo>
                      <a:pt x="112" y="149"/>
                    </a:lnTo>
                    <a:lnTo>
                      <a:pt x="116" y="151"/>
                    </a:lnTo>
                    <a:lnTo>
                      <a:pt x="116" y="155"/>
                    </a:lnTo>
                    <a:lnTo>
                      <a:pt x="120" y="155"/>
                    </a:lnTo>
                    <a:lnTo>
                      <a:pt x="124" y="155"/>
                    </a:lnTo>
                    <a:lnTo>
                      <a:pt x="128" y="161"/>
                    </a:lnTo>
                    <a:lnTo>
                      <a:pt x="130" y="159"/>
                    </a:lnTo>
                    <a:lnTo>
                      <a:pt x="134" y="159"/>
                    </a:lnTo>
                    <a:lnTo>
                      <a:pt x="136" y="161"/>
                    </a:lnTo>
                    <a:lnTo>
                      <a:pt x="140" y="161"/>
                    </a:lnTo>
                    <a:lnTo>
                      <a:pt x="147" y="163"/>
                    </a:lnTo>
                    <a:lnTo>
                      <a:pt x="149" y="165"/>
                    </a:lnTo>
                    <a:lnTo>
                      <a:pt x="155" y="169"/>
                    </a:lnTo>
                    <a:lnTo>
                      <a:pt x="161" y="169"/>
                    </a:lnTo>
                    <a:lnTo>
                      <a:pt x="161" y="161"/>
                    </a:lnTo>
                    <a:lnTo>
                      <a:pt x="157" y="159"/>
                    </a:lnTo>
                    <a:lnTo>
                      <a:pt x="153" y="159"/>
                    </a:lnTo>
                    <a:lnTo>
                      <a:pt x="149" y="155"/>
                    </a:lnTo>
                    <a:lnTo>
                      <a:pt x="153" y="149"/>
                    </a:lnTo>
                    <a:lnTo>
                      <a:pt x="147" y="145"/>
                    </a:lnTo>
                    <a:lnTo>
                      <a:pt x="146" y="149"/>
                    </a:lnTo>
                    <a:lnTo>
                      <a:pt x="144" y="149"/>
                    </a:lnTo>
                    <a:lnTo>
                      <a:pt x="140" y="142"/>
                    </a:lnTo>
                    <a:lnTo>
                      <a:pt x="140" y="136"/>
                    </a:lnTo>
                    <a:lnTo>
                      <a:pt x="130" y="134"/>
                    </a:lnTo>
                    <a:lnTo>
                      <a:pt x="130" y="126"/>
                    </a:lnTo>
                    <a:lnTo>
                      <a:pt x="126" y="124"/>
                    </a:lnTo>
                    <a:lnTo>
                      <a:pt x="126" y="120"/>
                    </a:lnTo>
                    <a:lnTo>
                      <a:pt x="124" y="116"/>
                    </a:lnTo>
                    <a:lnTo>
                      <a:pt x="118" y="116"/>
                    </a:lnTo>
                    <a:lnTo>
                      <a:pt x="112" y="112"/>
                    </a:lnTo>
                    <a:lnTo>
                      <a:pt x="110" y="106"/>
                    </a:lnTo>
                    <a:lnTo>
                      <a:pt x="110" y="94"/>
                    </a:lnTo>
                    <a:lnTo>
                      <a:pt x="108" y="94"/>
                    </a:lnTo>
                    <a:lnTo>
                      <a:pt x="108" y="92"/>
                    </a:lnTo>
                    <a:lnTo>
                      <a:pt x="108" y="90"/>
                    </a:lnTo>
                    <a:lnTo>
                      <a:pt x="110" y="90"/>
                    </a:lnTo>
                    <a:lnTo>
                      <a:pt x="116" y="90"/>
                    </a:lnTo>
                    <a:lnTo>
                      <a:pt x="118" y="86"/>
                    </a:lnTo>
                    <a:lnTo>
                      <a:pt x="120" y="84"/>
                    </a:lnTo>
                    <a:lnTo>
                      <a:pt x="120" y="77"/>
                    </a:lnTo>
                    <a:lnTo>
                      <a:pt x="118" y="77"/>
                    </a:lnTo>
                    <a:lnTo>
                      <a:pt x="116" y="73"/>
                    </a:lnTo>
                    <a:lnTo>
                      <a:pt x="110" y="71"/>
                    </a:lnTo>
                    <a:lnTo>
                      <a:pt x="108" y="73"/>
                    </a:lnTo>
                    <a:lnTo>
                      <a:pt x="106" y="73"/>
                    </a:lnTo>
                    <a:lnTo>
                      <a:pt x="102" y="65"/>
                    </a:lnTo>
                    <a:lnTo>
                      <a:pt x="100" y="65"/>
                    </a:lnTo>
                    <a:lnTo>
                      <a:pt x="100" y="61"/>
                    </a:lnTo>
                    <a:lnTo>
                      <a:pt x="90" y="61"/>
                    </a:lnTo>
                    <a:lnTo>
                      <a:pt x="88" y="61"/>
                    </a:lnTo>
                    <a:lnTo>
                      <a:pt x="82" y="57"/>
                    </a:lnTo>
                    <a:lnTo>
                      <a:pt x="82" y="55"/>
                    </a:lnTo>
                    <a:lnTo>
                      <a:pt x="86" y="51"/>
                    </a:lnTo>
                    <a:lnTo>
                      <a:pt x="80" y="43"/>
                    </a:lnTo>
                    <a:lnTo>
                      <a:pt x="73" y="35"/>
                    </a:lnTo>
                    <a:lnTo>
                      <a:pt x="71" y="35"/>
                    </a:lnTo>
                    <a:lnTo>
                      <a:pt x="65" y="35"/>
                    </a:lnTo>
                    <a:lnTo>
                      <a:pt x="63" y="31"/>
                    </a:lnTo>
                    <a:lnTo>
                      <a:pt x="59" y="25"/>
                    </a:lnTo>
                    <a:lnTo>
                      <a:pt x="51" y="25"/>
                    </a:lnTo>
                    <a:lnTo>
                      <a:pt x="45" y="19"/>
                    </a:lnTo>
                    <a:lnTo>
                      <a:pt x="37" y="19"/>
                    </a:lnTo>
                    <a:lnTo>
                      <a:pt x="33" y="15"/>
                    </a:lnTo>
                    <a:lnTo>
                      <a:pt x="25" y="15"/>
                    </a:lnTo>
                    <a:lnTo>
                      <a:pt x="17" y="13"/>
                    </a:lnTo>
                    <a:lnTo>
                      <a:pt x="6" y="4"/>
                    </a:lnTo>
                    <a:lnTo>
                      <a:pt x="6" y="0"/>
                    </a:lnTo>
                    <a:lnTo>
                      <a:pt x="4" y="0"/>
                    </a:lnTo>
                    <a:lnTo>
                      <a:pt x="4" y="4"/>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389" name="Freeform 84">
                <a:extLst>
                  <a:ext uri="{FF2B5EF4-FFF2-40B4-BE49-F238E27FC236}">
                    <a16:creationId xmlns:a16="http://schemas.microsoft.com/office/drawing/2014/main" id="{6AD98F85-3132-FF48-875B-08264D49FE1D}"/>
                  </a:ext>
                </a:extLst>
              </p:cNvPr>
              <p:cNvSpPr>
                <a:spLocks/>
              </p:cNvSpPr>
              <p:nvPr/>
            </p:nvSpPr>
            <p:spPr bwMode="gray">
              <a:xfrm>
                <a:off x="8990013" y="4829175"/>
                <a:ext cx="96838" cy="60325"/>
              </a:xfrm>
              <a:custGeom>
                <a:avLst/>
                <a:gdLst/>
                <a:ahLst/>
                <a:cxnLst>
                  <a:cxn ang="0">
                    <a:pos x="55" y="0"/>
                  </a:cxn>
                  <a:cxn ang="0">
                    <a:pos x="55" y="0"/>
                  </a:cxn>
                  <a:cxn ang="0">
                    <a:pos x="49" y="4"/>
                  </a:cxn>
                  <a:cxn ang="0">
                    <a:pos x="49" y="6"/>
                  </a:cxn>
                  <a:cxn ang="0">
                    <a:pos x="51" y="6"/>
                  </a:cxn>
                  <a:cxn ang="0">
                    <a:pos x="51" y="10"/>
                  </a:cxn>
                  <a:cxn ang="0">
                    <a:pos x="47" y="10"/>
                  </a:cxn>
                  <a:cxn ang="0">
                    <a:pos x="43" y="14"/>
                  </a:cxn>
                  <a:cxn ang="0">
                    <a:pos x="43" y="16"/>
                  </a:cxn>
                  <a:cxn ang="0">
                    <a:pos x="41" y="20"/>
                  </a:cxn>
                  <a:cxn ang="0">
                    <a:pos x="39" y="24"/>
                  </a:cxn>
                  <a:cxn ang="0">
                    <a:pos x="29" y="24"/>
                  </a:cxn>
                  <a:cxn ang="0">
                    <a:pos x="27" y="18"/>
                  </a:cxn>
                  <a:cxn ang="0">
                    <a:pos x="19" y="26"/>
                  </a:cxn>
                  <a:cxn ang="0">
                    <a:pos x="15" y="28"/>
                  </a:cxn>
                  <a:cxn ang="0">
                    <a:pos x="10" y="28"/>
                  </a:cxn>
                  <a:cxn ang="0">
                    <a:pos x="6" y="28"/>
                  </a:cxn>
                  <a:cxn ang="0">
                    <a:pos x="2" y="26"/>
                  </a:cxn>
                  <a:cxn ang="0">
                    <a:pos x="0" y="30"/>
                  </a:cxn>
                  <a:cxn ang="0">
                    <a:pos x="6" y="36"/>
                  </a:cxn>
                  <a:cxn ang="0">
                    <a:pos x="10" y="38"/>
                  </a:cxn>
                  <a:cxn ang="0">
                    <a:pos x="15" y="38"/>
                  </a:cxn>
                  <a:cxn ang="0">
                    <a:pos x="23" y="38"/>
                  </a:cxn>
                  <a:cxn ang="0">
                    <a:pos x="31" y="38"/>
                  </a:cxn>
                  <a:cxn ang="0">
                    <a:pos x="39" y="36"/>
                  </a:cxn>
                  <a:cxn ang="0">
                    <a:pos x="43" y="30"/>
                  </a:cxn>
                  <a:cxn ang="0">
                    <a:pos x="47" y="30"/>
                  </a:cxn>
                  <a:cxn ang="0">
                    <a:pos x="49" y="28"/>
                  </a:cxn>
                  <a:cxn ang="0">
                    <a:pos x="49" y="26"/>
                  </a:cxn>
                  <a:cxn ang="0">
                    <a:pos x="49" y="24"/>
                  </a:cxn>
                  <a:cxn ang="0">
                    <a:pos x="55" y="24"/>
                  </a:cxn>
                  <a:cxn ang="0">
                    <a:pos x="57" y="20"/>
                  </a:cxn>
                  <a:cxn ang="0">
                    <a:pos x="59" y="18"/>
                  </a:cxn>
                  <a:cxn ang="0">
                    <a:pos x="57" y="14"/>
                  </a:cxn>
                  <a:cxn ang="0">
                    <a:pos x="61" y="14"/>
                  </a:cxn>
                  <a:cxn ang="0">
                    <a:pos x="61" y="10"/>
                  </a:cxn>
                  <a:cxn ang="0">
                    <a:pos x="61" y="8"/>
                  </a:cxn>
                  <a:cxn ang="0">
                    <a:pos x="61" y="4"/>
                  </a:cxn>
                  <a:cxn ang="0">
                    <a:pos x="59" y="4"/>
                  </a:cxn>
                  <a:cxn ang="0">
                    <a:pos x="59" y="0"/>
                  </a:cxn>
                  <a:cxn ang="0">
                    <a:pos x="55" y="0"/>
                  </a:cxn>
                </a:cxnLst>
                <a:rect l="0" t="0" r="r" b="b"/>
                <a:pathLst>
                  <a:path w="61" h="38">
                    <a:moveTo>
                      <a:pt x="55" y="0"/>
                    </a:moveTo>
                    <a:lnTo>
                      <a:pt x="55" y="0"/>
                    </a:lnTo>
                    <a:lnTo>
                      <a:pt x="49" y="4"/>
                    </a:lnTo>
                    <a:lnTo>
                      <a:pt x="49" y="6"/>
                    </a:lnTo>
                    <a:lnTo>
                      <a:pt x="51" y="6"/>
                    </a:lnTo>
                    <a:lnTo>
                      <a:pt x="51" y="10"/>
                    </a:lnTo>
                    <a:lnTo>
                      <a:pt x="47" y="10"/>
                    </a:lnTo>
                    <a:lnTo>
                      <a:pt x="43" y="14"/>
                    </a:lnTo>
                    <a:lnTo>
                      <a:pt x="43" y="16"/>
                    </a:lnTo>
                    <a:lnTo>
                      <a:pt x="41" y="20"/>
                    </a:lnTo>
                    <a:lnTo>
                      <a:pt x="39" y="24"/>
                    </a:lnTo>
                    <a:lnTo>
                      <a:pt x="29" y="24"/>
                    </a:lnTo>
                    <a:lnTo>
                      <a:pt x="27" y="18"/>
                    </a:lnTo>
                    <a:lnTo>
                      <a:pt x="19" y="26"/>
                    </a:lnTo>
                    <a:lnTo>
                      <a:pt x="15" y="28"/>
                    </a:lnTo>
                    <a:lnTo>
                      <a:pt x="10" y="28"/>
                    </a:lnTo>
                    <a:lnTo>
                      <a:pt x="6" y="28"/>
                    </a:lnTo>
                    <a:lnTo>
                      <a:pt x="2" y="26"/>
                    </a:lnTo>
                    <a:lnTo>
                      <a:pt x="0" y="30"/>
                    </a:lnTo>
                    <a:lnTo>
                      <a:pt x="6" y="36"/>
                    </a:lnTo>
                    <a:lnTo>
                      <a:pt x="10" y="38"/>
                    </a:lnTo>
                    <a:lnTo>
                      <a:pt x="15" y="38"/>
                    </a:lnTo>
                    <a:lnTo>
                      <a:pt x="23" y="38"/>
                    </a:lnTo>
                    <a:lnTo>
                      <a:pt x="31" y="38"/>
                    </a:lnTo>
                    <a:lnTo>
                      <a:pt x="39" y="36"/>
                    </a:lnTo>
                    <a:lnTo>
                      <a:pt x="43" y="30"/>
                    </a:lnTo>
                    <a:lnTo>
                      <a:pt x="47" y="30"/>
                    </a:lnTo>
                    <a:lnTo>
                      <a:pt x="49" y="28"/>
                    </a:lnTo>
                    <a:lnTo>
                      <a:pt x="49" y="26"/>
                    </a:lnTo>
                    <a:lnTo>
                      <a:pt x="49" y="24"/>
                    </a:lnTo>
                    <a:lnTo>
                      <a:pt x="55" y="24"/>
                    </a:lnTo>
                    <a:lnTo>
                      <a:pt x="57" y="20"/>
                    </a:lnTo>
                    <a:lnTo>
                      <a:pt x="59" y="18"/>
                    </a:lnTo>
                    <a:lnTo>
                      <a:pt x="57" y="14"/>
                    </a:lnTo>
                    <a:lnTo>
                      <a:pt x="61" y="14"/>
                    </a:lnTo>
                    <a:lnTo>
                      <a:pt x="61" y="10"/>
                    </a:lnTo>
                    <a:lnTo>
                      <a:pt x="61" y="8"/>
                    </a:lnTo>
                    <a:lnTo>
                      <a:pt x="61" y="4"/>
                    </a:lnTo>
                    <a:lnTo>
                      <a:pt x="59" y="4"/>
                    </a:lnTo>
                    <a:lnTo>
                      <a:pt x="59" y="0"/>
                    </a:lnTo>
                    <a:lnTo>
                      <a:pt x="55"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390" name="Freeform 85">
                <a:extLst>
                  <a:ext uri="{FF2B5EF4-FFF2-40B4-BE49-F238E27FC236}">
                    <a16:creationId xmlns:a16="http://schemas.microsoft.com/office/drawing/2014/main" id="{FB2CBFED-82B3-E145-861C-AF1E11A5AD6E}"/>
                  </a:ext>
                </a:extLst>
              </p:cNvPr>
              <p:cNvSpPr>
                <a:spLocks/>
              </p:cNvSpPr>
              <p:nvPr/>
            </p:nvSpPr>
            <p:spPr bwMode="gray">
              <a:xfrm>
                <a:off x="8990013" y="4829175"/>
                <a:ext cx="96838" cy="60325"/>
              </a:xfrm>
              <a:custGeom>
                <a:avLst/>
                <a:gdLst/>
                <a:ahLst/>
                <a:cxnLst>
                  <a:cxn ang="0">
                    <a:pos x="55" y="0"/>
                  </a:cxn>
                  <a:cxn ang="0">
                    <a:pos x="55" y="0"/>
                  </a:cxn>
                  <a:cxn ang="0">
                    <a:pos x="49" y="4"/>
                  </a:cxn>
                  <a:cxn ang="0">
                    <a:pos x="49" y="6"/>
                  </a:cxn>
                  <a:cxn ang="0">
                    <a:pos x="51" y="6"/>
                  </a:cxn>
                  <a:cxn ang="0">
                    <a:pos x="51" y="10"/>
                  </a:cxn>
                  <a:cxn ang="0">
                    <a:pos x="47" y="10"/>
                  </a:cxn>
                  <a:cxn ang="0">
                    <a:pos x="43" y="14"/>
                  </a:cxn>
                  <a:cxn ang="0">
                    <a:pos x="43" y="16"/>
                  </a:cxn>
                  <a:cxn ang="0">
                    <a:pos x="41" y="20"/>
                  </a:cxn>
                  <a:cxn ang="0">
                    <a:pos x="39" y="24"/>
                  </a:cxn>
                  <a:cxn ang="0">
                    <a:pos x="29" y="24"/>
                  </a:cxn>
                  <a:cxn ang="0">
                    <a:pos x="27" y="18"/>
                  </a:cxn>
                  <a:cxn ang="0">
                    <a:pos x="19" y="26"/>
                  </a:cxn>
                  <a:cxn ang="0">
                    <a:pos x="15" y="28"/>
                  </a:cxn>
                  <a:cxn ang="0">
                    <a:pos x="10" y="28"/>
                  </a:cxn>
                  <a:cxn ang="0">
                    <a:pos x="6" y="28"/>
                  </a:cxn>
                  <a:cxn ang="0">
                    <a:pos x="2" y="26"/>
                  </a:cxn>
                  <a:cxn ang="0">
                    <a:pos x="0" y="30"/>
                  </a:cxn>
                  <a:cxn ang="0">
                    <a:pos x="6" y="36"/>
                  </a:cxn>
                  <a:cxn ang="0">
                    <a:pos x="10" y="38"/>
                  </a:cxn>
                  <a:cxn ang="0">
                    <a:pos x="15" y="38"/>
                  </a:cxn>
                  <a:cxn ang="0">
                    <a:pos x="23" y="38"/>
                  </a:cxn>
                  <a:cxn ang="0">
                    <a:pos x="31" y="38"/>
                  </a:cxn>
                  <a:cxn ang="0">
                    <a:pos x="39" y="36"/>
                  </a:cxn>
                  <a:cxn ang="0">
                    <a:pos x="43" y="30"/>
                  </a:cxn>
                  <a:cxn ang="0">
                    <a:pos x="47" y="30"/>
                  </a:cxn>
                  <a:cxn ang="0">
                    <a:pos x="49" y="28"/>
                  </a:cxn>
                  <a:cxn ang="0">
                    <a:pos x="49" y="26"/>
                  </a:cxn>
                  <a:cxn ang="0">
                    <a:pos x="49" y="24"/>
                  </a:cxn>
                  <a:cxn ang="0">
                    <a:pos x="55" y="24"/>
                  </a:cxn>
                  <a:cxn ang="0">
                    <a:pos x="57" y="20"/>
                  </a:cxn>
                  <a:cxn ang="0">
                    <a:pos x="59" y="18"/>
                  </a:cxn>
                  <a:cxn ang="0">
                    <a:pos x="57" y="14"/>
                  </a:cxn>
                  <a:cxn ang="0">
                    <a:pos x="61" y="14"/>
                  </a:cxn>
                  <a:cxn ang="0">
                    <a:pos x="61" y="10"/>
                  </a:cxn>
                  <a:cxn ang="0">
                    <a:pos x="61" y="8"/>
                  </a:cxn>
                  <a:cxn ang="0">
                    <a:pos x="61" y="4"/>
                  </a:cxn>
                  <a:cxn ang="0">
                    <a:pos x="59" y="4"/>
                  </a:cxn>
                  <a:cxn ang="0">
                    <a:pos x="59" y="0"/>
                  </a:cxn>
                  <a:cxn ang="0">
                    <a:pos x="55" y="0"/>
                  </a:cxn>
                </a:cxnLst>
                <a:rect l="0" t="0" r="r" b="b"/>
                <a:pathLst>
                  <a:path w="61" h="38">
                    <a:moveTo>
                      <a:pt x="55" y="0"/>
                    </a:moveTo>
                    <a:lnTo>
                      <a:pt x="55" y="0"/>
                    </a:lnTo>
                    <a:lnTo>
                      <a:pt x="49" y="4"/>
                    </a:lnTo>
                    <a:lnTo>
                      <a:pt x="49" y="6"/>
                    </a:lnTo>
                    <a:lnTo>
                      <a:pt x="51" y="6"/>
                    </a:lnTo>
                    <a:lnTo>
                      <a:pt x="51" y="10"/>
                    </a:lnTo>
                    <a:lnTo>
                      <a:pt x="47" y="10"/>
                    </a:lnTo>
                    <a:lnTo>
                      <a:pt x="43" y="14"/>
                    </a:lnTo>
                    <a:lnTo>
                      <a:pt x="43" y="16"/>
                    </a:lnTo>
                    <a:lnTo>
                      <a:pt x="41" y="20"/>
                    </a:lnTo>
                    <a:lnTo>
                      <a:pt x="39" y="24"/>
                    </a:lnTo>
                    <a:lnTo>
                      <a:pt x="29" y="24"/>
                    </a:lnTo>
                    <a:lnTo>
                      <a:pt x="27" y="18"/>
                    </a:lnTo>
                    <a:lnTo>
                      <a:pt x="19" y="26"/>
                    </a:lnTo>
                    <a:lnTo>
                      <a:pt x="15" y="28"/>
                    </a:lnTo>
                    <a:lnTo>
                      <a:pt x="10" y="28"/>
                    </a:lnTo>
                    <a:lnTo>
                      <a:pt x="6" y="28"/>
                    </a:lnTo>
                    <a:lnTo>
                      <a:pt x="2" y="26"/>
                    </a:lnTo>
                    <a:lnTo>
                      <a:pt x="0" y="30"/>
                    </a:lnTo>
                    <a:lnTo>
                      <a:pt x="6" y="36"/>
                    </a:lnTo>
                    <a:lnTo>
                      <a:pt x="10" y="38"/>
                    </a:lnTo>
                    <a:lnTo>
                      <a:pt x="15" y="38"/>
                    </a:lnTo>
                    <a:lnTo>
                      <a:pt x="23" y="38"/>
                    </a:lnTo>
                    <a:lnTo>
                      <a:pt x="31" y="38"/>
                    </a:lnTo>
                    <a:lnTo>
                      <a:pt x="39" y="36"/>
                    </a:lnTo>
                    <a:lnTo>
                      <a:pt x="43" y="30"/>
                    </a:lnTo>
                    <a:lnTo>
                      <a:pt x="47" y="30"/>
                    </a:lnTo>
                    <a:lnTo>
                      <a:pt x="49" y="28"/>
                    </a:lnTo>
                    <a:lnTo>
                      <a:pt x="49" y="26"/>
                    </a:lnTo>
                    <a:lnTo>
                      <a:pt x="49" y="24"/>
                    </a:lnTo>
                    <a:lnTo>
                      <a:pt x="55" y="24"/>
                    </a:lnTo>
                    <a:lnTo>
                      <a:pt x="57" y="20"/>
                    </a:lnTo>
                    <a:lnTo>
                      <a:pt x="59" y="18"/>
                    </a:lnTo>
                    <a:lnTo>
                      <a:pt x="57" y="14"/>
                    </a:lnTo>
                    <a:lnTo>
                      <a:pt x="61" y="14"/>
                    </a:lnTo>
                    <a:lnTo>
                      <a:pt x="61" y="10"/>
                    </a:lnTo>
                    <a:lnTo>
                      <a:pt x="61" y="8"/>
                    </a:lnTo>
                    <a:lnTo>
                      <a:pt x="61" y="4"/>
                    </a:lnTo>
                    <a:lnTo>
                      <a:pt x="59" y="4"/>
                    </a:lnTo>
                    <a:lnTo>
                      <a:pt x="59" y="0"/>
                    </a:lnTo>
                    <a:lnTo>
                      <a:pt x="55"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391" name="Freeform 86">
                <a:extLst>
                  <a:ext uri="{FF2B5EF4-FFF2-40B4-BE49-F238E27FC236}">
                    <a16:creationId xmlns:a16="http://schemas.microsoft.com/office/drawing/2014/main" id="{F0389249-DD06-E84C-AE32-C82646F4EBFA}"/>
                  </a:ext>
                </a:extLst>
              </p:cNvPr>
              <p:cNvSpPr>
                <a:spLocks/>
              </p:cNvSpPr>
              <p:nvPr/>
            </p:nvSpPr>
            <p:spPr bwMode="gray">
              <a:xfrm>
                <a:off x="9080500" y="4800600"/>
                <a:ext cx="22225" cy="41275"/>
              </a:xfrm>
              <a:custGeom>
                <a:avLst/>
                <a:gdLst/>
                <a:ahLst/>
                <a:cxnLst>
                  <a:cxn ang="0">
                    <a:pos x="0" y="0"/>
                  </a:cxn>
                  <a:cxn ang="0">
                    <a:pos x="0" y="0"/>
                  </a:cxn>
                  <a:cxn ang="0">
                    <a:pos x="0" y="6"/>
                  </a:cxn>
                  <a:cxn ang="0">
                    <a:pos x="4" y="12"/>
                  </a:cxn>
                  <a:cxn ang="0">
                    <a:pos x="8" y="14"/>
                  </a:cxn>
                  <a:cxn ang="0">
                    <a:pos x="8" y="18"/>
                  </a:cxn>
                  <a:cxn ang="0">
                    <a:pos x="8" y="22"/>
                  </a:cxn>
                  <a:cxn ang="0">
                    <a:pos x="8" y="24"/>
                  </a:cxn>
                  <a:cxn ang="0">
                    <a:pos x="10" y="26"/>
                  </a:cxn>
                  <a:cxn ang="0">
                    <a:pos x="12" y="26"/>
                  </a:cxn>
                  <a:cxn ang="0">
                    <a:pos x="12" y="24"/>
                  </a:cxn>
                  <a:cxn ang="0">
                    <a:pos x="14" y="16"/>
                  </a:cxn>
                  <a:cxn ang="0">
                    <a:pos x="10" y="8"/>
                  </a:cxn>
                  <a:cxn ang="0">
                    <a:pos x="0" y="0"/>
                  </a:cxn>
                </a:cxnLst>
                <a:rect l="0" t="0" r="r" b="b"/>
                <a:pathLst>
                  <a:path w="14" h="26">
                    <a:moveTo>
                      <a:pt x="0" y="0"/>
                    </a:moveTo>
                    <a:lnTo>
                      <a:pt x="0" y="0"/>
                    </a:lnTo>
                    <a:lnTo>
                      <a:pt x="0" y="6"/>
                    </a:lnTo>
                    <a:lnTo>
                      <a:pt x="4" y="12"/>
                    </a:lnTo>
                    <a:lnTo>
                      <a:pt x="8" y="14"/>
                    </a:lnTo>
                    <a:lnTo>
                      <a:pt x="8" y="18"/>
                    </a:lnTo>
                    <a:lnTo>
                      <a:pt x="8" y="22"/>
                    </a:lnTo>
                    <a:lnTo>
                      <a:pt x="8" y="24"/>
                    </a:lnTo>
                    <a:lnTo>
                      <a:pt x="10" y="26"/>
                    </a:lnTo>
                    <a:lnTo>
                      <a:pt x="12" y="26"/>
                    </a:lnTo>
                    <a:lnTo>
                      <a:pt x="12" y="24"/>
                    </a:lnTo>
                    <a:lnTo>
                      <a:pt x="14" y="16"/>
                    </a:lnTo>
                    <a:lnTo>
                      <a:pt x="10" y="8"/>
                    </a:lnTo>
                    <a:lnTo>
                      <a:pt x="0"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392" name="Freeform 87">
                <a:extLst>
                  <a:ext uri="{FF2B5EF4-FFF2-40B4-BE49-F238E27FC236}">
                    <a16:creationId xmlns:a16="http://schemas.microsoft.com/office/drawing/2014/main" id="{9B1854DA-4CDA-C448-8C0F-785446527176}"/>
                  </a:ext>
                </a:extLst>
              </p:cNvPr>
              <p:cNvSpPr>
                <a:spLocks/>
              </p:cNvSpPr>
              <p:nvPr/>
            </p:nvSpPr>
            <p:spPr bwMode="gray">
              <a:xfrm>
                <a:off x="9080500" y="4800600"/>
                <a:ext cx="22225" cy="41275"/>
              </a:xfrm>
              <a:custGeom>
                <a:avLst/>
                <a:gdLst/>
                <a:ahLst/>
                <a:cxnLst>
                  <a:cxn ang="0">
                    <a:pos x="0" y="0"/>
                  </a:cxn>
                  <a:cxn ang="0">
                    <a:pos x="0" y="0"/>
                  </a:cxn>
                  <a:cxn ang="0">
                    <a:pos x="0" y="6"/>
                  </a:cxn>
                  <a:cxn ang="0">
                    <a:pos x="4" y="12"/>
                  </a:cxn>
                  <a:cxn ang="0">
                    <a:pos x="8" y="14"/>
                  </a:cxn>
                  <a:cxn ang="0">
                    <a:pos x="8" y="18"/>
                  </a:cxn>
                  <a:cxn ang="0">
                    <a:pos x="8" y="22"/>
                  </a:cxn>
                  <a:cxn ang="0">
                    <a:pos x="8" y="24"/>
                  </a:cxn>
                  <a:cxn ang="0">
                    <a:pos x="10" y="26"/>
                  </a:cxn>
                  <a:cxn ang="0">
                    <a:pos x="12" y="26"/>
                  </a:cxn>
                  <a:cxn ang="0">
                    <a:pos x="12" y="24"/>
                  </a:cxn>
                  <a:cxn ang="0">
                    <a:pos x="14" y="16"/>
                  </a:cxn>
                  <a:cxn ang="0">
                    <a:pos x="10" y="8"/>
                  </a:cxn>
                  <a:cxn ang="0">
                    <a:pos x="0" y="0"/>
                  </a:cxn>
                </a:cxnLst>
                <a:rect l="0" t="0" r="r" b="b"/>
                <a:pathLst>
                  <a:path w="14" h="26">
                    <a:moveTo>
                      <a:pt x="0" y="0"/>
                    </a:moveTo>
                    <a:lnTo>
                      <a:pt x="0" y="0"/>
                    </a:lnTo>
                    <a:lnTo>
                      <a:pt x="0" y="6"/>
                    </a:lnTo>
                    <a:lnTo>
                      <a:pt x="4" y="12"/>
                    </a:lnTo>
                    <a:lnTo>
                      <a:pt x="8" y="14"/>
                    </a:lnTo>
                    <a:lnTo>
                      <a:pt x="8" y="18"/>
                    </a:lnTo>
                    <a:lnTo>
                      <a:pt x="8" y="22"/>
                    </a:lnTo>
                    <a:lnTo>
                      <a:pt x="8" y="24"/>
                    </a:lnTo>
                    <a:lnTo>
                      <a:pt x="10" y="26"/>
                    </a:lnTo>
                    <a:lnTo>
                      <a:pt x="12" y="26"/>
                    </a:lnTo>
                    <a:lnTo>
                      <a:pt x="12" y="24"/>
                    </a:lnTo>
                    <a:lnTo>
                      <a:pt x="14" y="16"/>
                    </a:lnTo>
                    <a:lnTo>
                      <a:pt x="10" y="8"/>
                    </a:lnTo>
                    <a:lnTo>
                      <a:pt x="0"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393" name="Freeform 88">
                <a:extLst>
                  <a:ext uri="{FF2B5EF4-FFF2-40B4-BE49-F238E27FC236}">
                    <a16:creationId xmlns:a16="http://schemas.microsoft.com/office/drawing/2014/main" id="{427FC82E-83DD-2C4A-B0F3-A40441B3C78E}"/>
                  </a:ext>
                </a:extLst>
              </p:cNvPr>
              <p:cNvSpPr>
                <a:spLocks/>
              </p:cNvSpPr>
              <p:nvPr/>
            </p:nvSpPr>
            <p:spPr bwMode="gray">
              <a:xfrm>
                <a:off x="9048750" y="4783138"/>
                <a:ext cx="28575" cy="17463"/>
              </a:xfrm>
              <a:custGeom>
                <a:avLst/>
                <a:gdLst/>
                <a:ahLst/>
                <a:cxnLst>
                  <a:cxn ang="0">
                    <a:pos x="0" y="0"/>
                  </a:cxn>
                  <a:cxn ang="0">
                    <a:pos x="0" y="0"/>
                  </a:cxn>
                  <a:cxn ang="0">
                    <a:pos x="0" y="5"/>
                  </a:cxn>
                  <a:cxn ang="0">
                    <a:pos x="12" y="9"/>
                  </a:cxn>
                  <a:cxn ang="0">
                    <a:pos x="14" y="11"/>
                  </a:cxn>
                  <a:cxn ang="0">
                    <a:pos x="18" y="11"/>
                  </a:cxn>
                  <a:cxn ang="0">
                    <a:pos x="18" y="7"/>
                  </a:cxn>
                  <a:cxn ang="0">
                    <a:pos x="0" y="0"/>
                  </a:cxn>
                </a:cxnLst>
                <a:rect l="0" t="0" r="r" b="b"/>
                <a:pathLst>
                  <a:path w="18" h="11">
                    <a:moveTo>
                      <a:pt x="0" y="0"/>
                    </a:moveTo>
                    <a:lnTo>
                      <a:pt x="0" y="0"/>
                    </a:lnTo>
                    <a:lnTo>
                      <a:pt x="0" y="5"/>
                    </a:lnTo>
                    <a:lnTo>
                      <a:pt x="12" y="9"/>
                    </a:lnTo>
                    <a:lnTo>
                      <a:pt x="14" y="11"/>
                    </a:lnTo>
                    <a:lnTo>
                      <a:pt x="18" y="11"/>
                    </a:lnTo>
                    <a:lnTo>
                      <a:pt x="18" y="7"/>
                    </a:lnTo>
                    <a:lnTo>
                      <a:pt x="0"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394" name="Freeform 89">
                <a:extLst>
                  <a:ext uri="{FF2B5EF4-FFF2-40B4-BE49-F238E27FC236}">
                    <a16:creationId xmlns:a16="http://schemas.microsoft.com/office/drawing/2014/main" id="{88C34690-EFCC-D342-9803-72E65CD30D78}"/>
                  </a:ext>
                </a:extLst>
              </p:cNvPr>
              <p:cNvSpPr>
                <a:spLocks/>
              </p:cNvSpPr>
              <p:nvPr/>
            </p:nvSpPr>
            <p:spPr bwMode="gray">
              <a:xfrm>
                <a:off x="9048750" y="4783138"/>
                <a:ext cx="28575" cy="17463"/>
              </a:xfrm>
              <a:custGeom>
                <a:avLst/>
                <a:gdLst/>
                <a:ahLst/>
                <a:cxnLst>
                  <a:cxn ang="0">
                    <a:pos x="0" y="0"/>
                  </a:cxn>
                  <a:cxn ang="0">
                    <a:pos x="0" y="0"/>
                  </a:cxn>
                  <a:cxn ang="0">
                    <a:pos x="0" y="5"/>
                  </a:cxn>
                  <a:cxn ang="0">
                    <a:pos x="12" y="9"/>
                  </a:cxn>
                  <a:cxn ang="0">
                    <a:pos x="14" y="11"/>
                  </a:cxn>
                  <a:cxn ang="0">
                    <a:pos x="18" y="11"/>
                  </a:cxn>
                  <a:cxn ang="0">
                    <a:pos x="18" y="7"/>
                  </a:cxn>
                  <a:cxn ang="0">
                    <a:pos x="0" y="0"/>
                  </a:cxn>
                </a:cxnLst>
                <a:rect l="0" t="0" r="r" b="b"/>
                <a:pathLst>
                  <a:path w="18" h="11">
                    <a:moveTo>
                      <a:pt x="0" y="0"/>
                    </a:moveTo>
                    <a:lnTo>
                      <a:pt x="0" y="0"/>
                    </a:lnTo>
                    <a:lnTo>
                      <a:pt x="0" y="5"/>
                    </a:lnTo>
                    <a:lnTo>
                      <a:pt x="12" y="9"/>
                    </a:lnTo>
                    <a:lnTo>
                      <a:pt x="14" y="11"/>
                    </a:lnTo>
                    <a:lnTo>
                      <a:pt x="18" y="11"/>
                    </a:lnTo>
                    <a:lnTo>
                      <a:pt x="18" y="7"/>
                    </a:lnTo>
                    <a:lnTo>
                      <a:pt x="0"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395" name="Freeform 318">
                <a:extLst>
                  <a:ext uri="{FF2B5EF4-FFF2-40B4-BE49-F238E27FC236}">
                    <a16:creationId xmlns:a16="http://schemas.microsoft.com/office/drawing/2014/main" id="{18F1D8DD-4DC6-3A45-BA52-3B25D3F197E1}"/>
                  </a:ext>
                </a:extLst>
              </p:cNvPr>
              <p:cNvSpPr>
                <a:spLocks noEditPoints="1"/>
              </p:cNvSpPr>
              <p:nvPr/>
            </p:nvSpPr>
            <p:spPr bwMode="gray">
              <a:xfrm>
                <a:off x="9196388" y="4910138"/>
                <a:ext cx="152400" cy="141288"/>
              </a:xfrm>
              <a:custGeom>
                <a:avLst/>
                <a:gdLst/>
                <a:ahLst/>
                <a:cxnLst>
                  <a:cxn ang="0">
                    <a:pos x="82" y="75"/>
                  </a:cxn>
                  <a:cxn ang="0">
                    <a:pos x="82" y="75"/>
                  </a:cxn>
                  <a:cxn ang="0">
                    <a:pos x="82" y="79"/>
                  </a:cxn>
                  <a:cxn ang="0">
                    <a:pos x="82" y="81"/>
                  </a:cxn>
                  <a:cxn ang="0">
                    <a:pos x="86" y="83"/>
                  </a:cxn>
                  <a:cxn ang="0">
                    <a:pos x="92" y="85"/>
                  </a:cxn>
                  <a:cxn ang="0">
                    <a:pos x="96" y="89"/>
                  </a:cxn>
                  <a:cxn ang="0">
                    <a:pos x="96" y="85"/>
                  </a:cxn>
                  <a:cxn ang="0">
                    <a:pos x="94" y="85"/>
                  </a:cxn>
                  <a:cxn ang="0">
                    <a:pos x="88" y="81"/>
                  </a:cxn>
                  <a:cxn ang="0">
                    <a:pos x="82" y="75"/>
                  </a:cxn>
                  <a:cxn ang="0">
                    <a:pos x="82" y="75"/>
                  </a:cxn>
                  <a:cxn ang="0">
                    <a:pos x="51" y="56"/>
                  </a:cxn>
                  <a:cxn ang="0">
                    <a:pos x="51" y="56"/>
                  </a:cxn>
                  <a:cxn ang="0">
                    <a:pos x="51" y="57"/>
                  </a:cxn>
                  <a:cxn ang="0">
                    <a:pos x="51" y="63"/>
                  </a:cxn>
                  <a:cxn ang="0">
                    <a:pos x="57" y="65"/>
                  </a:cxn>
                  <a:cxn ang="0">
                    <a:pos x="63" y="65"/>
                  </a:cxn>
                  <a:cxn ang="0">
                    <a:pos x="73" y="65"/>
                  </a:cxn>
                  <a:cxn ang="0">
                    <a:pos x="69" y="61"/>
                  </a:cxn>
                  <a:cxn ang="0">
                    <a:pos x="51" y="56"/>
                  </a:cxn>
                  <a:cxn ang="0">
                    <a:pos x="51" y="56"/>
                  </a:cxn>
                  <a:cxn ang="0">
                    <a:pos x="67" y="38"/>
                  </a:cxn>
                  <a:cxn ang="0">
                    <a:pos x="67" y="38"/>
                  </a:cxn>
                  <a:cxn ang="0">
                    <a:pos x="69" y="46"/>
                  </a:cxn>
                  <a:cxn ang="0">
                    <a:pos x="73" y="52"/>
                  </a:cxn>
                  <a:cxn ang="0">
                    <a:pos x="77" y="56"/>
                  </a:cxn>
                  <a:cxn ang="0">
                    <a:pos x="77" y="57"/>
                  </a:cxn>
                  <a:cxn ang="0">
                    <a:pos x="82" y="57"/>
                  </a:cxn>
                  <a:cxn ang="0">
                    <a:pos x="77" y="48"/>
                  </a:cxn>
                  <a:cxn ang="0">
                    <a:pos x="69" y="38"/>
                  </a:cxn>
                  <a:cxn ang="0">
                    <a:pos x="67" y="38"/>
                  </a:cxn>
                  <a:cxn ang="0">
                    <a:pos x="67" y="38"/>
                  </a:cxn>
                  <a:cxn ang="0">
                    <a:pos x="15" y="26"/>
                  </a:cxn>
                  <a:cxn ang="0">
                    <a:pos x="15" y="26"/>
                  </a:cxn>
                  <a:cxn ang="0">
                    <a:pos x="12" y="34"/>
                  </a:cxn>
                  <a:cxn ang="0">
                    <a:pos x="17" y="38"/>
                  </a:cxn>
                  <a:cxn ang="0">
                    <a:pos x="19" y="38"/>
                  </a:cxn>
                  <a:cxn ang="0">
                    <a:pos x="21" y="38"/>
                  </a:cxn>
                  <a:cxn ang="0">
                    <a:pos x="21" y="34"/>
                  </a:cxn>
                  <a:cxn ang="0">
                    <a:pos x="19" y="28"/>
                  </a:cxn>
                  <a:cxn ang="0">
                    <a:pos x="15" y="26"/>
                  </a:cxn>
                  <a:cxn ang="0">
                    <a:pos x="15" y="26"/>
                  </a:cxn>
                  <a:cxn ang="0">
                    <a:pos x="35" y="16"/>
                  </a:cxn>
                  <a:cxn ang="0">
                    <a:pos x="35" y="16"/>
                  </a:cxn>
                  <a:cxn ang="0">
                    <a:pos x="31" y="20"/>
                  </a:cxn>
                  <a:cxn ang="0">
                    <a:pos x="51" y="36"/>
                  </a:cxn>
                  <a:cxn ang="0">
                    <a:pos x="51" y="34"/>
                  </a:cxn>
                  <a:cxn ang="0">
                    <a:pos x="47" y="28"/>
                  </a:cxn>
                  <a:cxn ang="0">
                    <a:pos x="45" y="20"/>
                  </a:cxn>
                  <a:cxn ang="0">
                    <a:pos x="35" y="16"/>
                  </a:cxn>
                  <a:cxn ang="0">
                    <a:pos x="35" y="16"/>
                  </a:cxn>
                  <a:cxn ang="0">
                    <a:pos x="0" y="0"/>
                  </a:cxn>
                  <a:cxn ang="0">
                    <a:pos x="0" y="0"/>
                  </a:cxn>
                  <a:cxn ang="0">
                    <a:pos x="2" y="6"/>
                  </a:cxn>
                  <a:cxn ang="0">
                    <a:pos x="4" y="10"/>
                  </a:cxn>
                  <a:cxn ang="0">
                    <a:pos x="8" y="14"/>
                  </a:cxn>
                  <a:cxn ang="0">
                    <a:pos x="15" y="14"/>
                  </a:cxn>
                  <a:cxn ang="0">
                    <a:pos x="12" y="10"/>
                  </a:cxn>
                  <a:cxn ang="0">
                    <a:pos x="0" y="0"/>
                  </a:cxn>
                  <a:cxn ang="0">
                    <a:pos x="0" y="0"/>
                  </a:cxn>
                </a:cxnLst>
                <a:rect l="0" t="0" r="r" b="b"/>
                <a:pathLst>
                  <a:path w="96" h="89">
                    <a:moveTo>
                      <a:pt x="82" y="75"/>
                    </a:moveTo>
                    <a:lnTo>
                      <a:pt x="82" y="75"/>
                    </a:lnTo>
                    <a:lnTo>
                      <a:pt x="82" y="79"/>
                    </a:lnTo>
                    <a:lnTo>
                      <a:pt x="82" y="81"/>
                    </a:lnTo>
                    <a:lnTo>
                      <a:pt x="86" y="83"/>
                    </a:lnTo>
                    <a:lnTo>
                      <a:pt x="92" y="85"/>
                    </a:lnTo>
                    <a:lnTo>
                      <a:pt x="96" y="89"/>
                    </a:lnTo>
                    <a:lnTo>
                      <a:pt x="96" y="85"/>
                    </a:lnTo>
                    <a:lnTo>
                      <a:pt x="94" y="85"/>
                    </a:lnTo>
                    <a:lnTo>
                      <a:pt x="88" y="81"/>
                    </a:lnTo>
                    <a:lnTo>
                      <a:pt x="82" y="75"/>
                    </a:lnTo>
                    <a:lnTo>
                      <a:pt x="82" y="75"/>
                    </a:lnTo>
                    <a:close/>
                    <a:moveTo>
                      <a:pt x="51" y="56"/>
                    </a:moveTo>
                    <a:lnTo>
                      <a:pt x="51" y="56"/>
                    </a:lnTo>
                    <a:lnTo>
                      <a:pt x="51" y="57"/>
                    </a:lnTo>
                    <a:lnTo>
                      <a:pt x="51" y="63"/>
                    </a:lnTo>
                    <a:lnTo>
                      <a:pt x="57" y="65"/>
                    </a:lnTo>
                    <a:lnTo>
                      <a:pt x="63" y="65"/>
                    </a:lnTo>
                    <a:lnTo>
                      <a:pt x="73" y="65"/>
                    </a:lnTo>
                    <a:lnTo>
                      <a:pt x="69" y="61"/>
                    </a:lnTo>
                    <a:lnTo>
                      <a:pt x="51" y="56"/>
                    </a:lnTo>
                    <a:lnTo>
                      <a:pt x="51" y="56"/>
                    </a:lnTo>
                    <a:close/>
                    <a:moveTo>
                      <a:pt x="67" y="38"/>
                    </a:moveTo>
                    <a:lnTo>
                      <a:pt x="67" y="38"/>
                    </a:lnTo>
                    <a:lnTo>
                      <a:pt x="69" y="46"/>
                    </a:lnTo>
                    <a:lnTo>
                      <a:pt x="73" y="52"/>
                    </a:lnTo>
                    <a:lnTo>
                      <a:pt x="77" y="56"/>
                    </a:lnTo>
                    <a:lnTo>
                      <a:pt x="77" y="57"/>
                    </a:lnTo>
                    <a:lnTo>
                      <a:pt x="82" y="57"/>
                    </a:lnTo>
                    <a:lnTo>
                      <a:pt x="77" y="48"/>
                    </a:lnTo>
                    <a:lnTo>
                      <a:pt x="69" y="38"/>
                    </a:lnTo>
                    <a:lnTo>
                      <a:pt x="67" y="38"/>
                    </a:lnTo>
                    <a:lnTo>
                      <a:pt x="67" y="38"/>
                    </a:lnTo>
                    <a:close/>
                    <a:moveTo>
                      <a:pt x="15" y="26"/>
                    </a:moveTo>
                    <a:lnTo>
                      <a:pt x="15" y="26"/>
                    </a:lnTo>
                    <a:lnTo>
                      <a:pt x="12" y="34"/>
                    </a:lnTo>
                    <a:lnTo>
                      <a:pt x="17" y="38"/>
                    </a:lnTo>
                    <a:lnTo>
                      <a:pt x="19" y="38"/>
                    </a:lnTo>
                    <a:lnTo>
                      <a:pt x="21" y="38"/>
                    </a:lnTo>
                    <a:lnTo>
                      <a:pt x="21" y="34"/>
                    </a:lnTo>
                    <a:lnTo>
                      <a:pt x="19" y="28"/>
                    </a:lnTo>
                    <a:lnTo>
                      <a:pt x="15" y="26"/>
                    </a:lnTo>
                    <a:lnTo>
                      <a:pt x="15" y="26"/>
                    </a:lnTo>
                    <a:close/>
                    <a:moveTo>
                      <a:pt x="35" y="16"/>
                    </a:moveTo>
                    <a:lnTo>
                      <a:pt x="35" y="16"/>
                    </a:lnTo>
                    <a:lnTo>
                      <a:pt x="31" y="20"/>
                    </a:lnTo>
                    <a:lnTo>
                      <a:pt x="51" y="36"/>
                    </a:lnTo>
                    <a:lnTo>
                      <a:pt x="51" y="34"/>
                    </a:lnTo>
                    <a:lnTo>
                      <a:pt x="47" y="28"/>
                    </a:lnTo>
                    <a:lnTo>
                      <a:pt x="45" y="20"/>
                    </a:lnTo>
                    <a:lnTo>
                      <a:pt x="35" y="16"/>
                    </a:lnTo>
                    <a:lnTo>
                      <a:pt x="35" y="16"/>
                    </a:lnTo>
                    <a:close/>
                    <a:moveTo>
                      <a:pt x="0" y="0"/>
                    </a:moveTo>
                    <a:lnTo>
                      <a:pt x="0" y="0"/>
                    </a:lnTo>
                    <a:lnTo>
                      <a:pt x="2" y="6"/>
                    </a:lnTo>
                    <a:lnTo>
                      <a:pt x="4" y="10"/>
                    </a:lnTo>
                    <a:lnTo>
                      <a:pt x="8" y="14"/>
                    </a:lnTo>
                    <a:lnTo>
                      <a:pt x="15" y="14"/>
                    </a:lnTo>
                    <a:lnTo>
                      <a:pt x="12" y="10"/>
                    </a:lnTo>
                    <a:lnTo>
                      <a:pt x="0" y="0"/>
                    </a:lnTo>
                    <a:lnTo>
                      <a:pt x="0"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396" name="Freeform 319">
                <a:extLst>
                  <a:ext uri="{FF2B5EF4-FFF2-40B4-BE49-F238E27FC236}">
                    <a16:creationId xmlns:a16="http://schemas.microsoft.com/office/drawing/2014/main" id="{BCF53F72-42D1-0347-A421-481EAF8D5CFC}"/>
                  </a:ext>
                </a:extLst>
              </p:cNvPr>
              <p:cNvSpPr>
                <a:spLocks/>
              </p:cNvSpPr>
              <p:nvPr/>
            </p:nvSpPr>
            <p:spPr bwMode="gray">
              <a:xfrm>
                <a:off x="9326563" y="5029201"/>
                <a:ext cx="22225" cy="22225"/>
              </a:xfrm>
              <a:custGeom>
                <a:avLst/>
                <a:gdLst/>
                <a:ahLst/>
                <a:cxnLst>
                  <a:cxn ang="0">
                    <a:pos x="0" y="0"/>
                  </a:cxn>
                  <a:cxn ang="0">
                    <a:pos x="0" y="0"/>
                  </a:cxn>
                  <a:cxn ang="0">
                    <a:pos x="0" y="4"/>
                  </a:cxn>
                  <a:cxn ang="0">
                    <a:pos x="0" y="6"/>
                  </a:cxn>
                  <a:cxn ang="0">
                    <a:pos x="4" y="8"/>
                  </a:cxn>
                  <a:cxn ang="0">
                    <a:pos x="10" y="10"/>
                  </a:cxn>
                  <a:cxn ang="0">
                    <a:pos x="14" y="14"/>
                  </a:cxn>
                  <a:cxn ang="0">
                    <a:pos x="14" y="10"/>
                  </a:cxn>
                  <a:cxn ang="0">
                    <a:pos x="12" y="10"/>
                  </a:cxn>
                  <a:cxn ang="0">
                    <a:pos x="6" y="6"/>
                  </a:cxn>
                  <a:cxn ang="0">
                    <a:pos x="0" y="0"/>
                  </a:cxn>
                  <a:cxn ang="0">
                    <a:pos x="0" y="0"/>
                  </a:cxn>
                </a:cxnLst>
                <a:rect l="0" t="0" r="r" b="b"/>
                <a:pathLst>
                  <a:path w="14" h="14">
                    <a:moveTo>
                      <a:pt x="0" y="0"/>
                    </a:moveTo>
                    <a:lnTo>
                      <a:pt x="0" y="0"/>
                    </a:lnTo>
                    <a:lnTo>
                      <a:pt x="0" y="4"/>
                    </a:lnTo>
                    <a:lnTo>
                      <a:pt x="0" y="6"/>
                    </a:lnTo>
                    <a:lnTo>
                      <a:pt x="4" y="8"/>
                    </a:lnTo>
                    <a:lnTo>
                      <a:pt x="10" y="10"/>
                    </a:lnTo>
                    <a:lnTo>
                      <a:pt x="14" y="14"/>
                    </a:lnTo>
                    <a:lnTo>
                      <a:pt x="14" y="10"/>
                    </a:lnTo>
                    <a:lnTo>
                      <a:pt x="12" y="10"/>
                    </a:lnTo>
                    <a:lnTo>
                      <a:pt x="6" y="6"/>
                    </a:lnTo>
                    <a:lnTo>
                      <a:pt x="0" y="0"/>
                    </a:lnTo>
                    <a:lnTo>
                      <a:pt x="0"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397" name="Freeform 320">
                <a:extLst>
                  <a:ext uri="{FF2B5EF4-FFF2-40B4-BE49-F238E27FC236}">
                    <a16:creationId xmlns:a16="http://schemas.microsoft.com/office/drawing/2014/main" id="{DDC25123-A653-D84D-A737-ED134A369096}"/>
                  </a:ext>
                </a:extLst>
              </p:cNvPr>
              <p:cNvSpPr>
                <a:spLocks/>
              </p:cNvSpPr>
              <p:nvPr/>
            </p:nvSpPr>
            <p:spPr bwMode="gray">
              <a:xfrm>
                <a:off x="9277350" y="4999038"/>
                <a:ext cx="34925" cy="14288"/>
              </a:xfrm>
              <a:custGeom>
                <a:avLst/>
                <a:gdLst/>
                <a:ahLst/>
                <a:cxnLst>
                  <a:cxn ang="0">
                    <a:pos x="0" y="0"/>
                  </a:cxn>
                  <a:cxn ang="0">
                    <a:pos x="0" y="0"/>
                  </a:cxn>
                  <a:cxn ang="0">
                    <a:pos x="0" y="1"/>
                  </a:cxn>
                  <a:cxn ang="0">
                    <a:pos x="0" y="7"/>
                  </a:cxn>
                  <a:cxn ang="0">
                    <a:pos x="6" y="9"/>
                  </a:cxn>
                  <a:cxn ang="0">
                    <a:pos x="12" y="9"/>
                  </a:cxn>
                  <a:cxn ang="0">
                    <a:pos x="22" y="9"/>
                  </a:cxn>
                  <a:cxn ang="0">
                    <a:pos x="18" y="5"/>
                  </a:cxn>
                  <a:cxn ang="0">
                    <a:pos x="0" y="0"/>
                  </a:cxn>
                </a:cxnLst>
                <a:rect l="0" t="0" r="r" b="b"/>
                <a:pathLst>
                  <a:path w="22" h="9">
                    <a:moveTo>
                      <a:pt x="0" y="0"/>
                    </a:moveTo>
                    <a:lnTo>
                      <a:pt x="0" y="0"/>
                    </a:lnTo>
                    <a:lnTo>
                      <a:pt x="0" y="1"/>
                    </a:lnTo>
                    <a:lnTo>
                      <a:pt x="0" y="7"/>
                    </a:lnTo>
                    <a:lnTo>
                      <a:pt x="6" y="9"/>
                    </a:lnTo>
                    <a:lnTo>
                      <a:pt x="12" y="9"/>
                    </a:lnTo>
                    <a:lnTo>
                      <a:pt x="22" y="9"/>
                    </a:lnTo>
                    <a:lnTo>
                      <a:pt x="18" y="5"/>
                    </a:lnTo>
                    <a:lnTo>
                      <a:pt x="0"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398" name="Freeform 321">
                <a:extLst>
                  <a:ext uri="{FF2B5EF4-FFF2-40B4-BE49-F238E27FC236}">
                    <a16:creationId xmlns:a16="http://schemas.microsoft.com/office/drawing/2014/main" id="{95A34E1F-05BA-5348-9E05-F55D39813D30}"/>
                  </a:ext>
                </a:extLst>
              </p:cNvPr>
              <p:cNvSpPr>
                <a:spLocks/>
              </p:cNvSpPr>
              <p:nvPr/>
            </p:nvSpPr>
            <p:spPr bwMode="gray">
              <a:xfrm>
                <a:off x="9277350" y="4999038"/>
                <a:ext cx="34925" cy="14288"/>
              </a:xfrm>
              <a:custGeom>
                <a:avLst/>
                <a:gdLst/>
                <a:ahLst/>
                <a:cxnLst>
                  <a:cxn ang="0">
                    <a:pos x="0" y="0"/>
                  </a:cxn>
                  <a:cxn ang="0">
                    <a:pos x="0" y="0"/>
                  </a:cxn>
                  <a:cxn ang="0">
                    <a:pos x="0" y="1"/>
                  </a:cxn>
                  <a:cxn ang="0">
                    <a:pos x="0" y="7"/>
                  </a:cxn>
                  <a:cxn ang="0">
                    <a:pos x="6" y="9"/>
                  </a:cxn>
                  <a:cxn ang="0">
                    <a:pos x="12" y="9"/>
                  </a:cxn>
                  <a:cxn ang="0">
                    <a:pos x="22" y="9"/>
                  </a:cxn>
                  <a:cxn ang="0">
                    <a:pos x="18" y="5"/>
                  </a:cxn>
                  <a:cxn ang="0">
                    <a:pos x="0" y="0"/>
                  </a:cxn>
                </a:cxnLst>
                <a:rect l="0" t="0" r="r" b="b"/>
                <a:pathLst>
                  <a:path w="22" h="9">
                    <a:moveTo>
                      <a:pt x="0" y="0"/>
                    </a:moveTo>
                    <a:lnTo>
                      <a:pt x="0" y="0"/>
                    </a:lnTo>
                    <a:lnTo>
                      <a:pt x="0" y="1"/>
                    </a:lnTo>
                    <a:lnTo>
                      <a:pt x="0" y="7"/>
                    </a:lnTo>
                    <a:lnTo>
                      <a:pt x="6" y="9"/>
                    </a:lnTo>
                    <a:lnTo>
                      <a:pt x="12" y="9"/>
                    </a:lnTo>
                    <a:lnTo>
                      <a:pt x="22" y="9"/>
                    </a:lnTo>
                    <a:lnTo>
                      <a:pt x="18" y="5"/>
                    </a:lnTo>
                    <a:lnTo>
                      <a:pt x="0"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399" name="Freeform 322">
                <a:extLst>
                  <a:ext uri="{FF2B5EF4-FFF2-40B4-BE49-F238E27FC236}">
                    <a16:creationId xmlns:a16="http://schemas.microsoft.com/office/drawing/2014/main" id="{C2663FE3-E038-C14A-A3D2-5217E1B84CD4}"/>
                  </a:ext>
                </a:extLst>
              </p:cNvPr>
              <p:cNvSpPr>
                <a:spLocks/>
              </p:cNvSpPr>
              <p:nvPr/>
            </p:nvSpPr>
            <p:spPr bwMode="gray">
              <a:xfrm>
                <a:off x="9302750" y="4970463"/>
                <a:ext cx="23812" cy="30163"/>
              </a:xfrm>
              <a:custGeom>
                <a:avLst/>
                <a:gdLst/>
                <a:ahLst/>
                <a:cxnLst>
                  <a:cxn ang="0">
                    <a:pos x="0" y="0"/>
                  </a:cxn>
                  <a:cxn ang="0">
                    <a:pos x="0" y="0"/>
                  </a:cxn>
                  <a:cxn ang="0">
                    <a:pos x="2" y="8"/>
                  </a:cxn>
                  <a:cxn ang="0">
                    <a:pos x="6" y="14"/>
                  </a:cxn>
                  <a:cxn ang="0">
                    <a:pos x="10" y="18"/>
                  </a:cxn>
                  <a:cxn ang="0">
                    <a:pos x="10" y="19"/>
                  </a:cxn>
                  <a:cxn ang="0">
                    <a:pos x="15" y="19"/>
                  </a:cxn>
                  <a:cxn ang="0">
                    <a:pos x="10" y="10"/>
                  </a:cxn>
                  <a:cxn ang="0">
                    <a:pos x="2" y="0"/>
                  </a:cxn>
                  <a:cxn ang="0">
                    <a:pos x="0" y="0"/>
                  </a:cxn>
                </a:cxnLst>
                <a:rect l="0" t="0" r="r" b="b"/>
                <a:pathLst>
                  <a:path w="15" h="19">
                    <a:moveTo>
                      <a:pt x="0" y="0"/>
                    </a:moveTo>
                    <a:lnTo>
                      <a:pt x="0" y="0"/>
                    </a:lnTo>
                    <a:lnTo>
                      <a:pt x="2" y="8"/>
                    </a:lnTo>
                    <a:lnTo>
                      <a:pt x="6" y="14"/>
                    </a:lnTo>
                    <a:lnTo>
                      <a:pt x="10" y="18"/>
                    </a:lnTo>
                    <a:lnTo>
                      <a:pt x="10" y="19"/>
                    </a:lnTo>
                    <a:lnTo>
                      <a:pt x="15" y="19"/>
                    </a:lnTo>
                    <a:lnTo>
                      <a:pt x="10" y="10"/>
                    </a:lnTo>
                    <a:lnTo>
                      <a:pt x="2" y="0"/>
                    </a:lnTo>
                    <a:lnTo>
                      <a:pt x="0"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400" name="Freeform 323">
                <a:extLst>
                  <a:ext uri="{FF2B5EF4-FFF2-40B4-BE49-F238E27FC236}">
                    <a16:creationId xmlns:a16="http://schemas.microsoft.com/office/drawing/2014/main" id="{DFA0359D-5815-7940-A643-ABC2A5711FA9}"/>
                  </a:ext>
                </a:extLst>
              </p:cNvPr>
              <p:cNvSpPr>
                <a:spLocks/>
              </p:cNvSpPr>
              <p:nvPr/>
            </p:nvSpPr>
            <p:spPr bwMode="gray">
              <a:xfrm>
                <a:off x="9302750" y="4970463"/>
                <a:ext cx="23812" cy="30163"/>
              </a:xfrm>
              <a:custGeom>
                <a:avLst/>
                <a:gdLst/>
                <a:ahLst/>
                <a:cxnLst>
                  <a:cxn ang="0">
                    <a:pos x="0" y="0"/>
                  </a:cxn>
                  <a:cxn ang="0">
                    <a:pos x="0" y="0"/>
                  </a:cxn>
                  <a:cxn ang="0">
                    <a:pos x="2" y="8"/>
                  </a:cxn>
                  <a:cxn ang="0">
                    <a:pos x="6" y="14"/>
                  </a:cxn>
                  <a:cxn ang="0">
                    <a:pos x="10" y="18"/>
                  </a:cxn>
                  <a:cxn ang="0">
                    <a:pos x="10" y="19"/>
                  </a:cxn>
                  <a:cxn ang="0">
                    <a:pos x="15" y="19"/>
                  </a:cxn>
                  <a:cxn ang="0">
                    <a:pos x="10" y="10"/>
                  </a:cxn>
                  <a:cxn ang="0">
                    <a:pos x="2" y="0"/>
                  </a:cxn>
                  <a:cxn ang="0">
                    <a:pos x="0" y="0"/>
                  </a:cxn>
                </a:cxnLst>
                <a:rect l="0" t="0" r="r" b="b"/>
                <a:pathLst>
                  <a:path w="15" h="19">
                    <a:moveTo>
                      <a:pt x="0" y="0"/>
                    </a:moveTo>
                    <a:lnTo>
                      <a:pt x="0" y="0"/>
                    </a:lnTo>
                    <a:lnTo>
                      <a:pt x="2" y="8"/>
                    </a:lnTo>
                    <a:lnTo>
                      <a:pt x="6" y="14"/>
                    </a:lnTo>
                    <a:lnTo>
                      <a:pt x="10" y="18"/>
                    </a:lnTo>
                    <a:lnTo>
                      <a:pt x="10" y="19"/>
                    </a:lnTo>
                    <a:lnTo>
                      <a:pt x="15" y="19"/>
                    </a:lnTo>
                    <a:lnTo>
                      <a:pt x="10" y="10"/>
                    </a:lnTo>
                    <a:lnTo>
                      <a:pt x="2" y="0"/>
                    </a:lnTo>
                    <a:lnTo>
                      <a:pt x="0"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401" name="Freeform 324">
                <a:extLst>
                  <a:ext uri="{FF2B5EF4-FFF2-40B4-BE49-F238E27FC236}">
                    <a16:creationId xmlns:a16="http://schemas.microsoft.com/office/drawing/2014/main" id="{DDD9F001-B3E5-0F46-8240-8F6E609771F8}"/>
                  </a:ext>
                </a:extLst>
              </p:cNvPr>
              <p:cNvSpPr>
                <a:spLocks/>
              </p:cNvSpPr>
              <p:nvPr/>
            </p:nvSpPr>
            <p:spPr bwMode="gray">
              <a:xfrm>
                <a:off x="9215438" y="4951413"/>
                <a:ext cx="14287" cy="19050"/>
              </a:xfrm>
              <a:custGeom>
                <a:avLst/>
                <a:gdLst/>
                <a:ahLst/>
                <a:cxnLst>
                  <a:cxn ang="0">
                    <a:pos x="3" y="0"/>
                  </a:cxn>
                  <a:cxn ang="0">
                    <a:pos x="3" y="0"/>
                  </a:cxn>
                  <a:cxn ang="0">
                    <a:pos x="0" y="8"/>
                  </a:cxn>
                  <a:cxn ang="0">
                    <a:pos x="5" y="12"/>
                  </a:cxn>
                  <a:cxn ang="0">
                    <a:pos x="7" y="12"/>
                  </a:cxn>
                  <a:cxn ang="0">
                    <a:pos x="9" y="12"/>
                  </a:cxn>
                  <a:cxn ang="0">
                    <a:pos x="9" y="8"/>
                  </a:cxn>
                  <a:cxn ang="0">
                    <a:pos x="7" y="2"/>
                  </a:cxn>
                  <a:cxn ang="0">
                    <a:pos x="3" y="0"/>
                  </a:cxn>
                </a:cxnLst>
                <a:rect l="0" t="0" r="r" b="b"/>
                <a:pathLst>
                  <a:path w="9" h="12">
                    <a:moveTo>
                      <a:pt x="3" y="0"/>
                    </a:moveTo>
                    <a:lnTo>
                      <a:pt x="3" y="0"/>
                    </a:lnTo>
                    <a:lnTo>
                      <a:pt x="0" y="8"/>
                    </a:lnTo>
                    <a:lnTo>
                      <a:pt x="5" y="12"/>
                    </a:lnTo>
                    <a:lnTo>
                      <a:pt x="7" y="12"/>
                    </a:lnTo>
                    <a:lnTo>
                      <a:pt x="9" y="12"/>
                    </a:lnTo>
                    <a:lnTo>
                      <a:pt x="9" y="8"/>
                    </a:lnTo>
                    <a:lnTo>
                      <a:pt x="7" y="2"/>
                    </a:lnTo>
                    <a:lnTo>
                      <a:pt x="3"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402" name="Freeform 325">
                <a:extLst>
                  <a:ext uri="{FF2B5EF4-FFF2-40B4-BE49-F238E27FC236}">
                    <a16:creationId xmlns:a16="http://schemas.microsoft.com/office/drawing/2014/main" id="{AFC7F2EC-D9E0-3645-847F-14A1CB9E23EF}"/>
                  </a:ext>
                </a:extLst>
              </p:cNvPr>
              <p:cNvSpPr>
                <a:spLocks/>
              </p:cNvSpPr>
              <p:nvPr/>
            </p:nvSpPr>
            <p:spPr bwMode="gray">
              <a:xfrm>
                <a:off x="9215438" y="4951413"/>
                <a:ext cx="14287" cy="19050"/>
              </a:xfrm>
              <a:custGeom>
                <a:avLst/>
                <a:gdLst/>
                <a:ahLst/>
                <a:cxnLst>
                  <a:cxn ang="0">
                    <a:pos x="3" y="0"/>
                  </a:cxn>
                  <a:cxn ang="0">
                    <a:pos x="3" y="0"/>
                  </a:cxn>
                  <a:cxn ang="0">
                    <a:pos x="0" y="8"/>
                  </a:cxn>
                  <a:cxn ang="0">
                    <a:pos x="5" y="12"/>
                  </a:cxn>
                  <a:cxn ang="0">
                    <a:pos x="7" y="12"/>
                  </a:cxn>
                  <a:cxn ang="0">
                    <a:pos x="9" y="12"/>
                  </a:cxn>
                  <a:cxn ang="0">
                    <a:pos x="9" y="8"/>
                  </a:cxn>
                  <a:cxn ang="0">
                    <a:pos x="7" y="2"/>
                  </a:cxn>
                  <a:cxn ang="0">
                    <a:pos x="3" y="0"/>
                  </a:cxn>
                </a:cxnLst>
                <a:rect l="0" t="0" r="r" b="b"/>
                <a:pathLst>
                  <a:path w="9" h="12">
                    <a:moveTo>
                      <a:pt x="3" y="0"/>
                    </a:moveTo>
                    <a:lnTo>
                      <a:pt x="3" y="0"/>
                    </a:lnTo>
                    <a:lnTo>
                      <a:pt x="0" y="8"/>
                    </a:lnTo>
                    <a:lnTo>
                      <a:pt x="5" y="12"/>
                    </a:lnTo>
                    <a:lnTo>
                      <a:pt x="7" y="12"/>
                    </a:lnTo>
                    <a:lnTo>
                      <a:pt x="9" y="12"/>
                    </a:lnTo>
                    <a:lnTo>
                      <a:pt x="9" y="8"/>
                    </a:lnTo>
                    <a:lnTo>
                      <a:pt x="7" y="2"/>
                    </a:lnTo>
                    <a:lnTo>
                      <a:pt x="3"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403" name="Freeform 326">
                <a:extLst>
                  <a:ext uri="{FF2B5EF4-FFF2-40B4-BE49-F238E27FC236}">
                    <a16:creationId xmlns:a16="http://schemas.microsoft.com/office/drawing/2014/main" id="{10165A32-4148-8143-B0A0-F456E62ED40E}"/>
                  </a:ext>
                </a:extLst>
              </p:cNvPr>
              <p:cNvSpPr>
                <a:spLocks/>
              </p:cNvSpPr>
              <p:nvPr/>
            </p:nvSpPr>
            <p:spPr bwMode="gray">
              <a:xfrm>
                <a:off x="9245600" y="4935538"/>
                <a:ext cx="31750" cy="31750"/>
              </a:xfrm>
              <a:custGeom>
                <a:avLst/>
                <a:gdLst/>
                <a:ahLst/>
                <a:cxnLst>
                  <a:cxn ang="0">
                    <a:pos x="4" y="0"/>
                  </a:cxn>
                  <a:cxn ang="0">
                    <a:pos x="4" y="0"/>
                  </a:cxn>
                  <a:cxn ang="0">
                    <a:pos x="0" y="4"/>
                  </a:cxn>
                  <a:cxn ang="0">
                    <a:pos x="20" y="20"/>
                  </a:cxn>
                  <a:cxn ang="0">
                    <a:pos x="20" y="18"/>
                  </a:cxn>
                  <a:cxn ang="0">
                    <a:pos x="16" y="12"/>
                  </a:cxn>
                  <a:cxn ang="0">
                    <a:pos x="14" y="4"/>
                  </a:cxn>
                  <a:cxn ang="0">
                    <a:pos x="4" y="0"/>
                  </a:cxn>
                </a:cxnLst>
                <a:rect l="0" t="0" r="r" b="b"/>
                <a:pathLst>
                  <a:path w="20" h="20">
                    <a:moveTo>
                      <a:pt x="4" y="0"/>
                    </a:moveTo>
                    <a:lnTo>
                      <a:pt x="4" y="0"/>
                    </a:lnTo>
                    <a:lnTo>
                      <a:pt x="0" y="4"/>
                    </a:lnTo>
                    <a:lnTo>
                      <a:pt x="20" y="20"/>
                    </a:lnTo>
                    <a:lnTo>
                      <a:pt x="20" y="18"/>
                    </a:lnTo>
                    <a:lnTo>
                      <a:pt x="16" y="12"/>
                    </a:lnTo>
                    <a:lnTo>
                      <a:pt x="14" y="4"/>
                    </a:lnTo>
                    <a:lnTo>
                      <a:pt x="4"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404" name="Freeform 327">
                <a:extLst>
                  <a:ext uri="{FF2B5EF4-FFF2-40B4-BE49-F238E27FC236}">
                    <a16:creationId xmlns:a16="http://schemas.microsoft.com/office/drawing/2014/main" id="{F099DEE3-4DF8-0448-99AA-84455F7B61EA}"/>
                  </a:ext>
                </a:extLst>
              </p:cNvPr>
              <p:cNvSpPr>
                <a:spLocks/>
              </p:cNvSpPr>
              <p:nvPr/>
            </p:nvSpPr>
            <p:spPr bwMode="gray">
              <a:xfrm>
                <a:off x="9245600" y="4935538"/>
                <a:ext cx="31750" cy="31750"/>
              </a:xfrm>
              <a:custGeom>
                <a:avLst/>
                <a:gdLst/>
                <a:ahLst/>
                <a:cxnLst>
                  <a:cxn ang="0">
                    <a:pos x="4" y="0"/>
                  </a:cxn>
                  <a:cxn ang="0">
                    <a:pos x="4" y="0"/>
                  </a:cxn>
                  <a:cxn ang="0">
                    <a:pos x="0" y="4"/>
                  </a:cxn>
                  <a:cxn ang="0">
                    <a:pos x="20" y="20"/>
                  </a:cxn>
                  <a:cxn ang="0">
                    <a:pos x="20" y="18"/>
                  </a:cxn>
                  <a:cxn ang="0">
                    <a:pos x="16" y="12"/>
                  </a:cxn>
                  <a:cxn ang="0">
                    <a:pos x="14" y="4"/>
                  </a:cxn>
                  <a:cxn ang="0">
                    <a:pos x="4" y="0"/>
                  </a:cxn>
                </a:cxnLst>
                <a:rect l="0" t="0" r="r" b="b"/>
                <a:pathLst>
                  <a:path w="20" h="20">
                    <a:moveTo>
                      <a:pt x="4" y="0"/>
                    </a:moveTo>
                    <a:lnTo>
                      <a:pt x="4" y="0"/>
                    </a:lnTo>
                    <a:lnTo>
                      <a:pt x="0" y="4"/>
                    </a:lnTo>
                    <a:lnTo>
                      <a:pt x="20" y="20"/>
                    </a:lnTo>
                    <a:lnTo>
                      <a:pt x="20" y="18"/>
                    </a:lnTo>
                    <a:lnTo>
                      <a:pt x="16" y="12"/>
                    </a:lnTo>
                    <a:lnTo>
                      <a:pt x="14" y="4"/>
                    </a:lnTo>
                    <a:lnTo>
                      <a:pt x="4"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405" name="Freeform 328">
                <a:extLst>
                  <a:ext uri="{FF2B5EF4-FFF2-40B4-BE49-F238E27FC236}">
                    <a16:creationId xmlns:a16="http://schemas.microsoft.com/office/drawing/2014/main" id="{33CB4F43-36FA-1E45-B86B-333926CB56CF}"/>
                  </a:ext>
                </a:extLst>
              </p:cNvPr>
              <p:cNvSpPr>
                <a:spLocks/>
              </p:cNvSpPr>
              <p:nvPr/>
            </p:nvSpPr>
            <p:spPr bwMode="gray">
              <a:xfrm>
                <a:off x="9196388" y="4910138"/>
                <a:ext cx="23812" cy="22225"/>
              </a:xfrm>
              <a:custGeom>
                <a:avLst/>
                <a:gdLst/>
                <a:ahLst/>
                <a:cxnLst>
                  <a:cxn ang="0">
                    <a:pos x="0" y="0"/>
                  </a:cxn>
                  <a:cxn ang="0">
                    <a:pos x="0" y="0"/>
                  </a:cxn>
                  <a:cxn ang="0">
                    <a:pos x="2" y="6"/>
                  </a:cxn>
                  <a:cxn ang="0">
                    <a:pos x="4" y="10"/>
                  </a:cxn>
                  <a:cxn ang="0">
                    <a:pos x="8" y="14"/>
                  </a:cxn>
                  <a:cxn ang="0">
                    <a:pos x="15" y="14"/>
                  </a:cxn>
                  <a:cxn ang="0">
                    <a:pos x="12" y="10"/>
                  </a:cxn>
                  <a:cxn ang="0">
                    <a:pos x="0" y="0"/>
                  </a:cxn>
                </a:cxnLst>
                <a:rect l="0" t="0" r="r" b="b"/>
                <a:pathLst>
                  <a:path w="15" h="14">
                    <a:moveTo>
                      <a:pt x="0" y="0"/>
                    </a:moveTo>
                    <a:lnTo>
                      <a:pt x="0" y="0"/>
                    </a:lnTo>
                    <a:lnTo>
                      <a:pt x="2" y="6"/>
                    </a:lnTo>
                    <a:lnTo>
                      <a:pt x="4" y="10"/>
                    </a:lnTo>
                    <a:lnTo>
                      <a:pt x="8" y="14"/>
                    </a:lnTo>
                    <a:lnTo>
                      <a:pt x="15" y="14"/>
                    </a:lnTo>
                    <a:lnTo>
                      <a:pt x="12" y="10"/>
                    </a:lnTo>
                    <a:lnTo>
                      <a:pt x="0"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406" name="Freeform 329">
                <a:extLst>
                  <a:ext uri="{FF2B5EF4-FFF2-40B4-BE49-F238E27FC236}">
                    <a16:creationId xmlns:a16="http://schemas.microsoft.com/office/drawing/2014/main" id="{A3293823-83AD-DB46-AA57-01CF8AEFD2CB}"/>
                  </a:ext>
                </a:extLst>
              </p:cNvPr>
              <p:cNvSpPr>
                <a:spLocks/>
              </p:cNvSpPr>
              <p:nvPr/>
            </p:nvSpPr>
            <p:spPr bwMode="gray">
              <a:xfrm>
                <a:off x="9196388" y="4910138"/>
                <a:ext cx="23812" cy="22225"/>
              </a:xfrm>
              <a:custGeom>
                <a:avLst/>
                <a:gdLst/>
                <a:ahLst/>
                <a:cxnLst>
                  <a:cxn ang="0">
                    <a:pos x="0" y="0"/>
                  </a:cxn>
                  <a:cxn ang="0">
                    <a:pos x="0" y="0"/>
                  </a:cxn>
                  <a:cxn ang="0">
                    <a:pos x="2" y="6"/>
                  </a:cxn>
                  <a:cxn ang="0">
                    <a:pos x="4" y="10"/>
                  </a:cxn>
                  <a:cxn ang="0">
                    <a:pos x="8" y="14"/>
                  </a:cxn>
                  <a:cxn ang="0">
                    <a:pos x="15" y="14"/>
                  </a:cxn>
                  <a:cxn ang="0">
                    <a:pos x="12" y="10"/>
                  </a:cxn>
                  <a:cxn ang="0">
                    <a:pos x="0" y="0"/>
                  </a:cxn>
                </a:cxnLst>
                <a:rect l="0" t="0" r="r" b="b"/>
                <a:pathLst>
                  <a:path w="15" h="14">
                    <a:moveTo>
                      <a:pt x="0" y="0"/>
                    </a:moveTo>
                    <a:lnTo>
                      <a:pt x="0" y="0"/>
                    </a:lnTo>
                    <a:lnTo>
                      <a:pt x="2" y="6"/>
                    </a:lnTo>
                    <a:lnTo>
                      <a:pt x="4" y="10"/>
                    </a:lnTo>
                    <a:lnTo>
                      <a:pt x="8" y="14"/>
                    </a:lnTo>
                    <a:lnTo>
                      <a:pt x="15" y="14"/>
                    </a:lnTo>
                    <a:lnTo>
                      <a:pt x="12" y="10"/>
                    </a:lnTo>
                    <a:lnTo>
                      <a:pt x="0"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407" name="Freeform 352">
                <a:extLst>
                  <a:ext uri="{FF2B5EF4-FFF2-40B4-BE49-F238E27FC236}">
                    <a16:creationId xmlns:a16="http://schemas.microsoft.com/office/drawing/2014/main" id="{67C9BF91-BBEC-2C40-8AE6-251DCD0F2E81}"/>
                  </a:ext>
                </a:extLst>
              </p:cNvPr>
              <p:cNvSpPr>
                <a:spLocks noEditPoints="1"/>
              </p:cNvSpPr>
              <p:nvPr/>
            </p:nvSpPr>
            <p:spPr bwMode="gray">
              <a:xfrm>
                <a:off x="8777288" y="4770438"/>
                <a:ext cx="406400" cy="268288"/>
              </a:xfrm>
              <a:custGeom>
                <a:avLst/>
                <a:gdLst/>
                <a:ahLst/>
                <a:cxnLst>
                  <a:cxn ang="0">
                    <a:pos x="230" y="73"/>
                  </a:cxn>
                  <a:cxn ang="0">
                    <a:pos x="238" y="86"/>
                  </a:cxn>
                  <a:cxn ang="0">
                    <a:pos x="250" y="77"/>
                  </a:cxn>
                  <a:cxn ang="0">
                    <a:pos x="236" y="63"/>
                  </a:cxn>
                  <a:cxn ang="0">
                    <a:pos x="228" y="53"/>
                  </a:cxn>
                  <a:cxn ang="0">
                    <a:pos x="0" y="84"/>
                  </a:cxn>
                  <a:cxn ang="0">
                    <a:pos x="25" y="132"/>
                  </a:cxn>
                  <a:cxn ang="0">
                    <a:pos x="37" y="134"/>
                  </a:cxn>
                  <a:cxn ang="0">
                    <a:pos x="49" y="122"/>
                  </a:cxn>
                  <a:cxn ang="0">
                    <a:pos x="53" y="112"/>
                  </a:cxn>
                  <a:cxn ang="0">
                    <a:pos x="69" y="114"/>
                  </a:cxn>
                  <a:cxn ang="0">
                    <a:pos x="96" y="132"/>
                  </a:cxn>
                  <a:cxn ang="0">
                    <a:pos x="102" y="140"/>
                  </a:cxn>
                  <a:cxn ang="0">
                    <a:pos x="108" y="145"/>
                  </a:cxn>
                  <a:cxn ang="0">
                    <a:pos x="120" y="155"/>
                  </a:cxn>
                  <a:cxn ang="0">
                    <a:pos x="134" y="159"/>
                  </a:cxn>
                  <a:cxn ang="0">
                    <a:pos x="149" y="165"/>
                  </a:cxn>
                  <a:cxn ang="0">
                    <a:pos x="157" y="159"/>
                  </a:cxn>
                  <a:cxn ang="0">
                    <a:pos x="147" y="145"/>
                  </a:cxn>
                  <a:cxn ang="0">
                    <a:pos x="140" y="136"/>
                  </a:cxn>
                  <a:cxn ang="0">
                    <a:pos x="126" y="120"/>
                  </a:cxn>
                  <a:cxn ang="0">
                    <a:pos x="110" y="106"/>
                  </a:cxn>
                  <a:cxn ang="0">
                    <a:pos x="108" y="90"/>
                  </a:cxn>
                  <a:cxn ang="0">
                    <a:pos x="120" y="84"/>
                  </a:cxn>
                  <a:cxn ang="0">
                    <a:pos x="110" y="71"/>
                  </a:cxn>
                  <a:cxn ang="0">
                    <a:pos x="100" y="65"/>
                  </a:cxn>
                  <a:cxn ang="0">
                    <a:pos x="82" y="57"/>
                  </a:cxn>
                  <a:cxn ang="0">
                    <a:pos x="73" y="35"/>
                  </a:cxn>
                  <a:cxn ang="0">
                    <a:pos x="59" y="25"/>
                  </a:cxn>
                  <a:cxn ang="0">
                    <a:pos x="33" y="15"/>
                  </a:cxn>
                  <a:cxn ang="0">
                    <a:pos x="6" y="0"/>
                  </a:cxn>
                  <a:cxn ang="0">
                    <a:pos x="189" y="37"/>
                  </a:cxn>
                  <a:cxn ang="0">
                    <a:pos x="185" y="43"/>
                  </a:cxn>
                  <a:cxn ang="0">
                    <a:pos x="177" y="53"/>
                  </a:cxn>
                  <a:cxn ang="0">
                    <a:pos x="161" y="55"/>
                  </a:cxn>
                  <a:cxn ang="0">
                    <a:pos x="140" y="65"/>
                  </a:cxn>
                  <a:cxn ang="0">
                    <a:pos x="144" y="75"/>
                  </a:cxn>
                  <a:cxn ang="0">
                    <a:pos x="173" y="73"/>
                  </a:cxn>
                  <a:cxn ang="0">
                    <a:pos x="183" y="63"/>
                  </a:cxn>
                  <a:cxn ang="0">
                    <a:pos x="193" y="55"/>
                  </a:cxn>
                  <a:cxn ang="0">
                    <a:pos x="195" y="45"/>
                  </a:cxn>
                  <a:cxn ang="0">
                    <a:pos x="189" y="37"/>
                  </a:cxn>
                  <a:cxn ang="0">
                    <a:pos x="191" y="25"/>
                  </a:cxn>
                  <a:cxn ang="0">
                    <a:pos x="199" y="41"/>
                  </a:cxn>
                  <a:cxn ang="0">
                    <a:pos x="203" y="43"/>
                  </a:cxn>
                  <a:cxn ang="0">
                    <a:pos x="191" y="19"/>
                  </a:cxn>
                  <a:cxn ang="0">
                    <a:pos x="183" y="17"/>
                  </a:cxn>
                  <a:cxn ang="0">
                    <a:pos x="171" y="8"/>
                  </a:cxn>
                </a:cxnLst>
                <a:rect l="0" t="0" r="r" b="b"/>
                <a:pathLst>
                  <a:path w="256" h="169">
                    <a:moveTo>
                      <a:pt x="228" y="53"/>
                    </a:moveTo>
                    <a:lnTo>
                      <a:pt x="228" y="53"/>
                    </a:lnTo>
                    <a:lnTo>
                      <a:pt x="228" y="67"/>
                    </a:lnTo>
                    <a:lnTo>
                      <a:pt x="230" y="73"/>
                    </a:lnTo>
                    <a:lnTo>
                      <a:pt x="232" y="75"/>
                    </a:lnTo>
                    <a:lnTo>
                      <a:pt x="232" y="80"/>
                    </a:lnTo>
                    <a:lnTo>
                      <a:pt x="238" y="82"/>
                    </a:lnTo>
                    <a:lnTo>
                      <a:pt x="238" y="86"/>
                    </a:lnTo>
                    <a:lnTo>
                      <a:pt x="250" y="92"/>
                    </a:lnTo>
                    <a:lnTo>
                      <a:pt x="256" y="86"/>
                    </a:lnTo>
                    <a:lnTo>
                      <a:pt x="252" y="82"/>
                    </a:lnTo>
                    <a:lnTo>
                      <a:pt x="250" y="77"/>
                    </a:lnTo>
                    <a:lnTo>
                      <a:pt x="246" y="77"/>
                    </a:lnTo>
                    <a:lnTo>
                      <a:pt x="238" y="67"/>
                    </a:lnTo>
                    <a:lnTo>
                      <a:pt x="238" y="63"/>
                    </a:lnTo>
                    <a:lnTo>
                      <a:pt x="236" y="63"/>
                    </a:lnTo>
                    <a:lnTo>
                      <a:pt x="232" y="61"/>
                    </a:lnTo>
                    <a:lnTo>
                      <a:pt x="230" y="55"/>
                    </a:lnTo>
                    <a:lnTo>
                      <a:pt x="230" y="53"/>
                    </a:lnTo>
                    <a:lnTo>
                      <a:pt x="228" y="53"/>
                    </a:lnTo>
                    <a:lnTo>
                      <a:pt x="228" y="53"/>
                    </a:lnTo>
                    <a:close/>
                    <a:moveTo>
                      <a:pt x="4" y="4"/>
                    </a:moveTo>
                    <a:lnTo>
                      <a:pt x="4" y="77"/>
                    </a:lnTo>
                    <a:lnTo>
                      <a:pt x="0" y="84"/>
                    </a:lnTo>
                    <a:lnTo>
                      <a:pt x="4" y="92"/>
                    </a:lnTo>
                    <a:lnTo>
                      <a:pt x="4" y="134"/>
                    </a:lnTo>
                    <a:lnTo>
                      <a:pt x="21" y="134"/>
                    </a:lnTo>
                    <a:lnTo>
                      <a:pt x="25" y="132"/>
                    </a:lnTo>
                    <a:lnTo>
                      <a:pt x="27" y="132"/>
                    </a:lnTo>
                    <a:lnTo>
                      <a:pt x="27" y="134"/>
                    </a:lnTo>
                    <a:lnTo>
                      <a:pt x="33" y="134"/>
                    </a:lnTo>
                    <a:lnTo>
                      <a:pt x="37" y="134"/>
                    </a:lnTo>
                    <a:lnTo>
                      <a:pt x="45" y="130"/>
                    </a:lnTo>
                    <a:lnTo>
                      <a:pt x="45" y="126"/>
                    </a:lnTo>
                    <a:lnTo>
                      <a:pt x="49" y="124"/>
                    </a:lnTo>
                    <a:lnTo>
                      <a:pt x="49" y="122"/>
                    </a:lnTo>
                    <a:lnTo>
                      <a:pt x="49" y="116"/>
                    </a:lnTo>
                    <a:lnTo>
                      <a:pt x="51" y="110"/>
                    </a:lnTo>
                    <a:lnTo>
                      <a:pt x="53" y="110"/>
                    </a:lnTo>
                    <a:lnTo>
                      <a:pt x="53" y="112"/>
                    </a:lnTo>
                    <a:lnTo>
                      <a:pt x="55" y="112"/>
                    </a:lnTo>
                    <a:lnTo>
                      <a:pt x="59" y="112"/>
                    </a:lnTo>
                    <a:lnTo>
                      <a:pt x="61" y="110"/>
                    </a:lnTo>
                    <a:lnTo>
                      <a:pt x="69" y="114"/>
                    </a:lnTo>
                    <a:lnTo>
                      <a:pt x="77" y="114"/>
                    </a:lnTo>
                    <a:lnTo>
                      <a:pt x="86" y="116"/>
                    </a:lnTo>
                    <a:lnTo>
                      <a:pt x="96" y="126"/>
                    </a:lnTo>
                    <a:lnTo>
                      <a:pt x="96" y="132"/>
                    </a:lnTo>
                    <a:lnTo>
                      <a:pt x="96" y="134"/>
                    </a:lnTo>
                    <a:lnTo>
                      <a:pt x="98" y="134"/>
                    </a:lnTo>
                    <a:lnTo>
                      <a:pt x="100" y="136"/>
                    </a:lnTo>
                    <a:lnTo>
                      <a:pt x="102" y="140"/>
                    </a:lnTo>
                    <a:lnTo>
                      <a:pt x="102" y="142"/>
                    </a:lnTo>
                    <a:lnTo>
                      <a:pt x="106" y="142"/>
                    </a:lnTo>
                    <a:lnTo>
                      <a:pt x="108" y="142"/>
                    </a:lnTo>
                    <a:lnTo>
                      <a:pt x="108" y="145"/>
                    </a:lnTo>
                    <a:lnTo>
                      <a:pt x="112" y="149"/>
                    </a:lnTo>
                    <a:lnTo>
                      <a:pt x="116" y="151"/>
                    </a:lnTo>
                    <a:lnTo>
                      <a:pt x="116" y="155"/>
                    </a:lnTo>
                    <a:lnTo>
                      <a:pt x="120" y="155"/>
                    </a:lnTo>
                    <a:lnTo>
                      <a:pt x="124" y="155"/>
                    </a:lnTo>
                    <a:lnTo>
                      <a:pt x="128" y="161"/>
                    </a:lnTo>
                    <a:lnTo>
                      <a:pt x="130" y="159"/>
                    </a:lnTo>
                    <a:lnTo>
                      <a:pt x="134" y="159"/>
                    </a:lnTo>
                    <a:lnTo>
                      <a:pt x="136" y="161"/>
                    </a:lnTo>
                    <a:lnTo>
                      <a:pt x="140" y="161"/>
                    </a:lnTo>
                    <a:lnTo>
                      <a:pt x="147" y="163"/>
                    </a:lnTo>
                    <a:lnTo>
                      <a:pt x="149" y="165"/>
                    </a:lnTo>
                    <a:lnTo>
                      <a:pt x="155" y="169"/>
                    </a:lnTo>
                    <a:lnTo>
                      <a:pt x="161" y="169"/>
                    </a:lnTo>
                    <a:lnTo>
                      <a:pt x="161" y="161"/>
                    </a:lnTo>
                    <a:lnTo>
                      <a:pt x="157" y="159"/>
                    </a:lnTo>
                    <a:lnTo>
                      <a:pt x="153" y="159"/>
                    </a:lnTo>
                    <a:lnTo>
                      <a:pt x="149" y="155"/>
                    </a:lnTo>
                    <a:lnTo>
                      <a:pt x="153" y="149"/>
                    </a:lnTo>
                    <a:lnTo>
                      <a:pt x="147" y="145"/>
                    </a:lnTo>
                    <a:lnTo>
                      <a:pt x="146" y="149"/>
                    </a:lnTo>
                    <a:lnTo>
                      <a:pt x="144" y="149"/>
                    </a:lnTo>
                    <a:lnTo>
                      <a:pt x="140" y="142"/>
                    </a:lnTo>
                    <a:lnTo>
                      <a:pt x="140" y="136"/>
                    </a:lnTo>
                    <a:lnTo>
                      <a:pt x="130" y="134"/>
                    </a:lnTo>
                    <a:lnTo>
                      <a:pt x="130" y="126"/>
                    </a:lnTo>
                    <a:lnTo>
                      <a:pt x="126" y="124"/>
                    </a:lnTo>
                    <a:lnTo>
                      <a:pt x="126" y="120"/>
                    </a:lnTo>
                    <a:lnTo>
                      <a:pt x="124" y="116"/>
                    </a:lnTo>
                    <a:lnTo>
                      <a:pt x="118" y="116"/>
                    </a:lnTo>
                    <a:lnTo>
                      <a:pt x="112" y="112"/>
                    </a:lnTo>
                    <a:lnTo>
                      <a:pt x="110" y="106"/>
                    </a:lnTo>
                    <a:lnTo>
                      <a:pt x="110" y="94"/>
                    </a:lnTo>
                    <a:lnTo>
                      <a:pt x="108" y="94"/>
                    </a:lnTo>
                    <a:lnTo>
                      <a:pt x="108" y="92"/>
                    </a:lnTo>
                    <a:lnTo>
                      <a:pt x="108" y="90"/>
                    </a:lnTo>
                    <a:lnTo>
                      <a:pt x="110" y="90"/>
                    </a:lnTo>
                    <a:lnTo>
                      <a:pt x="116" y="90"/>
                    </a:lnTo>
                    <a:lnTo>
                      <a:pt x="118" y="86"/>
                    </a:lnTo>
                    <a:lnTo>
                      <a:pt x="120" y="84"/>
                    </a:lnTo>
                    <a:lnTo>
                      <a:pt x="120" y="77"/>
                    </a:lnTo>
                    <a:lnTo>
                      <a:pt x="118" y="77"/>
                    </a:lnTo>
                    <a:lnTo>
                      <a:pt x="116" y="73"/>
                    </a:lnTo>
                    <a:lnTo>
                      <a:pt x="110" y="71"/>
                    </a:lnTo>
                    <a:lnTo>
                      <a:pt x="108" y="73"/>
                    </a:lnTo>
                    <a:lnTo>
                      <a:pt x="106" y="73"/>
                    </a:lnTo>
                    <a:lnTo>
                      <a:pt x="102" y="65"/>
                    </a:lnTo>
                    <a:lnTo>
                      <a:pt x="100" y="65"/>
                    </a:lnTo>
                    <a:lnTo>
                      <a:pt x="100" y="61"/>
                    </a:lnTo>
                    <a:lnTo>
                      <a:pt x="90" y="61"/>
                    </a:lnTo>
                    <a:lnTo>
                      <a:pt x="88" y="61"/>
                    </a:lnTo>
                    <a:lnTo>
                      <a:pt x="82" y="57"/>
                    </a:lnTo>
                    <a:lnTo>
                      <a:pt x="82" y="55"/>
                    </a:lnTo>
                    <a:lnTo>
                      <a:pt x="86" y="51"/>
                    </a:lnTo>
                    <a:lnTo>
                      <a:pt x="80" y="43"/>
                    </a:lnTo>
                    <a:lnTo>
                      <a:pt x="73" y="35"/>
                    </a:lnTo>
                    <a:lnTo>
                      <a:pt x="71" y="35"/>
                    </a:lnTo>
                    <a:lnTo>
                      <a:pt x="65" y="35"/>
                    </a:lnTo>
                    <a:lnTo>
                      <a:pt x="63" y="31"/>
                    </a:lnTo>
                    <a:lnTo>
                      <a:pt x="59" y="25"/>
                    </a:lnTo>
                    <a:lnTo>
                      <a:pt x="51" y="25"/>
                    </a:lnTo>
                    <a:lnTo>
                      <a:pt x="45" y="19"/>
                    </a:lnTo>
                    <a:lnTo>
                      <a:pt x="37" y="19"/>
                    </a:lnTo>
                    <a:lnTo>
                      <a:pt x="33" y="15"/>
                    </a:lnTo>
                    <a:lnTo>
                      <a:pt x="25" y="15"/>
                    </a:lnTo>
                    <a:lnTo>
                      <a:pt x="17" y="13"/>
                    </a:lnTo>
                    <a:lnTo>
                      <a:pt x="6" y="4"/>
                    </a:lnTo>
                    <a:lnTo>
                      <a:pt x="6" y="0"/>
                    </a:lnTo>
                    <a:lnTo>
                      <a:pt x="4" y="0"/>
                    </a:lnTo>
                    <a:lnTo>
                      <a:pt x="4" y="4"/>
                    </a:lnTo>
                    <a:lnTo>
                      <a:pt x="4" y="4"/>
                    </a:lnTo>
                    <a:close/>
                    <a:moveTo>
                      <a:pt x="189" y="37"/>
                    </a:moveTo>
                    <a:lnTo>
                      <a:pt x="189" y="37"/>
                    </a:lnTo>
                    <a:lnTo>
                      <a:pt x="183" y="41"/>
                    </a:lnTo>
                    <a:lnTo>
                      <a:pt x="183" y="43"/>
                    </a:lnTo>
                    <a:lnTo>
                      <a:pt x="185" y="43"/>
                    </a:lnTo>
                    <a:lnTo>
                      <a:pt x="185" y="47"/>
                    </a:lnTo>
                    <a:lnTo>
                      <a:pt x="181" y="47"/>
                    </a:lnTo>
                    <a:lnTo>
                      <a:pt x="177" y="51"/>
                    </a:lnTo>
                    <a:lnTo>
                      <a:pt x="177" y="53"/>
                    </a:lnTo>
                    <a:lnTo>
                      <a:pt x="175" y="57"/>
                    </a:lnTo>
                    <a:lnTo>
                      <a:pt x="173" y="61"/>
                    </a:lnTo>
                    <a:lnTo>
                      <a:pt x="163" y="61"/>
                    </a:lnTo>
                    <a:lnTo>
                      <a:pt x="161" y="55"/>
                    </a:lnTo>
                    <a:lnTo>
                      <a:pt x="153" y="63"/>
                    </a:lnTo>
                    <a:lnTo>
                      <a:pt x="149" y="65"/>
                    </a:lnTo>
                    <a:lnTo>
                      <a:pt x="144" y="65"/>
                    </a:lnTo>
                    <a:lnTo>
                      <a:pt x="140" y="65"/>
                    </a:lnTo>
                    <a:lnTo>
                      <a:pt x="136" y="63"/>
                    </a:lnTo>
                    <a:lnTo>
                      <a:pt x="134" y="67"/>
                    </a:lnTo>
                    <a:lnTo>
                      <a:pt x="140" y="73"/>
                    </a:lnTo>
                    <a:lnTo>
                      <a:pt x="144" y="75"/>
                    </a:lnTo>
                    <a:lnTo>
                      <a:pt x="149" y="75"/>
                    </a:lnTo>
                    <a:lnTo>
                      <a:pt x="157" y="75"/>
                    </a:lnTo>
                    <a:lnTo>
                      <a:pt x="165" y="75"/>
                    </a:lnTo>
                    <a:lnTo>
                      <a:pt x="173" y="73"/>
                    </a:lnTo>
                    <a:lnTo>
                      <a:pt x="177" y="67"/>
                    </a:lnTo>
                    <a:lnTo>
                      <a:pt x="181" y="67"/>
                    </a:lnTo>
                    <a:lnTo>
                      <a:pt x="183" y="65"/>
                    </a:lnTo>
                    <a:lnTo>
                      <a:pt x="183" y="63"/>
                    </a:lnTo>
                    <a:lnTo>
                      <a:pt x="183" y="61"/>
                    </a:lnTo>
                    <a:lnTo>
                      <a:pt x="189" y="61"/>
                    </a:lnTo>
                    <a:lnTo>
                      <a:pt x="191" y="57"/>
                    </a:lnTo>
                    <a:lnTo>
                      <a:pt x="193" y="55"/>
                    </a:lnTo>
                    <a:lnTo>
                      <a:pt x="191" y="51"/>
                    </a:lnTo>
                    <a:lnTo>
                      <a:pt x="195" y="51"/>
                    </a:lnTo>
                    <a:lnTo>
                      <a:pt x="195" y="47"/>
                    </a:lnTo>
                    <a:lnTo>
                      <a:pt x="195" y="45"/>
                    </a:lnTo>
                    <a:lnTo>
                      <a:pt x="195" y="41"/>
                    </a:lnTo>
                    <a:lnTo>
                      <a:pt x="193" y="41"/>
                    </a:lnTo>
                    <a:lnTo>
                      <a:pt x="193" y="37"/>
                    </a:lnTo>
                    <a:lnTo>
                      <a:pt x="189" y="37"/>
                    </a:lnTo>
                    <a:lnTo>
                      <a:pt x="189" y="37"/>
                    </a:lnTo>
                    <a:close/>
                    <a:moveTo>
                      <a:pt x="191" y="19"/>
                    </a:moveTo>
                    <a:lnTo>
                      <a:pt x="191" y="19"/>
                    </a:lnTo>
                    <a:lnTo>
                      <a:pt x="191" y="25"/>
                    </a:lnTo>
                    <a:lnTo>
                      <a:pt x="195" y="31"/>
                    </a:lnTo>
                    <a:lnTo>
                      <a:pt x="199" y="33"/>
                    </a:lnTo>
                    <a:lnTo>
                      <a:pt x="199" y="37"/>
                    </a:lnTo>
                    <a:lnTo>
                      <a:pt x="199" y="41"/>
                    </a:lnTo>
                    <a:lnTo>
                      <a:pt x="199" y="43"/>
                    </a:lnTo>
                    <a:lnTo>
                      <a:pt x="201" y="45"/>
                    </a:lnTo>
                    <a:lnTo>
                      <a:pt x="203" y="45"/>
                    </a:lnTo>
                    <a:lnTo>
                      <a:pt x="203" y="43"/>
                    </a:lnTo>
                    <a:lnTo>
                      <a:pt x="205" y="35"/>
                    </a:lnTo>
                    <a:lnTo>
                      <a:pt x="201" y="27"/>
                    </a:lnTo>
                    <a:lnTo>
                      <a:pt x="191" y="19"/>
                    </a:lnTo>
                    <a:lnTo>
                      <a:pt x="191" y="19"/>
                    </a:lnTo>
                    <a:close/>
                    <a:moveTo>
                      <a:pt x="171" y="8"/>
                    </a:moveTo>
                    <a:lnTo>
                      <a:pt x="171" y="8"/>
                    </a:lnTo>
                    <a:lnTo>
                      <a:pt x="171" y="13"/>
                    </a:lnTo>
                    <a:lnTo>
                      <a:pt x="183" y="17"/>
                    </a:lnTo>
                    <a:lnTo>
                      <a:pt x="185" y="19"/>
                    </a:lnTo>
                    <a:lnTo>
                      <a:pt x="189" y="19"/>
                    </a:lnTo>
                    <a:lnTo>
                      <a:pt x="189" y="15"/>
                    </a:lnTo>
                    <a:lnTo>
                      <a:pt x="171" y="8"/>
                    </a:lnTo>
                    <a:lnTo>
                      <a:pt x="171" y="8"/>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408" name="Freeform 353">
                <a:extLst>
                  <a:ext uri="{FF2B5EF4-FFF2-40B4-BE49-F238E27FC236}">
                    <a16:creationId xmlns:a16="http://schemas.microsoft.com/office/drawing/2014/main" id="{39243FF8-D189-8842-B074-61049222BA5A}"/>
                  </a:ext>
                </a:extLst>
              </p:cNvPr>
              <p:cNvSpPr>
                <a:spLocks/>
              </p:cNvSpPr>
              <p:nvPr/>
            </p:nvSpPr>
            <p:spPr bwMode="gray">
              <a:xfrm>
                <a:off x="9139238" y="4854576"/>
                <a:ext cx="44450" cy="61913"/>
              </a:xfrm>
              <a:custGeom>
                <a:avLst/>
                <a:gdLst/>
                <a:ahLst/>
                <a:cxnLst>
                  <a:cxn ang="0">
                    <a:pos x="0" y="0"/>
                  </a:cxn>
                  <a:cxn ang="0">
                    <a:pos x="0" y="0"/>
                  </a:cxn>
                  <a:cxn ang="0">
                    <a:pos x="0" y="14"/>
                  </a:cxn>
                  <a:cxn ang="0">
                    <a:pos x="2" y="20"/>
                  </a:cxn>
                  <a:cxn ang="0">
                    <a:pos x="4" y="22"/>
                  </a:cxn>
                  <a:cxn ang="0">
                    <a:pos x="4" y="27"/>
                  </a:cxn>
                  <a:cxn ang="0">
                    <a:pos x="10" y="29"/>
                  </a:cxn>
                  <a:cxn ang="0">
                    <a:pos x="10" y="33"/>
                  </a:cxn>
                  <a:cxn ang="0">
                    <a:pos x="22" y="39"/>
                  </a:cxn>
                  <a:cxn ang="0">
                    <a:pos x="28" y="33"/>
                  </a:cxn>
                  <a:cxn ang="0">
                    <a:pos x="24" y="29"/>
                  </a:cxn>
                  <a:cxn ang="0">
                    <a:pos x="22" y="24"/>
                  </a:cxn>
                  <a:cxn ang="0">
                    <a:pos x="18" y="24"/>
                  </a:cxn>
                  <a:cxn ang="0">
                    <a:pos x="10" y="14"/>
                  </a:cxn>
                  <a:cxn ang="0">
                    <a:pos x="10" y="10"/>
                  </a:cxn>
                  <a:cxn ang="0">
                    <a:pos x="8" y="10"/>
                  </a:cxn>
                  <a:cxn ang="0">
                    <a:pos x="4" y="8"/>
                  </a:cxn>
                  <a:cxn ang="0">
                    <a:pos x="2" y="2"/>
                  </a:cxn>
                  <a:cxn ang="0">
                    <a:pos x="2" y="0"/>
                  </a:cxn>
                  <a:cxn ang="0">
                    <a:pos x="0" y="0"/>
                  </a:cxn>
                  <a:cxn ang="0">
                    <a:pos x="0" y="0"/>
                  </a:cxn>
                </a:cxnLst>
                <a:rect l="0" t="0" r="r" b="b"/>
                <a:pathLst>
                  <a:path w="28" h="39">
                    <a:moveTo>
                      <a:pt x="0" y="0"/>
                    </a:moveTo>
                    <a:lnTo>
                      <a:pt x="0" y="0"/>
                    </a:lnTo>
                    <a:lnTo>
                      <a:pt x="0" y="14"/>
                    </a:lnTo>
                    <a:lnTo>
                      <a:pt x="2" y="20"/>
                    </a:lnTo>
                    <a:lnTo>
                      <a:pt x="4" y="22"/>
                    </a:lnTo>
                    <a:lnTo>
                      <a:pt x="4" y="27"/>
                    </a:lnTo>
                    <a:lnTo>
                      <a:pt x="10" y="29"/>
                    </a:lnTo>
                    <a:lnTo>
                      <a:pt x="10" y="33"/>
                    </a:lnTo>
                    <a:lnTo>
                      <a:pt x="22" y="39"/>
                    </a:lnTo>
                    <a:lnTo>
                      <a:pt x="28" y="33"/>
                    </a:lnTo>
                    <a:lnTo>
                      <a:pt x="24" y="29"/>
                    </a:lnTo>
                    <a:lnTo>
                      <a:pt x="22" y="24"/>
                    </a:lnTo>
                    <a:lnTo>
                      <a:pt x="18" y="24"/>
                    </a:lnTo>
                    <a:lnTo>
                      <a:pt x="10" y="14"/>
                    </a:lnTo>
                    <a:lnTo>
                      <a:pt x="10" y="10"/>
                    </a:lnTo>
                    <a:lnTo>
                      <a:pt x="8" y="10"/>
                    </a:lnTo>
                    <a:lnTo>
                      <a:pt x="4" y="8"/>
                    </a:lnTo>
                    <a:lnTo>
                      <a:pt x="2" y="2"/>
                    </a:lnTo>
                    <a:lnTo>
                      <a:pt x="2" y="0"/>
                    </a:lnTo>
                    <a:lnTo>
                      <a:pt x="0" y="0"/>
                    </a:lnTo>
                    <a:lnTo>
                      <a:pt x="0"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409" name="Freeform 354">
                <a:extLst>
                  <a:ext uri="{FF2B5EF4-FFF2-40B4-BE49-F238E27FC236}">
                    <a16:creationId xmlns:a16="http://schemas.microsoft.com/office/drawing/2014/main" id="{7FF223B6-F550-8643-9F3E-8516C956A627}"/>
                  </a:ext>
                </a:extLst>
              </p:cNvPr>
              <p:cNvSpPr>
                <a:spLocks/>
              </p:cNvSpPr>
              <p:nvPr/>
            </p:nvSpPr>
            <p:spPr bwMode="gray">
              <a:xfrm>
                <a:off x="8777288" y="4770438"/>
                <a:ext cx="255587" cy="268288"/>
              </a:xfrm>
              <a:custGeom>
                <a:avLst/>
                <a:gdLst/>
                <a:ahLst/>
                <a:cxnLst>
                  <a:cxn ang="0">
                    <a:pos x="4" y="77"/>
                  </a:cxn>
                  <a:cxn ang="0">
                    <a:pos x="4" y="92"/>
                  </a:cxn>
                  <a:cxn ang="0">
                    <a:pos x="21" y="134"/>
                  </a:cxn>
                  <a:cxn ang="0">
                    <a:pos x="27" y="132"/>
                  </a:cxn>
                  <a:cxn ang="0">
                    <a:pos x="33" y="134"/>
                  </a:cxn>
                  <a:cxn ang="0">
                    <a:pos x="45" y="130"/>
                  </a:cxn>
                  <a:cxn ang="0">
                    <a:pos x="49" y="124"/>
                  </a:cxn>
                  <a:cxn ang="0">
                    <a:pos x="49" y="116"/>
                  </a:cxn>
                  <a:cxn ang="0">
                    <a:pos x="53" y="110"/>
                  </a:cxn>
                  <a:cxn ang="0">
                    <a:pos x="55" y="112"/>
                  </a:cxn>
                  <a:cxn ang="0">
                    <a:pos x="61" y="110"/>
                  </a:cxn>
                  <a:cxn ang="0">
                    <a:pos x="77" y="114"/>
                  </a:cxn>
                  <a:cxn ang="0">
                    <a:pos x="96" y="126"/>
                  </a:cxn>
                  <a:cxn ang="0">
                    <a:pos x="96" y="134"/>
                  </a:cxn>
                  <a:cxn ang="0">
                    <a:pos x="100" y="136"/>
                  </a:cxn>
                  <a:cxn ang="0">
                    <a:pos x="102" y="142"/>
                  </a:cxn>
                  <a:cxn ang="0">
                    <a:pos x="108" y="142"/>
                  </a:cxn>
                  <a:cxn ang="0">
                    <a:pos x="112" y="149"/>
                  </a:cxn>
                  <a:cxn ang="0">
                    <a:pos x="116" y="155"/>
                  </a:cxn>
                  <a:cxn ang="0">
                    <a:pos x="124" y="155"/>
                  </a:cxn>
                  <a:cxn ang="0">
                    <a:pos x="130" y="159"/>
                  </a:cxn>
                  <a:cxn ang="0">
                    <a:pos x="136" y="161"/>
                  </a:cxn>
                  <a:cxn ang="0">
                    <a:pos x="147" y="163"/>
                  </a:cxn>
                  <a:cxn ang="0">
                    <a:pos x="155" y="169"/>
                  </a:cxn>
                  <a:cxn ang="0">
                    <a:pos x="161" y="161"/>
                  </a:cxn>
                  <a:cxn ang="0">
                    <a:pos x="153" y="159"/>
                  </a:cxn>
                  <a:cxn ang="0">
                    <a:pos x="153" y="149"/>
                  </a:cxn>
                  <a:cxn ang="0">
                    <a:pos x="146" y="149"/>
                  </a:cxn>
                  <a:cxn ang="0">
                    <a:pos x="140" y="142"/>
                  </a:cxn>
                  <a:cxn ang="0">
                    <a:pos x="130" y="134"/>
                  </a:cxn>
                  <a:cxn ang="0">
                    <a:pos x="126" y="124"/>
                  </a:cxn>
                  <a:cxn ang="0">
                    <a:pos x="124" y="116"/>
                  </a:cxn>
                  <a:cxn ang="0">
                    <a:pos x="112" y="112"/>
                  </a:cxn>
                  <a:cxn ang="0">
                    <a:pos x="110" y="94"/>
                  </a:cxn>
                  <a:cxn ang="0">
                    <a:pos x="108" y="92"/>
                  </a:cxn>
                  <a:cxn ang="0">
                    <a:pos x="110" y="90"/>
                  </a:cxn>
                  <a:cxn ang="0">
                    <a:pos x="118" y="86"/>
                  </a:cxn>
                  <a:cxn ang="0">
                    <a:pos x="120" y="77"/>
                  </a:cxn>
                  <a:cxn ang="0">
                    <a:pos x="116" y="73"/>
                  </a:cxn>
                  <a:cxn ang="0">
                    <a:pos x="108" y="73"/>
                  </a:cxn>
                  <a:cxn ang="0">
                    <a:pos x="102" y="65"/>
                  </a:cxn>
                  <a:cxn ang="0">
                    <a:pos x="100" y="61"/>
                  </a:cxn>
                  <a:cxn ang="0">
                    <a:pos x="88" y="61"/>
                  </a:cxn>
                  <a:cxn ang="0">
                    <a:pos x="82" y="55"/>
                  </a:cxn>
                  <a:cxn ang="0">
                    <a:pos x="80" y="43"/>
                  </a:cxn>
                  <a:cxn ang="0">
                    <a:pos x="71" y="35"/>
                  </a:cxn>
                  <a:cxn ang="0">
                    <a:pos x="63" y="31"/>
                  </a:cxn>
                  <a:cxn ang="0">
                    <a:pos x="51" y="25"/>
                  </a:cxn>
                  <a:cxn ang="0">
                    <a:pos x="37" y="19"/>
                  </a:cxn>
                  <a:cxn ang="0">
                    <a:pos x="25" y="15"/>
                  </a:cxn>
                  <a:cxn ang="0">
                    <a:pos x="6" y="4"/>
                  </a:cxn>
                  <a:cxn ang="0">
                    <a:pos x="4" y="0"/>
                  </a:cxn>
                </a:cxnLst>
                <a:rect l="0" t="0" r="r" b="b"/>
                <a:pathLst>
                  <a:path w="161" h="169">
                    <a:moveTo>
                      <a:pt x="4" y="4"/>
                    </a:moveTo>
                    <a:lnTo>
                      <a:pt x="4" y="77"/>
                    </a:lnTo>
                    <a:lnTo>
                      <a:pt x="0" y="84"/>
                    </a:lnTo>
                    <a:lnTo>
                      <a:pt x="4" y="92"/>
                    </a:lnTo>
                    <a:lnTo>
                      <a:pt x="4" y="134"/>
                    </a:lnTo>
                    <a:lnTo>
                      <a:pt x="21" y="134"/>
                    </a:lnTo>
                    <a:lnTo>
                      <a:pt x="25" y="132"/>
                    </a:lnTo>
                    <a:lnTo>
                      <a:pt x="27" y="132"/>
                    </a:lnTo>
                    <a:lnTo>
                      <a:pt x="27" y="134"/>
                    </a:lnTo>
                    <a:lnTo>
                      <a:pt x="33" y="134"/>
                    </a:lnTo>
                    <a:lnTo>
                      <a:pt x="37" y="134"/>
                    </a:lnTo>
                    <a:lnTo>
                      <a:pt x="45" y="130"/>
                    </a:lnTo>
                    <a:lnTo>
                      <a:pt x="45" y="126"/>
                    </a:lnTo>
                    <a:lnTo>
                      <a:pt x="49" y="124"/>
                    </a:lnTo>
                    <a:lnTo>
                      <a:pt x="49" y="122"/>
                    </a:lnTo>
                    <a:lnTo>
                      <a:pt x="49" y="116"/>
                    </a:lnTo>
                    <a:lnTo>
                      <a:pt x="51" y="110"/>
                    </a:lnTo>
                    <a:lnTo>
                      <a:pt x="53" y="110"/>
                    </a:lnTo>
                    <a:lnTo>
                      <a:pt x="53" y="112"/>
                    </a:lnTo>
                    <a:lnTo>
                      <a:pt x="55" y="112"/>
                    </a:lnTo>
                    <a:lnTo>
                      <a:pt x="59" y="112"/>
                    </a:lnTo>
                    <a:lnTo>
                      <a:pt x="61" y="110"/>
                    </a:lnTo>
                    <a:lnTo>
                      <a:pt x="69" y="114"/>
                    </a:lnTo>
                    <a:lnTo>
                      <a:pt x="77" y="114"/>
                    </a:lnTo>
                    <a:lnTo>
                      <a:pt x="86" y="116"/>
                    </a:lnTo>
                    <a:lnTo>
                      <a:pt x="96" y="126"/>
                    </a:lnTo>
                    <a:lnTo>
                      <a:pt x="96" y="132"/>
                    </a:lnTo>
                    <a:lnTo>
                      <a:pt x="96" y="134"/>
                    </a:lnTo>
                    <a:lnTo>
                      <a:pt x="98" y="134"/>
                    </a:lnTo>
                    <a:lnTo>
                      <a:pt x="100" y="136"/>
                    </a:lnTo>
                    <a:lnTo>
                      <a:pt x="102" y="140"/>
                    </a:lnTo>
                    <a:lnTo>
                      <a:pt x="102" y="142"/>
                    </a:lnTo>
                    <a:lnTo>
                      <a:pt x="106" y="142"/>
                    </a:lnTo>
                    <a:lnTo>
                      <a:pt x="108" y="142"/>
                    </a:lnTo>
                    <a:lnTo>
                      <a:pt x="108" y="145"/>
                    </a:lnTo>
                    <a:lnTo>
                      <a:pt x="112" y="149"/>
                    </a:lnTo>
                    <a:lnTo>
                      <a:pt x="116" y="151"/>
                    </a:lnTo>
                    <a:lnTo>
                      <a:pt x="116" y="155"/>
                    </a:lnTo>
                    <a:lnTo>
                      <a:pt x="120" y="155"/>
                    </a:lnTo>
                    <a:lnTo>
                      <a:pt x="124" y="155"/>
                    </a:lnTo>
                    <a:lnTo>
                      <a:pt x="128" y="161"/>
                    </a:lnTo>
                    <a:lnTo>
                      <a:pt x="130" y="159"/>
                    </a:lnTo>
                    <a:lnTo>
                      <a:pt x="134" y="159"/>
                    </a:lnTo>
                    <a:lnTo>
                      <a:pt x="136" y="161"/>
                    </a:lnTo>
                    <a:lnTo>
                      <a:pt x="140" y="161"/>
                    </a:lnTo>
                    <a:lnTo>
                      <a:pt x="147" y="163"/>
                    </a:lnTo>
                    <a:lnTo>
                      <a:pt x="149" y="165"/>
                    </a:lnTo>
                    <a:lnTo>
                      <a:pt x="155" y="169"/>
                    </a:lnTo>
                    <a:lnTo>
                      <a:pt x="161" y="169"/>
                    </a:lnTo>
                    <a:lnTo>
                      <a:pt x="161" y="161"/>
                    </a:lnTo>
                    <a:lnTo>
                      <a:pt x="157" y="159"/>
                    </a:lnTo>
                    <a:lnTo>
                      <a:pt x="153" y="159"/>
                    </a:lnTo>
                    <a:lnTo>
                      <a:pt x="149" y="155"/>
                    </a:lnTo>
                    <a:lnTo>
                      <a:pt x="153" y="149"/>
                    </a:lnTo>
                    <a:lnTo>
                      <a:pt x="147" y="145"/>
                    </a:lnTo>
                    <a:lnTo>
                      <a:pt x="146" y="149"/>
                    </a:lnTo>
                    <a:lnTo>
                      <a:pt x="144" y="149"/>
                    </a:lnTo>
                    <a:lnTo>
                      <a:pt x="140" y="142"/>
                    </a:lnTo>
                    <a:lnTo>
                      <a:pt x="140" y="136"/>
                    </a:lnTo>
                    <a:lnTo>
                      <a:pt x="130" y="134"/>
                    </a:lnTo>
                    <a:lnTo>
                      <a:pt x="130" y="126"/>
                    </a:lnTo>
                    <a:lnTo>
                      <a:pt x="126" y="124"/>
                    </a:lnTo>
                    <a:lnTo>
                      <a:pt x="126" y="120"/>
                    </a:lnTo>
                    <a:lnTo>
                      <a:pt x="124" y="116"/>
                    </a:lnTo>
                    <a:lnTo>
                      <a:pt x="118" y="116"/>
                    </a:lnTo>
                    <a:lnTo>
                      <a:pt x="112" y="112"/>
                    </a:lnTo>
                    <a:lnTo>
                      <a:pt x="110" y="106"/>
                    </a:lnTo>
                    <a:lnTo>
                      <a:pt x="110" y="94"/>
                    </a:lnTo>
                    <a:lnTo>
                      <a:pt x="108" y="94"/>
                    </a:lnTo>
                    <a:lnTo>
                      <a:pt x="108" y="92"/>
                    </a:lnTo>
                    <a:lnTo>
                      <a:pt x="108" y="90"/>
                    </a:lnTo>
                    <a:lnTo>
                      <a:pt x="110" y="90"/>
                    </a:lnTo>
                    <a:lnTo>
                      <a:pt x="116" y="90"/>
                    </a:lnTo>
                    <a:lnTo>
                      <a:pt x="118" y="86"/>
                    </a:lnTo>
                    <a:lnTo>
                      <a:pt x="120" y="84"/>
                    </a:lnTo>
                    <a:lnTo>
                      <a:pt x="120" y="77"/>
                    </a:lnTo>
                    <a:lnTo>
                      <a:pt x="118" y="77"/>
                    </a:lnTo>
                    <a:lnTo>
                      <a:pt x="116" y="73"/>
                    </a:lnTo>
                    <a:lnTo>
                      <a:pt x="110" y="71"/>
                    </a:lnTo>
                    <a:lnTo>
                      <a:pt x="108" y="73"/>
                    </a:lnTo>
                    <a:lnTo>
                      <a:pt x="106" y="73"/>
                    </a:lnTo>
                    <a:lnTo>
                      <a:pt x="102" y="65"/>
                    </a:lnTo>
                    <a:lnTo>
                      <a:pt x="100" y="65"/>
                    </a:lnTo>
                    <a:lnTo>
                      <a:pt x="100" y="61"/>
                    </a:lnTo>
                    <a:lnTo>
                      <a:pt x="90" y="61"/>
                    </a:lnTo>
                    <a:lnTo>
                      <a:pt x="88" y="61"/>
                    </a:lnTo>
                    <a:lnTo>
                      <a:pt x="82" y="57"/>
                    </a:lnTo>
                    <a:lnTo>
                      <a:pt x="82" y="55"/>
                    </a:lnTo>
                    <a:lnTo>
                      <a:pt x="86" y="51"/>
                    </a:lnTo>
                    <a:lnTo>
                      <a:pt x="80" y="43"/>
                    </a:lnTo>
                    <a:lnTo>
                      <a:pt x="73" y="35"/>
                    </a:lnTo>
                    <a:lnTo>
                      <a:pt x="71" y="35"/>
                    </a:lnTo>
                    <a:lnTo>
                      <a:pt x="65" y="35"/>
                    </a:lnTo>
                    <a:lnTo>
                      <a:pt x="63" y="31"/>
                    </a:lnTo>
                    <a:lnTo>
                      <a:pt x="59" y="25"/>
                    </a:lnTo>
                    <a:lnTo>
                      <a:pt x="51" y="25"/>
                    </a:lnTo>
                    <a:lnTo>
                      <a:pt x="45" y="19"/>
                    </a:lnTo>
                    <a:lnTo>
                      <a:pt x="37" y="19"/>
                    </a:lnTo>
                    <a:lnTo>
                      <a:pt x="33" y="15"/>
                    </a:lnTo>
                    <a:lnTo>
                      <a:pt x="25" y="15"/>
                    </a:lnTo>
                    <a:lnTo>
                      <a:pt x="17" y="13"/>
                    </a:lnTo>
                    <a:lnTo>
                      <a:pt x="6" y="4"/>
                    </a:lnTo>
                    <a:lnTo>
                      <a:pt x="6" y="0"/>
                    </a:lnTo>
                    <a:lnTo>
                      <a:pt x="4" y="0"/>
                    </a:lnTo>
                    <a:lnTo>
                      <a:pt x="4" y="4"/>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410" name="Freeform 355">
                <a:extLst>
                  <a:ext uri="{FF2B5EF4-FFF2-40B4-BE49-F238E27FC236}">
                    <a16:creationId xmlns:a16="http://schemas.microsoft.com/office/drawing/2014/main" id="{8C2AF857-C76B-464C-8725-E689615F7A2D}"/>
                  </a:ext>
                </a:extLst>
              </p:cNvPr>
              <p:cNvSpPr>
                <a:spLocks/>
              </p:cNvSpPr>
              <p:nvPr/>
            </p:nvSpPr>
            <p:spPr bwMode="gray">
              <a:xfrm>
                <a:off x="8777288" y="4770438"/>
                <a:ext cx="255587" cy="268288"/>
              </a:xfrm>
              <a:custGeom>
                <a:avLst/>
                <a:gdLst/>
                <a:ahLst/>
                <a:cxnLst>
                  <a:cxn ang="0">
                    <a:pos x="4" y="77"/>
                  </a:cxn>
                  <a:cxn ang="0">
                    <a:pos x="4" y="92"/>
                  </a:cxn>
                  <a:cxn ang="0">
                    <a:pos x="21" y="134"/>
                  </a:cxn>
                  <a:cxn ang="0">
                    <a:pos x="27" y="132"/>
                  </a:cxn>
                  <a:cxn ang="0">
                    <a:pos x="33" y="134"/>
                  </a:cxn>
                  <a:cxn ang="0">
                    <a:pos x="45" y="130"/>
                  </a:cxn>
                  <a:cxn ang="0">
                    <a:pos x="49" y="124"/>
                  </a:cxn>
                  <a:cxn ang="0">
                    <a:pos x="49" y="116"/>
                  </a:cxn>
                  <a:cxn ang="0">
                    <a:pos x="53" y="110"/>
                  </a:cxn>
                  <a:cxn ang="0">
                    <a:pos x="55" y="112"/>
                  </a:cxn>
                  <a:cxn ang="0">
                    <a:pos x="61" y="110"/>
                  </a:cxn>
                  <a:cxn ang="0">
                    <a:pos x="77" y="114"/>
                  </a:cxn>
                  <a:cxn ang="0">
                    <a:pos x="96" y="126"/>
                  </a:cxn>
                  <a:cxn ang="0">
                    <a:pos x="96" y="134"/>
                  </a:cxn>
                  <a:cxn ang="0">
                    <a:pos x="100" y="136"/>
                  </a:cxn>
                  <a:cxn ang="0">
                    <a:pos x="102" y="142"/>
                  </a:cxn>
                  <a:cxn ang="0">
                    <a:pos x="108" y="142"/>
                  </a:cxn>
                  <a:cxn ang="0">
                    <a:pos x="112" y="149"/>
                  </a:cxn>
                  <a:cxn ang="0">
                    <a:pos x="116" y="155"/>
                  </a:cxn>
                  <a:cxn ang="0">
                    <a:pos x="124" y="155"/>
                  </a:cxn>
                  <a:cxn ang="0">
                    <a:pos x="130" y="159"/>
                  </a:cxn>
                  <a:cxn ang="0">
                    <a:pos x="136" y="161"/>
                  </a:cxn>
                  <a:cxn ang="0">
                    <a:pos x="147" y="163"/>
                  </a:cxn>
                  <a:cxn ang="0">
                    <a:pos x="155" y="169"/>
                  </a:cxn>
                  <a:cxn ang="0">
                    <a:pos x="161" y="161"/>
                  </a:cxn>
                  <a:cxn ang="0">
                    <a:pos x="153" y="159"/>
                  </a:cxn>
                  <a:cxn ang="0">
                    <a:pos x="153" y="149"/>
                  </a:cxn>
                  <a:cxn ang="0">
                    <a:pos x="146" y="149"/>
                  </a:cxn>
                  <a:cxn ang="0">
                    <a:pos x="140" y="142"/>
                  </a:cxn>
                  <a:cxn ang="0">
                    <a:pos x="130" y="134"/>
                  </a:cxn>
                  <a:cxn ang="0">
                    <a:pos x="126" y="124"/>
                  </a:cxn>
                  <a:cxn ang="0">
                    <a:pos x="124" y="116"/>
                  </a:cxn>
                  <a:cxn ang="0">
                    <a:pos x="112" y="112"/>
                  </a:cxn>
                  <a:cxn ang="0">
                    <a:pos x="110" y="94"/>
                  </a:cxn>
                  <a:cxn ang="0">
                    <a:pos x="108" y="92"/>
                  </a:cxn>
                  <a:cxn ang="0">
                    <a:pos x="110" y="90"/>
                  </a:cxn>
                  <a:cxn ang="0">
                    <a:pos x="118" y="86"/>
                  </a:cxn>
                  <a:cxn ang="0">
                    <a:pos x="120" y="77"/>
                  </a:cxn>
                  <a:cxn ang="0">
                    <a:pos x="116" y="73"/>
                  </a:cxn>
                  <a:cxn ang="0">
                    <a:pos x="108" y="73"/>
                  </a:cxn>
                  <a:cxn ang="0">
                    <a:pos x="102" y="65"/>
                  </a:cxn>
                  <a:cxn ang="0">
                    <a:pos x="100" y="61"/>
                  </a:cxn>
                  <a:cxn ang="0">
                    <a:pos x="88" y="61"/>
                  </a:cxn>
                  <a:cxn ang="0">
                    <a:pos x="82" y="55"/>
                  </a:cxn>
                  <a:cxn ang="0">
                    <a:pos x="80" y="43"/>
                  </a:cxn>
                  <a:cxn ang="0">
                    <a:pos x="71" y="35"/>
                  </a:cxn>
                  <a:cxn ang="0">
                    <a:pos x="63" y="31"/>
                  </a:cxn>
                  <a:cxn ang="0">
                    <a:pos x="51" y="25"/>
                  </a:cxn>
                  <a:cxn ang="0">
                    <a:pos x="37" y="19"/>
                  </a:cxn>
                  <a:cxn ang="0">
                    <a:pos x="25" y="15"/>
                  </a:cxn>
                  <a:cxn ang="0">
                    <a:pos x="6" y="4"/>
                  </a:cxn>
                  <a:cxn ang="0">
                    <a:pos x="4" y="0"/>
                  </a:cxn>
                </a:cxnLst>
                <a:rect l="0" t="0" r="r" b="b"/>
                <a:pathLst>
                  <a:path w="161" h="169">
                    <a:moveTo>
                      <a:pt x="4" y="4"/>
                    </a:moveTo>
                    <a:lnTo>
                      <a:pt x="4" y="77"/>
                    </a:lnTo>
                    <a:lnTo>
                      <a:pt x="0" y="84"/>
                    </a:lnTo>
                    <a:lnTo>
                      <a:pt x="4" y="92"/>
                    </a:lnTo>
                    <a:lnTo>
                      <a:pt x="4" y="134"/>
                    </a:lnTo>
                    <a:lnTo>
                      <a:pt x="21" y="134"/>
                    </a:lnTo>
                    <a:lnTo>
                      <a:pt x="25" y="132"/>
                    </a:lnTo>
                    <a:lnTo>
                      <a:pt x="27" y="132"/>
                    </a:lnTo>
                    <a:lnTo>
                      <a:pt x="27" y="134"/>
                    </a:lnTo>
                    <a:lnTo>
                      <a:pt x="33" y="134"/>
                    </a:lnTo>
                    <a:lnTo>
                      <a:pt x="37" y="134"/>
                    </a:lnTo>
                    <a:lnTo>
                      <a:pt x="45" y="130"/>
                    </a:lnTo>
                    <a:lnTo>
                      <a:pt x="45" y="126"/>
                    </a:lnTo>
                    <a:lnTo>
                      <a:pt x="49" y="124"/>
                    </a:lnTo>
                    <a:lnTo>
                      <a:pt x="49" y="122"/>
                    </a:lnTo>
                    <a:lnTo>
                      <a:pt x="49" y="116"/>
                    </a:lnTo>
                    <a:lnTo>
                      <a:pt x="51" y="110"/>
                    </a:lnTo>
                    <a:lnTo>
                      <a:pt x="53" y="110"/>
                    </a:lnTo>
                    <a:lnTo>
                      <a:pt x="53" y="112"/>
                    </a:lnTo>
                    <a:lnTo>
                      <a:pt x="55" y="112"/>
                    </a:lnTo>
                    <a:lnTo>
                      <a:pt x="59" y="112"/>
                    </a:lnTo>
                    <a:lnTo>
                      <a:pt x="61" y="110"/>
                    </a:lnTo>
                    <a:lnTo>
                      <a:pt x="69" y="114"/>
                    </a:lnTo>
                    <a:lnTo>
                      <a:pt x="77" y="114"/>
                    </a:lnTo>
                    <a:lnTo>
                      <a:pt x="86" y="116"/>
                    </a:lnTo>
                    <a:lnTo>
                      <a:pt x="96" y="126"/>
                    </a:lnTo>
                    <a:lnTo>
                      <a:pt x="96" y="132"/>
                    </a:lnTo>
                    <a:lnTo>
                      <a:pt x="96" y="134"/>
                    </a:lnTo>
                    <a:lnTo>
                      <a:pt x="98" y="134"/>
                    </a:lnTo>
                    <a:lnTo>
                      <a:pt x="100" y="136"/>
                    </a:lnTo>
                    <a:lnTo>
                      <a:pt x="102" y="140"/>
                    </a:lnTo>
                    <a:lnTo>
                      <a:pt x="102" y="142"/>
                    </a:lnTo>
                    <a:lnTo>
                      <a:pt x="106" y="142"/>
                    </a:lnTo>
                    <a:lnTo>
                      <a:pt x="108" y="142"/>
                    </a:lnTo>
                    <a:lnTo>
                      <a:pt x="108" y="145"/>
                    </a:lnTo>
                    <a:lnTo>
                      <a:pt x="112" y="149"/>
                    </a:lnTo>
                    <a:lnTo>
                      <a:pt x="116" y="151"/>
                    </a:lnTo>
                    <a:lnTo>
                      <a:pt x="116" y="155"/>
                    </a:lnTo>
                    <a:lnTo>
                      <a:pt x="120" y="155"/>
                    </a:lnTo>
                    <a:lnTo>
                      <a:pt x="124" y="155"/>
                    </a:lnTo>
                    <a:lnTo>
                      <a:pt x="128" y="161"/>
                    </a:lnTo>
                    <a:lnTo>
                      <a:pt x="130" y="159"/>
                    </a:lnTo>
                    <a:lnTo>
                      <a:pt x="134" y="159"/>
                    </a:lnTo>
                    <a:lnTo>
                      <a:pt x="136" y="161"/>
                    </a:lnTo>
                    <a:lnTo>
                      <a:pt x="140" y="161"/>
                    </a:lnTo>
                    <a:lnTo>
                      <a:pt x="147" y="163"/>
                    </a:lnTo>
                    <a:lnTo>
                      <a:pt x="149" y="165"/>
                    </a:lnTo>
                    <a:lnTo>
                      <a:pt x="155" y="169"/>
                    </a:lnTo>
                    <a:lnTo>
                      <a:pt x="161" y="169"/>
                    </a:lnTo>
                    <a:lnTo>
                      <a:pt x="161" y="161"/>
                    </a:lnTo>
                    <a:lnTo>
                      <a:pt x="157" y="159"/>
                    </a:lnTo>
                    <a:lnTo>
                      <a:pt x="153" y="159"/>
                    </a:lnTo>
                    <a:lnTo>
                      <a:pt x="149" y="155"/>
                    </a:lnTo>
                    <a:lnTo>
                      <a:pt x="153" y="149"/>
                    </a:lnTo>
                    <a:lnTo>
                      <a:pt x="147" y="145"/>
                    </a:lnTo>
                    <a:lnTo>
                      <a:pt x="146" y="149"/>
                    </a:lnTo>
                    <a:lnTo>
                      <a:pt x="144" y="149"/>
                    </a:lnTo>
                    <a:lnTo>
                      <a:pt x="140" y="142"/>
                    </a:lnTo>
                    <a:lnTo>
                      <a:pt x="140" y="136"/>
                    </a:lnTo>
                    <a:lnTo>
                      <a:pt x="130" y="134"/>
                    </a:lnTo>
                    <a:lnTo>
                      <a:pt x="130" y="126"/>
                    </a:lnTo>
                    <a:lnTo>
                      <a:pt x="126" y="124"/>
                    </a:lnTo>
                    <a:lnTo>
                      <a:pt x="126" y="120"/>
                    </a:lnTo>
                    <a:lnTo>
                      <a:pt x="124" y="116"/>
                    </a:lnTo>
                    <a:lnTo>
                      <a:pt x="118" y="116"/>
                    </a:lnTo>
                    <a:lnTo>
                      <a:pt x="112" y="112"/>
                    </a:lnTo>
                    <a:lnTo>
                      <a:pt x="110" y="106"/>
                    </a:lnTo>
                    <a:lnTo>
                      <a:pt x="110" y="94"/>
                    </a:lnTo>
                    <a:lnTo>
                      <a:pt x="108" y="94"/>
                    </a:lnTo>
                    <a:lnTo>
                      <a:pt x="108" y="92"/>
                    </a:lnTo>
                    <a:lnTo>
                      <a:pt x="108" y="90"/>
                    </a:lnTo>
                    <a:lnTo>
                      <a:pt x="110" y="90"/>
                    </a:lnTo>
                    <a:lnTo>
                      <a:pt x="116" y="90"/>
                    </a:lnTo>
                    <a:lnTo>
                      <a:pt x="118" y="86"/>
                    </a:lnTo>
                    <a:lnTo>
                      <a:pt x="120" y="84"/>
                    </a:lnTo>
                    <a:lnTo>
                      <a:pt x="120" y="77"/>
                    </a:lnTo>
                    <a:lnTo>
                      <a:pt x="118" y="77"/>
                    </a:lnTo>
                    <a:lnTo>
                      <a:pt x="116" y="73"/>
                    </a:lnTo>
                    <a:lnTo>
                      <a:pt x="110" y="71"/>
                    </a:lnTo>
                    <a:lnTo>
                      <a:pt x="108" y="73"/>
                    </a:lnTo>
                    <a:lnTo>
                      <a:pt x="106" y="73"/>
                    </a:lnTo>
                    <a:lnTo>
                      <a:pt x="102" y="65"/>
                    </a:lnTo>
                    <a:lnTo>
                      <a:pt x="100" y="65"/>
                    </a:lnTo>
                    <a:lnTo>
                      <a:pt x="100" y="61"/>
                    </a:lnTo>
                    <a:lnTo>
                      <a:pt x="90" y="61"/>
                    </a:lnTo>
                    <a:lnTo>
                      <a:pt x="88" y="61"/>
                    </a:lnTo>
                    <a:lnTo>
                      <a:pt x="82" y="57"/>
                    </a:lnTo>
                    <a:lnTo>
                      <a:pt x="82" y="55"/>
                    </a:lnTo>
                    <a:lnTo>
                      <a:pt x="86" y="51"/>
                    </a:lnTo>
                    <a:lnTo>
                      <a:pt x="80" y="43"/>
                    </a:lnTo>
                    <a:lnTo>
                      <a:pt x="73" y="35"/>
                    </a:lnTo>
                    <a:lnTo>
                      <a:pt x="71" y="35"/>
                    </a:lnTo>
                    <a:lnTo>
                      <a:pt x="65" y="35"/>
                    </a:lnTo>
                    <a:lnTo>
                      <a:pt x="63" y="31"/>
                    </a:lnTo>
                    <a:lnTo>
                      <a:pt x="59" y="25"/>
                    </a:lnTo>
                    <a:lnTo>
                      <a:pt x="51" y="25"/>
                    </a:lnTo>
                    <a:lnTo>
                      <a:pt x="45" y="19"/>
                    </a:lnTo>
                    <a:lnTo>
                      <a:pt x="37" y="19"/>
                    </a:lnTo>
                    <a:lnTo>
                      <a:pt x="33" y="15"/>
                    </a:lnTo>
                    <a:lnTo>
                      <a:pt x="25" y="15"/>
                    </a:lnTo>
                    <a:lnTo>
                      <a:pt x="17" y="13"/>
                    </a:lnTo>
                    <a:lnTo>
                      <a:pt x="6" y="4"/>
                    </a:lnTo>
                    <a:lnTo>
                      <a:pt x="6" y="0"/>
                    </a:lnTo>
                    <a:lnTo>
                      <a:pt x="4" y="0"/>
                    </a:lnTo>
                    <a:lnTo>
                      <a:pt x="4" y="4"/>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411" name="Freeform 356">
                <a:extLst>
                  <a:ext uri="{FF2B5EF4-FFF2-40B4-BE49-F238E27FC236}">
                    <a16:creationId xmlns:a16="http://schemas.microsoft.com/office/drawing/2014/main" id="{2B771E3C-3406-894B-94CA-3D0139472DD3}"/>
                  </a:ext>
                </a:extLst>
              </p:cNvPr>
              <p:cNvSpPr>
                <a:spLocks/>
              </p:cNvSpPr>
              <p:nvPr/>
            </p:nvSpPr>
            <p:spPr bwMode="gray">
              <a:xfrm>
                <a:off x="8990013" y="4829176"/>
                <a:ext cx="96837" cy="60325"/>
              </a:xfrm>
              <a:custGeom>
                <a:avLst/>
                <a:gdLst/>
                <a:ahLst/>
                <a:cxnLst>
                  <a:cxn ang="0">
                    <a:pos x="55" y="0"/>
                  </a:cxn>
                  <a:cxn ang="0">
                    <a:pos x="55" y="0"/>
                  </a:cxn>
                  <a:cxn ang="0">
                    <a:pos x="49" y="4"/>
                  </a:cxn>
                  <a:cxn ang="0">
                    <a:pos x="49" y="6"/>
                  </a:cxn>
                  <a:cxn ang="0">
                    <a:pos x="51" y="6"/>
                  </a:cxn>
                  <a:cxn ang="0">
                    <a:pos x="51" y="10"/>
                  </a:cxn>
                  <a:cxn ang="0">
                    <a:pos x="47" y="10"/>
                  </a:cxn>
                  <a:cxn ang="0">
                    <a:pos x="43" y="14"/>
                  </a:cxn>
                  <a:cxn ang="0">
                    <a:pos x="43" y="16"/>
                  </a:cxn>
                  <a:cxn ang="0">
                    <a:pos x="41" y="20"/>
                  </a:cxn>
                  <a:cxn ang="0">
                    <a:pos x="39" y="24"/>
                  </a:cxn>
                  <a:cxn ang="0">
                    <a:pos x="29" y="24"/>
                  </a:cxn>
                  <a:cxn ang="0">
                    <a:pos x="27" y="18"/>
                  </a:cxn>
                  <a:cxn ang="0">
                    <a:pos x="19" y="26"/>
                  </a:cxn>
                  <a:cxn ang="0">
                    <a:pos x="15" y="28"/>
                  </a:cxn>
                  <a:cxn ang="0">
                    <a:pos x="10" y="28"/>
                  </a:cxn>
                  <a:cxn ang="0">
                    <a:pos x="6" y="28"/>
                  </a:cxn>
                  <a:cxn ang="0">
                    <a:pos x="2" y="26"/>
                  </a:cxn>
                  <a:cxn ang="0">
                    <a:pos x="0" y="30"/>
                  </a:cxn>
                  <a:cxn ang="0">
                    <a:pos x="6" y="36"/>
                  </a:cxn>
                  <a:cxn ang="0">
                    <a:pos x="10" y="38"/>
                  </a:cxn>
                  <a:cxn ang="0">
                    <a:pos x="15" y="38"/>
                  </a:cxn>
                  <a:cxn ang="0">
                    <a:pos x="23" y="38"/>
                  </a:cxn>
                  <a:cxn ang="0">
                    <a:pos x="31" y="38"/>
                  </a:cxn>
                  <a:cxn ang="0">
                    <a:pos x="39" y="36"/>
                  </a:cxn>
                  <a:cxn ang="0">
                    <a:pos x="43" y="30"/>
                  </a:cxn>
                  <a:cxn ang="0">
                    <a:pos x="47" y="30"/>
                  </a:cxn>
                  <a:cxn ang="0">
                    <a:pos x="49" y="28"/>
                  </a:cxn>
                  <a:cxn ang="0">
                    <a:pos x="49" y="26"/>
                  </a:cxn>
                  <a:cxn ang="0">
                    <a:pos x="49" y="24"/>
                  </a:cxn>
                  <a:cxn ang="0">
                    <a:pos x="55" y="24"/>
                  </a:cxn>
                  <a:cxn ang="0">
                    <a:pos x="57" y="20"/>
                  </a:cxn>
                  <a:cxn ang="0">
                    <a:pos x="59" y="18"/>
                  </a:cxn>
                  <a:cxn ang="0">
                    <a:pos x="57" y="14"/>
                  </a:cxn>
                  <a:cxn ang="0">
                    <a:pos x="61" y="14"/>
                  </a:cxn>
                  <a:cxn ang="0">
                    <a:pos x="61" y="10"/>
                  </a:cxn>
                  <a:cxn ang="0">
                    <a:pos x="61" y="8"/>
                  </a:cxn>
                  <a:cxn ang="0">
                    <a:pos x="61" y="4"/>
                  </a:cxn>
                  <a:cxn ang="0">
                    <a:pos x="59" y="4"/>
                  </a:cxn>
                  <a:cxn ang="0">
                    <a:pos x="59" y="0"/>
                  </a:cxn>
                  <a:cxn ang="0">
                    <a:pos x="55" y="0"/>
                  </a:cxn>
                </a:cxnLst>
                <a:rect l="0" t="0" r="r" b="b"/>
                <a:pathLst>
                  <a:path w="61" h="38">
                    <a:moveTo>
                      <a:pt x="55" y="0"/>
                    </a:moveTo>
                    <a:lnTo>
                      <a:pt x="55" y="0"/>
                    </a:lnTo>
                    <a:lnTo>
                      <a:pt x="49" y="4"/>
                    </a:lnTo>
                    <a:lnTo>
                      <a:pt x="49" y="6"/>
                    </a:lnTo>
                    <a:lnTo>
                      <a:pt x="51" y="6"/>
                    </a:lnTo>
                    <a:lnTo>
                      <a:pt x="51" y="10"/>
                    </a:lnTo>
                    <a:lnTo>
                      <a:pt x="47" y="10"/>
                    </a:lnTo>
                    <a:lnTo>
                      <a:pt x="43" y="14"/>
                    </a:lnTo>
                    <a:lnTo>
                      <a:pt x="43" y="16"/>
                    </a:lnTo>
                    <a:lnTo>
                      <a:pt x="41" y="20"/>
                    </a:lnTo>
                    <a:lnTo>
                      <a:pt x="39" y="24"/>
                    </a:lnTo>
                    <a:lnTo>
                      <a:pt x="29" y="24"/>
                    </a:lnTo>
                    <a:lnTo>
                      <a:pt x="27" y="18"/>
                    </a:lnTo>
                    <a:lnTo>
                      <a:pt x="19" y="26"/>
                    </a:lnTo>
                    <a:lnTo>
                      <a:pt x="15" y="28"/>
                    </a:lnTo>
                    <a:lnTo>
                      <a:pt x="10" y="28"/>
                    </a:lnTo>
                    <a:lnTo>
                      <a:pt x="6" y="28"/>
                    </a:lnTo>
                    <a:lnTo>
                      <a:pt x="2" y="26"/>
                    </a:lnTo>
                    <a:lnTo>
                      <a:pt x="0" y="30"/>
                    </a:lnTo>
                    <a:lnTo>
                      <a:pt x="6" y="36"/>
                    </a:lnTo>
                    <a:lnTo>
                      <a:pt x="10" y="38"/>
                    </a:lnTo>
                    <a:lnTo>
                      <a:pt x="15" y="38"/>
                    </a:lnTo>
                    <a:lnTo>
                      <a:pt x="23" y="38"/>
                    </a:lnTo>
                    <a:lnTo>
                      <a:pt x="31" y="38"/>
                    </a:lnTo>
                    <a:lnTo>
                      <a:pt x="39" y="36"/>
                    </a:lnTo>
                    <a:lnTo>
                      <a:pt x="43" y="30"/>
                    </a:lnTo>
                    <a:lnTo>
                      <a:pt x="47" y="30"/>
                    </a:lnTo>
                    <a:lnTo>
                      <a:pt x="49" y="28"/>
                    </a:lnTo>
                    <a:lnTo>
                      <a:pt x="49" y="26"/>
                    </a:lnTo>
                    <a:lnTo>
                      <a:pt x="49" y="24"/>
                    </a:lnTo>
                    <a:lnTo>
                      <a:pt x="55" y="24"/>
                    </a:lnTo>
                    <a:lnTo>
                      <a:pt x="57" y="20"/>
                    </a:lnTo>
                    <a:lnTo>
                      <a:pt x="59" y="18"/>
                    </a:lnTo>
                    <a:lnTo>
                      <a:pt x="57" y="14"/>
                    </a:lnTo>
                    <a:lnTo>
                      <a:pt x="61" y="14"/>
                    </a:lnTo>
                    <a:lnTo>
                      <a:pt x="61" y="10"/>
                    </a:lnTo>
                    <a:lnTo>
                      <a:pt x="61" y="8"/>
                    </a:lnTo>
                    <a:lnTo>
                      <a:pt x="61" y="4"/>
                    </a:lnTo>
                    <a:lnTo>
                      <a:pt x="59" y="4"/>
                    </a:lnTo>
                    <a:lnTo>
                      <a:pt x="59" y="0"/>
                    </a:lnTo>
                    <a:lnTo>
                      <a:pt x="55"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412" name="Freeform 357">
                <a:extLst>
                  <a:ext uri="{FF2B5EF4-FFF2-40B4-BE49-F238E27FC236}">
                    <a16:creationId xmlns:a16="http://schemas.microsoft.com/office/drawing/2014/main" id="{36285E48-33F9-5B48-8E3D-E95EA4C7F15B}"/>
                  </a:ext>
                </a:extLst>
              </p:cNvPr>
              <p:cNvSpPr>
                <a:spLocks/>
              </p:cNvSpPr>
              <p:nvPr/>
            </p:nvSpPr>
            <p:spPr bwMode="gray">
              <a:xfrm>
                <a:off x="8990013" y="4829176"/>
                <a:ext cx="96837" cy="60325"/>
              </a:xfrm>
              <a:custGeom>
                <a:avLst/>
                <a:gdLst/>
                <a:ahLst/>
                <a:cxnLst>
                  <a:cxn ang="0">
                    <a:pos x="55" y="0"/>
                  </a:cxn>
                  <a:cxn ang="0">
                    <a:pos x="55" y="0"/>
                  </a:cxn>
                  <a:cxn ang="0">
                    <a:pos x="49" y="4"/>
                  </a:cxn>
                  <a:cxn ang="0">
                    <a:pos x="49" y="6"/>
                  </a:cxn>
                  <a:cxn ang="0">
                    <a:pos x="51" y="6"/>
                  </a:cxn>
                  <a:cxn ang="0">
                    <a:pos x="51" y="10"/>
                  </a:cxn>
                  <a:cxn ang="0">
                    <a:pos x="47" y="10"/>
                  </a:cxn>
                  <a:cxn ang="0">
                    <a:pos x="43" y="14"/>
                  </a:cxn>
                  <a:cxn ang="0">
                    <a:pos x="43" y="16"/>
                  </a:cxn>
                  <a:cxn ang="0">
                    <a:pos x="41" y="20"/>
                  </a:cxn>
                  <a:cxn ang="0">
                    <a:pos x="39" y="24"/>
                  </a:cxn>
                  <a:cxn ang="0">
                    <a:pos x="29" y="24"/>
                  </a:cxn>
                  <a:cxn ang="0">
                    <a:pos x="27" y="18"/>
                  </a:cxn>
                  <a:cxn ang="0">
                    <a:pos x="19" y="26"/>
                  </a:cxn>
                  <a:cxn ang="0">
                    <a:pos x="15" y="28"/>
                  </a:cxn>
                  <a:cxn ang="0">
                    <a:pos x="10" y="28"/>
                  </a:cxn>
                  <a:cxn ang="0">
                    <a:pos x="6" y="28"/>
                  </a:cxn>
                  <a:cxn ang="0">
                    <a:pos x="2" y="26"/>
                  </a:cxn>
                  <a:cxn ang="0">
                    <a:pos x="0" y="30"/>
                  </a:cxn>
                  <a:cxn ang="0">
                    <a:pos x="6" y="36"/>
                  </a:cxn>
                  <a:cxn ang="0">
                    <a:pos x="10" y="38"/>
                  </a:cxn>
                  <a:cxn ang="0">
                    <a:pos x="15" y="38"/>
                  </a:cxn>
                  <a:cxn ang="0">
                    <a:pos x="23" y="38"/>
                  </a:cxn>
                  <a:cxn ang="0">
                    <a:pos x="31" y="38"/>
                  </a:cxn>
                  <a:cxn ang="0">
                    <a:pos x="39" y="36"/>
                  </a:cxn>
                  <a:cxn ang="0">
                    <a:pos x="43" y="30"/>
                  </a:cxn>
                  <a:cxn ang="0">
                    <a:pos x="47" y="30"/>
                  </a:cxn>
                  <a:cxn ang="0">
                    <a:pos x="49" y="28"/>
                  </a:cxn>
                  <a:cxn ang="0">
                    <a:pos x="49" y="26"/>
                  </a:cxn>
                  <a:cxn ang="0">
                    <a:pos x="49" y="24"/>
                  </a:cxn>
                  <a:cxn ang="0">
                    <a:pos x="55" y="24"/>
                  </a:cxn>
                  <a:cxn ang="0">
                    <a:pos x="57" y="20"/>
                  </a:cxn>
                  <a:cxn ang="0">
                    <a:pos x="59" y="18"/>
                  </a:cxn>
                  <a:cxn ang="0">
                    <a:pos x="57" y="14"/>
                  </a:cxn>
                  <a:cxn ang="0">
                    <a:pos x="61" y="14"/>
                  </a:cxn>
                  <a:cxn ang="0">
                    <a:pos x="61" y="10"/>
                  </a:cxn>
                  <a:cxn ang="0">
                    <a:pos x="61" y="8"/>
                  </a:cxn>
                  <a:cxn ang="0">
                    <a:pos x="61" y="4"/>
                  </a:cxn>
                  <a:cxn ang="0">
                    <a:pos x="59" y="4"/>
                  </a:cxn>
                  <a:cxn ang="0">
                    <a:pos x="59" y="0"/>
                  </a:cxn>
                  <a:cxn ang="0">
                    <a:pos x="55" y="0"/>
                  </a:cxn>
                </a:cxnLst>
                <a:rect l="0" t="0" r="r" b="b"/>
                <a:pathLst>
                  <a:path w="61" h="38">
                    <a:moveTo>
                      <a:pt x="55" y="0"/>
                    </a:moveTo>
                    <a:lnTo>
                      <a:pt x="55" y="0"/>
                    </a:lnTo>
                    <a:lnTo>
                      <a:pt x="49" y="4"/>
                    </a:lnTo>
                    <a:lnTo>
                      <a:pt x="49" y="6"/>
                    </a:lnTo>
                    <a:lnTo>
                      <a:pt x="51" y="6"/>
                    </a:lnTo>
                    <a:lnTo>
                      <a:pt x="51" y="10"/>
                    </a:lnTo>
                    <a:lnTo>
                      <a:pt x="47" y="10"/>
                    </a:lnTo>
                    <a:lnTo>
                      <a:pt x="43" y="14"/>
                    </a:lnTo>
                    <a:lnTo>
                      <a:pt x="43" y="16"/>
                    </a:lnTo>
                    <a:lnTo>
                      <a:pt x="41" y="20"/>
                    </a:lnTo>
                    <a:lnTo>
                      <a:pt x="39" y="24"/>
                    </a:lnTo>
                    <a:lnTo>
                      <a:pt x="29" y="24"/>
                    </a:lnTo>
                    <a:lnTo>
                      <a:pt x="27" y="18"/>
                    </a:lnTo>
                    <a:lnTo>
                      <a:pt x="19" y="26"/>
                    </a:lnTo>
                    <a:lnTo>
                      <a:pt x="15" y="28"/>
                    </a:lnTo>
                    <a:lnTo>
                      <a:pt x="10" y="28"/>
                    </a:lnTo>
                    <a:lnTo>
                      <a:pt x="6" y="28"/>
                    </a:lnTo>
                    <a:lnTo>
                      <a:pt x="2" y="26"/>
                    </a:lnTo>
                    <a:lnTo>
                      <a:pt x="0" y="30"/>
                    </a:lnTo>
                    <a:lnTo>
                      <a:pt x="6" y="36"/>
                    </a:lnTo>
                    <a:lnTo>
                      <a:pt x="10" y="38"/>
                    </a:lnTo>
                    <a:lnTo>
                      <a:pt x="15" y="38"/>
                    </a:lnTo>
                    <a:lnTo>
                      <a:pt x="23" y="38"/>
                    </a:lnTo>
                    <a:lnTo>
                      <a:pt x="31" y="38"/>
                    </a:lnTo>
                    <a:lnTo>
                      <a:pt x="39" y="36"/>
                    </a:lnTo>
                    <a:lnTo>
                      <a:pt x="43" y="30"/>
                    </a:lnTo>
                    <a:lnTo>
                      <a:pt x="47" y="30"/>
                    </a:lnTo>
                    <a:lnTo>
                      <a:pt x="49" y="28"/>
                    </a:lnTo>
                    <a:lnTo>
                      <a:pt x="49" y="26"/>
                    </a:lnTo>
                    <a:lnTo>
                      <a:pt x="49" y="24"/>
                    </a:lnTo>
                    <a:lnTo>
                      <a:pt x="55" y="24"/>
                    </a:lnTo>
                    <a:lnTo>
                      <a:pt x="57" y="20"/>
                    </a:lnTo>
                    <a:lnTo>
                      <a:pt x="59" y="18"/>
                    </a:lnTo>
                    <a:lnTo>
                      <a:pt x="57" y="14"/>
                    </a:lnTo>
                    <a:lnTo>
                      <a:pt x="61" y="14"/>
                    </a:lnTo>
                    <a:lnTo>
                      <a:pt x="61" y="10"/>
                    </a:lnTo>
                    <a:lnTo>
                      <a:pt x="61" y="8"/>
                    </a:lnTo>
                    <a:lnTo>
                      <a:pt x="61" y="4"/>
                    </a:lnTo>
                    <a:lnTo>
                      <a:pt x="59" y="4"/>
                    </a:lnTo>
                    <a:lnTo>
                      <a:pt x="59" y="0"/>
                    </a:lnTo>
                    <a:lnTo>
                      <a:pt x="55"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413" name="Freeform 358">
                <a:extLst>
                  <a:ext uri="{FF2B5EF4-FFF2-40B4-BE49-F238E27FC236}">
                    <a16:creationId xmlns:a16="http://schemas.microsoft.com/office/drawing/2014/main" id="{7BFC7378-EF32-AB43-9E9F-297A5AD7ED08}"/>
                  </a:ext>
                </a:extLst>
              </p:cNvPr>
              <p:cNvSpPr>
                <a:spLocks/>
              </p:cNvSpPr>
              <p:nvPr/>
            </p:nvSpPr>
            <p:spPr bwMode="gray">
              <a:xfrm>
                <a:off x="9080500" y="4800601"/>
                <a:ext cx="22225" cy="41275"/>
              </a:xfrm>
              <a:custGeom>
                <a:avLst/>
                <a:gdLst/>
                <a:ahLst/>
                <a:cxnLst>
                  <a:cxn ang="0">
                    <a:pos x="0" y="0"/>
                  </a:cxn>
                  <a:cxn ang="0">
                    <a:pos x="0" y="0"/>
                  </a:cxn>
                  <a:cxn ang="0">
                    <a:pos x="0" y="6"/>
                  </a:cxn>
                  <a:cxn ang="0">
                    <a:pos x="4" y="12"/>
                  </a:cxn>
                  <a:cxn ang="0">
                    <a:pos x="8" y="14"/>
                  </a:cxn>
                  <a:cxn ang="0">
                    <a:pos x="8" y="18"/>
                  </a:cxn>
                  <a:cxn ang="0">
                    <a:pos x="8" y="22"/>
                  </a:cxn>
                  <a:cxn ang="0">
                    <a:pos x="8" y="24"/>
                  </a:cxn>
                  <a:cxn ang="0">
                    <a:pos x="10" y="26"/>
                  </a:cxn>
                  <a:cxn ang="0">
                    <a:pos x="12" y="26"/>
                  </a:cxn>
                  <a:cxn ang="0">
                    <a:pos x="12" y="24"/>
                  </a:cxn>
                  <a:cxn ang="0">
                    <a:pos x="14" y="16"/>
                  </a:cxn>
                  <a:cxn ang="0">
                    <a:pos x="10" y="8"/>
                  </a:cxn>
                  <a:cxn ang="0">
                    <a:pos x="0" y="0"/>
                  </a:cxn>
                </a:cxnLst>
                <a:rect l="0" t="0" r="r" b="b"/>
                <a:pathLst>
                  <a:path w="14" h="26">
                    <a:moveTo>
                      <a:pt x="0" y="0"/>
                    </a:moveTo>
                    <a:lnTo>
                      <a:pt x="0" y="0"/>
                    </a:lnTo>
                    <a:lnTo>
                      <a:pt x="0" y="6"/>
                    </a:lnTo>
                    <a:lnTo>
                      <a:pt x="4" y="12"/>
                    </a:lnTo>
                    <a:lnTo>
                      <a:pt x="8" y="14"/>
                    </a:lnTo>
                    <a:lnTo>
                      <a:pt x="8" y="18"/>
                    </a:lnTo>
                    <a:lnTo>
                      <a:pt x="8" y="22"/>
                    </a:lnTo>
                    <a:lnTo>
                      <a:pt x="8" y="24"/>
                    </a:lnTo>
                    <a:lnTo>
                      <a:pt x="10" y="26"/>
                    </a:lnTo>
                    <a:lnTo>
                      <a:pt x="12" y="26"/>
                    </a:lnTo>
                    <a:lnTo>
                      <a:pt x="12" y="24"/>
                    </a:lnTo>
                    <a:lnTo>
                      <a:pt x="14" y="16"/>
                    </a:lnTo>
                    <a:lnTo>
                      <a:pt x="10" y="8"/>
                    </a:lnTo>
                    <a:lnTo>
                      <a:pt x="0"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414" name="Freeform 359">
                <a:extLst>
                  <a:ext uri="{FF2B5EF4-FFF2-40B4-BE49-F238E27FC236}">
                    <a16:creationId xmlns:a16="http://schemas.microsoft.com/office/drawing/2014/main" id="{CD862127-FBC0-A94F-B781-210566AA4812}"/>
                  </a:ext>
                </a:extLst>
              </p:cNvPr>
              <p:cNvSpPr>
                <a:spLocks/>
              </p:cNvSpPr>
              <p:nvPr/>
            </p:nvSpPr>
            <p:spPr bwMode="gray">
              <a:xfrm>
                <a:off x="9080500" y="4800601"/>
                <a:ext cx="22225" cy="41275"/>
              </a:xfrm>
              <a:custGeom>
                <a:avLst/>
                <a:gdLst/>
                <a:ahLst/>
                <a:cxnLst>
                  <a:cxn ang="0">
                    <a:pos x="0" y="0"/>
                  </a:cxn>
                  <a:cxn ang="0">
                    <a:pos x="0" y="0"/>
                  </a:cxn>
                  <a:cxn ang="0">
                    <a:pos x="0" y="6"/>
                  </a:cxn>
                  <a:cxn ang="0">
                    <a:pos x="4" y="12"/>
                  </a:cxn>
                  <a:cxn ang="0">
                    <a:pos x="8" y="14"/>
                  </a:cxn>
                  <a:cxn ang="0">
                    <a:pos x="8" y="18"/>
                  </a:cxn>
                  <a:cxn ang="0">
                    <a:pos x="8" y="22"/>
                  </a:cxn>
                  <a:cxn ang="0">
                    <a:pos x="8" y="24"/>
                  </a:cxn>
                  <a:cxn ang="0">
                    <a:pos x="10" y="26"/>
                  </a:cxn>
                  <a:cxn ang="0">
                    <a:pos x="12" y="26"/>
                  </a:cxn>
                  <a:cxn ang="0">
                    <a:pos x="12" y="24"/>
                  </a:cxn>
                  <a:cxn ang="0">
                    <a:pos x="14" y="16"/>
                  </a:cxn>
                  <a:cxn ang="0">
                    <a:pos x="10" y="8"/>
                  </a:cxn>
                  <a:cxn ang="0">
                    <a:pos x="0" y="0"/>
                  </a:cxn>
                </a:cxnLst>
                <a:rect l="0" t="0" r="r" b="b"/>
                <a:pathLst>
                  <a:path w="14" h="26">
                    <a:moveTo>
                      <a:pt x="0" y="0"/>
                    </a:moveTo>
                    <a:lnTo>
                      <a:pt x="0" y="0"/>
                    </a:lnTo>
                    <a:lnTo>
                      <a:pt x="0" y="6"/>
                    </a:lnTo>
                    <a:lnTo>
                      <a:pt x="4" y="12"/>
                    </a:lnTo>
                    <a:lnTo>
                      <a:pt x="8" y="14"/>
                    </a:lnTo>
                    <a:lnTo>
                      <a:pt x="8" y="18"/>
                    </a:lnTo>
                    <a:lnTo>
                      <a:pt x="8" y="22"/>
                    </a:lnTo>
                    <a:lnTo>
                      <a:pt x="8" y="24"/>
                    </a:lnTo>
                    <a:lnTo>
                      <a:pt x="10" y="26"/>
                    </a:lnTo>
                    <a:lnTo>
                      <a:pt x="12" y="26"/>
                    </a:lnTo>
                    <a:lnTo>
                      <a:pt x="12" y="24"/>
                    </a:lnTo>
                    <a:lnTo>
                      <a:pt x="14" y="16"/>
                    </a:lnTo>
                    <a:lnTo>
                      <a:pt x="10" y="8"/>
                    </a:lnTo>
                    <a:lnTo>
                      <a:pt x="0"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415" name="Freeform 360">
                <a:extLst>
                  <a:ext uri="{FF2B5EF4-FFF2-40B4-BE49-F238E27FC236}">
                    <a16:creationId xmlns:a16="http://schemas.microsoft.com/office/drawing/2014/main" id="{10D925FE-7CC3-5849-917E-4C488CF81AFF}"/>
                  </a:ext>
                </a:extLst>
              </p:cNvPr>
              <p:cNvSpPr>
                <a:spLocks/>
              </p:cNvSpPr>
              <p:nvPr/>
            </p:nvSpPr>
            <p:spPr bwMode="gray">
              <a:xfrm>
                <a:off x="9048750" y="4783138"/>
                <a:ext cx="28575" cy="17463"/>
              </a:xfrm>
              <a:custGeom>
                <a:avLst/>
                <a:gdLst/>
                <a:ahLst/>
                <a:cxnLst>
                  <a:cxn ang="0">
                    <a:pos x="0" y="0"/>
                  </a:cxn>
                  <a:cxn ang="0">
                    <a:pos x="0" y="0"/>
                  </a:cxn>
                  <a:cxn ang="0">
                    <a:pos x="0" y="5"/>
                  </a:cxn>
                  <a:cxn ang="0">
                    <a:pos x="12" y="9"/>
                  </a:cxn>
                  <a:cxn ang="0">
                    <a:pos x="14" y="11"/>
                  </a:cxn>
                  <a:cxn ang="0">
                    <a:pos x="18" y="11"/>
                  </a:cxn>
                  <a:cxn ang="0">
                    <a:pos x="18" y="7"/>
                  </a:cxn>
                  <a:cxn ang="0">
                    <a:pos x="0" y="0"/>
                  </a:cxn>
                </a:cxnLst>
                <a:rect l="0" t="0" r="r" b="b"/>
                <a:pathLst>
                  <a:path w="18" h="11">
                    <a:moveTo>
                      <a:pt x="0" y="0"/>
                    </a:moveTo>
                    <a:lnTo>
                      <a:pt x="0" y="0"/>
                    </a:lnTo>
                    <a:lnTo>
                      <a:pt x="0" y="5"/>
                    </a:lnTo>
                    <a:lnTo>
                      <a:pt x="12" y="9"/>
                    </a:lnTo>
                    <a:lnTo>
                      <a:pt x="14" y="11"/>
                    </a:lnTo>
                    <a:lnTo>
                      <a:pt x="18" y="11"/>
                    </a:lnTo>
                    <a:lnTo>
                      <a:pt x="18" y="7"/>
                    </a:lnTo>
                    <a:lnTo>
                      <a:pt x="0"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416" name="Freeform 361">
                <a:extLst>
                  <a:ext uri="{FF2B5EF4-FFF2-40B4-BE49-F238E27FC236}">
                    <a16:creationId xmlns:a16="http://schemas.microsoft.com/office/drawing/2014/main" id="{8A5D794F-5883-1240-9E5E-CDF7A7D24EDF}"/>
                  </a:ext>
                </a:extLst>
              </p:cNvPr>
              <p:cNvSpPr>
                <a:spLocks/>
              </p:cNvSpPr>
              <p:nvPr/>
            </p:nvSpPr>
            <p:spPr bwMode="gray">
              <a:xfrm>
                <a:off x="9048750" y="4783138"/>
                <a:ext cx="28575" cy="17463"/>
              </a:xfrm>
              <a:custGeom>
                <a:avLst/>
                <a:gdLst/>
                <a:ahLst/>
                <a:cxnLst>
                  <a:cxn ang="0">
                    <a:pos x="0" y="0"/>
                  </a:cxn>
                  <a:cxn ang="0">
                    <a:pos x="0" y="0"/>
                  </a:cxn>
                  <a:cxn ang="0">
                    <a:pos x="0" y="5"/>
                  </a:cxn>
                  <a:cxn ang="0">
                    <a:pos x="12" y="9"/>
                  </a:cxn>
                  <a:cxn ang="0">
                    <a:pos x="14" y="11"/>
                  </a:cxn>
                  <a:cxn ang="0">
                    <a:pos x="18" y="11"/>
                  </a:cxn>
                  <a:cxn ang="0">
                    <a:pos x="18" y="7"/>
                  </a:cxn>
                  <a:cxn ang="0">
                    <a:pos x="0" y="0"/>
                  </a:cxn>
                </a:cxnLst>
                <a:rect l="0" t="0" r="r" b="b"/>
                <a:pathLst>
                  <a:path w="18" h="11">
                    <a:moveTo>
                      <a:pt x="0" y="0"/>
                    </a:moveTo>
                    <a:lnTo>
                      <a:pt x="0" y="0"/>
                    </a:lnTo>
                    <a:lnTo>
                      <a:pt x="0" y="5"/>
                    </a:lnTo>
                    <a:lnTo>
                      <a:pt x="12" y="9"/>
                    </a:lnTo>
                    <a:lnTo>
                      <a:pt x="14" y="11"/>
                    </a:lnTo>
                    <a:lnTo>
                      <a:pt x="18" y="11"/>
                    </a:lnTo>
                    <a:lnTo>
                      <a:pt x="18" y="7"/>
                    </a:lnTo>
                    <a:lnTo>
                      <a:pt x="0"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417" name="Freeform 499">
                <a:extLst>
                  <a:ext uri="{FF2B5EF4-FFF2-40B4-BE49-F238E27FC236}">
                    <a16:creationId xmlns:a16="http://schemas.microsoft.com/office/drawing/2014/main" id="{07EFF320-FB94-6047-BB57-CE148A3017D1}"/>
                  </a:ext>
                </a:extLst>
              </p:cNvPr>
              <p:cNvSpPr>
                <a:spLocks noEditPoints="1"/>
              </p:cNvSpPr>
              <p:nvPr/>
            </p:nvSpPr>
            <p:spPr bwMode="gray">
              <a:xfrm>
                <a:off x="9196388" y="4910138"/>
                <a:ext cx="152400" cy="141288"/>
              </a:xfrm>
              <a:custGeom>
                <a:avLst/>
                <a:gdLst/>
                <a:ahLst/>
                <a:cxnLst>
                  <a:cxn ang="0">
                    <a:pos x="82" y="75"/>
                  </a:cxn>
                  <a:cxn ang="0">
                    <a:pos x="82" y="75"/>
                  </a:cxn>
                  <a:cxn ang="0">
                    <a:pos x="82" y="79"/>
                  </a:cxn>
                  <a:cxn ang="0">
                    <a:pos x="82" y="81"/>
                  </a:cxn>
                  <a:cxn ang="0">
                    <a:pos x="86" y="83"/>
                  </a:cxn>
                  <a:cxn ang="0">
                    <a:pos x="92" y="85"/>
                  </a:cxn>
                  <a:cxn ang="0">
                    <a:pos x="96" y="89"/>
                  </a:cxn>
                  <a:cxn ang="0">
                    <a:pos x="96" y="85"/>
                  </a:cxn>
                  <a:cxn ang="0">
                    <a:pos x="94" y="85"/>
                  </a:cxn>
                  <a:cxn ang="0">
                    <a:pos x="88" y="81"/>
                  </a:cxn>
                  <a:cxn ang="0">
                    <a:pos x="82" y="75"/>
                  </a:cxn>
                  <a:cxn ang="0">
                    <a:pos x="82" y="75"/>
                  </a:cxn>
                  <a:cxn ang="0">
                    <a:pos x="51" y="56"/>
                  </a:cxn>
                  <a:cxn ang="0">
                    <a:pos x="51" y="56"/>
                  </a:cxn>
                  <a:cxn ang="0">
                    <a:pos x="51" y="57"/>
                  </a:cxn>
                  <a:cxn ang="0">
                    <a:pos x="51" y="63"/>
                  </a:cxn>
                  <a:cxn ang="0">
                    <a:pos x="57" y="65"/>
                  </a:cxn>
                  <a:cxn ang="0">
                    <a:pos x="63" y="65"/>
                  </a:cxn>
                  <a:cxn ang="0">
                    <a:pos x="73" y="65"/>
                  </a:cxn>
                  <a:cxn ang="0">
                    <a:pos x="69" y="61"/>
                  </a:cxn>
                  <a:cxn ang="0">
                    <a:pos x="51" y="56"/>
                  </a:cxn>
                  <a:cxn ang="0">
                    <a:pos x="51" y="56"/>
                  </a:cxn>
                  <a:cxn ang="0">
                    <a:pos x="67" y="38"/>
                  </a:cxn>
                  <a:cxn ang="0">
                    <a:pos x="67" y="38"/>
                  </a:cxn>
                  <a:cxn ang="0">
                    <a:pos x="69" y="46"/>
                  </a:cxn>
                  <a:cxn ang="0">
                    <a:pos x="73" y="52"/>
                  </a:cxn>
                  <a:cxn ang="0">
                    <a:pos x="77" y="56"/>
                  </a:cxn>
                  <a:cxn ang="0">
                    <a:pos x="77" y="57"/>
                  </a:cxn>
                  <a:cxn ang="0">
                    <a:pos x="82" y="57"/>
                  </a:cxn>
                  <a:cxn ang="0">
                    <a:pos x="77" y="48"/>
                  </a:cxn>
                  <a:cxn ang="0">
                    <a:pos x="69" y="38"/>
                  </a:cxn>
                  <a:cxn ang="0">
                    <a:pos x="67" y="38"/>
                  </a:cxn>
                  <a:cxn ang="0">
                    <a:pos x="67" y="38"/>
                  </a:cxn>
                  <a:cxn ang="0">
                    <a:pos x="15" y="26"/>
                  </a:cxn>
                  <a:cxn ang="0">
                    <a:pos x="15" y="26"/>
                  </a:cxn>
                  <a:cxn ang="0">
                    <a:pos x="12" y="34"/>
                  </a:cxn>
                  <a:cxn ang="0">
                    <a:pos x="17" y="38"/>
                  </a:cxn>
                  <a:cxn ang="0">
                    <a:pos x="19" y="38"/>
                  </a:cxn>
                  <a:cxn ang="0">
                    <a:pos x="21" y="38"/>
                  </a:cxn>
                  <a:cxn ang="0">
                    <a:pos x="21" y="34"/>
                  </a:cxn>
                  <a:cxn ang="0">
                    <a:pos x="19" y="28"/>
                  </a:cxn>
                  <a:cxn ang="0">
                    <a:pos x="15" y="26"/>
                  </a:cxn>
                  <a:cxn ang="0">
                    <a:pos x="15" y="26"/>
                  </a:cxn>
                  <a:cxn ang="0">
                    <a:pos x="35" y="16"/>
                  </a:cxn>
                  <a:cxn ang="0">
                    <a:pos x="35" y="16"/>
                  </a:cxn>
                  <a:cxn ang="0">
                    <a:pos x="31" y="20"/>
                  </a:cxn>
                  <a:cxn ang="0">
                    <a:pos x="51" y="36"/>
                  </a:cxn>
                  <a:cxn ang="0">
                    <a:pos x="51" y="34"/>
                  </a:cxn>
                  <a:cxn ang="0">
                    <a:pos x="47" y="28"/>
                  </a:cxn>
                  <a:cxn ang="0">
                    <a:pos x="45" y="20"/>
                  </a:cxn>
                  <a:cxn ang="0">
                    <a:pos x="35" y="16"/>
                  </a:cxn>
                  <a:cxn ang="0">
                    <a:pos x="35" y="16"/>
                  </a:cxn>
                  <a:cxn ang="0">
                    <a:pos x="0" y="0"/>
                  </a:cxn>
                  <a:cxn ang="0">
                    <a:pos x="0" y="0"/>
                  </a:cxn>
                  <a:cxn ang="0">
                    <a:pos x="2" y="6"/>
                  </a:cxn>
                  <a:cxn ang="0">
                    <a:pos x="4" y="10"/>
                  </a:cxn>
                  <a:cxn ang="0">
                    <a:pos x="8" y="14"/>
                  </a:cxn>
                  <a:cxn ang="0">
                    <a:pos x="15" y="14"/>
                  </a:cxn>
                  <a:cxn ang="0">
                    <a:pos x="12" y="10"/>
                  </a:cxn>
                  <a:cxn ang="0">
                    <a:pos x="0" y="0"/>
                  </a:cxn>
                  <a:cxn ang="0">
                    <a:pos x="0" y="0"/>
                  </a:cxn>
                </a:cxnLst>
                <a:rect l="0" t="0" r="r" b="b"/>
                <a:pathLst>
                  <a:path w="96" h="89">
                    <a:moveTo>
                      <a:pt x="82" y="75"/>
                    </a:moveTo>
                    <a:lnTo>
                      <a:pt x="82" y="75"/>
                    </a:lnTo>
                    <a:lnTo>
                      <a:pt x="82" y="79"/>
                    </a:lnTo>
                    <a:lnTo>
                      <a:pt x="82" y="81"/>
                    </a:lnTo>
                    <a:lnTo>
                      <a:pt x="86" y="83"/>
                    </a:lnTo>
                    <a:lnTo>
                      <a:pt x="92" y="85"/>
                    </a:lnTo>
                    <a:lnTo>
                      <a:pt x="96" y="89"/>
                    </a:lnTo>
                    <a:lnTo>
                      <a:pt x="96" y="85"/>
                    </a:lnTo>
                    <a:lnTo>
                      <a:pt x="94" y="85"/>
                    </a:lnTo>
                    <a:lnTo>
                      <a:pt x="88" y="81"/>
                    </a:lnTo>
                    <a:lnTo>
                      <a:pt x="82" y="75"/>
                    </a:lnTo>
                    <a:lnTo>
                      <a:pt x="82" y="75"/>
                    </a:lnTo>
                    <a:close/>
                    <a:moveTo>
                      <a:pt x="51" y="56"/>
                    </a:moveTo>
                    <a:lnTo>
                      <a:pt x="51" y="56"/>
                    </a:lnTo>
                    <a:lnTo>
                      <a:pt x="51" y="57"/>
                    </a:lnTo>
                    <a:lnTo>
                      <a:pt x="51" y="63"/>
                    </a:lnTo>
                    <a:lnTo>
                      <a:pt x="57" y="65"/>
                    </a:lnTo>
                    <a:lnTo>
                      <a:pt x="63" y="65"/>
                    </a:lnTo>
                    <a:lnTo>
                      <a:pt x="73" y="65"/>
                    </a:lnTo>
                    <a:lnTo>
                      <a:pt x="69" y="61"/>
                    </a:lnTo>
                    <a:lnTo>
                      <a:pt x="51" y="56"/>
                    </a:lnTo>
                    <a:lnTo>
                      <a:pt x="51" y="56"/>
                    </a:lnTo>
                    <a:close/>
                    <a:moveTo>
                      <a:pt x="67" y="38"/>
                    </a:moveTo>
                    <a:lnTo>
                      <a:pt x="67" y="38"/>
                    </a:lnTo>
                    <a:lnTo>
                      <a:pt x="69" y="46"/>
                    </a:lnTo>
                    <a:lnTo>
                      <a:pt x="73" y="52"/>
                    </a:lnTo>
                    <a:lnTo>
                      <a:pt x="77" y="56"/>
                    </a:lnTo>
                    <a:lnTo>
                      <a:pt x="77" y="57"/>
                    </a:lnTo>
                    <a:lnTo>
                      <a:pt x="82" y="57"/>
                    </a:lnTo>
                    <a:lnTo>
                      <a:pt x="77" y="48"/>
                    </a:lnTo>
                    <a:lnTo>
                      <a:pt x="69" y="38"/>
                    </a:lnTo>
                    <a:lnTo>
                      <a:pt x="67" y="38"/>
                    </a:lnTo>
                    <a:lnTo>
                      <a:pt x="67" y="38"/>
                    </a:lnTo>
                    <a:close/>
                    <a:moveTo>
                      <a:pt x="15" y="26"/>
                    </a:moveTo>
                    <a:lnTo>
                      <a:pt x="15" y="26"/>
                    </a:lnTo>
                    <a:lnTo>
                      <a:pt x="12" y="34"/>
                    </a:lnTo>
                    <a:lnTo>
                      <a:pt x="17" y="38"/>
                    </a:lnTo>
                    <a:lnTo>
                      <a:pt x="19" y="38"/>
                    </a:lnTo>
                    <a:lnTo>
                      <a:pt x="21" y="38"/>
                    </a:lnTo>
                    <a:lnTo>
                      <a:pt x="21" y="34"/>
                    </a:lnTo>
                    <a:lnTo>
                      <a:pt x="19" y="28"/>
                    </a:lnTo>
                    <a:lnTo>
                      <a:pt x="15" y="26"/>
                    </a:lnTo>
                    <a:lnTo>
                      <a:pt x="15" y="26"/>
                    </a:lnTo>
                    <a:close/>
                    <a:moveTo>
                      <a:pt x="35" y="16"/>
                    </a:moveTo>
                    <a:lnTo>
                      <a:pt x="35" y="16"/>
                    </a:lnTo>
                    <a:lnTo>
                      <a:pt x="31" y="20"/>
                    </a:lnTo>
                    <a:lnTo>
                      <a:pt x="51" y="36"/>
                    </a:lnTo>
                    <a:lnTo>
                      <a:pt x="51" y="34"/>
                    </a:lnTo>
                    <a:lnTo>
                      <a:pt x="47" y="28"/>
                    </a:lnTo>
                    <a:lnTo>
                      <a:pt x="45" y="20"/>
                    </a:lnTo>
                    <a:lnTo>
                      <a:pt x="35" y="16"/>
                    </a:lnTo>
                    <a:lnTo>
                      <a:pt x="35" y="16"/>
                    </a:lnTo>
                    <a:close/>
                    <a:moveTo>
                      <a:pt x="0" y="0"/>
                    </a:moveTo>
                    <a:lnTo>
                      <a:pt x="0" y="0"/>
                    </a:lnTo>
                    <a:lnTo>
                      <a:pt x="2" y="6"/>
                    </a:lnTo>
                    <a:lnTo>
                      <a:pt x="4" y="10"/>
                    </a:lnTo>
                    <a:lnTo>
                      <a:pt x="8" y="14"/>
                    </a:lnTo>
                    <a:lnTo>
                      <a:pt x="15" y="14"/>
                    </a:lnTo>
                    <a:lnTo>
                      <a:pt x="12" y="10"/>
                    </a:lnTo>
                    <a:lnTo>
                      <a:pt x="0" y="0"/>
                    </a:lnTo>
                    <a:lnTo>
                      <a:pt x="0"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418" name="Freeform 500">
                <a:extLst>
                  <a:ext uri="{FF2B5EF4-FFF2-40B4-BE49-F238E27FC236}">
                    <a16:creationId xmlns:a16="http://schemas.microsoft.com/office/drawing/2014/main" id="{6766EA89-DF44-954A-99AD-B5CC7726EDC6}"/>
                  </a:ext>
                </a:extLst>
              </p:cNvPr>
              <p:cNvSpPr>
                <a:spLocks/>
              </p:cNvSpPr>
              <p:nvPr/>
            </p:nvSpPr>
            <p:spPr bwMode="gray">
              <a:xfrm>
                <a:off x="9326563" y="5029200"/>
                <a:ext cx="22225" cy="22225"/>
              </a:xfrm>
              <a:custGeom>
                <a:avLst/>
                <a:gdLst/>
                <a:ahLst/>
                <a:cxnLst>
                  <a:cxn ang="0">
                    <a:pos x="0" y="0"/>
                  </a:cxn>
                  <a:cxn ang="0">
                    <a:pos x="0" y="0"/>
                  </a:cxn>
                  <a:cxn ang="0">
                    <a:pos x="0" y="4"/>
                  </a:cxn>
                  <a:cxn ang="0">
                    <a:pos x="0" y="6"/>
                  </a:cxn>
                  <a:cxn ang="0">
                    <a:pos x="4" y="8"/>
                  </a:cxn>
                  <a:cxn ang="0">
                    <a:pos x="10" y="10"/>
                  </a:cxn>
                  <a:cxn ang="0">
                    <a:pos x="14" y="14"/>
                  </a:cxn>
                  <a:cxn ang="0">
                    <a:pos x="14" y="10"/>
                  </a:cxn>
                  <a:cxn ang="0">
                    <a:pos x="12" y="10"/>
                  </a:cxn>
                  <a:cxn ang="0">
                    <a:pos x="6" y="6"/>
                  </a:cxn>
                  <a:cxn ang="0">
                    <a:pos x="0" y="0"/>
                  </a:cxn>
                  <a:cxn ang="0">
                    <a:pos x="0" y="0"/>
                  </a:cxn>
                </a:cxnLst>
                <a:rect l="0" t="0" r="r" b="b"/>
                <a:pathLst>
                  <a:path w="14" h="14">
                    <a:moveTo>
                      <a:pt x="0" y="0"/>
                    </a:moveTo>
                    <a:lnTo>
                      <a:pt x="0" y="0"/>
                    </a:lnTo>
                    <a:lnTo>
                      <a:pt x="0" y="4"/>
                    </a:lnTo>
                    <a:lnTo>
                      <a:pt x="0" y="6"/>
                    </a:lnTo>
                    <a:lnTo>
                      <a:pt x="4" y="8"/>
                    </a:lnTo>
                    <a:lnTo>
                      <a:pt x="10" y="10"/>
                    </a:lnTo>
                    <a:lnTo>
                      <a:pt x="14" y="14"/>
                    </a:lnTo>
                    <a:lnTo>
                      <a:pt x="14" y="10"/>
                    </a:lnTo>
                    <a:lnTo>
                      <a:pt x="12" y="10"/>
                    </a:lnTo>
                    <a:lnTo>
                      <a:pt x="6" y="6"/>
                    </a:lnTo>
                    <a:lnTo>
                      <a:pt x="0" y="0"/>
                    </a:lnTo>
                    <a:lnTo>
                      <a:pt x="0"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419" name="Freeform 501">
                <a:extLst>
                  <a:ext uri="{FF2B5EF4-FFF2-40B4-BE49-F238E27FC236}">
                    <a16:creationId xmlns:a16="http://schemas.microsoft.com/office/drawing/2014/main" id="{2DA69F1C-8220-C546-A685-38F57465720B}"/>
                  </a:ext>
                </a:extLst>
              </p:cNvPr>
              <p:cNvSpPr>
                <a:spLocks/>
              </p:cNvSpPr>
              <p:nvPr/>
            </p:nvSpPr>
            <p:spPr bwMode="gray">
              <a:xfrm>
                <a:off x="9277350" y="4999038"/>
                <a:ext cx="34925" cy="14288"/>
              </a:xfrm>
              <a:custGeom>
                <a:avLst/>
                <a:gdLst/>
                <a:ahLst/>
                <a:cxnLst>
                  <a:cxn ang="0">
                    <a:pos x="0" y="0"/>
                  </a:cxn>
                  <a:cxn ang="0">
                    <a:pos x="0" y="0"/>
                  </a:cxn>
                  <a:cxn ang="0">
                    <a:pos x="0" y="1"/>
                  </a:cxn>
                  <a:cxn ang="0">
                    <a:pos x="0" y="7"/>
                  </a:cxn>
                  <a:cxn ang="0">
                    <a:pos x="6" y="9"/>
                  </a:cxn>
                  <a:cxn ang="0">
                    <a:pos x="12" y="9"/>
                  </a:cxn>
                  <a:cxn ang="0">
                    <a:pos x="22" y="9"/>
                  </a:cxn>
                  <a:cxn ang="0">
                    <a:pos x="18" y="5"/>
                  </a:cxn>
                  <a:cxn ang="0">
                    <a:pos x="0" y="0"/>
                  </a:cxn>
                </a:cxnLst>
                <a:rect l="0" t="0" r="r" b="b"/>
                <a:pathLst>
                  <a:path w="22" h="9">
                    <a:moveTo>
                      <a:pt x="0" y="0"/>
                    </a:moveTo>
                    <a:lnTo>
                      <a:pt x="0" y="0"/>
                    </a:lnTo>
                    <a:lnTo>
                      <a:pt x="0" y="1"/>
                    </a:lnTo>
                    <a:lnTo>
                      <a:pt x="0" y="7"/>
                    </a:lnTo>
                    <a:lnTo>
                      <a:pt x="6" y="9"/>
                    </a:lnTo>
                    <a:lnTo>
                      <a:pt x="12" y="9"/>
                    </a:lnTo>
                    <a:lnTo>
                      <a:pt x="22" y="9"/>
                    </a:lnTo>
                    <a:lnTo>
                      <a:pt x="18" y="5"/>
                    </a:lnTo>
                    <a:lnTo>
                      <a:pt x="0"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420" name="Freeform 502">
                <a:extLst>
                  <a:ext uri="{FF2B5EF4-FFF2-40B4-BE49-F238E27FC236}">
                    <a16:creationId xmlns:a16="http://schemas.microsoft.com/office/drawing/2014/main" id="{14ACCA39-AB86-F243-B019-E2567460D905}"/>
                  </a:ext>
                </a:extLst>
              </p:cNvPr>
              <p:cNvSpPr>
                <a:spLocks/>
              </p:cNvSpPr>
              <p:nvPr/>
            </p:nvSpPr>
            <p:spPr bwMode="gray">
              <a:xfrm>
                <a:off x="9277350" y="4999038"/>
                <a:ext cx="34925" cy="14288"/>
              </a:xfrm>
              <a:custGeom>
                <a:avLst/>
                <a:gdLst/>
                <a:ahLst/>
                <a:cxnLst>
                  <a:cxn ang="0">
                    <a:pos x="0" y="0"/>
                  </a:cxn>
                  <a:cxn ang="0">
                    <a:pos x="0" y="0"/>
                  </a:cxn>
                  <a:cxn ang="0">
                    <a:pos x="0" y="1"/>
                  </a:cxn>
                  <a:cxn ang="0">
                    <a:pos x="0" y="7"/>
                  </a:cxn>
                  <a:cxn ang="0">
                    <a:pos x="6" y="9"/>
                  </a:cxn>
                  <a:cxn ang="0">
                    <a:pos x="12" y="9"/>
                  </a:cxn>
                  <a:cxn ang="0">
                    <a:pos x="22" y="9"/>
                  </a:cxn>
                  <a:cxn ang="0">
                    <a:pos x="18" y="5"/>
                  </a:cxn>
                  <a:cxn ang="0">
                    <a:pos x="0" y="0"/>
                  </a:cxn>
                </a:cxnLst>
                <a:rect l="0" t="0" r="r" b="b"/>
                <a:pathLst>
                  <a:path w="22" h="9">
                    <a:moveTo>
                      <a:pt x="0" y="0"/>
                    </a:moveTo>
                    <a:lnTo>
                      <a:pt x="0" y="0"/>
                    </a:lnTo>
                    <a:lnTo>
                      <a:pt x="0" y="1"/>
                    </a:lnTo>
                    <a:lnTo>
                      <a:pt x="0" y="7"/>
                    </a:lnTo>
                    <a:lnTo>
                      <a:pt x="6" y="9"/>
                    </a:lnTo>
                    <a:lnTo>
                      <a:pt x="12" y="9"/>
                    </a:lnTo>
                    <a:lnTo>
                      <a:pt x="22" y="9"/>
                    </a:lnTo>
                    <a:lnTo>
                      <a:pt x="18" y="5"/>
                    </a:lnTo>
                    <a:lnTo>
                      <a:pt x="0"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421" name="Freeform 503">
                <a:extLst>
                  <a:ext uri="{FF2B5EF4-FFF2-40B4-BE49-F238E27FC236}">
                    <a16:creationId xmlns:a16="http://schemas.microsoft.com/office/drawing/2014/main" id="{619DD3BE-6E9C-4140-935A-5510956F2A9E}"/>
                  </a:ext>
                </a:extLst>
              </p:cNvPr>
              <p:cNvSpPr>
                <a:spLocks/>
              </p:cNvSpPr>
              <p:nvPr/>
            </p:nvSpPr>
            <p:spPr bwMode="gray">
              <a:xfrm>
                <a:off x="9302750" y="4970463"/>
                <a:ext cx="23813" cy="30163"/>
              </a:xfrm>
              <a:custGeom>
                <a:avLst/>
                <a:gdLst/>
                <a:ahLst/>
                <a:cxnLst>
                  <a:cxn ang="0">
                    <a:pos x="0" y="0"/>
                  </a:cxn>
                  <a:cxn ang="0">
                    <a:pos x="0" y="0"/>
                  </a:cxn>
                  <a:cxn ang="0">
                    <a:pos x="2" y="8"/>
                  </a:cxn>
                  <a:cxn ang="0">
                    <a:pos x="6" y="14"/>
                  </a:cxn>
                  <a:cxn ang="0">
                    <a:pos x="10" y="18"/>
                  </a:cxn>
                  <a:cxn ang="0">
                    <a:pos x="10" y="19"/>
                  </a:cxn>
                  <a:cxn ang="0">
                    <a:pos x="15" y="19"/>
                  </a:cxn>
                  <a:cxn ang="0">
                    <a:pos x="10" y="10"/>
                  </a:cxn>
                  <a:cxn ang="0">
                    <a:pos x="2" y="0"/>
                  </a:cxn>
                  <a:cxn ang="0">
                    <a:pos x="0" y="0"/>
                  </a:cxn>
                </a:cxnLst>
                <a:rect l="0" t="0" r="r" b="b"/>
                <a:pathLst>
                  <a:path w="15" h="19">
                    <a:moveTo>
                      <a:pt x="0" y="0"/>
                    </a:moveTo>
                    <a:lnTo>
                      <a:pt x="0" y="0"/>
                    </a:lnTo>
                    <a:lnTo>
                      <a:pt x="2" y="8"/>
                    </a:lnTo>
                    <a:lnTo>
                      <a:pt x="6" y="14"/>
                    </a:lnTo>
                    <a:lnTo>
                      <a:pt x="10" y="18"/>
                    </a:lnTo>
                    <a:lnTo>
                      <a:pt x="10" y="19"/>
                    </a:lnTo>
                    <a:lnTo>
                      <a:pt x="15" y="19"/>
                    </a:lnTo>
                    <a:lnTo>
                      <a:pt x="10" y="10"/>
                    </a:lnTo>
                    <a:lnTo>
                      <a:pt x="2" y="0"/>
                    </a:lnTo>
                    <a:lnTo>
                      <a:pt x="0"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422" name="Freeform 504">
                <a:extLst>
                  <a:ext uri="{FF2B5EF4-FFF2-40B4-BE49-F238E27FC236}">
                    <a16:creationId xmlns:a16="http://schemas.microsoft.com/office/drawing/2014/main" id="{937ECFEC-6EE6-F748-B832-A5C836F61412}"/>
                  </a:ext>
                </a:extLst>
              </p:cNvPr>
              <p:cNvSpPr>
                <a:spLocks/>
              </p:cNvSpPr>
              <p:nvPr/>
            </p:nvSpPr>
            <p:spPr bwMode="gray">
              <a:xfrm>
                <a:off x="9302750" y="4970463"/>
                <a:ext cx="23813" cy="30163"/>
              </a:xfrm>
              <a:custGeom>
                <a:avLst/>
                <a:gdLst/>
                <a:ahLst/>
                <a:cxnLst>
                  <a:cxn ang="0">
                    <a:pos x="0" y="0"/>
                  </a:cxn>
                  <a:cxn ang="0">
                    <a:pos x="0" y="0"/>
                  </a:cxn>
                  <a:cxn ang="0">
                    <a:pos x="2" y="8"/>
                  </a:cxn>
                  <a:cxn ang="0">
                    <a:pos x="6" y="14"/>
                  </a:cxn>
                  <a:cxn ang="0">
                    <a:pos x="10" y="18"/>
                  </a:cxn>
                  <a:cxn ang="0">
                    <a:pos x="10" y="19"/>
                  </a:cxn>
                  <a:cxn ang="0">
                    <a:pos x="15" y="19"/>
                  </a:cxn>
                  <a:cxn ang="0">
                    <a:pos x="10" y="10"/>
                  </a:cxn>
                  <a:cxn ang="0">
                    <a:pos x="2" y="0"/>
                  </a:cxn>
                  <a:cxn ang="0">
                    <a:pos x="0" y="0"/>
                  </a:cxn>
                </a:cxnLst>
                <a:rect l="0" t="0" r="r" b="b"/>
                <a:pathLst>
                  <a:path w="15" h="19">
                    <a:moveTo>
                      <a:pt x="0" y="0"/>
                    </a:moveTo>
                    <a:lnTo>
                      <a:pt x="0" y="0"/>
                    </a:lnTo>
                    <a:lnTo>
                      <a:pt x="2" y="8"/>
                    </a:lnTo>
                    <a:lnTo>
                      <a:pt x="6" y="14"/>
                    </a:lnTo>
                    <a:lnTo>
                      <a:pt x="10" y="18"/>
                    </a:lnTo>
                    <a:lnTo>
                      <a:pt x="10" y="19"/>
                    </a:lnTo>
                    <a:lnTo>
                      <a:pt x="15" y="19"/>
                    </a:lnTo>
                    <a:lnTo>
                      <a:pt x="10" y="10"/>
                    </a:lnTo>
                    <a:lnTo>
                      <a:pt x="2" y="0"/>
                    </a:lnTo>
                    <a:lnTo>
                      <a:pt x="0"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423" name="Freeform 505">
                <a:extLst>
                  <a:ext uri="{FF2B5EF4-FFF2-40B4-BE49-F238E27FC236}">
                    <a16:creationId xmlns:a16="http://schemas.microsoft.com/office/drawing/2014/main" id="{F283DFD5-0514-464A-83F1-66BFF0B04BA7}"/>
                  </a:ext>
                </a:extLst>
              </p:cNvPr>
              <p:cNvSpPr>
                <a:spLocks/>
              </p:cNvSpPr>
              <p:nvPr/>
            </p:nvSpPr>
            <p:spPr bwMode="gray">
              <a:xfrm>
                <a:off x="9215438" y="4951413"/>
                <a:ext cx="14288" cy="19050"/>
              </a:xfrm>
              <a:custGeom>
                <a:avLst/>
                <a:gdLst/>
                <a:ahLst/>
                <a:cxnLst>
                  <a:cxn ang="0">
                    <a:pos x="3" y="0"/>
                  </a:cxn>
                  <a:cxn ang="0">
                    <a:pos x="3" y="0"/>
                  </a:cxn>
                  <a:cxn ang="0">
                    <a:pos x="0" y="8"/>
                  </a:cxn>
                  <a:cxn ang="0">
                    <a:pos x="5" y="12"/>
                  </a:cxn>
                  <a:cxn ang="0">
                    <a:pos x="7" y="12"/>
                  </a:cxn>
                  <a:cxn ang="0">
                    <a:pos x="9" y="12"/>
                  </a:cxn>
                  <a:cxn ang="0">
                    <a:pos x="9" y="8"/>
                  </a:cxn>
                  <a:cxn ang="0">
                    <a:pos x="7" y="2"/>
                  </a:cxn>
                  <a:cxn ang="0">
                    <a:pos x="3" y="0"/>
                  </a:cxn>
                </a:cxnLst>
                <a:rect l="0" t="0" r="r" b="b"/>
                <a:pathLst>
                  <a:path w="9" h="12">
                    <a:moveTo>
                      <a:pt x="3" y="0"/>
                    </a:moveTo>
                    <a:lnTo>
                      <a:pt x="3" y="0"/>
                    </a:lnTo>
                    <a:lnTo>
                      <a:pt x="0" y="8"/>
                    </a:lnTo>
                    <a:lnTo>
                      <a:pt x="5" y="12"/>
                    </a:lnTo>
                    <a:lnTo>
                      <a:pt x="7" y="12"/>
                    </a:lnTo>
                    <a:lnTo>
                      <a:pt x="9" y="12"/>
                    </a:lnTo>
                    <a:lnTo>
                      <a:pt x="9" y="8"/>
                    </a:lnTo>
                    <a:lnTo>
                      <a:pt x="7" y="2"/>
                    </a:lnTo>
                    <a:lnTo>
                      <a:pt x="3"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424" name="Freeform 506">
                <a:extLst>
                  <a:ext uri="{FF2B5EF4-FFF2-40B4-BE49-F238E27FC236}">
                    <a16:creationId xmlns:a16="http://schemas.microsoft.com/office/drawing/2014/main" id="{A0040FA4-7B9A-914A-A6BD-EC224979E607}"/>
                  </a:ext>
                </a:extLst>
              </p:cNvPr>
              <p:cNvSpPr>
                <a:spLocks/>
              </p:cNvSpPr>
              <p:nvPr/>
            </p:nvSpPr>
            <p:spPr bwMode="gray">
              <a:xfrm>
                <a:off x="9215438" y="4951413"/>
                <a:ext cx="14288" cy="19050"/>
              </a:xfrm>
              <a:custGeom>
                <a:avLst/>
                <a:gdLst/>
                <a:ahLst/>
                <a:cxnLst>
                  <a:cxn ang="0">
                    <a:pos x="3" y="0"/>
                  </a:cxn>
                  <a:cxn ang="0">
                    <a:pos x="3" y="0"/>
                  </a:cxn>
                  <a:cxn ang="0">
                    <a:pos x="0" y="8"/>
                  </a:cxn>
                  <a:cxn ang="0">
                    <a:pos x="5" y="12"/>
                  </a:cxn>
                  <a:cxn ang="0">
                    <a:pos x="7" y="12"/>
                  </a:cxn>
                  <a:cxn ang="0">
                    <a:pos x="9" y="12"/>
                  </a:cxn>
                  <a:cxn ang="0">
                    <a:pos x="9" y="8"/>
                  </a:cxn>
                  <a:cxn ang="0">
                    <a:pos x="7" y="2"/>
                  </a:cxn>
                  <a:cxn ang="0">
                    <a:pos x="3" y="0"/>
                  </a:cxn>
                </a:cxnLst>
                <a:rect l="0" t="0" r="r" b="b"/>
                <a:pathLst>
                  <a:path w="9" h="12">
                    <a:moveTo>
                      <a:pt x="3" y="0"/>
                    </a:moveTo>
                    <a:lnTo>
                      <a:pt x="3" y="0"/>
                    </a:lnTo>
                    <a:lnTo>
                      <a:pt x="0" y="8"/>
                    </a:lnTo>
                    <a:lnTo>
                      <a:pt x="5" y="12"/>
                    </a:lnTo>
                    <a:lnTo>
                      <a:pt x="7" y="12"/>
                    </a:lnTo>
                    <a:lnTo>
                      <a:pt x="9" y="12"/>
                    </a:lnTo>
                    <a:lnTo>
                      <a:pt x="9" y="8"/>
                    </a:lnTo>
                    <a:lnTo>
                      <a:pt x="7" y="2"/>
                    </a:lnTo>
                    <a:lnTo>
                      <a:pt x="3"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425" name="Freeform 507">
                <a:extLst>
                  <a:ext uri="{FF2B5EF4-FFF2-40B4-BE49-F238E27FC236}">
                    <a16:creationId xmlns:a16="http://schemas.microsoft.com/office/drawing/2014/main" id="{84D8148E-0EAE-FC44-AB0A-79E89C874E29}"/>
                  </a:ext>
                </a:extLst>
              </p:cNvPr>
              <p:cNvSpPr>
                <a:spLocks/>
              </p:cNvSpPr>
              <p:nvPr/>
            </p:nvSpPr>
            <p:spPr bwMode="gray">
              <a:xfrm>
                <a:off x="9245600" y="4935538"/>
                <a:ext cx="31750" cy="31750"/>
              </a:xfrm>
              <a:custGeom>
                <a:avLst/>
                <a:gdLst/>
                <a:ahLst/>
                <a:cxnLst>
                  <a:cxn ang="0">
                    <a:pos x="4" y="0"/>
                  </a:cxn>
                  <a:cxn ang="0">
                    <a:pos x="4" y="0"/>
                  </a:cxn>
                  <a:cxn ang="0">
                    <a:pos x="0" y="4"/>
                  </a:cxn>
                  <a:cxn ang="0">
                    <a:pos x="20" y="20"/>
                  </a:cxn>
                  <a:cxn ang="0">
                    <a:pos x="20" y="18"/>
                  </a:cxn>
                  <a:cxn ang="0">
                    <a:pos x="16" y="12"/>
                  </a:cxn>
                  <a:cxn ang="0">
                    <a:pos x="14" y="4"/>
                  </a:cxn>
                  <a:cxn ang="0">
                    <a:pos x="4" y="0"/>
                  </a:cxn>
                </a:cxnLst>
                <a:rect l="0" t="0" r="r" b="b"/>
                <a:pathLst>
                  <a:path w="20" h="20">
                    <a:moveTo>
                      <a:pt x="4" y="0"/>
                    </a:moveTo>
                    <a:lnTo>
                      <a:pt x="4" y="0"/>
                    </a:lnTo>
                    <a:lnTo>
                      <a:pt x="0" y="4"/>
                    </a:lnTo>
                    <a:lnTo>
                      <a:pt x="20" y="20"/>
                    </a:lnTo>
                    <a:lnTo>
                      <a:pt x="20" y="18"/>
                    </a:lnTo>
                    <a:lnTo>
                      <a:pt x="16" y="12"/>
                    </a:lnTo>
                    <a:lnTo>
                      <a:pt x="14" y="4"/>
                    </a:lnTo>
                    <a:lnTo>
                      <a:pt x="4"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426" name="Freeform 508">
                <a:extLst>
                  <a:ext uri="{FF2B5EF4-FFF2-40B4-BE49-F238E27FC236}">
                    <a16:creationId xmlns:a16="http://schemas.microsoft.com/office/drawing/2014/main" id="{6F71E217-C30E-644B-9E16-1F815ABF126C}"/>
                  </a:ext>
                </a:extLst>
              </p:cNvPr>
              <p:cNvSpPr>
                <a:spLocks/>
              </p:cNvSpPr>
              <p:nvPr/>
            </p:nvSpPr>
            <p:spPr bwMode="gray">
              <a:xfrm>
                <a:off x="9245600" y="4935538"/>
                <a:ext cx="31750" cy="31750"/>
              </a:xfrm>
              <a:custGeom>
                <a:avLst/>
                <a:gdLst/>
                <a:ahLst/>
                <a:cxnLst>
                  <a:cxn ang="0">
                    <a:pos x="4" y="0"/>
                  </a:cxn>
                  <a:cxn ang="0">
                    <a:pos x="4" y="0"/>
                  </a:cxn>
                  <a:cxn ang="0">
                    <a:pos x="0" y="4"/>
                  </a:cxn>
                  <a:cxn ang="0">
                    <a:pos x="20" y="20"/>
                  </a:cxn>
                  <a:cxn ang="0">
                    <a:pos x="20" y="18"/>
                  </a:cxn>
                  <a:cxn ang="0">
                    <a:pos x="16" y="12"/>
                  </a:cxn>
                  <a:cxn ang="0">
                    <a:pos x="14" y="4"/>
                  </a:cxn>
                  <a:cxn ang="0">
                    <a:pos x="4" y="0"/>
                  </a:cxn>
                </a:cxnLst>
                <a:rect l="0" t="0" r="r" b="b"/>
                <a:pathLst>
                  <a:path w="20" h="20">
                    <a:moveTo>
                      <a:pt x="4" y="0"/>
                    </a:moveTo>
                    <a:lnTo>
                      <a:pt x="4" y="0"/>
                    </a:lnTo>
                    <a:lnTo>
                      <a:pt x="0" y="4"/>
                    </a:lnTo>
                    <a:lnTo>
                      <a:pt x="20" y="20"/>
                    </a:lnTo>
                    <a:lnTo>
                      <a:pt x="20" y="18"/>
                    </a:lnTo>
                    <a:lnTo>
                      <a:pt x="16" y="12"/>
                    </a:lnTo>
                    <a:lnTo>
                      <a:pt x="14" y="4"/>
                    </a:lnTo>
                    <a:lnTo>
                      <a:pt x="4"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427" name="Freeform 509">
                <a:extLst>
                  <a:ext uri="{FF2B5EF4-FFF2-40B4-BE49-F238E27FC236}">
                    <a16:creationId xmlns:a16="http://schemas.microsoft.com/office/drawing/2014/main" id="{A797AB74-9EBA-3243-9990-794DF429CAA0}"/>
                  </a:ext>
                </a:extLst>
              </p:cNvPr>
              <p:cNvSpPr>
                <a:spLocks/>
              </p:cNvSpPr>
              <p:nvPr/>
            </p:nvSpPr>
            <p:spPr bwMode="gray">
              <a:xfrm>
                <a:off x="9196388" y="4910138"/>
                <a:ext cx="23813" cy="22225"/>
              </a:xfrm>
              <a:custGeom>
                <a:avLst/>
                <a:gdLst/>
                <a:ahLst/>
                <a:cxnLst>
                  <a:cxn ang="0">
                    <a:pos x="0" y="0"/>
                  </a:cxn>
                  <a:cxn ang="0">
                    <a:pos x="0" y="0"/>
                  </a:cxn>
                  <a:cxn ang="0">
                    <a:pos x="2" y="6"/>
                  </a:cxn>
                  <a:cxn ang="0">
                    <a:pos x="4" y="10"/>
                  </a:cxn>
                  <a:cxn ang="0">
                    <a:pos x="8" y="14"/>
                  </a:cxn>
                  <a:cxn ang="0">
                    <a:pos x="15" y="14"/>
                  </a:cxn>
                  <a:cxn ang="0">
                    <a:pos x="12" y="10"/>
                  </a:cxn>
                  <a:cxn ang="0">
                    <a:pos x="0" y="0"/>
                  </a:cxn>
                </a:cxnLst>
                <a:rect l="0" t="0" r="r" b="b"/>
                <a:pathLst>
                  <a:path w="15" h="14">
                    <a:moveTo>
                      <a:pt x="0" y="0"/>
                    </a:moveTo>
                    <a:lnTo>
                      <a:pt x="0" y="0"/>
                    </a:lnTo>
                    <a:lnTo>
                      <a:pt x="2" y="6"/>
                    </a:lnTo>
                    <a:lnTo>
                      <a:pt x="4" y="10"/>
                    </a:lnTo>
                    <a:lnTo>
                      <a:pt x="8" y="14"/>
                    </a:lnTo>
                    <a:lnTo>
                      <a:pt x="15" y="14"/>
                    </a:lnTo>
                    <a:lnTo>
                      <a:pt x="12" y="10"/>
                    </a:lnTo>
                    <a:lnTo>
                      <a:pt x="0"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428" name="Freeform 510">
                <a:extLst>
                  <a:ext uri="{FF2B5EF4-FFF2-40B4-BE49-F238E27FC236}">
                    <a16:creationId xmlns:a16="http://schemas.microsoft.com/office/drawing/2014/main" id="{F5DB8557-40CE-B44B-88AE-1CF7E2CFBB59}"/>
                  </a:ext>
                </a:extLst>
              </p:cNvPr>
              <p:cNvSpPr>
                <a:spLocks/>
              </p:cNvSpPr>
              <p:nvPr/>
            </p:nvSpPr>
            <p:spPr bwMode="gray">
              <a:xfrm>
                <a:off x="9196388" y="4910138"/>
                <a:ext cx="23813" cy="22225"/>
              </a:xfrm>
              <a:custGeom>
                <a:avLst/>
                <a:gdLst/>
                <a:ahLst/>
                <a:cxnLst>
                  <a:cxn ang="0">
                    <a:pos x="0" y="0"/>
                  </a:cxn>
                  <a:cxn ang="0">
                    <a:pos x="0" y="0"/>
                  </a:cxn>
                  <a:cxn ang="0">
                    <a:pos x="2" y="6"/>
                  </a:cxn>
                  <a:cxn ang="0">
                    <a:pos x="4" y="10"/>
                  </a:cxn>
                  <a:cxn ang="0">
                    <a:pos x="8" y="14"/>
                  </a:cxn>
                  <a:cxn ang="0">
                    <a:pos x="15" y="14"/>
                  </a:cxn>
                  <a:cxn ang="0">
                    <a:pos x="12" y="10"/>
                  </a:cxn>
                  <a:cxn ang="0">
                    <a:pos x="0" y="0"/>
                  </a:cxn>
                </a:cxnLst>
                <a:rect l="0" t="0" r="r" b="b"/>
                <a:pathLst>
                  <a:path w="15" h="14">
                    <a:moveTo>
                      <a:pt x="0" y="0"/>
                    </a:moveTo>
                    <a:lnTo>
                      <a:pt x="0" y="0"/>
                    </a:lnTo>
                    <a:lnTo>
                      <a:pt x="2" y="6"/>
                    </a:lnTo>
                    <a:lnTo>
                      <a:pt x="4" y="10"/>
                    </a:lnTo>
                    <a:lnTo>
                      <a:pt x="8" y="14"/>
                    </a:lnTo>
                    <a:lnTo>
                      <a:pt x="15" y="14"/>
                    </a:lnTo>
                    <a:lnTo>
                      <a:pt x="12" y="10"/>
                    </a:lnTo>
                    <a:lnTo>
                      <a:pt x="0"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429" name="Freeform 533">
                <a:extLst>
                  <a:ext uri="{FF2B5EF4-FFF2-40B4-BE49-F238E27FC236}">
                    <a16:creationId xmlns:a16="http://schemas.microsoft.com/office/drawing/2014/main" id="{797AB530-A6A5-4D41-95D9-34C1E0F826B0}"/>
                  </a:ext>
                </a:extLst>
              </p:cNvPr>
              <p:cNvSpPr>
                <a:spLocks noEditPoints="1"/>
              </p:cNvSpPr>
              <p:nvPr/>
            </p:nvSpPr>
            <p:spPr bwMode="gray">
              <a:xfrm>
                <a:off x="8777288" y="4770438"/>
                <a:ext cx="406400" cy="268288"/>
              </a:xfrm>
              <a:custGeom>
                <a:avLst/>
                <a:gdLst/>
                <a:ahLst/>
                <a:cxnLst>
                  <a:cxn ang="0">
                    <a:pos x="230" y="73"/>
                  </a:cxn>
                  <a:cxn ang="0">
                    <a:pos x="238" y="86"/>
                  </a:cxn>
                  <a:cxn ang="0">
                    <a:pos x="250" y="77"/>
                  </a:cxn>
                  <a:cxn ang="0">
                    <a:pos x="236" y="63"/>
                  </a:cxn>
                  <a:cxn ang="0">
                    <a:pos x="228" y="53"/>
                  </a:cxn>
                  <a:cxn ang="0">
                    <a:pos x="0" y="84"/>
                  </a:cxn>
                  <a:cxn ang="0">
                    <a:pos x="25" y="132"/>
                  </a:cxn>
                  <a:cxn ang="0">
                    <a:pos x="37" y="134"/>
                  </a:cxn>
                  <a:cxn ang="0">
                    <a:pos x="49" y="122"/>
                  </a:cxn>
                  <a:cxn ang="0">
                    <a:pos x="53" y="112"/>
                  </a:cxn>
                  <a:cxn ang="0">
                    <a:pos x="69" y="114"/>
                  </a:cxn>
                  <a:cxn ang="0">
                    <a:pos x="96" y="132"/>
                  </a:cxn>
                  <a:cxn ang="0">
                    <a:pos x="102" y="140"/>
                  </a:cxn>
                  <a:cxn ang="0">
                    <a:pos x="108" y="145"/>
                  </a:cxn>
                  <a:cxn ang="0">
                    <a:pos x="120" y="155"/>
                  </a:cxn>
                  <a:cxn ang="0">
                    <a:pos x="134" y="159"/>
                  </a:cxn>
                  <a:cxn ang="0">
                    <a:pos x="149" y="165"/>
                  </a:cxn>
                  <a:cxn ang="0">
                    <a:pos x="157" y="159"/>
                  </a:cxn>
                  <a:cxn ang="0">
                    <a:pos x="147" y="145"/>
                  </a:cxn>
                  <a:cxn ang="0">
                    <a:pos x="140" y="136"/>
                  </a:cxn>
                  <a:cxn ang="0">
                    <a:pos x="126" y="120"/>
                  </a:cxn>
                  <a:cxn ang="0">
                    <a:pos x="110" y="106"/>
                  </a:cxn>
                  <a:cxn ang="0">
                    <a:pos x="108" y="90"/>
                  </a:cxn>
                  <a:cxn ang="0">
                    <a:pos x="120" y="84"/>
                  </a:cxn>
                  <a:cxn ang="0">
                    <a:pos x="110" y="71"/>
                  </a:cxn>
                  <a:cxn ang="0">
                    <a:pos x="100" y="65"/>
                  </a:cxn>
                  <a:cxn ang="0">
                    <a:pos x="82" y="57"/>
                  </a:cxn>
                  <a:cxn ang="0">
                    <a:pos x="73" y="35"/>
                  </a:cxn>
                  <a:cxn ang="0">
                    <a:pos x="59" y="25"/>
                  </a:cxn>
                  <a:cxn ang="0">
                    <a:pos x="33" y="15"/>
                  </a:cxn>
                  <a:cxn ang="0">
                    <a:pos x="6" y="0"/>
                  </a:cxn>
                  <a:cxn ang="0">
                    <a:pos x="189" y="37"/>
                  </a:cxn>
                  <a:cxn ang="0">
                    <a:pos x="185" y="43"/>
                  </a:cxn>
                  <a:cxn ang="0">
                    <a:pos x="177" y="53"/>
                  </a:cxn>
                  <a:cxn ang="0">
                    <a:pos x="161" y="55"/>
                  </a:cxn>
                  <a:cxn ang="0">
                    <a:pos x="140" y="65"/>
                  </a:cxn>
                  <a:cxn ang="0">
                    <a:pos x="144" y="75"/>
                  </a:cxn>
                  <a:cxn ang="0">
                    <a:pos x="173" y="73"/>
                  </a:cxn>
                  <a:cxn ang="0">
                    <a:pos x="183" y="63"/>
                  </a:cxn>
                  <a:cxn ang="0">
                    <a:pos x="193" y="55"/>
                  </a:cxn>
                  <a:cxn ang="0">
                    <a:pos x="195" y="45"/>
                  </a:cxn>
                  <a:cxn ang="0">
                    <a:pos x="189" y="37"/>
                  </a:cxn>
                  <a:cxn ang="0">
                    <a:pos x="191" y="25"/>
                  </a:cxn>
                  <a:cxn ang="0">
                    <a:pos x="199" y="41"/>
                  </a:cxn>
                  <a:cxn ang="0">
                    <a:pos x="203" y="43"/>
                  </a:cxn>
                  <a:cxn ang="0">
                    <a:pos x="191" y="19"/>
                  </a:cxn>
                  <a:cxn ang="0">
                    <a:pos x="183" y="17"/>
                  </a:cxn>
                  <a:cxn ang="0">
                    <a:pos x="171" y="8"/>
                  </a:cxn>
                </a:cxnLst>
                <a:rect l="0" t="0" r="r" b="b"/>
                <a:pathLst>
                  <a:path w="256" h="169">
                    <a:moveTo>
                      <a:pt x="228" y="53"/>
                    </a:moveTo>
                    <a:lnTo>
                      <a:pt x="228" y="53"/>
                    </a:lnTo>
                    <a:lnTo>
                      <a:pt x="228" y="67"/>
                    </a:lnTo>
                    <a:lnTo>
                      <a:pt x="230" y="73"/>
                    </a:lnTo>
                    <a:lnTo>
                      <a:pt x="232" y="75"/>
                    </a:lnTo>
                    <a:lnTo>
                      <a:pt x="232" y="80"/>
                    </a:lnTo>
                    <a:lnTo>
                      <a:pt x="238" y="82"/>
                    </a:lnTo>
                    <a:lnTo>
                      <a:pt x="238" y="86"/>
                    </a:lnTo>
                    <a:lnTo>
                      <a:pt x="250" y="92"/>
                    </a:lnTo>
                    <a:lnTo>
                      <a:pt x="256" y="86"/>
                    </a:lnTo>
                    <a:lnTo>
                      <a:pt x="252" y="82"/>
                    </a:lnTo>
                    <a:lnTo>
                      <a:pt x="250" y="77"/>
                    </a:lnTo>
                    <a:lnTo>
                      <a:pt x="246" y="77"/>
                    </a:lnTo>
                    <a:lnTo>
                      <a:pt x="238" y="67"/>
                    </a:lnTo>
                    <a:lnTo>
                      <a:pt x="238" y="63"/>
                    </a:lnTo>
                    <a:lnTo>
                      <a:pt x="236" y="63"/>
                    </a:lnTo>
                    <a:lnTo>
                      <a:pt x="232" y="61"/>
                    </a:lnTo>
                    <a:lnTo>
                      <a:pt x="230" y="55"/>
                    </a:lnTo>
                    <a:lnTo>
                      <a:pt x="230" y="53"/>
                    </a:lnTo>
                    <a:lnTo>
                      <a:pt x="228" y="53"/>
                    </a:lnTo>
                    <a:lnTo>
                      <a:pt x="228" y="53"/>
                    </a:lnTo>
                    <a:close/>
                    <a:moveTo>
                      <a:pt x="4" y="4"/>
                    </a:moveTo>
                    <a:lnTo>
                      <a:pt x="4" y="77"/>
                    </a:lnTo>
                    <a:lnTo>
                      <a:pt x="0" y="84"/>
                    </a:lnTo>
                    <a:lnTo>
                      <a:pt x="4" y="92"/>
                    </a:lnTo>
                    <a:lnTo>
                      <a:pt x="4" y="134"/>
                    </a:lnTo>
                    <a:lnTo>
                      <a:pt x="21" y="134"/>
                    </a:lnTo>
                    <a:lnTo>
                      <a:pt x="25" y="132"/>
                    </a:lnTo>
                    <a:lnTo>
                      <a:pt x="27" y="132"/>
                    </a:lnTo>
                    <a:lnTo>
                      <a:pt x="27" y="134"/>
                    </a:lnTo>
                    <a:lnTo>
                      <a:pt x="33" y="134"/>
                    </a:lnTo>
                    <a:lnTo>
                      <a:pt x="37" y="134"/>
                    </a:lnTo>
                    <a:lnTo>
                      <a:pt x="45" y="130"/>
                    </a:lnTo>
                    <a:lnTo>
                      <a:pt x="45" y="126"/>
                    </a:lnTo>
                    <a:lnTo>
                      <a:pt x="49" y="124"/>
                    </a:lnTo>
                    <a:lnTo>
                      <a:pt x="49" y="122"/>
                    </a:lnTo>
                    <a:lnTo>
                      <a:pt x="49" y="116"/>
                    </a:lnTo>
                    <a:lnTo>
                      <a:pt x="51" y="110"/>
                    </a:lnTo>
                    <a:lnTo>
                      <a:pt x="53" y="110"/>
                    </a:lnTo>
                    <a:lnTo>
                      <a:pt x="53" y="112"/>
                    </a:lnTo>
                    <a:lnTo>
                      <a:pt x="55" y="112"/>
                    </a:lnTo>
                    <a:lnTo>
                      <a:pt x="59" y="112"/>
                    </a:lnTo>
                    <a:lnTo>
                      <a:pt x="61" y="110"/>
                    </a:lnTo>
                    <a:lnTo>
                      <a:pt x="69" y="114"/>
                    </a:lnTo>
                    <a:lnTo>
                      <a:pt x="77" y="114"/>
                    </a:lnTo>
                    <a:lnTo>
                      <a:pt x="86" y="116"/>
                    </a:lnTo>
                    <a:lnTo>
                      <a:pt x="96" y="126"/>
                    </a:lnTo>
                    <a:lnTo>
                      <a:pt x="96" y="132"/>
                    </a:lnTo>
                    <a:lnTo>
                      <a:pt x="96" y="134"/>
                    </a:lnTo>
                    <a:lnTo>
                      <a:pt x="98" y="134"/>
                    </a:lnTo>
                    <a:lnTo>
                      <a:pt x="100" y="136"/>
                    </a:lnTo>
                    <a:lnTo>
                      <a:pt x="102" y="140"/>
                    </a:lnTo>
                    <a:lnTo>
                      <a:pt x="102" y="142"/>
                    </a:lnTo>
                    <a:lnTo>
                      <a:pt x="106" y="142"/>
                    </a:lnTo>
                    <a:lnTo>
                      <a:pt x="108" y="142"/>
                    </a:lnTo>
                    <a:lnTo>
                      <a:pt x="108" y="145"/>
                    </a:lnTo>
                    <a:lnTo>
                      <a:pt x="112" y="149"/>
                    </a:lnTo>
                    <a:lnTo>
                      <a:pt x="116" y="151"/>
                    </a:lnTo>
                    <a:lnTo>
                      <a:pt x="116" y="155"/>
                    </a:lnTo>
                    <a:lnTo>
                      <a:pt x="120" y="155"/>
                    </a:lnTo>
                    <a:lnTo>
                      <a:pt x="124" y="155"/>
                    </a:lnTo>
                    <a:lnTo>
                      <a:pt x="128" y="161"/>
                    </a:lnTo>
                    <a:lnTo>
                      <a:pt x="130" y="159"/>
                    </a:lnTo>
                    <a:lnTo>
                      <a:pt x="134" y="159"/>
                    </a:lnTo>
                    <a:lnTo>
                      <a:pt x="136" y="161"/>
                    </a:lnTo>
                    <a:lnTo>
                      <a:pt x="140" y="161"/>
                    </a:lnTo>
                    <a:lnTo>
                      <a:pt x="147" y="163"/>
                    </a:lnTo>
                    <a:lnTo>
                      <a:pt x="149" y="165"/>
                    </a:lnTo>
                    <a:lnTo>
                      <a:pt x="155" y="169"/>
                    </a:lnTo>
                    <a:lnTo>
                      <a:pt x="161" y="169"/>
                    </a:lnTo>
                    <a:lnTo>
                      <a:pt x="161" y="161"/>
                    </a:lnTo>
                    <a:lnTo>
                      <a:pt x="157" y="159"/>
                    </a:lnTo>
                    <a:lnTo>
                      <a:pt x="153" y="159"/>
                    </a:lnTo>
                    <a:lnTo>
                      <a:pt x="149" y="155"/>
                    </a:lnTo>
                    <a:lnTo>
                      <a:pt x="153" y="149"/>
                    </a:lnTo>
                    <a:lnTo>
                      <a:pt x="147" y="145"/>
                    </a:lnTo>
                    <a:lnTo>
                      <a:pt x="146" y="149"/>
                    </a:lnTo>
                    <a:lnTo>
                      <a:pt x="144" y="149"/>
                    </a:lnTo>
                    <a:lnTo>
                      <a:pt x="140" y="142"/>
                    </a:lnTo>
                    <a:lnTo>
                      <a:pt x="140" y="136"/>
                    </a:lnTo>
                    <a:lnTo>
                      <a:pt x="130" y="134"/>
                    </a:lnTo>
                    <a:lnTo>
                      <a:pt x="130" y="126"/>
                    </a:lnTo>
                    <a:lnTo>
                      <a:pt x="126" y="124"/>
                    </a:lnTo>
                    <a:lnTo>
                      <a:pt x="126" y="120"/>
                    </a:lnTo>
                    <a:lnTo>
                      <a:pt x="124" y="116"/>
                    </a:lnTo>
                    <a:lnTo>
                      <a:pt x="118" y="116"/>
                    </a:lnTo>
                    <a:lnTo>
                      <a:pt x="112" y="112"/>
                    </a:lnTo>
                    <a:lnTo>
                      <a:pt x="110" y="106"/>
                    </a:lnTo>
                    <a:lnTo>
                      <a:pt x="110" y="94"/>
                    </a:lnTo>
                    <a:lnTo>
                      <a:pt x="108" y="94"/>
                    </a:lnTo>
                    <a:lnTo>
                      <a:pt x="108" y="92"/>
                    </a:lnTo>
                    <a:lnTo>
                      <a:pt x="108" y="90"/>
                    </a:lnTo>
                    <a:lnTo>
                      <a:pt x="110" y="90"/>
                    </a:lnTo>
                    <a:lnTo>
                      <a:pt x="116" y="90"/>
                    </a:lnTo>
                    <a:lnTo>
                      <a:pt x="118" y="86"/>
                    </a:lnTo>
                    <a:lnTo>
                      <a:pt x="120" y="84"/>
                    </a:lnTo>
                    <a:lnTo>
                      <a:pt x="120" y="77"/>
                    </a:lnTo>
                    <a:lnTo>
                      <a:pt x="118" y="77"/>
                    </a:lnTo>
                    <a:lnTo>
                      <a:pt x="116" y="73"/>
                    </a:lnTo>
                    <a:lnTo>
                      <a:pt x="110" y="71"/>
                    </a:lnTo>
                    <a:lnTo>
                      <a:pt x="108" y="73"/>
                    </a:lnTo>
                    <a:lnTo>
                      <a:pt x="106" y="73"/>
                    </a:lnTo>
                    <a:lnTo>
                      <a:pt x="102" y="65"/>
                    </a:lnTo>
                    <a:lnTo>
                      <a:pt x="100" y="65"/>
                    </a:lnTo>
                    <a:lnTo>
                      <a:pt x="100" y="61"/>
                    </a:lnTo>
                    <a:lnTo>
                      <a:pt x="90" y="61"/>
                    </a:lnTo>
                    <a:lnTo>
                      <a:pt x="88" y="61"/>
                    </a:lnTo>
                    <a:lnTo>
                      <a:pt x="82" y="57"/>
                    </a:lnTo>
                    <a:lnTo>
                      <a:pt x="82" y="55"/>
                    </a:lnTo>
                    <a:lnTo>
                      <a:pt x="86" y="51"/>
                    </a:lnTo>
                    <a:lnTo>
                      <a:pt x="80" y="43"/>
                    </a:lnTo>
                    <a:lnTo>
                      <a:pt x="73" y="35"/>
                    </a:lnTo>
                    <a:lnTo>
                      <a:pt x="71" y="35"/>
                    </a:lnTo>
                    <a:lnTo>
                      <a:pt x="65" y="35"/>
                    </a:lnTo>
                    <a:lnTo>
                      <a:pt x="63" y="31"/>
                    </a:lnTo>
                    <a:lnTo>
                      <a:pt x="59" y="25"/>
                    </a:lnTo>
                    <a:lnTo>
                      <a:pt x="51" y="25"/>
                    </a:lnTo>
                    <a:lnTo>
                      <a:pt x="45" y="19"/>
                    </a:lnTo>
                    <a:lnTo>
                      <a:pt x="37" y="19"/>
                    </a:lnTo>
                    <a:lnTo>
                      <a:pt x="33" y="15"/>
                    </a:lnTo>
                    <a:lnTo>
                      <a:pt x="25" y="15"/>
                    </a:lnTo>
                    <a:lnTo>
                      <a:pt x="17" y="13"/>
                    </a:lnTo>
                    <a:lnTo>
                      <a:pt x="6" y="4"/>
                    </a:lnTo>
                    <a:lnTo>
                      <a:pt x="6" y="0"/>
                    </a:lnTo>
                    <a:lnTo>
                      <a:pt x="4" y="0"/>
                    </a:lnTo>
                    <a:lnTo>
                      <a:pt x="4" y="4"/>
                    </a:lnTo>
                    <a:lnTo>
                      <a:pt x="4" y="4"/>
                    </a:lnTo>
                    <a:close/>
                    <a:moveTo>
                      <a:pt x="189" y="37"/>
                    </a:moveTo>
                    <a:lnTo>
                      <a:pt x="189" y="37"/>
                    </a:lnTo>
                    <a:lnTo>
                      <a:pt x="183" y="41"/>
                    </a:lnTo>
                    <a:lnTo>
                      <a:pt x="183" y="43"/>
                    </a:lnTo>
                    <a:lnTo>
                      <a:pt x="185" y="43"/>
                    </a:lnTo>
                    <a:lnTo>
                      <a:pt x="185" y="47"/>
                    </a:lnTo>
                    <a:lnTo>
                      <a:pt x="181" y="47"/>
                    </a:lnTo>
                    <a:lnTo>
                      <a:pt x="177" y="51"/>
                    </a:lnTo>
                    <a:lnTo>
                      <a:pt x="177" y="53"/>
                    </a:lnTo>
                    <a:lnTo>
                      <a:pt x="175" y="57"/>
                    </a:lnTo>
                    <a:lnTo>
                      <a:pt x="173" y="61"/>
                    </a:lnTo>
                    <a:lnTo>
                      <a:pt x="163" y="61"/>
                    </a:lnTo>
                    <a:lnTo>
                      <a:pt x="161" y="55"/>
                    </a:lnTo>
                    <a:lnTo>
                      <a:pt x="153" y="63"/>
                    </a:lnTo>
                    <a:lnTo>
                      <a:pt x="149" y="65"/>
                    </a:lnTo>
                    <a:lnTo>
                      <a:pt x="144" y="65"/>
                    </a:lnTo>
                    <a:lnTo>
                      <a:pt x="140" y="65"/>
                    </a:lnTo>
                    <a:lnTo>
                      <a:pt x="136" y="63"/>
                    </a:lnTo>
                    <a:lnTo>
                      <a:pt x="134" y="67"/>
                    </a:lnTo>
                    <a:lnTo>
                      <a:pt x="140" y="73"/>
                    </a:lnTo>
                    <a:lnTo>
                      <a:pt x="144" y="75"/>
                    </a:lnTo>
                    <a:lnTo>
                      <a:pt x="149" y="75"/>
                    </a:lnTo>
                    <a:lnTo>
                      <a:pt x="157" y="75"/>
                    </a:lnTo>
                    <a:lnTo>
                      <a:pt x="165" y="75"/>
                    </a:lnTo>
                    <a:lnTo>
                      <a:pt x="173" y="73"/>
                    </a:lnTo>
                    <a:lnTo>
                      <a:pt x="177" y="67"/>
                    </a:lnTo>
                    <a:lnTo>
                      <a:pt x="181" y="67"/>
                    </a:lnTo>
                    <a:lnTo>
                      <a:pt x="183" y="65"/>
                    </a:lnTo>
                    <a:lnTo>
                      <a:pt x="183" y="63"/>
                    </a:lnTo>
                    <a:lnTo>
                      <a:pt x="183" y="61"/>
                    </a:lnTo>
                    <a:lnTo>
                      <a:pt x="189" y="61"/>
                    </a:lnTo>
                    <a:lnTo>
                      <a:pt x="191" y="57"/>
                    </a:lnTo>
                    <a:lnTo>
                      <a:pt x="193" y="55"/>
                    </a:lnTo>
                    <a:lnTo>
                      <a:pt x="191" y="51"/>
                    </a:lnTo>
                    <a:lnTo>
                      <a:pt x="195" y="51"/>
                    </a:lnTo>
                    <a:lnTo>
                      <a:pt x="195" y="47"/>
                    </a:lnTo>
                    <a:lnTo>
                      <a:pt x="195" y="45"/>
                    </a:lnTo>
                    <a:lnTo>
                      <a:pt x="195" y="41"/>
                    </a:lnTo>
                    <a:lnTo>
                      <a:pt x="193" y="41"/>
                    </a:lnTo>
                    <a:lnTo>
                      <a:pt x="193" y="37"/>
                    </a:lnTo>
                    <a:lnTo>
                      <a:pt x="189" y="37"/>
                    </a:lnTo>
                    <a:lnTo>
                      <a:pt x="189" y="37"/>
                    </a:lnTo>
                    <a:close/>
                    <a:moveTo>
                      <a:pt x="191" y="19"/>
                    </a:moveTo>
                    <a:lnTo>
                      <a:pt x="191" y="19"/>
                    </a:lnTo>
                    <a:lnTo>
                      <a:pt x="191" y="25"/>
                    </a:lnTo>
                    <a:lnTo>
                      <a:pt x="195" y="31"/>
                    </a:lnTo>
                    <a:lnTo>
                      <a:pt x="199" y="33"/>
                    </a:lnTo>
                    <a:lnTo>
                      <a:pt x="199" y="37"/>
                    </a:lnTo>
                    <a:lnTo>
                      <a:pt x="199" y="41"/>
                    </a:lnTo>
                    <a:lnTo>
                      <a:pt x="199" y="43"/>
                    </a:lnTo>
                    <a:lnTo>
                      <a:pt x="201" y="45"/>
                    </a:lnTo>
                    <a:lnTo>
                      <a:pt x="203" y="45"/>
                    </a:lnTo>
                    <a:lnTo>
                      <a:pt x="203" y="43"/>
                    </a:lnTo>
                    <a:lnTo>
                      <a:pt x="205" y="35"/>
                    </a:lnTo>
                    <a:lnTo>
                      <a:pt x="201" y="27"/>
                    </a:lnTo>
                    <a:lnTo>
                      <a:pt x="191" y="19"/>
                    </a:lnTo>
                    <a:lnTo>
                      <a:pt x="191" y="19"/>
                    </a:lnTo>
                    <a:close/>
                    <a:moveTo>
                      <a:pt x="171" y="8"/>
                    </a:moveTo>
                    <a:lnTo>
                      <a:pt x="171" y="8"/>
                    </a:lnTo>
                    <a:lnTo>
                      <a:pt x="171" y="13"/>
                    </a:lnTo>
                    <a:lnTo>
                      <a:pt x="183" y="17"/>
                    </a:lnTo>
                    <a:lnTo>
                      <a:pt x="185" y="19"/>
                    </a:lnTo>
                    <a:lnTo>
                      <a:pt x="189" y="19"/>
                    </a:lnTo>
                    <a:lnTo>
                      <a:pt x="189" y="15"/>
                    </a:lnTo>
                    <a:lnTo>
                      <a:pt x="171" y="8"/>
                    </a:lnTo>
                    <a:lnTo>
                      <a:pt x="171" y="8"/>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430" name="Freeform 534">
                <a:extLst>
                  <a:ext uri="{FF2B5EF4-FFF2-40B4-BE49-F238E27FC236}">
                    <a16:creationId xmlns:a16="http://schemas.microsoft.com/office/drawing/2014/main" id="{79973918-B703-3045-A2AD-B7C8A4488F6A}"/>
                  </a:ext>
                </a:extLst>
              </p:cNvPr>
              <p:cNvSpPr>
                <a:spLocks/>
              </p:cNvSpPr>
              <p:nvPr/>
            </p:nvSpPr>
            <p:spPr bwMode="gray">
              <a:xfrm>
                <a:off x="9139238" y="4854575"/>
                <a:ext cx="44450" cy="61913"/>
              </a:xfrm>
              <a:custGeom>
                <a:avLst/>
                <a:gdLst/>
                <a:ahLst/>
                <a:cxnLst>
                  <a:cxn ang="0">
                    <a:pos x="0" y="0"/>
                  </a:cxn>
                  <a:cxn ang="0">
                    <a:pos x="0" y="0"/>
                  </a:cxn>
                  <a:cxn ang="0">
                    <a:pos x="0" y="14"/>
                  </a:cxn>
                  <a:cxn ang="0">
                    <a:pos x="2" y="20"/>
                  </a:cxn>
                  <a:cxn ang="0">
                    <a:pos x="4" y="22"/>
                  </a:cxn>
                  <a:cxn ang="0">
                    <a:pos x="4" y="27"/>
                  </a:cxn>
                  <a:cxn ang="0">
                    <a:pos x="10" y="29"/>
                  </a:cxn>
                  <a:cxn ang="0">
                    <a:pos x="10" y="33"/>
                  </a:cxn>
                  <a:cxn ang="0">
                    <a:pos x="22" y="39"/>
                  </a:cxn>
                  <a:cxn ang="0">
                    <a:pos x="28" y="33"/>
                  </a:cxn>
                  <a:cxn ang="0">
                    <a:pos x="24" y="29"/>
                  </a:cxn>
                  <a:cxn ang="0">
                    <a:pos x="22" y="24"/>
                  </a:cxn>
                  <a:cxn ang="0">
                    <a:pos x="18" y="24"/>
                  </a:cxn>
                  <a:cxn ang="0">
                    <a:pos x="10" y="14"/>
                  </a:cxn>
                  <a:cxn ang="0">
                    <a:pos x="10" y="10"/>
                  </a:cxn>
                  <a:cxn ang="0">
                    <a:pos x="8" y="10"/>
                  </a:cxn>
                  <a:cxn ang="0">
                    <a:pos x="4" y="8"/>
                  </a:cxn>
                  <a:cxn ang="0">
                    <a:pos x="2" y="2"/>
                  </a:cxn>
                  <a:cxn ang="0">
                    <a:pos x="2" y="0"/>
                  </a:cxn>
                  <a:cxn ang="0">
                    <a:pos x="0" y="0"/>
                  </a:cxn>
                  <a:cxn ang="0">
                    <a:pos x="0" y="0"/>
                  </a:cxn>
                </a:cxnLst>
                <a:rect l="0" t="0" r="r" b="b"/>
                <a:pathLst>
                  <a:path w="28" h="39">
                    <a:moveTo>
                      <a:pt x="0" y="0"/>
                    </a:moveTo>
                    <a:lnTo>
                      <a:pt x="0" y="0"/>
                    </a:lnTo>
                    <a:lnTo>
                      <a:pt x="0" y="14"/>
                    </a:lnTo>
                    <a:lnTo>
                      <a:pt x="2" y="20"/>
                    </a:lnTo>
                    <a:lnTo>
                      <a:pt x="4" y="22"/>
                    </a:lnTo>
                    <a:lnTo>
                      <a:pt x="4" y="27"/>
                    </a:lnTo>
                    <a:lnTo>
                      <a:pt x="10" y="29"/>
                    </a:lnTo>
                    <a:lnTo>
                      <a:pt x="10" y="33"/>
                    </a:lnTo>
                    <a:lnTo>
                      <a:pt x="22" y="39"/>
                    </a:lnTo>
                    <a:lnTo>
                      <a:pt x="28" y="33"/>
                    </a:lnTo>
                    <a:lnTo>
                      <a:pt x="24" y="29"/>
                    </a:lnTo>
                    <a:lnTo>
                      <a:pt x="22" y="24"/>
                    </a:lnTo>
                    <a:lnTo>
                      <a:pt x="18" y="24"/>
                    </a:lnTo>
                    <a:lnTo>
                      <a:pt x="10" y="14"/>
                    </a:lnTo>
                    <a:lnTo>
                      <a:pt x="10" y="10"/>
                    </a:lnTo>
                    <a:lnTo>
                      <a:pt x="8" y="10"/>
                    </a:lnTo>
                    <a:lnTo>
                      <a:pt x="4" y="8"/>
                    </a:lnTo>
                    <a:lnTo>
                      <a:pt x="2" y="2"/>
                    </a:lnTo>
                    <a:lnTo>
                      <a:pt x="2" y="0"/>
                    </a:lnTo>
                    <a:lnTo>
                      <a:pt x="0" y="0"/>
                    </a:lnTo>
                    <a:lnTo>
                      <a:pt x="0"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431" name="Freeform 535">
                <a:extLst>
                  <a:ext uri="{FF2B5EF4-FFF2-40B4-BE49-F238E27FC236}">
                    <a16:creationId xmlns:a16="http://schemas.microsoft.com/office/drawing/2014/main" id="{760FBAEE-35BC-024D-9A3D-0C11005D09E5}"/>
                  </a:ext>
                </a:extLst>
              </p:cNvPr>
              <p:cNvSpPr>
                <a:spLocks/>
              </p:cNvSpPr>
              <p:nvPr/>
            </p:nvSpPr>
            <p:spPr bwMode="gray">
              <a:xfrm>
                <a:off x="8777288" y="4770438"/>
                <a:ext cx="255588" cy="268288"/>
              </a:xfrm>
              <a:custGeom>
                <a:avLst/>
                <a:gdLst/>
                <a:ahLst/>
                <a:cxnLst>
                  <a:cxn ang="0">
                    <a:pos x="4" y="77"/>
                  </a:cxn>
                  <a:cxn ang="0">
                    <a:pos x="4" y="92"/>
                  </a:cxn>
                  <a:cxn ang="0">
                    <a:pos x="21" y="134"/>
                  </a:cxn>
                  <a:cxn ang="0">
                    <a:pos x="27" y="132"/>
                  </a:cxn>
                  <a:cxn ang="0">
                    <a:pos x="33" y="134"/>
                  </a:cxn>
                  <a:cxn ang="0">
                    <a:pos x="45" y="130"/>
                  </a:cxn>
                  <a:cxn ang="0">
                    <a:pos x="49" y="124"/>
                  </a:cxn>
                  <a:cxn ang="0">
                    <a:pos x="49" y="116"/>
                  </a:cxn>
                  <a:cxn ang="0">
                    <a:pos x="53" y="110"/>
                  </a:cxn>
                  <a:cxn ang="0">
                    <a:pos x="55" y="112"/>
                  </a:cxn>
                  <a:cxn ang="0">
                    <a:pos x="61" y="110"/>
                  </a:cxn>
                  <a:cxn ang="0">
                    <a:pos x="77" y="114"/>
                  </a:cxn>
                  <a:cxn ang="0">
                    <a:pos x="96" y="126"/>
                  </a:cxn>
                  <a:cxn ang="0">
                    <a:pos x="96" y="134"/>
                  </a:cxn>
                  <a:cxn ang="0">
                    <a:pos x="100" y="136"/>
                  </a:cxn>
                  <a:cxn ang="0">
                    <a:pos x="102" y="142"/>
                  </a:cxn>
                  <a:cxn ang="0">
                    <a:pos x="108" y="142"/>
                  </a:cxn>
                  <a:cxn ang="0">
                    <a:pos x="112" y="149"/>
                  </a:cxn>
                  <a:cxn ang="0">
                    <a:pos x="116" y="155"/>
                  </a:cxn>
                  <a:cxn ang="0">
                    <a:pos x="124" y="155"/>
                  </a:cxn>
                  <a:cxn ang="0">
                    <a:pos x="130" y="159"/>
                  </a:cxn>
                  <a:cxn ang="0">
                    <a:pos x="136" y="161"/>
                  </a:cxn>
                  <a:cxn ang="0">
                    <a:pos x="147" y="163"/>
                  </a:cxn>
                  <a:cxn ang="0">
                    <a:pos x="155" y="169"/>
                  </a:cxn>
                  <a:cxn ang="0">
                    <a:pos x="161" y="161"/>
                  </a:cxn>
                  <a:cxn ang="0">
                    <a:pos x="153" y="159"/>
                  </a:cxn>
                  <a:cxn ang="0">
                    <a:pos x="153" y="149"/>
                  </a:cxn>
                  <a:cxn ang="0">
                    <a:pos x="146" y="149"/>
                  </a:cxn>
                  <a:cxn ang="0">
                    <a:pos x="140" y="142"/>
                  </a:cxn>
                  <a:cxn ang="0">
                    <a:pos x="130" y="134"/>
                  </a:cxn>
                  <a:cxn ang="0">
                    <a:pos x="126" y="124"/>
                  </a:cxn>
                  <a:cxn ang="0">
                    <a:pos x="124" y="116"/>
                  </a:cxn>
                  <a:cxn ang="0">
                    <a:pos x="112" y="112"/>
                  </a:cxn>
                  <a:cxn ang="0">
                    <a:pos x="110" y="94"/>
                  </a:cxn>
                  <a:cxn ang="0">
                    <a:pos x="108" y="92"/>
                  </a:cxn>
                  <a:cxn ang="0">
                    <a:pos x="110" y="90"/>
                  </a:cxn>
                  <a:cxn ang="0">
                    <a:pos x="118" y="86"/>
                  </a:cxn>
                  <a:cxn ang="0">
                    <a:pos x="120" y="77"/>
                  </a:cxn>
                  <a:cxn ang="0">
                    <a:pos x="116" y="73"/>
                  </a:cxn>
                  <a:cxn ang="0">
                    <a:pos x="108" y="73"/>
                  </a:cxn>
                  <a:cxn ang="0">
                    <a:pos x="102" y="65"/>
                  </a:cxn>
                  <a:cxn ang="0">
                    <a:pos x="100" y="61"/>
                  </a:cxn>
                  <a:cxn ang="0">
                    <a:pos x="88" y="61"/>
                  </a:cxn>
                  <a:cxn ang="0">
                    <a:pos x="82" y="55"/>
                  </a:cxn>
                  <a:cxn ang="0">
                    <a:pos x="80" y="43"/>
                  </a:cxn>
                  <a:cxn ang="0">
                    <a:pos x="71" y="35"/>
                  </a:cxn>
                  <a:cxn ang="0">
                    <a:pos x="63" y="31"/>
                  </a:cxn>
                  <a:cxn ang="0">
                    <a:pos x="51" y="25"/>
                  </a:cxn>
                  <a:cxn ang="0">
                    <a:pos x="37" y="19"/>
                  </a:cxn>
                  <a:cxn ang="0">
                    <a:pos x="25" y="15"/>
                  </a:cxn>
                  <a:cxn ang="0">
                    <a:pos x="6" y="4"/>
                  </a:cxn>
                  <a:cxn ang="0">
                    <a:pos x="4" y="0"/>
                  </a:cxn>
                </a:cxnLst>
                <a:rect l="0" t="0" r="r" b="b"/>
                <a:pathLst>
                  <a:path w="161" h="169">
                    <a:moveTo>
                      <a:pt x="4" y="4"/>
                    </a:moveTo>
                    <a:lnTo>
                      <a:pt x="4" y="77"/>
                    </a:lnTo>
                    <a:lnTo>
                      <a:pt x="0" y="84"/>
                    </a:lnTo>
                    <a:lnTo>
                      <a:pt x="4" y="92"/>
                    </a:lnTo>
                    <a:lnTo>
                      <a:pt x="4" y="134"/>
                    </a:lnTo>
                    <a:lnTo>
                      <a:pt x="21" y="134"/>
                    </a:lnTo>
                    <a:lnTo>
                      <a:pt x="25" y="132"/>
                    </a:lnTo>
                    <a:lnTo>
                      <a:pt x="27" y="132"/>
                    </a:lnTo>
                    <a:lnTo>
                      <a:pt x="27" y="134"/>
                    </a:lnTo>
                    <a:lnTo>
                      <a:pt x="33" y="134"/>
                    </a:lnTo>
                    <a:lnTo>
                      <a:pt x="37" y="134"/>
                    </a:lnTo>
                    <a:lnTo>
                      <a:pt x="45" y="130"/>
                    </a:lnTo>
                    <a:lnTo>
                      <a:pt x="45" y="126"/>
                    </a:lnTo>
                    <a:lnTo>
                      <a:pt x="49" y="124"/>
                    </a:lnTo>
                    <a:lnTo>
                      <a:pt x="49" y="122"/>
                    </a:lnTo>
                    <a:lnTo>
                      <a:pt x="49" y="116"/>
                    </a:lnTo>
                    <a:lnTo>
                      <a:pt x="51" y="110"/>
                    </a:lnTo>
                    <a:lnTo>
                      <a:pt x="53" y="110"/>
                    </a:lnTo>
                    <a:lnTo>
                      <a:pt x="53" y="112"/>
                    </a:lnTo>
                    <a:lnTo>
                      <a:pt x="55" y="112"/>
                    </a:lnTo>
                    <a:lnTo>
                      <a:pt x="59" y="112"/>
                    </a:lnTo>
                    <a:lnTo>
                      <a:pt x="61" y="110"/>
                    </a:lnTo>
                    <a:lnTo>
                      <a:pt x="69" y="114"/>
                    </a:lnTo>
                    <a:lnTo>
                      <a:pt x="77" y="114"/>
                    </a:lnTo>
                    <a:lnTo>
                      <a:pt x="86" y="116"/>
                    </a:lnTo>
                    <a:lnTo>
                      <a:pt x="96" y="126"/>
                    </a:lnTo>
                    <a:lnTo>
                      <a:pt x="96" y="132"/>
                    </a:lnTo>
                    <a:lnTo>
                      <a:pt x="96" y="134"/>
                    </a:lnTo>
                    <a:lnTo>
                      <a:pt x="98" y="134"/>
                    </a:lnTo>
                    <a:lnTo>
                      <a:pt x="100" y="136"/>
                    </a:lnTo>
                    <a:lnTo>
                      <a:pt x="102" y="140"/>
                    </a:lnTo>
                    <a:lnTo>
                      <a:pt x="102" y="142"/>
                    </a:lnTo>
                    <a:lnTo>
                      <a:pt x="106" y="142"/>
                    </a:lnTo>
                    <a:lnTo>
                      <a:pt x="108" y="142"/>
                    </a:lnTo>
                    <a:lnTo>
                      <a:pt x="108" y="145"/>
                    </a:lnTo>
                    <a:lnTo>
                      <a:pt x="112" y="149"/>
                    </a:lnTo>
                    <a:lnTo>
                      <a:pt x="116" y="151"/>
                    </a:lnTo>
                    <a:lnTo>
                      <a:pt x="116" y="155"/>
                    </a:lnTo>
                    <a:lnTo>
                      <a:pt x="120" y="155"/>
                    </a:lnTo>
                    <a:lnTo>
                      <a:pt x="124" y="155"/>
                    </a:lnTo>
                    <a:lnTo>
                      <a:pt x="128" y="161"/>
                    </a:lnTo>
                    <a:lnTo>
                      <a:pt x="130" y="159"/>
                    </a:lnTo>
                    <a:lnTo>
                      <a:pt x="134" y="159"/>
                    </a:lnTo>
                    <a:lnTo>
                      <a:pt x="136" y="161"/>
                    </a:lnTo>
                    <a:lnTo>
                      <a:pt x="140" y="161"/>
                    </a:lnTo>
                    <a:lnTo>
                      <a:pt x="147" y="163"/>
                    </a:lnTo>
                    <a:lnTo>
                      <a:pt x="149" y="165"/>
                    </a:lnTo>
                    <a:lnTo>
                      <a:pt x="155" y="169"/>
                    </a:lnTo>
                    <a:lnTo>
                      <a:pt x="161" y="169"/>
                    </a:lnTo>
                    <a:lnTo>
                      <a:pt x="161" y="161"/>
                    </a:lnTo>
                    <a:lnTo>
                      <a:pt x="157" y="159"/>
                    </a:lnTo>
                    <a:lnTo>
                      <a:pt x="153" y="159"/>
                    </a:lnTo>
                    <a:lnTo>
                      <a:pt x="149" y="155"/>
                    </a:lnTo>
                    <a:lnTo>
                      <a:pt x="153" y="149"/>
                    </a:lnTo>
                    <a:lnTo>
                      <a:pt x="147" y="145"/>
                    </a:lnTo>
                    <a:lnTo>
                      <a:pt x="146" y="149"/>
                    </a:lnTo>
                    <a:lnTo>
                      <a:pt x="144" y="149"/>
                    </a:lnTo>
                    <a:lnTo>
                      <a:pt x="140" y="142"/>
                    </a:lnTo>
                    <a:lnTo>
                      <a:pt x="140" y="136"/>
                    </a:lnTo>
                    <a:lnTo>
                      <a:pt x="130" y="134"/>
                    </a:lnTo>
                    <a:lnTo>
                      <a:pt x="130" y="126"/>
                    </a:lnTo>
                    <a:lnTo>
                      <a:pt x="126" y="124"/>
                    </a:lnTo>
                    <a:lnTo>
                      <a:pt x="126" y="120"/>
                    </a:lnTo>
                    <a:lnTo>
                      <a:pt x="124" y="116"/>
                    </a:lnTo>
                    <a:lnTo>
                      <a:pt x="118" y="116"/>
                    </a:lnTo>
                    <a:lnTo>
                      <a:pt x="112" y="112"/>
                    </a:lnTo>
                    <a:lnTo>
                      <a:pt x="110" y="106"/>
                    </a:lnTo>
                    <a:lnTo>
                      <a:pt x="110" y="94"/>
                    </a:lnTo>
                    <a:lnTo>
                      <a:pt x="108" y="94"/>
                    </a:lnTo>
                    <a:lnTo>
                      <a:pt x="108" y="92"/>
                    </a:lnTo>
                    <a:lnTo>
                      <a:pt x="108" y="90"/>
                    </a:lnTo>
                    <a:lnTo>
                      <a:pt x="110" y="90"/>
                    </a:lnTo>
                    <a:lnTo>
                      <a:pt x="116" y="90"/>
                    </a:lnTo>
                    <a:lnTo>
                      <a:pt x="118" y="86"/>
                    </a:lnTo>
                    <a:lnTo>
                      <a:pt x="120" y="84"/>
                    </a:lnTo>
                    <a:lnTo>
                      <a:pt x="120" y="77"/>
                    </a:lnTo>
                    <a:lnTo>
                      <a:pt x="118" y="77"/>
                    </a:lnTo>
                    <a:lnTo>
                      <a:pt x="116" y="73"/>
                    </a:lnTo>
                    <a:lnTo>
                      <a:pt x="110" y="71"/>
                    </a:lnTo>
                    <a:lnTo>
                      <a:pt x="108" y="73"/>
                    </a:lnTo>
                    <a:lnTo>
                      <a:pt x="106" y="73"/>
                    </a:lnTo>
                    <a:lnTo>
                      <a:pt x="102" y="65"/>
                    </a:lnTo>
                    <a:lnTo>
                      <a:pt x="100" y="65"/>
                    </a:lnTo>
                    <a:lnTo>
                      <a:pt x="100" y="61"/>
                    </a:lnTo>
                    <a:lnTo>
                      <a:pt x="90" y="61"/>
                    </a:lnTo>
                    <a:lnTo>
                      <a:pt x="88" y="61"/>
                    </a:lnTo>
                    <a:lnTo>
                      <a:pt x="82" y="57"/>
                    </a:lnTo>
                    <a:lnTo>
                      <a:pt x="82" y="55"/>
                    </a:lnTo>
                    <a:lnTo>
                      <a:pt x="86" y="51"/>
                    </a:lnTo>
                    <a:lnTo>
                      <a:pt x="80" y="43"/>
                    </a:lnTo>
                    <a:lnTo>
                      <a:pt x="73" y="35"/>
                    </a:lnTo>
                    <a:lnTo>
                      <a:pt x="71" y="35"/>
                    </a:lnTo>
                    <a:lnTo>
                      <a:pt x="65" y="35"/>
                    </a:lnTo>
                    <a:lnTo>
                      <a:pt x="63" y="31"/>
                    </a:lnTo>
                    <a:lnTo>
                      <a:pt x="59" y="25"/>
                    </a:lnTo>
                    <a:lnTo>
                      <a:pt x="51" y="25"/>
                    </a:lnTo>
                    <a:lnTo>
                      <a:pt x="45" y="19"/>
                    </a:lnTo>
                    <a:lnTo>
                      <a:pt x="37" y="19"/>
                    </a:lnTo>
                    <a:lnTo>
                      <a:pt x="33" y="15"/>
                    </a:lnTo>
                    <a:lnTo>
                      <a:pt x="25" y="15"/>
                    </a:lnTo>
                    <a:lnTo>
                      <a:pt x="17" y="13"/>
                    </a:lnTo>
                    <a:lnTo>
                      <a:pt x="6" y="4"/>
                    </a:lnTo>
                    <a:lnTo>
                      <a:pt x="6" y="0"/>
                    </a:lnTo>
                    <a:lnTo>
                      <a:pt x="4" y="0"/>
                    </a:lnTo>
                    <a:lnTo>
                      <a:pt x="4" y="4"/>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432" name="Freeform 536">
                <a:extLst>
                  <a:ext uri="{FF2B5EF4-FFF2-40B4-BE49-F238E27FC236}">
                    <a16:creationId xmlns:a16="http://schemas.microsoft.com/office/drawing/2014/main" id="{B74C2B75-A931-4147-8D86-E6E05D3F655F}"/>
                  </a:ext>
                </a:extLst>
              </p:cNvPr>
              <p:cNvSpPr>
                <a:spLocks/>
              </p:cNvSpPr>
              <p:nvPr/>
            </p:nvSpPr>
            <p:spPr bwMode="gray">
              <a:xfrm>
                <a:off x="8777288" y="4770438"/>
                <a:ext cx="255588" cy="268288"/>
              </a:xfrm>
              <a:custGeom>
                <a:avLst/>
                <a:gdLst/>
                <a:ahLst/>
                <a:cxnLst>
                  <a:cxn ang="0">
                    <a:pos x="4" y="77"/>
                  </a:cxn>
                  <a:cxn ang="0">
                    <a:pos x="4" y="92"/>
                  </a:cxn>
                  <a:cxn ang="0">
                    <a:pos x="21" y="134"/>
                  </a:cxn>
                  <a:cxn ang="0">
                    <a:pos x="27" y="132"/>
                  </a:cxn>
                  <a:cxn ang="0">
                    <a:pos x="33" y="134"/>
                  </a:cxn>
                  <a:cxn ang="0">
                    <a:pos x="45" y="130"/>
                  </a:cxn>
                  <a:cxn ang="0">
                    <a:pos x="49" y="124"/>
                  </a:cxn>
                  <a:cxn ang="0">
                    <a:pos x="49" y="116"/>
                  </a:cxn>
                  <a:cxn ang="0">
                    <a:pos x="53" y="110"/>
                  </a:cxn>
                  <a:cxn ang="0">
                    <a:pos x="55" y="112"/>
                  </a:cxn>
                  <a:cxn ang="0">
                    <a:pos x="61" y="110"/>
                  </a:cxn>
                  <a:cxn ang="0">
                    <a:pos x="77" y="114"/>
                  </a:cxn>
                  <a:cxn ang="0">
                    <a:pos x="96" y="126"/>
                  </a:cxn>
                  <a:cxn ang="0">
                    <a:pos x="96" y="134"/>
                  </a:cxn>
                  <a:cxn ang="0">
                    <a:pos x="100" y="136"/>
                  </a:cxn>
                  <a:cxn ang="0">
                    <a:pos x="102" y="142"/>
                  </a:cxn>
                  <a:cxn ang="0">
                    <a:pos x="108" y="142"/>
                  </a:cxn>
                  <a:cxn ang="0">
                    <a:pos x="112" y="149"/>
                  </a:cxn>
                  <a:cxn ang="0">
                    <a:pos x="116" y="155"/>
                  </a:cxn>
                  <a:cxn ang="0">
                    <a:pos x="124" y="155"/>
                  </a:cxn>
                  <a:cxn ang="0">
                    <a:pos x="130" y="159"/>
                  </a:cxn>
                  <a:cxn ang="0">
                    <a:pos x="136" y="161"/>
                  </a:cxn>
                  <a:cxn ang="0">
                    <a:pos x="147" y="163"/>
                  </a:cxn>
                  <a:cxn ang="0">
                    <a:pos x="155" y="169"/>
                  </a:cxn>
                  <a:cxn ang="0">
                    <a:pos x="161" y="161"/>
                  </a:cxn>
                  <a:cxn ang="0">
                    <a:pos x="153" y="159"/>
                  </a:cxn>
                  <a:cxn ang="0">
                    <a:pos x="153" y="149"/>
                  </a:cxn>
                  <a:cxn ang="0">
                    <a:pos x="146" y="149"/>
                  </a:cxn>
                  <a:cxn ang="0">
                    <a:pos x="140" y="142"/>
                  </a:cxn>
                  <a:cxn ang="0">
                    <a:pos x="130" y="134"/>
                  </a:cxn>
                  <a:cxn ang="0">
                    <a:pos x="126" y="124"/>
                  </a:cxn>
                  <a:cxn ang="0">
                    <a:pos x="124" y="116"/>
                  </a:cxn>
                  <a:cxn ang="0">
                    <a:pos x="112" y="112"/>
                  </a:cxn>
                  <a:cxn ang="0">
                    <a:pos x="110" y="94"/>
                  </a:cxn>
                  <a:cxn ang="0">
                    <a:pos x="108" y="92"/>
                  </a:cxn>
                  <a:cxn ang="0">
                    <a:pos x="110" y="90"/>
                  </a:cxn>
                  <a:cxn ang="0">
                    <a:pos x="118" y="86"/>
                  </a:cxn>
                  <a:cxn ang="0">
                    <a:pos x="120" y="77"/>
                  </a:cxn>
                  <a:cxn ang="0">
                    <a:pos x="116" y="73"/>
                  </a:cxn>
                  <a:cxn ang="0">
                    <a:pos x="108" y="73"/>
                  </a:cxn>
                  <a:cxn ang="0">
                    <a:pos x="102" y="65"/>
                  </a:cxn>
                  <a:cxn ang="0">
                    <a:pos x="100" y="61"/>
                  </a:cxn>
                  <a:cxn ang="0">
                    <a:pos x="88" y="61"/>
                  </a:cxn>
                  <a:cxn ang="0">
                    <a:pos x="82" y="55"/>
                  </a:cxn>
                  <a:cxn ang="0">
                    <a:pos x="80" y="43"/>
                  </a:cxn>
                  <a:cxn ang="0">
                    <a:pos x="71" y="35"/>
                  </a:cxn>
                  <a:cxn ang="0">
                    <a:pos x="63" y="31"/>
                  </a:cxn>
                  <a:cxn ang="0">
                    <a:pos x="51" y="25"/>
                  </a:cxn>
                  <a:cxn ang="0">
                    <a:pos x="37" y="19"/>
                  </a:cxn>
                  <a:cxn ang="0">
                    <a:pos x="25" y="15"/>
                  </a:cxn>
                  <a:cxn ang="0">
                    <a:pos x="6" y="4"/>
                  </a:cxn>
                  <a:cxn ang="0">
                    <a:pos x="4" y="0"/>
                  </a:cxn>
                </a:cxnLst>
                <a:rect l="0" t="0" r="r" b="b"/>
                <a:pathLst>
                  <a:path w="161" h="169">
                    <a:moveTo>
                      <a:pt x="4" y="4"/>
                    </a:moveTo>
                    <a:lnTo>
                      <a:pt x="4" y="77"/>
                    </a:lnTo>
                    <a:lnTo>
                      <a:pt x="0" y="84"/>
                    </a:lnTo>
                    <a:lnTo>
                      <a:pt x="4" y="92"/>
                    </a:lnTo>
                    <a:lnTo>
                      <a:pt x="4" y="134"/>
                    </a:lnTo>
                    <a:lnTo>
                      <a:pt x="21" y="134"/>
                    </a:lnTo>
                    <a:lnTo>
                      <a:pt x="25" y="132"/>
                    </a:lnTo>
                    <a:lnTo>
                      <a:pt x="27" y="132"/>
                    </a:lnTo>
                    <a:lnTo>
                      <a:pt x="27" y="134"/>
                    </a:lnTo>
                    <a:lnTo>
                      <a:pt x="33" y="134"/>
                    </a:lnTo>
                    <a:lnTo>
                      <a:pt x="37" y="134"/>
                    </a:lnTo>
                    <a:lnTo>
                      <a:pt x="45" y="130"/>
                    </a:lnTo>
                    <a:lnTo>
                      <a:pt x="45" y="126"/>
                    </a:lnTo>
                    <a:lnTo>
                      <a:pt x="49" y="124"/>
                    </a:lnTo>
                    <a:lnTo>
                      <a:pt x="49" y="122"/>
                    </a:lnTo>
                    <a:lnTo>
                      <a:pt x="49" y="116"/>
                    </a:lnTo>
                    <a:lnTo>
                      <a:pt x="51" y="110"/>
                    </a:lnTo>
                    <a:lnTo>
                      <a:pt x="53" y="110"/>
                    </a:lnTo>
                    <a:lnTo>
                      <a:pt x="53" y="112"/>
                    </a:lnTo>
                    <a:lnTo>
                      <a:pt x="55" y="112"/>
                    </a:lnTo>
                    <a:lnTo>
                      <a:pt x="59" y="112"/>
                    </a:lnTo>
                    <a:lnTo>
                      <a:pt x="61" y="110"/>
                    </a:lnTo>
                    <a:lnTo>
                      <a:pt x="69" y="114"/>
                    </a:lnTo>
                    <a:lnTo>
                      <a:pt x="77" y="114"/>
                    </a:lnTo>
                    <a:lnTo>
                      <a:pt x="86" y="116"/>
                    </a:lnTo>
                    <a:lnTo>
                      <a:pt x="96" y="126"/>
                    </a:lnTo>
                    <a:lnTo>
                      <a:pt x="96" y="132"/>
                    </a:lnTo>
                    <a:lnTo>
                      <a:pt x="96" y="134"/>
                    </a:lnTo>
                    <a:lnTo>
                      <a:pt x="98" y="134"/>
                    </a:lnTo>
                    <a:lnTo>
                      <a:pt x="100" y="136"/>
                    </a:lnTo>
                    <a:lnTo>
                      <a:pt x="102" y="140"/>
                    </a:lnTo>
                    <a:lnTo>
                      <a:pt x="102" y="142"/>
                    </a:lnTo>
                    <a:lnTo>
                      <a:pt x="106" y="142"/>
                    </a:lnTo>
                    <a:lnTo>
                      <a:pt x="108" y="142"/>
                    </a:lnTo>
                    <a:lnTo>
                      <a:pt x="108" y="145"/>
                    </a:lnTo>
                    <a:lnTo>
                      <a:pt x="112" y="149"/>
                    </a:lnTo>
                    <a:lnTo>
                      <a:pt x="116" y="151"/>
                    </a:lnTo>
                    <a:lnTo>
                      <a:pt x="116" y="155"/>
                    </a:lnTo>
                    <a:lnTo>
                      <a:pt x="120" y="155"/>
                    </a:lnTo>
                    <a:lnTo>
                      <a:pt x="124" y="155"/>
                    </a:lnTo>
                    <a:lnTo>
                      <a:pt x="128" y="161"/>
                    </a:lnTo>
                    <a:lnTo>
                      <a:pt x="130" y="159"/>
                    </a:lnTo>
                    <a:lnTo>
                      <a:pt x="134" y="159"/>
                    </a:lnTo>
                    <a:lnTo>
                      <a:pt x="136" y="161"/>
                    </a:lnTo>
                    <a:lnTo>
                      <a:pt x="140" y="161"/>
                    </a:lnTo>
                    <a:lnTo>
                      <a:pt x="147" y="163"/>
                    </a:lnTo>
                    <a:lnTo>
                      <a:pt x="149" y="165"/>
                    </a:lnTo>
                    <a:lnTo>
                      <a:pt x="155" y="169"/>
                    </a:lnTo>
                    <a:lnTo>
                      <a:pt x="161" y="169"/>
                    </a:lnTo>
                    <a:lnTo>
                      <a:pt x="161" y="161"/>
                    </a:lnTo>
                    <a:lnTo>
                      <a:pt x="157" y="159"/>
                    </a:lnTo>
                    <a:lnTo>
                      <a:pt x="153" y="159"/>
                    </a:lnTo>
                    <a:lnTo>
                      <a:pt x="149" y="155"/>
                    </a:lnTo>
                    <a:lnTo>
                      <a:pt x="153" y="149"/>
                    </a:lnTo>
                    <a:lnTo>
                      <a:pt x="147" y="145"/>
                    </a:lnTo>
                    <a:lnTo>
                      <a:pt x="146" y="149"/>
                    </a:lnTo>
                    <a:lnTo>
                      <a:pt x="144" y="149"/>
                    </a:lnTo>
                    <a:lnTo>
                      <a:pt x="140" y="142"/>
                    </a:lnTo>
                    <a:lnTo>
                      <a:pt x="140" y="136"/>
                    </a:lnTo>
                    <a:lnTo>
                      <a:pt x="130" y="134"/>
                    </a:lnTo>
                    <a:lnTo>
                      <a:pt x="130" y="126"/>
                    </a:lnTo>
                    <a:lnTo>
                      <a:pt x="126" y="124"/>
                    </a:lnTo>
                    <a:lnTo>
                      <a:pt x="126" y="120"/>
                    </a:lnTo>
                    <a:lnTo>
                      <a:pt x="124" y="116"/>
                    </a:lnTo>
                    <a:lnTo>
                      <a:pt x="118" y="116"/>
                    </a:lnTo>
                    <a:lnTo>
                      <a:pt x="112" y="112"/>
                    </a:lnTo>
                    <a:lnTo>
                      <a:pt x="110" y="106"/>
                    </a:lnTo>
                    <a:lnTo>
                      <a:pt x="110" y="94"/>
                    </a:lnTo>
                    <a:lnTo>
                      <a:pt x="108" y="94"/>
                    </a:lnTo>
                    <a:lnTo>
                      <a:pt x="108" y="92"/>
                    </a:lnTo>
                    <a:lnTo>
                      <a:pt x="108" y="90"/>
                    </a:lnTo>
                    <a:lnTo>
                      <a:pt x="110" y="90"/>
                    </a:lnTo>
                    <a:lnTo>
                      <a:pt x="116" y="90"/>
                    </a:lnTo>
                    <a:lnTo>
                      <a:pt x="118" y="86"/>
                    </a:lnTo>
                    <a:lnTo>
                      <a:pt x="120" y="84"/>
                    </a:lnTo>
                    <a:lnTo>
                      <a:pt x="120" y="77"/>
                    </a:lnTo>
                    <a:lnTo>
                      <a:pt x="118" y="77"/>
                    </a:lnTo>
                    <a:lnTo>
                      <a:pt x="116" y="73"/>
                    </a:lnTo>
                    <a:lnTo>
                      <a:pt x="110" y="71"/>
                    </a:lnTo>
                    <a:lnTo>
                      <a:pt x="108" y="73"/>
                    </a:lnTo>
                    <a:lnTo>
                      <a:pt x="106" y="73"/>
                    </a:lnTo>
                    <a:lnTo>
                      <a:pt x="102" y="65"/>
                    </a:lnTo>
                    <a:lnTo>
                      <a:pt x="100" y="65"/>
                    </a:lnTo>
                    <a:lnTo>
                      <a:pt x="100" y="61"/>
                    </a:lnTo>
                    <a:lnTo>
                      <a:pt x="90" y="61"/>
                    </a:lnTo>
                    <a:lnTo>
                      <a:pt x="88" y="61"/>
                    </a:lnTo>
                    <a:lnTo>
                      <a:pt x="82" y="57"/>
                    </a:lnTo>
                    <a:lnTo>
                      <a:pt x="82" y="55"/>
                    </a:lnTo>
                    <a:lnTo>
                      <a:pt x="86" y="51"/>
                    </a:lnTo>
                    <a:lnTo>
                      <a:pt x="80" y="43"/>
                    </a:lnTo>
                    <a:lnTo>
                      <a:pt x="73" y="35"/>
                    </a:lnTo>
                    <a:lnTo>
                      <a:pt x="71" y="35"/>
                    </a:lnTo>
                    <a:lnTo>
                      <a:pt x="65" y="35"/>
                    </a:lnTo>
                    <a:lnTo>
                      <a:pt x="63" y="31"/>
                    </a:lnTo>
                    <a:lnTo>
                      <a:pt x="59" y="25"/>
                    </a:lnTo>
                    <a:lnTo>
                      <a:pt x="51" y="25"/>
                    </a:lnTo>
                    <a:lnTo>
                      <a:pt x="45" y="19"/>
                    </a:lnTo>
                    <a:lnTo>
                      <a:pt x="37" y="19"/>
                    </a:lnTo>
                    <a:lnTo>
                      <a:pt x="33" y="15"/>
                    </a:lnTo>
                    <a:lnTo>
                      <a:pt x="25" y="15"/>
                    </a:lnTo>
                    <a:lnTo>
                      <a:pt x="17" y="13"/>
                    </a:lnTo>
                    <a:lnTo>
                      <a:pt x="6" y="4"/>
                    </a:lnTo>
                    <a:lnTo>
                      <a:pt x="6" y="0"/>
                    </a:lnTo>
                    <a:lnTo>
                      <a:pt x="4" y="0"/>
                    </a:lnTo>
                    <a:lnTo>
                      <a:pt x="4" y="4"/>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433" name="Freeform 537">
                <a:extLst>
                  <a:ext uri="{FF2B5EF4-FFF2-40B4-BE49-F238E27FC236}">
                    <a16:creationId xmlns:a16="http://schemas.microsoft.com/office/drawing/2014/main" id="{15B702AD-34EA-7144-84DC-E25E2ED9A3B9}"/>
                  </a:ext>
                </a:extLst>
              </p:cNvPr>
              <p:cNvSpPr>
                <a:spLocks/>
              </p:cNvSpPr>
              <p:nvPr/>
            </p:nvSpPr>
            <p:spPr bwMode="gray">
              <a:xfrm>
                <a:off x="8990013" y="4829175"/>
                <a:ext cx="96838" cy="60325"/>
              </a:xfrm>
              <a:custGeom>
                <a:avLst/>
                <a:gdLst/>
                <a:ahLst/>
                <a:cxnLst>
                  <a:cxn ang="0">
                    <a:pos x="55" y="0"/>
                  </a:cxn>
                  <a:cxn ang="0">
                    <a:pos x="55" y="0"/>
                  </a:cxn>
                  <a:cxn ang="0">
                    <a:pos x="49" y="4"/>
                  </a:cxn>
                  <a:cxn ang="0">
                    <a:pos x="49" y="6"/>
                  </a:cxn>
                  <a:cxn ang="0">
                    <a:pos x="51" y="6"/>
                  </a:cxn>
                  <a:cxn ang="0">
                    <a:pos x="51" y="10"/>
                  </a:cxn>
                  <a:cxn ang="0">
                    <a:pos x="47" y="10"/>
                  </a:cxn>
                  <a:cxn ang="0">
                    <a:pos x="43" y="14"/>
                  </a:cxn>
                  <a:cxn ang="0">
                    <a:pos x="43" y="16"/>
                  </a:cxn>
                  <a:cxn ang="0">
                    <a:pos x="41" y="20"/>
                  </a:cxn>
                  <a:cxn ang="0">
                    <a:pos x="39" y="24"/>
                  </a:cxn>
                  <a:cxn ang="0">
                    <a:pos x="29" y="24"/>
                  </a:cxn>
                  <a:cxn ang="0">
                    <a:pos x="27" y="18"/>
                  </a:cxn>
                  <a:cxn ang="0">
                    <a:pos x="19" y="26"/>
                  </a:cxn>
                  <a:cxn ang="0">
                    <a:pos x="15" y="28"/>
                  </a:cxn>
                  <a:cxn ang="0">
                    <a:pos x="10" y="28"/>
                  </a:cxn>
                  <a:cxn ang="0">
                    <a:pos x="6" y="28"/>
                  </a:cxn>
                  <a:cxn ang="0">
                    <a:pos x="2" y="26"/>
                  </a:cxn>
                  <a:cxn ang="0">
                    <a:pos x="0" y="30"/>
                  </a:cxn>
                  <a:cxn ang="0">
                    <a:pos x="6" y="36"/>
                  </a:cxn>
                  <a:cxn ang="0">
                    <a:pos x="10" y="38"/>
                  </a:cxn>
                  <a:cxn ang="0">
                    <a:pos x="15" y="38"/>
                  </a:cxn>
                  <a:cxn ang="0">
                    <a:pos x="23" y="38"/>
                  </a:cxn>
                  <a:cxn ang="0">
                    <a:pos x="31" y="38"/>
                  </a:cxn>
                  <a:cxn ang="0">
                    <a:pos x="39" y="36"/>
                  </a:cxn>
                  <a:cxn ang="0">
                    <a:pos x="43" y="30"/>
                  </a:cxn>
                  <a:cxn ang="0">
                    <a:pos x="47" y="30"/>
                  </a:cxn>
                  <a:cxn ang="0">
                    <a:pos x="49" y="28"/>
                  </a:cxn>
                  <a:cxn ang="0">
                    <a:pos x="49" y="26"/>
                  </a:cxn>
                  <a:cxn ang="0">
                    <a:pos x="49" y="24"/>
                  </a:cxn>
                  <a:cxn ang="0">
                    <a:pos x="55" y="24"/>
                  </a:cxn>
                  <a:cxn ang="0">
                    <a:pos x="57" y="20"/>
                  </a:cxn>
                  <a:cxn ang="0">
                    <a:pos x="59" y="18"/>
                  </a:cxn>
                  <a:cxn ang="0">
                    <a:pos x="57" y="14"/>
                  </a:cxn>
                  <a:cxn ang="0">
                    <a:pos x="61" y="14"/>
                  </a:cxn>
                  <a:cxn ang="0">
                    <a:pos x="61" y="10"/>
                  </a:cxn>
                  <a:cxn ang="0">
                    <a:pos x="61" y="8"/>
                  </a:cxn>
                  <a:cxn ang="0">
                    <a:pos x="61" y="4"/>
                  </a:cxn>
                  <a:cxn ang="0">
                    <a:pos x="59" y="4"/>
                  </a:cxn>
                  <a:cxn ang="0">
                    <a:pos x="59" y="0"/>
                  </a:cxn>
                  <a:cxn ang="0">
                    <a:pos x="55" y="0"/>
                  </a:cxn>
                </a:cxnLst>
                <a:rect l="0" t="0" r="r" b="b"/>
                <a:pathLst>
                  <a:path w="61" h="38">
                    <a:moveTo>
                      <a:pt x="55" y="0"/>
                    </a:moveTo>
                    <a:lnTo>
                      <a:pt x="55" y="0"/>
                    </a:lnTo>
                    <a:lnTo>
                      <a:pt x="49" y="4"/>
                    </a:lnTo>
                    <a:lnTo>
                      <a:pt x="49" y="6"/>
                    </a:lnTo>
                    <a:lnTo>
                      <a:pt x="51" y="6"/>
                    </a:lnTo>
                    <a:lnTo>
                      <a:pt x="51" y="10"/>
                    </a:lnTo>
                    <a:lnTo>
                      <a:pt x="47" y="10"/>
                    </a:lnTo>
                    <a:lnTo>
                      <a:pt x="43" y="14"/>
                    </a:lnTo>
                    <a:lnTo>
                      <a:pt x="43" y="16"/>
                    </a:lnTo>
                    <a:lnTo>
                      <a:pt x="41" y="20"/>
                    </a:lnTo>
                    <a:lnTo>
                      <a:pt x="39" y="24"/>
                    </a:lnTo>
                    <a:lnTo>
                      <a:pt x="29" y="24"/>
                    </a:lnTo>
                    <a:lnTo>
                      <a:pt x="27" y="18"/>
                    </a:lnTo>
                    <a:lnTo>
                      <a:pt x="19" y="26"/>
                    </a:lnTo>
                    <a:lnTo>
                      <a:pt x="15" y="28"/>
                    </a:lnTo>
                    <a:lnTo>
                      <a:pt x="10" y="28"/>
                    </a:lnTo>
                    <a:lnTo>
                      <a:pt x="6" y="28"/>
                    </a:lnTo>
                    <a:lnTo>
                      <a:pt x="2" y="26"/>
                    </a:lnTo>
                    <a:lnTo>
                      <a:pt x="0" y="30"/>
                    </a:lnTo>
                    <a:lnTo>
                      <a:pt x="6" y="36"/>
                    </a:lnTo>
                    <a:lnTo>
                      <a:pt x="10" y="38"/>
                    </a:lnTo>
                    <a:lnTo>
                      <a:pt x="15" y="38"/>
                    </a:lnTo>
                    <a:lnTo>
                      <a:pt x="23" y="38"/>
                    </a:lnTo>
                    <a:lnTo>
                      <a:pt x="31" y="38"/>
                    </a:lnTo>
                    <a:lnTo>
                      <a:pt x="39" y="36"/>
                    </a:lnTo>
                    <a:lnTo>
                      <a:pt x="43" y="30"/>
                    </a:lnTo>
                    <a:lnTo>
                      <a:pt x="47" y="30"/>
                    </a:lnTo>
                    <a:lnTo>
                      <a:pt x="49" y="28"/>
                    </a:lnTo>
                    <a:lnTo>
                      <a:pt x="49" y="26"/>
                    </a:lnTo>
                    <a:lnTo>
                      <a:pt x="49" y="24"/>
                    </a:lnTo>
                    <a:lnTo>
                      <a:pt x="55" y="24"/>
                    </a:lnTo>
                    <a:lnTo>
                      <a:pt x="57" y="20"/>
                    </a:lnTo>
                    <a:lnTo>
                      <a:pt x="59" y="18"/>
                    </a:lnTo>
                    <a:lnTo>
                      <a:pt x="57" y="14"/>
                    </a:lnTo>
                    <a:lnTo>
                      <a:pt x="61" y="14"/>
                    </a:lnTo>
                    <a:lnTo>
                      <a:pt x="61" y="10"/>
                    </a:lnTo>
                    <a:lnTo>
                      <a:pt x="61" y="8"/>
                    </a:lnTo>
                    <a:lnTo>
                      <a:pt x="61" y="4"/>
                    </a:lnTo>
                    <a:lnTo>
                      <a:pt x="59" y="4"/>
                    </a:lnTo>
                    <a:lnTo>
                      <a:pt x="59" y="0"/>
                    </a:lnTo>
                    <a:lnTo>
                      <a:pt x="55"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434" name="Freeform 538">
                <a:extLst>
                  <a:ext uri="{FF2B5EF4-FFF2-40B4-BE49-F238E27FC236}">
                    <a16:creationId xmlns:a16="http://schemas.microsoft.com/office/drawing/2014/main" id="{E3BB2B5C-1231-A446-8302-10BE2016B9AC}"/>
                  </a:ext>
                </a:extLst>
              </p:cNvPr>
              <p:cNvSpPr>
                <a:spLocks/>
              </p:cNvSpPr>
              <p:nvPr/>
            </p:nvSpPr>
            <p:spPr bwMode="gray">
              <a:xfrm>
                <a:off x="8990013" y="4829175"/>
                <a:ext cx="96838" cy="60325"/>
              </a:xfrm>
              <a:custGeom>
                <a:avLst/>
                <a:gdLst/>
                <a:ahLst/>
                <a:cxnLst>
                  <a:cxn ang="0">
                    <a:pos x="55" y="0"/>
                  </a:cxn>
                  <a:cxn ang="0">
                    <a:pos x="55" y="0"/>
                  </a:cxn>
                  <a:cxn ang="0">
                    <a:pos x="49" y="4"/>
                  </a:cxn>
                  <a:cxn ang="0">
                    <a:pos x="49" y="6"/>
                  </a:cxn>
                  <a:cxn ang="0">
                    <a:pos x="51" y="6"/>
                  </a:cxn>
                  <a:cxn ang="0">
                    <a:pos x="51" y="10"/>
                  </a:cxn>
                  <a:cxn ang="0">
                    <a:pos x="47" y="10"/>
                  </a:cxn>
                  <a:cxn ang="0">
                    <a:pos x="43" y="14"/>
                  </a:cxn>
                  <a:cxn ang="0">
                    <a:pos x="43" y="16"/>
                  </a:cxn>
                  <a:cxn ang="0">
                    <a:pos x="41" y="20"/>
                  </a:cxn>
                  <a:cxn ang="0">
                    <a:pos x="39" y="24"/>
                  </a:cxn>
                  <a:cxn ang="0">
                    <a:pos x="29" y="24"/>
                  </a:cxn>
                  <a:cxn ang="0">
                    <a:pos x="27" y="18"/>
                  </a:cxn>
                  <a:cxn ang="0">
                    <a:pos x="19" y="26"/>
                  </a:cxn>
                  <a:cxn ang="0">
                    <a:pos x="15" y="28"/>
                  </a:cxn>
                  <a:cxn ang="0">
                    <a:pos x="10" y="28"/>
                  </a:cxn>
                  <a:cxn ang="0">
                    <a:pos x="6" y="28"/>
                  </a:cxn>
                  <a:cxn ang="0">
                    <a:pos x="2" y="26"/>
                  </a:cxn>
                  <a:cxn ang="0">
                    <a:pos x="0" y="30"/>
                  </a:cxn>
                  <a:cxn ang="0">
                    <a:pos x="6" y="36"/>
                  </a:cxn>
                  <a:cxn ang="0">
                    <a:pos x="10" y="38"/>
                  </a:cxn>
                  <a:cxn ang="0">
                    <a:pos x="15" y="38"/>
                  </a:cxn>
                  <a:cxn ang="0">
                    <a:pos x="23" y="38"/>
                  </a:cxn>
                  <a:cxn ang="0">
                    <a:pos x="31" y="38"/>
                  </a:cxn>
                  <a:cxn ang="0">
                    <a:pos x="39" y="36"/>
                  </a:cxn>
                  <a:cxn ang="0">
                    <a:pos x="43" y="30"/>
                  </a:cxn>
                  <a:cxn ang="0">
                    <a:pos x="47" y="30"/>
                  </a:cxn>
                  <a:cxn ang="0">
                    <a:pos x="49" y="28"/>
                  </a:cxn>
                  <a:cxn ang="0">
                    <a:pos x="49" y="26"/>
                  </a:cxn>
                  <a:cxn ang="0">
                    <a:pos x="49" y="24"/>
                  </a:cxn>
                  <a:cxn ang="0">
                    <a:pos x="55" y="24"/>
                  </a:cxn>
                  <a:cxn ang="0">
                    <a:pos x="57" y="20"/>
                  </a:cxn>
                  <a:cxn ang="0">
                    <a:pos x="59" y="18"/>
                  </a:cxn>
                  <a:cxn ang="0">
                    <a:pos x="57" y="14"/>
                  </a:cxn>
                  <a:cxn ang="0">
                    <a:pos x="61" y="14"/>
                  </a:cxn>
                  <a:cxn ang="0">
                    <a:pos x="61" y="10"/>
                  </a:cxn>
                  <a:cxn ang="0">
                    <a:pos x="61" y="8"/>
                  </a:cxn>
                  <a:cxn ang="0">
                    <a:pos x="61" y="4"/>
                  </a:cxn>
                  <a:cxn ang="0">
                    <a:pos x="59" y="4"/>
                  </a:cxn>
                  <a:cxn ang="0">
                    <a:pos x="59" y="0"/>
                  </a:cxn>
                  <a:cxn ang="0">
                    <a:pos x="55" y="0"/>
                  </a:cxn>
                </a:cxnLst>
                <a:rect l="0" t="0" r="r" b="b"/>
                <a:pathLst>
                  <a:path w="61" h="38">
                    <a:moveTo>
                      <a:pt x="55" y="0"/>
                    </a:moveTo>
                    <a:lnTo>
                      <a:pt x="55" y="0"/>
                    </a:lnTo>
                    <a:lnTo>
                      <a:pt x="49" y="4"/>
                    </a:lnTo>
                    <a:lnTo>
                      <a:pt x="49" y="6"/>
                    </a:lnTo>
                    <a:lnTo>
                      <a:pt x="51" y="6"/>
                    </a:lnTo>
                    <a:lnTo>
                      <a:pt x="51" y="10"/>
                    </a:lnTo>
                    <a:lnTo>
                      <a:pt x="47" y="10"/>
                    </a:lnTo>
                    <a:lnTo>
                      <a:pt x="43" y="14"/>
                    </a:lnTo>
                    <a:lnTo>
                      <a:pt x="43" y="16"/>
                    </a:lnTo>
                    <a:lnTo>
                      <a:pt x="41" y="20"/>
                    </a:lnTo>
                    <a:lnTo>
                      <a:pt x="39" y="24"/>
                    </a:lnTo>
                    <a:lnTo>
                      <a:pt x="29" y="24"/>
                    </a:lnTo>
                    <a:lnTo>
                      <a:pt x="27" y="18"/>
                    </a:lnTo>
                    <a:lnTo>
                      <a:pt x="19" y="26"/>
                    </a:lnTo>
                    <a:lnTo>
                      <a:pt x="15" y="28"/>
                    </a:lnTo>
                    <a:lnTo>
                      <a:pt x="10" y="28"/>
                    </a:lnTo>
                    <a:lnTo>
                      <a:pt x="6" y="28"/>
                    </a:lnTo>
                    <a:lnTo>
                      <a:pt x="2" y="26"/>
                    </a:lnTo>
                    <a:lnTo>
                      <a:pt x="0" y="30"/>
                    </a:lnTo>
                    <a:lnTo>
                      <a:pt x="6" y="36"/>
                    </a:lnTo>
                    <a:lnTo>
                      <a:pt x="10" y="38"/>
                    </a:lnTo>
                    <a:lnTo>
                      <a:pt x="15" y="38"/>
                    </a:lnTo>
                    <a:lnTo>
                      <a:pt x="23" y="38"/>
                    </a:lnTo>
                    <a:lnTo>
                      <a:pt x="31" y="38"/>
                    </a:lnTo>
                    <a:lnTo>
                      <a:pt x="39" y="36"/>
                    </a:lnTo>
                    <a:lnTo>
                      <a:pt x="43" y="30"/>
                    </a:lnTo>
                    <a:lnTo>
                      <a:pt x="47" y="30"/>
                    </a:lnTo>
                    <a:lnTo>
                      <a:pt x="49" y="28"/>
                    </a:lnTo>
                    <a:lnTo>
                      <a:pt x="49" y="26"/>
                    </a:lnTo>
                    <a:lnTo>
                      <a:pt x="49" y="24"/>
                    </a:lnTo>
                    <a:lnTo>
                      <a:pt x="55" y="24"/>
                    </a:lnTo>
                    <a:lnTo>
                      <a:pt x="57" y="20"/>
                    </a:lnTo>
                    <a:lnTo>
                      <a:pt x="59" y="18"/>
                    </a:lnTo>
                    <a:lnTo>
                      <a:pt x="57" y="14"/>
                    </a:lnTo>
                    <a:lnTo>
                      <a:pt x="61" y="14"/>
                    </a:lnTo>
                    <a:lnTo>
                      <a:pt x="61" y="10"/>
                    </a:lnTo>
                    <a:lnTo>
                      <a:pt x="61" y="8"/>
                    </a:lnTo>
                    <a:lnTo>
                      <a:pt x="61" y="4"/>
                    </a:lnTo>
                    <a:lnTo>
                      <a:pt x="59" y="4"/>
                    </a:lnTo>
                    <a:lnTo>
                      <a:pt x="59" y="0"/>
                    </a:lnTo>
                    <a:lnTo>
                      <a:pt x="55"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435" name="Freeform 539">
                <a:extLst>
                  <a:ext uri="{FF2B5EF4-FFF2-40B4-BE49-F238E27FC236}">
                    <a16:creationId xmlns:a16="http://schemas.microsoft.com/office/drawing/2014/main" id="{DDCA4EBC-6324-9345-8969-242819E4303C}"/>
                  </a:ext>
                </a:extLst>
              </p:cNvPr>
              <p:cNvSpPr>
                <a:spLocks/>
              </p:cNvSpPr>
              <p:nvPr/>
            </p:nvSpPr>
            <p:spPr bwMode="gray">
              <a:xfrm>
                <a:off x="9080500" y="4800600"/>
                <a:ext cx="22225" cy="41275"/>
              </a:xfrm>
              <a:custGeom>
                <a:avLst/>
                <a:gdLst/>
                <a:ahLst/>
                <a:cxnLst>
                  <a:cxn ang="0">
                    <a:pos x="0" y="0"/>
                  </a:cxn>
                  <a:cxn ang="0">
                    <a:pos x="0" y="0"/>
                  </a:cxn>
                  <a:cxn ang="0">
                    <a:pos x="0" y="6"/>
                  </a:cxn>
                  <a:cxn ang="0">
                    <a:pos x="4" y="12"/>
                  </a:cxn>
                  <a:cxn ang="0">
                    <a:pos x="8" y="14"/>
                  </a:cxn>
                  <a:cxn ang="0">
                    <a:pos x="8" y="18"/>
                  </a:cxn>
                  <a:cxn ang="0">
                    <a:pos x="8" y="22"/>
                  </a:cxn>
                  <a:cxn ang="0">
                    <a:pos x="8" y="24"/>
                  </a:cxn>
                  <a:cxn ang="0">
                    <a:pos x="10" y="26"/>
                  </a:cxn>
                  <a:cxn ang="0">
                    <a:pos x="12" y="26"/>
                  </a:cxn>
                  <a:cxn ang="0">
                    <a:pos x="12" y="24"/>
                  </a:cxn>
                  <a:cxn ang="0">
                    <a:pos x="14" y="16"/>
                  </a:cxn>
                  <a:cxn ang="0">
                    <a:pos x="10" y="8"/>
                  </a:cxn>
                  <a:cxn ang="0">
                    <a:pos x="0" y="0"/>
                  </a:cxn>
                </a:cxnLst>
                <a:rect l="0" t="0" r="r" b="b"/>
                <a:pathLst>
                  <a:path w="14" h="26">
                    <a:moveTo>
                      <a:pt x="0" y="0"/>
                    </a:moveTo>
                    <a:lnTo>
                      <a:pt x="0" y="0"/>
                    </a:lnTo>
                    <a:lnTo>
                      <a:pt x="0" y="6"/>
                    </a:lnTo>
                    <a:lnTo>
                      <a:pt x="4" y="12"/>
                    </a:lnTo>
                    <a:lnTo>
                      <a:pt x="8" y="14"/>
                    </a:lnTo>
                    <a:lnTo>
                      <a:pt x="8" y="18"/>
                    </a:lnTo>
                    <a:lnTo>
                      <a:pt x="8" y="22"/>
                    </a:lnTo>
                    <a:lnTo>
                      <a:pt x="8" y="24"/>
                    </a:lnTo>
                    <a:lnTo>
                      <a:pt x="10" y="26"/>
                    </a:lnTo>
                    <a:lnTo>
                      <a:pt x="12" y="26"/>
                    </a:lnTo>
                    <a:lnTo>
                      <a:pt x="12" y="24"/>
                    </a:lnTo>
                    <a:lnTo>
                      <a:pt x="14" y="16"/>
                    </a:lnTo>
                    <a:lnTo>
                      <a:pt x="10" y="8"/>
                    </a:lnTo>
                    <a:lnTo>
                      <a:pt x="0"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436" name="Freeform 540">
                <a:extLst>
                  <a:ext uri="{FF2B5EF4-FFF2-40B4-BE49-F238E27FC236}">
                    <a16:creationId xmlns:a16="http://schemas.microsoft.com/office/drawing/2014/main" id="{5F0ED1FF-E06D-A748-8704-3A9AA42671C0}"/>
                  </a:ext>
                </a:extLst>
              </p:cNvPr>
              <p:cNvSpPr>
                <a:spLocks/>
              </p:cNvSpPr>
              <p:nvPr/>
            </p:nvSpPr>
            <p:spPr bwMode="gray">
              <a:xfrm>
                <a:off x="9080500" y="4800600"/>
                <a:ext cx="22225" cy="41275"/>
              </a:xfrm>
              <a:custGeom>
                <a:avLst/>
                <a:gdLst/>
                <a:ahLst/>
                <a:cxnLst>
                  <a:cxn ang="0">
                    <a:pos x="0" y="0"/>
                  </a:cxn>
                  <a:cxn ang="0">
                    <a:pos x="0" y="0"/>
                  </a:cxn>
                  <a:cxn ang="0">
                    <a:pos x="0" y="6"/>
                  </a:cxn>
                  <a:cxn ang="0">
                    <a:pos x="4" y="12"/>
                  </a:cxn>
                  <a:cxn ang="0">
                    <a:pos x="8" y="14"/>
                  </a:cxn>
                  <a:cxn ang="0">
                    <a:pos x="8" y="18"/>
                  </a:cxn>
                  <a:cxn ang="0">
                    <a:pos x="8" y="22"/>
                  </a:cxn>
                  <a:cxn ang="0">
                    <a:pos x="8" y="24"/>
                  </a:cxn>
                  <a:cxn ang="0">
                    <a:pos x="10" y="26"/>
                  </a:cxn>
                  <a:cxn ang="0">
                    <a:pos x="12" y="26"/>
                  </a:cxn>
                  <a:cxn ang="0">
                    <a:pos x="12" y="24"/>
                  </a:cxn>
                  <a:cxn ang="0">
                    <a:pos x="14" y="16"/>
                  </a:cxn>
                  <a:cxn ang="0">
                    <a:pos x="10" y="8"/>
                  </a:cxn>
                  <a:cxn ang="0">
                    <a:pos x="0" y="0"/>
                  </a:cxn>
                </a:cxnLst>
                <a:rect l="0" t="0" r="r" b="b"/>
                <a:pathLst>
                  <a:path w="14" h="26">
                    <a:moveTo>
                      <a:pt x="0" y="0"/>
                    </a:moveTo>
                    <a:lnTo>
                      <a:pt x="0" y="0"/>
                    </a:lnTo>
                    <a:lnTo>
                      <a:pt x="0" y="6"/>
                    </a:lnTo>
                    <a:lnTo>
                      <a:pt x="4" y="12"/>
                    </a:lnTo>
                    <a:lnTo>
                      <a:pt x="8" y="14"/>
                    </a:lnTo>
                    <a:lnTo>
                      <a:pt x="8" y="18"/>
                    </a:lnTo>
                    <a:lnTo>
                      <a:pt x="8" y="22"/>
                    </a:lnTo>
                    <a:lnTo>
                      <a:pt x="8" y="24"/>
                    </a:lnTo>
                    <a:lnTo>
                      <a:pt x="10" y="26"/>
                    </a:lnTo>
                    <a:lnTo>
                      <a:pt x="12" y="26"/>
                    </a:lnTo>
                    <a:lnTo>
                      <a:pt x="12" y="24"/>
                    </a:lnTo>
                    <a:lnTo>
                      <a:pt x="14" y="16"/>
                    </a:lnTo>
                    <a:lnTo>
                      <a:pt x="10" y="8"/>
                    </a:lnTo>
                    <a:lnTo>
                      <a:pt x="0"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437" name="Freeform 541">
                <a:extLst>
                  <a:ext uri="{FF2B5EF4-FFF2-40B4-BE49-F238E27FC236}">
                    <a16:creationId xmlns:a16="http://schemas.microsoft.com/office/drawing/2014/main" id="{FB2C93AA-AACD-114D-B7CE-DF43ED150CD2}"/>
                  </a:ext>
                </a:extLst>
              </p:cNvPr>
              <p:cNvSpPr>
                <a:spLocks/>
              </p:cNvSpPr>
              <p:nvPr/>
            </p:nvSpPr>
            <p:spPr bwMode="gray">
              <a:xfrm>
                <a:off x="9048750" y="4783138"/>
                <a:ext cx="28575" cy="17463"/>
              </a:xfrm>
              <a:custGeom>
                <a:avLst/>
                <a:gdLst/>
                <a:ahLst/>
                <a:cxnLst>
                  <a:cxn ang="0">
                    <a:pos x="0" y="0"/>
                  </a:cxn>
                  <a:cxn ang="0">
                    <a:pos x="0" y="0"/>
                  </a:cxn>
                  <a:cxn ang="0">
                    <a:pos x="0" y="5"/>
                  </a:cxn>
                  <a:cxn ang="0">
                    <a:pos x="12" y="9"/>
                  </a:cxn>
                  <a:cxn ang="0">
                    <a:pos x="14" y="11"/>
                  </a:cxn>
                  <a:cxn ang="0">
                    <a:pos x="18" y="11"/>
                  </a:cxn>
                  <a:cxn ang="0">
                    <a:pos x="18" y="7"/>
                  </a:cxn>
                  <a:cxn ang="0">
                    <a:pos x="0" y="0"/>
                  </a:cxn>
                </a:cxnLst>
                <a:rect l="0" t="0" r="r" b="b"/>
                <a:pathLst>
                  <a:path w="18" h="11">
                    <a:moveTo>
                      <a:pt x="0" y="0"/>
                    </a:moveTo>
                    <a:lnTo>
                      <a:pt x="0" y="0"/>
                    </a:lnTo>
                    <a:lnTo>
                      <a:pt x="0" y="5"/>
                    </a:lnTo>
                    <a:lnTo>
                      <a:pt x="12" y="9"/>
                    </a:lnTo>
                    <a:lnTo>
                      <a:pt x="14" y="11"/>
                    </a:lnTo>
                    <a:lnTo>
                      <a:pt x="18" y="11"/>
                    </a:lnTo>
                    <a:lnTo>
                      <a:pt x="18" y="7"/>
                    </a:lnTo>
                    <a:lnTo>
                      <a:pt x="0"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438" name="Freeform 542">
                <a:extLst>
                  <a:ext uri="{FF2B5EF4-FFF2-40B4-BE49-F238E27FC236}">
                    <a16:creationId xmlns:a16="http://schemas.microsoft.com/office/drawing/2014/main" id="{CC78490D-677D-EF4F-82D4-4BFE2E63B5BF}"/>
                  </a:ext>
                </a:extLst>
              </p:cNvPr>
              <p:cNvSpPr>
                <a:spLocks/>
              </p:cNvSpPr>
              <p:nvPr/>
            </p:nvSpPr>
            <p:spPr bwMode="gray">
              <a:xfrm>
                <a:off x="9048750" y="4783138"/>
                <a:ext cx="28575" cy="17463"/>
              </a:xfrm>
              <a:custGeom>
                <a:avLst/>
                <a:gdLst/>
                <a:ahLst/>
                <a:cxnLst>
                  <a:cxn ang="0">
                    <a:pos x="0" y="0"/>
                  </a:cxn>
                  <a:cxn ang="0">
                    <a:pos x="0" y="0"/>
                  </a:cxn>
                  <a:cxn ang="0">
                    <a:pos x="0" y="5"/>
                  </a:cxn>
                  <a:cxn ang="0">
                    <a:pos x="12" y="9"/>
                  </a:cxn>
                  <a:cxn ang="0">
                    <a:pos x="14" y="11"/>
                  </a:cxn>
                  <a:cxn ang="0">
                    <a:pos x="18" y="11"/>
                  </a:cxn>
                  <a:cxn ang="0">
                    <a:pos x="18" y="7"/>
                  </a:cxn>
                  <a:cxn ang="0">
                    <a:pos x="0" y="0"/>
                  </a:cxn>
                </a:cxnLst>
                <a:rect l="0" t="0" r="r" b="b"/>
                <a:pathLst>
                  <a:path w="18" h="11">
                    <a:moveTo>
                      <a:pt x="0" y="0"/>
                    </a:moveTo>
                    <a:lnTo>
                      <a:pt x="0" y="0"/>
                    </a:lnTo>
                    <a:lnTo>
                      <a:pt x="0" y="5"/>
                    </a:lnTo>
                    <a:lnTo>
                      <a:pt x="12" y="9"/>
                    </a:lnTo>
                    <a:lnTo>
                      <a:pt x="14" y="11"/>
                    </a:lnTo>
                    <a:lnTo>
                      <a:pt x="18" y="11"/>
                    </a:lnTo>
                    <a:lnTo>
                      <a:pt x="18" y="7"/>
                    </a:lnTo>
                    <a:lnTo>
                      <a:pt x="0"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grpSp>
        <p:sp>
          <p:nvSpPr>
            <p:cNvPr id="916" name="Freeform 543">
              <a:extLst>
                <a:ext uri="{FF2B5EF4-FFF2-40B4-BE49-F238E27FC236}">
                  <a16:creationId xmlns:a16="http://schemas.microsoft.com/office/drawing/2014/main" id="{127DC66F-AF65-8B4B-9CF5-CC3A55D73E5A}"/>
                </a:ext>
              </a:extLst>
            </p:cNvPr>
            <p:cNvSpPr>
              <a:spLocks/>
            </p:cNvSpPr>
            <p:nvPr/>
          </p:nvSpPr>
          <p:spPr bwMode="gray">
            <a:xfrm>
              <a:off x="6543678" y="3816345"/>
              <a:ext cx="9525" cy="22225"/>
            </a:xfrm>
            <a:custGeom>
              <a:avLst/>
              <a:gdLst/>
              <a:ahLst/>
              <a:cxnLst>
                <a:cxn ang="0">
                  <a:pos x="0" y="6"/>
                </a:cxn>
                <a:cxn ang="0">
                  <a:pos x="2" y="6"/>
                </a:cxn>
                <a:cxn ang="0">
                  <a:pos x="0" y="14"/>
                </a:cxn>
                <a:cxn ang="0">
                  <a:pos x="6" y="14"/>
                </a:cxn>
                <a:cxn ang="0">
                  <a:pos x="6" y="0"/>
                </a:cxn>
                <a:cxn ang="0">
                  <a:pos x="0" y="2"/>
                </a:cxn>
                <a:cxn ang="0">
                  <a:pos x="0" y="6"/>
                </a:cxn>
                <a:cxn ang="0">
                  <a:pos x="0" y="6"/>
                </a:cxn>
              </a:cxnLst>
              <a:rect l="0" t="0" r="r" b="b"/>
              <a:pathLst>
                <a:path w="6" h="14">
                  <a:moveTo>
                    <a:pt x="0" y="6"/>
                  </a:moveTo>
                  <a:lnTo>
                    <a:pt x="2" y="6"/>
                  </a:lnTo>
                  <a:lnTo>
                    <a:pt x="0" y="14"/>
                  </a:lnTo>
                  <a:lnTo>
                    <a:pt x="6" y="14"/>
                  </a:lnTo>
                  <a:lnTo>
                    <a:pt x="6" y="0"/>
                  </a:lnTo>
                  <a:lnTo>
                    <a:pt x="0" y="2"/>
                  </a:lnTo>
                  <a:lnTo>
                    <a:pt x="0" y="6"/>
                  </a:lnTo>
                  <a:lnTo>
                    <a:pt x="0" y="6"/>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917" name="Freeform 544">
              <a:extLst>
                <a:ext uri="{FF2B5EF4-FFF2-40B4-BE49-F238E27FC236}">
                  <a16:creationId xmlns:a16="http://schemas.microsoft.com/office/drawing/2014/main" id="{892690FA-F932-3A42-A8E8-A916EA85E34E}"/>
                </a:ext>
              </a:extLst>
            </p:cNvPr>
            <p:cNvSpPr>
              <a:spLocks/>
            </p:cNvSpPr>
            <p:nvPr/>
          </p:nvSpPr>
          <p:spPr bwMode="gray">
            <a:xfrm>
              <a:off x="5289552" y="2392359"/>
              <a:ext cx="9525" cy="3175"/>
            </a:xfrm>
            <a:custGeom>
              <a:avLst/>
              <a:gdLst/>
              <a:ahLst/>
              <a:cxnLst>
                <a:cxn ang="0">
                  <a:pos x="4" y="0"/>
                </a:cxn>
                <a:cxn ang="0">
                  <a:pos x="4" y="0"/>
                </a:cxn>
                <a:cxn ang="0">
                  <a:pos x="6" y="2"/>
                </a:cxn>
                <a:cxn ang="0">
                  <a:pos x="4" y="2"/>
                </a:cxn>
                <a:cxn ang="0">
                  <a:pos x="4" y="0"/>
                </a:cxn>
                <a:cxn ang="0">
                  <a:pos x="0" y="0"/>
                </a:cxn>
                <a:cxn ang="0">
                  <a:pos x="4" y="0"/>
                </a:cxn>
                <a:cxn ang="0">
                  <a:pos x="4" y="0"/>
                </a:cxn>
              </a:cxnLst>
              <a:rect l="0" t="0" r="r" b="b"/>
              <a:pathLst>
                <a:path w="6" h="2">
                  <a:moveTo>
                    <a:pt x="4" y="0"/>
                  </a:moveTo>
                  <a:lnTo>
                    <a:pt x="4" y="0"/>
                  </a:lnTo>
                  <a:lnTo>
                    <a:pt x="6" y="2"/>
                  </a:lnTo>
                  <a:lnTo>
                    <a:pt x="4" y="2"/>
                  </a:lnTo>
                  <a:lnTo>
                    <a:pt x="4" y="0"/>
                  </a:lnTo>
                  <a:lnTo>
                    <a:pt x="0" y="0"/>
                  </a:lnTo>
                  <a:lnTo>
                    <a:pt x="4" y="0"/>
                  </a:lnTo>
                  <a:lnTo>
                    <a:pt x="4"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918" name="Freeform 545">
              <a:extLst>
                <a:ext uri="{FF2B5EF4-FFF2-40B4-BE49-F238E27FC236}">
                  <a16:creationId xmlns:a16="http://schemas.microsoft.com/office/drawing/2014/main" id="{29554586-E5B2-0447-95AD-16062ED57307}"/>
                </a:ext>
              </a:extLst>
            </p:cNvPr>
            <p:cNvSpPr>
              <a:spLocks/>
            </p:cNvSpPr>
            <p:nvPr/>
          </p:nvSpPr>
          <p:spPr bwMode="gray">
            <a:xfrm>
              <a:off x="5289552" y="2392359"/>
              <a:ext cx="9525" cy="3175"/>
            </a:xfrm>
            <a:custGeom>
              <a:avLst/>
              <a:gdLst/>
              <a:ahLst/>
              <a:cxnLst>
                <a:cxn ang="0">
                  <a:pos x="4" y="0"/>
                </a:cxn>
                <a:cxn ang="0">
                  <a:pos x="4" y="0"/>
                </a:cxn>
                <a:cxn ang="0">
                  <a:pos x="6" y="2"/>
                </a:cxn>
                <a:cxn ang="0">
                  <a:pos x="4" y="2"/>
                </a:cxn>
                <a:cxn ang="0">
                  <a:pos x="4" y="0"/>
                </a:cxn>
                <a:cxn ang="0">
                  <a:pos x="0" y="0"/>
                </a:cxn>
                <a:cxn ang="0">
                  <a:pos x="4" y="0"/>
                </a:cxn>
                <a:cxn ang="0">
                  <a:pos x="4" y="0"/>
                </a:cxn>
              </a:cxnLst>
              <a:rect l="0" t="0" r="r" b="b"/>
              <a:pathLst>
                <a:path w="6" h="2">
                  <a:moveTo>
                    <a:pt x="4" y="0"/>
                  </a:moveTo>
                  <a:lnTo>
                    <a:pt x="4" y="0"/>
                  </a:lnTo>
                  <a:lnTo>
                    <a:pt x="6" y="2"/>
                  </a:lnTo>
                  <a:lnTo>
                    <a:pt x="4" y="2"/>
                  </a:lnTo>
                  <a:lnTo>
                    <a:pt x="4" y="0"/>
                  </a:lnTo>
                  <a:lnTo>
                    <a:pt x="0" y="0"/>
                  </a:lnTo>
                  <a:lnTo>
                    <a:pt x="4" y="0"/>
                  </a:lnTo>
                  <a:lnTo>
                    <a:pt x="4"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919" name="Freeform 546">
              <a:extLst>
                <a:ext uri="{FF2B5EF4-FFF2-40B4-BE49-F238E27FC236}">
                  <a16:creationId xmlns:a16="http://schemas.microsoft.com/office/drawing/2014/main" id="{BEEA0824-693B-1F43-B580-21AEF327CE0F}"/>
                </a:ext>
              </a:extLst>
            </p:cNvPr>
            <p:cNvSpPr>
              <a:spLocks/>
            </p:cNvSpPr>
            <p:nvPr/>
          </p:nvSpPr>
          <p:spPr bwMode="gray">
            <a:xfrm>
              <a:off x="5251451" y="2433635"/>
              <a:ext cx="6349" cy="12700"/>
            </a:xfrm>
            <a:custGeom>
              <a:avLst/>
              <a:gdLst/>
              <a:ahLst/>
              <a:cxnLst>
                <a:cxn ang="0">
                  <a:pos x="2" y="0"/>
                </a:cxn>
                <a:cxn ang="0">
                  <a:pos x="2" y="0"/>
                </a:cxn>
                <a:cxn ang="0">
                  <a:pos x="2" y="2"/>
                </a:cxn>
                <a:cxn ang="0">
                  <a:pos x="4" y="2"/>
                </a:cxn>
                <a:cxn ang="0">
                  <a:pos x="2" y="2"/>
                </a:cxn>
                <a:cxn ang="0">
                  <a:pos x="2" y="4"/>
                </a:cxn>
                <a:cxn ang="0">
                  <a:pos x="0" y="8"/>
                </a:cxn>
                <a:cxn ang="0">
                  <a:pos x="0" y="2"/>
                </a:cxn>
                <a:cxn ang="0">
                  <a:pos x="0" y="0"/>
                </a:cxn>
                <a:cxn ang="0">
                  <a:pos x="2" y="0"/>
                </a:cxn>
                <a:cxn ang="0">
                  <a:pos x="2" y="0"/>
                </a:cxn>
              </a:cxnLst>
              <a:rect l="0" t="0" r="r" b="b"/>
              <a:pathLst>
                <a:path w="4" h="8">
                  <a:moveTo>
                    <a:pt x="2" y="0"/>
                  </a:moveTo>
                  <a:lnTo>
                    <a:pt x="2" y="0"/>
                  </a:lnTo>
                  <a:lnTo>
                    <a:pt x="2" y="2"/>
                  </a:lnTo>
                  <a:lnTo>
                    <a:pt x="4" y="2"/>
                  </a:lnTo>
                  <a:lnTo>
                    <a:pt x="2" y="2"/>
                  </a:lnTo>
                  <a:lnTo>
                    <a:pt x="2" y="4"/>
                  </a:lnTo>
                  <a:lnTo>
                    <a:pt x="0" y="8"/>
                  </a:lnTo>
                  <a:lnTo>
                    <a:pt x="0" y="2"/>
                  </a:lnTo>
                  <a:lnTo>
                    <a:pt x="0" y="0"/>
                  </a:lnTo>
                  <a:lnTo>
                    <a:pt x="2" y="0"/>
                  </a:lnTo>
                  <a:lnTo>
                    <a:pt x="2"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920" name="Freeform 547">
              <a:extLst>
                <a:ext uri="{FF2B5EF4-FFF2-40B4-BE49-F238E27FC236}">
                  <a16:creationId xmlns:a16="http://schemas.microsoft.com/office/drawing/2014/main" id="{1E377A2C-B164-444B-BC7C-81113AD5DEAB}"/>
                </a:ext>
              </a:extLst>
            </p:cNvPr>
            <p:cNvSpPr>
              <a:spLocks/>
            </p:cNvSpPr>
            <p:nvPr/>
          </p:nvSpPr>
          <p:spPr bwMode="gray">
            <a:xfrm>
              <a:off x="5251451" y="2433635"/>
              <a:ext cx="6349" cy="12700"/>
            </a:xfrm>
            <a:custGeom>
              <a:avLst/>
              <a:gdLst/>
              <a:ahLst/>
              <a:cxnLst>
                <a:cxn ang="0">
                  <a:pos x="2" y="0"/>
                </a:cxn>
                <a:cxn ang="0">
                  <a:pos x="2" y="0"/>
                </a:cxn>
                <a:cxn ang="0">
                  <a:pos x="2" y="2"/>
                </a:cxn>
                <a:cxn ang="0">
                  <a:pos x="4" y="2"/>
                </a:cxn>
                <a:cxn ang="0">
                  <a:pos x="2" y="2"/>
                </a:cxn>
                <a:cxn ang="0">
                  <a:pos x="2" y="4"/>
                </a:cxn>
                <a:cxn ang="0">
                  <a:pos x="0" y="8"/>
                </a:cxn>
                <a:cxn ang="0">
                  <a:pos x="0" y="2"/>
                </a:cxn>
                <a:cxn ang="0">
                  <a:pos x="0" y="0"/>
                </a:cxn>
                <a:cxn ang="0">
                  <a:pos x="2" y="0"/>
                </a:cxn>
                <a:cxn ang="0">
                  <a:pos x="2" y="0"/>
                </a:cxn>
              </a:cxnLst>
              <a:rect l="0" t="0" r="r" b="b"/>
              <a:pathLst>
                <a:path w="4" h="8">
                  <a:moveTo>
                    <a:pt x="2" y="0"/>
                  </a:moveTo>
                  <a:lnTo>
                    <a:pt x="2" y="0"/>
                  </a:lnTo>
                  <a:lnTo>
                    <a:pt x="2" y="2"/>
                  </a:lnTo>
                  <a:lnTo>
                    <a:pt x="4" y="2"/>
                  </a:lnTo>
                  <a:lnTo>
                    <a:pt x="2" y="2"/>
                  </a:lnTo>
                  <a:lnTo>
                    <a:pt x="2" y="4"/>
                  </a:lnTo>
                  <a:lnTo>
                    <a:pt x="0" y="8"/>
                  </a:lnTo>
                  <a:lnTo>
                    <a:pt x="0" y="2"/>
                  </a:lnTo>
                  <a:lnTo>
                    <a:pt x="0" y="0"/>
                  </a:lnTo>
                  <a:lnTo>
                    <a:pt x="2" y="0"/>
                  </a:lnTo>
                  <a:lnTo>
                    <a:pt x="2"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grpSp>
          <p:nvGrpSpPr>
            <p:cNvPr id="921" name="Group 1840">
              <a:extLst>
                <a:ext uri="{FF2B5EF4-FFF2-40B4-BE49-F238E27FC236}">
                  <a16:creationId xmlns:a16="http://schemas.microsoft.com/office/drawing/2014/main" id="{48BC7153-B9DF-0D49-A993-053A4BCAAF99}"/>
                </a:ext>
              </a:extLst>
            </p:cNvPr>
            <p:cNvGrpSpPr/>
            <p:nvPr/>
          </p:nvGrpSpPr>
          <p:grpSpPr bwMode="gray">
            <a:xfrm>
              <a:off x="3257551" y="1489072"/>
              <a:ext cx="1131888" cy="873125"/>
              <a:chOff x="3257550" y="1489075"/>
              <a:chExt cx="1131888" cy="873126"/>
            </a:xfrm>
            <a:grpFill/>
          </p:grpSpPr>
          <p:sp>
            <p:nvSpPr>
              <p:cNvPr id="1189" name="Freeform 97">
                <a:extLst>
                  <a:ext uri="{FF2B5EF4-FFF2-40B4-BE49-F238E27FC236}">
                    <a16:creationId xmlns:a16="http://schemas.microsoft.com/office/drawing/2014/main" id="{77F1CF9E-B977-5941-A64C-361C464155F3}"/>
                  </a:ext>
                </a:extLst>
              </p:cNvPr>
              <p:cNvSpPr>
                <a:spLocks noEditPoints="1"/>
              </p:cNvSpPr>
              <p:nvPr/>
            </p:nvSpPr>
            <p:spPr bwMode="gray">
              <a:xfrm>
                <a:off x="3257550" y="1489075"/>
                <a:ext cx="1131888" cy="873125"/>
              </a:xfrm>
              <a:custGeom>
                <a:avLst/>
                <a:gdLst/>
                <a:ahLst/>
                <a:cxnLst>
                  <a:cxn ang="0">
                    <a:pos x="614" y="240"/>
                  </a:cxn>
                  <a:cxn ang="0">
                    <a:pos x="417" y="418"/>
                  </a:cxn>
                  <a:cxn ang="0">
                    <a:pos x="267" y="392"/>
                  </a:cxn>
                  <a:cxn ang="0">
                    <a:pos x="240" y="305"/>
                  </a:cxn>
                  <a:cxn ang="0">
                    <a:pos x="557" y="276"/>
                  </a:cxn>
                  <a:cxn ang="0">
                    <a:pos x="604" y="284"/>
                  </a:cxn>
                  <a:cxn ang="0">
                    <a:pos x="189" y="231"/>
                  </a:cxn>
                  <a:cxn ang="0">
                    <a:pos x="598" y="217"/>
                  </a:cxn>
                  <a:cxn ang="0">
                    <a:pos x="632" y="185"/>
                  </a:cxn>
                  <a:cxn ang="0">
                    <a:pos x="624" y="95"/>
                  </a:cxn>
                  <a:cxn ang="0">
                    <a:pos x="624" y="49"/>
                  </a:cxn>
                  <a:cxn ang="0">
                    <a:pos x="437" y="30"/>
                  </a:cxn>
                  <a:cxn ang="0">
                    <a:pos x="464" y="22"/>
                  </a:cxn>
                  <a:cxn ang="0">
                    <a:pos x="606" y="30"/>
                  </a:cxn>
                  <a:cxn ang="0">
                    <a:pos x="551" y="8"/>
                  </a:cxn>
                  <a:cxn ang="0">
                    <a:pos x="411" y="8"/>
                  </a:cxn>
                  <a:cxn ang="0">
                    <a:pos x="366" y="20"/>
                  </a:cxn>
                  <a:cxn ang="0">
                    <a:pos x="334" y="30"/>
                  </a:cxn>
                  <a:cxn ang="0">
                    <a:pos x="327" y="65"/>
                  </a:cxn>
                  <a:cxn ang="0">
                    <a:pos x="267" y="65"/>
                  </a:cxn>
                  <a:cxn ang="0">
                    <a:pos x="195" y="49"/>
                  </a:cxn>
                  <a:cxn ang="0">
                    <a:pos x="130" y="77"/>
                  </a:cxn>
                  <a:cxn ang="0">
                    <a:pos x="96" y="106"/>
                  </a:cxn>
                  <a:cxn ang="0">
                    <a:pos x="17" y="154"/>
                  </a:cxn>
                  <a:cxn ang="0">
                    <a:pos x="23" y="173"/>
                  </a:cxn>
                  <a:cxn ang="0">
                    <a:pos x="78" y="187"/>
                  </a:cxn>
                  <a:cxn ang="0">
                    <a:pos x="171" y="207"/>
                  </a:cxn>
                  <a:cxn ang="0">
                    <a:pos x="212" y="264"/>
                  </a:cxn>
                  <a:cxn ang="0">
                    <a:pos x="240" y="301"/>
                  </a:cxn>
                  <a:cxn ang="0">
                    <a:pos x="236" y="319"/>
                  </a:cxn>
                  <a:cxn ang="0">
                    <a:pos x="218" y="353"/>
                  </a:cxn>
                  <a:cxn ang="0">
                    <a:pos x="260" y="341"/>
                  </a:cxn>
                  <a:cxn ang="0">
                    <a:pos x="242" y="378"/>
                  </a:cxn>
                  <a:cxn ang="0">
                    <a:pos x="232" y="394"/>
                  </a:cxn>
                  <a:cxn ang="0">
                    <a:pos x="224" y="408"/>
                  </a:cxn>
                  <a:cxn ang="0">
                    <a:pos x="236" y="439"/>
                  </a:cxn>
                  <a:cxn ang="0">
                    <a:pos x="246" y="467"/>
                  </a:cxn>
                  <a:cxn ang="0">
                    <a:pos x="269" y="500"/>
                  </a:cxn>
                  <a:cxn ang="0">
                    <a:pos x="289" y="524"/>
                  </a:cxn>
                  <a:cxn ang="0">
                    <a:pos x="332" y="528"/>
                  </a:cxn>
                  <a:cxn ang="0">
                    <a:pos x="344" y="528"/>
                  </a:cxn>
                  <a:cxn ang="0">
                    <a:pos x="364" y="483"/>
                  </a:cxn>
                  <a:cxn ang="0">
                    <a:pos x="384" y="439"/>
                  </a:cxn>
                  <a:cxn ang="0">
                    <a:pos x="437" y="420"/>
                  </a:cxn>
                  <a:cxn ang="0">
                    <a:pos x="500" y="374"/>
                  </a:cxn>
                  <a:cxn ang="0">
                    <a:pos x="565" y="355"/>
                  </a:cxn>
                  <a:cxn ang="0">
                    <a:pos x="549" y="325"/>
                  </a:cxn>
                  <a:cxn ang="0">
                    <a:pos x="555" y="309"/>
                  </a:cxn>
                  <a:cxn ang="0">
                    <a:pos x="577" y="315"/>
                  </a:cxn>
                  <a:cxn ang="0">
                    <a:pos x="595" y="296"/>
                  </a:cxn>
                  <a:cxn ang="0">
                    <a:pos x="547" y="266"/>
                  </a:cxn>
                  <a:cxn ang="0">
                    <a:pos x="620" y="246"/>
                  </a:cxn>
                  <a:cxn ang="0">
                    <a:pos x="616" y="232"/>
                  </a:cxn>
                  <a:cxn ang="0">
                    <a:pos x="622" y="197"/>
                  </a:cxn>
                  <a:cxn ang="0">
                    <a:pos x="642" y="173"/>
                  </a:cxn>
                  <a:cxn ang="0">
                    <a:pos x="614" y="146"/>
                  </a:cxn>
                  <a:cxn ang="0">
                    <a:pos x="620" y="97"/>
                  </a:cxn>
                  <a:cxn ang="0">
                    <a:pos x="679" y="81"/>
                  </a:cxn>
                  <a:cxn ang="0">
                    <a:pos x="626" y="61"/>
                  </a:cxn>
                  <a:cxn ang="0">
                    <a:pos x="575" y="51"/>
                  </a:cxn>
                  <a:cxn ang="0">
                    <a:pos x="482" y="51"/>
                  </a:cxn>
                </a:cxnLst>
                <a:rect l="0" t="0" r="r" b="b"/>
                <a:pathLst>
                  <a:path w="713" h="550">
                    <a:moveTo>
                      <a:pt x="630" y="183"/>
                    </a:moveTo>
                    <a:lnTo>
                      <a:pt x="632" y="183"/>
                    </a:lnTo>
                    <a:lnTo>
                      <a:pt x="630" y="183"/>
                    </a:lnTo>
                    <a:lnTo>
                      <a:pt x="630" y="183"/>
                    </a:lnTo>
                    <a:close/>
                    <a:moveTo>
                      <a:pt x="338" y="546"/>
                    </a:moveTo>
                    <a:lnTo>
                      <a:pt x="336" y="548"/>
                    </a:lnTo>
                    <a:lnTo>
                      <a:pt x="338" y="548"/>
                    </a:lnTo>
                    <a:lnTo>
                      <a:pt x="342" y="550"/>
                    </a:lnTo>
                    <a:lnTo>
                      <a:pt x="342" y="548"/>
                    </a:lnTo>
                    <a:lnTo>
                      <a:pt x="342" y="546"/>
                    </a:lnTo>
                    <a:lnTo>
                      <a:pt x="338" y="546"/>
                    </a:lnTo>
                    <a:lnTo>
                      <a:pt x="338" y="546"/>
                    </a:lnTo>
                    <a:close/>
                    <a:moveTo>
                      <a:pt x="321" y="526"/>
                    </a:moveTo>
                    <a:lnTo>
                      <a:pt x="321" y="526"/>
                    </a:lnTo>
                    <a:lnTo>
                      <a:pt x="321" y="528"/>
                    </a:lnTo>
                    <a:lnTo>
                      <a:pt x="321" y="526"/>
                    </a:lnTo>
                    <a:lnTo>
                      <a:pt x="321" y="526"/>
                    </a:lnTo>
                    <a:close/>
                    <a:moveTo>
                      <a:pt x="602" y="234"/>
                    </a:moveTo>
                    <a:lnTo>
                      <a:pt x="602" y="234"/>
                    </a:lnTo>
                    <a:lnTo>
                      <a:pt x="602" y="242"/>
                    </a:lnTo>
                    <a:lnTo>
                      <a:pt x="604" y="242"/>
                    </a:lnTo>
                    <a:lnTo>
                      <a:pt x="612" y="242"/>
                    </a:lnTo>
                    <a:lnTo>
                      <a:pt x="614" y="240"/>
                    </a:lnTo>
                    <a:lnTo>
                      <a:pt x="612" y="236"/>
                    </a:lnTo>
                    <a:lnTo>
                      <a:pt x="602" y="234"/>
                    </a:lnTo>
                    <a:lnTo>
                      <a:pt x="602" y="234"/>
                    </a:lnTo>
                    <a:close/>
                    <a:moveTo>
                      <a:pt x="537" y="87"/>
                    </a:moveTo>
                    <a:lnTo>
                      <a:pt x="537" y="87"/>
                    </a:lnTo>
                    <a:lnTo>
                      <a:pt x="539" y="85"/>
                    </a:lnTo>
                    <a:lnTo>
                      <a:pt x="537" y="87"/>
                    </a:lnTo>
                    <a:lnTo>
                      <a:pt x="533" y="89"/>
                    </a:lnTo>
                    <a:lnTo>
                      <a:pt x="531" y="91"/>
                    </a:lnTo>
                    <a:lnTo>
                      <a:pt x="529" y="91"/>
                    </a:lnTo>
                    <a:lnTo>
                      <a:pt x="529" y="89"/>
                    </a:lnTo>
                    <a:lnTo>
                      <a:pt x="531" y="87"/>
                    </a:lnTo>
                    <a:lnTo>
                      <a:pt x="537" y="87"/>
                    </a:lnTo>
                    <a:lnTo>
                      <a:pt x="537" y="87"/>
                    </a:lnTo>
                    <a:close/>
                    <a:moveTo>
                      <a:pt x="366" y="41"/>
                    </a:moveTo>
                    <a:lnTo>
                      <a:pt x="366" y="41"/>
                    </a:lnTo>
                    <a:lnTo>
                      <a:pt x="370" y="45"/>
                    </a:lnTo>
                    <a:lnTo>
                      <a:pt x="372" y="45"/>
                    </a:lnTo>
                    <a:lnTo>
                      <a:pt x="370" y="45"/>
                    </a:lnTo>
                    <a:lnTo>
                      <a:pt x="366" y="41"/>
                    </a:lnTo>
                    <a:lnTo>
                      <a:pt x="366" y="41"/>
                    </a:lnTo>
                    <a:close/>
                    <a:moveTo>
                      <a:pt x="417" y="418"/>
                    </a:moveTo>
                    <a:lnTo>
                      <a:pt x="417" y="418"/>
                    </a:lnTo>
                    <a:lnTo>
                      <a:pt x="425" y="418"/>
                    </a:lnTo>
                    <a:lnTo>
                      <a:pt x="419" y="422"/>
                    </a:lnTo>
                    <a:lnTo>
                      <a:pt x="417" y="422"/>
                    </a:lnTo>
                    <a:lnTo>
                      <a:pt x="413" y="418"/>
                    </a:lnTo>
                    <a:lnTo>
                      <a:pt x="417" y="418"/>
                    </a:lnTo>
                    <a:lnTo>
                      <a:pt x="417" y="418"/>
                    </a:lnTo>
                    <a:close/>
                    <a:moveTo>
                      <a:pt x="240" y="410"/>
                    </a:moveTo>
                    <a:lnTo>
                      <a:pt x="240" y="410"/>
                    </a:lnTo>
                    <a:lnTo>
                      <a:pt x="240" y="412"/>
                    </a:lnTo>
                    <a:lnTo>
                      <a:pt x="236" y="410"/>
                    </a:lnTo>
                    <a:lnTo>
                      <a:pt x="240" y="410"/>
                    </a:lnTo>
                    <a:lnTo>
                      <a:pt x="240" y="410"/>
                    </a:lnTo>
                    <a:close/>
                    <a:moveTo>
                      <a:pt x="271" y="408"/>
                    </a:moveTo>
                    <a:lnTo>
                      <a:pt x="271" y="408"/>
                    </a:lnTo>
                    <a:lnTo>
                      <a:pt x="271" y="410"/>
                    </a:lnTo>
                    <a:lnTo>
                      <a:pt x="262" y="414"/>
                    </a:lnTo>
                    <a:lnTo>
                      <a:pt x="260" y="414"/>
                    </a:lnTo>
                    <a:lnTo>
                      <a:pt x="262" y="412"/>
                    </a:lnTo>
                    <a:lnTo>
                      <a:pt x="264" y="410"/>
                    </a:lnTo>
                    <a:lnTo>
                      <a:pt x="271" y="408"/>
                    </a:lnTo>
                    <a:lnTo>
                      <a:pt x="271" y="408"/>
                    </a:lnTo>
                    <a:close/>
                    <a:moveTo>
                      <a:pt x="267" y="392"/>
                    </a:moveTo>
                    <a:lnTo>
                      <a:pt x="267" y="392"/>
                    </a:lnTo>
                    <a:lnTo>
                      <a:pt x="264" y="392"/>
                    </a:lnTo>
                    <a:lnTo>
                      <a:pt x="267" y="392"/>
                    </a:lnTo>
                    <a:lnTo>
                      <a:pt x="267" y="392"/>
                    </a:lnTo>
                    <a:close/>
                    <a:moveTo>
                      <a:pt x="267" y="388"/>
                    </a:moveTo>
                    <a:lnTo>
                      <a:pt x="267" y="388"/>
                    </a:lnTo>
                    <a:lnTo>
                      <a:pt x="269" y="388"/>
                    </a:lnTo>
                    <a:lnTo>
                      <a:pt x="269" y="390"/>
                    </a:lnTo>
                    <a:lnTo>
                      <a:pt x="267" y="390"/>
                    </a:lnTo>
                    <a:lnTo>
                      <a:pt x="267" y="388"/>
                    </a:lnTo>
                    <a:lnTo>
                      <a:pt x="267" y="388"/>
                    </a:lnTo>
                    <a:close/>
                    <a:moveTo>
                      <a:pt x="541" y="329"/>
                    </a:moveTo>
                    <a:lnTo>
                      <a:pt x="541" y="329"/>
                    </a:lnTo>
                    <a:lnTo>
                      <a:pt x="543" y="331"/>
                    </a:lnTo>
                    <a:lnTo>
                      <a:pt x="541" y="333"/>
                    </a:lnTo>
                    <a:lnTo>
                      <a:pt x="533" y="331"/>
                    </a:lnTo>
                    <a:lnTo>
                      <a:pt x="537" y="331"/>
                    </a:lnTo>
                    <a:lnTo>
                      <a:pt x="541" y="329"/>
                    </a:lnTo>
                    <a:lnTo>
                      <a:pt x="541" y="329"/>
                    </a:lnTo>
                    <a:close/>
                    <a:moveTo>
                      <a:pt x="240" y="305"/>
                    </a:moveTo>
                    <a:lnTo>
                      <a:pt x="240" y="305"/>
                    </a:lnTo>
                    <a:lnTo>
                      <a:pt x="236" y="305"/>
                    </a:lnTo>
                    <a:lnTo>
                      <a:pt x="242" y="305"/>
                    </a:lnTo>
                    <a:lnTo>
                      <a:pt x="240" y="305"/>
                    </a:lnTo>
                    <a:lnTo>
                      <a:pt x="240" y="305"/>
                    </a:lnTo>
                    <a:close/>
                    <a:moveTo>
                      <a:pt x="226" y="301"/>
                    </a:moveTo>
                    <a:lnTo>
                      <a:pt x="226" y="301"/>
                    </a:lnTo>
                    <a:lnTo>
                      <a:pt x="224" y="303"/>
                    </a:lnTo>
                    <a:lnTo>
                      <a:pt x="224" y="305"/>
                    </a:lnTo>
                    <a:lnTo>
                      <a:pt x="224" y="309"/>
                    </a:lnTo>
                    <a:lnTo>
                      <a:pt x="230" y="309"/>
                    </a:lnTo>
                    <a:lnTo>
                      <a:pt x="230" y="303"/>
                    </a:lnTo>
                    <a:lnTo>
                      <a:pt x="226" y="301"/>
                    </a:lnTo>
                    <a:lnTo>
                      <a:pt x="226" y="301"/>
                    </a:lnTo>
                    <a:close/>
                    <a:moveTo>
                      <a:pt x="571" y="260"/>
                    </a:moveTo>
                    <a:lnTo>
                      <a:pt x="571" y="260"/>
                    </a:lnTo>
                    <a:lnTo>
                      <a:pt x="565" y="262"/>
                    </a:lnTo>
                    <a:lnTo>
                      <a:pt x="565" y="264"/>
                    </a:lnTo>
                    <a:lnTo>
                      <a:pt x="567" y="266"/>
                    </a:lnTo>
                    <a:lnTo>
                      <a:pt x="557" y="264"/>
                    </a:lnTo>
                    <a:lnTo>
                      <a:pt x="555" y="264"/>
                    </a:lnTo>
                    <a:lnTo>
                      <a:pt x="549" y="266"/>
                    </a:lnTo>
                    <a:lnTo>
                      <a:pt x="547" y="270"/>
                    </a:lnTo>
                    <a:lnTo>
                      <a:pt x="547" y="274"/>
                    </a:lnTo>
                    <a:lnTo>
                      <a:pt x="551" y="274"/>
                    </a:lnTo>
                    <a:lnTo>
                      <a:pt x="555" y="276"/>
                    </a:lnTo>
                    <a:lnTo>
                      <a:pt x="557" y="276"/>
                    </a:lnTo>
                    <a:lnTo>
                      <a:pt x="561" y="274"/>
                    </a:lnTo>
                    <a:lnTo>
                      <a:pt x="565" y="274"/>
                    </a:lnTo>
                    <a:lnTo>
                      <a:pt x="567" y="272"/>
                    </a:lnTo>
                    <a:lnTo>
                      <a:pt x="567" y="270"/>
                    </a:lnTo>
                    <a:lnTo>
                      <a:pt x="569" y="270"/>
                    </a:lnTo>
                    <a:lnTo>
                      <a:pt x="571" y="272"/>
                    </a:lnTo>
                    <a:lnTo>
                      <a:pt x="583" y="274"/>
                    </a:lnTo>
                    <a:lnTo>
                      <a:pt x="585" y="274"/>
                    </a:lnTo>
                    <a:lnTo>
                      <a:pt x="583" y="276"/>
                    </a:lnTo>
                    <a:lnTo>
                      <a:pt x="579" y="276"/>
                    </a:lnTo>
                    <a:lnTo>
                      <a:pt x="583" y="276"/>
                    </a:lnTo>
                    <a:lnTo>
                      <a:pt x="583" y="280"/>
                    </a:lnTo>
                    <a:lnTo>
                      <a:pt x="583" y="282"/>
                    </a:lnTo>
                    <a:lnTo>
                      <a:pt x="583" y="284"/>
                    </a:lnTo>
                    <a:lnTo>
                      <a:pt x="585" y="286"/>
                    </a:lnTo>
                    <a:lnTo>
                      <a:pt x="595" y="292"/>
                    </a:lnTo>
                    <a:lnTo>
                      <a:pt x="598" y="294"/>
                    </a:lnTo>
                    <a:lnTo>
                      <a:pt x="606" y="294"/>
                    </a:lnTo>
                    <a:lnTo>
                      <a:pt x="606" y="292"/>
                    </a:lnTo>
                    <a:lnTo>
                      <a:pt x="602" y="290"/>
                    </a:lnTo>
                    <a:lnTo>
                      <a:pt x="598" y="290"/>
                    </a:lnTo>
                    <a:lnTo>
                      <a:pt x="604" y="286"/>
                    </a:lnTo>
                    <a:lnTo>
                      <a:pt x="604" y="284"/>
                    </a:lnTo>
                    <a:lnTo>
                      <a:pt x="596" y="282"/>
                    </a:lnTo>
                    <a:lnTo>
                      <a:pt x="593" y="280"/>
                    </a:lnTo>
                    <a:lnTo>
                      <a:pt x="596" y="280"/>
                    </a:lnTo>
                    <a:lnTo>
                      <a:pt x="598" y="282"/>
                    </a:lnTo>
                    <a:lnTo>
                      <a:pt x="602" y="282"/>
                    </a:lnTo>
                    <a:lnTo>
                      <a:pt x="604" y="282"/>
                    </a:lnTo>
                    <a:lnTo>
                      <a:pt x="604" y="274"/>
                    </a:lnTo>
                    <a:lnTo>
                      <a:pt x="596" y="272"/>
                    </a:lnTo>
                    <a:lnTo>
                      <a:pt x="589" y="274"/>
                    </a:lnTo>
                    <a:lnTo>
                      <a:pt x="593" y="272"/>
                    </a:lnTo>
                    <a:lnTo>
                      <a:pt x="595" y="272"/>
                    </a:lnTo>
                    <a:lnTo>
                      <a:pt x="596" y="266"/>
                    </a:lnTo>
                    <a:lnTo>
                      <a:pt x="587" y="266"/>
                    </a:lnTo>
                    <a:lnTo>
                      <a:pt x="589" y="264"/>
                    </a:lnTo>
                    <a:lnTo>
                      <a:pt x="579" y="262"/>
                    </a:lnTo>
                    <a:lnTo>
                      <a:pt x="571" y="260"/>
                    </a:lnTo>
                    <a:lnTo>
                      <a:pt x="571" y="260"/>
                    </a:lnTo>
                    <a:close/>
                    <a:moveTo>
                      <a:pt x="185" y="231"/>
                    </a:moveTo>
                    <a:lnTo>
                      <a:pt x="185" y="231"/>
                    </a:lnTo>
                    <a:lnTo>
                      <a:pt x="181" y="232"/>
                    </a:lnTo>
                    <a:lnTo>
                      <a:pt x="185" y="232"/>
                    </a:lnTo>
                    <a:lnTo>
                      <a:pt x="187" y="232"/>
                    </a:lnTo>
                    <a:lnTo>
                      <a:pt x="189" y="231"/>
                    </a:lnTo>
                    <a:lnTo>
                      <a:pt x="185" y="231"/>
                    </a:lnTo>
                    <a:lnTo>
                      <a:pt x="185" y="231"/>
                    </a:lnTo>
                    <a:close/>
                    <a:moveTo>
                      <a:pt x="640" y="227"/>
                    </a:moveTo>
                    <a:lnTo>
                      <a:pt x="640" y="227"/>
                    </a:lnTo>
                    <a:lnTo>
                      <a:pt x="636" y="231"/>
                    </a:lnTo>
                    <a:lnTo>
                      <a:pt x="640" y="231"/>
                    </a:lnTo>
                    <a:lnTo>
                      <a:pt x="640" y="227"/>
                    </a:lnTo>
                    <a:lnTo>
                      <a:pt x="640" y="227"/>
                    </a:lnTo>
                    <a:close/>
                    <a:moveTo>
                      <a:pt x="622" y="223"/>
                    </a:moveTo>
                    <a:lnTo>
                      <a:pt x="622" y="223"/>
                    </a:lnTo>
                    <a:lnTo>
                      <a:pt x="622" y="225"/>
                    </a:lnTo>
                    <a:lnTo>
                      <a:pt x="622" y="231"/>
                    </a:lnTo>
                    <a:lnTo>
                      <a:pt x="624" y="231"/>
                    </a:lnTo>
                    <a:lnTo>
                      <a:pt x="630" y="231"/>
                    </a:lnTo>
                    <a:lnTo>
                      <a:pt x="630" y="225"/>
                    </a:lnTo>
                    <a:lnTo>
                      <a:pt x="624" y="225"/>
                    </a:lnTo>
                    <a:lnTo>
                      <a:pt x="624" y="223"/>
                    </a:lnTo>
                    <a:lnTo>
                      <a:pt x="622" y="223"/>
                    </a:lnTo>
                    <a:lnTo>
                      <a:pt x="622" y="223"/>
                    </a:lnTo>
                    <a:close/>
                    <a:moveTo>
                      <a:pt x="596" y="215"/>
                    </a:moveTo>
                    <a:lnTo>
                      <a:pt x="596" y="215"/>
                    </a:lnTo>
                    <a:lnTo>
                      <a:pt x="598" y="215"/>
                    </a:lnTo>
                    <a:lnTo>
                      <a:pt x="598" y="217"/>
                    </a:lnTo>
                    <a:lnTo>
                      <a:pt x="598" y="223"/>
                    </a:lnTo>
                    <a:lnTo>
                      <a:pt x="596" y="223"/>
                    </a:lnTo>
                    <a:lnTo>
                      <a:pt x="596" y="217"/>
                    </a:lnTo>
                    <a:lnTo>
                      <a:pt x="596" y="215"/>
                    </a:lnTo>
                    <a:lnTo>
                      <a:pt x="596" y="215"/>
                    </a:lnTo>
                    <a:close/>
                    <a:moveTo>
                      <a:pt x="640" y="205"/>
                    </a:moveTo>
                    <a:lnTo>
                      <a:pt x="640" y="205"/>
                    </a:lnTo>
                    <a:lnTo>
                      <a:pt x="640" y="207"/>
                    </a:lnTo>
                    <a:lnTo>
                      <a:pt x="634" y="207"/>
                    </a:lnTo>
                    <a:lnTo>
                      <a:pt x="636" y="217"/>
                    </a:lnTo>
                    <a:lnTo>
                      <a:pt x="640" y="219"/>
                    </a:lnTo>
                    <a:lnTo>
                      <a:pt x="644" y="219"/>
                    </a:lnTo>
                    <a:lnTo>
                      <a:pt x="648" y="217"/>
                    </a:lnTo>
                    <a:lnTo>
                      <a:pt x="650" y="217"/>
                    </a:lnTo>
                    <a:lnTo>
                      <a:pt x="652" y="217"/>
                    </a:lnTo>
                    <a:lnTo>
                      <a:pt x="652" y="213"/>
                    </a:lnTo>
                    <a:lnTo>
                      <a:pt x="650" y="215"/>
                    </a:lnTo>
                    <a:lnTo>
                      <a:pt x="644" y="213"/>
                    </a:lnTo>
                    <a:lnTo>
                      <a:pt x="642" y="205"/>
                    </a:lnTo>
                    <a:lnTo>
                      <a:pt x="640" y="205"/>
                    </a:lnTo>
                    <a:lnTo>
                      <a:pt x="640" y="205"/>
                    </a:lnTo>
                    <a:close/>
                    <a:moveTo>
                      <a:pt x="632" y="185"/>
                    </a:moveTo>
                    <a:lnTo>
                      <a:pt x="632" y="185"/>
                    </a:lnTo>
                    <a:lnTo>
                      <a:pt x="630" y="187"/>
                    </a:lnTo>
                    <a:lnTo>
                      <a:pt x="634" y="193"/>
                    </a:lnTo>
                    <a:lnTo>
                      <a:pt x="636" y="197"/>
                    </a:lnTo>
                    <a:lnTo>
                      <a:pt x="634" y="195"/>
                    </a:lnTo>
                    <a:lnTo>
                      <a:pt x="634" y="189"/>
                    </a:lnTo>
                    <a:lnTo>
                      <a:pt x="632" y="187"/>
                    </a:lnTo>
                    <a:lnTo>
                      <a:pt x="634" y="185"/>
                    </a:lnTo>
                    <a:lnTo>
                      <a:pt x="632" y="185"/>
                    </a:lnTo>
                    <a:lnTo>
                      <a:pt x="632" y="185"/>
                    </a:lnTo>
                    <a:close/>
                    <a:moveTo>
                      <a:pt x="13" y="164"/>
                    </a:moveTo>
                    <a:lnTo>
                      <a:pt x="13" y="164"/>
                    </a:lnTo>
                    <a:lnTo>
                      <a:pt x="17" y="164"/>
                    </a:lnTo>
                    <a:lnTo>
                      <a:pt x="13" y="164"/>
                    </a:lnTo>
                    <a:lnTo>
                      <a:pt x="13" y="164"/>
                    </a:lnTo>
                    <a:close/>
                    <a:moveTo>
                      <a:pt x="2" y="160"/>
                    </a:moveTo>
                    <a:lnTo>
                      <a:pt x="2" y="160"/>
                    </a:lnTo>
                    <a:lnTo>
                      <a:pt x="0" y="164"/>
                    </a:lnTo>
                    <a:lnTo>
                      <a:pt x="2" y="164"/>
                    </a:lnTo>
                    <a:lnTo>
                      <a:pt x="3" y="164"/>
                    </a:lnTo>
                    <a:lnTo>
                      <a:pt x="7" y="160"/>
                    </a:lnTo>
                    <a:lnTo>
                      <a:pt x="2" y="160"/>
                    </a:lnTo>
                    <a:lnTo>
                      <a:pt x="2" y="160"/>
                    </a:lnTo>
                    <a:close/>
                    <a:moveTo>
                      <a:pt x="624" y="95"/>
                    </a:moveTo>
                    <a:lnTo>
                      <a:pt x="624" y="95"/>
                    </a:lnTo>
                    <a:lnTo>
                      <a:pt x="624" y="99"/>
                    </a:lnTo>
                    <a:lnTo>
                      <a:pt x="630" y="97"/>
                    </a:lnTo>
                    <a:lnTo>
                      <a:pt x="624" y="95"/>
                    </a:lnTo>
                    <a:lnTo>
                      <a:pt x="624" y="95"/>
                    </a:lnTo>
                    <a:close/>
                    <a:moveTo>
                      <a:pt x="547" y="81"/>
                    </a:moveTo>
                    <a:lnTo>
                      <a:pt x="547" y="81"/>
                    </a:lnTo>
                    <a:lnTo>
                      <a:pt x="551" y="81"/>
                    </a:lnTo>
                    <a:lnTo>
                      <a:pt x="549" y="81"/>
                    </a:lnTo>
                    <a:lnTo>
                      <a:pt x="541" y="87"/>
                    </a:lnTo>
                    <a:lnTo>
                      <a:pt x="537" y="85"/>
                    </a:lnTo>
                    <a:lnTo>
                      <a:pt x="541" y="85"/>
                    </a:lnTo>
                    <a:lnTo>
                      <a:pt x="547" y="81"/>
                    </a:lnTo>
                    <a:lnTo>
                      <a:pt x="547" y="81"/>
                    </a:lnTo>
                    <a:close/>
                    <a:moveTo>
                      <a:pt x="634" y="49"/>
                    </a:moveTo>
                    <a:lnTo>
                      <a:pt x="634" y="49"/>
                    </a:lnTo>
                    <a:lnTo>
                      <a:pt x="634" y="51"/>
                    </a:lnTo>
                    <a:lnTo>
                      <a:pt x="634" y="49"/>
                    </a:lnTo>
                    <a:lnTo>
                      <a:pt x="634" y="49"/>
                    </a:lnTo>
                    <a:close/>
                    <a:moveTo>
                      <a:pt x="624" y="49"/>
                    </a:moveTo>
                    <a:lnTo>
                      <a:pt x="624" y="49"/>
                    </a:lnTo>
                    <a:lnTo>
                      <a:pt x="624" y="55"/>
                    </a:lnTo>
                    <a:lnTo>
                      <a:pt x="624" y="49"/>
                    </a:lnTo>
                    <a:lnTo>
                      <a:pt x="624" y="49"/>
                    </a:lnTo>
                    <a:close/>
                    <a:moveTo>
                      <a:pt x="226" y="39"/>
                    </a:moveTo>
                    <a:lnTo>
                      <a:pt x="226" y="39"/>
                    </a:lnTo>
                    <a:lnTo>
                      <a:pt x="230" y="47"/>
                    </a:lnTo>
                    <a:lnTo>
                      <a:pt x="232" y="49"/>
                    </a:lnTo>
                    <a:lnTo>
                      <a:pt x="240" y="55"/>
                    </a:lnTo>
                    <a:lnTo>
                      <a:pt x="254" y="57"/>
                    </a:lnTo>
                    <a:lnTo>
                      <a:pt x="256" y="57"/>
                    </a:lnTo>
                    <a:lnTo>
                      <a:pt x="256" y="55"/>
                    </a:lnTo>
                    <a:lnTo>
                      <a:pt x="254" y="51"/>
                    </a:lnTo>
                    <a:lnTo>
                      <a:pt x="246" y="49"/>
                    </a:lnTo>
                    <a:lnTo>
                      <a:pt x="242" y="49"/>
                    </a:lnTo>
                    <a:lnTo>
                      <a:pt x="240" y="45"/>
                    </a:lnTo>
                    <a:lnTo>
                      <a:pt x="234" y="45"/>
                    </a:lnTo>
                    <a:lnTo>
                      <a:pt x="226" y="39"/>
                    </a:lnTo>
                    <a:lnTo>
                      <a:pt x="226" y="39"/>
                    </a:lnTo>
                    <a:close/>
                    <a:moveTo>
                      <a:pt x="447" y="22"/>
                    </a:moveTo>
                    <a:lnTo>
                      <a:pt x="447" y="22"/>
                    </a:lnTo>
                    <a:lnTo>
                      <a:pt x="449" y="26"/>
                    </a:lnTo>
                    <a:lnTo>
                      <a:pt x="445" y="28"/>
                    </a:lnTo>
                    <a:lnTo>
                      <a:pt x="445" y="30"/>
                    </a:lnTo>
                    <a:lnTo>
                      <a:pt x="437" y="28"/>
                    </a:lnTo>
                    <a:lnTo>
                      <a:pt x="437" y="30"/>
                    </a:lnTo>
                    <a:lnTo>
                      <a:pt x="437" y="28"/>
                    </a:lnTo>
                    <a:lnTo>
                      <a:pt x="437" y="26"/>
                    </a:lnTo>
                    <a:lnTo>
                      <a:pt x="447" y="22"/>
                    </a:lnTo>
                    <a:lnTo>
                      <a:pt x="447" y="22"/>
                    </a:lnTo>
                    <a:close/>
                    <a:moveTo>
                      <a:pt x="502" y="20"/>
                    </a:moveTo>
                    <a:lnTo>
                      <a:pt x="502" y="20"/>
                    </a:lnTo>
                    <a:lnTo>
                      <a:pt x="512" y="20"/>
                    </a:lnTo>
                    <a:lnTo>
                      <a:pt x="524" y="20"/>
                    </a:lnTo>
                    <a:lnTo>
                      <a:pt x="537" y="20"/>
                    </a:lnTo>
                    <a:lnTo>
                      <a:pt x="512" y="22"/>
                    </a:lnTo>
                    <a:lnTo>
                      <a:pt x="504" y="22"/>
                    </a:lnTo>
                    <a:lnTo>
                      <a:pt x="496" y="22"/>
                    </a:lnTo>
                    <a:lnTo>
                      <a:pt x="496" y="26"/>
                    </a:lnTo>
                    <a:lnTo>
                      <a:pt x="490" y="26"/>
                    </a:lnTo>
                    <a:lnTo>
                      <a:pt x="484" y="26"/>
                    </a:lnTo>
                    <a:lnTo>
                      <a:pt x="484" y="22"/>
                    </a:lnTo>
                    <a:lnTo>
                      <a:pt x="486" y="22"/>
                    </a:lnTo>
                    <a:lnTo>
                      <a:pt x="502" y="20"/>
                    </a:lnTo>
                    <a:lnTo>
                      <a:pt x="502" y="20"/>
                    </a:lnTo>
                    <a:close/>
                    <a:moveTo>
                      <a:pt x="459" y="16"/>
                    </a:moveTo>
                    <a:lnTo>
                      <a:pt x="463" y="16"/>
                    </a:lnTo>
                    <a:lnTo>
                      <a:pt x="463" y="20"/>
                    </a:lnTo>
                    <a:lnTo>
                      <a:pt x="464" y="22"/>
                    </a:lnTo>
                    <a:lnTo>
                      <a:pt x="474" y="22"/>
                    </a:lnTo>
                    <a:lnTo>
                      <a:pt x="482" y="26"/>
                    </a:lnTo>
                    <a:lnTo>
                      <a:pt x="474" y="22"/>
                    </a:lnTo>
                    <a:lnTo>
                      <a:pt x="464" y="26"/>
                    </a:lnTo>
                    <a:lnTo>
                      <a:pt x="464" y="28"/>
                    </a:lnTo>
                    <a:lnTo>
                      <a:pt x="463" y="28"/>
                    </a:lnTo>
                    <a:lnTo>
                      <a:pt x="463" y="26"/>
                    </a:lnTo>
                    <a:lnTo>
                      <a:pt x="457" y="26"/>
                    </a:lnTo>
                    <a:lnTo>
                      <a:pt x="457" y="22"/>
                    </a:lnTo>
                    <a:lnTo>
                      <a:pt x="459" y="22"/>
                    </a:lnTo>
                    <a:lnTo>
                      <a:pt x="459" y="18"/>
                    </a:lnTo>
                    <a:lnTo>
                      <a:pt x="459" y="16"/>
                    </a:lnTo>
                    <a:lnTo>
                      <a:pt x="459" y="16"/>
                    </a:lnTo>
                    <a:close/>
                    <a:moveTo>
                      <a:pt x="602" y="45"/>
                    </a:moveTo>
                    <a:lnTo>
                      <a:pt x="602" y="45"/>
                    </a:lnTo>
                    <a:lnTo>
                      <a:pt x="606" y="41"/>
                    </a:lnTo>
                    <a:lnTo>
                      <a:pt x="610" y="39"/>
                    </a:lnTo>
                    <a:lnTo>
                      <a:pt x="612" y="39"/>
                    </a:lnTo>
                    <a:lnTo>
                      <a:pt x="620" y="37"/>
                    </a:lnTo>
                    <a:lnTo>
                      <a:pt x="616" y="35"/>
                    </a:lnTo>
                    <a:lnTo>
                      <a:pt x="614" y="32"/>
                    </a:lnTo>
                    <a:lnTo>
                      <a:pt x="610" y="32"/>
                    </a:lnTo>
                    <a:lnTo>
                      <a:pt x="606" y="30"/>
                    </a:lnTo>
                    <a:lnTo>
                      <a:pt x="598" y="30"/>
                    </a:lnTo>
                    <a:lnTo>
                      <a:pt x="593" y="30"/>
                    </a:lnTo>
                    <a:lnTo>
                      <a:pt x="593" y="28"/>
                    </a:lnTo>
                    <a:lnTo>
                      <a:pt x="587" y="26"/>
                    </a:lnTo>
                    <a:lnTo>
                      <a:pt x="585" y="26"/>
                    </a:lnTo>
                    <a:lnTo>
                      <a:pt x="583" y="28"/>
                    </a:lnTo>
                    <a:lnTo>
                      <a:pt x="583" y="22"/>
                    </a:lnTo>
                    <a:lnTo>
                      <a:pt x="579" y="22"/>
                    </a:lnTo>
                    <a:lnTo>
                      <a:pt x="571" y="28"/>
                    </a:lnTo>
                    <a:lnTo>
                      <a:pt x="561" y="30"/>
                    </a:lnTo>
                    <a:lnTo>
                      <a:pt x="561" y="28"/>
                    </a:lnTo>
                    <a:lnTo>
                      <a:pt x="571" y="26"/>
                    </a:lnTo>
                    <a:lnTo>
                      <a:pt x="571" y="22"/>
                    </a:lnTo>
                    <a:lnTo>
                      <a:pt x="571" y="20"/>
                    </a:lnTo>
                    <a:lnTo>
                      <a:pt x="567" y="16"/>
                    </a:lnTo>
                    <a:lnTo>
                      <a:pt x="561" y="12"/>
                    </a:lnTo>
                    <a:lnTo>
                      <a:pt x="559" y="16"/>
                    </a:lnTo>
                    <a:lnTo>
                      <a:pt x="557" y="18"/>
                    </a:lnTo>
                    <a:lnTo>
                      <a:pt x="549" y="20"/>
                    </a:lnTo>
                    <a:lnTo>
                      <a:pt x="539" y="20"/>
                    </a:lnTo>
                    <a:lnTo>
                      <a:pt x="543" y="12"/>
                    </a:lnTo>
                    <a:lnTo>
                      <a:pt x="551" y="12"/>
                    </a:lnTo>
                    <a:lnTo>
                      <a:pt x="551" y="8"/>
                    </a:lnTo>
                    <a:lnTo>
                      <a:pt x="547" y="6"/>
                    </a:lnTo>
                    <a:lnTo>
                      <a:pt x="528" y="6"/>
                    </a:lnTo>
                    <a:lnTo>
                      <a:pt x="522" y="6"/>
                    </a:lnTo>
                    <a:lnTo>
                      <a:pt x="514" y="2"/>
                    </a:lnTo>
                    <a:lnTo>
                      <a:pt x="514" y="6"/>
                    </a:lnTo>
                    <a:lnTo>
                      <a:pt x="506" y="6"/>
                    </a:lnTo>
                    <a:lnTo>
                      <a:pt x="504" y="6"/>
                    </a:lnTo>
                    <a:lnTo>
                      <a:pt x="496" y="8"/>
                    </a:lnTo>
                    <a:lnTo>
                      <a:pt x="490" y="2"/>
                    </a:lnTo>
                    <a:lnTo>
                      <a:pt x="484" y="2"/>
                    </a:lnTo>
                    <a:lnTo>
                      <a:pt x="482" y="0"/>
                    </a:lnTo>
                    <a:lnTo>
                      <a:pt x="476" y="2"/>
                    </a:lnTo>
                    <a:lnTo>
                      <a:pt x="472" y="2"/>
                    </a:lnTo>
                    <a:lnTo>
                      <a:pt x="466" y="2"/>
                    </a:lnTo>
                    <a:lnTo>
                      <a:pt x="457" y="2"/>
                    </a:lnTo>
                    <a:lnTo>
                      <a:pt x="447" y="2"/>
                    </a:lnTo>
                    <a:lnTo>
                      <a:pt x="435" y="2"/>
                    </a:lnTo>
                    <a:lnTo>
                      <a:pt x="421" y="0"/>
                    </a:lnTo>
                    <a:lnTo>
                      <a:pt x="421" y="2"/>
                    </a:lnTo>
                    <a:lnTo>
                      <a:pt x="421" y="6"/>
                    </a:lnTo>
                    <a:lnTo>
                      <a:pt x="409" y="2"/>
                    </a:lnTo>
                    <a:lnTo>
                      <a:pt x="409" y="6"/>
                    </a:lnTo>
                    <a:lnTo>
                      <a:pt x="411" y="8"/>
                    </a:lnTo>
                    <a:lnTo>
                      <a:pt x="407" y="8"/>
                    </a:lnTo>
                    <a:lnTo>
                      <a:pt x="399" y="8"/>
                    </a:lnTo>
                    <a:lnTo>
                      <a:pt x="399" y="6"/>
                    </a:lnTo>
                    <a:lnTo>
                      <a:pt x="397" y="6"/>
                    </a:lnTo>
                    <a:lnTo>
                      <a:pt x="397" y="10"/>
                    </a:lnTo>
                    <a:lnTo>
                      <a:pt x="394" y="10"/>
                    </a:lnTo>
                    <a:lnTo>
                      <a:pt x="394" y="12"/>
                    </a:lnTo>
                    <a:lnTo>
                      <a:pt x="399" y="12"/>
                    </a:lnTo>
                    <a:lnTo>
                      <a:pt x="399" y="16"/>
                    </a:lnTo>
                    <a:lnTo>
                      <a:pt x="390" y="16"/>
                    </a:lnTo>
                    <a:lnTo>
                      <a:pt x="388" y="18"/>
                    </a:lnTo>
                    <a:lnTo>
                      <a:pt x="390" y="20"/>
                    </a:lnTo>
                    <a:lnTo>
                      <a:pt x="394" y="26"/>
                    </a:lnTo>
                    <a:lnTo>
                      <a:pt x="390" y="26"/>
                    </a:lnTo>
                    <a:lnTo>
                      <a:pt x="384" y="18"/>
                    </a:lnTo>
                    <a:lnTo>
                      <a:pt x="380" y="18"/>
                    </a:lnTo>
                    <a:lnTo>
                      <a:pt x="380" y="20"/>
                    </a:lnTo>
                    <a:lnTo>
                      <a:pt x="382" y="20"/>
                    </a:lnTo>
                    <a:lnTo>
                      <a:pt x="384" y="22"/>
                    </a:lnTo>
                    <a:lnTo>
                      <a:pt x="380" y="20"/>
                    </a:lnTo>
                    <a:lnTo>
                      <a:pt x="376" y="28"/>
                    </a:lnTo>
                    <a:lnTo>
                      <a:pt x="370" y="26"/>
                    </a:lnTo>
                    <a:lnTo>
                      <a:pt x="366" y="20"/>
                    </a:lnTo>
                    <a:lnTo>
                      <a:pt x="366" y="16"/>
                    </a:lnTo>
                    <a:lnTo>
                      <a:pt x="360" y="12"/>
                    </a:lnTo>
                    <a:lnTo>
                      <a:pt x="348" y="12"/>
                    </a:lnTo>
                    <a:lnTo>
                      <a:pt x="348" y="16"/>
                    </a:lnTo>
                    <a:lnTo>
                      <a:pt x="348" y="18"/>
                    </a:lnTo>
                    <a:lnTo>
                      <a:pt x="338" y="18"/>
                    </a:lnTo>
                    <a:lnTo>
                      <a:pt x="338" y="20"/>
                    </a:lnTo>
                    <a:lnTo>
                      <a:pt x="342" y="22"/>
                    </a:lnTo>
                    <a:lnTo>
                      <a:pt x="338" y="22"/>
                    </a:lnTo>
                    <a:lnTo>
                      <a:pt x="338" y="28"/>
                    </a:lnTo>
                    <a:lnTo>
                      <a:pt x="346" y="30"/>
                    </a:lnTo>
                    <a:lnTo>
                      <a:pt x="348" y="30"/>
                    </a:lnTo>
                    <a:lnTo>
                      <a:pt x="354" y="30"/>
                    </a:lnTo>
                    <a:lnTo>
                      <a:pt x="356" y="30"/>
                    </a:lnTo>
                    <a:lnTo>
                      <a:pt x="360" y="30"/>
                    </a:lnTo>
                    <a:lnTo>
                      <a:pt x="362" y="35"/>
                    </a:lnTo>
                    <a:lnTo>
                      <a:pt x="362" y="37"/>
                    </a:lnTo>
                    <a:lnTo>
                      <a:pt x="366" y="41"/>
                    </a:lnTo>
                    <a:lnTo>
                      <a:pt x="362" y="37"/>
                    </a:lnTo>
                    <a:lnTo>
                      <a:pt x="360" y="35"/>
                    </a:lnTo>
                    <a:lnTo>
                      <a:pt x="354" y="32"/>
                    </a:lnTo>
                    <a:lnTo>
                      <a:pt x="346" y="30"/>
                    </a:lnTo>
                    <a:lnTo>
                      <a:pt x="334" y="30"/>
                    </a:lnTo>
                    <a:lnTo>
                      <a:pt x="329" y="32"/>
                    </a:lnTo>
                    <a:lnTo>
                      <a:pt x="332" y="37"/>
                    </a:lnTo>
                    <a:lnTo>
                      <a:pt x="334" y="37"/>
                    </a:lnTo>
                    <a:lnTo>
                      <a:pt x="336" y="41"/>
                    </a:lnTo>
                    <a:lnTo>
                      <a:pt x="327" y="35"/>
                    </a:lnTo>
                    <a:lnTo>
                      <a:pt x="321" y="32"/>
                    </a:lnTo>
                    <a:lnTo>
                      <a:pt x="319" y="32"/>
                    </a:lnTo>
                    <a:lnTo>
                      <a:pt x="311" y="35"/>
                    </a:lnTo>
                    <a:lnTo>
                      <a:pt x="301" y="35"/>
                    </a:lnTo>
                    <a:lnTo>
                      <a:pt x="301" y="37"/>
                    </a:lnTo>
                    <a:lnTo>
                      <a:pt x="305" y="39"/>
                    </a:lnTo>
                    <a:lnTo>
                      <a:pt x="307" y="45"/>
                    </a:lnTo>
                    <a:lnTo>
                      <a:pt x="309" y="45"/>
                    </a:lnTo>
                    <a:lnTo>
                      <a:pt x="311" y="49"/>
                    </a:lnTo>
                    <a:lnTo>
                      <a:pt x="319" y="55"/>
                    </a:lnTo>
                    <a:lnTo>
                      <a:pt x="325" y="59"/>
                    </a:lnTo>
                    <a:lnTo>
                      <a:pt x="332" y="61"/>
                    </a:lnTo>
                    <a:lnTo>
                      <a:pt x="338" y="65"/>
                    </a:lnTo>
                    <a:lnTo>
                      <a:pt x="342" y="69"/>
                    </a:lnTo>
                    <a:lnTo>
                      <a:pt x="336" y="65"/>
                    </a:lnTo>
                    <a:lnTo>
                      <a:pt x="332" y="67"/>
                    </a:lnTo>
                    <a:lnTo>
                      <a:pt x="329" y="65"/>
                    </a:lnTo>
                    <a:lnTo>
                      <a:pt x="327" y="65"/>
                    </a:lnTo>
                    <a:lnTo>
                      <a:pt x="325" y="65"/>
                    </a:lnTo>
                    <a:lnTo>
                      <a:pt x="319" y="71"/>
                    </a:lnTo>
                    <a:lnTo>
                      <a:pt x="315" y="69"/>
                    </a:lnTo>
                    <a:lnTo>
                      <a:pt x="311" y="67"/>
                    </a:lnTo>
                    <a:lnTo>
                      <a:pt x="309" y="67"/>
                    </a:lnTo>
                    <a:lnTo>
                      <a:pt x="307" y="67"/>
                    </a:lnTo>
                    <a:lnTo>
                      <a:pt x="297" y="57"/>
                    </a:lnTo>
                    <a:lnTo>
                      <a:pt x="297" y="49"/>
                    </a:lnTo>
                    <a:lnTo>
                      <a:pt x="293" y="49"/>
                    </a:lnTo>
                    <a:lnTo>
                      <a:pt x="289" y="45"/>
                    </a:lnTo>
                    <a:lnTo>
                      <a:pt x="281" y="37"/>
                    </a:lnTo>
                    <a:lnTo>
                      <a:pt x="269" y="35"/>
                    </a:lnTo>
                    <a:lnTo>
                      <a:pt x="267" y="35"/>
                    </a:lnTo>
                    <a:lnTo>
                      <a:pt x="267" y="45"/>
                    </a:lnTo>
                    <a:lnTo>
                      <a:pt x="269" y="49"/>
                    </a:lnTo>
                    <a:lnTo>
                      <a:pt x="269" y="51"/>
                    </a:lnTo>
                    <a:lnTo>
                      <a:pt x="267" y="51"/>
                    </a:lnTo>
                    <a:lnTo>
                      <a:pt x="267" y="49"/>
                    </a:lnTo>
                    <a:lnTo>
                      <a:pt x="264" y="49"/>
                    </a:lnTo>
                    <a:lnTo>
                      <a:pt x="264" y="55"/>
                    </a:lnTo>
                    <a:lnTo>
                      <a:pt x="267" y="57"/>
                    </a:lnTo>
                    <a:lnTo>
                      <a:pt x="267" y="61"/>
                    </a:lnTo>
                    <a:lnTo>
                      <a:pt x="267" y="65"/>
                    </a:lnTo>
                    <a:lnTo>
                      <a:pt x="264" y="67"/>
                    </a:lnTo>
                    <a:lnTo>
                      <a:pt x="262" y="67"/>
                    </a:lnTo>
                    <a:lnTo>
                      <a:pt x="256" y="61"/>
                    </a:lnTo>
                    <a:lnTo>
                      <a:pt x="250" y="59"/>
                    </a:lnTo>
                    <a:lnTo>
                      <a:pt x="246" y="59"/>
                    </a:lnTo>
                    <a:lnTo>
                      <a:pt x="246" y="57"/>
                    </a:lnTo>
                    <a:lnTo>
                      <a:pt x="244" y="57"/>
                    </a:lnTo>
                    <a:lnTo>
                      <a:pt x="244" y="59"/>
                    </a:lnTo>
                    <a:lnTo>
                      <a:pt x="242" y="59"/>
                    </a:lnTo>
                    <a:lnTo>
                      <a:pt x="240" y="57"/>
                    </a:lnTo>
                    <a:lnTo>
                      <a:pt x="234" y="55"/>
                    </a:lnTo>
                    <a:lnTo>
                      <a:pt x="232" y="57"/>
                    </a:lnTo>
                    <a:lnTo>
                      <a:pt x="224" y="65"/>
                    </a:lnTo>
                    <a:lnTo>
                      <a:pt x="224" y="67"/>
                    </a:lnTo>
                    <a:lnTo>
                      <a:pt x="222" y="49"/>
                    </a:lnTo>
                    <a:lnTo>
                      <a:pt x="218" y="45"/>
                    </a:lnTo>
                    <a:lnTo>
                      <a:pt x="216" y="41"/>
                    </a:lnTo>
                    <a:lnTo>
                      <a:pt x="212" y="39"/>
                    </a:lnTo>
                    <a:lnTo>
                      <a:pt x="204" y="45"/>
                    </a:lnTo>
                    <a:lnTo>
                      <a:pt x="204" y="49"/>
                    </a:lnTo>
                    <a:lnTo>
                      <a:pt x="199" y="45"/>
                    </a:lnTo>
                    <a:lnTo>
                      <a:pt x="197" y="45"/>
                    </a:lnTo>
                    <a:lnTo>
                      <a:pt x="195" y="49"/>
                    </a:lnTo>
                    <a:lnTo>
                      <a:pt x="191" y="49"/>
                    </a:lnTo>
                    <a:lnTo>
                      <a:pt x="191" y="47"/>
                    </a:lnTo>
                    <a:lnTo>
                      <a:pt x="189" y="45"/>
                    </a:lnTo>
                    <a:lnTo>
                      <a:pt x="181" y="47"/>
                    </a:lnTo>
                    <a:lnTo>
                      <a:pt x="175" y="47"/>
                    </a:lnTo>
                    <a:lnTo>
                      <a:pt x="167" y="49"/>
                    </a:lnTo>
                    <a:lnTo>
                      <a:pt x="157" y="49"/>
                    </a:lnTo>
                    <a:lnTo>
                      <a:pt x="149" y="55"/>
                    </a:lnTo>
                    <a:lnTo>
                      <a:pt x="143" y="55"/>
                    </a:lnTo>
                    <a:lnTo>
                      <a:pt x="147" y="57"/>
                    </a:lnTo>
                    <a:lnTo>
                      <a:pt x="149" y="61"/>
                    </a:lnTo>
                    <a:lnTo>
                      <a:pt x="149" y="67"/>
                    </a:lnTo>
                    <a:lnTo>
                      <a:pt x="151" y="69"/>
                    </a:lnTo>
                    <a:lnTo>
                      <a:pt x="147" y="65"/>
                    </a:lnTo>
                    <a:lnTo>
                      <a:pt x="143" y="59"/>
                    </a:lnTo>
                    <a:lnTo>
                      <a:pt x="141" y="57"/>
                    </a:lnTo>
                    <a:lnTo>
                      <a:pt x="137" y="55"/>
                    </a:lnTo>
                    <a:lnTo>
                      <a:pt x="134" y="55"/>
                    </a:lnTo>
                    <a:lnTo>
                      <a:pt x="132" y="57"/>
                    </a:lnTo>
                    <a:lnTo>
                      <a:pt x="126" y="67"/>
                    </a:lnTo>
                    <a:lnTo>
                      <a:pt x="126" y="69"/>
                    </a:lnTo>
                    <a:lnTo>
                      <a:pt x="132" y="75"/>
                    </a:lnTo>
                    <a:lnTo>
                      <a:pt x="130" y="77"/>
                    </a:lnTo>
                    <a:lnTo>
                      <a:pt x="126" y="77"/>
                    </a:lnTo>
                    <a:lnTo>
                      <a:pt x="126" y="75"/>
                    </a:lnTo>
                    <a:lnTo>
                      <a:pt x="124" y="71"/>
                    </a:lnTo>
                    <a:lnTo>
                      <a:pt x="112" y="69"/>
                    </a:lnTo>
                    <a:lnTo>
                      <a:pt x="104" y="71"/>
                    </a:lnTo>
                    <a:lnTo>
                      <a:pt x="96" y="75"/>
                    </a:lnTo>
                    <a:lnTo>
                      <a:pt x="84" y="81"/>
                    </a:lnTo>
                    <a:lnTo>
                      <a:pt x="70" y="85"/>
                    </a:lnTo>
                    <a:lnTo>
                      <a:pt x="67" y="85"/>
                    </a:lnTo>
                    <a:lnTo>
                      <a:pt x="65" y="87"/>
                    </a:lnTo>
                    <a:lnTo>
                      <a:pt x="61" y="91"/>
                    </a:lnTo>
                    <a:lnTo>
                      <a:pt x="59" y="97"/>
                    </a:lnTo>
                    <a:lnTo>
                      <a:pt x="61" y="99"/>
                    </a:lnTo>
                    <a:lnTo>
                      <a:pt x="68" y="97"/>
                    </a:lnTo>
                    <a:lnTo>
                      <a:pt x="76" y="97"/>
                    </a:lnTo>
                    <a:lnTo>
                      <a:pt x="82" y="100"/>
                    </a:lnTo>
                    <a:lnTo>
                      <a:pt x="86" y="97"/>
                    </a:lnTo>
                    <a:lnTo>
                      <a:pt x="92" y="99"/>
                    </a:lnTo>
                    <a:lnTo>
                      <a:pt x="102" y="97"/>
                    </a:lnTo>
                    <a:lnTo>
                      <a:pt x="98" y="99"/>
                    </a:lnTo>
                    <a:lnTo>
                      <a:pt x="102" y="104"/>
                    </a:lnTo>
                    <a:lnTo>
                      <a:pt x="98" y="106"/>
                    </a:lnTo>
                    <a:lnTo>
                      <a:pt x="96" y="106"/>
                    </a:lnTo>
                    <a:lnTo>
                      <a:pt x="98" y="108"/>
                    </a:lnTo>
                    <a:lnTo>
                      <a:pt x="98" y="114"/>
                    </a:lnTo>
                    <a:lnTo>
                      <a:pt x="86" y="124"/>
                    </a:lnTo>
                    <a:lnTo>
                      <a:pt x="84" y="124"/>
                    </a:lnTo>
                    <a:lnTo>
                      <a:pt x="82" y="128"/>
                    </a:lnTo>
                    <a:lnTo>
                      <a:pt x="78" y="126"/>
                    </a:lnTo>
                    <a:lnTo>
                      <a:pt x="76" y="124"/>
                    </a:lnTo>
                    <a:lnTo>
                      <a:pt x="61" y="124"/>
                    </a:lnTo>
                    <a:lnTo>
                      <a:pt x="55" y="128"/>
                    </a:lnTo>
                    <a:lnTo>
                      <a:pt x="47" y="130"/>
                    </a:lnTo>
                    <a:lnTo>
                      <a:pt x="39" y="128"/>
                    </a:lnTo>
                    <a:lnTo>
                      <a:pt x="27" y="130"/>
                    </a:lnTo>
                    <a:lnTo>
                      <a:pt x="19" y="130"/>
                    </a:lnTo>
                    <a:lnTo>
                      <a:pt x="19" y="134"/>
                    </a:lnTo>
                    <a:lnTo>
                      <a:pt x="13" y="134"/>
                    </a:lnTo>
                    <a:lnTo>
                      <a:pt x="7" y="134"/>
                    </a:lnTo>
                    <a:lnTo>
                      <a:pt x="2" y="140"/>
                    </a:lnTo>
                    <a:lnTo>
                      <a:pt x="2" y="144"/>
                    </a:lnTo>
                    <a:lnTo>
                      <a:pt x="3" y="144"/>
                    </a:lnTo>
                    <a:lnTo>
                      <a:pt x="7" y="148"/>
                    </a:lnTo>
                    <a:lnTo>
                      <a:pt x="9" y="150"/>
                    </a:lnTo>
                    <a:lnTo>
                      <a:pt x="9" y="154"/>
                    </a:lnTo>
                    <a:lnTo>
                      <a:pt x="17" y="154"/>
                    </a:lnTo>
                    <a:lnTo>
                      <a:pt x="17" y="156"/>
                    </a:lnTo>
                    <a:lnTo>
                      <a:pt x="19" y="156"/>
                    </a:lnTo>
                    <a:lnTo>
                      <a:pt x="19" y="158"/>
                    </a:lnTo>
                    <a:lnTo>
                      <a:pt x="27" y="158"/>
                    </a:lnTo>
                    <a:lnTo>
                      <a:pt x="37" y="160"/>
                    </a:lnTo>
                    <a:lnTo>
                      <a:pt x="37" y="158"/>
                    </a:lnTo>
                    <a:lnTo>
                      <a:pt x="39" y="154"/>
                    </a:lnTo>
                    <a:lnTo>
                      <a:pt x="45" y="154"/>
                    </a:lnTo>
                    <a:lnTo>
                      <a:pt x="47" y="160"/>
                    </a:lnTo>
                    <a:lnTo>
                      <a:pt x="61" y="158"/>
                    </a:lnTo>
                    <a:lnTo>
                      <a:pt x="78" y="158"/>
                    </a:lnTo>
                    <a:lnTo>
                      <a:pt x="82" y="164"/>
                    </a:lnTo>
                    <a:lnTo>
                      <a:pt x="76" y="164"/>
                    </a:lnTo>
                    <a:lnTo>
                      <a:pt x="76" y="165"/>
                    </a:lnTo>
                    <a:lnTo>
                      <a:pt x="74" y="165"/>
                    </a:lnTo>
                    <a:lnTo>
                      <a:pt x="70" y="164"/>
                    </a:lnTo>
                    <a:lnTo>
                      <a:pt x="57" y="164"/>
                    </a:lnTo>
                    <a:lnTo>
                      <a:pt x="57" y="165"/>
                    </a:lnTo>
                    <a:lnTo>
                      <a:pt x="47" y="164"/>
                    </a:lnTo>
                    <a:lnTo>
                      <a:pt x="29" y="169"/>
                    </a:lnTo>
                    <a:lnTo>
                      <a:pt x="29" y="173"/>
                    </a:lnTo>
                    <a:lnTo>
                      <a:pt x="33" y="173"/>
                    </a:lnTo>
                    <a:lnTo>
                      <a:pt x="23" y="173"/>
                    </a:lnTo>
                    <a:lnTo>
                      <a:pt x="19" y="173"/>
                    </a:lnTo>
                    <a:lnTo>
                      <a:pt x="19" y="169"/>
                    </a:lnTo>
                    <a:lnTo>
                      <a:pt x="17" y="169"/>
                    </a:lnTo>
                    <a:lnTo>
                      <a:pt x="9" y="173"/>
                    </a:lnTo>
                    <a:lnTo>
                      <a:pt x="13" y="179"/>
                    </a:lnTo>
                    <a:lnTo>
                      <a:pt x="17" y="179"/>
                    </a:lnTo>
                    <a:lnTo>
                      <a:pt x="19" y="179"/>
                    </a:lnTo>
                    <a:lnTo>
                      <a:pt x="21" y="183"/>
                    </a:lnTo>
                    <a:lnTo>
                      <a:pt x="27" y="183"/>
                    </a:lnTo>
                    <a:lnTo>
                      <a:pt x="31" y="183"/>
                    </a:lnTo>
                    <a:lnTo>
                      <a:pt x="27" y="187"/>
                    </a:lnTo>
                    <a:lnTo>
                      <a:pt x="31" y="193"/>
                    </a:lnTo>
                    <a:lnTo>
                      <a:pt x="33" y="195"/>
                    </a:lnTo>
                    <a:lnTo>
                      <a:pt x="37" y="197"/>
                    </a:lnTo>
                    <a:lnTo>
                      <a:pt x="39" y="197"/>
                    </a:lnTo>
                    <a:lnTo>
                      <a:pt x="45" y="197"/>
                    </a:lnTo>
                    <a:lnTo>
                      <a:pt x="57" y="199"/>
                    </a:lnTo>
                    <a:lnTo>
                      <a:pt x="55" y="193"/>
                    </a:lnTo>
                    <a:lnTo>
                      <a:pt x="57" y="187"/>
                    </a:lnTo>
                    <a:lnTo>
                      <a:pt x="67" y="193"/>
                    </a:lnTo>
                    <a:lnTo>
                      <a:pt x="67" y="189"/>
                    </a:lnTo>
                    <a:lnTo>
                      <a:pt x="70" y="187"/>
                    </a:lnTo>
                    <a:lnTo>
                      <a:pt x="78" y="187"/>
                    </a:lnTo>
                    <a:lnTo>
                      <a:pt x="78" y="189"/>
                    </a:lnTo>
                    <a:lnTo>
                      <a:pt x="82" y="193"/>
                    </a:lnTo>
                    <a:lnTo>
                      <a:pt x="84" y="195"/>
                    </a:lnTo>
                    <a:lnTo>
                      <a:pt x="86" y="189"/>
                    </a:lnTo>
                    <a:lnTo>
                      <a:pt x="92" y="189"/>
                    </a:lnTo>
                    <a:lnTo>
                      <a:pt x="94" y="189"/>
                    </a:lnTo>
                    <a:lnTo>
                      <a:pt x="98" y="189"/>
                    </a:lnTo>
                    <a:lnTo>
                      <a:pt x="104" y="189"/>
                    </a:lnTo>
                    <a:lnTo>
                      <a:pt x="104" y="187"/>
                    </a:lnTo>
                    <a:lnTo>
                      <a:pt x="112" y="183"/>
                    </a:lnTo>
                    <a:lnTo>
                      <a:pt x="112" y="187"/>
                    </a:lnTo>
                    <a:lnTo>
                      <a:pt x="112" y="193"/>
                    </a:lnTo>
                    <a:lnTo>
                      <a:pt x="120" y="185"/>
                    </a:lnTo>
                    <a:lnTo>
                      <a:pt x="124" y="185"/>
                    </a:lnTo>
                    <a:lnTo>
                      <a:pt x="126" y="189"/>
                    </a:lnTo>
                    <a:lnTo>
                      <a:pt x="134" y="189"/>
                    </a:lnTo>
                    <a:lnTo>
                      <a:pt x="143" y="193"/>
                    </a:lnTo>
                    <a:lnTo>
                      <a:pt x="143" y="195"/>
                    </a:lnTo>
                    <a:lnTo>
                      <a:pt x="151" y="199"/>
                    </a:lnTo>
                    <a:lnTo>
                      <a:pt x="153" y="203"/>
                    </a:lnTo>
                    <a:lnTo>
                      <a:pt x="159" y="203"/>
                    </a:lnTo>
                    <a:lnTo>
                      <a:pt x="165" y="203"/>
                    </a:lnTo>
                    <a:lnTo>
                      <a:pt x="171" y="207"/>
                    </a:lnTo>
                    <a:lnTo>
                      <a:pt x="171" y="209"/>
                    </a:lnTo>
                    <a:lnTo>
                      <a:pt x="171" y="213"/>
                    </a:lnTo>
                    <a:lnTo>
                      <a:pt x="175" y="213"/>
                    </a:lnTo>
                    <a:lnTo>
                      <a:pt x="181" y="217"/>
                    </a:lnTo>
                    <a:lnTo>
                      <a:pt x="187" y="225"/>
                    </a:lnTo>
                    <a:lnTo>
                      <a:pt x="191" y="225"/>
                    </a:lnTo>
                    <a:lnTo>
                      <a:pt x="195" y="227"/>
                    </a:lnTo>
                    <a:lnTo>
                      <a:pt x="195" y="231"/>
                    </a:lnTo>
                    <a:lnTo>
                      <a:pt x="191" y="231"/>
                    </a:lnTo>
                    <a:lnTo>
                      <a:pt x="195" y="234"/>
                    </a:lnTo>
                    <a:lnTo>
                      <a:pt x="191" y="236"/>
                    </a:lnTo>
                    <a:lnTo>
                      <a:pt x="187" y="236"/>
                    </a:lnTo>
                    <a:lnTo>
                      <a:pt x="187" y="240"/>
                    </a:lnTo>
                    <a:lnTo>
                      <a:pt x="195" y="236"/>
                    </a:lnTo>
                    <a:lnTo>
                      <a:pt x="195" y="240"/>
                    </a:lnTo>
                    <a:lnTo>
                      <a:pt x="204" y="250"/>
                    </a:lnTo>
                    <a:lnTo>
                      <a:pt x="204" y="252"/>
                    </a:lnTo>
                    <a:lnTo>
                      <a:pt x="202" y="252"/>
                    </a:lnTo>
                    <a:lnTo>
                      <a:pt x="202" y="254"/>
                    </a:lnTo>
                    <a:lnTo>
                      <a:pt x="206" y="256"/>
                    </a:lnTo>
                    <a:lnTo>
                      <a:pt x="208" y="260"/>
                    </a:lnTo>
                    <a:lnTo>
                      <a:pt x="206" y="264"/>
                    </a:lnTo>
                    <a:lnTo>
                      <a:pt x="212" y="264"/>
                    </a:lnTo>
                    <a:lnTo>
                      <a:pt x="212" y="266"/>
                    </a:lnTo>
                    <a:lnTo>
                      <a:pt x="212" y="270"/>
                    </a:lnTo>
                    <a:lnTo>
                      <a:pt x="208" y="272"/>
                    </a:lnTo>
                    <a:lnTo>
                      <a:pt x="212" y="274"/>
                    </a:lnTo>
                    <a:lnTo>
                      <a:pt x="202" y="276"/>
                    </a:lnTo>
                    <a:lnTo>
                      <a:pt x="204" y="276"/>
                    </a:lnTo>
                    <a:lnTo>
                      <a:pt x="204" y="282"/>
                    </a:lnTo>
                    <a:lnTo>
                      <a:pt x="202" y="284"/>
                    </a:lnTo>
                    <a:lnTo>
                      <a:pt x="199" y="286"/>
                    </a:lnTo>
                    <a:lnTo>
                      <a:pt x="199" y="290"/>
                    </a:lnTo>
                    <a:lnTo>
                      <a:pt x="204" y="290"/>
                    </a:lnTo>
                    <a:lnTo>
                      <a:pt x="202" y="294"/>
                    </a:lnTo>
                    <a:lnTo>
                      <a:pt x="199" y="294"/>
                    </a:lnTo>
                    <a:lnTo>
                      <a:pt x="199" y="296"/>
                    </a:lnTo>
                    <a:lnTo>
                      <a:pt x="206" y="301"/>
                    </a:lnTo>
                    <a:lnTo>
                      <a:pt x="208" y="301"/>
                    </a:lnTo>
                    <a:lnTo>
                      <a:pt x="214" y="299"/>
                    </a:lnTo>
                    <a:lnTo>
                      <a:pt x="216" y="292"/>
                    </a:lnTo>
                    <a:lnTo>
                      <a:pt x="218" y="292"/>
                    </a:lnTo>
                    <a:lnTo>
                      <a:pt x="218" y="296"/>
                    </a:lnTo>
                    <a:lnTo>
                      <a:pt x="230" y="296"/>
                    </a:lnTo>
                    <a:lnTo>
                      <a:pt x="240" y="299"/>
                    </a:lnTo>
                    <a:lnTo>
                      <a:pt x="240" y="301"/>
                    </a:lnTo>
                    <a:lnTo>
                      <a:pt x="250" y="301"/>
                    </a:lnTo>
                    <a:lnTo>
                      <a:pt x="252" y="299"/>
                    </a:lnTo>
                    <a:lnTo>
                      <a:pt x="254" y="299"/>
                    </a:lnTo>
                    <a:lnTo>
                      <a:pt x="250" y="303"/>
                    </a:lnTo>
                    <a:lnTo>
                      <a:pt x="246" y="303"/>
                    </a:lnTo>
                    <a:lnTo>
                      <a:pt x="252" y="305"/>
                    </a:lnTo>
                    <a:lnTo>
                      <a:pt x="260" y="305"/>
                    </a:lnTo>
                    <a:lnTo>
                      <a:pt x="260" y="309"/>
                    </a:lnTo>
                    <a:lnTo>
                      <a:pt x="252" y="309"/>
                    </a:lnTo>
                    <a:lnTo>
                      <a:pt x="256" y="311"/>
                    </a:lnTo>
                    <a:lnTo>
                      <a:pt x="260" y="313"/>
                    </a:lnTo>
                    <a:lnTo>
                      <a:pt x="256" y="313"/>
                    </a:lnTo>
                    <a:lnTo>
                      <a:pt x="252" y="313"/>
                    </a:lnTo>
                    <a:lnTo>
                      <a:pt x="252" y="315"/>
                    </a:lnTo>
                    <a:lnTo>
                      <a:pt x="256" y="315"/>
                    </a:lnTo>
                    <a:lnTo>
                      <a:pt x="260" y="319"/>
                    </a:lnTo>
                    <a:lnTo>
                      <a:pt x="254" y="321"/>
                    </a:lnTo>
                    <a:lnTo>
                      <a:pt x="252" y="321"/>
                    </a:lnTo>
                    <a:lnTo>
                      <a:pt x="260" y="325"/>
                    </a:lnTo>
                    <a:lnTo>
                      <a:pt x="260" y="329"/>
                    </a:lnTo>
                    <a:lnTo>
                      <a:pt x="250" y="325"/>
                    </a:lnTo>
                    <a:lnTo>
                      <a:pt x="242" y="321"/>
                    </a:lnTo>
                    <a:lnTo>
                      <a:pt x="236" y="319"/>
                    </a:lnTo>
                    <a:lnTo>
                      <a:pt x="224" y="315"/>
                    </a:lnTo>
                    <a:lnTo>
                      <a:pt x="212" y="315"/>
                    </a:lnTo>
                    <a:lnTo>
                      <a:pt x="208" y="319"/>
                    </a:lnTo>
                    <a:lnTo>
                      <a:pt x="212" y="323"/>
                    </a:lnTo>
                    <a:lnTo>
                      <a:pt x="216" y="323"/>
                    </a:lnTo>
                    <a:lnTo>
                      <a:pt x="222" y="325"/>
                    </a:lnTo>
                    <a:lnTo>
                      <a:pt x="222" y="329"/>
                    </a:lnTo>
                    <a:lnTo>
                      <a:pt x="218" y="331"/>
                    </a:lnTo>
                    <a:lnTo>
                      <a:pt x="214" y="329"/>
                    </a:lnTo>
                    <a:lnTo>
                      <a:pt x="208" y="329"/>
                    </a:lnTo>
                    <a:lnTo>
                      <a:pt x="206" y="331"/>
                    </a:lnTo>
                    <a:lnTo>
                      <a:pt x="208" y="339"/>
                    </a:lnTo>
                    <a:lnTo>
                      <a:pt x="204" y="341"/>
                    </a:lnTo>
                    <a:lnTo>
                      <a:pt x="204" y="345"/>
                    </a:lnTo>
                    <a:lnTo>
                      <a:pt x="202" y="345"/>
                    </a:lnTo>
                    <a:lnTo>
                      <a:pt x="202" y="349"/>
                    </a:lnTo>
                    <a:lnTo>
                      <a:pt x="204" y="351"/>
                    </a:lnTo>
                    <a:lnTo>
                      <a:pt x="208" y="351"/>
                    </a:lnTo>
                    <a:lnTo>
                      <a:pt x="212" y="351"/>
                    </a:lnTo>
                    <a:lnTo>
                      <a:pt x="214" y="351"/>
                    </a:lnTo>
                    <a:lnTo>
                      <a:pt x="216" y="351"/>
                    </a:lnTo>
                    <a:lnTo>
                      <a:pt x="218" y="351"/>
                    </a:lnTo>
                    <a:lnTo>
                      <a:pt x="218" y="353"/>
                    </a:lnTo>
                    <a:lnTo>
                      <a:pt x="208" y="353"/>
                    </a:lnTo>
                    <a:lnTo>
                      <a:pt x="208" y="355"/>
                    </a:lnTo>
                    <a:lnTo>
                      <a:pt x="214" y="361"/>
                    </a:lnTo>
                    <a:lnTo>
                      <a:pt x="222" y="359"/>
                    </a:lnTo>
                    <a:lnTo>
                      <a:pt x="224" y="359"/>
                    </a:lnTo>
                    <a:lnTo>
                      <a:pt x="232" y="355"/>
                    </a:lnTo>
                    <a:lnTo>
                      <a:pt x="242" y="351"/>
                    </a:lnTo>
                    <a:lnTo>
                      <a:pt x="242" y="345"/>
                    </a:lnTo>
                    <a:lnTo>
                      <a:pt x="234" y="341"/>
                    </a:lnTo>
                    <a:lnTo>
                      <a:pt x="232" y="333"/>
                    </a:lnTo>
                    <a:lnTo>
                      <a:pt x="224" y="331"/>
                    </a:lnTo>
                    <a:lnTo>
                      <a:pt x="224" y="329"/>
                    </a:lnTo>
                    <a:lnTo>
                      <a:pt x="222" y="325"/>
                    </a:lnTo>
                    <a:lnTo>
                      <a:pt x="230" y="329"/>
                    </a:lnTo>
                    <a:lnTo>
                      <a:pt x="234" y="331"/>
                    </a:lnTo>
                    <a:lnTo>
                      <a:pt x="240" y="335"/>
                    </a:lnTo>
                    <a:lnTo>
                      <a:pt x="242" y="335"/>
                    </a:lnTo>
                    <a:lnTo>
                      <a:pt x="246" y="335"/>
                    </a:lnTo>
                    <a:lnTo>
                      <a:pt x="250" y="333"/>
                    </a:lnTo>
                    <a:lnTo>
                      <a:pt x="252" y="335"/>
                    </a:lnTo>
                    <a:lnTo>
                      <a:pt x="260" y="335"/>
                    </a:lnTo>
                    <a:lnTo>
                      <a:pt x="260" y="339"/>
                    </a:lnTo>
                    <a:lnTo>
                      <a:pt x="260" y="341"/>
                    </a:lnTo>
                    <a:lnTo>
                      <a:pt x="260" y="343"/>
                    </a:lnTo>
                    <a:lnTo>
                      <a:pt x="256" y="343"/>
                    </a:lnTo>
                    <a:lnTo>
                      <a:pt x="256" y="349"/>
                    </a:lnTo>
                    <a:lnTo>
                      <a:pt x="260" y="349"/>
                    </a:lnTo>
                    <a:lnTo>
                      <a:pt x="256" y="351"/>
                    </a:lnTo>
                    <a:lnTo>
                      <a:pt x="256" y="353"/>
                    </a:lnTo>
                    <a:lnTo>
                      <a:pt x="262" y="353"/>
                    </a:lnTo>
                    <a:lnTo>
                      <a:pt x="262" y="359"/>
                    </a:lnTo>
                    <a:lnTo>
                      <a:pt x="264" y="359"/>
                    </a:lnTo>
                    <a:lnTo>
                      <a:pt x="264" y="361"/>
                    </a:lnTo>
                    <a:lnTo>
                      <a:pt x="262" y="363"/>
                    </a:lnTo>
                    <a:lnTo>
                      <a:pt x="262" y="364"/>
                    </a:lnTo>
                    <a:lnTo>
                      <a:pt x="260" y="363"/>
                    </a:lnTo>
                    <a:lnTo>
                      <a:pt x="260" y="361"/>
                    </a:lnTo>
                    <a:lnTo>
                      <a:pt x="260" y="359"/>
                    </a:lnTo>
                    <a:lnTo>
                      <a:pt x="254" y="359"/>
                    </a:lnTo>
                    <a:lnTo>
                      <a:pt x="254" y="368"/>
                    </a:lnTo>
                    <a:lnTo>
                      <a:pt x="256" y="370"/>
                    </a:lnTo>
                    <a:lnTo>
                      <a:pt x="256" y="374"/>
                    </a:lnTo>
                    <a:lnTo>
                      <a:pt x="252" y="374"/>
                    </a:lnTo>
                    <a:lnTo>
                      <a:pt x="244" y="374"/>
                    </a:lnTo>
                    <a:lnTo>
                      <a:pt x="242" y="374"/>
                    </a:lnTo>
                    <a:lnTo>
                      <a:pt x="242" y="378"/>
                    </a:lnTo>
                    <a:lnTo>
                      <a:pt x="236" y="380"/>
                    </a:lnTo>
                    <a:lnTo>
                      <a:pt x="232" y="380"/>
                    </a:lnTo>
                    <a:lnTo>
                      <a:pt x="232" y="382"/>
                    </a:lnTo>
                    <a:lnTo>
                      <a:pt x="246" y="382"/>
                    </a:lnTo>
                    <a:lnTo>
                      <a:pt x="252" y="380"/>
                    </a:lnTo>
                    <a:lnTo>
                      <a:pt x="256" y="378"/>
                    </a:lnTo>
                    <a:lnTo>
                      <a:pt x="260" y="384"/>
                    </a:lnTo>
                    <a:lnTo>
                      <a:pt x="252" y="384"/>
                    </a:lnTo>
                    <a:lnTo>
                      <a:pt x="246" y="384"/>
                    </a:lnTo>
                    <a:lnTo>
                      <a:pt x="242" y="384"/>
                    </a:lnTo>
                    <a:lnTo>
                      <a:pt x="240" y="382"/>
                    </a:lnTo>
                    <a:lnTo>
                      <a:pt x="234" y="382"/>
                    </a:lnTo>
                    <a:lnTo>
                      <a:pt x="234" y="384"/>
                    </a:lnTo>
                    <a:lnTo>
                      <a:pt x="240" y="388"/>
                    </a:lnTo>
                    <a:lnTo>
                      <a:pt x="242" y="390"/>
                    </a:lnTo>
                    <a:lnTo>
                      <a:pt x="240" y="390"/>
                    </a:lnTo>
                    <a:lnTo>
                      <a:pt x="234" y="388"/>
                    </a:lnTo>
                    <a:lnTo>
                      <a:pt x="232" y="388"/>
                    </a:lnTo>
                    <a:lnTo>
                      <a:pt x="230" y="388"/>
                    </a:lnTo>
                    <a:lnTo>
                      <a:pt x="226" y="392"/>
                    </a:lnTo>
                    <a:lnTo>
                      <a:pt x="224" y="394"/>
                    </a:lnTo>
                    <a:lnTo>
                      <a:pt x="224" y="400"/>
                    </a:lnTo>
                    <a:lnTo>
                      <a:pt x="232" y="394"/>
                    </a:lnTo>
                    <a:lnTo>
                      <a:pt x="232" y="392"/>
                    </a:lnTo>
                    <a:lnTo>
                      <a:pt x="236" y="394"/>
                    </a:lnTo>
                    <a:lnTo>
                      <a:pt x="246" y="390"/>
                    </a:lnTo>
                    <a:lnTo>
                      <a:pt x="244" y="392"/>
                    </a:lnTo>
                    <a:lnTo>
                      <a:pt x="250" y="394"/>
                    </a:lnTo>
                    <a:lnTo>
                      <a:pt x="250" y="398"/>
                    </a:lnTo>
                    <a:lnTo>
                      <a:pt x="256" y="394"/>
                    </a:lnTo>
                    <a:lnTo>
                      <a:pt x="254" y="390"/>
                    </a:lnTo>
                    <a:lnTo>
                      <a:pt x="262" y="390"/>
                    </a:lnTo>
                    <a:lnTo>
                      <a:pt x="260" y="392"/>
                    </a:lnTo>
                    <a:lnTo>
                      <a:pt x="260" y="394"/>
                    </a:lnTo>
                    <a:lnTo>
                      <a:pt x="260" y="392"/>
                    </a:lnTo>
                    <a:lnTo>
                      <a:pt x="260" y="394"/>
                    </a:lnTo>
                    <a:lnTo>
                      <a:pt x="256" y="400"/>
                    </a:lnTo>
                    <a:lnTo>
                      <a:pt x="250" y="400"/>
                    </a:lnTo>
                    <a:lnTo>
                      <a:pt x="242" y="398"/>
                    </a:lnTo>
                    <a:lnTo>
                      <a:pt x="236" y="394"/>
                    </a:lnTo>
                    <a:lnTo>
                      <a:pt x="232" y="394"/>
                    </a:lnTo>
                    <a:lnTo>
                      <a:pt x="230" y="400"/>
                    </a:lnTo>
                    <a:lnTo>
                      <a:pt x="230" y="402"/>
                    </a:lnTo>
                    <a:lnTo>
                      <a:pt x="224" y="402"/>
                    </a:lnTo>
                    <a:lnTo>
                      <a:pt x="222" y="404"/>
                    </a:lnTo>
                    <a:lnTo>
                      <a:pt x="224" y="408"/>
                    </a:lnTo>
                    <a:lnTo>
                      <a:pt x="224" y="410"/>
                    </a:lnTo>
                    <a:lnTo>
                      <a:pt x="226" y="412"/>
                    </a:lnTo>
                    <a:lnTo>
                      <a:pt x="230" y="412"/>
                    </a:lnTo>
                    <a:lnTo>
                      <a:pt x="230" y="414"/>
                    </a:lnTo>
                    <a:lnTo>
                      <a:pt x="232" y="414"/>
                    </a:lnTo>
                    <a:lnTo>
                      <a:pt x="230" y="420"/>
                    </a:lnTo>
                    <a:lnTo>
                      <a:pt x="226" y="420"/>
                    </a:lnTo>
                    <a:lnTo>
                      <a:pt x="226" y="422"/>
                    </a:lnTo>
                    <a:lnTo>
                      <a:pt x="226" y="424"/>
                    </a:lnTo>
                    <a:lnTo>
                      <a:pt x="230" y="422"/>
                    </a:lnTo>
                    <a:lnTo>
                      <a:pt x="230" y="424"/>
                    </a:lnTo>
                    <a:lnTo>
                      <a:pt x="224" y="424"/>
                    </a:lnTo>
                    <a:lnTo>
                      <a:pt x="224" y="428"/>
                    </a:lnTo>
                    <a:lnTo>
                      <a:pt x="226" y="431"/>
                    </a:lnTo>
                    <a:lnTo>
                      <a:pt x="234" y="429"/>
                    </a:lnTo>
                    <a:lnTo>
                      <a:pt x="230" y="431"/>
                    </a:lnTo>
                    <a:lnTo>
                      <a:pt x="230" y="437"/>
                    </a:lnTo>
                    <a:lnTo>
                      <a:pt x="234" y="433"/>
                    </a:lnTo>
                    <a:lnTo>
                      <a:pt x="236" y="437"/>
                    </a:lnTo>
                    <a:lnTo>
                      <a:pt x="240" y="437"/>
                    </a:lnTo>
                    <a:lnTo>
                      <a:pt x="240" y="433"/>
                    </a:lnTo>
                    <a:lnTo>
                      <a:pt x="244" y="431"/>
                    </a:lnTo>
                    <a:lnTo>
                      <a:pt x="236" y="439"/>
                    </a:lnTo>
                    <a:lnTo>
                      <a:pt x="242" y="441"/>
                    </a:lnTo>
                    <a:lnTo>
                      <a:pt x="242" y="443"/>
                    </a:lnTo>
                    <a:lnTo>
                      <a:pt x="240" y="443"/>
                    </a:lnTo>
                    <a:lnTo>
                      <a:pt x="240" y="449"/>
                    </a:lnTo>
                    <a:lnTo>
                      <a:pt x="244" y="449"/>
                    </a:lnTo>
                    <a:lnTo>
                      <a:pt x="244" y="451"/>
                    </a:lnTo>
                    <a:lnTo>
                      <a:pt x="246" y="451"/>
                    </a:lnTo>
                    <a:lnTo>
                      <a:pt x="244" y="457"/>
                    </a:lnTo>
                    <a:lnTo>
                      <a:pt x="244" y="461"/>
                    </a:lnTo>
                    <a:lnTo>
                      <a:pt x="252" y="453"/>
                    </a:lnTo>
                    <a:lnTo>
                      <a:pt x="254" y="453"/>
                    </a:lnTo>
                    <a:lnTo>
                      <a:pt x="256" y="453"/>
                    </a:lnTo>
                    <a:lnTo>
                      <a:pt x="256" y="451"/>
                    </a:lnTo>
                    <a:lnTo>
                      <a:pt x="260" y="451"/>
                    </a:lnTo>
                    <a:lnTo>
                      <a:pt x="262" y="451"/>
                    </a:lnTo>
                    <a:lnTo>
                      <a:pt x="262" y="457"/>
                    </a:lnTo>
                    <a:lnTo>
                      <a:pt x="262" y="459"/>
                    </a:lnTo>
                    <a:lnTo>
                      <a:pt x="260" y="459"/>
                    </a:lnTo>
                    <a:lnTo>
                      <a:pt x="256" y="457"/>
                    </a:lnTo>
                    <a:lnTo>
                      <a:pt x="256" y="459"/>
                    </a:lnTo>
                    <a:lnTo>
                      <a:pt x="260" y="461"/>
                    </a:lnTo>
                    <a:lnTo>
                      <a:pt x="246" y="463"/>
                    </a:lnTo>
                    <a:lnTo>
                      <a:pt x="246" y="467"/>
                    </a:lnTo>
                    <a:lnTo>
                      <a:pt x="254" y="467"/>
                    </a:lnTo>
                    <a:lnTo>
                      <a:pt x="254" y="469"/>
                    </a:lnTo>
                    <a:lnTo>
                      <a:pt x="250" y="469"/>
                    </a:lnTo>
                    <a:lnTo>
                      <a:pt x="246" y="469"/>
                    </a:lnTo>
                    <a:lnTo>
                      <a:pt x="250" y="471"/>
                    </a:lnTo>
                    <a:lnTo>
                      <a:pt x="252" y="471"/>
                    </a:lnTo>
                    <a:lnTo>
                      <a:pt x="250" y="477"/>
                    </a:lnTo>
                    <a:lnTo>
                      <a:pt x="252" y="479"/>
                    </a:lnTo>
                    <a:lnTo>
                      <a:pt x="256" y="477"/>
                    </a:lnTo>
                    <a:lnTo>
                      <a:pt x="256" y="481"/>
                    </a:lnTo>
                    <a:lnTo>
                      <a:pt x="254" y="481"/>
                    </a:lnTo>
                    <a:lnTo>
                      <a:pt x="254" y="483"/>
                    </a:lnTo>
                    <a:lnTo>
                      <a:pt x="260" y="483"/>
                    </a:lnTo>
                    <a:lnTo>
                      <a:pt x="256" y="487"/>
                    </a:lnTo>
                    <a:lnTo>
                      <a:pt x="256" y="491"/>
                    </a:lnTo>
                    <a:lnTo>
                      <a:pt x="260" y="489"/>
                    </a:lnTo>
                    <a:lnTo>
                      <a:pt x="260" y="487"/>
                    </a:lnTo>
                    <a:lnTo>
                      <a:pt x="264" y="487"/>
                    </a:lnTo>
                    <a:lnTo>
                      <a:pt x="264" y="493"/>
                    </a:lnTo>
                    <a:lnTo>
                      <a:pt x="264" y="496"/>
                    </a:lnTo>
                    <a:lnTo>
                      <a:pt x="269" y="493"/>
                    </a:lnTo>
                    <a:lnTo>
                      <a:pt x="269" y="498"/>
                    </a:lnTo>
                    <a:lnTo>
                      <a:pt x="269" y="500"/>
                    </a:lnTo>
                    <a:lnTo>
                      <a:pt x="271" y="500"/>
                    </a:lnTo>
                    <a:lnTo>
                      <a:pt x="277" y="498"/>
                    </a:lnTo>
                    <a:lnTo>
                      <a:pt x="279" y="498"/>
                    </a:lnTo>
                    <a:lnTo>
                      <a:pt x="279" y="500"/>
                    </a:lnTo>
                    <a:lnTo>
                      <a:pt x="279" y="502"/>
                    </a:lnTo>
                    <a:lnTo>
                      <a:pt x="279" y="506"/>
                    </a:lnTo>
                    <a:lnTo>
                      <a:pt x="283" y="502"/>
                    </a:lnTo>
                    <a:lnTo>
                      <a:pt x="283" y="506"/>
                    </a:lnTo>
                    <a:lnTo>
                      <a:pt x="281" y="508"/>
                    </a:lnTo>
                    <a:lnTo>
                      <a:pt x="283" y="508"/>
                    </a:lnTo>
                    <a:lnTo>
                      <a:pt x="287" y="508"/>
                    </a:lnTo>
                    <a:lnTo>
                      <a:pt x="287" y="514"/>
                    </a:lnTo>
                    <a:lnTo>
                      <a:pt x="283" y="516"/>
                    </a:lnTo>
                    <a:lnTo>
                      <a:pt x="287" y="518"/>
                    </a:lnTo>
                    <a:lnTo>
                      <a:pt x="289" y="514"/>
                    </a:lnTo>
                    <a:lnTo>
                      <a:pt x="291" y="516"/>
                    </a:lnTo>
                    <a:lnTo>
                      <a:pt x="289" y="516"/>
                    </a:lnTo>
                    <a:lnTo>
                      <a:pt x="291" y="518"/>
                    </a:lnTo>
                    <a:lnTo>
                      <a:pt x="289" y="518"/>
                    </a:lnTo>
                    <a:lnTo>
                      <a:pt x="287" y="518"/>
                    </a:lnTo>
                    <a:lnTo>
                      <a:pt x="287" y="520"/>
                    </a:lnTo>
                    <a:lnTo>
                      <a:pt x="291" y="520"/>
                    </a:lnTo>
                    <a:lnTo>
                      <a:pt x="289" y="524"/>
                    </a:lnTo>
                    <a:lnTo>
                      <a:pt x="289" y="526"/>
                    </a:lnTo>
                    <a:lnTo>
                      <a:pt x="293" y="526"/>
                    </a:lnTo>
                    <a:lnTo>
                      <a:pt x="293" y="530"/>
                    </a:lnTo>
                    <a:lnTo>
                      <a:pt x="297" y="530"/>
                    </a:lnTo>
                    <a:lnTo>
                      <a:pt x="299" y="530"/>
                    </a:lnTo>
                    <a:lnTo>
                      <a:pt x="299" y="528"/>
                    </a:lnTo>
                    <a:lnTo>
                      <a:pt x="299" y="526"/>
                    </a:lnTo>
                    <a:lnTo>
                      <a:pt x="301" y="528"/>
                    </a:lnTo>
                    <a:lnTo>
                      <a:pt x="309" y="526"/>
                    </a:lnTo>
                    <a:lnTo>
                      <a:pt x="315" y="518"/>
                    </a:lnTo>
                    <a:lnTo>
                      <a:pt x="317" y="518"/>
                    </a:lnTo>
                    <a:lnTo>
                      <a:pt x="315" y="526"/>
                    </a:lnTo>
                    <a:lnTo>
                      <a:pt x="317" y="526"/>
                    </a:lnTo>
                    <a:lnTo>
                      <a:pt x="317" y="528"/>
                    </a:lnTo>
                    <a:lnTo>
                      <a:pt x="315" y="528"/>
                    </a:lnTo>
                    <a:lnTo>
                      <a:pt x="319" y="528"/>
                    </a:lnTo>
                    <a:lnTo>
                      <a:pt x="321" y="528"/>
                    </a:lnTo>
                    <a:lnTo>
                      <a:pt x="319" y="534"/>
                    </a:lnTo>
                    <a:lnTo>
                      <a:pt x="321" y="534"/>
                    </a:lnTo>
                    <a:lnTo>
                      <a:pt x="325" y="534"/>
                    </a:lnTo>
                    <a:lnTo>
                      <a:pt x="327" y="528"/>
                    </a:lnTo>
                    <a:lnTo>
                      <a:pt x="329" y="530"/>
                    </a:lnTo>
                    <a:lnTo>
                      <a:pt x="332" y="528"/>
                    </a:lnTo>
                    <a:lnTo>
                      <a:pt x="332" y="534"/>
                    </a:lnTo>
                    <a:lnTo>
                      <a:pt x="329" y="536"/>
                    </a:lnTo>
                    <a:lnTo>
                      <a:pt x="329" y="538"/>
                    </a:lnTo>
                    <a:lnTo>
                      <a:pt x="334" y="534"/>
                    </a:lnTo>
                    <a:lnTo>
                      <a:pt x="334" y="538"/>
                    </a:lnTo>
                    <a:lnTo>
                      <a:pt x="334" y="540"/>
                    </a:lnTo>
                    <a:lnTo>
                      <a:pt x="336" y="540"/>
                    </a:lnTo>
                    <a:lnTo>
                      <a:pt x="338" y="536"/>
                    </a:lnTo>
                    <a:lnTo>
                      <a:pt x="342" y="538"/>
                    </a:lnTo>
                    <a:lnTo>
                      <a:pt x="338" y="538"/>
                    </a:lnTo>
                    <a:lnTo>
                      <a:pt x="338" y="544"/>
                    </a:lnTo>
                    <a:lnTo>
                      <a:pt x="346" y="546"/>
                    </a:lnTo>
                    <a:lnTo>
                      <a:pt x="348" y="544"/>
                    </a:lnTo>
                    <a:lnTo>
                      <a:pt x="352" y="544"/>
                    </a:lnTo>
                    <a:lnTo>
                      <a:pt x="348" y="544"/>
                    </a:lnTo>
                    <a:lnTo>
                      <a:pt x="354" y="540"/>
                    </a:lnTo>
                    <a:lnTo>
                      <a:pt x="352" y="538"/>
                    </a:lnTo>
                    <a:lnTo>
                      <a:pt x="348" y="538"/>
                    </a:lnTo>
                    <a:lnTo>
                      <a:pt x="348" y="536"/>
                    </a:lnTo>
                    <a:lnTo>
                      <a:pt x="352" y="534"/>
                    </a:lnTo>
                    <a:lnTo>
                      <a:pt x="348" y="530"/>
                    </a:lnTo>
                    <a:lnTo>
                      <a:pt x="344" y="530"/>
                    </a:lnTo>
                    <a:lnTo>
                      <a:pt x="344" y="528"/>
                    </a:lnTo>
                    <a:lnTo>
                      <a:pt x="348" y="528"/>
                    </a:lnTo>
                    <a:lnTo>
                      <a:pt x="352" y="526"/>
                    </a:lnTo>
                    <a:lnTo>
                      <a:pt x="348" y="526"/>
                    </a:lnTo>
                    <a:lnTo>
                      <a:pt x="352" y="526"/>
                    </a:lnTo>
                    <a:lnTo>
                      <a:pt x="352" y="520"/>
                    </a:lnTo>
                    <a:lnTo>
                      <a:pt x="352" y="518"/>
                    </a:lnTo>
                    <a:lnTo>
                      <a:pt x="356" y="516"/>
                    </a:lnTo>
                    <a:lnTo>
                      <a:pt x="356" y="514"/>
                    </a:lnTo>
                    <a:lnTo>
                      <a:pt x="354" y="510"/>
                    </a:lnTo>
                    <a:lnTo>
                      <a:pt x="360" y="508"/>
                    </a:lnTo>
                    <a:lnTo>
                      <a:pt x="362" y="502"/>
                    </a:lnTo>
                    <a:lnTo>
                      <a:pt x="360" y="500"/>
                    </a:lnTo>
                    <a:lnTo>
                      <a:pt x="360" y="493"/>
                    </a:lnTo>
                    <a:lnTo>
                      <a:pt x="362" y="493"/>
                    </a:lnTo>
                    <a:lnTo>
                      <a:pt x="362" y="496"/>
                    </a:lnTo>
                    <a:lnTo>
                      <a:pt x="364" y="496"/>
                    </a:lnTo>
                    <a:lnTo>
                      <a:pt x="364" y="493"/>
                    </a:lnTo>
                    <a:lnTo>
                      <a:pt x="364" y="491"/>
                    </a:lnTo>
                    <a:lnTo>
                      <a:pt x="364" y="489"/>
                    </a:lnTo>
                    <a:lnTo>
                      <a:pt x="362" y="489"/>
                    </a:lnTo>
                    <a:lnTo>
                      <a:pt x="362" y="487"/>
                    </a:lnTo>
                    <a:lnTo>
                      <a:pt x="364" y="487"/>
                    </a:lnTo>
                    <a:lnTo>
                      <a:pt x="364" y="483"/>
                    </a:lnTo>
                    <a:lnTo>
                      <a:pt x="372" y="487"/>
                    </a:lnTo>
                    <a:lnTo>
                      <a:pt x="370" y="481"/>
                    </a:lnTo>
                    <a:lnTo>
                      <a:pt x="372" y="481"/>
                    </a:lnTo>
                    <a:lnTo>
                      <a:pt x="372" y="477"/>
                    </a:lnTo>
                    <a:lnTo>
                      <a:pt x="370" y="471"/>
                    </a:lnTo>
                    <a:lnTo>
                      <a:pt x="372" y="471"/>
                    </a:lnTo>
                    <a:lnTo>
                      <a:pt x="374" y="477"/>
                    </a:lnTo>
                    <a:lnTo>
                      <a:pt x="376" y="477"/>
                    </a:lnTo>
                    <a:lnTo>
                      <a:pt x="376" y="473"/>
                    </a:lnTo>
                    <a:lnTo>
                      <a:pt x="376" y="471"/>
                    </a:lnTo>
                    <a:lnTo>
                      <a:pt x="376" y="467"/>
                    </a:lnTo>
                    <a:lnTo>
                      <a:pt x="380" y="461"/>
                    </a:lnTo>
                    <a:lnTo>
                      <a:pt x="370" y="459"/>
                    </a:lnTo>
                    <a:lnTo>
                      <a:pt x="370" y="457"/>
                    </a:lnTo>
                    <a:lnTo>
                      <a:pt x="374" y="459"/>
                    </a:lnTo>
                    <a:lnTo>
                      <a:pt x="382" y="459"/>
                    </a:lnTo>
                    <a:lnTo>
                      <a:pt x="382" y="449"/>
                    </a:lnTo>
                    <a:lnTo>
                      <a:pt x="380" y="443"/>
                    </a:lnTo>
                    <a:lnTo>
                      <a:pt x="376" y="441"/>
                    </a:lnTo>
                    <a:lnTo>
                      <a:pt x="376" y="439"/>
                    </a:lnTo>
                    <a:lnTo>
                      <a:pt x="380" y="439"/>
                    </a:lnTo>
                    <a:lnTo>
                      <a:pt x="382" y="439"/>
                    </a:lnTo>
                    <a:lnTo>
                      <a:pt x="384" y="439"/>
                    </a:lnTo>
                    <a:lnTo>
                      <a:pt x="388" y="437"/>
                    </a:lnTo>
                    <a:lnTo>
                      <a:pt x="388" y="431"/>
                    </a:lnTo>
                    <a:lnTo>
                      <a:pt x="392" y="431"/>
                    </a:lnTo>
                    <a:lnTo>
                      <a:pt x="394" y="431"/>
                    </a:lnTo>
                    <a:lnTo>
                      <a:pt x="397" y="431"/>
                    </a:lnTo>
                    <a:lnTo>
                      <a:pt x="394" y="431"/>
                    </a:lnTo>
                    <a:lnTo>
                      <a:pt x="397" y="429"/>
                    </a:lnTo>
                    <a:lnTo>
                      <a:pt x="401" y="429"/>
                    </a:lnTo>
                    <a:lnTo>
                      <a:pt x="407" y="431"/>
                    </a:lnTo>
                    <a:lnTo>
                      <a:pt x="409" y="429"/>
                    </a:lnTo>
                    <a:lnTo>
                      <a:pt x="411" y="428"/>
                    </a:lnTo>
                    <a:lnTo>
                      <a:pt x="417" y="424"/>
                    </a:lnTo>
                    <a:lnTo>
                      <a:pt x="419" y="431"/>
                    </a:lnTo>
                    <a:lnTo>
                      <a:pt x="419" y="433"/>
                    </a:lnTo>
                    <a:lnTo>
                      <a:pt x="421" y="433"/>
                    </a:lnTo>
                    <a:lnTo>
                      <a:pt x="419" y="431"/>
                    </a:lnTo>
                    <a:lnTo>
                      <a:pt x="421" y="431"/>
                    </a:lnTo>
                    <a:lnTo>
                      <a:pt x="425" y="429"/>
                    </a:lnTo>
                    <a:lnTo>
                      <a:pt x="427" y="424"/>
                    </a:lnTo>
                    <a:lnTo>
                      <a:pt x="431" y="424"/>
                    </a:lnTo>
                    <a:lnTo>
                      <a:pt x="435" y="428"/>
                    </a:lnTo>
                    <a:lnTo>
                      <a:pt x="437" y="424"/>
                    </a:lnTo>
                    <a:lnTo>
                      <a:pt x="437" y="420"/>
                    </a:lnTo>
                    <a:lnTo>
                      <a:pt x="441" y="418"/>
                    </a:lnTo>
                    <a:lnTo>
                      <a:pt x="445" y="414"/>
                    </a:lnTo>
                    <a:lnTo>
                      <a:pt x="445" y="410"/>
                    </a:lnTo>
                    <a:lnTo>
                      <a:pt x="449" y="410"/>
                    </a:lnTo>
                    <a:lnTo>
                      <a:pt x="455" y="404"/>
                    </a:lnTo>
                    <a:lnTo>
                      <a:pt x="463" y="402"/>
                    </a:lnTo>
                    <a:lnTo>
                      <a:pt x="466" y="398"/>
                    </a:lnTo>
                    <a:lnTo>
                      <a:pt x="466" y="392"/>
                    </a:lnTo>
                    <a:lnTo>
                      <a:pt x="472" y="390"/>
                    </a:lnTo>
                    <a:lnTo>
                      <a:pt x="474" y="392"/>
                    </a:lnTo>
                    <a:lnTo>
                      <a:pt x="476" y="390"/>
                    </a:lnTo>
                    <a:lnTo>
                      <a:pt x="476" y="388"/>
                    </a:lnTo>
                    <a:lnTo>
                      <a:pt x="476" y="382"/>
                    </a:lnTo>
                    <a:lnTo>
                      <a:pt x="474" y="380"/>
                    </a:lnTo>
                    <a:lnTo>
                      <a:pt x="472" y="374"/>
                    </a:lnTo>
                    <a:lnTo>
                      <a:pt x="472" y="368"/>
                    </a:lnTo>
                    <a:lnTo>
                      <a:pt x="474" y="374"/>
                    </a:lnTo>
                    <a:lnTo>
                      <a:pt x="478" y="378"/>
                    </a:lnTo>
                    <a:lnTo>
                      <a:pt x="486" y="380"/>
                    </a:lnTo>
                    <a:lnTo>
                      <a:pt x="494" y="380"/>
                    </a:lnTo>
                    <a:lnTo>
                      <a:pt x="494" y="378"/>
                    </a:lnTo>
                    <a:lnTo>
                      <a:pt x="500" y="378"/>
                    </a:lnTo>
                    <a:lnTo>
                      <a:pt x="500" y="374"/>
                    </a:lnTo>
                    <a:lnTo>
                      <a:pt x="500" y="372"/>
                    </a:lnTo>
                    <a:lnTo>
                      <a:pt x="502" y="372"/>
                    </a:lnTo>
                    <a:lnTo>
                      <a:pt x="502" y="378"/>
                    </a:lnTo>
                    <a:lnTo>
                      <a:pt x="506" y="374"/>
                    </a:lnTo>
                    <a:lnTo>
                      <a:pt x="510" y="374"/>
                    </a:lnTo>
                    <a:lnTo>
                      <a:pt x="512" y="372"/>
                    </a:lnTo>
                    <a:lnTo>
                      <a:pt x="514" y="372"/>
                    </a:lnTo>
                    <a:lnTo>
                      <a:pt x="514" y="374"/>
                    </a:lnTo>
                    <a:lnTo>
                      <a:pt x="520" y="372"/>
                    </a:lnTo>
                    <a:lnTo>
                      <a:pt x="524" y="372"/>
                    </a:lnTo>
                    <a:lnTo>
                      <a:pt x="524" y="370"/>
                    </a:lnTo>
                    <a:lnTo>
                      <a:pt x="528" y="370"/>
                    </a:lnTo>
                    <a:lnTo>
                      <a:pt x="529" y="372"/>
                    </a:lnTo>
                    <a:lnTo>
                      <a:pt x="533" y="368"/>
                    </a:lnTo>
                    <a:lnTo>
                      <a:pt x="537" y="368"/>
                    </a:lnTo>
                    <a:lnTo>
                      <a:pt x="547" y="364"/>
                    </a:lnTo>
                    <a:lnTo>
                      <a:pt x="547" y="359"/>
                    </a:lnTo>
                    <a:lnTo>
                      <a:pt x="549" y="359"/>
                    </a:lnTo>
                    <a:lnTo>
                      <a:pt x="551" y="361"/>
                    </a:lnTo>
                    <a:lnTo>
                      <a:pt x="555" y="361"/>
                    </a:lnTo>
                    <a:lnTo>
                      <a:pt x="559" y="353"/>
                    </a:lnTo>
                    <a:lnTo>
                      <a:pt x="565" y="353"/>
                    </a:lnTo>
                    <a:lnTo>
                      <a:pt x="565" y="355"/>
                    </a:lnTo>
                    <a:lnTo>
                      <a:pt x="567" y="353"/>
                    </a:lnTo>
                    <a:lnTo>
                      <a:pt x="569" y="353"/>
                    </a:lnTo>
                    <a:lnTo>
                      <a:pt x="571" y="351"/>
                    </a:lnTo>
                    <a:lnTo>
                      <a:pt x="575" y="351"/>
                    </a:lnTo>
                    <a:lnTo>
                      <a:pt x="577" y="351"/>
                    </a:lnTo>
                    <a:lnTo>
                      <a:pt x="583" y="349"/>
                    </a:lnTo>
                    <a:lnTo>
                      <a:pt x="587" y="349"/>
                    </a:lnTo>
                    <a:lnTo>
                      <a:pt x="587" y="343"/>
                    </a:lnTo>
                    <a:lnTo>
                      <a:pt x="593" y="343"/>
                    </a:lnTo>
                    <a:lnTo>
                      <a:pt x="593" y="339"/>
                    </a:lnTo>
                    <a:lnTo>
                      <a:pt x="595" y="333"/>
                    </a:lnTo>
                    <a:lnTo>
                      <a:pt x="598" y="333"/>
                    </a:lnTo>
                    <a:lnTo>
                      <a:pt x="602" y="331"/>
                    </a:lnTo>
                    <a:lnTo>
                      <a:pt x="593" y="331"/>
                    </a:lnTo>
                    <a:lnTo>
                      <a:pt x="583" y="329"/>
                    </a:lnTo>
                    <a:lnTo>
                      <a:pt x="577" y="325"/>
                    </a:lnTo>
                    <a:lnTo>
                      <a:pt x="575" y="325"/>
                    </a:lnTo>
                    <a:lnTo>
                      <a:pt x="571" y="325"/>
                    </a:lnTo>
                    <a:lnTo>
                      <a:pt x="571" y="323"/>
                    </a:lnTo>
                    <a:lnTo>
                      <a:pt x="567" y="325"/>
                    </a:lnTo>
                    <a:lnTo>
                      <a:pt x="561" y="329"/>
                    </a:lnTo>
                    <a:lnTo>
                      <a:pt x="547" y="329"/>
                    </a:lnTo>
                    <a:lnTo>
                      <a:pt x="549" y="325"/>
                    </a:lnTo>
                    <a:lnTo>
                      <a:pt x="551" y="323"/>
                    </a:lnTo>
                    <a:lnTo>
                      <a:pt x="543" y="321"/>
                    </a:lnTo>
                    <a:lnTo>
                      <a:pt x="528" y="323"/>
                    </a:lnTo>
                    <a:lnTo>
                      <a:pt x="524" y="319"/>
                    </a:lnTo>
                    <a:lnTo>
                      <a:pt x="524" y="315"/>
                    </a:lnTo>
                    <a:lnTo>
                      <a:pt x="528" y="315"/>
                    </a:lnTo>
                    <a:lnTo>
                      <a:pt x="528" y="323"/>
                    </a:lnTo>
                    <a:lnTo>
                      <a:pt x="539" y="321"/>
                    </a:lnTo>
                    <a:lnTo>
                      <a:pt x="551" y="319"/>
                    </a:lnTo>
                    <a:lnTo>
                      <a:pt x="555" y="321"/>
                    </a:lnTo>
                    <a:lnTo>
                      <a:pt x="559" y="321"/>
                    </a:lnTo>
                    <a:lnTo>
                      <a:pt x="561" y="319"/>
                    </a:lnTo>
                    <a:lnTo>
                      <a:pt x="559" y="313"/>
                    </a:lnTo>
                    <a:lnTo>
                      <a:pt x="549" y="313"/>
                    </a:lnTo>
                    <a:lnTo>
                      <a:pt x="537" y="313"/>
                    </a:lnTo>
                    <a:lnTo>
                      <a:pt x="531" y="315"/>
                    </a:lnTo>
                    <a:lnTo>
                      <a:pt x="528" y="315"/>
                    </a:lnTo>
                    <a:lnTo>
                      <a:pt x="529" y="313"/>
                    </a:lnTo>
                    <a:lnTo>
                      <a:pt x="531" y="311"/>
                    </a:lnTo>
                    <a:lnTo>
                      <a:pt x="531" y="309"/>
                    </a:lnTo>
                    <a:lnTo>
                      <a:pt x="533" y="311"/>
                    </a:lnTo>
                    <a:lnTo>
                      <a:pt x="551" y="313"/>
                    </a:lnTo>
                    <a:lnTo>
                      <a:pt x="555" y="309"/>
                    </a:lnTo>
                    <a:lnTo>
                      <a:pt x="561" y="309"/>
                    </a:lnTo>
                    <a:lnTo>
                      <a:pt x="561" y="305"/>
                    </a:lnTo>
                    <a:lnTo>
                      <a:pt x="561" y="303"/>
                    </a:lnTo>
                    <a:lnTo>
                      <a:pt x="551" y="301"/>
                    </a:lnTo>
                    <a:lnTo>
                      <a:pt x="551" y="299"/>
                    </a:lnTo>
                    <a:lnTo>
                      <a:pt x="539" y="301"/>
                    </a:lnTo>
                    <a:lnTo>
                      <a:pt x="528" y="301"/>
                    </a:lnTo>
                    <a:lnTo>
                      <a:pt x="524" y="301"/>
                    </a:lnTo>
                    <a:lnTo>
                      <a:pt x="531" y="299"/>
                    </a:lnTo>
                    <a:lnTo>
                      <a:pt x="531" y="296"/>
                    </a:lnTo>
                    <a:lnTo>
                      <a:pt x="528" y="294"/>
                    </a:lnTo>
                    <a:lnTo>
                      <a:pt x="529" y="294"/>
                    </a:lnTo>
                    <a:lnTo>
                      <a:pt x="529" y="292"/>
                    </a:lnTo>
                    <a:lnTo>
                      <a:pt x="533" y="296"/>
                    </a:lnTo>
                    <a:lnTo>
                      <a:pt x="541" y="296"/>
                    </a:lnTo>
                    <a:lnTo>
                      <a:pt x="551" y="296"/>
                    </a:lnTo>
                    <a:lnTo>
                      <a:pt x="551" y="299"/>
                    </a:lnTo>
                    <a:lnTo>
                      <a:pt x="557" y="299"/>
                    </a:lnTo>
                    <a:lnTo>
                      <a:pt x="561" y="301"/>
                    </a:lnTo>
                    <a:lnTo>
                      <a:pt x="567" y="303"/>
                    </a:lnTo>
                    <a:lnTo>
                      <a:pt x="571" y="303"/>
                    </a:lnTo>
                    <a:lnTo>
                      <a:pt x="571" y="309"/>
                    </a:lnTo>
                    <a:lnTo>
                      <a:pt x="577" y="315"/>
                    </a:lnTo>
                    <a:lnTo>
                      <a:pt x="585" y="323"/>
                    </a:lnTo>
                    <a:lnTo>
                      <a:pt x="593" y="325"/>
                    </a:lnTo>
                    <a:lnTo>
                      <a:pt x="595" y="325"/>
                    </a:lnTo>
                    <a:lnTo>
                      <a:pt x="595" y="323"/>
                    </a:lnTo>
                    <a:lnTo>
                      <a:pt x="598" y="325"/>
                    </a:lnTo>
                    <a:lnTo>
                      <a:pt x="604" y="329"/>
                    </a:lnTo>
                    <a:lnTo>
                      <a:pt x="606" y="329"/>
                    </a:lnTo>
                    <a:lnTo>
                      <a:pt x="610" y="325"/>
                    </a:lnTo>
                    <a:lnTo>
                      <a:pt x="610" y="323"/>
                    </a:lnTo>
                    <a:lnTo>
                      <a:pt x="604" y="321"/>
                    </a:lnTo>
                    <a:lnTo>
                      <a:pt x="606" y="319"/>
                    </a:lnTo>
                    <a:lnTo>
                      <a:pt x="606" y="315"/>
                    </a:lnTo>
                    <a:lnTo>
                      <a:pt x="606" y="311"/>
                    </a:lnTo>
                    <a:lnTo>
                      <a:pt x="604" y="305"/>
                    </a:lnTo>
                    <a:lnTo>
                      <a:pt x="602" y="305"/>
                    </a:lnTo>
                    <a:lnTo>
                      <a:pt x="602" y="301"/>
                    </a:lnTo>
                    <a:lnTo>
                      <a:pt x="598" y="301"/>
                    </a:lnTo>
                    <a:lnTo>
                      <a:pt x="598" y="303"/>
                    </a:lnTo>
                    <a:lnTo>
                      <a:pt x="596" y="303"/>
                    </a:lnTo>
                    <a:lnTo>
                      <a:pt x="596" y="299"/>
                    </a:lnTo>
                    <a:lnTo>
                      <a:pt x="598" y="299"/>
                    </a:lnTo>
                    <a:lnTo>
                      <a:pt x="595" y="299"/>
                    </a:lnTo>
                    <a:lnTo>
                      <a:pt x="595" y="296"/>
                    </a:lnTo>
                    <a:lnTo>
                      <a:pt x="595" y="294"/>
                    </a:lnTo>
                    <a:lnTo>
                      <a:pt x="589" y="292"/>
                    </a:lnTo>
                    <a:lnTo>
                      <a:pt x="585" y="290"/>
                    </a:lnTo>
                    <a:lnTo>
                      <a:pt x="583" y="286"/>
                    </a:lnTo>
                    <a:lnTo>
                      <a:pt x="577" y="284"/>
                    </a:lnTo>
                    <a:lnTo>
                      <a:pt x="569" y="284"/>
                    </a:lnTo>
                    <a:lnTo>
                      <a:pt x="565" y="284"/>
                    </a:lnTo>
                    <a:lnTo>
                      <a:pt x="571" y="282"/>
                    </a:lnTo>
                    <a:lnTo>
                      <a:pt x="569" y="276"/>
                    </a:lnTo>
                    <a:lnTo>
                      <a:pt x="565" y="274"/>
                    </a:lnTo>
                    <a:lnTo>
                      <a:pt x="565" y="276"/>
                    </a:lnTo>
                    <a:lnTo>
                      <a:pt x="561" y="280"/>
                    </a:lnTo>
                    <a:lnTo>
                      <a:pt x="555" y="280"/>
                    </a:lnTo>
                    <a:lnTo>
                      <a:pt x="555" y="282"/>
                    </a:lnTo>
                    <a:lnTo>
                      <a:pt x="549" y="282"/>
                    </a:lnTo>
                    <a:lnTo>
                      <a:pt x="551" y="276"/>
                    </a:lnTo>
                    <a:lnTo>
                      <a:pt x="547" y="276"/>
                    </a:lnTo>
                    <a:lnTo>
                      <a:pt x="543" y="276"/>
                    </a:lnTo>
                    <a:lnTo>
                      <a:pt x="543" y="274"/>
                    </a:lnTo>
                    <a:lnTo>
                      <a:pt x="541" y="272"/>
                    </a:lnTo>
                    <a:lnTo>
                      <a:pt x="541" y="270"/>
                    </a:lnTo>
                    <a:lnTo>
                      <a:pt x="543" y="266"/>
                    </a:lnTo>
                    <a:lnTo>
                      <a:pt x="547" y="266"/>
                    </a:lnTo>
                    <a:lnTo>
                      <a:pt x="547" y="264"/>
                    </a:lnTo>
                    <a:lnTo>
                      <a:pt x="543" y="264"/>
                    </a:lnTo>
                    <a:lnTo>
                      <a:pt x="557" y="264"/>
                    </a:lnTo>
                    <a:lnTo>
                      <a:pt x="561" y="260"/>
                    </a:lnTo>
                    <a:lnTo>
                      <a:pt x="565" y="260"/>
                    </a:lnTo>
                    <a:lnTo>
                      <a:pt x="567" y="256"/>
                    </a:lnTo>
                    <a:lnTo>
                      <a:pt x="571" y="256"/>
                    </a:lnTo>
                    <a:lnTo>
                      <a:pt x="571" y="250"/>
                    </a:lnTo>
                    <a:lnTo>
                      <a:pt x="577" y="250"/>
                    </a:lnTo>
                    <a:lnTo>
                      <a:pt x="575" y="254"/>
                    </a:lnTo>
                    <a:lnTo>
                      <a:pt x="575" y="256"/>
                    </a:lnTo>
                    <a:lnTo>
                      <a:pt x="577" y="256"/>
                    </a:lnTo>
                    <a:lnTo>
                      <a:pt x="579" y="260"/>
                    </a:lnTo>
                    <a:lnTo>
                      <a:pt x="585" y="260"/>
                    </a:lnTo>
                    <a:lnTo>
                      <a:pt x="587" y="260"/>
                    </a:lnTo>
                    <a:lnTo>
                      <a:pt x="595" y="260"/>
                    </a:lnTo>
                    <a:lnTo>
                      <a:pt x="596" y="264"/>
                    </a:lnTo>
                    <a:lnTo>
                      <a:pt x="604" y="262"/>
                    </a:lnTo>
                    <a:lnTo>
                      <a:pt x="610" y="260"/>
                    </a:lnTo>
                    <a:lnTo>
                      <a:pt x="610" y="256"/>
                    </a:lnTo>
                    <a:lnTo>
                      <a:pt x="620" y="254"/>
                    </a:lnTo>
                    <a:lnTo>
                      <a:pt x="620" y="250"/>
                    </a:lnTo>
                    <a:lnTo>
                      <a:pt x="620" y="246"/>
                    </a:lnTo>
                    <a:lnTo>
                      <a:pt x="614" y="246"/>
                    </a:lnTo>
                    <a:lnTo>
                      <a:pt x="606" y="244"/>
                    </a:lnTo>
                    <a:lnTo>
                      <a:pt x="606" y="246"/>
                    </a:lnTo>
                    <a:lnTo>
                      <a:pt x="604" y="250"/>
                    </a:lnTo>
                    <a:lnTo>
                      <a:pt x="602" y="244"/>
                    </a:lnTo>
                    <a:lnTo>
                      <a:pt x="598" y="244"/>
                    </a:lnTo>
                    <a:lnTo>
                      <a:pt x="596" y="244"/>
                    </a:lnTo>
                    <a:lnTo>
                      <a:pt x="596" y="242"/>
                    </a:lnTo>
                    <a:lnTo>
                      <a:pt x="598" y="236"/>
                    </a:lnTo>
                    <a:lnTo>
                      <a:pt x="598" y="232"/>
                    </a:lnTo>
                    <a:lnTo>
                      <a:pt x="606" y="234"/>
                    </a:lnTo>
                    <a:lnTo>
                      <a:pt x="614" y="234"/>
                    </a:lnTo>
                    <a:lnTo>
                      <a:pt x="622" y="236"/>
                    </a:lnTo>
                    <a:lnTo>
                      <a:pt x="626" y="240"/>
                    </a:lnTo>
                    <a:lnTo>
                      <a:pt x="630" y="240"/>
                    </a:lnTo>
                    <a:lnTo>
                      <a:pt x="632" y="240"/>
                    </a:lnTo>
                    <a:lnTo>
                      <a:pt x="634" y="236"/>
                    </a:lnTo>
                    <a:lnTo>
                      <a:pt x="636" y="236"/>
                    </a:lnTo>
                    <a:lnTo>
                      <a:pt x="636" y="234"/>
                    </a:lnTo>
                    <a:lnTo>
                      <a:pt x="630" y="232"/>
                    </a:lnTo>
                    <a:lnTo>
                      <a:pt x="626" y="234"/>
                    </a:lnTo>
                    <a:lnTo>
                      <a:pt x="614" y="234"/>
                    </a:lnTo>
                    <a:lnTo>
                      <a:pt x="616" y="232"/>
                    </a:lnTo>
                    <a:lnTo>
                      <a:pt x="616" y="231"/>
                    </a:lnTo>
                    <a:lnTo>
                      <a:pt x="620" y="227"/>
                    </a:lnTo>
                    <a:lnTo>
                      <a:pt x="616" y="227"/>
                    </a:lnTo>
                    <a:lnTo>
                      <a:pt x="612" y="227"/>
                    </a:lnTo>
                    <a:lnTo>
                      <a:pt x="612" y="231"/>
                    </a:lnTo>
                    <a:lnTo>
                      <a:pt x="606" y="231"/>
                    </a:lnTo>
                    <a:lnTo>
                      <a:pt x="610" y="227"/>
                    </a:lnTo>
                    <a:lnTo>
                      <a:pt x="612" y="225"/>
                    </a:lnTo>
                    <a:lnTo>
                      <a:pt x="614" y="223"/>
                    </a:lnTo>
                    <a:lnTo>
                      <a:pt x="610" y="217"/>
                    </a:lnTo>
                    <a:lnTo>
                      <a:pt x="602" y="215"/>
                    </a:lnTo>
                    <a:lnTo>
                      <a:pt x="604" y="213"/>
                    </a:lnTo>
                    <a:lnTo>
                      <a:pt x="606" y="213"/>
                    </a:lnTo>
                    <a:lnTo>
                      <a:pt x="610" y="215"/>
                    </a:lnTo>
                    <a:lnTo>
                      <a:pt x="616" y="215"/>
                    </a:lnTo>
                    <a:lnTo>
                      <a:pt x="620" y="213"/>
                    </a:lnTo>
                    <a:lnTo>
                      <a:pt x="622" y="213"/>
                    </a:lnTo>
                    <a:lnTo>
                      <a:pt x="622" y="215"/>
                    </a:lnTo>
                    <a:lnTo>
                      <a:pt x="622" y="217"/>
                    </a:lnTo>
                    <a:lnTo>
                      <a:pt x="626" y="217"/>
                    </a:lnTo>
                    <a:lnTo>
                      <a:pt x="626" y="207"/>
                    </a:lnTo>
                    <a:lnTo>
                      <a:pt x="624" y="197"/>
                    </a:lnTo>
                    <a:lnTo>
                      <a:pt x="622" y="197"/>
                    </a:lnTo>
                    <a:lnTo>
                      <a:pt x="622" y="195"/>
                    </a:lnTo>
                    <a:lnTo>
                      <a:pt x="624" y="195"/>
                    </a:lnTo>
                    <a:lnTo>
                      <a:pt x="624" y="193"/>
                    </a:lnTo>
                    <a:lnTo>
                      <a:pt x="622" y="189"/>
                    </a:lnTo>
                    <a:lnTo>
                      <a:pt x="616" y="189"/>
                    </a:lnTo>
                    <a:lnTo>
                      <a:pt x="612" y="195"/>
                    </a:lnTo>
                    <a:lnTo>
                      <a:pt x="610" y="193"/>
                    </a:lnTo>
                    <a:lnTo>
                      <a:pt x="604" y="193"/>
                    </a:lnTo>
                    <a:lnTo>
                      <a:pt x="604" y="187"/>
                    </a:lnTo>
                    <a:lnTo>
                      <a:pt x="610" y="189"/>
                    </a:lnTo>
                    <a:lnTo>
                      <a:pt x="612" y="187"/>
                    </a:lnTo>
                    <a:lnTo>
                      <a:pt x="614" y="185"/>
                    </a:lnTo>
                    <a:lnTo>
                      <a:pt x="612" y="179"/>
                    </a:lnTo>
                    <a:lnTo>
                      <a:pt x="614" y="179"/>
                    </a:lnTo>
                    <a:lnTo>
                      <a:pt x="612" y="179"/>
                    </a:lnTo>
                    <a:lnTo>
                      <a:pt x="612" y="175"/>
                    </a:lnTo>
                    <a:lnTo>
                      <a:pt x="622" y="177"/>
                    </a:lnTo>
                    <a:lnTo>
                      <a:pt x="630" y="177"/>
                    </a:lnTo>
                    <a:lnTo>
                      <a:pt x="634" y="183"/>
                    </a:lnTo>
                    <a:lnTo>
                      <a:pt x="644" y="179"/>
                    </a:lnTo>
                    <a:lnTo>
                      <a:pt x="642" y="179"/>
                    </a:lnTo>
                    <a:lnTo>
                      <a:pt x="642" y="175"/>
                    </a:lnTo>
                    <a:lnTo>
                      <a:pt x="642" y="173"/>
                    </a:lnTo>
                    <a:lnTo>
                      <a:pt x="640" y="167"/>
                    </a:lnTo>
                    <a:lnTo>
                      <a:pt x="636" y="165"/>
                    </a:lnTo>
                    <a:lnTo>
                      <a:pt x="634" y="164"/>
                    </a:lnTo>
                    <a:lnTo>
                      <a:pt x="632" y="164"/>
                    </a:lnTo>
                    <a:lnTo>
                      <a:pt x="632" y="167"/>
                    </a:lnTo>
                    <a:lnTo>
                      <a:pt x="630" y="167"/>
                    </a:lnTo>
                    <a:lnTo>
                      <a:pt x="626" y="165"/>
                    </a:lnTo>
                    <a:lnTo>
                      <a:pt x="620" y="167"/>
                    </a:lnTo>
                    <a:lnTo>
                      <a:pt x="620" y="158"/>
                    </a:lnTo>
                    <a:lnTo>
                      <a:pt x="630" y="158"/>
                    </a:lnTo>
                    <a:lnTo>
                      <a:pt x="632" y="158"/>
                    </a:lnTo>
                    <a:lnTo>
                      <a:pt x="632" y="156"/>
                    </a:lnTo>
                    <a:lnTo>
                      <a:pt x="624" y="154"/>
                    </a:lnTo>
                    <a:lnTo>
                      <a:pt x="622" y="150"/>
                    </a:lnTo>
                    <a:lnTo>
                      <a:pt x="620" y="150"/>
                    </a:lnTo>
                    <a:lnTo>
                      <a:pt x="616" y="154"/>
                    </a:lnTo>
                    <a:lnTo>
                      <a:pt x="612" y="150"/>
                    </a:lnTo>
                    <a:lnTo>
                      <a:pt x="606" y="148"/>
                    </a:lnTo>
                    <a:lnTo>
                      <a:pt x="604" y="150"/>
                    </a:lnTo>
                    <a:lnTo>
                      <a:pt x="602" y="148"/>
                    </a:lnTo>
                    <a:lnTo>
                      <a:pt x="604" y="148"/>
                    </a:lnTo>
                    <a:lnTo>
                      <a:pt x="604" y="144"/>
                    </a:lnTo>
                    <a:lnTo>
                      <a:pt x="614" y="146"/>
                    </a:lnTo>
                    <a:lnTo>
                      <a:pt x="622" y="148"/>
                    </a:lnTo>
                    <a:lnTo>
                      <a:pt x="624" y="140"/>
                    </a:lnTo>
                    <a:lnTo>
                      <a:pt x="626" y="138"/>
                    </a:lnTo>
                    <a:lnTo>
                      <a:pt x="632" y="136"/>
                    </a:lnTo>
                    <a:lnTo>
                      <a:pt x="632" y="134"/>
                    </a:lnTo>
                    <a:lnTo>
                      <a:pt x="632" y="130"/>
                    </a:lnTo>
                    <a:lnTo>
                      <a:pt x="632" y="128"/>
                    </a:lnTo>
                    <a:lnTo>
                      <a:pt x="636" y="120"/>
                    </a:lnTo>
                    <a:lnTo>
                      <a:pt x="634" y="120"/>
                    </a:lnTo>
                    <a:lnTo>
                      <a:pt x="632" y="116"/>
                    </a:lnTo>
                    <a:lnTo>
                      <a:pt x="650" y="116"/>
                    </a:lnTo>
                    <a:lnTo>
                      <a:pt x="650" y="110"/>
                    </a:lnTo>
                    <a:lnTo>
                      <a:pt x="654" y="106"/>
                    </a:lnTo>
                    <a:lnTo>
                      <a:pt x="654" y="104"/>
                    </a:lnTo>
                    <a:lnTo>
                      <a:pt x="654" y="100"/>
                    </a:lnTo>
                    <a:lnTo>
                      <a:pt x="648" y="99"/>
                    </a:lnTo>
                    <a:lnTo>
                      <a:pt x="642" y="99"/>
                    </a:lnTo>
                    <a:lnTo>
                      <a:pt x="634" y="99"/>
                    </a:lnTo>
                    <a:lnTo>
                      <a:pt x="632" y="100"/>
                    </a:lnTo>
                    <a:lnTo>
                      <a:pt x="622" y="106"/>
                    </a:lnTo>
                    <a:lnTo>
                      <a:pt x="622" y="100"/>
                    </a:lnTo>
                    <a:lnTo>
                      <a:pt x="620" y="99"/>
                    </a:lnTo>
                    <a:lnTo>
                      <a:pt x="620" y="97"/>
                    </a:lnTo>
                    <a:lnTo>
                      <a:pt x="622" y="95"/>
                    </a:lnTo>
                    <a:lnTo>
                      <a:pt x="626" y="91"/>
                    </a:lnTo>
                    <a:lnTo>
                      <a:pt x="634" y="95"/>
                    </a:lnTo>
                    <a:lnTo>
                      <a:pt x="650" y="97"/>
                    </a:lnTo>
                    <a:lnTo>
                      <a:pt x="660" y="97"/>
                    </a:lnTo>
                    <a:lnTo>
                      <a:pt x="661" y="97"/>
                    </a:lnTo>
                    <a:lnTo>
                      <a:pt x="675" y="87"/>
                    </a:lnTo>
                    <a:lnTo>
                      <a:pt x="675" y="85"/>
                    </a:lnTo>
                    <a:lnTo>
                      <a:pt x="675" y="81"/>
                    </a:lnTo>
                    <a:lnTo>
                      <a:pt x="663" y="81"/>
                    </a:lnTo>
                    <a:lnTo>
                      <a:pt x="661" y="87"/>
                    </a:lnTo>
                    <a:lnTo>
                      <a:pt x="654" y="85"/>
                    </a:lnTo>
                    <a:lnTo>
                      <a:pt x="650" y="87"/>
                    </a:lnTo>
                    <a:lnTo>
                      <a:pt x="642" y="87"/>
                    </a:lnTo>
                    <a:lnTo>
                      <a:pt x="634" y="81"/>
                    </a:lnTo>
                    <a:lnTo>
                      <a:pt x="642" y="81"/>
                    </a:lnTo>
                    <a:lnTo>
                      <a:pt x="648" y="81"/>
                    </a:lnTo>
                    <a:lnTo>
                      <a:pt x="650" y="79"/>
                    </a:lnTo>
                    <a:lnTo>
                      <a:pt x="658" y="79"/>
                    </a:lnTo>
                    <a:lnTo>
                      <a:pt x="663" y="81"/>
                    </a:lnTo>
                    <a:lnTo>
                      <a:pt x="669" y="79"/>
                    </a:lnTo>
                    <a:lnTo>
                      <a:pt x="675" y="79"/>
                    </a:lnTo>
                    <a:lnTo>
                      <a:pt x="679" y="81"/>
                    </a:lnTo>
                    <a:lnTo>
                      <a:pt x="679" y="77"/>
                    </a:lnTo>
                    <a:lnTo>
                      <a:pt x="691" y="77"/>
                    </a:lnTo>
                    <a:lnTo>
                      <a:pt x="691" y="71"/>
                    </a:lnTo>
                    <a:lnTo>
                      <a:pt x="697" y="71"/>
                    </a:lnTo>
                    <a:lnTo>
                      <a:pt x="701" y="67"/>
                    </a:lnTo>
                    <a:lnTo>
                      <a:pt x="707" y="67"/>
                    </a:lnTo>
                    <a:lnTo>
                      <a:pt x="709" y="67"/>
                    </a:lnTo>
                    <a:lnTo>
                      <a:pt x="713" y="65"/>
                    </a:lnTo>
                    <a:lnTo>
                      <a:pt x="709" y="61"/>
                    </a:lnTo>
                    <a:lnTo>
                      <a:pt x="707" y="57"/>
                    </a:lnTo>
                    <a:lnTo>
                      <a:pt x="699" y="59"/>
                    </a:lnTo>
                    <a:lnTo>
                      <a:pt x="691" y="59"/>
                    </a:lnTo>
                    <a:lnTo>
                      <a:pt x="671" y="55"/>
                    </a:lnTo>
                    <a:lnTo>
                      <a:pt x="667" y="55"/>
                    </a:lnTo>
                    <a:lnTo>
                      <a:pt x="660" y="57"/>
                    </a:lnTo>
                    <a:lnTo>
                      <a:pt x="654" y="55"/>
                    </a:lnTo>
                    <a:lnTo>
                      <a:pt x="650" y="55"/>
                    </a:lnTo>
                    <a:lnTo>
                      <a:pt x="650" y="59"/>
                    </a:lnTo>
                    <a:lnTo>
                      <a:pt x="636" y="61"/>
                    </a:lnTo>
                    <a:lnTo>
                      <a:pt x="636" y="65"/>
                    </a:lnTo>
                    <a:lnTo>
                      <a:pt x="634" y="65"/>
                    </a:lnTo>
                    <a:lnTo>
                      <a:pt x="632" y="65"/>
                    </a:lnTo>
                    <a:lnTo>
                      <a:pt x="626" y="61"/>
                    </a:lnTo>
                    <a:lnTo>
                      <a:pt x="624" y="65"/>
                    </a:lnTo>
                    <a:lnTo>
                      <a:pt x="620" y="57"/>
                    </a:lnTo>
                    <a:lnTo>
                      <a:pt x="614" y="65"/>
                    </a:lnTo>
                    <a:lnTo>
                      <a:pt x="610" y="67"/>
                    </a:lnTo>
                    <a:lnTo>
                      <a:pt x="604" y="67"/>
                    </a:lnTo>
                    <a:lnTo>
                      <a:pt x="598" y="71"/>
                    </a:lnTo>
                    <a:lnTo>
                      <a:pt x="593" y="75"/>
                    </a:lnTo>
                    <a:lnTo>
                      <a:pt x="583" y="77"/>
                    </a:lnTo>
                    <a:lnTo>
                      <a:pt x="577" y="75"/>
                    </a:lnTo>
                    <a:lnTo>
                      <a:pt x="575" y="77"/>
                    </a:lnTo>
                    <a:lnTo>
                      <a:pt x="569" y="75"/>
                    </a:lnTo>
                    <a:lnTo>
                      <a:pt x="575" y="71"/>
                    </a:lnTo>
                    <a:lnTo>
                      <a:pt x="579" y="69"/>
                    </a:lnTo>
                    <a:lnTo>
                      <a:pt x="585" y="69"/>
                    </a:lnTo>
                    <a:lnTo>
                      <a:pt x="585" y="67"/>
                    </a:lnTo>
                    <a:lnTo>
                      <a:pt x="593" y="65"/>
                    </a:lnTo>
                    <a:lnTo>
                      <a:pt x="598" y="55"/>
                    </a:lnTo>
                    <a:lnTo>
                      <a:pt x="598" y="51"/>
                    </a:lnTo>
                    <a:lnTo>
                      <a:pt x="598" y="49"/>
                    </a:lnTo>
                    <a:lnTo>
                      <a:pt x="585" y="51"/>
                    </a:lnTo>
                    <a:lnTo>
                      <a:pt x="583" y="49"/>
                    </a:lnTo>
                    <a:lnTo>
                      <a:pt x="577" y="49"/>
                    </a:lnTo>
                    <a:lnTo>
                      <a:pt x="575" y="51"/>
                    </a:lnTo>
                    <a:lnTo>
                      <a:pt x="575" y="59"/>
                    </a:lnTo>
                    <a:lnTo>
                      <a:pt x="547" y="59"/>
                    </a:lnTo>
                    <a:lnTo>
                      <a:pt x="549" y="57"/>
                    </a:lnTo>
                    <a:lnTo>
                      <a:pt x="549" y="51"/>
                    </a:lnTo>
                    <a:lnTo>
                      <a:pt x="547" y="49"/>
                    </a:lnTo>
                    <a:lnTo>
                      <a:pt x="516" y="51"/>
                    </a:lnTo>
                    <a:lnTo>
                      <a:pt x="512" y="51"/>
                    </a:lnTo>
                    <a:lnTo>
                      <a:pt x="506" y="51"/>
                    </a:lnTo>
                    <a:lnTo>
                      <a:pt x="504" y="51"/>
                    </a:lnTo>
                    <a:lnTo>
                      <a:pt x="500" y="51"/>
                    </a:lnTo>
                    <a:lnTo>
                      <a:pt x="496" y="51"/>
                    </a:lnTo>
                    <a:lnTo>
                      <a:pt x="494" y="51"/>
                    </a:lnTo>
                    <a:lnTo>
                      <a:pt x="486" y="55"/>
                    </a:lnTo>
                    <a:lnTo>
                      <a:pt x="478" y="57"/>
                    </a:lnTo>
                    <a:lnTo>
                      <a:pt x="474" y="57"/>
                    </a:lnTo>
                    <a:lnTo>
                      <a:pt x="468" y="57"/>
                    </a:lnTo>
                    <a:lnTo>
                      <a:pt x="466" y="59"/>
                    </a:lnTo>
                    <a:lnTo>
                      <a:pt x="466" y="61"/>
                    </a:lnTo>
                    <a:lnTo>
                      <a:pt x="463" y="61"/>
                    </a:lnTo>
                    <a:lnTo>
                      <a:pt x="464" y="57"/>
                    </a:lnTo>
                    <a:lnTo>
                      <a:pt x="472" y="57"/>
                    </a:lnTo>
                    <a:lnTo>
                      <a:pt x="478" y="55"/>
                    </a:lnTo>
                    <a:lnTo>
                      <a:pt x="482" y="51"/>
                    </a:lnTo>
                    <a:lnTo>
                      <a:pt x="486" y="51"/>
                    </a:lnTo>
                    <a:lnTo>
                      <a:pt x="492" y="51"/>
                    </a:lnTo>
                    <a:lnTo>
                      <a:pt x="492" y="47"/>
                    </a:lnTo>
                    <a:lnTo>
                      <a:pt x="500" y="45"/>
                    </a:lnTo>
                    <a:lnTo>
                      <a:pt x="510" y="45"/>
                    </a:lnTo>
                    <a:lnTo>
                      <a:pt x="529" y="45"/>
                    </a:lnTo>
                    <a:lnTo>
                      <a:pt x="533" y="47"/>
                    </a:lnTo>
                    <a:lnTo>
                      <a:pt x="549" y="45"/>
                    </a:lnTo>
                    <a:lnTo>
                      <a:pt x="567" y="45"/>
                    </a:lnTo>
                    <a:lnTo>
                      <a:pt x="571" y="47"/>
                    </a:lnTo>
                    <a:lnTo>
                      <a:pt x="579" y="47"/>
                    </a:lnTo>
                    <a:lnTo>
                      <a:pt x="589" y="45"/>
                    </a:lnTo>
                    <a:lnTo>
                      <a:pt x="596" y="45"/>
                    </a:lnTo>
                    <a:lnTo>
                      <a:pt x="602" y="45"/>
                    </a:lnTo>
                    <a:lnTo>
                      <a:pt x="602" y="45"/>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190" name="Freeform 98">
                <a:extLst>
                  <a:ext uri="{FF2B5EF4-FFF2-40B4-BE49-F238E27FC236}">
                    <a16:creationId xmlns:a16="http://schemas.microsoft.com/office/drawing/2014/main" id="{E165AC7E-F510-8C41-91A6-8572DEA316EA}"/>
                  </a:ext>
                </a:extLst>
              </p:cNvPr>
              <p:cNvSpPr>
                <a:spLocks/>
              </p:cNvSpPr>
              <p:nvPr/>
            </p:nvSpPr>
            <p:spPr bwMode="gray">
              <a:xfrm>
                <a:off x="4257675" y="1779588"/>
                <a:ext cx="3175" cy="1588"/>
              </a:xfrm>
              <a:custGeom>
                <a:avLst/>
                <a:gdLst/>
                <a:ahLst/>
                <a:cxnLst>
                  <a:cxn ang="0">
                    <a:pos x="0" y="0"/>
                  </a:cxn>
                  <a:cxn ang="0">
                    <a:pos x="2" y="0"/>
                  </a:cxn>
                  <a:cxn ang="0">
                    <a:pos x="0" y="0"/>
                  </a:cxn>
                  <a:cxn ang="0">
                    <a:pos x="0" y="0"/>
                  </a:cxn>
                </a:cxnLst>
                <a:rect l="0" t="0" r="r" b="b"/>
                <a:pathLst>
                  <a:path w="2">
                    <a:moveTo>
                      <a:pt x="0" y="0"/>
                    </a:moveTo>
                    <a:lnTo>
                      <a:pt x="2" y="0"/>
                    </a:lnTo>
                    <a:lnTo>
                      <a:pt x="0" y="0"/>
                    </a:lnTo>
                    <a:lnTo>
                      <a:pt x="0"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191" name="Freeform 99">
                <a:extLst>
                  <a:ext uri="{FF2B5EF4-FFF2-40B4-BE49-F238E27FC236}">
                    <a16:creationId xmlns:a16="http://schemas.microsoft.com/office/drawing/2014/main" id="{53E026E0-62AB-3545-9318-F70CDF1C01C3}"/>
                  </a:ext>
                </a:extLst>
              </p:cNvPr>
              <p:cNvSpPr>
                <a:spLocks/>
              </p:cNvSpPr>
              <p:nvPr/>
            </p:nvSpPr>
            <p:spPr bwMode="gray">
              <a:xfrm>
                <a:off x="3790950" y="2355850"/>
                <a:ext cx="9525" cy="6350"/>
              </a:xfrm>
              <a:custGeom>
                <a:avLst/>
                <a:gdLst/>
                <a:ahLst/>
                <a:cxnLst>
                  <a:cxn ang="0">
                    <a:pos x="2" y="0"/>
                  </a:cxn>
                  <a:cxn ang="0">
                    <a:pos x="0" y="2"/>
                  </a:cxn>
                  <a:cxn ang="0">
                    <a:pos x="2" y="2"/>
                  </a:cxn>
                  <a:cxn ang="0">
                    <a:pos x="6" y="4"/>
                  </a:cxn>
                  <a:cxn ang="0">
                    <a:pos x="6" y="2"/>
                  </a:cxn>
                  <a:cxn ang="0">
                    <a:pos x="6" y="0"/>
                  </a:cxn>
                  <a:cxn ang="0">
                    <a:pos x="2" y="0"/>
                  </a:cxn>
                </a:cxnLst>
                <a:rect l="0" t="0" r="r" b="b"/>
                <a:pathLst>
                  <a:path w="6" h="4">
                    <a:moveTo>
                      <a:pt x="2" y="0"/>
                    </a:moveTo>
                    <a:lnTo>
                      <a:pt x="0" y="2"/>
                    </a:lnTo>
                    <a:lnTo>
                      <a:pt x="2" y="2"/>
                    </a:lnTo>
                    <a:lnTo>
                      <a:pt x="6" y="4"/>
                    </a:lnTo>
                    <a:lnTo>
                      <a:pt x="6" y="2"/>
                    </a:lnTo>
                    <a:lnTo>
                      <a:pt x="6" y="0"/>
                    </a:lnTo>
                    <a:lnTo>
                      <a:pt x="2"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192" name="Freeform 100">
                <a:extLst>
                  <a:ext uri="{FF2B5EF4-FFF2-40B4-BE49-F238E27FC236}">
                    <a16:creationId xmlns:a16="http://schemas.microsoft.com/office/drawing/2014/main" id="{684F77D6-BCE1-0B49-BF8E-F0E23A8C6C4A}"/>
                  </a:ext>
                </a:extLst>
              </p:cNvPr>
              <p:cNvSpPr>
                <a:spLocks/>
              </p:cNvSpPr>
              <p:nvPr/>
            </p:nvSpPr>
            <p:spPr bwMode="gray">
              <a:xfrm>
                <a:off x="3790950" y="2355850"/>
                <a:ext cx="9525" cy="6350"/>
              </a:xfrm>
              <a:custGeom>
                <a:avLst/>
                <a:gdLst/>
                <a:ahLst/>
                <a:cxnLst>
                  <a:cxn ang="0">
                    <a:pos x="2" y="0"/>
                  </a:cxn>
                  <a:cxn ang="0">
                    <a:pos x="0" y="2"/>
                  </a:cxn>
                  <a:cxn ang="0">
                    <a:pos x="2" y="2"/>
                  </a:cxn>
                  <a:cxn ang="0">
                    <a:pos x="6" y="4"/>
                  </a:cxn>
                  <a:cxn ang="0">
                    <a:pos x="6" y="2"/>
                  </a:cxn>
                  <a:cxn ang="0">
                    <a:pos x="6" y="0"/>
                  </a:cxn>
                  <a:cxn ang="0">
                    <a:pos x="2" y="0"/>
                  </a:cxn>
                </a:cxnLst>
                <a:rect l="0" t="0" r="r" b="b"/>
                <a:pathLst>
                  <a:path w="6" h="4">
                    <a:moveTo>
                      <a:pt x="2" y="0"/>
                    </a:moveTo>
                    <a:lnTo>
                      <a:pt x="0" y="2"/>
                    </a:lnTo>
                    <a:lnTo>
                      <a:pt x="2" y="2"/>
                    </a:lnTo>
                    <a:lnTo>
                      <a:pt x="6" y="4"/>
                    </a:lnTo>
                    <a:lnTo>
                      <a:pt x="6" y="2"/>
                    </a:lnTo>
                    <a:lnTo>
                      <a:pt x="6" y="0"/>
                    </a:lnTo>
                    <a:lnTo>
                      <a:pt x="2"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193" name="Freeform 101">
                <a:extLst>
                  <a:ext uri="{FF2B5EF4-FFF2-40B4-BE49-F238E27FC236}">
                    <a16:creationId xmlns:a16="http://schemas.microsoft.com/office/drawing/2014/main" id="{F58D73DF-2FED-4A48-BC5C-0A84D8A4BAEE}"/>
                  </a:ext>
                </a:extLst>
              </p:cNvPr>
              <p:cNvSpPr>
                <a:spLocks/>
              </p:cNvSpPr>
              <p:nvPr/>
            </p:nvSpPr>
            <p:spPr bwMode="gray">
              <a:xfrm>
                <a:off x="3767138" y="2324100"/>
                <a:ext cx="1588" cy="3175"/>
              </a:xfrm>
              <a:custGeom>
                <a:avLst/>
                <a:gdLst/>
                <a:ahLst/>
                <a:cxnLst>
                  <a:cxn ang="0">
                    <a:pos x="0" y="0"/>
                  </a:cxn>
                  <a:cxn ang="0">
                    <a:pos x="0" y="0"/>
                  </a:cxn>
                  <a:cxn ang="0">
                    <a:pos x="0" y="2"/>
                  </a:cxn>
                  <a:cxn ang="0">
                    <a:pos x="0" y="0"/>
                  </a:cxn>
                </a:cxnLst>
                <a:rect l="0" t="0" r="r" b="b"/>
                <a:pathLst>
                  <a:path h="2">
                    <a:moveTo>
                      <a:pt x="0" y="0"/>
                    </a:moveTo>
                    <a:lnTo>
                      <a:pt x="0" y="0"/>
                    </a:lnTo>
                    <a:lnTo>
                      <a:pt x="0" y="2"/>
                    </a:lnTo>
                    <a:lnTo>
                      <a:pt x="0"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194" name="Freeform 102">
                <a:extLst>
                  <a:ext uri="{FF2B5EF4-FFF2-40B4-BE49-F238E27FC236}">
                    <a16:creationId xmlns:a16="http://schemas.microsoft.com/office/drawing/2014/main" id="{80FF49EF-11D6-C147-A7DA-8A6A76FCCEA4}"/>
                  </a:ext>
                </a:extLst>
              </p:cNvPr>
              <p:cNvSpPr>
                <a:spLocks/>
              </p:cNvSpPr>
              <p:nvPr/>
            </p:nvSpPr>
            <p:spPr bwMode="gray">
              <a:xfrm>
                <a:off x="3767138" y="2324100"/>
                <a:ext cx="1588" cy="3175"/>
              </a:xfrm>
              <a:custGeom>
                <a:avLst/>
                <a:gdLst/>
                <a:ahLst/>
                <a:cxnLst>
                  <a:cxn ang="0">
                    <a:pos x="0" y="0"/>
                  </a:cxn>
                  <a:cxn ang="0">
                    <a:pos x="0" y="0"/>
                  </a:cxn>
                  <a:cxn ang="0">
                    <a:pos x="0" y="2"/>
                  </a:cxn>
                  <a:cxn ang="0">
                    <a:pos x="0" y="0"/>
                  </a:cxn>
                </a:cxnLst>
                <a:rect l="0" t="0" r="r" b="b"/>
                <a:pathLst>
                  <a:path h="2">
                    <a:moveTo>
                      <a:pt x="0" y="0"/>
                    </a:moveTo>
                    <a:lnTo>
                      <a:pt x="0" y="0"/>
                    </a:lnTo>
                    <a:lnTo>
                      <a:pt x="0" y="2"/>
                    </a:lnTo>
                    <a:lnTo>
                      <a:pt x="0"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195" name="Freeform 103">
                <a:extLst>
                  <a:ext uri="{FF2B5EF4-FFF2-40B4-BE49-F238E27FC236}">
                    <a16:creationId xmlns:a16="http://schemas.microsoft.com/office/drawing/2014/main" id="{E908C0F9-4D69-9249-A2BD-569A670D1D84}"/>
                  </a:ext>
                </a:extLst>
              </p:cNvPr>
              <p:cNvSpPr>
                <a:spLocks/>
              </p:cNvSpPr>
              <p:nvPr/>
            </p:nvSpPr>
            <p:spPr bwMode="gray">
              <a:xfrm>
                <a:off x="4213225" y="1860550"/>
                <a:ext cx="19050" cy="12700"/>
              </a:xfrm>
              <a:custGeom>
                <a:avLst/>
                <a:gdLst/>
                <a:ahLst/>
                <a:cxnLst>
                  <a:cxn ang="0">
                    <a:pos x="0" y="0"/>
                  </a:cxn>
                  <a:cxn ang="0">
                    <a:pos x="0" y="0"/>
                  </a:cxn>
                  <a:cxn ang="0">
                    <a:pos x="0" y="8"/>
                  </a:cxn>
                  <a:cxn ang="0">
                    <a:pos x="2" y="8"/>
                  </a:cxn>
                  <a:cxn ang="0">
                    <a:pos x="10" y="8"/>
                  </a:cxn>
                  <a:cxn ang="0">
                    <a:pos x="12" y="6"/>
                  </a:cxn>
                  <a:cxn ang="0">
                    <a:pos x="10" y="2"/>
                  </a:cxn>
                  <a:cxn ang="0">
                    <a:pos x="0" y="0"/>
                  </a:cxn>
                </a:cxnLst>
                <a:rect l="0" t="0" r="r" b="b"/>
                <a:pathLst>
                  <a:path w="12" h="8">
                    <a:moveTo>
                      <a:pt x="0" y="0"/>
                    </a:moveTo>
                    <a:lnTo>
                      <a:pt x="0" y="0"/>
                    </a:lnTo>
                    <a:lnTo>
                      <a:pt x="0" y="8"/>
                    </a:lnTo>
                    <a:lnTo>
                      <a:pt x="2" y="8"/>
                    </a:lnTo>
                    <a:lnTo>
                      <a:pt x="10" y="8"/>
                    </a:lnTo>
                    <a:lnTo>
                      <a:pt x="12" y="6"/>
                    </a:lnTo>
                    <a:lnTo>
                      <a:pt x="10" y="2"/>
                    </a:lnTo>
                    <a:lnTo>
                      <a:pt x="0"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196" name="Freeform 104">
                <a:extLst>
                  <a:ext uri="{FF2B5EF4-FFF2-40B4-BE49-F238E27FC236}">
                    <a16:creationId xmlns:a16="http://schemas.microsoft.com/office/drawing/2014/main" id="{E1C03CB4-44F3-F342-848A-726E25DC4628}"/>
                  </a:ext>
                </a:extLst>
              </p:cNvPr>
              <p:cNvSpPr>
                <a:spLocks/>
              </p:cNvSpPr>
              <p:nvPr/>
            </p:nvSpPr>
            <p:spPr bwMode="gray">
              <a:xfrm>
                <a:off x="4213225" y="1860550"/>
                <a:ext cx="19050" cy="12700"/>
              </a:xfrm>
              <a:custGeom>
                <a:avLst/>
                <a:gdLst/>
                <a:ahLst/>
                <a:cxnLst>
                  <a:cxn ang="0">
                    <a:pos x="0" y="0"/>
                  </a:cxn>
                  <a:cxn ang="0">
                    <a:pos x="0" y="0"/>
                  </a:cxn>
                  <a:cxn ang="0">
                    <a:pos x="0" y="8"/>
                  </a:cxn>
                  <a:cxn ang="0">
                    <a:pos x="2" y="8"/>
                  </a:cxn>
                  <a:cxn ang="0">
                    <a:pos x="10" y="8"/>
                  </a:cxn>
                  <a:cxn ang="0">
                    <a:pos x="12" y="6"/>
                  </a:cxn>
                  <a:cxn ang="0">
                    <a:pos x="10" y="2"/>
                  </a:cxn>
                  <a:cxn ang="0">
                    <a:pos x="0" y="0"/>
                  </a:cxn>
                </a:cxnLst>
                <a:rect l="0" t="0" r="r" b="b"/>
                <a:pathLst>
                  <a:path w="12" h="8">
                    <a:moveTo>
                      <a:pt x="0" y="0"/>
                    </a:moveTo>
                    <a:lnTo>
                      <a:pt x="0" y="0"/>
                    </a:lnTo>
                    <a:lnTo>
                      <a:pt x="0" y="8"/>
                    </a:lnTo>
                    <a:lnTo>
                      <a:pt x="2" y="8"/>
                    </a:lnTo>
                    <a:lnTo>
                      <a:pt x="10" y="8"/>
                    </a:lnTo>
                    <a:lnTo>
                      <a:pt x="12" y="6"/>
                    </a:lnTo>
                    <a:lnTo>
                      <a:pt x="10" y="2"/>
                    </a:lnTo>
                    <a:lnTo>
                      <a:pt x="0"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197" name="Freeform 105">
                <a:extLst>
                  <a:ext uri="{FF2B5EF4-FFF2-40B4-BE49-F238E27FC236}">
                    <a16:creationId xmlns:a16="http://schemas.microsoft.com/office/drawing/2014/main" id="{19215B1D-173B-B246-9315-68EFA4ABA182}"/>
                  </a:ext>
                </a:extLst>
              </p:cNvPr>
              <p:cNvSpPr>
                <a:spLocks/>
              </p:cNvSpPr>
              <p:nvPr/>
            </p:nvSpPr>
            <p:spPr bwMode="gray">
              <a:xfrm>
                <a:off x="4097338" y="1624013"/>
                <a:ext cx="15875" cy="9525"/>
              </a:xfrm>
              <a:custGeom>
                <a:avLst/>
                <a:gdLst/>
                <a:ahLst/>
                <a:cxnLst>
                  <a:cxn ang="0">
                    <a:pos x="8" y="2"/>
                  </a:cxn>
                  <a:cxn ang="0">
                    <a:pos x="8" y="2"/>
                  </a:cxn>
                  <a:cxn ang="0">
                    <a:pos x="10" y="0"/>
                  </a:cxn>
                  <a:cxn ang="0">
                    <a:pos x="8" y="2"/>
                  </a:cxn>
                  <a:cxn ang="0">
                    <a:pos x="4" y="4"/>
                  </a:cxn>
                  <a:cxn ang="0">
                    <a:pos x="2" y="6"/>
                  </a:cxn>
                  <a:cxn ang="0">
                    <a:pos x="0" y="6"/>
                  </a:cxn>
                  <a:cxn ang="0">
                    <a:pos x="0" y="4"/>
                  </a:cxn>
                  <a:cxn ang="0">
                    <a:pos x="2" y="2"/>
                  </a:cxn>
                  <a:cxn ang="0">
                    <a:pos x="8" y="2"/>
                  </a:cxn>
                </a:cxnLst>
                <a:rect l="0" t="0" r="r" b="b"/>
                <a:pathLst>
                  <a:path w="10" h="6">
                    <a:moveTo>
                      <a:pt x="8" y="2"/>
                    </a:moveTo>
                    <a:lnTo>
                      <a:pt x="8" y="2"/>
                    </a:lnTo>
                    <a:lnTo>
                      <a:pt x="10" y="0"/>
                    </a:lnTo>
                    <a:lnTo>
                      <a:pt x="8" y="2"/>
                    </a:lnTo>
                    <a:lnTo>
                      <a:pt x="4" y="4"/>
                    </a:lnTo>
                    <a:lnTo>
                      <a:pt x="2" y="6"/>
                    </a:lnTo>
                    <a:lnTo>
                      <a:pt x="0" y="6"/>
                    </a:lnTo>
                    <a:lnTo>
                      <a:pt x="0" y="4"/>
                    </a:lnTo>
                    <a:lnTo>
                      <a:pt x="2" y="2"/>
                    </a:lnTo>
                    <a:lnTo>
                      <a:pt x="8" y="2"/>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198" name="Freeform 106">
                <a:extLst>
                  <a:ext uri="{FF2B5EF4-FFF2-40B4-BE49-F238E27FC236}">
                    <a16:creationId xmlns:a16="http://schemas.microsoft.com/office/drawing/2014/main" id="{30679B23-2180-6646-9789-53DB217EC8C1}"/>
                  </a:ext>
                </a:extLst>
              </p:cNvPr>
              <p:cNvSpPr>
                <a:spLocks/>
              </p:cNvSpPr>
              <p:nvPr/>
            </p:nvSpPr>
            <p:spPr bwMode="gray">
              <a:xfrm>
                <a:off x="4097338" y="1624013"/>
                <a:ext cx="15875" cy="9525"/>
              </a:xfrm>
              <a:custGeom>
                <a:avLst/>
                <a:gdLst/>
                <a:ahLst/>
                <a:cxnLst>
                  <a:cxn ang="0">
                    <a:pos x="8" y="2"/>
                  </a:cxn>
                  <a:cxn ang="0">
                    <a:pos x="8" y="2"/>
                  </a:cxn>
                  <a:cxn ang="0">
                    <a:pos x="10" y="0"/>
                  </a:cxn>
                  <a:cxn ang="0">
                    <a:pos x="8" y="2"/>
                  </a:cxn>
                  <a:cxn ang="0">
                    <a:pos x="4" y="4"/>
                  </a:cxn>
                  <a:cxn ang="0">
                    <a:pos x="2" y="6"/>
                  </a:cxn>
                  <a:cxn ang="0">
                    <a:pos x="0" y="6"/>
                  </a:cxn>
                  <a:cxn ang="0">
                    <a:pos x="0" y="4"/>
                  </a:cxn>
                  <a:cxn ang="0">
                    <a:pos x="2" y="2"/>
                  </a:cxn>
                  <a:cxn ang="0">
                    <a:pos x="8" y="2"/>
                  </a:cxn>
                </a:cxnLst>
                <a:rect l="0" t="0" r="r" b="b"/>
                <a:pathLst>
                  <a:path w="10" h="6">
                    <a:moveTo>
                      <a:pt x="8" y="2"/>
                    </a:moveTo>
                    <a:lnTo>
                      <a:pt x="8" y="2"/>
                    </a:lnTo>
                    <a:lnTo>
                      <a:pt x="10" y="0"/>
                    </a:lnTo>
                    <a:lnTo>
                      <a:pt x="8" y="2"/>
                    </a:lnTo>
                    <a:lnTo>
                      <a:pt x="4" y="4"/>
                    </a:lnTo>
                    <a:lnTo>
                      <a:pt x="2" y="6"/>
                    </a:lnTo>
                    <a:lnTo>
                      <a:pt x="0" y="6"/>
                    </a:lnTo>
                    <a:lnTo>
                      <a:pt x="0" y="4"/>
                    </a:lnTo>
                    <a:lnTo>
                      <a:pt x="2" y="2"/>
                    </a:lnTo>
                    <a:lnTo>
                      <a:pt x="8" y="2"/>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199" name="Freeform 107">
                <a:extLst>
                  <a:ext uri="{FF2B5EF4-FFF2-40B4-BE49-F238E27FC236}">
                    <a16:creationId xmlns:a16="http://schemas.microsoft.com/office/drawing/2014/main" id="{4F77FBE6-24F9-9041-904F-34CFA74AA783}"/>
                  </a:ext>
                </a:extLst>
              </p:cNvPr>
              <p:cNvSpPr>
                <a:spLocks/>
              </p:cNvSpPr>
              <p:nvPr/>
            </p:nvSpPr>
            <p:spPr bwMode="gray">
              <a:xfrm>
                <a:off x="3838575" y="1554163"/>
                <a:ext cx="9525" cy="6350"/>
              </a:xfrm>
              <a:custGeom>
                <a:avLst/>
                <a:gdLst/>
                <a:ahLst/>
                <a:cxnLst>
                  <a:cxn ang="0">
                    <a:pos x="0" y="0"/>
                  </a:cxn>
                  <a:cxn ang="0">
                    <a:pos x="0" y="0"/>
                  </a:cxn>
                  <a:cxn ang="0">
                    <a:pos x="4" y="4"/>
                  </a:cxn>
                  <a:cxn ang="0">
                    <a:pos x="6" y="4"/>
                  </a:cxn>
                  <a:cxn ang="0">
                    <a:pos x="4" y="4"/>
                  </a:cxn>
                  <a:cxn ang="0">
                    <a:pos x="0" y="0"/>
                  </a:cxn>
                </a:cxnLst>
                <a:rect l="0" t="0" r="r" b="b"/>
                <a:pathLst>
                  <a:path w="6" h="4">
                    <a:moveTo>
                      <a:pt x="0" y="0"/>
                    </a:moveTo>
                    <a:lnTo>
                      <a:pt x="0" y="0"/>
                    </a:lnTo>
                    <a:lnTo>
                      <a:pt x="4" y="4"/>
                    </a:lnTo>
                    <a:lnTo>
                      <a:pt x="6" y="4"/>
                    </a:lnTo>
                    <a:lnTo>
                      <a:pt x="4" y="4"/>
                    </a:lnTo>
                    <a:lnTo>
                      <a:pt x="0"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200" name="Freeform 108">
                <a:extLst>
                  <a:ext uri="{FF2B5EF4-FFF2-40B4-BE49-F238E27FC236}">
                    <a16:creationId xmlns:a16="http://schemas.microsoft.com/office/drawing/2014/main" id="{04F60F01-DD1D-204B-9986-A48D881E536B}"/>
                  </a:ext>
                </a:extLst>
              </p:cNvPr>
              <p:cNvSpPr>
                <a:spLocks/>
              </p:cNvSpPr>
              <p:nvPr/>
            </p:nvSpPr>
            <p:spPr bwMode="gray">
              <a:xfrm>
                <a:off x="3838575" y="1554163"/>
                <a:ext cx="9525" cy="6350"/>
              </a:xfrm>
              <a:custGeom>
                <a:avLst/>
                <a:gdLst/>
                <a:ahLst/>
                <a:cxnLst>
                  <a:cxn ang="0">
                    <a:pos x="0" y="0"/>
                  </a:cxn>
                  <a:cxn ang="0">
                    <a:pos x="0" y="0"/>
                  </a:cxn>
                  <a:cxn ang="0">
                    <a:pos x="4" y="4"/>
                  </a:cxn>
                  <a:cxn ang="0">
                    <a:pos x="6" y="4"/>
                  </a:cxn>
                  <a:cxn ang="0">
                    <a:pos x="4" y="4"/>
                  </a:cxn>
                  <a:cxn ang="0">
                    <a:pos x="0" y="0"/>
                  </a:cxn>
                </a:cxnLst>
                <a:rect l="0" t="0" r="r" b="b"/>
                <a:pathLst>
                  <a:path w="6" h="4">
                    <a:moveTo>
                      <a:pt x="0" y="0"/>
                    </a:moveTo>
                    <a:lnTo>
                      <a:pt x="0" y="0"/>
                    </a:lnTo>
                    <a:lnTo>
                      <a:pt x="4" y="4"/>
                    </a:lnTo>
                    <a:lnTo>
                      <a:pt x="6" y="4"/>
                    </a:lnTo>
                    <a:lnTo>
                      <a:pt x="4" y="4"/>
                    </a:lnTo>
                    <a:lnTo>
                      <a:pt x="0"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201" name="Freeform 109">
                <a:extLst>
                  <a:ext uri="{FF2B5EF4-FFF2-40B4-BE49-F238E27FC236}">
                    <a16:creationId xmlns:a16="http://schemas.microsoft.com/office/drawing/2014/main" id="{92B0D5BA-8983-044C-ACD4-683EDACD7192}"/>
                  </a:ext>
                </a:extLst>
              </p:cNvPr>
              <p:cNvSpPr>
                <a:spLocks/>
              </p:cNvSpPr>
              <p:nvPr/>
            </p:nvSpPr>
            <p:spPr bwMode="gray">
              <a:xfrm>
                <a:off x="3913188" y="2152650"/>
                <a:ext cx="19050" cy="6350"/>
              </a:xfrm>
              <a:custGeom>
                <a:avLst/>
                <a:gdLst/>
                <a:ahLst/>
                <a:cxnLst>
                  <a:cxn ang="0">
                    <a:pos x="4" y="0"/>
                  </a:cxn>
                  <a:cxn ang="0">
                    <a:pos x="4" y="0"/>
                  </a:cxn>
                  <a:cxn ang="0">
                    <a:pos x="12" y="0"/>
                  </a:cxn>
                  <a:cxn ang="0">
                    <a:pos x="6" y="4"/>
                  </a:cxn>
                  <a:cxn ang="0">
                    <a:pos x="4" y="4"/>
                  </a:cxn>
                  <a:cxn ang="0">
                    <a:pos x="0" y="0"/>
                  </a:cxn>
                  <a:cxn ang="0">
                    <a:pos x="4" y="0"/>
                  </a:cxn>
                </a:cxnLst>
                <a:rect l="0" t="0" r="r" b="b"/>
                <a:pathLst>
                  <a:path w="12" h="4">
                    <a:moveTo>
                      <a:pt x="4" y="0"/>
                    </a:moveTo>
                    <a:lnTo>
                      <a:pt x="4" y="0"/>
                    </a:lnTo>
                    <a:lnTo>
                      <a:pt x="12" y="0"/>
                    </a:lnTo>
                    <a:lnTo>
                      <a:pt x="6" y="4"/>
                    </a:lnTo>
                    <a:lnTo>
                      <a:pt x="4" y="4"/>
                    </a:lnTo>
                    <a:lnTo>
                      <a:pt x="0" y="0"/>
                    </a:lnTo>
                    <a:lnTo>
                      <a:pt x="4"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202" name="Freeform 110">
                <a:extLst>
                  <a:ext uri="{FF2B5EF4-FFF2-40B4-BE49-F238E27FC236}">
                    <a16:creationId xmlns:a16="http://schemas.microsoft.com/office/drawing/2014/main" id="{CCE049AF-E413-F946-879A-71949C04CDE5}"/>
                  </a:ext>
                </a:extLst>
              </p:cNvPr>
              <p:cNvSpPr>
                <a:spLocks/>
              </p:cNvSpPr>
              <p:nvPr/>
            </p:nvSpPr>
            <p:spPr bwMode="gray">
              <a:xfrm>
                <a:off x="3913188" y="2152650"/>
                <a:ext cx="19050" cy="6350"/>
              </a:xfrm>
              <a:custGeom>
                <a:avLst/>
                <a:gdLst/>
                <a:ahLst/>
                <a:cxnLst>
                  <a:cxn ang="0">
                    <a:pos x="4" y="0"/>
                  </a:cxn>
                  <a:cxn ang="0">
                    <a:pos x="4" y="0"/>
                  </a:cxn>
                  <a:cxn ang="0">
                    <a:pos x="12" y="0"/>
                  </a:cxn>
                  <a:cxn ang="0">
                    <a:pos x="6" y="4"/>
                  </a:cxn>
                  <a:cxn ang="0">
                    <a:pos x="4" y="4"/>
                  </a:cxn>
                  <a:cxn ang="0">
                    <a:pos x="0" y="0"/>
                  </a:cxn>
                  <a:cxn ang="0">
                    <a:pos x="4" y="0"/>
                  </a:cxn>
                </a:cxnLst>
                <a:rect l="0" t="0" r="r" b="b"/>
                <a:pathLst>
                  <a:path w="12" h="4">
                    <a:moveTo>
                      <a:pt x="4" y="0"/>
                    </a:moveTo>
                    <a:lnTo>
                      <a:pt x="4" y="0"/>
                    </a:lnTo>
                    <a:lnTo>
                      <a:pt x="12" y="0"/>
                    </a:lnTo>
                    <a:lnTo>
                      <a:pt x="6" y="4"/>
                    </a:lnTo>
                    <a:lnTo>
                      <a:pt x="4" y="4"/>
                    </a:lnTo>
                    <a:lnTo>
                      <a:pt x="0" y="0"/>
                    </a:lnTo>
                    <a:lnTo>
                      <a:pt x="4"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203" name="Freeform 111">
                <a:extLst>
                  <a:ext uri="{FF2B5EF4-FFF2-40B4-BE49-F238E27FC236}">
                    <a16:creationId xmlns:a16="http://schemas.microsoft.com/office/drawing/2014/main" id="{A7EA425F-93D4-3947-8474-FE1716E68205}"/>
                  </a:ext>
                </a:extLst>
              </p:cNvPr>
              <p:cNvSpPr>
                <a:spLocks/>
              </p:cNvSpPr>
              <p:nvPr/>
            </p:nvSpPr>
            <p:spPr bwMode="gray">
              <a:xfrm>
                <a:off x="3632200" y="2139950"/>
                <a:ext cx="6350" cy="3175"/>
              </a:xfrm>
              <a:custGeom>
                <a:avLst/>
                <a:gdLst/>
                <a:ahLst/>
                <a:cxnLst>
                  <a:cxn ang="0">
                    <a:pos x="4" y="0"/>
                  </a:cxn>
                  <a:cxn ang="0">
                    <a:pos x="4" y="0"/>
                  </a:cxn>
                  <a:cxn ang="0">
                    <a:pos x="4" y="2"/>
                  </a:cxn>
                  <a:cxn ang="0">
                    <a:pos x="0" y="0"/>
                  </a:cxn>
                  <a:cxn ang="0">
                    <a:pos x="4" y="0"/>
                  </a:cxn>
                </a:cxnLst>
                <a:rect l="0" t="0" r="r" b="b"/>
                <a:pathLst>
                  <a:path w="4" h="2">
                    <a:moveTo>
                      <a:pt x="4" y="0"/>
                    </a:moveTo>
                    <a:lnTo>
                      <a:pt x="4" y="0"/>
                    </a:lnTo>
                    <a:lnTo>
                      <a:pt x="4" y="2"/>
                    </a:lnTo>
                    <a:lnTo>
                      <a:pt x="0" y="0"/>
                    </a:lnTo>
                    <a:lnTo>
                      <a:pt x="4"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204" name="Freeform 112">
                <a:extLst>
                  <a:ext uri="{FF2B5EF4-FFF2-40B4-BE49-F238E27FC236}">
                    <a16:creationId xmlns:a16="http://schemas.microsoft.com/office/drawing/2014/main" id="{E986F61B-2DAF-BB44-B2C0-CCD19998A661}"/>
                  </a:ext>
                </a:extLst>
              </p:cNvPr>
              <p:cNvSpPr>
                <a:spLocks/>
              </p:cNvSpPr>
              <p:nvPr/>
            </p:nvSpPr>
            <p:spPr bwMode="gray">
              <a:xfrm>
                <a:off x="3632200" y="2139950"/>
                <a:ext cx="6350" cy="3175"/>
              </a:xfrm>
              <a:custGeom>
                <a:avLst/>
                <a:gdLst/>
                <a:ahLst/>
                <a:cxnLst>
                  <a:cxn ang="0">
                    <a:pos x="4" y="0"/>
                  </a:cxn>
                  <a:cxn ang="0">
                    <a:pos x="4" y="0"/>
                  </a:cxn>
                  <a:cxn ang="0">
                    <a:pos x="4" y="2"/>
                  </a:cxn>
                  <a:cxn ang="0">
                    <a:pos x="0" y="0"/>
                  </a:cxn>
                  <a:cxn ang="0">
                    <a:pos x="4" y="0"/>
                  </a:cxn>
                </a:cxnLst>
                <a:rect l="0" t="0" r="r" b="b"/>
                <a:pathLst>
                  <a:path w="4" h="2">
                    <a:moveTo>
                      <a:pt x="4" y="0"/>
                    </a:moveTo>
                    <a:lnTo>
                      <a:pt x="4" y="0"/>
                    </a:lnTo>
                    <a:lnTo>
                      <a:pt x="4" y="2"/>
                    </a:lnTo>
                    <a:lnTo>
                      <a:pt x="0" y="0"/>
                    </a:lnTo>
                    <a:lnTo>
                      <a:pt x="4"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205" name="Freeform 113">
                <a:extLst>
                  <a:ext uri="{FF2B5EF4-FFF2-40B4-BE49-F238E27FC236}">
                    <a16:creationId xmlns:a16="http://schemas.microsoft.com/office/drawing/2014/main" id="{E0A15359-D5D9-8549-B1C6-939BCA97AD20}"/>
                  </a:ext>
                </a:extLst>
              </p:cNvPr>
              <p:cNvSpPr>
                <a:spLocks/>
              </p:cNvSpPr>
              <p:nvPr/>
            </p:nvSpPr>
            <p:spPr bwMode="gray">
              <a:xfrm>
                <a:off x="3670300" y="2136775"/>
                <a:ext cx="17463" cy="9525"/>
              </a:xfrm>
              <a:custGeom>
                <a:avLst/>
                <a:gdLst/>
                <a:ahLst/>
                <a:cxnLst>
                  <a:cxn ang="0">
                    <a:pos x="11" y="0"/>
                  </a:cxn>
                  <a:cxn ang="0">
                    <a:pos x="11" y="0"/>
                  </a:cxn>
                  <a:cxn ang="0">
                    <a:pos x="11" y="2"/>
                  </a:cxn>
                  <a:cxn ang="0">
                    <a:pos x="2" y="6"/>
                  </a:cxn>
                  <a:cxn ang="0">
                    <a:pos x="0" y="6"/>
                  </a:cxn>
                  <a:cxn ang="0">
                    <a:pos x="2" y="4"/>
                  </a:cxn>
                  <a:cxn ang="0">
                    <a:pos x="4" y="2"/>
                  </a:cxn>
                  <a:cxn ang="0">
                    <a:pos x="11" y="0"/>
                  </a:cxn>
                </a:cxnLst>
                <a:rect l="0" t="0" r="r" b="b"/>
                <a:pathLst>
                  <a:path w="11" h="6">
                    <a:moveTo>
                      <a:pt x="11" y="0"/>
                    </a:moveTo>
                    <a:lnTo>
                      <a:pt x="11" y="0"/>
                    </a:lnTo>
                    <a:lnTo>
                      <a:pt x="11" y="2"/>
                    </a:lnTo>
                    <a:lnTo>
                      <a:pt x="2" y="6"/>
                    </a:lnTo>
                    <a:lnTo>
                      <a:pt x="0" y="6"/>
                    </a:lnTo>
                    <a:lnTo>
                      <a:pt x="2" y="4"/>
                    </a:lnTo>
                    <a:lnTo>
                      <a:pt x="4" y="2"/>
                    </a:lnTo>
                    <a:lnTo>
                      <a:pt x="11"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206" name="Freeform 114">
                <a:extLst>
                  <a:ext uri="{FF2B5EF4-FFF2-40B4-BE49-F238E27FC236}">
                    <a16:creationId xmlns:a16="http://schemas.microsoft.com/office/drawing/2014/main" id="{52F3C26F-B643-A547-863A-EE41525B25FD}"/>
                  </a:ext>
                </a:extLst>
              </p:cNvPr>
              <p:cNvSpPr>
                <a:spLocks/>
              </p:cNvSpPr>
              <p:nvPr/>
            </p:nvSpPr>
            <p:spPr bwMode="gray">
              <a:xfrm>
                <a:off x="3670300" y="2136775"/>
                <a:ext cx="17463" cy="9525"/>
              </a:xfrm>
              <a:custGeom>
                <a:avLst/>
                <a:gdLst/>
                <a:ahLst/>
                <a:cxnLst>
                  <a:cxn ang="0">
                    <a:pos x="11" y="0"/>
                  </a:cxn>
                  <a:cxn ang="0">
                    <a:pos x="11" y="0"/>
                  </a:cxn>
                  <a:cxn ang="0">
                    <a:pos x="11" y="2"/>
                  </a:cxn>
                  <a:cxn ang="0">
                    <a:pos x="2" y="6"/>
                  </a:cxn>
                  <a:cxn ang="0">
                    <a:pos x="0" y="6"/>
                  </a:cxn>
                  <a:cxn ang="0">
                    <a:pos x="2" y="4"/>
                  </a:cxn>
                  <a:cxn ang="0">
                    <a:pos x="4" y="2"/>
                  </a:cxn>
                  <a:cxn ang="0">
                    <a:pos x="11" y="0"/>
                  </a:cxn>
                </a:cxnLst>
                <a:rect l="0" t="0" r="r" b="b"/>
                <a:pathLst>
                  <a:path w="11" h="6">
                    <a:moveTo>
                      <a:pt x="11" y="0"/>
                    </a:moveTo>
                    <a:lnTo>
                      <a:pt x="11" y="0"/>
                    </a:lnTo>
                    <a:lnTo>
                      <a:pt x="11" y="2"/>
                    </a:lnTo>
                    <a:lnTo>
                      <a:pt x="2" y="6"/>
                    </a:lnTo>
                    <a:lnTo>
                      <a:pt x="0" y="6"/>
                    </a:lnTo>
                    <a:lnTo>
                      <a:pt x="2" y="4"/>
                    </a:lnTo>
                    <a:lnTo>
                      <a:pt x="4" y="2"/>
                    </a:lnTo>
                    <a:lnTo>
                      <a:pt x="11"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207" name="Freeform 115">
                <a:extLst>
                  <a:ext uri="{FF2B5EF4-FFF2-40B4-BE49-F238E27FC236}">
                    <a16:creationId xmlns:a16="http://schemas.microsoft.com/office/drawing/2014/main" id="{40411B86-369D-444A-889A-3AEBBE0F60EA}"/>
                  </a:ext>
                </a:extLst>
              </p:cNvPr>
              <p:cNvSpPr>
                <a:spLocks/>
              </p:cNvSpPr>
              <p:nvPr/>
            </p:nvSpPr>
            <p:spPr bwMode="gray">
              <a:xfrm>
                <a:off x="3676650" y="2111375"/>
                <a:ext cx="4763" cy="1588"/>
              </a:xfrm>
              <a:custGeom>
                <a:avLst/>
                <a:gdLst/>
                <a:ahLst/>
                <a:cxnLst>
                  <a:cxn ang="0">
                    <a:pos x="3" y="0"/>
                  </a:cxn>
                  <a:cxn ang="0">
                    <a:pos x="3" y="0"/>
                  </a:cxn>
                  <a:cxn ang="0">
                    <a:pos x="0" y="0"/>
                  </a:cxn>
                  <a:cxn ang="0">
                    <a:pos x="3" y="0"/>
                  </a:cxn>
                </a:cxnLst>
                <a:rect l="0" t="0" r="r" b="b"/>
                <a:pathLst>
                  <a:path w="3">
                    <a:moveTo>
                      <a:pt x="3" y="0"/>
                    </a:moveTo>
                    <a:lnTo>
                      <a:pt x="3" y="0"/>
                    </a:lnTo>
                    <a:lnTo>
                      <a:pt x="0" y="0"/>
                    </a:lnTo>
                    <a:lnTo>
                      <a:pt x="3"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208" name="Freeform 116">
                <a:extLst>
                  <a:ext uri="{FF2B5EF4-FFF2-40B4-BE49-F238E27FC236}">
                    <a16:creationId xmlns:a16="http://schemas.microsoft.com/office/drawing/2014/main" id="{B8597363-A161-844C-B4C6-1434715DEC4E}"/>
                  </a:ext>
                </a:extLst>
              </p:cNvPr>
              <p:cNvSpPr>
                <a:spLocks/>
              </p:cNvSpPr>
              <p:nvPr/>
            </p:nvSpPr>
            <p:spPr bwMode="gray">
              <a:xfrm>
                <a:off x="3676650" y="2111375"/>
                <a:ext cx="4763" cy="1588"/>
              </a:xfrm>
              <a:custGeom>
                <a:avLst/>
                <a:gdLst/>
                <a:ahLst/>
                <a:cxnLst>
                  <a:cxn ang="0">
                    <a:pos x="3" y="0"/>
                  </a:cxn>
                  <a:cxn ang="0">
                    <a:pos x="3" y="0"/>
                  </a:cxn>
                  <a:cxn ang="0">
                    <a:pos x="0" y="0"/>
                  </a:cxn>
                  <a:cxn ang="0">
                    <a:pos x="3" y="0"/>
                  </a:cxn>
                </a:cxnLst>
                <a:rect l="0" t="0" r="r" b="b"/>
                <a:pathLst>
                  <a:path w="3">
                    <a:moveTo>
                      <a:pt x="3" y="0"/>
                    </a:moveTo>
                    <a:lnTo>
                      <a:pt x="3" y="0"/>
                    </a:lnTo>
                    <a:lnTo>
                      <a:pt x="0" y="0"/>
                    </a:lnTo>
                    <a:lnTo>
                      <a:pt x="3"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209" name="Freeform 117">
                <a:extLst>
                  <a:ext uri="{FF2B5EF4-FFF2-40B4-BE49-F238E27FC236}">
                    <a16:creationId xmlns:a16="http://schemas.microsoft.com/office/drawing/2014/main" id="{AE784954-199D-F046-8CC0-D4B0BEB571BA}"/>
                  </a:ext>
                </a:extLst>
              </p:cNvPr>
              <p:cNvSpPr>
                <a:spLocks/>
              </p:cNvSpPr>
              <p:nvPr/>
            </p:nvSpPr>
            <p:spPr bwMode="gray">
              <a:xfrm>
                <a:off x="3681413" y="2105025"/>
                <a:ext cx="3175" cy="3175"/>
              </a:xfrm>
              <a:custGeom>
                <a:avLst/>
                <a:gdLst/>
                <a:ahLst/>
                <a:cxnLst>
                  <a:cxn ang="0">
                    <a:pos x="0" y="0"/>
                  </a:cxn>
                  <a:cxn ang="0">
                    <a:pos x="0" y="0"/>
                  </a:cxn>
                  <a:cxn ang="0">
                    <a:pos x="2" y="0"/>
                  </a:cxn>
                  <a:cxn ang="0">
                    <a:pos x="2" y="2"/>
                  </a:cxn>
                  <a:cxn ang="0">
                    <a:pos x="0" y="2"/>
                  </a:cxn>
                  <a:cxn ang="0">
                    <a:pos x="0" y="0"/>
                  </a:cxn>
                </a:cxnLst>
                <a:rect l="0" t="0" r="r" b="b"/>
                <a:pathLst>
                  <a:path w="2" h="2">
                    <a:moveTo>
                      <a:pt x="0" y="0"/>
                    </a:moveTo>
                    <a:lnTo>
                      <a:pt x="0" y="0"/>
                    </a:lnTo>
                    <a:lnTo>
                      <a:pt x="2" y="0"/>
                    </a:lnTo>
                    <a:lnTo>
                      <a:pt x="2" y="2"/>
                    </a:lnTo>
                    <a:lnTo>
                      <a:pt x="0" y="2"/>
                    </a:lnTo>
                    <a:lnTo>
                      <a:pt x="0"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210" name="Freeform 118">
                <a:extLst>
                  <a:ext uri="{FF2B5EF4-FFF2-40B4-BE49-F238E27FC236}">
                    <a16:creationId xmlns:a16="http://schemas.microsoft.com/office/drawing/2014/main" id="{5A045346-FA3A-8A45-BDBD-504E2246A4BE}"/>
                  </a:ext>
                </a:extLst>
              </p:cNvPr>
              <p:cNvSpPr>
                <a:spLocks/>
              </p:cNvSpPr>
              <p:nvPr/>
            </p:nvSpPr>
            <p:spPr bwMode="gray">
              <a:xfrm>
                <a:off x="3681413" y="2105025"/>
                <a:ext cx="3175" cy="3175"/>
              </a:xfrm>
              <a:custGeom>
                <a:avLst/>
                <a:gdLst/>
                <a:ahLst/>
                <a:cxnLst>
                  <a:cxn ang="0">
                    <a:pos x="0" y="0"/>
                  </a:cxn>
                  <a:cxn ang="0">
                    <a:pos x="0" y="0"/>
                  </a:cxn>
                  <a:cxn ang="0">
                    <a:pos x="2" y="0"/>
                  </a:cxn>
                  <a:cxn ang="0">
                    <a:pos x="2" y="2"/>
                  </a:cxn>
                  <a:cxn ang="0">
                    <a:pos x="0" y="2"/>
                  </a:cxn>
                  <a:cxn ang="0">
                    <a:pos x="0" y="0"/>
                  </a:cxn>
                </a:cxnLst>
                <a:rect l="0" t="0" r="r" b="b"/>
                <a:pathLst>
                  <a:path w="2" h="2">
                    <a:moveTo>
                      <a:pt x="0" y="0"/>
                    </a:moveTo>
                    <a:lnTo>
                      <a:pt x="0" y="0"/>
                    </a:lnTo>
                    <a:lnTo>
                      <a:pt x="2" y="0"/>
                    </a:lnTo>
                    <a:lnTo>
                      <a:pt x="2" y="2"/>
                    </a:lnTo>
                    <a:lnTo>
                      <a:pt x="0" y="2"/>
                    </a:lnTo>
                    <a:lnTo>
                      <a:pt x="0"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211" name="Freeform 119">
                <a:extLst>
                  <a:ext uri="{FF2B5EF4-FFF2-40B4-BE49-F238E27FC236}">
                    <a16:creationId xmlns:a16="http://schemas.microsoft.com/office/drawing/2014/main" id="{CD6AE561-7213-3244-A84F-281A6BF2A313}"/>
                  </a:ext>
                </a:extLst>
              </p:cNvPr>
              <p:cNvSpPr>
                <a:spLocks/>
              </p:cNvSpPr>
              <p:nvPr/>
            </p:nvSpPr>
            <p:spPr bwMode="gray">
              <a:xfrm>
                <a:off x="4103688" y="2011363"/>
                <a:ext cx="15875" cy="6350"/>
              </a:xfrm>
              <a:custGeom>
                <a:avLst/>
                <a:gdLst/>
                <a:ahLst/>
                <a:cxnLst>
                  <a:cxn ang="0">
                    <a:pos x="8" y="0"/>
                  </a:cxn>
                  <a:cxn ang="0">
                    <a:pos x="8" y="0"/>
                  </a:cxn>
                  <a:cxn ang="0">
                    <a:pos x="10" y="2"/>
                  </a:cxn>
                  <a:cxn ang="0">
                    <a:pos x="8" y="4"/>
                  </a:cxn>
                  <a:cxn ang="0">
                    <a:pos x="0" y="2"/>
                  </a:cxn>
                  <a:cxn ang="0">
                    <a:pos x="4" y="2"/>
                  </a:cxn>
                  <a:cxn ang="0">
                    <a:pos x="8" y="0"/>
                  </a:cxn>
                </a:cxnLst>
                <a:rect l="0" t="0" r="r" b="b"/>
                <a:pathLst>
                  <a:path w="10" h="4">
                    <a:moveTo>
                      <a:pt x="8" y="0"/>
                    </a:moveTo>
                    <a:lnTo>
                      <a:pt x="8" y="0"/>
                    </a:lnTo>
                    <a:lnTo>
                      <a:pt x="10" y="2"/>
                    </a:lnTo>
                    <a:lnTo>
                      <a:pt x="8" y="4"/>
                    </a:lnTo>
                    <a:lnTo>
                      <a:pt x="0" y="2"/>
                    </a:lnTo>
                    <a:lnTo>
                      <a:pt x="4" y="2"/>
                    </a:lnTo>
                    <a:lnTo>
                      <a:pt x="8"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212" name="Freeform 120">
                <a:extLst>
                  <a:ext uri="{FF2B5EF4-FFF2-40B4-BE49-F238E27FC236}">
                    <a16:creationId xmlns:a16="http://schemas.microsoft.com/office/drawing/2014/main" id="{235301CE-AC46-1747-A32E-215CABB2625B}"/>
                  </a:ext>
                </a:extLst>
              </p:cNvPr>
              <p:cNvSpPr>
                <a:spLocks/>
              </p:cNvSpPr>
              <p:nvPr/>
            </p:nvSpPr>
            <p:spPr bwMode="gray">
              <a:xfrm>
                <a:off x="4103688" y="2011363"/>
                <a:ext cx="15875" cy="6350"/>
              </a:xfrm>
              <a:custGeom>
                <a:avLst/>
                <a:gdLst/>
                <a:ahLst/>
                <a:cxnLst>
                  <a:cxn ang="0">
                    <a:pos x="8" y="0"/>
                  </a:cxn>
                  <a:cxn ang="0">
                    <a:pos x="8" y="0"/>
                  </a:cxn>
                  <a:cxn ang="0">
                    <a:pos x="10" y="2"/>
                  </a:cxn>
                  <a:cxn ang="0">
                    <a:pos x="8" y="4"/>
                  </a:cxn>
                  <a:cxn ang="0">
                    <a:pos x="0" y="2"/>
                  </a:cxn>
                  <a:cxn ang="0">
                    <a:pos x="4" y="2"/>
                  </a:cxn>
                  <a:cxn ang="0">
                    <a:pos x="8" y="0"/>
                  </a:cxn>
                </a:cxnLst>
                <a:rect l="0" t="0" r="r" b="b"/>
                <a:pathLst>
                  <a:path w="10" h="4">
                    <a:moveTo>
                      <a:pt x="8" y="0"/>
                    </a:moveTo>
                    <a:lnTo>
                      <a:pt x="8" y="0"/>
                    </a:lnTo>
                    <a:lnTo>
                      <a:pt x="10" y="2"/>
                    </a:lnTo>
                    <a:lnTo>
                      <a:pt x="8" y="4"/>
                    </a:lnTo>
                    <a:lnTo>
                      <a:pt x="0" y="2"/>
                    </a:lnTo>
                    <a:lnTo>
                      <a:pt x="4" y="2"/>
                    </a:lnTo>
                    <a:lnTo>
                      <a:pt x="8"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213" name="Freeform 121">
                <a:extLst>
                  <a:ext uri="{FF2B5EF4-FFF2-40B4-BE49-F238E27FC236}">
                    <a16:creationId xmlns:a16="http://schemas.microsoft.com/office/drawing/2014/main" id="{C6247A79-1BDA-AA40-AB11-F9487186B71C}"/>
                  </a:ext>
                </a:extLst>
              </p:cNvPr>
              <p:cNvSpPr>
                <a:spLocks/>
              </p:cNvSpPr>
              <p:nvPr/>
            </p:nvSpPr>
            <p:spPr bwMode="gray">
              <a:xfrm>
                <a:off x="3632200" y="1973263"/>
                <a:ext cx="9525" cy="1588"/>
              </a:xfrm>
              <a:custGeom>
                <a:avLst/>
                <a:gdLst/>
                <a:ahLst/>
                <a:cxnLst>
                  <a:cxn ang="0">
                    <a:pos x="4" y="0"/>
                  </a:cxn>
                  <a:cxn ang="0">
                    <a:pos x="4" y="0"/>
                  </a:cxn>
                  <a:cxn ang="0">
                    <a:pos x="0" y="0"/>
                  </a:cxn>
                  <a:cxn ang="0">
                    <a:pos x="6" y="0"/>
                  </a:cxn>
                  <a:cxn ang="0">
                    <a:pos x="4" y="0"/>
                  </a:cxn>
                </a:cxnLst>
                <a:rect l="0" t="0" r="r" b="b"/>
                <a:pathLst>
                  <a:path w="6">
                    <a:moveTo>
                      <a:pt x="4" y="0"/>
                    </a:moveTo>
                    <a:lnTo>
                      <a:pt x="4" y="0"/>
                    </a:lnTo>
                    <a:lnTo>
                      <a:pt x="0" y="0"/>
                    </a:lnTo>
                    <a:lnTo>
                      <a:pt x="6" y="0"/>
                    </a:lnTo>
                    <a:lnTo>
                      <a:pt x="4"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214" name="Freeform 122">
                <a:extLst>
                  <a:ext uri="{FF2B5EF4-FFF2-40B4-BE49-F238E27FC236}">
                    <a16:creationId xmlns:a16="http://schemas.microsoft.com/office/drawing/2014/main" id="{CB5441AE-7B9E-614B-8B70-D9E23D0832AE}"/>
                  </a:ext>
                </a:extLst>
              </p:cNvPr>
              <p:cNvSpPr>
                <a:spLocks/>
              </p:cNvSpPr>
              <p:nvPr/>
            </p:nvSpPr>
            <p:spPr bwMode="gray">
              <a:xfrm>
                <a:off x="3632200" y="1973263"/>
                <a:ext cx="9525" cy="1588"/>
              </a:xfrm>
              <a:custGeom>
                <a:avLst/>
                <a:gdLst/>
                <a:ahLst/>
                <a:cxnLst>
                  <a:cxn ang="0">
                    <a:pos x="4" y="0"/>
                  </a:cxn>
                  <a:cxn ang="0">
                    <a:pos x="4" y="0"/>
                  </a:cxn>
                  <a:cxn ang="0">
                    <a:pos x="0" y="0"/>
                  </a:cxn>
                  <a:cxn ang="0">
                    <a:pos x="6" y="0"/>
                  </a:cxn>
                  <a:cxn ang="0">
                    <a:pos x="4" y="0"/>
                  </a:cxn>
                </a:cxnLst>
                <a:rect l="0" t="0" r="r" b="b"/>
                <a:pathLst>
                  <a:path w="6">
                    <a:moveTo>
                      <a:pt x="4" y="0"/>
                    </a:moveTo>
                    <a:lnTo>
                      <a:pt x="4" y="0"/>
                    </a:lnTo>
                    <a:lnTo>
                      <a:pt x="0" y="0"/>
                    </a:lnTo>
                    <a:lnTo>
                      <a:pt x="6" y="0"/>
                    </a:lnTo>
                    <a:lnTo>
                      <a:pt x="4"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215" name="Freeform 123">
                <a:extLst>
                  <a:ext uri="{FF2B5EF4-FFF2-40B4-BE49-F238E27FC236}">
                    <a16:creationId xmlns:a16="http://schemas.microsoft.com/office/drawing/2014/main" id="{88F90C23-9D3F-B44C-BB03-CCBD56E3643A}"/>
                  </a:ext>
                </a:extLst>
              </p:cNvPr>
              <p:cNvSpPr>
                <a:spLocks/>
              </p:cNvSpPr>
              <p:nvPr/>
            </p:nvSpPr>
            <p:spPr bwMode="gray">
              <a:xfrm>
                <a:off x="3613150" y="1966913"/>
                <a:ext cx="9525" cy="12700"/>
              </a:xfrm>
              <a:custGeom>
                <a:avLst/>
                <a:gdLst/>
                <a:ahLst/>
                <a:cxnLst>
                  <a:cxn ang="0">
                    <a:pos x="2" y="0"/>
                  </a:cxn>
                  <a:cxn ang="0">
                    <a:pos x="2" y="0"/>
                  </a:cxn>
                  <a:cxn ang="0">
                    <a:pos x="0" y="2"/>
                  </a:cxn>
                  <a:cxn ang="0">
                    <a:pos x="0" y="4"/>
                  </a:cxn>
                  <a:cxn ang="0">
                    <a:pos x="0" y="8"/>
                  </a:cxn>
                  <a:cxn ang="0">
                    <a:pos x="6" y="8"/>
                  </a:cxn>
                  <a:cxn ang="0">
                    <a:pos x="6" y="2"/>
                  </a:cxn>
                  <a:cxn ang="0">
                    <a:pos x="2" y="0"/>
                  </a:cxn>
                </a:cxnLst>
                <a:rect l="0" t="0" r="r" b="b"/>
                <a:pathLst>
                  <a:path w="6" h="8">
                    <a:moveTo>
                      <a:pt x="2" y="0"/>
                    </a:moveTo>
                    <a:lnTo>
                      <a:pt x="2" y="0"/>
                    </a:lnTo>
                    <a:lnTo>
                      <a:pt x="0" y="2"/>
                    </a:lnTo>
                    <a:lnTo>
                      <a:pt x="0" y="4"/>
                    </a:lnTo>
                    <a:lnTo>
                      <a:pt x="0" y="8"/>
                    </a:lnTo>
                    <a:lnTo>
                      <a:pt x="6" y="8"/>
                    </a:lnTo>
                    <a:lnTo>
                      <a:pt x="6" y="2"/>
                    </a:lnTo>
                    <a:lnTo>
                      <a:pt x="2"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216" name="Freeform 124">
                <a:extLst>
                  <a:ext uri="{FF2B5EF4-FFF2-40B4-BE49-F238E27FC236}">
                    <a16:creationId xmlns:a16="http://schemas.microsoft.com/office/drawing/2014/main" id="{1AB0A5E8-ACE0-CF47-8947-23A60234F4B0}"/>
                  </a:ext>
                </a:extLst>
              </p:cNvPr>
              <p:cNvSpPr>
                <a:spLocks/>
              </p:cNvSpPr>
              <p:nvPr/>
            </p:nvSpPr>
            <p:spPr bwMode="gray">
              <a:xfrm>
                <a:off x="3613150" y="1966913"/>
                <a:ext cx="9525" cy="12700"/>
              </a:xfrm>
              <a:custGeom>
                <a:avLst/>
                <a:gdLst/>
                <a:ahLst/>
                <a:cxnLst>
                  <a:cxn ang="0">
                    <a:pos x="2" y="0"/>
                  </a:cxn>
                  <a:cxn ang="0">
                    <a:pos x="2" y="0"/>
                  </a:cxn>
                  <a:cxn ang="0">
                    <a:pos x="0" y="2"/>
                  </a:cxn>
                  <a:cxn ang="0">
                    <a:pos x="0" y="4"/>
                  </a:cxn>
                  <a:cxn ang="0">
                    <a:pos x="0" y="8"/>
                  </a:cxn>
                  <a:cxn ang="0">
                    <a:pos x="6" y="8"/>
                  </a:cxn>
                  <a:cxn ang="0">
                    <a:pos x="6" y="2"/>
                  </a:cxn>
                  <a:cxn ang="0">
                    <a:pos x="2" y="0"/>
                  </a:cxn>
                </a:cxnLst>
                <a:rect l="0" t="0" r="r" b="b"/>
                <a:pathLst>
                  <a:path w="6" h="8">
                    <a:moveTo>
                      <a:pt x="2" y="0"/>
                    </a:moveTo>
                    <a:lnTo>
                      <a:pt x="2" y="0"/>
                    </a:lnTo>
                    <a:lnTo>
                      <a:pt x="0" y="2"/>
                    </a:lnTo>
                    <a:lnTo>
                      <a:pt x="0" y="4"/>
                    </a:lnTo>
                    <a:lnTo>
                      <a:pt x="0" y="8"/>
                    </a:lnTo>
                    <a:lnTo>
                      <a:pt x="6" y="8"/>
                    </a:lnTo>
                    <a:lnTo>
                      <a:pt x="6" y="2"/>
                    </a:lnTo>
                    <a:lnTo>
                      <a:pt x="2"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217" name="Freeform 125">
                <a:extLst>
                  <a:ext uri="{FF2B5EF4-FFF2-40B4-BE49-F238E27FC236}">
                    <a16:creationId xmlns:a16="http://schemas.microsoft.com/office/drawing/2014/main" id="{D24BA26F-E634-C443-9FEC-1FF5070B4F2F}"/>
                  </a:ext>
                </a:extLst>
              </p:cNvPr>
              <p:cNvSpPr>
                <a:spLocks/>
              </p:cNvSpPr>
              <p:nvPr/>
            </p:nvSpPr>
            <p:spPr bwMode="gray">
              <a:xfrm>
                <a:off x="4125913" y="1901825"/>
                <a:ext cx="93663" cy="53975"/>
              </a:xfrm>
              <a:custGeom>
                <a:avLst/>
                <a:gdLst/>
                <a:ahLst/>
                <a:cxnLst>
                  <a:cxn ang="0">
                    <a:pos x="24" y="0"/>
                  </a:cxn>
                  <a:cxn ang="0">
                    <a:pos x="24" y="0"/>
                  </a:cxn>
                  <a:cxn ang="0">
                    <a:pos x="18" y="2"/>
                  </a:cxn>
                  <a:cxn ang="0">
                    <a:pos x="18" y="4"/>
                  </a:cxn>
                  <a:cxn ang="0">
                    <a:pos x="20" y="6"/>
                  </a:cxn>
                  <a:cxn ang="0">
                    <a:pos x="10" y="4"/>
                  </a:cxn>
                  <a:cxn ang="0">
                    <a:pos x="8" y="4"/>
                  </a:cxn>
                  <a:cxn ang="0">
                    <a:pos x="2" y="6"/>
                  </a:cxn>
                  <a:cxn ang="0">
                    <a:pos x="0" y="10"/>
                  </a:cxn>
                  <a:cxn ang="0">
                    <a:pos x="0" y="14"/>
                  </a:cxn>
                  <a:cxn ang="0">
                    <a:pos x="4" y="14"/>
                  </a:cxn>
                  <a:cxn ang="0">
                    <a:pos x="8" y="16"/>
                  </a:cxn>
                  <a:cxn ang="0">
                    <a:pos x="10" y="16"/>
                  </a:cxn>
                  <a:cxn ang="0">
                    <a:pos x="14" y="14"/>
                  </a:cxn>
                  <a:cxn ang="0">
                    <a:pos x="18" y="14"/>
                  </a:cxn>
                  <a:cxn ang="0">
                    <a:pos x="20" y="12"/>
                  </a:cxn>
                  <a:cxn ang="0">
                    <a:pos x="20" y="10"/>
                  </a:cxn>
                  <a:cxn ang="0">
                    <a:pos x="22" y="10"/>
                  </a:cxn>
                  <a:cxn ang="0">
                    <a:pos x="24" y="12"/>
                  </a:cxn>
                  <a:cxn ang="0">
                    <a:pos x="36" y="14"/>
                  </a:cxn>
                  <a:cxn ang="0">
                    <a:pos x="38" y="14"/>
                  </a:cxn>
                  <a:cxn ang="0">
                    <a:pos x="36" y="16"/>
                  </a:cxn>
                  <a:cxn ang="0">
                    <a:pos x="32" y="16"/>
                  </a:cxn>
                  <a:cxn ang="0">
                    <a:pos x="36" y="16"/>
                  </a:cxn>
                  <a:cxn ang="0">
                    <a:pos x="36" y="20"/>
                  </a:cxn>
                  <a:cxn ang="0">
                    <a:pos x="36" y="22"/>
                  </a:cxn>
                  <a:cxn ang="0">
                    <a:pos x="36" y="24"/>
                  </a:cxn>
                  <a:cxn ang="0">
                    <a:pos x="38" y="26"/>
                  </a:cxn>
                  <a:cxn ang="0">
                    <a:pos x="48" y="32"/>
                  </a:cxn>
                  <a:cxn ang="0">
                    <a:pos x="51" y="34"/>
                  </a:cxn>
                  <a:cxn ang="0">
                    <a:pos x="59" y="34"/>
                  </a:cxn>
                  <a:cxn ang="0">
                    <a:pos x="59" y="32"/>
                  </a:cxn>
                  <a:cxn ang="0">
                    <a:pos x="55" y="30"/>
                  </a:cxn>
                  <a:cxn ang="0">
                    <a:pos x="51" y="30"/>
                  </a:cxn>
                  <a:cxn ang="0">
                    <a:pos x="57" y="26"/>
                  </a:cxn>
                  <a:cxn ang="0">
                    <a:pos x="57" y="24"/>
                  </a:cxn>
                  <a:cxn ang="0">
                    <a:pos x="49" y="22"/>
                  </a:cxn>
                  <a:cxn ang="0">
                    <a:pos x="46" y="20"/>
                  </a:cxn>
                  <a:cxn ang="0">
                    <a:pos x="49" y="20"/>
                  </a:cxn>
                  <a:cxn ang="0">
                    <a:pos x="51" y="22"/>
                  </a:cxn>
                  <a:cxn ang="0">
                    <a:pos x="55" y="22"/>
                  </a:cxn>
                  <a:cxn ang="0">
                    <a:pos x="57" y="22"/>
                  </a:cxn>
                  <a:cxn ang="0">
                    <a:pos x="57" y="14"/>
                  </a:cxn>
                  <a:cxn ang="0">
                    <a:pos x="49" y="12"/>
                  </a:cxn>
                  <a:cxn ang="0">
                    <a:pos x="42" y="14"/>
                  </a:cxn>
                  <a:cxn ang="0">
                    <a:pos x="46" y="12"/>
                  </a:cxn>
                  <a:cxn ang="0">
                    <a:pos x="48" y="12"/>
                  </a:cxn>
                  <a:cxn ang="0">
                    <a:pos x="49" y="6"/>
                  </a:cxn>
                  <a:cxn ang="0">
                    <a:pos x="40" y="6"/>
                  </a:cxn>
                  <a:cxn ang="0">
                    <a:pos x="42" y="4"/>
                  </a:cxn>
                  <a:cxn ang="0">
                    <a:pos x="32" y="2"/>
                  </a:cxn>
                  <a:cxn ang="0">
                    <a:pos x="24" y="0"/>
                  </a:cxn>
                </a:cxnLst>
                <a:rect l="0" t="0" r="r" b="b"/>
                <a:pathLst>
                  <a:path w="59" h="34">
                    <a:moveTo>
                      <a:pt x="24" y="0"/>
                    </a:moveTo>
                    <a:lnTo>
                      <a:pt x="24" y="0"/>
                    </a:lnTo>
                    <a:lnTo>
                      <a:pt x="18" y="2"/>
                    </a:lnTo>
                    <a:lnTo>
                      <a:pt x="18" y="4"/>
                    </a:lnTo>
                    <a:lnTo>
                      <a:pt x="20" y="6"/>
                    </a:lnTo>
                    <a:lnTo>
                      <a:pt x="10" y="4"/>
                    </a:lnTo>
                    <a:lnTo>
                      <a:pt x="8" y="4"/>
                    </a:lnTo>
                    <a:lnTo>
                      <a:pt x="2" y="6"/>
                    </a:lnTo>
                    <a:lnTo>
                      <a:pt x="0" y="10"/>
                    </a:lnTo>
                    <a:lnTo>
                      <a:pt x="0" y="14"/>
                    </a:lnTo>
                    <a:lnTo>
                      <a:pt x="4" y="14"/>
                    </a:lnTo>
                    <a:lnTo>
                      <a:pt x="8" y="16"/>
                    </a:lnTo>
                    <a:lnTo>
                      <a:pt x="10" y="16"/>
                    </a:lnTo>
                    <a:lnTo>
                      <a:pt x="14" y="14"/>
                    </a:lnTo>
                    <a:lnTo>
                      <a:pt x="18" y="14"/>
                    </a:lnTo>
                    <a:lnTo>
                      <a:pt x="20" y="12"/>
                    </a:lnTo>
                    <a:lnTo>
                      <a:pt x="20" y="10"/>
                    </a:lnTo>
                    <a:lnTo>
                      <a:pt x="22" y="10"/>
                    </a:lnTo>
                    <a:lnTo>
                      <a:pt x="24" y="12"/>
                    </a:lnTo>
                    <a:lnTo>
                      <a:pt x="36" y="14"/>
                    </a:lnTo>
                    <a:lnTo>
                      <a:pt x="38" y="14"/>
                    </a:lnTo>
                    <a:lnTo>
                      <a:pt x="36" y="16"/>
                    </a:lnTo>
                    <a:lnTo>
                      <a:pt x="32" y="16"/>
                    </a:lnTo>
                    <a:lnTo>
                      <a:pt x="36" y="16"/>
                    </a:lnTo>
                    <a:lnTo>
                      <a:pt x="36" y="20"/>
                    </a:lnTo>
                    <a:lnTo>
                      <a:pt x="36" y="22"/>
                    </a:lnTo>
                    <a:lnTo>
                      <a:pt x="36" y="24"/>
                    </a:lnTo>
                    <a:lnTo>
                      <a:pt x="38" y="26"/>
                    </a:lnTo>
                    <a:lnTo>
                      <a:pt x="48" y="32"/>
                    </a:lnTo>
                    <a:lnTo>
                      <a:pt x="51" y="34"/>
                    </a:lnTo>
                    <a:lnTo>
                      <a:pt x="59" y="34"/>
                    </a:lnTo>
                    <a:lnTo>
                      <a:pt x="59" y="32"/>
                    </a:lnTo>
                    <a:lnTo>
                      <a:pt x="55" y="30"/>
                    </a:lnTo>
                    <a:lnTo>
                      <a:pt x="51" y="30"/>
                    </a:lnTo>
                    <a:lnTo>
                      <a:pt x="57" y="26"/>
                    </a:lnTo>
                    <a:lnTo>
                      <a:pt x="57" y="24"/>
                    </a:lnTo>
                    <a:lnTo>
                      <a:pt x="49" y="22"/>
                    </a:lnTo>
                    <a:lnTo>
                      <a:pt x="46" y="20"/>
                    </a:lnTo>
                    <a:lnTo>
                      <a:pt x="49" y="20"/>
                    </a:lnTo>
                    <a:lnTo>
                      <a:pt x="51" y="22"/>
                    </a:lnTo>
                    <a:lnTo>
                      <a:pt x="55" y="22"/>
                    </a:lnTo>
                    <a:lnTo>
                      <a:pt x="57" y="22"/>
                    </a:lnTo>
                    <a:lnTo>
                      <a:pt x="57" y="14"/>
                    </a:lnTo>
                    <a:lnTo>
                      <a:pt x="49" y="12"/>
                    </a:lnTo>
                    <a:lnTo>
                      <a:pt x="42" y="14"/>
                    </a:lnTo>
                    <a:lnTo>
                      <a:pt x="46" y="12"/>
                    </a:lnTo>
                    <a:lnTo>
                      <a:pt x="48" y="12"/>
                    </a:lnTo>
                    <a:lnTo>
                      <a:pt x="49" y="6"/>
                    </a:lnTo>
                    <a:lnTo>
                      <a:pt x="40" y="6"/>
                    </a:lnTo>
                    <a:lnTo>
                      <a:pt x="42" y="4"/>
                    </a:lnTo>
                    <a:lnTo>
                      <a:pt x="32" y="2"/>
                    </a:lnTo>
                    <a:lnTo>
                      <a:pt x="24"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218" name="Freeform 126">
                <a:extLst>
                  <a:ext uri="{FF2B5EF4-FFF2-40B4-BE49-F238E27FC236}">
                    <a16:creationId xmlns:a16="http://schemas.microsoft.com/office/drawing/2014/main" id="{95046F98-2A49-C542-BA5E-F2A6B493BCDF}"/>
                  </a:ext>
                </a:extLst>
              </p:cNvPr>
              <p:cNvSpPr>
                <a:spLocks/>
              </p:cNvSpPr>
              <p:nvPr/>
            </p:nvSpPr>
            <p:spPr bwMode="gray">
              <a:xfrm>
                <a:off x="4125913" y="1901825"/>
                <a:ext cx="93663" cy="53975"/>
              </a:xfrm>
              <a:custGeom>
                <a:avLst/>
                <a:gdLst/>
                <a:ahLst/>
                <a:cxnLst>
                  <a:cxn ang="0">
                    <a:pos x="24" y="0"/>
                  </a:cxn>
                  <a:cxn ang="0">
                    <a:pos x="24" y="0"/>
                  </a:cxn>
                  <a:cxn ang="0">
                    <a:pos x="18" y="2"/>
                  </a:cxn>
                  <a:cxn ang="0">
                    <a:pos x="18" y="4"/>
                  </a:cxn>
                  <a:cxn ang="0">
                    <a:pos x="20" y="6"/>
                  </a:cxn>
                  <a:cxn ang="0">
                    <a:pos x="10" y="4"/>
                  </a:cxn>
                  <a:cxn ang="0">
                    <a:pos x="8" y="4"/>
                  </a:cxn>
                  <a:cxn ang="0">
                    <a:pos x="2" y="6"/>
                  </a:cxn>
                  <a:cxn ang="0">
                    <a:pos x="0" y="10"/>
                  </a:cxn>
                  <a:cxn ang="0">
                    <a:pos x="0" y="14"/>
                  </a:cxn>
                  <a:cxn ang="0">
                    <a:pos x="4" y="14"/>
                  </a:cxn>
                  <a:cxn ang="0">
                    <a:pos x="8" y="16"/>
                  </a:cxn>
                  <a:cxn ang="0">
                    <a:pos x="10" y="16"/>
                  </a:cxn>
                  <a:cxn ang="0">
                    <a:pos x="14" y="14"/>
                  </a:cxn>
                  <a:cxn ang="0">
                    <a:pos x="18" y="14"/>
                  </a:cxn>
                  <a:cxn ang="0">
                    <a:pos x="20" y="12"/>
                  </a:cxn>
                  <a:cxn ang="0">
                    <a:pos x="20" y="10"/>
                  </a:cxn>
                  <a:cxn ang="0">
                    <a:pos x="22" y="10"/>
                  </a:cxn>
                  <a:cxn ang="0">
                    <a:pos x="24" y="12"/>
                  </a:cxn>
                  <a:cxn ang="0">
                    <a:pos x="36" y="14"/>
                  </a:cxn>
                  <a:cxn ang="0">
                    <a:pos x="38" y="14"/>
                  </a:cxn>
                  <a:cxn ang="0">
                    <a:pos x="36" y="16"/>
                  </a:cxn>
                  <a:cxn ang="0">
                    <a:pos x="32" y="16"/>
                  </a:cxn>
                  <a:cxn ang="0">
                    <a:pos x="36" y="16"/>
                  </a:cxn>
                  <a:cxn ang="0">
                    <a:pos x="36" y="20"/>
                  </a:cxn>
                  <a:cxn ang="0">
                    <a:pos x="36" y="22"/>
                  </a:cxn>
                  <a:cxn ang="0">
                    <a:pos x="36" y="24"/>
                  </a:cxn>
                  <a:cxn ang="0">
                    <a:pos x="38" y="26"/>
                  </a:cxn>
                  <a:cxn ang="0">
                    <a:pos x="48" y="32"/>
                  </a:cxn>
                  <a:cxn ang="0">
                    <a:pos x="51" y="34"/>
                  </a:cxn>
                  <a:cxn ang="0">
                    <a:pos x="59" y="34"/>
                  </a:cxn>
                  <a:cxn ang="0">
                    <a:pos x="59" y="32"/>
                  </a:cxn>
                  <a:cxn ang="0">
                    <a:pos x="55" y="30"/>
                  </a:cxn>
                  <a:cxn ang="0">
                    <a:pos x="51" y="30"/>
                  </a:cxn>
                  <a:cxn ang="0">
                    <a:pos x="57" y="26"/>
                  </a:cxn>
                  <a:cxn ang="0">
                    <a:pos x="57" y="24"/>
                  </a:cxn>
                  <a:cxn ang="0">
                    <a:pos x="49" y="22"/>
                  </a:cxn>
                  <a:cxn ang="0">
                    <a:pos x="46" y="20"/>
                  </a:cxn>
                  <a:cxn ang="0">
                    <a:pos x="49" y="20"/>
                  </a:cxn>
                  <a:cxn ang="0">
                    <a:pos x="51" y="22"/>
                  </a:cxn>
                  <a:cxn ang="0">
                    <a:pos x="55" y="22"/>
                  </a:cxn>
                  <a:cxn ang="0">
                    <a:pos x="57" y="22"/>
                  </a:cxn>
                  <a:cxn ang="0">
                    <a:pos x="57" y="14"/>
                  </a:cxn>
                  <a:cxn ang="0">
                    <a:pos x="49" y="12"/>
                  </a:cxn>
                  <a:cxn ang="0">
                    <a:pos x="42" y="14"/>
                  </a:cxn>
                  <a:cxn ang="0">
                    <a:pos x="46" y="12"/>
                  </a:cxn>
                  <a:cxn ang="0">
                    <a:pos x="48" y="12"/>
                  </a:cxn>
                  <a:cxn ang="0">
                    <a:pos x="49" y="6"/>
                  </a:cxn>
                  <a:cxn ang="0">
                    <a:pos x="40" y="6"/>
                  </a:cxn>
                  <a:cxn ang="0">
                    <a:pos x="42" y="4"/>
                  </a:cxn>
                  <a:cxn ang="0">
                    <a:pos x="32" y="2"/>
                  </a:cxn>
                  <a:cxn ang="0">
                    <a:pos x="24" y="0"/>
                  </a:cxn>
                </a:cxnLst>
                <a:rect l="0" t="0" r="r" b="b"/>
                <a:pathLst>
                  <a:path w="59" h="34">
                    <a:moveTo>
                      <a:pt x="24" y="0"/>
                    </a:moveTo>
                    <a:lnTo>
                      <a:pt x="24" y="0"/>
                    </a:lnTo>
                    <a:lnTo>
                      <a:pt x="18" y="2"/>
                    </a:lnTo>
                    <a:lnTo>
                      <a:pt x="18" y="4"/>
                    </a:lnTo>
                    <a:lnTo>
                      <a:pt x="20" y="6"/>
                    </a:lnTo>
                    <a:lnTo>
                      <a:pt x="10" y="4"/>
                    </a:lnTo>
                    <a:lnTo>
                      <a:pt x="8" y="4"/>
                    </a:lnTo>
                    <a:lnTo>
                      <a:pt x="2" y="6"/>
                    </a:lnTo>
                    <a:lnTo>
                      <a:pt x="0" y="10"/>
                    </a:lnTo>
                    <a:lnTo>
                      <a:pt x="0" y="14"/>
                    </a:lnTo>
                    <a:lnTo>
                      <a:pt x="4" y="14"/>
                    </a:lnTo>
                    <a:lnTo>
                      <a:pt x="8" y="16"/>
                    </a:lnTo>
                    <a:lnTo>
                      <a:pt x="10" y="16"/>
                    </a:lnTo>
                    <a:lnTo>
                      <a:pt x="14" y="14"/>
                    </a:lnTo>
                    <a:lnTo>
                      <a:pt x="18" y="14"/>
                    </a:lnTo>
                    <a:lnTo>
                      <a:pt x="20" y="12"/>
                    </a:lnTo>
                    <a:lnTo>
                      <a:pt x="20" y="10"/>
                    </a:lnTo>
                    <a:lnTo>
                      <a:pt x="22" y="10"/>
                    </a:lnTo>
                    <a:lnTo>
                      <a:pt x="24" y="12"/>
                    </a:lnTo>
                    <a:lnTo>
                      <a:pt x="36" y="14"/>
                    </a:lnTo>
                    <a:lnTo>
                      <a:pt x="38" y="14"/>
                    </a:lnTo>
                    <a:lnTo>
                      <a:pt x="36" y="16"/>
                    </a:lnTo>
                    <a:lnTo>
                      <a:pt x="32" y="16"/>
                    </a:lnTo>
                    <a:lnTo>
                      <a:pt x="36" y="16"/>
                    </a:lnTo>
                    <a:lnTo>
                      <a:pt x="36" y="20"/>
                    </a:lnTo>
                    <a:lnTo>
                      <a:pt x="36" y="22"/>
                    </a:lnTo>
                    <a:lnTo>
                      <a:pt x="36" y="24"/>
                    </a:lnTo>
                    <a:lnTo>
                      <a:pt x="38" y="26"/>
                    </a:lnTo>
                    <a:lnTo>
                      <a:pt x="48" y="32"/>
                    </a:lnTo>
                    <a:lnTo>
                      <a:pt x="51" y="34"/>
                    </a:lnTo>
                    <a:lnTo>
                      <a:pt x="59" y="34"/>
                    </a:lnTo>
                    <a:lnTo>
                      <a:pt x="59" y="32"/>
                    </a:lnTo>
                    <a:lnTo>
                      <a:pt x="55" y="30"/>
                    </a:lnTo>
                    <a:lnTo>
                      <a:pt x="51" y="30"/>
                    </a:lnTo>
                    <a:lnTo>
                      <a:pt x="57" y="26"/>
                    </a:lnTo>
                    <a:lnTo>
                      <a:pt x="57" y="24"/>
                    </a:lnTo>
                    <a:lnTo>
                      <a:pt x="49" y="22"/>
                    </a:lnTo>
                    <a:lnTo>
                      <a:pt x="46" y="20"/>
                    </a:lnTo>
                    <a:lnTo>
                      <a:pt x="49" y="20"/>
                    </a:lnTo>
                    <a:lnTo>
                      <a:pt x="51" y="22"/>
                    </a:lnTo>
                    <a:lnTo>
                      <a:pt x="55" y="22"/>
                    </a:lnTo>
                    <a:lnTo>
                      <a:pt x="57" y="22"/>
                    </a:lnTo>
                    <a:lnTo>
                      <a:pt x="57" y="14"/>
                    </a:lnTo>
                    <a:lnTo>
                      <a:pt x="49" y="12"/>
                    </a:lnTo>
                    <a:lnTo>
                      <a:pt x="42" y="14"/>
                    </a:lnTo>
                    <a:lnTo>
                      <a:pt x="46" y="12"/>
                    </a:lnTo>
                    <a:lnTo>
                      <a:pt x="48" y="12"/>
                    </a:lnTo>
                    <a:lnTo>
                      <a:pt x="49" y="6"/>
                    </a:lnTo>
                    <a:lnTo>
                      <a:pt x="40" y="6"/>
                    </a:lnTo>
                    <a:lnTo>
                      <a:pt x="42" y="4"/>
                    </a:lnTo>
                    <a:lnTo>
                      <a:pt x="32" y="2"/>
                    </a:lnTo>
                    <a:lnTo>
                      <a:pt x="24"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219" name="Freeform 127">
                <a:extLst>
                  <a:ext uri="{FF2B5EF4-FFF2-40B4-BE49-F238E27FC236}">
                    <a16:creationId xmlns:a16="http://schemas.microsoft.com/office/drawing/2014/main" id="{2AFE58F2-31F3-D24F-A360-CB7299478B7F}"/>
                  </a:ext>
                </a:extLst>
              </p:cNvPr>
              <p:cNvSpPr>
                <a:spLocks/>
              </p:cNvSpPr>
              <p:nvPr/>
            </p:nvSpPr>
            <p:spPr bwMode="gray">
              <a:xfrm>
                <a:off x="3544888" y="1855788"/>
                <a:ext cx="12700" cy="1588"/>
              </a:xfrm>
              <a:custGeom>
                <a:avLst/>
                <a:gdLst/>
                <a:ahLst/>
                <a:cxnLst>
                  <a:cxn ang="0">
                    <a:pos x="4" y="0"/>
                  </a:cxn>
                  <a:cxn ang="0">
                    <a:pos x="4" y="0"/>
                  </a:cxn>
                  <a:cxn ang="0">
                    <a:pos x="0" y="1"/>
                  </a:cxn>
                  <a:cxn ang="0">
                    <a:pos x="4" y="1"/>
                  </a:cxn>
                  <a:cxn ang="0">
                    <a:pos x="6" y="1"/>
                  </a:cxn>
                  <a:cxn ang="0">
                    <a:pos x="8" y="0"/>
                  </a:cxn>
                  <a:cxn ang="0">
                    <a:pos x="4" y="0"/>
                  </a:cxn>
                </a:cxnLst>
                <a:rect l="0" t="0" r="r" b="b"/>
                <a:pathLst>
                  <a:path w="8" h="1">
                    <a:moveTo>
                      <a:pt x="4" y="0"/>
                    </a:moveTo>
                    <a:lnTo>
                      <a:pt x="4" y="0"/>
                    </a:lnTo>
                    <a:lnTo>
                      <a:pt x="0" y="1"/>
                    </a:lnTo>
                    <a:lnTo>
                      <a:pt x="4" y="1"/>
                    </a:lnTo>
                    <a:lnTo>
                      <a:pt x="6" y="1"/>
                    </a:lnTo>
                    <a:lnTo>
                      <a:pt x="8" y="0"/>
                    </a:lnTo>
                    <a:lnTo>
                      <a:pt x="4"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220" name="Freeform 128">
                <a:extLst>
                  <a:ext uri="{FF2B5EF4-FFF2-40B4-BE49-F238E27FC236}">
                    <a16:creationId xmlns:a16="http://schemas.microsoft.com/office/drawing/2014/main" id="{587215AA-A704-6147-9E76-39D508254D33}"/>
                  </a:ext>
                </a:extLst>
              </p:cNvPr>
              <p:cNvSpPr>
                <a:spLocks/>
              </p:cNvSpPr>
              <p:nvPr/>
            </p:nvSpPr>
            <p:spPr bwMode="gray">
              <a:xfrm>
                <a:off x="3544888" y="1855788"/>
                <a:ext cx="12700" cy="1588"/>
              </a:xfrm>
              <a:custGeom>
                <a:avLst/>
                <a:gdLst/>
                <a:ahLst/>
                <a:cxnLst>
                  <a:cxn ang="0">
                    <a:pos x="4" y="0"/>
                  </a:cxn>
                  <a:cxn ang="0">
                    <a:pos x="4" y="0"/>
                  </a:cxn>
                  <a:cxn ang="0">
                    <a:pos x="0" y="1"/>
                  </a:cxn>
                  <a:cxn ang="0">
                    <a:pos x="4" y="1"/>
                  </a:cxn>
                  <a:cxn ang="0">
                    <a:pos x="6" y="1"/>
                  </a:cxn>
                  <a:cxn ang="0">
                    <a:pos x="8" y="0"/>
                  </a:cxn>
                  <a:cxn ang="0">
                    <a:pos x="4" y="0"/>
                  </a:cxn>
                </a:cxnLst>
                <a:rect l="0" t="0" r="r" b="b"/>
                <a:pathLst>
                  <a:path w="8" h="1">
                    <a:moveTo>
                      <a:pt x="4" y="0"/>
                    </a:moveTo>
                    <a:lnTo>
                      <a:pt x="4" y="0"/>
                    </a:lnTo>
                    <a:lnTo>
                      <a:pt x="0" y="1"/>
                    </a:lnTo>
                    <a:lnTo>
                      <a:pt x="4" y="1"/>
                    </a:lnTo>
                    <a:lnTo>
                      <a:pt x="6" y="1"/>
                    </a:lnTo>
                    <a:lnTo>
                      <a:pt x="8" y="0"/>
                    </a:lnTo>
                    <a:lnTo>
                      <a:pt x="4"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221" name="Freeform 129">
                <a:extLst>
                  <a:ext uri="{FF2B5EF4-FFF2-40B4-BE49-F238E27FC236}">
                    <a16:creationId xmlns:a16="http://schemas.microsoft.com/office/drawing/2014/main" id="{2B5D00F4-D697-2740-B251-5ECEF97DE2BA}"/>
                  </a:ext>
                </a:extLst>
              </p:cNvPr>
              <p:cNvSpPr>
                <a:spLocks/>
              </p:cNvSpPr>
              <p:nvPr/>
            </p:nvSpPr>
            <p:spPr bwMode="gray">
              <a:xfrm>
                <a:off x="4267200" y="1849438"/>
                <a:ext cx="6350" cy="6350"/>
              </a:xfrm>
              <a:custGeom>
                <a:avLst/>
                <a:gdLst/>
                <a:ahLst/>
                <a:cxnLst>
                  <a:cxn ang="0">
                    <a:pos x="4" y="0"/>
                  </a:cxn>
                  <a:cxn ang="0">
                    <a:pos x="4" y="0"/>
                  </a:cxn>
                  <a:cxn ang="0">
                    <a:pos x="0" y="4"/>
                  </a:cxn>
                  <a:cxn ang="0">
                    <a:pos x="4" y="4"/>
                  </a:cxn>
                  <a:cxn ang="0">
                    <a:pos x="4" y="0"/>
                  </a:cxn>
                </a:cxnLst>
                <a:rect l="0" t="0" r="r" b="b"/>
                <a:pathLst>
                  <a:path w="4" h="4">
                    <a:moveTo>
                      <a:pt x="4" y="0"/>
                    </a:moveTo>
                    <a:lnTo>
                      <a:pt x="4" y="0"/>
                    </a:lnTo>
                    <a:lnTo>
                      <a:pt x="0" y="4"/>
                    </a:lnTo>
                    <a:lnTo>
                      <a:pt x="4" y="4"/>
                    </a:lnTo>
                    <a:lnTo>
                      <a:pt x="4"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222" name="Freeform 130">
                <a:extLst>
                  <a:ext uri="{FF2B5EF4-FFF2-40B4-BE49-F238E27FC236}">
                    <a16:creationId xmlns:a16="http://schemas.microsoft.com/office/drawing/2014/main" id="{96D4CB16-3D01-034B-B87F-F48594B3C2E9}"/>
                  </a:ext>
                </a:extLst>
              </p:cNvPr>
              <p:cNvSpPr>
                <a:spLocks/>
              </p:cNvSpPr>
              <p:nvPr/>
            </p:nvSpPr>
            <p:spPr bwMode="gray">
              <a:xfrm>
                <a:off x="4267200" y="1849438"/>
                <a:ext cx="6350" cy="6350"/>
              </a:xfrm>
              <a:custGeom>
                <a:avLst/>
                <a:gdLst/>
                <a:ahLst/>
                <a:cxnLst>
                  <a:cxn ang="0">
                    <a:pos x="4" y="0"/>
                  </a:cxn>
                  <a:cxn ang="0">
                    <a:pos x="4" y="0"/>
                  </a:cxn>
                  <a:cxn ang="0">
                    <a:pos x="0" y="4"/>
                  </a:cxn>
                  <a:cxn ang="0">
                    <a:pos x="4" y="4"/>
                  </a:cxn>
                  <a:cxn ang="0">
                    <a:pos x="4" y="0"/>
                  </a:cxn>
                </a:cxnLst>
                <a:rect l="0" t="0" r="r" b="b"/>
                <a:pathLst>
                  <a:path w="4" h="4">
                    <a:moveTo>
                      <a:pt x="4" y="0"/>
                    </a:moveTo>
                    <a:lnTo>
                      <a:pt x="4" y="0"/>
                    </a:lnTo>
                    <a:lnTo>
                      <a:pt x="0" y="4"/>
                    </a:lnTo>
                    <a:lnTo>
                      <a:pt x="4" y="4"/>
                    </a:lnTo>
                    <a:lnTo>
                      <a:pt x="4"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223" name="Freeform 131">
                <a:extLst>
                  <a:ext uri="{FF2B5EF4-FFF2-40B4-BE49-F238E27FC236}">
                    <a16:creationId xmlns:a16="http://schemas.microsoft.com/office/drawing/2014/main" id="{8D07298F-6299-AC4C-9922-B2723C25E435}"/>
                  </a:ext>
                </a:extLst>
              </p:cNvPr>
              <p:cNvSpPr>
                <a:spLocks/>
              </p:cNvSpPr>
              <p:nvPr/>
            </p:nvSpPr>
            <p:spPr bwMode="gray">
              <a:xfrm>
                <a:off x="4244975" y="1843088"/>
                <a:ext cx="12700" cy="12700"/>
              </a:xfrm>
              <a:custGeom>
                <a:avLst/>
                <a:gdLst/>
                <a:ahLst/>
                <a:cxnLst>
                  <a:cxn ang="0">
                    <a:pos x="0" y="0"/>
                  </a:cxn>
                  <a:cxn ang="0">
                    <a:pos x="0" y="0"/>
                  </a:cxn>
                  <a:cxn ang="0">
                    <a:pos x="0" y="2"/>
                  </a:cxn>
                  <a:cxn ang="0">
                    <a:pos x="0" y="8"/>
                  </a:cxn>
                  <a:cxn ang="0">
                    <a:pos x="2" y="8"/>
                  </a:cxn>
                  <a:cxn ang="0">
                    <a:pos x="8" y="8"/>
                  </a:cxn>
                  <a:cxn ang="0">
                    <a:pos x="8" y="2"/>
                  </a:cxn>
                  <a:cxn ang="0">
                    <a:pos x="2" y="2"/>
                  </a:cxn>
                  <a:cxn ang="0">
                    <a:pos x="2" y="0"/>
                  </a:cxn>
                  <a:cxn ang="0">
                    <a:pos x="0" y="0"/>
                  </a:cxn>
                </a:cxnLst>
                <a:rect l="0" t="0" r="r" b="b"/>
                <a:pathLst>
                  <a:path w="8" h="8">
                    <a:moveTo>
                      <a:pt x="0" y="0"/>
                    </a:moveTo>
                    <a:lnTo>
                      <a:pt x="0" y="0"/>
                    </a:lnTo>
                    <a:lnTo>
                      <a:pt x="0" y="2"/>
                    </a:lnTo>
                    <a:lnTo>
                      <a:pt x="0" y="8"/>
                    </a:lnTo>
                    <a:lnTo>
                      <a:pt x="2" y="8"/>
                    </a:lnTo>
                    <a:lnTo>
                      <a:pt x="8" y="8"/>
                    </a:lnTo>
                    <a:lnTo>
                      <a:pt x="8" y="2"/>
                    </a:lnTo>
                    <a:lnTo>
                      <a:pt x="2" y="2"/>
                    </a:lnTo>
                    <a:lnTo>
                      <a:pt x="2" y="0"/>
                    </a:lnTo>
                    <a:lnTo>
                      <a:pt x="0"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224" name="Freeform 132">
                <a:extLst>
                  <a:ext uri="{FF2B5EF4-FFF2-40B4-BE49-F238E27FC236}">
                    <a16:creationId xmlns:a16="http://schemas.microsoft.com/office/drawing/2014/main" id="{000328D1-27C6-2743-B1EA-57E91BBDBC56}"/>
                  </a:ext>
                </a:extLst>
              </p:cNvPr>
              <p:cNvSpPr>
                <a:spLocks/>
              </p:cNvSpPr>
              <p:nvPr/>
            </p:nvSpPr>
            <p:spPr bwMode="gray">
              <a:xfrm>
                <a:off x="4244975" y="1843088"/>
                <a:ext cx="12700" cy="12700"/>
              </a:xfrm>
              <a:custGeom>
                <a:avLst/>
                <a:gdLst/>
                <a:ahLst/>
                <a:cxnLst>
                  <a:cxn ang="0">
                    <a:pos x="0" y="0"/>
                  </a:cxn>
                  <a:cxn ang="0">
                    <a:pos x="0" y="0"/>
                  </a:cxn>
                  <a:cxn ang="0">
                    <a:pos x="0" y="2"/>
                  </a:cxn>
                  <a:cxn ang="0">
                    <a:pos x="0" y="8"/>
                  </a:cxn>
                  <a:cxn ang="0">
                    <a:pos x="2" y="8"/>
                  </a:cxn>
                  <a:cxn ang="0">
                    <a:pos x="8" y="8"/>
                  </a:cxn>
                  <a:cxn ang="0">
                    <a:pos x="8" y="2"/>
                  </a:cxn>
                  <a:cxn ang="0">
                    <a:pos x="2" y="2"/>
                  </a:cxn>
                  <a:cxn ang="0">
                    <a:pos x="2" y="0"/>
                  </a:cxn>
                  <a:cxn ang="0">
                    <a:pos x="0" y="0"/>
                  </a:cxn>
                </a:cxnLst>
                <a:rect l="0" t="0" r="r" b="b"/>
                <a:pathLst>
                  <a:path w="8" h="8">
                    <a:moveTo>
                      <a:pt x="0" y="0"/>
                    </a:moveTo>
                    <a:lnTo>
                      <a:pt x="0" y="0"/>
                    </a:lnTo>
                    <a:lnTo>
                      <a:pt x="0" y="2"/>
                    </a:lnTo>
                    <a:lnTo>
                      <a:pt x="0" y="8"/>
                    </a:lnTo>
                    <a:lnTo>
                      <a:pt x="2" y="8"/>
                    </a:lnTo>
                    <a:lnTo>
                      <a:pt x="8" y="8"/>
                    </a:lnTo>
                    <a:lnTo>
                      <a:pt x="8" y="2"/>
                    </a:lnTo>
                    <a:lnTo>
                      <a:pt x="2" y="2"/>
                    </a:lnTo>
                    <a:lnTo>
                      <a:pt x="2" y="0"/>
                    </a:lnTo>
                    <a:lnTo>
                      <a:pt x="0"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225" name="Freeform 133">
                <a:extLst>
                  <a:ext uri="{FF2B5EF4-FFF2-40B4-BE49-F238E27FC236}">
                    <a16:creationId xmlns:a16="http://schemas.microsoft.com/office/drawing/2014/main" id="{2F7C7135-57A3-0D47-A078-8ECFEA2FB4FF}"/>
                  </a:ext>
                </a:extLst>
              </p:cNvPr>
              <p:cNvSpPr>
                <a:spLocks/>
              </p:cNvSpPr>
              <p:nvPr/>
            </p:nvSpPr>
            <p:spPr bwMode="gray">
              <a:xfrm>
                <a:off x="4203700" y="1830388"/>
                <a:ext cx="3175" cy="12700"/>
              </a:xfrm>
              <a:custGeom>
                <a:avLst/>
                <a:gdLst/>
                <a:ahLst/>
                <a:cxnLst>
                  <a:cxn ang="0">
                    <a:pos x="0" y="0"/>
                  </a:cxn>
                  <a:cxn ang="0">
                    <a:pos x="0" y="0"/>
                  </a:cxn>
                  <a:cxn ang="0">
                    <a:pos x="2" y="0"/>
                  </a:cxn>
                  <a:cxn ang="0">
                    <a:pos x="2" y="2"/>
                  </a:cxn>
                  <a:cxn ang="0">
                    <a:pos x="2" y="8"/>
                  </a:cxn>
                  <a:cxn ang="0">
                    <a:pos x="0" y="8"/>
                  </a:cxn>
                  <a:cxn ang="0">
                    <a:pos x="0" y="2"/>
                  </a:cxn>
                  <a:cxn ang="0">
                    <a:pos x="0" y="0"/>
                  </a:cxn>
                </a:cxnLst>
                <a:rect l="0" t="0" r="r" b="b"/>
                <a:pathLst>
                  <a:path w="2" h="8">
                    <a:moveTo>
                      <a:pt x="0" y="0"/>
                    </a:moveTo>
                    <a:lnTo>
                      <a:pt x="0" y="0"/>
                    </a:lnTo>
                    <a:lnTo>
                      <a:pt x="2" y="0"/>
                    </a:lnTo>
                    <a:lnTo>
                      <a:pt x="2" y="2"/>
                    </a:lnTo>
                    <a:lnTo>
                      <a:pt x="2" y="8"/>
                    </a:lnTo>
                    <a:lnTo>
                      <a:pt x="0" y="8"/>
                    </a:lnTo>
                    <a:lnTo>
                      <a:pt x="0" y="2"/>
                    </a:lnTo>
                    <a:lnTo>
                      <a:pt x="0"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226" name="Freeform 134">
                <a:extLst>
                  <a:ext uri="{FF2B5EF4-FFF2-40B4-BE49-F238E27FC236}">
                    <a16:creationId xmlns:a16="http://schemas.microsoft.com/office/drawing/2014/main" id="{6AA1E796-B5D2-4B44-B1FB-8EAE110A77F5}"/>
                  </a:ext>
                </a:extLst>
              </p:cNvPr>
              <p:cNvSpPr>
                <a:spLocks/>
              </p:cNvSpPr>
              <p:nvPr/>
            </p:nvSpPr>
            <p:spPr bwMode="gray">
              <a:xfrm>
                <a:off x="4203700" y="1830388"/>
                <a:ext cx="3175" cy="12700"/>
              </a:xfrm>
              <a:custGeom>
                <a:avLst/>
                <a:gdLst/>
                <a:ahLst/>
                <a:cxnLst>
                  <a:cxn ang="0">
                    <a:pos x="0" y="0"/>
                  </a:cxn>
                  <a:cxn ang="0">
                    <a:pos x="0" y="0"/>
                  </a:cxn>
                  <a:cxn ang="0">
                    <a:pos x="2" y="0"/>
                  </a:cxn>
                  <a:cxn ang="0">
                    <a:pos x="2" y="2"/>
                  </a:cxn>
                  <a:cxn ang="0">
                    <a:pos x="2" y="8"/>
                  </a:cxn>
                  <a:cxn ang="0">
                    <a:pos x="0" y="8"/>
                  </a:cxn>
                  <a:cxn ang="0">
                    <a:pos x="0" y="2"/>
                  </a:cxn>
                  <a:cxn ang="0">
                    <a:pos x="0" y="0"/>
                  </a:cxn>
                </a:cxnLst>
                <a:rect l="0" t="0" r="r" b="b"/>
                <a:pathLst>
                  <a:path w="2" h="8">
                    <a:moveTo>
                      <a:pt x="0" y="0"/>
                    </a:moveTo>
                    <a:lnTo>
                      <a:pt x="0" y="0"/>
                    </a:lnTo>
                    <a:lnTo>
                      <a:pt x="2" y="0"/>
                    </a:lnTo>
                    <a:lnTo>
                      <a:pt x="2" y="2"/>
                    </a:lnTo>
                    <a:lnTo>
                      <a:pt x="2" y="8"/>
                    </a:lnTo>
                    <a:lnTo>
                      <a:pt x="0" y="8"/>
                    </a:lnTo>
                    <a:lnTo>
                      <a:pt x="0" y="2"/>
                    </a:lnTo>
                    <a:lnTo>
                      <a:pt x="0"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227" name="Freeform 135">
                <a:extLst>
                  <a:ext uri="{FF2B5EF4-FFF2-40B4-BE49-F238E27FC236}">
                    <a16:creationId xmlns:a16="http://schemas.microsoft.com/office/drawing/2014/main" id="{D7F54EFD-2714-734D-A0E3-A528F8E65323}"/>
                  </a:ext>
                </a:extLst>
              </p:cNvPr>
              <p:cNvSpPr>
                <a:spLocks/>
              </p:cNvSpPr>
              <p:nvPr/>
            </p:nvSpPr>
            <p:spPr bwMode="gray">
              <a:xfrm>
                <a:off x="4264025" y="1814513"/>
                <a:ext cx="28575" cy="22225"/>
              </a:xfrm>
              <a:custGeom>
                <a:avLst/>
                <a:gdLst/>
                <a:ahLst/>
                <a:cxnLst>
                  <a:cxn ang="0">
                    <a:pos x="6" y="0"/>
                  </a:cxn>
                  <a:cxn ang="0">
                    <a:pos x="6" y="0"/>
                  </a:cxn>
                  <a:cxn ang="0">
                    <a:pos x="6" y="2"/>
                  </a:cxn>
                  <a:cxn ang="0">
                    <a:pos x="0" y="2"/>
                  </a:cxn>
                  <a:cxn ang="0">
                    <a:pos x="2" y="12"/>
                  </a:cxn>
                  <a:cxn ang="0">
                    <a:pos x="6" y="14"/>
                  </a:cxn>
                  <a:cxn ang="0">
                    <a:pos x="10" y="14"/>
                  </a:cxn>
                  <a:cxn ang="0">
                    <a:pos x="14" y="12"/>
                  </a:cxn>
                  <a:cxn ang="0">
                    <a:pos x="16" y="12"/>
                  </a:cxn>
                  <a:cxn ang="0">
                    <a:pos x="18" y="12"/>
                  </a:cxn>
                  <a:cxn ang="0">
                    <a:pos x="18" y="8"/>
                  </a:cxn>
                  <a:cxn ang="0">
                    <a:pos x="16" y="10"/>
                  </a:cxn>
                  <a:cxn ang="0">
                    <a:pos x="10" y="8"/>
                  </a:cxn>
                  <a:cxn ang="0">
                    <a:pos x="8" y="0"/>
                  </a:cxn>
                  <a:cxn ang="0">
                    <a:pos x="6" y="0"/>
                  </a:cxn>
                </a:cxnLst>
                <a:rect l="0" t="0" r="r" b="b"/>
                <a:pathLst>
                  <a:path w="18" h="14">
                    <a:moveTo>
                      <a:pt x="6" y="0"/>
                    </a:moveTo>
                    <a:lnTo>
                      <a:pt x="6" y="0"/>
                    </a:lnTo>
                    <a:lnTo>
                      <a:pt x="6" y="2"/>
                    </a:lnTo>
                    <a:lnTo>
                      <a:pt x="0" y="2"/>
                    </a:lnTo>
                    <a:lnTo>
                      <a:pt x="2" y="12"/>
                    </a:lnTo>
                    <a:lnTo>
                      <a:pt x="6" y="14"/>
                    </a:lnTo>
                    <a:lnTo>
                      <a:pt x="10" y="14"/>
                    </a:lnTo>
                    <a:lnTo>
                      <a:pt x="14" y="12"/>
                    </a:lnTo>
                    <a:lnTo>
                      <a:pt x="16" y="12"/>
                    </a:lnTo>
                    <a:lnTo>
                      <a:pt x="18" y="12"/>
                    </a:lnTo>
                    <a:lnTo>
                      <a:pt x="18" y="8"/>
                    </a:lnTo>
                    <a:lnTo>
                      <a:pt x="16" y="10"/>
                    </a:lnTo>
                    <a:lnTo>
                      <a:pt x="10" y="8"/>
                    </a:lnTo>
                    <a:lnTo>
                      <a:pt x="8" y="0"/>
                    </a:lnTo>
                    <a:lnTo>
                      <a:pt x="6"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228" name="Freeform 136">
                <a:extLst>
                  <a:ext uri="{FF2B5EF4-FFF2-40B4-BE49-F238E27FC236}">
                    <a16:creationId xmlns:a16="http://schemas.microsoft.com/office/drawing/2014/main" id="{0BBABE14-C234-5C46-A3D2-92DCB9415EB7}"/>
                  </a:ext>
                </a:extLst>
              </p:cNvPr>
              <p:cNvSpPr>
                <a:spLocks/>
              </p:cNvSpPr>
              <p:nvPr/>
            </p:nvSpPr>
            <p:spPr bwMode="gray">
              <a:xfrm>
                <a:off x="4264025" y="1814513"/>
                <a:ext cx="28575" cy="22225"/>
              </a:xfrm>
              <a:custGeom>
                <a:avLst/>
                <a:gdLst/>
                <a:ahLst/>
                <a:cxnLst>
                  <a:cxn ang="0">
                    <a:pos x="6" y="0"/>
                  </a:cxn>
                  <a:cxn ang="0">
                    <a:pos x="6" y="0"/>
                  </a:cxn>
                  <a:cxn ang="0">
                    <a:pos x="6" y="2"/>
                  </a:cxn>
                  <a:cxn ang="0">
                    <a:pos x="0" y="2"/>
                  </a:cxn>
                  <a:cxn ang="0">
                    <a:pos x="2" y="12"/>
                  </a:cxn>
                  <a:cxn ang="0">
                    <a:pos x="6" y="14"/>
                  </a:cxn>
                  <a:cxn ang="0">
                    <a:pos x="10" y="14"/>
                  </a:cxn>
                  <a:cxn ang="0">
                    <a:pos x="14" y="12"/>
                  </a:cxn>
                  <a:cxn ang="0">
                    <a:pos x="16" y="12"/>
                  </a:cxn>
                  <a:cxn ang="0">
                    <a:pos x="18" y="12"/>
                  </a:cxn>
                  <a:cxn ang="0">
                    <a:pos x="18" y="8"/>
                  </a:cxn>
                  <a:cxn ang="0">
                    <a:pos x="16" y="10"/>
                  </a:cxn>
                  <a:cxn ang="0">
                    <a:pos x="10" y="8"/>
                  </a:cxn>
                  <a:cxn ang="0">
                    <a:pos x="8" y="0"/>
                  </a:cxn>
                  <a:cxn ang="0">
                    <a:pos x="6" y="0"/>
                  </a:cxn>
                </a:cxnLst>
                <a:rect l="0" t="0" r="r" b="b"/>
                <a:pathLst>
                  <a:path w="18" h="14">
                    <a:moveTo>
                      <a:pt x="6" y="0"/>
                    </a:moveTo>
                    <a:lnTo>
                      <a:pt x="6" y="0"/>
                    </a:lnTo>
                    <a:lnTo>
                      <a:pt x="6" y="2"/>
                    </a:lnTo>
                    <a:lnTo>
                      <a:pt x="0" y="2"/>
                    </a:lnTo>
                    <a:lnTo>
                      <a:pt x="2" y="12"/>
                    </a:lnTo>
                    <a:lnTo>
                      <a:pt x="6" y="14"/>
                    </a:lnTo>
                    <a:lnTo>
                      <a:pt x="10" y="14"/>
                    </a:lnTo>
                    <a:lnTo>
                      <a:pt x="14" y="12"/>
                    </a:lnTo>
                    <a:lnTo>
                      <a:pt x="16" y="12"/>
                    </a:lnTo>
                    <a:lnTo>
                      <a:pt x="18" y="12"/>
                    </a:lnTo>
                    <a:lnTo>
                      <a:pt x="18" y="8"/>
                    </a:lnTo>
                    <a:lnTo>
                      <a:pt x="16" y="10"/>
                    </a:lnTo>
                    <a:lnTo>
                      <a:pt x="10" y="8"/>
                    </a:lnTo>
                    <a:lnTo>
                      <a:pt x="8" y="0"/>
                    </a:lnTo>
                    <a:lnTo>
                      <a:pt x="6"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229" name="Freeform 137">
                <a:extLst>
                  <a:ext uri="{FF2B5EF4-FFF2-40B4-BE49-F238E27FC236}">
                    <a16:creationId xmlns:a16="http://schemas.microsoft.com/office/drawing/2014/main" id="{BFEB21CD-2EB9-A14F-848D-69A9BECDFFCC}"/>
                  </a:ext>
                </a:extLst>
              </p:cNvPr>
              <p:cNvSpPr>
                <a:spLocks/>
              </p:cNvSpPr>
              <p:nvPr/>
            </p:nvSpPr>
            <p:spPr bwMode="gray">
              <a:xfrm>
                <a:off x="4257675" y="1782763"/>
                <a:ext cx="9525" cy="19050"/>
              </a:xfrm>
              <a:custGeom>
                <a:avLst/>
                <a:gdLst/>
                <a:ahLst/>
                <a:cxnLst>
                  <a:cxn ang="0">
                    <a:pos x="2" y="0"/>
                  </a:cxn>
                  <a:cxn ang="0">
                    <a:pos x="2" y="0"/>
                  </a:cxn>
                  <a:cxn ang="0">
                    <a:pos x="0" y="2"/>
                  </a:cxn>
                  <a:cxn ang="0">
                    <a:pos x="4" y="8"/>
                  </a:cxn>
                  <a:cxn ang="0">
                    <a:pos x="6" y="12"/>
                  </a:cxn>
                  <a:cxn ang="0">
                    <a:pos x="4" y="10"/>
                  </a:cxn>
                  <a:cxn ang="0">
                    <a:pos x="4" y="4"/>
                  </a:cxn>
                  <a:cxn ang="0">
                    <a:pos x="2" y="2"/>
                  </a:cxn>
                  <a:cxn ang="0">
                    <a:pos x="4" y="0"/>
                  </a:cxn>
                  <a:cxn ang="0">
                    <a:pos x="2" y="0"/>
                  </a:cxn>
                </a:cxnLst>
                <a:rect l="0" t="0" r="r" b="b"/>
                <a:pathLst>
                  <a:path w="6" h="12">
                    <a:moveTo>
                      <a:pt x="2" y="0"/>
                    </a:moveTo>
                    <a:lnTo>
                      <a:pt x="2" y="0"/>
                    </a:lnTo>
                    <a:lnTo>
                      <a:pt x="0" y="2"/>
                    </a:lnTo>
                    <a:lnTo>
                      <a:pt x="4" y="8"/>
                    </a:lnTo>
                    <a:lnTo>
                      <a:pt x="6" y="12"/>
                    </a:lnTo>
                    <a:lnTo>
                      <a:pt x="4" y="10"/>
                    </a:lnTo>
                    <a:lnTo>
                      <a:pt x="4" y="4"/>
                    </a:lnTo>
                    <a:lnTo>
                      <a:pt x="2" y="2"/>
                    </a:lnTo>
                    <a:lnTo>
                      <a:pt x="4" y="0"/>
                    </a:lnTo>
                    <a:lnTo>
                      <a:pt x="2"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230" name="Freeform 138">
                <a:extLst>
                  <a:ext uri="{FF2B5EF4-FFF2-40B4-BE49-F238E27FC236}">
                    <a16:creationId xmlns:a16="http://schemas.microsoft.com/office/drawing/2014/main" id="{E592D363-C523-A941-8544-24273B0D14A4}"/>
                  </a:ext>
                </a:extLst>
              </p:cNvPr>
              <p:cNvSpPr>
                <a:spLocks/>
              </p:cNvSpPr>
              <p:nvPr/>
            </p:nvSpPr>
            <p:spPr bwMode="gray">
              <a:xfrm>
                <a:off x="4257675" y="1782763"/>
                <a:ext cx="9525" cy="19050"/>
              </a:xfrm>
              <a:custGeom>
                <a:avLst/>
                <a:gdLst/>
                <a:ahLst/>
                <a:cxnLst>
                  <a:cxn ang="0">
                    <a:pos x="2" y="0"/>
                  </a:cxn>
                  <a:cxn ang="0">
                    <a:pos x="2" y="0"/>
                  </a:cxn>
                  <a:cxn ang="0">
                    <a:pos x="0" y="2"/>
                  </a:cxn>
                  <a:cxn ang="0">
                    <a:pos x="4" y="8"/>
                  </a:cxn>
                  <a:cxn ang="0">
                    <a:pos x="6" y="12"/>
                  </a:cxn>
                  <a:cxn ang="0">
                    <a:pos x="4" y="10"/>
                  </a:cxn>
                  <a:cxn ang="0">
                    <a:pos x="4" y="4"/>
                  </a:cxn>
                  <a:cxn ang="0">
                    <a:pos x="2" y="2"/>
                  </a:cxn>
                  <a:cxn ang="0">
                    <a:pos x="4" y="0"/>
                  </a:cxn>
                  <a:cxn ang="0">
                    <a:pos x="2" y="0"/>
                  </a:cxn>
                </a:cxnLst>
                <a:rect l="0" t="0" r="r" b="b"/>
                <a:pathLst>
                  <a:path w="6" h="12">
                    <a:moveTo>
                      <a:pt x="2" y="0"/>
                    </a:moveTo>
                    <a:lnTo>
                      <a:pt x="2" y="0"/>
                    </a:lnTo>
                    <a:lnTo>
                      <a:pt x="0" y="2"/>
                    </a:lnTo>
                    <a:lnTo>
                      <a:pt x="4" y="8"/>
                    </a:lnTo>
                    <a:lnTo>
                      <a:pt x="6" y="12"/>
                    </a:lnTo>
                    <a:lnTo>
                      <a:pt x="4" y="10"/>
                    </a:lnTo>
                    <a:lnTo>
                      <a:pt x="4" y="4"/>
                    </a:lnTo>
                    <a:lnTo>
                      <a:pt x="2" y="2"/>
                    </a:lnTo>
                    <a:lnTo>
                      <a:pt x="4" y="0"/>
                    </a:lnTo>
                    <a:lnTo>
                      <a:pt x="2"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231" name="Freeform 139">
                <a:extLst>
                  <a:ext uri="{FF2B5EF4-FFF2-40B4-BE49-F238E27FC236}">
                    <a16:creationId xmlns:a16="http://schemas.microsoft.com/office/drawing/2014/main" id="{8539785A-DDE4-5842-A3DB-B6CD04644DE0}"/>
                  </a:ext>
                </a:extLst>
              </p:cNvPr>
              <p:cNvSpPr>
                <a:spLocks/>
              </p:cNvSpPr>
              <p:nvPr/>
            </p:nvSpPr>
            <p:spPr bwMode="gray">
              <a:xfrm>
                <a:off x="3278188" y="1749425"/>
                <a:ext cx="6350" cy="1588"/>
              </a:xfrm>
              <a:custGeom>
                <a:avLst/>
                <a:gdLst/>
                <a:ahLst/>
                <a:cxnLst>
                  <a:cxn ang="0">
                    <a:pos x="0" y="0"/>
                  </a:cxn>
                  <a:cxn ang="0">
                    <a:pos x="0" y="0"/>
                  </a:cxn>
                  <a:cxn ang="0">
                    <a:pos x="4" y="0"/>
                  </a:cxn>
                  <a:cxn ang="0">
                    <a:pos x="0" y="0"/>
                  </a:cxn>
                </a:cxnLst>
                <a:rect l="0" t="0" r="r" b="b"/>
                <a:pathLst>
                  <a:path w="4">
                    <a:moveTo>
                      <a:pt x="0" y="0"/>
                    </a:moveTo>
                    <a:lnTo>
                      <a:pt x="0" y="0"/>
                    </a:lnTo>
                    <a:lnTo>
                      <a:pt x="4" y="0"/>
                    </a:lnTo>
                    <a:lnTo>
                      <a:pt x="0"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232" name="Freeform 140">
                <a:extLst>
                  <a:ext uri="{FF2B5EF4-FFF2-40B4-BE49-F238E27FC236}">
                    <a16:creationId xmlns:a16="http://schemas.microsoft.com/office/drawing/2014/main" id="{3CBE97A9-E01A-F947-B1D1-0F966438DE98}"/>
                  </a:ext>
                </a:extLst>
              </p:cNvPr>
              <p:cNvSpPr>
                <a:spLocks/>
              </p:cNvSpPr>
              <p:nvPr/>
            </p:nvSpPr>
            <p:spPr bwMode="gray">
              <a:xfrm>
                <a:off x="3278188" y="1749425"/>
                <a:ext cx="6350" cy="1588"/>
              </a:xfrm>
              <a:custGeom>
                <a:avLst/>
                <a:gdLst/>
                <a:ahLst/>
                <a:cxnLst>
                  <a:cxn ang="0">
                    <a:pos x="0" y="0"/>
                  </a:cxn>
                  <a:cxn ang="0">
                    <a:pos x="0" y="0"/>
                  </a:cxn>
                  <a:cxn ang="0">
                    <a:pos x="4" y="0"/>
                  </a:cxn>
                  <a:cxn ang="0">
                    <a:pos x="0" y="0"/>
                  </a:cxn>
                </a:cxnLst>
                <a:rect l="0" t="0" r="r" b="b"/>
                <a:pathLst>
                  <a:path w="4">
                    <a:moveTo>
                      <a:pt x="0" y="0"/>
                    </a:moveTo>
                    <a:lnTo>
                      <a:pt x="0" y="0"/>
                    </a:lnTo>
                    <a:lnTo>
                      <a:pt x="4" y="0"/>
                    </a:lnTo>
                    <a:lnTo>
                      <a:pt x="0"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233" name="Freeform 141">
                <a:extLst>
                  <a:ext uri="{FF2B5EF4-FFF2-40B4-BE49-F238E27FC236}">
                    <a16:creationId xmlns:a16="http://schemas.microsoft.com/office/drawing/2014/main" id="{7185E889-7E26-CA44-8DB8-2BCD08A0BBB6}"/>
                  </a:ext>
                </a:extLst>
              </p:cNvPr>
              <p:cNvSpPr>
                <a:spLocks/>
              </p:cNvSpPr>
              <p:nvPr/>
            </p:nvSpPr>
            <p:spPr bwMode="gray">
              <a:xfrm>
                <a:off x="3257550" y="1743075"/>
                <a:ext cx="11113" cy="6350"/>
              </a:xfrm>
              <a:custGeom>
                <a:avLst/>
                <a:gdLst/>
                <a:ahLst/>
                <a:cxnLst>
                  <a:cxn ang="0">
                    <a:pos x="2" y="0"/>
                  </a:cxn>
                  <a:cxn ang="0">
                    <a:pos x="2" y="0"/>
                  </a:cxn>
                  <a:cxn ang="0">
                    <a:pos x="0" y="4"/>
                  </a:cxn>
                  <a:cxn ang="0">
                    <a:pos x="2" y="4"/>
                  </a:cxn>
                  <a:cxn ang="0">
                    <a:pos x="3" y="4"/>
                  </a:cxn>
                  <a:cxn ang="0">
                    <a:pos x="7" y="0"/>
                  </a:cxn>
                  <a:cxn ang="0">
                    <a:pos x="2" y="0"/>
                  </a:cxn>
                </a:cxnLst>
                <a:rect l="0" t="0" r="r" b="b"/>
                <a:pathLst>
                  <a:path w="7" h="4">
                    <a:moveTo>
                      <a:pt x="2" y="0"/>
                    </a:moveTo>
                    <a:lnTo>
                      <a:pt x="2" y="0"/>
                    </a:lnTo>
                    <a:lnTo>
                      <a:pt x="0" y="4"/>
                    </a:lnTo>
                    <a:lnTo>
                      <a:pt x="2" y="4"/>
                    </a:lnTo>
                    <a:lnTo>
                      <a:pt x="3" y="4"/>
                    </a:lnTo>
                    <a:lnTo>
                      <a:pt x="7" y="0"/>
                    </a:lnTo>
                    <a:lnTo>
                      <a:pt x="2"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234" name="Freeform 142">
                <a:extLst>
                  <a:ext uri="{FF2B5EF4-FFF2-40B4-BE49-F238E27FC236}">
                    <a16:creationId xmlns:a16="http://schemas.microsoft.com/office/drawing/2014/main" id="{C9FBE55C-323C-D34C-89CC-E61CECEF44AB}"/>
                  </a:ext>
                </a:extLst>
              </p:cNvPr>
              <p:cNvSpPr>
                <a:spLocks/>
              </p:cNvSpPr>
              <p:nvPr/>
            </p:nvSpPr>
            <p:spPr bwMode="gray">
              <a:xfrm>
                <a:off x="3257550" y="1743075"/>
                <a:ext cx="11113" cy="6350"/>
              </a:xfrm>
              <a:custGeom>
                <a:avLst/>
                <a:gdLst/>
                <a:ahLst/>
                <a:cxnLst>
                  <a:cxn ang="0">
                    <a:pos x="2" y="0"/>
                  </a:cxn>
                  <a:cxn ang="0">
                    <a:pos x="2" y="0"/>
                  </a:cxn>
                  <a:cxn ang="0">
                    <a:pos x="0" y="4"/>
                  </a:cxn>
                  <a:cxn ang="0">
                    <a:pos x="2" y="4"/>
                  </a:cxn>
                  <a:cxn ang="0">
                    <a:pos x="3" y="4"/>
                  </a:cxn>
                  <a:cxn ang="0">
                    <a:pos x="7" y="0"/>
                  </a:cxn>
                  <a:cxn ang="0">
                    <a:pos x="2" y="0"/>
                  </a:cxn>
                </a:cxnLst>
                <a:rect l="0" t="0" r="r" b="b"/>
                <a:pathLst>
                  <a:path w="7" h="4">
                    <a:moveTo>
                      <a:pt x="2" y="0"/>
                    </a:moveTo>
                    <a:lnTo>
                      <a:pt x="2" y="0"/>
                    </a:lnTo>
                    <a:lnTo>
                      <a:pt x="0" y="4"/>
                    </a:lnTo>
                    <a:lnTo>
                      <a:pt x="2" y="4"/>
                    </a:lnTo>
                    <a:lnTo>
                      <a:pt x="3" y="4"/>
                    </a:lnTo>
                    <a:lnTo>
                      <a:pt x="7" y="0"/>
                    </a:lnTo>
                    <a:lnTo>
                      <a:pt x="2"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235" name="Freeform 143">
                <a:extLst>
                  <a:ext uri="{FF2B5EF4-FFF2-40B4-BE49-F238E27FC236}">
                    <a16:creationId xmlns:a16="http://schemas.microsoft.com/office/drawing/2014/main" id="{0165FD30-0E04-5546-8B33-B09A91D8B654}"/>
                  </a:ext>
                </a:extLst>
              </p:cNvPr>
              <p:cNvSpPr>
                <a:spLocks/>
              </p:cNvSpPr>
              <p:nvPr/>
            </p:nvSpPr>
            <p:spPr bwMode="gray">
              <a:xfrm>
                <a:off x="4248150" y="1639888"/>
                <a:ext cx="9525" cy="6350"/>
              </a:xfrm>
              <a:custGeom>
                <a:avLst/>
                <a:gdLst/>
                <a:ahLst/>
                <a:cxnLst>
                  <a:cxn ang="0">
                    <a:pos x="0" y="0"/>
                  </a:cxn>
                  <a:cxn ang="0">
                    <a:pos x="0" y="0"/>
                  </a:cxn>
                  <a:cxn ang="0">
                    <a:pos x="0" y="4"/>
                  </a:cxn>
                  <a:cxn ang="0">
                    <a:pos x="6" y="2"/>
                  </a:cxn>
                  <a:cxn ang="0">
                    <a:pos x="0" y="0"/>
                  </a:cxn>
                </a:cxnLst>
                <a:rect l="0" t="0" r="r" b="b"/>
                <a:pathLst>
                  <a:path w="6" h="4">
                    <a:moveTo>
                      <a:pt x="0" y="0"/>
                    </a:moveTo>
                    <a:lnTo>
                      <a:pt x="0" y="0"/>
                    </a:lnTo>
                    <a:lnTo>
                      <a:pt x="0" y="4"/>
                    </a:lnTo>
                    <a:lnTo>
                      <a:pt x="6" y="2"/>
                    </a:lnTo>
                    <a:lnTo>
                      <a:pt x="0"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236" name="Freeform 144">
                <a:extLst>
                  <a:ext uri="{FF2B5EF4-FFF2-40B4-BE49-F238E27FC236}">
                    <a16:creationId xmlns:a16="http://schemas.microsoft.com/office/drawing/2014/main" id="{6BB6CC20-E50E-4A4E-A61A-DDEA8F3F8647}"/>
                  </a:ext>
                </a:extLst>
              </p:cNvPr>
              <p:cNvSpPr>
                <a:spLocks/>
              </p:cNvSpPr>
              <p:nvPr/>
            </p:nvSpPr>
            <p:spPr bwMode="gray">
              <a:xfrm>
                <a:off x="4248150" y="1639888"/>
                <a:ext cx="9525" cy="6350"/>
              </a:xfrm>
              <a:custGeom>
                <a:avLst/>
                <a:gdLst/>
                <a:ahLst/>
                <a:cxnLst>
                  <a:cxn ang="0">
                    <a:pos x="0" y="0"/>
                  </a:cxn>
                  <a:cxn ang="0">
                    <a:pos x="0" y="0"/>
                  </a:cxn>
                  <a:cxn ang="0">
                    <a:pos x="0" y="4"/>
                  </a:cxn>
                  <a:cxn ang="0">
                    <a:pos x="6" y="2"/>
                  </a:cxn>
                  <a:cxn ang="0">
                    <a:pos x="0" y="0"/>
                  </a:cxn>
                </a:cxnLst>
                <a:rect l="0" t="0" r="r" b="b"/>
                <a:pathLst>
                  <a:path w="6" h="4">
                    <a:moveTo>
                      <a:pt x="0" y="0"/>
                    </a:moveTo>
                    <a:lnTo>
                      <a:pt x="0" y="0"/>
                    </a:lnTo>
                    <a:lnTo>
                      <a:pt x="0" y="4"/>
                    </a:lnTo>
                    <a:lnTo>
                      <a:pt x="6" y="2"/>
                    </a:lnTo>
                    <a:lnTo>
                      <a:pt x="0"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237" name="Freeform 145">
                <a:extLst>
                  <a:ext uri="{FF2B5EF4-FFF2-40B4-BE49-F238E27FC236}">
                    <a16:creationId xmlns:a16="http://schemas.microsoft.com/office/drawing/2014/main" id="{4067F718-3D2C-CA47-805E-41B3F3BE86B6}"/>
                  </a:ext>
                </a:extLst>
              </p:cNvPr>
              <p:cNvSpPr>
                <a:spLocks/>
              </p:cNvSpPr>
              <p:nvPr/>
            </p:nvSpPr>
            <p:spPr bwMode="gray">
              <a:xfrm>
                <a:off x="4110038" y="1617663"/>
                <a:ext cx="22225" cy="9525"/>
              </a:xfrm>
              <a:custGeom>
                <a:avLst/>
                <a:gdLst/>
                <a:ahLst/>
                <a:cxnLst>
                  <a:cxn ang="0">
                    <a:pos x="10" y="0"/>
                  </a:cxn>
                  <a:cxn ang="0">
                    <a:pos x="10" y="0"/>
                  </a:cxn>
                  <a:cxn ang="0">
                    <a:pos x="14" y="0"/>
                  </a:cxn>
                  <a:cxn ang="0">
                    <a:pos x="12" y="0"/>
                  </a:cxn>
                  <a:cxn ang="0">
                    <a:pos x="4" y="6"/>
                  </a:cxn>
                  <a:cxn ang="0">
                    <a:pos x="0" y="4"/>
                  </a:cxn>
                  <a:cxn ang="0">
                    <a:pos x="4" y="4"/>
                  </a:cxn>
                  <a:cxn ang="0">
                    <a:pos x="10" y="0"/>
                  </a:cxn>
                </a:cxnLst>
                <a:rect l="0" t="0" r="r" b="b"/>
                <a:pathLst>
                  <a:path w="14" h="6">
                    <a:moveTo>
                      <a:pt x="10" y="0"/>
                    </a:moveTo>
                    <a:lnTo>
                      <a:pt x="10" y="0"/>
                    </a:lnTo>
                    <a:lnTo>
                      <a:pt x="14" y="0"/>
                    </a:lnTo>
                    <a:lnTo>
                      <a:pt x="12" y="0"/>
                    </a:lnTo>
                    <a:lnTo>
                      <a:pt x="4" y="6"/>
                    </a:lnTo>
                    <a:lnTo>
                      <a:pt x="0" y="4"/>
                    </a:lnTo>
                    <a:lnTo>
                      <a:pt x="4" y="4"/>
                    </a:lnTo>
                    <a:lnTo>
                      <a:pt x="10"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238" name="Freeform 146">
                <a:extLst>
                  <a:ext uri="{FF2B5EF4-FFF2-40B4-BE49-F238E27FC236}">
                    <a16:creationId xmlns:a16="http://schemas.microsoft.com/office/drawing/2014/main" id="{A34DF8EF-81A6-B547-B2C4-4ACBE7DD8137}"/>
                  </a:ext>
                </a:extLst>
              </p:cNvPr>
              <p:cNvSpPr>
                <a:spLocks/>
              </p:cNvSpPr>
              <p:nvPr/>
            </p:nvSpPr>
            <p:spPr bwMode="gray">
              <a:xfrm>
                <a:off x="4110038" y="1617663"/>
                <a:ext cx="22225" cy="9525"/>
              </a:xfrm>
              <a:custGeom>
                <a:avLst/>
                <a:gdLst/>
                <a:ahLst/>
                <a:cxnLst>
                  <a:cxn ang="0">
                    <a:pos x="10" y="0"/>
                  </a:cxn>
                  <a:cxn ang="0">
                    <a:pos x="10" y="0"/>
                  </a:cxn>
                  <a:cxn ang="0">
                    <a:pos x="14" y="0"/>
                  </a:cxn>
                  <a:cxn ang="0">
                    <a:pos x="12" y="0"/>
                  </a:cxn>
                  <a:cxn ang="0">
                    <a:pos x="4" y="6"/>
                  </a:cxn>
                  <a:cxn ang="0">
                    <a:pos x="0" y="4"/>
                  </a:cxn>
                  <a:cxn ang="0">
                    <a:pos x="4" y="4"/>
                  </a:cxn>
                  <a:cxn ang="0">
                    <a:pos x="10" y="0"/>
                  </a:cxn>
                </a:cxnLst>
                <a:rect l="0" t="0" r="r" b="b"/>
                <a:pathLst>
                  <a:path w="14" h="6">
                    <a:moveTo>
                      <a:pt x="10" y="0"/>
                    </a:moveTo>
                    <a:lnTo>
                      <a:pt x="10" y="0"/>
                    </a:lnTo>
                    <a:lnTo>
                      <a:pt x="14" y="0"/>
                    </a:lnTo>
                    <a:lnTo>
                      <a:pt x="12" y="0"/>
                    </a:lnTo>
                    <a:lnTo>
                      <a:pt x="4" y="6"/>
                    </a:lnTo>
                    <a:lnTo>
                      <a:pt x="0" y="4"/>
                    </a:lnTo>
                    <a:lnTo>
                      <a:pt x="4" y="4"/>
                    </a:lnTo>
                    <a:lnTo>
                      <a:pt x="10"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239" name="Freeform 147">
                <a:extLst>
                  <a:ext uri="{FF2B5EF4-FFF2-40B4-BE49-F238E27FC236}">
                    <a16:creationId xmlns:a16="http://schemas.microsoft.com/office/drawing/2014/main" id="{719201C7-AEC4-5A45-9BE6-BC134160545A}"/>
                  </a:ext>
                </a:extLst>
              </p:cNvPr>
              <p:cNvSpPr>
                <a:spLocks/>
              </p:cNvSpPr>
              <p:nvPr/>
            </p:nvSpPr>
            <p:spPr bwMode="gray">
              <a:xfrm>
                <a:off x="4264025" y="1566863"/>
                <a:ext cx="1588" cy="3175"/>
              </a:xfrm>
              <a:custGeom>
                <a:avLst/>
                <a:gdLst/>
                <a:ahLst/>
                <a:cxnLst>
                  <a:cxn ang="0">
                    <a:pos x="0" y="0"/>
                  </a:cxn>
                  <a:cxn ang="0">
                    <a:pos x="0" y="0"/>
                  </a:cxn>
                  <a:cxn ang="0">
                    <a:pos x="0" y="2"/>
                  </a:cxn>
                  <a:cxn ang="0">
                    <a:pos x="0" y="0"/>
                  </a:cxn>
                </a:cxnLst>
                <a:rect l="0" t="0" r="r" b="b"/>
                <a:pathLst>
                  <a:path h="2">
                    <a:moveTo>
                      <a:pt x="0" y="0"/>
                    </a:moveTo>
                    <a:lnTo>
                      <a:pt x="0" y="0"/>
                    </a:lnTo>
                    <a:lnTo>
                      <a:pt x="0" y="2"/>
                    </a:lnTo>
                    <a:lnTo>
                      <a:pt x="0"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240" name="Freeform 148">
                <a:extLst>
                  <a:ext uri="{FF2B5EF4-FFF2-40B4-BE49-F238E27FC236}">
                    <a16:creationId xmlns:a16="http://schemas.microsoft.com/office/drawing/2014/main" id="{9DB9D7E3-4851-054E-841A-801C1D638EF9}"/>
                  </a:ext>
                </a:extLst>
              </p:cNvPr>
              <p:cNvSpPr>
                <a:spLocks/>
              </p:cNvSpPr>
              <p:nvPr/>
            </p:nvSpPr>
            <p:spPr bwMode="gray">
              <a:xfrm>
                <a:off x="4264025" y="1566863"/>
                <a:ext cx="1588" cy="3175"/>
              </a:xfrm>
              <a:custGeom>
                <a:avLst/>
                <a:gdLst/>
                <a:ahLst/>
                <a:cxnLst>
                  <a:cxn ang="0">
                    <a:pos x="0" y="0"/>
                  </a:cxn>
                  <a:cxn ang="0">
                    <a:pos x="0" y="0"/>
                  </a:cxn>
                  <a:cxn ang="0">
                    <a:pos x="0" y="2"/>
                  </a:cxn>
                  <a:cxn ang="0">
                    <a:pos x="0" y="0"/>
                  </a:cxn>
                </a:cxnLst>
                <a:rect l="0" t="0" r="r" b="b"/>
                <a:pathLst>
                  <a:path h="2">
                    <a:moveTo>
                      <a:pt x="0" y="0"/>
                    </a:moveTo>
                    <a:lnTo>
                      <a:pt x="0" y="0"/>
                    </a:lnTo>
                    <a:lnTo>
                      <a:pt x="0" y="2"/>
                    </a:lnTo>
                    <a:lnTo>
                      <a:pt x="0"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241" name="Freeform 149">
                <a:extLst>
                  <a:ext uri="{FF2B5EF4-FFF2-40B4-BE49-F238E27FC236}">
                    <a16:creationId xmlns:a16="http://schemas.microsoft.com/office/drawing/2014/main" id="{7D757DFC-9AB6-844B-A2AF-20C7A000D2B0}"/>
                  </a:ext>
                </a:extLst>
              </p:cNvPr>
              <p:cNvSpPr>
                <a:spLocks/>
              </p:cNvSpPr>
              <p:nvPr/>
            </p:nvSpPr>
            <p:spPr bwMode="gray">
              <a:xfrm>
                <a:off x="4248150" y="1566863"/>
                <a:ext cx="1588" cy="9525"/>
              </a:xfrm>
              <a:custGeom>
                <a:avLst/>
                <a:gdLst/>
                <a:ahLst/>
                <a:cxnLst>
                  <a:cxn ang="0">
                    <a:pos x="0" y="0"/>
                  </a:cxn>
                  <a:cxn ang="0">
                    <a:pos x="0" y="0"/>
                  </a:cxn>
                  <a:cxn ang="0">
                    <a:pos x="0" y="6"/>
                  </a:cxn>
                  <a:cxn ang="0">
                    <a:pos x="0" y="0"/>
                  </a:cxn>
                </a:cxnLst>
                <a:rect l="0" t="0" r="r" b="b"/>
                <a:pathLst>
                  <a:path h="6">
                    <a:moveTo>
                      <a:pt x="0" y="0"/>
                    </a:moveTo>
                    <a:lnTo>
                      <a:pt x="0" y="0"/>
                    </a:lnTo>
                    <a:lnTo>
                      <a:pt x="0" y="6"/>
                    </a:lnTo>
                    <a:lnTo>
                      <a:pt x="0"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242" name="Freeform 150">
                <a:extLst>
                  <a:ext uri="{FF2B5EF4-FFF2-40B4-BE49-F238E27FC236}">
                    <a16:creationId xmlns:a16="http://schemas.microsoft.com/office/drawing/2014/main" id="{25BA9AB2-4112-C44D-BA3F-0D627B190C9A}"/>
                  </a:ext>
                </a:extLst>
              </p:cNvPr>
              <p:cNvSpPr>
                <a:spLocks/>
              </p:cNvSpPr>
              <p:nvPr/>
            </p:nvSpPr>
            <p:spPr bwMode="gray">
              <a:xfrm>
                <a:off x="4248150" y="1566863"/>
                <a:ext cx="1588" cy="9525"/>
              </a:xfrm>
              <a:custGeom>
                <a:avLst/>
                <a:gdLst/>
                <a:ahLst/>
                <a:cxnLst>
                  <a:cxn ang="0">
                    <a:pos x="0" y="0"/>
                  </a:cxn>
                  <a:cxn ang="0">
                    <a:pos x="0" y="0"/>
                  </a:cxn>
                  <a:cxn ang="0">
                    <a:pos x="0" y="6"/>
                  </a:cxn>
                  <a:cxn ang="0">
                    <a:pos x="0" y="0"/>
                  </a:cxn>
                </a:cxnLst>
                <a:rect l="0" t="0" r="r" b="b"/>
                <a:pathLst>
                  <a:path h="6">
                    <a:moveTo>
                      <a:pt x="0" y="0"/>
                    </a:moveTo>
                    <a:lnTo>
                      <a:pt x="0" y="0"/>
                    </a:lnTo>
                    <a:lnTo>
                      <a:pt x="0" y="6"/>
                    </a:lnTo>
                    <a:lnTo>
                      <a:pt x="0"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243" name="Freeform 151">
                <a:extLst>
                  <a:ext uri="{FF2B5EF4-FFF2-40B4-BE49-F238E27FC236}">
                    <a16:creationId xmlns:a16="http://schemas.microsoft.com/office/drawing/2014/main" id="{9FD6DD6E-7C76-5047-8E19-4435935C7B4B}"/>
                  </a:ext>
                </a:extLst>
              </p:cNvPr>
              <p:cNvSpPr>
                <a:spLocks/>
              </p:cNvSpPr>
              <p:nvPr/>
            </p:nvSpPr>
            <p:spPr bwMode="gray">
              <a:xfrm>
                <a:off x="3616325" y="1550988"/>
                <a:ext cx="47625" cy="28575"/>
              </a:xfrm>
              <a:custGeom>
                <a:avLst/>
                <a:gdLst/>
                <a:ahLst/>
                <a:cxnLst>
                  <a:cxn ang="0">
                    <a:pos x="0" y="0"/>
                  </a:cxn>
                  <a:cxn ang="0">
                    <a:pos x="0" y="0"/>
                  </a:cxn>
                  <a:cxn ang="0">
                    <a:pos x="4" y="8"/>
                  </a:cxn>
                  <a:cxn ang="0">
                    <a:pos x="6" y="10"/>
                  </a:cxn>
                  <a:cxn ang="0">
                    <a:pos x="14" y="16"/>
                  </a:cxn>
                  <a:cxn ang="0">
                    <a:pos x="28" y="18"/>
                  </a:cxn>
                  <a:cxn ang="0">
                    <a:pos x="30" y="18"/>
                  </a:cxn>
                  <a:cxn ang="0">
                    <a:pos x="30" y="16"/>
                  </a:cxn>
                  <a:cxn ang="0">
                    <a:pos x="28" y="12"/>
                  </a:cxn>
                  <a:cxn ang="0">
                    <a:pos x="20" y="10"/>
                  </a:cxn>
                  <a:cxn ang="0">
                    <a:pos x="16" y="10"/>
                  </a:cxn>
                  <a:cxn ang="0">
                    <a:pos x="14" y="6"/>
                  </a:cxn>
                  <a:cxn ang="0">
                    <a:pos x="8" y="6"/>
                  </a:cxn>
                  <a:cxn ang="0">
                    <a:pos x="0" y="0"/>
                  </a:cxn>
                </a:cxnLst>
                <a:rect l="0" t="0" r="r" b="b"/>
                <a:pathLst>
                  <a:path w="30" h="18">
                    <a:moveTo>
                      <a:pt x="0" y="0"/>
                    </a:moveTo>
                    <a:lnTo>
                      <a:pt x="0" y="0"/>
                    </a:lnTo>
                    <a:lnTo>
                      <a:pt x="4" y="8"/>
                    </a:lnTo>
                    <a:lnTo>
                      <a:pt x="6" y="10"/>
                    </a:lnTo>
                    <a:lnTo>
                      <a:pt x="14" y="16"/>
                    </a:lnTo>
                    <a:lnTo>
                      <a:pt x="28" y="18"/>
                    </a:lnTo>
                    <a:lnTo>
                      <a:pt x="30" y="18"/>
                    </a:lnTo>
                    <a:lnTo>
                      <a:pt x="30" y="16"/>
                    </a:lnTo>
                    <a:lnTo>
                      <a:pt x="28" y="12"/>
                    </a:lnTo>
                    <a:lnTo>
                      <a:pt x="20" y="10"/>
                    </a:lnTo>
                    <a:lnTo>
                      <a:pt x="16" y="10"/>
                    </a:lnTo>
                    <a:lnTo>
                      <a:pt x="14" y="6"/>
                    </a:lnTo>
                    <a:lnTo>
                      <a:pt x="8" y="6"/>
                    </a:lnTo>
                    <a:lnTo>
                      <a:pt x="0"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244" name="Freeform 152">
                <a:extLst>
                  <a:ext uri="{FF2B5EF4-FFF2-40B4-BE49-F238E27FC236}">
                    <a16:creationId xmlns:a16="http://schemas.microsoft.com/office/drawing/2014/main" id="{596C54C6-E938-4645-9A4D-F4D07D2FF944}"/>
                  </a:ext>
                </a:extLst>
              </p:cNvPr>
              <p:cNvSpPr>
                <a:spLocks/>
              </p:cNvSpPr>
              <p:nvPr/>
            </p:nvSpPr>
            <p:spPr bwMode="gray">
              <a:xfrm>
                <a:off x="3616325" y="1550988"/>
                <a:ext cx="47625" cy="28575"/>
              </a:xfrm>
              <a:custGeom>
                <a:avLst/>
                <a:gdLst/>
                <a:ahLst/>
                <a:cxnLst>
                  <a:cxn ang="0">
                    <a:pos x="0" y="0"/>
                  </a:cxn>
                  <a:cxn ang="0">
                    <a:pos x="0" y="0"/>
                  </a:cxn>
                  <a:cxn ang="0">
                    <a:pos x="4" y="8"/>
                  </a:cxn>
                  <a:cxn ang="0">
                    <a:pos x="6" y="10"/>
                  </a:cxn>
                  <a:cxn ang="0">
                    <a:pos x="14" y="16"/>
                  </a:cxn>
                  <a:cxn ang="0">
                    <a:pos x="28" y="18"/>
                  </a:cxn>
                  <a:cxn ang="0">
                    <a:pos x="30" y="18"/>
                  </a:cxn>
                  <a:cxn ang="0">
                    <a:pos x="30" y="16"/>
                  </a:cxn>
                  <a:cxn ang="0">
                    <a:pos x="28" y="12"/>
                  </a:cxn>
                  <a:cxn ang="0">
                    <a:pos x="20" y="10"/>
                  </a:cxn>
                  <a:cxn ang="0">
                    <a:pos x="16" y="10"/>
                  </a:cxn>
                  <a:cxn ang="0">
                    <a:pos x="14" y="6"/>
                  </a:cxn>
                  <a:cxn ang="0">
                    <a:pos x="8" y="6"/>
                  </a:cxn>
                  <a:cxn ang="0">
                    <a:pos x="0" y="0"/>
                  </a:cxn>
                </a:cxnLst>
                <a:rect l="0" t="0" r="r" b="b"/>
                <a:pathLst>
                  <a:path w="30" h="18">
                    <a:moveTo>
                      <a:pt x="0" y="0"/>
                    </a:moveTo>
                    <a:lnTo>
                      <a:pt x="0" y="0"/>
                    </a:lnTo>
                    <a:lnTo>
                      <a:pt x="4" y="8"/>
                    </a:lnTo>
                    <a:lnTo>
                      <a:pt x="6" y="10"/>
                    </a:lnTo>
                    <a:lnTo>
                      <a:pt x="14" y="16"/>
                    </a:lnTo>
                    <a:lnTo>
                      <a:pt x="28" y="18"/>
                    </a:lnTo>
                    <a:lnTo>
                      <a:pt x="30" y="18"/>
                    </a:lnTo>
                    <a:lnTo>
                      <a:pt x="30" y="16"/>
                    </a:lnTo>
                    <a:lnTo>
                      <a:pt x="28" y="12"/>
                    </a:lnTo>
                    <a:lnTo>
                      <a:pt x="20" y="10"/>
                    </a:lnTo>
                    <a:lnTo>
                      <a:pt x="16" y="10"/>
                    </a:lnTo>
                    <a:lnTo>
                      <a:pt x="14" y="6"/>
                    </a:lnTo>
                    <a:lnTo>
                      <a:pt x="8" y="6"/>
                    </a:lnTo>
                    <a:lnTo>
                      <a:pt x="0"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245" name="Freeform 153">
                <a:extLst>
                  <a:ext uri="{FF2B5EF4-FFF2-40B4-BE49-F238E27FC236}">
                    <a16:creationId xmlns:a16="http://schemas.microsoft.com/office/drawing/2014/main" id="{8D240A93-D29A-554D-9A9C-D301D44BD7E4}"/>
                  </a:ext>
                </a:extLst>
              </p:cNvPr>
              <p:cNvSpPr>
                <a:spLocks/>
              </p:cNvSpPr>
              <p:nvPr/>
            </p:nvSpPr>
            <p:spPr bwMode="gray">
              <a:xfrm>
                <a:off x="3951288" y="1524000"/>
                <a:ext cx="19050" cy="12700"/>
              </a:xfrm>
              <a:custGeom>
                <a:avLst/>
                <a:gdLst/>
                <a:ahLst/>
                <a:cxnLst>
                  <a:cxn ang="0">
                    <a:pos x="10" y="0"/>
                  </a:cxn>
                  <a:cxn ang="0">
                    <a:pos x="10" y="0"/>
                  </a:cxn>
                  <a:cxn ang="0">
                    <a:pos x="12" y="4"/>
                  </a:cxn>
                  <a:cxn ang="0">
                    <a:pos x="8" y="6"/>
                  </a:cxn>
                  <a:cxn ang="0">
                    <a:pos x="8" y="8"/>
                  </a:cxn>
                  <a:cxn ang="0">
                    <a:pos x="0" y="6"/>
                  </a:cxn>
                  <a:cxn ang="0">
                    <a:pos x="0" y="8"/>
                  </a:cxn>
                  <a:cxn ang="0">
                    <a:pos x="0" y="6"/>
                  </a:cxn>
                  <a:cxn ang="0">
                    <a:pos x="0" y="4"/>
                  </a:cxn>
                  <a:cxn ang="0">
                    <a:pos x="10" y="0"/>
                  </a:cxn>
                </a:cxnLst>
                <a:rect l="0" t="0" r="r" b="b"/>
                <a:pathLst>
                  <a:path w="12" h="8">
                    <a:moveTo>
                      <a:pt x="10" y="0"/>
                    </a:moveTo>
                    <a:lnTo>
                      <a:pt x="10" y="0"/>
                    </a:lnTo>
                    <a:lnTo>
                      <a:pt x="12" y="4"/>
                    </a:lnTo>
                    <a:lnTo>
                      <a:pt x="8" y="6"/>
                    </a:lnTo>
                    <a:lnTo>
                      <a:pt x="8" y="8"/>
                    </a:lnTo>
                    <a:lnTo>
                      <a:pt x="0" y="6"/>
                    </a:lnTo>
                    <a:lnTo>
                      <a:pt x="0" y="8"/>
                    </a:lnTo>
                    <a:lnTo>
                      <a:pt x="0" y="6"/>
                    </a:lnTo>
                    <a:lnTo>
                      <a:pt x="0" y="4"/>
                    </a:lnTo>
                    <a:lnTo>
                      <a:pt x="10"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246" name="Freeform 154">
                <a:extLst>
                  <a:ext uri="{FF2B5EF4-FFF2-40B4-BE49-F238E27FC236}">
                    <a16:creationId xmlns:a16="http://schemas.microsoft.com/office/drawing/2014/main" id="{A2992ADE-6F86-8F4D-BFA4-2B675F6D428C}"/>
                  </a:ext>
                </a:extLst>
              </p:cNvPr>
              <p:cNvSpPr>
                <a:spLocks/>
              </p:cNvSpPr>
              <p:nvPr/>
            </p:nvSpPr>
            <p:spPr bwMode="gray">
              <a:xfrm>
                <a:off x="3951288" y="1524000"/>
                <a:ext cx="19050" cy="12700"/>
              </a:xfrm>
              <a:custGeom>
                <a:avLst/>
                <a:gdLst/>
                <a:ahLst/>
                <a:cxnLst>
                  <a:cxn ang="0">
                    <a:pos x="10" y="0"/>
                  </a:cxn>
                  <a:cxn ang="0">
                    <a:pos x="10" y="0"/>
                  </a:cxn>
                  <a:cxn ang="0">
                    <a:pos x="12" y="4"/>
                  </a:cxn>
                  <a:cxn ang="0">
                    <a:pos x="8" y="6"/>
                  </a:cxn>
                  <a:cxn ang="0">
                    <a:pos x="8" y="8"/>
                  </a:cxn>
                  <a:cxn ang="0">
                    <a:pos x="0" y="6"/>
                  </a:cxn>
                  <a:cxn ang="0">
                    <a:pos x="0" y="8"/>
                  </a:cxn>
                  <a:cxn ang="0">
                    <a:pos x="0" y="6"/>
                  </a:cxn>
                  <a:cxn ang="0">
                    <a:pos x="0" y="4"/>
                  </a:cxn>
                  <a:cxn ang="0">
                    <a:pos x="10" y="0"/>
                  </a:cxn>
                </a:cxnLst>
                <a:rect l="0" t="0" r="r" b="b"/>
                <a:pathLst>
                  <a:path w="12" h="8">
                    <a:moveTo>
                      <a:pt x="10" y="0"/>
                    </a:moveTo>
                    <a:lnTo>
                      <a:pt x="10" y="0"/>
                    </a:lnTo>
                    <a:lnTo>
                      <a:pt x="12" y="4"/>
                    </a:lnTo>
                    <a:lnTo>
                      <a:pt x="8" y="6"/>
                    </a:lnTo>
                    <a:lnTo>
                      <a:pt x="8" y="8"/>
                    </a:lnTo>
                    <a:lnTo>
                      <a:pt x="0" y="6"/>
                    </a:lnTo>
                    <a:lnTo>
                      <a:pt x="0" y="8"/>
                    </a:lnTo>
                    <a:lnTo>
                      <a:pt x="0" y="6"/>
                    </a:lnTo>
                    <a:lnTo>
                      <a:pt x="0" y="4"/>
                    </a:lnTo>
                    <a:lnTo>
                      <a:pt x="10"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247" name="Freeform 155">
                <a:extLst>
                  <a:ext uri="{FF2B5EF4-FFF2-40B4-BE49-F238E27FC236}">
                    <a16:creationId xmlns:a16="http://schemas.microsoft.com/office/drawing/2014/main" id="{F1578078-F5CC-4E48-B31A-7CBBC17083AF}"/>
                  </a:ext>
                </a:extLst>
              </p:cNvPr>
              <p:cNvSpPr>
                <a:spLocks/>
              </p:cNvSpPr>
              <p:nvPr/>
            </p:nvSpPr>
            <p:spPr bwMode="gray">
              <a:xfrm>
                <a:off x="4025900" y="1520825"/>
                <a:ext cx="84138" cy="9525"/>
              </a:xfrm>
              <a:custGeom>
                <a:avLst/>
                <a:gdLst/>
                <a:ahLst/>
                <a:cxnLst>
                  <a:cxn ang="0">
                    <a:pos x="18" y="0"/>
                  </a:cxn>
                  <a:cxn ang="0">
                    <a:pos x="18" y="0"/>
                  </a:cxn>
                  <a:cxn ang="0">
                    <a:pos x="28" y="0"/>
                  </a:cxn>
                  <a:cxn ang="0">
                    <a:pos x="40" y="0"/>
                  </a:cxn>
                  <a:cxn ang="0">
                    <a:pos x="53" y="0"/>
                  </a:cxn>
                  <a:cxn ang="0">
                    <a:pos x="28" y="2"/>
                  </a:cxn>
                  <a:cxn ang="0">
                    <a:pos x="20" y="2"/>
                  </a:cxn>
                  <a:cxn ang="0">
                    <a:pos x="12" y="2"/>
                  </a:cxn>
                  <a:cxn ang="0">
                    <a:pos x="12" y="6"/>
                  </a:cxn>
                  <a:cxn ang="0">
                    <a:pos x="6" y="6"/>
                  </a:cxn>
                  <a:cxn ang="0">
                    <a:pos x="0" y="6"/>
                  </a:cxn>
                  <a:cxn ang="0">
                    <a:pos x="0" y="2"/>
                  </a:cxn>
                  <a:cxn ang="0">
                    <a:pos x="2" y="2"/>
                  </a:cxn>
                  <a:cxn ang="0">
                    <a:pos x="18" y="0"/>
                  </a:cxn>
                </a:cxnLst>
                <a:rect l="0" t="0" r="r" b="b"/>
                <a:pathLst>
                  <a:path w="53" h="6">
                    <a:moveTo>
                      <a:pt x="18" y="0"/>
                    </a:moveTo>
                    <a:lnTo>
                      <a:pt x="18" y="0"/>
                    </a:lnTo>
                    <a:lnTo>
                      <a:pt x="28" y="0"/>
                    </a:lnTo>
                    <a:lnTo>
                      <a:pt x="40" y="0"/>
                    </a:lnTo>
                    <a:lnTo>
                      <a:pt x="53" y="0"/>
                    </a:lnTo>
                    <a:lnTo>
                      <a:pt x="28" y="2"/>
                    </a:lnTo>
                    <a:lnTo>
                      <a:pt x="20" y="2"/>
                    </a:lnTo>
                    <a:lnTo>
                      <a:pt x="12" y="2"/>
                    </a:lnTo>
                    <a:lnTo>
                      <a:pt x="12" y="6"/>
                    </a:lnTo>
                    <a:lnTo>
                      <a:pt x="6" y="6"/>
                    </a:lnTo>
                    <a:lnTo>
                      <a:pt x="0" y="6"/>
                    </a:lnTo>
                    <a:lnTo>
                      <a:pt x="0" y="2"/>
                    </a:lnTo>
                    <a:lnTo>
                      <a:pt x="2" y="2"/>
                    </a:lnTo>
                    <a:lnTo>
                      <a:pt x="18"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248" name="Freeform 156">
                <a:extLst>
                  <a:ext uri="{FF2B5EF4-FFF2-40B4-BE49-F238E27FC236}">
                    <a16:creationId xmlns:a16="http://schemas.microsoft.com/office/drawing/2014/main" id="{1648404D-A6CB-9243-88AA-8384C1B5FFC6}"/>
                  </a:ext>
                </a:extLst>
              </p:cNvPr>
              <p:cNvSpPr>
                <a:spLocks/>
              </p:cNvSpPr>
              <p:nvPr/>
            </p:nvSpPr>
            <p:spPr bwMode="gray">
              <a:xfrm>
                <a:off x="4025900" y="1520825"/>
                <a:ext cx="84138" cy="9525"/>
              </a:xfrm>
              <a:custGeom>
                <a:avLst/>
                <a:gdLst/>
                <a:ahLst/>
                <a:cxnLst>
                  <a:cxn ang="0">
                    <a:pos x="18" y="0"/>
                  </a:cxn>
                  <a:cxn ang="0">
                    <a:pos x="18" y="0"/>
                  </a:cxn>
                  <a:cxn ang="0">
                    <a:pos x="28" y="0"/>
                  </a:cxn>
                  <a:cxn ang="0">
                    <a:pos x="40" y="0"/>
                  </a:cxn>
                  <a:cxn ang="0">
                    <a:pos x="53" y="0"/>
                  </a:cxn>
                  <a:cxn ang="0">
                    <a:pos x="28" y="2"/>
                  </a:cxn>
                  <a:cxn ang="0">
                    <a:pos x="20" y="2"/>
                  </a:cxn>
                  <a:cxn ang="0">
                    <a:pos x="12" y="2"/>
                  </a:cxn>
                  <a:cxn ang="0">
                    <a:pos x="12" y="6"/>
                  </a:cxn>
                  <a:cxn ang="0">
                    <a:pos x="6" y="6"/>
                  </a:cxn>
                  <a:cxn ang="0">
                    <a:pos x="0" y="6"/>
                  </a:cxn>
                  <a:cxn ang="0">
                    <a:pos x="0" y="2"/>
                  </a:cxn>
                  <a:cxn ang="0">
                    <a:pos x="2" y="2"/>
                  </a:cxn>
                  <a:cxn ang="0">
                    <a:pos x="18" y="0"/>
                  </a:cxn>
                </a:cxnLst>
                <a:rect l="0" t="0" r="r" b="b"/>
                <a:pathLst>
                  <a:path w="53" h="6">
                    <a:moveTo>
                      <a:pt x="18" y="0"/>
                    </a:moveTo>
                    <a:lnTo>
                      <a:pt x="18" y="0"/>
                    </a:lnTo>
                    <a:lnTo>
                      <a:pt x="28" y="0"/>
                    </a:lnTo>
                    <a:lnTo>
                      <a:pt x="40" y="0"/>
                    </a:lnTo>
                    <a:lnTo>
                      <a:pt x="53" y="0"/>
                    </a:lnTo>
                    <a:lnTo>
                      <a:pt x="28" y="2"/>
                    </a:lnTo>
                    <a:lnTo>
                      <a:pt x="20" y="2"/>
                    </a:lnTo>
                    <a:lnTo>
                      <a:pt x="12" y="2"/>
                    </a:lnTo>
                    <a:lnTo>
                      <a:pt x="12" y="6"/>
                    </a:lnTo>
                    <a:lnTo>
                      <a:pt x="6" y="6"/>
                    </a:lnTo>
                    <a:lnTo>
                      <a:pt x="0" y="6"/>
                    </a:lnTo>
                    <a:lnTo>
                      <a:pt x="0" y="2"/>
                    </a:lnTo>
                    <a:lnTo>
                      <a:pt x="2" y="2"/>
                    </a:lnTo>
                    <a:lnTo>
                      <a:pt x="18"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249" name="Freeform 157">
                <a:extLst>
                  <a:ext uri="{FF2B5EF4-FFF2-40B4-BE49-F238E27FC236}">
                    <a16:creationId xmlns:a16="http://schemas.microsoft.com/office/drawing/2014/main" id="{C20459DB-0856-3C47-A2E8-88EBC485AD43}"/>
                  </a:ext>
                </a:extLst>
              </p:cNvPr>
              <p:cNvSpPr>
                <a:spLocks/>
              </p:cNvSpPr>
              <p:nvPr/>
            </p:nvSpPr>
            <p:spPr bwMode="gray">
              <a:xfrm>
                <a:off x="3983038" y="1514475"/>
                <a:ext cx="39688" cy="19050"/>
              </a:xfrm>
              <a:custGeom>
                <a:avLst/>
                <a:gdLst/>
                <a:ahLst/>
                <a:cxnLst>
                  <a:cxn ang="0">
                    <a:pos x="2" y="0"/>
                  </a:cxn>
                  <a:cxn ang="0">
                    <a:pos x="6" y="0"/>
                  </a:cxn>
                  <a:cxn ang="0">
                    <a:pos x="6" y="4"/>
                  </a:cxn>
                  <a:cxn ang="0">
                    <a:pos x="7" y="6"/>
                  </a:cxn>
                  <a:cxn ang="0">
                    <a:pos x="17" y="6"/>
                  </a:cxn>
                  <a:cxn ang="0">
                    <a:pos x="25" y="10"/>
                  </a:cxn>
                  <a:cxn ang="0">
                    <a:pos x="17" y="6"/>
                  </a:cxn>
                  <a:cxn ang="0">
                    <a:pos x="7" y="10"/>
                  </a:cxn>
                  <a:cxn ang="0">
                    <a:pos x="7" y="12"/>
                  </a:cxn>
                  <a:cxn ang="0">
                    <a:pos x="6" y="12"/>
                  </a:cxn>
                  <a:cxn ang="0">
                    <a:pos x="6" y="10"/>
                  </a:cxn>
                  <a:cxn ang="0">
                    <a:pos x="0" y="10"/>
                  </a:cxn>
                  <a:cxn ang="0">
                    <a:pos x="0" y="6"/>
                  </a:cxn>
                  <a:cxn ang="0">
                    <a:pos x="2" y="6"/>
                  </a:cxn>
                  <a:cxn ang="0">
                    <a:pos x="2" y="2"/>
                  </a:cxn>
                  <a:cxn ang="0">
                    <a:pos x="2" y="0"/>
                  </a:cxn>
                </a:cxnLst>
                <a:rect l="0" t="0" r="r" b="b"/>
                <a:pathLst>
                  <a:path w="25" h="12">
                    <a:moveTo>
                      <a:pt x="2" y="0"/>
                    </a:moveTo>
                    <a:lnTo>
                      <a:pt x="6" y="0"/>
                    </a:lnTo>
                    <a:lnTo>
                      <a:pt x="6" y="4"/>
                    </a:lnTo>
                    <a:lnTo>
                      <a:pt x="7" y="6"/>
                    </a:lnTo>
                    <a:lnTo>
                      <a:pt x="17" y="6"/>
                    </a:lnTo>
                    <a:lnTo>
                      <a:pt x="25" y="10"/>
                    </a:lnTo>
                    <a:lnTo>
                      <a:pt x="17" y="6"/>
                    </a:lnTo>
                    <a:lnTo>
                      <a:pt x="7" y="10"/>
                    </a:lnTo>
                    <a:lnTo>
                      <a:pt x="7" y="12"/>
                    </a:lnTo>
                    <a:lnTo>
                      <a:pt x="6" y="12"/>
                    </a:lnTo>
                    <a:lnTo>
                      <a:pt x="6" y="10"/>
                    </a:lnTo>
                    <a:lnTo>
                      <a:pt x="0" y="10"/>
                    </a:lnTo>
                    <a:lnTo>
                      <a:pt x="0" y="6"/>
                    </a:lnTo>
                    <a:lnTo>
                      <a:pt x="2" y="6"/>
                    </a:lnTo>
                    <a:lnTo>
                      <a:pt x="2" y="2"/>
                    </a:lnTo>
                    <a:lnTo>
                      <a:pt x="2"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250" name="Freeform 158">
                <a:extLst>
                  <a:ext uri="{FF2B5EF4-FFF2-40B4-BE49-F238E27FC236}">
                    <a16:creationId xmlns:a16="http://schemas.microsoft.com/office/drawing/2014/main" id="{266D9848-DC45-8742-A1E1-2BF7F7F7F903}"/>
                  </a:ext>
                </a:extLst>
              </p:cNvPr>
              <p:cNvSpPr>
                <a:spLocks/>
              </p:cNvSpPr>
              <p:nvPr/>
            </p:nvSpPr>
            <p:spPr bwMode="gray">
              <a:xfrm>
                <a:off x="3983038" y="1514475"/>
                <a:ext cx="39688" cy="19050"/>
              </a:xfrm>
              <a:custGeom>
                <a:avLst/>
                <a:gdLst/>
                <a:ahLst/>
                <a:cxnLst>
                  <a:cxn ang="0">
                    <a:pos x="2" y="0"/>
                  </a:cxn>
                  <a:cxn ang="0">
                    <a:pos x="6" y="0"/>
                  </a:cxn>
                  <a:cxn ang="0">
                    <a:pos x="6" y="4"/>
                  </a:cxn>
                  <a:cxn ang="0">
                    <a:pos x="7" y="6"/>
                  </a:cxn>
                  <a:cxn ang="0">
                    <a:pos x="17" y="6"/>
                  </a:cxn>
                  <a:cxn ang="0">
                    <a:pos x="25" y="10"/>
                  </a:cxn>
                  <a:cxn ang="0">
                    <a:pos x="17" y="6"/>
                  </a:cxn>
                  <a:cxn ang="0">
                    <a:pos x="7" y="10"/>
                  </a:cxn>
                  <a:cxn ang="0">
                    <a:pos x="7" y="12"/>
                  </a:cxn>
                  <a:cxn ang="0">
                    <a:pos x="6" y="12"/>
                  </a:cxn>
                  <a:cxn ang="0">
                    <a:pos x="6" y="10"/>
                  </a:cxn>
                  <a:cxn ang="0">
                    <a:pos x="0" y="10"/>
                  </a:cxn>
                  <a:cxn ang="0">
                    <a:pos x="0" y="6"/>
                  </a:cxn>
                  <a:cxn ang="0">
                    <a:pos x="2" y="6"/>
                  </a:cxn>
                  <a:cxn ang="0">
                    <a:pos x="2" y="2"/>
                  </a:cxn>
                  <a:cxn ang="0">
                    <a:pos x="2" y="0"/>
                  </a:cxn>
                </a:cxnLst>
                <a:rect l="0" t="0" r="r" b="b"/>
                <a:pathLst>
                  <a:path w="25" h="12">
                    <a:moveTo>
                      <a:pt x="2" y="0"/>
                    </a:moveTo>
                    <a:lnTo>
                      <a:pt x="6" y="0"/>
                    </a:lnTo>
                    <a:lnTo>
                      <a:pt x="6" y="4"/>
                    </a:lnTo>
                    <a:lnTo>
                      <a:pt x="7" y="6"/>
                    </a:lnTo>
                    <a:lnTo>
                      <a:pt x="17" y="6"/>
                    </a:lnTo>
                    <a:lnTo>
                      <a:pt x="25" y="10"/>
                    </a:lnTo>
                    <a:lnTo>
                      <a:pt x="17" y="6"/>
                    </a:lnTo>
                    <a:lnTo>
                      <a:pt x="7" y="10"/>
                    </a:lnTo>
                    <a:lnTo>
                      <a:pt x="7" y="12"/>
                    </a:lnTo>
                    <a:lnTo>
                      <a:pt x="6" y="12"/>
                    </a:lnTo>
                    <a:lnTo>
                      <a:pt x="6" y="10"/>
                    </a:lnTo>
                    <a:lnTo>
                      <a:pt x="0" y="10"/>
                    </a:lnTo>
                    <a:lnTo>
                      <a:pt x="0" y="6"/>
                    </a:lnTo>
                    <a:lnTo>
                      <a:pt x="2" y="6"/>
                    </a:lnTo>
                    <a:lnTo>
                      <a:pt x="2" y="2"/>
                    </a:lnTo>
                    <a:lnTo>
                      <a:pt x="2"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251" name="Freeform 367">
                <a:extLst>
                  <a:ext uri="{FF2B5EF4-FFF2-40B4-BE49-F238E27FC236}">
                    <a16:creationId xmlns:a16="http://schemas.microsoft.com/office/drawing/2014/main" id="{3BC80F79-35A8-0144-B1B0-FDC32263032A}"/>
                  </a:ext>
                </a:extLst>
              </p:cNvPr>
              <p:cNvSpPr>
                <a:spLocks/>
              </p:cNvSpPr>
              <p:nvPr/>
            </p:nvSpPr>
            <p:spPr bwMode="gray">
              <a:xfrm>
                <a:off x="4257675" y="1779588"/>
                <a:ext cx="3175" cy="1588"/>
              </a:xfrm>
              <a:custGeom>
                <a:avLst/>
                <a:gdLst/>
                <a:ahLst/>
                <a:cxnLst>
                  <a:cxn ang="0">
                    <a:pos x="0" y="0"/>
                  </a:cxn>
                  <a:cxn ang="0">
                    <a:pos x="2" y="0"/>
                  </a:cxn>
                  <a:cxn ang="0">
                    <a:pos x="0" y="0"/>
                  </a:cxn>
                  <a:cxn ang="0">
                    <a:pos x="0" y="0"/>
                  </a:cxn>
                </a:cxnLst>
                <a:rect l="0" t="0" r="r" b="b"/>
                <a:pathLst>
                  <a:path w="2">
                    <a:moveTo>
                      <a:pt x="0" y="0"/>
                    </a:moveTo>
                    <a:lnTo>
                      <a:pt x="2" y="0"/>
                    </a:lnTo>
                    <a:lnTo>
                      <a:pt x="0" y="0"/>
                    </a:lnTo>
                    <a:lnTo>
                      <a:pt x="0"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252" name="Freeform 368">
                <a:extLst>
                  <a:ext uri="{FF2B5EF4-FFF2-40B4-BE49-F238E27FC236}">
                    <a16:creationId xmlns:a16="http://schemas.microsoft.com/office/drawing/2014/main" id="{7852CFDA-D804-1A4F-A187-ADFAF76BD762}"/>
                  </a:ext>
                </a:extLst>
              </p:cNvPr>
              <p:cNvSpPr>
                <a:spLocks/>
              </p:cNvSpPr>
              <p:nvPr/>
            </p:nvSpPr>
            <p:spPr bwMode="gray">
              <a:xfrm>
                <a:off x="3790950" y="2355851"/>
                <a:ext cx="9525" cy="6350"/>
              </a:xfrm>
              <a:custGeom>
                <a:avLst/>
                <a:gdLst/>
                <a:ahLst/>
                <a:cxnLst>
                  <a:cxn ang="0">
                    <a:pos x="2" y="0"/>
                  </a:cxn>
                  <a:cxn ang="0">
                    <a:pos x="0" y="2"/>
                  </a:cxn>
                  <a:cxn ang="0">
                    <a:pos x="2" y="2"/>
                  </a:cxn>
                  <a:cxn ang="0">
                    <a:pos x="6" y="4"/>
                  </a:cxn>
                  <a:cxn ang="0">
                    <a:pos x="6" y="2"/>
                  </a:cxn>
                  <a:cxn ang="0">
                    <a:pos x="6" y="0"/>
                  </a:cxn>
                  <a:cxn ang="0">
                    <a:pos x="2" y="0"/>
                  </a:cxn>
                </a:cxnLst>
                <a:rect l="0" t="0" r="r" b="b"/>
                <a:pathLst>
                  <a:path w="6" h="4">
                    <a:moveTo>
                      <a:pt x="2" y="0"/>
                    </a:moveTo>
                    <a:lnTo>
                      <a:pt x="0" y="2"/>
                    </a:lnTo>
                    <a:lnTo>
                      <a:pt x="2" y="2"/>
                    </a:lnTo>
                    <a:lnTo>
                      <a:pt x="6" y="4"/>
                    </a:lnTo>
                    <a:lnTo>
                      <a:pt x="6" y="2"/>
                    </a:lnTo>
                    <a:lnTo>
                      <a:pt x="6" y="0"/>
                    </a:lnTo>
                    <a:lnTo>
                      <a:pt x="2"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253" name="Freeform 369">
                <a:extLst>
                  <a:ext uri="{FF2B5EF4-FFF2-40B4-BE49-F238E27FC236}">
                    <a16:creationId xmlns:a16="http://schemas.microsoft.com/office/drawing/2014/main" id="{CD7B5BAB-CE77-2248-8B71-165DFE85712E}"/>
                  </a:ext>
                </a:extLst>
              </p:cNvPr>
              <p:cNvSpPr>
                <a:spLocks/>
              </p:cNvSpPr>
              <p:nvPr/>
            </p:nvSpPr>
            <p:spPr bwMode="gray">
              <a:xfrm>
                <a:off x="3790950" y="2355851"/>
                <a:ext cx="9525" cy="6350"/>
              </a:xfrm>
              <a:custGeom>
                <a:avLst/>
                <a:gdLst/>
                <a:ahLst/>
                <a:cxnLst>
                  <a:cxn ang="0">
                    <a:pos x="2" y="0"/>
                  </a:cxn>
                  <a:cxn ang="0">
                    <a:pos x="0" y="2"/>
                  </a:cxn>
                  <a:cxn ang="0">
                    <a:pos x="2" y="2"/>
                  </a:cxn>
                  <a:cxn ang="0">
                    <a:pos x="6" y="4"/>
                  </a:cxn>
                  <a:cxn ang="0">
                    <a:pos x="6" y="2"/>
                  </a:cxn>
                  <a:cxn ang="0">
                    <a:pos x="6" y="0"/>
                  </a:cxn>
                  <a:cxn ang="0">
                    <a:pos x="2" y="0"/>
                  </a:cxn>
                </a:cxnLst>
                <a:rect l="0" t="0" r="r" b="b"/>
                <a:pathLst>
                  <a:path w="6" h="4">
                    <a:moveTo>
                      <a:pt x="2" y="0"/>
                    </a:moveTo>
                    <a:lnTo>
                      <a:pt x="0" y="2"/>
                    </a:lnTo>
                    <a:lnTo>
                      <a:pt x="2" y="2"/>
                    </a:lnTo>
                    <a:lnTo>
                      <a:pt x="6" y="4"/>
                    </a:lnTo>
                    <a:lnTo>
                      <a:pt x="6" y="2"/>
                    </a:lnTo>
                    <a:lnTo>
                      <a:pt x="6" y="0"/>
                    </a:lnTo>
                    <a:lnTo>
                      <a:pt x="2"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254" name="Freeform 370">
                <a:extLst>
                  <a:ext uri="{FF2B5EF4-FFF2-40B4-BE49-F238E27FC236}">
                    <a16:creationId xmlns:a16="http://schemas.microsoft.com/office/drawing/2014/main" id="{F4D8C668-D626-E442-9C8D-991B086FCB39}"/>
                  </a:ext>
                </a:extLst>
              </p:cNvPr>
              <p:cNvSpPr>
                <a:spLocks/>
              </p:cNvSpPr>
              <p:nvPr/>
            </p:nvSpPr>
            <p:spPr bwMode="gray">
              <a:xfrm>
                <a:off x="3767138" y="2324101"/>
                <a:ext cx="1587" cy="3175"/>
              </a:xfrm>
              <a:custGeom>
                <a:avLst/>
                <a:gdLst/>
                <a:ahLst/>
                <a:cxnLst>
                  <a:cxn ang="0">
                    <a:pos x="0" y="0"/>
                  </a:cxn>
                  <a:cxn ang="0">
                    <a:pos x="0" y="0"/>
                  </a:cxn>
                  <a:cxn ang="0">
                    <a:pos x="0" y="2"/>
                  </a:cxn>
                  <a:cxn ang="0">
                    <a:pos x="0" y="0"/>
                  </a:cxn>
                </a:cxnLst>
                <a:rect l="0" t="0" r="r" b="b"/>
                <a:pathLst>
                  <a:path h="2">
                    <a:moveTo>
                      <a:pt x="0" y="0"/>
                    </a:moveTo>
                    <a:lnTo>
                      <a:pt x="0" y="0"/>
                    </a:lnTo>
                    <a:lnTo>
                      <a:pt x="0" y="2"/>
                    </a:lnTo>
                    <a:lnTo>
                      <a:pt x="0"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255" name="Freeform 371">
                <a:extLst>
                  <a:ext uri="{FF2B5EF4-FFF2-40B4-BE49-F238E27FC236}">
                    <a16:creationId xmlns:a16="http://schemas.microsoft.com/office/drawing/2014/main" id="{B9A7F18B-4874-1E4B-AF92-2F7ED35051F7}"/>
                  </a:ext>
                </a:extLst>
              </p:cNvPr>
              <p:cNvSpPr>
                <a:spLocks/>
              </p:cNvSpPr>
              <p:nvPr/>
            </p:nvSpPr>
            <p:spPr bwMode="gray">
              <a:xfrm>
                <a:off x="3767138" y="2324101"/>
                <a:ext cx="1587" cy="3175"/>
              </a:xfrm>
              <a:custGeom>
                <a:avLst/>
                <a:gdLst/>
                <a:ahLst/>
                <a:cxnLst>
                  <a:cxn ang="0">
                    <a:pos x="0" y="0"/>
                  </a:cxn>
                  <a:cxn ang="0">
                    <a:pos x="0" y="0"/>
                  </a:cxn>
                  <a:cxn ang="0">
                    <a:pos x="0" y="2"/>
                  </a:cxn>
                  <a:cxn ang="0">
                    <a:pos x="0" y="0"/>
                  </a:cxn>
                </a:cxnLst>
                <a:rect l="0" t="0" r="r" b="b"/>
                <a:pathLst>
                  <a:path h="2">
                    <a:moveTo>
                      <a:pt x="0" y="0"/>
                    </a:moveTo>
                    <a:lnTo>
                      <a:pt x="0" y="0"/>
                    </a:lnTo>
                    <a:lnTo>
                      <a:pt x="0" y="2"/>
                    </a:lnTo>
                    <a:lnTo>
                      <a:pt x="0"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256" name="Freeform 372">
                <a:extLst>
                  <a:ext uri="{FF2B5EF4-FFF2-40B4-BE49-F238E27FC236}">
                    <a16:creationId xmlns:a16="http://schemas.microsoft.com/office/drawing/2014/main" id="{2E9496B7-5848-B142-B094-46BB2B1DDC8F}"/>
                  </a:ext>
                </a:extLst>
              </p:cNvPr>
              <p:cNvSpPr>
                <a:spLocks/>
              </p:cNvSpPr>
              <p:nvPr/>
            </p:nvSpPr>
            <p:spPr bwMode="gray">
              <a:xfrm>
                <a:off x="4213225" y="1860551"/>
                <a:ext cx="19050" cy="12700"/>
              </a:xfrm>
              <a:custGeom>
                <a:avLst/>
                <a:gdLst/>
                <a:ahLst/>
                <a:cxnLst>
                  <a:cxn ang="0">
                    <a:pos x="0" y="0"/>
                  </a:cxn>
                  <a:cxn ang="0">
                    <a:pos x="0" y="0"/>
                  </a:cxn>
                  <a:cxn ang="0">
                    <a:pos x="0" y="8"/>
                  </a:cxn>
                  <a:cxn ang="0">
                    <a:pos x="2" y="8"/>
                  </a:cxn>
                  <a:cxn ang="0">
                    <a:pos x="10" y="8"/>
                  </a:cxn>
                  <a:cxn ang="0">
                    <a:pos x="12" y="6"/>
                  </a:cxn>
                  <a:cxn ang="0">
                    <a:pos x="10" y="2"/>
                  </a:cxn>
                  <a:cxn ang="0">
                    <a:pos x="0" y="0"/>
                  </a:cxn>
                </a:cxnLst>
                <a:rect l="0" t="0" r="r" b="b"/>
                <a:pathLst>
                  <a:path w="12" h="8">
                    <a:moveTo>
                      <a:pt x="0" y="0"/>
                    </a:moveTo>
                    <a:lnTo>
                      <a:pt x="0" y="0"/>
                    </a:lnTo>
                    <a:lnTo>
                      <a:pt x="0" y="8"/>
                    </a:lnTo>
                    <a:lnTo>
                      <a:pt x="2" y="8"/>
                    </a:lnTo>
                    <a:lnTo>
                      <a:pt x="10" y="8"/>
                    </a:lnTo>
                    <a:lnTo>
                      <a:pt x="12" y="6"/>
                    </a:lnTo>
                    <a:lnTo>
                      <a:pt x="10" y="2"/>
                    </a:lnTo>
                    <a:lnTo>
                      <a:pt x="0"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257" name="Freeform 373">
                <a:extLst>
                  <a:ext uri="{FF2B5EF4-FFF2-40B4-BE49-F238E27FC236}">
                    <a16:creationId xmlns:a16="http://schemas.microsoft.com/office/drawing/2014/main" id="{B2ED3235-EB5A-D341-90B6-A411408A4A5C}"/>
                  </a:ext>
                </a:extLst>
              </p:cNvPr>
              <p:cNvSpPr>
                <a:spLocks/>
              </p:cNvSpPr>
              <p:nvPr/>
            </p:nvSpPr>
            <p:spPr bwMode="gray">
              <a:xfrm>
                <a:off x="4213225" y="1860551"/>
                <a:ext cx="19050" cy="12700"/>
              </a:xfrm>
              <a:custGeom>
                <a:avLst/>
                <a:gdLst/>
                <a:ahLst/>
                <a:cxnLst>
                  <a:cxn ang="0">
                    <a:pos x="0" y="0"/>
                  </a:cxn>
                  <a:cxn ang="0">
                    <a:pos x="0" y="0"/>
                  </a:cxn>
                  <a:cxn ang="0">
                    <a:pos x="0" y="8"/>
                  </a:cxn>
                  <a:cxn ang="0">
                    <a:pos x="2" y="8"/>
                  </a:cxn>
                  <a:cxn ang="0">
                    <a:pos x="10" y="8"/>
                  </a:cxn>
                  <a:cxn ang="0">
                    <a:pos x="12" y="6"/>
                  </a:cxn>
                  <a:cxn ang="0">
                    <a:pos x="10" y="2"/>
                  </a:cxn>
                  <a:cxn ang="0">
                    <a:pos x="0" y="0"/>
                  </a:cxn>
                </a:cxnLst>
                <a:rect l="0" t="0" r="r" b="b"/>
                <a:pathLst>
                  <a:path w="12" h="8">
                    <a:moveTo>
                      <a:pt x="0" y="0"/>
                    </a:moveTo>
                    <a:lnTo>
                      <a:pt x="0" y="0"/>
                    </a:lnTo>
                    <a:lnTo>
                      <a:pt x="0" y="8"/>
                    </a:lnTo>
                    <a:lnTo>
                      <a:pt x="2" y="8"/>
                    </a:lnTo>
                    <a:lnTo>
                      <a:pt x="10" y="8"/>
                    </a:lnTo>
                    <a:lnTo>
                      <a:pt x="12" y="6"/>
                    </a:lnTo>
                    <a:lnTo>
                      <a:pt x="10" y="2"/>
                    </a:lnTo>
                    <a:lnTo>
                      <a:pt x="0"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258" name="Freeform 374">
                <a:extLst>
                  <a:ext uri="{FF2B5EF4-FFF2-40B4-BE49-F238E27FC236}">
                    <a16:creationId xmlns:a16="http://schemas.microsoft.com/office/drawing/2014/main" id="{CE8779CC-3C0D-6042-A832-3D8332D7F85B}"/>
                  </a:ext>
                </a:extLst>
              </p:cNvPr>
              <p:cNvSpPr>
                <a:spLocks/>
              </p:cNvSpPr>
              <p:nvPr/>
            </p:nvSpPr>
            <p:spPr bwMode="gray">
              <a:xfrm>
                <a:off x="4097338" y="1624013"/>
                <a:ext cx="15875" cy="9525"/>
              </a:xfrm>
              <a:custGeom>
                <a:avLst/>
                <a:gdLst/>
                <a:ahLst/>
                <a:cxnLst>
                  <a:cxn ang="0">
                    <a:pos x="8" y="2"/>
                  </a:cxn>
                  <a:cxn ang="0">
                    <a:pos x="8" y="2"/>
                  </a:cxn>
                  <a:cxn ang="0">
                    <a:pos x="10" y="0"/>
                  </a:cxn>
                  <a:cxn ang="0">
                    <a:pos x="8" y="2"/>
                  </a:cxn>
                  <a:cxn ang="0">
                    <a:pos x="4" y="4"/>
                  </a:cxn>
                  <a:cxn ang="0">
                    <a:pos x="2" y="6"/>
                  </a:cxn>
                  <a:cxn ang="0">
                    <a:pos x="0" y="6"/>
                  </a:cxn>
                  <a:cxn ang="0">
                    <a:pos x="0" y="4"/>
                  </a:cxn>
                  <a:cxn ang="0">
                    <a:pos x="2" y="2"/>
                  </a:cxn>
                  <a:cxn ang="0">
                    <a:pos x="8" y="2"/>
                  </a:cxn>
                </a:cxnLst>
                <a:rect l="0" t="0" r="r" b="b"/>
                <a:pathLst>
                  <a:path w="10" h="6">
                    <a:moveTo>
                      <a:pt x="8" y="2"/>
                    </a:moveTo>
                    <a:lnTo>
                      <a:pt x="8" y="2"/>
                    </a:lnTo>
                    <a:lnTo>
                      <a:pt x="10" y="0"/>
                    </a:lnTo>
                    <a:lnTo>
                      <a:pt x="8" y="2"/>
                    </a:lnTo>
                    <a:lnTo>
                      <a:pt x="4" y="4"/>
                    </a:lnTo>
                    <a:lnTo>
                      <a:pt x="2" y="6"/>
                    </a:lnTo>
                    <a:lnTo>
                      <a:pt x="0" y="6"/>
                    </a:lnTo>
                    <a:lnTo>
                      <a:pt x="0" y="4"/>
                    </a:lnTo>
                    <a:lnTo>
                      <a:pt x="2" y="2"/>
                    </a:lnTo>
                    <a:lnTo>
                      <a:pt x="8" y="2"/>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259" name="Freeform 375">
                <a:extLst>
                  <a:ext uri="{FF2B5EF4-FFF2-40B4-BE49-F238E27FC236}">
                    <a16:creationId xmlns:a16="http://schemas.microsoft.com/office/drawing/2014/main" id="{EADB3F43-01AB-3A4E-B19E-AE690384C995}"/>
                  </a:ext>
                </a:extLst>
              </p:cNvPr>
              <p:cNvSpPr>
                <a:spLocks/>
              </p:cNvSpPr>
              <p:nvPr/>
            </p:nvSpPr>
            <p:spPr bwMode="gray">
              <a:xfrm>
                <a:off x="4097338" y="1624013"/>
                <a:ext cx="15875" cy="9525"/>
              </a:xfrm>
              <a:custGeom>
                <a:avLst/>
                <a:gdLst/>
                <a:ahLst/>
                <a:cxnLst>
                  <a:cxn ang="0">
                    <a:pos x="8" y="2"/>
                  </a:cxn>
                  <a:cxn ang="0">
                    <a:pos x="8" y="2"/>
                  </a:cxn>
                  <a:cxn ang="0">
                    <a:pos x="10" y="0"/>
                  </a:cxn>
                  <a:cxn ang="0">
                    <a:pos x="8" y="2"/>
                  </a:cxn>
                  <a:cxn ang="0">
                    <a:pos x="4" y="4"/>
                  </a:cxn>
                  <a:cxn ang="0">
                    <a:pos x="2" y="6"/>
                  </a:cxn>
                  <a:cxn ang="0">
                    <a:pos x="0" y="6"/>
                  </a:cxn>
                  <a:cxn ang="0">
                    <a:pos x="0" y="4"/>
                  </a:cxn>
                  <a:cxn ang="0">
                    <a:pos x="2" y="2"/>
                  </a:cxn>
                  <a:cxn ang="0">
                    <a:pos x="8" y="2"/>
                  </a:cxn>
                </a:cxnLst>
                <a:rect l="0" t="0" r="r" b="b"/>
                <a:pathLst>
                  <a:path w="10" h="6">
                    <a:moveTo>
                      <a:pt x="8" y="2"/>
                    </a:moveTo>
                    <a:lnTo>
                      <a:pt x="8" y="2"/>
                    </a:lnTo>
                    <a:lnTo>
                      <a:pt x="10" y="0"/>
                    </a:lnTo>
                    <a:lnTo>
                      <a:pt x="8" y="2"/>
                    </a:lnTo>
                    <a:lnTo>
                      <a:pt x="4" y="4"/>
                    </a:lnTo>
                    <a:lnTo>
                      <a:pt x="2" y="6"/>
                    </a:lnTo>
                    <a:lnTo>
                      <a:pt x="0" y="6"/>
                    </a:lnTo>
                    <a:lnTo>
                      <a:pt x="0" y="4"/>
                    </a:lnTo>
                    <a:lnTo>
                      <a:pt x="2" y="2"/>
                    </a:lnTo>
                    <a:lnTo>
                      <a:pt x="8" y="2"/>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260" name="Freeform 376">
                <a:extLst>
                  <a:ext uri="{FF2B5EF4-FFF2-40B4-BE49-F238E27FC236}">
                    <a16:creationId xmlns:a16="http://schemas.microsoft.com/office/drawing/2014/main" id="{70EF014D-6DF1-3D43-8CCE-638FBAC34762}"/>
                  </a:ext>
                </a:extLst>
              </p:cNvPr>
              <p:cNvSpPr>
                <a:spLocks/>
              </p:cNvSpPr>
              <p:nvPr/>
            </p:nvSpPr>
            <p:spPr bwMode="gray">
              <a:xfrm>
                <a:off x="3838575" y="1554163"/>
                <a:ext cx="9525" cy="6350"/>
              </a:xfrm>
              <a:custGeom>
                <a:avLst/>
                <a:gdLst/>
                <a:ahLst/>
                <a:cxnLst>
                  <a:cxn ang="0">
                    <a:pos x="0" y="0"/>
                  </a:cxn>
                  <a:cxn ang="0">
                    <a:pos x="0" y="0"/>
                  </a:cxn>
                  <a:cxn ang="0">
                    <a:pos x="4" y="4"/>
                  </a:cxn>
                  <a:cxn ang="0">
                    <a:pos x="6" y="4"/>
                  </a:cxn>
                  <a:cxn ang="0">
                    <a:pos x="4" y="4"/>
                  </a:cxn>
                  <a:cxn ang="0">
                    <a:pos x="0" y="0"/>
                  </a:cxn>
                </a:cxnLst>
                <a:rect l="0" t="0" r="r" b="b"/>
                <a:pathLst>
                  <a:path w="6" h="4">
                    <a:moveTo>
                      <a:pt x="0" y="0"/>
                    </a:moveTo>
                    <a:lnTo>
                      <a:pt x="0" y="0"/>
                    </a:lnTo>
                    <a:lnTo>
                      <a:pt x="4" y="4"/>
                    </a:lnTo>
                    <a:lnTo>
                      <a:pt x="6" y="4"/>
                    </a:lnTo>
                    <a:lnTo>
                      <a:pt x="4" y="4"/>
                    </a:lnTo>
                    <a:lnTo>
                      <a:pt x="0"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261" name="Freeform 377">
                <a:extLst>
                  <a:ext uri="{FF2B5EF4-FFF2-40B4-BE49-F238E27FC236}">
                    <a16:creationId xmlns:a16="http://schemas.microsoft.com/office/drawing/2014/main" id="{36577E06-4193-394D-8B19-31175B7DEE62}"/>
                  </a:ext>
                </a:extLst>
              </p:cNvPr>
              <p:cNvSpPr>
                <a:spLocks/>
              </p:cNvSpPr>
              <p:nvPr/>
            </p:nvSpPr>
            <p:spPr bwMode="gray">
              <a:xfrm>
                <a:off x="3838575" y="1554163"/>
                <a:ext cx="9525" cy="6350"/>
              </a:xfrm>
              <a:custGeom>
                <a:avLst/>
                <a:gdLst/>
                <a:ahLst/>
                <a:cxnLst>
                  <a:cxn ang="0">
                    <a:pos x="0" y="0"/>
                  </a:cxn>
                  <a:cxn ang="0">
                    <a:pos x="0" y="0"/>
                  </a:cxn>
                  <a:cxn ang="0">
                    <a:pos x="4" y="4"/>
                  </a:cxn>
                  <a:cxn ang="0">
                    <a:pos x="6" y="4"/>
                  </a:cxn>
                  <a:cxn ang="0">
                    <a:pos x="4" y="4"/>
                  </a:cxn>
                  <a:cxn ang="0">
                    <a:pos x="0" y="0"/>
                  </a:cxn>
                </a:cxnLst>
                <a:rect l="0" t="0" r="r" b="b"/>
                <a:pathLst>
                  <a:path w="6" h="4">
                    <a:moveTo>
                      <a:pt x="0" y="0"/>
                    </a:moveTo>
                    <a:lnTo>
                      <a:pt x="0" y="0"/>
                    </a:lnTo>
                    <a:lnTo>
                      <a:pt x="4" y="4"/>
                    </a:lnTo>
                    <a:lnTo>
                      <a:pt x="6" y="4"/>
                    </a:lnTo>
                    <a:lnTo>
                      <a:pt x="4" y="4"/>
                    </a:lnTo>
                    <a:lnTo>
                      <a:pt x="0"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262" name="Freeform 378">
                <a:extLst>
                  <a:ext uri="{FF2B5EF4-FFF2-40B4-BE49-F238E27FC236}">
                    <a16:creationId xmlns:a16="http://schemas.microsoft.com/office/drawing/2014/main" id="{4DA199A1-F5BB-E540-8913-D47D9565F1EF}"/>
                  </a:ext>
                </a:extLst>
              </p:cNvPr>
              <p:cNvSpPr>
                <a:spLocks/>
              </p:cNvSpPr>
              <p:nvPr/>
            </p:nvSpPr>
            <p:spPr bwMode="gray">
              <a:xfrm>
                <a:off x="3913188" y="2152651"/>
                <a:ext cx="19050" cy="6350"/>
              </a:xfrm>
              <a:custGeom>
                <a:avLst/>
                <a:gdLst/>
                <a:ahLst/>
                <a:cxnLst>
                  <a:cxn ang="0">
                    <a:pos x="4" y="0"/>
                  </a:cxn>
                  <a:cxn ang="0">
                    <a:pos x="4" y="0"/>
                  </a:cxn>
                  <a:cxn ang="0">
                    <a:pos x="12" y="0"/>
                  </a:cxn>
                  <a:cxn ang="0">
                    <a:pos x="6" y="4"/>
                  </a:cxn>
                  <a:cxn ang="0">
                    <a:pos x="4" y="4"/>
                  </a:cxn>
                  <a:cxn ang="0">
                    <a:pos x="0" y="0"/>
                  </a:cxn>
                  <a:cxn ang="0">
                    <a:pos x="4" y="0"/>
                  </a:cxn>
                </a:cxnLst>
                <a:rect l="0" t="0" r="r" b="b"/>
                <a:pathLst>
                  <a:path w="12" h="4">
                    <a:moveTo>
                      <a:pt x="4" y="0"/>
                    </a:moveTo>
                    <a:lnTo>
                      <a:pt x="4" y="0"/>
                    </a:lnTo>
                    <a:lnTo>
                      <a:pt x="12" y="0"/>
                    </a:lnTo>
                    <a:lnTo>
                      <a:pt x="6" y="4"/>
                    </a:lnTo>
                    <a:lnTo>
                      <a:pt x="4" y="4"/>
                    </a:lnTo>
                    <a:lnTo>
                      <a:pt x="0" y="0"/>
                    </a:lnTo>
                    <a:lnTo>
                      <a:pt x="4"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263" name="Freeform 379">
                <a:extLst>
                  <a:ext uri="{FF2B5EF4-FFF2-40B4-BE49-F238E27FC236}">
                    <a16:creationId xmlns:a16="http://schemas.microsoft.com/office/drawing/2014/main" id="{111025AF-585E-374C-9438-0274B7C8FA7F}"/>
                  </a:ext>
                </a:extLst>
              </p:cNvPr>
              <p:cNvSpPr>
                <a:spLocks/>
              </p:cNvSpPr>
              <p:nvPr/>
            </p:nvSpPr>
            <p:spPr bwMode="gray">
              <a:xfrm>
                <a:off x="3913188" y="2152651"/>
                <a:ext cx="19050" cy="6350"/>
              </a:xfrm>
              <a:custGeom>
                <a:avLst/>
                <a:gdLst/>
                <a:ahLst/>
                <a:cxnLst>
                  <a:cxn ang="0">
                    <a:pos x="4" y="0"/>
                  </a:cxn>
                  <a:cxn ang="0">
                    <a:pos x="4" y="0"/>
                  </a:cxn>
                  <a:cxn ang="0">
                    <a:pos x="12" y="0"/>
                  </a:cxn>
                  <a:cxn ang="0">
                    <a:pos x="6" y="4"/>
                  </a:cxn>
                  <a:cxn ang="0">
                    <a:pos x="4" y="4"/>
                  </a:cxn>
                  <a:cxn ang="0">
                    <a:pos x="0" y="0"/>
                  </a:cxn>
                  <a:cxn ang="0">
                    <a:pos x="4" y="0"/>
                  </a:cxn>
                </a:cxnLst>
                <a:rect l="0" t="0" r="r" b="b"/>
                <a:pathLst>
                  <a:path w="12" h="4">
                    <a:moveTo>
                      <a:pt x="4" y="0"/>
                    </a:moveTo>
                    <a:lnTo>
                      <a:pt x="4" y="0"/>
                    </a:lnTo>
                    <a:lnTo>
                      <a:pt x="12" y="0"/>
                    </a:lnTo>
                    <a:lnTo>
                      <a:pt x="6" y="4"/>
                    </a:lnTo>
                    <a:lnTo>
                      <a:pt x="4" y="4"/>
                    </a:lnTo>
                    <a:lnTo>
                      <a:pt x="0" y="0"/>
                    </a:lnTo>
                    <a:lnTo>
                      <a:pt x="4"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264" name="Freeform 380">
                <a:extLst>
                  <a:ext uri="{FF2B5EF4-FFF2-40B4-BE49-F238E27FC236}">
                    <a16:creationId xmlns:a16="http://schemas.microsoft.com/office/drawing/2014/main" id="{21568818-DA51-F940-A3D0-7A660DF6BE7C}"/>
                  </a:ext>
                </a:extLst>
              </p:cNvPr>
              <p:cNvSpPr>
                <a:spLocks/>
              </p:cNvSpPr>
              <p:nvPr/>
            </p:nvSpPr>
            <p:spPr bwMode="gray">
              <a:xfrm>
                <a:off x="3632200" y="2139951"/>
                <a:ext cx="6350" cy="3175"/>
              </a:xfrm>
              <a:custGeom>
                <a:avLst/>
                <a:gdLst/>
                <a:ahLst/>
                <a:cxnLst>
                  <a:cxn ang="0">
                    <a:pos x="4" y="0"/>
                  </a:cxn>
                  <a:cxn ang="0">
                    <a:pos x="4" y="0"/>
                  </a:cxn>
                  <a:cxn ang="0">
                    <a:pos x="4" y="2"/>
                  </a:cxn>
                  <a:cxn ang="0">
                    <a:pos x="0" y="0"/>
                  </a:cxn>
                  <a:cxn ang="0">
                    <a:pos x="4" y="0"/>
                  </a:cxn>
                </a:cxnLst>
                <a:rect l="0" t="0" r="r" b="b"/>
                <a:pathLst>
                  <a:path w="4" h="2">
                    <a:moveTo>
                      <a:pt x="4" y="0"/>
                    </a:moveTo>
                    <a:lnTo>
                      <a:pt x="4" y="0"/>
                    </a:lnTo>
                    <a:lnTo>
                      <a:pt x="4" y="2"/>
                    </a:lnTo>
                    <a:lnTo>
                      <a:pt x="0" y="0"/>
                    </a:lnTo>
                    <a:lnTo>
                      <a:pt x="4"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265" name="Freeform 381">
                <a:extLst>
                  <a:ext uri="{FF2B5EF4-FFF2-40B4-BE49-F238E27FC236}">
                    <a16:creationId xmlns:a16="http://schemas.microsoft.com/office/drawing/2014/main" id="{5C8F4509-DAC3-0545-8B39-80411141BE76}"/>
                  </a:ext>
                </a:extLst>
              </p:cNvPr>
              <p:cNvSpPr>
                <a:spLocks/>
              </p:cNvSpPr>
              <p:nvPr/>
            </p:nvSpPr>
            <p:spPr bwMode="gray">
              <a:xfrm>
                <a:off x="3632200" y="2139951"/>
                <a:ext cx="6350" cy="3175"/>
              </a:xfrm>
              <a:custGeom>
                <a:avLst/>
                <a:gdLst/>
                <a:ahLst/>
                <a:cxnLst>
                  <a:cxn ang="0">
                    <a:pos x="4" y="0"/>
                  </a:cxn>
                  <a:cxn ang="0">
                    <a:pos x="4" y="0"/>
                  </a:cxn>
                  <a:cxn ang="0">
                    <a:pos x="4" y="2"/>
                  </a:cxn>
                  <a:cxn ang="0">
                    <a:pos x="0" y="0"/>
                  </a:cxn>
                  <a:cxn ang="0">
                    <a:pos x="4" y="0"/>
                  </a:cxn>
                </a:cxnLst>
                <a:rect l="0" t="0" r="r" b="b"/>
                <a:pathLst>
                  <a:path w="4" h="2">
                    <a:moveTo>
                      <a:pt x="4" y="0"/>
                    </a:moveTo>
                    <a:lnTo>
                      <a:pt x="4" y="0"/>
                    </a:lnTo>
                    <a:lnTo>
                      <a:pt x="4" y="2"/>
                    </a:lnTo>
                    <a:lnTo>
                      <a:pt x="0" y="0"/>
                    </a:lnTo>
                    <a:lnTo>
                      <a:pt x="4"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266" name="Freeform 382">
                <a:extLst>
                  <a:ext uri="{FF2B5EF4-FFF2-40B4-BE49-F238E27FC236}">
                    <a16:creationId xmlns:a16="http://schemas.microsoft.com/office/drawing/2014/main" id="{2138757F-988E-D943-B781-40EBC4E6236A}"/>
                  </a:ext>
                </a:extLst>
              </p:cNvPr>
              <p:cNvSpPr>
                <a:spLocks/>
              </p:cNvSpPr>
              <p:nvPr/>
            </p:nvSpPr>
            <p:spPr bwMode="gray">
              <a:xfrm>
                <a:off x="3670300" y="2136776"/>
                <a:ext cx="17462" cy="9525"/>
              </a:xfrm>
              <a:custGeom>
                <a:avLst/>
                <a:gdLst/>
                <a:ahLst/>
                <a:cxnLst>
                  <a:cxn ang="0">
                    <a:pos x="11" y="0"/>
                  </a:cxn>
                  <a:cxn ang="0">
                    <a:pos x="11" y="0"/>
                  </a:cxn>
                  <a:cxn ang="0">
                    <a:pos x="11" y="2"/>
                  </a:cxn>
                  <a:cxn ang="0">
                    <a:pos x="2" y="6"/>
                  </a:cxn>
                  <a:cxn ang="0">
                    <a:pos x="0" y="6"/>
                  </a:cxn>
                  <a:cxn ang="0">
                    <a:pos x="2" y="4"/>
                  </a:cxn>
                  <a:cxn ang="0">
                    <a:pos x="4" y="2"/>
                  </a:cxn>
                  <a:cxn ang="0">
                    <a:pos x="11" y="0"/>
                  </a:cxn>
                </a:cxnLst>
                <a:rect l="0" t="0" r="r" b="b"/>
                <a:pathLst>
                  <a:path w="11" h="6">
                    <a:moveTo>
                      <a:pt x="11" y="0"/>
                    </a:moveTo>
                    <a:lnTo>
                      <a:pt x="11" y="0"/>
                    </a:lnTo>
                    <a:lnTo>
                      <a:pt x="11" y="2"/>
                    </a:lnTo>
                    <a:lnTo>
                      <a:pt x="2" y="6"/>
                    </a:lnTo>
                    <a:lnTo>
                      <a:pt x="0" y="6"/>
                    </a:lnTo>
                    <a:lnTo>
                      <a:pt x="2" y="4"/>
                    </a:lnTo>
                    <a:lnTo>
                      <a:pt x="4" y="2"/>
                    </a:lnTo>
                    <a:lnTo>
                      <a:pt x="11"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267" name="Freeform 383">
                <a:extLst>
                  <a:ext uri="{FF2B5EF4-FFF2-40B4-BE49-F238E27FC236}">
                    <a16:creationId xmlns:a16="http://schemas.microsoft.com/office/drawing/2014/main" id="{80F9D7C0-B7B2-5640-AA42-419D274A20C0}"/>
                  </a:ext>
                </a:extLst>
              </p:cNvPr>
              <p:cNvSpPr>
                <a:spLocks/>
              </p:cNvSpPr>
              <p:nvPr/>
            </p:nvSpPr>
            <p:spPr bwMode="gray">
              <a:xfrm>
                <a:off x="3670300" y="2136776"/>
                <a:ext cx="17462" cy="9525"/>
              </a:xfrm>
              <a:custGeom>
                <a:avLst/>
                <a:gdLst/>
                <a:ahLst/>
                <a:cxnLst>
                  <a:cxn ang="0">
                    <a:pos x="11" y="0"/>
                  </a:cxn>
                  <a:cxn ang="0">
                    <a:pos x="11" y="0"/>
                  </a:cxn>
                  <a:cxn ang="0">
                    <a:pos x="11" y="2"/>
                  </a:cxn>
                  <a:cxn ang="0">
                    <a:pos x="2" y="6"/>
                  </a:cxn>
                  <a:cxn ang="0">
                    <a:pos x="0" y="6"/>
                  </a:cxn>
                  <a:cxn ang="0">
                    <a:pos x="2" y="4"/>
                  </a:cxn>
                  <a:cxn ang="0">
                    <a:pos x="4" y="2"/>
                  </a:cxn>
                  <a:cxn ang="0">
                    <a:pos x="11" y="0"/>
                  </a:cxn>
                </a:cxnLst>
                <a:rect l="0" t="0" r="r" b="b"/>
                <a:pathLst>
                  <a:path w="11" h="6">
                    <a:moveTo>
                      <a:pt x="11" y="0"/>
                    </a:moveTo>
                    <a:lnTo>
                      <a:pt x="11" y="0"/>
                    </a:lnTo>
                    <a:lnTo>
                      <a:pt x="11" y="2"/>
                    </a:lnTo>
                    <a:lnTo>
                      <a:pt x="2" y="6"/>
                    </a:lnTo>
                    <a:lnTo>
                      <a:pt x="0" y="6"/>
                    </a:lnTo>
                    <a:lnTo>
                      <a:pt x="2" y="4"/>
                    </a:lnTo>
                    <a:lnTo>
                      <a:pt x="4" y="2"/>
                    </a:lnTo>
                    <a:lnTo>
                      <a:pt x="11"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268" name="Freeform 384">
                <a:extLst>
                  <a:ext uri="{FF2B5EF4-FFF2-40B4-BE49-F238E27FC236}">
                    <a16:creationId xmlns:a16="http://schemas.microsoft.com/office/drawing/2014/main" id="{AE1AE3D5-9FFF-7245-A90C-9525A62DBD3E}"/>
                  </a:ext>
                </a:extLst>
              </p:cNvPr>
              <p:cNvSpPr>
                <a:spLocks/>
              </p:cNvSpPr>
              <p:nvPr/>
            </p:nvSpPr>
            <p:spPr bwMode="gray">
              <a:xfrm>
                <a:off x="3676650" y="2111376"/>
                <a:ext cx="4762" cy="1588"/>
              </a:xfrm>
              <a:custGeom>
                <a:avLst/>
                <a:gdLst/>
                <a:ahLst/>
                <a:cxnLst>
                  <a:cxn ang="0">
                    <a:pos x="3" y="0"/>
                  </a:cxn>
                  <a:cxn ang="0">
                    <a:pos x="3" y="0"/>
                  </a:cxn>
                  <a:cxn ang="0">
                    <a:pos x="0" y="0"/>
                  </a:cxn>
                  <a:cxn ang="0">
                    <a:pos x="3" y="0"/>
                  </a:cxn>
                </a:cxnLst>
                <a:rect l="0" t="0" r="r" b="b"/>
                <a:pathLst>
                  <a:path w="3">
                    <a:moveTo>
                      <a:pt x="3" y="0"/>
                    </a:moveTo>
                    <a:lnTo>
                      <a:pt x="3" y="0"/>
                    </a:lnTo>
                    <a:lnTo>
                      <a:pt x="0" y="0"/>
                    </a:lnTo>
                    <a:lnTo>
                      <a:pt x="3"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269" name="Freeform 385">
                <a:extLst>
                  <a:ext uri="{FF2B5EF4-FFF2-40B4-BE49-F238E27FC236}">
                    <a16:creationId xmlns:a16="http://schemas.microsoft.com/office/drawing/2014/main" id="{0C2913B4-3E91-8B48-9638-2DB4E603F7FE}"/>
                  </a:ext>
                </a:extLst>
              </p:cNvPr>
              <p:cNvSpPr>
                <a:spLocks/>
              </p:cNvSpPr>
              <p:nvPr/>
            </p:nvSpPr>
            <p:spPr bwMode="gray">
              <a:xfrm>
                <a:off x="3676650" y="2111376"/>
                <a:ext cx="4762" cy="1588"/>
              </a:xfrm>
              <a:custGeom>
                <a:avLst/>
                <a:gdLst/>
                <a:ahLst/>
                <a:cxnLst>
                  <a:cxn ang="0">
                    <a:pos x="3" y="0"/>
                  </a:cxn>
                  <a:cxn ang="0">
                    <a:pos x="3" y="0"/>
                  </a:cxn>
                  <a:cxn ang="0">
                    <a:pos x="0" y="0"/>
                  </a:cxn>
                  <a:cxn ang="0">
                    <a:pos x="3" y="0"/>
                  </a:cxn>
                </a:cxnLst>
                <a:rect l="0" t="0" r="r" b="b"/>
                <a:pathLst>
                  <a:path w="3">
                    <a:moveTo>
                      <a:pt x="3" y="0"/>
                    </a:moveTo>
                    <a:lnTo>
                      <a:pt x="3" y="0"/>
                    </a:lnTo>
                    <a:lnTo>
                      <a:pt x="0" y="0"/>
                    </a:lnTo>
                    <a:lnTo>
                      <a:pt x="3"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270" name="Freeform 386">
                <a:extLst>
                  <a:ext uri="{FF2B5EF4-FFF2-40B4-BE49-F238E27FC236}">
                    <a16:creationId xmlns:a16="http://schemas.microsoft.com/office/drawing/2014/main" id="{79584F1D-9748-3C49-ADEE-2FEED4D11FE8}"/>
                  </a:ext>
                </a:extLst>
              </p:cNvPr>
              <p:cNvSpPr>
                <a:spLocks/>
              </p:cNvSpPr>
              <p:nvPr/>
            </p:nvSpPr>
            <p:spPr bwMode="gray">
              <a:xfrm>
                <a:off x="3681413" y="2105026"/>
                <a:ext cx="3175" cy="3175"/>
              </a:xfrm>
              <a:custGeom>
                <a:avLst/>
                <a:gdLst/>
                <a:ahLst/>
                <a:cxnLst>
                  <a:cxn ang="0">
                    <a:pos x="0" y="0"/>
                  </a:cxn>
                  <a:cxn ang="0">
                    <a:pos x="0" y="0"/>
                  </a:cxn>
                  <a:cxn ang="0">
                    <a:pos x="2" y="0"/>
                  </a:cxn>
                  <a:cxn ang="0">
                    <a:pos x="2" y="2"/>
                  </a:cxn>
                  <a:cxn ang="0">
                    <a:pos x="0" y="2"/>
                  </a:cxn>
                  <a:cxn ang="0">
                    <a:pos x="0" y="0"/>
                  </a:cxn>
                </a:cxnLst>
                <a:rect l="0" t="0" r="r" b="b"/>
                <a:pathLst>
                  <a:path w="2" h="2">
                    <a:moveTo>
                      <a:pt x="0" y="0"/>
                    </a:moveTo>
                    <a:lnTo>
                      <a:pt x="0" y="0"/>
                    </a:lnTo>
                    <a:lnTo>
                      <a:pt x="2" y="0"/>
                    </a:lnTo>
                    <a:lnTo>
                      <a:pt x="2" y="2"/>
                    </a:lnTo>
                    <a:lnTo>
                      <a:pt x="0" y="2"/>
                    </a:lnTo>
                    <a:lnTo>
                      <a:pt x="0"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271" name="Freeform 387">
                <a:extLst>
                  <a:ext uri="{FF2B5EF4-FFF2-40B4-BE49-F238E27FC236}">
                    <a16:creationId xmlns:a16="http://schemas.microsoft.com/office/drawing/2014/main" id="{5AED8806-9634-C149-8416-35EC9D180362}"/>
                  </a:ext>
                </a:extLst>
              </p:cNvPr>
              <p:cNvSpPr>
                <a:spLocks/>
              </p:cNvSpPr>
              <p:nvPr/>
            </p:nvSpPr>
            <p:spPr bwMode="gray">
              <a:xfrm>
                <a:off x="3681413" y="2105026"/>
                <a:ext cx="3175" cy="3175"/>
              </a:xfrm>
              <a:custGeom>
                <a:avLst/>
                <a:gdLst/>
                <a:ahLst/>
                <a:cxnLst>
                  <a:cxn ang="0">
                    <a:pos x="0" y="0"/>
                  </a:cxn>
                  <a:cxn ang="0">
                    <a:pos x="0" y="0"/>
                  </a:cxn>
                  <a:cxn ang="0">
                    <a:pos x="2" y="0"/>
                  </a:cxn>
                  <a:cxn ang="0">
                    <a:pos x="2" y="2"/>
                  </a:cxn>
                  <a:cxn ang="0">
                    <a:pos x="0" y="2"/>
                  </a:cxn>
                  <a:cxn ang="0">
                    <a:pos x="0" y="0"/>
                  </a:cxn>
                </a:cxnLst>
                <a:rect l="0" t="0" r="r" b="b"/>
                <a:pathLst>
                  <a:path w="2" h="2">
                    <a:moveTo>
                      <a:pt x="0" y="0"/>
                    </a:moveTo>
                    <a:lnTo>
                      <a:pt x="0" y="0"/>
                    </a:lnTo>
                    <a:lnTo>
                      <a:pt x="2" y="0"/>
                    </a:lnTo>
                    <a:lnTo>
                      <a:pt x="2" y="2"/>
                    </a:lnTo>
                    <a:lnTo>
                      <a:pt x="0" y="2"/>
                    </a:lnTo>
                    <a:lnTo>
                      <a:pt x="0"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272" name="Freeform 388">
                <a:extLst>
                  <a:ext uri="{FF2B5EF4-FFF2-40B4-BE49-F238E27FC236}">
                    <a16:creationId xmlns:a16="http://schemas.microsoft.com/office/drawing/2014/main" id="{B6E8FCC7-20FD-9F45-AFF3-86B3B00FD47C}"/>
                  </a:ext>
                </a:extLst>
              </p:cNvPr>
              <p:cNvSpPr>
                <a:spLocks/>
              </p:cNvSpPr>
              <p:nvPr/>
            </p:nvSpPr>
            <p:spPr bwMode="gray">
              <a:xfrm>
                <a:off x="4103688" y="2011363"/>
                <a:ext cx="15875" cy="6350"/>
              </a:xfrm>
              <a:custGeom>
                <a:avLst/>
                <a:gdLst/>
                <a:ahLst/>
                <a:cxnLst>
                  <a:cxn ang="0">
                    <a:pos x="8" y="0"/>
                  </a:cxn>
                  <a:cxn ang="0">
                    <a:pos x="8" y="0"/>
                  </a:cxn>
                  <a:cxn ang="0">
                    <a:pos x="10" y="2"/>
                  </a:cxn>
                  <a:cxn ang="0">
                    <a:pos x="8" y="4"/>
                  </a:cxn>
                  <a:cxn ang="0">
                    <a:pos x="0" y="2"/>
                  </a:cxn>
                  <a:cxn ang="0">
                    <a:pos x="4" y="2"/>
                  </a:cxn>
                  <a:cxn ang="0">
                    <a:pos x="8" y="0"/>
                  </a:cxn>
                </a:cxnLst>
                <a:rect l="0" t="0" r="r" b="b"/>
                <a:pathLst>
                  <a:path w="10" h="4">
                    <a:moveTo>
                      <a:pt x="8" y="0"/>
                    </a:moveTo>
                    <a:lnTo>
                      <a:pt x="8" y="0"/>
                    </a:lnTo>
                    <a:lnTo>
                      <a:pt x="10" y="2"/>
                    </a:lnTo>
                    <a:lnTo>
                      <a:pt x="8" y="4"/>
                    </a:lnTo>
                    <a:lnTo>
                      <a:pt x="0" y="2"/>
                    </a:lnTo>
                    <a:lnTo>
                      <a:pt x="4" y="2"/>
                    </a:lnTo>
                    <a:lnTo>
                      <a:pt x="8"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273" name="Freeform 389">
                <a:extLst>
                  <a:ext uri="{FF2B5EF4-FFF2-40B4-BE49-F238E27FC236}">
                    <a16:creationId xmlns:a16="http://schemas.microsoft.com/office/drawing/2014/main" id="{7DC738D5-6A8D-AD4C-B95D-42384D6A8CF5}"/>
                  </a:ext>
                </a:extLst>
              </p:cNvPr>
              <p:cNvSpPr>
                <a:spLocks/>
              </p:cNvSpPr>
              <p:nvPr/>
            </p:nvSpPr>
            <p:spPr bwMode="gray">
              <a:xfrm>
                <a:off x="4103688" y="2011363"/>
                <a:ext cx="15875" cy="6350"/>
              </a:xfrm>
              <a:custGeom>
                <a:avLst/>
                <a:gdLst/>
                <a:ahLst/>
                <a:cxnLst>
                  <a:cxn ang="0">
                    <a:pos x="8" y="0"/>
                  </a:cxn>
                  <a:cxn ang="0">
                    <a:pos x="8" y="0"/>
                  </a:cxn>
                  <a:cxn ang="0">
                    <a:pos x="10" y="2"/>
                  </a:cxn>
                  <a:cxn ang="0">
                    <a:pos x="8" y="4"/>
                  </a:cxn>
                  <a:cxn ang="0">
                    <a:pos x="0" y="2"/>
                  </a:cxn>
                  <a:cxn ang="0">
                    <a:pos x="4" y="2"/>
                  </a:cxn>
                  <a:cxn ang="0">
                    <a:pos x="8" y="0"/>
                  </a:cxn>
                </a:cxnLst>
                <a:rect l="0" t="0" r="r" b="b"/>
                <a:pathLst>
                  <a:path w="10" h="4">
                    <a:moveTo>
                      <a:pt x="8" y="0"/>
                    </a:moveTo>
                    <a:lnTo>
                      <a:pt x="8" y="0"/>
                    </a:lnTo>
                    <a:lnTo>
                      <a:pt x="10" y="2"/>
                    </a:lnTo>
                    <a:lnTo>
                      <a:pt x="8" y="4"/>
                    </a:lnTo>
                    <a:lnTo>
                      <a:pt x="0" y="2"/>
                    </a:lnTo>
                    <a:lnTo>
                      <a:pt x="4" y="2"/>
                    </a:lnTo>
                    <a:lnTo>
                      <a:pt x="8"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274" name="Freeform 390">
                <a:extLst>
                  <a:ext uri="{FF2B5EF4-FFF2-40B4-BE49-F238E27FC236}">
                    <a16:creationId xmlns:a16="http://schemas.microsoft.com/office/drawing/2014/main" id="{56685B69-6BDA-834E-AF25-263CF613BD36}"/>
                  </a:ext>
                </a:extLst>
              </p:cNvPr>
              <p:cNvSpPr>
                <a:spLocks/>
              </p:cNvSpPr>
              <p:nvPr/>
            </p:nvSpPr>
            <p:spPr bwMode="gray">
              <a:xfrm>
                <a:off x="3632200" y="1973263"/>
                <a:ext cx="9525" cy="1588"/>
              </a:xfrm>
              <a:custGeom>
                <a:avLst/>
                <a:gdLst/>
                <a:ahLst/>
                <a:cxnLst>
                  <a:cxn ang="0">
                    <a:pos x="4" y="0"/>
                  </a:cxn>
                  <a:cxn ang="0">
                    <a:pos x="4" y="0"/>
                  </a:cxn>
                  <a:cxn ang="0">
                    <a:pos x="0" y="0"/>
                  </a:cxn>
                  <a:cxn ang="0">
                    <a:pos x="6" y="0"/>
                  </a:cxn>
                  <a:cxn ang="0">
                    <a:pos x="4" y="0"/>
                  </a:cxn>
                </a:cxnLst>
                <a:rect l="0" t="0" r="r" b="b"/>
                <a:pathLst>
                  <a:path w="6">
                    <a:moveTo>
                      <a:pt x="4" y="0"/>
                    </a:moveTo>
                    <a:lnTo>
                      <a:pt x="4" y="0"/>
                    </a:lnTo>
                    <a:lnTo>
                      <a:pt x="0" y="0"/>
                    </a:lnTo>
                    <a:lnTo>
                      <a:pt x="6" y="0"/>
                    </a:lnTo>
                    <a:lnTo>
                      <a:pt x="4"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275" name="Freeform 391">
                <a:extLst>
                  <a:ext uri="{FF2B5EF4-FFF2-40B4-BE49-F238E27FC236}">
                    <a16:creationId xmlns:a16="http://schemas.microsoft.com/office/drawing/2014/main" id="{8F7ABAF7-B9DB-1E4F-8A7E-0DE1D71BEC68}"/>
                  </a:ext>
                </a:extLst>
              </p:cNvPr>
              <p:cNvSpPr>
                <a:spLocks/>
              </p:cNvSpPr>
              <p:nvPr/>
            </p:nvSpPr>
            <p:spPr bwMode="gray">
              <a:xfrm>
                <a:off x="3632200" y="1973263"/>
                <a:ext cx="9525" cy="1588"/>
              </a:xfrm>
              <a:custGeom>
                <a:avLst/>
                <a:gdLst/>
                <a:ahLst/>
                <a:cxnLst>
                  <a:cxn ang="0">
                    <a:pos x="4" y="0"/>
                  </a:cxn>
                  <a:cxn ang="0">
                    <a:pos x="4" y="0"/>
                  </a:cxn>
                  <a:cxn ang="0">
                    <a:pos x="0" y="0"/>
                  </a:cxn>
                  <a:cxn ang="0">
                    <a:pos x="6" y="0"/>
                  </a:cxn>
                  <a:cxn ang="0">
                    <a:pos x="4" y="0"/>
                  </a:cxn>
                </a:cxnLst>
                <a:rect l="0" t="0" r="r" b="b"/>
                <a:pathLst>
                  <a:path w="6">
                    <a:moveTo>
                      <a:pt x="4" y="0"/>
                    </a:moveTo>
                    <a:lnTo>
                      <a:pt x="4" y="0"/>
                    </a:lnTo>
                    <a:lnTo>
                      <a:pt x="0" y="0"/>
                    </a:lnTo>
                    <a:lnTo>
                      <a:pt x="6" y="0"/>
                    </a:lnTo>
                    <a:lnTo>
                      <a:pt x="4"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276" name="Freeform 392">
                <a:extLst>
                  <a:ext uri="{FF2B5EF4-FFF2-40B4-BE49-F238E27FC236}">
                    <a16:creationId xmlns:a16="http://schemas.microsoft.com/office/drawing/2014/main" id="{458BDA56-113F-5F49-B585-109ED7E7E297}"/>
                  </a:ext>
                </a:extLst>
              </p:cNvPr>
              <p:cNvSpPr>
                <a:spLocks/>
              </p:cNvSpPr>
              <p:nvPr/>
            </p:nvSpPr>
            <p:spPr bwMode="gray">
              <a:xfrm>
                <a:off x="3613150" y="1966913"/>
                <a:ext cx="9525" cy="12700"/>
              </a:xfrm>
              <a:custGeom>
                <a:avLst/>
                <a:gdLst/>
                <a:ahLst/>
                <a:cxnLst>
                  <a:cxn ang="0">
                    <a:pos x="2" y="0"/>
                  </a:cxn>
                  <a:cxn ang="0">
                    <a:pos x="2" y="0"/>
                  </a:cxn>
                  <a:cxn ang="0">
                    <a:pos x="0" y="2"/>
                  </a:cxn>
                  <a:cxn ang="0">
                    <a:pos x="0" y="4"/>
                  </a:cxn>
                  <a:cxn ang="0">
                    <a:pos x="0" y="8"/>
                  </a:cxn>
                  <a:cxn ang="0">
                    <a:pos x="6" y="8"/>
                  </a:cxn>
                  <a:cxn ang="0">
                    <a:pos x="6" y="2"/>
                  </a:cxn>
                  <a:cxn ang="0">
                    <a:pos x="2" y="0"/>
                  </a:cxn>
                </a:cxnLst>
                <a:rect l="0" t="0" r="r" b="b"/>
                <a:pathLst>
                  <a:path w="6" h="8">
                    <a:moveTo>
                      <a:pt x="2" y="0"/>
                    </a:moveTo>
                    <a:lnTo>
                      <a:pt x="2" y="0"/>
                    </a:lnTo>
                    <a:lnTo>
                      <a:pt x="0" y="2"/>
                    </a:lnTo>
                    <a:lnTo>
                      <a:pt x="0" y="4"/>
                    </a:lnTo>
                    <a:lnTo>
                      <a:pt x="0" y="8"/>
                    </a:lnTo>
                    <a:lnTo>
                      <a:pt x="6" y="8"/>
                    </a:lnTo>
                    <a:lnTo>
                      <a:pt x="6" y="2"/>
                    </a:lnTo>
                    <a:lnTo>
                      <a:pt x="2"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277" name="Freeform 393">
                <a:extLst>
                  <a:ext uri="{FF2B5EF4-FFF2-40B4-BE49-F238E27FC236}">
                    <a16:creationId xmlns:a16="http://schemas.microsoft.com/office/drawing/2014/main" id="{EE4034E9-B7F2-3D4E-B7C0-AC0A812595AB}"/>
                  </a:ext>
                </a:extLst>
              </p:cNvPr>
              <p:cNvSpPr>
                <a:spLocks/>
              </p:cNvSpPr>
              <p:nvPr/>
            </p:nvSpPr>
            <p:spPr bwMode="gray">
              <a:xfrm>
                <a:off x="3613150" y="1966913"/>
                <a:ext cx="9525" cy="12700"/>
              </a:xfrm>
              <a:custGeom>
                <a:avLst/>
                <a:gdLst/>
                <a:ahLst/>
                <a:cxnLst>
                  <a:cxn ang="0">
                    <a:pos x="2" y="0"/>
                  </a:cxn>
                  <a:cxn ang="0">
                    <a:pos x="2" y="0"/>
                  </a:cxn>
                  <a:cxn ang="0">
                    <a:pos x="0" y="2"/>
                  </a:cxn>
                  <a:cxn ang="0">
                    <a:pos x="0" y="4"/>
                  </a:cxn>
                  <a:cxn ang="0">
                    <a:pos x="0" y="8"/>
                  </a:cxn>
                  <a:cxn ang="0">
                    <a:pos x="6" y="8"/>
                  </a:cxn>
                  <a:cxn ang="0">
                    <a:pos x="6" y="2"/>
                  </a:cxn>
                  <a:cxn ang="0">
                    <a:pos x="2" y="0"/>
                  </a:cxn>
                </a:cxnLst>
                <a:rect l="0" t="0" r="r" b="b"/>
                <a:pathLst>
                  <a:path w="6" h="8">
                    <a:moveTo>
                      <a:pt x="2" y="0"/>
                    </a:moveTo>
                    <a:lnTo>
                      <a:pt x="2" y="0"/>
                    </a:lnTo>
                    <a:lnTo>
                      <a:pt x="0" y="2"/>
                    </a:lnTo>
                    <a:lnTo>
                      <a:pt x="0" y="4"/>
                    </a:lnTo>
                    <a:lnTo>
                      <a:pt x="0" y="8"/>
                    </a:lnTo>
                    <a:lnTo>
                      <a:pt x="6" y="8"/>
                    </a:lnTo>
                    <a:lnTo>
                      <a:pt x="6" y="2"/>
                    </a:lnTo>
                    <a:lnTo>
                      <a:pt x="2"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278" name="Freeform 394">
                <a:extLst>
                  <a:ext uri="{FF2B5EF4-FFF2-40B4-BE49-F238E27FC236}">
                    <a16:creationId xmlns:a16="http://schemas.microsoft.com/office/drawing/2014/main" id="{6DF59592-C9D5-8146-B603-D648AFDD2603}"/>
                  </a:ext>
                </a:extLst>
              </p:cNvPr>
              <p:cNvSpPr>
                <a:spLocks/>
              </p:cNvSpPr>
              <p:nvPr/>
            </p:nvSpPr>
            <p:spPr bwMode="gray">
              <a:xfrm>
                <a:off x="4125913" y="1901826"/>
                <a:ext cx="93662" cy="53975"/>
              </a:xfrm>
              <a:custGeom>
                <a:avLst/>
                <a:gdLst/>
                <a:ahLst/>
                <a:cxnLst>
                  <a:cxn ang="0">
                    <a:pos x="24" y="0"/>
                  </a:cxn>
                  <a:cxn ang="0">
                    <a:pos x="24" y="0"/>
                  </a:cxn>
                  <a:cxn ang="0">
                    <a:pos x="18" y="2"/>
                  </a:cxn>
                  <a:cxn ang="0">
                    <a:pos x="18" y="4"/>
                  </a:cxn>
                  <a:cxn ang="0">
                    <a:pos x="20" y="6"/>
                  </a:cxn>
                  <a:cxn ang="0">
                    <a:pos x="10" y="4"/>
                  </a:cxn>
                  <a:cxn ang="0">
                    <a:pos x="8" y="4"/>
                  </a:cxn>
                  <a:cxn ang="0">
                    <a:pos x="2" y="6"/>
                  </a:cxn>
                  <a:cxn ang="0">
                    <a:pos x="0" y="10"/>
                  </a:cxn>
                  <a:cxn ang="0">
                    <a:pos x="0" y="14"/>
                  </a:cxn>
                  <a:cxn ang="0">
                    <a:pos x="4" y="14"/>
                  </a:cxn>
                  <a:cxn ang="0">
                    <a:pos x="8" y="16"/>
                  </a:cxn>
                  <a:cxn ang="0">
                    <a:pos x="10" y="16"/>
                  </a:cxn>
                  <a:cxn ang="0">
                    <a:pos x="14" y="14"/>
                  </a:cxn>
                  <a:cxn ang="0">
                    <a:pos x="18" y="14"/>
                  </a:cxn>
                  <a:cxn ang="0">
                    <a:pos x="20" y="12"/>
                  </a:cxn>
                  <a:cxn ang="0">
                    <a:pos x="20" y="10"/>
                  </a:cxn>
                  <a:cxn ang="0">
                    <a:pos x="22" y="10"/>
                  </a:cxn>
                  <a:cxn ang="0">
                    <a:pos x="24" y="12"/>
                  </a:cxn>
                  <a:cxn ang="0">
                    <a:pos x="36" y="14"/>
                  </a:cxn>
                  <a:cxn ang="0">
                    <a:pos x="38" y="14"/>
                  </a:cxn>
                  <a:cxn ang="0">
                    <a:pos x="36" y="16"/>
                  </a:cxn>
                  <a:cxn ang="0">
                    <a:pos x="32" y="16"/>
                  </a:cxn>
                  <a:cxn ang="0">
                    <a:pos x="36" y="16"/>
                  </a:cxn>
                  <a:cxn ang="0">
                    <a:pos x="36" y="20"/>
                  </a:cxn>
                  <a:cxn ang="0">
                    <a:pos x="36" y="22"/>
                  </a:cxn>
                  <a:cxn ang="0">
                    <a:pos x="36" y="24"/>
                  </a:cxn>
                  <a:cxn ang="0">
                    <a:pos x="38" y="26"/>
                  </a:cxn>
                  <a:cxn ang="0">
                    <a:pos x="48" y="32"/>
                  </a:cxn>
                  <a:cxn ang="0">
                    <a:pos x="51" y="34"/>
                  </a:cxn>
                  <a:cxn ang="0">
                    <a:pos x="59" y="34"/>
                  </a:cxn>
                  <a:cxn ang="0">
                    <a:pos x="59" y="32"/>
                  </a:cxn>
                  <a:cxn ang="0">
                    <a:pos x="55" y="30"/>
                  </a:cxn>
                  <a:cxn ang="0">
                    <a:pos x="51" y="30"/>
                  </a:cxn>
                  <a:cxn ang="0">
                    <a:pos x="57" y="26"/>
                  </a:cxn>
                  <a:cxn ang="0">
                    <a:pos x="57" y="24"/>
                  </a:cxn>
                  <a:cxn ang="0">
                    <a:pos x="49" y="22"/>
                  </a:cxn>
                  <a:cxn ang="0">
                    <a:pos x="46" y="20"/>
                  </a:cxn>
                  <a:cxn ang="0">
                    <a:pos x="49" y="20"/>
                  </a:cxn>
                  <a:cxn ang="0">
                    <a:pos x="51" y="22"/>
                  </a:cxn>
                  <a:cxn ang="0">
                    <a:pos x="55" y="22"/>
                  </a:cxn>
                  <a:cxn ang="0">
                    <a:pos x="57" y="22"/>
                  </a:cxn>
                  <a:cxn ang="0">
                    <a:pos x="57" y="14"/>
                  </a:cxn>
                  <a:cxn ang="0">
                    <a:pos x="49" y="12"/>
                  </a:cxn>
                  <a:cxn ang="0">
                    <a:pos x="42" y="14"/>
                  </a:cxn>
                  <a:cxn ang="0">
                    <a:pos x="46" y="12"/>
                  </a:cxn>
                  <a:cxn ang="0">
                    <a:pos x="48" y="12"/>
                  </a:cxn>
                  <a:cxn ang="0">
                    <a:pos x="49" y="6"/>
                  </a:cxn>
                  <a:cxn ang="0">
                    <a:pos x="40" y="6"/>
                  </a:cxn>
                  <a:cxn ang="0">
                    <a:pos x="42" y="4"/>
                  </a:cxn>
                  <a:cxn ang="0">
                    <a:pos x="32" y="2"/>
                  </a:cxn>
                  <a:cxn ang="0">
                    <a:pos x="24" y="0"/>
                  </a:cxn>
                </a:cxnLst>
                <a:rect l="0" t="0" r="r" b="b"/>
                <a:pathLst>
                  <a:path w="59" h="34">
                    <a:moveTo>
                      <a:pt x="24" y="0"/>
                    </a:moveTo>
                    <a:lnTo>
                      <a:pt x="24" y="0"/>
                    </a:lnTo>
                    <a:lnTo>
                      <a:pt x="18" y="2"/>
                    </a:lnTo>
                    <a:lnTo>
                      <a:pt x="18" y="4"/>
                    </a:lnTo>
                    <a:lnTo>
                      <a:pt x="20" y="6"/>
                    </a:lnTo>
                    <a:lnTo>
                      <a:pt x="10" y="4"/>
                    </a:lnTo>
                    <a:lnTo>
                      <a:pt x="8" y="4"/>
                    </a:lnTo>
                    <a:lnTo>
                      <a:pt x="2" y="6"/>
                    </a:lnTo>
                    <a:lnTo>
                      <a:pt x="0" y="10"/>
                    </a:lnTo>
                    <a:lnTo>
                      <a:pt x="0" y="14"/>
                    </a:lnTo>
                    <a:lnTo>
                      <a:pt x="4" y="14"/>
                    </a:lnTo>
                    <a:lnTo>
                      <a:pt x="8" y="16"/>
                    </a:lnTo>
                    <a:lnTo>
                      <a:pt x="10" y="16"/>
                    </a:lnTo>
                    <a:lnTo>
                      <a:pt x="14" y="14"/>
                    </a:lnTo>
                    <a:lnTo>
                      <a:pt x="18" y="14"/>
                    </a:lnTo>
                    <a:lnTo>
                      <a:pt x="20" y="12"/>
                    </a:lnTo>
                    <a:lnTo>
                      <a:pt x="20" y="10"/>
                    </a:lnTo>
                    <a:lnTo>
                      <a:pt x="22" y="10"/>
                    </a:lnTo>
                    <a:lnTo>
                      <a:pt x="24" y="12"/>
                    </a:lnTo>
                    <a:lnTo>
                      <a:pt x="36" y="14"/>
                    </a:lnTo>
                    <a:lnTo>
                      <a:pt x="38" y="14"/>
                    </a:lnTo>
                    <a:lnTo>
                      <a:pt x="36" y="16"/>
                    </a:lnTo>
                    <a:lnTo>
                      <a:pt x="32" y="16"/>
                    </a:lnTo>
                    <a:lnTo>
                      <a:pt x="36" y="16"/>
                    </a:lnTo>
                    <a:lnTo>
                      <a:pt x="36" y="20"/>
                    </a:lnTo>
                    <a:lnTo>
                      <a:pt x="36" y="22"/>
                    </a:lnTo>
                    <a:lnTo>
                      <a:pt x="36" y="24"/>
                    </a:lnTo>
                    <a:lnTo>
                      <a:pt x="38" y="26"/>
                    </a:lnTo>
                    <a:lnTo>
                      <a:pt x="48" y="32"/>
                    </a:lnTo>
                    <a:lnTo>
                      <a:pt x="51" y="34"/>
                    </a:lnTo>
                    <a:lnTo>
                      <a:pt x="59" y="34"/>
                    </a:lnTo>
                    <a:lnTo>
                      <a:pt x="59" y="32"/>
                    </a:lnTo>
                    <a:lnTo>
                      <a:pt x="55" y="30"/>
                    </a:lnTo>
                    <a:lnTo>
                      <a:pt x="51" y="30"/>
                    </a:lnTo>
                    <a:lnTo>
                      <a:pt x="57" y="26"/>
                    </a:lnTo>
                    <a:lnTo>
                      <a:pt x="57" y="24"/>
                    </a:lnTo>
                    <a:lnTo>
                      <a:pt x="49" y="22"/>
                    </a:lnTo>
                    <a:lnTo>
                      <a:pt x="46" y="20"/>
                    </a:lnTo>
                    <a:lnTo>
                      <a:pt x="49" y="20"/>
                    </a:lnTo>
                    <a:lnTo>
                      <a:pt x="51" y="22"/>
                    </a:lnTo>
                    <a:lnTo>
                      <a:pt x="55" y="22"/>
                    </a:lnTo>
                    <a:lnTo>
                      <a:pt x="57" y="22"/>
                    </a:lnTo>
                    <a:lnTo>
                      <a:pt x="57" y="14"/>
                    </a:lnTo>
                    <a:lnTo>
                      <a:pt x="49" y="12"/>
                    </a:lnTo>
                    <a:lnTo>
                      <a:pt x="42" y="14"/>
                    </a:lnTo>
                    <a:lnTo>
                      <a:pt x="46" y="12"/>
                    </a:lnTo>
                    <a:lnTo>
                      <a:pt x="48" y="12"/>
                    </a:lnTo>
                    <a:lnTo>
                      <a:pt x="49" y="6"/>
                    </a:lnTo>
                    <a:lnTo>
                      <a:pt x="40" y="6"/>
                    </a:lnTo>
                    <a:lnTo>
                      <a:pt x="42" y="4"/>
                    </a:lnTo>
                    <a:lnTo>
                      <a:pt x="32" y="2"/>
                    </a:lnTo>
                    <a:lnTo>
                      <a:pt x="24"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279" name="Freeform 395">
                <a:extLst>
                  <a:ext uri="{FF2B5EF4-FFF2-40B4-BE49-F238E27FC236}">
                    <a16:creationId xmlns:a16="http://schemas.microsoft.com/office/drawing/2014/main" id="{0BF66181-9989-A34D-8994-8783692BE5DF}"/>
                  </a:ext>
                </a:extLst>
              </p:cNvPr>
              <p:cNvSpPr>
                <a:spLocks/>
              </p:cNvSpPr>
              <p:nvPr/>
            </p:nvSpPr>
            <p:spPr bwMode="gray">
              <a:xfrm>
                <a:off x="4125913" y="1901826"/>
                <a:ext cx="93662" cy="53975"/>
              </a:xfrm>
              <a:custGeom>
                <a:avLst/>
                <a:gdLst/>
                <a:ahLst/>
                <a:cxnLst>
                  <a:cxn ang="0">
                    <a:pos x="24" y="0"/>
                  </a:cxn>
                  <a:cxn ang="0">
                    <a:pos x="24" y="0"/>
                  </a:cxn>
                  <a:cxn ang="0">
                    <a:pos x="18" y="2"/>
                  </a:cxn>
                  <a:cxn ang="0">
                    <a:pos x="18" y="4"/>
                  </a:cxn>
                  <a:cxn ang="0">
                    <a:pos x="20" y="6"/>
                  </a:cxn>
                  <a:cxn ang="0">
                    <a:pos x="10" y="4"/>
                  </a:cxn>
                  <a:cxn ang="0">
                    <a:pos x="8" y="4"/>
                  </a:cxn>
                  <a:cxn ang="0">
                    <a:pos x="2" y="6"/>
                  </a:cxn>
                  <a:cxn ang="0">
                    <a:pos x="0" y="10"/>
                  </a:cxn>
                  <a:cxn ang="0">
                    <a:pos x="0" y="14"/>
                  </a:cxn>
                  <a:cxn ang="0">
                    <a:pos x="4" y="14"/>
                  </a:cxn>
                  <a:cxn ang="0">
                    <a:pos x="8" y="16"/>
                  </a:cxn>
                  <a:cxn ang="0">
                    <a:pos x="10" y="16"/>
                  </a:cxn>
                  <a:cxn ang="0">
                    <a:pos x="14" y="14"/>
                  </a:cxn>
                  <a:cxn ang="0">
                    <a:pos x="18" y="14"/>
                  </a:cxn>
                  <a:cxn ang="0">
                    <a:pos x="20" y="12"/>
                  </a:cxn>
                  <a:cxn ang="0">
                    <a:pos x="20" y="10"/>
                  </a:cxn>
                  <a:cxn ang="0">
                    <a:pos x="22" y="10"/>
                  </a:cxn>
                  <a:cxn ang="0">
                    <a:pos x="24" y="12"/>
                  </a:cxn>
                  <a:cxn ang="0">
                    <a:pos x="36" y="14"/>
                  </a:cxn>
                  <a:cxn ang="0">
                    <a:pos x="38" y="14"/>
                  </a:cxn>
                  <a:cxn ang="0">
                    <a:pos x="36" y="16"/>
                  </a:cxn>
                  <a:cxn ang="0">
                    <a:pos x="32" y="16"/>
                  </a:cxn>
                  <a:cxn ang="0">
                    <a:pos x="36" y="16"/>
                  </a:cxn>
                  <a:cxn ang="0">
                    <a:pos x="36" y="20"/>
                  </a:cxn>
                  <a:cxn ang="0">
                    <a:pos x="36" y="22"/>
                  </a:cxn>
                  <a:cxn ang="0">
                    <a:pos x="36" y="24"/>
                  </a:cxn>
                  <a:cxn ang="0">
                    <a:pos x="38" y="26"/>
                  </a:cxn>
                  <a:cxn ang="0">
                    <a:pos x="48" y="32"/>
                  </a:cxn>
                  <a:cxn ang="0">
                    <a:pos x="51" y="34"/>
                  </a:cxn>
                  <a:cxn ang="0">
                    <a:pos x="59" y="34"/>
                  </a:cxn>
                  <a:cxn ang="0">
                    <a:pos x="59" y="32"/>
                  </a:cxn>
                  <a:cxn ang="0">
                    <a:pos x="55" y="30"/>
                  </a:cxn>
                  <a:cxn ang="0">
                    <a:pos x="51" y="30"/>
                  </a:cxn>
                  <a:cxn ang="0">
                    <a:pos x="57" y="26"/>
                  </a:cxn>
                  <a:cxn ang="0">
                    <a:pos x="57" y="24"/>
                  </a:cxn>
                  <a:cxn ang="0">
                    <a:pos x="49" y="22"/>
                  </a:cxn>
                  <a:cxn ang="0">
                    <a:pos x="46" y="20"/>
                  </a:cxn>
                  <a:cxn ang="0">
                    <a:pos x="49" y="20"/>
                  </a:cxn>
                  <a:cxn ang="0">
                    <a:pos x="51" y="22"/>
                  </a:cxn>
                  <a:cxn ang="0">
                    <a:pos x="55" y="22"/>
                  </a:cxn>
                  <a:cxn ang="0">
                    <a:pos x="57" y="22"/>
                  </a:cxn>
                  <a:cxn ang="0">
                    <a:pos x="57" y="14"/>
                  </a:cxn>
                  <a:cxn ang="0">
                    <a:pos x="49" y="12"/>
                  </a:cxn>
                  <a:cxn ang="0">
                    <a:pos x="42" y="14"/>
                  </a:cxn>
                  <a:cxn ang="0">
                    <a:pos x="46" y="12"/>
                  </a:cxn>
                  <a:cxn ang="0">
                    <a:pos x="48" y="12"/>
                  </a:cxn>
                  <a:cxn ang="0">
                    <a:pos x="49" y="6"/>
                  </a:cxn>
                  <a:cxn ang="0">
                    <a:pos x="40" y="6"/>
                  </a:cxn>
                  <a:cxn ang="0">
                    <a:pos x="42" y="4"/>
                  </a:cxn>
                  <a:cxn ang="0">
                    <a:pos x="32" y="2"/>
                  </a:cxn>
                  <a:cxn ang="0">
                    <a:pos x="24" y="0"/>
                  </a:cxn>
                </a:cxnLst>
                <a:rect l="0" t="0" r="r" b="b"/>
                <a:pathLst>
                  <a:path w="59" h="34">
                    <a:moveTo>
                      <a:pt x="24" y="0"/>
                    </a:moveTo>
                    <a:lnTo>
                      <a:pt x="24" y="0"/>
                    </a:lnTo>
                    <a:lnTo>
                      <a:pt x="18" y="2"/>
                    </a:lnTo>
                    <a:lnTo>
                      <a:pt x="18" y="4"/>
                    </a:lnTo>
                    <a:lnTo>
                      <a:pt x="20" y="6"/>
                    </a:lnTo>
                    <a:lnTo>
                      <a:pt x="10" y="4"/>
                    </a:lnTo>
                    <a:lnTo>
                      <a:pt x="8" y="4"/>
                    </a:lnTo>
                    <a:lnTo>
                      <a:pt x="2" y="6"/>
                    </a:lnTo>
                    <a:lnTo>
                      <a:pt x="0" y="10"/>
                    </a:lnTo>
                    <a:lnTo>
                      <a:pt x="0" y="14"/>
                    </a:lnTo>
                    <a:lnTo>
                      <a:pt x="4" y="14"/>
                    </a:lnTo>
                    <a:lnTo>
                      <a:pt x="8" y="16"/>
                    </a:lnTo>
                    <a:lnTo>
                      <a:pt x="10" y="16"/>
                    </a:lnTo>
                    <a:lnTo>
                      <a:pt x="14" y="14"/>
                    </a:lnTo>
                    <a:lnTo>
                      <a:pt x="18" y="14"/>
                    </a:lnTo>
                    <a:lnTo>
                      <a:pt x="20" y="12"/>
                    </a:lnTo>
                    <a:lnTo>
                      <a:pt x="20" y="10"/>
                    </a:lnTo>
                    <a:lnTo>
                      <a:pt x="22" y="10"/>
                    </a:lnTo>
                    <a:lnTo>
                      <a:pt x="24" y="12"/>
                    </a:lnTo>
                    <a:lnTo>
                      <a:pt x="36" y="14"/>
                    </a:lnTo>
                    <a:lnTo>
                      <a:pt x="38" y="14"/>
                    </a:lnTo>
                    <a:lnTo>
                      <a:pt x="36" y="16"/>
                    </a:lnTo>
                    <a:lnTo>
                      <a:pt x="32" y="16"/>
                    </a:lnTo>
                    <a:lnTo>
                      <a:pt x="36" y="16"/>
                    </a:lnTo>
                    <a:lnTo>
                      <a:pt x="36" y="20"/>
                    </a:lnTo>
                    <a:lnTo>
                      <a:pt x="36" y="22"/>
                    </a:lnTo>
                    <a:lnTo>
                      <a:pt x="36" y="24"/>
                    </a:lnTo>
                    <a:lnTo>
                      <a:pt x="38" y="26"/>
                    </a:lnTo>
                    <a:lnTo>
                      <a:pt x="48" y="32"/>
                    </a:lnTo>
                    <a:lnTo>
                      <a:pt x="51" y="34"/>
                    </a:lnTo>
                    <a:lnTo>
                      <a:pt x="59" y="34"/>
                    </a:lnTo>
                    <a:lnTo>
                      <a:pt x="59" y="32"/>
                    </a:lnTo>
                    <a:lnTo>
                      <a:pt x="55" y="30"/>
                    </a:lnTo>
                    <a:lnTo>
                      <a:pt x="51" y="30"/>
                    </a:lnTo>
                    <a:lnTo>
                      <a:pt x="57" y="26"/>
                    </a:lnTo>
                    <a:lnTo>
                      <a:pt x="57" y="24"/>
                    </a:lnTo>
                    <a:lnTo>
                      <a:pt x="49" y="22"/>
                    </a:lnTo>
                    <a:lnTo>
                      <a:pt x="46" y="20"/>
                    </a:lnTo>
                    <a:lnTo>
                      <a:pt x="49" y="20"/>
                    </a:lnTo>
                    <a:lnTo>
                      <a:pt x="51" y="22"/>
                    </a:lnTo>
                    <a:lnTo>
                      <a:pt x="55" y="22"/>
                    </a:lnTo>
                    <a:lnTo>
                      <a:pt x="57" y="22"/>
                    </a:lnTo>
                    <a:lnTo>
                      <a:pt x="57" y="14"/>
                    </a:lnTo>
                    <a:lnTo>
                      <a:pt x="49" y="12"/>
                    </a:lnTo>
                    <a:lnTo>
                      <a:pt x="42" y="14"/>
                    </a:lnTo>
                    <a:lnTo>
                      <a:pt x="46" y="12"/>
                    </a:lnTo>
                    <a:lnTo>
                      <a:pt x="48" y="12"/>
                    </a:lnTo>
                    <a:lnTo>
                      <a:pt x="49" y="6"/>
                    </a:lnTo>
                    <a:lnTo>
                      <a:pt x="40" y="6"/>
                    </a:lnTo>
                    <a:lnTo>
                      <a:pt x="42" y="4"/>
                    </a:lnTo>
                    <a:lnTo>
                      <a:pt x="32" y="2"/>
                    </a:lnTo>
                    <a:lnTo>
                      <a:pt x="24"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280" name="Freeform 396">
                <a:extLst>
                  <a:ext uri="{FF2B5EF4-FFF2-40B4-BE49-F238E27FC236}">
                    <a16:creationId xmlns:a16="http://schemas.microsoft.com/office/drawing/2014/main" id="{BBE8A91F-75FD-6D43-8CA2-738F4FB43C56}"/>
                  </a:ext>
                </a:extLst>
              </p:cNvPr>
              <p:cNvSpPr>
                <a:spLocks/>
              </p:cNvSpPr>
              <p:nvPr/>
            </p:nvSpPr>
            <p:spPr bwMode="gray">
              <a:xfrm>
                <a:off x="3544888" y="1855788"/>
                <a:ext cx="12700" cy="1588"/>
              </a:xfrm>
              <a:custGeom>
                <a:avLst/>
                <a:gdLst/>
                <a:ahLst/>
                <a:cxnLst>
                  <a:cxn ang="0">
                    <a:pos x="4" y="0"/>
                  </a:cxn>
                  <a:cxn ang="0">
                    <a:pos x="4" y="0"/>
                  </a:cxn>
                  <a:cxn ang="0">
                    <a:pos x="0" y="1"/>
                  </a:cxn>
                  <a:cxn ang="0">
                    <a:pos x="4" y="1"/>
                  </a:cxn>
                  <a:cxn ang="0">
                    <a:pos x="6" y="1"/>
                  </a:cxn>
                  <a:cxn ang="0">
                    <a:pos x="8" y="0"/>
                  </a:cxn>
                  <a:cxn ang="0">
                    <a:pos x="4" y="0"/>
                  </a:cxn>
                </a:cxnLst>
                <a:rect l="0" t="0" r="r" b="b"/>
                <a:pathLst>
                  <a:path w="8" h="1">
                    <a:moveTo>
                      <a:pt x="4" y="0"/>
                    </a:moveTo>
                    <a:lnTo>
                      <a:pt x="4" y="0"/>
                    </a:lnTo>
                    <a:lnTo>
                      <a:pt x="0" y="1"/>
                    </a:lnTo>
                    <a:lnTo>
                      <a:pt x="4" y="1"/>
                    </a:lnTo>
                    <a:lnTo>
                      <a:pt x="6" y="1"/>
                    </a:lnTo>
                    <a:lnTo>
                      <a:pt x="8" y="0"/>
                    </a:lnTo>
                    <a:lnTo>
                      <a:pt x="4"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281" name="Freeform 397">
                <a:extLst>
                  <a:ext uri="{FF2B5EF4-FFF2-40B4-BE49-F238E27FC236}">
                    <a16:creationId xmlns:a16="http://schemas.microsoft.com/office/drawing/2014/main" id="{ACB591CF-823B-1147-9E10-4F60140F69F6}"/>
                  </a:ext>
                </a:extLst>
              </p:cNvPr>
              <p:cNvSpPr>
                <a:spLocks/>
              </p:cNvSpPr>
              <p:nvPr/>
            </p:nvSpPr>
            <p:spPr bwMode="gray">
              <a:xfrm>
                <a:off x="3544888" y="1855788"/>
                <a:ext cx="12700" cy="1588"/>
              </a:xfrm>
              <a:custGeom>
                <a:avLst/>
                <a:gdLst/>
                <a:ahLst/>
                <a:cxnLst>
                  <a:cxn ang="0">
                    <a:pos x="4" y="0"/>
                  </a:cxn>
                  <a:cxn ang="0">
                    <a:pos x="4" y="0"/>
                  </a:cxn>
                  <a:cxn ang="0">
                    <a:pos x="0" y="1"/>
                  </a:cxn>
                  <a:cxn ang="0">
                    <a:pos x="4" y="1"/>
                  </a:cxn>
                  <a:cxn ang="0">
                    <a:pos x="6" y="1"/>
                  </a:cxn>
                  <a:cxn ang="0">
                    <a:pos x="8" y="0"/>
                  </a:cxn>
                  <a:cxn ang="0">
                    <a:pos x="4" y="0"/>
                  </a:cxn>
                </a:cxnLst>
                <a:rect l="0" t="0" r="r" b="b"/>
                <a:pathLst>
                  <a:path w="8" h="1">
                    <a:moveTo>
                      <a:pt x="4" y="0"/>
                    </a:moveTo>
                    <a:lnTo>
                      <a:pt x="4" y="0"/>
                    </a:lnTo>
                    <a:lnTo>
                      <a:pt x="0" y="1"/>
                    </a:lnTo>
                    <a:lnTo>
                      <a:pt x="4" y="1"/>
                    </a:lnTo>
                    <a:lnTo>
                      <a:pt x="6" y="1"/>
                    </a:lnTo>
                    <a:lnTo>
                      <a:pt x="8" y="0"/>
                    </a:lnTo>
                    <a:lnTo>
                      <a:pt x="4"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282" name="Freeform 398">
                <a:extLst>
                  <a:ext uri="{FF2B5EF4-FFF2-40B4-BE49-F238E27FC236}">
                    <a16:creationId xmlns:a16="http://schemas.microsoft.com/office/drawing/2014/main" id="{B97BDBDF-090E-004F-80F2-4B6799E5D69D}"/>
                  </a:ext>
                </a:extLst>
              </p:cNvPr>
              <p:cNvSpPr>
                <a:spLocks/>
              </p:cNvSpPr>
              <p:nvPr/>
            </p:nvSpPr>
            <p:spPr bwMode="gray">
              <a:xfrm>
                <a:off x="4267200" y="1849438"/>
                <a:ext cx="6350" cy="6350"/>
              </a:xfrm>
              <a:custGeom>
                <a:avLst/>
                <a:gdLst/>
                <a:ahLst/>
                <a:cxnLst>
                  <a:cxn ang="0">
                    <a:pos x="4" y="0"/>
                  </a:cxn>
                  <a:cxn ang="0">
                    <a:pos x="4" y="0"/>
                  </a:cxn>
                  <a:cxn ang="0">
                    <a:pos x="0" y="4"/>
                  </a:cxn>
                  <a:cxn ang="0">
                    <a:pos x="4" y="4"/>
                  </a:cxn>
                  <a:cxn ang="0">
                    <a:pos x="4" y="0"/>
                  </a:cxn>
                </a:cxnLst>
                <a:rect l="0" t="0" r="r" b="b"/>
                <a:pathLst>
                  <a:path w="4" h="4">
                    <a:moveTo>
                      <a:pt x="4" y="0"/>
                    </a:moveTo>
                    <a:lnTo>
                      <a:pt x="4" y="0"/>
                    </a:lnTo>
                    <a:lnTo>
                      <a:pt x="0" y="4"/>
                    </a:lnTo>
                    <a:lnTo>
                      <a:pt x="4" y="4"/>
                    </a:lnTo>
                    <a:lnTo>
                      <a:pt x="4"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283" name="Freeform 399">
                <a:extLst>
                  <a:ext uri="{FF2B5EF4-FFF2-40B4-BE49-F238E27FC236}">
                    <a16:creationId xmlns:a16="http://schemas.microsoft.com/office/drawing/2014/main" id="{5AD4AE5F-5449-3649-97E8-2251A1102059}"/>
                  </a:ext>
                </a:extLst>
              </p:cNvPr>
              <p:cNvSpPr>
                <a:spLocks/>
              </p:cNvSpPr>
              <p:nvPr/>
            </p:nvSpPr>
            <p:spPr bwMode="gray">
              <a:xfrm>
                <a:off x="4267200" y="1849438"/>
                <a:ext cx="6350" cy="6350"/>
              </a:xfrm>
              <a:custGeom>
                <a:avLst/>
                <a:gdLst/>
                <a:ahLst/>
                <a:cxnLst>
                  <a:cxn ang="0">
                    <a:pos x="4" y="0"/>
                  </a:cxn>
                  <a:cxn ang="0">
                    <a:pos x="4" y="0"/>
                  </a:cxn>
                  <a:cxn ang="0">
                    <a:pos x="0" y="4"/>
                  </a:cxn>
                  <a:cxn ang="0">
                    <a:pos x="4" y="4"/>
                  </a:cxn>
                  <a:cxn ang="0">
                    <a:pos x="4" y="0"/>
                  </a:cxn>
                </a:cxnLst>
                <a:rect l="0" t="0" r="r" b="b"/>
                <a:pathLst>
                  <a:path w="4" h="4">
                    <a:moveTo>
                      <a:pt x="4" y="0"/>
                    </a:moveTo>
                    <a:lnTo>
                      <a:pt x="4" y="0"/>
                    </a:lnTo>
                    <a:lnTo>
                      <a:pt x="0" y="4"/>
                    </a:lnTo>
                    <a:lnTo>
                      <a:pt x="4" y="4"/>
                    </a:lnTo>
                    <a:lnTo>
                      <a:pt x="4"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284" name="Freeform 400">
                <a:extLst>
                  <a:ext uri="{FF2B5EF4-FFF2-40B4-BE49-F238E27FC236}">
                    <a16:creationId xmlns:a16="http://schemas.microsoft.com/office/drawing/2014/main" id="{3CA43EE6-1BC5-1143-A178-95C6829F71CB}"/>
                  </a:ext>
                </a:extLst>
              </p:cNvPr>
              <p:cNvSpPr>
                <a:spLocks/>
              </p:cNvSpPr>
              <p:nvPr/>
            </p:nvSpPr>
            <p:spPr bwMode="gray">
              <a:xfrm>
                <a:off x="4244975" y="1843088"/>
                <a:ext cx="12700" cy="12700"/>
              </a:xfrm>
              <a:custGeom>
                <a:avLst/>
                <a:gdLst/>
                <a:ahLst/>
                <a:cxnLst>
                  <a:cxn ang="0">
                    <a:pos x="0" y="0"/>
                  </a:cxn>
                  <a:cxn ang="0">
                    <a:pos x="0" y="0"/>
                  </a:cxn>
                  <a:cxn ang="0">
                    <a:pos x="0" y="2"/>
                  </a:cxn>
                  <a:cxn ang="0">
                    <a:pos x="0" y="8"/>
                  </a:cxn>
                  <a:cxn ang="0">
                    <a:pos x="2" y="8"/>
                  </a:cxn>
                  <a:cxn ang="0">
                    <a:pos x="8" y="8"/>
                  </a:cxn>
                  <a:cxn ang="0">
                    <a:pos x="8" y="2"/>
                  </a:cxn>
                  <a:cxn ang="0">
                    <a:pos x="2" y="2"/>
                  </a:cxn>
                  <a:cxn ang="0">
                    <a:pos x="2" y="0"/>
                  </a:cxn>
                  <a:cxn ang="0">
                    <a:pos x="0" y="0"/>
                  </a:cxn>
                </a:cxnLst>
                <a:rect l="0" t="0" r="r" b="b"/>
                <a:pathLst>
                  <a:path w="8" h="8">
                    <a:moveTo>
                      <a:pt x="0" y="0"/>
                    </a:moveTo>
                    <a:lnTo>
                      <a:pt x="0" y="0"/>
                    </a:lnTo>
                    <a:lnTo>
                      <a:pt x="0" y="2"/>
                    </a:lnTo>
                    <a:lnTo>
                      <a:pt x="0" y="8"/>
                    </a:lnTo>
                    <a:lnTo>
                      <a:pt x="2" y="8"/>
                    </a:lnTo>
                    <a:lnTo>
                      <a:pt x="8" y="8"/>
                    </a:lnTo>
                    <a:lnTo>
                      <a:pt x="8" y="2"/>
                    </a:lnTo>
                    <a:lnTo>
                      <a:pt x="2" y="2"/>
                    </a:lnTo>
                    <a:lnTo>
                      <a:pt x="2" y="0"/>
                    </a:lnTo>
                    <a:lnTo>
                      <a:pt x="0"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285" name="Freeform 401">
                <a:extLst>
                  <a:ext uri="{FF2B5EF4-FFF2-40B4-BE49-F238E27FC236}">
                    <a16:creationId xmlns:a16="http://schemas.microsoft.com/office/drawing/2014/main" id="{DBBB86A0-A626-B34E-8871-E059C70AC7E9}"/>
                  </a:ext>
                </a:extLst>
              </p:cNvPr>
              <p:cNvSpPr>
                <a:spLocks/>
              </p:cNvSpPr>
              <p:nvPr/>
            </p:nvSpPr>
            <p:spPr bwMode="gray">
              <a:xfrm>
                <a:off x="4244975" y="1843088"/>
                <a:ext cx="12700" cy="12700"/>
              </a:xfrm>
              <a:custGeom>
                <a:avLst/>
                <a:gdLst/>
                <a:ahLst/>
                <a:cxnLst>
                  <a:cxn ang="0">
                    <a:pos x="0" y="0"/>
                  </a:cxn>
                  <a:cxn ang="0">
                    <a:pos x="0" y="0"/>
                  </a:cxn>
                  <a:cxn ang="0">
                    <a:pos x="0" y="2"/>
                  </a:cxn>
                  <a:cxn ang="0">
                    <a:pos x="0" y="8"/>
                  </a:cxn>
                  <a:cxn ang="0">
                    <a:pos x="2" y="8"/>
                  </a:cxn>
                  <a:cxn ang="0">
                    <a:pos x="8" y="8"/>
                  </a:cxn>
                  <a:cxn ang="0">
                    <a:pos x="8" y="2"/>
                  </a:cxn>
                  <a:cxn ang="0">
                    <a:pos x="2" y="2"/>
                  </a:cxn>
                  <a:cxn ang="0">
                    <a:pos x="2" y="0"/>
                  </a:cxn>
                  <a:cxn ang="0">
                    <a:pos x="0" y="0"/>
                  </a:cxn>
                </a:cxnLst>
                <a:rect l="0" t="0" r="r" b="b"/>
                <a:pathLst>
                  <a:path w="8" h="8">
                    <a:moveTo>
                      <a:pt x="0" y="0"/>
                    </a:moveTo>
                    <a:lnTo>
                      <a:pt x="0" y="0"/>
                    </a:lnTo>
                    <a:lnTo>
                      <a:pt x="0" y="2"/>
                    </a:lnTo>
                    <a:lnTo>
                      <a:pt x="0" y="8"/>
                    </a:lnTo>
                    <a:lnTo>
                      <a:pt x="2" y="8"/>
                    </a:lnTo>
                    <a:lnTo>
                      <a:pt x="8" y="8"/>
                    </a:lnTo>
                    <a:lnTo>
                      <a:pt x="8" y="2"/>
                    </a:lnTo>
                    <a:lnTo>
                      <a:pt x="2" y="2"/>
                    </a:lnTo>
                    <a:lnTo>
                      <a:pt x="2" y="0"/>
                    </a:lnTo>
                    <a:lnTo>
                      <a:pt x="0"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286" name="Freeform 402">
                <a:extLst>
                  <a:ext uri="{FF2B5EF4-FFF2-40B4-BE49-F238E27FC236}">
                    <a16:creationId xmlns:a16="http://schemas.microsoft.com/office/drawing/2014/main" id="{7330D1F5-0280-244E-A7BE-1062C42BBE31}"/>
                  </a:ext>
                </a:extLst>
              </p:cNvPr>
              <p:cNvSpPr>
                <a:spLocks/>
              </p:cNvSpPr>
              <p:nvPr/>
            </p:nvSpPr>
            <p:spPr bwMode="gray">
              <a:xfrm>
                <a:off x="4203700" y="1830388"/>
                <a:ext cx="3175" cy="12700"/>
              </a:xfrm>
              <a:custGeom>
                <a:avLst/>
                <a:gdLst/>
                <a:ahLst/>
                <a:cxnLst>
                  <a:cxn ang="0">
                    <a:pos x="0" y="0"/>
                  </a:cxn>
                  <a:cxn ang="0">
                    <a:pos x="0" y="0"/>
                  </a:cxn>
                  <a:cxn ang="0">
                    <a:pos x="2" y="0"/>
                  </a:cxn>
                  <a:cxn ang="0">
                    <a:pos x="2" y="2"/>
                  </a:cxn>
                  <a:cxn ang="0">
                    <a:pos x="2" y="8"/>
                  </a:cxn>
                  <a:cxn ang="0">
                    <a:pos x="0" y="8"/>
                  </a:cxn>
                  <a:cxn ang="0">
                    <a:pos x="0" y="2"/>
                  </a:cxn>
                  <a:cxn ang="0">
                    <a:pos x="0" y="0"/>
                  </a:cxn>
                </a:cxnLst>
                <a:rect l="0" t="0" r="r" b="b"/>
                <a:pathLst>
                  <a:path w="2" h="8">
                    <a:moveTo>
                      <a:pt x="0" y="0"/>
                    </a:moveTo>
                    <a:lnTo>
                      <a:pt x="0" y="0"/>
                    </a:lnTo>
                    <a:lnTo>
                      <a:pt x="2" y="0"/>
                    </a:lnTo>
                    <a:lnTo>
                      <a:pt x="2" y="2"/>
                    </a:lnTo>
                    <a:lnTo>
                      <a:pt x="2" y="8"/>
                    </a:lnTo>
                    <a:lnTo>
                      <a:pt x="0" y="8"/>
                    </a:lnTo>
                    <a:lnTo>
                      <a:pt x="0" y="2"/>
                    </a:lnTo>
                    <a:lnTo>
                      <a:pt x="0"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287" name="Freeform 403">
                <a:extLst>
                  <a:ext uri="{FF2B5EF4-FFF2-40B4-BE49-F238E27FC236}">
                    <a16:creationId xmlns:a16="http://schemas.microsoft.com/office/drawing/2014/main" id="{0F6B908A-5C6A-2C4C-ABD1-A211AF745BB4}"/>
                  </a:ext>
                </a:extLst>
              </p:cNvPr>
              <p:cNvSpPr>
                <a:spLocks/>
              </p:cNvSpPr>
              <p:nvPr/>
            </p:nvSpPr>
            <p:spPr bwMode="gray">
              <a:xfrm>
                <a:off x="4203700" y="1830388"/>
                <a:ext cx="3175" cy="12700"/>
              </a:xfrm>
              <a:custGeom>
                <a:avLst/>
                <a:gdLst/>
                <a:ahLst/>
                <a:cxnLst>
                  <a:cxn ang="0">
                    <a:pos x="0" y="0"/>
                  </a:cxn>
                  <a:cxn ang="0">
                    <a:pos x="0" y="0"/>
                  </a:cxn>
                  <a:cxn ang="0">
                    <a:pos x="2" y="0"/>
                  </a:cxn>
                  <a:cxn ang="0">
                    <a:pos x="2" y="2"/>
                  </a:cxn>
                  <a:cxn ang="0">
                    <a:pos x="2" y="8"/>
                  </a:cxn>
                  <a:cxn ang="0">
                    <a:pos x="0" y="8"/>
                  </a:cxn>
                  <a:cxn ang="0">
                    <a:pos x="0" y="2"/>
                  </a:cxn>
                  <a:cxn ang="0">
                    <a:pos x="0" y="0"/>
                  </a:cxn>
                </a:cxnLst>
                <a:rect l="0" t="0" r="r" b="b"/>
                <a:pathLst>
                  <a:path w="2" h="8">
                    <a:moveTo>
                      <a:pt x="0" y="0"/>
                    </a:moveTo>
                    <a:lnTo>
                      <a:pt x="0" y="0"/>
                    </a:lnTo>
                    <a:lnTo>
                      <a:pt x="2" y="0"/>
                    </a:lnTo>
                    <a:lnTo>
                      <a:pt x="2" y="2"/>
                    </a:lnTo>
                    <a:lnTo>
                      <a:pt x="2" y="8"/>
                    </a:lnTo>
                    <a:lnTo>
                      <a:pt x="0" y="8"/>
                    </a:lnTo>
                    <a:lnTo>
                      <a:pt x="0" y="2"/>
                    </a:lnTo>
                    <a:lnTo>
                      <a:pt x="0"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288" name="Freeform 404">
                <a:extLst>
                  <a:ext uri="{FF2B5EF4-FFF2-40B4-BE49-F238E27FC236}">
                    <a16:creationId xmlns:a16="http://schemas.microsoft.com/office/drawing/2014/main" id="{68F3DD85-313D-944E-8551-537C9FEDBC36}"/>
                  </a:ext>
                </a:extLst>
              </p:cNvPr>
              <p:cNvSpPr>
                <a:spLocks/>
              </p:cNvSpPr>
              <p:nvPr/>
            </p:nvSpPr>
            <p:spPr bwMode="gray">
              <a:xfrm>
                <a:off x="4264025" y="1814513"/>
                <a:ext cx="28575" cy="22225"/>
              </a:xfrm>
              <a:custGeom>
                <a:avLst/>
                <a:gdLst/>
                <a:ahLst/>
                <a:cxnLst>
                  <a:cxn ang="0">
                    <a:pos x="6" y="0"/>
                  </a:cxn>
                  <a:cxn ang="0">
                    <a:pos x="6" y="0"/>
                  </a:cxn>
                  <a:cxn ang="0">
                    <a:pos x="6" y="2"/>
                  </a:cxn>
                  <a:cxn ang="0">
                    <a:pos x="0" y="2"/>
                  </a:cxn>
                  <a:cxn ang="0">
                    <a:pos x="2" y="12"/>
                  </a:cxn>
                  <a:cxn ang="0">
                    <a:pos x="6" y="14"/>
                  </a:cxn>
                  <a:cxn ang="0">
                    <a:pos x="10" y="14"/>
                  </a:cxn>
                  <a:cxn ang="0">
                    <a:pos x="14" y="12"/>
                  </a:cxn>
                  <a:cxn ang="0">
                    <a:pos x="16" y="12"/>
                  </a:cxn>
                  <a:cxn ang="0">
                    <a:pos x="18" y="12"/>
                  </a:cxn>
                  <a:cxn ang="0">
                    <a:pos x="18" y="8"/>
                  </a:cxn>
                  <a:cxn ang="0">
                    <a:pos x="16" y="10"/>
                  </a:cxn>
                  <a:cxn ang="0">
                    <a:pos x="10" y="8"/>
                  </a:cxn>
                  <a:cxn ang="0">
                    <a:pos x="8" y="0"/>
                  </a:cxn>
                  <a:cxn ang="0">
                    <a:pos x="6" y="0"/>
                  </a:cxn>
                </a:cxnLst>
                <a:rect l="0" t="0" r="r" b="b"/>
                <a:pathLst>
                  <a:path w="18" h="14">
                    <a:moveTo>
                      <a:pt x="6" y="0"/>
                    </a:moveTo>
                    <a:lnTo>
                      <a:pt x="6" y="0"/>
                    </a:lnTo>
                    <a:lnTo>
                      <a:pt x="6" y="2"/>
                    </a:lnTo>
                    <a:lnTo>
                      <a:pt x="0" y="2"/>
                    </a:lnTo>
                    <a:lnTo>
                      <a:pt x="2" y="12"/>
                    </a:lnTo>
                    <a:lnTo>
                      <a:pt x="6" y="14"/>
                    </a:lnTo>
                    <a:lnTo>
                      <a:pt x="10" y="14"/>
                    </a:lnTo>
                    <a:lnTo>
                      <a:pt x="14" y="12"/>
                    </a:lnTo>
                    <a:lnTo>
                      <a:pt x="16" y="12"/>
                    </a:lnTo>
                    <a:lnTo>
                      <a:pt x="18" y="12"/>
                    </a:lnTo>
                    <a:lnTo>
                      <a:pt x="18" y="8"/>
                    </a:lnTo>
                    <a:lnTo>
                      <a:pt x="16" y="10"/>
                    </a:lnTo>
                    <a:lnTo>
                      <a:pt x="10" y="8"/>
                    </a:lnTo>
                    <a:lnTo>
                      <a:pt x="8" y="0"/>
                    </a:lnTo>
                    <a:lnTo>
                      <a:pt x="6"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289" name="Freeform 405">
                <a:extLst>
                  <a:ext uri="{FF2B5EF4-FFF2-40B4-BE49-F238E27FC236}">
                    <a16:creationId xmlns:a16="http://schemas.microsoft.com/office/drawing/2014/main" id="{378CF336-7BE3-3746-95F1-9955260D85E1}"/>
                  </a:ext>
                </a:extLst>
              </p:cNvPr>
              <p:cNvSpPr>
                <a:spLocks/>
              </p:cNvSpPr>
              <p:nvPr/>
            </p:nvSpPr>
            <p:spPr bwMode="gray">
              <a:xfrm>
                <a:off x="4264025" y="1814513"/>
                <a:ext cx="28575" cy="22225"/>
              </a:xfrm>
              <a:custGeom>
                <a:avLst/>
                <a:gdLst/>
                <a:ahLst/>
                <a:cxnLst>
                  <a:cxn ang="0">
                    <a:pos x="6" y="0"/>
                  </a:cxn>
                  <a:cxn ang="0">
                    <a:pos x="6" y="0"/>
                  </a:cxn>
                  <a:cxn ang="0">
                    <a:pos x="6" y="2"/>
                  </a:cxn>
                  <a:cxn ang="0">
                    <a:pos x="0" y="2"/>
                  </a:cxn>
                  <a:cxn ang="0">
                    <a:pos x="2" y="12"/>
                  </a:cxn>
                  <a:cxn ang="0">
                    <a:pos x="6" y="14"/>
                  </a:cxn>
                  <a:cxn ang="0">
                    <a:pos x="10" y="14"/>
                  </a:cxn>
                  <a:cxn ang="0">
                    <a:pos x="14" y="12"/>
                  </a:cxn>
                  <a:cxn ang="0">
                    <a:pos x="16" y="12"/>
                  </a:cxn>
                  <a:cxn ang="0">
                    <a:pos x="18" y="12"/>
                  </a:cxn>
                  <a:cxn ang="0">
                    <a:pos x="18" y="8"/>
                  </a:cxn>
                  <a:cxn ang="0">
                    <a:pos x="16" y="10"/>
                  </a:cxn>
                  <a:cxn ang="0">
                    <a:pos x="10" y="8"/>
                  </a:cxn>
                  <a:cxn ang="0">
                    <a:pos x="8" y="0"/>
                  </a:cxn>
                  <a:cxn ang="0">
                    <a:pos x="6" y="0"/>
                  </a:cxn>
                </a:cxnLst>
                <a:rect l="0" t="0" r="r" b="b"/>
                <a:pathLst>
                  <a:path w="18" h="14">
                    <a:moveTo>
                      <a:pt x="6" y="0"/>
                    </a:moveTo>
                    <a:lnTo>
                      <a:pt x="6" y="0"/>
                    </a:lnTo>
                    <a:lnTo>
                      <a:pt x="6" y="2"/>
                    </a:lnTo>
                    <a:lnTo>
                      <a:pt x="0" y="2"/>
                    </a:lnTo>
                    <a:lnTo>
                      <a:pt x="2" y="12"/>
                    </a:lnTo>
                    <a:lnTo>
                      <a:pt x="6" y="14"/>
                    </a:lnTo>
                    <a:lnTo>
                      <a:pt x="10" y="14"/>
                    </a:lnTo>
                    <a:lnTo>
                      <a:pt x="14" y="12"/>
                    </a:lnTo>
                    <a:lnTo>
                      <a:pt x="16" y="12"/>
                    </a:lnTo>
                    <a:lnTo>
                      <a:pt x="18" y="12"/>
                    </a:lnTo>
                    <a:lnTo>
                      <a:pt x="18" y="8"/>
                    </a:lnTo>
                    <a:lnTo>
                      <a:pt x="16" y="10"/>
                    </a:lnTo>
                    <a:lnTo>
                      <a:pt x="10" y="8"/>
                    </a:lnTo>
                    <a:lnTo>
                      <a:pt x="8" y="0"/>
                    </a:lnTo>
                    <a:lnTo>
                      <a:pt x="6"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290" name="Freeform 406">
                <a:extLst>
                  <a:ext uri="{FF2B5EF4-FFF2-40B4-BE49-F238E27FC236}">
                    <a16:creationId xmlns:a16="http://schemas.microsoft.com/office/drawing/2014/main" id="{0EDC8BDC-CCCA-8347-97E2-512F44D6AD4E}"/>
                  </a:ext>
                </a:extLst>
              </p:cNvPr>
              <p:cNvSpPr>
                <a:spLocks/>
              </p:cNvSpPr>
              <p:nvPr/>
            </p:nvSpPr>
            <p:spPr bwMode="gray">
              <a:xfrm>
                <a:off x="4257675" y="1782763"/>
                <a:ext cx="9525" cy="19050"/>
              </a:xfrm>
              <a:custGeom>
                <a:avLst/>
                <a:gdLst/>
                <a:ahLst/>
                <a:cxnLst>
                  <a:cxn ang="0">
                    <a:pos x="2" y="0"/>
                  </a:cxn>
                  <a:cxn ang="0">
                    <a:pos x="2" y="0"/>
                  </a:cxn>
                  <a:cxn ang="0">
                    <a:pos x="0" y="2"/>
                  </a:cxn>
                  <a:cxn ang="0">
                    <a:pos x="4" y="8"/>
                  </a:cxn>
                  <a:cxn ang="0">
                    <a:pos x="6" y="12"/>
                  </a:cxn>
                  <a:cxn ang="0">
                    <a:pos x="4" y="10"/>
                  </a:cxn>
                  <a:cxn ang="0">
                    <a:pos x="4" y="4"/>
                  </a:cxn>
                  <a:cxn ang="0">
                    <a:pos x="2" y="2"/>
                  </a:cxn>
                  <a:cxn ang="0">
                    <a:pos x="4" y="0"/>
                  </a:cxn>
                  <a:cxn ang="0">
                    <a:pos x="2" y="0"/>
                  </a:cxn>
                </a:cxnLst>
                <a:rect l="0" t="0" r="r" b="b"/>
                <a:pathLst>
                  <a:path w="6" h="12">
                    <a:moveTo>
                      <a:pt x="2" y="0"/>
                    </a:moveTo>
                    <a:lnTo>
                      <a:pt x="2" y="0"/>
                    </a:lnTo>
                    <a:lnTo>
                      <a:pt x="0" y="2"/>
                    </a:lnTo>
                    <a:lnTo>
                      <a:pt x="4" y="8"/>
                    </a:lnTo>
                    <a:lnTo>
                      <a:pt x="6" y="12"/>
                    </a:lnTo>
                    <a:lnTo>
                      <a:pt x="4" y="10"/>
                    </a:lnTo>
                    <a:lnTo>
                      <a:pt x="4" y="4"/>
                    </a:lnTo>
                    <a:lnTo>
                      <a:pt x="2" y="2"/>
                    </a:lnTo>
                    <a:lnTo>
                      <a:pt x="4" y="0"/>
                    </a:lnTo>
                    <a:lnTo>
                      <a:pt x="2"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291" name="Freeform 407">
                <a:extLst>
                  <a:ext uri="{FF2B5EF4-FFF2-40B4-BE49-F238E27FC236}">
                    <a16:creationId xmlns:a16="http://schemas.microsoft.com/office/drawing/2014/main" id="{78B6BC59-E11C-D74D-83D5-FC1D00280DCC}"/>
                  </a:ext>
                </a:extLst>
              </p:cNvPr>
              <p:cNvSpPr>
                <a:spLocks/>
              </p:cNvSpPr>
              <p:nvPr/>
            </p:nvSpPr>
            <p:spPr bwMode="gray">
              <a:xfrm>
                <a:off x="4257675" y="1782763"/>
                <a:ext cx="9525" cy="19050"/>
              </a:xfrm>
              <a:custGeom>
                <a:avLst/>
                <a:gdLst/>
                <a:ahLst/>
                <a:cxnLst>
                  <a:cxn ang="0">
                    <a:pos x="2" y="0"/>
                  </a:cxn>
                  <a:cxn ang="0">
                    <a:pos x="2" y="0"/>
                  </a:cxn>
                  <a:cxn ang="0">
                    <a:pos x="0" y="2"/>
                  </a:cxn>
                  <a:cxn ang="0">
                    <a:pos x="4" y="8"/>
                  </a:cxn>
                  <a:cxn ang="0">
                    <a:pos x="6" y="12"/>
                  </a:cxn>
                  <a:cxn ang="0">
                    <a:pos x="4" y="10"/>
                  </a:cxn>
                  <a:cxn ang="0">
                    <a:pos x="4" y="4"/>
                  </a:cxn>
                  <a:cxn ang="0">
                    <a:pos x="2" y="2"/>
                  </a:cxn>
                  <a:cxn ang="0">
                    <a:pos x="4" y="0"/>
                  </a:cxn>
                  <a:cxn ang="0">
                    <a:pos x="2" y="0"/>
                  </a:cxn>
                </a:cxnLst>
                <a:rect l="0" t="0" r="r" b="b"/>
                <a:pathLst>
                  <a:path w="6" h="12">
                    <a:moveTo>
                      <a:pt x="2" y="0"/>
                    </a:moveTo>
                    <a:lnTo>
                      <a:pt x="2" y="0"/>
                    </a:lnTo>
                    <a:lnTo>
                      <a:pt x="0" y="2"/>
                    </a:lnTo>
                    <a:lnTo>
                      <a:pt x="4" y="8"/>
                    </a:lnTo>
                    <a:lnTo>
                      <a:pt x="6" y="12"/>
                    </a:lnTo>
                    <a:lnTo>
                      <a:pt x="4" y="10"/>
                    </a:lnTo>
                    <a:lnTo>
                      <a:pt x="4" y="4"/>
                    </a:lnTo>
                    <a:lnTo>
                      <a:pt x="2" y="2"/>
                    </a:lnTo>
                    <a:lnTo>
                      <a:pt x="4" y="0"/>
                    </a:lnTo>
                    <a:lnTo>
                      <a:pt x="2"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292" name="Freeform 409">
                <a:extLst>
                  <a:ext uri="{FF2B5EF4-FFF2-40B4-BE49-F238E27FC236}">
                    <a16:creationId xmlns:a16="http://schemas.microsoft.com/office/drawing/2014/main" id="{7EDBE424-A97C-9544-9A1D-A704F87429EF}"/>
                  </a:ext>
                </a:extLst>
              </p:cNvPr>
              <p:cNvSpPr>
                <a:spLocks/>
              </p:cNvSpPr>
              <p:nvPr/>
            </p:nvSpPr>
            <p:spPr bwMode="gray">
              <a:xfrm>
                <a:off x="3278188" y="1749425"/>
                <a:ext cx="6350" cy="1588"/>
              </a:xfrm>
              <a:custGeom>
                <a:avLst/>
                <a:gdLst/>
                <a:ahLst/>
                <a:cxnLst>
                  <a:cxn ang="0">
                    <a:pos x="0" y="0"/>
                  </a:cxn>
                  <a:cxn ang="0">
                    <a:pos x="0" y="0"/>
                  </a:cxn>
                  <a:cxn ang="0">
                    <a:pos x="4" y="0"/>
                  </a:cxn>
                  <a:cxn ang="0">
                    <a:pos x="0" y="0"/>
                  </a:cxn>
                </a:cxnLst>
                <a:rect l="0" t="0" r="r" b="b"/>
                <a:pathLst>
                  <a:path w="4">
                    <a:moveTo>
                      <a:pt x="0" y="0"/>
                    </a:moveTo>
                    <a:lnTo>
                      <a:pt x="0" y="0"/>
                    </a:lnTo>
                    <a:lnTo>
                      <a:pt x="4" y="0"/>
                    </a:lnTo>
                    <a:lnTo>
                      <a:pt x="0"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293" name="Freeform 410">
                <a:extLst>
                  <a:ext uri="{FF2B5EF4-FFF2-40B4-BE49-F238E27FC236}">
                    <a16:creationId xmlns:a16="http://schemas.microsoft.com/office/drawing/2014/main" id="{8D69FBBB-3931-8D4E-8F6D-07305C7CA8B8}"/>
                  </a:ext>
                </a:extLst>
              </p:cNvPr>
              <p:cNvSpPr>
                <a:spLocks/>
              </p:cNvSpPr>
              <p:nvPr/>
            </p:nvSpPr>
            <p:spPr bwMode="gray">
              <a:xfrm>
                <a:off x="3278188" y="1749425"/>
                <a:ext cx="6350" cy="1588"/>
              </a:xfrm>
              <a:custGeom>
                <a:avLst/>
                <a:gdLst/>
                <a:ahLst/>
                <a:cxnLst>
                  <a:cxn ang="0">
                    <a:pos x="0" y="0"/>
                  </a:cxn>
                  <a:cxn ang="0">
                    <a:pos x="0" y="0"/>
                  </a:cxn>
                  <a:cxn ang="0">
                    <a:pos x="4" y="0"/>
                  </a:cxn>
                  <a:cxn ang="0">
                    <a:pos x="0" y="0"/>
                  </a:cxn>
                </a:cxnLst>
                <a:rect l="0" t="0" r="r" b="b"/>
                <a:pathLst>
                  <a:path w="4">
                    <a:moveTo>
                      <a:pt x="0" y="0"/>
                    </a:moveTo>
                    <a:lnTo>
                      <a:pt x="0" y="0"/>
                    </a:lnTo>
                    <a:lnTo>
                      <a:pt x="4" y="0"/>
                    </a:lnTo>
                    <a:lnTo>
                      <a:pt x="0"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294" name="Freeform 411">
                <a:extLst>
                  <a:ext uri="{FF2B5EF4-FFF2-40B4-BE49-F238E27FC236}">
                    <a16:creationId xmlns:a16="http://schemas.microsoft.com/office/drawing/2014/main" id="{EC663FC2-7A4C-D04D-B837-12103E7F0DEF}"/>
                  </a:ext>
                </a:extLst>
              </p:cNvPr>
              <p:cNvSpPr>
                <a:spLocks/>
              </p:cNvSpPr>
              <p:nvPr/>
            </p:nvSpPr>
            <p:spPr bwMode="gray">
              <a:xfrm>
                <a:off x="3257550" y="1743075"/>
                <a:ext cx="11113" cy="6350"/>
              </a:xfrm>
              <a:custGeom>
                <a:avLst/>
                <a:gdLst/>
                <a:ahLst/>
                <a:cxnLst>
                  <a:cxn ang="0">
                    <a:pos x="2" y="0"/>
                  </a:cxn>
                  <a:cxn ang="0">
                    <a:pos x="2" y="0"/>
                  </a:cxn>
                  <a:cxn ang="0">
                    <a:pos x="0" y="4"/>
                  </a:cxn>
                  <a:cxn ang="0">
                    <a:pos x="2" y="4"/>
                  </a:cxn>
                  <a:cxn ang="0">
                    <a:pos x="3" y="4"/>
                  </a:cxn>
                  <a:cxn ang="0">
                    <a:pos x="7" y="0"/>
                  </a:cxn>
                  <a:cxn ang="0">
                    <a:pos x="2" y="0"/>
                  </a:cxn>
                </a:cxnLst>
                <a:rect l="0" t="0" r="r" b="b"/>
                <a:pathLst>
                  <a:path w="7" h="4">
                    <a:moveTo>
                      <a:pt x="2" y="0"/>
                    </a:moveTo>
                    <a:lnTo>
                      <a:pt x="2" y="0"/>
                    </a:lnTo>
                    <a:lnTo>
                      <a:pt x="0" y="4"/>
                    </a:lnTo>
                    <a:lnTo>
                      <a:pt x="2" y="4"/>
                    </a:lnTo>
                    <a:lnTo>
                      <a:pt x="3" y="4"/>
                    </a:lnTo>
                    <a:lnTo>
                      <a:pt x="7" y="0"/>
                    </a:lnTo>
                    <a:lnTo>
                      <a:pt x="2"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295" name="Freeform 412">
                <a:extLst>
                  <a:ext uri="{FF2B5EF4-FFF2-40B4-BE49-F238E27FC236}">
                    <a16:creationId xmlns:a16="http://schemas.microsoft.com/office/drawing/2014/main" id="{E8B7C318-3D6B-FA4E-BE1F-256FF82548AE}"/>
                  </a:ext>
                </a:extLst>
              </p:cNvPr>
              <p:cNvSpPr>
                <a:spLocks/>
              </p:cNvSpPr>
              <p:nvPr/>
            </p:nvSpPr>
            <p:spPr bwMode="gray">
              <a:xfrm>
                <a:off x="3257550" y="1743075"/>
                <a:ext cx="11113" cy="6350"/>
              </a:xfrm>
              <a:custGeom>
                <a:avLst/>
                <a:gdLst/>
                <a:ahLst/>
                <a:cxnLst>
                  <a:cxn ang="0">
                    <a:pos x="2" y="0"/>
                  </a:cxn>
                  <a:cxn ang="0">
                    <a:pos x="2" y="0"/>
                  </a:cxn>
                  <a:cxn ang="0">
                    <a:pos x="0" y="4"/>
                  </a:cxn>
                  <a:cxn ang="0">
                    <a:pos x="2" y="4"/>
                  </a:cxn>
                  <a:cxn ang="0">
                    <a:pos x="3" y="4"/>
                  </a:cxn>
                  <a:cxn ang="0">
                    <a:pos x="7" y="0"/>
                  </a:cxn>
                  <a:cxn ang="0">
                    <a:pos x="2" y="0"/>
                  </a:cxn>
                </a:cxnLst>
                <a:rect l="0" t="0" r="r" b="b"/>
                <a:pathLst>
                  <a:path w="7" h="4">
                    <a:moveTo>
                      <a:pt x="2" y="0"/>
                    </a:moveTo>
                    <a:lnTo>
                      <a:pt x="2" y="0"/>
                    </a:lnTo>
                    <a:lnTo>
                      <a:pt x="0" y="4"/>
                    </a:lnTo>
                    <a:lnTo>
                      <a:pt x="2" y="4"/>
                    </a:lnTo>
                    <a:lnTo>
                      <a:pt x="3" y="4"/>
                    </a:lnTo>
                    <a:lnTo>
                      <a:pt x="7" y="0"/>
                    </a:lnTo>
                    <a:lnTo>
                      <a:pt x="2"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296" name="Freeform 413">
                <a:extLst>
                  <a:ext uri="{FF2B5EF4-FFF2-40B4-BE49-F238E27FC236}">
                    <a16:creationId xmlns:a16="http://schemas.microsoft.com/office/drawing/2014/main" id="{8AF25B18-F3AB-4D43-A0D7-2DB6651C6D2D}"/>
                  </a:ext>
                </a:extLst>
              </p:cNvPr>
              <p:cNvSpPr>
                <a:spLocks/>
              </p:cNvSpPr>
              <p:nvPr/>
            </p:nvSpPr>
            <p:spPr bwMode="gray">
              <a:xfrm>
                <a:off x="4248150" y="1639888"/>
                <a:ext cx="9525" cy="6350"/>
              </a:xfrm>
              <a:custGeom>
                <a:avLst/>
                <a:gdLst/>
                <a:ahLst/>
                <a:cxnLst>
                  <a:cxn ang="0">
                    <a:pos x="0" y="0"/>
                  </a:cxn>
                  <a:cxn ang="0">
                    <a:pos x="0" y="0"/>
                  </a:cxn>
                  <a:cxn ang="0">
                    <a:pos x="0" y="4"/>
                  </a:cxn>
                  <a:cxn ang="0">
                    <a:pos x="6" y="2"/>
                  </a:cxn>
                  <a:cxn ang="0">
                    <a:pos x="0" y="0"/>
                  </a:cxn>
                </a:cxnLst>
                <a:rect l="0" t="0" r="r" b="b"/>
                <a:pathLst>
                  <a:path w="6" h="4">
                    <a:moveTo>
                      <a:pt x="0" y="0"/>
                    </a:moveTo>
                    <a:lnTo>
                      <a:pt x="0" y="0"/>
                    </a:lnTo>
                    <a:lnTo>
                      <a:pt x="0" y="4"/>
                    </a:lnTo>
                    <a:lnTo>
                      <a:pt x="6" y="2"/>
                    </a:lnTo>
                    <a:lnTo>
                      <a:pt x="0"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297" name="Freeform 414">
                <a:extLst>
                  <a:ext uri="{FF2B5EF4-FFF2-40B4-BE49-F238E27FC236}">
                    <a16:creationId xmlns:a16="http://schemas.microsoft.com/office/drawing/2014/main" id="{605CEC5D-4E7A-634D-B768-032F56821EE5}"/>
                  </a:ext>
                </a:extLst>
              </p:cNvPr>
              <p:cNvSpPr>
                <a:spLocks/>
              </p:cNvSpPr>
              <p:nvPr/>
            </p:nvSpPr>
            <p:spPr bwMode="gray">
              <a:xfrm>
                <a:off x="4248150" y="1639888"/>
                <a:ext cx="9525" cy="6350"/>
              </a:xfrm>
              <a:custGeom>
                <a:avLst/>
                <a:gdLst/>
                <a:ahLst/>
                <a:cxnLst>
                  <a:cxn ang="0">
                    <a:pos x="0" y="0"/>
                  </a:cxn>
                  <a:cxn ang="0">
                    <a:pos x="0" y="0"/>
                  </a:cxn>
                  <a:cxn ang="0">
                    <a:pos x="0" y="4"/>
                  </a:cxn>
                  <a:cxn ang="0">
                    <a:pos x="6" y="2"/>
                  </a:cxn>
                  <a:cxn ang="0">
                    <a:pos x="0" y="0"/>
                  </a:cxn>
                </a:cxnLst>
                <a:rect l="0" t="0" r="r" b="b"/>
                <a:pathLst>
                  <a:path w="6" h="4">
                    <a:moveTo>
                      <a:pt x="0" y="0"/>
                    </a:moveTo>
                    <a:lnTo>
                      <a:pt x="0" y="0"/>
                    </a:lnTo>
                    <a:lnTo>
                      <a:pt x="0" y="4"/>
                    </a:lnTo>
                    <a:lnTo>
                      <a:pt x="6" y="2"/>
                    </a:lnTo>
                    <a:lnTo>
                      <a:pt x="0"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298" name="Freeform 415">
                <a:extLst>
                  <a:ext uri="{FF2B5EF4-FFF2-40B4-BE49-F238E27FC236}">
                    <a16:creationId xmlns:a16="http://schemas.microsoft.com/office/drawing/2014/main" id="{482CFDE8-3433-9145-8FFC-2ADC294E314A}"/>
                  </a:ext>
                </a:extLst>
              </p:cNvPr>
              <p:cNvSpPr>
                <a:spLocks/>
              </p:cNvSpPr>
              <p:nvPr/>
            </p:nvSpPr>
            <p:spPr bwMode="gray">
              <a:xfrm>
                <a:off x="4110038" y="1617663"/>
                <a:ext cx="22225" cy="9525"/>
              </a:xfrm>
              <a:custGeom>
                <a:avLst/>
                <a:gdLst/>
                <a:ahLst/>
                <a:cxnLst>
                  <a:cxn ang="0">
                    <a:pos x="10" y="0"/>
                  </a:cxn>
                  <a:cxn ang="0">
                    <a:pos x="10" y="0"/>
                  </a:cxn>
                  <a:cxn ang="0">
                    <a:pos x="14" y="0"/>
                  </a:cxn>
                  <a:cxn ang="0">
                    <a:pos x="12" y="0"/>
                  </a:cxn>
                  <a:cxn ang="0">
                    <a:pos x="4" y="6"/>
                  </a:cxn>
                  <a:cxn ang="0">
                    <a:pos x="0" y="4"/>
                  </a:cxn>
                  <a:cxn ang="0">
                    <a:pos x="4" y="4"/>
                  </a:cxn>
                  <a:cxn ang="0">
                    <a:pos x="10" y="0"/>
                  </a:cxn>
                </a:cxnLst>
                <a:rect l="0" t="0" r="r" b="b"/>
                <a:pathLst>
                  <a:path w="14" h="6">
                    <a:moveTo>
                      <a:pt x="10" y="0"/>
                    </a:moveTo>
                    <a:lnTo>
                      <a:pt x="10" y="0"/>
                    </a:lnTo>
                    <a:lnTo>
                      <a:pt x="14" y="0"/>
                    </a:lnTo>
                    <a:lnTo>
                      <a:pt x="12" y="0"/>
                    </a:lnTo>
                    <a:lnTo>
                      <a:pt x="4" y="6"/>
                    </a:lnTo>
                    <a:lnTo>
                      <a:pt x="0" y="4"/>
                    </a:lnTo>
                    <a:lnTo>
                      <a:pt x="4" y="4"/>
                    </a:lnTo>
                    <a:lnTo>
                      <a:pt x="10"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299" name="Freeform 416">
                <a:extLst>
                  <a:ext uri="{FF2B5EF4-FFF2-40B4-BE49-F238E27FC236}">
                    <a16:creationId xmlns:a16="http://schemas.microsoft.com/office/drawing/2014/main" id="{56186038-E0CE-BC48-820C-143CC5BFF944}"/>
                  </a:ext>
                </a:extLst>
              </p:cNvPr>
              <p:cNvSpPr>
                <a:spLocks/>
              </p:cNvSpPr>
              <p:nvPr/>
            </p:nvSpPr>
            <p:spPr bwMode="gray">
              <a:xfrm>
                <a:off x="4110038" y="1617663"/>
                <a:ext cx="22225" cy="9525"/>
              </a:xfrm>
              <a:custGeom>
                <a:avLst/>
                <a:gdLst/>
                <a:ahLst/>
                <a:cxnLst>
                  <a:cxn ang="0">
                    <a:pos x="10" y="0"/>
                  </a:cxn>
                  <a:cxn ang="0">
                    <a:pos x="10" y="0"/>
                  </a:cxn>
                  <a:cxn ang="0">
                    <a:pos x="14" y="0"/>
                  </a:cxn>
                  <a:cxn ang="0">
                    <a:pos x="12" y="0"/>
                  </a:cxn>
                  <a:cxn ang="0">
                    <a:pos x="4" y="6"/>
                  </a:cxn>
                  <a:cxn ang="0">
                    <a:pos x="0" y="4"/>
                  </a:cxn>
                  <a:cxn ang="0">
                    <a:pos x="4" y="4"/>
                  </a:cxn>
                  <a:cxn ang="0">
                    <a:pos x="10" y="0"/>
                  </a:cxn>
                </a:cxnLst>
                <a:rect l="0" t="0" r="r" b="b"/>
                <a:pathLst>
                  <a:path w="14" h="6">
                    <a:moveTo>
                      <a:pt x="10" y="0"/>
                    </a:moveTo>
                    <a:lnTo>
                      <a:pt x="10" y="0"/>
                    </a:lnTo>
                    <a:lnTo>
                      <a:pt x="14" y="0"/>
                    </a:lnTo>
                    <a:lnTo>
                      <a:pt x="12" y="0"/>
                    </a:lnTo>
                    <a:lnTo>
                      <a:pt x="4" y="6"/>
                    </a:lnTo>
                    <a:lnTo>
                      <a:pt x="0" y="4"/>
                    </a:lnTo>
                    <a:lnTo>
                      <a:pt x="4" y="4"/>
                    </a:lnTo>
                    <a:lnTo>
                      <a:pt x="10"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300" name="Freeform 417">
                <a:extLst>
                  <a:ext uri="{FF2B5EF4-FFF2-40B4-BE49-F238E27FC236}">
                    <a16:creationId xmlns:a16="http://schemas.microsoft.com/office/drawing/2014/main" id="{8D273266-47AA-124D-9087-B69AF553AB8F}"/>
                  </a:ext>
                </a:extLst>
              </p:cNvPr>
              <p:cNvSpPr>
                <a:spLocks/>
              </p:cNvSpPr>
              <p:nvPr/>
            </p:nvSpPr>
            <p:spPr bwMode="gray">
              <a:xfrm>
                <a:off x="4264025" y="1566863"/>
                <a:ext cx="1588" cy="3175"/>
              </a:xfrm>
              <a:custGeom>
                <a:avLst/>
                <a:gdLst/>
                <a:ahLst/>
                <a:cxnLst>
                  <a:cxn ang="0">
                    <a:pos x="0" y="0"/>
                  </a:cxn>
                  <a:cxn ang="0">
                    <a:pos x="0" y="0"/>
                  </a:cxn>
                  <a:cxn ang="0">
                    <a:pos x="0" y="2"/>
                  </a:cxn>
                  <a:cxn ang="0">
                    <a:pos x="0" y="0"/>
                  </a:cxn>
                </a:cxnLst>
                <a:rect l="0" t="0" r="r" b="b"/>
                <a:pathLst>
                  <a:path h="2">
                    <a:moveTo>
                      <a:pt x="0" y="0"/>
                    </a:moveTo>
                    <a:lnTo>
                      <a:pt x="0" y="0"/>
                    </a:lnTo>
                    <a:lnTo>
                      <a:pt x="0" y="2"/>
                    </a:lnTo>
                    <a:lnTo>
                      <a:pt x="0"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301" name="Freeform 418">
                <a:extLst>
                  <a:ext uri="{FF2B5EF4-FFF2-40B4-BE49-F238E27FC236}">
                    <a16:creationId xmlns:a16="http://schemas.microsoft.com/office/drawing/2014/main" id="{EFB6E599-0F1E-4F43-AE84-F531C9D723EA}"/>
                  </a:ext>
                </a:extLst>
              </p:cNvPr>
              <p:cNvSpPr>
                <a:spLocks/>
              </p:cNvSpPr>
              <p:nvPr/>
            </p:nvSpPr>
            <p:spPr bwMode="gray">
              <a:xfrm>
                <a:off x="4264025" y="1566863"/>
                <a:ext cx="1588" cy="3175"/>
              </a:xfrm>
              <a:custGeom>
                <a:avLst/>
                <a:gdLst/>
                <a:ahLst/>
                <a:cxnLst>
                  <a:cxn ang="0">
                    <a:pos x="0" y="0"/>
                  </a:cxn>
                  <a:cxn ang="0">
                    <a:pos x="0" y="0"/>
                  </a:cxn>
                  <a:cxn ang="0">
                    <a:pos x="0" y="2"/>
                  </a:cxn>
                  <a:cxn ang="0">
                    <a:pos x="0" y="0"/>
                  </a:cxn>
                </a:cxnLst>
                <a:rect l="0" t="0" r="r" b="b"/>
                <a:pathLst>
                  <a:path h="2">
                    <a:moveTo>
                      <a:pt x="0" y="0"/>
                    </a:moveTo>
                    <a:lnTo>
                      <a:pt x="0" y="0"/>
                    </a:lnTo>
                    <a:lnTo>
                      <a:pt x="0" y="2"/>
                    </a:lnTo>
                    <a:lnTo>
                      <a:pt x="0"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302" name="Freeform 419">
                <a:extLst>
                  <a:ext uri="{FF2B5EF4-FFF2-40B4-BE49-F238E27FC236}">
                    <a16:creationId xmlns:a16="http://schemas.microsoft.com/office/drawing/2014/main" id="{7ED383B3-4666-FD41-B513-5D7FE9C0FA90}"/>
                  </a:ext>
                </a:extLst>
              </p:cNvPr>
              <p:cNvSpPr>
                <a:spLocks/>
              </p:cNvSpPr>
              <p:nvPr/>
            </p:nvSpPr>
            <p:spPr bwMode="gray">
              <a:xfrm>
                <a:off x="4248150" y="1566863"/>
                <a:ext cx="1588" cy="9525"/>
              </a:xfrm>
              <a:custGeom>
                <a:avLst/>
                <a:gdLst/>
                <a:ahLst/>
                <a:cxnLst>
                  <a:cxn ang="0">
                    <a:pos x="0" y="0"/>
                  </a:cxn>
                  <a:cxn ang="0">
                    <a:pos x="0" y="0"/>
                  </a:cxn>
                  <a:cxn ang="0">
                    <a:pos x="0" y="6"/>
                  </a:cxn>
                  <a:cxn ang="0">
                    <a:pos x="0" y="0"/>
                  </a:cxn>
                </a:cxnLst>
                <a:rect l="0" t="0" r="r" b="b"/>
                <a:pathLst>
                  <a:path h="6">
                    <a:moveTo>
                      <a:pt x="0" y="0"/>
                    </a:moveTo>
                    <a:lnTo>
                      <a:pt x="0" y="0"/>
                    </a:lnTo>
                    <a:lnTo>
                      <a:pt x="0" y="6"/>
                    </a:lnTo>
                    <a:lnTo>
                      <a:pt x="0"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303" name="Freeform 420">
                <a:extLst>
                  <a:ext uri="{FF2B5EF4-FFF2-40B4-BE49-F238E27FC236}">
                    <a16:creationId xmlns:a16="http://schemas.microsoft.com/office/drawing/2014/main" id="{C154F9E0-095C-4B4F-9B15-D678F24C3D4F}"/>
                  </a:ext>
                </a:extLst>
              </p:cNvPr>
              <p:cNvSpPr>
                <a:spLocks/>
              </p:cNvSpPr>
              <p:nvPr/>
            </p:nvSpPr>
            <p:spPr bwMode="gray">
              <a:xfrm>
                <a:off x="4248150" y="1566863"/>
                <a:ext cx="1588" cy="9525"/>
              </a:xfrm>
              <a:custGeom>
                <a:avLst/>
                <a:gdLst/>
                <a:ahLst/>
                <a:cxnLst>
                  <a:cxn ang="0">
                    <a:pos x="0" y="0"/>
                  </a:cxn>
                  <a:cxn ang="0">
                    <a:pos x="0" y="0"/>
                  </a:cxn>
                  <a:cxn ang="0">
                    <a:pos x="0" y="6"/>
                  </a:cxn>
                  <a:cxn ang="0">
                    <a:pos x="0" y="0"/>
                  </a:cxn>
                </a:cxnLst>
                <a:rect l="0" t="0" r="r" b="b"/>
                <a:pathLst>
                  <a:path h="6">
                    <a:moveTo>
                      <a:pt x="0" y="0"/>
                    </a:moveTo>
                    <a:lnTo>
                      <a:pt x="0" y="0"/>
                    </a:lnTo>
                    <a:lnTo>
                      <a:pt x="0" y="6"/>
                    </a:lnTo>
                    <a:lnTo>
                      <a:pt x="0"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304" name="Freeform 421">
                <a:extLst>
                  <a:ext uri="{FF2B5EF4-FFF2-40B4-BE49-F238E27FC236}">
                    <a16:creationId xmlns:a16="http://schemas.microsoft.com/office/drawing/2014/main" id="{83D837D9-4A8C-B449-94F1-1E24C33A1035}"/>
                  </a:ext>
                </a:extLst>
              </p:cNvPr>
              <p:cNvSpPr>
                <a:spLocks/>
              </p:cNvSpPr>
              <p:nvPr/>
            </p:nvSpPr>
            <p:spPr bwMode="gray">
              <a:xfrm>
                <a:off x="3616325" y="1550988"/>
                <a:ext cx="47625" cy="28575"/>
              </a:xfrm>
              <a:custGeom>
                <a:avLst/>
                <a:gdLst/>
                <a:ahLst/>
                <a:cxnLst>
                  <a:cxn ang="0">
                    <a:pos x="0" y="0"/>
                  </a:cxn>
                  <a:cxn ang="0">
                    <a:pos x="0" y="0"/>
                  </a:cxn>
                  <a:cxn ang="0">
                    <a:pos x="4" y="8"/>
                  </a:cxn>
                  <a:cxn ang="0">
                    <a:pos x="6" y="10"/>
                  </a:cxn>
                  <a:cxn ang="0">
                    <a:pos x="14" y="16"/>
                  </a:cxn>
                  <a:cxn ang="0">
                    <a:pos x="28" y="18"/>
                  </a:cxn>
                  <a:cxn ang="0">
                    <a:pos x="30" y="18"/>
                  </a:cxn>
                  <a:cxn ang="0">
                    <a:pos x="30" y="16"/>
                  </a:cxn>
                  <a:cxn ang="0">
                    <a:pos x="28" y="12"/>
                  </a:cxn>
                  <a:cxn ang="0">
                    <a:pos x="20" y="10"/>
                  </a:cxn>
                  <a:cxn ang="0">
                    <a:pos x="16" y="10"/>
                  </a:cxn>
                  <a:cxn ang="0">
                    <a:pos x="14" y="6"/>
                  </a:cxn>
                  <a:cxn ang="0">
                    <a:pos x="8" y="6"/>
                  </a:cxn>
                  <a:cxn ang="0">
                    <a:pos x="0" y="0"/>
                  </a:cxn>
                </a:cxnLst>
                <a:rect l="0" t="0" r="r" b="b"/>
                <a:pathLst>
                  <a:path w="30" h="18">
                    <a:moveTo>
                      <a:pt x="0" y="0"/>
                    </a:moveTo>
                    <a:lnTo>
                      <a:pt x="0" y="0"/>
                    </a:lnTo>
                    <a:lnTo>
                      <a:pt x="4" y="8"/>
                    </a:lnTo>
                    <a:lnTo>
                      <a:pt x="6" y="10"/>
                    </a:lnTo>
                    <a:lnTo>
                      <a:pt x="14" y="16"/>
                    </a:lnTo>
                    <a:lnTo>
                      <a:pt x="28" y="18"/>
                    </a:lnTo>
                    <a:lnTo>
                      <a:pt x="30" y="18"/>
                    </a:lnTo>
                    <a:lnTo>
                      <a:pt x="30" y="16"/>
                    </a:lnTo>
                    <a:lnTo>
                      <a:pt x="28" y="12"/>
                    </a:lnTo>
                    <a:lnTo>
                      <a:pt x="20" y="10"/>
                    </a:lnTo>
                    <a:lnTo>
                      <a:pt x="16" y="10"/>
                    </a:lnTo>
                    <a:lnTo>
                      <a:pt x="14" y="6"/>
                    </a:lnTo>
                    <a:lnTo>
                      <a:pt x="8" y="6"/>
                    </a:lnTo>
                    <a:lnTo>
                      <a:pt x="0"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305" name="Freeform 422">
                <a:extLst>
                  <a:ext uri="{FF2B5EF4-FFF2-40B4-BE49-F238E27FC236}">
                    <a16:creationId xmlns:a16="http://schemas.microsoft.com/office/drawing/2014/main" id="{E37B10FC-1172-7247-8F32-09DC915914B0}"/>
                  </a:ext>
                </a:extLst>
              </p:cNvPr>
              <p:cNvSpPr>
                <a:spLocks/>
              </p:cNvSpPr>
              <p:nvPr/>
            </p:nvSpPr>
            <p:spPr bwMode="gray">
              <a:xfrm>
                <a:off x="3616325" y="1550988"/>
                <a:ext cx="47625" cy="28575"/>
              </a:xfrm>
              <a:custGeom>
                <a:avLst/>
                <a:gdLst/>
                <a:ahLst/>
                <a:cxnLst>
                  <a:cxn ang="0">
                    <a:pos x="0" y="0"/>
                  </a:cxn>
                  <a:cxn ang="0">
                    <a:pos x="0" y="0"/>
                  </a:cxn>
                  <a:cxn ang="0">
                    <a:pos x="4" y="8"/>
                  </a:cxn>
                  <a:cxn ang="0">
                    <a:pos x="6" y="10"/>
                  </a:cxn>
                  <a:cxn ang="0">
                    <a:pos x="14" y="16"/>
                  </a:cxn>
                  <a:cxn ang="0">
                    <a:pos x="28" y="18"/>
                  </a:cxn>
                  <a:cxn ang="0">
                    <a:pos x="30" y="18"/>
                  </a:cxn>
                  <a:cxn ang="0">
                    <a:pos x="30" y="16"/>
                  </a:cxn>
                  <a:cxn ang="0">
                    <a:pos x="28" y="12"/>
                  </a:cxn>
                  <a:cxn ang="0">
                    <a:pos x="20" y="10"/>
                  </a:cxn>
                  <a:cxn ang="0">
                    <a:pos x="16" y="10"/>
                  </a:cxn>
                  <a:cxn ang="0">
                    <a:pos x="14" y="6"/>
                  </a:cxn>
                  <a:cxn ang="0">
                    <a:pos x="8" y="6"/>
                  </a:cxn>
                  <a:cxn ang="0">
                    <a:pos x="0" y="0"/>
                  </a:cxn>
                </a:cxnLst>
                <a:rect l="0" t="0" r="r" b="b"/>
                <a:pathLst>
                  <a:path w="30" h="18">
                    <a:moveTo>
                      <a:pt x="0" y="0"/>
                    </a:moveTo>
                    <a:lnTo>
                      <a:pt x="0" y="0"/>
                    </a:lnTo>
                    <a:lnTo>
                      <a:pt x="4" y="8"/>
                    </a:lnTo>
                    <a:lnTo>
                      <a:pt x="6" y="10"/>
                    </a:lnTo>
                    <a:lnTo>
                      <a:pt x="14" y="16"/>
                    </a:lnTo>
                    <a:lnTo>
                      <a:pt x="28" y="18"/>
                    </a:lnTo>
                    <a:lnTo>
                      <a:pt x="30" y="18"/>
                    </a:lnTo>
                    <a:lnTo>
                      <a:pt x="30" y="16"/>
                    </a:lnTo>
                    <a:lnTo>
                      <a:pt x="28" y="12"/>
                    </a:lnTo>
                    <a:lnTo>
                      <a:pt x="20" y="10"/>
                    </a:lnTo>
                    <a:lnTo>
                      <a:pt x="16" y="10"/>
                    </a:lnTo>
                    <a:lnTo>
                      <a:pt x="14" y="6"/>
                    </a:lnTo>
                    <a:lnTo>
                      <a:pt x="8" y="6"/>
                    </a:lnTo>
                    <a:lnTo>
                      <a:pt x="0"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306" name="Freeform 423">
                <a:extLst>
                  <a:ext uri="{FF2B5EF4-FFF2-40B4-BE49-F238E27FC236}">
                    <a16:creationId xmlns:a16="http://schemas.microsoft.com/office/drawing/2014/main" id="{78F1CA3B-8D3D-8E4B-BD24-3DE932A111AB}"/>
                  </a:ext>
                </a:extLst>
              </p:cNvPr>
              <p:cNvSpPr>
                <a:spLocks/>
              </p:cNvSpPr>
              <p:nvPr/>
            </p:nvSpPr>
            <p:spPr bwMode="gray">
              <a:xfrm>
                <a:off x="3951288" y="1524000"/>
                <a:ext cx="19050" cy="12700"/>
              </a:xfrm>
              <a:custGeom>
                <a:avLst/>
                <a:gdLst/>
                <a:ahLst/>
                <a:cxnLst>
                  <a:cxn ang="0">
                    <a:pos x="10" y="0"/>
                  </a:cxn>
                  <a:cxn ang="0">
                    <a:pos x="10" y="0"/>
                  </a:cxn>
                  <a:cxn ang="0">
                    <a:pos x="12" y="4"/>
                  </a:cxn>
                  <a:cxn ang="0">
                    <a:pos x="8" y="6"/>
                  </a:cxn>
                  <a:cxn ang="0">
                    <a:pos x="8" y="8"/>
                  </a:cxn>
                  <a:cxn ang="0">
                    <a:pos x="0" y="6"/>
                  </a:cxn>
                  <a:cxn ang="0">
                    <a:pos x="0" y="8"/>
                  </a:cxn>
                  <a:cxn ang="0">
                    <a:pos x="0" y="6"/>
                  </a:cxn>
                  <a:cxn ang="0">
                    <a:pos x="0" y="4"/>
                  </a:cxn>
                  <a:cxn ang="0">
                    <a:pos x="10" y="0"/>
                  </a:cxn>
                </a:cxnLst>
                <a:rect l="0" t="0" r="r" b="b"/>
                <a:pathLst>
                  <a:path w="12" h="8">
                    <a:moveTo>
                      <a:pt x="10" y="0"/>
                    </a:moveTo>
                    <a:lnTo>
                      <a:pt x="10" y="0"/>
                    </a:lnTo>
                    <a:lnTo>
                      <a:pt x="12" y="4"/>
                    </a:lnTo>
                    <a:lnTo>
                      <a:pt x="8" y="6"/>
                    </a:lnTo>
                    <a:lnTo>
                      <a:pt x="8" y="8"/>
                    </a:lnTo>
                    <a:lnTo>
                      <a:pt x="0" y="6"/>
                    </a:lnTo>
                    <a:lnTo>
                      <a:pt x="0" y="8"/>
                    </a:lnTo>
                    <a:lnTo>
                      <a:pt x="0" y="6"/>
                    </a:lnTo>
                    <a:lnTo>
                      <a:pt x="0" y="4"/>
                    </a:lnTo>
                    <a:lnTo>
                      <a:pt x="10"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307" name="Freeform 424">
                <a:extLst>
                  <a:ext uri="{FF2B5EF4-FFF2-40B4-BE49-F238E27FC236}">
                    <a16:creationId xmlns:a16="http://schemas.microsoft.com/office/drawing/2014/main" id="{F8BA24E8-F2DE-6841-BE7E-ED83D8D422BE}"/>
                  </a:ext>
                </a:extLst>
              </p:cNvPr>
              <p:cNvSpPr>
                <a:spLocks/>
              </p:cNvSpPr>
              <p:nvPr/>
            </p:nvSpPr>
            <p:spPr bwMode="gray">
              <a:xfrm>
                <a:off x="3951288" y="1524000"/>
                <a:ext cx="19050" cy="12700"/>
              </a:xfrm>
              <a:custGeom>
                <a:avLst/>
                <a:gdLst/>
                <a:ahLst/>
                <a:cxnLst>
                  <a:cxn ang="0">
                    <a:pos x="10" y="0"/>
                  </a:cxn>
                  <a:cxn ang="0">
                    <a:pos x="10" y="0"/>
                  </a:cxn>
                  <a:cxn ang="0">
                    <a:pos x="12" y="4"/>
                  </a:cxn>
                  <a:cxn ang="0">
                    <a:pos x="8" y="6"/>
                  </a:cxn>
                  <a:cxn ang="0">
                    <a:pos x="8" y="8"/>
                  </a:cxn>
                  <a:cxn ang="0">
                    <a:pos x="0" y="6"/>
                  </a:cxn>
                  <a:cxn ang="0">
                    <a:pos x="0" y="8"/>
                  </a:cxn>
                  <a:cxn ang="0">
                    <a:pos x="0" y="6"/>
                  </a:cxn>
                  <a:cxn ang="0">
                    <a:pos x="0" y="4"/>
                  </a:cxn>
                  <a:cxn ang="0">
                    <a:pos x="10" y="0"/>
                  </a:cxn>
                </a:cxnLst>
                <a:rect l="0" t="0" r="r" b="b"/>
                <a:pathLst>
                  <a:path w="12" h="8">
                    <a:moveTo>
                      <a:pt x="10" y="0"/>
                    </a:moveTo>
                    <a:lnTo>
                      <a:pt x="10" y="0"/>
                    </a:lnTo>
                    <a:lnTo>
                      <a:pt x="12" y="4"/>
                    </a:lnTo>
                    <a:lnTo>
                      <a:pt x="8" y="6"/>
                    </a:lnTo>
                    <a:lnTo>
                      <a:pt x="8" y="8"/>
                    </a:lnTo>
                    <a:lnTo>
                      <a:pt x="0" y="6"/>
                    </a:lnTo>
                    <a:lnTo>
                      <a:pt x="0" y="8"/>
                    </a:lnTo>
                    <a:lnTo>
                      <a:pt x="0" y="6"/>
                    </a:lnTo>
                    <a:lnTo>
                      <a:pt x="0" y="4"/>
                    </a:lnTo>
                    <a:lnTo>
                      <a:pt x="10"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308" name="Freeform 425">
                <a:extLst>
                  <a:ext uri="{FF2B5EF4-FFF2-40B4-BE49-F238E27FC236}">
                    <a16:creationId xmlns:a16="http://schemas.microsoft.com/office/drawing/2014/main" id="{60C12ACC-7EF4-CC46-8863-D78555E31BF9}"/>
                  </a:ext>
                </a:extLst>
              </p:cNvPr>
              <p:cNvSpPr>
                <a:spLocks/>
              </p:cNvSpPr>
              <p:nvPr/>
            </p:nvSpPr>
            <p:spPr bwMode="gray">
              <a:xfrm>
                <a:off x="4025900" y="1520825"/>
                <a:ext cx="84138" cy="9525"/>
              </a:xfrm>
              <a:custGeom>
                <a:avLst/>
                <a:gdLst/>
                <a:ahLst/>
                <a:cxnLst>
                  <a:cxn ang="0">
                    <a:pos x="18" y="0"/>
                  </a:cxn>
                  <a:cxn ang="0">
                    <a:pos x="18" y="0"/>
                  </a:cxn>
                  <a:cxn ang="0">
                    <a:pos x="28" y="0"/>
                  </a:cxn>
                  <a:cxn ang="0">
                    <a:pos x="40" y="0"/>
                  </a:cxn>
                  <a:cxn ang="0">
                    <a:pos x="53" y="0"/>
                  </a:cxn>
                  <a:cxn ang="0">
                    <a:pos x="28" y="2"/>
                  </a:cxn>
                  <a:cxn ang="0">
                    <a:pos x="20" y="2"/>
                  </a:cxn>
                  <a:cxn ang="0">
                    <a:pos x="12" y="2"/>
                  </a:cxn>
                  <a:cxn ang="0">
                    <a:pos x="12" y="6"/>
                  </a:cxn>
                  <a:cxn ang="0">
                    <a:pos x="6" y="6"/>
                  </a:cxn>
                  <a:cxn ang="0">
                    <a:pos x="0" y="6"/>
                  </a:cxn>
                  <a:cxn ang="0">
                    <a:pos x="0" y="2"/>
                  </a:cxn>
                  <a:cxn ang="0">
                    <a:pos x="2" y="2"/>
                  </a:cxn>
                  <a:cxn ang="0">
                    <a:pos x="18" y="0"/>
                  </a:cxn>
                </a:cxnLst>
                <a:rect l="0" t="0" r="r" b="b"/>
                <a:pathLst>
                  <a:path w="53" h="6">
                    <a:moveTo>
                      <a:pt x="18" y="0"/>
                    </a:moveTo>
                    <a:lnTo>
                      <a:pt x="18" y="0"/>
                    </a:lnTo>
                    <a:lnTo>
                      <a:pt x="28" y="0"/>
                    </a:lnTo>
                    <a:lnTo>
                      <a:pt x="40" y="0"/>
                    </a:lnTo>
                    <a:lnTo>
                      <a:pt x="53" y="0"/>
                    </a:lnTo>
                    <a:lnTo>
                      <a:pt x="28" y="2"/>
                    </a:lnTo>
                    <a:lnTo>
                      <a:pt x="20" y="2"/>
                    </a:lnTo>
                    <a:lnTo>
                      <a:pt x="12" y="2"/>
                    </a:lnTo>
                    <a:lnTo>
                      <a:pt x="12" y="6"/>
                    </a:lnTo>
                    <a:lnTo>
                      <a:pt x="6" y="6"/>
                    </a:lnTo>
                    <a:lnTo>
                      <a:pt x="0" y="6"/>
                    </a:lnTo>
                    <a:lnTo>
                      <a:pt x="0" y="2"/>
                    </a:lnTo>
                    <a:lnTo>
                      <a:pt x="2" y="2"/>
                    </a:lnTo>
                    <a:lnTo>
                      <a:pt x="18"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309" name="Freeform 426">
                <a:extLst>
                  <a:ext uri="{FF2B5EF4-FFF2-40B4-BE49-F238E27FC236}">
                    <a16:creationId xmlns:a16="http://schemas.microsoft.com/office/drawing/2014/main" id="{88977F03-A0F9-794F-BCF5-C637409DC6D5}"/>
                  </a:ext>
                </a:extLst>
              </p:cNvPr>
              <p:cNvSpPr>
                <a:spLocks/>
              </p:cNvSpPr>
              <p:nvPr/>
            </p:nvSpPr>
            <p:spPr bwMode="gray">
              <a:xfrm>
                <a:off x="4025900" y="1520825"/>
                <a:ext cx="84138" cy="9525"/>
              </a:xfrm>
              <a:custGeom>
                <a:avLst/>
                <a:gdLst/>
                <a:ahLst/>
                <a:cxnLst>
                  <a:cxn ang="0">
                    <a:pos x="18" y="0"/>
                  </a:cxn>
                  <a:cxn ang="0">
                    <a:pos x="18" y="0"/>
                  </a:cxn>
                  <a:cxn ang="0">
                    <a:pos x="28" y="0"/>
                  </a:cxn>
                  <a:cxn ang="0">
                    <a:pos x="40" y="0"/>
                  </a:cxn>
                  <a:cxn ang="0">
                    <a:pos x="53" y="0"/>
                  </a:cxn>
                  <a:cxn ang="0">
                    <a:pos x="28" y="2"/>
                  </a:cxn>
                  <a:cxn ang="0">
                    <a:pos x="20" y="2"/>
                  </a:cxn>
                  <a:cxn ang="0">
                    <a:pos x="12" y="2"/>
                  </a:cxn>
                  <a:cxn ang="0">
                    <a:pos x="12" y="6"/>
                  </a:cxn>
                  <a:cxn ang="0">
                    <a:pos x="6" y="6"/>
                  </a:cxn>
                  <a:cxn ang="0">
                    <a:pos x="0" y="6"/>
                  </a:cxn>
                  <a:cxn ang="0">
                    <a:pos x="0" y="2"/>
                  </a:cxn>
                  <a:cxn ang="0">
                    <a:pos x="2" y="2"/>
                  </a:cxn>
                  <a:cxn ang="0">
                    <a:pos x="18" y="0"/>
                  </a:cxn>
                </a:cxnLst>
                <a:rect l="0" t="0" r="r" b="b"/>
                <a:pathLst>
                  <a:path w="53" h="6">
                    <a:moveTo>
                      <a:pt x="18" y="0"/>
                    </a:moveTo>
                    <a:lnTo>
                      <a:pt x="18" y="0"/>
                    </a:lnTo>
                    <a:lnTo>
                      <a:pt x="28" y="0"/>
                    </a:lnTo>
                    <a:lnTo>
                      <a:pt x="40" y="0"/>
                    </a:lnTo>
                    <a:lnTo>
                      <a:pt x="53" y="0"/>
                    </a:lnTo>
                    <a:lnTo>
                      <a:pt x="28" y="2"/>
                    </a:lnTo>
                    <a:lnTo>
                      <a:pt x="20" y="2"/>
                    </a:lnTo>
                    <a:lnTo>
                      <a:pt x="12" y="2"/>
                    </a:lnTo>
                    <a:lnTo>
                      <a:pt x="12" y="6"/>
                    </a:lnTo>
                    <a:lnTo>
                      <a:pt x="6" y="6"/>
                    </a:lnTo>
                    <a:lnTo>
                      <a:pt x="0" y="6"/>
                    </a:lnTo>
                    <a:lnTo>
                      <a:pt x="0" y="2"/>
                    </a:lnTo>
                    <a:lnTo>
                      <a:pt x="2" y="2"/>
                    </a:lnTo>
                    <a:lnTo>
                      <a:pt x="18"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310" name="Freeform 427">
                <a:extLst>
                  <a:ext uri="{FF2B5EF4-FFF2-40B4-BE49-F238E27FC236}">
                    <a16:creationId xmlns:a16="http://schemas.microsoft.com/office/drawing/2014/main" id="{642CB8E5-FF02-3841-86D4-B8FE4BA0F089}"/>
                  </a:ext>
                </a:extLst>
              </p:cNvPr>
              <p:cNvSpPr>
                <a:spLocks/>
              </p:cNvSpPr>
              <p:nvPr/>
            </p:nvSpPr>
            <p:spPr bwMode="gray">
              <a:xfrm>
                <a:off x="3983038" y="1514475"/>
                <a:ext cx="39688" cy="19050"/>
              </a:xfrm>
              <a:custGeom>
                <a:avLst/>
                <a:gdLst/>
                <a:ahLst/>
                <a:cxnLst>
                  <a:cxn ang="0">
                    <a:pos x="2" y="0"/>
                  </a:cxn>
                  <a:cxn ang="0">
                    <a:pos x="6" y="0"/>
                  </a:cxn>
                  <a:cxn ang="0">
                    <a:pos x="6" y="4"/>
                  </a:cxn>
                  <a:cxn ang="0">
                    <a:pos x="7" y="6"/>
                  </a:cxn>
                  <a:cxn ang="0">
                    <a:pos x="17" y="6"/>
                  </a:cxn>
                  <a:cxn ang="0">
                    <a:pos x="25" y="10"/>
                  </a:cxn>
                  <a:cxn ang="0">
                    <a:pos x="17" y="6"/>
                  </a:cxn>
                  <a:cxn ang="0">
                    <a:pos x="7" y="10"/>
                  </a:cxn>
                  <a:cxn ang="0">
                    <a:pos x="7" y="12"/>
                  </a:cxn>
                  <a:cxn ang="0">
                    <a:pos x="6" y="12"/>
                  </a:cxn>
                  <a:cxn ang="0">
                    <a:pos x="6" y="10"/>
                  </a:cxn>
                  <a:cxn ang="0">
                    <a:pos x="0" y="10"/>
                  </a:cxn>
                  <a:cxn ang="0">
                    <a:pos x="0" y="6"/>
                  </a:cxn>
                  <a:cxn ang="0">
                    <a:pos x="2" y="6"/>
                  </a:cxn>
                  <a:cxn ang="0">
                    <a:pos x="2" y="2"/>
                  </a:cxn>
                  <a:cxn ang="0">
                    <a:pos x="2" y="0"/>
                  </a:cxn>
                </a:cxnLst>
                <a:rect l="0" t="0" r="r" b="b"/>
                <a:pathLst>
                  <a:path w="25" h="12">
                    <a:moveTo>
                      <a:pt x="2" y="0"/>
                    </a:moveTo>
                    <a:lnTo>
                      <a:pt x="6" y="0"/>
                    </a:lnTo>
                    <a:lnTo>
                      <a:pt x="6" y="4"/>
                    </a:lnTo>
                    <a:lnTo>
                      <a:pt x="7" y="6"/>
                    </a:lnTo>
                    <a:lnTo>
                      <a:pt x="17" y="6"/>
                    </a:lnTo>
                    <a:lnTo>
                      <a:pt x="25" y="10"/>
                    </a:lnTo>
                    <a:lnTo>
                      <a:pt x="17" y="6"/>
                    </a:lnTo>
                    <a:lnTo>
                      <a:pt x="7" y="10"/>
                    </a:lnTo>
                    <a:lnTo>
                      <a:pt x="7" y="12"/>
                    </a:lnTo>
                    <a:lnTo>
                      <a:pt x="6" y="12"/>
                    </a:lnTo>
                    <a:lnTo>
                      <a:pt x="6" y="10"/>
                    </a:lnTo>
                    <a:lnTo>
                      <a:pt x="0" y="10"/>
                    </a:lnTo>
                    <a:lnTo>
                      <a:pt x="0" y="6"/>
                    </a:lnTo>
                    <a:lnTo>
                      <a:pt x="2" y="6"/>
                    </a:lnTo>
                    <a:lnTo>
                      <a:pt x="2" y="2"/>
                    </a:lnTo>
                    <a:lnTo>
                      <a:pt x="2"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311" name="Freeform 428">
                <a:extLst>
                  <a:ext uri="{FF2B5EF4-FFF2-40B4-BE49-F238E27FC236}">
                    <a16:creationId xmlns:a16="http://schemas.microsoft.com/office/drawing/2014/main" id="{565CE9CC-3453-9348-A05C-573546D958C8}"/>
                  </a:ext>
                </a:extLst>
              </p:cNvPr>
              <p:cNvSpPr>
                <a:spLocks/>
              </p:cNvSpPr>
              <p:nvPr/>
            </p:nvSpPr>
            <p:spPr bwMode="gray">
              <a:xfrm>
                <a:off x="3983038" y="1514475"/>
                <a:ext cx="39688" cy="19050"/>
              </a:xfrm>
              <a:custGeom>
                <a:avLst/>
                <a:gdLst/>
                <a:ahLst/>
                <a:cxnLst>
                  <a:cxn ang="0">
                    <a:pos x="2" y="0"/>
                  </a:cxn>
                  <a:cxn ang="0">
                    <a:pos x="6" y="0"/>
                  </a:cxn>
                  <a:cxn ang="0">
                    <a:pos x="6" y="4"/>
                  </a:cxn>
                  <a:cxn ang="0">
                    <a:pos x="7" y="6"/>
                  </a:cxn>
                  <a:cxn ang="0">
                    <a:pos x="17" y="6"/>
                  </a:cxn>
                  <a:cxn ang="0">
                    <a:pos x="25" y="10"/>
                  </a:cxn>
                  <a:cxn ang="0">
                    <a:pos x="17" y="6"/>
                  </a:cxn>
                  <a:cxn ang="0">
                    <a:pos x="7" y="10"/>
                  </a:cxn>
                  <a:cxn ang="0">
                    <a:pos x="7" y="12"/>
                  </a:cxn>
                  <a:cxn ang="0">
                    <a:pos x="6" y="12"/>
                  </a:cxn>
                  <a:cxn ang="0">
                    <a:pos x="6" y="10"/>
                  </a:cxn>
                  <a:cxn ang="0">
                    <a:pos x="0" y="10"/>
                  </a:cxn>
                  <a:cxn ang="0">
                    <a:pos x="0" y="6"/>
                  </a:cxn>
                  <a:cxn ang="0">
                    <a:pos x="2" y="6"/>
                  </a:cxn>
                  <a:cxn ang="0">
                    <a:pos x="2" y="2"/>
                  </a:cxn>
                  <a:cxn ang="0">
                    <a:pos x="2" y="0"/>
                  </a:cxn>
                </a:cxnLst>
                <a:rect l="0" t="0" r="r" b="b"/>
                <a:pathLst>
                  <a:path w="25" h="12">
                    <a:moveTo>
                      <a:pt x="2" y="0"/>
                    </a:moveTo>
                    <a:lnTo>
                      <a:pt x="6" y="0"/>
                    </a:lnTo>
                    <a:lnTo>
                      <a:pt x="6" y="4"/>
                    </a:lnTo>
                    <a:lnTo>
                      <a:pt x="7" y="6"/>
                    </a:lnTo>
                    <a:lnTo>
                      <a:pt x="17" y="6"/>
                    </a:lnTo>
                    <a:lnTo>
                      <a:pt x="25" y="10"/>
                    </a:lnTo>
                    <a:lnTo>
                      <a:pt x="17" y="6"/>
                    </a:lnTo>
                    <a:lnTo>
                      <a:pt x="7" y="10"/>
                    </a:lnTo>
                    <a:lnTo>
                      <a:pt x="7" y="12"/>
                    </a:lnTo>
                    <a:lnTo>
                      <a:pt x="6" y="12"/>
                    </a:lnTo>
                    <a:lnTo>
                      <a:pt x="6" y="10"/>
                    </a:lnTo>
                    <a:lnTo>
                      <a:pt x="0" y="10"/>
                    </a:lnTo>
                    <a:lnTo>
                      <a:pt x="0" y="6"/>
                    </a:lnTo>
                    <a:lnTo>
                      <a:pt x="2" y="6"/>
                    </a:lnTo>
                    <a:lnTo>
                      <a:pt x="2" y="2"/>
                    </a:lnTo>
                    <a:lnTo>
                      <a:pt x="2"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312" name="Freeform 548">
                <a:extLst>
                  <a:ext uri="{FF2B5EF4-FFF2-40B4-BE49-F238E27FC236}">
                    <a16:creationId xmlns:a16="http://schemas.microsoft.com/office/drawing/2014/main" id="{D955688C-296C-D240-A83E-F7E6440EAE03}"/>
                  </a:ext>
                </a:extLst>
              </p:cNvPr>
              <p:cNvSpPr>
                <a:spLocks/>
              </p:cNvSpPr>
              <p:nvPr/>
            </p:nvSpPr>
            <p:spPr bwMode="gray">
              <a:xfrm>
                <a:off x="4257675" y="1779588"/>
                <a:ext cx="3175" cy="1588"/>
              </a:xfrm>
              <a:custGeom>
                <a:avLst/>
                <a:gdLst/>
                <a:ahLst/>
                <a:cxnLst>
                  <a:cxn ang="0">
                    <a:pos x="0" y="0"/>
                  </a:cxn>
                  <a:cxn ang="0">
                    <a:pos x="2" y="0"/>
                  </a:cxn>
                  <a:cxn ang="0">
                    <a:pos x="0" y="0"/>
                  </a:cxn>
                  <a:cxn ang="0">
                    <a:pos x="0" y="0"/>
                  </a:cxn>
                </a:cxnLst>
                <a:rect l="0" t="0" r="r" b="b"/>
                <a:pathLst>
                  <a:path w="2">
                    <a:moveTo>
                      <a:pt x="0" y="0"/>
                    </a:moveTo>
                    <a:lnTo>
                      <a:pt x="2" y="0"/>
                    </a:lnTo>
                    <a:lnTo>
                      <a:pt x="0" y="0"/>
                    </a:lnTo>
                    <a:lnTo>
                      <a:pt x="0"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313" name="Freeform 549">
                <a:extLst>
                  <a:ext uri="{FF2B5EF4-FFF2-40B4-BE49-F238E27FC236}">
                    <a16:creationId xmlns:a16="http://schemas.microsoft.com/office/drawing/2014/main" id="{C297ED1C-5345-C249-ABD4-8017D8BA88A0}"/>
                  </a:ext>
                </a:extLst>
              </p:cNvPr>
              <p:cNvSpPr>
                <a:spLocks/>
              </p:cNvSpPr>
              <p:nvPr/>
            </p:nvSpPr>
            <p:spPr bwMode="gray">
              <a:xfrm>
                <a:off x="3790950" y="2355850"/>
                <a:ext cx="9525" cy="6350"/>
              </a:xfrm>
              <a:custGeom>
                <a:avLst/>
                <a:gdLst/>
                <a:ahLst/>
                <a:cxnLst>
                  <a:cxn ang="0">
                    <a:pos x="2" y="0"/>
                  </a:cxn>
                  <a:cxn ang="0">
                    <a:pos x="0" y="2"/>
                  </a:cxn>
                  <a:cxn ang="0">
                    <a:pos x="2" y="2"/>
                  </a:cxn>
                  <a:cxn ang="0">
                    <a:pos x="6" y="4"/>
                  </a:cxn>
                  <a:cxn ang="0">
                    <a:pos x="6" y="2"/>
                  </a:cxn>
                  <a:cxn ang="0">
                    <a:pos x="6" y="0"/>
                  </a:cxn>
                  <a:cxn ang="0">
                    <a:pos x="2" y="0"/>
                  </a:cxn>
                </a:cxnLst>
                <a:rect l="0" t="0" r="r" b="b"/>
                <a:pathLst>
                  <a:path w="6" h="4">
                    <a:moveTo>
                      <a:pt x="2" y="0"/>
                    </a:moveTo>
                    <a:lnTo>
                      <a:pt x="0" y="2"/>
                    </a:lnTo>
                    <a:lnTo>
                      <a:pt x="2" y="2"/>
                    </a:lnTo>
                    <a:lnTo>
                      <a:pt x="6" y="4"/>
                    </a:lnTo>
                    <a:lnTo>
                      <a:pt x="6" y="2"/>
                    </a:lnTo>
                    <a:lnTo>
                      <a:pt x="6" y="0"/>
                    </a:lnTo>
                    <a:lnTo>
                      <a:pt x="2"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314" name="Freeform 550">
                <a:extLst>
                  <a:ext uri="{FF2B5EF4-FFF2-40B4-BE49-F238E27FC236}">
                    <a16:creationId xmlns:a16="http://schemas.microsoft.com/office/drawing/2014/main" id="{DACDBF5C-4B00-7448-96D7-8D77B9F6A519}"/>
                  </a:ext>
                </a:extLst>
              </p:cNvPr>
              <p:cNvSpPr>
                <a:spLocks/>
              </p:cNvSpPr>
              <p:nvPr/>
            </p:nvSpPr>
            <p:spPr bwMode="gray">
              <a:xfrm>
                <a:off x="3790950" y="2355850"/>
                <a:ext cx="9525" cy="6350"/>
              </a:xfrm>
              <a:custGeom>
                <a:avLst/>
                <a:gdLst/>
                <a:ahLst/>
                <a:cxnLst>
                  <a:cxn ang="0">
                    <a:pos x="2" y="0"/>
                  </a:cxn>
                  <a:cxn ang="0">
                    <a:pos x="0" y="2"/>
                  </a:cxn>
                  <a:cxn ang="0">
                    <a:pos x="2" y="2"/>
                  </a:cxn>
                  <a:cxn ang="0">
                    <a:pos x="6" y="4"/>
                  </a:cxn>
                  <a:cxn ang="0">
                    <a:pos x="6" y="2"/>
                  </a:cxn>
                  <a:cxn ang="0">
                    <a:pos x="6" y="0"/>
                  </a:cxn>
                  <a:cxn ang="0">
                    <a:pos x="2" y="0"/>
                  </a:cxn>
                </a:cxnLst>
                <a:rect l="0" t="0" r="r" b="b"/>
                <a:pathLst>
                  <a:path w="6" h="4">
                    <a:moveTo>
                      <a:pt x="2" y="0"/>
                    </a:moveTo>
                    <a:lnTo>
                      <a:pt x="0" y="2"/>
                    </a:lnTo>
                    <a:lnTo>
                      <a:pt x="2" y="2"/>
                    </a:lnTo>
                    <a:lnTo>
                      <a:pt x="6" y="4"/>
                    </a:lnTo>
                    <a:lnTo>
                      <a:pt x="6" y="2"/>
                    </a:lnTo>
                    <a:lnTo>
                      <a:pt x="6" y="0"/>
                    </a:lnTo>
                    <a:lnTo>
                      <a:pt x="2"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315" name="Freeform 551">
                <a:extLst>
                  <a:ext uri="{FF2B5EF4-FFF2-40B4-BE49-F238E27FC236}">
                    <a16:creationId xmlns:a16="http://schemas.microsoft.com/office/drawing/2014/main" id="{AC5B5DFC-593A-FC4A-B5CE-D17D71188FD8}"/>
                  </a:ext>
                </a:extLst>
              </p:cNvPr>
              <p:cNvSpPr>
                <a:spLocks/>
              </p:cNvSpPr>
              <p:nvPr/>
            </p:nvSpPr>
            <p:spPr bwMode="gray">
              <a:xfrm>
                <a:off x="3767138" y="2324100"/>
                <a:ext cx="1588" cy="3175"/>
              </a:xfrm>
              <a:custGeom>
                <a:avLst/>
                <a:gdLst/>
                <a:ahLst/>
                <a:cxnLst>
                  <a:cxn ang="0">
                    <a:pos x="0" y="0"/>
                  </a:cxn>
                  <a:cxn ang="0">
                    <a:pos x="0" y="0"/>
                  </a:cxn>
                  <a:cxn ang="0">
                    <a:pos x="0" y="2"/>
                  </a:cxn>
                  <a:cxn ang="0">
                    <a:pos x="0" y="0"/>
                  </a:cxn>
                </a:cxnLst>
                <a:rect l="0" t="0" r="r" b="b"/>
                <a:pathLst>
                  <a:path h="2">
                    <a:moveTo>
                      <a:pt x="0" y="0"/>
                    </a:moveTo>
                    <a:lnTo>
                      <a:pt x="0" y="0"/>
                    </a:lnTo>
                    <a:lnTo>
                      <a:pt x="0" y="2"/>
                    </a:lnTo>
                    <a:lnTo>
                      <a:pt x="0"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316" name="Freeform 552">
                <a:extLst>
                  <a:ext uri="{FF2B5EF4-FFF2-40B4-BE49-F238E27FC236}">
                    <a16:creationId xmlns:a16="http://schemas.microsoft.com/office/drawing/2014/main" id="{4F307CBB-4F08-744A-AB3C-E172B8956917}"/>
                  </a:ext>
                </a:extLst>
              </p:cNvPr>
              <p:cNvSpPr>
                <a:spLocks/>
              </p:cNvSpPr>
              <p:nvPr/>
            </p:nvSpPr>
            <p:spPr bwMode="gray">
              <a:xfrm>
                <a:off x="3767138" y="2324100"/>
                <a:ext cx="1588" cy="3175"/>
              </a:xfrm>
              <a:custGeom>
                <a:avLst/>
                <a:gdLst/>
                <a:ahLst/>
                <a:cxnLst>
                  <a:cxn ang="0">
                    <a:pos x="0" y="0"/>
                  </a:cxn>
                  <a:cxn ang="0">
                    <a:pos x="0" y="0"/>
                  </a:cxn>
                  <a:cxn ang="0">
                    <a:pos x="0" y="2"/>
                  </a:cxn>
                  <a:cxn ang="0">
                    <a:pos x="0" y="0"/>
                  </a:cxn>
                </a:cxnLst>
                <a:rect l="0" t="0" r="r" b="b"/>
                <a:pathLst>
                  <a:path h="2">
                    <a:moveTo>
                      <a:pt x="0" y="0"/>
                    </a:moveTo>
                    <a:lnTo>
                      <a:pt x="0" y="0"/>
                    </a:lnTo>
                    <a:lnTo>
                      <a:pt x="0" y="2"/>
                    </a:lnTo>
                    <a:lnTo>
                      <a:pt x="0"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317" name="Freeform 553">
                <a:extLst>
                  <a:ext uri="{FF2B5EF4-FFF2-40B4-BE49-F238E27FC236}">
                    <a16:creationId xmlns:a16="http://schemas.microsoft.com/office/drawing/2014/main" id="{E549421E-B83F-454C-986F-CDFA59BB00A3}"/>
                  </a:ext>
                </a:extLst>
              </p:cNvPr>
              <p:cNvSpPr>
                <a:spLocks/>
              </p:cNvSpPr>
              <p:nvPr/>
            </p:nvSpPr>
            <p:spPr bwMode="gray">
              <a:xfrm>
                <a:off x="4213225" y="1860550"/>
                <a:ext cx="19050" cy="12700"/>
              </a:xfrm>
              <a:custGeom>
                <a:avLst/>
                <a:gdLst/>
                <a:ahLst/>
                <a:cxnLst>
                  <a:cxn ang="0">
                    <a:pos x="0" y="0"/>
                  </a:cxn>
                  <a:cxn ang="0">
                    <a:pos x="0" y="0"/>
                  </a:cxn>
                  <a:cxn ang="0">
                    <a:pos x="0" y="8"/>
                  </a:cxn>
                  <a:cxn ang="0">
                    <a:pos x="2" y="8"/>
                  </a:cxn>
                  <a:cxn ang="0">
                    <a:pos x="10" y="8"/>
                  </a:cxn>
                  <a:cxn ang="0">
                    <a:pos x="12" y="6"/>
                  </a:cxn>
                  <a:cxn ang="0">
                    <a:pos x="10" y="2"/>
                  </a:cxn>
                  <a:cxn ang="0">
                    <a:pos x="0" y="0"/>
                  </a:cxn>
                </a:cxnLst>
                <a:rect l="0" t="0" r="r" b="b"/>
                <a:pathLst>
                  <a:path w="12" h="8">
                    <a:moveTo>
                      <a:pt x="0" y="0"/>
                    </a:moveTo>
                    <a:lnTo>
                      <a:pt x="0" y="0"/>
                    </a:lnTo>
                    <a:lnTo>
                      <a:pt x="0" y="8"/>
                    </a:lnTo>
                    <a:lnTo>
                      <a:pt x="2" y="8"/>
                    </a:lnTo>
                    <a:lnTo>
                      <a:pt x="10" y="8"/>
                    </a:lnTo>
                    <a:lnTo>
                      <a:pt x="12" y="6"/>
                    </a:lnTo>
                    <a:lnTo>
                      <a:pt x="10" y="2"/>
                    </a:lnTo>
                    <a:lnTo>
                      <a:pt x="0"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318" name="Freeform 554">
                <a:extLst>
                  <a:ext uri="{FF2B5EF4-FFF2-40B4-BE49-F238E27FC236}">
                    <a16:creationId xmlns:a16="http://schemas.microsoft.com/office/drawing/2014/main" id="{91A741B1-CCB4-6047-8012-551FE7C7FE27}"/>
                  </a:ext>
                </a:extLst>
              </p:cNvPr>
              <p:cNvSpPr>
                <a:spLocks/>
              </p:cNvSpPr>
              <p:nvPr/>
            </p:nvSpPr>
            <p:spPr bwMode="gray">
              <a:xfrm>
                <a:off x="4213225" y="1860550"/>
                <a:ext cx="19050" cy="12700"/>
              </a:xfrm>
              <a:custGeom>
                <a:avLst/>
                <a:gdLst/>
                <a:ahLst/>
                <a:cxnLst>
                  <a:cxn ang="0">
                    <a:pos x="0" y="0"/>
                  </a:cxn>
                  <a:cxn ang="0">
                    <a:pos x="0" y="0"/>
                  </a:cxn>
                  <a:cxn ang="0">
                    <a:pos x="0" y="8"/>
                  </a:cxn>
                  <a:cxn ang="0">
                    <a:pos x="2" y="8"/>
                  </a:cxn>
                  <a:cxn ang="0">
                    <a:pos x="10" y="8"/>
                  </a:cxn>
                  <a:cxn ang="0">
                    <a:pos x="12" y="6"/>
                  </a:cxn>
                  <a:cxn ang="0">
                    <a:pos x="10" y="2"/>
                  </a:cxn>
                  <a:cxn ang="0">
                    <a:pos x="0" y="0"/>
                  </a:cxn>
                </a:cxnLst>
                <a:rect l="0" t="0" r="r" b="b"/>
                <a:pathLst>
                  <a:path w="12" h="8">
                    <a:moveTo>
                      <a:pt x="0" y="0"/>
                    </a:moveTo>
                    <a:lnTo>
                      <a:pt x="0" y="0"/>
                    </a:lnTo>
                    <a:lnTo>
                      <a:pt x="0" y="8"/>
                    </a:lnTo>
                    <a:lnTo>
                      <a:pt x="2" y="8"/>
                    </a:lnTo>
                    <a:lnTo>
                      <a:pt x="10" y="8"/>
                    </a:lnTo>
                    <a:lnTo>
                      <a:pt x="12" y="6"/>
                    </a:lnTo>
                    <a:lnTo>
                      <a:pt x="10" y="2"/>
                    </a:lnTo>
                    <a:lnTo>
                      <a:pt x="0"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319" name="Freeform 555">
                <a:extLst>
                  <a:ext uri="{FF2B5EF4-FFF2-40B4-BE49-F238E27FC236}">
                    <a16:creationId xmlns:a16="http://schemas.microsoft.com/office/drawing/2014/main" id="{D9DA7DCE-4F22-3541-AC29-F86E95E8F423}"/>
                  </a:ext>
                </a:extLst>
              </p:cNvPr>
              <p:cNvSpPr>
                <a:spLocks/>
              </p:cNvSpPr>
              <p:nvPr/>
            </p:nvSpPr>
            <p:spPr bwMode="gray">
              <a:xfrm>
                <a:off x="4097338" y="1624013"/>
                <a:ext cx="15875" cy="9525"/>
              </a:xfrm>
              <a:custGeom>
                <a:avLst/>
                <a:gdLst/>
                <a:ahLst/>
                <a:cxnLst>
                  <a:cxn ang="0">
                    <a:pos x="8" y="2"/>
                  </a:cxn>
                  <a:cxn ang="0">
                    <a:pos x="8" y="2"/>
                  </a:cxn>
                  <a:cxn ang="0">
                    <a:pos x="10" y="0"/>
                  </a:cxn>
                  <a:cxn ang="0">
                    <a:pos x="8" y="2"/>
                  </a:cxn>
                  <a:cxn ang="0">
                    <a:pos x="4" y="4"/>
                  </a:cxn>
                  <a:cxn ang="0">
                    <a:pos x="2" y="6"/>
                  </a:cxn>
                  <a:cxn ang="0">
                    <a:pos x="0" y="6"/>
                  </a:cxn>
                  <a:cxn ang="0">
                    <a:pos x="0" y="4"/>
                  </a:cxn>
                  <a:cxn ang="0">
                    <a:pos x="2" y="2"/>
                  </a:cxn>
                  <a:cxn ang="0">
                    <a:pos x="8" y="2"/>
                  </a:cxn>
                </a:cxnLst>
                <a:rect l="0" t="0" r="r" b="b"/>
                <a:pathLst>
                  <a:path w="10" h="6">
                    <a:moveTo>
                      <a:pt x="8" y="2"/>
                    </a:moveTo>
                    <a:lnTo>
                      <a:pt x="8" y="2"/>
                    </a:lnTo>
                    <a:lnTo>
                      <a:pt x="10" y="0"/>
                    </a:lnTo>
                    <a:lnTo>
                      <a:pt x="8" y="2"/>
                    </a:lnTo>
                    <a:lnTo>
                      <a:pt x="4" y="4"/>
                    </a:lnTo>
                    <a:lnTo>
                      <a:pt x="2" y="6"/>
                    </a:lnTo>
                    <a:lnTo>
                      <a:pt x="0" y="6"/>
                    </a:lnTo>
                    <a:lnTo>
                      <a:pt x="0" y="4"/>
                    </a:lnTo>
                    <a:lnTo>
                      <a:pt x="2" y="2"/>
                    </a:lnTo>
                    <a:lnTo>
                      <a:pt x="8" y="2"/>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320" name="Freeform 556">
                <a:extLst>
                  <a:ext uri="{FF2B5EF4-FFF2-40B4-BE49-F238E27FC236}">
                    <a16:creationId xmlns:a16="http://schemas.microsoft.com/office/drawing/2014/main" id="{B18E8F67-51F7-9A46-B0B7-6019712A4B7B}"/>
                  </a:ext>
                </a:extLst>
              </p:cNvPr>
              <p:cNvSpPr>
                <a:spLocks/>
              </p:cNvSpPr>
              <p:nvPr/>
            </p:nvSpPr>
            <p:spPr bwMode="gray">
              <a:xfrm>
                <a:off x="4097338" y="1624013"/>
                <a:ext cx="15875" cy="9525"/>
              </a:xfrm>
              <a:custGeom>
                <a:avLst/>
                <a:gdLst/>
                <a:ahLst/>
                <a:cxnLst>
                  <a:cxn ang="0">
                    <a:pos x="8" y="2"/>
                  </a:cxn>
                  <a:cxn ang="0">
                    <a:pos x="8" y="2"/>
                  </a:cxn>
                  <a:cxn ang="0">
                    <a:pos x="10" y="0"/>
                  </a:cxn>
                  <a:cxn ang="0">
                    <a:pos x="8" y="2"/>
                  </a:cxn>
                  <a:cxn ang="0">
                    <a:pos x="4" y="4"/>
                  </a:cxn>
                  <a:cxn ang="0">
                    <a:pos x="2" y="6"/>
                  </a:cxn>
                  <a:cxn ang="0">
                    <a:pos x="0" y="6"/>
                  </a:cxn>
                  <a:cxn ang="0">
                    <a:pos x="0" y="4"/>
                  </a:cxn>
                  <a:cxn ang="0">
                    <a:pos x="2" y="2"/>
                  </a:cxn>
                  <a:cxn ang="0">
                    <a:pos x="8" y="2"/>
                  </a:cxn>
                </a:cxnLst>
                <a:rect l="0" t="0" r="r" b="b"/>
                <a:pathLst>
                  <a:path w="10" h="6">
                    <a:moveTo>
                      <a:pt x="8" y="2"/>
                    </a:moveTo>
                    <a:lnTo>
                      <a:pt x="8" y="2"/>
                    </a:lnTo>
                    <a:lnTo>
                      <a:pt x="10" y="0"/>
                    </a:lnTo>
                    <a:lnTo>
                      <a:pt x="8" y="2"/>
                    </a:lnTo>
                    <a:lnTo>
                      <a:pt x="4" y="4"/>
                    </a:lnTo>
                    <a:lnTo>
                      <a:pt x="2" y="6"/>
                    </a:lnTo>
                    <a:lnTo>
                      <a:pt x="0" y="6"/>
                    </a:lnTo>
                    <a:lnTo>
                      <a:pt x="0" y="4"/>
                    </a:lnTo>
                    <a:lnTo>
                      <a:pt x="2" y="2"/>
                    </a:lnTo>
                    <a:lnTo>
                      <a:pt x="8" y="2"/>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321" name="Freeform 557">
                <a:extLst>
                  <a:ext uri="{FF2B5EF4-FFF2-40B4-BE49-F238E27FC236}">
                    <a16:creationId xmlns:a16="http://schemas.microsoft.com/office/drawing/2014/main" id="{03987F86-41E2-3F40-A15A-BB75F1B301A7}"/>
                  </a:ext>
                </a:extLst>
              </p:cNvPr>
              <p:cNvSpPr>
                <a:spLocks/>
              </p:cNvSpPr>
              <p:nvPr/>
            </p:nvSpPr>
            <p:spPr bwMode="gray">
              <a:xfrm>
                <a:off x="3838575" y="1554163"/>
                <a:ext cx="9525" cy="6350"/>
              </a:xfrm>
              <a:custGeom>
                <a:avLst/>
                <a:gdLst/>
                <a:ahLst/>
                <a:cxnLst>
                  <a:cxn ang="0">
                    <a:pos x="0" y="0"/>
                  </a:cxn>
                  <a:cxn ang="0">
                    <a:pos x="0" y="0"/>
                  </a:cxn>
                  <a:cxn ang="0">
                    <a:pos x="4" y="4"/>
                  </a:cxn>
                  <a:cxn ang="0">
                    <a:pos x="6" y="4"/>
                  </a:cxn>
                  <a:cxn ang="0">
                    <a:pos x="4" y="4"/>
                  </a:cxn>
                  <a:cxn ang="0">
                    <a:pos x="0" y="0"/>
                  </a:cxn>
                </a:cxnLst>
                <a:rect l="0" t="0" r="r" b="b"/>
                <a:pathLst>
                  <a:path w="6" h="4">
                    <a:moveTo>
                      <a:pt x="0" y="0"/>
                    </a:moveTo>
                    <a:lnTo>
                      <a:pt x="0" y="0"/>
                    </a:lnTo>
                    <a:lnTo>
                      <a:pt x="4" y="4"/>
                    </a:lnTo>
                    <a:lnTo>
                      <a:pt x="6" y="4"/>
                    </a:lnTo>
                    <a:lnTo>
                      <a:pt x="4" y="4"/>
                    </a:lnTo>
                    <a:lnTo>
                      <a:pt x="0"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322" name="Freeform 558">
                <a:extLst>
                  <a:ext uri="{FF2B5EF4-FFF2-40B4-BE49-F238E27FC236}">
                    <a16:creationId xmlns:a16="http://schemas.microsoft.com/office/drawing/2014/main" id="{76995C55-18EB-904D-92E8-68C28557A09F}"/>
                  </a:ext>
                </a:extLst>
              </p:cNvPr>
              <p:cNvSpPr>
                <a:spLocks/>
              </p:cNvSpPr>
              <p:nvPr/>
            </p:nvSpPr>
            <p:spPr bwMode="gray">
              <a:xfrm>
                <a:off x="3838575" y="1554163"/>
                <a:ext cx="9525" cy="6350"/>
              </a:xfrm>
              <a:custGeom>
                <a:avLst/>
                <a:gdLst/>
                <a:ahLst/>
                <a:cxnLst>
                  <a:cxn ang="0">
                    <a:pos x="0" y="0"/>
                  </a:cxn>
                  <a:cxn ang="0">
                    <a:pos x="0" y="0"/>
                  </a:cxn>
                  <a:cxn ang="0">
                    <a:pos x="4" y="4"/>
                  </a:cxn>
                  <a:cxn ang="0">
                    <a:pos x="6" y="4"/>
                  </a:cxn>
                  <a:cxn ang="0">
                    <a:pos x="4" y="4"/>
                  </a:cxn>
                  <a:cxn ang="0">
                    <a:pos x="0" y="0"/>
                  </a:cxn>
                </a:cxnLst>
                <a:rect l="0" t="0" r="r" b="b"/>
                <a:pathLst>
                  <a:path w="6" h="4">
                    <a:moveTo>
                      <a:pt x="0" y="0"/>
                    </a:moveTo>
                    <a:lnTo>
                      <a:pt x="0" y="0"/>
                    </a:lnTo>
                    <a:lnTo>
                      <a:pt x="4" y="4"/>
                    </a:lnTo>
                    <a:lnTo>
                      <a:pt x="6" y="4"/>
                    </a:lnTo>
                    <a:lnTo>
                      <a:pt x="4" y="4"/>
                    </a:lnTo>
                    <a:lnTo>
                      <a:pt x="0"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323" name="Freeform 559">
                <a:extLst>
                  <a:ext uri="{FF2B5EF4-FFF2-40B4-BE49-F238E27FC236}">
                    <a16:creationId xmlns:a16="http://schemas.microsoft.com/office/drawing/2014/main" id="{7E920C12-E077-3048-9C9A-94DF11C867CC}"/>
                  </a:ext>
                </a:extLst>
              </p:cNvPr>
              <p:cNvSpPr>
                <a:spLocks/>
              </p:cNvSpPr>
              <p:nvPr/>
            </p:nvSpPr>
            <p:spPr bwMode="gray">
              <a:xfrm>
                <a:off x="3913188" y="2152650"/>
                <a:ext cx="19050" cy="6350"/>
              </a:xfrm>
              <a:custGeom>
                <a:avLst/>
                <a:gdLst/>
                <a:ahLst/>
                <a:cxnLst>
                  <a:cxn ang="0">
                    <a:pos x="4" y="0"/>
                  </a:cxn>
                  <a:cxn ang="0">
                    <a:pos x="4" y="0"/>
                  </a:cxn>
                  <a:cxn ang="0">
                    <a:pos x="12" y="0"/>
                  </a:cxn>
                  <a:cxn ang="0">
                    <a:pos x="6" y="4"/>
                  </a:cxn>
                  <a:cxn ang="0">
                    <a:pos x="4" y="4"/>
                  </a:cxn>
                  <a:cxn ang="0">
                    <a:pos x="0" y="0"/>
                  </a:cxn>
                  <a:cxn ang="0">
                    <a:pos x="4" y="0"/>
                  </a:cxn>
                </a:cxnLst>
                <a:rect l="0" t="0" r="r" b="b"/>
                <a:pathLst>
                  <a:path w="12" h="4">
                    <a:moveTo>
                      <a:pt x="4" y="0"/>
                    </a:moveTo>
                    <a:lnTo>
                      <a:pt x="4" y="0"/>
                    </a:lnTo>
                    <a:lnTo>
                      <a:pt x="12" y="0"/>
                    </a:lnTo>
                    <a:lnTo>
                      <a:pt x="6" y="4"/>
                    </a:lnTo>
                    <a:lnTo>
                      <a:pt x="4" y="4"/>
                    </a:lnTo>
                    <a:lnTo>
                      <a:pt x="0" y="0"/>
                    </a:lnTo>
                    <a:lnTo>
                      <a:pt x="4"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324" name="Freeform 560">
                <a:extLst>
                  <a:ext uri="{FF2B5EF4-FFF2-40B4-BE49-F238E27FC236}">
                    <a16:creationId xmlns:a16="http://schemas.microsoft.com/office/drawing/2014/main" id="{3A97218C-3D5F-434E-83C9-0DE164976505}"/>
                  </a:ext>
                </a:extLst>
              </p:cNvPr>
              <p:cNvSpPr>
                <a:spLocks/>
              </p:cNvSpPr>
              <p:nvPr/>
            </p:nvSpPr>
            <p:spPr bwMode="gray">
              <a:xfrm>
                <a:off x="3913188" y="2152650"/>
                <a:ext cx="19050" cy="6350"/>
              </a:xfrm>
              <a:custGeom>
                <a:avLst/>
                <a:gdLst/>
                <a:ahLst/>
                <a:cxnLst>
                  <a:cxn ang="0">
                    <a:pos x="4" y="0"/>
                  </a:cxn>
                  <a:cxn ang="0">
                    <a:pos x="4" y="0"/>
                  </a:cxn>
                  <a:cxn ang="0">
                    <a:pos x="12" y="0"/>
                  </a:cxn>
                  <a:cxn ang="0">
                    <a:pos x="6" y="4"/>
                  </a:cxn>
                  <a:cxn ang="0">
                    <a:pos x="4" y="4"/>
                  </a:cxn>
                  <a:cxn ang="0">
                    <a:pos x="0" y="0"/>
                  </a:cxn>
                  <a:cxn ang="0">
                    <a:pos x="4" y="0"/>
                  </a:cxn>
                </a:cxnLst>
                <a:rect l="0" t="0" r="r" b="b"/>
                <a:pathLst>
                  <a:path w="12" h="4">
                    <a:moveTo>
                      <a:pt x="4" y="0"/>
                    </a:moveTo>
                    <a:lnTo>
                      <a:pt x="4" y="0"/>
                    </a:lnTo>
                    <a:lnTo>
                      <a:pt x="12" y="0"/>
                    </a:lnTo>
                    <a:lnTo>
                      <a:pt x="6" y="4"/>
                    </a:lnTo>
                    <a:lnTo>
                      <a:pt x="4" y="4"/>
                    </a:lnTo>
                    <a:lnTo>
                      <a:pt x="0" y="0"/>
                    </a:lnTo>
                    <a:lnTo>
                      <a:pt x="4"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325" name="Freeform 561">
                <a:extLst>
                  <a:ext uri="{FF2B5EF4-FFF2-40B4-BE49-F238E27FC236}">
                    <a16:creationId xmlns:a16="http://schemas.microsoft.com/office/drawing/2014/main" id="{614EAB65-9F92-204C-83B7-753A4F7C963C}"/>
                  </a:ext>
                </a:extLst>
              </p:cNvPr>
              <p:cNvSpPr>
                <a:spLocks/>
              </p:cNvSpPr>
              <p:nvPr/>
            </p:nvSpPr>
            <p:spPr bwMode="gray">
              <a:xfrm>
                <a:off x="3632200" y="2139950"/>
                <a:ext cx="6350" cy="3175"/>
              </a:xfrm>
              <a:custGeom>
                <a:avLst/>
                <a:gdLst/>
                <a:ahLst/>
                <a:cxnLst>
                  <a:cxn ang="0">
                    <a:pos x="4" y="0"/>
                  </a:cxn>
                  <a:cxn ang="0">
                    <a:pos x="4" y="0"/>
                  </a:cxn>
                  <a:cxn ang="0">
                    <a:pos x="4" y="2"/>
                  </a:cxn>
                  <a:cxn ang="0">
                    <a:pos x="0" y="0"/>
                  </a:cxn>
                  <a:cxn ang="0">
                    <a:pos x="4" y="0"/>
                  </a:cxn>
                </a:cxnLst>
                <a:rect l="0" t="0" r="r" b="b"/>
                <a:pathLst>
                  <a:path w="4" h="2">
                    <a:moveTo>
                      <a:pt x="4" y="0"/>
                    </a:moveTo>
                    <a:lnTo>
                      <a:pt x="4" y="0"/>
                    </a:lnTo>
                    <a:lnTo>
                      <a:pt x="4" y="2"/>
                    </a:lnTo>
                    <a:lnTo>
                      <a:pt x="0" y="0"/>
                    </a:lnTo>
                    <a:lnTo>
                      <a:pt x="4"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326" name="Freeform 562">
                <a:extLst>
                  <a:ext uri="{FF2B5EF4-FFF2-40B4-BE49-F238E27FC236}">
                    <a16:creationId xmlns:a16="http://schemas.microsoft.com/office/drawing/2014/main" id="{4EBE02AD-A24B-F646-ADEA-6352B67720B3}"/>
                  </a:ext>
                </a:extLst>
              </p:cNvPr>
              <p:cNvSpPr>
                <a:spLocks/>
              </p:cNvSpPr>
              <p:nvPr/>
            </p:nvSpPr>
            <p:spPr bwMode="gray">
              <a:xfrm>
                <a:off x="3632200" y="2139950"/>
                <a:ext cx="6350" cy="3175"/>
              </a:xfrm>
              <a:custGeom>
                <a:avLst/>
                <a:gdLst/>
                <a:ahLst/>
                <a:cxnLst>
                  <a:cxn ang="0">
                    <a:pos x="4" y="0"/>
                  </a:cxn>
                  <a:cxn ang="0">
                    <a:pos x="4" y="0"/>
                  </a:cxn>
                  <a:cxn ang="0">
                    <a:pos x="4" y="2"/>
                  </a:cxn>
                  <a:cxn ang="0">
                    <a:pos x="0" y="0"/>
                  </a:cxn>
                  <a:cxn ang="0">
                    <a:pos x="4" y="0"/>
                  </a:cxn>
                </a:cxnLst>
                <a:rect l="0" t="0" r="r" b="b"/>
                <a:pathLst>
                  <a:path w="4" h="2">
                    <a:moveTo>
                      <a:pt x="4" y="0"/>
                    </a:moveTo>
                    <a:lnTo>
                      <a:pt x="4" y="0"/>
                    </a:lnTo>
                    <a:lnTo>
                      <a:pt x="4" y="2"/>
                    </a:lnTo>
                    <a:lnTo>
                      <a:pt x="0" y="0"/>
                    </a:lnTo>
                    <a:lnTo>
                      <a:pt x="4"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327" name="Freeform 563">
                <a:extLst>
                  <a:ext uri="{FF2B5EF4-FFF2-40B4-BE49-F238E27FC236}">
                    <a16:creationId xmlns:a16="http://schemas.microsoft.com/office/drawing/2014/main" id="{E92A3601-22A4-1347-8DF4-FC695621B947}"/>
                  </a:ext>
                </a:extLst>
              </p:cNvPr>
              <p:cNvSpPr>
                <a:spLocks/>
              </p:cNvSpPr>
              <p:nvPr/>
            </p:nvSpPr>
            <p:spPr bwMode="gray">
              <a:xfrm>
                <a:off x="3670300" y="2136775"/>
                <a:ext cx="17463" cy="9525"/>
              </a:xfrm>
              <a:custGeom>
                <a:avLst/>
                <a:gdLst/>
                <a:ahLst/>
                <a:cxnLst>
                  <a:cxn ang="0">
                    <a:pos x="11" y="0"/>
                  </a:cxn>
                  <a:cxn ang="0">
                    <a:pos x="11" y="0"/>
                  </a:cxn>
                  <a:cxn ang="0">
                    <a:pos x="11" y="2"/>
                  </a:cxn>
                  <a:cxn ang="0">
                    <a:pos x="2" y="6"/>
                  </a:cxn>
                  <a:cxn ang="0">
                    <a:pos x="0" y="6"/>
                  </a:cxn>
                  <a:cxn ang="0">
                    <a:pos x="2" y="4"/>
                  </a:cxn>
                  <a:cxn ang="0">
                    <a:pos x="4" y="2"/>
                  </a:cxn>
                  <a:cxn ang="0">
                    <a:pos x="11" y="0"/>
                  </a:cxn>
                </a:cxnLst>
                <a:rect l="0" t="0" r="r" b="b"/>
                <a:pathLst>
                  <a:path w="11" h="6">
                    <a:moveTo>
                      <a:pt x="11" y="0"/>
                    </a:moveTo>
                    <a:lnTo>
                      <a:pt x="11" y="0"/>
                    </a:lnTo>
                    <a:lnTo>
                      <a:pt x="11" y="2"/>
                    </a:lnTo>
                    <a:lnTo>
                      <a:pt x="2" y="6"/>
                    </a:lnTo>
                    <a:lnTo>
                      <a:pt x="0" y="6"/>
                    </a:lnTo>
                    <a:lnTo>
                      <a:pt x="2" y="4"/>
                    </a:lnTo>
                    <a:lnTo>
                      <a:pt x="4" y="2"/>
                    </a:lnTo>
                    <a:lnTo>
                      <a:pt x="11"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328" name="Freeform 564">
                <a:extLst>
                  <a:ext uri="{FF2B5EF4-FFF2-40B4-BE49-F238E27FC236}">
                    <a16:creationId xmlns:a16="http://schemas.microsoft.com/office/drawing/2014/main" id="{CCA80AA4-735B-7E43-AFEE-191CD3BA9EAD}"/>
                  </a:ext>
                </a:extLst>
              </p:cNvPr>
              <p:cNvSpPr>
                <a:spLocks/>
              </p:cNvSpPr>
              <p:nvPr/>
            </p:nvSpPr>
            <p:spPr bwMode="gray">
              <a:xfrm>
                <a:off x="3670300" y="2136775"/>
                <a:ext cx="17463" cy="9525"/>
              </a:xfrm>
              <a:custGeom>
                <a:avLst/>
                <a:gdLst/>
                <a:ahLst/>
                <a:cxnLst>
                  <a:cxn ang="0">
                    <a:pos x="11" y="0"/>
                  </a:cxn>
                  <a:cxn ang="0">
                    <a:pos x="11" y="0"/>
                  </a:cxn>
                  <a:cxn ang="0">
                    <a:pos x="11" y="2"/>
                  </a:cxn>
                  <a:cxn ang="0">
                    <a:pos x="2" y="6"/>
                  </a:cxn>
                  <a:cxn ang="0">
                    <a:pos x="0" y="6"/>
                  </a:cxn>
                  <a:cxn ang="0">
                    <a:pos x="2" y="4"/>
                  </a:cxn>
                  <a:cxn ang="0">
                    <a:pos x="4" y="2"/>
                  </a:cxn>
                  <a:cxn ang="0">
                    <a:pos x="11" y="0"/>
                  </a:cxn>
                </a:cxnLst>
                <a:rect l="0" t="0" r="r" b="b"/>
                <a:pathLst>
                  <a:path w="11" h="6">
                    <a:moveTo>
                      <a:pt x="11" y="0"/>
                    </a:moveTo>
                    <a:lnTo>
                      <a:pt x="11" y="0"/>
                    </a:lnTo>
                    <a:lnTo>
                      <a:pt x="11" y="2"/>
                    </a:lnTo>
                    <a:lnTo>
                      <a:pt x="2" y="6"/>
                    </a:lnTo>
                    <a:lnTo>
                      <a:pt x="0" y="6"/>
                    </a:lnTo>
                    <a:lnTo>
                      <a:pt x="2" y="4"/>
                    </a:lnTo>
                    <a:lnTo>
                      <a:pt x="4" y="2"/>
                    </a:lnTo>
                    <a:lnTo>
                      <a:pt x="11"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329" name="Freeform 565">
                <a:extLst>
                  <a:ext uri="{FF2B5EF4-FFF2-40B4-BE49-F238E27FC236}">
                    <a16:creationId xmlns:a16="http://schemas.microsoft.com/office/drawing/2014/main" id="{97CA2431-224A-7E41-A32C-5CA8523D89D2}"/>
                  </a:ext>
                </a:extLst>
              </p:cNvPr>
              <p:cNvSpPr>
                <a:spLocks/>
              </p:cNvSpPr>
              <p:nvPr/>
            </p:nvSpPr>
            <p:spPr bwMode="gray">
              <a:xfrm>
                <a:off x="3676650" y="2111375"/>
                <a:ext cx="4763" cy="1588"/>
              </a:xfrm>
              <a:custGeom>
                <a:avLst/>
                <a:gdLst/>
                <a:ahLst/>
                <a:cxnLst>
                  <a:cxn ang="0">
                    <a:pos x="3" y="0"/>
                  </a:cxn>
                  <a:cxn ang="0">
                    <a:pos x="3" y="0"/>
                  </a:cxn>
                  <a:cxn ang="0">
                    <a:pos x="0" y="0"/>
                  </a:cxn>
                  <a:cxn ang="0">
                    <a:pos x="3" y="0"/>
                  </a:cxn>
                </a:cxnLst>
                <a:rect l="0" t="0" r="r" b="b"/>
                <a:pathLst>
                  <a:path w="3">
                    <a:moveTo>
                      <a:pt x="3" y="0"/>
                    </a:moveTo>
                    <a:lnTo>
                      <a:pt x="3" y="0"/>
                    </a:lnTo>
                    <a:lnTo>
                      <a:pt x="0" y="0"/>
                    </a:lnTo>
                    <a:lnTo>
                      <a:pt x="3"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330" name="Freeform 566">
                <a:extLst>
                  <a:ext uri="{FF2B5EF4-FFF2-40B4-BE49-F238E27FC236}">
                    <a16:creationId xmlns:a16="http://schemas.microsoft.com/office/drawing/2014/main" id="{39246D82-B455-0341-8135-9E30D2BC4BF7}"/>
                  </a:ext>
                </a:extLst>
              </p:cNvPr>
              <p:cNvSpPr>
                <a:spLocks/>
              </p:cNvSpPr>
              <p:nvPr/>
            </p:nvSpPr>
            <p:spPr bwMode="gray">
              <a:xfrm>
                <a:off x="3676650" y="2111375"/>
                <a:ext cx="4763" cy="1588"/>
              </a:xfrm>
              <a:custGeom>
                <a:avLst/>
                <a:gdLst/>
                <a:ahLst/>
                <a:cxnLst>
                  <a:cxn ang="0">
                    <a:pos x="3" y="0"/>
                  </a:cxn>
                  <a:cxn ang="0">
                    <a:pos x="3" y="0"/>
                  </a:cxn>
                  <a:cxn ang="0">
                    <a:pos x="0" y="0"/>
                  </a:cxn>
                  <a:cxn ang="0">
                    <a:pos x="3" y="0"/>
                  </a:cxn>
                </a:cxnLst>
                <a:rect l="0" t="0" r="r" b="b"/>
                <a:pathLst>
                  <a:path w="3">
                    <a:moveTo>
                      <a:pt x="3" y="0"/>
                    </a:moveTo>
                    <a:lnTo>
                      <a:pt x="3" y="0"/>
                    </a:lnTo>
                    <a:lnTo>
                      <a:pt x="0" y="0"/>
                    </a:lnTo>
                    <a:lnTo>
                      <a:pt x="3"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331" name="Freeform 567">
                <a:extLst>
                  <a:ext uri="{FF2B5EF4-FFF2-40B4-BE49-F238E27FC236}">
                    <a16:creationId xmlns:a16="http://schemas.microsoft.com/office/drawing/2014/main" id="{46F49472-FBB7-8147-9E99-56558327F2AF}"/>
                  </a:ext>
                </a:extLst>
              </p:cNvPr>
              <p:cNvSpPr>
                <a:spLocks/>
              </p:cNvSpPr>
              <p:nvPr/>
            </p:nvSpPr>
            <p:spPr bwMode="gray">
              <a:xfrm>
                <a:off x="3681413" y="2105025"/>
                <a:ext cx="3175" cy="3175"/>
              </a:xfrm>
              <a:custGeom>
                <a:avLst/>
                <a:gdLst/>
                <a:ahLst/>
                <a:cxnLst>
                  <a:cxn ang="0">
                    <a:pos x="0" y="0"/>
                  </a:cxn>
                  <a:cxn ang="0">
                    <a:pos x="0" y="0"/>
                  </a:cxn>
                  <a:cxn ang="0">
                    <a:pos x="2" y="0"/>
                  </a:cxn>
                  <a:cxn ang="0">
                    <a:pos x="2" y="2"/>
                  </a:cxn>
                  <a:cxn ang="0">
                    <a:pos x="0" y="2"/>
                  </a:cxn>
                  <a:cxn ang="0">
                    <a:pos x="0" y="0"/>
                  </a:cxn>
                </a:cxnLst>
                <a:rect l="0" t="0" r="r" b="b"/>
                <a:pathLst>
                  <a:path w="2" h="2">
                    <a:moveTo>
                      <a:pt x="0" y="0"/>
                    </a:moveTo>
                    <a:lnTo>
                      <a:pt x="0" y="0"/>
                    </a:lnTo>
                    <a:lnTo>
                      <a:pt x="2" y="0"/>
                    </a:lnTo>
                    <a:lnTo>
                      <a:pt x="2" y="2"/>
                    </a:lnTo>
                    <a:lnTo>
                      <a:pt x="0" y="2"/>
                    </a:lnTo>
                    <a:lnTo>
                      <a:pt x="0"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332" name="Freeform 568">
                <a:extLst>
                  <a:ext uri="{FF2B5EF4-FFF2-40B4-BE49-F238E27FC236}">
                    <a16:creationId xmlns:a16="http://schemas.microsoft.com/office/drawing/2014/main" id="{2A78A5BE-34E1-5441-8F15-58C67EAC9FD1}"/>
                  </a:ext>
                </a:extLst>
              </p:cNvPr>
              <p:cNvSpPr>
                <a:spLocks/>
              </p:cNvSpPr>
              <p:nvPr/>
            </p:nvSpPr>
            <p:spPr bwMode="gray">
              <a:xfrm>
                <a:off x="3681413" y="2105025"/>
                <a:ext cx="3175" cy="3175"/>
              </a:xfrm>
              <a:custGeom>
                <a:avLst/>
                <a:gdLst/>
                <a:ahLst/>
                <a:cxnLst>
                  <a:cxn ang="0">
                    <a:pos x="0" y="0"/>
                  </a:cxn>
                  <a:cxn ang="0">
                    <a:pos x="0" y="0"/>
                  </a:cxn>
                  <a:cxn ang="0">
                    <a:pos x="2" y="0"/>
                  </a:cxn>
                  <a:cxn ang="0">
                    <a:pos x="2" y="2"/>
                  </a:cxn>
                  <a:cxn ang="0">
                    <a:pos x="0" y="2"/>
                  </a:cxn>
                  <a:cxn ang="0">
                    <a:pos x="0" y="0"/>
                  </a:cxn>
                </a:cxnLst>
                <a:rect l="0" t="0" r="r" b="b"/>
                <a:pathLst>
                  <a:path w="2" h="2">
                    <a:moveTo>
                      <a:pt x="0" y="0"/>
                    </a:moveTo>
                    <a:lnTo>
                      <a:pt x="0" y="0"/>
                    </a:lnTo>
                    <a:lnTo>
                      <a:pt x="2" y="0"/>
                    </a:lnTo>
                    <a:lnTo>
                      <a:pt x="2" y="2"/>
                    </a:lnTo>
                    <a:lnTo>
                      <a:pt x="0" y="2"/>
                    </a:lnTo>
                    <a:lnTo>
                      <a:pt x="0"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333" name="Freeform 569">
                <a:extLst>
                  <a:ext uri="{FF2B5EF4-FFF2-40B4-BE49-F238E27FC236}">
                    <a16:creationId xmlns:a16="http://schemas.microsoft.com/office/drawing/2014/main" id="{2E940DF2-EBB7-E44C-A109-81A027418C69}"/>
                  </a:ext>
                </a:extLst>
              </p:cNvPr>
              <p:cNvSpPr>
                <a:spLocks/>
              </p:cNvSpPr>
              <p:nvPr/>
            </p:nvSpPr>
            <p:spPr bwMode="gray">
              <a:xfrm>
                <a:off x="4103688" y="2011363"/>
                <a:ext cx="15875" cy="6350"/>
              </a:xfrm>
              <a:custGeom>
                <a:avLst/>
                <a:gdLst/>
                <a:ahLst/>
                <a:cxnLst>
                  <a:cxn ang="0">
                    <a:pos x="8" y="0"/>
                  </a:cxn>
                  <a:cxn ang="0">
                    <a:pos x="8" y="0"/>
                  </a:cxn>
                  <a:cxn ang="0">
                    <a:pos x="10" y="2"/>
                  </a:cxn>
                  <a:cxn ang="0">
                    <a:pos x="8" y="4"/>
                  </a:cxn>
                  <a:cxn ang="0">
                    <a:pos x="0" y="2"/>
                  </a:cxn>
                  <a:cxn ang="0">
                    <a:pos x="4" y="2"/>
                  </a:cxn>
                  <a:cxn ang="0">
                    <a:pos x="8" y="0"/>
                  </a:cxn>
                </a:cxnLst>
                <a:rect l="0" t="0" r="r" b="b"/>
                <a:pathLst>
                  <a:path w="10" h="4">
                    <a:moveTo>
                      <a:pt x="8" y="0"/>
                    </a:moveTo>
                    <a:lnTo>
                      <a:pt x="8" y="0"/>
                    </a:lnTo>
                    <a:lnTo>
                      <a:pt x="10" y="2"/>
                    </a:lnTo>
                    <a:lnTo>
                      <a:pt x="8" y="4"/>
                    </a:lnTo>
                    <a:lnTo>
                      <a:pt x="0" y="2"/>
                    </a:lnTo>
                    <a:lnTo>
                      <a:pt x="4" y="2"/>
                    </a:lnTo>
                    <a:lnTo>
                      <a:pt x="8"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334" name="Freeform 570">
                <a:extLst>
                  <a:ext uri="{FF2B5EF4-FFF2-40B4-BE49-F238E27FC236}">
                    <a16:creationId xmlns:a16="http://schemas.microsoft.com/office/drawing/2014/main" id="{10A92C01-42BC-0449-B548-9176D61739C4}"/>
                  </a:ext>
                </a:extLst>
              </p:cNvPr>
              <p:cNvSpPr>
                <a:spLocks/>
              </p:cNvSpPr>
              <p:nvPr/>
            </p:nvSpPr>
            <p:spPr bwMode="gray">
              <a:xfrm>
                <a:off x="4103688" y="2011363"/>
                <a:ext cx="15875" cy="6350"/>
              </a:xfrm>
              <a:custGeom>
                <a:avLst/>
                <a:gdLst/>
                <a:ahLst/>
                <a:cxnLst>
                  <a:cxn ang="0">
                    <a:pos x="8" y="0"/>
                  </a:cxn>
                  <a:cxn ang="0">
                    <a:pos x="8" y="0"/>
                  </a:cxn>
                  <a:cxn ang="0">
                    <a:pos x="10" y="2"/>
                  </a:cxn>
                  <a:cxn ang="0">
                    <a:pos x="8" y="4"/>
                  </a:cxn>
                  <a:cxn ang="0">
                    <a:pos x="0" y="2"/>
                  </a:cxn>
                  <a:cxn ang="0">
                    <a:pos x="4" y="2"/>
                  </a:cxn>
                  <a:cxn ang="0">
                    <a:pos x="8" y="0"/>
                  </a:cxn>
                </a:cxnLst>
                <a:rect l="0" t="0" r="r" b="b"/>
                <a:pathLst>
                  <a:path w="10" h="4">
                    <a:moveTo>
                      <a:pt x="8" y="0"/>
                    </a:moveTo>
                    <a:lnTo>
                      <a:pt x="8" y="0"/>
                    </a:lnTo>
                    <a:lnTo>
                      <a:pt x="10" y="2"/>
                    </a:lnTo>
                    <a:lnTo>
                      <a:pt x="8" y="4"/>
                    </a:lnTo>
                    <a:lnTo>
                      <a:pt x="0" y="2"/>
                    </a:lnTo>
                    <a:lnTo>
                      <a:pt x="4" y="2"/>
                    </a:lnTo>
                    <a:lnTo>
                      <a:pt x="8"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335" name="Freeform 571">
                <a:extLst>
                  <a:ext uri="{FF2B5EF4-FFF2-40B4-BE49-F238E27FC236}">
                    <a16:creationId xmlns:a16="http://schemas.microsoft.com/office/drawing/2014/main" id="{7DC859DF-CF83-454A-B410-1DDD9BBACEFC}"/>
                  </a:ext>
                </a:extLst>
              </p:cNvPr>
              <p:cNvSpPr>
                <a:spLocks/>
              </p:cNvSpPr>
              <p:nvPr/>
            </p:nvSpPr>
            <p:spPr bwMode="gray">
              <a:xfrm>
                <a:off x="3632200" y="1973263"/>
                <a:ext cx="9525" cy="1588"/>
              </a:xfrm>
              <a:custGeom>
                <a:avLst/>
                <a:gdLst/>
                <a:ahLst/>
                <a:cxnLst>
                  <a:cxn ang="0">
                    <a:pos x="4" y="0"/>
                  </a:cxn>
                  <a:cxn ang="0">
                    <a:pos x="4" y="0"/>
                  </a:cxn>
                  <a:cxn ang="0">
                    <a:pos x="0" y="0"/>
                  </a:cxn>
                  <a:cxn ang="0">
                    <a:pos x="6" y="0"/>
                  </a:cxn>
                  <a:cxn ang="0">
                    <a:pos x="4" y="0"/>
                  </a:cxn>
                </a:cxnLst>
                <a:rect l="0" t="0" r="r" b="b"/>
                <a:pathLst>
                  <a:path w="6">
                    <a:moveTo>
                      <a:pt x="4" y="0"/>
                    </a:moveTo>
                    <a:lnTo>
                      <a:pt x="4" y="0"/>
                    </a:lnTo>
                    <a:lnTo>
                      <a:pt x="0" y="0"/>
                    </a:lnTo>
                    <a:lnTo>
                      <a:pt x="6" y="0"/>
                    </a:lnTo>
                    <a:lnTo>
                      <a:pt x="4"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336" name="Freeform 572">
                <a:extLst>
                  <a:ext uri="{FF2B5EF4-FFF2-40B4-BE49-F238E27FC236}">
                    <a16:creationId xmlns:a16="http://schemas.microsoft.com/office/drawing/2014/main" id="{C752F8D1-404B-074D-BD20-7BC95488A724}"/>
                  </a:ext>
                </a:extLst>
              </p:cNvPr>
              <p:cNvSpPr>
                <a:spLocks/>
              </p:cNvSpPr>
              <p:nvPr/>
            </p:nvSpPr>
            <p:spPr bwMode="gray">
              <a:xfrm>
                <a:off x="3632200" y="1973263"/>
                <a:ext cx="9525" cy="1588"/>
              </a:xfrm>
              <a:custGeom>
                <a:avLst/>
                <a:gdLst/>
                <a:ahLst/>
                <a:cxnLst>
                  <a:cxn ang="0">
                    <a:pos x="4" y="0"/>
                  </a:cxn>
                  <a:cxn ang="0">
                    <a:pos x="4" y="0"/>
                  </a:cxn>
                  <a:cxn ang="0">
                    <a:pos x="0" y="0"/>
                  </a:cxn>
                  <a:cxn ang="0">
                    <a:pos x="6" y="0"/>
                  </a:cxn>
                  <a:cxn ang="0">
                    <a:pos x="4" y="0"/>
                  </a:cxn>
                </a:cxnLst>
                <a:rect l="0" t="0" r="r" b="b"/>
                <a:pathLst>
                  <a:path w="6">
                    <a:moveTo>
                      <a:pt x="4" y="0"/>
                    </a:moveTo>
                    <a:lnTo>
                      <a:pt x="4" y="0"/>
                    </a:lnTo>
                    <a:lnTo>
                      <a:pt x="0" y="0"/>
                    </a:lnTo>
                    <a:lnTo>
                      <a:pt x="6" y="0"/>
                    </a:lnTo>
                    <a:lnTo>
                      <a:pt x="4"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337" name="Freeform 573">
                <a:extLst>
                  <a:ext uri="{FF2B5EF4-FFF2-40B4-BE49-F238E27FC236}">
                    <a16:creationId xmlns:a16="http://schemas.microsoft.com/office/drawing/2014/main" id="{795F357F-2BF1-184F-8AA0-916EBF67C790}"/>
                  </a:ext>
                </a:extLst>
              </p:cNvPr>
              <p:cNvSpPr>
                <a:spLocks/>
              </p:cNvSpPr>
              <p:nvPr/>
            </p:nvSpPr>
            <p:spPr bwMode="gray">
              <a:xfrm>
                <a:off x="3613150" y="1966913"/>
                <a:ext cx="9525" cy="12700"/>
              </a:xfrm>
              <a:custGeom>
                <a:avLst/>
                <a:gdLst/>
                <a:ahLst/>
                <a:cxnLst>
                  <a:cxn ang="0">
                    <a:pos x="2" y="0"/>
                  </a:cxn>
                  <a:cxn ang="0">
                    <a:pos x="2" y="0"/>
                  </a:cxn>
                  <a:cxn ang="0">
                    <a:pos x="0" y="2"/>
                  </a:cxn>
                  <a:cxn ang="0">
                    <a:pos x="0" y="4"/>
                  </a:cxn>
                  <a:cxn ang="0">
                    <a:pos x="0" y="8"/>
                  </a:cxn>
                  <a:cxn ang="0">
                    <a:pos x="6" y="8"/>
                  </a:cxn>
                  <a:cxn ang="0">
                    <a:pos x="6" y="2"/>
                  </a:cxn>
                  <a:cxn ang="0">
                    <a:pos x="2" y="0"/>
                  </a:cxn>
                </a:cxnLst>
                <a:rect l="0" t="0" r="r" b="b"/>
                <a:pathLst>
                  <a:path w="6" h="8">
                    <a:moveTo>
                      <a:pt x="2" y="0"/>
                    </a:moveTo>
                    <a:lnTo>
                      <a:pt x="2" y="0"/>
                    </a:lnTo>
                    <a:lnTo>
                      <a:pt x="0" y="2"/>
                    </a:lnTo>
                    <a:lnTo>
                      <a:pt x="0" y="4"/>
                    </a:lnTo>
                    <a:lnTo>
                      <a:pt x="0" y="8"/>
                    </a:lnTo>
                    <a:lnTo>
                      <a:pt x="6" y="8"/>
                    </a:lnTo>
                    <a:lnTo>
                      <a:pt x="6" y="2"/>
                    </a:lnTo>
                    <a:lnTo>
                      <a:pt x="2"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338" name="Freeform 574">
                <a:extLst>
                  <a:ext uri="{FF2B5EF4-FFF2-40B4-BE49-F238E27FC236}">
                    <a16:creationId xmlns:a16="http://schemas.microsoft.com/office/drawing/2014/main" id="{E8469A4F-B79C-3541-AE65-A19FF6ECC6F9}"/>
                  </a:ext>
                </a:extLst>
              </p:cNvPr>
              <p:cNvSpPr>
                <a:spLocks/>
              </p:cNvSpPr>
              <p:nvPr/>
            </p:nvSpPr>
            <p:spPr bwMode="gray">
              <a:xfrm>
                <a:off x="3613150" y="1966913"/>
                <a:ext cx="9525" cy="12700"/>
              </a:xfrm>
              <a:custGeom>
                <a:avLst/>
                <a:gdLst/>
                <a:ahLst/>
                <a:cxnLst>
                  <a:cxn ang="0">
                    <a:pos x="2" y="0"/>
                  </a:cxn>
                  <a:cxn ang="0">
                    <a:pos x="2" y="0"/>
                  </a:cxn>
                  <a:cxn ang="0">
                    <a:pos x="0" y="2"/>
                  </a:cxn>
                  <a:cxn ang="0">
                    <a:pos x="0" y="4"/>
                  </a:cxn>
                  <a:cxn ang="0">
                    <a:pos x="0" y="8"/>
                  </a:cxn>
                  <a:cxn ang="0">
                    <a:pos x="6" y="8"/>
                  </a:cxn>
                  <a:cxn ang="0">
                    <a:pos x="6" y="2"/>
                  </a:cxn>
                  <a:cxn ang="0">
                    <a:pos x="2" y="0"/>
                  </a:cxn>
                </a:cxnLst>
                <a:rect l="0" t="0" r="r" b="b"/>
                <a:pathLst>
                  <a:path w="6" h="8">
                    <a:moveTo>
                      <a:pt x="2" y="0"/>
                    </a:moveTo>
                    <a:lnTo>
                      <a:pt x="2" y="0"/>
                    </a:lnTo>
                    <a:lnTo>
                      <a:pt x="0" y="2"/>
                    </a:lnTo>
                    <a:lnTo>
                      <a:pt x="0" y="4"/>
                    </a:lnTo>
                    <a:lnTo>
                      <a:pt x="0" y="8"/>
                    </a:lnTo>
                    <a:lnTo>
                      <a:pt x="6" y="8"/>
                    </a:lnTo>
                    <a:lnTo>
                      <a:pt x="6" y="2"/>
                    </a:lnTo>
                    <a:lnTo>
                      <a:pt x="2"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339" name="Freeform 575">
                <a:extLst>
                  <a:ext uri="{FF2B5EF4-FFF2-40B4-BE49-F238E27FC236}">
                    <a16:creationId xmlns:a16="http://schemas.microsoft.com/office/drawing/2014/main" id="{BC9DB105-AA76-114D-B757-CFCBE41DAA0F}"/>
                  </a:ext>
                </a:extLst>
              </p:cNvPr>
              <p:cNvSpPr>
                <a:spLocks/>
              </p:cNvSpPr>
              <p:nvPr/>
            </p:nvSpPr>
            <p:spPr bwMode="gray">
              <a:xfrm>
                <a:off x="4125913" y="1901825"/>
                <a:ext cx="93663" cy="53975"/>
              </a:xfrm>
              <a:custGeom>
                <a:avLst/>
                <a:gdLst/>
                <a:ahLst/>
                <a:cxnLst>
                  <a:cxn ang="0">
                    <a:pos x="24" y="0"/>
                  </a:cxn>
                  <a:cxn ang="0">
                    <a:pos x="24" y="0"/>
                  </a:cxn>
                  <a:cxn ang="0">
                    <a:pos x="18" y="2"/>
                  </a:cxn>
                  <a:cxn ang="0">
                    <a:pos x="18" y="4"/>
                  </a:cxn>
                  <a:cxn ang="0">
                    <a:pos x="20" y="6"/>
                  </a:cxn>
                  <a:cxn ang="0">
                    <a:pos x="10" y="4"/>
                  </a:cxn>
                  <a:cxn ang="0">
                    <a:pos x="8" y="4"/>
                  </a:cxn>
                  <a:cxn ang="0">
                    <a:pos x="2" y="6"/>
                  </a:cxn>
                  <a:cxn ang="0">
                    <a:pos x="0" y="10"/>
                  </a:cxn>
                  <a:cxn ang="0">
                    <a:pos x="0" y="14"/>
                  </a:cxn>
                  <a:cxn ang="0">
                    <a:pos x="4" y="14"/>
                  </a:cxn>
                  <a:cxn ang="0">
                    <a:pos x="8" y="16"/>
                  </a:cxn>
                  <a:cxn ang="0">
                    <a:pos x="10" y="16"/>
                  </a:cxn>
                  <a:cxn ang="0">
                    <a:pos x="14" y="14"/>
                  </a:cxn>
                  <a:cxn ang="0">
                    <a:pos x="18" y="14"/>
                  </a:cxn>
                  <a:cxn ang="0">
                    <a:pos x="20" y="12"/>
                  </a:cxn>
                  <a:cxn ang="0">
                    <a:pos x="20" y="10"/>
                  </a:cxn>
                  <a:cxn ang="0">
                    <a:pos x="22" y="10"/>
                  </a:cxn>
                  <a:cxn ang="0">
                    <a:pos x="24" y="12"/>
                  </a:cxn>
                  <a:cxn ang="0">
                    <a:pos x="36" y="14"/>
                  </a:cxn>
                  <a:cxn ang="0">
                    <a:pos x="38" y="14"/>
                  </a:cxn>
                  <a:cxn ang="0">
                    <a:pos x="36" y="16"/>
                  </a:cxn>
                  <a:cxn ang="0">
                    <a:pos x="32" y="16"/>
                  </a:cxn>
                  <a:cxn ang="0">
                    <a:pos x="36" y="16"/>
                  </a:cxn>
                  <a:cxn ang="0">
                    <a:pos x="36" y="20"/>
                  </a:cxn>
                  <a:cxn ang="0">
                    <a:pos x="36" y="22"/>
                  </a:cxn>
                  <a:cxn ang="0">
                    <a:pos x="36" y="24"/>
                  </a:cxn>
                  <a:cxn ang="0">
                    <a:pos x="38" y="26"/>
                  </a:cxn>
                  <a:cxn ang="0">
                    <a:pos x="48" y="32"/>
                  </a:cxn>
                  <a:cxn ang="0">
                    <a:pos x="51" y="34"/>
                  </a:cxn>
                  <a:cxn ang="0">
                    <a:pos x="59" y="34"/>
                  </a:cxn>
                  <a:cxn ang="0">
                    <a:pos x="59" y="32"/>
                  </a:cxn>
                  <a:cxn ang="0">
                    <a:pos x="55" y="30"/>
                  </a:cxn>
                  <a:cxn ang="0">
                    <a:pos x="51" y="30"/>
                  </a:cxn>
                  <a:cxn ang="0">
                    <a:pos x="57" y="26"/>
                  </a:cxn>
                  <a:cxn ang="0">
                    <a:pos x="57" y="24"/>
                  </a:cxn>
                  <a:cxn ang="0">
                    <a:pos x="49" y="22"/>
                  </a:cxn>
                  <a:cxn ang="0">
                    <a:pos x="46" y="20"/>
                  </a:cxn>
                  <a:cxn ang="0">
                    <a:pos x="49" y="20"/>
                  </a:cxn>
                  <a:cxn ang="0">
                    <a:pos x="51" y="22"/>
                  </a:cxn>
                  <a:cxn ang="0">
                    <a:pos x="55" y="22"/>
                  </a:cxn>
                  <a:cxn ang="0">
                    <a:pos x="57" y="22"/>
                  </a:cxn>
                  <a:cxn ang="0">
                    <a:pos x="57" y="14"/>
                  </a:cxn>
                  <a:cxn ang="0">
                    <a:pos x="49" y="12"/>
                  </a:cxn>
                  <a:cxn ang="0">
                    <a:pos x="42" y="14"/>
                  </a:cxn>
                  <a:cxn ang="0">
                    <a:pos x="46" y="12"/>
                  </a:cxn>
                  <a:cxn ang="0">
                    <a:pos x="48" y="12"/>
                  </a:cxn>
                  <a:cxn ang="0">
                    <a:pos x="49" y="6"/>
                  </a:cxn>
                  <a:cxn ang="0">
                    <a:pos x="40" y="6"/>
                  </a:cxn>
                  <a:cxn ang="0">
                    <a:pos x="42" y="4"/>
                  </a:cxn>
                  <a:cxn ang="0">
                    <a:pos x="32" y="2"/>
                  </a:cxn>
                  <a:cxn ang="0">
                    <a:pos x="24" y="0"/>
                  </a:cxn>
                </a:cxnLst>
                <a:rect l="0" t="0" r="r" b="b"/>
                <a:pathLst>
                  <a:path w="59" h="34">
                    <a:moveTo>
                      <a:pt x="24" y="0"/>
                    </a:moveTo>
                    <a:lnTo>
                      <a:pt x="24" y="0"/>
                    </a:lnTo>
                    <a:lnTo>
                      <a:pt x="18" y="2"/>
                    </a:lnTo>
                    <a:lnTo>
                      <a:pt x="18" y="4"/>
                    </a:lnTo>
                    <a:lnTo>
                      <a:pt x="20" y="6"/>
                    </a:lnTo>
                    <a:lnTo>
                      <a:pt x="10" y="4"/>
                    </a:lnTo>
                    <a:lnTo>
                      <a:pt x="8" y="4"/>
                    </a:lnTo>
                    <a:lnTo>
                      <a:pt x="2" y="6"/>
                    </a:lnTo>
                    <a:lnTo>
                      <a:pt x="0" y="10"/>
                    </a:lnTo>
                    <a:lnTo>
                      <a:pt x="0" y="14"/>
                    </a:lnTo>
                    <a:lnTo>
                      <a:pt x="4" y="14"/>
                    </a:lnTo>
                    <a:lnTo>
                      <a:pt x="8" y="16"/>
                    </a:lnTo>
                    <a:lnTo>
                      <a:pt x="10" y="16"/>
                    </a:lnTo>
                    <a:lnTo>
                      <a:pt x="14" y="14"/>
                    </a:lnTo>
                    <a:lnTo>
                      <a:pt x="18" y="14"/>
                    </a:lnTo>
                    <a:lnTo>
                      <a:pt x="20" y="12"/>
                    </a:lnTo>
                    <a:lnTo>
                      <a:pt x="20" y="10"/>
                    </a:lnTo>
                    <a:lnTo>
                      <a:pt x="22" y="10"/>
                    </a:lnTo>
                    <a:lnTo>
                      <a:pt x="24" y="12"/>
                    </a:lnTo>
                    <a:lnTo>
                      <a:pt x="36" y="14"/>
                    </a:lnTo>
                    <a:lnTo>
                      <a:pt x="38" y="14"/>
                    </a:lnTo>
                    <a:lnTo>
                      <a:pt x="36" y="16"/>
                    </a:lnTo>
                    <a:lnTo>
                      <a:pt x="32" y="16"/>
                    </a:lnTo>
                    <a:lnTo>
                      <a:pt x="36" y="16"/>
                    </a:lnTo>
                    <a:lnTo>
                      <a:pt x="36" y="20"/>
                    </a:lnTo>
                    <a:lnTo>
                      <a:pt x="36" y="22"/>
                    </a:lnTo>
                    <a:lnTo>
                      <a:pt x="36" y="24"/>
                    </a:lnTo>
                    <a:lnTo>
                      <a:pt x="38" y="26"/>
                    </a:lnTo>
                    <a:lnTo>
                      <a:pt x="48" y="32"/>
                    </a:lnTo>
                    <a:lnTo>
                      <a:pt x="51" y="34"/>
                    </a:lnTo>
                    <a:lnTo>
                      <a:pt x="59" y="34"/>
                    </a:lnTo>
                    <a:lnTo>
                      <a:pt x="59" y="32"/>
                    </a:lnTo>
                    <a:lnTo>
                      <a:pt x="55" y="30"/>
                    </a:lnTo>
                    <a:lnTo>
                      <a:pt x="51" y="30"/>
                    </a:lnTo>
                    <a:lnTo>
                      <a:pt x="57" y="26"/>
                    </a:lnTo>
                    <a:lnTo>
                      <a:pt x="57" y="24"/>
                    </a:lnTo>
                    <a:lnTo>
                      <a:pt x="49" y="22"/>
                    </a:lnTo>
                    <a:lnTo>
                      <a:pt x="46" y="20"/>
                    </a:lnTo>
                    <a:lnTo>
                      <a:pt x="49" y="20"/>
                    </a:lnTo>
                    <a:lnTo>
                      <a:pt x="51" y="22"/>
                    </a:lnTo>
                    <a:lnTo>
                      <a:pt x="55" y="22"/>
                    </a:lnTo>
                    <a:lnTo>
                      <a:pt x="57" y="22"/>
                    </a:lnTo>
                    <a:lnTo>
                      <a:pt x="57" y="14"/>
                    </a:lnTo>
                    <a:lnTo>
                      <a:pt x="49" y="12"/>
                    </a:lnTo>
                    <a:lnTo>
                      <a:pt x="42" y="14"/>
                    </a:lnTo>
                    <a:lnTo>
                      <a:pt x="46" y="12"/>
                    </a:lnTo>
                    <a:lnTo>
                      <a:pt x="48" y="12"/>
                    </a:lnTo>
                    <a:lnTo>
                      <a:pt x="49" y="6"/>
                    </a:lnTo>
                    <a:lnTo>
                      <a:pt x="40" y="6"/>
                    </a:lnTo>
                    <a:lnTo>
                      <a:pt x="42" y="4"/>
                    </a:lnTo>
                    <a:lnTo>
                      <a:pt x="32" y="2"/>
                    </a:lnTo>
                    <a:lnTo>
                      <a:pt x="24"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340" name="Freeform 576">
                <a:extLst>
                  <a:ext uri="{FF2B5EF4-FFF2-40B4-BE49-F238E27FC236}">
                    <a16:creationId xmlns:a16="http://schemas.microsoft.com/office/drawing/2014/main" id="{81785D81-7542-DD4A-BF5C-70D5935713AA}"/>
                  </a:ext>
                </a:extLst>
              </p:cNvPr>
              <p:cNvSpPr>
                <a:spLocks/>
              </p:cNvSpPr>
              <p:nvPr/>
            </p:nvSpPr>
            <p:spPr bwMode="gray">
              <a:xfrm>
                <a:off x="4125913" y="1901825"/>
                <a:ext cx="93663" cy="53975"/>
              </a:xfrm>
              <a:custGeom>
                <a:avLst/>
                <a:gdLst/>
                <a:ahLst/>
                <a:cxnLst>
                  <a:cxn ang="0">
                    <a:pos x="24" y="0"/>
                  </a:cxn>
                  <a:cxn ang="0">
                    <a:pos x="24" y="0"/>
                  </a:cxn>
                  <a:cxn ang="0">
                    <a:pos x="18" y="2"/>
                  </a:cxn>
                  <a:cxn ang="0">
                    <a:pos x="18" y="4"/>
                  </a:cxn>
                  <a:cxn ang="0">
                    <a:pos x="20" y="6"/>
                  </a:cxn>
                  <a:cxn ang="0">
                    <a:pos x="10" y="4"/>
                  </a:cxn>
                  <a:cxn ang="0">
                    <a:pos x="8" y="4"/>
                  </a:cxn>
                  <a:cxn ang="0">
                    <a:pos x="2" y="6"/>
                  </a:cxn>
                  <a:cxn ang="0">
                    <a:pos x="0" y="10"/>
                  </a:cxn>
                  <a:cxn ang="0">
                    <a:pos x="0" y="14"/>
                  </a:cxn>
                  <a:cxn ang="0">
                    <a:pos x="4" y="14"/>
                  </a:cxn>
                  <a:cxn ang="0">
                    <a:pos x="8" y="16"/>
                  </a:cxn>
                  <a:cxn ang="0">
                    <a:pos x="10" y="16"/>
                  </a:cxn>
                  <a:cxn ang="0">
                    <a:pos x="14" y="14"/>
                  </a:cxn>
                  <a:cxn ang="0">
                    <a:pos x="18" y="14"/>
                  </a:cxn>
                  <a:cxn ang="0">
                    <a:pos x="20" y="12"/>
                  </a:cxn>
                  <a:cxn ang="0">
                    <a:pos x="20" y="10"/>
                  </a:cxn>
                  <a:cxn ang="0">
                    <a:pos x="22" y="10"/>
                  </a:cxn>
                  <a:cxn ang="0">
                    <a:pos x="24" y="12"/>
                  </a:cxn>
                  <a:cxn ang="0">
                    <a:pos x="36" y="14"/>
                  </a:cxn>
                  <a:cxn ang="0">
                    <a:pos x="38" y="14"/>
                  </a:cxn>
                  <a:cxn ang="0">
                    <a:pos x="36" y="16"/>
                  </a:cxn>
                  <a:cxn ang="0">
                    <a:pos x="32" y="16"/>
                  </a:cxn>
                  <a:cxn ang="0">
                    <a:pos x="36" y="16"/>
                  </a:cxn>
                  <a:cxn ang="0">
                    <a:pos x="36" y="20"/>
                  </a:cxn>
                  <a:cxn ang="0">
                    <a:pos x="36" y="22"/>
                  </a:cxn>
                  <a:cxn ang="0">
                    <a:pos x="36" y="24"/>
                  </a:cxn>
                  <a:cxn ang="0">
                    <a:pos x="38" y="26"/>
                  </a:cxn>
                  <a:cxn ang="0">
                    <a:pos x="48" y="32"/>
                  </a:cxn>
                  <a:cxn ang="0">
                    <a:pos x="51" y="34"/>
                  </a:cxn>
                  <a:cxn ang="0">
                    <a:pos x="59" y="34"/>
                  </a:cxn>
                  <a:cxn ang="0">
                    <a:pos x="59" y="32"/>
                  </a:cxn>
                  <a:cxn ang="0">
                    <a:pos x="55" y="30"/>
                  </a:cxn>
                  <a:cxn ang="0">
                    <a:pos x="51" y="30"/>
                  </a:cxn>
                  <a:cxn ang="0">
                    <a:pos x="57" y="26"/>
                  </a:cxn>
                  <a:cxn ang="0">
                    <a:pos x="57" y="24"/>
                  </a:cxn>
                  <a:cxn ang="0">
                    <a:pos x="49" y="22"/>
                  </a:cxn>
                  <a:cxn ang="0">
                    <a:pos x="46" y="20"/>
                  </a:cxn>
                  <a:cxn ang="0">
                    <a:pos x="49" y="20"/>
                  </a:cxn>
                  <a:cxn ang="0">
                    <a:pos x="51" y="22"/>
                  </a:cxn>
                  <a:cxn ang="0">
                    <a:pos x="55" y="22"/>
                  </a:cxn>
                  <a:cxn ang="0">
                    <a:pos x="57" y="22"/>
                  </a:cxn>
                  <a:cxn ang="0">
                    <a:pos x="57" y="14"/>
                  </a:cxn>
                  <a:cxn ang="0">
                    <a:pos x="49" y="12"/>
                  </a:cxn>
                  <a:cxn ang="0">
                    <a:pos x="42" y="14"/>
                  </a:cxn>
                  <a:cxn ang="0">
                    <a:pos x="46" y="12"/>
                  </a:cxn>
                  <a:cxn ang="0">
                    <a:pos x="48" y="12"/>
                  </a:cxn>
                  <a:cxn ang="0">
                    <a:pos x="49" y="6"/>
                  </a:cxn>
                  <a:cxn ang="0">
                    <a:pos x="40" y="6"/>
                  </a:cxn>
                  <a:cxn ang="0">
                    <a:pos x="42" y="4"/>
                  </a:cxn>
                  <a:cxn ang="0">
                    <a:pos x="32" y="2"/>
                  </a:cxn>
                  <a:cxn ang="0">
                    <a:pos x="24" y="0"/>
                  </a:cxn>
                </a:cxnLst>
                <a:rect l="0" t="0" r="r" b="b"/>
                <a:pathLst>
                  <a:path w="59" h="34">
                    <a:moveTo>
                      <a:pt x="24" y="0"/>
                    </a:moveTo>
                    <a:lnTo>
                      <a:pt x="24" y="0"/>
                    </a:lnTo>
                    <a:lnTo>
                      <a:pt x="18" y="2"/>
                    </a:lnTo>
                    <a:lnTo>
                      <a:pt x="18" y="4"/>
                    </a:lnTo>
                    <a:lnTo>
                      <a:pt x="20" y="6"/>
                    </a:lnTo>
                    <a:lnTo>
                      <a:pt x="10" y="4"/>
                    </a:lnTo>
                    <a:lnTo>
                      <a:pt x="8" y="4"/>
                    </a:lnTo>
                    <a:lnTo>
                      <a:pt x="2" y="6"/>
                    </a:lnTo>
                    <a:lnTo>
                      <a:pt x="0" y="10"/>
                    </a:lnTo>
                    <a:lnTo>
                      <a:pt x="0" y="14"/>
                    </a:lnTo>
                    <a:lnTo>
                      <a:pt x="4" y="14"/>
                    </a:lnTo>
                    <a:lnTo>
                      <a:pt x="8" y="16"/>
                    </a:lnTo>
                    <a:lnTo>
                      <a:pt x="10" y="16"/>
                    </a:lnTo>
                    <a:lnTo>
                      <a:pt x="14" y="14"/>
                    </a:lnTo>
                    <a:lnTo>
                      <a:pt x="18" y="14"/>
                    </a:lnTo>
                    <a:lnTo>
                      <a:pt x="20" y="12"/>
                    </a:lnTo>
                    <a:lnTo>
                      <a:pt x="20" y="10"/>
                    </a:lnTo>
                    <a:lnTo>
                      <a:pt x="22" y="10"/>
                    </a:lnTo>
                    <a:lnTo>
                      <a:pt x="24" y="12"/>
                    </a:lnTo>
                    <a:lnTo>
                      <a:pt x="36" y="14"/>
                    </a:lnTo>
                    <a:lnTo>
                      <a:pt x="38" y="14"/>
                    </a:lnTo>
                    <a:lnTo>
                      <a:pt x="36" y="16"/>
                    </a:lnTo>
                    <a:lnTo>
                      <a:pt x="32" y="16"/>
                    </a:lnTo>
                    <a:lnTo>
                      <a:pt x="36" y="16"/>
                    </a:lnTo>
                    <a:lnTo>
                      <a:pt x="36" y="20"/>
                    </a:lnTo>
                    <a:lnTo>
                      <a:pt x="36" y="22"/>
                    </a:lnTo>
                    <a:lnTo>
                      <a:pt x="36" y="24"/>
                    </a:lnTo>
                    <a:lnTo>
                      <a:pt x="38" y="26"/>
                    </a:lnTo>
                    <a:lnTo>
                      <a:pt x="48" y="32"/>
                    </a:lnTo>
                    <a:lnTo>
                      <a:pt x="51" y="34"/>
                    </a:lnTo>
                    <a:lnTo>
                      <a:pt x="59" y="34"/>
                    </a:lnTo>
                    <a:lnTo>
                      <a:pt x="59" y="32"/>
                    </a:lnTo>
                    <a:lnTo>
                      <a:pt x="55" y="30"/>
                    </a:lnTo>
                    <a:lnTo>
                      <a:pt x="51" y="30"/>
                    </a:lnTo>
                    <a:lnTo>
                      <a:pt x="57" y="26"/>
                    </a:lnTo>
                    <a:lnTo>
                      <a:pt x="57" y="24"/>
                    </a:lnTo>
                    <a:lnTo>
                      <a:pt x="49" y="22"/>
                    </a:lnTo>
                    <a:lnTo>
                      <a:pt x="46" y="20"/>
                    </a:lnTo>
                    <a:lnTo>
                      <a:pt x="49" y="20"/>
                    </a:lnTo>
                    <a:lnTo>
                      <a:pt x="51" y="22"/>
                    </a:lnTo>
                    <a:lnTo>
                      <a:pt x="55" y="22"/>
                    </a:lnTo>
                    <a:lnTo>
                      <a:pt x="57" y="22"/>
                    </a:lnTo>
                    <a:lnTo>
                      <a:pt x="57" y="14"/>
                    </a:lnTo>
                    <a:lnTo>
                      <a:pt x="49" y="12"/>
                    </a:lnTo>
                    <a:lnTo>
                      <a:pt x="42" y="14"/>
                    </a:lnTo>
                    <a:lnTo>
                      <a:pt x="46" y="12"/>
                    </a:lnTo>
                    <a:lnTo>
                      <a:pt x="48" y="12"/>
                    </a:lnTo>
                    <a:lnTo>
                      <a:pt x="49" y="6"/>
                    </a:lnTo>
                    <a:lnTo>
                      <a:pt x="40" y="6"/>
                    </a:lnTo>
                    <a:lnTo>
                      <a:pt x="42" y="4"/>
                    </a:lnTo>
                    <a:lnTo>
                      <a:pt x="32" y="2"/>
                    </a:lnTo>
                    <a:lnTo>
                      <a:pt x="24"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341" name="Freeform 577">
                <a:extLst>
                  <a:ext uri="{FF2B5EF4-FFF2-40B4-BE49-F238E27FC236}">
                    <a16:creationId xmlns:a16="http://schemas.microsoft.com/office/drawing/2014/main" id="{52C474C2-65A4-7C48-81FE-1D835A4DC56B}"/>
                  </a:ext>
                </a:extLst>
              </p:cNvPr>
              <p:cNvSpPr>
                <a:spLocks/>
              </p:cNvSpPr>
              <p:nvPr/>
            </p:nvSpPr>
            <p:spPr bwMode="gray">
              <a:xfrm>
                <a:off x="3544888" y="1855788"/>
                <a:ext cx="12700" cy="1588"/>
              </a:xfrm>
              <a:custGeom>
                <a:avLst/>
                <a:gdLst/>
                <a:ahLst/>
                <a:cxnLst>
                  <a:cxn ang="0">
                    <a:pos x="4" y="0"/>
                  </a:cxn>
                  <a:cxn ang="0">
                    <a:pos x="4" y="0"/>
                  </a:cxn>
                  <a:cxn ang="0">
                    <a:pos x="0" y="1"/>
                  </a:cxn>
                  <a:cxn ang="0">
                    <a:pos x="4" y="1"/>
                  </a:cxn>
                  <a:cxn ang="0">
                    <a:pos x="6" y="1"/>
                  </a:cxn>
                  <a:cxn ang="0">
                    <a:pos x="8" y="0"/>
                  </a:cxn>
                  <a:cxn ang="0">
                    <a:pos x="4" y="0"/>
                  </a:cxn>
                </a:cxnLst>
                <a:rect l="0" t="0" r="r" b="b"/>
                <a:pathLst>
                  <a:path w="8" h="1">
                    <a:moveTo>
                      <a:pt x="4" y="0"/>
                    </a:moveTo>
                    <a:lnTo>
                      <a:pt x="4" y="0"/>
                    </a:lnTo>
                    <a:lnTo>
                      <a:pt x="0" y="1"/>
                    </a:lnTo>
                    <a:lnTo>
                      <a:pt x="4" y="1"/>
                    </a:lnTo>
                    <a:lnTo>
                      <a:pt x="6" y="1"/>
                    </a:lnTo>
                    <a:lnTo>
                      <a:pt x="8" y="0"/>
                    </a:lnTo>
                    <a:lnTo>
                      <a:pt x="4"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342" name="Freeform 578">
                <a:extLst>
                  <a:ext uri="{FF2B5EF4-FFF2-40B4-BE49-F238E27FC236}">
                    <a16:creationId xmlns:a16="http://schemas.microsoft.com/office/drawing/2014/main" id="{7E08BA52-CBCE-4E4D-ACFD-3D1B9210EBBD}"/>
                  </a:ext>
                </a:extLst>
              </p:cNvPr>
              <p:cNvSpPr>
                <a:spLocks/>
              </p:cNvSpPr>
              <p:nvPr/>
            </p:nvSpPr>
            <p:spPr bwMode="gray">
              <a:xfrm>
                <a:off x="3544888" y="1855788"/>
                <a:ext cx="12700" cy="1588"/>
              </a:xfrm>
              <a:custGeom>
                <a:avLst/>
                <a:gdLst/>
                <a:ahLst/>
                <a:cxnLst>
                  <a:cxn ang="0">
                    <a:pos x="4" y="0"/>
                  </a:cxn>
                  <a:cxn ang="0">
                    <a:pos x="4" y="0"/>
                  </a:cxn>
                  <a:cxn ang="0">
                    <a:pos x="0" y="1"/>
                  </a:cxn>
                  <a:cxn ang="0">
                    <a:pos x="4" y="1"/>
                  </a:cxn>
                  <a:cxn ang="0">
                    <a:pos x="6" y="1"/>
                  </a:cxn>
                  <a:cxn ang="0">
                    <a:pos x="8" y="0"/>
                  </a:cxn>
                  <a:cxn ang="0">
                    <a:pos x="4" y="0"/>
                  </a:cxn>
                </a:cxnLst>
                <a:rect l="0" t="0" r="r" b="b"/>
                <a:pathLst>
                  <a:path w="8" h="1">
                    <a:moveTo>
                      <a:pt x="4" y="0"/>
                    </a:moveTo>
                    <a:lnTo>
                      <a:pt x="4" y="0"/>
                    </a:lnTo>
                    <a:lnTo>
                      <a:pt x="0" y="1"/>
                    </a:lnTo>
                    <a:lnTo>
                      <a:pt x="4" y="1"/>
                    </a:lnTo>
                    <a:lnTo>
                      <a:pt x="6" y="1"/>
                    </a:lnTo>
                    <a:lnTo>
                      <a:pt x="8" y="0"/>
                    </a:lnTo>
                    <a:lnTo>
                      <a:pt x="4"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343" name="Freeform 579">
                <a:extLst>
                  <a:ext uri="{FF2B5EF4-FFF2-40B4-BE49-F238E27FC236}">
                    <a16:creationId xmlns:a16="http://schemas.microsoft.com/office/drawing/2014/main" id="{6B0159EA-04CE-CD4B-87FD-7457EDFFCF0D}"/>
                  </a:ext>
                </a:extLst>
              </p:cNvPr>
              <p:cNvSpPr>
                <a:spLocks/>
              </p:cNvSpPr>
              <p:nvPr/>
            </p:nvSpPr>
            <p:spPr bwMode="gray">
              <a:xfrm>
                <a:off x="4267200" y="1849438"/>
                <a:ext cx="6350" cy="6350"/>
              </a:xfrm>
              <a:custGeom>
                <a:avLst/>
                <a:gdLst/>
                <a:ahLst/>
                <a:cxnLst>
                  <a:cxn ang="0">
                    <a:pos x="4" y="0"/>
                  </a:cxn>
                  <a:cxn ang="0">
                    <a:pos x="4" y="0"/>
                  </a:cxn>
                  <a:cxn ang="0">
                    <a:pos x="0" y="4"/>
                  </a:cxn>
                  <a:cxn ang="0">
                    <a:pos x="4" y="4"/>
                  </a:cxn>
                  <a:cxn ang="0">
                    <a:pos x="4" y="0"/>
                  </a:cxn>
                </a:cxnLst>
                <a:rect l="0" t="0" r="r" b="b"/>
                <a:pathLst>
                  <a:path w="4" h="4">
                    <a:moveTo>
                      <a:pt x="4" y="0"/>
                    </a:moveTo>
                    <a:lnTo>
                      <a:pt x="4" y="0"/>
                    </a:lnTo>
                    <a:lnTo>
                      <a:pt x="0" y="4"/>
                    </a:lnTo>
                    <a:lnTo>
                      <a:pt x="4" y="4"/>
                    </a:lnTo>
                    <a:lnTo>
                      <a:pt x="4"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344" name="Freeform 580">
                <a:extLst>
                  <a:ext uri="{FF2B5EF4-FFF2-40B4-BE49-F238E27FC236}">
                    <a16:creationId xmlns:a16="http://schemas.microsoft.com/office/drawing/2014/main" id="{EDBAE095-06F7-034C-A185-2F691157CB2F}"/>
                  </a:ext>
                </a:extLst>
              </p:cNvPr>
              <p:cNvSpPr>
                <a:spLocks/>
              </p:cNvSpPr>
              <p:nvPr/>
            </p:nvSpPr>
            <p:spPr bwMode="gray">
              <a:xfrm>
                <a:off x="4267200" y="1849438"/>
                <a:ext cx="6350" cy="6350"/>
              </a:xfrm>
              <a:custGeom>
                <a:avLst/>
                <a:gdLst/>
                <a:ahLst/>
                <a:cxnLst>
                  <a:cxn ang="0">
                    <a:pos x="4" y="0"/>
                  </a:cxn>
                  <a:cxn ang="0">
                    <a:pos x="4" y="0"/>
                  </a:cxn>
                  <a:cxn ang="0">
                    <a:pos x="0" y="4"/>
                  </a:cxn>
                  <a:cxn ang="0">
                    <a:pos x="4" y="4"/>
                  </a:cxn>
                  <a:cxn ang="0">
                    <a:pos x="4" y="0"/>
                  </a:cxn>
                </a:cxnLst>
                <a:rect l="0" t="0" r="r" b="b"/>
                <a:pathLst>
                  <a:path w="4" h="4">
                    <a:moveTo>
                      <a:pt x="4" y="0"/>
                    </a:moveTo>
                    <a:lnTo>
                      <a:pt x="4" y="0"/>
                    </a:lnTo>
                    <a:lnTo>
                      <a:pt x="0" y="4"/>
                    </a:lnTo>
                    <a:lnTo>
                      <a:pt x="4" y="4"/>
                    </a:lnTo>
                    <a:lnTo>
                      <a:pt x="4"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345" name="Freeform 581">
                <a:extLst>
                  <a:ext uri="{FF2B5EF4-FFF2-40B4-BE49-F238E27FC236}">
                    <a16:creationId xmlns:a16="http://schemas.microsoft.com/office/drawing/2014/main" id="{F5C04CB7-F5D1-954B-9D7F-1066A49CA037}"/>
                  </a:ext>
                </a:extLst>
              </p:cNvPr>
              <p:cNvSpPr>
                <a:spLocks/>
              </p:cNvSpPr>
              <p:nvPr/>
            </p:nvSpPr>
            <p:spPr bwMode="gray">
              <a:xfrm>
                <a:off x="4244975" y="1843088"/>
                <a:ext cx="12700" cy="12700"/>
              </a:xfrm>
              <a:custGeom>
                <a:avLst/>
                <a:gdLst/>
                <a:ahLst/>
                <a:cxnLst>
                  <a:cxn ang="0">
                    <a:pos x="0" y="0"/>
                  </a:cxn>
                  <a:cxn ang="0">
                    <a:pos x="0" y="0"/>
                  </a:cxn>
                  <a:cxn ang="0">
                    <a:pos x="0" y="2"/>
                  </a:cxn>
                  <a:cxn ang="0">
                    <a:pos x="0" y="8"/>
                  </a:cxn>
                  <a:cxn ang="0">
                    <a:pos x="2" y="8"/>
                  </a:cxn>
                  <a:cxn ang="0">
                    <a:pos x="8" y="8"/>
                  </a:cxn>
                  <a:cxn ang="0">
                    <a:pos x="8" y="2"/>
                  </a:cxn>
                  <a:cxn ang="0">
                    <a:pos x="2" y="2"/>
                  </a:cxn>
                  <a:cxn ang="0">
                    <a:pos x="2" y="0"/>
                  </a:cxn>
                  <a:cxn ang="0">
                    <a:pos x="0" y="0"/>
                  </a:cxn>
                </a:cxnLst>
                <a:rect l="0" t="0" r="r" b="b"/>
                <a:pathLst>
                  <a:path w="8" h="8">
                    <a:moveTo>
                      <a:pt x="0" y="0"/>
                    </a:moveTo>
                    <a:lnTo>
                      <a:pt x="0" y="0"/>
                    </a:lnTo>
                    <a:lnTo>
                      <a:pt x="0" y="2"/>
                    </a:lnTo>
                    <a:lnTo>
                      <a:pt x="0" y="8"/>
                    </a:lnTo>
                    <a:lnTo>
                      <a:pt x="2" y="8"/>
                    </a:lnTo>
                    <a:lnTo>
                      <a:pt x="8" y="8"/>
                    </a:lnTo>
                    <a:lnTo>
                      <a:pt x="8" y="2"/>
                    </a:lnTo>
                    <a:lnTo>
                      <a:pt x="2" y="2"/>
                    </a:lnTo>
                    <a:lnTo>
                      <a:pt x="2" y="0"/>
                    </a:lnTo>
                    <a:lnTo>
                      <a:pt x="0"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346" name="Freeform 582">
                <a:extLst>
                  <a:ext uri="{FF2B5EF4-FFF2-40B4-BE49-F238E27FC236}">
                    <a16:creationId xmlns:a16="http://schemas.microsoft.com/office/drawing/2014/main" id="{D167F6F7-4201-2940-9D94-5F08DE445119}"/>
                  </a:ext>
                </a:extLst>
              </p:cNvPr>
              <p:cNvSpPr>
                <a:spLocks/>
              </p:cNvSpPr>
              <p:nvPr/>
            </p:nvSpPr>
            <p:spPr bwMode="gray">
              <a:xfrm>
                <a:off x="4244975" y="1843088"/>
                <a:ext cx="12700" cy="12700"/>
              </a:xfrm>
              <a:custGeom>
                <a:avLst/>
                <a:gdLst/>
                <a:ahLst/>
                <a:cxnLst>
                  <a:cxn ang="0">
                    <a:pos x="0" y="0"/>
                  </a:cxn>
                  <a:cxn ang="0">
                    <a:pos x="0" y="0"/>
                  </a:cxn>
                  <a:cxn ang="0">
                    <a:pos x="0" y="2"/>
                  </a:cxn>
                  <a:cxn ang="0">
                    <a:pos x="0" y="8"/>
                  </a:cxn>
                  <a:cxn ang="0">
                    <a:pos x="2" y="8"/>
                  </a:cxn>
                  <a:cxn ang="0">
                    <a:pos x="8" y="8"/>
                  </a:cxn>
                  <a:cxn ang="0">
                    <a:pos x="8" y="2"/>
                  </a:cxn>
                  <a:cxn ang="0">
                    <a:pos x="2" y="2"/>
                  </a:cxn>
                  <a:cxn ang="0">
                    <a:pos x="2" y="0"/>
                  </a:cxn>
                  <a:cxn ang="0">
                    <a:pos x="0" y="0"/>
                  </a:cxn>
                </a:cxnLst>
                <a:rect l="0" t="0" r="r" b="b"/>
                <a:pathLst>
                  <a:path w="8" h="8">
                    <a:moveTo>
                      <a:pt x="0" y="0"/>
                    </a:moveTo>
                    <a:lnTo>
                      <a:pt x="0" y="0"/>
                    </a:lnTo>
                    <a:lnTo>
                      <a:pt x="0" y="2"/>
                    </a:lnTo>
                    <a:lnTo>
                      <a:pt x="0" y="8"/>
                    </a:lnTo>
                    <a:lnTo>
                      <a:pt x="2" y="8"/>
                    </a:lnTo>
                    <a:lnTo>
                      <a:pt x="8" y="8"/>
                    </a:lnTo>
                    <a:lnTo>
                      <a:pt x="8" y="2"/>
                    </a:lnTo>
                    <a:lnTo>
                      <a:pt x="2" y="2"/>
                    </a:lnTo>
                    <a:lnTo>
                      <a:pt x="2" y="0"/>
                    </a:lnTo>
                    <a:lnTo>
                      <a:pt x="0"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347" name="Freeform 583">
                <a:extLst>
                  <a:ext uri="{FF2B5EF4-FFF2-40B4-BE49-F238E27FC236}">
                    <a16:creationId xmlns:a16="http://schemas.microsoft.com/office/drawing/2014/main" id="{842474F0-3C7E-2D46-9D61-384A556AC2F1}"/>
                  </a:ext>
                </a:extLst>
              </p:cNvPr>
              <p:cNvSpPr>
                <a:spLocks/>
              </p:cNvSpPr>
              <p:nvPr/>
            </p:nvSpPr>
            <p:spPr bwMode="gray">
              <a:xfrm>
                <a:off x="4203700" y="1830388"/>
                <a:ext cx="3175" cy="12700"/>
              </a:xfrm>
              <a:custGeom>
                <a:avLst/>
                <a:gdLst/>
                <a:ahLst/>
                <a:cxnLst>
                  <a:cxn ang="0">
                    <a:pos x="0" y="0"/>
                  </a:cxn>
                  <a:cxn ang="0">
                    <a:pos x="0" y="0"/>
                  </a:cxn>
                  <a:cxn ang="0">
                    <a:pos x="2" y="0"/>
                  </a:cxn>
                  <a:cxn ang="0">
                    <a:pos x="2" y="2"/>
                  </a:cxn>
                  <a:cxn ang="0">
                    <a:pos x="2" y="8"/>
                  </a:cxn>
                  <a:cxn ang="0">
                    <a:pos x="0" y="8"/>
                  </a:cxn>
                  <a:cxn ang="0">
                    <a:pos x="0" y="2"/>
                  </a:cxn>
                  <a:cxn ang="0">
                    <a:pos x="0" y="0"/>
                  </a:cxn>
                </a:cxnLst>
                <a:rect l="0" t="0" r="r" b="b"/>
                <a:pathLst>
                  <a:path w="2" h="8">
                    <a:moveTo>
                      <a:pt x="0" y="0"/>
                    </a:moveTo>
                    <a:lnTo>
                      <a:pt x="0" y="0"/>
                    </a:lnTo>
                    <a:lnTo>
                      <a:pt x="2" y="0"/>
                    </a:lnTo>
                    <a:lnTo>
                      <a:pt x="2" y="2"/>
                    </a:lnTo>
                    <a:lnTo>
                      <a:pt x="2" y="8"/>
                    </a:lnTo>
                    <a:lnTo>
                      <a:pt x="0" y="8"/>
                    </a:lnTo>
                    <a:lnTo>
                      <a:pt x="0" y="2"/>
                    </a:lnTo>
                    <a:lnTo>
                      <a:pt x="0"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348" name="Freeform 584">
                <a:extLst>
                  <a:ext uri="{FF2B5EF4-FFF2-40B4-BE49-F238E27FC236}">
                    <a16:creationId xmlns:a16="http://schemas.microsoft.com/office/drawing/2014/main" id="{35BDC71D-C108-5E4B-BFE0-8FD3A0363117}"/>
                  </a:ext>
                </a:extLst>
              </p:cNvPr>
              <p:cNvSpPr>
                <a:spLocks/>
              </p:cNvSpPr>
              <p:nvPr/>
            </p:nvSpPr>
            <p:spPr bwMode="gray">
              <a:xfrm>
                <a:off x="4203700" y="1830388"/>
                <a:ext cx="3175" cy="12700"/>
              </a:xfrm>
              <a:custGeom>
                <a:avLst/>
                <a:gdLst/>
                <a:ahLst/>
                <a:cxnLst>
                  <a:cxn ang="0">
                    <a:pos x="0" y="0"/>
                  </a:cxn>
                  <a:cxn ang="0">
                    <a:pos x="0" y="0"/>
                  </a:cxn>
                  <a:cxn ang="0">
                    <a:pos x="2" y="0"/>
                  </a:cxn>
                  <a:cxn ang="0">
                    <a:pos x="2" y="2"/>
                  </a:cxn>
                  <a:cxn ang="0">
                    <a:pos x="2" y="8"/>
                  </a:cxn>
                  <a:cxn ang="0">
                    <a:pos x="0" y="8"/>
                  </a:cxn>
                  <a:cxn ang="0">
                    <a:pos x="0" y="2"/>
                  </a:cxn>
                  <a:cxn ang="0">
                    <a:pos x="0" y="0"/>
                  </a:cxn>
                </a:cxnLst>
                <a:rect l="0" t="0" r="r" b="b"/>
                <a:pathLst>
                  <a:path w="2" h="8">
                    <a:moveTo>
                      <a:pt x="0" y="0"/>
                    </a:moveTo>
                    <a:lnTo>
                      <a:pt x="0" y="0"/>
                    </a:lnTo>
                    <a:lnTo>
                      <a:pt x="2" y="0"/>
                    </a:lnTo>
                    <a:lnTo>
                      <a:pt x="2" y="2"/>
                    </a:lnTo>
                    <a:lnTo>
                      <a:pt x="2" y="8"/>
                    </a:lnTo>
                    <a:lnTo>
                      <a:pt x="0" y="8"/>
                    </a:lnTo>
                    <a:lnTo>
                      <a:pt x="0" y="2"/>
                    </a:lnTo>
                    <a:lnTo>
                      <a:pt x="0"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349" name="Freeform 585">
                <a:extLst>
                  <a:ext uri="{FF2B5EF4-FFF2-40B4-BE49-F238E27FC236}">
                    <a16:creationId xmlns:a16="http://schemas.microsoft.com/office/drawing/2014/main" id="{F518F688-FFF5-6C40-8F39-5C203AB5F48C}"/>
                  </a:ext>
                </a:extLst>
              </p:cNvPr>
              <p:cNvSpPr>
                <a:spLocks/>
              </p:cNvSpPr>
              <p:nvPr/>
            </p:nvSpPr>
            <p:spPr bwMode="gray">
              <a:xfrm>
                <a:off x="4264025" y="1814513"/>
                <a:ext cx="28575" cy="22225"/>
              </a:xfrm>
              <a:custGeom>
                <a:avLst/>
                <a:gdLst/>
                <a:ahLst/>
                <a:cxnLst>
                  <a:cxn ang="0">
                    <a:pos x="6" y="0"/>
                  </a:cxn>
                  <a:cxn ang="0">
                    <a:pos x="6" y="0"/>
                  </a:cxn>
                  <a:cxn ang="0">
                    <a:pos x="6" y="2"/>
                  </a:cxn>
                  <a:cxn ang="0">
                    <a:pos x="0" y="2"/>
                  </a:cxn>
                  <a:cxn ang="0">
                    <a:pos x="2" y="12"/>
                  </a:cxn>
                  <a:cxn ang="0">
                    <a:pos x="6" y="14"/>
                  </a:cxn>
                  <a:cxn ang="0">
                    <a:pos x="10" y="14"/>
                  </a:cxn>
                  <a:cxn ang="0">
                    <a:pos x="14" y="12"/>
                  </a:cxn>
                  <a:cxn ang="0">
                    <a:pos x="16" y="12"/>
                  </a:cxn>
                  <a:cxn ang="0">
                    <a:pos x="18" y="12"/>
                  </a:cxn>
                  <a:cxn ang="0">
                    <a:pos x="18" y="8"/>
                  </a:cxn>
                  <a:cxn ang="0">
                    <a:pos x="16" y="10"/>
                  </a:cxn>
                  <a:cxn ang="0">
                    <a:pos x="10" y="8"/>
                  </a:cxn>
                  <a:cxn ang="0">
                    <a:pos x="8" y="0"/>
                  </a:cxn>
                  <a:cxn ang="0">
                    <a:pos x="6" y="0"/>
                  </a:cxn>
                </a:cxnLst>
                <a:rect l="0" t="0" r="r" b="b"/>
                <a:pathLst>
                  <a:path w="18" h="14">
                    <a:moveTo>
                      <a:pt x="6" y="0"/>
                    </a:moveTo>
                    <a:lnTo>
                      <a:pt x="6" y="0"/>
                    </a:lnTo>
                    <a:lnTo>
                      <a:pt x="6" y="2"/>
                    </a:lnTo>
                    <a:lnTo>
                      <a:pt x="0" y="2"/>
                    </a:lnTo>
                    <a:lnTo>
                      <a:pt x="2" y="12"/>
                    </a:lnTo>
                    <a:lnTo>
                      <a:pt x="6" y="14"/>
                    </a:lnTo>
                    <a:lnTo>
                      <a:pt x="10" y="14"/>
                    </a:lnTo>
                    <a:lnTo>
                      <a:pt x="14" y="12"/>
                    </a:lnTo>
                    <a:lnTo>
                      <a:pt x="16" y="12"/>
                    </a:lnTo>
                    <a:lnTo>
                      <a:pt x="18" y="12"/>
                    </a:lnTo>
                    <a:lnTo>
                      <a:pt x="18" y="8"/>
                    </a:lnTo>
                    <a:lnTo>
                      <a:pt x="16" y="10"/>
                    </a:lnTo>
                    <a:lnTo>
                      <a:pt x="10" y="8"/>
                    </a:lnTo>
                    <a:lnTo>
                      <a:pt x="8" y="0"/>
                    </a:lnTo>
                    <a:lnTo>
                      <a:pt x="6"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350" name="Freeform 586">
                <a:extLst>
                  <a:ext uri="{FF2B5EF4-FFF2-40B4-BE49-F238E27FC236}">
                    <a16:creationId xmlns:a16="http://schemas.microsoft.com/office/drawing/2014/main" id="{3437CF3E-F1E1-EA4D-8CD2-0E9250F72950}"/>
                  </a:ext>
                </a:extLst>
              </p:cNvPr>
              <p:cNvSpPr>
                <a:spLocks/>
              </p:cNvSpPr>
              <p:nvPr/>
            </p:nvSpPr>
            <p:spPr bwMode="gray">
              <a:xfrm>
                <a:off x="4264025" y="1814513"/>
                <a:ext cx="28575" cy="22225"/>
              </a:xfrm>
              <a:custGeom>
                <a:avLst/>
                <a:gdLst/>
                <a:ahLst/>
                <a:cxnLst>
                  <a:cxn ang="0">
                    <a:pos x="6" y="0"/>
                  </a:cxn>
                  <a:cxn ang="0">
                    <a:pos x="6" y="0"/>
                  </a:cxn>
                  <a:cxn ang="0">
                    <a:pos x="6" y="2"/>
                  </a:cxn>
                  <a:cxn ang="0">
                    <a:pos x="0" y="2"/>
                  </a:cxn>
                  <a:cxn ang="0">
                    <a:pos x="2" y="12"/>
                  </a:cxn>
                  <a:cxn ang="0">
                    <a:pos x="6" y="14"/>
                  </a:cxn>
                  <a:cxn ang="0">
                    <a:pos x="10" y="14"/>
                  </a:cxn>
                  <a:cxn ang="0">
                    <a:pos x="14" y="12"/>
                  </a:cxn>
                  <a:cxn ang="0">
                    <a:pos x="16" y="12"/>
                  </a:cxn>
                  <a:cxn ang="0">
                    <a:pos x="18" y="12"/>
                  </a:cxn>
                  <a:cxn ang="0">
                    <a:pos x="18" y="8"/>
                  </a:cxn>
                  <a:cxn ang="0">
                    <a:pos x="16" y="10"/>
                  </a:cxn>
                  <a:cxn ang="0">
                    <a:pos x="10" y="8"/>
                  </a:cxn>
                  <a:cxn ang="0">
                    <a:pos x="8" y="0"/>
                  </a:cxn>
                  <a:cxn ang="0">
                    <a:pos x="6" y="0"/>
                  </a:cxn>
                </a:cxnLst>
                <a:rect l="0" t="0" r="r" b="b"/>
                <a:pathLst>
                  <a:path w="18" h="14">
                    <a:moveTo>
                      <a:pt x="6" y="0"/>
                    </a:moveTo>
                    <a:lnTo>
                      <a:pt x="6" y="0"/>
                    </a:lnTo>
                    <a:lnTo>
                      <a:pt x="6" y="2"/>
                    </a:lnTo>
                    <a:lnTo>
                      <a:pt x="0" y="2"/>
                    </a:lnTo>
                    <a:lnTo>
                      <a:pt x="2" y="12"/>
                    </a:lnTo>
                    <a:lnTo>
                      <a:pt x="6" y="14"/>
                    </a:lnTo>
                    <a:lnTo>
                      <a:pt x="10" y="14"/>
                    </a:lnTo>
                    <a:lnTo>
                      <a:pt x="14" y="12"/>
                    </a:lnTo>
                    <a:lnTo>
                      <a:pt x="16" y="12"/>
                    </a:lnTo>
                    <a:lnTo>
                      <a:pt x="18" y="12"/>
                    </a:lnTo>
                    <a:lnTo>
                      <a:pt x="18" y="8"/>
                    </a:lnTo>
                    <a:lnTo>
                      <a:pt x="16" y="10"/>
                    </a:lnTo>
                    <a:lnTo>
                      <a:pt x="10" y="8"/>
                    </a:lnTo>
                    <a:lnTo>
                      <a:pt x="8" y="0"/>
                    </a:lnTo>
                    <a:lnTo>
                      <a:pt x="6"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351" name="Freeform 587">
                <a:extLst>
                  <a:ext uri="{FF2B5EF4-FFF2-40B4-BE49-F238E27FC236}">
                    <a16:creationId xmlns:a16="http://schemas.microsoft.com/office/drawing/2014/main" id="{95289D58-0AD0-2B41-B2D8-238305F2F663}"/>
                  </a:ext>
                </a:extLst>
              </p:cNvPr>
              <p:cNvSpPr>
                <a:spLocks/>
              </p:cNvSpPr>
              <p:nvPr/>
            </p:nvSpPr>
            <p:spPr bwMode="gray">
              <a:xfrm>
                <a:off x="4257675" y="1782763"/>
                <a:ext cx="9525" cy="19050"/>
              </a:xfrm>
              <a:custGeom>
                <a:avLst/>
                <a:gdLst/>
                <a:ahLst/>
                <a:cxnLst>
                  <a:cxn ang="0">
                    <a:pos x="2" y="0"/>
                  </a:cxn>
                  <a:cxn ang="0">
                    <a:pos x="2" y="0"/>
                  </a:cxn>
                  <a:cxn ang="0">
                    <a:pos x="0" y="2"/>
                  </a:cxn>
                  <a:cxn ang="0">
                    <a:pos x="4" y="8"/>
                  </a:cxn>
                  <a:cxn ang="0">
                    <a:pos x="6" y="12"/>
                  </a:cxn>
                  <a:cxn ang="0">
                    <a:pos x="4" y="10"/>
                  </a:cxn>
                  <a:cxn ang="0">
                    <a:pos x="4" y="4"/>
                  </a:cxn>
                  <a:cxn ang="0">
                    <a:pos x="2" y="2"/>
                  </a:cxn>
                  <a:cxn ang="0">
                    <a:pos x="4" y="0"/>
                  </a:cxn>
                  <a:cxn ang="0">
                    <a:pos x="2" y="0"/>
                  </a:cxn>
                </a:cxnLst>
                <a:rect l="0" t="0" r="r" b="b"/>
                <a:pathLst>
                  <a:path w="6" h="12">
                    <a:moveTo>
                      <a:pt x="2" y="0"/>
                    </a:moveTo>
                    <a:lnTo>
                      <a:pt x="2" y="0"/>
                    </a:lnTo>
                    <a:lnTo>
                      <a:pt x="0" y="2"/>
                    </a:lnTo>
                    <a:lnTo>
                      <a:pt x="4" y="8"/>
                    </a:lnTo>
                    <a:lnTo>
                      <a:pt x="6" y="12"/>
                    </a:lnTo>
                    <a:lnTo>
                      <a:pt x="4" y="10"/>
                    </a:lnTo>
                    <a:lnTo>
                      <a:pt x="4" y="4"/>
                    </a:lnTo>
                    <a:lnTo>
                      <a:pt x="2" y="2"/>
                    </a:lnTo>
                    <a:lnTo>
                      <a:pt x="4" y="0"/>
                    </a:lnTo>
                    <a:lnTo>
                      <a:pt x="2"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352" name="Freeform 588">
                <a:extLst>
                  <a:ext uri="{FF2B5EF4-FFF2-40B4-BE49-F238E27FC236}">
                    <a16:creationId xmlns:a16="http://schemas.microsoft.com/office/drawing/2014/main" id="{2C244696-FA6E-C944-825D-39EE5E6BBEE6}"/>
                  </a:ext>
                </a:extLst>
              </p:cNvPr>
              <p:cNvSpPr>
                <a:spLocks/>
              </p:cNvSpPr>
              <p:nvPr/>
            </p:nvSpPr>
            <p:spPr bwMode="gray">
              <a:xfrm>
                <a:off x="4257675" y="1782763"/>
                <a:ext cx="9525" cy="19050"/>
              </a:xfrm>
              <a:custGeom>
                <a:avLst/>
                <a:gdLst/>
                <a:ahLst/>
                <a:cxnLst>
                  <a:cxn ang="0">
                    <a:pos x="2" y="0"/>
                  </a:cxn>
                  <a:cxn ang="0">
                    <a:pos x="2" y="0"/>
                  </a:cxn>
                  <a:cxn ang="0">
                    <a:pos x="0" y="2"/>
                  </a:cxn>
                  <a:cxn ang="0">
                    <a:pos x="4" y="8"/>
                  </a:cxn>
                  <a:cxn ang="0">
                    <a:pos x="6" y="12"/>
                  </a:cxn>
                  <a:cxn ang="0">
                    <a:pos x="4" y="10"/>
                  </a:cxn>
                  <a:cxn ang="0">
                    <a:pos x="4" y="4"/>
                  </a:cxn>
                  <a:cxn ang="0">
                    <a:pos x="2" y="2"/>
                  </a:cxn>
                  <a:cxn ang="0">
                    <a:pos x="4" y="0"/>
                  </a:cxn>
                  <a:cxn ang="0">
                    <a:pos x="2" y="0"/>
                  </a:cxn>
                </a:cxnLst>
                <a:rect l="0" t="0" r="r" b="b"/>
                <a:pathLst>
                  <a:path w="6" h="12">
                    <a:moveTo>
                      <a:pt x="2" y="0"/>
                    </a:moveTo>
                    <a:lnTo>
                      <a:pt x="2" y="0"/>
                    </a:lnTo>
                    <a:lnTo>
                      <a:pt x="0" y="2"/>
                    </a:lnTo>
                    <a:lnTo>
                      <a:pt x="4" y="8"/>
                    </a:lnTo>
                    <a:lnTo>
                      <a:pt x="6" y="12"/>
                    </a:lnTo>
                    <a:lnTo>
                      <a:pt x="4" y="10"/>
                    </a:lnTo>
                    <a:lnTo>
                      <a:pt x="4" y="4"/>
                    </a:lnTo>
                    <a:lnTo>
                      <a:pt x="2" y="2"/>
                    </a:lnTo>
                    <a:lnTo>
                      <a:pt x="4" y="0"/>
                    </a:lnTo>
                    <a:lnTo>
                      <a:pt x="2"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353" name="Freeform 589">
                <a:extLst>
                  <a:ext uri="{FF2B5EF4-FFF2-40B4-BE49-F238E27FC236}">
                    <a16:creationId xmlns:a16="http://schemas.microsoft.com/office/drawing/2014/main" id="{8CF978D2-2A52-6849-B9D6-B8BFCEF5B9AD}"/>
                  </a:ext>
                </a:extLst>
              </p:cNvPr>
              <p:cNvSpPr>
                <a:spLocks/>
              </p:cNvSpPr>
              <p:nvPr/>
            </p:nvSpPr>
            <p:spPr bwMode="gray">
              <a:xfrm>
                <a:off x="3278188" y="1749425"/>
                <a:ext cx="6350" cy="1588"/>
              </a:xfrm>
              <a:custGeom>
                <a:avLst/>
                <a:gdLst/>
                <a:ahLst/>
                <a:cxnLst>
                  <a:cxn ang="0">
                    <a:pos x="0" y="0"/>
                  </a:cxn>
                  <a:cxn ang="0">
                    <a:pos x="0" y="0"/>
                  </a:cxn>
                  <a:cxn ang="0">
                    <a:pos x="4" y="0"/>
                  </a:cxn>
                  <a:cxn ang="0">
                    <a:pos x="0" y="0"/>
                  </a:cxn>
                </a:cxnLst>
                <a:rect l="0" t="0" r="r" b="b"/>
                <a:pathLst>
                  <a:path w="4">
                    <a:moveTo>
                      <a:pt x="0" y="0"/>
                    </a:moveTo>
                    <a:lnTo>
                      <a:pt x="0" y="0"/>
                    </a:lnTo>
                    <a:lnTo>
                      <a:pt x="4" y="0"/>
                    </a:lnTo>
                    <a:lnTo>
                      <a:pt x="0"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354" name="Freeform 590">
                <a:extLst>
                  <a:ext uri="{FF2B5EF4-FFF2-40B4-BE49-F238E27FC236}">
                    <a16:creationId xmlns:a16="http://schemas.microsoft.com/office/drawing/2014/main" id="{D9C96D19-BF3B-5E40-9FC2-5030BBE711BA}"/>
                  </a:ext>
                </a:extLst>
              </p:cNvPr>
              <p:cNvSpPr>
                <a:spLocks/>
              </p:cNvSpPr>
              <p:nvPr/>
            </p:nvSpPr>
            <p:spPr bwMode="gray">
              <a:xfrm>
                <a:off x="3278188" y="1749425"/>
                <a:ext cx="6350" cy="1588"/>
              </a:xfrm>
              <a:custGeom>
                <a:avLst/>
                <a:gdLst/>
                <a:ahLst/>
                <a:cxnLst>
                  <a:cxn ang="0">
                    <a:pos x="0" y="0"/>
                  </a:cxn>
                  <a:cxn ang="0">
                    <a:pos x="0" y="0"/>
                  </a:cxn>
                  <a:cxn ang="0">
                    <a:pos x="4" y="0"/>
                  </a:cxn>
                  <a:cxn ang="0">
                    <a:pos x="0" y="0"/>
                  </a:cxn>
                </a:cxnLst>
                <a:rect l="0" t="0" r="r" b="b"/>
                <a:pathLst>
                  <a:path w="4">
                    <a:moveTo>
                      <a:pt x="0" y="0"/>
                    </a:moveTo>
                    <a:lnTo>
                      <a:pt x="0" y="0"/>
                    </a:lnTo>
                    <a:lnTo>
                      <a:pt x="4" y="0"/>
                    </a:lnTo>
                    <a:lnTo>
                      <a:pt x="0"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355" name="Freeform 591">
                <a:extLst>
                  <a:ext uri="{FF2B5EF4-FFF2-40B4-BE49-F238E27FC236}">
                    <a16:creationId xmlns:a16="http://schemas.microsoft.com/office/drawing/2014/main" id="{32F74833-6816-BE4F-AE85-70D82A35D2C7}"/>
                  </a:ext>
                </a:extLst>
              </p:cNvPr>
              <p:cNvSpPr>
                <a:spLocks/>
              </p:cNvSpPr>
              <p:nvPr/>
            </p:nvSpPr>
            <p:spPr bwMode="gray">
              <a:xfrm>
                <a:off x="3257550" y="1743075"/>
                <a:ext cx="11113" cy="6350"/>
              </a:xfrm>
              <a:custGeom>
                <a:avLst/>
                <a:gdLst/>
                <a:ahLst/>
                <a:cxnLst>
                  <a:cxn ang="0">
                    <a:pos x="2" y="0"/>
                  </a:cxn>
                  <a:cxn ang="0">
                    <a:pos x="2" y="0"/>
                  </a:cxn>
                  <a:cxn ang="0">
                    <a:pos x="0" y="4"/>
                  </a:cxn>
                  <a:cxn ang="0">
                    <a:pos x="2" y="4"/>
                  </a:cxn>
                  <a:cxn ang="0">
                    <a:pos x="3" y="4"/>
                  </a:cxn>
                  <a:cxn ang="0">
                    <a:pos x="7" y="0"/>
                  </a:cxn>
                  <a:cxn ang="0">
                    <a:pos x="2" y="0"/>
                  </a:cxn>
                </a:cxnLst>
                <a:rect l="0" t="0" r="r" b="b"/>
                <a:pathLst>
                  <a:path w="7" h="4">
                    <a:moveTo>
                      <a:pt x="2" y="0"/>
                    </a:moveTo>
                    <a:lnTo>
                      <a:pt x="2" y="0"/>
                    </a:lnTo>
                    <a:lnTo>
                      <a:pt x="0" y="4"/>
                    </a:lnTo>
                    <a:lnTo>
                      <a:pt x="2" y="4"/>
                    </a:lnTo>
                    <a:lnTo>
                      <a:pt x="3" y="4"/>
                    </a:lnTo>
                    <a:lnTo>
                      <a:pt x="7" y="0"/>
                    </a:lnTo>
                    <a:lnTo>
                      <a:pt x="2"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356" name="Freeform 592">
                <a:extLst>
                  <a:ext uri="{FF2B5EF4-FFF2-40B4-BE49-F238E27FC236}">
                    <a16:creationId xmlns:a16="http://schemas.microsoft.com/office/drawing/2014/main" id="{5E11E779-17DF-2348-9D12-983FEE563056}"/>
                  </a:ext>
                </a:extLst>
              </p:cNvPr>
              <p:cNvSpPr>
                <a:spLocks/>
              </p:cNvSpPr>
              <p:nvPr/>
            </p:nvSpPr>
            <p:spPr bwMode="gray">
              <a:xfrm>
                <a:off x="3257550" y="1743075"/>
                <a:ext cx="11113" cy="6350"/>
              </a:xfrm>
              <a:custGeom>
                <a:avLst/>
                <a:gdLst/>
                <a:ahLst/>
                <a:cxnLst>
                  <a:cxn ang="0">
                    <a:pos x="2" y="0"/>
                  </a:cxn>
                  <a:cxn ang="0">
                    <a:pos x="2" y="0"/>
                  </a:cxn>
                  <a:cxn ang="0">
                    <a:pos x="0" y="4"/>
                  </a:cxn>
                  <a:cxn ang="0">
                    <a:pos x="2" y="4"/>
                  </a:cxn>
                  <a:cxn ang="0">
                    <a:pos x="3" y="4"/>
                  </a:cxn>
                  <a:cxn ang="0">
                    <a:pos x="7" y="0"/>
                  </a:cxn>
                  <a:cxn ang="0">
                    <a:pos x="2" y="0"/>
                  </a:cxn>
                </a:cxnLst>
                <a:rect l="0" t="0" r="r" b="b"/>
                <a:pathLst>
                  <a:path w="7" h="4">
                    <a:moveTo>
                      <a:pt x="2" y="0"/>
                    </a:moveTo>
                    <a:lnTo>
                      <a:pt x="2" y="0"/>
                    </a:lnTo>
                    <a:lnTo>
                      <a:pt x="0" y="4"/>
                    </a:lnTo>
                    <a:lnTo>
                      <a:pt x="2" y="4"/>
                    </a:lnTo>
                    <a:lnTo>
                      <a:pt x="3" y="4"/>
                    </a:lnTo>
                    <a:lnTo>
                      <a:pt x="7" y="0"/>
                    </a:lnTo>
                    <a:lnTo>
                      <a:pt x="2"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357" name="Freeform 593">
                <a:extLst>
                  <a:ext uri="{FF2B5EF4-FFF2-40B4-BE49-F238E27FC236}">
                    <a16:creationId xmlns:a16="http://schemas.microsoft.com/office/drawing/2014/main" id="{39F57A1D-6365-8645-8FB5-424920FD4874}"/>
                  </a:ext>
                </a:extLst>
              </p:cNvPr>
              <p:cNvSpPr>
                <a:spLocks/>
              </p:cNvSpPr>
              <p:nvPr/>
            </p:nvSpPr>
            <p:spPr bwMode="gray">
              <a:xfrm>
                <a:off x="4248150" y="1639888"/>
                <a:ext cx="9525" cy="6350"/>
              </a:xfrm>
              <a:custGeom>
                <a:avLst/>
                <a:gdLst/>
                <a:ahLst/>
                <a:cxnLst>
                  <a:cxn ang="0">
                    <a:pos x="0" y="0"/>
                  </a:cxn>
                  <a:cxn ang="0">
                    <a:pos x="0" y="0"/>
                  </a:cxn>
                  <a:cxn ang="0">
                    <a:pos x="0" y="4"/>
                  </a:cxn>
                  <a:cxn ang="0">
                    <a:pos x="6" y="2"/>
                  </a:cxn>
                  <a:cxn ang="0">
                    <a:pos x="0" y="0"/>
                  </a:cxn>
                </a:cxnLst>
                <a:rect l="0" t="0" r="r" b="b"/>
                <a:pathLst>
                  <a:path w="6" h="4">
                    <a:moveTo>
                      <a:pt x="0" y="0"/>
                    </a:moveTo>
                    <a:lnTo>
                      <a:pt x="0" y="0"/>
                    </a:lnTo>
                    <a:lnTo>
                      <a:pt x="0" y="4"/>
                    </a:lnTo>
                    <a:lnTo>
                      <a:pt x="6" y="2"/>
                    </a:lnTo>
                    <a:lnTo>
                      <a:pt x="0"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358" name="Freeform 594">
                <a:extLst>
                  <a:ext uri="{FF2B5EF4-FFF2-40B4-BE49-F238E27FC236}">
                    <a16:creationId xmlns:a16="http://schemas.microsoft.com/office/drawing/2014/main" id="{7F2CF02C-27D1-2C4D-8144-C51015E585DA}"/>
                  </a:ext>
                </a:extLst>
              </p:cNvPr>
              <p:cNvSpPr>
                <a:spLocks/>
              </p:cNvSpPr>
              <p:nvPr/>
            </p:nvSpPr>
            <p:spPr bwMode="gray">
              <a:xfrm>
                <a:off x="4248150" y="1639888"/>
                <a:ext cx="9525" cy="6350"/>
              </a:xfrm>
              <a:custGeom>
                <a:avLst/>
                <a:gdLst/>
                <a:ahLst/>
                <a:cxnLst>
                  <a:cxn ang="0">
                    <a:pos x="0" y="0"/>
                  </a:cxn>
                  <a:cxn ang="0">
                    <a:pos x="0" y="0"/>
                  </a:cxn>
                  <a:cxn ang="0">
                    <a:pos x="0" y="4"/>
                  </a:cxn>
                  <a:cxn ang="0">
                    <a:pos x="6" y="2"/>
                  </a:cxn>
                  <a:cxn ang="0">
                    <a:pos x="0" y="0"/>
                  </a:cxn>
                </a:cxnLst>
                <a:rect l="0" t="0" r="r" b="b"/>
                <a:pathLst>
                  <a:path w="6" h="4">
                    <a:moveTo>
                      <a:pt x="0" y="0"/>
                    </a:moveTo>
                    <a:lnTo>
                      <a:pt x="0" y="0"/>
                    </a:lnTo>
                    <a:lnTo>
                      <a:pt x="0" y="4"/>
                    </a:lnTo>
                    <a:lnTo>
                      <a:pt x="6" y="2"/>
                    </a:lnTo>
                    <a:lnTo>
                      <a:pt x="0"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359" name="Freeform 595">
                <a:extLst>
                  <a:ext uri="{FF2B5EF4-FFF2-40B4-BE49-F238E27FC236}">
                    <a16:creationId xmlns:a16="http://schemas.microsoft.com/office/drawing/2014/main" id="{93DB8621-3FEA-7942-9CCE-49206FA4EA8D}"/>
                  </a:ext>
                </a:extLst>
              </p:cNvPr>
              <p:cNvSpPr>
                <a:spLocks/>
              </p:cNvSpPr>
              <p:nvPr/>
            </p:nvSpPr>
            <p:spPr bwMode="gray">
              <a:xfrm>
                <a:off x="4110038" y="1617663"/>
                <a:ext cx="22225" cy="9525"/>
              </a:xfrm>
              <a:custGeom>
                <a:avLst/>
                <a:gdLst/>
                <a:ahLst/>
                <a:cxnLst>
                  <a:cxn ang="0">
                    <a:pos x="10" y="0"/>
                  </a:cxn>
                  <a:cxn ang="0">
                    <a:pos x="10" y="0"/>
                  </a:cxn>
                  <a:cxn ang="0">
                    <a:pos x="14" y="0"/>
                  </a:cxn>
                  <a:cxn ang="0">
                    <a:pos x="12" y="0"/>
                  </a:cxn>
                  <a:cxn ang="0">
                    <a:pos x="4" y="6"/>
                  </a:cxn>
                  <a:cxn ang="0">
                    <a:pos x="0" y="4"/>
                  </a:cxn>
                  <a:cxn ang="0">
                    <a:pos x="4" y="4"/>
                  </a:cxn>
                  <a:cxn ang="0">
                    <a:pos x="10" y="0"/>
                  </a:cxn>
                </a:cxnLst>
                <a:rect l="0" t="0" r="r" b="b"/>
                <a:pathLst>
                  <a:path w="14" h="6">
                    <a:moveTo>
                      <a:pt x="10" y="0"/>
                    </a:moveTo>
                    <a:lnTo>
                      <a:pt x="10" y="0"/>
                    </a:lnTo>
                    <a:lnTo>
                      <a:pt x="14" y="0"/>
                    </a:lnTo>
                    <a:lnTo>
                      <a:pt x="12" y="0"/>
                    </a:lnTo>
                    <a:lnTo>
                      <a:pt x="4" y="6"/>
                    </a:lnTo>
                    <a:lnTo>
                      <a:pt x="0" y="4"/>
                    </a:lnTo>
                    <a:lnTo>
                      <a:pt x="4" y="4"/>
                    </a:lnTo>
                    <a:lnTo>
                      <a:pt x="10"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360" name="Freeform 596">
                <a:extLst>
                  <a:ext uri="{FF2B5EF4-FFF2-40B4-BE49-F238E27FC236}">
                    <a16:creationId xmlns:a16="http://schemas.microsoft.com/office/drawing/2014/main" id="{DFBA58E9-F425-004B-AEEB-35FB1FE2C1EE}"/>
                  </a:ext>
                </a:extLst>
              </p:cNvPr>
              <p:cNvSpPr>
                <a:spLocks/>
              </p:cNvSpPr>
              <p:nvPr/>
            </p:nvSpPr>
            <p:spPr bwMode="gray">
              <a:xfrm>
                <a:off x="4110038" y="1617663"/>
                <a:ext cx="22225" cy="9525"/>
              </a:xfrm>
              <a:custGeom>
                <a:avLst/>
                <a:gdLst/>
                <a:ahLst/>
                <a:cxnLst>
                  <a:cxn ang="0">
                    <a:pos x="10" y="0"/>
                  </a:cxn>
                  <a:cxn ang="0">
                    <a:pos x="10" y="0"/>
                  </a:cxn>
                  <a:cxn ang="0">
                    <a:pos x="14" y="0"/>
                  </a:cxn>
                  <a:cxn ang="0">
                    <a:pos x="12" y="0"/>
                  </a:cxn>
                  <a:cxn ang="0">
                    <a:pos x="4" y="6"/>
                  </a:cxn>
                  <a:cxn ang="0">
                    <a:pos x="0" y="4"/>
                  </a:cxn>
                  <a:cxn ang="0">
                    <a:pos x="4" y="4"/>
                  </a:cxn>
                  <a:cxn ang="0">
                    <a:pos x="10" y="0"/>
                  </a:cxn>
                </a:cxnLst>
                <a:rect l="0" t="0" r="r" b="b"/>
                <a:pathLst>
                  <a:path w="14" h="6">
                    <a:moveTo>
                      <a:pt x="10" y="0"/>
                    </a:moveTo>
                    <a:lnTo>
                      <a:pt x="10" y="0"/>
                    </a:lnTo>
                    <a:lnTo>
                      <a:pt x="14" y="0"/>
                    </a:lnTo>
                    <a:lnTo>
                      <a:pt x="12" y="0"/>
                    </a:lnTo>
                    <a:lnTo>
                      <a:pt x="4" y="6"/>
                    </a:lnTo>
                    <a:lnTo>
                      <a:pt x="0" y="4"/>
                    </a:lnTo>
                    <a:lnTo>
                      <a:pt x="4" y="4"/>
                    </a:lnTo>
                    <a:lnTo>
                      <a:pt x="10"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361" name="Freeform 597">
                <a:extLst>
                  <a:ext uri="{FF2B5EF4-FFF2-40B4-BE49-F238E27FC236}">
                    <a16:creationId xmlns:a16="http://schemas.microsoft.com/office/drawing/2014/main" id="{F558608C-CEB6-0F42-A200-709D0838F3BA}"/>
                  </a:ext>
                </a:extLst>
              </p:cNvPr>
              <p:cNvSpPr>
                <a:spLocks/>
              </p:cNvSpPr>
              <p:nvPr/>
            </p:nvSpPr>
            <p:spPr bwMode="gray">
              <a:xfrm>
                <a:off x="4264025" y="1566863"/>
                <a:ext cx="1588" cy="3175"/>
              </a:xfrm>
              <a:custGeom>
                <a:avLst/>
                <a:gdLst/>
                <a:ahLst/>
                <a:cxnLst>
                  <a:cxn ang="0">
                    <a:pos x="0" y="0"/>
                  </a:cxn>
                  <a:cxn ang="0">
                    <a:pos x="0" y="0"/>
                  </a:cxn>
                  <a:cxn ang="0">
                    <a:pos x="0" y="2"/>
                  </a:cxn>
                  <a:cxn ang="0">
                    <a:pos x="0" y="0"/>
                  </a:cxn>
                </a:cxnLst>
                <a:rect l="0" t="0" r="r" b="b"/>
                <a:pathLst>
                  <a:path h="2">
                    <a:moveTo>
                      <a:pt x="0" y="0"/>
                    </a:moveTo>
                    <a:lnTo>
                      <a:pt x="0" y="0"/>
                    </a:lnTo>
                    <a:lnTo>
                      <a:pt x="0" y="2"/>
                    </a:lnTo>
                    <a:lnTo>
                      <a:pt x="0"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362" name="Freeform 598">
                <a:extLst>
                  <a:ext uri="{FF2B5EF4-FFF2-40B4-BE49-F238E27FC236}">
                    <a16:creationId xmlns:a16="http://schemas.microsoft.com/office/drawing/2014/main" id="{DDD632C3-6805-A940-9CDF-4B8377ECF40D}"/>
                  </a:ext>
                </a:extLst>
              </p:cNvPr>
              <p:cNvSpPr>
                <a:spLocks/>
              </p:cNvSpPr>
              <p:nvPr/>
            </p:nvSpPr>
            <p:spPr bwMode="gray">
              <a:xfrm>
                <a:off x="4264025" y="1566863"/>
                <a:ext cx="1588" cy="3175"/>
              </a:xfrm>
              <a:custGeom>
                <a:avLst/>
                <a:gdLst/>
                <a:ahLst/>
                <a:cxnLst>
                  <a:cxn ang="0">
                    <a:pos x="0" y="0"/>
                  </a:cxn>
                  <a:cxn ang="0">
                    <a:pos x="0" y="0"/>
                  </a:cxn>
                  <a:cxn ang="0">
                    <a:pos x="0" y="2"/>
                  </a:cxn>
                  <a:cxn ang="0">
                    <a:pos x="0" y="0"/>
                  </a:cxn>
                </a:cxnLst>
                <a:rect l="0" t="0" r="r" b="b"/>
                <a:pathLst>
                  <a:path h="2">
                    <a:moveTo>
                      <a:pt x="0" y="0"/>
                    </a:moveTo>
                    <a:lnTo>
                      <a:pt x="0" y="0"/>
                    </a:lnTo>
                    <a:lnTo>
                      <a:pt x="0" y="2"/>
                    </a:lnTo>
                    <a:lnTo>
                      <a:pt x="0"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363" name="Freeform 599">
                <a:extLst>
                  <a:ext uri="{FF2B5EF4-FFF2-40B4-BE49-F238E27FC236}">
                    <a16:creationId xmlns:a16="http://schemas.microsoft.com/office/drawing/2014/main" id="{3A63C2C0-C133-314A-8F97-723BD3667C61}"/>
                  </a:ext>
                </a:extLst>
              </p:cNvPr>
              <p:cNvSpPr>
                <a:spLocks/>
              </p:cNvSpPr>
              <p:nvPr/>
            </p:nvSpPr>
            <p:spPr bwMode="gray">
              <a:xfrm>
                <a:off x="4248150" y="1566863"/>
                <a:ext cx="1588" cy="9525"/>
              </a:xfrm>
              <a:custGeom>
                <a:avLst/>
                <a:gdLst/>
                <a:ahLst/>
                <a:cxnLst>
                  <a:cxn ang="0">
                    <a:pos x="0" y="0"/>
                  </a:cxn>
                  <a:cxn ang="0">
                    <a:pos x="0" y="0"/>
                  </a:cxn>
                  <a:cxn ang="0">
                    <a:pos x="0" y="6"/>
                  </a:cxn>
                  <a:cxn ang="0">
                    <a:pos x="0" y="0"/>
                  </a:cxn>
                </a:cxnLst>
                <a:rect l="0" t="0" r="r" b="b"/>
                <a:pathLst>
                  <a:path h="6">
                    <a:moveTo>
                      <a:pt x="0" y="0"/>
                    </a:moveTo>
                    <a:lnTo>
                      <a:pt x="0" y="0"/>
                    </a:lnTo>
                    <a:lnTo>
                      <a:pt x="0" y="6"/>
                    </a:lnTo>
                    <a:lnTo>
                      <a:pt x="0"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364" name="Freeform 600">
                <a:extLst>
                  <a:ext uri="{FF2B5EF4-FFF2-40B4-BE49-F238E27FC236}">
                    <a16:creationId xmlns:a16="http://schemas.microsoft.com/office/drawing/2014/main" id="{D9F2DF27-01AC-EC4C-B433-9E780222A3F6}"/>
                  </a:ext>
                </a:extLst>
              </p:cNvPr>
              <p:cNvSpPr>
                <a:spLocks/>
              </p:cNvSpPr>
              <p:nvPr/>
            </p:nvSpPr>
            <p:spPr bwMode="gray">
              <a:xfrm>
                <a:off x="4248150" y="1566863"/>
                <a:ext cx="1588" cy="9525"/>
              </a:xfrm>
              <a:custGeom>
                <a:avLst/>
                <a:gdLst/>
                <a:ahLst/>
                <a:cxnLst>
                  <a:cxn ang="0">
                    <a:pos x="0" y="0"/>
                  </a:cxn>
                  <a:cxn ang="0">
                    <a:pos x="0" y="0"/>
                  </a:cxn>
                  <a:cxn ang="0">
                    <a:pos x="0" y="6"/>
                  </a:cxn>
                  <a:cxn ang="0">
                    <a:pos x="0" y="0"/>
                  </a:cxn>
                </a:cxnLst>
                <a:rect l="0" t="0" r="r" b="b"/>
                <a:pathLst>
                  <a:path h="6">
                    <a:moveTo>
                      <a:pt x="0" y="0"/>
                    </a:moveTo>
                    <a:lnTo>
                      <a:pt x="0" y="0"/>
                    </a:lnTo>
                    <a:lnTo>
                      <a:pt x="0" y="6"/>
                    </a:lnTo>
                    <a:lnTo>
                      <a:pt x="0"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365" name="Freeform 601">
                <a:extLst>
                  <a:ext uri="{FF2B5EF4-FFF2-40B4-BE49-F238E27FC236}">
                    <a16:creationId xmlns:a16="http://schemas.microsoft.com/office/drawing/2014/main" id="{E261784B-6B46-F54C-9960-3C2732884DBB}"/>
                  </a:ext>
                </a:extLst>
              </p:cNvPr>
              <p:cNvSpPr>
                <a:spLocks/>
              </p:cNvSpPr>
              <p:nvPr/>
            </p:nvSpPr>
            <p:spPr bwMode="gray">
              <a:xfrm>
                <a:off x="3616325" y="1550988"/>
                <a:ext cx="47625" cy="28575"/>
              </a:xfrm>
              <a:custGeom>
                <a:avLst/>
                <a:gdLst/>
                <a:ahLst/>
                <a:cxnLst>
                  <a:cxn ang="0">
                    <a:pos x="0" y="0"/>
                  </a:cxn>
                  <a:cxn ang="0">
                    <a:pos x="0" y="0"/>
                  </a:cxn>
                  <a:cxn ang="0">
                    <a:pos x="4" y="8"/>
                  </a:cxn>
                  <a:cxn ang="0">
                    <a:pos x="6" y="10"/>
                  </a:cxn>
                  <a:cxn ang="0">
                    <a:pos x="14" y="16"/>
                  </a:cxn>
                  <a:cxn ang="0">
                    <a:pos x="28" y="18"/>
                  </a:cxn>
                  <a:cxn ang="0">
                    <a:pos x="30" y="18"/>
                  </a:cxn>
                  <a:cxn ang="0">
                    <a:pos x="30" y="16"/>
                  </a:cxn>
                  <a:cxn ang="0">
                    <a:pos x="28" y="12"/>
                  </a:cxn>
                  <a:cxn ang="0">
                    <a:pos x="20" y="10"/>
                  </a:cxn>
                  <a:cxn ang="0">
                    <a:pos x="16" y="10"/>
                  </a:cxn>
                  <a:cxn ang="0">
                    <a:pos x="14" y="6"/>
                  </a:cxn>
                  <a:cxn ang="0">
                    <a:pos x="8" y="6"/>
                  </a:cxn>
                  <a:cxn ang="0">
                    <a:pos x="0" y="0"/>
                  </a:cxn>
                </a:cxnLst>
                <a:rect l="0" t="0" r="r" b="b"/>
                <a:pathLst>
                  <a:path w="30" h="18">
                    <a:moveTo>
                      <a:pt x="0" y="0"/>
                    </a:moveTo>
                    <a:lnTo>
                      <a:pt x="0" y="0"/>
                    </a:lnTo>
                    <a:lnTo>
                      <a:pt x="4" y="8"/>
                    </a:lnTo>
                    <a:lnTo>
                      <a:pt x="6" y="10"/>
                    </a:lnTo>
                    <a:lnTo>
                      <a:pt x="14" y="16"/>
                    </a:lnTo>
                    <a:lnTo>
                      <a:pt x="28" y="18"/>
                    </a:lnTo>
                    <a:lnTo>
                      <a:pt x="30" y="18"/>
                    </a:lnTo>
                    <a:lnTo>
                      <a:pt x="30" y="16"/>
                    </a:lnTo>
                    <a:lnTo>
                      <a:pt x="28" y="12"/>
                    </a:lnTo>
                    <a:lnTo>
                      <a:pt x="20" y="10"/>
                    </a:lnTo>
                    <a:lnTo>
                      <a:pt x="16" y="10"/>
                    </a:lnTo>
                    <a:lnTo>
                      <a:pt x="14" y="6"/>
                    </a:lnTo>
                    <a:lnTo>
                      <a:pt x="8" y="6"/>
                    </a:lnTo>
                    <a:lnTo>
                      <a:pt x="0"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366" name="Freeform 602">
                <a:extLst>
                  <a:ext uri="{FF2B5EF4-FFF2-40B4-BE49-F238E27FC236}">
                    <a16:creationId xmlns:a16="http://schemas.microsoft.com/office/drawing/2014/main" id="{D9DB0D97-27E6-2244-8A0D-F6544847F072}"/>
                  </a:ext>
                </a:extLst>
              </p:cNvPr>
              <p:cNvSpPr>
                <a:spLocks/>
              </p:cNvSpPr>
              <p:nvPr/>
            </p:nvSpPr>
            <p:spPr bwMode="gray">
              <a:xfrm>
                <a:off x="3616325" y="1550988"/>
                <a:ext cx="47625" cy="28575"/>
              </a:xfrm>
              <a:custGeom>
                <a:avLst/>
                <a:gdLst/>
                <a:ahLst/>
                <a:cxnLst>
                  <a:cxn ang="0">
                    <a:pos x="0" y="0"/>
                  </a:cxn>
                  <a:cxn ang="0">
                    <a:pos x="0" y="0"/>
                  </a:cxn>
                  <a:cxn ang="0">
                    <a:pos x="4" y="8"/>
                  </a:cxn>
                  <a:cxn ang="0">
                    <a:pos x="6" y="10"/>
                  </a:cxn>
                  <a:cxn ang="0">
                    <a:pos x="14" y="16"/>
                  </a:cxn>
                  <a:cxn ang="0">
                    <a:pos x="28" y="18"/>
                  </a:cxn>
                  <a:cxn ang="0">
                    <a:pos x="30" y="18"/>
                  </a:cxn>
                  <a:cxn ang="0">
                    <a:pos x="30" y="16"/>
                  </a:cxn>
                  <a:cxn ang="0">
                    <a:pos x="28" y="12"/>
                  </a:cxn>
                  <a:cxn ang="0">
                    <a:pos x="20" y="10"/>
                  </a:cxn>
                  <a:cxn ang="0">
                    <a:pos x="16" y="10"/>
                  </a:cxn>
                  <a:cxn ang="0">
                    <a:pos x="14" y="6"/>
                  </a:cxn>
                  <a:cxn ang="0">
                    <a:pos x="8" y="6"/>
                  </a:cxn>
                  <a:cxn ang="0">
                    <a:pos x="0" y="0"/>
                  </a:cxn>
                </a:cxnLst>
                <a:rect l="0" t="0" r="r" b="b"/>
                <a:pathLst>
                  <a:path w="30" h="18">
                    <a:moveTo>
                      <a:pt x="0" y="0"/>
                    </a:moveTo>
                    <a:lnTo>
                      <a:pt x="0" y="0"/>
                    </a:lnTo>
                    <a:lnTo>
                      <a:pt x="4" y="8"/>
                    </a:lnTo>
                    <a:lnTo>
                      <a:pt x="6" y="10"/>
                    </a:lnTo>
                    <a:lnTo>
                      <a:pt x="14" y="16"/>
                    </a:lnTo>
                    <a:lnTo>
                      <a:pt x="28" y="18"/>
                    </a:lnTo>
                    <a:lnTo>
                      <a:pt x="30" y="18"/>
                    </a:lnTo>
                    <a:lnTo>
                      <a:pt x="30" y="16"/>
                    </a:lnTo>
                    <a:lnTo>
                      <a:pt x="28" y="12"/>
                    </a:lnTo>
                    <a:lnTo>
                      <a:pt x="20" y="10"/>
                    </a:lnTo>
                    <a:lnTo>
                      <a:pt x="16" y="10"/>
                    </a:lnTo>
                    <a:lnTo>
                      <a:pt x="14" y="6"/>
                    </a:lnTo>
                    <a:lnTo>
                      <a:pt x="8" y="6"/>
                    </a:lnTo>
                    <a:lnTo>
                      <a:pt x="0"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367" name="Freeform 603">
                <a:extLst>
                  <a:ext uri="{FF2B5EF4-FFF2-40B4-BE49-F238E27FC236}">
                    <a16:creationId xmlns:a16="http://schemas.microsoft.com/office/drawing/2014/main" id="{6B5C0A87-7D81-7B46-B453-52A2E9B191C9}"/>
                  </a:ext>
                </a:extLst>
              </p:cNvPr>
              <p:cNvSpPr>
                <a:spLocks/>
              </p:cNvSpPr>
              <p:nvPr/>
            </p:nvSpPr>
            <p:spPr bwMode="gray">
              <a:xfrm>
                <a:off x="3951288" y="1524000"/>
                <a:ext cx="19050" cy="12700"/>
              </a:xfrm>
              <a:custGeom>
                <a:avLst/>
                <a:gdLst/>
                <a:ahLst/>
                <a:cxnLst>
                  <a:cxn ang="0">
                    <a:pos x="10" y="0"/>
                  </a:cxn>
                  <a:cxn ang="0">
                    <a:pos x="10" y="0"/>
                  </a:cxn>
                  <a:cxn ang="0">
                    <a:pos x="12" y="4"/>
                  </a:cxn>
                  <a:cxn ang="0">
                    <a:pos x="8" y="6"/>
                  </a:cxn>
                  <a:cxn ang="0">
                    <a:pos x="8" y="8"/>
                  </a:cxn>
                  <a:cxn ang="0">
                    <a:pos x="0" y="6"/>
                  </a:cxn>
                  <a:cxn ang="0">
                    <a:pos x="0" y="8"/>
                  </a:cxn>
                  <a:cxn ang="0">
                    <a:pos x="0" y="6"/>
                  </a:cxn>
                  <a:cxn ang="0">
                    <a:pos x="0" y="4"/>
                  </a:cxn>
                  <a:cxn ang="0">
                    <a:pos x="10" y="0"/>
                  </a:cxn>
                </a:cxnLst>
                <a:rect l="0" t="0" r="r" b="b"/>
                <a:pathLst>
                  <a:path w="12" h="8">
                    <a:moveTo>
                      <a:pt x="10" y="0"/>
                    </a:moveTo>
                    <a:lnTo>
                      <a:pt x="10" y="0"/>
                    </a:lnTo>
                    <a:lnTo>
                      <a:pt x="12" y="4"/>
                    </a:lnTo>
                    <a:lnTo>
                      <a:pt x="8" y="6"/>
                    </a:lnTo>
                    <a:lnTo>
                      <a:pt x="8" y="8"/>
                    </a:lnTo>
                    <a:lnTo>
                      <a:pt x="0" y="6"/>
                    </a:lnTo>
                    <a:lnTo>
                      <a:pt x="0" y="8"/>
                    </a:lnTo>
                    <a:lnTo>
                      <a:pt x="0" y="6"/>
                    </a:lnTo>
                    <a:lnTo>
                      <a:pt x="0" y="4"/>
                    </a:lnTo>
                    <a:lnTo>
                      <a:pt x="10"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368" name="Freeform 604">
                <a:extLst>
                  <a:ext uri="{FF2B5EF4-FFF2-40B4-BE49-F238E27FC236}">
                    <a16:creationId xmlns:a16="http://schemas.microsoft.com/office/drawing/2014/main" id="{F67B2BAE-7A5E-D146-8BD2-A998CE7331FE}"/>
                  </a:ext>
                </a:extLst>
              </p:cNvPr>
              <p:cNvSpPr>
                <a:spLocks/>
              </p:cNvSpPr>
              <p:nvPr/>
            </p:nvSpPr>
            <p:spPr bwMode="gray">
              <a:xfrm>
                <a:off x="3951288" y="1524000"/>
                <a:ext cx="19050" cy="12700"/>
              </a:xfrm>
              <a:custGeom>
                <a:avLst/>
                <a:gdLst/>
                <a:ahLst/>
                <a:cxnLst>
                  <a:cxn ang="0">
                    <a:pos x="10" y="0"/>
                  </a:cxn>
                  <a:cxn ang="0">
                    <a:pos x="10" y="0"/>
                  </a:cxn>
                  <a:cxn ang="0">
                    <a:pos x="12" y="4"/>
                  </a:cxn>
                  <a:cxn ang="0">
                    <a:pos x="8" y="6"/>
                  </a:cxn>
                  <a:cxn ang="0">
                    <a:pos x="8" y="8"/>
                  </a:cxn>
                  <a:cxn ang="0">
                    <a:pos x="0" y="6"/>
                  </a:cxn>
                  <a:cxn ang="0">
                    <a:pos x="0" y="8"/>
                  </a:cxn>
                  <a:cxn ang="0">
                    <a:pos x="0" y="6"/>
                  </a:cxn>
                  <a:cxn ang="0">
                    <a:pos x="0" y="4"/>
                  </a:cxn>
                  <a:cxn ang="0">
                    <a:pos x="10" y="0"/>
                  </a:cxn>
                </a:cxnLst>
                <a:rect l="0" t="0" r="r" b="b"/>
                <a:pathLst>
                  <a:path w="12" h="8">
                    <a:moveTo>
                      <a:pt x="10" y="0"/>
                    </a:moveTo>
                    <a:lnTo>
                      <a:pt x="10" y="0"/>
                    </a:lnTo>
                    <a:lnTo>
                      <a:pt x="12" y="4"/>
                    </a:lnTo>
                    <a:lnTo>
                      <a:pt x="8" y="6"/>
                    </a:lnTo>
                    <a:lnTo>
                      <a:pt x="8" y="8"/>
                    </a:lnTo>
                    <a:lnTo>
                      <a:pt x="0" y="6"/>
                    </a:lnTo>
                    <a:lnTo>
                      <a:pt x="0" y="8"/>
                    </a:lnTo>
                    <a:lnTo>
                      <a:pt x="0" y="6"/>
                    </a:lnTo>
                    <a:lnTo>
                      <a:pt x="0" y="4"/>
                    </a:lnTo>
                    <a:lnTo>
                      <a:pt x="10"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369" name="Freeform 605">
                <a:extLst>
                  <a:ext uri="{FF2B5EF4-FFF2-40B4-BE49-F238E27FC236}">
                    <a16:creationId xmlns:a16="http://schemas.microsoft.com/office/drawing/2014/main" id="{01B83234-51DA-8E4E-A3CD-C243F197D1B8}"/>
                  </a:ext>
                </a:extLst>
              </p:cNvPr>
              <p:cNvSpPr>
                <a:spLocks/>
              </p:cNvSpPr>
              <p:nvPr/>
            </p:nvSpPr>
            <p:spPr bwMode="gray">
              <a:xfrm>
                <a:off x="4025900" y="1520825"/>
                <a:ext cx="84138" cy="9525"/>
              </a:xfrm>
              <a:custGeom>
                <a:avLst/>
                <a:gdLst/>
                <a:ahLst/>
                <a:cxnLst>
                  <a:cxn ang="0">
                    <a:pos x="18" y="0"/>
                  </a:cxn>
                  <a:cxn ang="0">
                    <a:pos x="18" y="0"/>
                  </a:cxn>
                  <a:cxn ang="0">
                    <a:pos x="28" y="0"/>
                  </a:cxn>
                  <a:cxn ang="0">
                    <a:pos x="40" y="0"/>
                  </a:cxn>
                  <a:cxn ang="0">
                    <a:pos x="53" y="0"/>
                  </a:cxn>
                  <a:cxn ang="0">
                    <a:pos x="28" y="2"/>
                  </a:cxn>
                  <a:cxn ang="0">
                    <a:pos x="20" y="2"/>
                  </a:cxn>
                  <a:cxn ang="0">
                    <a:pos x="12" y="2"/>
                  </a:cxn>
                  <a:cxn ang="0">
                    <a:pos x="12" y="6"/>
                  </a:cxn>
                  <a:cxn ang="0">
                    <a:pos x="6" y="6"/>
                  </a:cxn>
                  <a:cxn ang="0">
                    <a:pos x="0" y="6"/>
                  </a:cxn>
                  <a:cxn ang="0">
                    <a:pos x="0" y="2"/>
                  </a:cxn>
                  <a:cxn ang="0">
                    <a:pos x="2" y="2"/>
                  </a:cxn>
                  <a:cxn ang="0">
                    <a:pos x="18" y="0"/>
                  </a:cxn>
                </a:cxnLst>
                <a:rect l="0" t="0" r="r" b="b"/>
                <a:pathLst>
                  <a:path w="53" h="6">
                    <a:moveTo>
                      <a:pt x="18" y="0"/>
                    </a:moveTo>
                    <a:lnTo>
                      <a:pt x="18" y="0"/>
                    </a:lnTo>
                    <a:lnTo>
                      <a:pt x="28" y="0"/>
                    </a:lnTo>
                    <a:lnTo>
                      <a:pt x="40" y="0"/>
                    </a:lnTo>
                    <a:lnTo>
                      <a:pt x="53" y="0"/>
                    </a:lnTo>
                    <a:lnTo>
                      <a:pt x="28" y="2"/>
                    </a:lnTo>
                    <a:lnTo>
                      <a:pt x="20" y="2"/>
                    </a:lnTo>
                    <a:lnTo>
                      <a:pt x="12" y="2"/>
                    </a:lnTo>
                    <a:lnTo>
                      <a:pt x="12" y="6"/>
                    </a:lnTo>
                    <a:lnTo>
                      <a:pt x="6" y="6"/>
                    </a:lnTo>
                    <a:lnTo>
                      <a:pt x="0" y="6"/>
                    </a:lnTo>
                    <a:lnTo>
                      <a:pt x="0" y="2"/>
                    </a:lnTo>
                    <a:lnTo>
                      <a:pt x="2" y="2"/>
                    </a:lnTo>
                    <a:lnTo>
                      <a:pt x="18"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370" name="Freeform 606">
                <a:extLst>
                  <a:ext uri="{FF2B5EF4-FFF2-40B4-BE49-F238E27FC236}">
                    <a16:creationId xmlns:a16="http://schemas.microsoft.com/office/drawing/2014/main" id="{57AEA11A-6597-8847-9A71-5C2B62827337}"/>
                  </a:ext>
                </a:extLst>
              </p:cNvPr>
              <p:cNvSpPr>
                <a:spLocks/>
              </p:cNvSpPr>
              <p:nvPr/>
            </p:nvSpPr>
            <p:spPr bwMode="gray">
              <a:xfrm>
                <a:off x="4025900" y="1520825"/>
                <a:ext cx="84138" cy="9525"/>
              </a:xfrm>
              <a:custGeom>
                <a:avLst/>
                <a:gdLst/>
                <a:ahLst/>
                <a:cxnLst>
                  <a:cxn ang="0">
                    <a:pos x="18" y="0"/>
                  </a:cxn>
                  <a:cxn ang="0">
                    <a:pos x="18" y="0"/>
                  </a:cxn>
                  <a:cxn ang="0">
                    <a:pos x="28" y="0"/>
                  </a:cxn>
                  <a:cxn ang="0">
                    <a:pos x="40" y="0"/>
                  </a:cxn>
                  <a:cxn ang="0">
                    <a:pos x="53" y="0"/>
                  </a:cxn>
                  <a:cxn ang="0">
                    <a:pos x="28" y="2"/>
                  </a:cxn>
                  <a:cxn ang="0">
                    <a:pos x="20" y="2"/>
                  </a:cxn>
                  <a:cxn ang="0">
                    <a:pos x="12" y="2"/>
                  </a:cxn>
                  <a:cxn ang="0">
                    <a:pos x="12" y="6"/>
                  </a:cxn>
                  <a:cxn ang="0">
                    <a:pos x="6" y="6"/>
                  </a:cxn>
                  <a:cxn ang="0">
                    <a:pos x="0" y="6"/>
                  </a:cxn>
                  <a:cxn ang="0">
                    <a:pos x="0" y="2"/>
                  </a:cxn>
                  <a:cxn ang="0">
                    <a:pos x="2" y="2"/>
                  </a:cxn>
                  <a:cxn ang="0">
                    <a:pos x="18" y="0"/>
                  </a:cxn>
                </a:cxnLst>
                <a:rect l="0" t="0" r="r" b="b"/>
                <a:pathLst>
                  <a:path w="53" h="6">
                    <a:moveTo>
                      <a:pt x="18" y="0"/>
                    </a:moveTo>
                    <a:lnTo>
                      <a:pt x="18" y="0"/>
                    </a:lnTo>
                    <a:lnTo>
                      <a:pt x="28" y="0"/>
                    </a:lnTo>
                    <a:lnTo>
                      <a:pt x="40" y="0"/>
                    </a:lnTo>
                    <a:lnTo>
                      <a:pt x="53" y="0"/>
                    </a:lnTo>
                    <a:lnTo>
                      <a:pt x="28" y="2"/>
                    </a:lnTo>
                    <a:lnTo>
                      <a:pt x="20" y="2"/>
                    </a:lnTo>
                    <a:lnTo>
                      <a:pt x="12" y="2"/>
                    </a:lnTo>
                    <a:lnTo>
                      <a:pt x="12" y="6"/>
                    </a:lnTo>
                    <a:lnTo>
                      <a:pt x="6" y="6"/>
                    </a:lnTo>
                    <a:lnTo>
                      <a:pt x="0" y="6"/>
                    </a:lnTo>
                    <a:lnTo>
                      <a:pt x="0" y="2"/>
                    </a:lnTo>
                    <a:lnTo>
                      <a:pt x="2" y="2"/>
                    </a:lnTo>
                    <a:lnTo>
                      <a:pt x="18"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371" name="Freeform 607">
                <a:extLst>
                  <a:ext uri="{FF2B5EF4-FFF2-40B4-BE49-F238E27FC236}">
                    <a16:creationId xmlns:a16="http://schemas.microsoft.com/office/drawing/2014/main" id="{FBD1B522-BF14-284E-8A24-187B03BCC293}"/>
                  </a:ext>
                </a:extLst>
              </p:cNvPr>
              <p:cNvSpPr>
                <a:spLocks/>
              </p:cNvSpPr>
              <p:nvPr/>
            </p:nvSpPr>
            <p:spPr bwMode="gray">
              <a:xfrm>
                <a:off x="3983038" y="1514475"/>
                <a:ext cx="39688" cy="19050"/>
              </a:xfrm>
              <a:custGeom>
                <a:avLst/>
                <a:gdLst/>
                <a:ahLst/>
                <a:cxnLst>
                  <a:cxn ang="0">
                    <a:pos x="2" y="0"/>
                  </a:cxn>
                  <a:cxn ang="0">
                    <a:pos x="6" y="0"/>
                  </a:cxn>
                  <a:cxn ang="0">
                    <a:pos x="6" y="4"/>
                  </a:cxn>
                  <a:cxn ang="0">
                    <a:pos x="7" y="6"/>
                  </a:cxn>
                  <a:cxn ang="0">
                    <a:pos x="17" y="6"/>
                  </a:cxn>
                  <a:cxn ang="0">
                    <a:pos x="25" y="10"/>
                  </a:cxn>
                  <a:cxn ang="0">
                    <a:pos x="17" y="6"/>
                  </a:cxn>
                  <a:cxn ang="0">
                    <a:pos x="7" y="10"/>
                  </a:cxn>
                  <a:cxn ang="0">
                    <a:pos x="7" y="12"/>
                  </a:cxn>
                  <a:cxn ang="0">
                    <a:pos x="6" y="12"/>
                  </a:cxn>
                  <a:cxn ang="0">
                    <a:pos x="6" y="10"/>
                  </a:cxn>
                  <a:cxn ang="0">
                    <a:pos x="0" y="10"/>
                  </a:cxn>
                  <a:cxn ang="0">
                    <a:pos x="0" y="6"/>
                  </a:cxn>
                  <a:cxn ang="0">
                    <a:pos x="2" y="6"/>
                  </a:cxn>
                  <a:cxn ang="0">
                    <a:pos x="2" y="2"/>
                  </a:cxn>
                  <a:cxn ang="0">
                    <a:pos x="2" y="0"/>
                  </a:cxn>
                </a:cxnLst>
                <a:rect l="0" t="0" r="r" b="b"/>
                <a:pathLst>
                  <a:path w="25" h="12">
                    <a:moveTo>
                      <a:pt x="2" y="0"/>
                    </a:moveTo>
                    <a:lnTo>
                      <a:pt x="6" y="0"/>
                    </a:lnTo>
                    <a:lnTo>
                      <a:pt x="6" y="4"/>
                    </a:lnTo>
                    <a:lnTo>
                      <a:pt x="7" y="6"/>
                    </a:lnTo>
                    <a:lnTo>
                      <a:pt x="17" y="6"/>
                    </a:lnTo>
                    <a:lnTo>
                      <a:pt x="25" y="10"/>
                    </a:lnTo>
                    <a:lnTo>
                      <a:pt x="17" y="6"/>
                    </a:lnTo>
                    <a:lnTo>
                      <a:pt x="7" y="10"/>
                    </a:lnTo>
                    <a:lnTo>
                      <a:pt x="7" y="12"/>
                    </a:lnTo>
                    <a:lnTo>
                      <a:pt x="6" y="12"/>
                    </a:lnTo>
                    <a:lnTo>
                      <a:pt x="6" y="10"/>
                    </a:lnTo>
                    <a:lnTo>
                      <a:pt x="0" y="10"/>
                    </a:lnTo>
                    <a:lnTo>
                      <a:pt x="0" y="6"/>
                    </a:lnTo>
                    <a:lnTo>
                      <a:pt x="2" y="6"/>
                    </a:lnTo>
                    <a:lnTo>
                      <a:pt x="2" y="2"/>
                    </a:lnTo>
                    <a:lnTo>
                      <a:pt x="2"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372" name="Freeform 608">
                <a:extLst>
                  <a:ext uri="{FF2B5EF4-FFF2-40B4-BE49-F238E27FC236}">
                    <a16:creationId xmlns:a16="http://schemas.microsoft.com/office/drawing/2014/main" id="{D88E4E55-A4BA-7843-A2E4-BF8DB3576DF4}"/>
                  </a:ext>
                </a:extLst>
              </p:cNvPr>
              <p:cNvSpPr>
                <a:spLocks/>
              </p:cNvSpPr>
              <p:nvPr/>
            </p:nvSpPr>
            <p:spPr bwMode="gray">
              <a:xfrm>
                <a:off x="3983038" y="1514475"/>
                <a:ext cx="39688" cy="19050"/>
              </a:xfrm>
              <a:custGeom>
                <a:avLst/>
                <a:gdLst/>
                <a:ahLst/>
                <a:cxnLst>
                  <a:cxn ang="0">
                    <a:pos x="2" y="0"/>
                  </a:cxn>
                  <a:cxn ang="0">
                    <a:pos x="6" y="0"/>
                  </a:cxn>
                  <a:cxn ang="0">
                    <a:pos x="6" y="4"/>
                  </a:cxn>
                  <a:cxn ang="0">
                    <a:pos x="7" y="6"/>
                  </a:cxn>
                  <a:cxn ang="0">
                    <a:pos x="17" y="6"/>
                  </a:cxn>
                  <a:cxn ang="0">
                    <a:pos x="25" y="10"/>
                  </a:cxn>
                  <a:cxn ang="0">
                    <a:pos x="17" y="6"/>
                  </a:cxn>
                  <a:cxn ang="0">
                    <a:pos x="7" y="10"/>
                  </a:cxn>
                  <a:cxn ang="0">
                    <a:pos x="7" y="12"/>
                  </a:cxn>
                  <a:cxn ang="0">
                    <a:pos x="6" y="12"/>
                  </a:cxn>
                  <a:cxn ang="0">
                    <a:pos x="6" y="10"/>
                  </a:cxn>
                  <a:cxn ang="0">
                    <a:pos x="0" y="10"/>
                  </a:cxn>
                  <a:cxn ang="0">
                    <a:pos x="0" y="6"/>
                  </a:cxn>
                  <a:cxn ang="0">
                    <a:pos x="2" y="6"/>
                  </a:cxn>
                  <a:cxn ang="0">
                    <a:pos x="2" y="2"/>
                  </a:cxn>
                  <a:cxn ang="0">
                    <a:pos x="2" y="0"/>
                  </a:cxn>
                </a:cxnLst>
                <a:rect l="0" t="0" r="r" b="b"/>
                <a:pathLst>
                  <a:path w="25" h="12">
                    <a:moveTo>
                      <a:pt x="2" y="0"/>
                    </a:moveTo>
                    <a:lnTo>
                      <a:pt x="6" y="0"/>
                    </a:lnTo>
                    <a:lnTo>
                      <a:pt x="6" y="4"/>
                    </a:lnTo>
                    <a:lnTo>
                      <a:pt x="7" y="6"/>
                    </a:lnTo>
                    <a:lnTo>
                      <a:pt x="17" y="6"/>
                    </a:lnTo>
                    <a:lnTo>
                      <a:pt x="25" y="10"/>
                    </a:lnTo>
                    <a:lnTo>
                      <a:pt x="17" y="6"/>
                    </a:lnTo>
                    <a:lnTo>
                      <a:pt x="7" y="10"/>
                    </a:lnTo>
                    <a:lnTo>
                      <a:pt x="7" y="12"/>
                    </a:lnTo>
                    <a:lnTo>
                      <a:pt x="6" y="12"/>
                    </a:lnTo>
                    <a:lnTo>
                      <a:pt x="6" y="10"/>
                    </a:lnTo>
                    <a:lnTo>
                      <a:pt x="0" y="10"/>
                    </a:lnTo>
                    <a:lnTo>
                      <a:pt x="0" y="6"/>
                    </a:lnTo>
                    <a:lnTo>
                      <a:pt x="2" y="6"/>
                    </a:lnTo>
                    <a:lnTo>
                      <a:pt x="2" y="2"/>
                    </a:lnTo>
                    <a:lnTo>
                      <a:pt x="2"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grpSp>
        <p:sp>
          <p:nvSpPr>
            <p:cNvPr id="922" name="Freeform 610">
              <a:extLst>
                <a:ext uri="{FF2B5EF4-FFF2-40B4-BE49-F238E27FC236}">
                  <a16:creationId xmlns:a16="http://schemas.microsoft.com/office/drawing/2014/main" id="{767B84F0-3A4B-ED4E-A0A6-30A5DD184D14}"/>
                </a:ext>
              </a:extLst>
            </p:cNvPr>
            <p:cNvSpPr>
              <a:spLocks/>
            </p:cNvSpPr>
            <p:nvPr/>
          </p:nvSpPr>
          <p:spPr bwMode="gray">
            <a:xfrm>
              <a:off x="6305552" y="3309933"/>
              <a:ext cx="22225" cy="26987"/>
            </a:xfrm>
            <a:custGeom>
              <a:avLst/>
              <a:gdLst/>
              <a:ahLst/>
              <a:cxnLst>
                <a:cxn ang="0">
                  <a:pos x="12" y="17"/>
                </a:cxn>
                <a:cxn ang="0">
                  <a:pos x="12" y="17"/>
                </a:cxn>
                <a:cxn ang="0">
                  <a:pos x="6" y="9"/>
                </a:cxn>
                <a:cxn ang="0">
                  <a:pos x="2" y="8"/>
                </a:cxn>
                <a:cxn ang="0">
                  <a:pos x="0" y="2"/>
                </a:cxn>
                <a:cxn ang="0">
                  <a:pos x="8" y="0"/>
                </a:cxn>
                <a:cxn ang="0">
                  <a:pos x="10" y="6"/>
                </a:cxn>
                <a:cxn ang="0">
                  <a:pos x="8" y="6"/>
                </a:cxn>
                <a:cxn ang="0">
                  <a:pos x="10" y="9"/>
                </a:cxn>
                <a:cxn ang="0">
                  <a:pos x="14" y="13"/>
                </a:cxn>
                <a:cxn ang="0">
                  <a:pos x="14" y="15"/>
                </a:cxn>
                <a:cxn ang="0">
                  <a:pos x="14" y="17"/>
                </a:cxn>
                <a:cxn ang="0">
                  <a:pos x="12" y="17"/>
                </a:cxn>
                <a:cxn ang="0">
                  <a:pos x="12" y="17"/>
                </a:cxn>
              </a:cxnLst>
              <a:rect l="0" t="0" r="r" b="b"/>
              <a:pathLst>
                <a:path w="14" h="17">
                  <a:moveTo>
                    <a:pt x="12" y="17"/>
                  </a:moveTo>
                  <a:lnTo>
                    <a:pt x="12" y="17"/>
                  </a:lnTo>
                  <a:lnTo>
                    <a:pt x="6" y="9"/>
                  </a:lnTo>
                  <a:lnTo>
                    <a:pt x="2" y="8"/>
                  </a:lnTo>
                  <a:lnTo>
                    <a:pt x="0" y="2"/>
                  </a:lnTo>
                  <a:lnTo>
                    <a:pt x="8" y="0"/>
                  </a:lnTo>
                  <a:lnTo>
                    <a:pt x="10" y="6"/>
                  </a:lnTo>
                  <a:lnTo>
                    <a:pt x="8" y="6"/>
                  </a:lnTo>
                  <a:lnTo>
                    <a:pt x="10" y="9"/>
                  </a:lnTo>
                  <a:lnTo>
                    <a:pt x="14" y="13"/>
                  </a:lnTo>
                  <a:lnTo>
                    <a:pt x="14" y="15"/>
                  </a:lnTo>
                  <a:lnTo>
                    <a:pt x="14" y="17"/>
                  </a:lnTo>
                  <a:lnTo>
                    <a:pt x="12" y="17"/>
                  </a:lnTo>
                  <a:lnTo>
                    <a:pt x="12" y="17"/>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923" name="Freeform 611">
              <a:extLst>
                <a:ext uri="{FF2B5EF4-FFF2-40B4-BE49-F238E27FC236}">
                  <a16:creationId xmlns:a16="http://schemas.microsoft.com/office/drawing/2014/main" id="{E4022EE4-6435-794C-879C-B0CC726E562C}"/>
                </a:ext>
              </a:extLst>
            </p:cNvPr>
            <p:cNvSpPr>
              <a:spLocks/>
            </p:cNvSpPr>
            <p:nvPr/>
          </p:nvSpPr>
          <p:spPr bwMode="gray">
            <a:xfrm>
              <a:off x="6305552" y="3309933"/>
              <a:ext cx="22225" cy="26987"/>
            </a:xfrm>
            <a:custGeom>
              <a:avLst/>
              <a:gdLst/>
              <a:ahLst/>
              <a:cxnLst>
                <a:cxn ang="0">
                  <a:pos x="12" y="17"/>
                </a:cxn>
                <a:cxn ang="0">
                  <a:pos x="12" y="17"/>
                </a:cxn>
                <a:cxn ang="0">
                  <a:pos x="6" y="9"/>
                </a:cxn>
                <a:cxn ang="0">
                  <a:pos x="2" y="8"/>
                </a:cxn>
                <a:cxn ang="0">
                  <a:pos x="0" y="2"/>
                </a:cxn>
                <a:cxn ang="0">
                  <a:pos x="8" y="0"/>
                </a:cxn>
                <a:cxn ang="0">
                  <a:pos x="10" y="6"/>
                </a:cxn>
                <a:cxn ang="0">
                  <a:pos x="8" y="6"/>
                </a:cxn>
                <a:cxn ang="0">
                  <a:pos x="10" y="9"/>
                </a:cxn>
                <a:cxn ang="0">
                  <a:pos x="14" y="13"/>
                </a:cxn>
                <a:cxn ang="0">
                  <a:pos x="14" y="15"/>
                </a:cxn>
                <a:cxn ang="0">
                  <a:pos x="14" y="17"/>
                </a:cxn>
                <a:cxn ang="0">
                  <a:pos x="12" y="17"/>
                </a:cxn>
                <a:cxn ang="0">
                  <a:pos x="12" y="17"/>
                </a:cxn>
              </a:cxnLst>
              <a:rect l="0" t="0" r="r" b="b"/>
              <a:pathLst>
                <a:path w="14" h="17">
                  <a:moveTo>
                    <a:pt x="12" y="17"/>
                  </a:moveTo>
                  <a:lnTo>
                    <a:pt x="12" y="17"/>
                  </a:lnTo>
                  <a:lnTo>
                    <a:pt x="6" y="9"/>
                  </a:lnTo>
                  <a:lnTo>
                    <a:pt x="2" y="8"/>
                  </a:lnTo>
                  <a:lnTo>
                    <a:pt x="0" y="2"/>
                  </a:lnTo>
                  <a:lnTo>
                    <a:pt x="8" y="0"/>
                  </a:lnTo>
                  <a:lnTo>
                    <a:pt x="10" y="6"/>
                  </a:lnTo>
                  <a:lnTo>
                    <a:pt x="8" y="6"/>
                  </a:lnTo>
                  <a:lnTo>
                    <a:pt x="10" y="9"/>
                  </a:lnTo>
                  <a:lnTo>
                    <a:pt x="14" y="13"/>
                  </a:lnTo>
                  <a:lnTo>
                    <a:pt x="14" y="15"/>
                  </a:lnTo>
                  <a:lnTo>
                    <a:pt x="14" y="17"/>
                  </a:lnTo>
                  <a:lnTo>
                    <a:pt x="12" y="17"/>
                  </a:lnTo>
                  <a:lnTo>
                    <a:pt x="12" y="17"/>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924" name="Freeform 612">
              <a:extLst>
                <a:ext uri="{FF2B5EF4-FFF2-40B4-BE49-F238E27FC236}">
                  <a16:creationId xmlns:a16="http://schemas.microsoft.com/office/drawing/2014/main" id="{AEBA86FC-CBBA-E04D-A156-81B124631798}"/>
                </a:ext>
              </a:extLst>
            </p:cNvPr>
            <p:cNvSpPr>
              <a:spLocks/>
            </p:cNvSpPr>
            <p:nvPr/>
          </p:nvSpPr>
          <p:spPr bwMode="gray">
            <a:xfrm>
              <a:off x="5237164" y="3190870"/>
              <a:ext cx="11113" cy="6349"/>
            </a:xfrm>
            <a:custGeom>
              <a:avLst/>
              <a:gdLst/>
              <a:ahLst/>
              <a:cxnLst>
                <a:cxn ang="0">
                  <a:pos x="6" y="4"/>
                </a:cxn>
                <a:cxn ang="0">
                  <a:pos x="0" y="2"/>
                </a:cxn>
                <a:cxn ang="0">
                  <a:pos x="6" y="0"/>
                </a:cxn>
                <a:cxn ang="0">
                  <a:pos x="7" y="2"/>
                </a:cxn>
                <a:cxn ang="0">
                  <a:pos x="6" y="4"/>
                </a:cxn>
                <a:cxn ang="0">
                  <a:pos x="6" y="4"/>
                </a:cxn>
              </a:cxnLst>
              <a:rect l="0" t="0" r="r" b="b"/>
              <a:pathLst>
                <a:path w="7" h="4">
                  <a:moveTo>
                    <a:pt x="6" y="4"/>
                  </a:moveTo>
                  <a:lnTo>
                    <a:pt x="0" y="2"/>
                  </a:lnTo>
                  <a:lnTo>
                    <a:pt x="6" y="0"/>
                  </a:lnTo>
                  <a:lnTo>
                    <a:pt x="7" y="2"/>
                  </a:lnTo>
                  <a:lnTo>
                    <a:pt x="6" y="4"/>
                  </a:lnTo>
                  <a:lnTo>
                    <a:pt x="6" y="4"/>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925" name="Freeform 613">
              <a:extLst>
                <a:ext uri="{FF2B5EF4-FFF2-40B4-BE49-F238E27FC236}">
                  <a16:creationId xmlns:a16="http://schemas.microsoft.com/office/drawing/2014/main" id="{CDAE7A5D-B1AF-4B4D-B0D3-D0A03C642698}"/>
                </a:ext>
              </a:extLst>
            </p:cNvPr>
            <p:cNvSpPr>
              <a:spLocks/>
            </p:cNvSpPr>
            <p:nvPr/>
          </p:nvSpPr>
          <p:spPr bwMode="gray">
            <a:xfrm>
              <a:off x="5237164" y="3190870"/>
              <a:ext cx="11113" cy="6349"/>
            </a:xfrm>
            <a:custGeom>
              <a:avLst/>
              <a:gdLst/>
              <a:ahLst/>
              <a:cxnLst>
                <a:cxn ang="0">
                  <a:pos x="6" y="4"/>
                </a:cxn>
                <a:cxn ang="0">
                  <a:pos x="0" y="2"/>
                </a:cxn>
                <a:cxn ang="0">
                  <a:pos x="6" y="0"/>
                </a:cxn>
                <a:cxn ang="0">
                  <a:pos x="7" y="2"/>
                </a:cxn>
                <a:cxn ang="0">
                  <a:pos x="6" y="4"/>
                </a:cxn>
                <a:cxn ang="0">
                  <a:pos x="6" y="4"/>
                </a:cxn>
              </a:cxnLst>
              <a:rect l="0" t="0" r="r" b="b"/>
              <a:pathLst>
                <a:path w="7" h="4">
                  <a:moveTo>
                    <a:pt x="6" y="4"/>
                  </a:moveTo>
                  <a:lnTo>
                    <a:pt x="0" y="2"/>
                  </a:lnTo>
                  <a:lnTo>
                    <a:pt x="6" y="0"/>
                  </a:lnTo>
                  <a:lnTo>
                    <a:pt x="7" y="2"/>
                  </a:lnTo>
                  <a:lnTo>
                    <a:pt x="6" y="4"/>
                  </a:lnTo>
                  <a:lnTo>
                    <a:pt x="6" y="4"/>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926" name="Rectangle 614">
              <a:extLst>
                <a:ext uri="{FF2B5EF4-FFF2-40B4-BE49-F238E27FC236}">
                  <a16:creationId xmlns:a16="http://schemas.microsoft.com/office/drawing/2014/main" id="{846BA458-0E23-C942-BA62-251C42140170}"/>
                </a:ext>
              </a:extLst>
            </p:cNvPr>
            <p:cNvSpPr>
              <a:spLocks noChangeArrowheads="1"/>
            </p:cNvSpPr>
            <p:nvPr/>
          </p:nvSpPr>
          <p:spPr bwMode="gray">
            <a:xfrm>
              <a:off x="5611815" y="2724147"/>
              <a:ext cx="3175" cy="3175"/>
            </a:xfrm>
            <a:prstGeom prst="rect">
              <a:avLst/>
            </a:prstGeom>
            <a:grpFill/>
            <a:ln w="9525">
              <a:noFill/>
              <a:miter lim="800000"/>
              <a:headEnd/>
              <a:tailEnd/>
            </a:ln>
          </p:spPr>
          <p:txBody>
            <a:bodyPr/>
            <a:lstStyle/>
            <a:p>
              <a:pPr defTabSz="685558">
                <a:defRPr/>
              </a:pPr>
              <a:endParaRPr lang="en-GB" sz="1350">
                <a:solidFill>
                  <a:prstClr val="black"/>
                </a:solidFill>
              </a:endParaRPr>
            </a:p>
          </p:txBody>
        </p:sp>
        <p:sp>
          <p:nvSpPr>
            <p:cNvPr id="927" name="Rectangle 615">
              <a:extLst>
                <a:ext uri="{FF2B5EF4-FFF2-40B4-BE49-F238E27FC236}">
                  <a16:creationId xmlns:a16="http://schemas.microsoft.com/office/drawing/2014/main" id="{B9082218-4D03-E94A-B1D8-356B5D1BED7B}"/>
                </a:ext>
              </a:extLst>
            </p:cNvPr>
            <p:cNvSpPr>
              <a:spLocks noChangeArrowheads="1"/>
            </p:cNvSpPr>
            <p:nvPr/>
          </p:nvSpPr>
          <p:spPr bwMode="gray">
            <a:xfrm>
              <a:off x="5611815" y="2724147"/>
              <a:ext cx="3175" cy="3175"/>
            </a:xfrm>
            <a:prstGeom prst="rect">
              <a:avLst/>
            </a:pr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928" name="Freeform 616">
              <a:extLst>
                <a:ext uri="{FF2B5EF4-FFF2-40B4-BE49-F238E27FC236}">
                  <a16:creationId xmlns:a16="http://schemas.microsoft.com/office/drawing/2014/main" id="{FB672DD2-AE60-5E4A-8266-B9DBB03360B3}"/>
                </a:ext>
              </a:extLst>
            </p:cNvPr>
            <p:cNvSpPr>
              <a:spLocks/>
            </p:cNvSpPr>
            <p:nvPr/>
          </p:nvSpPr>
          <p:spPr bwMode="gray">
            <a:xfrm>
              <a:off x="5327651" y="3052759"/>
              <a:ext cx="9525" cy="15876"/>
            </a:xfrm>
            <a:custGeom>
              <a:avLst/>
              <a:gdLst/>
              <a:ahLst/>
              <a:cxnLst>
                <a:cxn ang="0">
                  <a:pos x="6" y="10"/>
                </a:cxn>
                <a:cxn ang="0">
                  <a:pos x="6" y="10"/>
                </a:cxn>
                <a:cxn ang="0">
                  <a:pos x="2" y="6"/>
                </a:cxn>
                <a:cxn ang="0">
                  <a:pos x="0" y="4"/>
                </a:cxn>
                <a:cxn ang="0">
                  <a:pos x="0" y="0"/>
                </a:cxn>
                <a:cxn ang="0">
                  <a:pos x="6" y="0"/>
                </a:cxn>
                <a:cxn ang="0">
                  <a:pos x="6" y="2"/>
                </a:cxn>
                <a:cxn ang="0">
                  <a:pos x="6" y="10"/>
                </a:cxn>
                <a:cxn ang="0">
                  <a:pos x="6" y="10"/>
                </a:cxn>
              </a:cxnLst>
              <a:rect l="0" t="0" r="r" b="b"/>
              <a:pathLst>
                <a:path w="6" h="10">
                  <a:moveTo>
                    <a:pt x="6" y="10"/>
                  </a:moveTo>
                  <a:lnTo>
                    <a:pt x="6" y="10"/>
                  </a:lnTo>
                  <a:lnTo>
                    <a:pt x="2" y="6"/>
                  </a:lnTo>
                  <a:lnTo>
                    <a:pt x="0" y="4"/>
                  </a:lnTo>
                  <a:lnTo>
                    <a:pt x="0" y="0"/>
                  </a:lnTo>
                  <a:lnTo>
                    <a:pt x="6" y="0"/>
                  </a:lnTo>
                  <a:lnTo>
                    <a:pt x="6" y="2"/>
                  </a:lnTo>
                  <a:lnTo>
                    <a:pt x="6" y="10"/>
                  </a:lnTo>
                  <a:lnTo>
                    <a:pt x="6" y="1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929" name="Freeform 617">
              <a:extLst>
                <a:ext uri="{FF2B5EF4-FFF2-40B4-BE49-F238E27FC236}">
                  <a16:creationId xmlns:a16="http://schemas.microsoft.com/office/drawing/2014/main" id="{BBBB9401-0DF4-6245-8FA5-3FA6757CB250}"/>
                </a:ext>
              </a:extLst>
            </p:cNvPr>
            <p:cNvSpPr>
              <a:spLocks/>
            </p:cNvSpPr>
            <p:nvPr/>
          </p:nvSpPr>
          <p:spPr bwMode="gray">
            <a:xfrm>
              <a:off x="5327651" y="3052759"/>
              <a:ext cx="9525" cy="15876"/>
            </a:xfrm>
            <a:custGeom>
              <a:avLst/>
              <a:gdLst/>
              <a:ahLst/>
              <a:cxnLst>
                <a:cxn ang="0">
                  <a:pos x="6" y="10"/>
                </a:cxn>
                <a:cxn ang="0">
                  <a:pos x="6" y="10"/>
                </a:cxn>
                <a:cxn ang="0">
                  <a:pos x="2" y="6"/>
                </a:cxn>
                <a:cxn ang="0">
                  <a:pos x="0" y="4"/>
                </a:cxn>
                <a:cxn ang="0">
                  <a:pos x="0" y="0"/>
                </a:cxn>
                <a:cxn ang="0">
                  <a:pos x="6" y="0"/>
                </a:cxn>
                <a:cxn ang="0">
                  <a:pos x="6" y="2"/>
                </a:cxn>
                <a:cxn ang="0">
                  <a:pos x="6" y="10"/>
                </a:cxn>
                <a:cxn ang="0">
                  <a:pos x="6" y="10"/>
                </a:cxn>
              </a:cxnLst>
              <a:rect l="0" t="0" r="r" b="b"/>
              <a:pathLst>
                <a:path w="6" h="10">
                  <a:moveTo>
                    <a:pt x="6" y="10"/>
                  </a:moveTo>
                  <a:lnTo>
                    <a:pt x="6" y="10"/>
                  </a:lnTo>
                  <a:lnTo>
                    <a:pt x="2" y="6"/>
                  </a:lnTo>
                  <a:lnTo>
                    <a:pt x="0" y="4"/>
                  </a:lnTo>
                  <a:lnTo>
                    <a:pt x="0" y="0"/>
                  </a:lnTo>
                  <a:lnTo>
                    <a:pt x="6" y="0"/>
                  </a:lnTo>
                  <a:lnTo>
                    <a:pt x="6" y="2"/>
                  </a:lnTo>
                  <a:lnTo>
                    <a:pt x="6" y="10"/>
                  </a:lnTo>
                  <a:lnTo>
                    <a:pt x="6" y="1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930" name="Freeform 618">
              <a:extLst>
                <a:ext uri="{FF2B5EF4-FFF2-40B4-BE49-F238E27FC236}">
                  <a16:creationId xmlns:a16="http://schemas.microsoft.com/office/drawing/2014/main" id="{EF1D1065-C5E2-5B43-B4BC-27AE86C9CA05}"/>
                </a:ext>
              </a:extLst>
            </p:cNvPr>
            <p:cNvSpPr>
              <a:spLocks/>
            </p:cNvSpPr>
            <p:nvPr/>
          </p:nvSpPr>
          <p:spPr bwMode="gray">
            <a:xfrm>
              <a:off x="5995990" y="3522658"/>
              <a:ext cx="53975" cy="74613"/>
            </a:xfrm>
            <a:custGeom>
              <a:avLst/>
              <a:gdLst/>
              <a:ahLst/>
              <a:cxnLst>
                <a:cxn ang="0">
                  <a:pos x="18" y="4"/>
                </a:cxn>
                <a:cxn ang="0">
                  <a:pos x="18" y="4"/>
                </a:cxn>
                <a:cxn ang="0">
                  <a:pos x="14" y="7"/>
                </a:cxn>
                <a:cxn ang="0">
                  <a:pos x="12" y="13"/>
                </a:cxn>
                <a:cxn ang="0">
                  <a:pos x="10" y="13"/>
                </a:cxn>
                <a:cxn ang="0">
                  <a:pos x="8" y="17"/>
                </a:cxn>
                <a:cxn ang="0">
                  <a:pos x="8" y="23"/>
                </a:cxn>
                <a:cxn ang="0">
                  <a:pos x="8" y="35"/>
                </a:cxn>
                <a:cxn ang="0">
                  <a:pos x="2" y="37"/>
                </a:cxn>
                <a:cxn ang="0">
                  <a:pos x="0" y="41"/>
                </a:cxn>
                <a:cxn ang="0">
                  <a:pos x="0" y="47"/>
                </a:cxn>
                <a:cxn ang="0">
                  <a:pos x="4" y="47"/>
                </a:cxn>
                <a:cxn ang="0">
                  <a:pos x="8" y="47"/>
                </a:cxn>
                <a:cxn ang="0">
                  <a:pos x="10" y="45"/>
                </a:cxn>
                <a:cxn ang="0">
                  <a:pos x="12" y="45"/>
                </a:cxn>
                <a:cxn ang="0">
                  <a:pos x="18" y="37"/>
                </a:cxn>
                <a:cxn ang="0">
                  <a:pos x="20" y="35"/>
                </a:cxn>
                <a:cxn ang="0">
                  <a:pos x="22" y="31"/>
                </a:cxn>
                <a:cxn ang="0">
                  <a:pos x="22" y="27"/>
                </a:cxn>
                <a:cxn ang="0">
                  <a:pos x="26" y="21"/>
                </a:cxn>
                <a:cxn ang="0">
                  <a:pos x="30" y="13"/>
                </a:cxn>
                <a:cxn ang="0">
                  <a:pos x="34" y="4"/>
                </a:cxn>
                <a:cxn ang="0">
                  <a:pos x="34" y="2"/>
                </a:cxn>
                <a:cxn ang="0">
                  <a:pos x="30" y="2"/>
                </a:cxn>
                <a:cxn ang="0">
                  <a:pos x="26" y="0"/>
                </a:cxn>
                <a:cxn ang="0">
                  <a:pos x="22" y="0"/>
                </a:cxn>
                <a:cxn ang="0">
                  <a:pos x="20" y="0"/>
                </a:cxn>
                <a:cxn ang="0">
                  <a:pos x="18" y="4"/>
                </a:cxn>
                <a:cxn ang="0">
                  <a:pos x="18" y="4"/>
                </a:cxn>
              </a:cxnLst>
              <a:rect l="0" t="0" r="r" b="b"/>
              <a:pathLst>
                <a:path w="34" h="47">
                  <a:moveTo>
                    <a:pt x="18" y="4"/>
                  </a:moveTo>
                  <a:lnTo>
                    <a:pt x="18" y="4"/>
                  </a:lnTo>
                  <a:lnTo>
                    <a:pt x="14" y="7"/>
                  </a:lnTo>
                  <a:lnTo>
                    <a:pt x="12" y="13"/>
                  </a:lnTo>
                  <a:lnTo>
                    <a:pt x="10" y="13"/>
                  </a:lnTo>
                  <a:lnTo>
                    <a:pt x="8" y="17"/>
                  </a:lnTo>
                  <a:lnTo>
                    <a:pt x="8" y="23"/>
                  </a:lnTo>
                  <a:lnTo>
                    <a:pt x="8" y="35"/>
                  </a:lnTo>
                  <a:lnTo>
                    <a:pt x="2" y="37"/>
                  </a:lnTo>
                  <a:lnTo>
                    <a:pt x="0" y="41"/>
                  </a:lnTo>
                  <a:lnTo>
                    <a:pt x="0" y="47"/>
                  </a:lnTo>
                  <a:lnTo>
                    <a:pt x="4" y="47"/>
                  </a:lnTo>
                  <a:lnTo>
                    <a:pt x="8" y="47"/>
                  </a:lnTo>
                  <a:lnTo>
                    <a:pt x="10" y="45"/>
                  </a:lnTo>
                  <a:lnTo>
                    <a:pt x="12" y="45"/>
                  </a:lnTo>
                  <a:lnTo>
                    <a:pt x="18" y="37"/>
                  </a:lnTo>
                  <a:lnTo>
                    <a:pt x="20" y="35"/>
                  </a:lnTo>
                  <a:lnTo>
                    <a:pt x="22" y="31"/>
                  </a:lnTo>
                  <a:lnTo>
                    <a:pt x="22" y="27"/>
                  </a:lnTo>
                  <a:lnTo>
                    <a:pt x="26" y="21"/>
                  </a:lnTo>
                  <a:lnTo>
                    <a:pt x="30" y="13"/>
                  </a:lnTo>
                  <a:lnTo>
                    <a:pt x="34" y="4"/>
                  </a:lnTo>
                  <a:lnTo>
                    <a:pt x="34" y="2"/>
                  </a:lnTo>
                  <a:lnTo>
                    <a:pt x="30" y="2"/>
                  </a:lnTo>
                  <a:lnTo>
                    <a:pt x="26" y="0"/>
                  </a:lnTo>
                  <a:lnTo>
                    <a:pt x="22" y="0"/>
                  </a:lnTo>
                  <a:lnTo>
                    <a:pt x="20" y="0"/>
                  </a:lnTo>
                  <a:lnTo>
                    <a:pt x="18" y="4"/>
                  </a:lnTo>
                  <a:lnTo>
                    <a:pt x="18" y="4"/>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931" name="Freeform 619">
              <a:extLst>
                <a:ext uri="{FF2B5EF4-FFF2-40B4-BE49-F238E27FC236}">
                  <a16:creationId xmlns:a16="http://schemas.microsoft.com/office/drawing/2014/main" id="{079C6DC2-7E26-6C4D-85EC-A351D5EF467F}"/>
                </a:ext>
              </a:extLst>
            </p:cNvPr>
            <p:cNvSpPr>
              <a:spLocks/>
            </p:cNvSpPr>
            <p:nvPr/>
          </p:nvSpPr>
          <p:spPr bwMode="gray">
            <a:xfrm>
              <a:off x="5995990" y="3522658"/>
              <a:ext cx="53975" cy="74613"/>
            </a:xfrm>
            <a:custGeom>
              <a:avLst/>
              <a:gdLst/>
              <a:ahLst/>
              <a:cxnLst>
                <a:cxn ang="0">
                  <a:pos x="18" y="4"/>
                </a:cxn>
                <a:cxn ang="0">
                  <a:pos x="18" y="4"/>
                </a:cxn>
                <a:cxn ang="0">
                  <a:pos x="14" y="7"/>
                </a:cxn>
                <a:cxn ang="0">
                  <a:pos x="12" y="13"/>
                </a:cxn>
                <a:cxn ang="0">
                  <a:pos x="10" y="13"/>
                </a:cxn>
                <a:cxn ang="0">
                  <a:pos x="8" y="17"/>
                </a:cxn>
                <a:cxn ang="0">
                  <a:pos x="8" y="23"/>
                </a:cxn>
                <a:cxn ang="0">
                  <a:pos x="8" y="35"/>
                </a:cxn>
                <a:cxn ang="0">
                  <a:pos x="2" y="37"/>
                </a:cxn>
                <a:cxn ang="0">
                  <a:pos x="0" y="41"/>
                </a:cxn>
                <a:cxn ang="0">
                  <a:pos x="0" y="47"/>
                </a:cxn>
                <a:cxn ang="0">
                  <a:pos x="4" y="47"/>
                </a:cxn>
                <a:cxn ang="0">
                  <a:pos x="8" y="47"/>
                </a:cxn>
                <a:cxn ang="0">
                  <a:pos x="10" y="45"/>
                </a:cxn>
                <a:cxn ang="0">
                  <a:pos x="12" y="45"/>
                </a:cxn>
                <a:cxn ang="0">
                  <a:pos x="18" y="37"/>
                </a:cxn>
                <a:cxn ang="0">
                  <a:pos x="20" y="35"/>
                </a:cxn>
                <a:cxn ang="0">
                  <a:pos x="22" y="31"/>
                </a:cxn>
                <a:cxn ang="0">
                  <a:pos x="22" y="27"/>
                </a:cxn>
                <a:cxn ang="0">
                  <a:pos x="26" y="21"/>
                </a:cxn>
                <a:cxn ang="0">
                  <a:pos x="30" y="13"/>
                </a:cxn>
                <a:cxn ang="0">
                  <a:pos x="34" y="4"/>
                </a:cxn>
                <a:cxn ang="0">
                  <a:pos x="34" y="2"/>
                </a:cxn>
                <a:cxn ang="0">
                  <a:pos x="30" y="2"/>
                </a:cxn>
                <a:cxn ang="0">
                  <a:pos x="26" y="0"/>
                </a:cxn>
                <a:cxn ang="0">
                  <a:pos x="22" y="0"/>
                </a:cxn>
                <a:cxn ang="0">
                  <a:pos x="20" y="0"/>
                </a:cxn>
                <a:cxn ang="0">
                  <a:pos x="18" y="4"/>
                </a:cxn>
                <a:cxn ang="0">
                  <a:pos x="18" y="4"/>
                </a:cxn>
              </a:cxnLst>
              <a:rect l="0" t="0" r="r" b="b"/>
              <a:pathLst>
                <a:path w="34" h="47">
                  <a:moveTo>
                    <a:pt x="18" y="4"/>
                  </a:moveTo>
                  <a:lnTo>
                    <a:pt x="18" y="4"/>
                  </a:lnTo>
                  <a:lnTo>
                    <a:pt x="14" y="7"/>
                  </a:lnTo>
                  <a:lnTo>
                    <a:pt x="12" y="13"/>
                  </a:lnTo>
                  <a:lnTo>
                    <a:pt x="10" y="13"/>
                  </a:lnTo>
                  <a:lnTo>
                    <a:pt x="8" y="17"/>
                  </a:lnTo>
                  <a:lnTo>
                    <a:pt x="8" y="23"/>
                  </a:lnTo>
                  <a:lnTo>
                    <a:pt x="8" y="35"/>
                  </a:lnTo>
                  <a:lnTo>
                    <a:pt x="2" y="37"/>
                  </a:lnTo>
                  <a:lnTo>
                    <a:pt x="0" y="41"/>
                  </a:lnTo>
                  <a:lnTo>
                    <a:pt x="0" y="47"/>
                  </a:lnTo>
                  <a:lnTo>
                    <a:pt x="4" y="47"/>
                  </a:lnTo>
                  <a:lnTo>
                    <a:pt x="8" y="47"/>
                  </a:lnTo>
                  <a:lnTo>
                    <a:pt x="10" y="45"/>
                  </a:lnTo>
                  <a:lnTo>
                    <a:pt x="12" y="45"/>
                  </a:lnTo>
                  <a:lnTo>
                    <a:pt x="18" y="37"/>
                  </a:lnTo>
                  <a:lnTo>
                    <a:pt x="20" y="35"/>
                  </a:lnTo>
                  <a:lnTo>
                    <a:pt x="22" y="31"/>
                  </a:lnTo>
                  <a:lnTo>
                    <a:pt x="22" y="27"/>
                  </a:lnTo>
                  <a:lnTo>
                    <a:pt x="26" y="21"/>
                  </a:lnTo>
                  <a:lnTo>
                    <a:pt x="30" y="13"/>
                  </a:lnTo>
                  <a:lnTo>
                    <a:pt x="34" y="4"/>
                  </a:lnTo>
                  <a:lnTo>
                    <a:pt x="34" y="2"/>
                  </a:lnTo>
                  <a:lnTo>
                    <a:pt x="30" y="2"/>
                  </a:lnTo>
                  <a:lnTo>
                    <a:pt x="26" y="0"/>
                  </a:lnTo>
                  <a:lnTo>
                    <a:pt x="22" y="0"/>
                  </a:lnTo>
                  <a:lnTo>
                    <a:pt x="20" y="0"/>
                  </a:lnTo>
                  <a:lnTo>
                    <a:pt x="18" y="4"/>
                  </a:lnTo>
                  <a:lnTo>
                    <a:pt x="18" y="4"/>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932" name="Freeform 620">
              <a:extLst>
                <a:ext uri="{FF2B5EF4-FFF2-40B4-BE49-F238E27FC236}">
                  <a16:creationId xmlns:a16="http://schemas.microsoft.com/office/drawing/2014/main" id="{D663AFF2-A217-0843-89DE-6C54516F0768}"/>
                </a:ext>
              </a:extLst>
            </p:cNvPr>
            <p:cNvSpPr>
              <a:spLocks/>
            </p:cNvSpPr>
            <p:nvPr/>
          </p:nvSpPr>
          <p:spPr bwMode="gray">
            <a:xfrm>
              <a:off x="7726365" y="3941757"/>
              <a:ext cx="184150" cy="277813"/>
            </a:xfrm>
            <a:custGeom>
              <a:avLst/>
              <a:gdLst/>
              <a:ahLst/>
              <a:cxnLst>
                <a:cxn ang="0">
                  <a:pos x="4" y="43"/>
                </a:cxn>
                <a:cxn ang="0">
                  <a:pos x="0" y="53"/>
                </a:cxn>
                <a:cxn ang="0">
                  <a:pos x="6" y="59"/>
                </a:cxn>
                <a:cxn ang="0">
                  <a:pos x="14" y="63"/>
                </a:cxn>
                <a:cxn ang="0">
                  <a:pos x="10" y="76"/>
                </a:cxn>
                <a:cxn ang="0">
                  <a:pos x="14" y="84"/>
                </a:cxn>
                <a:cxn ang="0">
                  <a:pos x="14" y="96"/>
                </a:cxn>
                <a:cxn ang="0">
                  <a:pos x="23" y="96"/>
                </a:cxn>
                <a:cxn ang="0">
                  <a:pos x="35" y="84"/>
                </a:cxn>
                <a:cxn ang="0">
                  <a:pos x="41" y="88"/>
                </a:cxn>
                <a:cxn ang="0">
                  <a:pos x="51" y="96"/>
                </a:cxn>
                <a:cxn ang="0">
                  <a:pos x="65" y="106"/>
                </a:cxn>
                <a:cxn ang="0">
                  <a:pos x="65" y="124"/>
                </a:cxn>
                <a:cxn ang="0">
                  <a:pos x="75" y="134"/>
                </a:cxn>
                <a:cxn ang="0">
                  <a:pos x="79" y="145"/>
                </a:cxn>
                <a:cxn ang="0">
                  <a:pos x="79" y="155"/>
                </a:cxn>
                <a:cxn ang="0">
                  <a:pos x="71" y="165"/>
                </a:cxn>
                <a:cxn ang="0">
                  <a:pos x="83" y="169"/>
                </a:cxn>
                <a:cxn ang="0">
                  <a:pos x="92" y="173"/>
                </a:cxn>
                <a:cxn ang="0">
                  <a:pos x="98" y="157"/>
                </a:cxn>
                <a:cxn ang="0">
                  <a:pos x="108" y="165"/>
                </a:cxn>
                <a:cxn ang="0">
                  <a:pos x="116" y="157"/>
                </a:cxn>
                <a:cxn ang="0">
                  <a:pos x="112" y="138"/>
                </a:cxn>
                <a:cxn ang="0">
                  <a:pos x="102" y="126"/>
                </a:cxn>
                <a:cxn ang="0">
                  <a:pos x="92" y="114"/>
                </a:cxn>
                <a:cxn ang="0">
                  <a:pos x="84" y="100"/>
                </a:cxn>
                <a:cxn ang="0">
                  <a:pos x="73" y="86"/>
                </a:cxn>
                <a:cxn ang="0">
                  <a:pos x="61" y="69"/>
                </a:cxn>
                <a:cxn ang="0">
                  <a:pos x="65" y="57"/>
                </a:cxn>
                <a:cxn ang="0">
                  <a:pos x="79" y="49"/>
                </a:cxn>
                <a:cxn ang="0">
                  <a:pos x="71" y="33"/>
                </a:cxn>
                <a:cxn ang="0">
                  <a:pos x="59" y="37"/>
                </a:cxn>
                <a:cxn ang="0">
                  <a:pos x="51" y="29"/>
                </a:cxn>
                <a:cxn ang="0">
                  <a:pos x="37" y="19"/>
                </a:cxn>
                <a:cxn ang="0">
                  <a:pos x="31" y="2"/>
                </a:cxn>
                <a:cxn ang="0">
                  <a:pos x="19" y="7"/>
                </a:cxn>
                <a:cxn ang="0">
                  <a:pos x="25" y="29"/>
                </a:cxn>
                <a:cxn ang="0">
                  <a:pos x="10" y="37"/>
                </a:cxn>
              </a:cxnLst>
              <a:rect l="0" t="0" r="r" b="b"/>
              <a:pathLst>
                <a:path w="116" h="175">
                  <a:moveTo>
                    <a:pt x="10" y="37"/>
                  </a:moveTo>
                  <a:lnTo>
                    <a:pt x="4" y="43"/>
                  </a:lnTo>
                  <a:lnTo>
                    <a:pt x="4" y="51"/>
                  </a:lnTo>
                  <a:lnTo>
                    <a:pt x="0" y="53"/>
                  </a:lnTo>
                  <a:lnTo>
                    <a:pt x="0" y="59"/>
                  </a:lnTo>
                  <a:lnTo>
                    <a:pt x="6" y="59"/>
                  </a:lnTo>
                  <a:lnTo>
                    <a:pt x="10" y="59"/>
                  </a:lnTo>
                  <a:lnTo>
                    <a:pt x="14" y="63"/>
                  </a:lnTo>
                  <a:lnTo>
                    <a:pt x="8" y="74"/>
                  </a:lnTo>
                  <a:lnTo>
                    <a:pt x="10" y="76"/>
                  </a:lnTo>
                  <a:lnTo>
                    <a:pt x="10" y="80"/>
                  </a:lnTo>
                  <a:lnTo>
                    <a:pt x="14" y="84"/>
                  </a:lnTo>
                  <a:lnTo>
                    <a:pt x="16" y="90"/>
                  </a:lnTo>
                  <a:lnTo>
                    <a:pt x="14" y="96"/>
                  </a:lnTo>
                  <a:lnTo>
                    <a:pt x="18" y="98"/>
                  </a:lnTo>
                  <a:lnTo>
                    <a:pt x="23" y="96"/>
                  </a:lnTo>
                  <a:lnTo>
                    <a:pt x="25" y="90"/>
                  </a:lnTo>
                  <a:lnTo>
                    <a:pt x="35" y="84"/>
                  </a:lnTo>
                  <a:lnTo>
                    <a:pt x="41" y="86"/>
                  </a:lnTo>
                  <a:lnTo>
                    <a:pt x="41" y="88"/>
                  </a:lnTo>
                  <a:lnTo>
                    <a:pt x="43" y="90"/>
                  </a:lnTo>
                  <a:lnTo>
                    <a:pt x="51" y="96"/>
                  </a:lnTo>
                  <a:lnTo>
                    <a:pt x="59" y="96"/>
                  </a:lnTo>
                  <a:lnTo>
                    <a:pt x="65" y="106"/>
                  </a:lnTo>
                  <a:lnTo>
                    <a:pt x="65" y="114"/>
                  </a:lnTo>
                  <a:lnTo>
                    <a:pt x="65" y="124"/>
                  </a:lnTo>
                  <a:lnTo>
                    <a:pt x="71" y="128"/>
                  </a:lnTo>
                  <a:lnTo>
                    <a:pt x="75" y="134"/>
                  </a:lnTo>
                  <a:lnTo>
                    <a:pt x="79" y="138"/>
                  </a:lnTo>
                  <a:lnTo>
                    <a:pt x="79" y="145"/>
                  </a:lnTo>
                  <a:lnTo>
                    <a:pt x="81" y="147"/>
                  </a:lnTo>
                  <a:lnTo>
                    <a:pt x="79" y="155"/>
                  </a:lnTo>
                  <a:lnTo>
                    <a:pt x="75" y="159"/>
                  </a:lnTo>
                  <a:lnTo>
                    <a:pt x="71" y="165"/>
                  </a:lnTo>
                  <a:lnTo>
                    <a:pt x="81" y="167"/>
                  </a:lnTo>
                  <a:lnTo>
                    <a:pt x="83" y="169"/>
                  </a:lnTo>
                  <a:lnTo>
                    <a:pt x="88" y="175"/>
                  </a:lnTo>
                  <a:lnTo>
                    <a:pt x="92" y="173"/>
                  </a:lnTo>
                  <a:lnTo>
                    <a:pt x="92" y="165"/>
                  </a:lnTo>
                  <a:lnTo>
                    <a:pt x="98" y="157"/>
                  </a:lnTo>
                  <a:lnTo>
                    <a:pt x="102" y="159"/>
                  </a:lnTo>
                  <a:lnTo>
                    <a:pt x="108" y="165"/>
                  </a:lnTo>
                  <a:lnTo>
                    <a:pt x="116" y="163"/>
                  </a:lnTo>
                  <a:lnTo>
                    <a:pt x="116" y="157"/>
                  </a:lnTo>
                  <a:lnTo>
                    <a:pt x="116" y="145"/>
                  </a:lnTo>
                  <a:lnTo>
                    <a:pt x="112" y="138"/>
                  </a:lnTo>
                  <a:lnTo>
                    <a:pt x="108" y="136"/>
                  </a:lnTo>
                  <a:lnTo>
                    <a:pt x="102" y="126"/>
                  </a:lnTo>
                  <a:lnTo>
                    <a:pt x="100" y="118"/>
                  </a:lnTo>
                  <a:lnTo>
                    <a:pt x="92" y="114"/>
                  </a:lnTo>
                  <a:lnTo>
                    <a:pt x="88" y="108"/>
                  </a:lnTo>
                  <a:lnTo>
                    <a:pt x="84" y="100"/>
                  </a:lnTo>
                  <a:lnTo>
                    <a:pt x="81" y="96"/>
                  </a:lnTo>
                  <a:lnTo>
                    <a:pt x="73" y="86"/>
                  </a:lnTo>
                  <a:lnTo>
                    <a:pt x="71" y="74"/>
                  </a:lnTo>
                  <a:lnTo>
                    <a:pt x="61" y="69"/>
                  </a:lnTo>
                  <a:lnTo>
                    <a:pt x="61" y="59"/>
                  </a:lnTo>
                  <a:lnTo>
                    <a:pt x="65" y="57"/>
                  </a:lnTo>
                  <a:lnTo>
                    <a:pt x="73" y="51"/>
                  </a:lnTo>
                  <a:lnTo>
                    <a:pt x="79" y="49"/>
                  </a:lnTo>
                  <a:lnTo>
                    <a:pt x="79" y="39"/>
                  </a:lnTo>
                  <a:lnTo>
                    <a:pt x="71" y="33"/>
                  </a:lnTo>
                  <a:lnTo>
                    <a:pt x="63" y="31"/>
                  </a:lnTo>
                  <a:lnTo>
                    <a:pt x="59" y="37"/>
                  </a:lnTo>
                  <a:lnTo>
                    <a:pt x="51" y="33"/>
                  </a:lnTo>
                  <a:lnTo>
                    <a:pt x="51" y="29"/>
                  </a:lnTo>
                  <a:lnTo>
                    <a:pt x="43" y="27"/>
                  </a:lnTo>
                  <a:lnTo>
                    <a:pt x="37" y="19"/>
                  </a:lnTo>
                  <a:lnTo>
                    <a:pt x="37" y="13"/>
                  </a:lnTo>
                  <a:lnTo>
                    <a:pt x="31" y="2"/>
                  </a:lnTo>
                  <a:lnTo>
                    <a:pt x="25" y="0"/>
                  </a:lnTo>
                  <a:lnTo>
                    <a:pt x="19" y="7"/>
                  </a:lnTo>
                  <a:lnTo>
                    <a:pt x="25" y="17"/>
                  </a:lnTo>
                  <a:lnTo>
                    <a:pt x="25" y="29"/>
                  </a:lnTo>
                  <a:lnTo>
                    <a:pt x="19" y="37"/>
                  </a:lnTo>
                  <a:lnTo>
                    <a:pt x="10" y="37"/>
                  </a:lnTo>
                  <a:lnTo>
                    <a:pt x="10" y="37"/>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933" name="Freeform 621">
              <a:extLst>
                <a:ext uri="{FF2B5EF4-FFF2-40B4-BE49-F238E27FC236}">
                  <a16:creationId xmlns:a16="http://schemas.microsoft.com/office/drawing/2014/main" id="{6E713F26-5396-EF4E-8A0F-7B3120D25235}"/>
                </a:ext>
              </a:extLst>
            </p:cNvPr>
            <p:cNvSpPr>
              <a:spLocks/>
            </p:cNvSpPr>
            <p:nvPr/>
          </p:nvSpPr>
          <p:spPr bwMode="gray">
            <a:xfrm>
              <a:off x="7726365" y="3941757"/>
              <a:ext cx="184150" cy="277813"/>
            </a:xfrm>
            <a:custGeom>
              <a:avLst/>
              <a:gdLst/>
              <a:ahLst/>
              <a:cxnLst>
                <a:cxn ang="0">
                  <a:pos x="4" y="43"/>
                </a:cxn>
                <a:cxn ang="0">
                  <a:pos x="0" y="53"/>
                </a:cxn>
                <a:cxn ang="0">
                  <a:pos x="6" y="59"/>
                </a:cxn>
                <a:cxn ang="0">
                  <a:pos x="14" y="63"/>
                </a:cxn>
                <a:cxn ang="0">
                  <a:pos x="10" y="76"/>
                </a:cxn>
                <a:cxn ang="0">
                  <a:pos x="14" y="84"/>
                </a:cxn>
                <a:cxn ang="0">
                  <a:pos x="14" y="96"/>
                </a:cxn>
                <a:cxn ang="0">
                  <a:pos x="23" y="96"/>
                </a:cxn>
                <a:cxn ang="0">
                  <a:pos x="35" y="84"/>
                </a:cxn>
                <a:cxn ang="0">
                  <a:pos x="41" y="88"/>
                </a:cxn>
                <a:cxn ang="0">
                  <a:pos x="51" y="96"/>
                </a:cxn>
                <a:cxn ang="0">
                  <a:pos x="65" y="106"/>
                </a:cxn>
                <a:cxn ang="0">
                  <a:pos x="65" y="124"/>
                </a:cxn>
                <a:cxn ang="0">
                  <a:pos x="75" y="134"/>
                </a:cxn>
                <a:cxn ang="0">
                  <a:pos x="79" y="145"/>
                </a:cxn>
                <a:cxn ang="0">
                  <a:pos x="79" y="155"/>
                </a:cxn>
                <a:cxn ang="0">
                  <a:pos x="71" y="165"/>
                </a:cxn>
                <a:cxn ang="0">
                  <a:pos x="83" y="169"/>
                </a:cxn>
                <a:cxn ang="0">
                  <a:pos x="92" y="173"/>
                </a:cxn>
                <a:cxn ang="0">
                  <a:pos x="98" y="157"/>
                </a:cxn>
                <a:cxn ang="0">
                  <a:pos x="108" y="165"/>
                </a:cxn>
                <a:cxn ang="0">
                  <a:pos x="116" y="157"/>
                </a:cxn>
                <a:cxn ang="0">
                  <a:pos x="112" y="138"/>
                </a:cxn>
                <a:cxn ang="0">
                  <a:pos x="102" y="126"/>
                </a:cxn>
                <a:cxn ang="0">
                  <a:pos x="92" y="114"/>
                </a:cxn>
                <a:cxn ang="0">
                  <a:pos x="84" y="100"/>
                </a:cxn>
                <a:cxn ang="0">
                  <a:pos x="73" y="86"/>
                </a:cxn>
                <a:cxn ang="0">
                  <a:pos x="61" y="69"/>
                </a:cxn>
                <a:cxn ang="0">
                  <a:pos x="65" y="57"/>
                </a:cxn>
                <a:cxn ang="0">
                  <a:pos x="79" y="49"/>
                </a:cxn>
                <a:cxn ang="0">
                  <a:pos x="71" y="33"/>
                </a:cxn>
                <a:cxn ang="0">
                  <a:pos x="59" y="37"/>
                </a:cxn>
                <a:cxn ang="0">
                  <a:pos x="51" y="29"/>
                </a:cxn>
                <a:cxn ang="0">
                  <a:pos x="37" y="19"/>
                </a:cxn>
                <a:cxn ang="0">
                  <a:pos x="31" y="2"/>
                </a:cxn>
                <a:cxn ang="0">
                  <a:pos x="19" y="7"/>
                </a:cxn>
                <a:cxn ang="0">
                  <a:pos x="25" y="29"/>
                </a:cxn>
                <a:cxn ang="0">
                  <a:pos x="10" y="37"/>
                </a:cxn>
              </a:cxnLst>
              <a:rect l="0" t="0" r="r" b="b"/>
              <a:pathLst>
                <a:path w="116" h="175">
                  <a:moveTo>
                    <a:pt x="10" y="37"/>
                  </a:moveTo>
                  <a:lnTo>
                    <a:pt x="4" y="43"/>
                  </a:lnTo>
                  <a:lnTo>
                    <a:pt x="4" y="51"/>
                  </a:lnTo>
                  <a:lnTo>
                    <a:pt x="0" y="53"/>
                  </a:lnTo>
                  <a:lnTo>
                    <a:pt x="0" y="59"/>
                  </a:lnTo>
                  <a:lnTo>
                    <a:pt x="6" y="59"/>
                  </a:lnTo>
                  <a:lnTo>
                    <a:pt x="10" y="59"/>
                  </a:lnTo>
                  <a:lnTo>
                    <a:pt x="14" y="63"/>
                  </a:lnTo>
                  <a:lnTo>
                    <a:pt x="8" y="74"/>
                  </a:lnTo>
                  <a:lnTo>
                    <a:pt x="10" y="76"/>
                  </a:lnTo>
                  <a:lnTo>
                    <a:pt x="10" y="80"/>
                  </a:lnTo>
                  <a:lnTo>
                    <a:pt x="14" y="84"/>
                  </a:lnTo>
                  <a:lnTo>
                    <a:pt x="16" y="90"/>
                  </a:lnTo>
                  <a:lnTo>
                    <a:pt x="14" y="96"/>
                  </a:lnTo>
                  <a:lnTo>
                    <a:pt x="18" y="98"/>
                  </a:lnTo>
                  <a:lnTo>
                    <a:pt x="23" y="96"/>
                  </a:lnTo>
                  <a:lnTo>
                    <a:pt x="25" y="90"/>
                  </a:lnTo>
                  <a:lnTo>
                    <a:pt x="35" y="84"/>
                  </a:lnTo>
                  <a:lnTo>
                    <a:pt x="41" y="86"/>
                  </a:lnTo>
                  <a:lnTo>
                    <a:pt x="41" y="88"/>
                  </a:lnTo>
                  <a:lnTo>
                    <a:pt x="43" y="90"/>
                  </a:lnTo>
                  <a:lnTo>
                    <a:pt x="51" y="96"/>
                  </a:lnTo>
                  <a:lnTo>
                    <a:pt x="59" y="96"/>
                  </a:lnTo>
                  <a:lnTo>
                    <a:pt x="65" y="106"/>
                  </a:lnTo>
                  <a:lnTo>
                    <a:pt x="65" y="114"/>
                  </a:lnTo>
                  <a:lnTo>
                    <a:pt x="65" y="124"/>
                  </a:lnTo>
                  <a:lnTo>
                    <a:pt x="71" y="128"/>
                  </a:lnTo>
                  <a:lnTo>
                    <a:pt x="75" y="134"/>
                  </a:lnTo>
                  <a:lnTo>
                    <a:pt x="79" y="138"/>
                  </a:lnTo>
                  <a:lnTo>
                    <a:pt x="79" y="145"/>
                  </a:lnTo>
                  <a:lnTo>
                    <a:pt x="81" y="147"/>
                  </a:lnTo>
                  <a:lnTo>
                    <a:pt x="79" y="155"/>
                  </a:lnTo>
                  <a:lnTo>
                    <a:pt x="75" y="159"/>
                  </a:lnTo>
                  <a:lnTo>
                    <a:pt x="71" y="165"/>
                  </a:lnTo>
                  <a:lnTo>
                    <a:pt x="81" y="167"/>
                  </a:lnTo>
                  <a:lnTo>
                    <a:pt x="83" y="169"/>
                  </a:lnTo>
                  <a:lnTo>
                    <a:pt x="88" y="175"/>
                  </a:lnTo>
                  <a:lnTo>
                    <a:pt x="92" y="173"/>
                  </a:lnTo>
                  <a:lnTo>
                    <a:pt x="92" y="165"/>
                  </a:lnTo>
                  <a:lnTo>
                    <a:pt x="98" y="157"/>
                  </a:lnTo>
                  <a:lnTo>
                    <a:pt x="102" y="159"/>
                  </a:lnTo>
                  <a:lnTo>
                    <a:pt x="108" y="165"/>
                  </a:lnTo>
                  <a:lnTo>
                    <a:pt x="116" y="163"/>
                  </a:lnTo>
                  <a:lnTo>
                    <a:pt x="116" y="157"/>
                  </a:lnTo>
                  <a:lnTo>
                    <a:pt x="116" y="145"/>
                  </a:lnTo>
                  <a:lnTo>
                    <a:pt x="112" y="138"/>
                  </a:lnTo>
                  <a:lnTo>
                    <a:pt x="108" y="136"/>
                  </a:lnTo>
                  <a:lnTo>
                    <a:pt x="102" y="126"/>
                  </a:lnTo>
                  <a:lnTo>
                    <a:pt x="100" y="118"/>
                  </a:lnTo>
                  <a:lnTo>
                    <a:pt x="92" y="114"/>
                  </a:lnTo>
                  <a:lnTo>
                    <a:pt x="88" y="108"/>
                  </a:lnTo>
                  <a:lnTo>
                    <a:pt x="84" y="100"/>
                  </a:lnTo>
                  <a:lnTo>
                    <a:pt x="81" y="96"/>
                  </a:lnTo>
                  <a:lnTo>
                    <a:pt x="73" y="86"/>
                  </a:lnTo>
                  <a:lnTo>
                    <a:pt x="71" y="74"/>
                  </a:lnTo>
                  <a:lnTo>
                    <a:pt x="61" y="69"/>
                  </a:lnTo>
                  <a:lnTo>
                    <a:pt x="61" y="59"/>
                  </a:lnTo>
                  <a:lnTo>
                    <a:pt x="65" y="57"/>
                  </a:lnTo>
                  <a:lnTo>
                    <a:pt x="73" y="51"/>
                  </a:lnTo>
                  <a:lnTo>
                    <a:pt x="79" y="49"/>
                  </a:lnTo>
                  <a:lnTo>
                    <a:pt x="79" y="39"/>
                  </a:lnTo>
                  <a:lnTo>
                    <a:pt x="71" y="33"/>
                  </a:lnTo>
                  <a:lnTo>
                    <a:pt x="63" y="31"/>
                  </a:lnTo>
                  <a:lnTo>
                    <a:pt x="59" y="37"/>
                  </a:lnTo>
                  <a:lnTo>
                    <a:pt x="51" y="33"/>
                  </a:lnTo>
                  <a:lnTo>
                    <a:pt x="51" y="29"/>
                  </a:lnTo>
                  <a:lnTo>
                    <a:pt x="43" y="27"/>
                  </a:lnTo>
                  <a:lnTo>
                    <a:pt x="37" y="19"/>
                  </a:lnTo>
                  <a:lnTo>
                    <a:pt x="37" y="13"/>
                  </a:lnTo>
                  <a:lnTo>
                    <a:pt x="31" y="2"/>
                  </a:lnTo>
                  <a:lnTo>
                    <a:pt x="25" y="0"/>
                  </a:lnTo>
                  <a:lnTo>
                    <a:pt x="19" y="7"/>
                  </a:lnTo>
                  <a:lnTo>
                    <a:pt x="25" y="17"/>
                  </a:lnTo>
                  <a:lnTo>
                    <a:pt x="25" y="29"/>
                  </a:lnTo>
                  <a:lnTo>
                    <a:pt x="19" y="37"/>
                  </a:lnTo>
                  <a:lnTo>
                    <a:pt x="10" y="37"/>
                  </a:lnTo>
                  <a:lnTo>
                    <a:pt x="10" y="37"/>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934" name="Freeform 622">
              <a:extLst>
                <a:ext uri="{FF2B5EF4-FFF2-40B4-BE49-F238E27FC236}">
                  <a16:creationId xmlns:a16="http://schemas.microsoft.com/office/drawing/2014/main" id="{E8CD4C68-B283-2A47-A0AF-15842B599136}"/>
                </a:ext>
              </a:extLst>
            </p:cNvPr>
            <p:cNvSpPr>
              <a:spLocks/>
            </p:cNvSpPr>
            <p:nvPr/>
          </p:nvSpPr>
          <p:spPr bwMode="gray">
            <a:xfrm>
              <a:off x="6278564" y="3662359"/>
              <a:ext cx="71437" cy="60326"/>
            </a:xfrm>
            <a:custGeom>
              <a:avLst/>
              <a:gdLst/>
              <a:ahLst/>
              <a:cxnLst>
                <a:cxn ang="0">
                  <a:pos x="37" y="2"/>
                </a:cxn>
                <a:cxn ang="0">
                  <a:pos x="37" y="2"/>
                </a:cxn>
                <a:cxn ang="0">
                  <a:pos x="27" y="0"/>
                </a:cxn>
                <a:cxn ang="0">
                  <a:pos x="25" y="2"/>
                </a:cxn>
                <a:cxn ang="0">
                  <a:pos x="21" y="4"/>
                </a:cxn>
                <a:cxn ang="0">
                  <a:pos x="15" y="12"/>
                </a:cxn>
                <a:cxn ang="0">
                  <a:pos x="8" y="22"/>
                </a:cxn>
                <a:cxn ang="0">
                  <a:pos x="0" y="24"/>
                </a:cxn>
                <a:cxn ang="0">
                  <a:pos x="21" y="30"/>
                </a:cxn>
                <a:cxn ang="0">
                  <a:pos x="25" y="38"/>
                </a:cxn>
                <a:cxn ang="0">
                  <a:pos x="39" y="38"/>
                </a:cxn>
                <a:cxn ang="0">
                  <a:pos x="35" y="28"/>
                </a:cxn>
                <a:cxn ang="0">
                  <a:pos x="31" y="28"/>
                </a:cxn>
                <a:cxn ang="0">
                  <a:pos x="31" y="18"/>
                </a:cxn>
                <a:cxn ang="0">
                  <a:pos x="35" y="12"/>
                </a:cxn>
                <a:cxn ang="0">
                  <a:pos x="41" y="14"/>
                </a:cxn>
                <a:cxn ang="0">
                  <a:pos x="45" y="14"/>
                </a:cxn>
                <a:cxn ang="0">
                  <a:pos x="45" y="12"/>
                </a:cxn>
                <a:cxn ang="0">
                  <a:pos x="39" y="12"/>
                </a:cxn>
                <a:cxn ang="0">
                  <a:pos x="37" y="8"/>
                </a:cxn>
                <a:cxn ang="0">
                  <a:pos x="37" y="2"/>
                </a:cxn>
                <a:cxn ang="0">
                  <a:pos x="37" y="2"/>
                </a:cxn>
              </a:cxnLst>
              <a:rect l="0" t="0" r="r" b="b"/>
              <a:pathLst>
                <a:path w="45" h="38">
                  <a:moveTo>
                    <a:pt x="37" y="2"/>
                  </a:moveTo>
                  <a:lnTo>
                    <a:pt x="37" y="2"/>
                  </a:lnTo>
                  <a:lnTo>
                    <a:pt x="27" y="0"/>
                  </a:lnTo>
                  <a:lnTo>
                    <a:pt x="25" y="2"/>
                  </a:lnTo>
                  <a:lnTo>
                    <a:pt x="21" y="4"/>
                  </a:lnTo>
                  <a:lnTo>
                    <a:pt x="15" y="12"/>
                  </a:lnTo>
                  <a:lnTo>
                    <a:pt x="8" y="22"/>
                  </a:lnTo>
                  <a:lnTo>
                    <a:pt x="0" y="24"/>
                  </a:lnTo>
                  <a:lnTo>
                    <a:pt x="21" y="30"/>
                  </a:lnTo>
                  <a:lnTo>
                    <a:pt x="25" y="38"/>
                  </a:lnTo>
                  <a:lnTo>
                    <a:pt x="39" y="38"/>
                  </a:lnTo>
                  <a:lnTo>
                    <a:pt x="35" y="28"/>
                  </a:lnTo>
                  <a:lnTo>
                    <a:pt x="31" y="28"/>
                  </a:lnTo>
                  <a:lnTo>
                    <a:pt x="31" y="18"/>
                  </a:lnTo>
                  <a:lnTo>
                    <a:pt x="35" y="12"/>
                  </a:lnTo>
                  <a:lnTo>
                    <a:pt x="41" y="14"/>
                  </a:lnTo>
                  <a:lnTo>
                    <a:pt x="45" y="14"/>
                  </a:lnTo>
                  <a:lnTo>
                    <a:pt x="45" y="12"/>
                  </a:lnTo>
                  <a:lnTo>
                    <a:pt x="39" y="12"/>
                  </a:lnTo>
                  <a:lnTo>
                    <a:pt x="37" y="8"/>
                  </a:lnTo>
                  <a:lnTo>
                    <a:pt x="37" y="2"/>
                  </a:lnTo>
                  <a:lnTo>
                    <a:pt x="37" y="2"/>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935" name="Freeform 623">
              <a:extLst>
                <a:ext uri="{FF2B5EF4-FFF2-40B4-BE49-F238E27FC236}">
                  <a16:creationId xmlns:a16="http://schemas.microsoft.com/office/drawing/2014/main" id="{8ED1FF46-5ADB-A647-B0F7-01BEB58CB0C4}"/>
                </a:ext>
              </a:extLst>
            </p:cNvPr>
            <p:cNvSpPr>
              <a:spLocks/>
            </p:cNvSpPr>
            <p:nvPr/>
          </p:nvSpPr>
          <p:spPr bwMode="gray">
            <a:xfrm>
              <a:off x="6278564" y="3662359"/>
              <a:ext cx="71437" cy="60326"/>
            </a:xfrm>
            <a:custGeom>
              <a:avLst/>
              <a:gdLst/>
              <a:ahLst/>
              <a:cxnLst>
                <a:cxn ang="0">
                  <a:pos x="37" y="2"/>
                </a:cxn>
                <a:cxn ang="0">
                  <a:pos x="37" y="2"/>
                </a:cxn>
                <a:cxn ang="0">
                  <a:pos x="27" y="0"/>
                </a:cxn>
                <a:cxn ang="0">
                  <a:pos x="25" y="2"/>
                </a:cxn>
                <a:cxn ang="0">
                  <a:pos x="21" y="4"/>
                </a:cxn>
                <a:cxn ang="0">
                  <a:pos x="15" y="12"/>
                </a:cxn>
                <a:cxn ang="0">
                  <a:pos x="8" y="22"/>
                </a:cxn>
                <a:cxn ang="0">
                  <a:pos x="0" y="24"/>
                </a:cxn>
                <a:cxn ang="0">
                  <a:pos x="21" y="30"/>
                </a:cxn>
                <a:cxn ang="0">
                  <a:pos x="25" y="38"/>
                </a:cxn>
                <a:cxn ang="0">
                  <a:pos x="39" y="38"/>
                </a:cxn>
                <a:cxn ang="0">
                  <a:pos x="35" y="28"/>
                </a:cxn>
                <a:cxn ang="0">
                  <a:pos x="31" y="28"/>
                </a:cxn>
                <a:cxn ang="0">
                  <a:pos x="31" y="18"/>
                </a:cxn>
                <a:cxn ang="0">
                  <a:pos x="35" y="12"/>
                </a:cxn>
                <a:cxn ang="0">
                  <a:pos x="41" y="14"/>
                </a:cxn>
                <a:cxn ang="0">
                  <a:pos x="45" y="14"/>
                </a:cxn>
                <a:cxn ang="0">
                  <a:pos x="45" y="12"/>
                </a:cxn>
                <a:cxn ang="0">
                  <a:pos x="39" y="12"/>
                </a:cxn>
                <a:cxn ang="0">
                  <a:pos x="37" y="8"/>
                </a:cxn>
                <a:cxn ang="0">
                  <a:pos x="37" y="2"/>
                </a:cxn>
                <a:cxn ang="0">
                  <a:pos x="37" y="2"/>
                </a:cxn>
              </a:cxnLst>
              <a:rect l="0" t="0" r="r" b="b"/>
              <a:pathLst>
                <a:path w="45" h="38">
                  <a:moveTo>
                    <a:pt x="37" y="2"/>
                  </a:moveTo>
                  <a:lnTo>
                    <a:pt x="37" y="2"/>
                  </a:lnTo>
                  <a:lnTo>
                    <a:pt x="27" y="0"/>
                  </a:lnTo>
                  <a:lnTo>
                    <a:pt x="25" y="2"/>
                  </a:lnTo>
                  <a:lnTo>
                    <a:pt x="21" y="4"/>
                  </a:lnTo>
                  <a:lnTo>
                    <a:pt x="15" y="12"/>
                  </a:lnTo>
                  <a:lnTo>
                    <a:pt x="8" y="22"/>
                  </a:lnTo>
                  <a:lnTo>
                    <a:pt x="0" y="24"/>
                  </a:lnTo>
                  <a:lnTo>
                    <a:pt x="21" y="30"/>
                  </a:lnTo>
                  <a:lnTo>
                    <a:pt x="25" y="38"/>
                  </a:lnTo>
                  <a:lnTo>
                    <a:pt x="39" y="38"/>
                  </a:lnTo>
                  <a:lnTo>
                    <a:pt x="35" y="28"/>
                  </a:lnTo>
                  <a:lnTo>
                    <a:pt x="31" y="28"/>
                  </a:lnTo>
                  <a:lnTo>
                    <a:pt x="31" y="18"/>
                  </a:lnTo>
                  <a:lnTo>
                    <a:pt x="35" y="12"/>
                  </a:lnTo>
                  <a:lnTo>
                    <a:pt x="41" y="14"/>
                  </a:lnTo>
                  <a:lnTo>
                    <a:pt x="45" y="14"/>
                  </a:lnTo>
                  <a:lnTo>
                    <a:pt x="45" y="12"/>
                  </a:lnTo>
                  <a:lnTo>
                    <a:pt x="39" y="12"/>
                  </a:lnTo>
                  <a:lnTo>
                    <a:pt x="37" y="8"/>
                  </a:lnTo>
                  <a:lnTo>
                    <a:pt x="37" y="2"/>
                  </a:lnTo>
                  <a:lnTo>
                    <a:pt x="37" y="2"/>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936" name="Freeform 626">
              <a:extLst>
                <a:ext uri="{FF2B5EF4-FFF2-40B4-BE49-F238E27FC236}">
                  <a16:creationId xmlns:a16="http://schemas.microsoft.com/office/drawing/2014/main" id="{8CFC2CBA-B28C-894D-A7A7-5A29F6F969BE}"/>
                </a:ext>
              </a:extLst>
            </p:cNvPr>
            <p:cNvSpPr>
              <a:spLocks noEditPoints="1"/>
            </p:cNvSpPr>
            <p:nvPr/>
          </p:nvSpPr>
          <p:spPr bwMode="gray">
            <a:xfrm>
              <a:off x="5975352" y="3590920"/>
              <a:ext cx="46039" cy="119063"/>
            </a:xfrm>
            <a:custGeom>
              <a:avLst/>
              <a:gdLst/>
              <a:ahLst/>
              <a:cxnLst>
                <a:cxn ang="0">
                  <a:pos x="25" y="26"/>
                </a:cxn>
                <a:cxn ang="0">
                  <a:pos x="25" y="26"/>
                </a:cxn>
                <a:cxn ang="0">
                  <a:pos x="25" y="28"/>
                </a:cxn>
                <a:cxn ang="0">
                  <a:pos x="25" y="35"/>
                </a:cxn>
                <a:cxn ang="0">
                  <a:pos x="23" y="35"/>
                </a:cxn>
                <a:cxn ang="0">
                  <a:pos x="21" y="35"/>
                </a:cxn>
                <a:cxn ang="0">
                  <a:pos x="17" y="35"/>
                </a:cxn>
                <a:cxn ang="0">
                  <a:pos x="17" y="26"/>
                </a:cxn>
                <a:cxn ang="0">
                  <a:pos x="17" y="18"/>
                </a:cxn>
                <a:cxn ang="0">
                  <a:pos x="17" y="16"/>
                </a:cxn>
                <a:cxn ang="0">
                  <a:pos x="21" y="14"/>
                </a:cxn>
                <a:cxn ang="0">
                  <a:pos x="23" y="14"/>
                </a:cxn>
                <a:cxn ang="0">
                  <a:pos x="25" y="16"/>
                </a:cxn>
                <a:cxn ang="0">
                  <a:pos x="23" y="18"/>
                </a:cxn>
                <a:cxn ang="0">
                  <a:pos x="21" y="20"/>
                </a:cxn>
                <a:cxn ang="0">
                  <a:pos x="21" y="28"/>
                </a:cxn>
                <a:cxn ang="0">
                  <a:pos x="25" y="26"/>
                </a:cxn>
                <a:cxn ang="0">
                  <a:pos x="25" y="26"/>
                </a:cxn>
                <a:cxn ang="0">
                  <a:pos x="5" y="26"/>
                </a:cxn>
                <a:cxn ang="0">
                  <a:pos x="5" y="26"/>
                </a:cxn>
                <a:cxn ang="0">
                  <a:pos x="0" y="30"/>
                </a:cxn>
                <a:cxn ang="0">
                  <a:pos x="3" y="33"/>
                </a:cxn>
                <a:cxn ang="0">
                  <a:pos x="7" y="30"/>
                </a:cxn>
                <a:cxn ang="0">
                  <a:pos x="5" y="26"/>
                </a:cxn>
                <a:cxn ang="0">
                  <a:pos x="5" y="26"/>
                </a:cxn>
                <a:cxn ang="0">
                  <a:pos x="7" y="75"/>
                </a:cxn>
                <a:cxn ang="0">
                  <a:pos x="7" y="75"/>
                </a:cxn>
                <a:cxn ang="0">
                  <a:pos x="15" y="67"/>
                </a:cxn>
                <a:cxn ang="0">
                  <a:pos x="21" y="61"/>
                </a:cxn>
                <a:cxn ang="0">
                  <a:pos x="21" y="55"/>
                </a:cxn>
                <a:cxn ang="0">
                  <a:pos x="21" y="47"/>
                </a:cxn>
                <a:cxn ang="0">
                  <a:pos x="23" y="43"/>
                </a:cxn>
                <a:cxn ang="0">
                  <a:pos x="25" y="35"/>
                </a:cxn>
                <a:cxn ang="0">
                  <a:pos x="23" y="35"/>
                </a:cxn>
                <a:cxn ang="0">
                  <a:pos x="21" y="35"/>
                </a:cxn>
                <a:cxn ang="0">
                  <a:pos x="17" y="35"/>
                </a:cxn>
                <a:cxn ang="0">
                  <a:pos x="17" y="26"/>
                </a:cxn>
                <a:cxn ang="0">
                  <a:pos x="17" y="18"/>
                </a:cxn>
                <a:cxn ang="0">
                  <a:pos x="17" y="16"/>
                </a:cxn>
                <a:cxn ang="0">
                  <a:pos x="21" y="14"/>
                </a:cxn>
                <a:cxn ang="0">
                  <a:pos x="23" y="14"/>
                </a:cxn>
                <a:cxn ang="0">
                  <a:pos x="25" y="16"/>
                </a:cxn>
                <a:cxn ang="0">
                  <a:pos x="25" y="14"/>
                </a:cxn>
                <a:cxn ang="0">
                  <a:pos x="29" y="8"/>
                </a:cxn>
                <a:cxn ang="0">
                  <a:pos x="25" y="0"/>
                </a:cxn>
                <a:cxn ang="0">
                  <a:pos x="23" y="0"/>
                </a:cxn>
                <a:cxn ang="0">
                  <a:pos x="21" y="4"/>
                </a:cxn>
                <a:cxn ang="0">
                  <a:pos x="17" y="4"/>
                </a:cxn>
                <a:cxn ang="0">
                  <a:pos x="13" y="4"/>
                </a:cxn>
                <a:cxn ang="0">
                  <a:pos x="13" y="8"/>
                </a:cxn>
                <a:cxn ang="0">
                  <a:pos x="7" y="16"/>
                </a:cxn>
                <a:cxn ang="0">
                  <a:pos x="7" y="20"/>
                </a:cxn>
                <a:cxn ang="0">
                  <a:pos x="7" y="26"/>
                </a:cxn>
                <a:cxn ang="0">
                  <a:pos x="5" y="26"/>
                </a:cxn>
                <a:cxn ang="0">
                  <a:pos x="7" y="30"/>
                </a:cxn>
                <a:cxn ang="0">
                  <a:pos x="3" y="33"/>
                </a:cxn>
                <a:cxn ang="0">
                  <a:pos x="5" y="43"/>
                </a:cxn>
                <a:cxn ang="0">
                  <a:pos x="7" y="75"/>
                </a:cxn>
                <a:cxn ang="0">
                  <a:pos x="7" y="75"/>
                </a:cxn>
              </a:cxnLst>
              <a:rect l="0" t="0" r="r" b="b"/>
              <a:pathLst>
                <a:path w="29" h="75">
                  <a:moveTo>
                    <a:pt x="25" y="26"/>
                  </a:moveTo>
                  <a:lnTo>
                    <a:pt x="25" y="26"/>
                  </a:lnTo>
                  <a:lnTo>
                    <a:pt x="25" y="28"/>
                  </a:lnTo>
                  <a:lnTo>
                    <a:pt x="25" y="35"/>
                  </a:lnTo>
                  <a:lnTo>
                    <a:pt x="23" y="35"/>
                  </a:lnTo>
                  <a:lnTo>
                    <a:pt x="21" y="35"/>
                  </a:lnTo>
                  <a:lnTo>
                    <a:pt x="17" y="35"/>
                  </a:lnTo>
                  <a:lnTo>
                    <a:pt x="17" y="26"/>
                  </a:lnTo>
                  <a:lnTo>
                    <a:pt x="17" y="18"/>
                  </a:lnTo>
                  <a:lnTo>
                    <a:pt x="17" y="16"/>
                  </a:lnTo>
                  <a:lnTo>
                    <a:pt x="21" y="14"/>
                  </a:lnTo>
                  <a:lnTo>
                    <a:pt x="23" y="14"/>
                  </a:lnTo>
                  <a:lnTo>
                    <a:pt x="25" y="16"/>
                  </a:lnTo>
                  <a:lnTo>
                    <a:pt x="23" y="18"/>
                  </a:lnTo>
                  <a:lnTo>
                    <a:pt x="21" y="20"/>
                  </a:lnTo>
                  <a:lnTo>
                    <a:pt x="21" y="28"/>
                  </a:lnTo>
                  <a:lnTo>
                    <a:pt x="25" y="26"/>
                  </a:lnTo>
                  <a:lnTo>
                    <a:pt x="25" y="26"/>
                  </a:lnTo>
                  <a:close/>
                  <a:moveTo>
                    <a:pt x="5" y="26"/>
                  </a:moveTo>
                  <a:lnTo>
                    <a:pt x="5" y="26"/>
                  </a:lnTo>
                  <a:lnTo>
                    <a:pt x="0" y="30"/>
                  </a:lnTo>
                  <a:lnTo>
                    <a:pt x="3" y="33"/>
                  </a:lnTo>
                  <a:lnTo>
                    <a:pt x="7" y="30"/>
                  </a:lnTo>
                  <a:lnTo>
                    <a:pt x="5" y="26"/>
                  </a:lnTo>
                  <a:lnTo>
                    <a:pt x="5" y="26"/>
                  </a:lnTo>
                  <a:close/>
                  <a:moveTo>
                    <a:pt x="7" y="75"/>
                  </a:moveTo>
                  <a:lnTo>
                    <a:pt x="7" y="75"/>
                  </a:lnTo>
                  <a:lnTo>
                    <a:pt x="15" y="67"/>
                  </a:lnTo>
                  <a:lnTo>
                    <a:pt x="21" y="61"/>
                  </a:lnTo>
                  <a:lnTo>
                    <a:pt x="21" y="55"/>
                  </a:lnTo>
                  <a:lnTo>
                    <a:pt x="21" y="47"/>
                  </a:lnTo>
                  <a:lnTo>
                    <a:pt x="23" y="43"/>
                  </a:lnTo>
                  <a:lnTo>
                    <a:pt x="25" y="35"/>
                  </a:lnTo>
                  <a:lnTo>
                    <a:pt x="23" y="35"/>
                  </a:lnTo>
                  <a:lnTo>
                    <a:pt x="21" y="35"/>
                  </a:lnTo>
                  <a:lnTo>
                    <a:pt x="17" y="35"/>
                  </a:lnTo>
                  <a:lnTo>
                    <a:pt x="17" y="26"/>
                  </a:lnTo>
                  <a:lnTo>
                    <a:pt x="17" y="18"/>
                  </a:lnTo>
                  <a:lnTo>
                    <a:pt x="17" y="16"/>
                  </a:lnTo>
                  <a:lnTo>
                    <a:pt x="21" y="14"/>
                  </a:lnTo>
                  <a:lnTo>
                    <a:pt x="23" y="14"/>
                  </a:lnTo>
                  <a:lnTo>
                    <a:pt x="25" y="16"/>
                  </a:lnTo>
                  <a:lnTo>
                    <a:pt x="25" y="14"/>
                  </a:lnTo>
                  <a:lnTo>
                    <a:pt x="29" y="8"/>
                  </a:lnTo>
                  <a:lnTo>
                    <a:pt x="25" y="0"/>
                  </a:lnTo>
                  <a:lnTo>
                    <a:pt x="23" y="0"/>
                  </a:lnTo>
                  <a:lnTo>
                    <a:pt x="21" y="4"/>
                  </a:lnTo>
                  <a:lnTo>
                    <a:pt x="17" y="4"/>
                  </a:lnTo>
                  <a:lnTo>
                    <a:pt x="13" y="4"/>
                  </a:lnTo>
                  <a:lnTo>
                    <a:pt x="13" y="8"/>
                  </a:lnTo>
                  <a:lnTo>
                    <a:pt x="7" y="16"/>
                  </a:lnTo>
                  <a:lnTo>
                    <a:pt x="7" y="20"/>
                  </a:lnTo>
                  <a:lnTo>
                    <a:pt x="7" y="26"/>
                  </a:lnTo>
                  <a:lnTo>
                    <a:pt x="5" y="26"/>
                  </a:lnTo>
                  <a:lnTo>
                    <a:pt x="7" y="30"/>
                  </a:lnTo>
                  <a:lnTo>
                    <a:pt x="3" y="33"/>
                  </a:lnTo>
                  <a:lnTo>
                    <a:pt x="5" y="43"/>
                  </a:lnTo>
                  <a:lnTo>
                    <a:pt x="7" y="75"/>
                  </a:lnTo>
                  <a:lnTo>
                    <a:pt x="7" y="75"/>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937" name="Freeform 627">
              <a:extLst>
                <a:ext uri="{FF2B5EF4-FFF2-40B4-BE49-F238E27FC236}">
                  <a16:creationId xmlns:a16="http://schemas.microsoft.com/office/drawing/2014/main" id="{22CE1B2D-F77C-D942-944B-A6DB6DE4C6B7}"/>
                </a:ext>
              </a:extLst>
            </p:cNvPr>
            <p:cNvSpPr>
              <a:spLocks/>
            </p:cNvSpPr>
            <p:nvPr/>
          </p:nvSpPr>
          <p:spPr bwMode="gray">
            <a:xfrm>
              <a:off x="6002339" y="3613145"/>
              <a:ext cx="12700" cy="33338"/>
            </a:xfrm>
            <a:custGeom>
              <a:avLst/>
              <a:gdLst/>
              <a:ahLst/>
              <a:cxnLst>
                <a:cxn ang="0">
                  <a:pos x="8" y="12"/>
                </a:cxn>
                <a:cxn ang="0">
                  <a:pos x="8" y="12"/>
                </a:cxn>
                <a:cxn ang="0">
                  <a:pos x="8" y="14"/>
                </a:cxn>
                <a:cxn ang="0">
                  <a:pos x="8" y="21"/>
                </a:cxn>
                <a:cxn ang="0">
                  <a:pos x="6" y="21"/>
                </a:cxn>
                <a:cxn ang="0">
                  <a:pos x="4" y="21"/>
                </a:cxn>
                <a:cxn ang="0">
                  <a:pos x="0" y="21"/>
                </a:cxn>
                <a:cxn ang="0">
                  <a:pos x="0" y="12"/>
                </a:cxn>
                <a:cxn ang="0">
                  <a:pos x="0" y="4"/>
                </a:cxn>
                <a:cxn ang="0">
                  <a:pos x="0" y="2"/>
                </a:cxn>
                <a:cxn ang="0">
                  <a:pos x="4" y="0"/>
                </a:cxn>
                <a:cxn ang="0">
                  <a:pos x="6" y="0"/>
                </a:cxn>
                <a:cxn ang="0">
                  <a:pos x="8" y="2"/>
                </a:cxn>
                <a:cxn ang="0">
                  <a:pos x="6" y="4"/>
                </a:cxn>
                <a:cxn ang="0">
                  <a:pos x="4" y="6"/>
                </a:cxn>
                <a:cxn ang="0">
                  <a:pos x="4" y="14"/>
                </a:cxn>
                <a:cxn ang="0">
                  <a:pos x="8" y="12"/>
                </a:cxn>
                <a:cxn ang="0">
                  <a:pos x="8" y="12"/>
                </a:cxn>
              </a:cxnLst>
              <a:rect l="0" t="0" r="r" b="b"/>
              <a:pathLst>
                <a:path w="8" h="21">
                  <a:moveTo>
                    <a:pt x="8" y="12"/>
                  </a:moveTo>
                  <a:lnTo>
                    <a:pt x="8" y="12"/>
                  </a:lnTo>
                  <a:lnTo>
                    <a:pt x="8" y="14"/>
                  </a:lnTo>
                  <a:lnTo>
                    <a:pt x="8" y="21"/>
                  </a:lnTo>
                  <a:lnTo>
                    <a:pt x="6" y="21"/>
                  </a:lnTo>
                  <a:lnTo>
                    <a:pt x="4" y="21"/>
                  </a:lnTo>
                  <a:lnTo>
                    <a:pt x="0" y="21"/>
                  </a:lnTo>
                  <a:lnTo>
                    <a:pt x="0" y="12"/>
                  </a:lnTo>
                  <a:lnTo>
                    <a:pt x="0" y="4"/>
                  </a:lnTo>
                  <a:lnTo>
                    <a:pt x="0" y="2"/>
                  </a:lnTo>
                  <a:lnTo>
                    <a:pt x="4" y="0"/>
                  </a:lnTo>
                  <a:lnTo>
                    <a:pt x="6" y="0"/>
                  </a:lnTo>
                  <a:lnTo>
                    <a:pt x="8" y="2"/>
                  </a:lnTo>
                  <a:lnTo>
                    <a:pt x="6" y="4"/>
                  </a:lnTo>
                  <a:lnTo>
                    <a:pt x="4" y="6"/>
                  </a:lnTo>
                  <a:lnTo>
                    <a:pt x="4" y="14"/>
                  </a:lnTo>
                  <a:lnTo>
                    <a:pt x="8" y="12"/>
                  </a:lnTo>
                  <a:lnTo>
                    <a:pt x="8" y="12"/>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938" name="Freeform 628">
              <a:extLst>
                <a:ext uri="{FF2B5EF4-FFF2-40B4-BE49-F238E27FC236}">
                  <a16:creationId xmlns:a16="http://schemas.microsoft.com/office/drawing/2014/main" id="{9FCE9422-FFC5-0A4C-8A45-363ED7F5F5D7}"/>
                </a:ext>
              </a:extLst>
            </p:cNvPr>
            <p:cNvSpPr>
              <a:spLocks/>
            </p:cNvSpPr>
            <p:nvPr/>
          </p:nvSpPr>
          <p:spPr bwMode="gray">
            <a:xfrm>
              <a:off x="5975352" y="3632196"/>
              <a:ext cx="11113" cy="11113"/>
            </a:xfrm>
            <a:custGeom>
              <a:avLst/>
              <a:gdLst/>
              <a:ahLst/>
              <a:cxnLst>
                <a:cxn ang="0">
                  <a:pos x="5" y="0"/>
                </a:cxn>
                <a:cxn ang="0">
                  <a:pos x="5" y="0"/>
                </a:cxn>
                <a:cxn ang="0">
                  <a:pos x="0" y="4"/>
                </a:cxn>
                <a:cxn ang="0">
                  <a:pos x="3" y="7"/>
                </a:cxn>
                <a:cxn ang="0">
                  <a:pos x="7" y="4"/>
                </a:cxn>
                <a:cxn ang="0">
                  <a:pos x="5" y="0"/>
                </a:cxn>
              </a:cxnLst>
              <a:rect l="0" t="0" r="r" b="b"/>
              <a:pathLst>
                <a:path w="7" h="7">
                  <a:moveTo>
                    <a:pt x="5" y="0"/>
                  </a:moveTo>
                  <a:lnTo>
                    <a:pt x="5" y="0"/>
                  </a:lnTo>
                  <a:lnTo>
                    <a:pt x="0" y="4"/>
                  </a:lnTo>
                  <a:lnTo>
                    <a:pt x="3" y="7"/>
                  </a:lnTo>
                  <a:lnTo>
                    <a:pt x="7" y="4"/>
                  </a:lnTo>
                  <a:lnTo>
                    <a:pt x="5"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939" name="Freeform 629">
              <a:extLst>
                <a:ext uri="{FF2B5EF4-FFF2-40B4-BE49-F238E27FC236}">
                  <a16:creationId xmlns:a16="http://schemas.microsoft.com/office/drawing/2014/main" id="{D7C6333B-337A-C143-9A17-9617A4A776DE}"/>
                </a:ext>
              </a:extLst>
            </p:cNvPr>
            <p:cNvSpPr>
              <a:spLocks/>
            </p:cNvSpPr>
            <p:nvPr/>
          </p:nvSpPr>
          <p:spPr bwMode="gray">
            <a:xfrm>
              <a:off x="5975352" y="3632196"/>
              <a:ext cx="11113" cy="11113"/>
            </a:xfrm>
            <a:custGeom>
              <a:avLst/>
              <a:gdLst/>
              <a:ahLst/>
              <a:cxnLst>
                <a:cxn ang="0">
                  <a:pos x="5" y="0"/>
                </a:cxn>
                <a:cxn ang="0">
                  <a:pos x="5" y="0"/>
                </a:cxn>
                <a:cxn ang="0">
                  <a:pos x="0" y="4"/>
                </a:cxn>
                <a:cxn ang="0">
                  <a:pos x="3" y="7"/>
                </a:cxn>
                <a:cxn ang="0">
                  <a:pos x="7" y="4"/>
                </a:cxn>
                <a:cxn ang="0">
                  <a:pos x="5" y="0"/>
                </a:cxn>
              </a:cxnLst>
              <a:rect l="0" t="0" r="r" b="b"/>
              <a:pathLst>
                <a:path w="7" h="7">
                  <a:moveTo>
                    <a:pt x="5" y="0"/>
                  </a:moveTo>
                  <a:lnTo>
                    <a:pt x="5" y="0"/>
                  </a:lnTo>
                  <a:lnTo>
                    <a:pt x="0" y="4"/>
                  </a:lnTo>
                  <a:lnTo>
                    <a:pt x="3" y="7"/>
                  </a:lnTo>
                  <a:lnTo>
                    <a:pt x="7" y="4"/>
                  </a:lnTo>
                  <a:lnTo>
                    <a:pt x="5"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940" name="Freeform 630">
              <a:extLst>
                <a:ext uri="{FF2B5EF4-FFF2-40B4-BE49-F238E27FC236}">
                  <a16:creationId xmlns:a16="http://schemas.microsoft.com/office/drawing/2014/main" id="{DC8EA6B3-4FA8-894B-88C8-E7B6823EA232}"/>
                </a:ext>
              </a:extLst>
            </p:cNvPr>
            <p:cNvSpPr>
              <a:spLocks/>
            </p:cNvSpPr>
            <p:nvPr/>
          </p:nvSpPr>
          <p:spPr bwMode="gray">
            <a:xfrm>
              <a:off x="5980114" y="3590920"/>
              <a:ext cx="41275" cy="119063"/>
            </a:xfrm>
            <a:custGeom>
              <a:avLst/>
              <a:gdLst/>
              <a:ahLst/>
              <a:cxnLst>
                <a:cxn ang="0">
                  <a:pos x="4" y="75"/>
                </a:cxn>
                <a:cxn ang="0">
                  <a:pos x="4" y="75"/>
                </a:cxn>
                <a:cxn ang="0">
                  <a:pos x="12" y="67"/>
                </a:cxn>
                <a:cxn ang="0">
                  <a:pos x="18" y="61"/>
                </a:cxn>
                <a:cxn ang="0">
                  <a:pos x="18" y="55"/>
                </a:cxn>
                <a:cxn ang="0">
                  <a:pos x="18" y="47"/>
                </a:cxn>
                <a:cxn ang="0">
                  <a:pos x="20" y="43"/>
                </a:cxn>
                <a:cxn ang="0">
                  <a:pos x="22" y="35"/>
                </a:cxn>
                <a:cxn ang="0">
                  <a:pos x="20" y="35"/>
                </a:cxn>
                <a:cxn ang="0">
                  <a:pos x="18" y="35"/>
                </a:cxn>
                <a:cxn ang="0">
                  <a:pos x="14" y="35"/>
                </a:cxn>
                <a:cxn ang="0">
                  <a:pos x="14" y="26"/>
                </a:cxn>
                <a:cxn ang="0">
                  <a:pos x="14" y="18"/>
                </a:cxn>
                <a:cxn ang="0">
                  <a:pos x="14" y="16"/>
                </a:cxn>
                <a:cxn ang="0">
                  <a:pos x="18" y="14"/>
                </a:cxn>
                <a:cxn ang="0">
                  <a:pos x="20" y="14"/>
                </a:cxn>
                <a:cxn ang="0">
                  <a:pos x="22" y="16"/>
                </a:cxn>
                <a:cxn ang="0">
                  <a:pos x="22" y="14"/>
                </a:cxn>
                <a:cxn ang="0">
                  <a:pos x="26" y="8"/>
                </a:cxn>
                <a:cxn ang="0">
                  <a:pos x="22" y="0"/>
                </a:cxn>
                <a:cxn ang="0">
                  <a:pos x="20" y="0"/>
                </a:cxn>
                <a:cxn ang="0">
                  <a:pos x="18" y="4"/>
                </a:cxn>
                <a:cxn ang="0">
                  <a:pos x="14" y="4"/>
                </a:cxn>
                <a:cxn ang="0">
                  <a:pos x="10" y="4"/>
                </a:cxn>
                <a:cxn ang="0">
                  <a:pos x="10" y="8"/>
                </a:cxn>
                <a:cxn ang="0">
                  <a:pos x="4" y="16"/>
                </a:cxn>
                <a:cxn ang="0">
                  <a:pos x="4" y="20"/>
                </a:cxn>
                <a:cxn ang="0">
                  <a:pos x="4" y="26"/>
                </a:cxn>
                <a:cxn ang="0">
                  <a:pos x="2" y="26"/>
                </a:cxn>
                <a:cxn ang="0">
                  <a:pos x="4" y="30"/>
                </a:cxn>
                <a:cxn ang="0">
                  <a:pos x="0" y="33"/>
                </a:cxn>
                <a:cxn ang="0">
                  <a:pos x="2" y="43"/>
                </a:cxn>
                <a:cxn ang="0">
                  <a:pos x="4" y="75"/>
                </a:cxn>
              </a:cxnLst>
              <a:rect l="0" t="0" r="r" b="b"/>
              <a:pathLst>
                <a:path w="26" h="75">
                  <a:moveTo>
                    <a:pt x="4" y="75"/>
                  </a:moveTo>
                  <a:lnTo>
                    <a:pt x="4" y="75"/>
                  </a:lnTo>
                  <a:lnTo>
                    <a:pt x="12" y="67"/>
                  </a:lnTo>
                  <a:lnTo>
                    <a:pt x="18" y="61"/>
                  </a:lnTo>
                  <a:lnTo>
                    <a:pt x="18" y="55"/>
                  </a:lnTo>
                  <a:lnTo>
                    <a:pt x="18" y="47"/>
                  </a:lnTo>
                  <a:lnTo>
                    <a:pt x="20" y="43"/>
                  </a:lnTo>
                  <a:lnTo>
                    <a:pt x="22" y="35"/>
                  </a:lnTo>
                  <a:lnTo>
                    <a:pt x="20" y="35"/>
                  </a:lnTo>
                  <a:lnTo>
                    <a:pt x="18" y="35"/>
                  </a:lnTo>
                  <a:lnTo>
                    <a:pt x="14" y="35"/>
                  </a:lnTo>
                  <a:lnTo>
                    <a:pt x="14" y="26"/>
                  </a:lnTo>
                  <a:lnTo>
                    <a:pt x="14" y="18"/>
                  </a:lnTo>
                  <a:lnTo>
                    <a:pt x="14" y="16"/>
                  </a:lnTo>
                  <a:lnTo>
                    <a:pt x="18" y="14"/>
                  </a:lnTo>
                  <a:lnTo>
                    <a:pt x="20" y="14"/>
                  </a:lnTo>
                  <a:lnTo>
                    <a:pt x="22" y="16"/>
                  </a:lnTo>
                  <a:lnTo>
                    <a:pt x="22" y="14"/>
                  </a:lnTo>
                  <a:lnTo>
                    <a:pt x="26" y="8"/>
                  </a:lnTo>
                  <a:lnTo>
                    <a:pt x="22" y="0"/>
                  </a:lnTo>
                  <a:lnTo>
                    <a:pt x="20" y="0"/>
                  </a:lnTo>
                  <a:lnTo>
                    <a:pt x="18" y="4"/>
                  </a:lnTo>
                  <a:lnTo>
                    <a:pt x="14" y="4"/>
                  </a:lnTo>
                  <a:lnTo>
                    <a:pt x="10" y="4"/>
                  </a:lnTo>
                  <a:lnTo>
                    <a:pt x="10" y="8"/>
                  </a:lnTo>
                  <a:lnTo>
                    <a:pt x="4" y="16"/>
                  </a:lnTo>
                  <a:lnTo>
                    <a:pt x="4" y="20"/>
                  </a:lnTo>
                  <a:lnTo>
                    <a:pt x="4" y="26"/>
                  </a:lnTo>
                  <a:lnTo>
                    <a:pt x="2" y="26"/>
                  </a:lnTo>
                  <a:lnTo>
                    <a:pt x="4" y="30"/>
                  </a:lnTo>
                  <a:lnTo>
                    <a:pt x="0" y="33"/>
                  </a:lnTo>
                  <a:lnTo>
                    <a:pt x="2" y="43"/>
                  </a:lnTo>
                  <a:lnTo>
                    <a:pt x="4" y="75"/>
                  </a:lnTo>
                  <a:close/>
                </a:path>
              </a:pathLst>
            </a:custGeom>
            <a:grpFill/>
            <a:ln w="9525">
              <a:noFill/>
              <a:round/>
              <a:headEnd/>
              <a:tailEnd/>
            </a:ln>
          </p:spPr>
          <p:txBody>
            <a:bodyPr/>
            <a:lstStyle/>
            <a:p>
              <a:pPr defTabSz="685558">
                <a:defRPr/>
              </a:pPr>
              <a:endParaRPr lang="en-GB" sz="1350">
                <a:solidFill>
                  <a:prstClr val="black"/>
                </a:solidFill>
              </a:endParaRPr>
            </a:p>
          </p:txBody>
        </p:sp>
        <p:sp>
          <p:nvSpPr>
            <p:cNvPr id="941" name="Freeform 631">
              <a:extLst>
                <a:ext uri="{FF2B5EF4-FFF2-40B4-BE49-F238E27FC236}">
                  <a16:creationId xmlns:a16="http://schemas.microsoft.com/office/drawing/2014/main" id="{0B571BDE-A699-3645-882A-B741BB1E90C0}"/>
                </a:ext>
              </a:extLst>
            </p:cNvPr>
            <p:cNvSpPr>
              <a:spLocks/>
            </p:cNvSpPr>
            <p:nvPr/>
          </p:nvSpPr>
          <p:spPr bwMode="gray">
            <a:xfrm>
              <a:off x="5980114" y="3590920"/>
              <a:ext cx="41275" cy="119063"/>
            </a:xfrm>
            <a:custGeom>
              <a:avLst/>
              <a:gdLst/>
              <a:ahLst/>
              <a:cxnLst>
                <a:cxn ang="0">
                  <a:pos x="4" y="75"/>
                </a:cxn>
                <a:cxn ang="0">
                  <a:pos x="4" y="75"/>
                </a:cxn>
                <a:cxn ang="0">
                  <a:pos x="12" y="67"/>
                </a:cxn>
                <a:cxn ang="0">
                  <a:pos x="18" y="61"/>
                </a:cxn>
                <a:cxn ang="0">
                  <a:pos x="18" y="55"/>
                </a:cxn>
                <a:cxn ang="0">
                  <a:pos x="18" y="47"/>
                </a:cxn>
                <a:cxn ang="0">
                  <a:pos x="20" y="43"/>
                </a:cxn>
                <a:cxn ang="0">
                  <a:pos x="22" y="35"/>
                </a:cxn>
                <a:cxn ang="0">
                  <a:pos x="20" y="35"/>
                </a:cxn>
                <a:cxn ang="0">
                  <a:pos x="18" y="35"/>
                </a:cxn>
                <a:cxn ang="0">
                  <a:pos x="14" y="35"/>
                </a:cxn>
                <a:cxn ang="0">
                  <a:pos x="14" y="26"/>
                </a:cxn>
                <a:cxn ang="0">
                  <a:pos x="14" y="18"/>
                </a:cxn>
                <a:cxn ang="0">
                  <a:pos x="14" y="16"/>
                </a:cxn>
                <a:cxn ang="0">
                  <a:pos x="18" y="14"/>
                </a:cxn>
                <a:cxn ang="0">
                  <a:pos x="20" y="14"/>
                </a:cxn>
                <a:cxn ang="0">
                  <a:pos x="22" y="16"/>
                </a:cxn>
                <a:cxn ang="0">
                  <a:pos x="22" y="14"/>
                </a:cxn>
                <a:cxn ang="0">
                  <a:pos x="26" y="8"/>
                </a:cxn>
                <a:cxn ang="0">
                  <a:pos x="22" y="0"/>
                </a:cxn>
                <a:cxn ang="0">
                  <a:pos x="20" y="0"/>
                </a:cxn>
                <a:cxn ang="0">
                  <a:pos x="18" y="4"/>
                </a:cxn>
                <a:cxn ang="0">
                  <a:pos x="14" y="4"/>
                </a:cxn>
                <a:cxn ang="0">
                  <a:pos x="10" y="4"/>
                </a:cxn>
                <a:cxn ang="0">
                  <a:pos x="10" y="8"/>
                </a:cxn>
                <a:cxn ang="0">
                  <a:pos x="4" y="16"/>
                </a:cxn>
                <a:cxn ang="0">
                  <a:pos x="4" y="20"/>
                </a:cxn>
                <a:cxn ang="0">
                  <a:pos x="4" y="26"/>
                </a:cxn>
                <a:cxn ang="0">
                  <a:pos x="2" y="26"/>
                </a:cxn>
                <a:cxn ang="0">
                  <a:pos x="4" y="30"/>
                </a:cxn>
                <a:cxn ang="0">
                  <a:pos x="0" y="33"/>
                </a:cxn>
                <a:cxn ang="0">
                  <a:pos x="2" y="43"/>
                </a:cxn>
                <a:cxn ang="0">
                  <a:pos x="4" y="75"/>
                </a:cxn>
              </a:cxnLst>
              <a:rect l="0" t="0" r="r" b="b"/>
              <a:pathLst>
                <a:path w="26" h="75">
                  <a:moveTo>
                    <a:pt x="4" y="75"/>
                  </a:moveTo>
                  <a:lnTo>
                    <a:pt x="4" y="75"/>
                  </a:lnTo>
                  <a:lnTo>
                    <a:pt x="12" y="67"/>
                  </a:lnTo>
                  <a:lnTo>
                    <a:pt x="18" y="61"/>
                  </a:lnTo>
                  <a:lnTo>
                    <a:pt x="18" y="55"/>
                  </a:lnTo>
                  <a:lnTo>
                    <a:pt x="18" y="47"/>
                  </a:lnTo>
                  <a:lnTo>
                    <a:pt x="20" y="43"/>
                  </a:lnTo>
                  <a:lnTo>
                    <a:pt x="22" y="35"/>
                  </a:lnTo>
                  <a:lnTo>
                    <a:pt x="20" y="35"/>
                  </a:lnTo>
                  <a:lnTo>
                    <a:pt x="18" y="35"/>
                  </a:lnTo>
                  <a:lnTo>
                    <a:pt x="14" y="35"/>
                  </a:lnTo>
                  <a:lnTo>
                    <a:pt x="14" y="26"/>
                  </a:lnTo>
                  <a:lnTo>
                    <a:pt x="14" y="18"/>
                  </a:lnTo>
                  <a:lnTo>
                    <a:pt x="14" y="16"/>
                  </a:lnTo>
                  <a:lnTo>
                    <a:pt x="18" y="14"/>
                  </a:lnTo>
                  <a:lnTo>
                    <a:pt x="20" y="14"/>
                  </a:lnTo>
                  <a:lnTo>
                    <a:pt x="22" y="16"/>
                  </a:lnTo>
                  <a:lnTo>
                    <a:pt x="22" y="14"/>
                  </a:lnTo>
                  <a:lnTo>
                    <a:pt x="26" y="8"/>
                  </a:lnTo>
                  <a:lnTo>
                    <a:pt x="22" y="0"/>
                  </a:lnTo>
                  <a:lnTo>
                    <a:pt x="20" y="0"/>
                  </a:lnTo>
                  <a:lnTo>
                    <a:pt x="18" y="4"/>
                  </a:lnTo>
                  <a:lnTo>
                    <a:pt x="14" y="4"/>
                  </a:lnTo>
                  <a:lnTo>
                    <a:pt x="10" y="4"/>
                  </a:lnTo>
                  <a:lnTo>
                    <a:pt x="10" y="8"/>
                  </a:lnTo>
                  <a:lnTo>
                    <a:pt x="4" y="16"/>
                  </a:lnTo>
                  <a:lnTo>
                    <a:pt x="4" y="20"/>
                  </a:lnTo>
                  <a:lnTo>
                    <a:pt x="4" y="26"/>
                  </a:lnTo>
                  <a:lnTo>
                    <a:pt x="2" y="26"/>
                  </a:lnTo>
                  <a:lnTo>
                    <a:pt x="4" y="30"/>
                  </a:lnTo>
                  <a:lnTo>
                    <a:pt x="0" y="33"/>
                  </a:lnTo>
                  <a:lnTo>
                    <a:pt x="2" y="43"/>
                  </a:lnTo>
                  <a:lnTo>
                    <a:pt x="4" y="75"/>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942" name="Freeform 632">
              <a:extLst>
                <a:ext uri="{FF2B5EF4-FFF2-40B4-BE49-F238E27FC236}">
                  <a16:creationId xmlns:a16="http://schemas.microsoft.com/office/drawing/2014/main" id="{42169D13-DBF9-C943-871E-5951133AC38F}"/>
                </a:ext>
              </a:extLst>
            </p:cNvPr>
            <p:cNvSpPr>
              <a:spLocks/>
            </p:cNvSpPr>
            <p:nvPr/>
          </p:nvSpPr>
          <p:spPr bwMode="gray">
            <a:xfrm>
              <a:off x="4818064" y="2836859"/>
              <a:ext cx="6349" cy="6349"/>
            </a:xfrm>
            <a:custGeom>
              <a:avLst/>
              <a:gdLst/>
              <a:ahLst/>
              <a:cxnLst>
                <a:cxn ang="0">
                  <a:pos x="4" y="0"/>
                </a:cxn>
                <a:cxn ang="0">
                  <a:pos x="4" y="0"/>
                </a:cxn>
                <a:cxn ang="0">
                  <a:pos x="4" y="2"/>
                </a:cxn>
                <a:cxn ang="0">
                  <a:pos x="2" y="4"/>
                </a:cxn>
                <a:cxn ang="0">
                  <a:pos x="0" y="4"/>
                </a:cxn>
                <a:cxn ang="0">
                  <a:pos x="4" y="0"/>
                </a:cxn>
              </a:cxnLst>
              <a:rect l="0" t="0" r="r" b="b"/>
              <a:pathLst>
                <a:path w="4" h="4">
                  <a:moveTo>
                    <a:pt x="4" y="0"/>
                  </a:moveTo>
                  <a:lnTo>
                    <a:pt x="4" y="0"/>
                  </a:lnTo>
                  <a:lnTo>
                    <a:pt x="4" y="2"/>
                  </a:lnTo>
                  <a:lnTo>
                    <a:pt x="2" y="4"/>
                  </a:lnTo>
                  <a:lnTo>
                    <a:pt x="0" y="4"/>
                  </a:lnTo>
                  <a:lnTo>
                    <a:pt x="4"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943" name="Freeform 633">
              <a:extLst>
                <a:ext uri="{FF2B5EF4-FFF2-40B4-BE49-F238E27FC236}">
                  <a16:creationId xmlns:a16="http://schemas.microsoft.com/office/drawing/2014/main" id="{92B487B1-6A11-B34F-8932-94AD576293D6}"/>
                </a:ext>
              </a:extLst>
            </p:cNvPr>
            <p:cNvSpPr>
              <a:spLocks/>
            </p:cNvSpPr>
            <p:nvPr/>
          </p:nvSpPr>
          <p:spPr bwMode="gray">
            <a:xfrm>
              <a:off x="4818064" y="2836859"/>
              <a:ext cx="6349" cy="6349"/>
            </a:xfrm>
            <a:custGeom>
              <a:avLst/>
              <a:gdLst/>
              <a:ahLst/>
              <a:cxnLst>
                <a:cxn ang="0">
                  <a:pos x="4" y="0"/>
                </a:cxn>
                <a:cxn ang="0">
                  <a:pos x="4" y="0"/>
                </a:cxn>
                <a:cxn ang="0">
                  <a:pos x="4" y="2"/>
                </a:cxn>
                <a:cxn ang="0">
                  <a:pos x="2" y="4"/>
                </a:cxn>
                <a:cxn ang="0">
                  <a:pos x="0" y="4"/>
                </a:cxn>
                <a:cxn ang="0">
                  <a:pos x="4" y="0"/>
                </a:cxn>
              </a:cxnLst>
              <a:rect l="0" t="0" r="r" b="b"/>
              <a:pathLst>
                <a:path w="4" h="4">
                  <a:moveTo>
                    <a:pt x="4" y="0"/>
                  </a:moveTo>
                  <a:lnTo>
                    <a:pt x="4" y="0"/>
                  </a:lnTo>
                  <a:lnTo>
                    <a:pt x="4" y="2"/>
                  </a:lnTo>
                  <a:lnTo>
                    <a:pt x="2" y="4"/>
                  </a:lnTo>
                  <a:lnTo>
                    <a:pt x="0" y="4"/>
                  </a:lnTo>
                  <a:lnTo>
                    <a:pt x="4"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944" name="Freeform 634">
              <a:extLst>
                <a:ext uri="{FF2B5EF4-FFF2-40B4-BE49-F238E27FC236}">
                  <a16:creationId xmlns:a16="http://schemas.microsoft.com/office/drawing/2014/main" id="{50AD8A29-28A0-244D-9845-5C200F98901A}"/>
                </a:ext>
              </a:extLst>
            </p:cNvPr>
            <p:cNvSpPr>
              <a:spLocks/>
            </p:cNvSpPr>
            <p:nvPr/>
          </p:nvSpPr>
          <p:spPr bwMode="gray">
            <a:xfrm>
              <a:off x="6230941" y="3336920"/>
              <a:ext cx="519113" cy="515937"/>
            </a:xfrm>
            <a:custGeom>
              <a:avLst/>
              <a:gdLst/>
              <a:ahLst/>
              <a:cxnLst>
                <a:cxn ang="0">
                  <a:pos x="309" y="290"/>
                </a:cxn>
                <a:cxn ang="0">
                  <a:pos x="319" y="272"/>
                </a:cxn>
                <a:cxn ang="0">
                  <a:pos x="300" y="241"/>
                </a:cxn>
                <a:cxn ang="0">
                  <a:pos x="309" y="193"/>
                </a:cxn>
                <a:cxn ang="0">
                  <a:pos x="290" y="178"/>
                </a:cxn>
                <a:cxn ang="0">
                  <a:pos x="280" y="144"/>
                </a:cxn>
                <a:cxn ang="0">
                  <a:pos x="280" y="119"/>
                </a:cxn>
                <a:cxn ang="0">
                  <a:pos x="298" y="101"/>
                </a:cxn>
                <a:cxn ang="0">
                  <a:pos x="301" y="71"/>
                </a:cxn>
                <a:cxn ang="0">
                  <a:pos x="280" y="56"/>
                </a:cxn>
                <a:cxn ang="0">
                  <a:pos x="242" y="36"/>
                </a:cxn>
                <a:cxn ang="0">
                  <a:pos x="197" y="36"/>
                </a:cxn>
                <a:cxn ang="0">
                  <a:pos x="179" y="46"/>
                </a:cxn>
                <a:cxn ang="0">
                  <a:pos x="162" y="67"/>
                </a:cxn>
                <a:cxn ang="0">
                  <a:pos x="154" y="61"/>
                </a:cxn>
                <a:cxn ang="0">
                  <a:pos x="120" y="67"/>
                </a:cxn>
                <a:cxn ang="0">
                  <a:pos x="97" y="50"/>
                </a:cxn>
                <a:cxn ang="0">
                  <a:pos x="85" y="50"/>
                </a:cxn>
                <a:cxn ang="0">
                  <a:pos x="73" y="20"/>
                </a:cxn>
                <a:cxn ang="0">
                  <a:pos x="67" y="10"/>
                </a:cxn>
                <a:cxn ang="0">
                  <a:pos x="63" y="2"/>
                </a:cxn>
                <a:cxn ang="0">
                  <a:pos x="47" y="16"/>
                </a:cxn>
                <a:cxn ang="0">
                  <a:pos x="30" y="16"/>
                </a:cxn>
                <a:cxn ang="0">
                  <a:pos x="20" y="2"/>
                </a:cxn>
                <a:cxn ang="0">
                  <a:pos x="8" y="6"/>
                </a:cxn>
                <a:cxn ang="0">
                  <a:pos x="4" y="20"/>
                </a:cxn>
                <a:cxn ang="0">
                  <a:pos x="0" y="32"/>
                </a:cxn>
                <a:cxn ang="0">
                  <a:pos x="10" y="52"/>
                </a:cxn>
                <a:cxn ang="0">
                  <a:pos x="12" y="69"/>
                </a:cxn>
                <a:cxn ang="0">
                  <a:pos x="14" y="75"/>
                </a:cxn>
                <a:cxn ang="0">
                  <a:pos x="14" y="81"/>
                </a:cxn>
                <a:cxn ang="0">
                  <a:pos x="22" y="89"/>
                </a:cxn>
                <a:cxn ang="0">
                  <a:pos x="38" y="91"/>
                </a:cxn>
                <a:cxn ang="0">
                  <a:pos x="39" y="97"/>
                </a:cxn>
                <a:cxn ang="0">
                  <a:pos x="32" y="99"/>
                </a:cxn>
                <a:cxn ang="0">
                  <a:pos x="30" y="109"/>
                </a:cxn>
                <a:cxn ang="0">
                  <a:pos x="28" y="117"/>
                </a:cxn>
                <a:cxn ang="0">
                  <a:pos x="32" y="130"/>
                </a:cxn>
                <a:cxn ang="0">
                  <a:pos x="47" y="146"/>
                </a:cxn>
                <a:cxn ang="0">
                  <a:pos x="53" y="158"/>
                </a:cxn>
                <a:cxn ang="0">
                  <a:pos x="69" y="176"/>
                </a:cxn>
                <a:cxn ang="0">
                  <a:pos x="77" y="195"/>
                </a:cxn>
                <a:cxn ang="0">
                  <a:pos x="85" y="213"/>
                </a:cxn>
                <a:cxn ang="0">
                  <a:pos x="110" y="233"/>
                </a:cxn>
                <a:cxn ang="0">
                  <a:pos x="116" y="247"/>
                </a:cxn>
                <a:cxn ang="0">
                  <a:pos x="126" y="260"/>
                </a:cxn>
                <a:cxn ang="0">
                  <a:pos x="140" y="274"/>
                </a:cxn>
                <a:cxn ang="0">
                  <a:pos x="160" y="294"/>
                </a:cxn>
                <a:cxn ang="0">
                  <a:pos x="177" y="296"/>
                </a:cxn>
                <a:cxn ang="0">
                  <a:pos x="215" y="286"/>
                </a:cxn>
                <a:cxn ang="0">
                  <a:pos x="229" y="316"/>
                </a:cxn>
                <a:cxn ang="0">
                  <a:pos x="264" y="322"/>
                </a:cxn>
                <a:cxn ang="0">
                  <a:pos x="288" y="325"/>
                </a:cxn>
              </a:cxnLst>
              <a:rect l="0" t="0" r="r" b="b"/>
              <a:pathLst>
                <a:path w="327" h="325">
                  <a:moveTo>
                    <a:pt x="288" y="325"/>
                  </a:moveTo>
                  <a:lnTo>
                    <a:pt x="290" y="306"/>
                  </a:lnTo>
                  <a:lnTo>
                    <a:pt x="300" y="292"/>
                  </a:lnTo>
                  <a:lnTo>
                    <a:pt x="309" y="290"/>
                  </a:lnTo>
                  <a:lnTo>
                    <a:pt x="319" y="286"/>
                  </a:lnTo>
                  <a:lnTo>
                    <a:pt x="327" y="282"/>
                  </a:lnTo>
                  <a:lnTo>
                    <a:pt x="327" y="274"/>
                  </a:lnTo>
                  <a:lnTo>
                    <a:pt x="319" y="272"/>
                  </a:lnTo>
                  <a:lnTo>
                    <a:pt x="319" y="262"/>
                  </a:lnTo>
                  <a:lnTo>
                    <a:pt x="313" y="255"/>
                  </a:lnTo>
                  <a:lnTo>
                    <a:pt x="307" y="253"/>
                  </a:lnTo>
                  <a:lnTo>
                    <a:pt x="300" y="241"/>
                  </a:lnTo>
                  <a:lnTo>
                    <a:pt x="298" y="235"/>
                  </a:lnTo>
                  <a:lnTo>
                    <a:pt x="300" y="231"/>
                  </a:lnTo>
                  <a:lnTo>
                    <a:pt x="292" y="213"/>
                  </a:lnTo>
                  <a:lnTo>
                    <a:pt x="309" y="193"/>
                  </a:lnTo>
                  <a:lnTo>
                    <a:pt x="309" y="188"/>
                  </a:lnTo>
                  <a:lnTo>
                    <a:pt x="307" y="184"/>
                  </a:lnTo>
                  <a:lnTo>
                    <a:pt x="292" y="180"/>
                  </a:lnTo>
                  <a:lnTo>
                    <a:pt x="290" y="178"/>
                  </a:lnTo>
                  <a:lnTo>
                    <a:pt x="290" y="168"/>
                  </a:lnTo>
                  <a:lnTo>
                    <a:pt x="288" y="158"/>
                  </a:lnTo>
                  <a:lnTo>
                    <a:pt x="280" y="150"/>
                  </a:lnTo>
                  <a:lnTo>
                    <a:pt x="280" y="144"/>
                  </a:lnTo>
                  <a:lnTo>
                    <a:pt x="284" y="138"/>
                  </a:lnTo>
                  <a:lnTo>
                    <a:pt x="280" y="136"/>
                  </a:lnTo>
                  <a:lnTo>
                    <a:pt x="280" y="130"/>
                  </a:lnTo>
                  <a:lnTo>
                    <a:pt x="280" y="119"/>
                  </a:lnTo>
                  <a:lnTo>
                    <a:pt x="284" y="111"/>
                  </a:lnTo>
                  <a:lnTo>
                    <a:pt x="288" y="109"/>
                  </a:lnTo>
                  <a:lnTo>
                    <a:pt x="294" y="109"/>
                  </a:lnTo>
                  <a:lnTo>
                    <a:pt x="298" y="101"/>
                  </a:lnTo>
                  <a:lnTo>
                    <a:pt x="300" y="95"/>
                  </a:lnTo>
                  <a:lnTo>
                    <a:pt x="301" y="87"/>
                  </a:lnTo>
                  <a:lnTo>
                    <a:pt x="301" y="79"/>
                  </a:lnTo>
                  <a:lnTo>
                    <a:pt x="301" y="71"/>
                  </a:lnTo>
                  <a:lnTo>
                    <a:pt x="292" y="69"/>
                  </a:lnTo>
                  <a:lnTo>
                    <a:pt x="288" y="61"/>
                  </a:lnTo>
                  <a:lnTo>
                    <a:pt x="284" y="57"/>
                  </a:lnTo>
                  <a:lnTo>
                    <a:pt x="280" y="56"/>
                  </a:lnTo>
                  <a:lnTo>
                    <a:pt x="270" y="48"/>
                  </a:lnTo>
                  <a:lnTo>
                    <a:pt x="260" y="42"/>
                  </a:lnTo>
                  <a:lnTo>
                    <a:pt x="246" y="38"/>
                  </a:lnTo>
                  <a:lnTo>
                    <a:pt x="242" y="36"/>
                  </a:lnTo>
                  <a:lnTo>
                    <a:pt x="233" y="36"/>
                  </a:lnTo>
                  <a:lnTo>
                    <a:pt x="213" y="30"/>
                  </a:lnTo>
                  <a:lnTo>
                    <a:pt x="205" y="32"/>
                  </a:lnTo>
                  <a:lnTo>
                    <a:pt x="197" y="36"/>
                  </a:lnTo>
                  <a:lnTo>
                    <a:pt x="187" y="36"/>
                  </a:lnTo>
                  <a:lnTo>
                    <a:pt x="181" y="38"/>
                  </a:lnTo>
                  <a:lnTo>
                    <a:pt x="179" y="42"/>
                  </a:lnTo>
                  <a:lnTo>
                    <a:pt x="179" y="46"/>
                  </a:lnTo>
                  <a:lnTo>
                    <a:pt x="175" y="52"/>
                  </a:lnTo>
                  <a:lnTo>
                    <a:pt x="164" y="52"/>
                  </a:lnTo>
                  <a:lnTo>
                    <a:pt x="164" y="65"/>
                  </a:lnTo>
                  <a:lnTo>
                    <a:pt x="162" y="67"/>
                  </a:lnTo>
                  <a:lnTo>
                    <a:pt x="158" y="67"/>
                  </a:lnTo>
                  <a:lnTo>
                    <a:pt x="154" y="65"/>
                  </a:lnTo>
                  <a:lnTo>
                    <a:pt x="158" y="65"/>
                  </a:lnTo>
                  <a:lnTo>
                    <a:pt x="154" y="61"/>
                  </a:lnTo>
                  <a:lnTo>
                    <a:pt x="150" y="61"/>
                  </a:lnTo>
                  <a:lnTo>
                    <a:pt x="140" y="67"/>
                  </a:lnTo>
                  <a:lnTo>
                    <a:pt x="132" y="71"/>
                  </a:lnTo>
                  <a:lnTo>
                    <a:pt x="120" y="67"/>
                  </a:lnTo>
                  <a:lnTo>
                    <a:pt x="106" y="59"/>
                  </a:lnTo>
                  <a:lnTo>
                    <a:pt x="103" y="52"/>
                  </a:lnTo>
                  <a:lnTo>
                    <a:pt x="97" y="52"/>
                  </a:lnTo>
                  <a:lnTo>
                    <a:pt x="97" y="50"/>
                  </a:lnTo>
                  <a:lnTo>
                    <a:pt x="93" y="52"/>
                  </a:lnTo>
                  <a:lnTo>
                    <a:pt x="89" y="52"/>
                  </a:lnTo>
                  <a:lnTo>
                    <a:pt x="87" y="56"/>
                  </a:lnTo>
                  <a:lnTo>
                    <a:pt x="85" y="50"/>
                  </a:lnTo>
                  <a:lnTo>
                    <a:pt x="83" y="48"/>
                  </a:lnTo>
                  <a:lnTo>
                    <a:pt x="79" y="38"/>
                  </a:lnTo>
                  <a:lnTo>
                    <a:pt x="77" y="26"/>
                  </a:lnTo>
                  <a:lnTo>
                    <a:pt x="73" y="20"/>
                  </a:lnTo>
                  <a:lnTo>
                    <a:pt x="69" y="18"/>
                  </a:lnTo>
                  <a:lnTo>
                    <a:pt x="67" y="16"/>
                  </a:lnTo>
                  <a:lnTo>
                    <a:pt x="67" y="12"/>
                  </a:lnTo>
                  <a:lnTo>
                    <a:pt x="67" y="10"/>
                  </a:lnTo>
                  <a:lnTo>
                    <a:pt x="69" y="8"/>
                  </a:lnTo>
                  <a:lnTo>
                    <a:pt x="69" y="6"/>
                  </a:lnTo>
                  <a:lnTo>
                    <a:pt x="65" y="0"/>
                  </a:lnTo>
                  <a:lnTo>
                    <a:pt x="63" y="2"/>
                  </a:lnTo>
                  <a:lnTo>
                    <a:pt x="59" y="2"/>
                  </a:lnTo>
                  <a:lnTo>
                    <a:pt x="55" y="8"/>
                  </a:lnTo>
                  <a:lnTo>
                    <a:pt x="53" y="12"/>
                  </a:lnTo>
                  <a:lnTo>
                    <a:pt x="47" y="16"/>
                  </a:lnTo>
                  <a:lnTo>
                    <a:pt x="41" y="18"/>
                  </a:lnTo>
                  <a:lnTo>
                    <a:pt x="36" y="20"/>
                  </a:lnTo>
                  <a:lnTo>
                    <a:pt x="32" y="18"/>
                  </a:lnTo>
                  <a:lnTo>
                    <a:pt x="30" y="16"/>
                  </a:lnTo>
                  <a:lnTo>
                    <a:pt x="28" y="12"/>
                  </a:lnTo>
                  <a:lnTo>
                    <a:pt x="22" y="8"/>
                  </a:lnTo>
                  <a:lnTo>
                    <a:pt x="20" y="6"/>
                  </a:lnTo>
                  <a:lnTo>
                    <a:pt x="20" y="2"/>
                  </a:lnTo>
                  <a:lnTo>
                    <a:pt x="18" y="2"/>
                  </a:lnTo>
                  <a:lnTo>
                    <a:pt x="14" y="8"/>
                  </a:lnTo>
                  <a:lnTo>
                    <a:pt x="10" y="6"/>
                  </a:lnTo>
                  <a:lnTo>
                    <a:pt x="8" y="6"/>
                  </a:lnTo>
                  <a:lnTo>
                    <a:pt x="4" y="10"/>
                  </a:lnTo>
                  <a:lnTo>
                    <a:pt x="2" y="12"/>
                  </a:lnTo>
                  <a:lnTo>
                    <a:pt x="4" y="18"/>
                  </a:lnTo>
                  <a:lnTo>
                    <a:pt x="4" y="20"/>
                  </a:lnTo>
                  <a:lnTo>
                    <a:pt x="4" y="22"/>
                  </a:lnTo>
                  <a:lnTo>
                    <a:pt x="4" y="28"/>
                  </a:lnTo>
                  <a:lnTo>
                    <a:pt x="2" y="30"/>
                  </a:lnTo>
                  <a:lnTo>
                    <a:pt x="0" y="32"/>
                  </a:lnTo>
                  <a:lnTo>
                    <a:pt x="2" y="38"/>
                  </a:lnTo>
                  <a:lnTo>
                    <a:pt x="8" y="42"/>
                  </a:lnTo>
                  <a:lnTo>
                    <a:pt x="8" y="48"/>
                  </a:lnTo>
                  <a:lnTo>
                    <a:pt x="10" y="52"/>
                  </a:lnTo>
                  <a:lnTo>
                    <a:pt x="10" y="57"/>
                  </a:lnTo>
                  <a:lnTo>
                    <a:pt x="10" y="59"/>
                  </a:lnTo>
                  <a:lnTo>
                    <a:pt x="12" y="67"/>
                  </a:lnTo>
                  <a:lnTo>
                    <a:pt x="12" y="69"/>
                  </a:lnTo>
                  <a:lnTo>
                    <a:pt x="12" y="71"/>
                  </a:lnTo>
                  <a:lnTo>
                    <a:pt x="10" y="75"/>
                  </a:lnTo>
                  <a:lnTo>
                    <a:pt x="12" y="75"/>
                  </a:lnTo>
                  <a:lnTo>
                    <a:pt x="14" y="75"/>
                  </a:lnTo>
                  <a:lnTo>
                    <a:pt x="14" y="77"/>
                  </a:lnTo>
                  <a:lnTo>
                    <a:pt x="12" y="79"/>
                  </a:lnTo>
                  <a:lnTo>
                    <a:pt x="14" y="79"/>
                  </a:lnTo>
                  <a:lnTo>
                    <a:pt x="14" y="81"/>
                  </a:lnTo>
                  <a:lnTo>
                    <a:pt x="18" y="85"/>
                  </a:lnTo>
                  <a:lnTo>
                    <a:pt x="18" y="87"/>
                  </a:lnTo>
                  <a:lnTo>
                    <a:pt x="22" y="87"/>
                  </a:lnTo>
                  <a:lnTo>
                    <a:pt x="22" y="89"/>
                  </a:lnTo>
                  <a:lnTo>
                    <a:pt x="26" y="89"/>
                  </a:lnTo>
                  <a:lnTo>
                    <a:pt x="28" y="89"/>
                  </a:lnTo>
                  <a:lnTo>
                    <a:pt x="32" y="91"/>
                  </a:lnTo>
                  <a:lnTo>
                    <a:pt x="38" y="91"/>
                  </a:lnTo>
                  <a:lnTo>
                    <a:pt x="39" y="91"/>
                  </a:lnTo>
                  <a:lnTo>
                    <a:pt x="41" y="91"/>
                  </a:lnTo>
                  <a:lnTo>
                    <a:pt x="41" y="95"/>
                  </a:lnTo>
                  <a:lnTo>
                    <a:pt x="39" y="97"/>
                  </a:lnTo>
                  <a:lnTo>
                    <a:pt x="38" y="97"/>
                  </a:lnTo>
                  <a:lnTo>
                    <a:pt x="36" y="97"/>
                  </a:lnTo>
                  <a:lnTo>
                    <a:pt x="32" y="97"/>
                  </a:lnTo>
                  <a:lnTo>
                    <a:pt x="32" y="99"/>
                  </a:lnTo>
                  <a:lnTo>
                    <a:pt x="36" y="105"/>
                  </a:lnTo>
                  <a:lnTo>
                    <a:pt x="36" y="109"/>
                  </a:lnTo>
                  <a:lnTo>
                    <a:pt x="32" y="109"/>
                  </a:lnTo>
                  <a:lnTo>
                    <a:pt x="30" y="109"/>
                  </a:lnTo>
                  <a:lnTo>
                    <a:pt x="28" y="109"/>
                  </a:lnTo>
                  <a:lnTo>
                    <a:pt x="28" y="111"/>
                  </a:lnTo>
                  <a:lnTo>
                    <a:pt x="30" y="115"/>
                  </a:lnTo>
                  <a:lnTo>
                    <a:pt x="28" y="117"/>
                  </a:lnTo>
                  <a:lnTo>
                    <a:pt x="26" y="119"/>
                  </a:lnTo>
                  <a:lnTo>
                    <a:pt x="28" y="124"/>
                  </a:lnTo>
                  <a:lnTo>
                    <a:pt x="30" y="126"/>
                  </a:lnTo>
                  <a:lnTo>
                    <a:pt x="32" y="130"/>
                  </a:lnTo>
                  <a:lnTo>
                    <a:pt x="36" y="134"/>
                  </a:lnTo>
                  <a:lnTo>
                    <a:pt x="36" y="138"/>
                  </a:lnTo>
                  <a:lnTo>
                    <a:pt x="39" y="140"/>
                  </a:lnTo>
                  <a:lnTo>
                    <a:pt x="47" y="146"/>
                  </a:lnTo>
                  <a:lnTo>
                    <a:pt x="53" y="154"/>
                  </a:lnTo>
                  <a:lnTo>
                    <a:pt x="53" y="156"/>
                  </a:lnTo>
                  <a:lnTo>
                    <a:pt x="49" y="158"/>
                  </a:lnTo>
                  <a:lnTo>
                    <a:pt x="53" y="158"/>
                  </a:lnTo>
                  <a:lnTo>
                    <a:pt x="57" y="158"/>
                  </a:lnTo>
                  <a:lnTo>
                    <a:pt x="59" y="160"/>
                  </a:lnTo>
                  <a:lnTo>
                    <a:pt x="67" y="170"/>
                  </a:lnTo>
                  <a:lnTo>
                    <a:pt x="69" y="176"/>
                  </a:lnTo>
                  <a:lnTo>
                    <a:pt x="69" y="180"/>
                  </a:lnTo>
                  <a:lnTo>
                    <a:pt x="69" y="188"/>
                  </a:lnTo>
                  <a:lnTo>
                    <a:pt x="73" y="195"/>
                  </a:lnTo>
                  <a:lnTo>
                    <a:pt x="77" y="195"/>
                  </a:lnTo>
                  <a:lnTo>
                    <a:pt x="77" y="203"/>
                  </a:lnTo>
                  <a:lnTo>
                    <a:pt x="79" y="205"/>
                  </a:lnTo>
                  <a:lnTo>
                    <a:pt x="83" y="207"/>
                  </a:lnTo>
                  <a:lnTo>
                    <a:pt x="85" y="213"/>
                  </a:lnTo>
                  <a:lnTo>
                    <a:pt x="95" y="215"/>
                  </a:lnTo>
                  <a:lnTo>
                    <a:pt x="103" y="213"/>
                  </a:lnTo>
                  <a:lnTo>
                    <a:pt x="110" y="227"/>
                  </a:lnTo>
                  <a:lnTo>
                    <a:pt x="110" y="233"/>
                  </a:lnTo>
                  <a:lnTo>
                    <a:pt x="110" y="235"/>
                  </a:lnTo>
                  <a:lnTo>
                    <a:pt x="114" y="237"/>
                  </a:lnTo>
                  <a:lnTo>
                    <a:pt x="114" y="243"/>
                  </a:lnTo>
                  <a:lnTo>
                    <a:pt x="116" y="247"/>
                  </a:lnTo>
                  <a:lnTo>
                    <a:pt x="120" y="251"/>
                  </a:lnTo>
                  <a:lnTo>
                    <a:pt x="120" y="255"/>
                  </a:lnTo>
                  <a:lnTo>
                    <a:pt x="124" y="256"/>
                  </a:lnTo>
                  <a:lnTo>
                    <a:pt x="126" y="260"/>
                  </a:lnTo>
                  <a:lnTo>
                    <a:pt x="126" y="262"/>
                  </a:lnTo>
                  <a:lnTo>
                    <a:pt x="126" y="266"/>
                  </a:lnTo>
                  <a:lnTo>
                    <a:pt x="134" y="274"/>
                  </a:lnTo>
                  <a:lnTo>
                    <a:pt x="140" y="274"/>
                  </a:lnTo>
                  <a:lnTo>
                    <a:pt x="140" y="280"/>
                  </a:lnTo>
                  <a:lnTo>
                    <a:pt x="150" y="290"/>
                  </a:lnTo>
                  <a:lnTo>
                    <a:pt x="154" y="290"/>
                  </a:lnTo>
                  <a:lnTo>
                    <a:pt x="160" y="294"/>
                  </a:lnTo>
                  <a:lnTo>
                    <a:pt x="164" y="294"/>
                  </a:lnTo>
                  <a:lnTo>
                    <a:pt x="170" y="296"/>
                  </a:lnTo>
                  <a:lnTo>
                    <a:pt x="175" y="300"/>
                  </a:lnTo>
                  <a:lnTo>
                    <a:pt x="177" y="296"/>
                  </a:lnTo>
                  <a:lnTo>
                    <a:pt x="179" y="294"/>
                  </a:lnTo>
                  <a:lnTo>
                    <a:pt x="195" y="290"/>
                  </a:lnTo>
                  <a:lnTo>
                    <a:pt x="207" y="282"/>
                  </a:lnTo>
                  <a:lnTo>
                    <a:pt x="215" y="286"/>
                  </a:lnTo>
                  <a:lnTo>
                    <a:pt x="219" y="294"/>
                  </a:lnTo>
                  <a:lnTo>
                    <a:pt x="223" y="306"/>
                  </a:lnTo>
                  <a:lnTo>
                    <a:pt x="225" y="312"/>
                  </a:lnTo>
                  <a:lnTo>
                    <a:pt x="229" y="316"/>
                  </a:lnTo>
                  <a:lnTo>
                    <a:pt x="240" y="320"/>
                  </a:lnTo>
                  <a:lnTo>
                    <a:pt x="252" y="320"/>
                  </a:lnTo>
                  <a:lnTo>
                    <a:pt x="252" y="322"/>
                  </a:lnTo>
                  <a:lnTo>
                    <a:pt x="264" y="322"/>
                  </a:lnTo>
                  <a:lnTo>
                    <a:pt x="274" y="320"/>
                  </a:lnTo>
                  <a:lnTo>
                    <a:pt x="282" y="323"/>
                  </a:lnTo>
                  <a:lnTo>
                    <a:pt x="282" y="325"/>
                  </a:lnTo>
                  <a:lnTo>
                    <a:pt x="288" y="325"/>
                  </a:lnTo>
                  <a:lnTo>
                    <a:pt x="288" y="325"/>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945" name="Freeform 635">
              <a:extLst>
                <a:ext uri="{FF2B5EF4-FFF2-40B4-BE49-F238E27FC236}">
                  <a16:creationId xmlns:a16="http://schemas.microsoft.com/office/drawing/2014/main" id="{C09FB795-9CA0-3A44-938C-64DD1B432E73}"/>
                </a:ext>
              </a:extLst>
            </p:cNvPr>
            <p:cNvSpPr>
              <a:spLocks/>
            </p:cNvSpPr>
            <p:nvPr/>
          </p:nvSpPr>
          <p:spPr bwMode="gray">
            <a:xfrm>
              <a:off x="6230941" y="3336920"/>
              <a:ext cx="519113" cy="515937"/>
            </a:xfrm>
            <a:custGeom>
              <a:avLst/>
              <a:gdLst/>
              <a:ahLst/>
              <a:cxnLst>
                <a:cxn ang="0">
                  <a:pos x="309" y="290"/>
                </a:cxn>
                <a:cxn ang="0">
                  <a:pos x="319" y="272"/>
                </a:cxn>
                <a:cxn ang="0">
                  <a:pos x="300" y="241"/>
                </a:cxn>
                <a:cxn ang="0">
                  <a:pos x="309" y="193"/>
                </a:cxn>
                <a:cxn ang="0">
                  <a:pos x="290" y="178"/>
                </a:cxn>
                <a:cxn ang="0">
                  <a:pos x="280" y="144"/>
                </a:cxn>
                <a:cxn ang="0">
                  <a:pos x="280" y="119"/>
                </a:cxn>
                <a:cxn ang="0">
                  <a:pos x="298" y="101"/>
                </a:cxn>
                <a:cxn ang="0">
                  <a:pos x="301" y="71"/>
                </a:cxn>
                <a:cxn ang="0">
                  <a:pos x="280" y="56"/>
                </a:cxn>
                <a:cxn ang="0">
                  <a:pos x="242" y="36"/>
                </a:cxn>
                <a:cxn ang="0">
                  <a:pos x="197" y="36"/>
                </a:cxn>
                <a:cxn ang="0">
                  <a:pos x="179" y="46"/>
                </a:cxn>
                <a:cxn ang="0">
                  <a:pos x="162" y="67"/>
                </a:cxn>
                <a:cxn ang="0">
                  <a:pos x="154" y="61"/>
                </a:cxn>
                <a:cxn ang="0">
                  <a:pos x="120" y="67"/>
                </a:cxn>
                <a:cxn ang="0">
                  <a:pos x="97" y="50"/>
                </a:cxn>
                <a:cxn ang="0">
                  <a:pos x="85" y="50"/>
                </a:cxn>
                <a:cxn ang="0">
                  <a:pos x="73" y="20"/>
                </a:cxn>
                <a:cxn ang="0">
                  <a:pos x="67" y="10"/>
                </a:cxn>
                <a:cxn ang="0">
                  <a:pos x="63" y="2"/>
                </a:cxn>
                <a:cxn ang="0">
                  <a:pos x="47" y="16"/>
                </a:cxn>
                <a:cxn ang="0">
                  <a:pos x="30" y="16"/>
                </a:cxn>
                <a:cxn ang="0">
                  <a:pos x="20" y="2"/>
                </a:cxn>
                <a:cxn ang="0">
                  <a:pos x="8" y="6"/>
                </a:cxn>
                <a:cxn ang="0">
                  <a:pos x="4" y="20"/>
                </a:cxn>
                <a:cxn ang="0">
                  <a:pos x="0" y="32"/>
                </a:cxn>
                <a:cxn ang="0">
                  <a:pos x="10" y="52"/>
                </a:cxn>
                <a:cxn ang="0">
                  <a:pos x="12" y="69"/>
                </a:cxn>
                <a:cxn ang="0">
                  <a:pos x="14" y="75"/>
                </a:cxn>
                <a:cxn ang="0">
                  <a:pos x="14" y="81"/>
                </a:cxn>
                <a:cxn ang="0">
                  <a:pos x="22" y="89"/>
                </a:cxn>
                <a:cxn ang="0">
                  <a:pos x="38" y="91"/>
                </a:cxn>
                <a:cxn ang="0">
                  <a:pos x="39" y="97"/>
                </a:cxn>
                <a:cxn ang="0">
                  <a:pos x="32" y="99"/>
                </a:cxn>
                <a:cxn ang="0">
                  <a:pos x="30" y="109"/>
                </a:cxn>
                <a:cxn ang="0">
                  <a:pos x="28" y="117"/>
                </a:cxn>
                <a:cxn ang="0">
                  <a:pos x="32" y="130"/>
                </a:cxn>
                <a:cxn ang="0">
                  <a:pos x="47" y="146"/>
                </a:cxn>
                <a:cxn ang="0">
                  <a:pos x="53" y="158"/>
                </a:cxn>
                <a:cxn ang="0">
                  <a:pos x="69" y="176"/>
                </a:cxn>
                <a:cxn ang="0">
                  <a:pos x="77" y="195"/>
                </a:cxn>
                <a:cxn ang="0">
                  <a:pos x="85" y="213"/>
                </a:cxn>
                <a:cxn ang="0">
                  <a:pos x="110" y="233"/>
                </a:cxn>
                <a:cxn ang="0">
                  <a:pos x="116" y="247"/>
                </a:cxn>
                <a:cxn ang="0">
                  <a:pos x="126" y="260"/>
                </a:cxn>
                <a:cxn ang="0">
                  <a:pos x="140" y="274"/>
                </a:cxn>
                <a:cxn ang="0">
                  <a:pos x="160" y="294"/>
                </a:cxn>
                <a:cxn ang="0">
                  <a:pos x="177" y="296"/>
                </a:cxn>
                <a:cxn ang="0">
                  <a:pos x="215" y="286"/>
                </a:cxn>
                <a:cxn ang="0">
                  <a:pos x="229" y="316"/>
                </a:cxn>
                <a:cxn ang="0">
                  <a:pos x="264" y="322"/>
                </a:cxn>
                <a:cxn ang="0">
                  <a:pos x="288" y="325"/>
                </a:cxn>
              </a:cxnLst>
              <a:rect l="0" t="0" r="r" b="b"/>
              <a:pathLst>
                <a:path w="327" h="325">
                  <a:moveTo>
                    <a:pt x="288" y="325"/>
                  </a:moveTo>
                  <a:lnTo>
                    <a:pt x="290" y="306"/>
                  </a:lnTo>
                  <a:lnTo>
                    <a:pt x="300" y="292"/>
                  </a:lnTo>
                  <a:lnTo>
                    <a:pt x="309" y="290"/>
                  </a:lnTo>
                  <a:lnTo>
                    <a:pt x="319" y="286"/>
                  </a:lnTo>
                  <a:lnTo>
                    <a:pt x="327" y="282"/>
                  </a:lnTo>
                  <a:lnTo>
                    <a:pt x="327" y="274"/>
                  </a:lnTo>
                  <a:lnTo>
                    <a:pt x="319" y="272"/>
                  </a:lnTo>
                  <a:lnTo>
                    <a:pt x="319" y="262"/>
                  </a:lnTo>
                  <a:lnTo>
                    <a:pt x="313" y="255"/>
                  </a:lnTo>
                  <a:lnTo>
                    <a:pt x="307" y="253"/>
                  </a:lnTo>
                  <a:lnTo>
                    <a:pt x="300" y="241"/>
                  </a:lnTo>
                  <a:lnTo>
                    <a:pt x="298" y="235"/>
                  </a:lnTo>
                  <a:lnTo>
                    <a:pt x="300" y="231"/>
                  </a:lnTo>
                  <a:lnTo>
                    <a:pt x="292" y="213"/>
                  </a:lnTo>
                  <a:lnTo>
                    <a:pt x="309" y="193"/>
                  </a:lnTo>
                  <a:lnTo>
                    <a:pt x="309" y="188"/>
                  </a:lnTo>
                  <a:lnTo>
                    <a:pt x="307" y="184"/>
                  </a:lnTo>
                  <a:lnTo>
                    <a:pt x="292" y="180"/>
                  </a:lnTo>
                  <a:lnTo>
                    <a:pt x="290" y="178"/>
                  </a:lnTo>
                  <a:lnTo>
                    <a:pt x="290" y="168"/>
                  </a:lnTo>
                  <a:lnTo>
                    <a:pt x="288" y="158"/>
                  </a:lnTo>
                  <a:lnTo>
                    <a:pt x="280" y="150"/>
                  </a:lnTo>
                  <a:lnTo>
                    <a:pt x="280" y="144"/>
                  </a:lnTo>
                  <a:lnTo>
                    <a:pt x="284" y="138"/>
                  </a:lnTo>
                  <a:lnTo>
                    <a:pt x="280" y="136"/>
                  </a:lnTo>
                  <a:lnTo>
                    <a:pt x="280" y="130"/>
                  </a:lnTo>
                  <a:lnTo>
                    <a:pt x="280" y="119"/>
                  </a:lnTo>
                  <a:lnTo>
                    <a:pt x="284" y="111"/>
                  </a:lnTo>
                  <a:lnTo>
                    <a:pt x="288" y="109"/>
                  </a:lnTo>
                  <a:lnTo>
                    <a:pt x="294" y="109"/>
                  </a:lnTo>
                  <a:lnTo>
                    <a:pt x="298" y="101"/>
                  </a:lnTo>
                  <a:lnTo>
                    <a:pt x="300" y="95"/>
                  </a:lnTo>
                  <a:lnTo>
                    <a:pt x="301" y="87"/>
                  </a:lnTo>
                  <a:lnTo>
                    <a:pt x="301" y="79"/>
                  </a:lnTo>
                  <a:lnTo>
                    <a:pt x="301" y="71"/>
                  </a:lnTo>
                  <a:lnTo>
                    <a:pt x="292" y="69"/>
                  </a:lnTo>
                  <a:lnTo>
                    <a:pt x="288" y="61"/>
                  </a:lnTo>
                  <a:lnTo>
                    <a:pt x="284" y="57"/>
                  </a:lnTo>
                  <a:lnTo>
                    <a:pt x="280" y="56"/>
                  </a:lnTo>
                  <a:lnTo>
                    <a:pt x="270" y="48"/>
                  </a:lnTo>
                  <a:lnTo>
                    <a:pt x="260" y="42"/>
                  </a:lnTo>
                  <a:lnTo>
                    <a:pt x="246" y="38"/>
                  </a:lnTo>
                  <a:lnTo>
                    <a:pt x="242" y="36"/>
                  </a:lnTo>
                  <a:lnTo>
                    <a:pt x="233" y="36"/>
                  </a:lnTo>
                  <a:lnTo>
                    <a:pt x="213" y="30"/>
                  </a:lnTo>
                  <a:lnTo>
                    <a:pt x="205" y="32"/>
                  </a:lnTo>
                  <a:lnTo>
                    <a:pt x="197" y="36"/>
                  </a:lnTo>
                  <a:lnTo>
                    <a:pt x="187" y="36"/>
                  </a:lnTo>
                  <a:lnTo>
                    <a:pt x="181" y="38"/>
                  </a:lnTo>
                  <a:lnTo>
                    <a:pt x="179" y="42"/>
                  </a:lnTo>
                  <a:lnTo>
                    <a:pt x="179" y="46"/>
                  </a:lnTo>
                  <a:lnTo>
                    <a:pt x="175" y="52"/>
                  </a:lnTo>
                  <a:lnTo>
                    <a:pt x="164" y="52"/>
                  </a:lnTo>
                  <a:lnTo>
                    <a:pt x="164" y="65"/>
                  </a:lnTo>
                  <a:lnTo>
                    <a:pt x="162" y="67"/>
                  </a:lnTo>
                  <a:lnTo>
                    <a:pt x="158" y="67"/>
                  </a:lnTo>
                  <a:lnTo>
                    <a:pt x="154" y="65"/>
                  </a:lnTo>
                  <a:lnTo>
                    <a:pt x="158" y="65"/>
                  </a:lnTo>
                  <a:lnTo>
                    <a:pt x="154" y="61"/>
                  </a:lnTo>
                  <a:lnTo>
                    <a:pt x="150" y="61"/>
                  </a:lnTo>
                  <a:lnTo>
                    <a:pt x="140" y="67"/>
                  </a:lnTo>
                  <a:lnTo>
                    <a:pt x="132" y="71"/>
                  </a:lnTo>
                  <a:lnTo>
                    <a:pt x="120" y="67"/>
                  </a:lnTo>
                  <a:lnTo>
                    <a:pt x="106" y="59"/>
                  </a:lnTo>
                  <a:lnTo>
                    <a:pt x="103" y="52"/>
                  </a:lnTo>
                  <a:lnTo>
                    <a:pt x="97" y="52"/>
                  </a:lnTo>
                  <a:lnTo>
                    <a:pt x="97" y="50"/>
                  </a:lnTo>
                  <a:lnTo>
                    <a:pt x="93" y="52"/>
                  </a:lnTo>
                  <a:lnTo>
                    <a:pt x="89" y="52"/>
                  </a:lnTo>
                  <a:lnTo>
                    <a:pt x="87" y="56"/>
                  </a:lnTo>
                  <a:lnTo>
                    <a:pt x="85" y="50"/>
                  </a:lnTo>
                  <a:lnTo>
                    <a:pt x="83" y="48"/>
                  </a:lnTo>
                  <a:lnTo>
                    <a:pt x="79" y="38"/>
                  </a:lnTo>
                  <a:lnTo>
                    <a:pt x="77" y="26"/>
                  </a:lnTo>
                  <a:lnTo>
                    <a:pt x="73" y="20"/>
                  </a:lnTo>
                  <a:lnTo>
                    <a:pt x="69" y="18"/>
                  </a:lnTo>
                  <a:lnTo>
                    <a:pt x="67" y="16"/>
                  </a:lnTo>
                  <a:lnTo>
                    <a:pt x="67" y="12"/>
                  </a:lnTo>
                  <a:lnTo>
                    <a:pt x="67" y="10"/>
                  </a:lnTo>
                  <a:lnTo>
                    <a:pt x="69" y="8"/>
                  </a:lnTo>
                  <a:lnTo>
                    <a:pt x="69" y="6"/>
                  </a:lnTo>
                  <a:lnTo>
                    <a:pt x="65" y="0"/>
                  </a:lnTo>
                  <a:lnTo>
                    <a:pt x="63" y="2"/>
                  </a:lnTo>
                  <a:lnTo>
                    <a:pt x="59" y="2"/>
                  </a:lnTo>
                  <a:lnTo>
                    <a:pt x="55" y="8"/>
                  </a:lnTo>
                  <a:lnTo>
                    <a:pt x="53" y="12"/>
                  </a:lnTo>
                  <a:lnTo>
                    <a:pt x="47" y="16"/>
                  </a:lnTo>
                  <a:lnTo>
                    <a:pt x="41" y="18"/>
                  </a:lnTo>
                  <a:lnTo>
                    <a:pt x="36" y="20"/>
                  </a:lnTo>
                  <a:lnTo>
                    <a:pt x="32" y="18"/>
                  </a:lnTo>
                  <a:lnTo>
                    <a:pt x="30" y="16"/>
                  </a:lnTo>
                  <a:lnTo>
                    <a:pt x="28" y="12"/>
                  </a:lnTo>
                  <a:lnTo>
                    <a:pt x="22" y="8"/>
                  </a:lnTo>
                  <a:lnTo>
                    <a:pt x="20" y="6"/>
                  </a:lnTo>
                  <a:lnTo>
                    <a:pt x="20" y="2"/>
                  </a:lnTo>
                  <a:lnTo>
                    <a:pt x="18" y="2"/>
                  </a:lnTo>
                  <a:lnTo>
                    <a:pt x="14" y="8"/>
                  </a:lnTo>
                  <a:lnTo>
                    <a:pt x="10" y="6"/>
                  </a:lnTo>
                  <a:lnTo>
                    <a:pt x="8" y="6"/>
                  </a:lnTo>
                  <a:lnTo>
                    <a:pt x="4" y="10"/>
                  </a:lnTo>
                  <a:lnTo>
                    <a:pt x="2" y="12"/>
                  </a:lnTo>
                  <a:lnTo>
                    <a:pt x="4" y="18"/>
                  </a:lnTo>
                  <a:lnTo>
                    <a:pt x="4" y="20"/>
                  </a:lnTo>
                  <a:lnTo>
                    <a:pt x="4" y="22"/>
                  </a:lnTo>
                  <a:lnTo>
                    <a:pt x="4" y="28"/>
                  </a:lnTo>
                  <a:lnTo>
                    <a:pt x="2" y="30"/>
                  </a:lnTo>
                  <a:lnTo>
                    <a:pt x="0" y="32"/>
                  </a:lnTo>
                  <a:lnTo>
                    <a:pt x="2" y="38"/>
                  </a:lnTo>
                  <a:lnTo>
                    <a:pt x="8" y="42"/>
                  </a:lnTo>
                  <a:lnTo>
                    <a:pt x="8" y="48"/>
                  </a:lnTo>
                  <a:lnTo>
                    <a:pt x="10" y="52"/>
                  </a:lnTo>
                  <a:lnTo>
                    <a:pt x="10" y="57"/>
                  </a:lnTo>
                  <a:lnTo>
                    <a:pt x="10" y="59"/>
                  </a:lnTo>
                  <a:lnTo>
                    <a:pt x="12" y="67"/>
                  </a:lnTo>
                  <a:lnTo>
                    <a:pt x="12" y="69"/>
                  </a:lnTo>
                  <a:lnTo>
                    <a:pt x="12" y="71"/>
                  </a:lnTo>
                  <a:lnTo>
                    <a:pt x="10" y="75"/>
                  </a:lnTo>
                  <a:lnTo>
                    <a:pt x="12" y="75"/>
                  </a:lnTo>
                  <a:lnTo>
                    <a:pt x="14" y="75"/>
                  </a:lnTo>
                  <a:lnTo>
                    <a:pt x="14" y="77"/>
                  </a:lnTo>
                  <a:lnTo>
                    <a:pt x="12" y="79"/>
                  </a:lnTo>
                  <a:lnTo>
                    <a:pt x="14" y="79"/>
                  </a:lnTo>
                  <a:lnTo>
                    <a:pt x="14" y="81"/>
                  </a:lnTo>
                  <a:lnTo>
                    <a:pt x="18" y="85"/>
                  </a:lnTo>
                  <a:lnTo>
                    <a:pt x="18" y="87"/>
                  </a:lnTo>
                  <a:lnTo>
                    <a:pt x="22" y="87"/>
                  </a:lnTo>
                  <a:lnTo>
                    <a:pt x="22" y="89"/>
                  </a:lnTo>
                  <a:lnTo>
                    <a:pt x="26" y="89"/>
                  </a:lnTo>
                  <a:lnTo>
                    <a:pt x="28" y="89"/>
                  </a:lnTo>
                  <a:lnTo>
                    <a:pt x="32" y="91"/>
                  </a:lnTo>
                  <a:lnTo>
                    <a:pt x="38" y="91"/>
                  </a:lnTo>
                  <a:lnTo>
                    <a:pt x="39" y="91"/>
                  </a:lnTo>
                  <a:lnTo>
                    <a:pt x="41" y="91"/>
                  </a:lnTo>
                  <a:lnTo>
                    <a:pt x="41" y="95"/>
                  </a:lnTo>
                  <a:lnTo>
                    <a:pt x="39" y="97"/>
                  </a:lnTo>
                  <a:lnTo>
                    <a:pt x="38" y="97"/>
                  </a:lnTo>
                  <a:lnTo>
                    <a:pt x="36" y="97"/>
                  </a:lnTo>
                  <a:lnTo>
                    <a:pt x="32" y="97"/>
                  </a:lnTo>
                  <a:lnTo>
                    <a:pt x="32" y="99"/>
                  </a:lnTo>
                  <a:lnTo>
                    <a:pt x="36" y="105"/>
                  </a:lnTo>
                  <a:lnTo>
                    <a:pt x="36" y="109"/>
                  </a:lnTo>
                  <a:lnTo>
                    <a:pt x="32" y="109"/>
                  </a:lnTo>
                  <a:lnTo>
                    <a:pt x="30" y="109"/>
                  </a:lnTo>
                  <a:lnTo>
                    <a:pt x="28" y="109"/>
                  </a:lnTo>
                  <a:lnTo>
                    <a:pt x="28" y="111"/>
                  </a:lnTo>
                  <a:lnTo>
                    <a:pt x="30" y="115"/>
                  </a:lnTo>
                  <a:lnTo>
                    <a:pt x="28" y="117"/>
                  </a:lnTo>
                  <a:lnTo>
                    <a:pt x="26" y="119"/>
                  </a:lnTo>
                  <a:lnTo>
                    <a:pt x="28" y="124"/>
                  </a:lnTo>
                  <a:lnTo>
                    <a:pt x="30" y="126"/>
                  </a:lnTo>
                  <a:lnTo>
                    <a:pt x="32" y="130"/>
                  </a:lnTo>
                  <a:lnTo>
                    <a:pt x="36" y="134"/>
                  </a:lnTo>
                  <a:lnTo>
                    <a:pt x="36" y="138"/>
                  </a:lnTo>
                  <a:lnTo>
                    <a:pt x="39" y="140"/>
                  </a:lnTo>
                  <a:lnTo>
                    <a:pt x="47" y="146"/>
                  </a:lnTo>
                  <a:lnTo>
                    <a:pt x="53" y="154"/>
                  </a:lnTo>
                  <a:lnTo>
                    <a:pt x="53" y="156"/>
                  </a:lnTo>
                  <a:lnTo>
                    <a:pt x="49" y="158"/>
                  </a:lnTo>
                  <a:lnTo>
                    <a:pt x="53" y="158"/>
                  </a:lnTo>
                  <a:lnTo>
                    <a:pt x="57" y="158"/>
                  </a:lnTo>
                  <a:lnTo>
                    <a:pt x="59" y="160"/>
                  </a:lnTo>
                  <a:lnTo>
                    <a:pt x="67" y="170"/>
                  </a:lnTo>
                  <a:lnTo>
                    <a:pt x="69" y="176"/>
                  </a:lnTo>
                  <a:lnTo>
                    <a:pt x="69" y="180"/>
                  </a:lnTo>
                  <a:lnTo>
                    <a:pt x="69" y="188"/>
                  </a:lnTo>
                  <a:lnTo>
                    <a:pt x="73" y="195"/>
                  </a:lnTo>
                  <a:lnTo>
                    <a:pt x="77" y="195"/>
                  </a:lnTo>
                  <a:lnTo>
                    <a:pt x="77" y="203"/>
                  </a:lnTo>
                  <a:lnTo>
                    <a:pt x="79" y="205"/>
                  </a:lnTo>
                  <a:lnTo>
                    <a:pt x="83" y="207"/>
                  </a:lnTo>
                  <a:lnTo>
                    <a:pt x="85" y="213"/>
                  </a:lnTo>
                  <a:lnTo>
                    <a:pt x="95" y="215"/>
                  </a:lnTo>
                  <a:lnTo>
                    <a:pt x="103" y="213"/>
                  </a:lnTo>
                  <a:lnTo>
                    <a:pt x="110" y="227"/>
                  </a:lnTo>
                  <a:lnTo>
                    <a:pt x="110" y="233"/>
                  </a:lnTo>
                  <a:lnTo>
                    <a:pt x="110" y="235"/>
                  </a:lnTo>
                  <a:lnTo>
                    <a:pt x="114" y="237"/>
                  </a:lnTo>
                  <a:lnTo>
                    <a:pt x="114" y="243"/>
                  </a:lnTo>
                  <a:lnTo>
                    <a:pt x="116" y="247"/>
                  </a:lnTo>
                  <a:lnTo>
                    <a:pt x="120" y="251"/>
                  </a:lnTo>
                  <a:lnTo>
                    <a:pt x="120" y="255"/>
                  </a:lnTo>
                  <a:lnTo>
                    <a:pt x="124" y="256"/>
                  </a:lnTo>
                  <a:lnTo>
                    <a:pt x="126" y="260"/>
                  </a:lnTo>
                  <a:lnTo>
                    <a:pt x="126" y="262"/>
                  </a:lnTo>
                  <a:lnTo>
                    <a:pt x="126" y="266"/>
                  </a:lnTo>
                  <a:lnTo>
                    <a:pt x="134" y="274"/>
                  </a:lnTo>
                  <a:lnTo>
                    <a:pt x="140" y="274"/>
                  </a:lnTo>
                  <a:lnTo>
                    <a:pt x="140" y="280"/>
                  </a:lnTo>
                  <a:lnTo>
                    <a:pt x="150" y="290"/>
                  </a:lnTo>
                  <a:lnTo>
                    <a:pt x="154" y="290"/>
                  </a:lnTo>
                  <a:lnTo>
                    <a:pt x="160" y="294"/>
                  </a:lnTo>
                  <a:lnTo>
                    <a:pt x="164" y="294"/>
                  </a:lnTo>
                  <a:lnTo>
                    <a:pt x="170" y="296"/>
                  </a:lnTo>
                  <a:lnTo>
                    <a:pt x="175" y="300"/>
                  </a:lnTo>
                  <a:lnTo>
                    <a:pt x="177" y="296"/>
                  </a:lnTo>
                  <a:lnTo>
                    <a:pt x="179" y="294"/>
                  </a:lnTo>
                  <a:lnTo>
                    <a:pt x="195" y="290"/>
                  </a:lnTo>
                  <a:lnTo>
                    <a:pt x="207" y="282"/>
                  </a:lnTo>
                  <a:lnTo>
                    <a:pt x="215" y="286"/>
                  </a:lnTo>
                  <a:lnTo>
                    <a:pt x="219" y="294"/>
                  </a:lnTo>
                  <a:lnTo>
                    <a:pt x="223" y="306"/>
                  </a:lnTo>
                  <a:lnTo>
                    <a:pt x="225" y="312"/>
                  </a:lnTo>
                  <a:lnTo>
                    <a:pt x="229" y="316"/>
                  </a:lnTo>
                  <a:lnTo>
                    <a:pt x="240" y="320"/>
                  </a:lnTo>
                  <a:lnTo>
                    <a:pt x="252" y="320"/>
                  </a:lnTo>
                  <a:lnTo>
                    <a:pt x="252" y="322"/>
                  </a:lnTo>
                  <a:lnTo>
                    <a:pt x="264" y="322"/>
                  </a:lnTo>
                  <a:lnTo>
                    <a:pt x="274" y="320"/>
                  </a:lnTo>
                  <a:lnTo>
                    <a:pt x="282" y="323"/>
                  </a:lnTo>
                  <a:lnTo>
                    <a:pt x="282" y="325"/>
                  </a:lnTo>
                  <a:lnTo>
                    <a:pt x="288" y="325"/>
                  </a:lnTo>
                  <a:lnTo>
                    <a:pt x="288" y="325"/>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grpSp>
          <p:nvGrpSpPr>
            <p:cNvPr id="946" name="Group 1847">
              <a:extLst>
                <a:ext uri="{FF2B5EF4-FFF2-40B4-BE49-F238E27FC236}">
                  <a16:creationId xmlns:a16="http://schemas.microsoft.com/office/drawing/2014/main" id="{0A6CD109-5F47-C347-847C-1B61ED15BD1B}"/>
                </a:ext>
              </a:extLst>
            </p:cNvPr>
            <p:cNvGrpSpPr/>
            <p:nvPr/>
          </p:nvGrpSpPr>
          <p:grpSpPr bwMode="gray">
            <a:xfrm>
              <a:off x="7578728" y="4487857"/>
              <a:ext cx="1201738" cy="557213"/>
              <a:chOff x="7578725" y="4487863"/>
              <a:chExt cx="1201738" cy="557213"/>
            </a:xfrm>
            <a:grpFill/>
          </p:grpSpPr>
          <p:sp>
            <p:nvSpPr>
              <p:cNvPr id="1169" name="Freeform 199">
                <a:extLst>
                  <a:ext uri="{FF2B5EF4-FFF2-40B4-BE49-F238E27FC236}">
                    <a16:creationId xmlns:a16="http://schemas.microsoft.com/office/drawing/2014/main" id="{24979A16-F0EB-E548-9163-E71A4455975A}"/>
                  </a:ext>
                </a:extLst>
              </p:cNvPr>
              <p:cNvSpPr>
                <a:spLocks/>
              </p:cNvSpPr>
              <p:nvPr/>
            </p:nvSpPr>
            <p:spPr bwMode="gray">
              <a:xfrm>
                <a:off x="8345488" y="4741863"/>
                <a:ext cx="3175" cy="1588"/>
              </a:xfrm>
              <a:custGeom>
                <a:avLst/>
                <a:gdLst/>
                <a:ahLst/>
                <a:cxnLst>
                  <a:cxn ang="0">
                    <a:pos x="0" y="0"/>
                  </a:cxn>
                  <a:cxn ang="0">
                    <a:pos x="2" y="0"/>
                  </a:cxn>
                  <a:cxn ang="0">
                    <a:pos x="0" y="0"/>
                  </a:cxn>
                </a:cxnLst>
                <a:rect l="0" t="0" r="r" b="b"/>
                <a:pathLst>
                  <a:path w="2">
                    <a:moveTo>
                      <a:pt x="0" y="0"/>
                    </a:moveTo>
                    <a:lnTo>
                      <a:pt x="2" y="0"/>
                    </a:lnTo>
                    <a:lnTo>
                      <a:pt x="0"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170" name="Line 200">
                <a:extLst>
                  <a:ext uri="{FF2B5EF4-FFF2-40B4-BE49-F238E27FC236}">
                    <a16:creationId xmlns:a16="http://schemas.microsoft.com/office/drawing/2014/main" id="{8D9BF6AF-CDD0-0D4E-8322-30DFDF21CB14}"/>
                  </a:ext>
                </a:extLst>
              </p:cNvPr>
              <p:cNvSpPr>
                <a:spLocks noChangeShapeType="1"/>
              </p:cNvSpPr>
              <p:nvPr/>
            </p:nvSpPr>
            <p:spPr bwMode="gray">
              <a:xfrm>
                <a:off x="8345488" y="4741863"/>
                <a:ext cx="3175" cy="1588"/>
              </a:xfrm>
              <a:prstGeom prst="line">
                <a:avLst/>
              </a:pr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171" name="Freeform 201">
                <a:extLst>
                  <a:ext uri="{FF2B5EF4-FFF2-40B4-BE49-F238E27FC236}">
                    <a16:creationId xmlns:a16="http://schemas.microsoft.com/office/drawing/2014/main" id="{471EC9CB-D38A-5A46-9EE9-1E687B63C2B3}"/>
                  </a:ext>
                </a:extLst>
              </p:cNvPr>
              <p:cNvSpPr>
                <a:spLocks/>
              </p:cNvSpPr>
              <p:nvPr/>
            </p:nvSpPr>
            <p:spPr bwMode="gray">
              <a:xfrm>
                <a:off x="8345488" y="4741863"/>
                <a:ext cx="3175" cy="1588"/>
              </a:xfrm>
              <a:custGeom>
                <a:avLst/>
                <a:gdLst/>
                <a:ahLst/>
                <a:cxnLst>
                  <a:cxn ang="0">
                    <a:pos x="0" y="0"/>
                  </a:cxn>
                  <a:cxn ang="0">
                    <a:pos x="2" y="0"/>
                  </a:cxn>
                  <a:cxn ang="0">
                    <a:pos x="0" y="0"/>
                  </a:cxn>
                </a:cxnLst>
                <a:rect l="0" t="0" r="r" b="b"/>
                <a:pathLst>
                  <a:path w="2">
                    <a:moveTo>
                      <a:pt x="0" y="0"/>
                    </a:moveTo>
                    <a:lnTo>
                      <a:pt x="2" y="0"/>
                    </a:lnTo>
                    <a:lnTo>
                      <a:pt x="0"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172" name="Line 202">
                <a:extLst>
                  <a:ext uri="{FF2B5EF4-FFF2-40B4-BE49-F238E27FC236}">
                    <a16:creationId xmlns:a16="http://schemas.microsoft.com/office/drawing/2014/main" id="{EDDAB482-1011-F641-A203-5DF99644C44A}"/>
                  </a:ext>
                </a:extLst>
              </p:cNvPr>
              <p:cNvSpPr>
                <a:spLocks noChangeShapeType="1"/>
              </p:cNvSpPr>
              <p:nvPr/>
            </p:nvSpPr>
            <p:spPr bwMode="gray">
              <a:xfrm>
                <a:off x="8345488" y="4741863"/>
                <a:ext cx="3175" cy="1588"/>
              </a:xfrm>
              <a:prstGeom prst="line">
                <a:avLst/>
              </a:pr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173" name="Freeform 456">
                <a:extLst>
                  <a:ext uri="{FF2B5EF4-FFF2-40B4-BE49-F238E27FC236}">
                    <a16:creationId xmlns:a16="http://schemas.microsoft.com/office/drawing/2014/main" id="{C9386332-1235-2343-A6F2-EB9E050E5A9F}"/>
                  </a:ext>
                </a:extLst>
              </p:cNvPr>
              <p:cNvSpPr>
                <a:spLocks/>
              </p:cNvSpPr>
              <p:nvPr/>
            </p:nvSpPr>
            <p:spPr bwMode="gray">
              <a:xfrm>
                <a:off x="8345488" y="4741863"/>
                <a:ext cx="3175" cy="1588"/>
              </a:xfrm>
              <a:custGeom>
                <a:avLst/>
                <a:gdLst/>
                <a:ahLst/>
                <a:cxnLst>
                  <a:cxn ang="0">
                    <a:pos x="0" y="0"/>
                  </a:cxn>
                  <a:cxn ang="0">
                    <a:pos x="2" y="0"/>
                  </a:cxn>
                  <a:cxn ang="0">
                    <a:pos x="0" y="0"/>
                  </a:cxn>
                </a:cxnLst>
                <a:rect l="0" t="0" r="r" b="b"/>
                <a:pathLst>
                  <a:path w="2">
                    <a:moveTo>
                      <a:pt x="0" y="0"/>
                    </a:moveTo>
                    <a:lnTo>
                      <a:pt x="2" y="0"/>
                    </a:lnTo>
                    <a:lnTo>
                      <a:pt x="0"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174" name="Line 457">
                <a:extLst>
                  <a:ext uri="{FF2B5EF4-FFF2-40B4-BE49-F238E27FC236}">
                    <a16:creationId xmlns:a16="http://schemas.microsoft.com/office/drawing/2014/main" id="{52C7B72E-C894-8841-8EB6-DE7EE20B5FEB}"/>
                  </a:ext>
                </a:extLst>
              </p:cNvPr>
              <p:cNvSpPr>
                <a:spLocks noChangeShapeType="1"/>
              </p:cNvSpPr>
              <p:nvPr/>
            </p:nvSpPr>
            <p:spPr bwMode="gray">
              <a:xfrm>
                <a:off x="8345488" y="4741863"/>
                <a:ext cx="3175" cy="1588"/>
              </a:xfrm>
              <a:prstGeom prst="line">
                <a:avLst/>
              </a:pr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175" name="Freeform 458">
                <a:extLst>
                  <a:ext uri="{FF2B5EF4-FFF2-40B4-BE49-F238E27FC236}">
                    <a16:creationId xmlns:a16="http://schemas.microsoft.com/office/drawing/2014/main" id="{AFFC270C-BAAB-B842-85D0-D74536941AF9}"/>
                  </a:ext>
                </a:extLst>
              </p:cNvPr>
              <p:cNvSpPr>
                <a:spLocks/>
              </p:cNvSpPr>
              <p:nvPr/>
            </p:nvSpPr>
            <p:spPr bwMode="gray">
              <a:xfrm>
                <a:off x="8345488" y="4741863"/>
                <a:ext cx="3175" cy="1588"/>
              </a:xfrm>
              <a:custGeom>
                <a:avLst/>
                <a:gdLst/>
                <a:ahLst/>
                <a:cxnLst>
                  <a:cxn ang="0">
                    <a:pos x="0" y="0"/>
                  </a:cxn>
                  <a:cxn ang="0">
                    <a:pos x="2" y="0"/>
                  </a:cxn>
                  <a:cxn ang="0">
                    <a:pos x="0" y="0"/>
                  </a:cxn>
                </a:cxnLst>
                <a:rect l="0" t="0" r="r" b="b"/>
                <a:pathLst>
                  <a:path w="2">
                    <a:moveTo>
                      <a:pt x="0" y="0"/>
                    </a:moveTo>
                    <a:lnTo>
                      <a:pt x="2" y="0"/>
                    </a:lnTo>
                    <a:lnTo>
                      <a:pt x="0"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176" name="Line 459">
                <a:extLst>
                  <a:ext uri="{FF2B5EF4-FFF2-40B4-BE49-F238E27FC236}">
                    <a16:creationId xmlns:a16="http://schemas.microsoft.com/office/drawing/2014/main" id="{D2032405-1500-4147-B135-205008CA6BAF}"/>
                  </a:ext>
                </a:extLst>
              </p:cNvPr>
              <p:cNvSpPr>
                <a:spLocks noChangeShapeType="1"/>
              </p:cNvSpPr>
              <p:nvPr/>
            </p:nvSpPr>
            <p:spPr bwMode="gray">
              <a:xfrm>
                <a:off x="8345488" y="4741863"/>
                <a:ext cx="3175" cy="1588"/>
              </a:xfrm>
              <a:prstGeom prst="line">
                <a:avLst/>
              </a:pr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177" name="Freeform 636">
                <a:extLst>
                  <a:ext uri="{FF2B5EF4-FFF2-40B4-BE49-F238E27FC236}">
                    <a16:creationId xmlns:a16="http://schemas.microsoft.com/office/drawing/2014/main" id="{B535F5C8-D655-604C-B717-E92F4A122451}"/>
                  </a:ext>
                </a:extLst>
              </p:cNvPr>
              <p:cNvSpPr>
                <a:spLocks/>
              </p:cNvSpPr>
              <p:nvPr/>
            </p:nvSpPr>
            <p:spPr bwMode="gray">
              <a:xfrm>
                <a:off x="8345488" y="4741863"/>
                <a:ext cx="3175" cy="1588"/>
              </a:xfrm>
              <a:custGeom>
                <a:avLst/>
                <a:gdLst/>
                <a:ahLst/>
                <a:cxnLst>
                  <a:cxn ang="0">
                    <a:pos x="0" y="0"/>
                  </a:cxn>
                  <a:cxn ang="0">
                    <a:pos x="2" y="0"/>
                  </a:cxn>
                  <a:cxn ang="0">
                    <a:pos x="0" y="0"/>
                  </a:cxn>
                </a:cxnLst>
                <a:rect l="0" t="0" r="r" b="b"/>
                <a:pathLst>
                  <a:path w="2">
                    <a:moveTo>
                      <a:pt x="0" y="0"/>
                    </a:moveTo>
                    <a:lnTo>
                      <a:pt x="2" y="0"/>
                    </a:lnTo>
                    <a:lnTo>
                      <a:pt x="0"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178" name="Line 637">
                <a:extLst>
                  <a:ext uri="{FF2B5EF4-FFF2-40B4-BE49-F238E27FC236}">
                    <a16:creationId xmlns:a16="http://schemas.microsoft.com/office/drawing/2014/main" id="{58EA5CD6-C999-DF46-938B-B8EBF8B6BBE6}"/>
                  </a:ext>
                </a:extLst>
              </p:cNvPr>
              <p:cNvSpPr>
                <a:spLocks noChangeShapeType="1"/>
              </p:cNvSpPr>
              <p:nvPr/>
            </p:nvSpPr>
            <p:spPr bwMode="gray">
              <a:xfrm>
                <a:off x="8345488" y="4741863"/>
                <a:ext cx="3175" cy="1588"/>
              </a:xfrm>
              <a:prstGeom prst="line">
                <a:avLst/>
              </a:pr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179" name="Freeform 638">
                <a:extLst>
                  <a:ext uri="{FF2B5EF4-FFF2-40B4-BE49-F238E27FC236}">
                    <a16:creationId xmlns:a16="http://schemas.microsoft.com/office/drawing/2014/main" id="{6E317FFD-DADF-0546-AF87-290F9A98A0C2}"/>
                  </a:ext>
                </a:extLst>
              </p:cNvPr>
              <p:cNvSpPr>
                <a:spLocks/>
              </p:cNvSpPr>
              <p:nvPr/>
            </p:nvSpPr>
            <p:spPr bwMode="gray">
              <a:xfrm>
                <a:off x="8345488" y="4741863"/>
                <a:ext cx="3175" cy="1588"/>
              </a:xfrm>
              <a:custGeom>
                <a:avLst/>
                <a:gdLst/>
                <a:ahLst/>
                <a:cxnLst>
                  <a:cxn ang="0">
                    <a:pos x="0" y="0"/>
                  </a:cxn>
                  <a:cxn ang="0">
                    <a:pos x="2" y="0"/>
                  </a:cxn>
                  <a:cxn ang="0">
                    <a:pos x="0" y="0"/>
                  </a:cxn>
                </a:cxnLst>
                <a:rect l="0" t="0" r="r" b="b"/>
                <a:pathLst>
                  <a:path w="2">
                    <a:moveTo>
                      <a:pt x="0" y="0"/>
                    </a:moveTo>
                    <a:lnTo>
                      <a:pt x="2" y="0"/>
                    </a:lnTo>
                    <a:lnTo>
                      <a:pt x="0"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180" name="Line 639">
                <a:extLst>
                  <a:ext uri="{FF2B5EF4-FFF2-40B4-BE49-F238E27FC236}">
                    <a16:creationId xmlns:a16="http://schemas.microsoft.com/office/drawing/2014/main" id="{7856216D-35C4-FE4B-9CA8-B568DDC54C0D}"/>
                  </a:ext>
                </a:extLst>
              </p:cNvPr>
              <p:cNvSpPr>
                <a:spLocks noChangeShapeType="1"/>
              </p:cNvSpPr>
              <p:nvPr/>
            </p:nvSpPr>
            <p:spPr bwMode="gray">
              <a:xfrm>
                <a:off x="8345488" y="4741863"/>
                <a:ext cx="3175" cy="1588"/>
              </a:xfrm>
              <a:prstGeom prst="line">
                <a:avLst/>
              </a:pr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grpSp>
            <p:nvGrpSpPr>
              <p:cNvPr id="1181" name="Group 1846">
                <a:extLst>
                  <a:ext uri="{FF2B5EF4-FFF2-40B4-BE49-F238E27FC236}">
                    <a16:creationId xmlns:a16="http://schemas.microsoft.com/office/drawing/2014/main" id="{5B5C9F9C-8015-C94F-9C15-5BDDA0EF1365}"/>
                  </a:ext>
                </a:extLst>
              </p:cNvPr>
              <p:cNvGrpSpPr/>
              <p:nvPr/>
            </p:nvGrpSpPr>
            <p:grpSpPr bwMode="gray">
              <a:xfrm>
                <a:off x="7578725" y="4487863"/>
                <a:ext cx="1201738" cy="557213"/>
                <a:chOff x="7578725" y="4487863"/>
                <a:chExt cx="1201738" cy="557213"/>
              </a:xfrm>
              <a:grpFill/>
            </p:grpSpPr>
            <p:sp>
              <p:nvSpPr>
                <p:cNvPr id="1182" name="Freeform 203">
                  <a:extLst>
                    <a:ext uri="{FF2B5EF4-FFF2-40B4-BE49-F238E27FC236}">
                      <a16:creationId xmlns:a16="http://schemas.microsoft.com/office/drawing/2014/main" id="{87664244-41DD-2C47-8EB6-9EE8B55A1A63}"/>
                    </a:ext>
                  </a:extLst>
                </p:cNvPr>
                <p:cNvSpPr>
                  <a:spLocks/>
                </p:cNvSpPr>
                <p:nvPr/>
              </p:nvSpPr>
              <p:spPr bwMode="gray">
                <a:xfrm>
                  <a:off x="7810500" y="4691063"/>
                  <a:ext cx="3175" cy="9525"/>
                </a:xfrm>
                <a:custGeom>
                  <a:avLst/>
                  <a:gdLst/>
                  <a:ahLst/>
                  <a:cxnLst>
                    <a:cxn ang="0">
                      <a:pos x="0" y="0"/>
                    </a:cxn>
                    <a:cxn ang="0">
                      <a:pos x="0" y="6"/>
                    </a:cxn>
                    <a:cxn ang="0">
                      <a:pos x="2" y="2"/>
                    </a:cxn>
                    <a:cxn ang="0">
                      <a:pos x="0" y="0"/>
                    </a:cxn>
                    <a:cxn ang="0">
                      <a:pos x="0" y="0"/>
                    </a:cxn>
                  </a:cxnLst>
                  <a:rect l="0" t="0" r="r" b="b"/>
                  <a:pathLst>
                    <a:path w="2" h="6">
                      <a:moveTo>
                        <a:pt x="0" y="0"/>
                      </a:moveTo>
                      <a:lnTo>
                        <a:pt x="0" y="6"/>
                      </a:lnTo>
                      <a:lnTo>
                        <a:pt x="2" y="2"/>
                      </a:lnTo>
                      <a:lnTo>
                        <a:pt x="0" y="0"/>
                      </a:lnTo>
                      <a:lnTo>
                        <a:pt x="0"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183" name="Freeform 204">
                  <a:extLst>
                    <a:ext uri="{FF2B5EF4-FFF2-40B4-BE49-F238E27FC236}">
                      <a16:creationId xmlns:a16="http://schemas.microsoft.com/office/drawing/2014/main" id="{BF88D710-FCF8-444E-8AD3-DB0D7F7F7C85}"/>
                    </a:ext>
                  </a:extLst>
                </p:cNvPr>
                <p:cNvSpPr>
                  <a:spLocks/>
                </p:cNvSpPr>
                <p:nvPr/>
              </p:nvSpPr>
              <p:spPr bwMode="gray">
                <a:xfrm>
                  <a:off x="7810500" y="4691063"/>
                  <a:ext cx="3175" cy="9525"/>
                </a:xfrm>
                <a:custGeom>
                  <a:avLst/>
                  <a:gdLst/>
                  <a:ahLst/>
                  <a:cxnLst>
                    <a:cxn ang="0">
                      <a:pos x="0" y="0"/>
                    </a:cxn>
                    <a:cxn ang="0">
                      <a:pos x="0" y="6"/>
                    </a:cxn>
                    <a:cxn ang="0">
                      <a:pos x="2" y="2"/>
                    </a:cxn>
                    <a:cxn ang="0">
                      <a:pos x="0" y="0"/>
                    </a:cxn>
                    <a:cxn ang="0">
                      <a:pos x="0" y="0"/>
                    </a:cxn>
                  </a:cxnLst>
                  <a:rect l="0" t="0" r="r" b="b"/>
                  <a:pathLst>
                    <a:path w="2" h="6">
                      <a:moveTo>
                        <a:pt x="0" y="0"/>
                      </a:moveTo>
                      <a:lnTo>
                        <a:pt x="0" y="6"/>
                      </a:lnTo>
                      <a:lnTo>
                        <a:pt x="2" y="2"/>
                      </a:lnTo>
                      <a:lnTo>
                        <a:pt x="0" y="0"/>
                      </a:lnTo>
                      <a:lnTo>
                        <a:pt x="0"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184" name="Freeform 205">
                  <a:extLst>
                    <a:ext uri="{FF2B5EF4-FFF2-40B4-BE49-F238E27FC236}">
                      <a16:creationId xmlns:a16="http://schemas.microsoft.com/office/drawing/2014/main" id="{E7E813C0-1A5E-F941-8D87-87FDD2872997}"/>
                    </a:ext>
                  </a:extLst>
                </p:cNvPr>
                <p:cNvSpPr>
                  <a:spLocks noEditPoints="1"/>
                </p:cNvSpPr>
                <p:nvPr/>
              </p:nvSpPr>
              <p:spPr bwMode="gray">
                <a:xfrm>
                  <a:off x="7578725" y="4487863"/>
                  <a:ext cx="1201738" cy="557213"/>
                </a:xfrm>
                <a:custGeom>
                  <a:avLst/>
                  <a:gdLst/>
                  <a:ahLst/>
                  <a:cxnLst>
                    <a:cxn ang="0">
                      <a:pos x="20" y="38"/>
                    </a:cxn>
                    <a:cxn ang="0">
                      <a:pos x="63" y="83"/>
                    </a:cxn>
                    <a:cxn ang="0">
                      <a:pos x="101" y="156"/>
                    </a:cxn>
                    <a:cxn ang="0">
                      <a:pos x="146" y="223"/>
                    </a:cxn>
                    <a:cxn ang="0">
                      <a:pos x="179" y="207"/>
                    </a:cxn>
                    <a:cxn ang="0">
                      <a:pos x="148" y="144"/>
                    </a:cxn>
                    <a:cxn ang="0">
                      <a:pos x="126" y="103"/>
                    </a:cxn>
                    <a:cxn ang="0">
                      <a:pos x="93" y="73"/>
                    </a:cxn>
                    <a:cxn ang="0">
                      <a:pos x="49" y="24"/>
                    </a:cxn>
                    <a:cxn ang="0">
                      <a:pos x="558" y="77"/>
                    </a:cxn>
                    <a:cxn ang="0">
                      <a:pos x="536" y="119"/>
                    </a:cxn>
                    <a:cxn ang="0">
                      <a:pos x="548" y="107"/>
                    </a:cxn>
                    <a:cxn ang="0">
                      <a:pos x="546" y="77"/>
                    </a:cxn>
                    <a:cxn ang="0">
                      <a:pos x="438" y="103"/>
                    </a:cxn>
                    <a:cxn ang="0">
                      <a:pos x="406" y="142"/>
                    </a:cxn>
                    <a:cxn ang="0">
                      <a:pos x="398" y="217"/>
                    </a:cxn>
                    <a:cxn ang="0">
                      <a:pos x="434" y="188"/>
                    </a:cxn>
                    <a:cxn ang="0">
                      <a:pos x="455" y="197"/>
                    </a:cxn>
                    <a:cxn ang="0">
                      <a:pos x="461" y="150"/>
                    </a:cxn>
                    <a:cxn ang="0">
                      <a:pos x="420" y="115"/>
                    </a:cxn>
                    <a:cxn ang="0">
                      <a:pos x="487" y="109"/>
                    </a:cxn>
                    <a:cxn ang="0">
                      <a:pos x="601" y="128"/>
                    </a:cxn>
                    <a:cxn ang="0">
                      <a:pos x="193" y="184"/>
                    </a:cxn>
                    <a:cxn ang="0">
                      <a:pos x="556" y="193"/>
                    </a:cxn>
                    <a:cxn ang="0">
                      <a:pos x="550" y="184"/>
                    </a:cxn>
                    <a:cxn ang="0">
                      <a:pos x="528" y="186"/>
                    </a:cxn>
                    <a:cxn ang="0">
                      <a:pos x="463" y="237"/>
                    </a:cxn>
                    <a:cxn ang="0">
                      <a:pos x="168" y="255"/>
                    </a:cxn>
                    <a:cxn ang="0">
                      <a:pos x="268" y="284"/>
                    </a:cxn>
                    <a:cxn ang="0">
                      <a:pos x="325" y="286"/>
                    </a:cxn>
                    <a:cxn ang="0">
                      <a:pos x="260" y="243"/>
                    </a:cxn>
                    <a:cxn ang="0">
                      <a:pos x="650" y="247"/>
                    </a:cxn>
                    <a:cxn ang="0">
                      <a:pos x="656" y="245"/>
                    </a:cxn>
                    <a:cxn ang="0">
                      <a:pos x="341" y="286"/>
                    </a:cxn>
                    <a:cxn ang="0">
                      <a:pos x="347" y="304"/>
                    </a:cxn>
                    <a:cxn ang="0">
                      <a:pos x="369" y="304"/>
                    </a:cxn>
                    <a:cxn ang="0">
                      <a:pos x="374" y="294"/>
                    </a:cxn>
                    <a:cxn ang="0">
                      <a:pos x="461" y="310"/>
                    </a:cxn>
                    <a:cxn ang="0">
                      <a:pos x="520" y="304"/>
                    </a:cxn>
                    <a:cxn ang="0">
                      <a:pos x="463" y="341"/>
                    </a:cxn>
                    <a:cxn ang="0">
                      <a:pos x="503" y="325"/>
                    </a:cxn>
                    <a:cxn ang="0">
                      <a:pos x="400" y="323"/>
                    </a:cxn>
                    <a:cxn ang="0">
                      <a:pos x="241" y="77"/>
                    </a:cxn>
                    <a:cxn ang="0">
                      <a:pos x="235" y="142"/>
                    </a:cxn>
                    <a:cxn ang="0">
                      <a:pos x="278" y="182"/>
                    </a:cxn>
                    <a:cxn ang="0">
                      <a:pos x="319" y="188"/>
                    </a:cxn>
                    <a:cxn ang="0">
                      <a:pos x="373" y="144"/>
                    </a:cxn>
                    <a:cxn ang="0">
                      <a:pos x="380" y="89"/>
                    </a:cxn>
                    <a:cxn ang="0">
                      <a:pos x="371" y="40"/>
                    </a:cxn>
                    <a:cxn ang="0">
                      <a:pos x="304" y="97"/>
                    </a:cxn>
                    <a:cxn ang="0">
                      <a:pos x="607" y="144"/>
                    </a:cxn>
                    <a:cxn ang="0">
                      <a:pos x="621" y="168"/>
                    </a:cxn>
                    <a:cxn ang="0">
                      <a:pos x="625" y="197"/>
                    </a:cxn>
                    <a:cxn ang="0">
                      <a:pos x="670" y="215"/>
                    </a:cxn>
                    <a:cxn ang="0">
                      <a:pos x="715" y="257"/>
                    </a:cxn>
                    <a:cxn ang="0">
                      <a:pos x="725" y="290"/>
                    </a:cxn>
                    <a:cxn ang="0">
                      <a:pos x="757" y="255"/>
                    </a:cxn>
                    <a:cxn ang="0">
                      <a:pos x="698" y="162"/>
                    </a:cxn>
                    <a:cxn ang="0">
                      <a:pos x="648" y="168"/>
                    </a:cxn>
                    <a:cxn ang="0">
                      <a:pos x="617" y="136"/>
                    </a:cxn>
                  </a:cxnLst>
                  <a:rect l="0" t="0" r="r" b="b"/>
                  <a:pathLst>
                    <a:path w="757" h="351">
                      <a:moveTo>
                        <a:pt x="22" y="8"/>
                      </a:moveTo>
                      <a:lnTo>
                        <a:pt x="22" y="8"/>
                      </a:lnTo>
                      <a:lnTo>
                        <a:pt x="18" y="4"/>
                      </a:lnTo>
                      <a:lnTo>
                        <a:pt x="16" y="0"/>
                      </a:lnTo>
                      <a:lnTo>
                        <a:pt x="8" y="0"/>
                      </a:lnTo>
                      <a:lnTo>
                        <a:pt x="0" y="0"/>
                      </a:lnTo>
                      <a:lnTo>
                        <a:pt x="0" y="14"/>
                      </a:lnTo>
                      <a:lnTo>
                        <a:pt x="2" y="14"/>
                      </a:lnTo>
                      <a:lnTo>
                        <a:pt x="8" y="24"/>
                      </a:lnTo>
                      <a:lnTo>
                        <a:pt x="10" y="28"/>
                      </a:lnTo>
                      <a:lnTo>
                        <a:pt x="12" y="30"/>
                      </a:lnTo>
                      <a:lnTo>
                        <a:pt x="18" y="34"/>
                      </a:lnTo>
                      <a:lnTo>
                        <a:pt x="20" y="38"/>
                      </a:lnTo>
                      <a:lnTo>
                        <a:pt x="22" y="42"/>
                      </a:lnTo>
                      <a:lnTo>
                        <a:pt x="28" y="42"/>
                      </a:lnTo>
                      <a:lnTo>
                        <a:pt x="30" y="46"/>
                      </a:lnTo>
                      <a:lnTo>
                        <a:pt x="34" y="50"/>
                      </a:lnTo>
                      <a:lnTo>
                        <a:pt x="40" y="58"/>
                      </a:lnTo>
                      <a:lnTo>
                        <a:pt x="40" y="63"/>
                      </a:lnTo>
                      <a:lnTo>
                        <a:pt x="45" y="65"/>
                      </a:lnTo>
                      <a:lnTo>
                        <a:pt x="45" y="69"/>
                      </a:lnTo>
                      <a:lnTo>
                        <a:pt x="45" y="75"/>
                      </a:lnTo>
                      <a:lnTo>
                        <a:pt x="53" y="75"/>
                      </a:lnTo>
                      <a:lnTo>
                        <a:pt x="55" y="77"/>
                      </a:lnTo>
                      <a:lnTo>
                        <a:pt x="61" y="83"/>
                      </a:lnTo>
                      <a:lnTo>
                        <a:pt x="63" y="83"/>
                      </a:lnTo>
                      <a:lnTo>
                        <a:pt x="65" y="85"/>
                      </a:lnTo>
                      <a:lnTo>
                        <a:pt x="65" y="89"/>
                      </a:lnTo>
                      <a:lnTo>
                        <a:pt x="65" y="97"/>
                      </a:lnTo>
                      <a:lnTo>
                        <a:pt x="71" y="107"/>
                      </a:lnTo>
                      <a:lnTo>
                        <a:pt x="71" y="113"/>
                      </a:lnTo>
                      <a:lnTo>
                        <a:pt x="73" y="115"/>
                      </a:lnTo>
                      <a:lnTo>
                        <a:pt x="75" y="117"/>
                      </a:lnTo>
                      <a:lnTo>
                        <a:pt x="81" y="126"/>
                      </a:lnTo>
                      <a:lnTo>
                        <a:pt x="85" y="128"/>
                      </a:lnTo>
                      <a:lnTo>
                        <a:pt x="91" y="134"/>
                      </a:lnTo>
                      <a:lnTo>
                        <a:pt x="95" y="146"/>
                      </a:lnTo>
                      <a:lnTo>
                        <a:pt x="99" y="150"/>
                      </a:lnTo>
                      <a:lnTo>
                        <a:pt x="101" y="156"/>
                      </a:lnTo>
                      <a:lnTo>
                        <a:pt x="103" y="156"/>
                      </a:lnTo>
                      <a:lnTo>
                        <a:pt x="103" y="162"/>
                      </a:lnTo>
                      <a:lnTo>
                        <a:pt x="103" y="166"/>
                      </a:lnTo>
                      <a:lnTo>
                        <a:pt x="109" y="168"/>
                      </a:lnTo>
                      <a:lnTo>
                        <a:pt x="111" y="178"/>
                      </a:lnTo>
                      <a:lnTo>
                        <a:pt x="114" y="186"/>
                      </a:lnTo>
                      <a:lnTo>
                        <a:pt x="118" y="188"/>
                      </a:lnTo>
                      <a:lnTo>
                        <a:pt x="120" y="195"/>
                      </a:lnTo>
                      <a:lnTo>
                        <a:pt x="122" y="205"/>
                      </a:lnTo>
                      <a:lnTo>
                        <a:pt x="128" y="213"/>
                      </a:lnTo>
                      <a:lnTo>
                        <a:pt x="128" y="215"/>
                      </a:lnTo>
                      <a:lnTo>
                        <a:pt x="140" y="221"/>
                      </a:lnTo>
                      <a:lnTo>
                        <a:pt x="146" y="223"/>
                      </a:lnTo>
                      <a:lnTo>
                        <a:pt x="156" y="233"/>
                      </a:lnTo>
                      <a:lnTo>
                        <a:pt x="164" y="235"/>
                      </a:lnTo>
                      <a:lnTo>
                        <a:pt x="164" y="231"/>
                      </a:lnTo>
                      <a:lnTo>
                        <a:pt x="160" y="227"/>
                      </a:lnTo>
                      <a:lnTo>
                        <a:pt x="164" y="227"/>
                      </a:lnTo>
                      <a:lnTo>
                        <a:pt x="168" y="231"/>
                      </a:lnTo>
                      <a:lnTo>
                        <a:pt x="170" y="231"/>
                      </a:lnTo>
                      <a:lnTo>
                        <a:pt x="174" y="231"/>
                      </a:lnTo>
                      <a:lnTo>
                        <a:pt x="174" y="227"/>
                      </a:lnTo>
                      <a:lnTo>
                        <a:pt x="176" y="227"/>
                      </a:lnTo>
                      <a:lnTo>
                        <a:pt x="179" y="227"/>
                      </a:lnTo>
                      <a:lnTo>
                        <a:pt x="179" y="223"/>
                      </a:lnTo>
                      <a:lnTo>
                        <a:pt x="179" y="207"/>
                      </a:lnTo>
                      <a:lnTo>
                        <a:pt x="185" y="186"/>
                      </a:lnTo>
                      <a:lnTo>
                        <a:pt x="179" y="184"/>
                      </a:lnTo>
                      <a:lnTo>
                        <a:pt x="176" y="172"/>
                      </a:lnTo>
                      <a:lnTo>
                        <a:pt x="168" y="172"/>
                      </a:lnTo>
                      <a:lnTo>
                        <a:pt x="164" y="168"/>
                      </a:lnTo>
                      <a:lnTo>
                        <a:pt x="166" y="166"/>
                      </a:lnTo>
                      <a:lnTo>
                        <a:pt x="166" y="162"/>
                      </a:lnTo>
                      <a:lnTo>
                        <a:pt x="158" y="158"/>
                      </a:lnTo>
                      <a:lnTo>
                        <a:pt x="160" y="144"/>
                      </a:lnTo>
                      <a:lnTo>
                        <a:pt x="152" y="144"/>
                      </a:lnTo>
                      <a:lnTo>
                        <a:pt x="152" y="142"/>
                      </a:lnTo>
                      <a:lnTo>
                        <a:pt x="150" y="142"/>
                      </a:lnTo>
                      <a:lnTo>
                        <a:pt x="148" y="144"/>
                      </a:lnTo>
                      <a:lnTo>
                        <a:pt x="140" y="142"/>
                      </a:lnTo>
                      <a:lnTo>
                        <a:pt x="140" y="132"/>
                      </a:lnTo>
                      <a:lnTo>
                        <a:pt x="148" y="126"/>
                      </a:lnTo>
                      <a:lnTo>
                        <a:pt x="148" y="123"/>
                      </a:lnTo>
                      <a:lnTo>
                        <a:pt x="140" y="113"/>
                      </a:lnTo>
                      <a:lnTo>
                        <a:pt x="140" y="107"/>
                      </a:lnTo>
                      <a:lnTo>
                        <a:pt x="138" y="105"/>
                      </a:lnTo>
                      <a:lnTo>
                        <a:pt x="132" y="105"/>
                      </a:lnTo>
                      <a:lnTo>
                        <a:pt x="136" y="97"/>
                      </a:lnTo>
                      <a:lnTo>
                        <a:pt x="132" y="97"/>
                      </a:lnTo>
                      <a:lnTo>
                        <a:pt x="130" y="105"/>
                      </a:lnTo>
                      <a:lnTo>
                        <a:pt x="126" y="105"/>
                      </a:lnTo>
                      <a:lnTo>
                        <a:pt x="126" y="103"/>
                      </a:lnTo>
                      <a:lnTo>
                        <a:pt x="120" y="103"/>
                      </a:lnTo>
                      <a:lnTo>
                        <a:pt x="120" y="99"/>
                      </a:lnTo>
                      <a:lnTo>
                        <a:pt x="120" y="97"/>
                      </a:lnTo>
                      <a:lnTo>
                        <a:pt x="118" y="93"/>
                      </a:lnTo>
                      <a:lnTo>
                        <a:pt x="112" y="87"/>
                      </a:lnTo>
                      <a:lnTo>
                        <a:pt x="111" y="85"/>
                      </a:lnTo>
                      <a:lnTo>
                        <a:pt x="109" y="79"/>
                      </a:lnTo>
                      <a:lnTo>
                        <a:pt x="105" y="75"/>
                      </a:lnTo>
                      <a:lnTo>
                        <a:pt x="101" y="75"/>
                      </a:lnTo>
                      <a:lnTo>
                        <a:pt x="101" y="77"/>
                      </a:lnTo>
                      <a:lnTo>
                        <a:pt x="99" y="77"/>
                      </a:lnTo>
                      <a:lnTo>
                        <a:pt x="95" y="75"/>
                      </a:lnTo>
                      <a:lnTo>
                        <a:pt x="93" y="73"/>
                      </a:lnTo>
                      <a:lnTo>
                        <a:pt x="91" y="67"/>
                      </a:lnTo>
                      <a:lnTo>
                        <a:pt x="91" y="63"/>
                      </a:lnTo>
                      <a:lnTo>
                        <a:pt x="91" y="58"/>
                      </a:lnTo>
                      <a:lnTo>
                        <a:pt x="83" y="58"/>
                      </a:lnTo>
                      <a:lnTo>
                        <a:pt x="83" y="50"/>
                      </a:lnTo>
                      <a:lnTo>
                        <a:pt x="75" y="46"/>
                      </a:lnTo>
                      <a:lnTo>
                        <a:pt x="67" y="40"/>
                      </a:lnTo>
                      <a:lnTo>
                        <a:pt x="65" y="38"/>
                      </a:lnTo>
                      <a:lnTo>
                        <a:pt x="65" y="34"/>
                      </a:lnTo>
                      <a:lnTo>
                        <a:pt x="61" y="30"/>
                      </a:lnTo>
                      <a:lnTo>
                        <a:pt x="57" y="28"/>
                      </a:lnTo>
                      <a:lnTo>
                        <a:pt x="55" y="24"/>
                      </a:lnTo>
                      <a:lnTo>
                        <a:pt x="49" y="24"/>
                      </a:lnTo>
                      <a:lnTo>
                        <a:pt x="49" y="18"/>
                      </a:lnTo>
                      <a:lnTo>
                        <a:pt x="44" y="8"/>
                      </a:lnTo>
                      <a:lnTo>
                        <a:pt x="38" y="6"/>
                      </a:lnTo>
                      <a:lnTo>
                        <a:pt x="34" y="6"/>
                      </a:lnTo>
                      <a:lnTo>
                        <a:pt x="26" y="8"/>
                      </a:lnTo>
                      <a:lnTo>
                        <a:pt x="22" y="8"/>
                      </a:lnTo>
                      <a:lnTo>
                        <a:pt x="22" y="8"/>
                      </a:lnTo>
                      <a:close/>
                      <a:moveTo>
                        <a:pt x="550" y="65"/>
                      </a:moveTo>
                      <a:lnTo>
                        <a:pt x="550" y="65"/>
                      </a:lnTo>
                      <a:lnTo>
                        <a:pt x="552" y="79"/>
                      </a:lnTo>
                      <a:lnTo>
                        <a:pt x="558" y="79"/>
                      </a:lnTo>
                      <a:lnTo>
                        <a:pt x="560" y="77"/>
                      </a:lnTo>
                      <a:lnTo>
                        <a:pt x="558" y="77"/>
                      </a:lnTo>
                      <a:lnTo>
                        <a:pt x="558" y="69"/>
                      </a:lnTo>
                      <a:lnTo>
                        <a:pt x="550" y="65"/>
                      </a:lnTo>
                      <a:lnTo>
                        <a:pt x="550" y="65"/>
                      </a:lnTo>
                      <a:close/>
                      <a:moveTo>
                        <a:pt x="542" y="73"/>
                      </a:moveTo>
                      <a:lnTo>
                        <a:pt x="542" y="73"/>
                      </a:lnTo>
                      <a:lnTo>
                        <a:pt x="536" y="85"/>
                      </a:lnTo>
                      <a:lnTo>
                        <a:pt x="532" y="99"/>
                      </a:lnTo>
                      <a:lnTo>
                        <a:pt x="540" y="105"/>
                      </a:lnTo>
                      <a:lnTo>
                        <a:pt x="538" y="107"/>
                      </a:lnTo>
                      <a:lnTo>
                        <a:pt x="538" y="109"/>
                      </a:lnTo>
                      <a:lnTo>
                        <a:pt x="538" y="115"/>
                      </a:lnTo>
                      <a:lnTo>
                        <a:pt x="538" y="117"/>
                      </a:lnTo>
                      <a:lnTo>
                        <a:pt x="536" y="119"/>
                      </a:lnTo>
                      <a:lnTo>
                        <a:pt x="538" y="125"/>
                      </a:lnTo>
                      <a:lnTo>
                        <a:pt x="542" y="128"/>
                      </a:lnTo>
                      <a:lnTo>
                        <a:pt x="548" y="134"/>
                      </a:lnTo>
                      <a:lnTo>
                        <a:pt x="548" y="132"/>
                      </a:lnTo>
                      <a:lnTo>
                        <a:pt x="546" y="128"/>
                      </a:lnTo>
                      <a:lnTo>
                        <a:pt x="540" y="125"/>
                      </a:lnTo>
                      <a:lnTo>
                        <a:pt x="540" y="115"/>
                      </a:lnTo>
                      <a:lnTo>
                        <a:pt x="546" y="113"/>
                      </a:lnTo>
                      <a:lnTo>
                        <a:pt x="550" y="113"/>
                      </a:lnTo>
                      <a:lnTo>
                        <a:pt x="552" y="117"/>
                      </a:lnTo>
                      <a:lnTo>
                        <a:pt x="558" y="117"/>
                      </a:lnTo>
                      <a:lnTo>
                        <a:pt x="556" y="107"/>
                      </a:lnTo>
                      <a:lnTo>
                        <a:pt x="548" y="107"/>
                      </a:lnTo>
                      <a:lnTo>
                        <a:pt x="558" y="99"/>
                      </a:lnTo>
                      <a:lnTo>
                        <a:pt x="558" y="97"/>
                      </a:lnTo>
                      <a:lnTo>
                        <a:pt x="552" y="95"/>
                      </a:lnTo>
                      <a:lnTo>
                        <a:pt x="552" y="93"/>
                      </a:lnTo>
                      <a:lnTo>
                        <a:pt x="548" y="97"/>
                      </a:lnTo>
                      <a:lnTo>
                        <a:pt x="548" y="103"/>
                      </a:lnTo>
                      <a:lnTo>
                        <a:pt x="546" y="103"/>
                      </a:lnTo>
                      <a:lnTo>
                        <a:pt x="546" y="93"/>
                      </a:lnTo>
                      <a:lnTo>
                        <a:pt x="546" y="87"/>
                      </a:lnTo>
                      <a:lnTo>
                        <a:pt x="546" y="85"/>
                      </a:lnTo>
                      <a:lnTo>
                        <a:pt x="546" y="83"/>
                      </a:lnTo>
                      <a:lnTo>
                        <a:pt x="548" y="79"/>
                      </a:lnTo>
                      <a:lnTo>
                        <a:pt x="546" y="77"/>
                      </a:lnTo>
                      <a:lnTo>
                        <a:pt x="546" y="75"/>
                      </a:lnTo>
                      <a:lnTo>
                        <a:pt x="542" y="73"/>
                      </a:lnTo>
                      <a:lnTo>
                        <a:pt x="542" y="73"/>
                      </a:lnTo>
                      <a:close/>
                      <a:moveTo>
                        <a:pt x="493" y="89"/>
                      </a:moveTo>
                      <a:lnTo>
                        <a:pt x="493" y="89"/>
                      </a:lnTo>
                      <a:lnTo>
                        <a:pt x="491" y="95"/>
                      </a:lnTo>
                      <a:lnTo>
                        <a:pt x="485" y="95"/>
                      </a:lnTo>
                      <a:lnTo>
                        <a:pt x="485" y="99"/>
                      </a:lnTo>
                      <a:lnTo>
                        <a:pt x="475" y="105"/>
                      </a:lnTo>
                      <a:lnTo>
                        <a:pt x="457" y="105"/>
                      </a:lnTo>
                      <a:lnTo>
                        <a:pt x="440" y="105"/>
                      </a:lnTo>
                      <a:lnTo>
                        <a:pt x="440" y="103"/>
                      </a:lnTo>
                      <a:lnTo>
                        <a:pt x="438" y="103"/>
                      </a:lnTo>
                      <a:lnTo>
                        <a:pt x="436" y="103"/>
                      </a:lnTo>
                      <a:lnTo>
                        <a:pt x="436" y="97"/>
                      </a:lnTo>
                      <a:lnTo>
                        <a:pt x="430" y="97"/>
                      </a:lnTo>
                      <a:lnTo>
                        <a:pt x="426" y="97"/>
                      </a:lnTo>
                      <a:lnTo>
                        <a:pt x="418" y="103"/>
                      </a:lnTo>
                      <a:lnTo>
                        <a:pt x="418" y="105"/>
                      </a:lnTo>
                      <a:lnTo>
                        <a:pt x="416" y="105"/>
                      </a:lnTo>
                      <a:lnTo>
                        <a:pt x="416" y="103"/>
                      </a:lnTo>
                      <a:lnTo>
                        <a:pt x="408" y="109"/>
                      </a:lnTo>
                      <a:lnTo>
                        <a:pt x="408" y="113"/>
                      </a:lnTo>
                      <a:lnTo>
                        <a:pt x="408" y="117"/>
                      </a:lnTo>
                      <a:lnTo>
                        <a:pt x="408" y="132"/>
                      </a:lnTo>
                      <a:lnTo>
                        <a:pt x="406" y="142"/>
                      </a:lnTo>
                      <a:lnTo>
                        <a:pt x="402" y="142"/>
                      </a:lnTo>
                      <a:lnTo>
                        <a:pt x="400" y="150"/>
                      </a:lnTo>
                      <a:lnTo>
                        <a:pt x="400" y="164"/>
                      </a:lnTo>
                      <a:lnTo>
                        <a:pt x="398" y="174"/>
                      </a:lnTo>
                      <a:lnTo>
                        <a:pt x="396" y="176"/>
                      </a:lnTo>
                      <a:lnTo>
                        <a:pt x="392" y="186"/>
                      </a:lnTo>
                      <a:lnTo>
                        <a:pt x="396" y="195"/>
                      </a:lnTo>
                      <a:lnTo>
                        <a:pt x="402" y="195"/>
                      </a:lnTo>
                      <a:lnTo>
                        <a:pt x="406" y="197"/>
                      </a:lnTo>
                      <a:lnTo>
                        <a:pt x="402" y="203"/>
                      </a:lnTo>
                      <a:lnTo>
                        <a:pt x="406" y="207"/>
                      </a:lnTo>
                      <a:lnTo>
                        <a:pt x="402" y="213"/>
                      </a:lnTo>
                      <a:lnTo>
                        <a:pt x="398" y="217"/>
                      </a:lnTo>
                      <a:lnTo>
                        <a:pt x="398" y="225"/>
                      </a:lnTo>
                      <a:lnTo>
                        <a:pt x="398" y="235"/>
                      </a:lnTo>
                      <a:lnTo>
                        <a:pt x="420" y="233"/>
                      </a:lnTo>
                      <a:lnTo>
                        <a:pt x="420" y="227"/>
                      </a:lnTo>
                      <a:lnTo>
                        <a:pt x="418" y="225"/>
                      </a:lnTo>
                      <a:lnTo>
                        <a:pt x="420" y="223"/>
                      </a:lnTo>
                      <a:lnTo>
                        <a:pt x="420" y="221"/>
                      </a:lnTo>
                      <a:lnTo>
                        <a:pt x="420" y="217"/>
                      </a:lnTo>
                      <a:lnTo>
                        <a:pt x="418" y="207"/>
                      </a:lnTo>
                      <a:lnTo>
                        <a:pt x="424" y="203"/>
                      </a:lnTo>
                      <a:lnTo>
                        <a:pt x="424" y="195"/>
                      </a:lnTo>
                      <a:lnTo>
                        <a:pt x="420" y="191"/>
                      </a:lnTo>
                      <a:lnTo>
                        <a:pt x="434" y="188"/>
                      </a:lnTo>
                      <a:lnTo>
                        <a:pt x="436" y="207"/>
                      </a:lnTo>
                      <a:lnTo>
                        <a:pt x="438" y="215"/>
                      </a:lnTo>
                      <a:lnTo>
                        <a:pt x="438" y="225"/>
                      </a:lnTo>
                      <a:lnTo>
                        <a:pt x="449" y="227"/>
                      </a:lnTo>
                      <a:lnTo>
                        <a:pt x="449" y="225"/>
                      </a:lnTo>
                      <a:lnTo>
                        <a:pt x="449" y="223"/>
                      </a:lnTo>
                      <a:lnTo>
                        <a:pt x="449" y="217"/>
                      </a:lnTo>
                      <a:lnTo>
                        <a:pt x="455" y="215"/>
                      </a:lnTo>
                      <a:lnTo>
                        <a:pt x="463" y="215"/>
                      </a:lnTo>
                      <a:lnTo>
                        <a:pt x="465" y="211"/>
                      </a:lnTo>
                      <a:lnTo>
                        <a:pt x="463" y="211"/>
                      </a:lnTo>
                      <a:lnTo>
                        <a:pt x="457" y="203"/>
                      </a:lnTo>
                      <a:lnTo>
                        <a:pt x="455" y="197"/>
                      </a:lnTo>
                      <a:lnTo>
                        <a:pt x="455" y="191"/>
                      </a:lnTo>
                      <a:lnTo>
                        <a:pt x="453" y="191"/>
                      </a:lnTo>
                      <a:lnTo>
                        <a:pt x="453" y="188"/>
                      </a:lnTo>
                      <a:lnTo>
                        <a:pt x="447" y="186"/>
                      </a:lnTo>
                      <a:lnTo>
                        <a:pt x="445" y="186"/>
                      </a:lnTo>
                      <a:lnTo>
                        <a:pt x="445" y="178"/>
                      </a:lnTo>
                      <a:lnTo>
                        <a:pt x="443" y="174"/>
                      </a:lnTo>
                      <a:lnTo>
                        <a:pt x="430" y="168"/>
                      </a:lnTo>
                      <a:lnTo>
                        <a:pt x="436" y="166"/>
                      </a:lnTo>
                      <a:lnTo>
                        <a:pt x="443" y="166"/>
                      </a:lnTo>
                      <a:lnTo>
                        <a:pt x="449" y="162"/>
                      </a:lnTo>
                      <a:lnTo>
                        <a:pt x="455" y="156"/>
                      </a:lnTo>
                      <a:lnTo>
                        <a:pt x="461" y="150"/>
                      </a:lnTo>
                      <a:lnTo>
                        <a:pt x="467" y="148"/>
                      </a:lnTo>
                      <a:lnTo>
                        <a:pt x="467" y="142"/>
                      </a:lnTo>
                      <a:lnTo>
                        <a:pt x="453" y="142"/>
                      </a:lnTo>
                      <a:lnTo>
                        <a:pt x="438" y="142"/>
                      </a:lnTo>
                      <a:lnTo>
                        <a:pt x="436" y="146"/>
                      </a:lnTo>
                      <a:lnTo>
                        <a:pt x="434" y="146"/>
                      </a:lnTo>
                      <a:lnTo>
                        <a:pt x="430" y="148"/>
                      </a:lnTo>
                      <a:lnTo>
                        <a:pt x="428" y="142"/>
                      </a:lnTo>
                      <a:lnTo>
                        <a:pt x="420" y="142"/>
                      </a:lnTo>
                      <a:lnTo>
                        <a:pt x="418" y="136"/>
                      </a:lnTo>
                      <a:lnTo>
                        <a:pt x="418" y="128"/>
                      </a:lnTo>
                      <a:lnTo>
                        <a:pt x="420" y="125"/>
                      </a:lnTo>
                      <a:lnTo>
                        <a:pt x="420" y="115"/>
                      </a:lnTo>
                      <a:lnTo>
                        <a:pt x="426" y="115"/>
                      </a:lnTo>
                      <a:lnTo>
                        <a:pt x="436" y="113"/>
                      </a:lnTo>
                      <a:lnTo>
                        <a:pt x="438" y="115"/>
                      </a:lnTo>
                      <a:lnTo>
                        <a:pt x="443" y="115"/>
                      </a:lnTo>
                      <a:lnTo>
                        <a:pt x="449" y="115"/>
                      </a:lnTo>
                      <a:lnTo>
                        <a:pt x="461" y="115"/>
                      </a:lnTo>
                      <a:lnTo>
                        <a:pt x="467" y="117"/>
                      </a:lnTo>
                      <a:lnTo>
                        <a:pt x="475" y="119"/>
                      </a:lnTo>
                      <a:lnTo>
                        <a:pt x="481" y="117"/>
                      </a:lnTo>
                      <a:lnTo>
                        <a:pt x="481" y="115"/>
                      </a:lnTo>
                      <a:lnTo>
                        <a:pt x="483" y="115"/>
                      </a:lnTo>
                      <a:lnTo>
                        <a:pt x="485" y="115"/>
                      </a:lnTo>
                      <a:lnTo>
                        <a:pt x="487" y="109"/>
                      </a:lnTo>
                      <a:lnTo>
                        <a:pt x="491" y="105"/>
                      </a:lnTo>
                      <a:lnTo>
                        <a:pt x="495" y="103"/>
                      </a:lnTo>
                      <a:lnTo>
                        <a:pt x="499" y="99"/>
                      </a:lnTo>
                      <a:lnTo>
                        <a:pt x="499" y="93"/>
                      </a:lnTo>
                      <a:lnTo>
                        <a:pt x="495" y="89"/>
                      </a:lnTo>
                      <a:lnTo>
                        <a:pt x="493" y="89"/>
                      </a:lnTo>
                      <a:lnTo>
                        <a:pt x="493" y="89"/>
                      </a:lnTo>
                      <a:close/>
                      <a:moveTo>
                        <a:pt x="587" y="125"/>
                      </a:moveTo>
                      <a:lnTo>
                        <a:pt x="585" y="126"/>
                      </a:lnTo>
                      <a:lnTo>
                        <a:pt x="579" y="128"/>
                      </a:lnTo>
                      <a:lnTo>
                        <a:pt x="583" y="132"/>
                      </a:lnTo>
                      <a:lnTo>
                        <a:pt x="597" y="132"/>
                      </a:lnTo>
                      <a:lnTo>
                        <a:pt x="601" y="128"/>
                      </a:lnTo>
                      <a:lnTo>
                        <a:pt x="587" y="125"/>
                      </a:lnTo>
                      <a:lnTo>
                        <a:pt x="587" y="125"/>
                      </a:lnTo>
                      <a:close/>
                      <a:moveTo>
                        <a:pt x="177" y="156"/>
                      </a:moveTo>
                      <a:lnTo>
                        <a:pt x="177" y="156"/>
                      </a:lnTo>
                      <a:lnTo>
                        <a:pt x="176" y="162"/>
                      </a:lnTo>
                      <a:lnTo>
                        <a:pt x="174" y="166"/>
                      </a:lnTo>
                      <a:lnTo>
                        <a:pt x="179" y="168"/>
                      </a:lnTo>
                      <a:lnTo>
                        <a:pt x="179" y="172"/>
                      </a:lnTo>
                      <a:lnTo>
                        <a:pt x="179" y="176"/>
                      </a:lnTo>
                      <a:lnTo>
                        <a:pt x="183" y="178"/>
                      </a:lnTo>
                      <a:lnTo>
                        <a:pt x="187" y="182"/>
                      </a:lnTo>
                      <a:lnTo>
                        <a:pt x="189" y="186"/>
                      </a:lnTo>
                      <a:lnTo>
                        <a:pt x="193" y="184"/>
                      </a:lnTo>
                      <a:lnTo>
                        <a:pt x="189" y="172"/>
                      </a:lnTo>
                      <a:lnTo>
                        <a:pt x="185" y="164"/>
                      </a:lnTo>
                      <a:lnTo>
                        <a:pt x="183" y="158"/>
                      </a:lnTo>
                      <a:lnTo>
                        <a:pt x="177" y="156"/>
                      </a:lnTo>
                      <a:lnTo>
                        <a:pt x="177" y="156"/>
                      </a:lnTo>
                      <a:close/>
                      <a:moveTo>
                        <a:pt x="550" y="184"/>
                      </a:moveTo>
                      <a:lnTo>
                        <a:pt x="550" y="184"/>
                      </a:lnTo>
                      <a:lnTo>
                        <a:pt x="550" y="186"/>
                      </a:lnTo>
                      <a:lnTo>
                        <a:pt x="546" y="186"/>
                      </a:lnTo>
                      <a:lnTo>
                        <a:pt x="546" y="191"/>
                      </a:lnTo>
                      <a:lnTo>
                        <a:pt x="550" y="191"/>
                      </a:lnTo>
                      <a:lnTo>
                        <a:pt x="552" y="193"/>
                      </a:lnTo>
                      <a:lnTo>
                        <a:pt x="556" y="193"/>
                      </a:lnTo>
                      <a:lnTo>
                        <a:pt x="558" y="191"/>
                      </a:lnTo>
                      <a:lnTo>
                        <a:pt x="560" y="191"/>
                      </a:lnTo>
                      <a:lnTo>
                        <a:pt x="564" y="191"/>
                      </a:lnTo>
                      <a:lnTo>
                        <a:pt x="568" y="193"/>
                      </a:lnTo>
                      <a:lnTo>
                        <a:pt x="573" y="191"/>
                      </a:lnTo>
                      <a:lnTo>
                        <a:pt x="579" y="193"/>
                      </a:lnTo>
                      <a:lnTo>
                        <a:pt x="587" y="195"/>
                      </a:lnTo>
                      <a:lnTo>
                        <a:pt x="589" y="191"/>
                      </a:lnTo>
                      <a:lnTo>
                        <a:pt x="587" y="188"/>
                      </a:lnTo>
                      <a:lnTo>
                        <a:pt x="575" y="186"/>
                      </a:lnTo>
                      <a:lnTo>
                        <a:pt x="566" y="186"/>
                      </a:lnTo>
                      <a:lnTo>
                        <a:pt x="564" y="184"/>
                      </a:lnTo>
                      <a:lnTo>
                        <a:pt x="550" y="184"/>
                      </a:lnTo>
                      <a:lnTo>
                        <a:pt x="550" y="184"/>
                      </a:lnTo>
                      <a:close/>
                      <a:moveTo>
                        <a:pt x="528" y="186"/>
                      </a:moveTo>
                      <a:lnTo>
                        <a:pt x="528" y="186"/>
                      </a:lnTo>
                      <a:lnTo>
                        <a:pt x="510" y="188"/>
                      </a:lnTo>
                      <a:lnTo>
                        <a:pt x="510" y="191"/>
                      </a:lnTo>
                      <a:lnTo>
                        <a:pt x="518" y="193"/>
                      </a:lnTo>
                      <a:lnTo>
                        <a:pt x="520" y="197"/>
                      </a:lnTo>
                      <a:lnTo>
                        <a:pt x="528" y="197"/>
                      </a:lnTo>
                      <a:lnTo>
                        <a:pt x="536" y="195"/>
                      </a:lnTo>
                      <a:lnTo>
                        <a:pt x="536" y="191"/>
                      </a:lnTo>
                      <a:lnTo>
                        <a:pt x="530" y="191"/>
                      </a:lnTo>
                      <a:lnTo>
                        <a:pt x="530" y="186"/>
                      </a:lnTo>
                      <a:lnTo>
                        <a:pt x="528" y="186"/>
                      </a:lnTo>
                      <a:lnTo>
                        <a:pt x="528" y="186"/>
                      </a:lnTo>
                      <a:close/>
                      <a:moveTo>
                        <a:pt x="467" y="215"/>
                      </a:moveTo>
                      <a:lnTo>
                        <a:pt x="467" y="215"/>
                      </a:lnTo>
                      <a:lnTo>
                        <a:pt x="465" y="217"/>
                      </a:lnTo>
                      <a:lnTo>
                        <a:pt x="465" y="225"/>
                      </a:lnTo>
                      <a:lnTo>
                        <a:pt x="463" y="227"/>
                      </a:lnTo>
                      <a:lnTo>
                        <a:pt x="463" y="225"/>
                      </a:lnTo>
                      <a:lnTo>
                        <a:pt x="461" y="223"/>
                      </a:lnTo>
                      <a:lnTo>
                        <a:pt x="457" y="223"/>
                      </a:lnTo>
                      <a:lnTo>
                        <a:pt x="455" y="227"/>
                      </a:lnTo>
                      <a:lnTo>
                        <a:pt x="455" y="231"/>
                      </a:lnTo>
                      <a:lnTo>
                        <a:pt x="461" y="233"/>
                      </a:lnTo>
                      <a:lnTo>
                        <a:pt x="463" y="237"/>
                      </a:lnTo>
                      <a:lnTo>
                        <a:pt x="467" y="237"/>
                      </a:lnTo>
                      <a:lnTo>
                        <a:pt x="473" y="233"/>
                      </a:lnTo>
                      <a:lnTo>
                        <a:pt x="467" y="227"/>
                      </a:lnTo>
                      <a:lnTo>
                        <a:pt x="467" y="223"/>
                      </a:lnTo>
                      <a:lnTo>
                        <a:pt x="471" y="221"/>
                      </a:lnTo>
                      <a:lnTo>
                        <a:pt x="471" y="217"/>
                      </a:lnTo>
                      <a:lnTo>
                        <a:pt x="467" y="215"/>
                      </a:lnTo>
                      <a:lnTo>
                        <a:pt x="467" y="215"/>
                      </a:lnTo>
                      <a:close/>
                      <a:moveTo>
                        <a:pt x="197" y="235"/>
                      </a:moveTo>
                      <a:lnTo>
                        <a:pt x="195" y="237"/>
                      </a:lnTo>
                      <a:lnTo>
                        <a:pt x="176" y="235"/>
                      </a:lnTo>
                      <a:lnTo>
                        <a:pt x="174" y="247"/>
                      </a:lnTo>
                      <a:lnTo>
                        <a:pt x="168" y="255"/>
                      </a:lnTo>
                      <a:lnTo>
                        <a:pt x="168" y="257"/>
                      </a:lnTo>
                      <a:lnTo>
                        <a:pt x="185" y="257"/>
                      </a:lnTo>
                      <a:lnTo>
                        <a:pt x="185" y="258"/>
                      </a:lnTo>
                      <a:lnTo>
                        <a:pt x="183" y="262"/>
                      </a:lnTo>
                      <a:lnTo>
                        <a:pt x="183" y="266"/>
                      </a:lnTo>
                      <a:lnTo>
                        <a:pt x="195" y="266"/>
                      </a:lnTo>
                      <a:lnTo>
                        <a:pt x="205" y="270"/>
                      </a:lnTo>
                      <a:lnTo>
                        <a:pt x="211" y="274"/>
                      </a:lnTo>
                      <a:lnTo>
                        <a:pt x="235" y="274"/>
                      </a:lnTo>
                      <a:lnTo>
                        <a:pt x="239" y="272"/>
                      </a:lnTo>
                      <a:lnTo>
                        <a:pt x="242" y="274"/>
                      </a:lnTo>
                      <a:lnTo>
                        <a:pt x="260" y="280"/>
                      </a:lnTo>
                      <a:lnTo>
                        <a:pt x="268" y="284"/>
                      </a:lnTo>
                      <a:lnTo>
                        <a:pt x="272" y="284"/>
                      </a:lnTo>
                      <a:lnTo>
                        <a:pt x="280" y="282"/>
                      </a:lnTo>
                      <a:lnTo>
                        <a:pt x="286" y="286"/>
                      </a:lnTo>
                      <a:lnTo>
                        <a:pt x="290" y="286"/>
                      </a:lnTo>
                      <a:lnTo>
                        <a:pt x="296" y="286"/>
                      </a:lnTo>
                      <a:lnTo>
                        <a:pt x="298" y="286"/>
                      </a:lnTo>
                      <a:lnTo>
                        <a:pt x="304" y="284"/>
                      </a:lnTo>
                      <a:lnTo>
                        <a:pt x="308" y="290"/>
                      </a:lnTo>
                      <a:lnTo>
                        <a:pt x="308" y="292"/>
                      </a:lnTo>
                      <a:lnTo>
                        <a:pt x="315" y="294"/>
                      </a:lnTo>
                      <a:lnTo>
                        <a:pt x="323" y="294"/>
                      </a:lnTo>
                      <a:lnTo>
                        <a:pt x="327" y="300"/>
                      </a:lnTo>
                      <a:lnTo>
                        <a:pt x="325" y="286"/>
                      </a:lnTo>
                      <a:lnTo>
                        <a:pt x="319" y="284"/>
                      </a:lnTo>
                      <a:lnTo>
                        <a:pt x="323" y="274"/>
                      </a:lnTo>
                      <a:lnTo>
                        <a:pt x="309" y="270"/>
                      </a:lnTo>
                      <a:lnTo>
                        <a:pt x="296" y="270"/>
                      </a:lnTo>
                      <a:lnTo>
                        <a:pt x="296" y="258"/>
                      </a:lnTo>
                      <a:lnTo>
                        <a:pt x="292" y="257"/>
                      </a:lnTo>
                      <a:lnTo>
                        <a:pt x="292" y="251"/>
                      </a:lnTo>
                      <a:lnTo>
                        <a:pt x="282" y="253"/>
                      </a:lnTo>
                      <a:lnTo>
                        <a:pt x="282" y="251"/>
                      </a:lnTo>
                      <a:lnTo>
                        <a:pt x="278" y="251"/>
                      </a:lnTo>
                      <a:lnTo>
                        <a:pt x="272" y="245"/>
                      </a:lnTo>
                      <a:lnTo>
                        <a:pt x="268" y="245"/>
                      </a:lnTo>
                      <a:lnTo>
                        <a:pt x="260" y="243"/>
                      </a:lnTo>
                      <a:lnTo>
                        <a:pt x="258" y="251"/>
                      </a:lnTo>
                      <a:lnTo>
                        <a:pt x="241" y="251"/>
                      </a:lnTo>
                      <a:lnTo>
                        <a:pt x="235" y="247"/>
                      </a:lnTo>
                      <a:lnTo>
                        <a:pt x="225" y="245"/>
                      </a:lnTo>
                      <a:lnTo>
                        <a:pt x="221" y="237"/>
                      </a:lnTo>
                      <a:lnTo>
                        <a:pt x="207" y="237"/>
                      </a:lnTo>
                      <a:lnTo>
                        <a:pt x="207" y="235"/>
                      </a:lnTo>
                      <a:lnTo>
                        <a:pt x="197" y="235"/>
                      </a:lnTo>
                      <a:lnTo>
                        <a:pt x="197" y="235"/>
                      </a:lnTo>
                      <a:close/>
                      <a:moveTo>
                        <a:pt x="648" y="243"/>
                      </a:moveTo>
                      <a:lnTo>
                        <a:pt x="648" y="243"/>
                      </a:lnTo>
                      <a:lnTo>
                        <a:pt x="648" y="245"/>
                      </a:lnTo>
                      <a:lnTo>
                        <a:pt x="650" y="247"/>
                      </a:lnTo>
                      <a:lnTo>
                        <a:pt x="650" y="251"/>
                      </a:lnTo>
                      <a:lnTo>
                        <a:pt x="650" y="258"/>
                      </a:lnTo>
                      <a:lnTo>
                        <a:pt x="644" y="262"/>
                      </a:lnTo>
                      <a:lnTo>
                        <a:pt x="648" y="266"/>
                      </a:lnTo>
                      <a:lnTo>
                        <a:pt x="648" y="270"/>
                      </a:lnTo>
                      <a:lnTo>
                        <a:pt x="650" y="272"/>
                      </a:lnTo>
                      <a:lnTo>
                        <a:pt x="652" y="262"/>
                      </a:lnTo>
                      <a:lnTo>
                        <a:pt x="658" y="258"/>
                      </a:lnTo>
                      <a:lnTo>
                        <a:pt x="658" y="255"/>
                      </a:lnTo>
                      <a:lnTo>
                        <a:pt x="656" y="255"/>
                      </a:lnTo>
                      <a:lnTo>
                        <a:pt x="658" y="253"/>
                      </a:lnTo>
                      <a:lnTo>
                        <a:pt x="658" y="247"/>
                      </a:lnTo>
                      <a:lnTo>
                        <a:pt x="656" y="245"/>
                      </a:lnTo>
                      <a:lnTo>
                        <a:pt x="652" y="243"/>
                      </a:lnTo>
                      <a:lnTo>
                        <a:pt x="648" y="243"/>
                      </a:lnTo>
                      <a:lnTo>
                        <a:pt x="648" y="243"/>
                      </a:lnTo>
                      <a:close/>
                      <a:moveTo>
                        <a:pt x="327" y="284"/>
                      </a:moveTo>
                      <a:lnTo>
                        <a:pt x="327" y="284"/>
                      </a:lnTo>
                      <a:lnTo>
                        <a:pt x="327" y="292"/>
                      </a:lnTo>
                      <a:lnTo>
                        <a:pt x="331" y="292"/>
                      </a:lnTo>
                      <a:lnTo>
                        <a:pt x="333" y="296"/>
                      </a:lnTo>
                      <a:lnTo>
                        <a:pt x="333" y="302"/>
                      </a:lnTo>
                      <a:lnTo>
                        <a:pt x="335" y="300"/>
                      </a:lnTo>
                      <a:lnTo>
                        <a:pt x="341" y="292"/>
                      </a:lnTo>
                      <a:lnTo>
                        <a:pt x="341" y="290"/>
                      </a:lnTo>
                      <a:lnTo>
                        <a:pt x="341" y="286"/>
                      </a:lnTo>
                      <a:lnTo>
                        <a:pt x="333" y="286"/>
                      </a:lnTo>
                      <a:lnTo>
                        <a:pt x="327" y="284"/>
                      </a:lnTo>
                      <a:lnTo>
                        <a:pt x="327" y="284"/>
                      </a:lnTo>
                      <a:close/>
                      <a:moveTo>
                        <a:pt x="510" y="290"/>
                      </a:moveTo>
                      <a:lnTo>
                        <a:pt x="510" y="290"/>
                      </a:lnTo>
                      <a:lnTo>
                        <a:pt x="508" y="294"/>
                      </a:lnTo>
                      <a:lnTo>
                        <a:pt x="524" y="294"/>
                      </a:lnTo>
                      <a:lnTo>
                        <a:pt x="522" y="290"/>
                      </a:lnTo>
                      <a:lnTo>
                        <a:pt x="510" y="290"/>
                      </a:lnTo>
                      <a:lnTo>
                        <a:pt x="510" y="290"/>
                      </a:lnTo>
                      <a:close/>
                      <a:moveTo>
                        <a:pt x="353" y="294"/>
                      </a:moveTo>
                      <a:lnTo>
                        <a:pt x="353" y="294"/>
                      </a:lnTo>
                      <a:lnTo>
                        <a:pt x="347" y="304"/>
                      </a:lnTo>
                      <a:lnTo>
                        <a:pt x="359" y="304"/>
                      </a:lnTo>
                      <a:lnTo>
                        <a:pt x="359" y="294"/>
                      </a:lnTo>
                      <a:lnTo>
                        <a:pt x="353" y="294"/>
                      </a:lnTo>
                      <a:lnTo>
                        <a:pt x="353" y="294"/>
                      </a:lnTo>
                      <a:close/>
                      <a:moveTo>
                        <a:pt x="374" y="294"/>
                      </a:moveTo>
                      <a:lnTo>
                        <a:pt x="374" y="294"/>
                      </a:lnTo>
                      <a:lnTo>
                        <a:pt x="374" y="302"/>
                      </a:lnTo>
                      <a:lnTo>
                        <a:pt x="380" y="302"/>
                      </a:lnTo>
                      <a:lnTo>
                        <a:pt x="378" y="302"/>
                      </a:lnTo>
                      <a:lnTo>
                        <a:pt x="380" y="304"/>
                      </a:lnTo>
                      <a:lnTo>
                        <a:pt x="378" y="306"/>
                      </a:lnTo>
                      <a:lnTo>
                        <a:pt x="373" y="306"/>
                      </a:lnTo>
                      <a:lnTo>
                        <a:pt x="369" y="304"/>
                      </a:lnTo>
                      <a:lnTo>
                        <a:pt x="365" y="302"/>
                      </a:lnTo>
                      <a:lnTo>
                        <a:pt x="363" y="302"/>
                      </a:lnTo>
                      <a:lnTo>
                        <a:pt x="359" y="314"/>
                      </a:lnTo>
                      <a:lnTo>
                        <a:pt x="369" y="312"/>
                      </a:lnTo>
                      <a:lnTo>
                        <a:pt x="369" y="314"/>
                      </a:lnTo>
                      <a:lnTo>
                        <a:pt x="373" y="314"/>
                      </a:lnTo>
                      <a:lnTo>
                        <a:pt x="374" y="312"/>
                      </a:lnTo>
                      <a:lnTo>
                        <a:pt x="388" y="310"/>
                      </a:lnTo>
                      <a:lnTo>
                        <a:pt x="398" y="310"/>
                      </a:lnTo>
                      <a:lnTo>
                        <a:pt x="396" y="302"/>
                      </a:lnTo>
                      <a:lnTo>
                        <a:pt x="386" y="300"/>
                      </a:lnTo>
                      <a:lnTo>
                        <a:pt x="374" y="294"/>
                      </a:lnTo>
                      <a:lnTo>
                        <a:pt x="374" y="294"/>
                      </a:lnTo>
                      <a:close/>
                      <a:moveTo>
                        <a:pt x="416" y="300"/>
                      </a:moveTo>
                      <a:lnTo>
                        <a:pt x="416" y="300"/>
                      </a:lnTo>
                      <a:lnTo>
                        <a:pt x="408" y="302"/>
                      </a:lnTo>
                      <a:lnTo>
                        <a:pt x="408" y="304"/>
                      </a:lnTo>
                      <a:lnTo>
                        <a:pt x="410" y="306"/>
                      </a:lnTo>
                      <a:lnTo>
                        <a:pt x="424" y="310"/>
                      </a:lnTo>
                      <a:lnTo>
                        <a:pt x="436" y="310"/>
                      </a:lnTo>
                      <a:lnTo>
                        <a:pt x="436" y="312"/>
                      </a:lnTo>
                      <a:lnTo>
                        <a:pt x="440" y="312"/>
                      </a:lnTo>
                      <a:lnTo>
                        <a:pt x="447" y="310"/>
                      </a:lnTo>
                      <a:lnTo>
                        <a:pt x="453" y="306"/>
                      </a:lnTo>
                      <a:lnTo>
                        <a:pt x="457" y="306"/>
                      </a:lnTo>
                      <a:lnTo>
                        <a:pt x="461" y="310"/>
                      </a:lnTo>
                      <a:lnTo>
                        <a:pt x="463" y="304"/>
                      </a:lnTo>
                      <a:lnTo>
                        <a:pt x="461" y="302"/>
                      </a:lnTo>
                      <a:lnTo>
                        <a:pt x="455" y="302"/>
                      </a:lnTo>
                      <a:lnTo>
                        <a:pt x="449" y="302"/>
                      </a:lnTo>
                      <a:lnTo>
                        <a:pt x="445" y="304"/>
                      </a:lnTo>
                      <a:lnTo>
                        <a:pt x="440" y="300"/>
                      </a:lnTo>
                      <a:lnTo>
                        <a:pt x="436" y="300"/>
                      </a:lnTo>
                      <a:lnTo>
                        <a:pt x="430" y="302"/>
                      </a:lnTo>
                      <a:lnTo>
                        <a:pt x="424" y="300"/>
                      </a:lnTo>
                      <a:lnTo>
                        <a:pt x="416" y="300"/>
                      </a:lnTo>
                      <a:lnTo>
                        <a:pt x="416" y="300"/>
                      </a:lnTo>
                      <a:close/>
                      <a:moveTo>
                        <a:pt x="524" y="302"/>
                      </a:moveTo>
                      <a:lnTo>
                        <a:pt x="520" y="304"/>
                      </a:lnTo>
                      <a:lnTo>
                        <a:pt x="512" y="304"/>
                      </a:lnTo>
                      <a:lnTo>
                        <a:pt x="510" y="310"/>
                      </a:lnTo>
                      <a:lnTo>
                        <a:pt x="501" y="310"/>
                      </a:lnTo>
                      <a:lnTo>
                        <a:pt x="499" y="310"/>
                      </a:lnTo>
                      <a:lnTo>
                        <a:pt x="493" y="310"/>
                      </a:lnTo>
                      <a:lnTo>
                        <a:pt x="493" y="312"/>
                      </a:lnTo>
                      <a:lnTo>
                        <a:pt x="493" y="316"/>
                      </a:lnTo>
                      <a:lnTo>
                        <a:pt x="487" y="316"/>
                      </a:lnTo>
                      <a:lnTo>
                        <a:pt x="483" y="320"/>
                      </a:lnTo>
                      <a:lnTo>
                        <a:pt x="483" y="323"/>
                      </a:lnTo>
                      <a:lnTo>
                        <a:pt x="467" y="331"/>
                      </a:lnTo>
                      <a:lnTo>
                        <a:pt x="471" y="339"/>
                      </a:lnTo>
                      <a:lnTo>
                        <a:pt x="463" y="341"/>
                      </a:lnTo>
                      <a:lnTo>
                        <a:pt x="455" y="343"/>
                      </a:lnTo>
                      <a:lnTo>
                        <a:pt x="453" y="345"/>
                      </a:lnTo>
                      <a:lnTo>
                        <a:pt x="453" y="349"/>
                      </a:lnTo>
                      <a:lnTo>
                        <a:pt x="455" y="351"/>
                      </a:lnTo>
                      <a:lnTo>
                        <a:pt x="463" y="351"/>
                      </a:lnTo>
                      <a:lnTo>
                        <a:pt x="467" y="349"/>
                      </a:lnTo>
                      <a:lnTo>
                        <a:pt x="467" y="345"/>
                      </a:lnTo>
                      <a:lnTo>
                        <a:pt x="475" y="339"/>
                      </a:lnTo>
                      <a:lnTo>
                        <a:pt x="483" y="339"/>
                      </a:lnTo>
                      <a:lnTo>
                        <a:pt x="491" y="335"/>
                      </a:lnTo>
                      <a:lnTo>
                        <a:pt x="495" y="331"/>
                      </a:lnTo>
                      <a:lnTo>
                        <a:pt x="499" y="325"/>
                      </a:lnTo>
                      <a:lnTo>
                        <a:pt x="503" y="325"/>
                      </a:lnTo>
                      <a:lnTo>
                        <a:pt x="503" y="323"/>
                      </a:lnTo>
                      <a:lnTo>
                        <a:pt x="503" y="322"/>
                      </a:lnTo>
                      <a:lnTo>
                        <a:pt x="508" y="322"/>
                      </a:lnTo>
                      <a:lnTo>
                        <a:pt x="510" y="320"/>
                      </a:lnTo>
                      <a:lnTo>
                        <a:pt x="512" y="314"/>
                      </a:lnTo>
                      <a:lnTo>
                        <a:pt x="518" y="314"/>
                      </a:lnTo>
                      <a:lnTo>
                        <a:pt x="522" y="312"/>
                      </a:lnTo>
                      <a:lnTo>
                        <a:pt x="524" y="310"/>
                      </a:lnTo>
                      <a:lnTo>
                        <a:pt x="530" y="304"/>
                      </a:lnTo>
                      <a:lnTo>
                        <a:pt x="530" y="302"/>
                      </a:lnTo>
                      <a:lnTo>
                        <a:pt x="524" y="302"/>
                      </a:lnTo>
                      <a:lnTo>
                        <a:pt x="524" y="302"/>
                      </a:lnTo>
                      <a:close/>
                      <a:moveTo>
                        <a:pt x="400" y="323"/>
                      </a:moveTo>
                      <a:lnTo>
                        <a:pt x="398" y="331"/>
                      </a:lnTo>
                      <a:lnTo>
                        <a:pt x="410" y="335"/>
                      </a:lnTo>
                      <a:lnTo>
                        <a:pt x="418" y="339"/>
                      </a:lnTo>
                      <a:lnTo>
                        <a:pt x="426" y="341"/>
                      </a:lnTo>
                      <a:lnTo>
                        <a:pt x="426" y="335"/>
                      </a:lnTo>
                      <a:lnTo>
                        <a:pt x="426" y="333"/>
                      </a:lnTo>
                      <a:lnTo>
                        <a:pt x="424" y="331"/>
                      </a:lnTo>
                      <a:lnTo>
                        <a:pt x="400" y="323"/>
                      </a:lnTo>
                      <a:lnTo>
                        <a:pt x="400" y="323"/>
                      </a:lnTo>
                      <a:close/>
                      <a:moveTo>
                        <a:pt x="244" y="79"/>
                      </a:moveTo>
                      <a:lnTo>
                        <a:pt x="244" y="79"/>
                      </a:lnTo>
                      <a:lnTo>
                        <a:pt x="244" y="77"/>
                      </a:lnTo>
                      <a:lnTo>
                        <a:pt x="241" y="77"/>
                      </a:lnTo>
                      <a:lnTo>
                        <a:pt x="241" y="85"/>
                      </a:lnTo>
                      <a:lnTo>
                        <a:pt x="235" y="87"/>
                      </a:lnTo>
                      <a:lnTo>
                        <a:pt x="233" y="93"/>
                      </a:lnTo>
                      <a:lnTo>
                        <a:pt x="231" y="97"/>
                      </a:lnTo>
                      <a:lnTo>
                        <a:pt x="227" y="99"/>
                      </a:lnTo>
                      <a:lnTo>
                        <a:pt x="227" y="117"/>
                      </a:lnTo>
                      <a:lnTo>
                        <a:pt x="233" y="119"/>
                      </a:lnTo>
                      <a:lnTo>
                        <a:pt x="235" y="125"/>
                      </a:lnTo>
                      <a:lnTo>
                        <a:pt x="233" y="126"/>
                      </a:lnTo>
                      <a:lnTo>
                        <a:pt x="233" y="132"/>
                      </a:lnTo>
                      <a:lnTo>
                        <a:pt x="239" y="134"/>
                      </a:lnTo>
                      <a:lnTo>
                        <a:pt x="235" y="138"/>
                      </a:lnTo>
                      <a:lnTo>
                        <a:pt x="235" y="142"/>
                      </a:lnTo>
                      <a:lnTo>
                        <a:pt x="241" y="142"/>
                      </a:lnTo>
                      <a:lnTo>
                        <a:pt x="239" y="148"/>
                      </a:lnTo>
                      <a:lnTo>
                        <a:pt x="241" y="148"/>
                      </a:lnTo>
                      <a:lnTo>
                        <a:pt x="244" y="146"/>
                      </a:lnTo>
                      <a:lnTo>
                        <a:pt x="248" y="146"/>
                      </a:lnTo>
                      <a:lnTo>
                        <a:pt x="252" y="168"/>
                      </a:lnTo>
                      <a:lnTo>
                        <a:pt x="254" y="174"/>
                      </a:lnTo>
                      <a:lnTo>
                        <a:pt x="258" y="184"/>
                      </a:lnTo>
                      <a:lnTo>
                        <a:pt x="262" y="184"/>
                      </a:lnTo>
                      <a:lnTo>
                        <a:pt x="270" y="186"/>
                      </a:lnTo>
                      <a:lnTo>
                        <a:pt x="272" y="184"/>
                      </a:lnTo>
                      <a:lnTo>
                        <a:pt x="272" y="182"/>
                      </a:lnTo>
                      <a:lnTo>
                        <a:pt x="278" y="182"/>
                      </a:lnTo>
                      <a:lnTo>
                        <a:pt x="278" y="184"/>
                      </a:lnTo>
                      <a:lnTo>
                        <a:pt x="282" y="184"/>
                      </a:lnTo>
                      <a:lnTo>
                        <a:pt x="282" y="191"/>
                      </a:lnTo>
                      <a:lnTo>
                        <a:pt x="286" y="191"/>
                      </a:lnTo>
                      <a:lnTo>
                        <a:pt x="288" y="191"/>
                      </a:lnTo>
                      <a:lnTo>
                        <a:pt x="300" y="191"/>
                      </a:lnTo>
                      <a:lnTo>
                        <a:pt x="304" y="186"/>
                      </a:lnTo>
                      <a:lnTo>
                        <a:pt x="306" y="186"/>
                      </a:lnTo>
                      <a:lnTo>
                        <a:pt x="309" y="191"/>
                      </a:lnTo>
                      <a:lnTo>
                        <a:pt x="313" y="191"/>
                      </a:lnTo>
                      <a:lnTo>
                        <a:pt x="315" y="191"/>
                      </a:lnTo>
                      <a:lnTo>
                        <a:pt x="317" y="188"/>
                      </a:lnTo>
                      <a:lnTo>
                        <a:pt x="319" y="188"/>
                      </a:lnTo>
                      <a:lnTo>
                        <a:pt x="323" y="191"/>
                      </a:lnTo>
                      <a:lnTo>
                        <a:pt x="327" y="193"/>
                      </a:lnTo>
                      <a:lnTo>
                        <a:pt x="331" y="193"/>
                      </a:lnTo>
                      <a:lnTo>
                        <a:pt x="331" y="195"/>
                      </a:lnTo>
                      <a:lnTo>
                        <a:pt x="333" y="195"/>
                      </a:lnTo>
                      <a:lnTo>
                        <a:pt x="337" y="193"/>
                      </a:lnTo>
                      <a:lnTo>
                        <a:pt x="343" y="191"/>
                      </a:lnTo>
                      <a:lnTo>
                        <a:pt x="351" y="188"/>
                      </a:lnTo>
                      <a:lnTo>
                        <a:pt x="359" y="176"/>
                      </a:lnTo>
                      <a:lnTo>
                        <a:pt x="363" y="172"/>
                      </a:lnTo>
                      <a:lnTo>
                        <a:pt x="369" y="168"/>
                      </a:lnTo>
                      <a:lnTo>
                        <a:pt x="363" y="158"/>
                      </a:lnTo>
                      <a:lnTo>
                        <a:pt x="373" y="144"/>
                      </a:lnTo>
                      <a:lnTo>
                        <a:pt x="373" y="138"/>
                      </a:lnTo>
                      <a:lnTo>
                        <a:pt x="371" y="138"/>
                      </a:lnTo>
                      <a:lnTo>
                        <a:pt x="371" y="136"/>
                      </a:lnTo>
                      <a:lnTo>
                        <a:pt x="371" y="134"/>
                      </a:lnTo>
                      <a:lnTo>
                        <a:pt x="373" y="134"/>
                      </a:lnTo>
                      <a:lnTo>
                        <a:pt x="374" y="128"/>
                      </a:lnTo>
                      <a:lnTo>
                        <a:pt x="374" y="125"/>
                      </a:lnTo>
                      <a:lnTo>
                        <a:pt x="374" y="109"/>
                      </a:lnTo>
                      <a:lnTo>
                        <a:pt x="382" y="105"/>
                      </a:lnTo>
                      <a:lnTo>
                        <a:pt x="396" y="103"/>
                      </a:lnTo>
                      <a:lnTo>
                        <a:pt x="392" y="97"/>
                      </a:lnTo>
                      <a:lnTo>
                        <a:pt x="382" y="93"/>
                      </a:lnTo>
                      <a:lnTo>
                        <a:pt x="380" y="89"/>
                      </a:lnTo>
                      <a:lnTo>
                        <a:pt x="378" y="87"/>
                      </a:lnTo>
                      <a:lnTo>
                        <a:pt x="378" y="83"/>
                      </a:lnTo>
                      <a:lnTo>
                        <a:pt x="380" y="77"/>
                      </a:lnTo>
                      <a:lnTo>
                        <a:pt x="380" y="73"/>
                      </a:lnTo>
                      <a:lnTo>
                        <a:pt x="378" y="67"/>
                      </a:lnTo>
                      <a:lnTo>
                        <a:pt x="371" y="58"/>
                      </a:lnTo>
                      <a:lnTo>
                        <a:pt x="371" y="52"/>
                      </a:lnTo>
                      <a:lnTo>
                        <a:pt x="373" y="50"/>
                      </a:lnTo>
                      <a:lnTo>
                        <a:pt x="374" y="50"/>
                      </a:lnTo>
                      <a:lnTo>
                        <a:pt x="374" y="48"/>
                      </a:lnTo>
                      <a:lnTo>
                        <a:pt x="374" y="46"/>
                      </a:lnTo>
                      <a:lnTo>
                        <a:pt x="371" y="42"/>
                      </a:lnTo>
                      <a:lnTo>
                        <a:pt x="371" y="40"/>
                      </a:lnTo>
                      <a:lnTo>
                        <a:pt x="359" y="42"/>
                      </a:lnTo>
                      <a:lnTo>
                        <a:pt x="347" y="40"/>
                      </a:lnTo>
                      <a:lnTo>
                        <a:pt x="345" y="46"/>
                      </a:lnTo>
                      <a:lnTo>
                        <a:pt x="343" y="58"/>
                      </a:lnTo>
                      <a:lnTo>
                        <a:pt x="337" y="63"/>
                      </a:lnTo>
                      <a:lnTo>
                        <a:pt x="335" y="67"/>
                      </a:lnTo>
                      <a:lnTo>
                        <a:pt x="331" y="73"/>
                      </a:lnTo>
                      <a:lnTo>
                        <a:pt x="325" y="75"/>
                      </a:lnTo>
                      <a:lnTo>
                        <a:pt x="325" y="79"/>
                      </a:lnTo>
                      <a:lnTo>
                        <a:pt x="323" y="89"/>
                      </a:lnTo>
                      <a:lnTo>
                        <a:pt x="319" y="93"/>
                      </a:lnTo>
                      <a:lnTo>
                        <a:pt x="313" y="97"/>
                      </a:lnTo>
                      <a:lnTo>
                        <a:pt x="304" y="97"/>
                      </a:lnTo>
                      <a:lnTo>
                        <a:pt x="298" y="95"/>
                      </a:lnTo>
                      <a:lnTo>
                        <a:pt x="288" y="97"/>
                      </a:lnTo>
                      <a:lnTo>
                        <a:pt x="286" y="99"/>
                      </a:lnTo>
                      <a:lnTo>
                        <a:pt x="276" y="103"/>
                      </a:lnTo>
                      <a:lnTo>
                        <a:pt x="268" y="105"/>
                      </a:lnTo>
                      <a:lnTo>
                        <a:pt x="260" y="103"/>
                      </a:lnTo>
                      <a:lnTo>
                        <a:pt x="254" y="99"/>
                      </a:lnTo>
                      <a:lnTo>
                        <a:pt x="248" y="97"/>
                      </a:lnTo>
                      <a:lnTo>
                        <a:pt x="244" y="89"/>
                      </a:lnTo>
                      <a:lnTo>
                        <a:pt x="244" y="79"/>
                      </a:lnTo>
                      <a:lnTo>
                        <a:pt x="244" y="79"/>
                      </a:lnTo>
                      <a:close/>
                      <a:moveTo>
                        <a:pt x="607" y="144"/>
                      </a:moveTo>
                      <a:lnTo>
                        <a:pt x="607" y="144"/>
                      </a:lnTo>
                      <a:lnTo>
                        <a:pt x="597" y="144"/>
                      </a:lnTo>
                      <a:lnTo>
                        <a:pt x="597" y="154"/>
                      </a:lnTo>
                      <a:lnTo>
                        <a:pt x="595" y="154"/>
                      </a:lnTo>
                      <a:lnTo>
                        <a:pt x="595" y="156"/>
                      </a:lnTo>
                      <a:lnTo>
                        <a:pt x="597" y="158"/>
                      </a:lnTo>
                      <a:lnTo>
                        <a:pt x="603" y="158"/>
                      </a:lnTo>
                      <a:lnTo>
                        <a:pt x="607" y="158"/>
                      </a:lnTo>
                      <a:lnTo>
                        <a:pt x="613" y="162"/>
                      </a:lnTo>
                      <a:lnTo>
                        <a:pt x="613" y="164"/>
                      </a:lnTo>
                      <a:lnTo>
                        <a:pt x="613" y="168"/>
                      </a:lnTo>
                      <a:lnTo>
                        <a:pt x="611" y="168"/>
                      </a:lnTo>
                      <a:lnTo>
                        <a:pt x="615" y="168"/>
                      </a:lnTo>
                      <a:lnTo>
                        <a:pt x="621" y="168"/>
                      </a:lnTo>
                      <a:lnTo>
                        <a:pt x="631" y="168"/>
                      </a:lnTo>
                      <a:lnTo>
                        <a:pt x="642" y="172"/>
                      </a:lnTo>
                      <a:lnTo>
                        <a:pt x="642" y="174"/>
                      </a:lnTo>
                      <a:lnTo>
                        <a:pt x="631" y="176"/>
                      </a:lnTo>
                      <a:lnTo>
                        <a:pt x="629" y="178"/>
                      </a:lnTo>
                      <a:lnTo>
                        <a:pt x="617" y="178"/>
                      </a:lnTo>
                      <a:lnTo>
                        <a:pt x="607" y="178"/>
                      </a:lnTo>
                      <a:lnTo>
                        <a:pt x="611" y="184"/>
                      </a:lnTo>
                      <a:lnTo>
                        <a:pt x="617" y="182"/>
                      </a:lnTo>
                      <a:lnTo>
                        <a:pt x="621" y="188"/>
                      </a:lnTo>
                      <a:lnTo>
                        <a:pt x="625" y="191"/>
                      </a:lnTo>
                      <a:lnTo>
                        <a:pt x="625" y="193"/>
                      </a:lnTo>
                      <a:lnTo>
                        <a:pt x="625" y="197"/>
                      </a:lnTo>
                      <a:lnTo>
                        <a:pt x="629" y="201"/>
                      </a:lnTo>
                      <a:lnTo>
                        <a:pt x="631" y="201"/>
                      </a:lnTo>
                      <a:lnTo>
                        <a:pt x="635" y="191"/>
                      </a:lnTo>
                      <a:lnTo>
                        <a:pt x="638" y="191"/>
                      </a:lnTo>
                      <a:lnTo>
                        <a:pt x="638" y="193"/>
                      </a:lnTo>
                      <a:lnTo>
                        <a:pt x="644" y="197"/>
                      </a:lnTo>
                      <a:lnTo>
                        <a:pt x="652" y="201"/>
                      </a:lnTo>
                      <a:lnTo>
                        <a:pt x="652" y="205"/>
                      </a:lnTo>
                      <a:lnTo>
                        <a:pt x="656" y="211"/>
                      </a:lnTo>
                      <a:lnTo>
                        <a:pt x="658" y="213"/>
                      </a:lnTo>
                      <a:lnTo>
                        <a:pt x="662" y="213"/>
                      </a:lnTo>
                      <a:lnTo>
                        <a:pt x="668" y="213"/>
                      </a:lnTo>
                      <a:lnTo>
                        <a:pt x="670" y="215"/>
                      </a:lnTo>
                      <a:lnTo>
                        <a:pt x="672" y="213"/>
                      </a:lnTo>
                      <a:lnTo>
                        <a:pt x="678" y="213"/>
                      </a:lnTo>
                      <a:lnTo>
                        <a:pt x="678" y="215"/>
                      </a:lnTo>
                      <a:lnTo>
                        <a:pt x="686" y="221"/>
                      </a:lnTo>
                      <a:lnTo>
                        <a:pt x="690" y="227"/>
                      </a:lnTo>
                      <a:lnTo>
                        <a:pt x="700" y="227"/>
                      </a:lnTo>
                      <a:lnTo>
                        <a:pt x="705" y="231"/>
                      </a:lnTo>
                      <a:lnTo>
                        <a:pt x="707" y="231"/>
                      </a:lnTo>
                      <a:lnTo>
                        <a:pt x="713" y="233"/>
                      </a:lnTo>
                      <a:lnTo>
                        <a:pt x="717" y="241"/>
                      </a:lnTo>
                      <a:lnTo>
                        <a:pt x="717" y="255"/>
                      </a:lnTo>
                      <a:lnTo>
                        <a:pt x="715" y="255"/>
                      </a:lnTo>
                      <a:lnTo>
                        <a:pt x="715" y="257"/>
                      </a:lnTo>
                      <a:lnTo>
                        <a:pt x="719" y="258"/>
                      </a:lnTo>
                      <a:lnTo>
                        <a:pt x="719" y="264"/>
                      </a:lnTo>
                      <a:lnTo>
                        <a:pt x="719" y="266"/>
                      </a:lnTo>
                      <a:lnTo>
                        <a:pt x="725" y="272"/>
                      </a:lnTo>
                      <a:lnTo>
                        <a:pt x="725" y="280"/>
                      </a:lnTo>
                      <a:lnTo>
                        <a:pt x="725" y="286"/>
                      </a:lnTo>
                      <a:lnTo>
                        <a:pt x="719" y="282"/>
                      </a:lnTo>
                      <a:lnTo>
                        <a:pt x="717" y="284"/>
                      </a:lnTo>
                      <a:lnTo>
                        <a:pt x="713" y="284"/>
                      </a:lnTo>
                      <a:lnTo>
                        <a:pt x="703" y="296"/>
                      </a:lnTo>
                      <a:lnTo>
                        <a:pt x="723" y="294"/>
                      </a:lnTo>
                      <a:lnTo>
                        <a:pt x="723" y="290"/>
                      </a:lnTo>
                      <a:lnTo>
                        <a:pt x="725" y="290"/>
                      </a:lnTo>
                      <a:lnTo>
                        <a:pt x="725" y="292"/>
                      </a:lnTo>
                      <a:lnTo>
                        <a:pt x="731" y="292"/>
                      </a:lnTo>
                      <a:lnTo>
                        <a:pt x="733" y="292"/>
                      </a:lnTo>
                      <a:lnTo>
                        <a:pt x="741" y="292"/>
                      </a:lnTo>
                      <a:lnTo>
                        <a:pt x="745" y="296"/>
                      </a:lnTo>
                      <a:lnTo>
                        <a:pt x="751" y="302"/>
                      </a:lnTo>
                      <a:lnTo>
                        <a:pt x="751" y="306"/>
                      </a:lnTo>
                      <a:lnTo>
                        <a:pt x="753" y="306"/>
                      </a:lnTo>
                      <a:lnTo>
                        <a:pt x="755" y="312"/>
                      </a:lnTo>
                      <a:lnTo>
                        <a:pt x="757" y="312"/>
                      </a:lnTo>
                      <a:lnTo>
                        <a:pt x="757" y="270"/>
                      </a:lnTo>
                      <a:lnTo>
                        <a:pt x="755" y="262"/>
                      </a:lnTo>
                      <a:lnTo>
                        <a:pt x="757" y="255"/>
                      </a:lnTo>
                      <a:lnTo>
                        <a:pt x="757" y="182"/>
                      </a:lnTo>
                      <a:lnTo>
                        <a:pt x="755" y="182"/>
                      </a:lnTo>
                      <a:lnTo>
                        <a:pt x="753" y="176"/>
                      </a:lnTo>
                      <a:lnTo>
                        <a:pt x="751" y="174"/>
                      </a:lnTo>
                      <a:lnTo>
                        <a:pt x="747" y="174"/>
                      </a:lnTo>
                      <a:lnTo>
                        <a:pt x="743" y="176"/>
                      </a:lnTo>
                      <a:lnTo>
                        <a:pt x="733" y="174"/>
                      </a:lnTo>
                      <a:lnTo>
                        <a:pt x="725" y="172"/>
                      </a:lnTo>
                      <a:lnTo>
                        <a:pt x="715" y="164"/>
                      </a:lnTo>
                      <a:lnTo>
                        <a:pt x="707" y="158"/>
                      </a:lnTo>
                      <a:lnTo>
                        <a:pt x="703" y="158"/>
                      </a:lnTo>
                      <a:lnTo>
                        <a:pt x="703" y="162"/>
                      </a:lnTo>
                      <a:lnTo>
                        <a:pt x="698" y="162"/>
                      </a:lnTo>
                      <a:lnTo>
                        <a:pt x="690" y="172"/>
                      </a:lnTo>
                      <a:lnTo>
                        <a:pt x="682" y="174"/>
                      </a:lnTo>
                      <a:lnTo>
                        <a:pt x="678" y="182"/>
                      </a:lnTo>
                      <a:lnTo>
                        <a:pt x="676" y="188"/>
                      </a:lnTo>
                      <a:lnTo>
                        <a:pt x="666" y="193"/>
                      </a:lnTo>
                      <a:lnTo>
                        <a:pt x="662" y="191"/>
                      </a:lnTo>
                      <a:lnTo>
                        <a:pt x="660" y="186"/>
                      </a:lnTo>
                      <a:lnTo>
                        <a:pt x="656" y="186"/>
                      </a:lnTo>
                      <a:lnTo>
                        <a:pt x="656" y="178"/>
                      </a:lnTo>
                      <a:lnTo>
                        <a:pt x="652" y="176"/>
                      </a:lnTo>
                      <a:lnTo>
                        <a:pt x="652" y="178"/>
                      </a:lnTo>
                      <a:lnTo>
                        <a:pt x="650" y="182"/>
                      </a:lnTo>
                      <a:lnTo>
                        <a:pt x="648" y="168"/>
                      </a:lnTo>
                      <a:lnTo>
                        <a:pt x="648" y="164"/>
                      </a:lnTo>
                      <a:lnTo>
                        <a:pt x="648" y="156"/>
                      </a:lnTo>
                      <a:lnTo>
                        <a:pt x="648" y="154"/>
                      </a:lnTo>
                      <a:lnTo>
                        <a:pt x="650" y="148"/>
                      </a:lnTo>
                      <a:lnTo>
                        <a:pt x="648" y="144"/>
                      </a:lnTo>
                      <a:lnTo>
                        <a:pt x="642" y="138"/>
                      </a:lnTo>
                      <a:lnTo>
                        <a:pt x="640" y="138"/>
                      </a:lnTo>
                      <a:lnTo>
                        <a:pt x="638" y="142"/>
                      </a:lnTo>
                      <a:lnTo>
                        <a:pt x="635" y="138"/>
                      </a:lnTo>
                      <a:lnTo>
                        <a:pt x="633" y="138"/>
                      </a:lnTo>
                      <a:lnTo>
                        <a:pt x="631" y="142"/>
                      </a:lnTo>
                      <a:lnTo>
                        <a:pt x="625" y="138"/>
                      </a:lnTo>
                      <a:lnTo>
                        <a:pt x="617" y="136"/>
                      </a:lnTo>
                      <a:lnTo>
                        <a:pt x="613" y="136"/>
                      </a:lnTo>
                      <a:lnTo>
                        <a:pt x="611" y="138"/>
                      </a:lnTo>
                      <a:lnTo>
                        <a:pt x="607" y="144"/>
                      </a:lnTo>
                      <a:lnTo>
                        <a:pt x="607" y="144"/>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185" name="Freeform 460">
                  <a:extLst>
                    <a:ext uri="{FF2B5EF4-FFF2-40B4-BE49-F238E27FC236}">
                      <a16:creationId xmlns:a16="http://schemas.microsoft.com/office/drawing/2014/main" id="{B3E83954-A285-4C45-8802-7100AF0CAED9}"/>
                    </a:ext>
                  </a:extLst>
                </p:cNvPr>
                <p:cNvSpPr>
                  <a:spLocks/>
                </p:cNvSpPr>
                <p:nvPr/>
              </p:nvSpPr>
              <p:spPr bwMode="gray">
                <a:xfrm>
                  <a:off x="7810500" y="4691063"/>
                  <a:ext cx="3175" cy="9525"/>
                </a:xfrm>
                <a:custGeom>
                  <a:avLst/>
                  <a:gdLst/>
                  <a:ahLst/>
                  <a:cxnLst>
                    <a:cxn ang="0">
                      <a:pos x="0" y="0"/>
                    </a:cxn>
                    <a:cxn ang="0">
                      <a:pos x="0" y="6"/>
                    </a:cxn>
                    <a:cxn ang="0">
                      <a:pos x="2" y="2"/>
                    </a:cxn>
                    <a:cxn ang="0">
                      <a:pos x="0" y="0"/>
                    </a:cxn>
                    <a:cxn ang="0">
                      <a:pos x="0" y="0"/>
                    </a:cxn>
                  </a:cxnLst>
                  <a:rect l="0" t="0" r="r" b="b"/>
                  <a:pathLst>
                    <a:path w="2" h="6">
                      <a:moveTo>
                        <a:pt x="0" y="0"/>
                      </a:moveTo>
                      <a:lnTo>
                        <a:pt x="0" y="6"/>
                      </a:lnTo>
                      <a:lnTo>
                        <a:pt x="2" y="2"/>
                      </a:lnTo>
                      <a:lnTo>
                        <a:pt x="0" y="0"/>
                      </a:lnTo>
                      <a:lnTo>
                        <a:pt x="0"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186" name="Freeform 461">
                  <a:extLst>
                    <a:ext uri="{FF2B5EF4-FFF2-40B4-BE49-F238E27FC236}">
                      <a16:creationId xmlns:a16="http://schemas.microsoft.com/office/drawing/2014/main" id="{12891CD7-E707-6446-ACDF-1473A3412D50}"/>
                    </a:ext>
                  </a:extLst>
                </p:cNvPr>
                <p:cNvSpPr>
                  <a:spLocks/>
                </p:cNvSpPr>
                <p:nvPr/>
              </p:nvSpPr>
              <p:spPr bwMode="gray">
                <a:xfrm>
                  <a:off x="7810500" y="4691063"/>
                  <a:ext cx="3175" cy="9525"/>
                </a:xfrm>
                <a:custGeom>
                  <a:avLst/>
                  <a:gdLst/>
                  <a:ahLst/>
                  <a:cxnLst>
                    <a:cxn ang="0">
                      <a:pos x="0" y="0"/>
                    </a:cxn>
                    <a:cxn ang="0">
                      <a:pos x="0" y="6"/>
                    </a:cxn>
                    <a:cxn ang="0">
                      <a:pos x="2" y="2"/>
                    </a:cxn>
                    <a:cxn ang="0">
                      <a:pos x="0" y="0"/>
                    </a:cxn>
                    <a:cxn ang="0">
                      <a:pos x="0" y="0"/>
                    </a:cxn>
                  </a:cxnLst>
                  <a:rect l="0" t="0" r="r" b="b"/>
                  <a:pathLst>
                    <a:path w="2" h="6">
                      <a:moveTo>
                        <a:pt x="0" y="0"/>
                      </a:moveTo>
                      <a:lnTo>
                        <a:pt x="0" y="6"/>
                      </a:lnTo>
                      <a:lnTo>
                        <a:pt x="2" y="2"/>
                      </a:lnTo>
                      <a:lnTo>
                        <a:pt x="0" y="0"/>
                      </a:lnTo>
                      <a:lnTo>
                        <a:pt x="0"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187" name="Freeform 640">
                  <a:extLst>
                    <a:ext uri="{FF2B5EF4-FFF2-40B4-BE49-F238E27FC236}">
                      <a16:creationId xmlns:a16="http://schemas.microsoft.com/office/drawing/2014/main" id="{93EA754D-A376-AB46-ADE3-CA9C82248C9E}"/>
                    </a:ext>
                  </a:extLst>
                </p:cNvPr>
                <p:cNvSpPr>
                  <a:spLocks/>
                </p:cNvSpPr>
                <p:nvPr/>
              </p:nvSpPr>
              <p:spPr bwMode="gray">
                <a:xfrm>
                  <a:off x="7810500" y="4691063"/>
                  <a:ext cx="3175" cy="9525"/>
                </a:xfrm>
                <a:custGeom>
                  <a:avLst/>
                  <a:gdLst/>
                  <a:ahLst/>
                  <a:cxnLst>
                    <a:cxn ang="0">
                      <a:pos x="0" y="0"/>
                    </a:cxn>
                    <a:cxn ang="0">
                      <a:pos x="0" y="6"/>
                    </a:cxn>
                    <a:cxn ang="0">
                      <a:pos x="2" y="2"/>
                    </a:cxn>
                    <a:cxn ang="0">
                      <a:pos x="0" y="0"/>
                    </a:cxn>
                    <a:cxn ang="0">
                      <a:pos x="0" y="0"/>
                    </a:cxn>
                  </a:cxnLst>
                  <a:rect l="0" t="0" r="r" b="b"/>
                  <a:pathLst>
                    <a:path w="2" h="6">
                      <a:moveTo>
                        <a:pt x="0" y="0"/>
                      </a:moveTo>
                      <a:lnTo>
                        <a:pt x="0" y="6"/>
                      </a:lnTo>
                      <a:lnTo>
                        <a:pt x="2" y="2"/>
                      </a:lnTo>
                      <a:lnTo>
                        <a:pt x="0" y="0"/>
                      </a:lnTo>
                      <a:lnTo>
                        <a:pt x="0"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188" name="Freeform 641">
                  <a:extLst>
                    <a:ext uri="{FF2B5EF4-FFF2-40B4-BE49-F238E27FC236}">
                      <a16:creationId xmlns:a16="http://schemas.microsoft.com/office/drawing/2014/main" id="{39D21DCC-4F27-B542-8C25-7017FAC4D232}"/>
                    </a:ext>
                  </a:extLst>
                </p:cNvPr>
                <p:cNvSpPr>
                  <a:spLocks/>
                </p:cNvSpPr>
                <p:nvPr/>
              </p:nvSpPr>
              <p:spPr bwMode="gray">
                <a:xfrm>
                  <a:off x="7810500" y="4691063"/>
                  <a:ext cx="3175" cy="9525"/>
                </a:xfrm>
                <a:custGeom>
                  <a:avLst/>
                  <a:gdLst/>
                  <a:ahLst/>
                  <a:cxnLst>
                    <a:cxn ang="0">
                      <a:pos x="0" y="0"/>
                    </a:cxn>
                    <a:cxn ang="0">
                      <a:pos x="0" y="6"/>
                    </a:cxn>
                    <a:cxn ang="0">
                      <a:pos x="2" y="2"/>
                    </a:cxn>
                    <a:cxn ang="0">
                      <a:pos x="0" y="0"/>
                    </a:cxn>
                    <a:cxn ang="0">
                      <a:pos x="0" y="0"/>
                    </a:cxn>
                  </a:cxnLst>
                  <a:rect l="0" t="0" r="r" b="b"/>
                  <a:pathLst>
                    <a:path w="2" h="6">
                      <a:moveTo>
                        <a:pt x="0" y="0"/>
                      </a:moveTo>
                      <a:lnTo>
                        <a:pt x="0" y="6"/>
                      </a:lnTo>
                      <a:lnTo>
                        <a:pt x="2" y="2"/>
                      </a:lnTo>
                      <a:lnTo>
                        <a:pt x="0" y="0"/>
                      </a:lnTo>
                      <a:lnTo>
                        <a:pt x="0"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grpSp>
        </p:grpSp>
        <p:sp>
          <p:nvSpPr>
            <p:cNvPr id="947" name="Freeform 642">
              <a:extLst>
                <a:ext uri="{FF2B5EF4-FFF2-40B4-BE49-F238E27FC236}">
                  <a16:creationId xmlns:a16="http://schemas.microsoft.com/office/drawing/2014/main" id="{4B418793-C19F-A442-A283-C9D1596FC9E4}"/>
                </a:ext>
              </a:extLst>
            </p:cNvPr>
            <p:cNvSpPr>
              <a:spLocks/>
            </p:cNvSpPr>
            <p:nvPr/>
          </p:nvSpPr>
          <p:spPr bwMode="gray">
            <a:xfrm>
              <a:off x="8091490" y="3941757"/>
              <a:ext cx="12700" cy="9525"/>
            </a:xfrm>
            <a:custGeom>
              <a:avLst/>
              <a:gdLst/>
              <a:ahLst/>
              <a:cxnLst>
                <a:cxn ang="0">
                  <a:pos x="8" y="2"/>
                </a:cxn>
                <a:cxn ang="0">
                  <a:pos x="8" y="2"/>
                </a:cxn>
                <a:cxn ang="0">
                  <a:pos x="2" y="6"/>
                </a:cxn>
                <a:cxn ang="0">
                  <a:pos x="0" y="0"/>
                </a:cxn>
                <a:cxn ang="0">
                  <a:pos x="4" y="0"/>
                </a:cxn>
                <a:cxn ang="0">
                  <a:pos x="8" y="0"/>
                </a:cxn>
                <a:cxn ang="0">
                  <a:pos x="8" y="2"/>
                </a:cxn>
                <a:cxn ang="0">
                  <a:pos x="8" y="2"/>
                </a:cxn>
              </a:cxnLst>
              <a:rect l="0" t="0" r="r" b="b"/>
              <a:pathLst>
                <a:path w="8" h="6">
                  <a:moveTo>
                    <a:pt x="8" y="2"/>
                  </a:moveTo>
                  <a:lnTo>
                    <a:pt x="8" y="2"/>
                  </a:lnTo>
                  <a:lnTo>
                    <a:pt x="2" y="6"/>
                  </a:lnTo>
                  <a:lnTo>
                    <a:pt x="0" y="0"/>
                  </a:lnTo>
                  <a:lnTo>
                    <a:pt x="4" y="0"/>
                  </a:lnTo>
                  <a:lnTo>
                    <a:pt x="8" y="0"/>
                  </a:lnTo>
                  <a:lnTo>
                    <a:pt x="8" y="2"/>
                  </a:lnTo>
                  <a:lnTo>
                    <a:pt x="8" y="2"/>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948" name="Freeform 643">
              <a:extLst>
                <a:ext uri="{FF2B5EF4-FFF2-40B4-BE49-F238E27FC236}">
                  <a16:creationId xmlns:a16="http://schemas.microsoft.com/office/drawing/2014/main" id="{6A23D865-4276-6743-9857-32D2E8765E76}"/>
                </a:ext>
              </a:extLst>
            </p:cNvPr>
            <p:cNvSpPr>
              <a:spLocks/>
            </p:cNvSpPr>
            <p:nvPr/>
          </p:nvSpPr>
          <p:spPr bwMode="gray">
            <a:xfrm>
              <a:off x="8091490" y="3941757"/>
              <a:ext cx="12700" cy="9525"/>
            </a:xfrm>
            <a:custGeom>
              <a:avLst/>
              <a:gdLst/>
              <a:ahLst/>
              <a:cxnLst>
                <a:cxn ang="0">
                  <a:pos x="8" y="2"/>
                </a:cxn>
                <a:cxn ang="0">
                  <a:pos x="8" y="2"/>
                </a:cxn>
                <a:cxn ang="0">
                  <a:pos x="2" y="6"/>
                </a:cxn>
                <a:cxn ang="0">
                  <a:pos x="0" y="0"/>
                </a:cxn>
                <a:cxn ang="0">
                  <a:pos x="4" y="0"/>
                </a:cxn>
                <a:cxn ang="0">
                  <a:pos x="8" y="0"/>
                </a:cxn>
                <a:cxn ang="0">
                  <a:pos x="8" y="2"/>
                </a:cxn>
                <a:cxn ang="0">
                  <a:pos x="8" y="2"/>
                </a:cxn>
              </a:cxnLst>
              <a:rect l="0" t="0" r="r" b="b"/>
              <a:pathLst>
                <a:path w="8" h="6">
                  <a:moveTo>
                    <a:pt x="8" y="2"/>
                  </a:moveTo>
                  <a:lnTo>
                    <a:pt x="8" y="2"/>
                  </a:lnTo>
                  <a:lnTo>
                    <a:pt x="2" y="6"/>
                  </a:lnTo>
                  <a:lnTo>
                    <a:pt x="0" y="0"/>
                  </a:lnTo>
                  <a:lnTo>
                    <a:pt x="4" y="0"/>
                  </a:lnTo>
                  <a:lnTo>
                    <a:pt x="8" y="0"/>
                  </a:lnTo>
                  <a:lnTo>
                    <a:pt x="8" y="2"/>
                  </a:lnTo>
                  <a:lnTo>
                    <a:pt x="8" y="2"/>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grpSp>
          <p:nvGrpSpPr>
            <p:cNvPr id="949" name="Group 1851">
              <a:extLst>
                <a:ext uri="{FF2B5EF4-FFF2-40B4-BE49-F238E27FC236}">
                  <a16:creationId xmlns:a16="http://schemas.microsoft.com/office/drawing/2014/main" id="{87164ABD-C3AD-F64D-94AB-90A153BDC81E}"/>
                </a:ext>
              </a:extLst>
            </p:cNvPr>
            <p:cNvGrpSpPr/>
            <p:nvPr/>
          </p:nvGrpSpPr>
          <p:grpSpPr bwMode="gray">
            <a:xfrm>
              <a:off x="5595940" y="3265483"/>
              <a:ext cx="193674" cy="254000"/>
              <a:chOff x="5595938" y="3265488"/>
              <a:chExt cx="193675" cy="254000"/>
            </a:xfrm>
            <a:grpFill/>
          </p:grpSpPr>
          <p:sp>
            <p:nvSpPr>
              <p:cNvPr id="1156" name="Freeform 214">
                <a:extLst>
                  <a:ext uri="{FF2B5EF4-FFF2-40B4-BE49-F238E27FC236}">
                    <a16:creationId xmlns:a16="http://schemas.microsoft.com/office/drawing/2014/main" id="{0A9D8D55-8A69-AA41-97B4-F6F939E8A396}"/>
                  </a:ext>
                </a:extLst>
              </p:cNvPr>
              <p:cNvSpPr>
                <a:spLocks noEditPoints="1"/>
              </p:cNvSpPr>
              <p:nvPr/>
            </p:nvSpPr>
            <p:spPr bwMode="gray">
              <a:xfrm>
                <a:off x="5595938" y="3265488"/>
                <a:ext cx="193675" cy="254000"/>
              </a:xfrm>
              <a:custGeom>
                <a:avLst/>
                <a:gdLst/>
                <a:ahLst/>
                <a:cxnLst>
                  <a:cxn ang="0">
                    <a:pos x="4" y="55"/>
                  </a:cxn>
                  <a:cxn ang="0">
                    <a:pos x="14" y="65"/>
                  </a:cxn>
                  <a:cxn ang="0">
                    <a:pos x="16" y="75"/>
                  </a:cxn>
                  <a:cxn ang="0">
                    <a:pos x="34" y="83"/>
                  </a:cxn>
                  <a:cxn ang="0">
                    <a:pos x="42" y="91"/>
                  </a:cxn>
                  <a:cxn ang="0">
                    <a:pos x="30" y="83"/>
                  </a:cxn>
                  <a:cxn ang="0">
                    <a:pos x="24" y="97"/>
                  </a:cxn>
                  <a:cxn ang="0">
                    <a:pos x="30" y="110"/>
                  </a:cxn>
                  <a:cxn ang="0">
                    <a:pos x="42" y="110"/>
                  </a:cxn>
                  <a:cxn ang="0">
                    <a:pos x="45" y="104"/>
                  </a:cxn>
                  <a:cxn ang="0">
                    <a:pos x="57" y="104"/>
                  </a:cxn>
                  <a:cxn ang="0">
                    <a:pos x="51" y="93"/>
                  </a:cxn>
                  <a:cxn ang="0">
                    <a:pos x="67" y="85"/>
                  </a:cxn>
                  <a:cxn ang="0">
                    <a:pos x="55" y="73"/>
                  </a:cxn>
                  <a:cxn ang="0">
                    <a:pos x="57" y="75"/>
                  </a:cxn>
                  <a:cxn ang="0">
                    <a:pos x="73" y="83"/>
                  </a:cxn>
                  <a:cxn ang="0">
                    <a:pos x="79" y="87"/>
                  </a:cxn>
                  <a:cxn ang="0">
                    <a:pos x="61" y="73"/>
                  </a:cxn>
                  <a:cxn ang="0">
                    <a:pos x="49" y="67"/>
                  </a:cxn>
                  <a:cxn ang="0">
                    <a:pos x="47" y="55"/>
                  </a:cxn>
                  <a:cxn ang="0">
                    <a:pos x="55" y="55"/>
                  </a:cxn>
                  <a:cxn ang="0">
                    <a:pos x="47" y="39"/>
                  </a:cxn>
                  <a:cxn ang="0">
                    <a:pos x="45" y="30"/>
                  </a:cxn>
                  <a:cxn ang="0">
                    <a:pos x="57" y="39"/>
                  </a:cxn>
                  <a:cxn ang="0">
                    <a:pos x="59" y="36"/>
                  </a:cxn>
                  <a:cxn ang="0">
                    <a:pos x="67" y="34"/>
                  </a:cxn>
                  <a:cxn ang="0">
                    <a:pos x="69" y="28"/>
                  </a:cxn>
                  <a:cxn ang="0">
                    <a:pos x="65" y="18"/>
                  </a:cxn>
                  <a:cxn ang="0">
                    <a:pos x="103" y="18"/>
                  </a:cxn>
                  <a:cxn ang="0">
                    <a:pos x="107" y="20"/>
                  </a:cxn>
                  <a:cxn ang="0">
                    <a:pos x="112" y="10"/>
                  </a:cxn>
                  <a:cxn ang="0">
                    <a:pos x="120" y="14"/>
                  </a:cxn>
                  <a:cxn ang="0">
                    <a:pos x="120" y="6"/>
                  </a:cxn>
                  <a:cxn ang="0">
                    <a:pos x="107" y="4"/>
                  </a:cxn>
                  <a:cxn ang="0">
                    <a:pos x="107" y="8"/>
                  </a:cxn>
                  <a:cxn ang="0">
                    <a:pos x="95" y="6"/>
                  </a:cxn>
                  <a:cxn ang="0">
                    <a:pos x="83" y="0"/>
                  </a:cxn>
                  <a:cxn ang="0">
                    <a:pos x="75" y="10"/>
                  </a:cxn>
                  <a:cxn ang="0">
                    <a:pos x="57" y="8"/>
                  </a:cxn>
                  <a:cxn ang="0">
                    <a:pos x="51" y="16"/>
                  </a:cxn>
                  <a:cxn ang="0">
                    <a:pos x="42" y="18"/>
                  </a:cxn>
                  <a:cxn ang="0">
                    <a:pos x="38" y="24"/>
                  </a:cxn>
                  <a:cxn ang="0">
                    <a:pos x="16" y="26"/>
                  </a:cxn>
                  <a:cxn ang="0">
                    <a:pos x="10" y="43"/>
                  </a:cxn>
                  <a:cxn ang="0">
                    <a:pos x="2" y="45"/>
                  </a:cxn>
                  <a:cxn ang="0">
                    <a:pos x="61" y="144"/>
                  </a:cxn>
                  <a:cxn ang="0">
                    <a:pos x="69" y="154"/>
                  </a:cxn>
                  <a:cxn ang="0">
                    <a:pos x="85" y="160"/>
                  </a:cxn>
                  <a:cxn ang="0">
                    <a:pos x="97" y="156"/>
                  </a:cxn>
                  <a:cxn ang="0">
                    <a:pos x="107" y="154"/>
                  </a:cxn>
                  <a:cxn ang="0">
                    <a:pos x="101" y="146"/>
                  </a:cxn>
                  <a:cxn ang="0">
                    <a:pos x="85" y="150"/>
                  </a:cxn>
                  <a:cxn ang="0">
                    <a:pos x="61" y="144"/>
                  </a:cxn>
                  <a:cxn ang="0">
                    <a:pos x="51" y="71"/>
                  </a:cxn>
                  <a:cxn ang="0">
                    <a:pos x="49" y="67"/>
                  </a:cxn>
                  <a:cxn ang="0">
                    <a:pos x="103" y="59"/>
                  </a:cxn>
                  <a:cxn ang="0">
                    <a:pos x="110" y="65"/>
                  </a:cxn>
                  <a:cxn ang="0">
                    <a:pos x="105" y="57"/>
                  </a:cxn>
                  <a:cxn ang="0">
                    <a:pos x="0" y="45"/>
                  </a:cxn>
                  <a:cxn ang="0">
                    <a:pos x="0" y="45"/>
                  </a:cxn>
                </a:cxnLst>
                <a:rect l="0" t="0" r="r" b="b"/>
                <a:pathLst>
                  <a:path w="122" h="160">
                    <a:moveTo>
                      <a:pt x="2" y="45"/>
                    </a:moveTo>
                    <a:lnTo>
                      <a:pt x="2" y="45"/>
                    </a:lnTo>
                    <a:lnTo>
                      <a:pt x="4" y="55"/>
                    </a:lnTo>
                    <a:lnTo>
                      <a:pt x="10" y="57"/>
                    </a:lnTo>
                    <a:lnTo>
                      <a:pt x="10" y="59"/>
                    </a:lnTo>
                    <a:lnTo>
                      <a:pt x="14" y="65"/>
                    </a:lnTo>
                    <a:lnTo>
                      <a:pt x="22" y="65"/>
                    </a:lnTo>
                    <a:lnTo>
                      <a:pt x="16" y="67"/>
                    </a:lnTo>
                    <a:lnTo>
                      <a:pt x="16" y="75"/>
                    </a:lnTo>
                    <a:lnTo>
                      <a:pt x="20" y="81"/>
                    </a:lnTo>
                    <a:lnTo>
                      <a:pt x="28" y="81"/>
                    </a:lnTo>
                    <a:lnTo>
                      <a:pt x="34" y="83"/>
                    </a:lnTo>
                    <a:lnTo>
                      <a:pt x="47" y="87"/>
                    </a:lnTo>
                    <a:lnTo>
                      <a:pt x="47" y="91"/>
                    </a:lnTo>
                    <a:lnTo>
                      <a:pt x="42" y="91"/>
                    </a:lnTo>
                    <a:lnTo>
                      <a:pt x="40" y="87"/>
                    </a:lnTo>
                    <a:lnTo>
                      <a:pt x="38" y="85"/>
                    </a:lnTo>
                    <a:lnTo>
                      <a:pt x="30" y="83"/>
                    </a:lnTo>
                    <a:lnTo>
                      <a:pt x="28" y="85"/>
                    </a:lnTo>
                    <a:lnTo>
                      <a:pt x="20" y="91"/>
                    </a:lnTo>
                    <a:lnTo>
                      <a:pt x="24" y="97"/>
                    </a:lnTo>
                    <a:lnTo>
                      <a:pt x="24" y="106"/>
                    </a:lnTo>
                    <a:lnTo>
                      <a:pt x="28" y="110"/>
                    </a:lnTo>
                    <a:lnTo>
                      <a:pt x="30" y="110"/>
                    </a:lnTo>
                    <a:lnTo>
                      <a:pt x="30" y="106"/>
                    </a:lnTo>
                    <a:lnTo>
                      <a:pt x="34" y="110"/>
                    </a:lnTo>
                    <a:lnTo>
                      <a:pt x="42" y="110"/>
                    </a:lnTo>
                    <a:lnTo>
                      <a:pt x="47" y="110"/>
                    </a:lnTo>
                    <a:lnTo>
                      <a:pt x="47" y="106"/>
                    </a:lnTo>
                    <a:lnTo>
                      <a:pt x="45" y="104"/>
                    </a:lnTo>
                    <a:lnTo>
                      <a:pt x="45" y="102"/>
                    </a:lnTo>
                    <a:lnTo>
                      <a:pt x="51" y="102"/>
                    </a:lnTo>
                    <a:lnTo>
                      <a:pt x="57" y="104"/>
                    </a:lnTo>
                    <a:lnTo>
                      <a:pt x="59" y="101"/>
                    </a:lnTo>
                    <a:lnTo>
                      <a:pt x="51" y="95"/>
                    </a:lnTo>
                    <a:lnTo>
                      <a:pt x="51" y="93"/>
                    </a:lnTo>
                    <a:lnTo>
                      <a:pt x="59" y="93"/>
                    </a:lnTo>
                    <a:lnTo>
                      <a:pt x="67" y="97"/>
                    </a:lnTo>
                    <a:lnTo>
                      <a:pt x="67" y="85"/>
                    </a:lnTo>
                    <a:lnTo>
                      <a:pt x="59" y="83"/>
                    </a:lnTo>
                    <a:lnTo>
                      <a:pt x="55" y="77"/>
                    </a:lnTo>
                    <a:lnTo>
                      <a:pt x="55" y="73"/>
                    </a:lnTo>
                    <a:lnTo>
                      <a:pt x="51" y="73"/>
                    </a:lnTo>
                    <a:lnTo>
                      <a:pt x="55" y="71"/>
                    </a:lnTo>
                    <a:lnTo>
                      <a:pt x="57" y="75"/>
                    </a:lnTo>
                    <a:lnTo>
                      <a:pt x="61" y="81"/>
                    </a:lnTo>
                    <a:lnTo>
                      <a:pt x="65" y="83"/>
                    </a:lnTo>
                    <a:lnTo>
                      <a:pt x="73" y="83"/>
                    </a:lnTo>
                    <a:lnTo>
                      <a:pt x="77" y="85"/>
                    </a:lnTo>
                    <a:lnTo>
                      <a:pt x="79" y="91"/>
                    </a:lnTo>
                    <a:lnTo>
                      <a:pt x="79" y="87"/>
                    </a:lnTo>
                    <a:lnTo>
                      <a:pt x="79" y="85"/>
                    </a:lnTo>
                    <a:lnTo>
                      <a:pt x="73" y="75"/>
                    </a:lnTo>
                    <a:lnTo>
                      <a:pt x="61" y="73"/>
                    </a:lnTo>
                    <a:lnTo>
                      <a:pt x="61" y="67"/>
                    </a:lnTo>
                    <a:lnTo>
                      <a:pt x="57" y="65"/>
                    </a:lnTo>
                    <a:lnTo>
                      <a:pt x="49" y="67"/>
                    </a:lnTo>
                    <a:lnTo>
                      <a:pt x="51" y="65"/>
                    </a:lnTo>
                    <a:lnTo>
                      <a:pt x="49" y="59"/>
                    </a:lnTo>
                    <a:lnTo>
                      <a:pt x="47" y="55"/>
                    </a:lnTo>
                    <a:lnTo>
                      <a:pt x="51" y="59"/>
                    </a:lnTo>
                    <a:lnTo>
                      <a:pt x="57" y="59"/>
                    </a:lnTo>
                    <a:lnTo>
                      <a:pt x="55" y="55"/>
                    </a:lnTo>
                    <a:lnTo>
                      <a:pt x="49" y="49"/>
                    </a:lnTo>
                    <a:lnTo>
                      <a:pt x="49" y="45"/>
                    </a:lnTo>
                    <a:lnTo>
                      <a:pt x="47" y="39"/>
                    </a:lnTo>
                    <a:lnTo>
                      <a:pt x="45" y="39"/>
                    </a:lnTo>
                    <a:lnTo>
                      <a:pt x="42" y="37"/>
                    </a:lnTo>
                    <a:lnTo>
                      <a:pt x="45" y="30"/>
                    </a:lnTo>
                    <a:lnTo>
                      <a:pt x="49" y="26"/>
                    </a:lnTo>
                    <a:lnTo>
                      <a:pt x="51" y="34"/>
                    </a:lnTo>
                    <a:lnTo>
                      <a:pt x="57" y="39"/>
                    </a:lnTo>
                    <a:lnTo>
                      <a:pt x="61" y="39"/>
                    </a:lnTo>
                    <a:lnTo>
                      <a:pt x="57" y="36"/>
                    </a:lnTo>
                    <a:lnTo>
                      <a:pt x="59" y="36"/>
                    </a:lnTo>
                    <a:lnTo>
                      <a:pt x="59" y="34"/>
                    </a:lnTo>
                    <a:lnTo>
                      <a:pt x="67" y="36"/>
                    </a:lnTo>
                    <a:lnTo>
                      <a:pt x="67" y="34"/>
                    </a:lnTo>
                    <a:lnTo>
                      <a:pt x="67" y="30"/>
                    </a:lnTo>
                    <a:lnTo>
                      <a:pt x="73" y="30"/>
                    </a:lnTo>
                    <a:lnTo>
                      <a:pt x="69" y="28"/>
                    </a:lnTo>
                    <a:lnTo>
                      <a:pt x="65" y="24"/>
                    </a:lnTo>
                    <a:lnTo>
                      <a:pt x="65" y="20"/>
                    </a:lnTo>
                    <a:lnTo>
                      <a:pt x="65" y="18"/>
                    </a:lnTo>
                    <a:lnTo>
                      <a:pt x="77" y="18"/>
                    </a:lnTo>
                    <a:lnTo>
                      <a:pt x="85" y="20"/>
                    </a:lnTo>
                    <a:lnTo>
                      <a:pt x="103" y="18"/>
                    </a:lnTo>
                    <a:lnTo>
                      <a:pt x="103" y="20"/>
                    </a:lnTo>
                    <a:lnTo>
                      <a:pt x="105" y="24"/>
                    </a:lnTo>
                    <a:lnTo>
                      <a:pt x="107" y="20"/>
                    </a:lnTo>
                    <a:lnTo>
                      <a:pt x="110" y="18"/>
                    </a:lnTo>
                    <a:lnTo>
                      <a:pt x="110" y="14"/>
                    </a:lnTo>
                    <a:lnTo>
                      <a:pt x="112" y="10"/>
                    </a:lnTo>
                    <a:lnTo>
                      <a:pt x="112" y="14"/>
                    </a:lnTo>
                    <a:lnTo>
                      <a:pt x="118" y="14"/>
                    </a:lnTo>
                    <a:lnTo>
                      <a:pt x="120" y="14"/>
                    </a:lnTo>
                    <a:lnTo>
                      <a:pt x="122" y="10"/>
                    </a:lnTo>
                    <a:lnTo>
                      <a:pt x="122" y="8"/>
                    </a:lnTo>
                    <a:lnTo>
                      <a:pt x="120" y="6"/>
                    </a:lnTo>
                    <a:lnTo>
                      <a:pt x="114" y="0"/>
                    </a:lnTo>
                    <a:lnTo>
                      <a:pt x="110" y="0"/>
                    </a:lnTo>
                    <a:lnTo>
                      <a:pt x="107" y="4"/>
                    </a:lnTo>
                    <a:lnTo>
                      <a:pt x="107" y="6"/>
                    </a:lnTo>
                    <a:lnTo>
                      <a:pt x="110" y="8"/>
                    </a:lnTo>
                    <a:lnTo>
                      <a:pt x="107" y="8"/>
                    </a:lnTo>
                    <a:lnTo>
                      <a:pt x="103" y="8"/>
                    </a:lnTo>
                    <a:lnTo>
                      <a:pt x="95" y="8"/>
                    </a:lnTo>
                    <a:lnTo>
                      <a:pt x="95" y="6"/>
                    </a:lnTo>
                    <a:lnTo>
                      <a:pt x="93" y="4"/>
                    </a:lnTo>
                    <a:lnTo>
                      <a:pt x="89" y="4"/>
                    </a:lnTo>
                    <a:lnTo>
                      <a:pt x="83" y="0"/>
                    </a:lnTo>
                    <a:lnTo>
                      <a:pt x="79" y="4"/>
                    </a:lnTo>
                    <a:lnTo>
                      <a:pt x="77" y="6"/>
                    </a:lnTo>
                    <a:lnTo>
                      <a:pt x="75" y="10"/>
                    </a:lnTo>
                    <a:lnTo>
                      <a:pt x="69" y="10"/>
                    </a:lnTo>
                    <a:lnTo>
                      <a:pt x="61" y="8"/>
                    </a:lnTo>
                    <a:lnTo>
                      <a:pt x="57" y="8"/>
                    </a:lnTo>
                    <a:lnTo>
                      <a:pt x="55" y="14"/>
                    </a:lnTo>
                    <a:lnTo>
                      <a:pt x="55" y="16"/>
                    </a:lnTo>
                    <a:lnTo>
                      <a:pt x="51" y="16"/>
                    </a:lnTo>
                    <a:lnTo>
                      <a:pt x="47" y="16"/>
                    </a:lnTo>
                    <a:lnTo>
                      <a:pt x="45" y="18"/>
                    </a:lnTo>
                    <a:lnTo>
                      <a:pt x="42" y="18"/>
                    </a:lnTo>
                    <a:lnTo>
                      <a:pt x="42" y="20"/>
                    </a:lnTo>
                    <a:lnTo>
                      <a:pt x="40" y="20"/>
                    </a:lnTo>
                    <a:lnTo>
                      <a:pt x="38" y="24"/>
                    </a:lnTo>
                    <a:lnTo>
                      <a:pt x="34" y="26"/>
                    </a:lnTo>
                    <a:lnTo>
                      <a:pt x="32" y="26"/>
                    </a:lnTo>
                    <a:lnTo>
                      <a:pt x="16" y="26"/>
                    </a:lnTo>
                    <a:lnTo>
                      <a:pt x="16" y="34"/>
                    </a:lnTo>
                    <a:lnTo>
                      <a:pt x="14" y="39"/>
                    </a:lnTo>
                    <a:lnTo>
                      <a:pt x="10" y="43"/>
                    </a:lnTo>
                    <a:lnTo>
                      <a:pt x="10" y="45"/>
                    </a:lnTo>
                    <a:lnTo>
                      <a:pt x="6" y="45"/>
                    </a:lnTo>
                    <a:lnTo>
                      <a:pt x="2" y="45"/>
                    </a:lnTo>
                    <a:lnTo>
                      <a:pt x="2" y="45"/>
                    </a:lnTo>
                    <a:close/>
                    <a:moveTo>
                      <a:pt x="61" y="144"/>
                    </a:moveTo>
                    <a:lnTo>
                      <a:pt x="61" y="144"/>
                    </a:lnTo>
                    <a:lnTo>
                      <a:pt x="57" y="146"/>
                    </a:lnTo>
                    <a:lnTo>
                      <a:pt x="57" y="150"/>
                    </a:lnTo>
                    <a:lnTo>
                      <a:pt x="69" y="154"/>
                    </a:lnTo>
                    <a:lnTo>
                      <a:pt x="77" y="154"/>
                    </a:lnTo>
                    <a:lnTo>
                      <a:pt x="83" y="156"/>
                    </a:lnTo>
                    <a:lnTo>
                      <a:pt x="85" y="160"/>
                    </a:lnTo>
                    <a:lnTo>
                      <a:pt x="89" y="160"/>
                    </a:lnTo>
                    <a:lnTo>
                      <a:pt x="93" y="156"/>
                    </a:lnTo>
                    <a:lnTo>
                      <a:pt x="97" y="156"/>
                    </a:lnTo>
                    <a:lnTo>
                      <a:pt x="101" y="156"/>
                    </a:lnTo>
                    <a:lnTo>
                      <a:pt x="105" y="156"/>
                    </a:lnTo>
                    <a:lnTo>
                      <a:pt x="107" y="154"/>
                    </a:lnTo>
                    <a:lnTo>
                      <a:pt x="105" y="152"/>
                    </a:lnTo>
                    <a:lnTo>
                      <a:pt x="101" y="152"/>
                    </a:lnTo>
                    <a:lnTo>
                      <a:pt x="101" y="146"/>
                    </a:lnTo>
                    <a:lnTo>
                      <a:pt x="97" y="146"/>
                    </a:lnTo>
                    <a:lnTo>
                      <a:pt x="97" y="150"/>
                    </a:lnTo>
                    <a:lnTo>
                      <a:pt x="85" y="150"/>
                    </a:lnTo>
                    <a:lnTo>
                      <a:pt x="73" y="146"/>
                    </a:lnTo>
                    <a:lnTo>
                      <a:pt x="61" y="144"/>
                    </a:lnTo>
                    <a:lnTo>
                      <a:pt x="61" y="144"/>
                    </a:lnTo>
                    <a:close/>
                    <a:moveTo>
                      <a:pt x="49" y="67"/>
                    </a:moveTo>
                    <a:lnTo>
                      <a:pt x="49" y="67"/>
                    </a:lnTo>
                    <a:lnTo>
                      <a:pt x="51" y="71"/>
                    </a:lnTo>
                    <a:lnTo>
                      <a:pt x="47" y="67"/>
                    </a:lnTo>
                    <a:lnTo>
                      <a:pt x="49" y="67"/>
                    </a:lnTo>
                    <a:lnTo>
                      <a:pt x="49" y="67"/>
                    </a:lnTo>
                    <a:close/>
                    <a:moveTo>
                      <a:pt x="105" y="57"/>
                    </a:moveTo>
                    <a:lnTo>
                      <a:pt x="105" y="57"/>
                    </a:lnTo>
                    <a:lnTo>
                      <a:pt x="103" y="59"/>
                    </a:lnTo>
                    <a:lnTo>
                      <a:pt x="105" y="59"/>
                    </a:lnTo>
                    <a:lnTo>
                      <a:pt x="105" y="65"/>
                    </a:lnTo>
                    <a:lnTo>
                      <a:pt x="110" y="65"/>
                    </a:lnTo>
                    <a:lnTo>
                      <a:pt x="110" y="63"/>
                    </a:lnTo>
                    <a:lnTo>
                      <a:pt x="110" y="57"/>
                    </a:lnTo>
                    <a:lnTo>
                      <a:pt x="105" y="57"/>
                    </a:lnTo>
                    <a:lnTo>
                      <a:pt x="105" y="57"/>
                    </a:lnTo>
                    <a:close/>
                    <a:moveTo>
                      <a:pt x="0" y="45"/>
                    </a:moveTo>
                    <a:lnTo>
                      <a:pt x="0" y="45"/>
                    </a:lnTo>
                    <a:lnTo>
                      <a:pt x="0" y="49"/>
                    </a:lnTo>
                    <a:lnTo>
                      <a:pt x="2" y="49"/>
                    </a:lnTo>
                    <a:lnTo>
                      <a:pt x="0" y="45"/>
                    </a:lnTo>
                    <a:lnTo>
                      <a:pt x="0" y="45"/>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157" name="Freeform 215">
                <a:extLst>
                  <a:ext uri="{FF2B5EF4-FFF2-40B4-BE49-F238E27FC236}">
                    <a16:creationId xmlns:a16="http://schemas.microsoft.com/office/drawing/2014/main" id="{CEE40F26-D62A-184F-B38A-820C16BD3579}"/>
                  </a:ext>
                </a:extLst>
              </p:cNvPr>
              <p:cNvSpPr>
                <a:spLocks/>
              </p:cNvSpPr>
              <p:nvPr/>
            </p:nvSpPr>
            <p:spPr bwMode="gray">
              <a:xfrm>
                <a:off x="5670550" y="3371851"/>
                <a:ext cx="6350" cy="6350"/>
              </a:xfrm>
              <a:custGeom>
                <a:avLst/>
                <a:gdLst/>
                <a:ahLst/>
                <a:cxnLst>
                  <a:cxn ang="0">
                    <a:pos x="2" y="0"/>
                  </a:cxn>
                  <a:cxn ang="0">
                    <a:pos x="2" y="0"/>
                  </a:cxn>
                  <a:cxn ang="0">
                    <a:pos x="4" y="4"/>
                  </a:cxn>
                  <a:cxn ang="0">
                    <a:pos x="0" y="0"/>
                  </a:cxn>
                  <a:cxn ang="0">
                    <a:pos x="2" y="0"/>
                  </a:cxn>
                </a:cxnLst>
                <a:rect l="0" t="0" r="r" b="b"/>
                <a:pathLst>
                  <a:path w="4" h="4">
                    <a:moveTo>
                      <a:pt x="2" y="0"/>
                    </a:moveTo>
                    <a:lnTo>
                      <a:pt x="2" y="0"/>
                    </a:lnTo>
                    <a:lnTo>
                      <a:pt x="4" y="4"/>
                    </a:lnTo>
                    <a:lnTo>
                      <a:pt x="0" y="0"/>
                    </a:lnTo>
                    <a:lnTo>
                      <a:pt x="2"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158" name="Freeform 216">
                <a:extLst>
                  <a:ext uri="{FF2B5EF4-FFF2-40B4-BE49-F238E27FC236}">
                    <a16:creationId xmlns:a16="http://schemas.microsoft.com/office/drawing/2014/main" id="{A2BBEC75-83F4-F446-A7B8-1B56287190BE}"/>
                  </a:ext>
                </a:extLst>
              </p:cNvPr>
              <p:cNvSpPr>
                <a:spLocks/>
              </p:cNvSpPr>
              <p:nvPr/>
            </p:nvSpPr>
            <p:spPr bwMode="gray">
              <a:xfrm>
                <a:off x="5670550" y="3371851"/>
                <a:ext cx="6350" cy="6350"/>
              </a:xfrm>
              <a:custGeom>
                <a:avLst/>
                <a:gdLst/>
                <a:ahLst/>
                <a:cxnLst>
                  <a:cxn ang="0">
                    <a:pos x="2" y="0"/>
                  </a:cxn>
                  <a:cxn ang="0">
                    <a:pos x="2" y="0"/>
                  </a:cxn>
                  <a:cxn ang="0">
                    <a:pos x="4" y="4"/>
                  </a:cxn>
                  <a:cxn ang="0">
                    <a:pos x="0" y="0"/>
                  </a:cxn>
                  <a:cxn ang="0">
                    <a:pos x="2" y="0"/>
                  </a:cxn>
                </a:cxnLst>
                <a:rect l="0" t="0" r="r" b="b"/>
                <a:pathLst>
                  <a:path w="4" h="4">
                    <a:moveTo>
                      <a:pt x="2" y="0"/>
                    </a:moveTo>
                    <a:lnTo>
                      <a:pt x="2" y="0"/>
                    </a:lnTo>
                    <a:lnTo>
                      <a:pt x="4" y="4"/>
                    </a:lnTo>
                    <a:lnTo>
                      <a:pt x="0" y="0"/>
                    </a:lnTo>
                    <a:lnTo>
                      <a:pt x="2"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159" name="Freeform 217">
                <a:extLst>
                  <a:ext uri="{FF2B5EF4-FFF2-40B4-BE49-F238E27FC236}">
                    <a16:creationId xmlns:a16="http://schemas.microsoft.com/office/drawing/2014/main" id="{7AEB55D4-7B26-EB4E-BE5F-75C868657121}"/>
                  </a:ext>
                </a:extLst>
              </p:cNvPr>
              <p:cNvSpPr>
                <a:spLocks/>
              </p:cNvSpPr>
              <p:nvPr/>
            </p:nvSpPr>
            <p:spPr bwMode="gray">
              <a:xfrm>
                <a:off x="5595938" y="3336926"/>
                <a:ext cx="3175" cy="6350"/>
              </a:xfrm>
              <a:custGeom>
                <a:avLst/>
                <a:gdLst/>
                <a:ahLst/>
                <a:cxnLst>
                  <a:cxn ang="0">
                    <a:pos x="0" y="0"/>
                  </a:cxn>
                  <a:cxn ang="0">
                    <a:pos x="0" y="0"/>
                  </a:cxn>
                  <a:cxn ang="0">
                    <a:pos x="0" y="4"/>
                  </a:cxn>
                  <a:cxn ang="0">
                    <a:pos x="2" y="4"/>
                  </a:cxn>
                  <a:cxn ang="0">
                    <a:pos x="0" y="0"/>
                  </a:cxn>
                </a:cxnLst>
                <a:rect l="0" t="0" r="r" b="b"/>
                <a:pathLst>
                  <a:path w="2" h="4">
                    <a:moveTo>
                      <a:pt x="0" y="0"/>
                    </a:moveTo>
                    <a:lnTo>
                      <a:pt x="0" y="0"/>
                    </a:lnTo>
                    <a:lnTo>
                      <a:pt x="0" y="4"/>
                    </a:lnTo>
                    <a:lnTo>
                      <a:pt x="2" y="4"/>
                    </a:lnTo>
                    <a:lnTo>
                      <a:pt x="0"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160" name="Freeform 218">
                <a:extLst>
                  <a:ext uri="{FF2B5EF4-FFF2-40B4-BE49-F238E27FC236}">
                    <a16:creationId xmlns:a16="http://schemas.microsoft.com/office/drawing/2014/main" id="{D5654A12-6CB2-6F49-ACE0-A5EDFE540054}"/>
                  </a:ext>
                </a:extLst>
              </p:cNvPr>
              <p:cNvSpPr>
                <a:spLocks/>
              </p:cNvSpPr>
              <p:nvPr/>
            </p:nvSpPr>
            <p:spPr bwMode="gray">
              <a:xfrm>
                <a:off x="5595938" y="3336926"/>
                <a:ext cx="3175" cy="6350"/>
              </a:xfrm>
              <a:custGeom>
                <a:avLst/>
                <a:gdLst/>
                <a:ahLst/>
                <a:cxnLst>
                  <a:cxn ang="0">
                    <a:pos x="0" y="0"/>
                  </a:cxn>
                  <a:cxn ang="0">
                    <a:pos x="0" y="0"/>
                  </a:cxn>
                  <a:cxn ang="0">
                    <a:pos x="0" y="4"/>
                  </a:cxn>
                  <a:cxn ang="0">
                    <a:pos x="2" y="4"/>
                  </a:cxn>
                  <a:cxn ang="0">
                    <a:pos x="0" y="0"/>
                  </a:cxn>
                </a:cxnLst>
                <a:rect l="0" t="0" r="r" b="b"/>
                <a:pathLst>
                  <a:path w="2" h="4">
                    <a:moveTo>
                      <a:pt x="0" y="0"/>
                    </a:moveTo>
                    <a:lnTo>
                      <a:pt x="0" y="0"/>
                    </a:lnTo>
                    <a:lnTo>
                      <a:pt x="0" y="4"/>
                    </a:lnTo>
                    <a:lnTo>
                      <a:pt x="2" y="4"/>
                    </a:lnTo>
                    <a:lnTo>
                      <a:pt x="0"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161" name="Freeform 464">
                <a:extLst>
                  <a:ext uri="{FF2B5EF4-FFF2-40B4-BE49-F238E27FC236}">
                    <a16:creationId xmlns:a16="http://schemas.microsoft.com/office/drawing/2014/main" id="{2480952B-3DA1-BE42-8DC9-EBECE3232F66}"/>
                  </a:ext>
                </a:extLst>
              </p:cNvPr>
              <p:cNvSpPr>
                <a:spLocks/>
              </p:cNvSpPr>
              <p:nvPr/>
            </p:nvSpPr>
            <p:spPr bwMode="gray">
              <a:xfrm>
                <a:off x="5670550" y="3371850"/>
                <a:ext cx="6350" cy="6350"/>
              </a:xfrm>
              <a:custGeom>
                <a:avLst/>
                <a:gdLst/>
                <a:ahLst/>
                <a:cxnLst>
                  <a:cxn ang="0">
                    <a:pos x="2" y="0"/>
                  </a:cxn>
                  <a:cxn ang="0">
                    <a:pos x="2" y="0"/>
                  </a:cxn>
                  <a:cxn ang="0">
                    <a:pos x="4" y="4"/>
                  </a:cxn>
                  <a:cxn ang="0">
                    <a:pos x="0" y="0"/>
                  </a:cxn>
                  <a:cxn ang="0">
                    <a:pos x="2" y="0"/>
                  </a:cxn>
                </a:cxnLst>
                <a:rect l="0" t="0" r="r" b="b"/>
                <a:pathLst>
                  <a:path w="4" h="4">
                    <a:moveTo>
                      <a:pt x="2" y="0"/>
                    </a:moveTo>
                    <a:lnTo>
                      <a:pt x="2" y="0"/>
                    </a:lnTo>
                    <a:lnTo>
                      <a:pt x="4" y="4"/>
                    </a:lnTo>
                    <a:lnTo>
                      <a:pt x="0" y="0"/>
                    </a:lnTo>
                    <a:lnTo>
                      <a:pt x="2"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162" name="Freeform 465">
                <a:extLst>
                  <a:ext uri="{FF2B5EF4-FFF2-40B4-BE49-F238E27FC236}">
                    <a16:creationId xmlns:a16="http://schemas.microsoft.com/office/drawing/2014/main" id="{9F71A565-CC5D-2A48-B277-B681D574E77E}"/>
                  </a:ext>
                </a:extLst>
              </p:cNvPr>
              <p:cNvSpPr>
                <a:spLocks/>
              </p:cNvSpPr>
              <p:nvPr/>
            </p:nvSpPr>
            <p:spPr bwMode="gray">
              <a:xfrm>
                <a:off x="5670550" y="3371850"/>
                <a:ext cx="6350" cy="6350"/>
              </a:xfrm>
              <a:custGeom>
                <a:avLst/>
                <a:gdLst/>
                <a:ahLst/>
                <a:cxnLst>
                  <a:cxn ang="0">
                    <a:pos x="2" y="0"/>
                  </a:cxn>
                  <a:cxn ang="0">
                    <a:pos x="2" y="0"/>
                  </a:cxn>
                  <a:cxn ang="0">
                    <a:pos x="4" y="4"/>
                  </a:cxn>
                  <a:cxn ang="0">
                    <a:pos x="0" y="0"/>
                  </a:cxn>
                  <a:cxn ang="0">
                    <a:pos x="2" y="0"/>
                  </a:cxn>
                </a:cxnLst>
                <a:rect l="0" t="0" r="r" b="b"/>
                <a:pathLst>
                  <a:path w="4" h="4">
                    <a:moveTo>
                      <a:pt x="2" y="0"/>
                    </a:moveTo>
                    <a:lnTo>
                      <a:pt x="2" y="0"/>
                    </a:lnTo>
                    <a:lnTo>
                      <a:pt x="4" y="4"/>
                    </a:lnTo>
                    <a:lnTo>
                      <a:pt x="0" y="0"/>
                    </a:lnTo>
                    <a:lnTo>
                      <a:pt x="2"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163" name="Freeform 466">
                <a:extLst>
                  <a:ext uri="{FF2B5EF4-FFF2-40B4-BE49-F238E27FC236}">
                    <a16:creationId xmlns:a16="http://schemas.microsoft.com/office/drawing/2014/main" id="{1B06FF8F-7228-4948-A0B2-5D6009BD92D1}"/>
                  </a:ext>
                </a:extLst>
              </p:cNvPr>
              <p:cNvSpPr>
                <a:spLocks/>
              </p:cNvSpPr>
              <p:nvPr/>
            </p:nvSpPr>
            <p:spPr bwMode="gray">
              <a:xfrm>
                <a:off x="5595938" y="3336925"/>
                <a:ext cx="3175" cy="6350"/>
              </a:xfrm>
              <a:custGeom>
                <a:avLst/>
                <a:gdLst/>
                <a:ahLst/>
                <a:cxnLst>
                  <a:cxn ang="0">
                    <a:pos x="0" y="0"/>
                  </a:cxn>
                  <a:cxn ang="0">
                    <a:pos x="0" y="0"/>
                  </a:cxn>
                  <a:cxn ang="0">
                    <a:pos x="0" y="4"/>
                  </a:cxn>
                  <a:cxn ang="0">
                    <a:pos x="2" y="4"/>
                  </a:cxn>
                  <a:cxn ang="0">
                    <a:pos x="0" y="0"/>
                  </a:cxn>
                </a:cxnLst>
                <a:rect l="0" t="0" r="r" b="b"/>
                <a:pathLst>
                  <a:path w="2" h="4">
                    <a:moveTo>
                      <a:pt x="0" y="0"/>
                    </a:moveTo>
                    <a:lnTo>
                      <a:pt x="0" y="0"/>
                    </a:lnTo>
                    <a:lnTo>
                      <a:pt x="0" y="4"/>
                    </a:lnTo>
                    <a:lnTo>
                      <a:pt x="2" y="4"/>
                    </a:lnTo>
                    <a:lnTo>
                      <a:pt x="0"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164" name="Freeform 467">
                <a:extLst>
                  <a:ext uri="{FF2B5EF4-FFF2-40B4-BE49-F238E27FC236}">
                    <a16:creationId xmlns:a16="http://schemas.microsoft.com/office/drawing/2014/main" id="{49786B20-222A-1249-90A6-BC014A625EEA}"/>
                  </a:ext>
                </a:extLst>
              </p:cNvPr>
              <p:cNvSpPr>
                <a:spLocks/>
              </p:cNvSpPr>
              <p:nvPr/>
            </p:nvSpPr>
            <p:spPr bwMode="gray">
              <a:xfrm>
                <a:off x="5595938" y="3336925"/>
                <a:ext cx="3175" cy="6350"/>
              </a:xfrm>
              <a:custGeom>
                <a:avLst/>
                <a:gdLst/>
                <a:ahLst/>
                <a:cxnLst>
                  <a:cxn ang="0">
                    <a:pos x="0" y="0"/>
                  </a:cxn>
                  <a:cxn ang="0">
                    <a:pos x="0" y="0"/>
                  </a:cxn>
                  <a:cxn ang="0">
                    <a:pos x="0" y="4"/>
                  </a:cxn>
                  <a:cxn ang="0">
                    <a:pos x="2" y="4"/>
                  </a:cxn>
                  <a:cxn ang="0">
                    <a:pos x="0" y="0"/>
                  </a:cxn>
                </a:cxnLst>
                <a:rect l="0" t="0" r="r" b="b"/>
                <a:pathLst>
                  <a:path w="2" h="4">
                    <a:moveTo>
                      <a:pt x="0" y="0"/>
                    </a:moveTo>
                    <a:lnTo>
                      <a:pt x="0" y="0"/>
                    </a:lnTo>
                    <a:lnTo>
                      <a:pt x="0" y="4"/>
                    </a:lnTo>
                    <a:lnTo>
                      <a:pt x="2" y="4"/>
                    </a:lnTo>
                    <a:lnTo>
                      <a:pt x="0"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165" name="Freeform 644">
                <a:extLst>
                  <a:ext uri="{FF2B5EF4-FFF2-40B4-BE49-F238E27FC236}">
                    <a16:creationId xmlns:a16="http://schemas.microsoft.com/office/drawing/2014/main" id="{DC71F225-8237-624B-ADF8-6EFE72018342}"/>
                  </a:ext>
                </a:extLst>
              </p:cNvPr>
              <p:cNvSpPr>
                <a:spLocks/>
              </p:cNvSpPr>
              <p:nvPr/>
            </p:nvSpPr>
            <p:spPr bwMode="gray">
              <a:xfrm>
                <a:off x="5670550" y="3371850"/>
                <a:ext cx="6350" cy="6350"/>
              </a:xfrm>
              <a:custGeom>
                <a:avLst/>
                <a:gdLst/>
                <a:ahLst/>
                <a:cxnLst>
                  <a:cxn ang="0">
                    <a:pos x="2" y="0"/>
                  </a:cxn>
                  <a:cxn ang="0">
                    <a:pos x="2" y="0"/>
                  </a:cxn>
                  <a:cxn ang="0">
                    <a:pos x="4" y="4"/>
                  </a:cxn>
                  <a:cxn ang="0">
                    <a:pos x="0" y="0"/>
                  </a:cxn>
                  <a:cxn ang="0">
                    <a:pos x="2" y="0"/>
                  </a:cxn>
                </a:cxnLst>
                <a:rect l="0" t="0" r="r" b="b"/>
                <a:pathLst>
                  <a:path w="4" h="4">
                    <a:moveTo>
                      <a:pt x="2" y="0"/>
                    </a:moveTo>
                    <a:lnTo>
                      <a:pt x="2" y="0"/>
                    </a:lnTo>
                    <a:lnTo>
                      <a:pt x="4" y="4"/>
                    </a:lnTo>
                    <a:lnTo>
                      <a:pt x="0" y="0"/>
                    </a:lnTo>
                    <a:lnTo>
                      <a:pt x="2"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166" name="Freeform 645">
                <a:extLst>
                  <a:ext uri="{FF2B5EF4-FFF2-40B4-BE49-F238E27FC236}">
                    <a16:creationId xmlns:a16="http://schemas.microsoft.com/office/drawing/2014/main" id="{7DB1792F-18BB-3E42-BC11-D19FBA32B0D7}"/>
                  </a:ext>
                </a:extLst>
              </p:cNvPr>
              <p:cNvSpPr>
                <a:spLocks/>
              </p:cNvSpPr>
              <p:nvPr/>
            </p:nvSpPr>
            <p:spPr bwMode="gray">
              <a:xfrm>
                <a:off x="5670550" y="3371850"/>
                <a:ext cx="6350" cy="6350"/>
              </a:xfrm>
              <a:custGeom>
                <a:avLst/>
                <a:gdLst/>
                <a:ahLst/>
                <a:cxnLst>
                  <a:cxn ang="0">
                    <a:pos x="2" y="0"/>
                  </a:cxn>
                  <a:cxn ang="0">
                    <a:pos x="2" y="0"/>
                  </a:cxn>
                  <a:cxn ang="0">
                    <a:pos x="4" y="4"/>
                  </a:cxn>
                  <a:cxn ang="0">
                    <a:pos x="0" y="0"/>
                  </a:cxn>
                  <a:cxn ang="0">
                    <a:pos x="2" y="0"/>
                  </a:cxn>
                </a:cxnLst>
                <a:rect l="0" t="0" r="r" b="b"/>
                <a:pathLst>
                  <a:path w="4" h="4">
                    <a:moveTo>
                      <a:pt x="2" y="0"/>
                    </a:moveTo>
                    <a:lnTo>
                      <a:pt x="2" y="0"/>
                    </a:lnTo>
                    <a:lnTo>
                      <a:pt x="4" y="4"/>
                    </a:lnTo>
                    <a:lnTo>
                      <a:pt x="0" y="0"/>
                    </a:lnTo>
                    <a:lnTo>
                      <a:pt x="2"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167" name="Freeform 646">
                <a:extLst>
                  <a:ext uri="{FF2B5EF4-FFF2-40B4-BE49-F238E27FC236}">
                    <a16:creationId xmlns:a16="http://schemas.microsoft.com/office/drawing/2014/main" id="{B3BDCB3F-59FC-9E43-8784-51269485ABBC}"/>
                  </a:ext>
                </a:extLst>
              </p:cNvPr>
              <p:cNvSpPr>
                <a:spLocks/>
              </p:cNvSpPr>
              <p:nvPr/>
            </p:nvSpPr>
            <p:spPr bwMode="gray">
              <a:xfrm>
                <a:off x="5595938" y="3336925"/>
                <a:ext cx="3175" cy="6350"/>
              </a:xfrm>
              <a:custGeom>
                <a:avLst/>
                <a:gdLst/>
                <a:ahLst/>
                <a:cxnLst>
                  <a:cxn ang="0">
                    <a:pos x="0" y="0"/>
                  </a:cxn>
                  <a:cxn ang="0">
                    <a:pos x="0" y="0"/>
                  </a:cxn>
                  <a:cxn ang="0">
                    <a:pos x="0" y="4"/>
                  </a:cxn>
                  <a:cxn ang="0">
                    <a:pos x="2" y="4"/>
                  </a:cxn>
                  <a:cxn ang="0">
                    <a:pos x="0" y="0"/>
                  </a:cxn>
                </a:cxnLst>
                <a:rect l="0" t="0" r="r" b="b"/>
                <a:pathLst>
                  <a:path w="2" h="4">
                    <a:moveTo>
                      <a:pt x="0" y="0"/>
                    </a:moveTo>
                    <a:lnTo>
                      <a:pt x="0" y="0"/>
                    </a:lnTo>
                    <a:lnTo>
                      <a:pt x="0" y="4"/>
                    </a:lnTo>
                    <a:lnTo>
                      <a:pt x="2" y="4"/>
                    </a:lnTo>
                    <a:lnTo>
                      <a:pt x="0"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168" name="Freeform 647">
                <a:extLst>
                  <a:ext uri="{FF2B5EF4-FFF2-40B4-BE49-F238E27FC236}">
                    <a16:creationId xmlns:a16="http://schemas.microsoft.com/office/drawing/2014/main" id="{7DA8A459-9F2A-0D4E-8CB9-2954E034A1AD}"/>
                  </a:ext>
                </a:extLst>
              </p:cNvPr>
              <p:cNvSpPr>
                <a:spLocks/>
              </p:cNvSpPr>
              <p:nvPr/>
            </p:nvSpPr>
            <p:spPr bwMode="gray">
              <a:xfrm>
                <a:off x="5595938" y="3336925"/>
                <a:ext cx="3175" cy="6350"/>
              </a:xfrm>
              <a:custGeom>
                <a:avLst/>
                <a:gdLst/>
                <a:ahLst/>
                <a:cxnLst>
                  <a:cxn ang="0">
                    <a:pos x="0" y="0"/>
                  </a:cxn>
                  <a:cxn ang="0">
                    <a:pos x="0" y="0"/>
                  </a:cxn>
                  <a:cxn ang="0">
                    <a:pos x="0" y="4"/>
                  </a:cxn>
                  <a:cxn ang="0">
                    <a:pos x="2" y="4"/>
                  </a:cxn>
                  <a:cxn ang="0">
                    <a:pos x="0" y="0"/>
                  </a:cxn>
                </a:cxnLst>
                <a:rect l="0" t="0" r="r" b="b"/>
                <a:pathLst>
                  <a:path w="2" h="4">
                    <a:moveTo>
                      <a:pt x="0" y="0"/>
                    </a:moveTo>
                    <a:lnTo>
                      <a:pt x="0" y="0"/>
                    </a:lnTo>
                    <a:lnTo>
                      <a:pt x="0" y="4"/>
                    </a:lnTo>
                    <a:lnTo>
                      <a:pt x="2" y="4"/>
                    </a:lnTo>
                    <a:lnTo>
                      <a:pt x="0"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grpSp>
        <p:sp>
          <p:nvSpPr>
            <p:cNvPr id="950" name="Freeform 648">
              <a:extLst>
                <a:ext uri="{FF2B5EF4-FFF2-40B4-BE49-F238E27FC236}">
                  <a16:creationId xmlns:a16="http://schemas.microsoft.com/office/drawing/2014/main" id="{6B52CC8F-BF39-E346-8793-879BF4A94D35}"/>
                </a:ext>
              </a:extLst>
            </p:cNvPr>
            <p:cNvSpPr>
              <a:spLocks/>
            </p:cNvSpPr>
            <p:nvPr/>
          </p:nvSpPr>
          <p:spPr bwMode="gray">
            <a:xfrm>
              <a:off x="6124576" y="3184520"/>
              <a:ext cx="190500" cy="93662"/>
            </a:xfrm>
            <a:custGeom>
              <a:avLst/>
              <a:gdLst/>
              <a:ahLst/>
              <a:cxnLst>
                <a:cxn ang="0">
                  <a:pos x="0" y="12"/>
                </a:cxn>
                <a:cxn ang="0">
                  <a:pos x="10" y="18"/>
                </a:cxn>
                <a:cxn ang="0">
                  <a:pos x="22" y="27"/>
                </a:cxn>
                <a:cxn ang="0">
                  <a:pos x="28" y="45"/>
                </a:cxn>
                <a:cxn ang="0">
                  <a:pos x="28" y="51"/>
                </a:cxn>
                <a:cxn ang="0">
                  <a:pos x="30" y="55"/>
                </a:cxn>
                <a:cxn ang="0">
                  <a:pos x="38" y="51"/>
                </a:cxn>
                <a:cxn ang="0">
                  <a:pos x="47" y="55"/>
                </a:cxn>
                <a:cxn ang="0">
                  <a:pos x="59" y="55"/>
                </a:cxn>
                <a:cxn ang="0">
                  <a:pos x="63" y="57"/>
                </a:cxn>
                <a:cxn ang="0">
                  <a:pos x="65" y="59"/>
                </a:cxn>
                <a:cxn ang="0">
                  <a:pos x="79" y="59"/>
                </a:cxn>
                <a:cxn ang="0">
                  <a:pos x="93" y="57"/>
                </a:cxn>
                <a:cxn ang="0">
                  <a:pos x="97" y="49"/>
                </a:cxn>
                <a:cxn ang="0">
                  <a:pos x="106" y="51"/>
                </a:cxn>
                <a:cxn ang="0">
                  <a:pos x="112" y="59"/>
                </a:cxn>
                <a:cxn ang="0">
                  <a:pos x="116" y="59"/>
                </a:cxn>
                <a:cxn ang="0">
                  <a:pos x="114" y="51"/>
                </a:cxn>
                <a:cxn ang="0">
                  <a:pos x="116" y="47"/>
                </a:cxn>
                <a:cxn ang="0">
                  <a:pos x="114" y="39"/>
                </a:cxn>
                <a:cxn ang="0">
                  <a:pos x="110" y="37"/>
                </a:cxn>
                <a:cxn ang="0">
                  <a:pos x="105" y="35"/>
                </a:cxn>
                <a:cxn ang="0">
                  <a:pos x="105" y="29"/>
                </a:cxn>
                <a:cxn ang="0">
                  <a:pos x="97" y="25"/>
                </a:cxn>
                <a:cxn ang="0">
                  <a:pos x="93" y="18"/>
                </a:cxn>
                <a:cxn ang="0">
                  <a:pos x="83" y="18"/>
                </a:cxn>
                <a:cxn ang="0">
                  <a:pos x="75" y="20"/>
                </a:cxn>
                <a:cxn ang="0">
                  <a:pos x="69" y="18"/>
                </a:cxn>
                <a:cxn ang="0">
                  <a:pos x="57" y="20"/>
                </a:cxn>
                <a:cxn ang="0">
                  <a:pos x="49" y="10"/>
                </a:cxn>
                <a:cxn ang="0">
                  <a:pos x="39" y="6"/>
                </a:cxn>
                <a:cxn ang="0">
                  <a:pos x="28" y="6"/>
                </a:cxn>
                <a:cxn ang="0">
                  <a:pos x="18" y="0"/>
                </a:cxn>
                <a:cxn ang="0">
                  <a:pos x="10" y="0"/>
                </a:cxn>
                <a:cxn ang="0">
                  <a:pos x="0" y="8"/>
                </a:cxn>
                <a:cxn ang="0">
                  <a:pos x="0" y="12"/>
                </a:cxn>
              </a:cxnLst>
              <a:rect l="0" t="0" r="r" b="b"/>
              <a:pathLst>
                <a:path w="120" h="59">
                  <a:moveTo>
                    <a:pt x="0" y="12"/>
                  </a:moveTo>
                  <a:lnTo>
                    <a:pt x="0" y="12"/>
                  </a:lnTo>
                  <a:lnTo>
                    <a:pt x="4" y="18"/>
                  </a:lnTo>
                  <a:lnTo>
                    <a:pt x="10" y="18"/>
                  </a:lnTo>
                  <a:lnTo>
                    <a:pt x="14" y="21"/>
                  </a:lnTo>
                  <a:lnTo>
                    <a:pt x="22" y="27"/>
                  </a:lnTo>
                  <a:lnTo>
                    <a:pt x="28" y="37"/>
                  </a:lnTo>
                  <a:lnTo>
                    <a:pt x="28" y="45"/>
                  </a:lnTo>
                  <a:lnTo>
                    <a:pt x="28" y="49"/>
                  </a:lnTo>
                  <a:lnTo>
                    <a:pt x="28" y="51"/>
                  </a:lnTo>
                  <a:lnTo>
                    <a:pt x="30" y="51"/>
                  </a:lnTo>
                  <a:lnTo>
                    <a:pt x="30" y="55"/>
                  </a:lnTo>
                  <a:lnTo>
                    <a:pt x="32" y="51"/>
                  </a:lnTo>
                  <a:lnTo>
                    <a:pt x="38" y="51"/>
                  </a:lnTo>
                  <a:lnTo>
                    <a:pt x="41" y="51"/>
                  </a:lnTo>
                  <a:lnTo>
                    <a:pt x="47" y="55"/>
                  </a:lnTo>
                  <a:lnTo>
                    <a:pt x="49" y="57"/>
                  </a:lnTo>
                  <a:lnTo>
                    <a:pt x="59" y="55"/>
                  </a:lnTo>
                  <a:lnTo>
                    <a:pt x="63" y="55"/>
                  </a:lnTo>
                  <a:lnTo>
                    <a:pt x="63" y="57"/>
                  </a:lnTo>
                  <a:lnTo>
                    <a:pt x="63" y="59"/>
                  </a:lnTo>
                  <a:lnTo>
                    <a:pt x="65" y="59"/>
                  </a:lnTo>
                  <a:lnTo>
                    <a:pt x="67" y="59"/>
                  </a:lnTo>
                  <a:lnTo>
                    <a:pt x="79" y="59"/>
                  </a:lnTo>
                  <a:lnTo>
                    <a:pt x="89" y="59"/>
                  </a:lnTo>
                  <a:lnTo>
                    <a:pt x="93" y="57"/>
                  </a:lnTo>
                  <a:lnTo>
                    <a:pt x="95" y="51"/>
                  </a:lnTo>
                  <a:lnTo>
                    <a:pt x="97" y="49"/>
                  </a:lnTo>
                  <a:lnTo>
                    <a:pt x="103" y="49"/>
                  </a:lnTo>
                  <a:lnTo>
                    <a:pt x="106" y="51"/>
                  </a:lnTo>
                  <a:lnTo>
                    <a:pt x="110" y="55"/>
                  </a:lnTo>
                  <a:lnTo>
                    <a:pt x="112" y="59"/>
                  </a:lnTo>
                  <a:lnTo>
                    <a:pt x="114" y="59"/>
                  </a:lnTo>
                  <a:lnTo>
                    <a:pt x="116" y="59"/>
                  </a:lnTo>
                  <a:lnTo>
                    <a:pt x="120" y="55"/>
                  </a:lnTo>
                  <a:lnTo>
                    <a:pt x="114" y="51"/>
                  </a:lnTo>
                  <a:lnTo>
                    <a:pt x="114" y="49"/>
                  </a:lnTo>
                  <a:lnTo>
                    <a:pt x="116" y="47"/>
                  </a:lnTo>
                  <a:lnTo>
                    <a:pt x="120" y="45"/>
                  </a:lnTo>
                  <a:lnTo>
                    <a:pt x="114" y="39"/>
                  </a:lnTo>
                  <a:lnTo>
                    <a:pt x="112" y="37"/>
                  </a:lnTo>
                  <a:lnTo>
                    <a:pt x="110" y="37"/>
                  </a:lnTo>
                  <a:lnTo>
                    <a:pt x="105" y="37"/>
                  </a:lnTo>
                  <a:lnTo>
                    <a:pt x="105" y="35"/>
                  </a:lnTo>
                  <a:lnTo>
                    <a:pt x="105" y="31"/>
                  </a:lnTo>
                  <a:lnTo>
                    <a:pt x="105" y="29"/>
                  </a:lnTo>
                  <a:lnTo>
                    <a:pt x="101" y="27"/>
                  </a:lnTo>
                  <a:lnTo>
                    <a:pt x="97" y="25"/>
                  </a:lnTo>
                  <a:lnTo>
                    <a:pt x="95" y="21"/>
                  </a:lnTo>
                  <a:lnTo>
                    <a:pt x="93" y="18"/>
                  </a:lnTo>
                  <a:lnTo>
                    <a:pt x="87" y="16"/>
                  </a:lnTo>
                  <a:lnTo>
                    <a:pt x="83" y="18"/>
                  </a:lnTo>
                  <a:lnTo>
                    <a:pt x="77" y="20"/>
                  </a:lnTo>
                  <a:lnTo>
                    <a:pt x="75" y="20"/>
                  </a:lnTo>
                  <a:lnTo>
                    <a:pt x="73" y="18"/>
                  </a:lnTo>
                  <a:lnTo>
                    <a:pt x="69" y="18"/>
                  </a:lnTo>
                  <a:lnTo>
                    <a:pt x="63" y="20"/>
                  </a:lnTo>
                  <a:lnTo>
                    <a:pt x="57" y="20"/>
                  </a:lnTo>
                  <a:lnTo>
                    <a:pt x="55" y="18"/>
                  </a:lnTo>
                  <a:lnTo>
                    <a:pt x="49" y="10"/>
                  </a:lnTo>
                  <a:lnTo>
                    <a:pt x="45" y="8"/>
                  </a:lnTo>
                  <a:lnTo>
                    <a:pt x="39" y="6"/>
                  </a:lnTo>
                  <a:lnTo>
                    <a:pt x="36" y="6"/>
                  </a:lnTo>
                  <a:lnTo>
                    <a:pt x="28" y="6"/>
                  </a:lnTo>
                  <a:lnTo>
                    <a:pt x="20" y="6"/>
                  </a:lnTo>
                  <a:lnTo>
                    <a:pt x="18" y="0"/>
                  </a:lnTo>
                  <a:lnTo>
                    <a:pt x="14" y="0"/>
                  </a:lnTo>
                  <a:lnTo>
                    <a:pt x="10" y="0"/>
                  </a:lnTo>
                  <a:lnTo>
                    <a:pt x="4" y="2"/>
                  </a:lnTo>
                  <a:lnTo>
                    <a:pt x="0" y="8"/>
                  </a:lnTo>
                  <a:lnTo>
                    <a:pt x="0" y="12"/>
                  </a:lnTo>
                  <a:lnTo>
                    <a:pt x="0" y="12"/>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951" name="Freeform 649">
              <a:extLst>
                <a:ext uri="{FF2B5EF4-FFF2-40B4-BE49-F238E27FC236}">
                  <a16:creationId xmlns:a16="http://schemas.microsoft.com/office/drawing/2014/main" id="{3C8E9F2D-E8D5-8042-9B2E-DD85A5CBA784}"/>
                </a:ext>
              </a:extLst>
            </p:cNvPr>
            <p:cNvSpPr>
              <a:spLocks/>
            </p:cNvSpPr>
            <p:nvPr/>
          </p:nvSpPr>
          <p:spPr bwMode="gray">
            <a:xfrm>
              <a:off x="6124576" y="3184520"/>
              <a:ext cx="190500" cy="93662"/>
            </a:xfrm>
            <a:custGeom>
              <a:avLst/>
              <a:gdLst/>
              <a:ahLst/>
              <a:cxnLst>
                <a:cxn ang="0">
                  <a:pos x="0" y="12"/>
                </a:cxn>
                <a:cxn ang="0">
                  <a:pos x="10" y="18"/>
                </a:cxn>
                <a:cxn ang="0">
                  <a:pos x="22" y="27"/>
                </a:cxn>
                <a:cxn ang="0">
                  <a:pos x="28" y="45"/>
                </a:cxn>
                <a:cxn ang="0">
                  <a:pos x="28" y="51"/>
                </a:cxn>
                <a:cxn ang="0">
                  <a:pos x="30" y="55"/>
                </a:cxn>
                <a:cxn ang="0">
                  <a:pos x="38" y="51"/>
                </a:cxn>
                <a:cxn ang="0">
                  <a:pos x="47" y="55"/>
                </a:cxn>
                <a:cxn ang="0">
                  <a:pos x="59" y="55"/>
                </a:cxn>
                <a:cxn ang="0">
                  <a:pos x="63" y="57"/>
                </a:cxn>
                <a:cxn ang="0">
                  <a:pos x="65" y="59"/>
                </a:cxn>
                <a:cxn ang="0">
                  <a:pos x="79" y="59"/>
                </a:cxn>
                <a:cxn ang="0">
                  <a:pos x="93" y="57"/>
                </a:cxn>
                <a:cxn ang="0">
                  <a:pos x="97" y="49"/>
                </a:cxn>
                <a:cxn ang="0">
                  <a:pos x="106" y="51"/>
                </a:cxn>
                <a:cxn ang="0">
                  <a:pos x="112" y="59"/>
                </a:cxn>
                <a:cxn ang="0">
                  <a:pos x="116" y="59"/>
                </a:cxn>
                <a:cxn ang="0">
                  <a:pos x="114" y="51"/>
                </a:cxn>
                <a:cxn ang="0">
                  <a:pos x="116" y="47"/>
                </a:cxn>
                <a:cxn ang="0">
                  <a:pos x="114" y="39"/>
                </a:cxn>
                <a:cxn ang="0">
                  <a:pos x="110" y="37"/>
                </a:cxn>
                <a:cxn ang="0">
                  <a:pos x="105" y="35"/>
                </a:cxn>
                <a:cxn ang="0">
                  <a:pos x="105" y="29"/>
                </a:cxn>
                <a:cxn ang="0">
                  <a:pos x="97" y="25"/>
                </a:cxn>
                <a:cxn ang="0">
                  <a:pos x="93" y="18"/>
                </a:cxn>
                <a:cxn ang="0">
                  <a:pos x="83" y="18"/>
                </a:cxn>
                <a:cxn ang="0">
                  <a:pos x="75" y="20"/>
                </a:cxn>
                <a:cxn ang="0">
                  <a:pos x="69" y="18"/>
                </a:cxn>
                <a:cxn ang="0">
                  <a:pos x="57" y="20"/>
                </a:cxn>
                <a:cxn ang="0">
                  <a:pos x="49" y="10"/>
                </a:cxn>
                <a:cxn ang="0">
                  <a:pos x="39" y="6"/>
                </a:cxn>
                <a:cxn ang="0">
                  <a:pos x="28" y="6"/>
                </a:cxn>
                <a:cxn ang="0">
                  <a:pos x="18" y="0"/>
                </a:cxn>
                <a:cxn ang="0">
                  <a:pos x="10" y="0"/>
                </a:cxn>
                <a:cxn ang="0">
                  <a:pos x="0" y="8"/>
                </a:cxn>
                <a:cxn ang="0">
                  <a:pos x="0" y="12"/>
                </a:cxn>
              </a:cxnLst>
              <a:rect l="0" t="0" r="r" b="b"/>
              <a:pathLst>
                <a:path w="120" h="59">
                  <a:moveTo>
                    <a:pt x="0" y="12"/>
                  </a:moveTo>
                  <a:lnTo>
                    <a:pt x="0" y="12"/>
                  </a:lnTo>
                  <a:lnTo>
                    <a:pt x="4" y="18"/>
                  </a:lnTo>
                  <a:lnTo>
                    <a:pt x="10" y="18"/>
                  </a:lnTo>
                  <a:lnTo>
                    <a:pt x="14" y="21"/>
                  </a:lnTo>
                  <a:lnTo>
                    <a:pt x="22" y="27"/>
                  </a:lnTo>
                  <a:lnTo>
                    <a:pt x="28" y="37"/>
                  </a:lnTo>
                  <a:lnTo>
                    <a:pt x="28" y="45"/>
                  </a:lnTo>
                  <a:lnTo>
                    <a:pt x="28" y="49"/>
                  </a:lnTo>
                  <a:lnTo>
                    <a:pt x="28" y="51"/>
                  </a:lnTo>
                  <a:lnTo>
                    <a:pt x="30" y="51"/>
                  </a:lnTo>
                  <a:lnTo>
                    <a:pt x="30" y="55"/>
                  </a:lnTo>
                  <a:lnTo>
                    <a:pt x="32" y="51"/>
                  </a:lnTo>
                  <a:lnTo>
                    <a:pt x="38" y="51"/>
                  </a:lnTo>
                  <a:lnTo>
                    <a:pt x="41" y="51"/>
                  </a:lnTo>
                  <a:lnTo>
                    <a:pt x="47" y="55"/>
                  </a:lnTo>
                  <a:lnTo>
                    <a:pt x="49" y="57"/>
                  </a:lnTo>
                  <a:lnTo>
                    <a:pt x="59" y="55"/>
                  </a:lnTo>
                  <a:lnTo>
                    <a:pt x="63" y="55"/>
                  </a:lnTo>
                  <a:lnTo>
                    <a:pt x="63" y="57"/>
                  </a:lnTo>
                  <a:lnTo>
                    <a:pt x="63" y="59"/>
                  </a:lnTo>
                  <a:lnTo>
                    <a:pt x="65" y="59"/>
                  </a:lnTo>
                  <a:lnTo>
                    <a:pt x="67" y="59"/>
                  </a:lnTo>
                  <a:lnTo>
                    <a:pt x="79" y="59"/>
                  </a:lnTo>
                  <a:lnTo>
                    <a:pt x="89" y="59"/>
                  </a:lnTo>
                  <a:lnTo>
                    <a:pt x="93" y="57"/>
                  </a:lnTo>
                  <a:lnTo>
                    <a:pt x="95" y="51"/>
                  </a:lnTo>
                  <a:lnTo>
                    <a:pt x="97" y="49"/>
                  </a:lnTo>
                  <a:lnTo>
                    <a:pt x="103" y="49"/>
                  </a:lnTo>
                  <a:lnTo>
                    <a:pt x="106" y="51"/>
                  </a:lnTo>
                  <a:lnTo>
                    <a:pt x="110" y="55"/>
                  </a:lnTo>
                  <a:lnTo>
                    <a:pt x="112" y="59"/>
                  </a:lnTo>
                  <a:lnTo>
                    <a:pt x="114" y="59"/>
                  </a:lnTo>
                  <a:lnTo>
                    <a:pt x="116" y="59"/>
                  </a:lnTo>
                  <a:lnTo>
                    <a:pt x="120" y="55"/>
                  </a:lnTo>
                  <a:lnTo>
                    <a:pt x="114" y="51"/>
                  </a:lnTo>
                  <a:lnTo>
                    <a:pt x="114" y="49"/>
                  </a:lnTo>
                  <a:lnTo>
                    <a:pt x="116" y="47"/>
                  </a:lnTo>
                  <a:lnTo>
                    <a:pt x="120" y="45"/>
                  </a:lnTo>
                  <a:lnTo>
                    <a:pt x="114" y="39"/>
                  </a:lnTo>
                  <a:lnTo>
                    <a:pt x="112" y="37"/>
                  </a:lnTo>
                  <a:lnTo>
                    <a:pt x="110" y="37"/>
                  </a:lnTo>
                  <a:lnTo>
                    <a:pt x="105" y="37"/>
                  </a:lnTo>
                  <a:lnTo>
                    <a:pt x="105" y="35"/>
                  </a:lnTo>
                  <a:lnTo>
                    <a:pt x="105" y="31"/>
                  </a:lnTo>
                  <a:lnTo>
                    <a:pt x="105" y="29"/>
                  </a:lnTo>
                  <a:lnTo>
                    <a:pt x="101" y="27"/>
                  </a:lnTo>
                  <a:lnTo>
                    <a:pt x="97" y="25"/>
                  </a:lnTo>
                  <a:lnTo>
                    <a:pt x="95" y="21"/>
                  </a:lnTo>
                  <a:lnTo>
                    <a:pt x="93" y="18"/>
                  </a:lnTo>
                  <a:lnTo>
                    <a:pt x="87" y="16"/>
                  </a:lnTo>
                  <a:lnTo>
                    <a:pt x="83" y="18"/>
                  </a:lnTo>
                  <a:lnTo>
                    <a:pt x="77" y="20"/>
                  </a:lnTo>
                  <a:lnTo>
                    <a:pt x="75" y="20"/>
                  </a:lnTo>
                  <a:lnTo>
                    <a:pt x="73" y="18"/>
                  </a:lnTo>
                  <a:lnTo>
                    <a:pt x="69" y="18"/>
                  </a:lnTo>
                  <a:lnTo>
                    <a:pt x="63" y="20"/>
                  </a:lnTo>
                  <a:lnTo>
                    <a:pt x="57" y="20"/>
                  </a:lnTo>
                  <a:lnTo>
                    <a:pt x="55" y="18"/>
                  </a:lnTo>
                  <a:lnTo>
                    <a:pt x="49" y="10"/>
                  </a:lnTo>
                  <a:lnTo>
                    <a:pt x="45" y="8"/>
                  </a:lnTo>
                  <a:lnTo>
                    <a:pt x="39" y="6"/>
                  </a:lnTo>
                  <a:lnTo>
                    <a:pt x="36" y="6"/>
                  </a:lnTo>
                  <a:lnTo>
                    <a:pt x="28" y="6"/>
                  </a:lnTo>
                  <a:lnTo>
                    <a:pt x="20" y="6"/>
                  </a:lnTo>
                  <a:lnTo>
                    <a:pt x="18" y="0"/>
                  </a:lnTo>
                  <a:lnTo>
                    <a:pt x="14" y="0"/>
                  </a:lnTo>
                  <a:lnTo>
                    <a:pt x="10" y="0"/>
                  </a:lnTo>
                  <a:lnTo>
                    <a:pt x="4" y="2"/>
                  </a:lnTo>
                  <a:lnTo>
                    <a:pt x="0" y="8"/>
                  </a:lnTo>
                  <a:lnTo>
                    <a:pt x="0" y="12"/>
                  </a:lnTo>
                  <a:lnTo>
                    <a:pt x="0" y="12"/>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952" name="Freeform 654">
              <a:extLst>
                <a:ext uri="{FF2B5EF4-FFF2-40B4-BE49-F238E27FC236}">
                  <a16:creationId xmlns:a16="http://schemas.microsoft.com/office/drawing/2014/main" id="{D1389255-4C87-E645-BBC5-3D66B3824602}"/>
                </a:ext>
              </a:extLst>
            </p:cNvPr>
            <p:cNvSpPr>
              <a:spLocks/>
            </p:cNvSpPr>
            <p:nvPr/>
          </p:nvSpPr>
          <p:spPr bwMode="gray">
            <a:xfrm>
              <a:off x="5695951" y="2543171"/>
              <a:ext cx="122238" cy="96838"/>
            </a:xfrm>
            <a:custGeom>
              <a:avLst/>
              <a:gdLst/>
              <a:ahLst/>
              <a:cxnLst>
                <a:cxn ang="0">
                  <a:pos x="69" y="20"/>
                </a:cxn>
                <a:cxn ang="0">
                  <a:pos x="75" y="18"/>
                </a:cxn>
                <a:cxn ang="0">
                  <a:pos x="75" y="16"/>
                </a:cxn>
                <a:cxn ang="0">
                  <a:pos x="77" y="12"/>
                </a:cxn>
                <a:cxn ang="0">
                  <a:pos x="75" y="8"/>
                </a:cxn>
                <a:cxn ang="0">
                  <a:pos x="71" y="6"/>
                </a:cxn>
                <a:cxn ang="0">
                  <a:pos x="65" y="2"/>
                </a:cxn>
                <a:cxn ang="0">
                  <a:pos x="59" y="0"/>
                </a:cxn>
                <a:cxn ang="0">
                  <a:pos x="55" y="0"/>
                </a:cxn>
                <a:cxn ang="0">
                  <a:pos x="55" y="6"/>
                </a:cxn>
                <a:cxn ang="0">
                  <a:pos x="38" y="6"/>
                </a:cxn>
                <a:cxn ang="0">
                  <a:pos x="38" y="2"/>
                </a:cxn>
                <a:cxn ang="0">
                  <a:pos x="34" y="2"/>
                </a:cxn>
                <a:cxn ang="0">
                  <a:pos x="32" y="2"/>
                </a:cxn>
                <a:cxn ang="0">
                  <a:pos x="30" y="8"/>
                </a:cxn>
                <a:cxn ang="0">
                  <a:pos x="22" y="8"/>
                </a:cxn>
                <a:cxn ang="0">
                  <a:pos x="14" y="8"/>
                </a:cxn>
                <a:cxn ang="0">
                  <a:pos x="0" y="12"/>
                </a:cxn>
                <a:cxn ang="0">
                  <a:pos x="0" y="26"/>
                </a:cxn>
                <a:cxn ang="0">
                  <a:pos x="0" y="35"/>
                </a:cxn>
                <a:cxn ang="0">
                  <a:pos x="6" y="35"/>
                </a:cxn>
                <a:cxn ang="0">
                  <a:pos x="4" y="47"/>
                </a:cxn>
                <a:cxn ang="0">
                  <a:pos x="14" y="47"/>
                </a:cxn>
                <a:cxn ang="0">
                  <a:pos x="20" y="47"/>
                </a:cxn>
                <a:cxn ang="0">
                  <a:pos x="20" y="45"/>
                </a:cxn>
                <a:cxn ang="0">
                  <a:pos x="24" y="45"/>
                </a:cxn>
                <a:cxn ang="0">
                  <a:pos x="32" y="47"/>
                </a:cxn>
                <a:cxn ang="0">
                  <a:pos x="38" y="49"/>
                </a:cxn>
                <a:cxn ang="0">
                  <a:pos x="38" y="51"/>
                </a:cxn>
                <a:cxn ang="0">
                  <a:pos x="42" y="51"/>
                </a:cxn>
                <a:cxn ang="0">
                  <a:pos x="47" y="61"/>
                </a:cxn>
                <a:cxn ang="0">
                  <a:pos x="55" y="59"/>
                </a:cxn>
                <a:cxn ang="0">
                  <a:pos x="57" y="55"/>
                </a:cxn>
                <a:cxn ang="0">
                  <a:pos x="57" y="49"/>
                </a:cxn>
                <a:cxn ang="0">
                  <a:pos x="59" y="49"/>
                </a:cxn>
                <a:cxn ang="0">
                  <a:pos x="65" y="45"/>
                </a:cxn>
                <a:cxn ang="0">
                  <a:pos x="67" y="41"/>
                </a:cxn>
                <a:cxn ang="0">
                  <a:pos x="67" y="37"/>
                </a:cxn>
                <a:cxn ang="0">
                  <a:pos x="61" y="35"/>
                </a:cxn>
                <a:cxn ang="0">
                  <a:pos x="61" y="28"/>
                </a:cxn>
                <a:cxn ang="0">
                  <a:pos x="59" y="20"/>
                </a:cxn>
                <a:cxn ang="0">
                  <a:pos x="65" y="18"/>
                </a:cxn>
                <a:cxn ang="0">
                  <a:pos x="69" y="18"/>
                </a:cxn>
                <a:cxn ang="0">
                  <a:pos x="69" y="20"/>
                </a:cxn>
                <a:cxn ang="0">
                  <a:pos x="69" y="20"/>
                </a:cxn>
              </a:cxnLst>
              <a:rect l="0" t="0" r="r" b="b"/>
              <a:pathLst>
                <a:path w="77" h="61">
                  <a:moveTo>
                    <a:pt x="69" y="20"/>
                  </a:moveTo>
                  <a:lnTo>
                    <a:pt x="75" y="18"/>
                  </a:lnTo>
                  <a:lnTo>
                    <a:pt x="75" y="16"/>
                  </a:lnTo>
                  <a:lnTo>
                    <a:pt x="77" y="12"/>
                  </a:lnTo>
                  <a:lnTo>
                    <a:pt x="75" y="8"/>
                  </a:lnTo>
                  <a:lnTo>
                    <a:pt x="71" y="6"/>
                  </a:lnTo>
                  <a:lnTo>
                    <a:pt x="65" y="2"/>
                  </a:lnTo>
                  <a:lnTo>
                    <a:pt x="59" y="0"/>
                  </a:lnTo>
                  <a:lnTo>
                    <a:pt x="55" y="0"/>
                  </a:lnTo>
                  <a:lnTo>
                    <a:pt x="55" y="6"/>
                  </a:lnTo>
                  <a:lnTo>
                    <a:pt x="38" y="6"/>
                  </a:lnTo>
                  <a:lnTo>
                    <a:pt x="38" y="2"/>
                  </a:lnTo>
                  <a:lnTo>
                    <a:pt x="34" y="2"/>
                  </a:lnTo>
                  <a:lnTo>
                    <a:pt x="32" y="2"/>
                  </a:lnTo>
                  <a:lnTo>
                    <a:pt x="30" y="8"/>
                  </a:lnTo>
                  <a:lnTo>
                    <a:pt x="22" y="8"/>
                  </a:lnTo>
                  <a:lnTo>
                    <a:pt x="14" y="8"/>
                  </a:lnTo>
                  <a:lnTo>
                    <a:pt x="0" y="12"/>
                  </a:lnTo>
                  <a:lnTo>
                    <a:pt x="0" y="26"/>
                  </a:lnTo>
                  <a:lnTo>
                    <a:pt x="0" y="35"/>
                  </a:lnTo>
                  <a:lnTo>
                    <a:pt x="6" y="35"/>
                  </a:lnTo>
                  <a:lnTo>
                    <a:pt x="4" y="47"/>
                  </a:lnTo>
                  <a:lnTo>
                    <a:pt x="14" y="47"/>
                  </a:lnTo>
                  <a:lnTo>
                    <a:pt x="20" y="47"/>
                  </a:lnTo>
                  <a:lnTo>
                    <a:pt x="20" y="45"/>
                  </a:lnTo>
                  <a:lnTo>
                    <a:pt x="24" y="45"/>
                  </a:lnTo>
                  <a:lnTo>
                    <a:pt x="32" y="47"/>
                  </a:lnTo>
                  <a:lnTo>
                    <a:pt x="38" y="49"/>
                  </a:lnTo>
                  <a:lnTo>
                    <a:pt x="38" y="51"/>
                  </a:lnTo>
                  <a:lnTo>
                    <a:pt x="42" y="51"/>
                  </a:lnTo>
                  <a:lnTo>
                    <a:pt x="47" y="61"/>
                  </a:lnTo>
                  <a:lnTo>
                    <a:pt x="55" y="59"/>
                  </a:lnTo>
                  <a:lnTo>
                    <a:pt x="57" y="55"/>
                  </a:lnTo>
                  <a:lnTo>
                    <a:pt x="57" y="49"/>
                  </a:lnTo>
                  <a:lnTo>
                    <a:pt x="59" y="49"/>
                  </a:lnTo>
                  <a:lnTo>
                    <a:pt x="65" y="45"/>
                  </a:lnTo>
                  <a:lnTo>
                    <a:pt x="67" y="41"/>
                  </a:lnTo>
                  <a:lnTo>
                    <a:pt x="67" y="37"/>
                  </a:lnTo>
                  <a:lnTo>
                    <a:pt x="61" y="35"/>
                  </a:lnTo>
                  <a:lnTo>
                    <a:pt x="61" y="28"/>
                  </a:lnTo>
                  <a:lnTo>
                    <a:pt x="59" y="20"/>
                  </a:lnTo>
                  <a:lnTo>
                    <a:pt x="65" y="18"/>
                  </a:lnTo>
                  <a:lnTo>
                    <a:pt x="69" y="18"/>
                  </a:lnTo>
                  <a:lnTo>
                    <a:pt x="69" y="20"/>
                  </a:lnTo>
                  <a:lnTo>
                    <a:pt x="69" y="2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953" name="Freeform 655">
              <a:extLst>
                <a:ext uri="{FF2B5EF4-FFF2-40B4-BE49-F238E27FC236}">
                  <a16:creationId xmlns:a16="http://schemas.microsoft.com/office/drawing/2014/main" id="{861F295A-A364-6F46-9231-1F5194374D47}"/>
                </a:ext>
              </a:extLst>
            </p:cNvPr>
            <p:cNvSpPr>
              <a:spLocks/>
            </p:cNvSpPr>
            <p:nvPr/>
          </p:nvSpPr>
          <p:spPr bwMode="gray">
            <a:xfrm>
              <a:off x="5695951" y="2543171"/>
              <a:ext cx="122238" cy="96838"/>
            </a:xfrm>
            <a:custGeom>
              <a:avLst/>
              <a:gdLst/>
              <a:ahLst/>
              <a:cxnLst>
                <a:cxn ang="0">
                  <a:pos x="69" y="20"/>
                </a:cxn>
                <a:cxn ang="0">
                  <a:pos x="75" y="18"/>
                </a:cxn>
                <a:cxn ang="0">
                  <a:pos x="75" y="16"/>
                </a:cxn>
                <a:cxn ang="0">
                  <a:pos x="77" y="12"/>
                </a:cxn>
                <a:cxn ang="0">
                  <a:pos x="75" y="8"/>
                </a:cxn>
                <a:cxn ang="0">
                  <a:pos x="71" y="6"/>
                </a:cxn>
                <a:cxn ang="0">
                  <a:pos x="65" y="2"/>
                </a:cxn>
                <a:cxn ang="0">
                  <a:pos x="59" y="0"/>
                </a:cxn>
                <a:cxn ang="0">
                  <a:pos x="55" y="0"/>
                </a:cxn>
                <a:cxn ang="0">
                  <a:pos x="55" y="6"/>
                </a:cxn>
                <a:cxn ang="0">
                  <a:pos x="38" y="6"/>
                </a:cxn>
                <a:cxn ang="0">
                  <a:pos x="38" y="2"/>
                </a:cxn>
                <a:cxn ang="0">
                  <a:pos x="34" y="2"/>
                </a:cxn>
                <a:cxn ang="0">
                  <a:pos x="32" y="2"/>
                </a:cxn>
                <a:cxn ang="0">
                  <a:pos x="30" y="8"/>
                </a:cxn>
                <a:cxn ang="0">
                  <a:pos x="22" y="8"/>
                </a:cxn>
                <a:cxn ang="0">
                  <a:pos x="14" y="8"/>
                </a:cxn>
                <a:cxn ang="0">
                  <a:pos x="0" y="12"/>
                </a:cxn>
                <a:cxn ang="0">
                  <a:pos x="0" y="26"/>
                </a:cxn>
                <a:cxn ang="0">
                  <a:pos x="0" y="35"/>
                </a:cxn>
                <a:cxn ang="0">
                  <a:pos x="6" y="35"/>
                </a:cxn>
                <a:cxn ang="0">
                  <a:pos x="4" y="47"/>
                </a:cxn>
                <a:cxn ang="0">
                  <a:pos x="14" y="47"/>
                </a:cxn>
                <a:cxn ang="0">
                  <a:pos x="20" y="47"/>
                </a:cxn>
                <a:cxn ang="0">
                  <a:pos x="20" y="45"/>
                </a:cxn>
                <a:cxn ang="0">
                  <a:pos x="24" y="45"/>
                </a:cxn>
                <a:cxn ang="0">
                  <a:pos x="32" y="47"/>
                </a:cxn>
                <a:cxn ang="0">
                  <a:pos x="38" y="49"/>
                </a:cxn>
                <a:cxn ang="0">
                  <a:pos x="38" y="51"/>
                </a:cxn>
                <a:cxn ang="0">
                  <a:pos x="42" y="51"/>
                </a:cxn>
                <a:cxn ang="0">
                  <a:pos x="47" y="61"/>
                </a:cxn>
                <a:cxn ang="0">
                  <a:pos x="55" y="59"/>
                </a:cxn>
                <a:cxn ang="0">
                  <a:pos x="57" y="55"/>
                </a:cxn>
                <a:cxn ang="0">
                  <a:pos x="57" y="49"/>
                </a:cxn>
                <a:cxn ang="0">
                  <a:pos x="59" y="49"/>
                </a:cxn>
                <a:cxn ang="0">
                  <a:pos x="65" y="45"/>
                </a:cxn>
                <a:cxn ang="0">
                  <a:pos x="67" y="41"/>
                </a:cxn>
                <a:cxn ang="0">
                  <a:pos x="67" y="37"/>
                </a:cxn>
                <a:cxn ang="0">
                  <a:pos x="61" y="35"/>
                </a:cxn>
                <a:cxn ang="0">
                  <a:pos x="61" y="28"/>
                </a:cxn>
                <a:cxn ang="0">
                  <a:pos x="59" y="20"/>
                </a:cxn>
                <a:cxn ang="0">
                  <a:pos x="65" y="18"/>
                </a:cxn>
                <a:cxn ang="0">
                  <a:pos x="69" y="18"/>
                </a:cxn>
                <a:cxn ang="0">
                  <a:pos x="69" y="20"/>
                </a:cxn>
                <a:cxn ang="0">
                  <a:pos x="69" y="20"/>
                </a:cxn>
              </a:cxnLst>
              <a:rect l="0" t="0" r="r" b="b"/>
              <a:pathLst>
                <a:path w="77" h="61">
                  <a:moveTo>
                    <a:pt x="69" y="20"/>
                  </a:moveTo>
                  <a:lnTo>
                    <a:pt x="75" y="18"/>
                  </a:lnTo>
                  <a:lnTo>
                    <a:pt x="75" y="16"/>
                  </a:lnTo>
                  <a:lnTo>
                    <a:pt x="77" y="12"/>
                  </a:lnTo>
                  <a:lnTo>
                    <a:pt x="75" y="8"/>
                  </a:lnTo>
                  <a:lnTo>
                    <a:pt x="71" y="6"/>
                  </a:lnTo>
                  <a:lnTo>
                    <a:pt x="65" y="2"/>
                  </a:lnTo>
                  <a:lnTo>
                    <a:pt x="59" y="0"/>
                  </a:lnTo>
                  <a:lnTo>
                    <a:pt x="55" y="0"/>
                  </a:lnTo>
                  <a:lnTo>
                    <a:pt x="55" y="6"/>
                  </a:lnTo>
                  <a:lnTo>
                    <a:pt x="38" y="6"/>
                  </a:lnTo>
                  <a:lnTo>
                    <a:pt x="38" y="2"/>
                  </a:lnTo>
                  <a:lnTo>
                    <a:pt x="34" y="2"/>
                  </a:lnTo>
                  <a:lnTo>
                    <a:pt x="32" y="2"/>
                  </a:lnTo>
                  <a:lnTo>
                    <a:pt x="30" y="8"/>
                  </a:lnTo>
                  <a:lnTo>
                    <a:pt x="22" y="8"/>
                  </a:lnTo>
                  <a:lnTo>
                    <a:pt x="14" y="8"/>
                  </a:lnTo>
                  <a:lnTo>
                    <a:pt x="0" y="12"/>
                  </a:lnTo>
                  <a:lnTo>
                    <a:pt x="0" y="26"/>
                  </a:lnTo>
                  <a:lnTo>
                    <a:pt x="0" y="35"/>
                  </a:lnTo>
                  <a:lnTo>
                    <a:pt x="6" y="35"/>
                  </a:lnTo>
                  <a:lnTo>
                    <a:pt x="4" y="47"/>
                  </a:lnTo>
                  <a:lnTo>
                    <a:pt x="14" y="47"/>
                  </a:lnTo>
                  <a:lnTo>
                    <a:pt x="20" y="47"/>
                  </a:lnTo>
                  <a:lnTo>
                    <a:pt x="20" y="45"/>
                  </a:lnTo>
                  <a:lnTo>
                    <a:pt x="24" y="45"/>
                  </a:lnTo>
                  <a:lnTo>
                    <a:pt x="32" y="47"/>
                  </a:lnTo>
                  <a:lnTo>
                    <a:pt x="38" y="49"/>
                  </a:lnTo>
                  <a:lnTo>
                    <a:pt x="38" y="51"/>
                  </a:lnTo>
                  <a:lnTo>
                    <a:pt x="42" y="51"/>
                  </a:lnTo>
                  <a:lnTo>
                    <a:pt x="47" y="61"/>
                  </a:lnTo>
                  <a:lnTo>
                    <a:pt x="55" y="59"/>
                  </a:lnTo>
                  <a:lnTo>
                    <a:pt x="57" y="55"/>
                  </a:lnTo>
                  <a:lnTo>
                    <a:pt x="57" y="49"/>
                  </a:lnTo>
                  <a:lnTo>
                    <a:pt x="59" y="49"/>
                  </a:lnTo>
                  <a:lnTo>
                    <a:pt x="65" y="45"/>
                  </a:lnTo>
                  <a:lnTo>
                    <a:pt x="67" y="41"/>
                  </a:lnTo>
                  <a:lnTo>
                    <a:pt x="67" y="37"/>
                  </a:lnTo>
                  <a:lnTo>
                    <a:pt x="61" y="35"/>
                  </a:lnTo>
                  <a:lnTo>
                    <a:pt x="61" y="28"/>
                  </a:lnTo>
                  <a:lnTo>
                    <a:pt x="59" y="20"/>
                  </a:lnTo>
                  <a:lnTo>
                    <a:pt x="65" y="18"/>
                  </a:lnTo>
                  <a:lnTo>
                    <a:pt x="69" y="18"/>
                  </a:lnTo>
                  <a:lnTo>
                    <a:pt x="69" y="20"/>
                  </a:lnTo>
                  <a:lnTo>
                    <a:pt x="69" y="2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954" name="Freeform 656">
              <a:extLst>
                <a:ext uri="{FF2B5EF4-FFF2-40B4-BE49-F238E27FC236}">
                  <a16:creationId xmlns:a16="http://schemas.microsoft.com/office/drawing/2014/main" id="{8EF251D0-E212-F245-BE44-7803F251710D}"/>
                </a:ext>
              </a:extLst>
            </p:cNvPr>
            <p:cNvSpPr>
              <a:spLocks/>
            </p:cNvSpPr>
            <p:nvPr/>
          </p:nvSpPr>
          <p:spPr bwMode="gray">
            <a:xfrm>
              <a:off x="2662238" y="4194170"/>
              <a:ext cx="76200" cy="47625"/>
            </a:xfrm>
            <a:custGeom>
              <a:avLst/>
              <a:gdLst/>
              <a:ahLst/>
              <a:cxnLst>
                <a:cxn ang="0">
                  <a:pos x="0" y="16"/>
                </a:cxn>
                <a:cxn ang="0">
                  <a:pos x="0" y="16"/>
                </a:cxn>
                <a:cxn ang="0">
                  <a:pos x="4" y="18"/>
                </a:cxn>
                <a:cxn ang="0">
                  <a:pos x="10" y="20"/>
                </a:cxn>
                <a:cxn ang="0">
                  <a:pos x="10" y="22"/>
                </a:cxn>
                <a:cxn ang="0">
                  <a:pos x="10" y="26"/>
                </a:cxn>
                <a:cxn ang="0">
                  <a:pos x="16" y="26"/>
                </a:cxn>
                <a:cxn ang="0">
                  <a:pos x="22" y="26"/>
                </a:cxn>
                <a:cxn ang="0">
                  <a:pos x="32" y="26"/>
                </a:cxn>
                <a:cxn ang="0">
                  <a:pos x="42" y="30"/>
                </a:cxn>
                <a:cxn ang="0">
                  <a:pos x="44" y="26"/>
                </a:cxn>
                <a:cxn ang="0">
                  <a:pos x="48" y="26"/>
                </a:cxn>
                <a:cxn ang="0">
                  <a:pos x="48" y="12"/>
                </a:cxn>
                <a:cxn ang="0">
                  <a:pos x="40" y="10"/>
                </a:cxn>
                <a:cxn ang="0">
                  <a:pos x="34" y="8"/>
                </a:cxn>
                <a:cxn ang="0">
                  <a:pos x="32" y="6"/>
                </a:cxn>
                <a:cxn ang="0">
                  <a:pos x="22" y="2"/>
                </a:cxn>
                <a:cxn ang="0">
                  <a:pos x="14" y="0"/>
                </a:cxn>
                <a:cxn ang="0">
                  <a:pos x="12" y="2"/>
                </a:cxn>
                <a:cxn ang="0">
                  <a:pos x="6" y="6"/>
                </a:cxn>
                <a:cxn ang="0">
                  <a:pos x="6" y="10"/>
                </a:cxn>
                <a:cxn ang="0">
                  <a:pos x="6" y="12"/>
                </a:cxn>
                <a:cxn ang="0">
                  <a:pos x="2" y="12"/>
                </a:cxn>
                <a:cxn ang="0">
                  <a:pos x="0" y="12"/>
                </a:cxn>
                <a:cxn ang="0">
                  <a:pos x="0" y="16"/>
                </a:cxn>
                <a:cxn ang="0">
                  <a:pos x="0" y="16"/>
                </a:cxn>
              </a:cxnLst>
              <a:rect l="0" t="0" r="r" b="b"/>
              <a:pathLst>
                <a:path w="48" h="30">
                  <a:moveTo>
                    <a:pt x="0" y="16"/>
                  </a:moveTo>
                  <a:lnTo>
                    <a:pt x="0" y="16"/>
                  </a:lnTo>
                  <a:lnTo>
                    <a:pt x="4" y="18"/>
                  </a:lnTo>
                  <a:lnTo>
                    <a:pt x="10" y="20"/>
                  </a:lnTo>
                  <a:lnTo>
                    <a:pt x="10" y="22"/>
                  </a:lnTo>
                  <a:lnTo>
                    <a:pt x="10" y="26"/>
                  </a:lnTo>
                  <a:lnTo>
                    <a:pt x="16" y="26"/>
                  </a:lnTo>
                  <a:lnTo>
                    <a:pt x="22" y="26"/>
                  </a:lnTo>
                  <a:lnTo>
                    <a:pt x="32" y="26"/>
                  </a:lnTo>
                  <a:lnTo>
                    <a:pt x="42" y="30"/>
                  </a:lnTo>
                  <a:lnTo>
                    <a:pt x="44" y="26"/>
                  </a:lnTo>
                  <a:lnTo>
                    <a:pt x="48" y="26"/>
                  </a:lnTo>
                  <a:lnTo>
                    <a:pt x="48" y="12"/>
                  </a:lnTo>
                  <a:lnTo>
                    <a:pt x="40" y="10"/>
                  </a:lnTo>
                  <a:lnTo>
                    <a:pt x="34" y="8"/>
                  </a:lnTo>
                  <a:lnTo>
                    <a:pt x="32" y="6"/>
                  </a:lnTo>
                  <a:lnTo>
                    <a:pt x="22" y="2"/>
                  </a:lnTo>
                  <a:lnTo>
                    <a:pt x="14" y="0"/>
                  </a:lnTo>
                  <a:lnTo>
                    <a:pt x="12" y="2"/>
                  </a:lnTo>
                  <a:lnTo>
                    <a:pt x="6" y="6"/>
                  </a:lnTo>
                  <a:lnTo>
                    <a:pt x="6" y="10"/>
                  </a:lnTo>
                  <a:lnTo>
                    <a:pt x="6" y="12"/>
                  </a:lnTo>
                  <a:lnTo>
                    <a:pt x="2" y="12"/>
                  </a:lnTo>
                  <a:lnTo>
                    <a:pt x="0" y="12"/>
                  </a:lnTo>
                  <a:lnTo>
                    <a:pt x="0" y="16"/>
                  </a:lnTo>
                  <a:lnTo>
                    <a:pt x="0" y="16"/>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955" name="Freeform 657">
              <a:extLst>
                <a:ext uri="{FF2B5EF4-FFF2-40B4-BE49-F238E27FC236}">
                  <a16:creationId xmlns:a16="http://schemas.microsoft.com/office/drawing/2014/main" id="{8A81D74C-7F2E-C44F-BA7D-8DEB13882E84}"/>
                </a:ext>
              </a:extLst>
            </p:cNvPr>
            <p:cNvSpPr>
              <a:spLocks/>
            </p:cNvSpPr>
            <p:nvPr/>
          </p:nvSpPr>
          <p:spPr bwMode="gray">
            <a:xfrm>
              <a:off x="2662238" y="4194170"/>
              <a:ext cx="76200" cy="47625"/>
            </a:xfrm>
            <a:custGeom>
              <a:avLst/>
              <a:gdLst/>
              <a:ahLst/>
              <a:cxnLst>
                <a:cxn ang="0">
                  <a:pos x="0" y="16"/>
                </a:cxn>
                <a:cxn ang="0">
                  <a:pos x="0" y="16"/>
                </a:cxn>
                <a:cxn ang="0">
                  <a:pos x="4" y="18"/>
                </a:cxn>
                <a:cxn ang="0">
                  <a:pos x="10" y="20"/>
                </a:cxn>
                <a:cxn ang="0">
                  <a:pos x="10" y="22"/>
                </a:cxn>
                <a:cxn ang="0">
                  <a:pos x="10" y="26"/>
                </a:cxn>
                <a:cxn ang="0">
                  <a:pos x="16" y="26"/>
                </a:cxn>
                <a:cxn ang="0">
                  <a:pos x="22" y="26"/>
                </a:cxn>
                <a:cxn ang="0">
                  <a:pos x="32" y="26"/>
                </a:cxn>
                <a:cxn ang="0">
                  <a:pos x="42" y="30"/>
                </a:cxn>
                <a:cxn ang="0">
                  <a:pos x="44" y="26"/>
                </a:cxn>
                <a:cxn ang="0">
                  <a:pos x="48" y="26"/>
                </a:cxn>
                <a:cxn ang="0">
                  <a:pos x="48" y="12"/>
                </a:cxn>
                <a:cxn ang="0">
                  <a:pos x="40" y="10"/>
                </a:cxn>
                <a:cxn ang="0">
                  <a:pos x="34" y="8"/>
                </a:cxn>
                <a:cxn ang="0">
                  <a:pos x="32" y="6"/>
                </a:cxn>
                <a:cxn ang="0">
                  <a:pos x="22" y="2"/>
                </a:cxn>
                <a:cxn ang="0">
                  <a:pos x="14" y="0"/>
                </a:cxn>
                <a:cxn ang="0">
                  <a:pos x="12" y="2"/>
                </a:cxn>
                <a:cxn ang="0">
                  <a:pos x="6" y="6"/>
                </a:cxn>
                <a:cxn ang="0">
                  <a:pos x="6" y="10"/>
                </a:cxn>
                <a:cxn ang="0">
                  <a:pos x="6" y="12"/>
                </a:cxn>
                <a:cxn ang="0">
                  <a:pos x="2" y="12"/>
                </a:cxn>
                <a:cxn ang="0">
                  <a:pos x="0" y="12"/>
                </a:cxn>
                <a:cxn ang="0">
                  <a:pos x="0" y="16"/>
                </a:cxn>
                <a:cxn ang="0">
                  <a:pos x="0" y="16"/>
                </a:cxn>
              </a:cxnLst>
              <a:rect l="0" t="0" r="r" b="b"/>
              <a:pathLst>
                <a:path w="48" h="30">
                  <a:moveTo>
                    <a:pt x="0" y="16"/>
                  </a:moveTo>
                  <a:lnTo>
                    <a:pt x="0" y="16"/>
                  </a:lnTo>
                  <a:lnTo>
                    <a:pt x="4" y="18"/>
                  </a:lnTo>
                  <a:lnTo>
                    <a:pt x="10" y="20"/>
                  </a:lnTo>
                  <a:lnTo>
                    <a:pt x="10" y="22"/>
                  </a:lnTo>
                  <a:lnTo>
                    <a:pt x="10" y="26"/>
                  </a:lnTo>
                  <a:lnTo>
                    <a:pt x="16" y="26"/>
                  </a:lnTo>
                  <a:lnTo>
                    <a:pt x="22" y="26"/>
                  </a:lnTo>
                  <a:lnTo>
                    <a:pt x="32" y="26"/>
                  </a:lnTo>
                  <a:lnTo>
                    <a:pt x="42" y="30"/>
                  </a:lnTo>
                  <a:lnTo>
                    <a:pt x="44" y="26"/>
                  </a:lnTo>
                  <a:lnTo>
                    <a:pt x="48" y="26"/>
                  </a:lnTo>
                  <a:lnTo>
                    <a:pt x="48" y="12"/>
                  </a:lnTo>
                  <a:lnTo>
                    <a:pt x="40" y="10"/>
                  </a:lnTo>
                  <a:lnTo>
                    <a:pt x="34" y="8"/>
                  </a:lnTo>
                  <a:lnTo>
                    <a:pt x="32" y="6"/>
                  </a:lnTo>
                  <a:lnTo>
                    <a:pt x="22" y="2"/>
                  </a:lnTo>
                  <a:lnTo>
                    <a:pt x="14" y="0"/>
                  </a:lnTo>
                  <a:lnTo>
                    <a:pt x="12" y="2"/>
                  </a:lnTo>
                  <a:lnTo>
                    <a:pt x="6" y="6"/>
                  </a:lnTo>
                  <a:lnTo>
                    <a:pt x="6" y="10"/>
                  </a:lnTo>
                  <a:lnTo>
                    <a:pt x="6" y="12"/>
                  </a:lnTo>
                  <a:lnTo>
                    <a:pt x="2" y="12"/>
                  </a:lnTo>
                  <a:lnTo>
                    <a:pt x="0" y="12"/>
                  </a:lnTo>
                  <a:lnTo>
                    <a:pt x="0" y="16"/>
                  </a:lnTo>
                  <a:lnTo>
                    <a:pt x="0" y="16"/>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956" name="Freeform 658">
              <a:extLst>
                <a:ext uri="{FF2B5EF4-FFF2-40B4-BE49-F238E27FC236}">
                  <a16:creationId xmlns:a16="http://schemas.microsoft.com/office/drawing/2014/main" id="{742682C8-F088-8440-BA46-4435C5A3A175}"/>
                </a:ext>
              </a:extLst>
            </p:cNvPr>
            <p:cNvSpPr>
              <a:spLocks/>
            </p:cNvSpPr>
            <p:nvPr/>
          </p:nvSpPr>
          <p:spPr bwMode="gray">
            <a:xfrm>
              <a:off x="6162677" y="4257669"/>
              <a:ext cx="52388" cy="65088"/>
            </a:xfrm>
            <a:custGeom>
              <a:avLst/>
              <a:gdLst/>
              <a:ahLst/>
              <a:cxnLst>
                <a:cxn ang="0">
                  <a:pos x="29" y="31"/>
                </a:cxn>
                <a:cxn ang="0">
                  <a:pos x="29" y="31"/>
                </a:cxn>
                <a:cxn ang="0">
                  <a:pos x="27" y="27"/>
                </a:cxn>
                <a:cxn ang="0">
                  <a:pos x="25" y="27"/>
                </a:cxn>
                <a:cxn ang="0">
                  <a:pos x="25" y="25"/>
                </a:cxn>
                <a:cxn ang="0">
                  <a:pos x="33" y="17"/>
                </a:cxn>
                <a:cxn ang="0">
                  <a:pos x="33" y="9"/>
                </a:cxn>
                <a:cxn ang="0">
                  <a:pos x="33" y="6"/>
                </a:cxn>
                <a:cxn ang="0">
                  <a:pos x="27" y="0"/>
                </a:cxn>
                <a:cxn ang="0">
                  <a:pos x="19" y="7"/>
                </a:cxn>
                <a:cxn ang="0">
                  <a:pos x="15" y="2"/>
                </a:cxn>
                <a:cxn ang="0">
                  <a:pos x="14" y="6"/>
                </a:cxn>
                <a:cxn ang="0">
                  <a:pos x="8" y="11"/>
                </a:cxn>
                <a:cxn ang="0">
                  <a:pos x="6" y="17"/>
                </a:cxn>
                <a:cxn ang="0">
                  <a:pos x="6" y="21"/>
                </a:cxn>
                <a:cxn ang="0">
                  <a:pos x="4" y="27"/>
                </a:cxn>
                <a:cxn ang="0">
                  <a:pos x="4" y="29"/>
                </a:cxn>
                <a:cxn ang="0">
                  <a:pos x="0" y="35"/>
                </a:cxn>
                <a:cxn ang="0">
                  <a:pos x="0" y="37"/>
                </a:cxn>
                <a:cxn ang="0">
                  <a:pos x="6" y="41"/>
                </a:cxn>
                <a:cxn ang="0">
                  <a:pos x="10" y="41"/>
                </a:cxn>
                <a:cxn ang="0">
                  <a:pos x="15" y="39"/>
                </a:cxn>
                <a:cxn ang="0">
                  <a:pos x="23" y="41"/>
                </a:cxn>
                <a:cxn ang="0">
                  <a:pos x="29" y="31"/>
                </a:cxn>
                <a:cxn ang="0">
                  <a:pos x="29" y="31"/>
                </a:cxn>
              </a:cxnLst>
              <a:rect l="0" t="0" r="r" b="b"/>
              <a:pathLst>
                <a:path w="33" h="41">
                  <a:moveTo>
                    <a:pt x="29" y="31"/>
                  </a:moveTo>
                  <a:lnTo>
                    <a:pt x="29" y="31"/>
                  </a:lnTo>
                  <a:lnTo>
                    <a:pt x="27" y="27"/>
                  </a:lnTo>
                  <a:lnTo>
                    <a:pt x="25" y="27"/>
                  </a:lnTo>
                  <a:lnTo>
                    <a:pt x="25" y="25"/>
                  </a:lnTo>
                  <a:lnTo>
                    <a:pt x="33" y="17"/>
                  </a:lnTo>
                  <a:lnTo>
                    <a:pt x="33" y="9"/>
                  </a:lnTo>
                  <a:lnTo>
                    <a:pt x="33" y="6"/>
                  </a:lnTo>
                  <a:lnTo>
                    <a:pt x="27" y="0"/>
                  </a:lnTo>
                  <a:lnTo>
                    <a:pt x="19" y="7"/>
                  </a:lnTo>
                  <a:lnTo>
                    <a:pt x="15" y="2"/>
                  </a:lnTo>
                  <a:lnTo>
                    <a:pt x="14" y="6"/>
                  </a:lnTo>
                  <a:lnTo>
                    <a:pt x="8" y="11"/>
                  </a:lnTo>
                  <a:lnTo>
                    <a:pt x="6" y="17"/>
                  </a:lnTo>
                  <a:lnTo>
                    <a:pt x="6" y="21"/>
                  </a:lnTo>
                  <a:lnTo>
                    <a:pt x="4" y="27"/>
                  </a:lnTo>
                  <a:lnTo>
                    <a:pt x="4" y="29"/>
                  </a:lnTo>
                  <a:lnTo>
                    <a:pt x="0" y="35"/>
                  </a:lnTo>
                  <a:lnTo>
                    <a:pt x="0" y="37"/>
                  </a:lnTo>
                  <a:lnTo>
                    <a:pt x="6" y="41"/>
                  </a:lnTo>
                  <a:lnTo>
                    <a:pt x="10" y="41"/>
                  </a:lnTo>
                  <a:lnTo>
                    <a:pt x="15" y="39"/>
                  </a:lnTo>
                  <a:lnTo>
                    <a:pt x="23" y="41"/>
                  </a:lnTo>
                  <a:lnTo>
                    <a:pt x="29" y="31"/>
                  </a:lnTo>
                  <a:lnTo>
                    <a:pt x="29" y="31"/>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grpSp>
          <p:nvGrpSpPr>
            <p:cNvPr id="957" name="Group 1841">
              <a:extLst>
                <a:ext uri="{FF2B5EF4-FFF2-40B4-BE49-F238E27FC236}">
                  <a16:creationId xmlns:a16="http://schemas.microsoft.com/office/drawing/2014/main" id="{5E3C059D-6D18-5246-8E33-89860C773F1D}"/>
                </a:ext>
              </a:extLst>
            </p:cNvPr>
            <p:cNvGrpSpPr/>
            <p:nvPr/>
          </p:nvGrpSpPr>
          <p:grpSpPr bwMode="gray">
            <a:xfrm>
              <a:off x="5276851" y="2620960"/>
              <a:ext cx="125412" cy="153988"/>
              <a:chOff x="5276850" y="2620963"/>
              <a:chExt cx="125412" cy="153988"/>
            </a:xfrm>
            <a:grpFill/>
          </p:grpSpPr>
          <p:sp>
            <p:nvSpPr>
              <p:cNvPr id="1143" name="Freeform 234">
                <a:extLst>
                  <a:ext uri="{FF2B5EF4-FFF2-40B4-BE49-F238E27FC236}">
                    <a16:creationId xmlns:a16="http://schemas.microsoft.com/office/drawing/2014/main" id="{784B53D3-C9D1-414C-9124-177E3082FD06}"/>
                  </a:ext>
                </a:extLst>
              </p:cNvPr>
              <p:cNvSpPr>
                <a:spLocks noEditPoints="1"/>
              </p:cNvSpPr>
              <p:nvPr/>
            </p:nvSpPr>
            <p:spPr bwMode="gray">
              <a:xfrm>
                <a:off x="5276850" y="2620963"/>
                <a:ext cx="125412" cy="153988"/>
              </a:xfrm>
              <a:custGeom>
                <a:avLst/>
                <a:gdLst/>
                <a:ahLst/>
                <a:cxnLst>
                  <a:cxn ang="0">
                    <a:pos x="28" y="79"/>
                  </a:cxn>
                  <a:cxn ang="0">
                    <a:pos x="38" y="73"/>
                  </a:cxn>
                  <a:cxn ang="0">
                    <a:pos x="40" y="79"/>
                  </a:cxn>
                  <a:cxn ang="0">
                    <a:pos x="46" y="79"/>
                  </a:cxn>
                  <a:cxn ang="0">
                    <a:pos x="32" y="67"/>
                  </a:cxn>
                  <a:cxn ang="0">
                    <a:pos x="40" y="44"/>
                  </a:cxn>
                  <a:cxn ang="0">
                    <a:pos x="51" y="42"/>
                  </a:cxn>
                  <a:cxn ang="0">
                    <a:pos x="42" y="40"/>
                  </a:cxn>
                  <a:cxn ang="0">
                    <a:pos x="40" y="22"/>
                  </a:cxn>
                  <a:cxn ang="0">
                    <a:pos x="40" y="20"/>
                  </a:cxn>
                  <a:cxn ang="0">
                    <a:pos x="46" y="14"/>
                  </a:cxn>
                  <a:cxn ang="0">
                    <a:pos x="46" y="2"/>
                  </a:cxn>
                  <a:cxn ang="0">
                    <a:pos x="38" y="2"/>
                  </a:cxn>
                  <a:cxn ang="0">
                    <a:pos x="30" y="10"/>
                  </a:cxn>
                  <a:cxn ang="0">
                    <a:pos x="28" y="14"/>
                  </a:cxn>
                  <a:cxn ang="0">
                    <a:pos x="18" y="18"/>
                  </a:cxn>
                  <a:cxn ang="0">
                    <a:pos x="10" y="20"/>
                  </a:cxn>
                  <a:cxn ang="0">
                    <a:pos x="2" y="30"/>
                  </a:cxn>
                  <a:cxn ang="0">
                    <a:pos x="10" y="24"/>
                  </a:cxn>
                  <a:cxn ang="0">
                    <a:pos x="14" y="22"/>
                  </a:cxn>
                  <a:cxn ang="0">
                    <a:pos x="28" y="34"/>
                  </a:cxn>
                  <a:cxn ang="0">
                    <a:pos x="20" y="30"/>
                  </a:cxn>
                  <a:cxn ang="0">
                    <a:pos x="0" y="38"/>
                  </a:cxn>
                  <a:cxn ang="0">
                    <a:pos x="2" y="51"/>
                  </a:cxn>
                  <a:cxn ang="0">
                    <a:pos x="6" y="57"/>
                  </a:cxn>
                  <a:cxn ang="0">
                    <a:pos x="2" y="63"/>
                  </a:cxn>
                  <a:cxn ang="0">
                    <a:pos x="12" y="77"/>
                  </a:cxn>
                  <a:cxn ang="0">
                    <a:pos x="28" y="79"/>
                  </a:cxn>
                  <a:cxn ang="0">
                    <a:pos x="75" y="81"/>
                  </a:cxn>
                  <a:cxn ang="0">
                    <a:pos x="69" y="83"/>
                  </a:cxn>
                  <a:cxn ang="0">
                    <a:pos x="61" y="87"/>
                  </a:cxn>
                  <a:cxn ang="0">
                    <a:pos x="53" y="83"/>
                  </a:cxn>
                  <a:cxn ang="0">
                    <a:pos x="53" y="89"/>
                  </a:cxn>
                  <a:cxn ang="0">
                    <a:pos x="59" y="97"/>
                  </a:cxn>
                  <a:cxn ang="0">
                    <a:pos x="63" y="93"/>
                  </a:cxn>
                  <a:cxn ang="0">
                    <a:pos x="69" y="93"/>
                  </a:cxn>
                  <a:cxn ang="0">
                    <a:pos x="75" y="83"/>
                  </a:cxn>
                  <a:cxn ang="0">
                    <a:pos x="75" y="81"/>
                  </a:cxn>
                  <a:cxn ang="0">
                    <a:pos x="47" y="81"/>
                  </a:cxn>
                  <a:cxn ang="0">
                    <a:pos x="46" y="89"/>
                  </a:cxn>
                  <a:cxn ang="0">
                    <a:pos x="47" y="83"/>
                  </a:cxn>
                  <a:cxn ang="0">
                    <a:pos x="47" y="79"/>
                  </a:cxn>
                  <a:cxn ang="0">
                    <a:pos x="47" y="81"/>
                  </a:cxn>
                  <a:cxn ang="0">
                    <a:pos x="69" y="47"/>
                  </a:cxn>
                  <a:cxn ang="0">
                    <a:pos x="65" y="57"/>
                  </a:cxn>
                  <a:cxn ang="0">
                    <a:pos x="63" y="61"/>
                  </a:cxn>
                  <a:cxn ang="0">
                    <a:pos x="61" y="57"/>
                  </a:cxn>
                  <a:cxn ang="0">
                    <a:pos x="53" y="57"/>
                  </a:cxn>
                  <a:cxn ang="0">
                    <a:pos x="47" y="61"/>
                  </a:cxn>
                  <a:cxn ang="0">
                    <a:pos x="51" y="67"/>
                  </a:cxn>
                  <a:cxn ang="0">
                    <a:pos x="53" y="77"/>
                  </a:cxn>
                  <a:cxn ang="0">
                    <a:pos x="59" y="73"/>
                  </a:cxn>
                  <a:cxn ang="0">
                    <a:pos x="63" y="73"/>
                  </a:cxn>
                  <a:cxn ang="0">
                    <a:pos x="69" y="81"/>
                  </a:cxn>
                  <a:cxn ang="0">
                    <a:pos x="73" y="73"/>
                  </a:cxn>
                  <a:cxn ang="0">
                    <a:pos x="75" y="67"/>
                  </a:cxn>
                  <a:cxn ang="0">
                    <a:pos x="75" y="61"/>
                  </a:cxn>
                  <a:cxn ang="0">
                    <a:pos x="73" y="47"/>
                  </a:cxn>
                  <a:cxn ang="0">
                    <a:pos x="69" y="47"/>
                  </a:cxn>
                  <a:cxn ang="0">
                    <a:pos x="14" y="24"/>
                  </a:cxn>
                  <a:cxn ang="0">
                    <a:pos x="12" y="32"/>
                  </a:cxn>
                  <a:cxn ang="0">
                    <a:pos x="18" y="28"/>
                  </a:cxn>
                  <a:cxn ang="0">
                    <a:pos x="14" y="24"/>
                  </a:cxn>
                </a:cxnLst>
                <a:rect l="0" t="0" r="r" b="b"/>
                <a:pathLst>
                  <a:path w="79" h="97">
                    <a:moveTo>
                      <a:pt x="28" y="79"/>
                    </a:moveTo>
                    <a:lnTo>
                      <a:pt x="28" y="79"/>
                    </a:lnTo>
                    <a:lnTo>
                      <a:pt x="30" y="67"/>
                    </a:lnTo>
                    <a:lnTo>
                      <a:pt x="38" y="73"/>
                    </a:lnTo>
                    <a:lnTo>
                      <a:pt x="38" y="79"/>
                    </a:lnTo>
                    <a:lnTo>
                      <a:pt x="40" y="79"/>
                    </a:lnTo>
                    <a:lnTo>
                      <a:pt x="42" y="79"/>
                    </a:lnTo>
                    <a:lnTo>
                      <a:pt x="46" y="79"/>
                    </a:lnTo>
                    <a:lnTo>
                      <a:pt x="46" y="67"/>
                    </a:lnTo>
                    <a:lnTo>
                      <a:pt x="32" y="67"/>
                    </a:lnTo>
                    <a:lnTo>
                      <a:pt x="38" y="57"/>
                    </a:lnTo>
                    <a:lnTo>
                      <a:pt x="40" y="44"/>
                    </a:lnTo>
                    <a:lnTo>
                      <a:pt x="46" y="47"/>
                    </a:lnTo>
                    <a:lnTo>
                      <a:pt x="51" y="42"/>
                    </a:lnTo>
                    <a:lnTo>
                      <a:pt x="47" y="40"/>
                    </a:lnTo>
                    <a:lnTo>
                      <a:pt x="42" y="40"/>
                    </a:lnTo>
                    <a:lnTo>
                      <a:pt x="40" y="32"/>
                    </a:lnTo>
                    <a:lnTo>
                      <a:pt x="40" y="22"/>
                    </a:lnTo>
                    <a:lnTo>
                      <a:pt x="32" y="20"/>
                    </a:lnTo>
                    <a:lnTo>
                      <a:pt x="40" y="20"/>
                    </a:lnTo>
                    <a:lnTo>
                      <a:pt x="42" y="14"/>
                    </a:lnTo>
                    <a:lnTo>
                      <a:pt x="46" y="14"/>
                    </a:lnTo>
                    <a:lnTo>
                      <a:pt x="42" y="8"/>
                    </a:lnTo>
                    <a:lnTo>
                      <a:pt x="46" y="2"/>
                    </a:lnTo>
                    <a:lnTo>
                      <a:pt x="46" y="0"/>
                    </a:lnTo>
                    <a:lnTo>
                      <a:pt x="38" y="2"/>
                    </a:lnTo>
                    <a:lnTo>
                      <a:pt x="32" y="4"/>
                    </a:lnTo>
                    <a:lnTo>
                      <a:pt x="30" y="10"/>
                    </a:lnTo>
                    <a:lnTo>
                      <a:pt x="28" y="12"/>
                    </a:lnTo>
                    <a:lnTo>
                      <a:pt x="28" y="14"/>
                    </a:lnTo>
                    <a:lnTo>
                      <a:pt x="20" y="18"/>
                    </a:lnTo>
                    <a:lnTo>
                      <a:pt x="18" y="18"/>
                    </a:lnTo>
                    <a:lnTo>
                      <a:pt x="14" y="18"/>
                    </a:lnTo>
                    <a:lnTo>
                      <a:pt x="10" y="20"/>
                    </a:lnTo>
                    <a:lnTo>
                      <a:pt x="2" y="28"/>
                    </a:lnTo>
                    <a:lnTo>
                      <a:pt x="2" y="30"/>
                    </a:lnTo>
                    <a:lnTo>
                      <a:pt x="6" y="30"/>
                    </a:lnTo>
                    <a:lnTo>
                      <a:pt x="10" y="24"/>
                    </a:lnTo>
                    <a:lnTo>
                      <a:pt x="12" y="22"/>
                    </a:lnTo>
                    <a:lnTo>
                      <a:pt x="14" y="22"/>
                    </a:lnTo>
                    <a:lnTo>
                      <a:pt x="24" y="22"/>
                    </a:lnTo>
                    <a:lnTo>
                      <a:pt x="28" y="34"/>
                    </a:lnTo>
                    <a:lnTo>
                      <a:pt x="22" y="30"/>
                    </a:lnTo>
                    <a:lnTo>
                      <a:pt x="20" y="30"/>
                    </a:lnTo>
                    <a:lnTo>
                      <a:pt x="14" y="40"/>
                    </a:lnTo>
                    <a:lnTo>
                      <a:pt x="0" y="38"/>
                    </a:lnTo>
                    <a:lnTo>
                      <a:pt x="2" y="49"/>
                    </a:lnTo>
                    <a:lnTo>
                      <a:pt x="2" y="51"/>
                    </a:lnTo>
                    <a:lnTo>
                      <a:pt x="6" y="53"/>
                    </a:lnTo>
                    <a:lnTo>
                      <a:pt x="6" y="57"/>
                    </a:lnTo>
                    <a:lnTo>
                      <a:pt x="2" y="59"/>
                    </a:lnTo>
                    <a:lnTo>
                      <a:pt x="2" y="63"/>
                    </a:lnTo>
                    <a:lnTo>
                      <a:pt x="4" y="69"/>
                    </a:lnTo>
                    <a:lnTo>
                      <a:pt x="12" y="77"/>
                    </a:lnTo>
                    <a:lnTo>
                      <a:pt x="12" y="79"/>
                    </a:lnTo>
                    <a:lnTo>
                      <a:pt x="28" y="79"/>
                    </a:lnTo>
                    <a:lnTo>
                      <a:pt x="28" y="79"/>
                    </a:lnTo>
                    <a:close/>
                    <a:moveTo>
                      <a:pt x="75" y="81"/>
                    </a:moveTo>
                    <a:lnTo>
                      <a:pt x="75" y="81"/>
                    </a:lnTo>
                    <a:lnTo>
                      <a:pt x="69" y="83"/>
                    </a:lnTo>
                    <a:lnTo>
                      <a:pt x="63" y="87"/>
                    </a:lnTo>
                    <a:lnTo>
                      <a:pt x="61" y="87"/>
                    </a:lnTo>
                    <a:lnTo>
                      <a:pt x="55" y="83"/>
                    </a:lnTo>
                    <a:lnTo>
                      <a:pt x="53" y="83"/>
                    </a:lnTo>
                    <a:lnTo>
                      <a:pt x="53" y="87"/>
                    </a:lnTo>
                    <a:lnTo>
                      <a:pt x="53" y="89"/>
                    </a:lnTo>
                    <a:lnTo>
                      <a:pt x="55" y="93"/>
                    </a:lnTo>
                    <a:lnTo>
                      <a:pt x="59" y="97"/>
                    </a:lnTo>
                    <a:lnTo>
                      <a:pt x="61" y="97"/>
                    </a:lnTo>
                    <a:lnTo>
                      <a:pt x="63" y="93"/>
                    </a:lnTo>
                    <a:lnTo>
                      <a:pt x="65" y="93"/>
                    </a:lnTo>
                    <a:lnTo>
                      <a:pt x="69" y="93"/>
                    </a:lnTo>
                    <a:lnTo>
                      <a:pt x="71" y="89"/>
                    </a:lnTo>
                    <a:lnTo>
                      <a:pt x="75" y="83"/>
                    </a:lnTo>
                    <a:lnTo>
                      <a:pt x="79" y="81"/>
                    </a:lnTo>
                    <a:lnTo>
                      <a:pt x="75" y="81"/>
                    </a:lnTo>
                    <a:lnTo>
                      <a:pt x="75" y="81"/>
                    </a:lnTo>
                    <a:close/>
                    <a:moveTo>
                      <a:pt x="47" y="81"/>
                    </a:moveTo>
                    <a:lnTo>
                      <a:pt x="47" y="81"/>
                    </a:lnTo>
                    <a:lnTo>
                      <a:pt x="46" y="89"/>
                    </a:lnTo>
                    <a:lnTo>
                      <a:pt x="46" y="91"/>
                    </a:lnTo>
                    <a:lnTo>
                      <a:pt x="47" y="83"/>
                    </a:lnTo>
                    <a:lnTo>
                      <a:pt x="51" y="81"/>
                    </a:lnTo>
                    <a:lnTo>
                      <a:pt x="47" y="79"/>
                    </a:lnTo>
                    <a:lnTo>
                      <a:pt x="47" y="81"/>
                    </a:lnTo>
                    <a:lnTo>
                      <a:pt x="47" y="81"/>
                    </a:lnTo>
                    <a:close/>
                    <a:moveTo>
                      <a:pt x="69" y="47"/>
                    </a:moveTo>
                    <a:lnTo>
                      <a:pt x="69" y="47"/>
                    </a:lnTo>
                    <a:lnTo>
                      <a:pt x="63" y="49"/>
                    </a:lnTo>
                    <a:lnTo>
                      <a:pt x="65" y="57"/>
                    </a:lnTo>
                    <a:lnTo>
                      <a:pt x="63" y="59"/>
                    </a:lnTo>
                    <a:lnTo>
                      <a:pt x="63" y="61"/>
                    </a:lnTo>
                    <a:lnTo>
                      <a:pt x="61" y="61"/>
                    </a:lnTo>
                    <a:lnTo>
                      <a:pt x="61" y="57"/>
                    </a:lnTo>
                    <a:lnTo>
                      <a:pt x="55" y="57"/>
                    </a:lnTo>
                    <a:lnTo>
                      <a:pt x="53" y="57"/>
                    </a:lnTo>
                    <a:lnTo>
                      <a:pt x="53" y="61"/>
                    </a:lnTo>
                    <a:lnTo>
                      <a:pt x="47" y="61"/>
                    </a:lnTo>
                    <a:lnTo>
                      <a:pt x="47" y="63"/>
                    </a:lnTo>
                    <a:lnTo>
                      <a:pt x="51" y="67"/>
                    </a:lnTo>
                    <a:lnTo>
                      <a:pt x="53" y="67"/>
                    </a:lnTo>
                    <a:lnTo>
                      <a:pt x="53" y="77"/>
                    </a:lnTo>
                    <a:lnTo>
                      <a:pt x="61" y="77"/>
                    </a:lnTo>
                    <a:lnTo>
                      <a:pt x="59" y="73"/>
                    </a:lnTo>
                    <a:lnTo>
                      <a:pt x="61" y="73"/>
                    </a:lnTo>
                    <a:lnTo>
                      <a:pt x="63" y="73"/>
                    </a:lnTo>
                    <a:lnTo>
                      <a:pt x="63" y="81"/>
                    </a:lnTo>
                    <a:lnTo>
                      <a:pt x="69" y="81"/>
                    </a:lnTo>
                    <a:lnTo>
                      <a:pt x="69" y="77"/>
                    </a:lnTo>
                    <a:lnTo>
                      <a:pt x="73" y="73"/>
                    </a:lnTo>
                    <a:lnTo>
                      <a:pt x="75" y="71"/>
                    </a:lnTo>
                    <a:lnTo>
                      <a:pt x="75" y="67"/>
                    </a:lnTo>
                    <a:lnTo>
                      <a:pt x="71" y="63"/>
                    </a:lnTo>
                    <a:lnTo>
                      <a:pt x="75" y="61"/>
                    </a:lnTo>
                    <a:lnTo>
                      <a:pt x="75" y="53"/>
                    </a:lnTo>
                    <a:lnTo>
                      <a:pt x="73" y="47"/>
                    </a:lnTo>
                    <a:lnTo>
                      <a:pt x="69" y="47"/>
                    </a:lnTo>
                    <a:lnTo>
                      <a:pt x="69" y="47"/>
                    </a:lnTo>
                    <a:close/>
                    <a:moveTo>
                      <a:pt x="14" y="24"/>
                    </a:moveTo>
                    <a:lnTo>
                      <a:pt x="14" y="24"/>
                    </a:lnTo>
                    <a:lnTo>
                      <a:pt x="12" y="30"/>
                    </a:lnTo>
                    <a:lnTo>
                      <a:pt x="12" y="32"/>
                    </a:lnTo>
                    <a:lnTo>
                      <a:pt x="14" y="30"/>
                    </a:lnTo>
                    <a:lnTo>
                      <a:pt x="18" y="28"/>
                    </a:lnTo>
                    <a:lnTo>
                      <a:pt x="18" y="24"/>
                    </a:lnTo>
                    <a:lnTo>
                      <a:pt x="14" y="24"/>
                    </a:lnTo>
                    <a:lnTo>
                      <a:pt x="14" y="24"/>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144" name="Freeform 235">
                <a:extLst>
                  <a:ext uri="{FF2B5EF4-FFF2-40B4-BE49-F238E27FC236}">
                    <a16:creationId xmlns:a16="http://schemas.microsoft.com/office/drawing/2014/main" id="{9490AEDD-0C8A-684D-9269-04989BD7A584}"/>
                  </a:ext>
                </a:extLst>
              </p:cNvPr>
              <p:cNvSpPr>
                <a:spLocks/>
              </p:cNvSpPr>
              <p:nvPr/>
            </p:nvSpPr>
            <p:spPr bwMode="gray">
              <a:xfrm>
                <a:off x="5349875" y="2746376"/>
                <a:ext cx="7937" cy="19050"/>
              </a:xfrm>
              <a:custGeom>
                <a:avLst/>
                <a:gdLst/>
                <a:ahLst/>
                <a:cxnLst>
                  <a:cxn ang="0">
                    <a:pos x="1" y="2"/>
                  </a:cxn>
                  <a:cxn ang="0">
                    <a:pos x="1" y="2"/>
                  </a:cxn>
                  <a:cxn ang="0">
                    <a:pos x="0" y="10"/>
                  </a:cxn>
                  <a:cxn ang="0">
                    <a:pos x="0" y="12"/>
                  </a:cxn>
                  <a:cxn ang="0">
                    <a:pos x="1" y="4"/>
                  </a:cxn>
                  <a:cxn ang="0">
                    <a:pos x="5" y="2"/>
                  </a:cxn>
                  <a:cxn ang="0">
                    <a:pos x="1" y="0"/>
                  </a:cxn>
                  <a:cxn ang="0">
                    <a:pos x="1" y="2"/>
                  </a:cxn>
                </a:cxnLst>
                <a:rect l="0" t="0" r="r" b="b"/>
                <a:pathLst>
                  <a:path w="5" h="12">
                    <a:moveTo>
                      <a:pt x="1" y="2"/>
                    </a:moveTo>
                    <a:lnTo>
                      <a:pt x="1" y="2"/>
                    </a:lnTo>
                    <a:lnTo>
                      <a:pt x="0" y="10"/>
                    </a:lnTo>
                    <a:lnTo>
                      <a:pt x="0" y="12"/>
                    </a:lnTo>
                    <a:lnTo>
                      <a:pt x="1" y="4"/>
                    </a:lnTo>
                    <a:lnTo>
                      <a:pt x="5" y="2"/>
                    </a:lnTo>
                    <a:lnTo>
                      <a:pt x="1" y="0"/>
                    </a:lnTo>
                    <a:lnTo>
                      <a:pt x="1" y="2"/>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145" name="Freeform 236">
                <a:extLst>
                  <a:ext uri="{FF2B5EF4-FFF2-40B4-BE49-F238E27FC236}">
                    <a16:creationId xmlns:a16="http://schemas.microsoft.com/office/drawing/2014/main" id="{9C6B50FA-048C-384E-9678-A7706DC21489}"/>
                  </a:ext>
                </a:extLst>
              </p:cNvPr>
              <p:cNvSpPr>
                <a:spLocks/>
              </p:cNvSpPr>
              <p:nvPr/>
            </p:nvSpPr>
            <p:spPr bwMode="gray">
              <a:xfrm>
                <a:off x="5349875" y="2746376"/>
                <a:ext cx="7937" cy="19050"/>
              </a:xfrm>
              <a:custGeom>
                <a:avLst/>
                <a:gdLst/>
                <a:ahLst/>
                <a:cxnLst>
                  <a:cxn ang="0">
                    <a:pos x="1" y="2"/>
                  </a:cxn>
                  <a:cxn ang="0">
                    <a:pos x="1" y="2"/>
                  </a:cxn>
                  <a:cxn ang="0">
                    <a:pos x="0" y="10"/>
                  </a:cxn>
                  <a:cxn ang="0">
                    <a:pos x="0" y="12"/>
                  </a:cxn>
                  <a:cxn ang="0">
                    <a:pos x="1" y="4"/>
                  </a:cxn>
                  <a:cxn ang="0">
                    <a:pos x="5" y="2"/>
                  </a:cxn>
                  <a:cxn ang="0">
                    <a:pos x="1" y="0"/>
                  </a:cxn>
                  <a:cxn ang="0">
                    <a:pos x="1" y="2"/>
                  </a:cxn>
                </a:cxnLst>
                <a:rect l="0" t="0" r="r" b="b"/>
                <a:pathLst>
                  <a:path w="5" h="12">
                    <a:moveTo>
                      <a:pt x="1" y="2"/>
                    </a:moveTo>
                    <a:lnTo>
                      <a:pt x="1" y="2"/>
                    </a:lnTo>
                    <a:lnTo>
                      <a:pt x="0" y="10"/>
                    </a:lnTo>
                    <a:lnTo>
                      <a:pt x="0" y="12"/>
                    </a:lnTo>
                    <a:lnTo>
                      <a:pt x="1" y="4"/>
                    </a:lnTo>
                    <a:lnTo>
                      <a:pt x="5" y="2"/>
                    </a:lnTo>
                    <a:lnTo>
                      <a:pt x="1" y="0"/>
                    </a:lnTo>
                    <a:lnTo>
                      <a:pt x="1" y="2"/>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146" name="Freeform 237">
                <a:extLst>
                  <a:ext uri="{FF2B5EF4-FFF2-40B4-BE49-F238E27FC236}">
                    <a16:creationId xmlns:a16="http://schemas.microsoft.com/office/drawing/2014/main" id="{A7636996-C75D-9B41-A4E1-A7892BFBF30F}"/>
                  </a:ext>
                </a:extLst>
              </p:cNvPr>
              <p:cNvSpPr>
                <a:spLocks/>
              </p:cNvSpPr>
              <p:nvPr/>
            </p:nvSpPr>
            <p:spPr bwMode="gray">
              <a:xfrm>
                <a:off x="5295900" y="2659063"/>
                <a:ext cx="9525" cy="12700"/>
              </a:xfrm>
              <a:custGeom>
                <a:avLst/>
                <a:gdLst/>
                <a:ahLst/>
                <a:cxnLst>
                  <a:cxn ang="0">
                    <a:pos x="2" y="0"/>
                  </a:cxn>
                  <a:cxn ang="0">
                    <a:pos x="2" y="0"/>
                  </a:cxn>
                  <a:cxn ang="0">
                    <a:pos x="0" y="6"/>
                  </a:cxn>
                  <a:cxn ang="0">
                    <a:pos x="0" y="8"/>
                  </a:cxn>
                  <a:cxn ang="0">
                    <a:pos x="2" y="6"/>
                  </a:cxn>
                  <a:cxn ang="0">
                    <a:pos x="6" y="4"/>
                  </a:cxn>
                  <a:cxn ang="0">
                    <a:pos x="6" y="0"/>
                  </a:cxn>
                  <a:cxn ang="0">
                    <a:pos x="2" y="0"/>
                  </a:cxn>
                </a:cxnLst>
                <a:rect l="0" t="0" r="r" b="b"/>
                <a:pathLst>
                  <a:path w="6" h="8">
                    <a:moveTo>
                      <a:pt x="2" y="0"/>
                    </a:moveTo>
                    <a:lnTo>
                      <a:pt x="2" y="0"/>
                    </a:lnTo>
                    <a:lnTo>
                      <a:pt x="0" y="6"/>
                    </a:lnTo>
                    <a:lnTo>
                      <a:pt x="0" y="8"/>
                    </a:lnTo>
                    <a:lnTo>
                      <a:pt x="2" y="6"/>
                    </a:lnTo>
                    <a:lnTo>
                      <a:pt x="6" y="4"/>
                    </a:lnTo>
                    <a:lnTo>
                      <a:pt x="6" y="0"/>
                    </a:lnTo>
                    <a:lnTo>
                      <a:pt x="2"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147" name="Freeform 238">
                <a:extLst>
                  <a:ext uri="{FF2B5EF4-FFF2-40B4-BE49-F238E27FC236}">
                    <a16:creationId xmlns:a16="http://schemas.microsoft.com/office/drawing/2014/main" id="{8302CD90-046F-3748-B8AF-55766AC25672}"/>
                  </a:ext>
                </a:extLst>
              </p:cNvPr>
              <p:cNvSpPr>
                <a:spLocks/>
              </p:cNvSpPr>
              <p:nvPr/>
            </p:nvSpPr>
            <p:spPr bwMode="gray">
              <a:xfrm>
                <a:off x="5295900" y="2659063"/>
                <a:ext cx="9525" cy="12700"/>
              </a:xfrm>
              <a:custGeom>
                <a:avLst/>
                <a:gdLst/>
                <a:ahLst/>
                <a:cxnLst>
                  <a:cxn ang="0">
                    <a:pos x="2" y="0"/>
                  </a:cxn>
                  <a:cxn ang="0">
                    <a:pos x="2" y="0"/>
                  </a:cxn>
                  <a:cxn ang="0">
                    <a:pos x="0" y="6"/>
                  </a:cxn>
                  <a:cxn ang="0">
                    <a:pos x="0" y="8"/>
                  </a:cxn>
                  <a:cxn ang="0">
                    <a:pos x="2" y="6"/>
                  </a:cxn>
                  <a:cxn ang="0">
                    <a:pos x="6" y="4"/>
                  </a:cxn>
                  <a:cxn ang="0">
                    <a:pos x="6" y="0"/>
                  </a:cxn>
                  <a:cxn ang="0">
                    <a:pos x="2" y="0"/>
                  </a:cxn>
                </a:cxnLst>
                <a:rect l="0" t="0" r="r" b="b"/>
                <a:pathLst>
                  <a:path w="6" h="8">
                    <a:moveTo>
                      <a:pt x="2" y="0"/>
                    </a:moveTo>
                    <a:lnTo>
                      <a:pt x="2" y="0"/>
                    </a:lnTo>
                    <a:lnTo>
                      <a:pt x="0" y="6"/>
                    </a:lnTo>
                    <a:lnTo>
                      <a:pt x="0" y="8"/>
                    </a:lnTo>
                    <a:lnTo>
                      <a:pt x="2" y="6"/>
                    </a:lnTo>
                    <a:lnTo>
                      <a:pt x="6" y="4"/>
                    </a:lnTo>
                    <a:lnTo>
                      <a:pt x="6" y="0"/>
                    </a:lnTo>
                    <a:lnTo>
                      <a:pt x="2"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148" name="Freeform 480">
                <a:extLst>
                  <a:ext uri="{FF2B5EF4-FFF2-40B4-BE49-F238E27FC236}">
                    <a16:creationId xmlns:a16="http://schemas.microsoft.com/office/drawing/2014/main" id="{E70D8878-C25F-F649-A4CA-EB8B981920E5}"/>
                  </a:ext>
                </a:extLst>
              </p:cNvPr>
              <p:cNvSpPr>
                <a:spLocks/>
              </p:cNvSpPr>
              <p:nvPr/>
            </p:nvSpPr>
            <p:spPr bwMode="gray">
              <a:xfrm>
                <a:off x="5349875" y="2746375"/>
                <a:ext cx="7938" cy="19050"/>
              </a:xfrm>
              <a:custGeom>
                <a:avLst/>
                <a:gdLst/>
                <a:ahLst/>
                <a:cxnLst>
                  <a:cxn ang="0">
                    <a:pos x="1" y="2"/>
                  </a:cxn>
                  <a:cxn ang="0">
                    <a:pos x="1" y="2"/>
                  </a:cxn>
                  <a:cxn ang="0">
                    <a:pos x="0" y="10"/>
                  </a:cxn>
                  <a:cxn ang="0">
                    <a:pos x="0" y="12"/>
                  </a:cxn>
                  <a:cxn ang="0">
                    <a:pos x="1" y="4"/>
                  </a:cxn>
                  <a:cxn ang="0">
                    <a:pos x="5" y="2"/>
                  </a:cxn>
                  <a:cxn ang="0">
                    <a:pos x="1" y="0"/>
                  </a:cxn>
                  <a:cxn ang="0">
                    <a:pos x="1" y="2"/>
                  </a:cxn>
                </a:cxnLst>
                <a:rect l="0" t="0" r="r" b="b"/>
                <a:pathLst>
                  <a:path w="5" h="12">
                    <a:moveTo>
                      <a:pt x="1" y="2"/>
                    </a:moveTo>
                    <a:lnTo>
                      <a:pt x="1" y="2"/>
                    </a:lnTo>
                    <a:lnTo>
                      <a:pt x="0" y="10"/>
                    </a:lnTo>
                    <a:lnTo>
                      <a:pt x="0" y="12"/>
                    </a:lnTo>
                    <a:lnTo>
                      <a:pt x="1" y="4"/>
                    </a:lnTo>
                    <a:lnTo>
                      <a:pt x="5" y="2"/>
                    </a:lnTo>
                    <a:lnTo>
                      <a:pt x="1" y="0"/>
                    </a:lnTo>
                    <a:lnTo>
                      <a:pt x="1" y="2"/>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149" name="Freeform 481">
                <a:extLst>
                  <a:ext uri="{FF2B5EF4-FFF2-40B4-BE49-F238E27FC236}">
                    <a16:creationId xmlns:a16="http://schemas.microsoft.com/office/drawing/2014/main" id="{D54ED1B7-68E5-5546-AB88-1D01B92C214C}"/>
                  </a:ext>
                </a:extLst>
              </p:cNvPr>
              <p:cNvSpPr>
                <a:spLocks/>
              </p:cNvSpPr>
              <p:nvPr/>
            </p:nvSpPr>
            <p:spPr bwMode="gray">
              <a:xfrm>
                <a:off x="5349875" y="2746375"/>
                <a:ext cx="7938" cy="19050"/>
              </a:xfrm>
              <a:custGeom>
                <a:avLst/>
                <a:gdLst/>
                <a:ahLst/>
                <a:cxnLst>
                  <a:cxn ang="0">
                    <a:pos x="1" y="2"/>
                  </a:cxn>
                  <a:cxn ang="0">
                    <a:pos x="1" y="2"/>
                  </a:cxn>
                  <a:cxn ang="0">
                    <a:pos x="0" y="10"/>
                  </a:cxn>
                  <a:cxn ang="0">
                    <a:pos x="0" y="12"/>
                  </a:cxn>
                  <a:cxn ang="0">
                    <a:pos x="1" y="4"/>
                  </a:cxn>
                  <a:cxn ang="0">
                    <a:pos x="5" y="2"/>
                  </a:cxn>
                  <a:cxn ang="0">
                    <a:pos x="1" y="0"/>
                  </a:cxn>
                  <a:cxn ang="0">
                    <a:pos x="1" y="2"/>
                  </a:cxn>
                </a:cxnLst>
                <a:rect l="0" t="0" r="r" b="b"/>
                <a:pathLst>
                  <a:path w="5" h="12">
                    <a:moveTo>
                      <a:pt x="1" y="2"/>
                    </a:moveTo>
                    <a:lnTo>
                      <a:pt x="1" y="2"/>
                    </a:lnTo>
                    <a:lnTo>
                      <a:pt x="0" y="10"/>
                    </a:lnTo>
                    <a:lnTo>
                      <a:pt x="0" y="12"/>
                    </a:lnTo>
                    <a:lnTo>
                      <a:pt x="1" y="4"/>
                    </a:lnTo>
                    <a:lnTo>
                      <a:pt x="5" y="2"/>
                    </a:lnTo>
                    <a:lnTo>
                      <a:pt x="1" y="0"/>
                    </a:lnTo>
                    <a:lnTo>
                      <a:pt x="1" y="2"/>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150" name="Freeform 482">
                <a:extLst>
                  <a:ext uri="{FF2B5EF4-FFF2-40B4-BE49-F238E27FC236}">
                    <a16:creationId xmlns:a16="http://schemas.microsoft.com/office/drawing/2014/main" id="{5A624D81-3E81-E94F-8303-526A48955C56}"/>
                  </a:ext>
                </a:extLst>
              </p:cNvPr>
              <p:cNvSpPr>
                <a:spLocks/>
              </p:cNvSpPr>
              <p:nvPr/>
            </p:nvSpPr>
            <p:spPr bwMode="gray">
              <a:xfrm>
                <a:off x="5295900" y="2659063"/>
                <a:ext cx="9525" cy="12700"/>
              </a:xfrm>
              <a:custGeom>
                <a:avLst/>
                <a:gdLst/>
                <a:ahLst/>
                <a:cxnLst>
                  <a:cxn ang="0">
                    <a:pos x="2" y="0"/>
                  </a:cxn>
                  <a:cxn ang="0">
                    <a:pos x="2" y="0"/>
                  </a:cxn>
                  <a:cxn ang="0">
                    <a:pos x="0" y="6"/>
                  </a:cxn>
                  <a:cxn ang="0">
                    <a:pos x="0" y="8"/>
                  </a:cxn>
                  <a:cxn ang="0">
                    <a:pos x="2" y="6"/>
                  </a:cxn>
                  <a:cxn ang="0">
                    <a:pos x="6" y="4"/>
                  </a:cxn>
                  <a:cxn ang="0">
                    <a:pos x="6" y="0"/>
                  </a:cxn>
                  <a:cxn ang="0">
                    <a:pos x="2" y="0"/>
                  </a:cxn>
                </a:cxnLst>
                <a:rect l="0" t="0" r="r" b="b"/>
                <a:pathLst>
                  <a:path w="6" h="8">
                    <a:moveTo>
                      <a:pt x="2" y="0"/>
                    </a:moveTo>
                    <a:lnTo>
                      <a:pt x="2" y="0"/>
                    </a:lnTo>
                    <a:lnTo>
                      <a:pt x="0" y="6"/>
                    </a:lnTo>
                    <a:lnTo>
                      <a:pt x="0" y="8"/>
                    </a:lnTo>
                    <a:lnTo>
                      <a:pt x="2" y="6"/>
                    </a:lnTo>
                    <a:lnTo>
                      <a:pt x="6" y="4"/>
                    </a:lnTo>
                    <a:lnTo>
                      <a:pt x="6" y="0"/>
                    </a:lnTo>
                    <a:lnTo>
                      <a:pt x="2"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151" name="Freeform 483">
                <a:extLst>
                  <a:ext uri="{FF2B5EF4-FFF2-40B4-BE49-F238E27FC236}">
                    <a16:creationId xmlns:a16="http://schemas.microsoft.com/office/drawing/2014/main" id="{F919387A-57CA-D946-B3A9-C204CF12BE15}"/>
                  </a:ext>
                </a:extLst>
              </p:cNvPr>
              <p:cNvSpPr>
                <a:spLocks/>
              </p:cNvSpPr>
              <p:nvPr/>
            </p:nvSpPr>
            <p:spPr bwMode="gray">
              <a:xfrm>
                <a:off x="5295900" y="2659063"/>
                <a:ext cx="9525" cy="12700"/>
              </a:xfrm>
              <a:custGeom>
                <a:avLst/>
                <a:gdLst/>
                <a:ahLst/>
                <a:cxnLst>
                  <a:cxn ang="0">
                    <a:pos x="2" y="0"/>
                  </a:cxn>
                  <a:cxn ang="0">
                    <a:pos x="2" y="0"/>
                  </a:cxn>
                  <a:cxn ang="0">
                    <a:pos x="0" y="6"/>
                  </a:cxn>
                  <a:cxn ang="0">
                    <a:pos x="0" y="8"/>
                  </a:cxn>
                  <a:cxn ang="0">
                    <a:pos x="2" y="6"/>
                  </a:cxn>
                  <a:cxn ang="0">
                    <a:pos x="6" y="4"/>
                  </a:cxn>
                  <a:cxn ang="0">
                    <a:pos x="6" y="0"/>
                  </a:cxn>
                  <a:cxn ang="0">
                    <a:pos x="2" y="0"/>
                  </a:cxn>
                </a:cxnLst>
                <a:rect l="0" t="0" r="r" b="b"/>
                <a:pathLst>
                  <a:path w="6" h="8">
                    <a:moveTo>
                      <a:pt x="2" y="0"/>
                    </a:moveTo>
                    <a:lnTo>
                      <a:pt x="2" y="0"/>
                    </a:lnTo>
                    <a:lnTo>
                      <a:pt x="0" y="6"/>
                    </a:lnTo>
                    <a:lnTo>
                      <a:pt x="0" y="8"/>
                    </a:lnTo>
                    <a:lnTo>
                      <a:pt x="2" y="6"/>
                    </a:lnTo>
                    <a:lnTo>
                      <a:pt x="6" y="4"/>
                    </a:lnTo>
                    <a:lnTo>
                      <a:pt x="6" y="0"/>
                    </a:lnTo>
                    <a:lnTo>
                      <a:pt x="2"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152" name="Freeform 659">
                <a:extLst>
                  <a:ext uri="{FF2B5EF4-FFF2-40B4-BE49-F238E27FC236}">
                    <a16:creationId xmlns:a16="http://schemas.microsoft.com/office/drawing/2014/main" id="{761048CF-AF85-2B42-8A9F-77C499FE3833}"/>
                  </a:ext>
                </a:extLst>
              </p:cNvPr>
              <p:cNvSpPr>
                <a:spLocks/>
              </p:cNvSpPr>
              <p:nvPr/>
            </p:nvSpPr>
            <p:spPr bwMode="gray">
              <a:xfrm>
                <a:off x="5349875" y="2746375"/>
                <a:ext cx="7938" cy="19050"/>
              </a:xfrm>
              <a:custGeom>
                <a:avLst/>
                <a:gdLst/>
                <a:ahLst/>
                <a:cxnLst>
                  <a:cxn ang="0">
                    <a:pos x="1" y="2"/>
                  </a:cxn>
                  <a:cxn ang="0">
                    <a:pos x="1" y="2"/>
                  </a:cxn>
                  <a:cxn ang="0">
                    <a:pos x="0" y="10"/>
                  </a:cxn>
                  <a:cxn ang="0">
                    <a:pos x="0" y="12"/>
                  </a:cxn>
                  <a:cxn ang="0">
                    <a:pos x="1" y="4"/>
                  </a:cxn>
                  <a:cxn ang="0">
                    <a:pos x="5" y="2"/>
                  </a:cxn>
                  <a:cxn ang="0">
                    <a:pos x="1" y="0"/>
                  </a:cxn>
                  <a:cxn ang="0">
                    <a:pos x="1" y="2"/>
                  </a:cxn>
                </a:cxnLst>
                <a:rect l="0" t="0" r="r" b="b"/>
                <a:pathLst>
                  <a:path w="5" h="12">
                    <a:moveTo>
                      <a:pt x="1" y="2"/>
                    </a:moveTo>
                    <a:lnTo>
                      <a:pt x="1" y="2"/>
                    </a:lnTo>
                    <a:lnTo>
                      <a:pt x="0" y="10"/>
                    </a:lnTo>
                    <a:lnTo>
                      <a:pt x="0" y="12"/>
                    </a:lnTo>
                    <a:lnTo>
                      <a:pt x="1" y="4"/>
                    </a:lnTo>
                    <a:lnTo>
                      <a:pt x="5" y="2"/>
                    </a:lnTo>
                    <a:lnTo>
                      <a:pt x="1" y="0"/>
                    </a:lnTo>
                    <a:lnTo>
                      <a:pt x="1" y="2"/>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153" name="Freeform 660">
                <a:extLst>
                  <a:ext uri="{FF2B5EF4-FFF2-40B4-BE49-F238E27FC236}">
                    <a16:creationId xmlns:a16="http://schemas.microsoft.com/office/drawing/2014/main" id="{2D8C7B9C-5129-9943-92B9-BCD02656ED34}"/>
                  </a:ext>
                </a:extLst>
              </p:cNvPr>
              <p:cNvSpPr>
                <a:spLocks/>
              </p:cNvSpPr>
              <p:nvPr/>
            </p:nvSpPr>
            <p:spPr bwMode="gray">
              <a:xfrm>
                <a:off x="5349875" y="2746375"/>
                <a:ext cx="7938" cy="19050"/>
              </a:xfrm>
              <a:custGeom>
                <a:avLst/>
                <a:gdLst/>
                <a:ahLst/>
                <a:cxnLst>
                  <a:cxn ang="0">
                    <a:pos x="1" y="2"/>
                  </a:cxn>
                  <a:cxn ang="0">
                    <a:pos x="1" y="2"/>
                  </a:cxn>
                  <a:cxn ang="0">
                    <a:pos x="0" y="10"/>
                  </a:cxn>
                  <a:cxn ang="0">
                    <a:pos x="0" y="12"/>
                  </a:cxn>
                  <a:cxn ang="0">
                    <a:pos x="1" y="4"/>
                  </a:cxn>
                  <a:cxn ang="0">
                    <a:pos x="5" y="2"/>
                  </a:cxn>
                  <a:cxn ang="0">
                    <a:pos x="1" y="0"/>
                  </a:cxn>
                  <a:cxn ang="0">
                    <a:pos x="1" y="2"/>
                  </a:cxn>
                </a:cxnLst>
                <a:rect l="0" t="0" r="r" b="b"/>
                <a:pathLst>
                  <a:path w="5" h="12">
                    <a:moveTo>
                      <a:pt x="1" y="2"/>
                    </a:moveTo>
                    <a:lnTo>
                      <a:pt x="1" y="2"/>
                    </a:lnTo>
                    <a:lnTo>
                      <a:pt x="0" y="10"/>
                    </a:lnTo>
                    <a:lnTo>
                      <a:pt x="0" y="12"/>
                    </a:lnTo>
                    <a:lnTo>
                      <a:pt x="1" y="4"/>
                    </a:lnTo>
                    <a:lnTo>
                      <a:pt x="5" y="2"/>
                    </a:lnTo>
                    <a:lnTo>
                      <a:pt x="1" y="0"/>
                    </a:lnTo>
                    <a:lnTo>
                      <a:pt x="1" y="2"/>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154" name="Freeform 661">
                <a:extLst>
                  <a:ext uri="{FF2B5EF4-FFF2-40B4-BE49-F238E27FC236}">
                    <a16:creationId xmlns:a16="http://schemas.microsoft.com/office/drawing/2014/main" id="{EE6DE5A7-DB16-4B4F-A329-E8315537773C}"/>
                  </a:ext>
                </a:extLst>
              </p:cNvPr>
              <p:cNvSpPr>
                <a:spLocks/>
              </p:cNvSpPr>
              <p:nvPr/>
            </p:nvSpPr>
            <p:spPr bwMode="gray">
              <a:xfrm>
                <a:off x="5295900" y="2659063"/>
                <a:ext cx="9525" cy="12700"/>
              </a:xfrm>
              <a:custGeom>
                <a:avLst/>
                <a:gdLst/>
                <a:ahLst/>
                <a:cxnLst>
                  <a:cxn ang="0">
                    <a:pos x="2" y="0"/>
                  </a:cxn>
                  <a:cxn ang="0">
                    <a:pos x="2" y="0"/>
                  </a:cxn>
                  <a:cxn ang="0">
                    <a:pos x="0" y="6"/>
                  </a:cxn>
                  <a:cxn ang="0">
                    <a:pos x="0" y="8"/>
                  </a:cxn>
                  <a:cxn ang="0">
                    <a:pos x="2" y="6"/>
                  </a:cxn>
                  <a:cxn ang="0">
                    <a:pos x="6" y="4"/>
                  </a:cxn>
                  <a:cxn ang="0">
                    <a:pos x="6" y="0"/>
                  </a:cxn>
                  <a:cxn ang="0">
                    <a:pos x="2" y="0"/>
                  </a:cxn>
                </a:cxnLst>
                <a:rect l="0" t="0" r="r" b="b"/>
                <a:pathLst>
                  <a:path w="6" h="8">
                    <a:moveTo>
                      <a:pt x="2" y="0"/>
                    </a:moveTo>
                    <a:lnTo>
                      <a:pt x="2" y="0"/>
                    </a:lnTo>
                    <a:lnTo>
                      <a:pt x="0" y="6"/>
                    </a:lnTo>
                    <a:lnTo>
                      <a:pt x="0" y="8"/>
                    </a:lnTo>
                    <a:lnTo>
                      <a:pt x="2" y="6"/>
                    </a:lnTo>
                    <a:lnTo>
                      <a:pt x="6" y="4"/>
                    </a:lnTo>
                    <a:lnTo>
                      <a:pt x="6" y="0"/>
                    </a:lnTo>
                    <a:lnTo>
                      <a:pt x="2"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155" name="Freeform 662">
                <a:extLst>
                  <a:ext uri="{FF2B5EF4-FFF2-40B4-BE49-F238E27FC236}">
                    <a16:creationId xmlns:a16="http://schemas.microsoft.com/office/drawing/2014/main" id="{EF194F0A-154B-AC48-92AB-DEB676D953B9}"/>
                  </a:ext>
                </a:extLst>
              </p:cNvPr>
              <p:cNvSpPr>
                <a:spLocks/>
              </p:cNvSpPr>
              <p:nvPr/>
            </p:nvSpPr>
            <p:spPr bwMode="gray">
              <a:xfrm>
                <a:off x="5295900" y="2659063"/>
                <a:ext cx="9525" cy="12700"/>
              </a:xfrm>
              <a:custGeom>
                <a:avLst/>
                <a:gdLst/>
                <a:ahLst/>
                <a:cxnLst>
                  <a:cxn ang="0">
                    <a:pos x="2" y="0"/>
                  </a:cxn>
                  <a:cxn ang="0">
                    <a:pos x="2" y="0"/>
                  </a:cxn>
                  <a:cxn ang="0">
                    <a:pos x="0" y="6"/>
                  </a:cxn>
                  <a:cxn ang="0">
                    <a:pos x="0" y="8"/>
                  </a:cxn>
                  <a:cxn ang="0">
                    <a:pos x="2" y="6"/>
                  </a:cxn>
                  <a:cxn ang="0">
                    <a:pos x="6" y="4"/>
                  </a:cxn>
                  <a:cxn ang="0">
                    <a:pos x="6" y="0"/>
                  </a:cxn>
                  <a:cxn ang="0">
                    <a:pos x="2" y="0"/>
                  </a:cxn>
                </a:cxnLst>
                <a:rect l="0" t="0" r="r" b="b"/>
                <a:pathLst>
                  <a:path w="6" h="8">
                    <a:moveTo>
                      <a:pt x="2" y="0"/>
                    </a:moveTo>
                    <a:lnTo>
                      <a:pt x="2" y="0"/>
                    </a:lnTo>
                    <a:lnTo>
                      <a:pt x="0" y="6"/>
                    </a:lnTo>
                    <a:lnTo>
                      <a:pt x="0" y="8"/>
                    </a:lnTo>
                    <a:lnTo>
                      <a:pt x="2" y="6"/>
                    </a:lnTo>
                    <a:lnTo>
                      <a:pt x="6" y="4"/>
                    </a:lnTo>
                    <a:lnTo>
                      <a:pt x="6" y="0"/>
                    </a:lnTo>
                    <a:lnTo>
                      <a:pt x="2"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grpSp>
        <p:sp>
          <p:nvSpPr>
            <p:cNvPr id="958" name="Freeform 664">
              <a:extLst>
                <a:ext uri="{FF2B5EF4-FFF2-40B4-BE49-F238E27FC236}">
                  <a16:creationId xmlns:a16="http://schemas.microsoft.com/office/drawing/2014/main" id="{F281CF1D-6EA9-7F4B-ABEB-A88A80F13260}"/>
                </a:ext>
              </a:extLst>
            </p:cNvPr>
            <p:cNvSpPr>
              <a:spLocks/>
            </p:cNvSpPr>
            <p:nvPr/>
          </p:nvSpPr>
          <p:spPr bwMode="gray">
            <a:xfrm>
              <a:off x="8242303" y="3635370"/>
              <a:ext cx="9525" cy="17463"/>
            </a:xfrm>
            <a:custGeom>
              <a:avLst/>
              <a:gdLst/>
              <a:ahLst/>
              <a:cxnLst>
                <a:cxn ang="0">
                  <a:pos x="4" y="0"/>
                </a:cxn>
                <a:cxn ang="0">
                  <a:pos x="6" y="0"/>
                </a:cxn>
                <a:cxn ang="0">
                  <a:pos x="6" y="5"/>
                </a:cxn>
                <a:cxn ang="0">
                  <a:pos x="6" y="11"/>
                </a:cxn>
                <a:cxn ang="0">
                  <a:pos x="4" y="11"/>
                </a:cxn>
                <a:cxn ang="0">
                  <a:pos x="2" y="11"/>
                </a:cxn>
                <a:cxn ang="0">
                  <a:pos x="2" y="7"/>
                </a:cxn>
                <a:cxn ang="0">
                  <a:pos x="0" y="7"/>
                </a:cxn>
                <a:cxn ang="0">
                  <a:pos x="0" y="2"/>
                </a:cxn>
                <a:cxn ang="0">
                  <a:pos x="4" y="0"/>
                </a:cxn>
                <a:cxn ang="0">
                  <a:pos x="4" y="0"/>
                </a:cxn>
              </a:cxnLst>
              <a:rect l="0" t="0" r="r" b="b"/>
              <a:pathLst>
                <a:path w="6" h="11">
                  <a:moveTo>
                    <a:pt x="4" y="0"/>
                  </a:moveTo>
                  <a:lnTo>
                    <a:pt x="6" y="0"/>
                  </a:lnTo>
                  <a:lnTo>
                    <a:pt x="6" y="5"/>
                  </a:lnTo>
                  <a:lnTo>
                    <a:pt x="6" y="11"/>
                  </a:lnTo>
                  <a:lnTo>
                    <a:pt x="4" y="11"/>
                  </a:lnTo>
                  <a:lnTo>
                    <a:pt x="2" y="11"/>
                  </a:lnTo>
                  <a:lnTo>
                    <a:pt x="2" y="7"/>
                  </a:lnTo>
                  <a:lnTo>
                    <a:pt x="0" y="7"/>
                  </a:lnTo>
                  <a:lnTo>
                    <a:pt x="0" y="2"/>
                  </a:lnTo>
                  <a:lnTo>
                    <a:pt x="4" y="0"/>
                  </a:lnTo>
                  <a:lnTo>
                    <a:pt x="4"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959" name="Freeform 665">
              <a:extLst>
                <a:ext uri="{FF2B5EF4-FFF2-40B4-BE49-F238E27FC236}">
                  <a16:creationId xmlns:a16="http://schemas.microsoft.com/office/drawing/2014/main" id="{A53290B3-DBEF-E746-80B8-85B42D0119EC}"/>
                </a:ext>
              </a:extLst>
            </p:cNvPr>
            <p:cNvSpPr>
              <a:spLocks/>
            </p:cNvSpPr>
            <p:nvPr/>
          </p:nvSpPr>
          <p:spPr bwMode="gray">
            <a:xfrm>
              <a:off x="8242303" y="3635370"/>
              <a:ext cx="9525" cy="17463"/>
            </a:xfrm>
            <a:custGeom>
              <a:avLst/>
              <a:gdLst/>
              <a:ahLst/>
              <a:cxnLst>
                <a:cxn ang="0">
                  <a:pos x="4" y="0"/>
                </a:cxn>
                <a:cxn ang="0">
                  <a:pos x="6" y="0"/>
                </a:cxn>
                <a:cxn ang="0">
                  <a:pos x="6" y="5"/>
                </a:cxn>
                <a:cxn ang="0">
                  <a:pos x="6" y="11"/>
                </a:cxn>
                <a:cxn ang="0">
                  <a:pos x="4" y="11"/>
                </a:cxn>
                <a:cxn ang="0">
                  <a:pos x="2" y="11"/>
                </a:cxn>
                <a:cxn ang="0">
                  <a:pos x="2" y="7"/>
                </a:cxn>
                <a:cxn ang="0">
                  <a:pos x="0" y="7"/>
                </a:cxn>
                <a:cxn ang="0">
                  <a:pos x="0" y="2"/>
                </a:cxn>
                <a:cxn ang="0">
                  <a:pos x="4" y="0"/>
                </a:cxn>
                <a:cxn ang="0">
                  <a:pos x="4" y="0"/>
                </a:cxn>
              </a:cxnLst>
              <a:rect l="0" t="0" r="r" b="b"/>
              <a:pathLst>
                <a:path w="6" h="11">
                  <a:moveTo>
                    <a:pt x="4" y="0"/>
                  </a:moveTo>
                  <a:lnTo>
                    <a:pt x="6" y="0"/>
                  </a:lnTo>
                  <a:lnTo>
                    <a:pt x="6" y="5"/>
                  </a:lnTo>
                  <a:lnTo>
                    <a:pt x="6" y="11"/>
                  </a:lnTo>
                  <a:lnTo>
                    <a:pt x="4" y="11"/>
                  </a:lnTo>
                  <a:lnTo>
                    <a:pt x="2" y="11"/>
                  </a:lnTo>
                  <a:lnTo>
                    <a:pt x="2" y="7"/>
                  </a:lnTo>
                  <a:lnTo>
                    <a:pt x="0" y="7"/>
                  </a:lnTo>
                  <a:lnTo>
                    <a:pt x="0" y="2"/>
                  </a:lnTo>
                  <a:lnTo>
                    <a:pt x="4" y="0"/>
                  </a:lnTo>
                  <a:lnTo>
                    <a:pt x="4"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960" name="Freeform 677">
              <a:extLst>
                <a:ext uri="{FF2B5EF4-FFF2-40B4-BE49-F238E27FC236}">
                  <a16:creationId xmlns:a16="http://schemas.microsoft.com/office/drawing/2014/main" id="{1CEDB89F-A032-6A4B-B8D8-C53BD261460F}"/>
                </a:ext>
              </a:extLst>
            </p:cNvPr>
            <p:cNvSpPr>
              <a:spLocks/>
            </p:cNvSpPr>
            <p:nvPr/>
          </p:nvSpPr>
          <p:spPr bwMode="gray">
            <a:xfrm>
              <a:off x="1589087" y="2082796"/>
              <a:ext cx="1589" cy="6349"/>
            </a:xfrm>
            <a:custGeom>
              <a:avLst/>
              <a:gdLst/>
              <a:ahLst/>
              <a:cxnLst>
                <a:cxn ang="0">
                  <a:pos x="0" y="4"/>
                </a:cxn>
                <a:cxn ang="0">
                  <a:pos x="0" y="4"/>
                </a:cxn>
                <a:cxn ang="0">
                  <a:pos x="0" y="0"/>
                </a:cxn>
                <a:cxn ang="0">
                  <a:pos x="0" y="4"/>
                </a:cxn>
                <a:cxn ang="0">
                  <a:pos x="0" y="4"/>
                </a:cxn>
              </a:cxnLst>
              <a:rect l="0" t="0" r="r" b="b"/>
              <a:pathLst>
                <a:path h="4">
                  <a:moveTo>
                    <a:pt x="0" y="4"/>
                  </a:moveTo>
                  <a:lnTo>
                    <a:pt x="0" y="4"/>
                  </a:lnTo>
                  <a:lnTo>
                    <a:pt x="0" y="0"/>
                  </a:lnTo>
                  <a:lnTo>
                    <a:pt x="0" y="4"/>
                  </a:lnTo>
                  <a:lnTo>
                    <a:pt x="0" y="4"/>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961" name="Freeform 696">
              <a:extLst>
                <a:ext uri="{FF2B5EF4-FFF2-40B4-BE49-F238E27FC236}">
                  <a16:creationId xmlns:a16="http://schemas.microsoft.com/office/drawing/2014/main" id="{B90E3A87-5FB9-1744-A1EE-4C4F65A4D564}"/>
                </a:ext>
              </a:extLst>
            </p:cNvPr>
            <p:cNvSpPr>
              <a:spLocks/>
            </p:cNvSpPr>
            <p:nvPr/>
          </p:nvSpPr>
          <p:spPr bwMode="gray">
            <a:xfrm>
              <a:off x="8081965" y="4525958"/>
              <a:ext cx="41275" cy="28574"/>
            </a:xfrm>
            <a:custGeom>
              <a:avLst/>
              <a:gdLst/>
              <a:ahLst/>
              <a:cxnLst>
                <a:cxn ang="0">
                  <a:pos x="0" y="10"/>
                </a:cxn>
                <a:cxn ang="0">
                  <a:pos x="8" y="18"/>
                </a:cxn>
                <a:cxn ang="0">
                  <a:pos x="14" y="18"/>
                </a:cxn>
                <a:cxn ang="0">
                  <a:pos x="16" y="14"/>
                </a:cxn>
                <a:cxn ang="0">
                  <a:pos x="18" y="10"/>
                </a:cxn>
                <a:cxn ang="0">
                  <a:pos x="24" y="12"/>
                </a:cxn>
                <a:cxn ang="0">
                  <a:pos x="26" y="12"/>
                </a:cxn>
                <a:cxn ang="0">
                  <a:pos x="20" y="0"/>
                </a:cxn>
                <a:cxn ang="0">
                  <a:pos x="16" y="0"/>
                </a:cxn>
                <a:cxn ang="0">
                  <a:pos x="14" y="4"/>
                </a:cxn>
                <a:cxn ang="0">
                  <a:pos x="10" y="10"/>
                </a:cxn>
                <a:cxn ang="0">
                  <a:pos x="0" y="8"/>
                </a:cxn>
                <a:cxn ang="0">
                  <a:pos x="0" y="10"/>
                </a:cxn>
                <a:cxn ang="0">
                  <a:pos x="0" y="10"/>
                </a:cxn>
              </a:cxnLst>
              <a:rect l="0" t="0" r="r" b="b"/>
              <a:pathLst>
                <a:path w="26" h="18">
                  <a:moveTo>
                    <a:pt x="0" y="10"/>
                  </a:moveTo>
                  <a:lnTo>
                    <a:pt x="8" y="18"/>
                  </a:lnTo>
                  <a:lnTo>
                    <a:pt x="14" y="18"/>
                  </a:lnTo>
                  <a:lnTo>
                    <a:pt x="16" y="14"/>
                  </a:lnTo>
                  <a:lnTo>
                    <a:pt x="18" y="10"/>
                  </a:lnTo>
                  <a:lnTo>
                    <a:pt x="24" y="12"/>
                  </a:lnTo>
                  <a:lnTo>
                    <a:pt x="26" y="12"/>
                  </a:lnTo>
                  <a:lnTo>
                    <a:pt x="20" y="0"/>
                  </a:lnTo>
                  <a:lnTo>
                    <a:pt x="16" y="0"/>
                  </a:lnTo>
                  <a:lnTo>
                    <a:pt x="14" y="4"/>
                  </a:lnTo>
                  <a:lnTo>
                    <a:pt x="10" y="10"/>
                  </a:lnTo>
                  <a:lnTo>
                    <a:pt x="0" y="8"/>
                  </a:lnTo>
                  <a:lnTo>
                    <a:pt x="0" y="10"/>
                  </a:lnTo>
                  <a:lnTo>
                    <a:pt x="0" y="1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962" name="Freeform 697">
              <a:extLst>
                <a:ext uri="{FF2B5EF4-FFF2-40B4-BE49-F238E27FC236}">
                  <a16:creationId xmlns:a16="http://schemas.microsoft.com/office/drawing/2014/main" id="{B46D71BD-3B3D-B84B-8876-36D00BD9FE1F}"/>
                </a:ext>
              </a:extLst>
            </p:cNvPr>
            <p:cNvSpPr>
              <a:spLocks/>
            </p:cNvSpPr>
            <p:nvPr/>
          </p:nvSpPr>
          <p:spPr bwMode="gray">
            <a:xfrm>
              <a:off x="8081965" y="4525958"/>
              <a:ext cx="41275" cy="28574"/>
            </a:xfrm>
            <a:custGeom>
              <a:avLst/>
              <a:gdLst/>
              <a:ahLst/>
              <a:cxnLst>
                <a:cxn ang="0">
                  <a:pos x="0" y="10"/>
                </a:cxn>
                <a:cxn ang="0">
                  <a:pos x="8" y="18"/>
                </a:cxn>
                <a:cxn ang="0">
                  <a:pos x="14" y="18"/>
                </a:cxn>
                <a:cxn ang="0">
                  <a:pos x="16" y="14"/>
                </a:cxn>
                <a:cxn ang="0">
                  <a:pos x="18" y="10"/>
                </a:cxn>
                <a:cxn ang="0">
                  <a:pos x="24" y="12"/>
                </a:cxn>
                <a:cxn ang="0">
                  <a:pos x="26" y="12"/>
                </a:cxn>
                <a:cxn ang="0">
                  <a:pos x="20" y="0"/>
                </a:cxn>
                <a:cxn ang="0">
                  <a:pos x="16" y="0"/>
                </a:cxn>
                <a:cxn ang="0">
                  <a:pos x="14" y="4"/>
                </a:cxn>
                <a:cxn ang="0">
                  <a:pos x="10" y="10"/>
                </a:cxn>
                <a:cxn ang="0">
                  <a:pos x="0" y="8"/>
                </a:cxn>
                <a:cxn ang="0">
                  <a:pos x="0" y="10"/>
                </a:cxn>
                <a:cxn ang="0">
                  <a:pos x="0" y="10"/>
                </a:cxn>
              </a:cxnLst>
              <a:rect l="0" t="0" r="r" b="b"/>
              <a:pathLst>
                <a:path w="26" h="18">
                  <a:moveTo>
                    <a:pt x="0" y="10"/>
                  </a:moveTo>
                  <a:lnTo>
                    <a:pt x="8" y="18"/>
                  </a:lnTo>
                  <a:lnTo>
                    <a:pt x="14" y="18"/>
                  </a:lnTo>
                  <a:lnTo>
                    <a:pt x="16" y="14"/>
                  </a:lnTo>
                  <a:lnTo>
                    <a:pt x="18" y="10"/>
                  </a:lnTo>
                  <a:lnTo>
                    <a:pt x="24" y="12"/>
                  </a:lnTo>
                  <a:lnTo>
                    <a:pt x="26" y="12"/>
                  </a:lnTo>
                  <a:lnTo>
                    <a:pt x="20" y="0"/>
                  </a:lnTo>
                  <a:lnTo>
                    <a:pt x="16" y="0"/>
                  </a:lnTo>
                  <a:lnTo>
                    <a:pt x="14" y="4"/>
                  </a:lnTo>
                  <a:lnTo>
                    <a:pt x="10" y="10"/>
                  </a:lnTo>
                  <a:lnTo>
                    <a:pt x="0" y="8"/>
                  </a:lnTo>
                  <a:lnTo>
                    <a:pt x="0" y="10"/>
                  </a:lnTo>
                  <a:lnTo>
                    <a:pt x="0" y="1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963" name="Freeform 698">
              <a:extLst>
                <a:ext uri="{FF2B5EF4-FFF2-40B4-BE49-F238E27FC236}">
                  <a16:creationId xmlns:a16="http://schemas.microsoft.com/office/drawing/2014/main" id="{F3EB5013-C454-8746-B997-0EE54AE80F13}"/>
                </a:ext>
              </a:extLst>
            </p:cNvPr>
            <p:cNvSpPr>
              <a:spLocks/>
            </p:cNvSpPr>
            <p:nvPr/>
          </p:nvSpPr>
          <p:spPr bwMode="gray">
            <a:xfrm>
              <a:off x="7385052" y="3816345"/>
              <a:ext cx="147637" cy="206374"/>
            </a:xfrm>
            <a:custGeom>
              <a:avLst/>
              <a:gdLst/>
              <a:ahLst/>
              <a:cxnLst>
                <a:cxn ang="0">
                  <a:pos x="18" y="100"/>
                </a:cxn>
                <a:cxn ang="0">
                  <a:pos x="22" y="106"/>
                </a:cxn>
                <a:cxn ang="0">
                  <a:pos x="28" y="100"/>
                </a:cxn>
                <a:cxn ang="0">
                  <a:pos x="34" y="98"/>
                </a:cxn>
                <a:cxn ang="0">
                  <a:pos x="37" y="98"/>
                </a:cxn>
                <a:cxn ang="0">
                  <a:pos x="39" y="96"/>
                </a:cxn>
                <a:cxn ang="0">
                  <a:pos x="47" y="96"/>
                </a:cxn>
                <a:cxn ang="0">
                  <a:pos x="49" y="90"/>
                </a:cxn>
                <a:cxn ang="0">
                  <a:pos x="47" y="86"/>
                </a:cxn>
                <a:cxn ang="0">
                  <a:pos x="45" y="83"/>
                </a:cxn>
                <a:cxn ang="0">
                  <a:pos x="53" y="79"/>
                </a:cxn>
                <a:cxn ang="0">
                  <a:pos x="47" y="67"/>
                </a:cxn>
                <a:cxn ang="0">
                  <a:pos x="57" y="77"/>
                </a:cxn>
                <a:cxn ang="0">
                  <a:pos x="65" y="77"/>
                </a:cxn>
                <a:cxn ang="0">
                  <a:pos x="65" y="81"/>
                </a:cxn>
                <a:cxn ang="0">
                  <a:pos x="73" y="92"/>
                </a:cxn>
                <a:cxn ang="0">
                  <a:pos x="75" y="106"/>
                </a:cxn>
                <a:cxn ang="0">
                  <a:pos x="81" y="118"/>
                </a:cxn>
                <a:cxn ang="0">
                  <a:pos x="85" y="124"/>
                </a:cxn>
                <a:cxn ang="0">
                  <a:pos x="93" y="120"/>
                </a:cxn>
                <a:cxn ang="0">
                  <a:pos x="91" y="108"/>
                </a:cxn>
                <a:cxn ang="0">
                  <a:pos x="87" y="90"/>
                </a:cxn>
                <a:cxn ang="0">
                  <a:pos x="81" y="71"/>
                </a:cxn>
                <a:cxn ang="0">
                  <a:pos x="69" y="79"/>
                </a:cxn>
                <a:cxn ang="0">
                  <a:pos x="69" y="61"/>
                </a:cxn>
                <a:cxn ang="0">
                  <a:pos x="77" y="49"/>
                </a:cxn>
                <a:cxn ang="0">
                  <a:pos x="77" y="37"/>
                </a:cxn>
                <a:cxn ang="0">
                  <a:pos x="75" y="29"/>
                </a:cxn>
                <a:cxn ang="0">
                  <a:pos x="55" y="33"/>
                </a:cxn>
                <a:cxn ang="0">
                  <a:pos x="39" y="33"/>
                </a:cxn>
                <a:cxn ang="0">
                  <a:pos x="39" y="10"/>
                </a:cxn>
                <a:cxn ang="0">
                  <a:pos x="26" y="8"/>
                </a:cxn>
                <a:cxn ang="0">
                  <a:pos x="10" y="8"/>
                </a:cxn>
                <a:cxn ang="0">
                  <a:pos x="16" y="23"/>
                </a:cxn>
                <a:cxn ang="0">
                  <a:pos x="0" y="31"/>
                </a:cxn>
                <a:cxn ang="0">
                  <a:pos x="6" y="47"/>
                </a:cxn>
                <a:cxn ang="0">
                  <a:pos x="18" y="59"/>
                </a:cxn>
                <a:cxn ang="0">
                  <a:pos x="20" y="77"/>
                </a:cxn>
                <a:cxn ang="0">
                  <a:pos x="18" y="96"/>
                </a:cxn>
                <a:cxn ang="0">
                  <a:pos x="18" y="100"/>
                </a:cxn>
              </a:cxnLst>
              <a:rect l="0" t="0" r="r" b="b"/>
              <a:pathLst>
                <a:path w="93" h="130">
                  <a:moveTo>
                    <a:pt x="18" y="100"/>
                  </a:moveTo>
                  <a:lnTo>
                    <a:pt x="18" y="100"/>
                  </a:lnTo>
                  <a:lnTo>
                    <a:pt x="18" y="106"/>
                  </a:lnTo>
                  <a:lnTo>
                    <a:pt x="22" y="106"/>
                  </a:lnTo>
                  <a:lnTo>
                    <a:pt x="26" y="102"/>
                  </a:lnTo>
                  <a:lnTo>
                    <a:pt x="28" y="100"/>
                  </a:lnTo>
                  <a:lnTo>
                    <a:pt x="34" y="100"/>
                  </a:lnTo>
                  <a:lnTo>
                    <a:pt x="34" y="98"/>
                  </a:lnTo>
                  <a:lnTo>
                    <a:pt x="35" y="98"/>
                  </a:lnTo>
                  <a:lnTo>
                    <a:pt x="37" y="98"/>
                  </a:lnTo>
                  <a:lnTo>
                    <a:pt x="37" y="96"/>
                  </a:lnTo>
                  <a:lnTo>
                    <a:pt x="39" y="96"/>
                  </a:lnTo>
                  <a:lnTo>
                    <a:pt x="43" y="98"/>
                  </a:lnTo>
                  <a:lnTo>
                    <a:pt x="47" y="96"/>
                  </a:lnTo>
                  <a:lnTo>
                    <a:pt x="49" y="92"/>
                  </a:lnTo>
                  <a:lnTo>
                    <a:pt x="49" y="90"/>
                  </a:lnTo>
                  <a:lnTo>
                    <a:pt x="47" y="88"/>
                  </a:lnTo>
                  <a:lnTo>
                    <a:pt x="47" y="86"/>
                  </a:lnTo>
                  <a:lnTo>
                    <a:pt x="47" y="83"/>
                  </a:lnTo>
                  <a:lnTo>
                    <a:pt x="45" y="83"/>
                  </a:lnTo>
                  <a:lnTo>
                    <a:pt x="45" y="81"/>
                  </a:lnTo>
                  <a:lnTo>
                    <a:pt x="53" y="79"/>
                  </a:lnTo>
                  <a:lnTo>
                    <a:pt x="47" y="69"/>
                  </a:lnTo>
                  <a:lnTo>
                    <a:pt x="47" y="67"/>
                  </a:lnTo>
                  <a:lnTo>
                    <a:pt x="53" y="71"/>
                  </a:lnTo>
                  <a:lnTo>
                    <a:pt x="57" y="77"/>
                  </a:lnTo>
                  <a:lnTo>
                    <a:pt x="59" y="79"/>
                  </a:lnTo>
                  <a:lnTo>
                    <a:pt x="65" y="77"/>
                  </a:lnTo>
                  <a:lnTo>
                    <a:pt x="65" y="79"/>
                  </a:lnTo>
                  <a:lnTo>
                    <a:pt x="65" y="81"/>
                  </a:lnTo>
                  <a:lnTo>
                    <a:pt x="73" y="88"/>
                  </a:lnTo>
                  <a:lnTo>
                    <a:pt x="73" y="92"/>
                  </a:lnTo>
                  <a:lnTo>
                    <a:pt x="75" y="96"/>
                  </a:lnTo>
                  <a:lnTo>
                    <a:pt x="75" y="106"/>
                  </a:lnTo>
                  <a:lnTo>
                    <a:pt x="77" y="116"/>
                  </a:lnTo>
                  <a:lnTo>
                    <a:pt x="81" y="118"/>
                  </a:lnTo>
                  <a:lnTo>
                    <a:pt x="85" y="130"/>
                  </a:lnTo>
                  <a:lnTo>
                    <a:pt x="85" y="124"/>
                  </a:lnTo>
                  <a:lnTo>
                    <a:pt x="87" y="118"/>
                  </a:lnTo>
                  <a:lnTo>
                    <a:pt x="93" y="120"/>
                  </a:lnTo>
                  <a:lnTo>
                    <a:pt x="93" y="114"/>
                  </a:lnTo>
                  <a:lnTo>
                    <a:pt x="91" y="108"/>
                  </a:lnTo>
                  <a:lnTo>
                    <a:pt x="87" y="98"/>
                  </a:lnTo>
                  <a:lnTo>
                    <a:pt x="87" y="90"/>
                  </a:lnTo>
                  <a:lnTo>
                    <a:pt x="87" y="83"/>
                  </a:lnTo>
                  <a:lnTo>
                    <a:pt x="81" y="71"/>
                  </a:lnTo>
                  <a:lnTo>
                    <a:pt x="77" y="79"/>
                  </a:lnTo>
                  <a:lnTo>
                    <a:pt x="69" y="79"/>
                  </a:lnTo>
                  <a:lnTo>
                    <a:pt x="67" y="73"/>
                  </a:lnTo>
                  <a:lnTo>
                    <a:pt x="69" y="61"/>
                  </a:lnTo>
                  <a:lnTo>
                    <a:pt x="75" y="51"/>
                  </a:lnTo>
                  <a:lnTo>
                    <a:pt x="77" y="49"/>
                  </a:lnTo>
                  <a:lnTo>
                    <a:pt x="81" y="43"/>
                  </a:lnTo>
                  <a:lnTo>
                    <a:pt x="77" y="37"/>
                  </a:lnTo>
                  <a:lnTo>
                    <a:pt x="87" y="29"/>
                  </a:lnTo>
                  <a:lnTo>
                    <a:pt x="75" y="29"/>
                  </a:lnTo>
                  <a:lnTo>
                    <a:pt x="65" y="31"/>
                  </a:lnTo>
                  <a:lnTo>
                    <a:pt x="55" y="33"/>
                  </a:lnTo>
                  <a:lnTo>
                    <a:pt x="45" y="33"/>
                  </a:lnTo>
                  <a:lnTo>
                    <a:pt x="39" y="33"/>
                  </a:lnTo>
                  <a:lnTo>
                    <a:pt x="37" y="20"/>
                  </a:lnTo>
                  <a:lnTo>
                    <a:pt x="39" y="10"/>
                  </a:lnTo>
                  <a:lnTo>
                    <a:pt x="34" y="8"/>
                  </a:lnTo>
                  <a:lnTo>
                    <a:pt x="26" y="8"/>
                  </a:lnTo>
                  <a:lnTo>
                    <a:pt x="16" y="0"/>
                  </a:lnTo>
                  <a:lnTo>
                    <a:pt x="10" y="8"/>
                  </a:lnTo>
                  <a:lnTo>
                    <a:pt x="18" y="18"/>
                  </a:lnTo>
                  <a:lnTo>
                    <a:pt x="16" y="23"/>
                  </a:lnTo>
                  <a:lnTo>
                    <a:pt x="8" y="27"/>
                  </a:lnTo>
                  <a:lnTo>
                    <a:pt x="0" y="31"/>
                  </a:lnTo>
                  <a:lnTo>
                    <a:pt x="2" y="43"/>
                  </a:lnTo>
                  <a:lnTo>
                    <a:pt x="6" y="47"/>
                  </a:lnTo>
                  <a:lnTo>
                    <a:pt x="16" y="51"/>
                  </a:lnTo>
                  <a:lnTo>
                    <a:pt x="18" y="59"/>
                  </a:lnTo>
                  <a:lnTo>
                    <a:pt x="16" y="71"/>
                  </a:lnTo>
                  <a:lnTo>
                    <a:pt x="20" y="77"/>
                  </a:lnTo>
                  <a:lnTo>
                    <a:pt x="20" y="88"/>
                  </a:lnTo>
                  <a:lnTo>
                    <a:pt x="18" y="96"/>
                  </a:lnTo>
                  <a:lnTo>
                    <a:pt x="18" y="100"/>
                  </a:lnTo>
                  <a:lnTo>
                    <a:pt x="18" y="10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964" name="Freeform 699">
              <a:extLst>
                <a:ext uri="{FF2B5EF4-FFF2-40B4-BE49-F238E27FC236}">
                  <a16:creationId xmlns:a16="http://schemas.microsoft.com/office/drawing/2014/main" id="{19E4FAF2-6A4E-B64B-B30E-9793D5A1DE6B}"/>
                </a:ext>
              </a:extLst>
            </p:cNvPr>
            <p:cNvSpPr>
              <a:spLocks noEditPoints="1"/>
            </p:cNvSpPr>
            <p:nvPr/>
          </p:nvSpPr>
          <p:spPr bwMode="gray">
            <a:xfrm>
              <a:off x="6259515" y="3255958"/>
              <a:ext cx="134939" cy="122238"/>
            </a:xfrm>
            <a:custGeom>
              <a:avLst/>
              <a:gdLst/>
              <a:ahLst/>
              <a:cxnLst>
                <a:cxn ang="0">
                  <a:pos x="65" y="10"/>
                </a:cxn>
                <a:cxn ang="0">
                  <a:pos x="53" y="22"/>
                </a:cxn>
                <a:cxn ang="0">
                  <a:pos x="49" y="14"/>
                </a:cxn>
                <a:cxn ang="0">
                  <a:pos x="41" y="6"/>
                </a:cxn>
                <a:cxn ang="0">
                  <a:pos x="31" y="2"/>
                </a:cxn>
                <a:cxn ang="0">
                  <a:pos x="27" y="6"/>
                </a:cxn>
                <a:cxn ang="0">
                  <a:pos x="31" y="14"/>
                </a:cxn>
                <a:cxn ang="0">
                  <a:pos x="25" y="14"/>
                </a:cxn>
                <a:cxn ang="0">
                  <a:pos x="21" y="6"/>
                </a:cxn>
                <a:cxn ang="0">
                  <a:pos x="12" y="4"/>
                </a:cxn>
                <a:cxn ang="0">
                  <a:pos x="6" y="12"/>
                </a:cxn>
                <a:cxn ang="0">
                  <a:pos x="4" y="20"/>
                </a:cxn>
                <a:cxn ang="0">
                  <a:pos x="8" y="22"/>
                </a:cxn>
                <a:cxn ang="0">
                  <a:pos x="12" y="20"/>
                </a:cxn>
                <a:cxn ang="0">
                  <a:pos x="16" y="24"/>
                </a:cxn>
                <a:cxn ang="0">
                  <a:pos x="16" y="30"/>
                </a:cxn>
                <a:cxn ang="0">
                  <a:pos x="21" y="38"/>
                </a:cxn>
                <a:cxn ang="0">
                  <a:pos x="21" y="43"/>
                </a:cxn>
                <a:cxn ang="0">
                  <a:pos x="25" y="51"/>
                </a:cxn>
                <a:cxn ang="0">
                  <a:pos x="33" y="59"/>
                </a:cxn>
                <a:cxn ang="0">
                  <a:pos x="35" y="59"/>
                </a:cxn>
                <a:cxn ang="0">
                  <a:pos x="43" y="53"/>
                </a:cxn>
                <a:cxn ang="0">
                  <a:pos x="51" y="57"/>
                </a:cxn>
                <a:cxn ang="0">
                  <a:pos x="49" y="61"/>
                </a:cxn>
                <a:cxn ang="0">
                  <a:pos x="49" y="67"/>
                </a:cxn>
                <a:cxn ang="0">
                  <a:pos x="53" y="71"/>
                </a:cxn>
                <a:cxn ang="0">
                  <a:pos x="59" y="67"/>
                </a:cxn>
                <a:cxn ang="0">
                  <a:pos x="67" y="59"/>
                </a:cxn>
                <a:cxn ang="0">
                  <a:pos x="69" y="49"/>
                </a:cxn>
                <a:cxn ang="0">
                  <a:pos x="69" y="40"/>
                </a:cxn>
                <a:cxn ang="0">
                  <a:pos x="75" y="34"/>
                </a:cxn>
                <a:cxn ang="0">
                  <a:pos x="83" y="28"/>
                </a:cxn>
                <a:cxn ang="0">
                  <a:pos x="71" y="24"/>
                </a:cxn>
                <a:cxn ang="0">
                  <a:pos x="65" y="10"/>
                </a:cxn>
                <a:cxn ang="0">
                  <a:pos x="0" y="53"/>
                </a:cxn>
                <a:cxn ang="0">
                  <a:pos x="0" y="57"/>
                </a:cxn>
                <a:cxn ang="0">
                  <a:pos x="6" y="63"/>
                </a:cxn>
                <a:cxn ang="0">
                  <a:pos x="14" y="69"/>
                </a:cxn>
                <a:cxn ang="0">
                  <a:pos x="23" y="69"/>
                </a:cxn>
                <a:cxn ang="0">
                  <a:pos x="18" y="61"/>
                </a:cxn>
                <a:cxn ang="0">
                  <a:pos x="12" y="53"/>
                </a:cxn>
                <a:cxn ang="0">
                  <a:pos x="0" y="53"/>
                </a:cxn>
              </a:cxnLst>
              <a:rect l="0" t="0" r="r" b="b"/>
              <a:pathLst>
                <a:path w="85" h="77">
                  <a:moveTo>
                    <a:pt x="65" y="10"/>
                  </a:moveTo>
                  <a:lnTo>
                    <a:pt x="65" y="10"/>
                  </a:lnTo>
                  <a:lnTo>
                    <a:pt x="61" y="16"/>
                  </a:lnTo>
                  <a:lnTo>
                    <a:pt x="53" y="22"/>
                  </a:lnTo>
                  <a:lnTo>
                    <a:pt x="51" y="20"/>
                  </a:lnTo>
                  <a:lnTo>
                    <a:pt x="49" y="14"/>
                  </a:lnTo>
                  <a:lnTo>
                    <a:pt x="47" y="10"/>
                  </a:lnTo>
                  <a:lnTo>
                    <a:pt x="41" y="6"/>
                  </a:lnTo>
                  <a:lnTo>
                    <a:pt x="33" y="0"/>
                  </a:lnTo>
                  <a:lnTo>
                    <a:pt x="31" y="2"/>
                  </a:lnTo>
                  <a:lnTo>
                    <a:pt x="27" y="4"/>
                  </a:lnTo>
                  <a:lnTo>
                    <a:pt x="27" y="6"/>
                  </a:lnTo>
                  <a:lnTo>
                    <a:pt x="33" y="10"/>
                  </a:lnTo>
                  <a:lnTo>
                    <a:pt x="31" y="14"/>
                  </a:lnTo>
                  <a:lnTo>
                    <a:pt x="27" y="14"/>
                  </a:lnTo>
                  <a:lnTo>
                    <a:pt x="25" y="14"/>
                  </a:lnTo>
                  <a:lnTo>
                    <a:pt x="23" y="10"/>
                  </a:lnTo>
                  <a:lnTo>
                    <a:pt x="21" y="6"/>
                  </a:lnTo>
                  <a:lnTo>
                    <a:pt x="16" y="4"/>
                  </a:lnTo>
                  <a:lnTo>
                    <a:pt x="12" y="4"/>
                  </a:lnTo>
                  <a:lnTo>
                    <a:pt x="8" y="6"/>
                  </a:lnTo>
                  <a:lnTo>
                    <a:pt x="6" y="12"/>
                  </a:lnTo>
                  <a:lnTo>
                    <a:pt x="4" y="14"/>
                  </a:lnTo>
                  <a:lnTo>
                    <a:pt x="4" y="20"/>
                  </a:lnTo>
                  <a:lnTo>
                    <a:pt x="6" y="22"/>
                  </a:lnTo>
                  <a:lnTo>
                    <a:pt x="8" y="22"/>
                  </a:lnTo>
                  <a:lnTo>
                    <a:pt x="8" y="20"/>
                  </a:lnTo>
                  <a:lnTo>
                    <a:pt x="12" y="20"/>
                  </a:lnTo>
                  <a:lnTo>
                    <a:pt x="12" y="22"/>
                  </a:lnTo>
                  <a:lnTo>
                    <a:pt x="16" y="24"/>
                  </a:lnTo>
                  <a:lnTo>
                    <a:pt x="16" y="28"/>
                  </a:lnTo>
                  <a:lnTo>
                    <a:pt x="16" y="30"/>
                  </a:lnTo>
                  <a:lnTo>
                    <a:pt x="12" y="32"/>
                  </a:lnTo>
                  <a:lnTo>
                    <a:pt x="21" y="38"/>
                  </a:lnTo>
                  <a:lnTo>
                    <a:pt x="23" y="42"/>
                  </a:lnTo>
                  <a:lnTo>
                    <a:pt x="21" y="43"/>
                  </a:lnTo>
                  <a:lnTo>
                    <a:pt x="21" y="47"/>
                  </a:lnTo>
                  <a:lnTo>
                    <a:pt x="25" y="51"/>
                  </a:lnTo>
                  <a:lnTo>
                    <a:pt x="31" y="51"/>
                  </a:lnTo>
                  <a:lnTo>
                    <a:pt x="33" y="59"/>
                  </a:lnTo>
                  <a:lnTo>
                    <a:pt x="33" y="61"/>
                  </a:lnTo>
                  <a:lnTo>
                    <a:pt x="35" y="59"/>
                  </a:lnTo>
                  <a:lnTo>
                    <a:pt x="41" y="53"/>
                  </a:lnTo>
                  <a:lnTo>
                    <a:pt x="43" y="53"/>
                  </a:lnTo>
                  <a:lnTo>
                    <a:pt x="47" y="51"/>
                  </a:lnTo>
                  <a:lnTo>
                    <a:pt x="51" y="57"/>
                  </a:lnTo>
                  <a:lnTo>
                    <a:pt x="51" y="59"/>
                  </a:lnTo>
                  <a:lnTo>
                    <a:pt x="49" y="61"/>
                  </a:lnTo>
                  <a:lnTo>
                    <a:pt x="49" y="63"/>
                  </a:lnTo>
                  <a:lnTo>
                    <a:pt x="49" y="67"/>
                  </a:lnTo>
                  <a:lnTo>
                    <a:pt x="51" y="69"/>
                  </a:lnTo>
                  <a:lnTo>
                    <a:pt x="53" y="71"/>
                  </a:lnTo>
                  <a:lnTo>
                    <a:pt x="59" y="77"/>
                  </a:lnTo>
                  <a:lnTo>
                    <a:pt x="59" y="67"/>
                  </a:lnTo>
                  <a:lnTo>
                    <a:pt x="67" y="63"/>
                  </a:lnTo>
                  <a:lnTo>
                    <a:pt x="67" y="59"/>
                  </a:lnTo>
                  <a:lnTo>
                    <a:pt x="65" y="59"/>
                  </a:lnTo>
                  <a:lnTo>
                    <a:pt x="69" y="49"/>
                  </a:lnTo>
                  <a:lnTo>
                    <a:pt x="69" y="43"/>
                  </a:lnTo>
                  <a:lnTo>
                    <a:pt x="69" y="40"/>
                  </a:lnTo>
                  <a:lnTo>
                    <a:pt x="71" y="38"/>
                  </a:lnTo>
                  <a:lnTo>
                    <a:pt x="75" y="34"/>
                  </a:lnTo>
                  <a:lnTo>
                    <a:pt x="85" y="32"/>
                  </a:lnTo>
                  <a:lnTo>
                    <a:pt x="83" y="28"/>
                  </a:lnTo>
                  <a:lnTo>
                    <a:pt x="79" y="28"/>
                  </a:lnTo>
                  <a:lnTo>
                    <a:pt x="71" y="24"/>
                  </a:lnTo>
                  <a:lnTo>
                    <a:pt x="67" y="20"/>
                  </a:lnTo>
                  <a:lnTo>
                    <a:pt x="65" y="10"/>
                  </a:lnTo>
                  <a:lnTo>
                    <a:pt x="65" y="10"/>
                  </a:lnTo>
                  <a:close/>
                  <a:moveTo>
                    <a:pt x="0" y="53"/>
                  </a:moveTo>
                  <a:lnTo>
                    <a:pt x="0" y="53"/>
                  </a:lnTo>
                  <a:lnTo>
                    <a:pt x="0" y="57"/>
                  </a:lnTo>
                  <a:lnTo>
                    <a:pt x="4" y="59"/>
                  </a:lnTo>
                  <a:lnTo>
                    <a:pt x="6" y="63"/>
                  </a:lnTo>
                  <a:lnTo>
                    <a:pt x="12" y="67"/>
                  </a:lnTo>
                  <a:lnTo>
                    <a:pt x="14" y="69"/>
                  </a:lnTo>
                  <a:lnTo>
                    <a:pt x="16" y="71"/>
                  </a:lnTo>
                  <a:lnTo>
                    <a:pt x="23" y="69"/>
                  </a:lnTo>
                  <a:lnTo>
                    <a:pt x="23" y="67"/>
                  </a:lnTo>
                  <a:lnTo>
                    <a:pt x="18" y="61"/>
                  </a:lnTo>
                  <a:lnTo>
                    <a:pt x="14" y="53"/>
                  </a:lnTo>
                  <a:lnTo>
                    <a:pt x="12" y="53"/>
                  </a:lnTo>
                  <a:lnTo>
                    <a:pt x="6" y="53"/>
                  </a:lnTo>
                  <a:lnTo>
                    <a:pt x="0" y="53"/>
                  </a:lnTo>
                  <a:lnTo>
                    <a:pt x="0" y="53"/>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965" name="Freeform 700">
              <a:extLst>
                <a:ext uri="{FF2B5EF4-FFF2-40B4-BE49-F238E27FC236}">
                  <a16:creationId xmlns:a16="http://schemas.microsoft.com/office/drawing/2014/main" id="{786E3B61-408E-4440-B142-7827430B0519}"/>
                </a:ext>
              </a:extLst>
            </p:cNvPr>
            <p:cNvSpPr>
              <a:spLocks/>
            </p:cNvSpPr>
            <p:nvPr/>
          </p:nvSpPr>
          <p:spPr bwMode="gray">
            <a:xfrm>
              <a:off x="6265864" y="3255958"/>
              <a:ext cx="128588" cy="122238"/>
            </a:xfrm>
            <a:custGeom>
              <a:avLst/>
              <a:gdLst/>
              <a:ahLst/>
              <a:cxnLst>
                <a:cxn ang="0">
                  <a:pos x="61" y="10"/>
                </a:cxn>
                <a:cxn ang="0">
                  <a:pos x="49" y="22"/>
                </a:cxn>
                <a:cxn ang="0">
                  <a:pos x="45" y="14"/>
                </a:cxn>
                <a:cxn ang="0">
                  <a:pos x="37" y="6"/>
                </a:cxn>
                <a:cxn ang="0">
                  <a:pos x="27" y="2"/>
                </a:cxn>
                <a:cxn ang="0">
                  <a:pos x="23" y="6"/>
                </a:cxn>
                <a:cxn ang="0">
                  <a:pos x="27" y="14"/>
                </a:cxn>
                <a:cxn ang="0">
                  <a:pos x="21" y="14"/>
                </a:cxn>
                <a:cxn ang="0">
                  <a:pos x="17" y="6"/>
                </a:cxn>
                <a:cxn ang="0">
                  <a:pos x="8" y="4"/>
                </a:cxn>
                <a:cxn ang="0">
                  <a:pos x="2" y="12"/>
                </a:cxn>
                <a:cxn ang="0">
                  <a:pos x="0" y="20"/>
                </a:cxn>
                <a:cxn ang="0">
                  <a:pos x="4" y="22"/>
                </a:cxn>
                <a:cxn ang="0">
                  <a:pos x="8" y="20"/>
                </a:cxn>
                <a:cxn ang="0">
                  <a:pos x="12" y="24"/>
                </a:cxn>
                <a:cxn ang="0">
                  <a:pos x="12" y="30"/>
                </a:cxn>
                <a:cxn ang="0">
                  <a:pos x="17" y="38"/>
                </a:cxn>
                <a:cxn ang="0">
                  <a:pos x="17" y="43"/>
                </a:cxn>
                <a:cxn ang="0">
                  <a:pos x="21" y="51"/>
                </a:cxn>
                <a:cxn ang="0">
                  <a:pos x="29" y="59"/>
                </a:cxn>
                <a:cxn ang="0">
                  <a:pos x="31" y="59"/>
                </a:cxn>
                <a:cxn ang="0">
                  <a:pos x="39" y="53"/>
                </a:cxn>
                <a:cxn ang="0">
                  <a:pos x="47" y="57"/>
                </a:cxn>
                <a:cxn ang="0">
                  <a:pos x="45" y="61"/>
                </a:cxn>
                <a:cxn ang="0">
                  <a:pos x="45" y="67"/>
                </a:cxn>
                <a:cxn ang="0">
                  <a:pos x="49" y="71"/>
                </a:cxn>
                <a:cxn ang="0">
                  <a:pos x="55" y="67"/>
                </a:cxn>
                <a:cxn ang="0">
                  <a:pos x="63" y="59"/>
                </a:cxn>
                <a:cxn ang="0">
                  <a:pos x="65" y="49"/>
                </a:cxn>
                <a:cxn ang="0">
                  <a:pos x="65" y="40"/>
                </a:cxn>
                <a:cxn ang="0">
                  <a:pos x="71" y="34"/>
                </a:cxn>
                <a:cxn ang="0">
                  <a:pos x="79" y="28"/>
                </a:cxn>
                <a:cxn ang="0">
                  <a:pos x="67" y="24"/>
                </a:cxn>
                <a:cxn ang="0">
                  <a:pos x="61" y="10"/>
                </a:cxn>
              </a:cxnLst>
              <a:rect l="0" t="0" r="r" b="b"/>
              <a:pathLst>
                <a:path w="81" h="77">
                  <a:moveTo>
                    <a:pt x="61" y="10"/>
                  </a:moveTo>
                  <a:lnTo>
                    <a:pt x="61" y="10"/>
                  </a:lnTo>
                  <a:lnTo>
                    <a:pt x="57" y="16"/>
                  </a:lnTo>
                  <a:lnTo>
                    <a:pt x="49" y="22"/>
                  </a:lnTo>
                  <a:lnTo>
                    <a:pt x="47" y="20"/>
                  </a:lnTo>
                  <a:lnTo>
                    <a:pt x="45" y="14"/>
                  </a:lnTo>
                  <a:lnTo>
                    <a:pt x="43" y="10"/>
                  </a:lnTo>
                  <a:lnTo>
                    <a:pt x="37" y="6"/>
                  </a:lnTo>
                  <a:lnTo>
                    <a:pt x="29" y="0"/>
                  </a:lnTo>
                  <a:lnTo>
                    <a:pt x="27" y="2"/>
                  </a:lnTo>
                  <a:lnTo>
                    <a:pt x="23" y="4"/>
                  </a:lnTo>
                  <a:lnTo>
                    <a:pt x="23" y="6"/>
                  </a:lnTo>
                  <a:lnTo>
                    <a:pt x="29" y="10"/>
                  </a:lnTo>
                  <a:lnTo>
                    <a:pt x="27" y="14"/>
                  </a:lnTo>
                  <a:lnTo>
                    <a:pt x="23" y="14"/>
                  </a:lnTo>
                  <a:lnTo>
                    <a:pt x="21" y="14"/>
                  </a:lnTo>
                  <a:lnTo>
                    <a:pt x="19" y="10"/>
                  </a:lnTo>
                  <a:lnTo>
                    <a:pt x="17" y="6"/>
                  </a:lnTo>
                  <a:lnTo>
                    <a:pt x="12" y="4"/>
                  </a:lnTo>
                  <a:lnTo>
                    <a:pt x="8" y="4"/>
                  </a:lnTo>
                  <a:lnTo>
                    <a:pt x="4" y="6"/>
                  </a:lnTo>
                  <a:lnTo>
                    <a:pt x="2" y="12"/>
                  </a:lnTo>
                  <a:lnTo>
                    <a:pt x="0" y="14"/>
                  </a:lnTo>
                  <a:lnTo>
                    <a:pt x="0" y="20"/>
                  </a:lnTo>
                  <a:lnTo>
                    <a:pt x="2" y="22"/>
                  </a:lnTo>
                  <a:lnTo>
                    <a:pt x="4" y="22"/>
                  </a:lnTo>
                  <a:lnTo>
                    <a:pt x="4" y="20"/>
                  </a:lnTo>
                  <a:lnTo>
                    <a:pt x="8" y="20"/>
                  </a:lnTo>
                  <a:lnTo>
                    <a:pt x="8" y="22"/>
                  </a:lnTo>
                  <a:lnTo>
                    <a:pt x="12" y="24"/>
                  </a:lnTo>
                  <a:lnTo>
                    <a:pt x="12" y="28"/>
                  </a:lnTo>
                  <a:lnTo>
                    <a:pt x="12" y="30"/>
                  </a:lnTo>
                  <a:lnTo>
                    <a:pt x="8" y="32"/>
                  </a:lnTo>
                  <a:lnTo>
                    <a:pt x="17" y="38"/>
                  </a:lnTo>
                  <a:lnTo>
                    <a:pt x="19" y="42"/>
                  </a:lnTo>
                  <a:lnTo>
                    <a:pt x="17" y="43"/>
                  </a:lnTo>
                  <a:lnTo>
                    <a:pt x="17" y="47"/>
                  </a:lnTo>
                  <a:lnTo>
                    <a:pt x="21" y="51"/>
                  </a:lnTo>
                  <a:lnTo>
                    <a:pt x="27" y="51"/>
                  </a:lnTo>
                  <a:lnTo>
                    <a:pt x="29" y="59"/>
                  </a:lnTo>
                  <a:lnTo>
                    <a:pt x="29" y="61"/>
                  </a:lnTo>
                  <a:lnTo>
                    <a:pt x="31" y="59"/>
                  </a:lnTo>
                  <a:lnTo>
                    <a:pt x="37" y="53"/>
                  </a:lnTo>
                  <a:lnTo>
                    <a:pt x="39" y="53"/>
                  </a:lnTo>
                  <a:lnTo>
                    <a:pt x="43" y="51"/>
                  </a:lnTo>
                  <a:lnTo>
                    <a:pt x="47" y="57"/>
                  </a:lnTo>
                  <a:lnTo>
                    <a:pt x="47" y="59"/>
                  </a:lnTo>
                  <a:lnTo>
                    <a:pt x="45" y="61"/>
                  </a:lnTo>
                  <a:lnTo>
                    <a:pt x="45" y="63"/>
                  </a:lnTo>
                  <a:lnTo>
                    <a:pt x="45" y="67"/>
                  </a:lnTo>
                  <a:lnTo>
                    <a:pt x="47" y="69"/>
                  </a:lnTo>
                  <a:lnTo>
                    <a:pt x="49" y="71"/>
                  </a:lnTo>
                  <a:lnTo>
                    <a:pt x="55" y="77"/>
                  </a:lnTo>
                  <a:lnTo>
                    <a:pt x="55" y="67"/>
                  </a:lnTo>
                  <a:lnTo>
                    <a:pt x="63" y="63"/>
                  </a:lnTo>
                  <a:lnTo>
                    <a:pt x="63" y="59"/>
                  </a:lnTo>
                  <a:lnTo>
                    <a:pt x="61" y="59"/>
                  </a:lnTo>
                  <a:lnTo>
                    <a:pt x="65" y="49"/>
                  </a:lnTo>
                  <a:lnTo>
                    <a:pt x="65" y="43"/>
                  </a:lnTo>
                  <a:lnTo>
                    <a:pt x="65" y="40"/>
                  </a:lnTo>
                  <a:lnTo>
                    <a:pt x="67" y="38"/>
                  </a:lnTo>
                  <a:lnTo>
                    <a:pt x="71" y="34"/>
                  </a:lnTo>
                  <a:lnTo>
                    <a:pt x="81" y="32"/>
                  </a:lnTo>
                  <a:lnTo>
                    <a:pt x="79" y="28"/>
                  </a:lnTo>
                  <a:lnTo>
                    <a:pt x="75" y="28"/>
                  </a:lnTo>
                  <a:lnTo>
                    <a:pt x="67" y="24"/>
                  </a:lnTo>
                  <a:lnTo>
                    <a:pt x="63" y="20"/>
                  </a:lnTo>
                  <a:lnTo>
                    <a:pt x="61" y="10"/>
                  </a:lnTo>
                  <a:lnTo>
                    <a:pt x="61" y="1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966" name="Freeform 701">
              <a:extLst>
                <a:ext uri="{FF2B5EF4-FFF2-40B4-BE49-F238E27FC236}">
                  <a16:creationId xmlns:a16="http://schemas.microsoft.com/office/drawing/2014/main" id="{A974A253-0985-1341-AD9B-ECB4ECDB68A1}"/>
                </a:ext>
              </a:extLst>
            </p:cNvPr>
            <p:cNvSpPr>
              <a:spLocks/>
            </p:cNvSpPr>
            <p:nvPr/>
          </p:nvSpPr>
          <p:spPr bwMode="gray">
            <a:xfrm>
              <a:off x="6259515" y="3340095"/>
              <a:ext cx="36514" cy="28574"/>
            </a:xfrm>
            <a:custGeom>
              <a:avLst/>
              <a:gdLst/>
              <a:ahLst/>
              <a:cxnLst>
                <a:cxn ang="0">
                  <a:pos x="0" y="0"/>
                </a:cxn>
                <a:cxn ang="0">
                  <a:pos x="0" y="0"/>
                </a:cxn>
                <a:cxn ang="0">
                  <a:pos x="0" y="4"/>
                </a:cxn>
                <a:cxn ang="0">
                  <a:pos x="4" y="6"/>
                </a:cxn>
                <a:cxn ang="0">
                  <a:pos x="6" y="10"/>
                </a:cxn>
                <a:cxn ang="0">
                  <a:pos x="12" y="14"/>
                </a:cxn>
                <a:cxn ang="0">
                  <a:pos x="14" y="16"/>
                </a:cxn>
                <a:cxn ang="0">
                  <a:pos x="16" y="18"/>
                </a:cxn>
                <a:cxn ang="0">
                  <a:pos x="23" y="16"/>
                </a:cxn>
                <a:cxn ang="0">
                  <a:pos x="23" y="14"/>
                </a:cxn>
                <a:cxn ang="0">
                  <a:pos x="18" y="8"/>
                </a:cxn>
                <a:cxn ang="0">
                  <a:pos x="14" y="0"/>
                </a:cxn>
                <a:cxn ang="0">
                  <a:pos x="12" y="0"/>
                </a:cxn>
                <a:cxn ang="0">
                  <a:pos x="6" y="0"/>
                </a:cxn>
                <a:cxn ang="0">
                  <a:pos x="0" y="0"/>
                </a:cxn>
              </a:cxnLst>
              <a:rect l="0" t="0" r="r" b="b"/>
              <a:pathLst>
                <a:path w="23" h="18">
                  <a:moveTo>
                    <a:pt x="0" y="0"/>
                  </a:moveTo>
                  <a:lnTo>
                    <a:pt x="0" y="0"/>
                  </a:lnTo>
                  <a:lnTo>
                    <a:pt x="0" y="4"/>
                  </a:lnTo>
                  <a:lnTo>
                    <a:pt x="4" y="6"/>
                  </a:lnTo>
                  <a:lnTo>
                    <a:pt x="6" y="10"/>
                  </a:lnTo>
                  <a:lnTo>
                    <a:pt x="12" y="14"/>
                  </a:lnTo>
                  <a:lnTo>
                    <a:pt x="14" y="16"/>
                  </a:lnTo>
                  <a:lnTo>
                    <a:pt x="16" y="18"/>
                  </a:lnTo>
                  <a:lnTo>
                    <a:pt x="23" y="16"/>
                  </a:lnTo>
                  <a:lnTo>
                    <a:pt x="23" y="14"/>
                  </a:lnTo>
                  <a:lnTo>
                    <a:pt x="18" y="8"/>
                  </a:lnTo>
                  <a:lnTo>
                    <a:pt x="14" y="0"/>
                  </a:lnTo>
                  <a:lnTo>
                    <a:pt x="12" y="0"/>
                  </a:lnTo>
                  <a:lnTo>
                    <a:pt x="6" y="0"/>
                  </a:lnTo>
                  <a:lnTo>
                    <a:pt x="0"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967" name="Freeform 702">
              <a:extLst>
                <a:ext uri="{FF2B5EF4-FFF2-40B4-BE49-F238E27FC236}">
                  <a16:creationId xmlns:a16="http://schemas.microsoft.com/office/drawing/2014/main" id="{8C34AEFB-2B30-974A-BA52-CC0645E816F5}"/>
                </a:ext>
              </a:extLst>
            </p:cNvPr>
            <p:cNvSpPr>
              <a:spLocks/>
            </p:cNvSpPr>
            <p:nvPr/>
          </p:nvSpPr>
          <p:spPr bwMode="gray">
            <a:xfrm>
              <a:off x="6259515" y="3340095"/>
              <a:ext cx="36514" cy="28574"/>
            </a:xfrm>
            <a:custGeom>
              <a:avLst/>
              <a:gdLst/>
              <a:ahLst/>
              <a:cxnLst>
                <a:cxn ang="0">
                  <a:pos x="0" y="0"/>
                </a:cxn>
                <a:cxn ang="0">
                  <a:pos x="0" y="0"/>
                </a:cxn>
                <a:cxn ang="0">
                  <a:pos x="0" y="4"/>
                </a:cxn>
                <a:cxn ang="0">
                  <a:pos x="4" y="6"/>
                </a:cxn>
                <a:cxn ang="0">
                  <a:pos x="6" y="10"/>
                </a:cxn>
                <a:cxn ang="0">
                  <a:pos x="12" y="14"/>
                </a:cxn>
                <a:cxn ang="0">
                  <a:pos x="14" y="16"/>
                </a:cxn>
                <a:cxn ang="0">
                  <a:pos x="16" y="18"/>
                </a:cxn>
                <a:cxn ang="0">
                  <a:pos x="23" y="16"/>
                </a:cxn>
                <a:cxn ang="0">
                  <a:pos x="23" y="14"/>
                </a:cxn>
                <a:cxn ang="0">
                  <a:pos x="18" y="8"/>
                </a:cxn>
                <a:cxn ang="0">
                  <a:pos x="14" y="0"/>
                </a:cxn>
                <a:cxn ang="0">
                  <a:pos x="12" y="0"/>
                </a:cxn>
                <a:cxn ang="0">
                  <a:pos x="6" y="0"/>
                </a:cxn>
                <a:cxn ang="0">
                  <a:pos x="0" y="0"/>
                </a:cxn>
              </a:cxnLst>
              <a:rect l="0" t="0" r="r" b="b"/>
              <a:pathLst>
                <a:path w="23" h="18">
                  <a:moveTo>
                    <a:pt x="0" y="0"/>
                  </a:moveTo>
                  <a:lnTo>
                    <a:pt x="0" y="0"/>
                  </a:lnTo>
                  <a:lnTo>
                    <a:pt x="0" y="4"/>
                  </a:lnTo>
                  <a:lnTo>
                    <a:pt x="4" y="6"/>
                  </a:lnTo>
                  <a:lnTo>
                    <a:pt x="6" y="10"/>
                  </a:lnTo>
                  <a:lnTo>
                    <a:pt x="12" y="14"/>
                  </a:lnTo>
                  <a:lnTo>
                    <a:pt x="14" y="16"/>
                  </a:lnTo>
                  <a:lnTo>
                    <a:pt x="16" y="18"/>
                  </a:lnTo>
                  <a:lnTo>
                    <a:pt x="23" y="16"/>
                  </a:lnTo>
                  <a:lnTo>
                    <a:pt x="23" y="14"/>
                  </a:lnTo>
                  <a:lnTo>
                    <a:pt x="18" y="8"/>
                  </a:lnTo>
                  <a:lnTo>
                    <a:pt x="14" y="0"/>
                  </a:lnTo>
                  <a:lnTo>
                    <a:pt x="12" y="0"/>
                  </a:lnTo>
                  <a:lnTo>
                    <a:pt x="6" y="0"/>
                  </a:lnTo>
                  <a:lnTo>
                    <a:pt x="0"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968" name="Freeform 703">
              <a:extLst>
                <a:ext uri="{FF2B5EF4-FFF2-40B4-BE49-F238E27FC236}">
                  <a16:creationId xmlns:a16="http://schemas.microsoft.com/office/drawing/2014/main" id="{6CD30653-51EA-D94C-A1ED-4DBDB7BCDAB1}"/>
                </a:ext>
              </a:extLst>
            </p:cNvPr>
            <p:cNvSpPr>
              <a:spLocks/>
            </p:cNvSpPr>
            <p:nvPr/>
          </p:nvSpPr>
          <p:spPr bwMode="gray">
            <a:xfrm>
              <a:off x="6221414" y="3278183"/>
              <a:ext cx="93662" cy="87313"/>
            </a:xfrm>
            <a:custGeom>
              <a:avLst/>
              <a:gdLst/>
              <a:ahLst/>
              <a:cxnLst>
                <a:cxn ang="0">
                  <a:pos x="6" y="0"/>
                </a:cxn>
                <a:cxn ang="0">
                  <a:pos x="6" y="0"/>
                </a:cxn>
                <a:cxn ang="0">
                  <a:pos x="6" y="6"/>
                </a:cxn>
                <a:cxn ang="0">
                  <a:pos x="8" y="10"/>
                </a:cxn>
                <a:cxn ang="0">
                  <a:pos x="6" y="14"/>
                </a:cxn>
                <a:cxn ang="0">
                  <a:pos x="4" y="16"/>
                </a:cxn>
                <a:cxn ang="0">
                  <a:pos x="0" y="20"/>
                </a:cxn>
                <a:cxn ang="0">
                  <a:pos x="0" y="24"/>
                </a:cxn>
                <a:cxn ang="0">
                  <a:pos x="4" y="26"/>
                </a:cxn>
                <a:cxn ang="0">
                  <a:pos x="8" y="28"/>
                </a:cxn>
                <a:cxn ang="0">
                  <a:pos x="18" y="29"/>
                </a:cxn>
                <a:cxn ang="0">
                  <a:pos x="24" y="33"/>
                </a:cxn>
                <a:cxn ang="0">
                  <a:pos x="26" y="37"/>
                </a:cxn>
                <a:cxn ang="0">
                  <a:pos x="26" y="39"/>
                </a:cxn>
                <a:cxn ang="0">
                  <a:pos x="32" y="39"/>
                </a:cxn>
                <a:cxn ang="0">
                  <a:pos x="36" y="39"/>
                </a:cxn>
                <a:cxn ang="0">
                  <a:pos x="38" y="39"/>
                </a:cxn>
                <a:cxn ang="0">
                  <a:pos x="44" y="47"/>
                </a:cxn>
                <a:cxn ang="0">
                  <a:pos x="49" y="53"/>
                </a:cxn>
                <a:cxn ang="0">
                  <a:pos x="49" y="55"/>
                </a:cxn>
                <a:cxn ang="0">
                  <a:pos x="53" y="53"/>
                </a:cxn>
                <a:cxn ang="0">
                  <a:pos x="59" y="47"/>
                </a:cxn>
                <a:cxn ang="0">
                  <a:pos x="59" y="45"/>
                </a:cxn>
                <a:cxn ang="0">
                  <a:pos x="55" y="37"/>
                </a:cxn>
                <a:cxn ang="0">
                  <a:pos x="51" y="37"/>
                </a:cxn>
                <a:cxn ang="0">
                  <a:pos x="45" y="33"/>
                </a:cxn>
                <a:cxn ang="0">
                  <a:pos x="45" y="29"/>
                </a:cxn>
                <a:cxn ang="0">
                  <a:pos x="49" y="28"/>
                </a:cxn>
                <a:cxn ang="0">
                  <a:pos x="45" y="24"/>
                </a:cxn>
                <a:cxn ang="0">
                  <a:pos x="36" y="18"/>
                </a:cxn>
                <a:cxn ang="0">
                  <a:pos x="42" y="16"/>
                </a:cxn>
                <a:cxn ang="0">
                  <a:pos x="42" y="14"/>
                </a:cxn>
                <a:cxn ang="0">
                  <a:pos x="42" y="10"/>
                </a:cxn>
                <a:cxn ang="0">
                  <a:pos x="36" y="8"/>
                </a:cxn>
                <a:cxn ang="0">
                  <a:pos x="36" y="6"/>
                </a:cxn>
                <a:cxn ang="0">
                  <a:pos x="34" y="6"/>
                </a:cxn>
                <a:cxn ang="0">
                  <a:pos x="34" y="8"/>
                </a:cxn>
                <a:cxn ang="0">
                  <a:pos x="32" y="8"/>
                </a:cxn>
                <a:cxn ang="0">
                  <a:pos x="28" y="6"/>
                </a:cxn>
                <a:cxn ang="0">
                  <a:pos x="28" y="0"/>
                </a:cxn>
                <a:cxn ang="0">
                  <a:pos x="18" y="0"/>
                </a:cxn>
                <a:cxn ang="0">
                  <a:pos x="6" y="0"/>
                </a:cxn>
                <a:cxn ang="0">
                  <a:pos x="6" y="0"/>
                </a:cxn>
              </a:cxnLst>
              <a:rect l="0" t="0" r="r" b="b"/>
              <a:pathLst>
                <a:path w="59" h="55">
                  <a:moveTo>
                    <a:pt x="6" y="0"/>
                  </a:moveTo>
                  <a:lnTo>
                    <a:pt x="6" y="0"/>
                  </a:lnTo>
                  <a:lnTo>
                    <a:pt x="6" y="6"/>
                  </a:lnTo>
                  <a:lnTo>
                    <a:pt x="8" y="10"/>
                  </a:lnTo>
                  <a:lnTo>
                    <a:pt x="6" y="14"/>
                  </a:lnTo>
                  <a:lnTo>
                    <a:pt x="4" y="16"/>
                  </a:lnTo>
                  <a:lnTo>
                    <a:pt x="0" y="20"/>
                  </a:lnTo>
                  <a:lnTo>
                    <a:pt x="0" y="24"/>
                  </a:lnTo>
                  <a:lnTo>
                    <a:pt x="4" y="26"/>
                  </a:lnTo>
                  <a:lnTo>
                    <a:pt x="8" y="28"/>
                  </a:lnTo>
                  <a:lnTo>
                    <a:pt x="18" y="29"/>
                  </a:lnTo>
                  <a:lnTo>
                    <a:pt x="24" y="33"/>
                  </a:lnTo>
                  <a:lnTo>
                    <a:pt x="26" y="37"/>
                  </a:lnTo>
                  <a:lnTo>
                    <a:pt x="26" y="39"/>
                  </a:lnTo>
                  <a:lnTo>
                    <a:pt x="32" y="39"/>
                  </a:lnTo>
                  <a:lnTo>
                    <a:pt x="36" y="39"/>
                  </a:lnTo>
                  <a:lnTo>
                    <a:pt x="38" y="39"/>
                  </a:lnTo>
                  <a:lnTo>
                    <a:pt x="44" y="47"/>
                  </a:lnTo>
                  <a:lnTo>
                    <a:pt x="49" y="53"/>
                  </a:lnTo>
                  <a:lnTo>
                    <a:pt x="49" y="55"/>
                  </a:lnTo>
                  <a:lnTo>
                    <a:pt x="53" y="53"/>
                  </a:lnTo>
                  <a:lnTo>
                    <a:pt x="59" y="47"/>
                  </a:lnTo>
                  <a:lnTo>
                    <a:pt x="59" y="45"/>
                  </a:lnTo>
                  <a:lnTo>
                    <a:pt x="55" y="37"/>
                  </a:lnTo>
                  <a:lnTo>
                    <a:pt x="51" y="37"/>
                  </a:lnTo>
                  <a:lnTo>
                    <a:pt x="45" y="33"/>
                  </a:lnTo>
                  <a:lnTo>
                    <a:pt x="45" y="29"/>
                  </a:lnTo>
                  <a:lnTo>
                    <a:pt x="49" y="28"/>
                  </a:lnTo>
                  <a:lnTo>
                    <a:pt x="45" y="24"/>
                  </a:lnTo>
                  <a:lnTo>
                    <a:pt x="36" y="18"/>
                  </a:lnTo>
                  <a:lnTo>
                    <a:pt x="42" y="16"/>
                  </a:lnTo>
                  <a:lnTo>
                    <a:pt x="42" y="14"/>
                  </a:lnTo>
                  <a:lnTo>
                    <a:pt x="42" y="10"/>
                  </a:lnTo>
                  <a:lnTo>
                    <a:pt x="36" y="8"/>
                  </a:lnTo>
                  <a:lnTo>
                    <a:pt x="36" y="6"/>
                  </a:lnTo>
                  <a:lnTo>
                    <a:pt x="34" y="6"/>
                  </a:lnTo>
                  <a:lnTo>
                    <a:pt x="34" y="8"/>
                  </a:lnTo>
                  <a:lnTo>
                    <a:pt x="32" y="8"/>
                  </a:lnTo>
                  <a:lnTo>
                    <a:pt x="28" y="6"/>
                  </a:lnTo>
                  <a:lnTo>
                    <a:pt x="28" y="0"/>
                  </a:lnTo>
                  <a:lnTo>
                    <a:pt x="18" y="0"/>
                  </a:lnTo>
                  <a:lnTo>
                    <a:pt x="6" y="0"/>
                  </a:lnTo>
                  <a:lnTo>
                    <a:pt x="6"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969" name="Freeform 704">
              <a:extLst>
                <a:ext uri="{FF2B5EF4-FFF2-40B4-BE49-F238E27FC236}">
                  <a16:creationId xmlns:a16="http://schemas.microsoft.com/office/drawing/2014/main" id="{A71E7617-B08A-A84C-85A5-C0325A994652}"/>
                </a:ext>
              </a:extLst>
            </p:cNvPr>
            <p:cNvSpPr>
              <a:spLocks/>
            </p:cNvSpPr>
            <p:nvPr/>
          </p:nvSpPr>
          <p:spPr bwMode="gray">
            <a:xfrm>
              <a:off x="6221414" y="3278183"/>
              <a:ext cx="93662" cy="87313"/>
            </a:xfrm>
            <a:custGeom>
              <a:avLst/>
              <a:gdLst/>
              <a:ahLst/>
              <a:cxnLst>
                <a:cxn ang="0">
                  <a:pos x="6" y="0"/>
                </a:cxn>
                <a:cxn ang="0">
                  <a:pos x="6" y="0"/>
                </a:cxn>
                <a:cxn ang="0">
                  <a:pos x="6" y="6"/>
                </a:cxn>
                <a:cxn ang="0">
                  <a:pos x="8" y="10"/>
                </a:cxn>
                <a:cxn ang="0">
                  <a:pos x="6" y="14"/>
                </a:cxn>
                <a:cxn ang="0">
                  <a:pos x="4" y="16"/>
                </a:cxn>
                <a:cxn ang="0">
                  <a:pos x="0" y="20"/>
                </a:cxn>
                <a:cxn ang="0">
                  <a:pos x="0" y="24"/>
                </a:cxn>
                <a:cxn ang="0">
                  <a:pos x="4" y="26"/>
                </a:cxn>
                <a:cxn ang="0">
                  <a:pos x="8" y="28"/>
                </a:cxn>
                <a:cxn ang="0">
                  <a:pos x="18" y="29"/>
                </a:cxn>
                <a:cxn ang="0">
                  <a:pos x="24" y="33"/>
                </a:cxn>
                <a:cxn ang="0">
                  <a:pos x="26" y="37"/>
                </a:cxn>
                <a:cxn ang="0">
                  <a:pos x="26" y="39"/>
                </a:cxn>
                <a:cxn ang="0">
                  <a:pos x="32" y="39"/>
                </a:cxn>
                <a:cxn ang="0">
                  <a:pos x="36" y="39"/>
                </a:cxn>
                <a:cxn ang="0">
                  <a:pos x="38" y="39"/>
                </a:cxn>
                <a:cxn ang="0">
                  <a:pos x="44" y="47"/>
                </a:cxn>
                <a:cxn ang="0">
                  <a:pos x="49" y="53"/>
                </a:cxn>
                <a:cxn ang="0">
                  <a:pos x="49" y="55"/>
                </a:cxn>
                <a:cxn ang="0">
                  <a:pos x="53" y="53"/>
                </a:cxn>
                <a:cxn ang="0">
                  <a:pos x="59" y="47"/>
                </a:cxn>
                <a:cxn ang="0">
                  <a:pos x="59" y="45"/>
                </a:cxn>
                <a:cxn ang="0">
                  <a:pos x="55" y="37"/>
                </a:cxn>
                <a:cxn ang="0">
                  <a:pos x="51" y="37"/>
                </a:cxn>
                <a:cxn ang="0">
                  <a:pos x="45" y="33"/>
                </a:cxn>
                <a:cxn ang="0">
                  <a:pos x="45" y="29"/>
                </a:cxn>
                <a:cxn ang="0">
                  <a:pos x="49" y="28"/>
                </a:cxn>
                <a:cxn ang="0">
                  <a:pos x="45" y="24"/>
                </a:cxn>
                <a:cxn ang="0">
                  <a:pos x="36" y="18"/>
                </a:cxn>
                <a:cxn ang="0">
                  <a:pos x="42" y="16"/>
                </a:cxn>
                <a:cxn ang="0">
                  <a:pos x="42" y="14"/>
                </a:cxn>
                <a:cxn ang="0">
                  <a:pos x="42" y="10"/>
                </a:cxn>
                <a:cxn ang="0">
                  <a:pos x="36" y="8"/>
                </a:cxn>
                <a:cxn ang="0">
                  <a:pos x="36" y="6"/>
                </a:cxn>
                <a:cxn ang="0">
                  <a:pos x="34" y="6"/>
                </a:cxn>
                <a:cxn ang="0">
                  <a:pos x="34" y="8"/>
                </a:cxn>
                <a:cxn ang="0">
                  <a:pos x="32" y="8"/>
                </a:cxn>
                <a:cxn ang="0">
                  <a:pos x="28" y="6"/>
                </a:cxn>
                <a:cxn ang="0">
                  <a:pos x="28" y="0"/>
                </a:cxn>
                <a:cxn ang="0">
                  <a:pos x="18" y="0"/>
                </a:cxn>
                <a:cxn ang="0">
                  <a:pos x="6" y="0"/>
                </a:cxn>
                <a:cxn ang="0">
                  <a:pos x="6" y="0"/>
                </a:cxn>
              </a:cxnLst>
              <a:rect l="0" t="0" r="r" b="b"/>
              <a:pathLst>
                <a:path w="59" h="55">
                  <a:moveTo>
                    <a:pt x="6" y="0"/>
                  </a:moveTo>
                  <a:lnTo>
                    <a:pt x="6" y="0"/>
                  </a:lnTo>
                  <a:lnTo>
                    <a:pt x="6" y="6"/>
                  </a:lnTo>
                  <a:lnTo>
                    <a:pt x="8" y="10"/>
                  </a:lnTo>
                  <a:lnTo>
                    <a:pt x="6" y="14"/>
                  </a:lnTo>
                  <a:lnTo>
                    <a:pt x="4" y="16"/>
                  </a:lnTo>
                  <a:lnTo>
                    <a:pt x="0" y="20"/>
                  </a:lnTo>
                  <a:lnTo>
                    <a:pt x="0" y="24"/>
                  </a:lnTo>
                  <a:lnTo>
                    <a:pt x="4" y="26"/>
                  </a:lnTo>
                  <a:lnTo>
                    <a:pt x="8" y="28"/>
                  </a:lnTo>
                  <a:lnTo>
                    <a:pt x="18" y="29"/>
                  </a:lnTo>
                  <a:lnTo>
                    <a:pt x="24" y="33"/>
                  </a:lnTo>
                  <a:lnTo>
                    <a:pt x="26" y="37"/>
                  </a:lnTo>
                  <a:lnTo>
                    <a:pt x="26" y="39"/>
                  </a:lnTo>
                  <a:lnTo>
                    <a:pt x="32" y="39"/>
                  </a:lnTo>
                  <a:lnTo>
                    <a:pt x="36" y="39"/>
                  </a:lnTo>
                  <a:lnTo>
                    <a:pt x="38" y="39"/>
                  </a:lnTo>
                  <a:lnTo>
                    <a:pt x="44" y="47"/>
                  </a:lnTo>
                  <a:lnTo>
                    <a:pt x="49" y="53"/>
                  </a:lnTo>
                  <a:lnTo>
                    <a:pt x="49" y="55"/>
                  </a:lnTo>
                  <a:lnTo>
                    <a:pt x="53" y="53"/>
                  </a:lnTo>
                  <a:lnTo>
                    <a:pt x="59" y="47"/>
                  </a:lnTo>
                  <a:lnTo>
                    <a:pt x="59" y="45"/>
                  </a:lnTo>
                  <a:lnTo>
                    <a:pt x="55" y="37"/>
                  </a:lnTo>
                  <a:lnTo>
                    <a:pt x="51" y="37"/>
                  </a:lnTo>
                  <a:lnTo>
                    <a:pt x="45" y="33"/>
                  </a:lnTo>
                  <a:lnTo>
                    <a:pt x="45" y="29"/>
                  </a:lnTo>
                  <a:lnTo>
                    <a:pt x="49" y="28"/>
                  </a:lnTo>
                  <a:lnTo>
                    <a:pt x="45" y="24"/>
                  </a:lnTo>
                  <a:lnTo>
                    <a:pt x="36" y="18"/>
                  </a:lnTo>
                  <a:lnTo>
                    <a:pt x="42" y="16"/>
                  </a:lnTo>
                  <a:lnTo>
                    <a:pt x="42" y="14"/>
                  </a:lnTo>
                  <a:lnTo>
                    <a:pt x="42" y="10"/>
                  </a:lnTo>
                  <a:lnTo>
                    <a:pt x="36" y="8"/>
                  </a:lnTo>
                  <a:lnTo>
                    <a:pt x="36" y="6"/>
                  </a:lnTo>
                  <a:lnTo>
                    <a:pt x="34" y="6"/>
                  </a:lnTo>
                  <a:lnTo>
                    <a:pt x="34" y="8"/>
                  </a:lnTo>
                  <a:lnTo>
                    <a:pt x="32" y="8"/>
                  </a:lnTo>
                  <a:lnTo>
                    <a:pt x="28" y="6"/>
                  </a:lnTo>
                  <a:lnTo>
                    <a:pt x="28" y="0"/>
                  </a:lnTo>
                  <a:lnTo>
                    <a:pt x="18" y="0"/>
                  </a:lnTo>
                  <a:lnTo>
                    <a:pt x="6" y="0"/>
                  </a:lnTo>
                  <a:lnTo>
                    <a:pt x="6"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970" name="Freeform 705">
              <a:extLst>
                <a:ext uri="{FF2B5EF4-FFF2-40B4-BE49-F238E27FC236}">
                  <a16:creationId xmlns:a16="http://schemas.microsoft.com/office/drawing/2014/main" id="{42179032-AC40-2245-8C8B-904C9002F48F}"/>
                </a:ext>
              </a:extLst>
            </p:cNvPr>
            <p:cNvSpPr>
              <a:spLocks/>
            </p:cNvSpPr>
            <p:nvPr/>
          </p:nvSpPr>
          <p:spPr bwMode="gray">
            <a:xfrm>
              <a:off x="5102227" y="3236908"/>
              <a:ext cx="9525" cy="6349"/>
            </a:xfrm>
            <a:custGeom>
              <a:avLst/>
              <a:gdLst/>
              <a:ahLst/>
              <a:cxnLst>
                <a:cxn ang="0">
                  <a:pos x="6" y="2"/>
                </a:cxn>
                <a:cxn ang="0">
                  <a:pos x="2" y="4"/>
                </a:cxn>
                <a:cxn ang="0">
                  <a:pos x="0" y="0"/>
                </a:cxn>
                <a:cxn ang="0">
                  <a:pos x="2" y="0"/>
                </a:cxn>
                <a:cxn ang="0">
                  <a:pos x="4" y="0"/>
                </a:cxn>
                <a:cxn ang="0">
                  <a:pos x="6" y="2"/>
                </a:cxn>
                <a:cxn ang="0">
                  <a:pos x="6" y="2"/>
                </a:cxn>
              </a:cxnLst>
              <a:rect l="0" t="0" r="r" b="b"/>
              <a:pathLst>
                <a:path w="6" h="4">
                  <a:moveTo>
                    <a:pt x="6" y="2"/>
                  </a:moveTo>
                  <a:lnTo>
                    <a:pt x="2" y="4"/>
                  </a:lnTo>
                  <a:lnTo>
                    <a:pt x="0" y="0"/>
                  </a:lnTo>
                  <a:lnTo>
                    <a:pt x="2" y="0"/>
                  </a:lnTo>
                  <a:lnTo>
                    <a:pt x="4" y="0"/>
                  </a:lnTo>
                  <a:lnTo>
                    <a:pt x="6" y="2"/>
                  </a:lnTo>
                  <a:lnTo>
                    <a:pt x="6" y="2"/>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971" name="Freeform 706">
              <a:extLst>
                <a:ext uri="{FF2B5EF4-FFF2-40B4-BE49-F238E27FC236}">
                  <a16:creationId xmlns:a16="http://schemas.microsoft.com/office/drawing/2014/main" id="{229A2166-2435-EB42-ACA0-3DAA1A383BC4}"/>
                </a:ext>
              </a:extLst>
            </p:cNvPr>
            <p:cNvSpPr>
              <a:spLocks/>
            </p:cNvSpPr>
            <p:nvPr/>
          </p:nvSpPr>
          <p:spPr bwMode="gray">
            <a:xfrm>
              <a:off x="5102227" y="3236908"/>
              <a:ext cx="9525" cy="6349"/>
            </a:xfrm>
            <a:custGeom>
              <a:avLst/>
              <a:gdLst/>
              <a:ahLst/>
              <a:cxnLst>
                <a:cxn ang="0">
                  <a:pos x="6" y="2"/>
                </a:cxn>
                <a:cxn ang="0">
                  <a:pos x="2" y="4"/>
                </a:cxn>
                <a:cxn ang="0">
                  <a:pos x="0" y="0"/>
                </a:cxn>
                <a:cxn ang="0">
                  <a:pos x="2" y="0"/>
                </a:cxn>
                <a:cxn ang="0">
                  <a:pos x="4" y="0"/>
                </a:cxn>
                <a:cxn ang="0">
                  <a:pos x="6" y="2"/>
                </a:cxn>
                <a:cxn ang="0">
                  <a:pos x="6" y="2"/>
                </a:cxn>
              </a:cxnLst>
              <a:rect l="0" t="0" r="r" b="b"/>
              <a:pathLst>
                <a:path w="6" h="4">
                  <a:moveTo>
                    <a:pt x="6" y="2"/>
                  </a:moveTo>
                  <a:lnTo>
                    <a:pt x="2" y="4"/>
                  </a:lnTo>
                  <a:lnTo>
                    <a:pt x="0" y="0"/>
                  </a:lnTo>
                  <a:lnTo>
                    <a:pt x="2" y="0"/>
                  </a:lnTo>
                  <a:lnTo>
                    <a:pt x="4" y="0"/>
                  </a:lnTo>
                  <a:lnTo>
                    <a:pt x="6" y="2"/>
                  </a:lnTo>
                  <a:lnTo>
                    <a:pt x="6" y="2"/>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grpSp>
          <p:nvGrpSpPr>
            <p:cNvPr id="972" name="Group 1857">
              <a:extLst>
                <a:ext uri="{FF2B5EF4-FFF2-40B4-BE49-F238E27FC236}">
                  <a16:creationId xmlns:a16="http://schemas.microsoft.com/office/drawing/2014/main" id="{BD970906-D730-AC49-AFE1-D73CF715072A}"/>
                </a:ext>
              </a:extLst>
            </p:cNvPr>
            <p:cNvGrpSpPr/>
            <p:nvPr/>
          </p:nvGrpSpPr>
          <p:grpSpPr bwMode="gray">
            <a:xfrm>
              <a:off x="1298575" y="1689097"/>
              <a:ext cx="2398714" cy="1550987"/>
              <a:chOff x="1298575" y="1689100"/>
              <a:chExt cx="2398713" cy="1550988"/>
            </a:xfrm>
            <a:grpFill/>
          </p:grpSpPr>
          <p:sp>
            <p:nvSpPr>
              <p:cNvPr id="1102" name="Freeform 268">
                <a:extLst>
                  <a:ext uri="{FF2B5EF4-FFF2-40B4-BE49-F238E27FC236}">
                    <a16:creationId xmlns:a16="http://schemas.microsoft.com/office/drawing/2014/main" id="{83E4D5CE-0659-9045-897F-A84A34125F21}"/>
                  </a:ext>
                </a:extLst>
              </p:cNvPr>
              <p:cNvSpPr>
                <a:spLocks/>
              </p:cNvSpPr>
              <p:nvPr/>
            </p:nvSpPr>
            <p:spPr bwMode="gray">
              <a:xfrm>
                <a:off x="3500438" y="2868613"/>
                <a:ext cx="196850" cy="177800"/>
              </a:xfrm>
              <a:custGeom>
                <a:avLst/>
                <a:gdLst/>
                <a:ahLst/>
                <a:cxnLst>
                  <a:cxn ang="0">
                    <a:pos x="122" y="98"/>
                  </a:cxn>
                  <a:cxn ang="0">
                    <a:pos x="114" y="90"/>
                  </a:cxn>
                  <a:cxn ang="0">
                    <a:pos x="116" y="81"/>
                  </a:cxn>
                  <a:cxn ang="0">
                    <a:pos x="112" y="90"/>
                  </a:cxn>
                  <a:cxn ang="0">
                    <a:pos x="105" y="90"/>
                  </a:cxn>
                  <a:cxn ang="0">
                    <a:pos x="105" y="83"/>
                  </a:cxn>
                  <a:cxn ang="0">
                    <a:pos x="109" y="73"/>
                  </a:cxn>
                  <a:cxn ang="0">
                    <a:pos x="107" y="73"/>
                  </a:cxn>
                  <a:cxn ang="0">
                    <a:pos x="95" y="75"/>
                  </a:cxn>
                  <a:cxn ang="0">
                    <a:pos x="95" y="69"/>
                  </a:cxn>
                  <a:cxn ang="0">
                    <a:pos x="87" y="63"/>
                  </a:cxn>
                  <a:cxn ang="0">
                    <a:pos x="89" y="49"/>
                  </a:cxn>
                  <a:cxn ang="0">
                    <a:pos x="81" y="51"/>
                  </a:cxn>
                  <a:cxn ang="0">
                    <a:pos x="75" y="49"/>
                  </a:cxn>
                  <a:cxn ang="0">
                    <a:pos x="67" y="55"/>
                  </a:cxn>
                  <a:cxn ang="0">
                    <a:pos x="57" y="53"/>
                  </a:cxn>
                  <a:cxn ang="0">
                    <a:pos x="49" y="51"/>
                  </a:cxn>
                  <a:cxn ang="0">
                    <a:pos x="53" y="39"/>
                  </a:cxn>
                  <a:cxn ang="0">
                    <a:pos x="44" y="39"/>
                  </a:cxn>
                  <a:cxn ang="0">
                    <a:pos x="38" y="43"/>
                  </a:cxn>
                  <a:cxn ang="0">
                    <a:pos x="38" y="35"/>
                  </a:cxn>
                  <a:cxn ang="0">
                    <a:pos x="42" y="16"/>
                  </a:cxn>
                  <a:cxn ang="0">
                    <a:pos x="51" y="12"/>
                  </a:cxn>
                  <a:cxn ang="0">
                    <a:pos x="47" y="6"/>
                  </a:cxn>
                  <a:cxn ang="0">
                    <a:pos x="57" y="4"/>
                  </a:cxn>
                  <a:cxn ang="0">
                    <a:pos x="44" y="0"/>
                  </a:cxn>
                  <a:cxn ang="0">
                    <a:pos x="34" y="14"/>
                  </a:cxn>
                  <a:cxn ang="0">
                    <a:pos x="26" y="25"/>
                  </a:cxn>
                  <a:cxn ang="0">
                    <a:pos x="24" y="41"/>
                  </a:cxn>
                  <a:cxn ang="0">
                    <a:pos x="20" y="53"/>
                  </a:cxn>
                  <a:cxn ang="0">
                    <a:pos x="24" y="61"/>
                  </a:cxn>
                  <a:cxn ang="0">
                    <a:pos x="16" y="59"/>
                  </a:cxn>
                  <a:cxn ang="0">
                    <a:pos x="12" y="61"/>
                  </a:cxn>
                  <a:cxn ang="0">
                    <a:pos x="14" y="65"/>
                  </a:cxn>
                  <a:cxn ang="0">
                    <a:pos x="4" y="71"/>
                  </a:cxn>
                  <a:cxn ang="0">
                    <a:pos x="16" y="71"/>
                  </a:cxn>
                  <a:cxn ang="0">
                    <a:pos x="10" y="73"/>
                  </a:cxn>
                  <a:cxn ang="0">
                    <a:pos x="0" y="87"/>
                  </a:cxn>
                  <a:cxn ang="0">
                    <a:pos x="12" y="90"/>
                  </a:cxn>
                  <a:cxn ang="0">
                    <a:pos x="40" y="92"/>
                  </a:cxn>
                  <a:cxn ang="0">
                    <a:pos x="49" y="88"/>
                  </a:cxn>
                  <a:cxn ang="0">
                    <a:pos x="71" y="96"/>
                  </a:cxn>
                  <a:cxn ang="0">
                    <a:pos x="87" y="88"/>
                  </a:cxn>
                  <a:cxn ang="0">
                    <a:pos x="79" y="98"/>
                  </a:cxn>
                  <a:cxn ang="0">
                    <a:pos x="71" y="110"/>
                  </a:cxn>
                  <a:cxn ang="0">
                    <a:pos x="85" y="100"/>
                  </a:cxn>
                  <a:cxn ang="0">
                    <a:pos x="91" y="96"/>
                  </a:cxn>
                  <a:cxn ang="0">
                    <a:pos x="99" y="92"/>
                  </a:cxn>
                  <a:cxn ang="0">
                    <a:pos x="103" y="100"/>
                  </a:cxn>
                  <a:cxn ang="0">
                    <a:pos x="105" y="108"/>
                  </a:cxn>
                  <a:cxn ang="0">
                    <a:pos x="109" y="112"/>
                  </a:cxn>
                  <a:cxn ang="0">
                    <a:pos x="124" y="96"/>
                  </a:cxn>
                </a:cxnLst>
                <a:rect l="0" t="0" r="r" b="b"/>
                <a:pathLst>
                  <a:path w="124" h="112">
                    <a:moveTo>
                      <a:pt x="122" y="92"/>
                    </a:moveTo>
                    <a:lnTo>
                      <a:pt x="122" y="92"/>
                    </a:lnTo>
                    <a:lnTo>
                      <a:pt x="122" y="98"/>
                    </a:lnTo>
                    <a:lnTo>
                      <a:pt x="116" y="98"/>
                    </a:lnTo>
                    <a:lnTo>
                      <a:pt x="114" y="96"/>
                    </a:lnTo>
                    <a:lnTo>
                      <a:pt x="114" y="90"/>
                    </a:lnTo>
                    <a:lnTo>
                      <a:pt x="122" y="83"/>
                    </a:lnTo>
                    <a:lnTo>
                      <a:pt x="122" y="79"/>
                    </a:lnTo>
                    <a:lnTo>
                      <a:pt x="116" y="81"/>
                    </a:lnTo>
                    <a:lnTo>
                      <a:pt x="116" y="83"/>
                    </a:lnTo>
                    <a:lnTo>
                      <a:pt x="114" y="87"/>
                    </a:lnTo>
                    <a:lnTo>
                      <a:pt x="112" y="90"/>
                    </a:lnTo>
                    <a:lnTo>
                      <a:pt x="112" y="96"/>
                    </a:lnTo>
                    <a:lnTo>
                      <a:pt x="105" y="96"/>
                    </a:lnTo>
                    <a:lnTo>
                      <a:pt x="105" y="90"/>
                    </a:lnTo>
                    <a:lnTo>
                      <a:pt x="109" y="90"/>
                    </a:lnTo>
                    <a:lnTo>
                      <a:pt x="109" y="87"/>
                    </a:lnTo>
                    <a:lnTo>
                      <a:pt x="105" y="83"/>
                    </a:lnTo>
                    <a:lnTo>
                      <a:pt x="105" y="79"/>
                    </a:lnTo>
                    <a:lnTo>
                      <a:pt x="109" y="79"/>
                    </a:lnTo>
                    <a:lnTo>
                      <a:pt x="109" y="73"/>
                    </a:lnTo>
                    <a:lnTo>
                      <a:pt x="112" y="69"/>
                    </a:lnTo>
                    <a:lnTo>
                      <a:pt x="107" y="71"/>
                    </a:lnTo>
                    <a:lnTo>
                      <a:pt x="107" y="73"/>
                    </a:lnTo>
                    <a:lnTo>
                      <a:pt x="103" y="73"/>
                    </a:lnTo>
                    <a:lnTo>
                      <a:pt x="97" y="75"/>
                    </a:lnTo>
                    <a:lnTo>
                      <a:pt x="95" y="75"/>
                    </a:lnTo>
                    <a:lnTo>
                      <a:pt x="91" y="75"/>
                    </a:lnTo>
                    <a:lnTo>
                      <a:pt x="97" y="65"/>
                    </a:lnTo>
                    <a:lnTo>
                      <a:pt x="95" y="69"/>
                    </a:lnTo>
                    <a:lnTo>
                      <a:pt x="89" y="69"/>
                    </a:lnTo>
                    <a:lnTo>
                      <a:pt x="91" y="65"/>
                    </a:lnTo>
                    <a:lnTo>
                      <a:pt x="87" y="63"/>
                    </a:lnTo>
                    <a:lnTo>
                      <a:pt x="89" y="61"/>
                    </a:lnTo>
                    <a:lnTo>
                      <a:pt x="95" y="53"/>
                    </a:lnTo>
                    <a:lnTo>
                      <a:pt x="89" y="49"/>
                    </a:lnTo>
                    <a:lnTo>
                      <a:pt x="87" y="49"/>
                    </a:lnTo>
                    <a:lnTo>
                      <a:pt x="85" y="51"/>
                    </a:lnTo>
                    <a:lnTo>
                      <a:pt x="81" y="51"/>
                    </a:lnTo>
                    <a:lnTo>
                      <a:pt x="79" y="51"/>
                    </a:lnTo>
                    <a:lnTo>
                      <a:pt x="77" y="45"/>
                    </a:lnTo>
                    <a:lnTo>
                      <a:pt x="75" y="49"/>
                    </a:lnTo>
                    <a:lnTo>
                      <a:pt x="67" y="51"/>
                    </a:lnTo>
                    <a:lnTo>
                      <a:pt x="67" y="53"/>
                    </a:lnTo>
                    <a:lnTo>
                      <a:pt x="67" y="55"/>
                    </a:lnTo>
                    <a:lnTo>
                      <a:pt x="63" y="53"/>
                    </a:lnTo>
                    <a:lnTo>
                      <a:pt x="63" y="51"/>
                    </a:lnTo>
                    <a:lnTo>
                      <a:pt x="57" y="53"/>
                    </a:lnTo>
                    <a:lnTo>
                      <a:pt x="59" y="51"/>
                    </a:lnTo>
                    <a:lnTo>
                      <a:pt x="59" y="49"/>
                    </a:lnTo>
                    <a:lnTo>
                      <a:pt x="49" y="51"/>
                    </a:lnTo>
                    <a:lnTo>
                      <a:pt x="57" y="45"/>
                    </a:lnTo>
                    <a:lnTo>
                      <a:pt x="57" y="41"/>
                    </a:lnTo>
                    <a:lnTo>
                      <a:pt x="53" y="39"/>
                    </a:lnTo>
                    <a:lnTo>
                      <a:pt x="47" y="35"/>
                    </a:lnTo>
                    <a:lnTo>
                      <a:pt x="47" y="39"/>
                    </a:lnTo>
                    <a:lnTo>
                      <a:pt x="44" y="39"/>
                    </a:lnTo>
                    <a:lnTo>
                      <a:pt x="38" y="51"/>
                    </a:lnTo>
                    <a:lnTo>
                      <a:pt x="40" y="43"/>
                    </a:lnTo>
                    <a:lnTo>
                      <a:pt x="38" y="43"/>
                    </a:lnTo>
                    <a:lnTo>
                      <a:pt x="38" y="41"/>
                    </a:lnTo>
                    <a:lnTo>
                      <a:pt x="38" y="39"/>
                    </a:lnTo>
                    <a:lnTo>
                      <a:pt x="38" y="35"/>
                    </a:lnTo>
                    <a:lnTo>
                      <a:pt x="40" y="31"/>
                    </a:lnTo>
                    <a:lnTo>
                      <a:pt x="42" y="29"/>
                    </a:lnTo>
                    <a:lnTo>
                      <a:pt x="42" y="16"/>
                    </a:lnTo>
                    <a:lnTo>
                      <a:pt x="44" y="16"/>
                    </a:lnTo>
                    <a:lnTo>
                      <a:pt x="49" y="16"/>
                    </a:lnTo>
                    <a:lnTo>
                      <a:pt x="51" y="12"/>
                    </a:lnTo>
                    <a:lnTo>
                      <a:pt x="51" y="10"/>
                    </a:lnTo>
                    <a:lnTo>
                      <a:pt x="47" y="10"/>
                    </a:lnTo>
                    <a:lnTo>
                      <a:pt x="47" y="6"/>
                    </a:lnTo>
                    <a:lnTo>
                      <a:pt x="51" y="6"/>
                    </a:lnTo>
                    <a:lnTo>
                      <a:pt x="51" y="4"/>
                    </a:lnTo>
                    <a:lnTo>
                      <a:pt x="57" y="4"/>
                    </a:lnTo>
                    <a:lnTo>
                      <a:pt x="57" y="0"/>
                    </a:lnTo>
                    <a:lnTo>
                      <a:pt x="49" y="2"/>
                    </a:lnTo>
                    <a:lnTo>
                      <a:pt x="44" y="0"/>
                    </a:lnTo>
                    <a:lnTo>
                      <a:pt x="38" y="2"/>
                    </a:lnTo>
                    <a:lnTo>
                      <a:pt x="32" y="10"/>
                    </a:lnTo>
                    <a:lnTo>
                      <a:pt x="34" y="14"/>
                    </a:lnTo>
                    <a:lnTo>
                      <a:pt x="30" y="14"/>
                    </a:lnTo>
                    <a:lnTo>
                      <a:pt x="26" y="16"/>
                    </a:lnTo>
                    <a:lnTo>
                      <a:pt x="26" y="25"/>
                    </a:lnTo>
                    <a:lnTo>
                      <a:pt x="24" y="29"/>
                    </a:lnTo>
                    <a:lnTo>
                      <a:pt x="24" y="39"/>
                    </a:lnTo>
                    <a:lnTo>
                      <a:pt x="24" y="41"/>
                    </a:lnTo>
                    <a:lnTo>
                      <a:pt x="24" y="45"/>
                    </a:lnTo>
                    <a:lnTo>
                      <a:pt x="20" y="51"/>
                    </a:lnTo>
                    <a:lnTo>
                      <a:pt x="20" y="53"/>
                    </a:lnTo>
                    <a:lnTo>
                      <a:pt x="26" y="53"/>
                    </a:lnTo>
                    <a:lnTo>
                      <a:pt x="24" y="59"/>
                    </a:lnTo>
                    <a:lnTo>
                      <a:pt x="24" y="61"/>
                    </a:lnTo>
                    <a:lnTo>
                      <a:pt x="22" y="61"/>
                    </a:lnTo>
                    <a:lnTo>
                      <a:pt x="20" y="59"/>
                    </a:lnTo>
                    <a:lnTo>
                      <a:pt x="16" y="59"/>
                    </a:lnTo>
                    <a:lnTo>
                      <a:pt x="14" y="59"/>
                    </a:lnTo>
                    <a:lnTo>
                      <a:pt x="14" y="61"/>
                    </a:lnTo>
                    <a:lnTo>
                      <a:pt x="12" y="61"/>
                    </a:lnTo>
                    <a:lnTo>
                      <a:pt x="12" y="63"/>
                    </a:lnTo>
                    <a:lnTo>
                      <a:pt x="14" y="63"/>
                    </a:lnTo>
                    <a:lnTo>
                      <a:pt x="14" y="65"/>
                    </a:lnTo>
                    <a:lnTo>
                      <a:pt x="10" y="65"/>
                    </a:lnTo>
                    <a:lnTo>
                      <a:pt x="4" y="65"/>
                    </a:lnTo>
                    <a:lnTo>
                      <a:pt x="4" y="71"/>
                    </a:lnTo>
                    <a:lnTo>
                      <a:pt x="6" y="71"/>
                    </a:lnTo>
                    <a:lnTo>
                      <a:pt x="6" y="69"/>
                    </a:lnTo>
                    <a:lnTo>
                      <a:pt x="16" y="71"/>
                    </a:lnTo>
                    <a:lnTo>
                      <a:pt x="14" y="73"/>
                    </a:lnTo>
                    <a:lnTo>
                      <a:pt x="14" y="71"/>
                    </a:lnTo>
                    <a:lnTo>
                      <a:pt x="10" y="73"/>
                    </a:lnTo>
                    <a:lnTo>
                      <a:pt x="10" y="79"/>
                    </a:lnTo>
                    <a:lnTo>
                      <a:pt x="2" y="83"/>
                    </a:lnTo>
                    <a:lnTo>
                      <a:pt x="0" y="87"/>
                    </a:lnTo>
                    <a:lnTo>
                      <a:pt x="2" y="92"/>
                    </a:lnTo>
                    <a:lnTo>
                      <a:pt x="10" y="92"/>
                    </a:lnTo>
                    <a:lnTo>
                      <a:pt x="12" y="90"/>
                    </a:lnTo>
                    <a:lnTo>
                      <a:pt x="30" y="90"/>
                    </a:lnTo>
                    <a:lnTo>
                      <a:pt x="40" y="90"/>
                    </a:lnTo>
                    <a:lnTo>
                      <a:pt x="40" y="92"/>
                    </a:lnTo>
                    <a:lnTo>
                      <a:pt x="42" y="92"/>
                    </a:lnTo>
                    <a:lnTo>
                      <a:pt x="47" y="90"/>
                    </a:lnTo>
                    <a:lnTo>
                      <a:pt x="49" y="88"/>
                    </a:lnTo>
                    <a:lnTo>
                      <a:pt x="49" y="92"/>
                    </a:lnTo>
                    <a:lnTo>
                      <a:pt x="75" y="88"/>
                    </a:lnTo>
                    <a:lnTo>
                      <a:pt x="71" y="96"/>
                    </a:lnTo>
                    <a:lnTo>
                      <a:pt x="79" y="96"/>
                    </a:lnTo>
                    <a:lnTo>
                      <a:pt x="81" y="88"/>
                    </a:lnTo>
                    <a:lnTo>
                      <a:pt x="87" y="88"/>
                    </a:lnTo>
                    <a:lnTo>
                      <a:pt x="85" y="92"/>
                    </a:lnTo>
                    <a:lnTo>
                      <a:pt x="81" y="96"/>
                    </a:lnTo>
                    <a:lnTo>
                      <a:pt x="79" y="98"/>
                    </a:lnTo>
                    <a:lnTo>
                      <a:pt x="77" y="102"/>
                    </a:lnTo>
                    <a:lnTo>
                      <a:pt x="71" y="106"/>
                    </a:lnTo>
                    <a:lnTo>
                      <a:pt x="71" y="110"/>
                    </a:lnTo>
                    <a:lnTo>
                      <a:pt x="77" y="110"/>
                    </a:lnTo>
                    <a:lnTo>
                      <a:pt x="81" y="106"/>
                    </a:lnTo>
                    <a:lnTo>
                      <a:pt x="85" y="100"/>
                    </a:lnTo>
                    <a:lnTo>
                      <a:pt x="85" y="98"/>
                    </a:lnTo>
                    <a:lnTo>
                      <a:pt x="87" y="96"/>
                    </a:lnTo>
                    <a:lnTo>
                      <a:pt x="91" y="96"/>
                    </a:lnTo>
                    <a:lnTo>
                      <a:pt x="95" y="88"/>
                    </a:lnTo>
                    <a:lnTo>
                      <a:pt x="99" y="88"/>
                    </a:lnTo>
                    <a:lnTo>
                      <a:pt x="99" y="92"/>
                    </a:lnTo>
                    <a:lnTo>
                      <a:pt x="105" y="96"/>
                    </a:lnTo>
                    <a:lnTo>
                      <a:pt x="105" y="100"/>
                    </a:lnTo>
                    <a:lnTo>
                      <a:pt x="103" y="100"/>
                    </a:lnTo>
                    <a:lnTo>
                      <a:pt x="99" y="100"/>
                    </a:lnTo>
                    <a:lnTo>
                      <a:pt x="99" y="110"/>
                    </a:lnTo>
                    <a:lnTo>
                      <a:pt x="105" y="108"/>
                    </a:lnTo>
                    <a:lnTo>
                      <a:pt x="105" y="102"/>
                    </a:lnTo>
                    <a:lnTo>
                      <a:pt x="109" y="106"/>
                    </a:lnTo>
                    <a:lnTo>
                      <a:pt x="109" y="112"/>
                    </a:lnTo>
                    <a:lnTo>
                      <a:pt x="116" y="112"/>
                    </a:lnTo>
                    <a:lnTo>
                      <a:pt x="118" y="106"/>
                    </a:lnTo>
                    <a:lnTo>
                      <a:pt x="124" y="96"/>
                    </a:lnTo>
                    <a:lnTo>
                      <a:pt x="124" y="90"/>
                    </a:lnTo>
                    <a:lnTo>
                      <a:pt x="122" y="92"/>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103" name="Freeform 269">
                <a:extLst>
                  <a:ext uri="{FF2B5EF4-FFF2-40B4-BE49-F238E27FC236}">
                    <a16:creationId xmlns:a16="http://schemas.microsoft.com/office/drawing/2014/main" id="{29F22349-F77B-DD4C-A727-170AB117F7B1}"/>
                  </a:ext>
                </a:extLst>
              </p:cNvPr>
              <p:cNvSpPr>
                <a:spLocks/>
              </p:cNvSpPr>
              <p:nvPr/>
            </p:nvSpPr>
            <p:spPr bwMode="gray">
              <a:xfrm>
                <a:off x="3500438" y="2868613"/>
                <a:ext cx="196850" cy="177800"/>
              </a:xfrm>
              <a:custGeom>
                <a:avLst/>
                <a:gdLst/>
                <a:ahLst/>
                <a:cxnLst>
                  <a:cxn ang="0">
                    <a:pos x="122" y="98"/>
                  </a:cxn>
                  <a:cxn ang="0">
                    <a:pos x="114" y="90"/>
                  </a:cxn>
                  <a:cxn ang="0">
                    <a:pos x="116" y="81"/>
                  </a:cxn>
                  <a:cxn ang="0">
                    <a:pos x="112" y="90"/>
                  </a:cxn>
                  <a:cxn ang="0">
                    <a:pos x="105" y="90"/>
                  </a:cxn>
                  <a:cxn ang="0">
                    <a:pos x="105" y="83"/>
                  </a:cxn>
                  <a:cxn ang="0">
                    <a:pos x="109" y="73"/>
                  </a:cxn>
                  <a:cxn ang="0">
                    <a:pos x="107" y="73"/>
                  </a:cxn>
                  <a:cxn ang="0">
                    <a:pos x="95" y="75"/>
                  </a:cxn>
                  <a:cxn ang="0">
                    <a:pos x="95" y="69"/>
                  </a:cxn>
                  <a:cxn ang="0">
                    <a:pos x="87" y="63"/>
                  </a:cxn>
                  <a:cxn ang="0">
                    <a:pos x="89" y="49"/>
                  </a:cxn>
                  <a:cxn ang="0">
                    <a:pos x="81" y="51"/>
                  </a:cxn>
                  <a:cxn ang="0">
                    <a:pos x="75" y="49"/>
                  </a:cxn>
                  <a:cxn ang="0">
                    <a:pos x="67" y="55"/>
                  </a:cxn>
                  <a:cxn ang="0">
                    <a:pos x="57" y="53"/>
                  </a:cxn>
                  <a:cxn ang="0">
                    <a:pos x="49" y="51"/>
                  </a:cxn>
                  <a:cxn ang="0">
                    <a:pos x="53" y="39"/>
                  </a:cxn>
                  <a:cxn ang="0">
                    <a:pos x="44" y="39"/>
                  </a:cxn>
                  <a:cxn ang="0">
                    <a:pos x="38" y="43"/>
                  </a:cxn>
                  <a:cxn ang="0">
                    <a:pos x="38" y="35"/>
                  </a:cxn>
                  <a:cxn ang="0">
                    <a:pos x="42" y="16"/>
                  </a:cxn>
                  <a:cxn ang="0">
                    <a:pos x="51" y="12"/>
                  </a:cxn>
                  <a:cxn ang="0">
                    <a:pos x="47" y="6"/>
                  </a:cxn>
                  <a:cxn ang="0">
                    <a:pos x="57" y="4"/>
                  </a:cxn>
                  <a:cxn ang="0">
                    <a:pos x="44" y="0"/>
                  </a:cxn>
                  <a:cxn ang="0">
                    <a:pos x="34" y="14"/>
                  </a:cxn>
                  <a:cxn ang="0">
                    <a:pos x="26" y="25"/>
                  </a:cxn>
                  <a:cxn ang="0">
                    <a:pos x="24" y="41"/>
                  </a:cxn>
                  <a:cxn ang="0">
                    <a:pos x="20" y="53"/>
                  </a:cxn>
                  <a:cxn ang="0">
                    <a:pos x="24" y="61"/>
                  </a:cxn>
                  <a:cxn ang="0">
                    <a:pos x="16" y="59"/>
                  </a:cxn>
                  <a:cxn ang="0">
                    <a:pos x="12" y="61"/>
                  </a:cxn>
                  <a:cxn ang="0">
                    <a:pos x="14" y="65"/>
                  </a:cxn>
                  <a:cxn ang="0">
                    <a:pos x="4" y="71"/>
                  </a:cxn>
                  <a:cxn ang="0">
                    <a:pos x="16" y="71"/>
                  </a:cxn>
                  <a:cxn ang="0">
                    <a:pos x="10" y="73"/>
                  </a:cxn>
                  <a:cxn ang="0">
                    <a:pos x="0" y="87"/>
                  </a:cxn>
                  <a:cxn ang="0">
                    <a:pos x="12" y="90"/>
                  </a:cxn>
                  <a:cxn ang="0">
                    <a:pos x="40" y="92"/>
                  </a:cxn>
                  <a:cxn ang="0">
                    <a:pos x="49" y="88"/>
                  </a:cxn>
                  <a:cxn ang="0">
                    <a:pos x="71" y="96"/>
                  </a:cxn>
                  <a:cxn ang="0">
                    <a:pos x="87" y="88"/>
                  </a:cxn>
                  <a:cxn ang="0">
                    <a:pos x="79" y="98"/>
                  </a:cxn>
                  <a:cxn ang="0">
                    <a:pos x="71" y="110"/>
                  </a:cxn>
                  <a:cxn ang="0">
                    <a:pos x="85" y="100"/>
                  </a:cxn>
                  <a:cxn ang="0">
                    <a:pos x="91" y="96"/>
                  </a:cxn>
                  <a:cxn ang="0">
                    <a:pos x="99" y="92"/>
                  </a:cxn>
                  <a:cxn ang="0">
                    <a:pos x="103" y="100"/>
                  </a:cxn>
                  <a:cxn ang="0">
                    <a:pos x="105" y="108"/>
                  </a:cxn>
                  <a:cxn ang="0">
                    <a:pos x="109" y="112"/>
                  </a:cxn>
                  <a:cxn ang="0">
                    <a:pos x="124" y="96"/>
                  </a:cxn>
                </a:cxnLst>
                <a:rect l="0" t="0" r="r" b="b"/>
                <a:pathLst>
                  <a:path w="124" h="112">
                    <a:moveTo>
                      <a:pt x="122" y="92"/>
                    </a:moveTo>
                    <a:lnTo>
                      <a:pt x="122" y="92"/>
                    </a:lnTo>
                    <a:lnTo>
                      <a:pt x="122" y="98"/>
                    </a:lnTo>
                    <a:lnTo>
                      <a:pt x="116" y="98"/>
                    </a:lnTo>
                    <a:lnTo>
                      <a:pt x="114" y="96"/>
                    </a:lnTo>
                    <a:lnTo>
                      <a:pt x="114" y="90"/>
                    </a:lnTo>
                    <a:lnTo>
                      <a:pt x="122" y="83"/>
                    </a:lnTo>
                    <a:lnTo>
                      <a:pt x="122" y="79"/>
                    </a:lnTo>
                    <a:lnTo>
                      <a:pt x="116" y="81"/>
                    </a:lnTo>
                    <a:lnTo>
                      <a:pt x="116" y="83"/>
                    </a:lnTo>
                    <a:lnTo>
                      <a:pt x="114" y="87"/>
                    </a:lnTo>
                    <a:lnTo>
                      <a:pt x="112" y="90"/>
                    </a:lnTo>
                    <a:lnTo>
                      <a:pt x="112" y="96"/>
                    </a:lnTo>
                    <a:lnTo>
                      <a:pt x="105" y="96"/>
                    </a:lnTo>
                    <a:lnTo>
                      <a:pt x="105" y="90"/>
                    </a:lnTo>
                    <a:lnTo>
                      <a:pt x="109" y="90"/>
                    </a:lnTo>
                    <a:lnTo>
                      <a:pt x="109" y="87"/>
                    </a:lnTo>
                    <a:lnTo>
                      <a:pt x="105" y="83"/>
                    </a:lnTo>
                    <a:lnTo>
                      <a:pt x="105" y="79"/>
                    </a:lnTo>
                    <a:lnTo>
                      <a:pt x="109" y="79"/>
                    </a:lnTo>
                    <a:lnTo>
                      <a:pt x="109" y="73"/>
                    </a:lnTo>
                    <a:lnTo>
                      <a:pt x="112" y="69"/>
                    </a:lnTo>
                    <a:lnTo>
                      <a:pt x="107" y="71"/>
                    </a:lnTo>
                    <a:lnTo>
                      <a:pt x="107" y="73"/>
                    </a:lnTo>
                    <a:lnTo>
                      <a:pt x="103" y="73"/>
                    </a:lnTo>
                    <a:lnTo>
                      <a:pt x="97" y="75"/>
                    </a:lnTo>
                    <a:lnTo>
                      <a:pt x="95" y="75"/>
                    </a:lnTo>
                    <a:lnTo>
                      <a:pt x="91" y="75"/>
                    </a:lnTo>
                    <a:lnTo>
                      <a:pt x="97" y="65"/>
                    </a:lnTo>
                    <a:lnTo>
                      <a:pt x="95" y="69"/>
                    </a:lnTo>
                    <a:lnTo>
                      <a:pt x="89" y="69"/>
                    </a:lnTo>
                    <a:lnTo>
                      <a:pt x="91" y="65"/>
                    </a:lnTo>
                    <a:lnTo>
                      <a:pt x="87" y="63"/>
                    </a:lnTo>
                    <a:lnTo>
                      <a:pt x="89" y="61"/>
                    </a:lnTo>
                    <a:lnTo>
                      <a:pt x="95" y="53"/>
                    </a:lnTo>
                    <a:lnTo>
                      <a:pt x="89" y="49"/>
                    </a:lnTo>
                    <a:lnTo>
                      <a:pt x="87" y="49"/>
                    </a:lnTo>
                    <a:lnTo>
                      <a:pt x="85" y="51"/>
                    </a:lnTo>
                    <a:lnTo>
                      <a:pt x="81" y="51"/>
                    </a:lnTo>
                    <a:lnTo>
                      <a:pt x="79" y="51"/>
                    </a:lnTo>
                    <a:lnTo>
                      <a:pt x="77" y="45"/>
                    </a:lnTo>
                    <a:lnTo>
                      <a:pt x="75" y="49"/>
                    </a:lnTo>
                    <a:lnTo>
                      <a:pt x="67" y="51"/>
                    </a:lnTo>
                    <a:lnTo>
                      <a:pt x="67" y="53"/>
                    </a:lnTo>
                    <a:lnTo>
                      <a:pt x="67" y="55"/>
                    </a:lnTo>
                    <a:lnTo>
                      <a:pt x="63" y="53"/>
                    </a:lnTo>
                    <a:lnTo>
                      <a:pt x="63" y="51"/>
                    </a:lnTo>
                    <a:lnTo>
                      <a:pt x="57" y="53"/>
                    </a:lnTo>
                    <a:lnTo>
                      <a:pt x="59" y="51"/>
                    </a:lnTo>
                    <a:lnTo>
                      <a:pt x="59" y="49"/>
                    </a:lnTo>
                    <a:lnTo>
                      <a:pt x="49" y="51"/>
                    </a:lnTo>
                    <a:lnTo>
                      <a:pt x="57" y="45"/>
                    </a:lnTo>
                    <a:lnTo>
                      <a:pt x="57" y="41"/>
                    </a:lnTo>
                    <a:lnTo>
                      <a:pt x="53" y="39"/>
                    </a:lnTo>
                    <a:lnTo>
                      <a:pt x="47" y="35"/>
                    </a:lnTo>
                    <a:lnTo>
                      <a:pt x="47" y="39"/>
                    </a:lnTo>
                    <a:lnTo>
                      <a:pt x="44" y="39"/>
                    </a:lnTo>
                    <a:lnTo>
                      <a:pt x="38" y="51"/>
                    </a:lnTo>
                    <a:lnTo>
                      <a:pt x="40" y="43"/>
                    </a:lnTo>
                    <a:lnTo>
                      <a:pt x="38" y="43"/>
                    </a:lnTo>
                    <a:lnTo>
                      <a:pt x="38" y="41"/>
                    </a:lnTo>
                    <a:lnTo>
                      <a:pt x="38" y="39"/>
                    </a:lnTo>
                    <a:lnTo>
                      <a:pt x="38" y="35"/>
                    </a:lnTo>
                    <a:lnTo>
                      <a:pt x="40" y="31"/>
                    </a:lnTo>
                    <a:lnTo>
                      <a:pt x="42" y="29"/>
                    </a:lnTo>
                    <a:lnTo>
                      <a:pt x="42" y="16"/>
                    </a:lnTo>
                    <a:lnTo>
                      <a:pt x="44" y="16"/>
                    </a:lnTo>
                    <a:lnTo>
                      <a:pt x="49" y="16"/>
                    </a:lnTo>
                    <a:lnTo>
                      <a:pt x="51" y="12"/>
                    </a:lnTo>
                    <a:lnTo>
                      <a:pt x="51" y="10"/>
                    </a:lnTo>
                    <a:lnTo>
                      <a:pt x="47" y="10"/>
                    </a:lnTo>
                    <a:lnTo>
                      <a:pt x="47" y="6"/>
                    </a:lnTo>
                    <a:lnTo>
                      <a:pt x="51" y="6"/>
                    </a:lnTo>
                    <a:lnTo>
                      <a:pt x="51" y="4"/>
                    </a:lnTo>
                    <a:lnTo>
                      <a:pt x="57" y="4"/>
                    </a:lnTo>
                    <a:lnTo>
                      <a:pt x="57" y="0"/>
                    </a:lnTo>
                    <a:lnTo>
                      <a:pt x="49" y="2"/>
                    </a:lnTo>
                    <a:lnTo>
                      <a:pt x="44" y="0"/>
                    </a:lnTo>
                    <a:lnTo>
                      <a:pt x="38" y="2"/>
                    </a:lnTo>
                    <a:lnTo>
                      <a:pt x="32" y="10"/>
                    </a:lnTo>
                    <a:lnTo>
                      <a:pt x="34" y="14"/>
                    </a:lnTo>
                    <a:lnTo>
                      <a:pt x="30" y="14"/>
                    </a:lnTo>
                    <a:lnTo>
                      <a:pt x="26" y="16"/>
                    </a:lnTo>
                    <a:lnTo>
                      <a:pt x="26" y="25"/>
                    </a:lnTo>
                    <a:lnTo>
                      <a:pt x="24" y="29"/>
                    </a:lnTo>
                    <a:lnTo>
                      <a:pt x="24" y="39"/>
                    </a:lnTo>
                    <a:lnTo>
                      <a:pt x="24" y="41"/>
                    </a:lnTo>
                    <a:lnTo>
                      <a:pt x="24" y="45"/>
                    </a:lnTo>
                    <a:lnTo>
                      <a:pt x="20" y="51"/>
                    </a:lnTo>
                    <a:lnTo>
                      <a:pt x="20" y="53"/>
                    </a:lnTo>
                    <a:lnTo>
                      <a:pt x="26" y="53"/>
                    </a:lnTo>
                    <a:lnTo>
                      <a:pt x="24" y="59"/>
                    </a:lnTo>
                    <a:lnTo>
                      <a:pt x="24" y="61"/>
                    </a:lnTo>
                    <a:lnTo>
                      <a:pt x="22" y="61"/>
                    </a:lnTo>
                    <a:lnTo>
                      <a:pt x="20" y="59"/>
                    </a:lnTo>
                    <a:lnTo>
                      <a:pt x="16" y="59"/>
                    </a:lnTo>
                    <a:lnTo>
                      <a:pt x="14" y="59"/>
                    </a:lnTo>
                    <a:lnTo>
                      <a:pt x="14" y="61"/>
                    </a:lnTo>
                    <a:lnTo>
                      <a:pt x="12" y="61"/>
                    </a:lnTo>
                    <a:lnTo>
                      <a:pt x="12" y="63"/>
                    </a:lnTo>
                    <a:lnTo>
                      <a:pt x="14" y="63"/>
                    </a:lnTo>
                    <a:lnTo>
                      <a:pt x="14" y="65"/>
                    </a:lnTo>
                    <a:lnTo>
                      <a:pt x="10" y="65"/>
                    </a:lnTo>
                    <a:lnTo>
                      <a:pt x="4" y="65"/>
                    </a:lnTo>
                    <a:lnTo>
                      <a:pt x="4" y="71"/>
                    </a:lnTo>
                    <a:lnTo>
                      <a:pt x="6" y="71"/>
                    </a:lnTo>
                    <a:lnTo>
                      <a:pt x="6" y="69"/>
                    </a:lnTo>
                    <a:lnTo>
                      <a:pt x="16" y="71"/>
                    </a:lnTo>
                    <a:lnTo>
                      <a:pt x="14" y="73"/>
                    </a:lnTo>
                    <a:lnTo>
                      <a:pt x="14" y="71"/>
                    </a:lnTo>
                    <a:lnTo>
                      <a:pt x="10" y="73"/>
                    </a:lnTo>
                    <a:lnTo>
                      <a:pt x="10" y="79"/>
                    </a:lnTo>
                    <a:lnTo>
                      <a:pt x="2" y="83"/>
                    </a:lnTo>
                    <a:lnTo>
                      <a:pt x="0" y="87"/>
                    </a:lnTo>
                    <a:lnTo>
                      <a:pt x="2" y="92"/>
                    </a:lnTo>
                    <a:lnTo>
                      <a:pt x="10" y="92"/>
                    </a:lnTo>
                    <a:lnTo>
                      <a:pt x="12" y="90"/>
                    </a:lnTo>
                    <a:lnTo>
                      <a:pt x="30" y="90"/>
                    </a:lnTo>
                    <a:lnTo>
                      <a:pt x="40" y="90"/>
                    </a:lnTo>
                    <a:lnTo>
                      <a:pt x="40" y="92"/>
                    </a:lnTo>
                    <a:lnTo>
                      <a:pt x="42" y="92"/>
                    </a:lnTo>
                    <a:lnTo>
                      <a:pt x="47" y="90"/>
                    </a:lnTo>
                    <a:lnTo>
                      <a:pt x="49" y="88"/>
                    </a:lnTo>
                    <a:lnTo>
                      <a:pt x="49" y="92"/>
                    </a:lnTo>
                    <a:lnTo>
                      <a:pt x="75" y="88"/>
                    </a:lnTo>
                    <a:lnTo>
                      <a:pt x="71" y="96"/>
                    </a:lnTo>
                    <a:lnTo>
                      <a:pt x="79" y="96"/>
                    </a:lnTo>
                    <a:lnTo>
                      <a:pt x="81" y="88"/>
                    </a:lnTo>
                    <a:lnTo>
                      <a:pt x="87" y="88"/>
                    </a:lnTo>
                    <a:lnTo>
                      <a:pt x="85" y="92"/>
                    </a:lnTo>
                    <a:lnTo>
                      <a:pt x="81" y="96"/>
                    </a:lnTo>
                    <a:lnTo>
                      <a:pt x="79" y="98"/>
                    </a:lnTo>
                    <a:lnTo>
                      <a:pt x="77" y="102"/>
                    </a:lnTo>
                    <a:lnTo>
                      <a:pt x="71" y="106"/>
                    </a:lnTo>
                    <a:lnTo>
                      <a:pt x="71" y="110"/>
                    </a:lnTo>
                    <a:lnTo>
                      <a:pt x="77" y="110"/>
                    </a:lnTo>
                    <a:lnTo>
                      <a:pt x="81" y="106"/>
                    </a:lnTo>
                    <a:lnTo>
                      <a:pt x="85" y="100"/>
                    </a:lnTo>
                    <a:lnTo>
                      <a:pt x="85" y="98"/>
                    </a:lnTo>
                    <a:lnTo>
                      <a:pt x="87" y="96"/>
                    </a:lnTo>
                    <a:lnTo>
                      <a:pt x="91" y="96"/>
                    </a:lnTo>
                    <a:lnTo>
                      <a:pt x="95" y="88"/>
                    </a:lnTo>
                    <a:lnTo>
                      <a:pt x="99" y="88"/>
                    </a:lnTo>
                    <a:lnTo>
                      <a:pt x="99" y="92"/>
                    </a:lnTo>
                    <a:lnTo>
                      <a:pt x="105" y="96"/>
                    </a:lnTo>
                    <a:lnTo>
                      <a:pt x="105" y="100"/>
                    </a:lnTo>
                    <a:lnTo>
                      <a:pt x="103" y="100"/>
                    </a:lnTo>
                    <a:lnTo>
                      <a:pt x="99" y="100"/>
                    </a:lnTo>
                    <a:lnTo>
                      <a:pt x="99" y="110"/>
                    </a:lnTo>
                    <a:lnTo>
                      <a:pt x="105" y="108"/>
                    </a:lnTo>
                    <a:lnTo>
                      <a:pt x="105" y="102"/>
                    </a:lnTo>
                    <a:lnTo>
                      <a:pt x="109" y="106"/>
                    </a:lnTo>
                    <a:lnTo>
                      <a:pt x="109" y="112"/>
                    </a:lnTo>
                    <a:lnTo>
                      <a:pt x="116" y="112"/>
                    </a:lnTo>
                    <a:lnTo>
                      <a:pt x="118" y="106"/>
                    </a:lnTo>
                    <a:lnTo>
                      <a:pt x="124" y="96"/>
                    </a:lnTo>
                    <a:lnTo>
                      <a:pt x="124" y="90"/>
                    </a:lnTo>
                    <a:lnTo>
                      <a:pt x="122" y="92"/>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104" name="Freeform 270">
                <a:extLst>
                  <a:ext uri="{FF2B5EF4-FFF2-40B4-BE49-F238E27FC236}">
                    <a16:creationId xmlns:a16="http://schemas.microsoft.com/office/drawing/2014/main" id="{7D950DE3-18B4-8F4F-AEAD-C47423AAC374}"/>
                  </a:ext>
                </a:extLst>
              </p:cNvPr>
              <p:cNvSpPr>
                <a:spLocks/>
              </p:cNvSpPr>
              <p:nvPr/>
            </p:nvSpPr>
            <p:spPr bwMode="gray">
              <a:xfrm>
                <a:off x="3432175" y="3046413"/>
                <a:ext cx="49212" cy="68263"/>
              </a:xfrm>
              <a:custGeom>
                <a:avLst/>
                <a:gdLst/>
                <a:ahLst/>
                <a:cxnLst>
                  <a:cxn ang="0">
                    <a:pos x="18" y="26"/>
                  </a:cxn>
                  <a:cxn ang="0">
                    <a:pos x="18" y="24"/>
                  </a:cxn>
                  <a:cxn ang="0">
                    <a:pos x="12" y="24"/>
                  </a:cxn>
                  <a:cxn ang="0">
                    <a:pos x="16" y="14"/>
                  </a:cxn>
                  <a:cxn ang="0">
                    <a:pos x="20" y="8"/>
                  </a:cxn>
                  <a:cxn ang="0">
                    <a:pos x="27" y="8"/>
                  </a:cxn>
                  <a:cxn ang="0">
                    <a:pos x="29" y="6"/>
                  </a:cxn>
                  <a:cxn ang="0">
                    <a:pos x="31" y="4"/>
                  </a:cxn>
                  <a:cxn ang="0">
                    <a:pos x="29" y="0"/>
                  </a:cxn>
                  <a:cxn ang="0">
                    <a:pos x="27" y="0"/>
                  </a:cxn>
                  <a:cxn ang="0">
                    <a:pos x="27" y="4"/>
                  </a:cxn>
                  <a:cxn ang="0">
                    <a:pos x="22" y="6"/>
                  </a:cxn>
                  <a:cxn ang="0">
                    <a:pos x="20" y="6"/>
                  </a:cxn>
                  <a:cxn ang="0">
                    <a:pos x="16" y="4"/>
                  </a:cxn>
                  <a:cxn ang="0">
                    <a:pos x="8" y="8"/>
                  </a:cxn>
                  <a:cxn ang="0">
                    <a:pos x="10" y="14"/>
                  </a:cxn>
                  <a:cxn ang="0">
                    <a:pos x="8" y="16"/>
                  </a:cxn>
                  <a:cxn ang="0">
                    <a:pos x="4" y="16"/>
                  </a:cxn>
                  <a:cxn ang="0">
                    <a:pos x="2" y="20"/>
                  </a:cxn>
                  <a:cxn ang="0">
                    <a:pos x="2" y="24"/>
                  </a:cxn>
                  <a:cxn ang="0">
                    <a:pos x="2" y="26"/>
                  </a:cxn>
                  <a:cxn ang="0">
                    <a:pos x="0" y="28"/>
                  </a:cxn>
                  <a:cxn ang="0">
                    <a:pos x="0" y="36"/>
                  </a:cxn>
                  <a:cxn ang="0">
                    <a:pos x="0" y="38"/>
                  </a:cxn>
                  <a:cxn ang="0">
                    <a:pos x="2" y="40"/>
                  </a:cxn>
                  <a:cxn ang="0">
                    <a:pos x="10" y="43"/>
                  </a:cxn>
                  <a:cxn ang="0">
                    <a:pos x="10" y="40"/>
                  </a:cxn>
                  <a:cxn ang="0">
                    <a:pos x="10" y="38"/>
                  </a:cxn>
                  <a:cxn ang="0">
                    <a:pos x="8" y="36"/>
                  </a:cxn>
                  <a:cxn ang="0">
                    <a:pos x="10" y="30"/>
                  </a:cxn>
                  <a:cxn ang="0">
                    <a:pos x="18" y="26"/>
                  </a:cxn>
                </a:cxnLst>
                <a:rect l="0" t="0" r="r" b="b"/>
                <a:pathLst>
                  <a:path w="31" h="43">
                    <a:moveTo>
                      <a:pt x="18" y="26"/>
                    </a:moveTo>
                    <a:lnTo>
                      <a:pt x="18" y="24"/>
                    </a:lnTo>
                    <a:lnTo>
                      <a:pt x="12" y="24"/>
                    </a:lnTo>
                    <a:lnTo>
                      <a:pt x="16" y="14"/>
                    </a:lnTo>
                    <a:lnTo>
                      <a:pt x="20" y="8"/>
                    </a:lnTo>
                    <a:lnTo>
                      <a:pt x="27" y="8"/>
                    </a:lnTo>
                    <a:lnTo>
                      <a:pt x="29" y="6"/>
                    </a:lnTo>
                    <a:lnTo>
                      <a:pt x="31" y="4"/>
                    </a:lnTo>
                    <a:lnTo>
                      <a:pt x="29" y="0"/>
                    </a:lnTo>
                    <a:lnTo>
                      <a:pt x="27" y="0"/>
                    </a:lnTo>
                    <a:lnTo>
                      <a:pt x="27" y="4"/>
                    </a:lnTo>
                    <a:lnTo>
                      <a:pt x="22" y="6"/>
                    </a:lnTo>
                    <a:lnTo>
                      <a:pt x="20" y="6"/>
                    </a:lnTo>
                    <a:lnTo>
                      <a:pt x="16" y="4"/>
                    </a:lnTo>
                    <a:lnTo>
                      <a:pt x="8" y="8"/>
                    </a:lnTo>
                    <a:lnTo>
                      <a:pt x="10" y="14"/>
                    </a:lnTo>
                    <a:lnTo>
                      <a:pt x="8" y="16"/>
                    </a:lnTo>
                    <a:lnTo>
                      <a:pt x="4" y="16"/>
                    </a:lnTo>
                    <a:lnTo>
                      <a:pt x="2" y="20"/>
                    </a:lnTo>
                    <a:lnTo>
                      <a:pt x="2" y="24"/>
                    </a:lnTo>
                    <a:lnTo>
                      <a:pt x="2" y="26"/>
                    </a:lnTo>
                    <a:lnTo>
                      <a:pt x="0" y="28"/>
                    </a:lnTo>
                    <a:lnTo>
                      <a:pt x="0" y="36"/>
                    </a:lnTo>
                    <a:lnTo>
                      <a:pt x="0" y="38"/>
                    </a:lnTo>
                    <a:lnTo>
                      <a:pt x="2" y="40"/>
                    </a:lnTo>
                    <a:lnTo>
                      <a:pt x="10" y="43"/>
                    </a:lnTo>
                    <a:lnTo>
                      <a:pt x="10" y="40"/>
                    </a:lnTo>
                    <a:lnTo>
                      <a:pt x="10" y="38"/>
                    </a:lnTo>
                    <a:lnTo>
                      <a:pt x="8" y="36"/>
                    </a:lnTo>
                    <a:lnTo>
                      <a:pt x="10" y="30"/>
                    </a:lnTo>
                    <a:lnTo>
                      <a:pt x="18" y="26"/>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105" name="Freeform 271">
                <a:extLst>
                  <a:ext uri="{FF2B5EF4-FFF2-40B4-BE49-F238E27FC236}">
                    <a16:creationId xmlns:a16="http://schemas.microsoft.com/office/drawing/2014/main" id="{C3CA2C4A-D3CB-1D44-A565-5AF9EF7091A4}"/>
                  </a:ext>
                </a:extLst>
              </p:cNvPr>
              <p:cNvSpPr>
                <a:spLocks/>
              </p:cNvSpPr>
              <p:nvPr/>
            </p:nvSpPr>
            <p:spPr bwMode="gray">
              <a:xfrm>
                <a:off x="3432175" y="3046413"/>
                <a:ext cx="49212" cy="68263"/>
              </a:xfrm>
              <a:custGeom>
                <a:avLst/>
                <a:gdLst/>
                <a:ahLst/>
                <a:cxnLst>
                  <a:cxn ang="0">
                    <a:pos x="18" y="26"/>
                  </a:cxn>
                  <a:cxn ang="0">
                    <a:pos x="18" y="24"/>
                  </a:cxn>
                  <a:cxn ang="0">
                    <a:pos x="12" y="24"/>
                  </a:cxn>
                  <a:cxn ang="0">
                    <a:pos x="16" y="14"/>
                  </a:cxn>
                  <a:cxn ang="0">
                    <a:pos x="20" y="8"/>
                  </a:cxn>
                  <a:cxn ang="0">
                    <a:pos x="27" y="8"/>
                  </a:cxn>
                  <a:cxn ang="0">
                    <a:pos x="29" y="6"/>
                  </a:cxn>
                  <a:cxn ang="0">
                    <a:pos x="31" y="4"/>
                  </a:cxn>
                  <a:cxn ang="0">
                    <a:pos x="29" y="0"/>
                  </a:cxn>
                  <a:cxn ang="0">
                    <a:pos x="27" y="0"/>
                  </a:cxn>
                  <a:cxn ang="0">
                    <a:pos x="27" y="4"/>
                  </a:cxn>
                  <a:cxn ang="0">
                    <a:pos x="22" y="6"/>
                  </a:cxn>
                  <a:cxn ang="0">
                    <a:pos x="20" y="6"/>
                  </a:cxn>
                  <a:cxn ang="0">
                    <a:pos x="16" y="4"/>
                  </a:cxn>
                  <a:cxn ang="0">
                    <a:pos x="8" y="8"/>
                  </a:cxn>
                  <a:cxn ang="0">
                    <a:pos x="10" y="14"/>
                  </a:cxn>
                  <a:cxn ang="0">
                    <a:pos x="8" y="16"/>
                  </a:cxn>
                  <a:cxn ang="0">
                    <a:pos x="4" y="16"/>
                  </a:cxn>
                  <a:cxn ang="0">
                    <a:pos x="2" y="20"/>
                  </a:cxn>
                  <a:cxn ang="0">
                    <a:pos x="2" y="24"/>
                  </a:cxn>
                  <a:cxn ang="0">
                    <a:pos x="2" y="26"/>
                  </a:cxn>
                  <a:cxn ang="0">
                    <a:pos x="0" y="28"/>
                  </a:cxn>
                  <a:cxn ang="0">
                    <a:pos x="0" y="36"/>
                  </a:cxn>
                  <a:cxn ang="0">
                    <a:pos x="0" y="38"/>
                  </a:cxn>
                  <a:cxn ang="0">
                    <a:pos x="2" y="40"/>
                  </a:cxn>
                  <a:cxn ang="0">
                    <a:pos x="10" y="43"/>
                  </a:cxn>
                  <a:cxn ang="0">
                    <a:pos x="10" y="40"/>
                  </a:cxn>
                  <a:cxn ang="0">
                    <a:pos x="10" y="38"/>
                  </a:cxn>
                  <a:cxn ang="0">
                    <a:pos x="8" y="36"/>
                  </a:cxn>
                  <a:cxn ang="0">
                    <a:pos x="10" y="30"/>
                  </a:cxn>
                  <a:cxn ang="0">
                    <a:pos x="18" y="26"/>
                  </a:cxn>
                </a:cxnLst>
                <a:rect l="0" t="0" r="r" b="b"/>
                <a:pathLst>
                  <a:path w="31" h="43">
                    <a:moveTo>
                      <a:pt x="18" y="26"/>
                    </a:moveTo>
                    <a:lnTo>
                      <a:pt x="18" y="24"/>
                    </a:lnTo>
                    <a:lnTo>
                      <a:pt x="12" y="24"/>
                    </a:lnTo>
                    <a:lnTo>
                      <a:pt x="16" y="14"/>
                    </a:lnTo>
                    <a:lnTo>
                      <a:pt x="20" y="8"/>
                    </a:lnTo>
                    <a:lnTo>
                      <a:pt x="27" y="8"/>
                    </a:lnTo>
                    <a:lnTo>
                      <a:pt x="29" y="6"/>
                    </a:lnTo>
                    <a:lnTo>
                      <a:pt x="31" y="4"/>
                    </a:lnTo>
                    <a:lnTo>
                      <a:pt x="29" y="0"/>
                    </a:lnTo>
                    <a:lnTo>
                      <a:pt x="27" y="0"/>
                    </a:lnTo>
                    <a:lnTo>
                      <a:pt x="27" y="4"/>
                    </a:lnTo>
                    <a:lnTo>
                      <a:pt x="22" y="6"/>
                    </a:lnTo>
                    <a:lnTo>
                      <a:pt x="20" y="6"/>
                    </a:lnTo>
                    <a:lnTo>
                      <a:pt x="16" y="4"/>
                    </a:lnTo>
                    <a:lnTo>
                      <a:pt x="8" y="8"/>
                    </a:lnTo>
                    <a:lnTo>
                      <a:pt x="10" y="14"/>
                    </a:lnTo>
                    <a:lnTo>
                      <a:pt x="8" y="16"/>
                    </a:lnTo>
                    <a:lnTo>
                      <a:pt x="4" y="16"/>
                    </a:lnTo>
                    <a:lnTo>
                      <a:pt x="2" y="20"/>
                    </a:lnTo>
                    <a:lnTo>
                      <a:pt x="2" y="24"/>
                    </a:lnTo>
                    <a:lnTo>
                      <a:pt x="2" y="26"/>
                    </a:lnTo>
                    <a:lnTo>
                      <a:pt x="0" y="28"/>
                    </a:lnTo>
                    <a:lnTo>
                      <a:pt x="0" y="36"/>
                    </a:lnTo>
                    <a:lnTo>
                      <a:pt x="0" y="38"/>
                    </a:lnTo>
                    <a:lnTo>
                      <a:pt x="2" y="40"/>
                    </a:lnTo>
                    <a:lnTo>
                      <a:pt x="10" y="43"/>
                    </a:lnTo>
                    <a:lnTo>
                      <a:pt x="10" y="40"/>
                    </a:lnTo>
                    <a:lnTo>
                      <a:pt x="10" y="38"/>
                    </a:lnTo>
                    <a:lnTo>
                      <a:pt x="8" y="36"/>
                    </a:lnTo>
                    <a:lnTo>
                      <a:pt x="10" y="30"/>
                    </a:lnTo>
                    <a:lnTo>
                      <a:pt x="18" y="26"/>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106" name="Freeform 272">
                <a:extLst>
                  <a:ext uri="{FF2B5EF4-FFF2-40B4-BE49-F238E27FC236}">
                    <a16:creationId xmlns:a16="http://schemas.microsoft.com/office/drawing/2014/main" id="{3AAAECE0-0BAC-E548-B983-E7CCD6814D62}"/>
                  </a:ext>
                </a:extLst>
              </p:cNvPr>
              <p:cNvSpPr>
                <a:spLocks/>
              </p:cNvSpPr>
              <p:nvPr/>
            </p:nvSpPr>
            <p:spPr bwMode="gray">
              <a:xfrm>
                <a:off x="3354388" y="2933701"/>
                <a:ext cx="68262" cy="44450"/>
              </a:xfrm>
              <a:custGeom>
                <a:avLst/>
                <a:gdLst/>
                <a:ahLst/>
                <a:cxnLst>
                  <a:cxn ang="0">
                    <a:pos x="43" y="22"/>
                  </a:cxn>
                  <a:cxn ang="0">
                    <a:pos x="37" y="18"/>
                  </a:cxn>
                  <a:cxn ang="0">
                    <a:pos x="33" y="18"/>
                  </a:cxn>
                  <a:cxn ang="0">
                    <a:pos x="29" y="12"/>
                  </a:cxn>
                  <a:cxn ang="0">
                    <a:pos x="25" y="8"/>
                  </a:cxn>
                  <a:cxn ang="0">
                    <a:pos x="21" y="8"/>
                  </a:cxn>
                  <a:cxn ang="0">
                    <a:pos x="13" y="4"/>
                  </a:cxn>
                  <a:cxn ang="0">
                    <a:pos x="9" y="0"/>
                  </a:cxn>
                  <a:cxn ang="0">
                    <a:pos x="0" y="0"/>
                  </a:cxn>
                  <a:cxn ang="0">
                    <a:pos x="0" y="8"/>
                  </a:cxn>
                  <a:cxn ang="0">
                    <a:pos x="6" y="8"/>
                  </a:cxn>
                  <a:cxn ang="0">
                    <a:pos x="11" y="12"/>
                  </a:cxn>
                  <a:cxn ang="0">
                    <a:pos x="11" y="18"/>
                  </a:cxn>
                  <a:cxn ang="0">
                    <a:pos x="15" y="18"/>
                  </a:cxn>
                  <a:cxn ang="0">
                    <a:pos x="23" y="20"/>
                  </a:cxn>
                  <a:cxn ang="0">
                    <a:pos x="29" y="22"/>
                  </a:cxn>
                  <a:cxn ang="0">
                    <a:pos x="33" y="24"/>
                  </a:cxn>
                  <a:cxn ang="0">
                    <a:pos x="41" y="28"/>
                  </a:cxn>
                  <a:cxn ang="0">
                    <a:pos x="41" y="24"/>
                  </a:cxn>
                  <a:cxn ang="0">
                    <a:pos x="43" y="22"/>
                  </a:cxn>
                </a:cxnLst>
                <a:rect l="0" t="0" r="r" b="b"/>
                <a:pathLst>
                  <a:path w="43" h="28">
                    <a:moveTo>
                      <a:pt x="43" y="22"/>
                    </a:moveTo>
                    <a:lnTo>
                      <a:pt x="37" y="18"/>
                    </a:lnTo>
                    <a:lnTo>
                      <a:pt x="33" y="18"/>
                    </a:lnTo>
                    <a:lnTo>
                      <a:pt x="29" y="12"/>
                    </a:lnTo>
                    <a:lnTo>
                      <a:pt x="25" y="8"/>
                    </a:lnTo>
                    <a:lnTo>
                      <a:pt x="21" y="8"/>
                    </a:lnTo>
                    <a:lnTo>
                      <a:pt x="13" y="4"/>
                    </a:lnTo>
                    <a:lnTo>
                      <a:pt x="9" y="0"/>
                    </a:lnTo>
                    <a:lnTo>
                      <a:pt x="0" y="0"/>
                    </a:lnTo>
                    <a:lnTo>
                      <a:pt x="0" y="8"/>
                    </a:lnTo>
                    <a:lnTo>
                      <a:pt x="6" y="8"/>
                    </a:lnTo>
                    <a:lnTo>
                      <a:pt x="11" y="12"/>
                    </a:lnTo>
                    <a:lnTo>
                      <a:pt x="11" y="18"/>
                    </a:lnTo>
                    <a:lnTo>
                      <a:pt x="15" y="18"/>
                    </a:lnTo>
                    <a:lnTo>
                      <a:pt x="23" y="20"/>
                    </a:lnTo>
                    <a:lnTo>
                      <a:pt x="29" y="22"/>
                    </a:lnTo>
                    <a:lnTo>
                      <a:pt x="33" y="24"/>
                    </a:lnTo>
                    <a:lnTo>
                      <a:pt x="41" y="28"/>
                    </a:lnTo>
                    <a:lnTo>
                      <a:pt x="41" y="24"/>
                    </a:lnTo>
                    <a:lnTo>
                      <a:pt x="43" y="22"/>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107" name="Freeform 273">
                <a:extLst>
                  <a:ext uri="{FF2B5EF4-FFF2-40B4-BE49-F238E27FC236}">
                    <a16:creationId xmlns:a16="http://schemas.microsoft.com/office/drawing/2014/main" id="{E1BE1629-1A17-B440-9D8A-89A8D35C8BAD}"/>
                  </a:ext>
                </a:extLst>
              </p:cNvPr>
              <p:cNvSpPr>
                <a:spLocks/>
              </p:cNvSpPr>
              <p:nvPr/>
            </p:nvSpPr>
            <p:spPr bwMode="gray">
              <a:xfrm>
                <a:off x="3354388" y="2933701"/>
                <a:ext cx="68262" cy="44450"/>
              </a:xfrm>
              <a:custGeom>
                <a:avLst/>
                <a:gdLst/>
                <a:ahLst/>
                <a:cxnLst>
                  <a:cxn ang="0">
                    <a:pos x="43" y="22"/>
                  </a:cxn>
                  <a:cxn ang="0">
                    <a:pos x="37" y="18"/>
                  </a:cxn>
                  <a:cxn ang="0">
                    <a:pos x="33" y="18"/>
                  </a:cxn>
                  <a:cxn ang="0">
                    <a:pos x="29" y="12"/>
                  </a:cxn>
                  <a:cxn ang="0">
                    <a:pos x="25" y="8"/>
                  </a:cxn>
                  <a:cxn ang="0">
                    <a:pos x="21" y="8"/>
                  </a:cxn>
                  <a:cxn ang="0">
                    <a:pos x="13" y="4"/>
                  </a:cxn>
                  <a:cxn ang="0">
                    <a:pos x="9" y="0"/>
                  </a:cxn>
                  <a:cxn ang="0">
                    <a:pos x="0" y="0"/>
                  </a:cxn>
                  <a:cxn ang="0">
                    <a:pos x="0" y="8"/>
                  </a:cxn>
                  <a:cxn ang="0">
                    <a:pos x="6" y="8"/>
                  </a:cxn>
                  <a:cxn ang="0">
                    <a:pos x="11" y="12"/>
                  </a:cxn>
                  <a:cxn ang="0">
                    <a:pos x="11" y="18"/>
                  </a:cxn>
                  <a:cxn ang="0">
                    <a:pos x="15" y="18"/>
                  </a:cxn>
                  <a:cxn ang="0">
                    <a:pos x="23" y="20"/>
                  </a:cxn>
                  <a:cxn ang="0">
                    <a:pos x="29" y="22"/>
                  </a:cxn>
                  <a:cxn ang="0">
                    <a:pos x="33" y="24"/>
                  </a:cxn>
                  <a:cxn ang="0">
                    <a:pos x="41" y="28"/>
                  </a:cxn>
                  <a:cxn ang="0">
                    <a:pos x="41" y="24"/>
                  </a:cxn>
                  <a:cxn ang="0">
                    <a:pos x="43" y="22"/>
                  </a:cxn>
                </a:cxnLst>
                <a:rect l="0" t="0" r="r" b="b"/>
                <a:pathLst>
                  <a:path w="43" h="28">
                    <a:moveTo>
                      <a:pt x="43" y="22"/>
                    </a:moveTo>
                    <a:lnTo>
                      <a:pt x="37" y="18"/>
                    </a:lnTo>
                    <a:lnTo>
                      <a:pt x="33" y="18"/>
                    </a:lnTo>
                    <a:lnTo>
                      <a:pt x="29" y="12"/>
                    </a:lnTo>
                    <a:lnTo>
                      <a:pt x="25" y="8"/>
                    </a:lnTo>
                    <a:lnTo>
                      <a:pt x="21" y="8"/>
                    </a:lnTo>
                    <a:lnTo>
                      <a:pt x="13" y="4"/>
                    </a:lnTo>
                    <a:lnTo>
                      <a:pt x="9" y="0"/>
                    </a:lnTo>
                    <a:lnTo>
                      <a:pt x="0" y="0"/>
                    </a:lnTo>
                    <a:lnTo>
                      <a:pt x="0" y="8"/>
                    </a:lnTo>
                    <a:lnTo>
                      <a:pt x="6" y="8"/>
                    </a:lnTo>
                    <a:lnTo>
                      <a:pt x="11" y="12"/>
                    </a:lnTo>
                    <a:lnTo>
                      <a:pt x="11" y="18"/>
                    </a:lnTo>
                    <a:lnTo>
                      <a:pt x="15" y="18"/>
                    </a:lnTo>
                    <a:lnTo>
                      <a:pt x="23" y="20"/>
                    </a:lnTo>
                    <a:lnTo>
                      <a:pt x="29" y="22"/>
                    </a:lnTo>
                    <a:lnTo>
                      <a:pt x="33" y="24"/>
                    </a:lnTo>
                    <a:lnTo>
                      <a:pt x="41" y="28"/>
                    </a:lnTo>
                    <a:lnTo>
                      <a:pt x="41" y="24"/>
                    </a:lnTo>
                    <a:lnTo>
                      <a:pt x="43" y="22"/>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108" name="Freeform 686">
                <a:extLst>
                  <a:ext uri="{FF2B5EF4-FFF2-40B4-BE49-F238E27FC236}">
                    <a16:creationId xmlns:a16="http://schemas.microsoft.com/office/drawing/2014/main" id="{FE6F755D-AE1F-154B-8598-4F1132428B12}"/>
                  </a:ext>
                </a:extLst>
              </p:cNvPr>
              <p:cNvSpPr>
                <a:spLocks/>
              </p:cNvSpPr>
              <p:nvPr/>
            </p:nvSpPr>
            <p:spPr bwMode="gray">
              <a:xfrm>
                <a:off x="3500438" y="2868613"/>
                <a:ext cx="196850" cy="177800"/>
              </a:xfrm>
              <a:custGeom>
                <a:avLst/>
                <a:gdLst/>
                <a:ahLst/>
                <a:cxnLst>
                  <a:cxn ang="0">
                    <a:pos x="122" y="98"/>
                  </a:cxn>
                  <a:cxn ang="0">
                    <a:pos x="114" y="90"/>
                  </a:cxn>
                  <a:cxn ang="0">
                    <a:pos x="116" y="81"/>
                  </a:cxn>
                  <a:cxn ang="0">
                    <a:pos x="112" y="90"/>
                  </a:cxn>
                  <a:cxn ang="0">
                    <a:pos x="105" y="90"/>
                  </a:cxn>
                  <a:cxn ang="0">
                    <a:pos x="105" y="83"/>
                  </a:cxn>
                  <a:cxn ang="0">
                    <a:pos x="109" y="73"/>
                  </a:cxn>
                  <a:cxn ang="0">
                    <a:pos x="107" y="73"/>
                  </a:cxn>
                  <a:cxn ang="0">
                    <a:pos x="95" y="75"/>
                  </a:cxn>
                  <a:cxn ang="0">
                    <a:pos x="95" y="69"/>
                  </a:cxn>
                  <a:cxn ang="0">
                    <a:pos x="87" y="63"/>
                  </a:cxn>
                  <a:cxn ang="0">
                    <a:pos x="89" y="49"/>
                  </a:cxn>
                  <a:cxn ang="0">
                    <a:pos x="81" y="51"/>
                  </a:cxn>
                  <a:cxn ang="0">
                    <a:pos x="75" y="49"/>
                  </a:cxn>
                  <a:cxn ang="0">
                    <a:pos x="67" y="55"/>
                  </a:cxn>
                  <a:cxn ang="0">
                    <a:pos x="57" y="53"/>
                  </a:cxn>
                  <a:cxn ang="0">
                    <a:pos x="49" y="51"/>
                  </a:cxn>
                  <a:cxn ang="0">
                    <a:pos x="53" y="39"/>
                  </a:cxn>
                  <a:cxn ang="0">
                    <a:pos x="44" y="39"/>
                  </a:cxn>
                  <a:cxn ang="0">
                    <a:pos x="38" y="43"/>
                  </a:cxn>
                  <a:cxn ang="0">
                    <a:pos x="38" y="35"/>
                  </a:cxn>
                  <a:cxn ang="0">
                    <a:pos x="42" y="16"/>
                  </a:cxn>
                  <a:cxn ang="0">
                    <a:pos x="51" y="12"/>
                  </a:cxn>
                  <a:cxn ang="0">
                    <a:pos x="47" y="6"/>
                  </a:cxn>
                  <a:cxn ang="0">
                    <a:pos x="57" y="4"/>
                  </a:cxn>
                  <a:cxn ang="0">
                    <a:pos x="44" y="0"/>
                  </a:cxn>
                  <a:cxn ang="0">
                    <a:pos x="34" y="14"/>
                  </a:cxn>
                  <a:cxn ang="0">
                    <a:pos x="26" y="25"/>
                  </a:cxn>
                  <a:cxn ang="0">
                    <a:pos x="24" y="41"/>
                  </a:cxn>
                  <a:cxn ang="0">
                    <a:pos x="20" y="53"/>
                  </a:cxn>
                  <a:cxn ang="0">
                    <a:pos x="24" y="61"/>
                  </a:cxn>
                  <a:cxn ang="0">
                    <a:pos x="16" y="59"/>
                  </a:cxn>
                  <a:cxn ang="0">
                    <a:pos x="12" y="61"/>
                  </a:cxn>
                  <a:cxn ang="0">
                    <a:pos x="14" y="65"/>
                  </a:cxn>
                  <a:cxn ang="0">
                    <a:pos x="4" y="71"/>
                  </a:cxn>
                  <a:cxn ang="0">
                    <a:pos x="16" y="71"/>
                  </a:cxn>
                  <a:cxn ang="0">
                    <a:pos x="10" y="73"/>
                  </a:cxn>
                  <a:cxn ang="0">
                    <a:pos x="0" y="87"/>
                  </a:cxn>
                  <a:cxn ang="0">
                    <a:pos x="12" y="90"/>
                  </a:cxn>
                  <a:cxn ang="0">
                    <a:pos x="40" y="92"/>
                  </a:cxn>
                  <a:cxn ang="0">
                    <a:pos x="49" y="88"/>
                  </a:cxn>
                  <a:cxn ang="0">
                    <a:pos x="71" y="96"/>
                  </a:cxn>
                  <a:cxn ang="0">
                    <a:pos x="87" y="88"/>
                  </a:cxn>
                  <a:cxn ang="0">
                    <a:pos x="79" y="98"/>
                  </a:cxn>
                  <a:cxn ang="0">
                    <a:pos x="71" y="110"/>
                  </a:cxn>
                  <a:cxn ang="0">
                    <a:pos x="85" y="100"/>
                  </a:cxn>
                  <a:cxn ang="0">
                    <a:pos x="91" y="96"/>
                  </a:cxn>
                  <a:cxn ang="0">
                    <a:pos x="99" y="92"/>
                  </a:cxn>
                  <a:cxn ang="0">
                    <a:pos x="103" y="100"/>
                  </a:cxn>
                  <a:cxn ang="0">
                    <a:pos x="105" y="108"/>
                  </a:cxn>
                  <a:cxn ang="0">
                    <a:pos x="109" y="112"/>
                  </a:cxn>
                  <a:cxn ang="0">
                    <a:pos x="124" y="96"/>
                  </a:cxn>
                </a:cxnLst>
                <a:rect l="0" t="0" r="r" b="b"/>
                <a:pathLst>
                  <a:path w="124" h="112">
                    <a:moveTo>
                      <a:pt x="122" y="92"/>
                    </a:moveTo>
                    <a:lnTo>
                      <a:pt x="122" y="92"/>
                    </a:lnTo>
                    <a:lnTo>
                      <a:pt x="122" y="98"/>
                    </a:lnTo>
                    <a:lnTo>
                      <a:pt x="116" y="98"/>
                    </a:lnTo>
                    <a:lnTo>
                      <a:pt x="114" y="96"/>
                    </a:lnTo>
                    <a:lnTo>
                      <a:pt x="114" y="90"/>
                    </a:lnTo>
                    <a:lnTo>
                      <a:pt x="122" y="83"/>
                    </a:lnTo>
                    <a:lnTo>
                      <a:pt x="122" y="79"/>
                    </a:lnTo>
                    <a:lnTo>
                      <a:pt x="116" y="81"/>
                    </a:lnTo>
                    <a:lnTo>
                      <a:pt x="116" y="83"/>
                    </a:lnTo>
                    <a:lnTo>
                      <a:pt x="114" y="87"/>
                    </a:lnTo>
                    <a:lnTo>
                      <a:pt x="112" y="90"/>
                    </a:lnTo>
                    <a:lnTo>
                      <a:pt x="112" y="96"/>
                    </a:lnTo>
                    <a:lnTo>
                      <a:pt x="105" y="96"/>
                    </a:lnTo>
                    <a:lnTo>
                      <a:pt x="105" y="90"/>
                    </a:lnTo>
                    <a:lnTo>
                      <a:pt x="109" y="90"/>
                    </a:lnTo>
                    <a:lnTo>
                      <a:pt x="109" y="87"/>
                    </a:lnTo>
                    <a:lnTo>
                      <a:pt x="105" y="83"/>
                    </a:lnTo>
                    <a:lnTo>
                      <a:pt x="105" y="79"/>
                    </a:lnTo>
                    <a:lnTo>
                      <a:pt x="109" y="79"/>
                    </a:lnTo>
                    <a:lnTo>
                      <a:pt x="109" y="73"/>
                    </a:lnTo>
                    <a:lnTo>
                      <a:pt x="112" y="69"/>
                    </a:lnTo>
                    <a:lnTo>
                      <a:pt x="107" y="71"/>
                    </a:lnTo>
                    <a:lnTo>
                      <a:pt x="107" y="73"/>
                    </a:lnTo>
                    <a:lnTo>
                      <a:pt x="103" y="73"/>
                    </a:lnTo>
                    <a:lnTo>
                      <a:pt x="97" y="75"/>
                    </a:lnTo>
                    <a:lnTo>
                      <a:pt x="95" y="75"/>
                    </a:lnTo>
                    <a:lnTo>
                      <a:pt x="91" y="75"/>
                    </a:lnTo>
                    <a:lnTo>
                      <a:pt x="97" y="65"/>
                    </a:lnTo>
                    <a:lnTo>
                      <a:pt x="95" y="69"/>
                    </a:lnTo>
                    <a:lnTo>
                      <a:pt x="89" y="69"/>
                    </a:lnTo>
                    <a:lnTo>
                      <a:pt x="91" y="65"/>
                    </a:lnTo>
                    <a:lnTo>
                      <a:pt x="87" y="63"/>
                    </a:lnTo>
                    <a:lnTo>
                      <a:pt x="89" y="61"/>
                    </a:lnTo>
                    <a:lnTo>
                      <a:pt x="95" y="53"/>
                    </a:lnTo>
                    <a:lnTo>
                      <a:pt x="89" y="49"/>
                    </a:lnTo>
                    <a:lnTo>
                      <a:pt x="87" y="49"/>
                    </a:lnTo>
                    <a:lnTo>
                      <a:pt x="85" y="51"/>
                    </a:lnTo>
                    <a:lnTo>
                      <a:pt x="81" y="51"/>
                    </a:lnTo>
                    <a:lnTo>
                      <a:pt x="79" y="51"/>
                    </a:lnTo>
                    <a:lnTo>
                      <a:pt x="77" y="45"/>
                    </a:lnTo>
                    <a:lnTo>
                      <a:pt x="75" y="49"/>
                    </a:lnTo>
                    <a:lnTo>
                      <a:pt x="67" y="51"/>
                    </a:lnTo>
                    <a:lnTo>
                      <a:pt x="67" y="53"/>
                    </a:lnTo>
                    <a:lnTo>
                      <a:pt x="67" y="55"/>
                    </a:lnTo>
                    <a:lnTo>
                      <a:pt x="63" y="53"/>
                    </a:lnTo>
                    <a:lnTo>
                      <a:pt x="63" y="51"/>
                    </a:lnTo>
                    <a:lnTo>
                      <a:pt x="57" y="53"/>
                    </a:lnTo>
                    <a:lnTo>
                      <a:pt x="59" y="51"/>
                    </a:lnTo>
                    <a:lnTo>
                      <a:pt x="59" y="49"/>
                    </a:lnTo>
                    <a:lnTo>
                      <a:pt x="49" y="51"/>
                    </a:lnTo>
                    <a:lnTo>
                      <a:pt x="57" y="45"/>
                    </a:lnTo>
                    <a:lnTo>
                      <a:pt x="57" y="41"/>
                    </a:lnTo>
                    <a:lnTo>
                      <a:pt x="53" y="39"/>
                    </a:lnTo>
                    <a:lnTo>
                      <a:pt x="47" y="35"/>
                    </a:lnTo>
                    <a:lnTo>
                      <a:pt x="47" y="39"/>
                    </a:lnTo>
                    <a:lnTo>
                      <a:pt x="44" y="39"/>
                    </a:lnTo>
                    <a:lnTo>
                      <a:pt x="38" y="51"/>
                    </a:lnTo>
                    <a:lnTo>
                      <a:pt x="40" y="43"/>
                    </a:lnTo>
                    <a:lnTo>
                      <a:pt x="38" y="43"/>
                    </a:lnTo>
                    <a:lnTo>
                      <a:pt x="38" y="41"/>
                    </a:lnTo>
                    <a:lnTo>
                      <a:pt x="38" y="39"/>
                    </a:lnTo>
                    <a:lnTo>
                      <a:pt x="38" y="35"/>
                    </a:lnTo>
                    <a:lnTo>
                      <a:pt x="40" y="31"/>
                    </a:lnTo>
                    <a:lnTo>
                      <a:pt x="42" y="29"/>
                    </a:lnTo>
                    <a:lnTo>
                      <a:pt x="42" y="16"/>
                    </a:lnTo>
                    <a:lnTo>
                      <a:pt x="44" y="16"/>
                    </a:lnTo>
                    <a:lnTo>
                      <a:pt x="49" y="16"/>
                    </a:lnTo>
                    <a:lnTo>
                      <a:pt x="51" y="12"/>
                    </a:lnTo>
                    <a:lnTo>
                      <a:pt x="51" y="10"/>
                    </a:lnTo>
                    <a:lnTo>
                      <a:pt x="47" y="10"/>
                    </a:lnTo>
                    <a:lnTo>
                      <a:pt x="47" y="6"/>
                    </a:lnTo>
                    <a:lnTo>
                      <a:pt x="51" y="6"/>
                    </a:lnTo>
                    <a:lnTo>
                      <a:pt x="51" y="4"/>
                    </a:lnTo>
                    <a:lnTo>
                      <a:pt x="57" y="4"/>
                    </a:lnTo>
                    <a:lnTo>
                      <a:pt x="57" y="0"/>
                    </a:lnTo>
                    <a:lnTo>
                      <a:pt x="49" y="2"/>
                    </a:lnTo>
                    <a:lnTo>
                      <a:pt x="44" y="0"/>
                    </a:lnTo>
                    <a:lnTo>
                      <a:pt x="38" y="2"/>
                    </a:lnTo>
                    <a:lnTo>
                      <a:pt x="32" y="10"/>
                    </a:lnTo>
                    <a:lnTo>
                      <a:pt x="34" y="14"/>
                    </a:lnTo>
                    <a:lnTo>
                      <a:pt x="30" y="14"/>
                    </a:lnTo>
                    <a:lnTo>
                      <a:pt x="26" y="16"/>
                    </a:lnTo>
                    <a:lnTo>
                      <a:pt x="26" y="25"/>
                    </a:lnTo>
                    <a:lnTo>
                      <a:pt x="24" y="29"/>
                    </a:lnTo>
                    <a:lnTo>
                      <a:pt x="24" y="39"/>
                    </a:lnTo>
                    <a:lnTo>
                      <a:pt x="24" y="41"/>
                    </a:lnTo>
                    <a:lnTo>
                      <a:pt x="24" y="45"/>
                    </a:lnTo>
                    <a:lnTo>
                      <a:pt x="20" y="51"/>
                    </a:lnTo>
                    <a:lnTo>
                      <a:pt x="20" y="53"/>
                    </a:lnTo>
                    <a:lnTo>
                      <a:pt x="26" y="53"/>
                    </a:lnTo>
                    <a:lnTo>
                      <a:pt x="24" y="59"/>
                    </a:lnTo>
                    <a:lnTo>
                      <a:pt x="24" y="61"/>
                    </a:lnTo>
                    <a:lnTo>
                      <a:pt x="22" y="61"/>
                    </a:lnTo>
                    <a:lnTo>
                      <a:pt x="20" y="59"/>
                    </a:lnTo>
                    <a:lnTo>
                      <a:pt x="16" y="59"/>
                    </a:lnTo>
                    <a:lnTo>
                      <a:pt x="14" y="59"/>
                    </a:lnTo>
                    <a:lnTo>
                      <a:pt x="14" y="61"/>
                    </a:lnTo>
                    <a:lnTo>
                      <a:pt x="12" y="61"/>
                    </a:lnTo>
                    <a:lnTo>
                      <a:pt x="12" y="63"/>
                    </a:lnTo>
                    <a:lnTo>
                      <a:pt x="14" y="63"/>
                    </a:lnTo>
                    <a:lnTo>
                      <a:pt x="14" y="65"/>
                    </a:lnTo>
                    <a:lnTo>
                      <a:pt x="10" y="65"/>
                    </a:lnTo>
                    <a:lnTo>
                      <a:pt x="4" y="65"/>
                    </a:lnTo>
                    <a:lnTo>
                      <a:pt x="4" y="71"/>
                    </a:lnTo>
                    <a:lnTo>
                      <a:pt x="6" y="71"/>
                    </a:lnTo>
                    <a:lnTo>
                      <a:pt x="6" y="69"/>
                    </a:lnTo>
                    <a:lnTo>
                      <a:pt x="16" y="71"/>
                    </a:lnTo>
                    <a:lnTo>
                      <a:pt x="14" y="73"/>
                    </a:lnTo>
                    <a:lnTo>
                      <a:pt x="14" y="71"/>
                    </a:lnTo>
                    <a:lnTo>
                      <a:pt x="10" y="73"/>
                    </a:lnTo>
                    <a:lnTo>
                      <a:pt x="10" y="79"/>
                    </a:lnTo>
                    <a:lnTo>
                      <a:pt x="2" y="83"/>
                    </a:lnTo>
                    <a:lnTo>
                      <a:pt x="0" y="87"/>
                    </a:lnTo>
                    <a:lnTo>
                      <a:pt x="2" y="92"/>
                    </a:lnTo>
                    <a:lnTo>
                      <a:pt x="10" y="92"/>
                    </a:lnTo>
                    <a:lnTo>
                      <a:pt x="12" y="90"/>
                    </a:lnTo>
                    <a:lnTo>
                      <a:pt x="30" y="90"/>
                    </a:lnTo>
                    <a:lnTo>
                      <a:pt x="40" y="90"/>
                    </a:lnTo>
                    <a:lnTo>
                      <a:pt x="40" y="92"/>
                    </a:lnTo>
                    <a:lnTo>
                      <a:pt x="42" y="92"/>
                    </a:lnTo>
                    <a:lnTo>
                      <a:pt x="47" y="90"/>
                    </a:lnTo>
                    <a:lnTo>
                      <a:pt x="49" y="88"/>
                    </a:lnTo>
                    <a:lnTo>
                      <a:pt x="49" y="92"/>
                    </a:lnTo>
                    <a:lnTo>
                      <a:pt x="75" y="88"/>
                    </a:lnTo>
                    <a:lnTo>
                      <a:pt x="71" y="96"/>
                    </a:lnTo>
                    <a:lnTo>
                      <a:pt x="79" y="96"/>
                    </a:lnTo>
                    <a:lnTo>
                      <a:pt x="81" y="88"/>
                    </a:lnTo>
                    <a:lnTo>
                      <a:pt x="87" y="88"/>
                    </a:lnTo>
                    <a:lnTo>
                      <a:pt x="85" y="92"/>
                    </a:lnTo>
                    <a:lnTo>
                      <a:pt x="81" y="96"/>
                    </a:lnTo>
                    <a:lnTo>
                      <a:pt x="79" y="98"/>
                    </a:lnTo>
                    <a:lnTo>
                      <a:pt x="77" y="102"/>
                    </a:lnTo>
                    <a:lnTo>
                      <a:pt x="71" y="106"/>
                    </a:lnTo>
                    <a:lnTo>
                      <a:pt x="71" y="110"/>
                    </a:lnTo>
                    <a:lnTo>
                      <a:pt x="77" y="110"/>
                    </a:lnTo>
                    <a:lnTo>
                      <a:pt x="81" y="106"/>
                    </a:lnTo>
                    <a:lnTo>
                      <a:pt x="85" y="100"/>
                    </a:lnTo>
                    <a:lnTo>
                      <a:pt x="85" y="98"/>
                    </a:lnTo>
                    <a:lnTo>
                      <a:pt x="87" y="96"/>
                    </a:lnTo>
                    <a:lnTo>
                      <a:pt x="91" y="96"/>
                    </a:lnTo>
                    <a:lnTo>
                      <a:pt x="95" y="88"/>
                    </a:lnTo>
                    <a:lnTo>
                      <a:pt x="99" y="88"/>
                    </a:lnTo>
                    <a:lnTo>
                      <a:pt x="99" y="92"/>
                    </a:lnTo>
                    <a:lnTo>
                      <a:pt x="105" y="96"/>
                    </a:lnTo>
                    <a:lnTo>
                      <a:pt x="105" y="100"/>
                    </a:lnTo>
                    <a:lnTo>
                      <a:pt x="103" y="100"/>
                    </a:lnTo>
                    <a:lnTo>
                      <a:pt x="99" y="100"/>
                    </a:lnTo>
                    <a:lnTo>
                      <a:pt x="99" y="110"/>
                    </a:lnTo>
                    <a:lnTo>
                      <a:pt x="105" y="108"/>
                    </a:lnTo>
                    <a:lnTo>
                      <a:pt x="105" y="102"/>
                    </a:lnTo>
                    <a:lnTo>
                      <a:pt x="109" y="106"/>
                    </a:lnTo>
                    <a:lnTo>
                      <a:pt x="109" y="112"/>
                    </a:lnTo>
                    <a:lnTo>
                      <a:pt x="116" y="112"/>
                    </a:lnTo>
                    <a:lnTo>
                      <a:pt x="118" y="106"/>
                    </a:lnTo>
                    <a:lnTo>
                      <a:pt x="124" y="96"/>
                    </a:lnTo>
                    <a:lnTo>
                      <a:pt x="124" y="90"/>
                    </a:lnTo>
                    <a:lnTo>
                      <a:pt x="122" y="92"/>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109" name="Freeform 687">
                <a:extLst>
                  <a:ext uri="{FF2B5EF4-FFF2-40B4-BE49-F238E27FC236}">
                    <a16:creationId xmlns:a16="http://schemas.microsoft.com/office/drawing/2014/main" id="{B328F542-C1F7-DF40-BACB-6D8CD37E6B91}"/>
                  </a:ext>
                </a:extLst>
              </p:cNvPr>
              <p:cNvSpPr>
                <a:spLocks/>
              </p:cNvSpPr>
              <p:nvPr/>
            </p:nvSpPr>
            <p:spPr bwMode="gray">
              <a:xfrm>
                <a:off x="3500438" y="2868613"/>
                <a:ext cx="196850" cy="177800"/>
              </a:xfrm>
              <a:custGeom>
                <a:avLst/>
                <a:gdLst/>
                <a:ahLst/>
                <a:cxnLst>
                  <a:cxn ang="0">
                    <a:pos x="122" y="98"/>
                  </a:cxn>
                  <a:cxn ang="0">
                    <a:pos x="114" y="90"/>
                  </a:cxn>
                  <a:cxn ang="0">
                    <a:pos x="116" y="81"/>
                  </a:cxn>
                  <a:cxn ang="0">
                    <a:pos x="112" y="90"/>
                  </a:cxn>
                  <a:cxn ang="0">
                    <a:pos x="105" y="90"/>
                  </a:cxn>
                  <a:cxn ang="0">
                    <a:pos x="105" y="83"/>
                  </a:cxn>
                  <a:cxn ang="0">
                    <a:pos x="109" y="73"/>
                  </a:cxn>
                  <a:cxn ang="0">
                    <a:pos x="107" y="73"/>
                  </a:cxn>
                  <a:cxn ang="0">
                    <a:pos x="95" y="75"/>
                  </a:cxn>
                  <a:cxn ang="0">
                    <a:pos x="95" y="69"/>
                  </a:cxn>
                  <a:cxn ang="0">
                    <a:pos x="87" y="63"/>
                  </a:cxn>
                  <a:cxn ang="0">
                    <a:pos x="89" y="49"/>
                  </a:cxn>
                  <a:cxn ang="0">
                    <a:pos x="81" y="51"/>
                  </a:cxn>
                  <a:cxn ang="0">
                    <a:pos x="75" y="49"/>
                  </a:cxn>
                  <a:cxn ang="0">
                    <a:pos x="67" y="55"/>
                  </a:cxn>
                  <a:cxn ang="0">
                    <a:pos x="57" y="53"/>
                  </a:cxn>
                  <a:cxn ang="0">
                    <a:pos x="49" y="51"/>
                  </a:cxn>
                  <a:cxn ang="0">
                    <a:pos x="53" y="39"/>
                  </a:cxn>
                  <a:cxn ang="0">
                    <a:pos x="44" y="39"/>
                  </a:cxn>
                  <a:cxn ang="0">
                    <a:pos x="38" y="43"/>
                  </a:cxn>
                  <a:cxn ang="0">
                    <a:pos x="38" y="35"/>
                  </a:cxn>
                  <a:cxn ang="0">
                    <a:pos x="42" y="16"/>
                  </a:cxn>
                  <a:cxn ang="0">
                    <a:pos x="51" y="12"/>
                  </a:cxn>
                  <a:cxn ang="0">
                    <a:pos x="47" y="6"/>
                  </a:cxn>
                  <a:cxn ang="0">
                    <a:pos x="57" y="4"/>
                  </a:cxn>
                  <a:cxn ang="0">
                    <a:pos x="44" y="0"/>
                  </a:cxn>
                  <a:cxn ang="0">
                    <a:pos x="34" y="14"/>
                  </a:cxn>
                  <a:cxn ang="0">
                    <a:pos x="26" y="25"/>
                  </a:cxn>
                  <a:cxn ang="0">
                    <a:pos x="24" y="41"/>
                  </a:cxn>
                  <a:cxn ang="0">
                    <a:pos x="20" y="53"/>
                  </a:cxn>
                  <a:cxn ang="0">
                    <a:pos x="24" y="61"/>
                  </a:cxn>
                  <a:cxn ang="0">
                    <a:pos x="16" y="59"/>
                  </a:cxn>
                  <a:cxn ang="0">
                    <a:pos x="12" y="61"/>
                  </a:cxn>
                  <a:cxn ang="0">
                    <a:pos x="14" y="65"/>
                  </a:cxn>
                  <a:cxn ang="0">
                    <a:pos x="4" y="71"/>
                  </a:cxn>
                  <a:cxn ang="0">
                    <a:pos x="16" y="71"/>
                  </a:cxn>
                  <a:cxn ang="0">
                    <a:pos x="10" y="73"/>
                  </a:cxn>
                  <a:cxn ang="0">
                    <a:pos x="0" y="87"/>
                  </a:cxn>
                  <a:cxn ang="0">
                    <a:pos x="12" y="90"/>
                  </a:cxn>
                  <a:cxn ang="0">
                    <a:pos x="40" y="92"/>
                  </a:cxn>
                  <a:cxn ang="0">
                    <a:pos x="49" y="88"/>
                  </a:cxn>
                  <a:cxn ang="0">
                    <a:pos x="71" y="96"/>
                  </a:cxn>
                  <a:cxn ang="0">
                    <a:pos x="87" y="88"/>
                  </a:cxn>
                  <a:cxn ang="0">
                    <a:pos x="79" y="98"/>
                  </a:cxn>
                  <a:cxn ang="0">
                    <a:pos x="71" y="110"/>
                  </a:cxn>
                  <a:cxn ang="0">
                    <a:pos x="85" y="100"/>
                  </a:cxn>
                  <a:cxn ang="0">
                    <a:pos x="91" y="96"/>
                  </a:cxn>
                  <a:cxn ang="0">
                    <a:pos x="99" y="92"/>
                  </a:cxn>
                  <a:cxn ang="0">
                    <a:pos x="103" y="100"/>
                  </a:cxn>
                  <a:cxn ang="0">
                    <a:pos x="105" y="108"/>
                  </a:cxn>
                  <a:cxn ang="0">
                    <a:pos x="109" y="112"/>
                  </a:cxn>
                  <a:cxn ang="0">
                    <a:pos x="124" y="96"/>
                  </a:cxn>
                </a:cxnLst>
                <a:rect l="0" t="0" r="r" b="b"/>
                <a:pathLst>
                  <a:path w="124" h="112">
                    <a:moveTo>
                      <a:pt x="122" y="92"/>
                    </a:moveTo>
                    <a:lnTo>
                      <a:pt x="122" y="92"/>
                    </a:lnTo>
                    <a:lnTo>
                      <a:pt x="122" y="98"/>
                    </a:lnTo>
                    <a:lnTo>
                      <a:pt x="116" y="98"/>
                    </a:lnTo>
                    <a:lnTo>
                      <a:pt x="114" y="96"/>
                    </a:lnTo>
                    <a:lnTo>
                      <a:pt x="114" y="90"/>
                    </a:lnTo>
                    <a:lnTo>
                      <a:pt x="122" y="83"/>
                    </a:lnTo>
                    <a:lnTo>
                      <a:pt x="122" y="79"/>
                    </a:lnTo>
                    <a:lnTo>
                      <a:pt x="116" y="81"/>
                    </a:lnTo>
                    <a:lnTo>
                      <a:pt x="116" y="83"/>
                    </a:lnTo>
                    <a:lnTo>
                      <a:pt x="114" y="87"/>
                    </a:lnTo>
                    <a:lnTo>
                      <a:pt x="112" y="90"/>
                    </a:lnTo>
                    <a:lnTo>
                      <a:pt x="112" y="96"/>
                    </a:lnTo>
                    <a:lnTo>
                      <a:pt x="105" y="96"/>
                    </a:lnTo>
                    <a:lnTo>
                      <a:pt x="105" y="90"/>
                    </a:lnTo>
                    <a:lnTo>
                      <a:pt x="109" y="90"/>
                    </a:lnTo>
                    <a:lnTo>
                      <a:pt x="109" y="87"/>
                    </a:lnTo>
                    <a:lnTo>
                      <a:pt x="105" y="83"/>
                    </a:lnTo>
                    <a:lnTo>
                      <a:pt x="105" y="79"/>
                    </a:lnTo>
                    <a:lnTo>
                      <a:pt x="109" y="79"/>
                    </a:lnTo>
                    <a:lnTo>
                      <a:pt x="109" y="73"/>
                    </a:lnTo>
                    <a:lnTo>
                      <a:pt x="112" y="69"/>
                    </a:lnTo>
                    <a:lnTo>
                      <a:pt x="107" y="71"/>
                    </a:lnTo>
                    <a:lnTo>
                      <a:pt x="107" y="73"/>
                    </a:lnTo>
                    <a:lnTo>
                      <a:pt x="103" y="73"/>
                    </a:lnTo>
                    <a:lnTo>
                      <a:pt x="97" y="75"/>
                    </a:lnTo>
                    <a:lnTo>
                      <a:pt x="95" y="75"/>
                    </a:lnTo>
                    <a:lnTo>
                      <a:pt x="91" y="75"/>
                    </a:lnTo>
                    <a:lnTo>
                      <a:pt x="97" y="65"/>
                    </a:lnTo>
                    <a:lnTo>
                      <a:pt x="95" y="69"/>
                    </a:lnTo>
                    <a:lnTo>
                      <a:pt x="89" y="69"/>
                    </a:lnTo>
                    <a:lnTo>
                      <a:pt x="91" y="65"/>
                    </a:lnTo>
                    <a:lnTo>
                      <a:pt x="87" y="63"/>
                    </a:lnTo>
                    <a:lnTo>
                      <a:pt x="89" y="61"/>
                    </a:lnTo>
                    <a:lnTo>
                      <a:pt x="95" y="53"/>
                    </a:lnTo>
                    <a:lnTo>
                      <a:pt x="89" y="49"/>
                    </a:lnTo>
                    <a:lnTo>
                      <a:pt x="87" y="49"/>
                    </a:lnTo>
                    <a:lnTo>
                      <a:pt x="85" y="51"/>
                    </a:lnTo>
                    <a:lnTo>
                      <a:pt x="81" y="51"/>
                    </a:lnTo>
                    <a:lnTo>
                      <a:pt x="79" y="51"/>
                    </a:lnTo>
                    <a:lnTo>
                      <a:pt x="77" y="45"/>
                    </a:lnTo>
                    <a:lnTo>
                      <a:pt x="75" y="49"/>
                    </a:lnTo>
                    <a:lnTo>
                      <a:pt x="67" y="51"/>
                    </a:lnTo>
                    <a:lnTo>
                      <a:pt x="67" y="53"/>
                    </a:lnTo>
                    <a:lnTo>
                      <a:pt x="67" y="55"/>
                    </a:lnTo>
                    <a:lnTo>
                      <a:pt x="63" y="53"/>
                    </a:lnTo>
                    <a:lnTo>
                      <a:pt x="63" y="51"/>
                    </a:lnTo>
                    <a:lnTo>
                      <a:pt x="57" y="53"/>
                    </a:lnTo>
                    <a:lnTo>
                      <a:pt x="59" y="51"/>
                    </a:lnTo>
                    <a:lnTo>
                      <a:pt x="59" y="49"/>
                    </a:lnTo>
                    <a:lnTo>
                      <a:pt x="49" y="51"/>
                    </a:lnTo>
                    <a:lnTo>
                      <a:pt x="57" y="45"/>
                    </a:lnTo>
                    <a:lnTo>
                      <a:pt x="57" y="41"/>
                    </a:lnTo>
                    <a:lnTo>
                      <a:pt x="53" y="39"/>
                    </a:lnTo>
                    <a:lnTo>
                      <a:pt x="47" y="35"/>
                    </a:lnTo>
                    <a:lnTo>
                      <a:pt x="47" y="39"/>
                    </a:lnTo>
                    <a:lnTo>
                      <a:pt x="44" y="39"/>
                    </a:lnTo>
                    <a:lnTo>
                      <a:pt x="38" y="51"/>
                    </a:lnTo>
                    <a:lnTo>
                      <a:pt x="40" y="43"/>
                    </a:lnTo>
                    <a:lnTo>
                      <a:pt x="38" y="43"/>
                    </a:lnTo>
                    <a:lnTo>
                      <a:pt x="38" y="41"/>
                    </a:lnTo>
                    <a:lnTo>
                      <a:pt x="38" y="39"/>
                    </a:lnTo>
                    <a:lnTo>
                      <a:pt x="38" y="35"/>
                    </a:lnTo>
                    <a:lnTo>
                      <a:pt x="40" y="31"/>
                    </a:lnTo>
                    <a:lnTo>
                      <a:pt x="42" y="29"/>
                    </a:lnTo>
                    <a:lnTo>
                      <a:pt x="42" y="16"/>
                    </a:lnTo>
                    <a:lnTo>
                      <a:pt x="44" y="16"/>
                    </a:lnTo>
                    <a:lnTo>
                      <a:pt x="49" y="16"/>
                    </a:lnTo>
                    <a:lnTo>
                      <a:pt x="51" y="12"/>
                    </a:lnTo>
                    <a:lnTo>
                      <a:pt x="51" y="10"/>
                    </a:lnTo>
                    <a:lnTo>
                      <a:pt x="47" y="10"/>
                    </a:lnTo>
                    <a:lnTo>
                      <a:pt x="47" y="6"/>
                    </a:lnTo>
                    <a:lnTo>
                      <a:pt x="51" y="6"/>
                    </a:lnTo>
                    <a:lnTo>
                      <a:pt x="51" y="4"/>
                    </a:lnTo>
                    <a:lnTo>
                      <a:pt x="57" y="4"/>
                    </a:lnTo>
                    <a:lnTo>
                      <a:pt x="57" y="0"/>
                    </a:lnTo>
                    <a:lnTo>
                      <a:pt x="49" y="2"/>
                    </a:lnTo>
                    <a:lnTo>
                      <a:pt x="44" y="0"/>
                    </a:lnTo>
                    <a:lnTo>
                      <a:pt x="38" y="2"/>
                    </a:lnTo>
                    <a:lnTo>
                      <a:pt x="32" y="10"/>
                    </a:lnTo>
                    <a:lnTo>
                      <a:pt x="34" y="14"/>
                    </a:lnTo>
                    <a:lnTo>
                      <a:pt x="30" y="14"/>
                    </a:lnTo>
                    <a:lnTo>
                      <a:pt x="26" y="16"/>
                    </a:lnTo>
                    <a:lnTo>
                      <a:pt x="26" y="25"/>
                    </a:lnTo>
                    <a:lnTo>
                      <a:pt x="24" y="29"/>
                    </a:lnTo>
                    <a:lnTo>
                      <a:pt x="24" y="39"/>
                    </a:lnTo>
                    <a:lnTo>
                      <a:pt x="24" y="41"/>
                    </a:lnTo>
                    <a:lnTo>
                      <a:pt x="24" y="45"/>
                    </a:lnTo>
                    <a:lnTo>
                      <a:pt x="20" y="51"/>
                    </a:lnTo>
                    <a:lnTo>
                      <a:pt x="20" y="53"/>
                    </a:lnTo>
                    <a:lnTo>
                      <a:pt x="26" y="53"/>
                    </a:lnTo>
                    <a:lnTo>
                      <a:pt x="24" y="59"/>
                    </a:lnTo>
                    <a:lnTo>
                      <a:pt x="24" y="61"/>
                    </a:lnTo>
                    <a:lnTo>
                      <a:pt x="22" y="61"/>
                    </a:lnTo>
                    <a:lnTo>
                      <a:pt x="20" y="59"/>
                    </a:lnTo>
                    <a:lnTo>
                      <a:pt x="16" y="59"/>
                    </a:lnTo>
                    <a:lnTo>
                      <a:pt x="14" y="59"/>
                    </a:lnTo>
                    <a:lnTo>
                      <a:pt x="14" y="61"/>
                    </a:lnTo>
                    <a:lnTo>
                      <a:pt x="12" y="61"/>
                    </a:lnTo>
                    <a:lnTo>
                      <a:pt x="12" y="63"/>
                    </a:lnTo>
                    <a:lnTo>
                      <a:pt x="14" y="63"/>
                    </a:lnTo>
                    <a:lnTo>
                      <a:pt x="14" y="65"/>
                    </a:lnTo>
                    <a:lnTo>
                      <a:pt x="10" y="65"/>
                    </a:lnTo>
                    <a:lnTo>
                      <a:pt x="4" y="65"/>
                    </a:lnTo>
                    <a:lnTo>
                      <a:pt x="4" y="71"/>
                    </a:lnTo>
                    <a:lnTo>
                      <a:pt x="6" y="71"/>
                    </a:lnTo>
                    <a:lnTo>
                      <a:pt x="6" y="69"/>
                    </a:lnTo>
                    <a:lnTo>
                      <a:pt x="16" y="71"/>
                    </a:lnTo>
                    <a:lnTo>
                      <a:pt x="14" y="73"/>
                    </a:lnTo>
                    <a:lnTo>
                      <a:pt x="14" y="71"/>
                    </a:lnTo>
                    <a:lnTo>
                      <a:pt x="10" y="73"/>
                    </a:lnTo>
                    <a:lnTo>
                      <a:pt x="10" y="79"/>
                    </a:lnTo>
                    <a:lnTo>
                      <a:pt x="2" y="83"/>
                    </a:lnTo>
                    <a:lnTo>
                      <a:pt x="0" y="87"/>
                    </a:lnTo>
                    <a:lnTo>
                      <a:pt x="2" y="92"/>
                    </a:lnTo>
                    <a:lnTo>
                      <a:pt x="10" y="92"/>
                    </a:lnTo>
                    <a:lnTo>
                      <a:pt x="12" y="90"/>
                    </a:lnTo>
                    <a:lnTo>
                      <a:pt x="30" y="90"/>
                    </a:lnTo>
                    <a:lnTo>
                      <a:pt x="40" y="90"/>
                    </a:lnTo>
                    <a:lnTo>
                      <a:pt x="40" y="92"/>
                    </a:lnTo>
                    <a:lnTo>
                      <a:pt x="42" y="92"/>
                    </a:lnTo>
                    <a:lnTo>
                      <a:pt x="47" y="90"/>
                    </a:lnTo>
                    <a:lnTo>
                      <a:pt x="49" y="88"/>
                    </a:lnTo>
                    <a:lnTo>
                      <a:pt x="49" y="92"/>
                    </a:lnTo>
                    <a:lnTo>
                      <a:pt x="75" y="88"/>
                    </a:lnTo>
                    <a:lnTo>
                      <a:pt x="71" y="96"/>
                    </a:lnTo>
                    <a:lnTo>
                      <a:pt x="79" y="96"/>
                    </a:lnTo>
                    <a:lnTo>
                      <a:pt x="81" y="88"/>
                    </a:lnTo>
                    <a:lnTo>
                      <a:pt x="87" y="88"/>
                    </a:lnTo>
                    <a:lnTo>
                      <a:pt x="85" y="92"/>
                    </a:lnTo>
                    <a:lnTo>
                      <a:pt x="81" y="96"/>
                    </a:lnTo>
                    <a:lnTo>
                      <a:pt x="79" y="98"/>
                    </a:lnTo>
                    <a:lnTo>
                      <a:pt x="77" y="102"/>
                    </a:lnTo>
                    <a:lnTo>
                      <a:pt x="71" y="106"/>
                    </a:lnTo>
                    <a:lnTo>
                      <a:pt x="71" y="110"/>
                    </a:lnTo>
                    <a:lnTo>
                      <a:pt x="77" y="110"/>
                    </a:lnTo>
                    <a:lnTo>
                      <a:pt x="81" y="106"/>
                    </a:lnTo>
                    <a:lnTo>
                      <a:pt x="85" y="100"/>
                    </a:lnTo>
                    <a:lnTo>
                      <a:pt x="85" y="98"/>
                    </a:lnTo>
                    <a:lnTo>
                      <a:pt x="87" y="96"/>
                    </a:lnTo>
                    <a:lnTo>
                      <a:pt x="91" y="96"/>
                    </a:lnTo>
                    <a:lnTo>
                      <a:pt x="95" y="88"/>
                    </a:lnTo>
                    <a:lnTo>
                      <a:pt x="99" y="88"/>
                    </a:lnTo>
                    <a:lnTo>
                      <a:pt x="99" y="92"/>
                    </a:lnTo>
                    <a:lnTo>
                      <a:pt x="105" y="96"/>
                    </a:lnTo>
                    <a:lnTo>
                      <a:pt x="105" y="100"/>
                    </a:lnTo>
                    <a:lnTo>
                      <a:pt x="103" y="100"/>
                    </a:lnTo>
                    <a:lnTo>
                      <a:pt x="99" y="100"/>
                    </a:lnTo>
                    <a:lnTo>
                      <a:pt x="99" y="110"/>
                    </a:lnTo>
                    <a:lnTo>
                      <a:pt x="105" y="108"/>
                    </a:lnTo>
                    <a:lnTo>
                      <a:pt x="105" y="102"/>
                    </a:lnTo>
                    <a:lnTo>
                      <a:pt x="109" y="106"/>
                    </a:lnTo>
                    <a:lnTo>
                      <a:pt x="109" y="112"/>
                    </a:lnTo>
                    <a:lnTo>
                      <a:pt x="116" y="112"/>
                    </a:lnTo>
                    <a:lnTo>
                      <a:pt x="118" y="106"/>
                    </a:lnTo>
                    <a:lnTo>
                      <a:pt x="124" y="96"/>
                    </a:lnTo>
                    <a:lnTo>
                      <a:pt x="124" y="90"/>
                    </a:lnTo>
                    <a:lnTo>
                      <a:pt x="122" y="92"/>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110" name="Freeform 688">
                <a:extLst>
                  <a:ext uri="{FF2B5EF4-FFF2-40B4-BE49-F238E27FC236}">
                    <a16:creationId xmlns:a16="http://schemas.microsoft.com/office/drawing/2014/main" id="{4573DE13-E333-DA4F-A579-0B8C89A206F6}"/>
                  </a:ext>
                </a:extLst>
              </p:cNvPr>
              <p:cNvSpPr>
                <a:spLocks/>
              </p:cNvSpPr>
              <p:nvPr/>
            </p:nvSpPr>
            <p:spPr bwMode="gray">
              <a:xfrm>
                <a:off x="3432175" y="3046413"/>
                <a:ext cx="49213" cy="68263"/>
              </a:xfrm>
              <a:custGeom>
                <a:avLst/>
                <a:gdLst/>
                <a:ahLst/>
                <a:cxnLst>
                  <a:cxn ang="0">
                    <a:pos x="18" y="26"/>
                  </a:cxn>
                  <a:cxn ang="0">
                    <a:pos x="18" y="24"/>
                  </a:cxn>
                  <a:cxn ang="0">
                    <a:pos x="12" y="24"/>
                  </a:cxn>
                  <a:cxn ang="0">
                    <a:pos x="16" y="14"/>
                  </a:cxn>
                  <a:cxn ang="0">
                    <a:pos x="20" y="8"/>
                  </a:cxn>
                  <a:cxn ang="0">
                    <a:pos x="27" y="8"/>
                  </a:cxn>
                  <a:cxn ang="0">
                    <a:pos x="29" y="6"/>
                  </a:cxn>
                  <a:cxn ang="0">
                    <a:pos x="31" y="4"/>
                  </a:cxn>
                  <a:cxn ang="0">
                    <a:pos x="29" y="0"/>
                  </a:cxn>
                  <a:cxn ang="0">
                    <a:pos x="27" y="0"/>
                  </a:cxn>
                  <a:cxn ang="0">
                    <a:pos x="27" y="4"/>
                  </a:cxn>
                  <a:cxn ang="0">
                    <a:pos x="22" y="6"/>
                  </a:cxn>
                  <a:cxn ang="0">
                    <a:pos x="20" y="6"/>
                  </a:cxn>
                  <a:cxn ang="0">
                    <a:pos x="16" y="4"/>
                  </a:cxn>
                  <a:cxn ang="0">
                    <a:pos x="8" y="8"/>
                  </a:cxn>
                  <a:cxn ang="0">
                    <a:pos x="10" y="14"/>
                  </a:cxn>
                  <a:cxn ang="0">
                    <a:pos x="8" y="16"/>
                  </a:cxn>
                  <a:cxn ang="0">
                    <a:pos x="4" y="16"/>
                  </a:cxn>
                  <a:cxn ang="0">
                    <a:pos x="2" y="20"/>
                  </a:cxn>
                  <a:cxn ang="0">
                    <a:pos x="2" y="24"/>
                  </a:cxn>
                  <a:cxn ang="0">
                    <a:pos x="2" y="26"/>
                  </a:cxn>
                  <a:cxn ang="0">
                    <a:pos x="0" y="28"/>
                  </a:cxn>
                  <a:cxn ang="0">
                    <a:pos x="0" y="36"/>
                  </a:cxn>
                  <a:cxn ang="0">
                    <a:pos x="0" y="38"/>
                  </a:cxn>
                  <a:cxn ang="0">
                    <a:pos x="2" y="40"/>
                  </a:cxn>
                  <a:cxn ang="0">
                    <a:pos x="10" y="43"/>
                  </a:cxn>
                  <a:cxn ang="0">
                    <a:pos x="10" y="40"/>
                  </a:cxn>
                  <a:cxn ang="0">
                    <a:pos x="10" y="38"/>
                  </a:cxn>
                  <a:cxn ang="0">
                    <a:pos x="8" y="36"/>
                  </a:cxn>
                  <a:cxn ang="0">
                    <a:pos x="10" y="30"/>
                  </a:cxn>
                  <a:cxn ang="0">
                    <a:pos x="18" y="26"/>
                  </a:cxn>
                </a:cxnLst>
                <a:rect l="0" t="0" r="r" b="b"/>
                <a:pathLst>
                  <a:path w="31" h="43">
                    <a:moveTo>
                      <a:pt x="18" y="26"/>
                    </a:moveTo>
                    <a:lnTo>
                      <a:pt x="18" y="24"/>
                    </a:lnTo>
                    <a:lnTo>
                      <a:pt x="12" y="24"/>
                    </a:lnTo>
                    <a:lnTo>
                      <a:pt x="16" y="14"/>
                    </a:lnTo>
                    <a:lnTo>
                      <a:pt x="20" y="8"/>
                    </a:lnTo>
                    <a:lnTo>
                      <a:pt x="27" y="8"/>
                    </a:lnTo>
                    <a:lnTo>
                      <a:pt x="29" y="6"/>
                    </a:lnTo>
                    <a:lnTo>
                      <a:pt x="31" y="4"/>
                    </a:lnTo>
                    <a:lnTo>
                      <a:pt x="29" y="0"/>
                    </a:lnTo>
                    <a:lnTo>
                      <a:pt x="27" y="0"/>
                    </a:lnTo>
                    <a:lnTo>
                      <a:pt x="27" y="4"/>
                    </a:lnTo>
                    <a:lnTo>
                      <a:pt x="22" y="6"/>
                    </a:lnTo>
                    <a:lnTo>
                      <a:pt x="20" y="6"/>
                    </a:lnTo>
                    <a:lnTo>
                      <a:pt x="16" y="4"/>
                    </a:lnTo>
                    <a:lnTo>
                      <a:pt x="8" y="8"/>
                    </a:lnTo>
                    <a:lnTo>
                      <a:pt x="10" y="14"/>
                    </a:lnTo>
                    <a:lnTo>
                      <a:pt x="8" y="16"/>
                    </a:lnTo>
                    <a:lnTo>
                      <a:pt x="4" y="16"/>
                    </a:lnTo>
                    <a:lnTo>
                      <a:pt x="2" y="20"/>
                    </a:lnTo>
                    <a:lnTo>
                      <a:pt x="2" y="24"/>
                    </a:lnTo>
                    <a:lnTo>
                      <a:pt x="2" y="26"/>
                    </a:lnTo>
                    <a:lnTo>
                      <a:pt x="0" y="28"/>
                    </a:lnTo>
                    <a:lnTo>
                      <a:pt x="0" y="36"/>
                    </a:lnTo>
                    <a:lnTo>
                      <a:pt x="0" y="38"/>
                    </a:lnTo>
                    <a:lnTo>
                      <a:pt x="2" y="40"/>
                    </a:lnTo>
                    <a:lnTo>
                      <a:pt x="10" y="43"/>
                    </a:lnTo>
                    <a:lnTo>
                      <a:pt x="10" y="40"/>
                    </a:lnTo>
                    <a:lnTo>
                      <a:pt x="10" y="38"/>
                    </a:lnTo>
                    <a:lnTo>
                      <a:pt x="8" y="36"/>
                    </a:lnTo>
                    <a:lnTo>
                      <a:pt x="10" y="30"/>
                    </a:lnTo>
                    <a:lnTo>
                      <a:pt x="18" y="26"/>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111" name="Freeform 689">
                <a:extLst>
                  <a:ext uri="{FF2B5EF4-FFF2-40B4-BE49-F238E27FC236}">
                    <a16:creationId xmlns:a16="http://schemas.microsoft.com/office/drawing/2014/main" id="{34A90250-9CC6-7141-B7D0-7F282E33D492}"/>
                  </a:ext>
                </a:extLst>
              </p:cNvPr>
              <p:cNvSpPr>
                <a:spLocks/>
              </p:cNvSpPr>
              <p:nvPr/>
            </p:nvSpPr>
            <p:spPr bwMode="gray">
              <a:xfrm>
                <a:off x="3432175" y="3046413"/>
                <a:ext cx="49213" cy="68263"/>
              </a:xfrm>
              <a:custGeom>
                <a:avLst/>
                <a:gdLst/>
                <a:ahLst/>
                <a:cxnLst>
                  <a:cxn ang="0">
                    <a:pos x="18" y="26"/>
                  </a:cxn>
                  <a:cxn ang="0">
                    <a:pos x="18" y="24"/>
                  </a:cxn>
                  <a:cxn ang="0">
                    <a:pos x="12" y="24"/>
                  </a:cxn>
                  <a:cxn ang="0">
                    <a:pos x="16" y="14"/>
                  </a:cxn>
                  <a:cxn ang="0">
                    <a:pos x="20" y="8"/>
                  </a:cxn>
                  <a:cxn ang="0">
                    <a:pos x="27" y="8"/>
                  </a:cxn>
                  <a:cxn ang="0">
                    <a:pos x="29" y="6"/>
                  </a:cxn>
                  <a:cxn ang="0">
                    <a:pos x="31" y="4"/>
                  </a:cxn>
                  <a:cxn ang="0">
                    <a:pos x="29" y="0"/>
                  </a:cxn>
                  <a:cxn ang="0">
                    <a:pos x="27" y="0"/>
                  </a:cxn>
                  <a:cxn ang="0">
                    <a:pos x="27" y="4"/>
                  </a:cxn>
                  <a:cxn ang="0">
                    <a:pos x="22" y="6"/>
                  </a:cxn>
                  <a:cxn ang="0">
                    <a:pos x="20" y="6"/>
                  </a:cxn>
                  <a:cxn ang="0">
                    <a:pos x="16" y="4"/>
                  </a:cxn>
                  <a:cxn ang="0">
                    <a:pos x="8" y="8"/>
                  </a:cxn>
                  <a:cxn ang="0">
                    <a:pos x="10" y="14"/>
                  </a:cxn>
                  <a:cxn ang="0">
                    <a:pos x="8" y="16"/>
                  </a:cxn>
                  <a:cxn ang="0">
                    <a:pos x="4" y="16"/>
                  </a:cxn>
                  <a:cxn ang="0">
                    <a:pos x="2" y="20"/>
                  </a:cxn>
                  <a:cxn ang="0">
                    <a:pos x="2" y="24"/>
                  </a:cxn>
                  <a:cxn ang="0">
                    <a:pos x="2" y="26"/>
                  </a:cxn>
                  <a:cxn ang="0">
                    <a:pos x="0" y="28"/>
                  </a:cxn>
                  <a:cxn ang="0">
                    <a:pos x="0" y="36"/>
                  </a:cxn>
                  <a:cxn ang="0">
                    <a:pos x="0" y="38"/>
                  </a:cxn>
                  <a:cxn ang="0">
                    <a:pos x="2" y="40"/>
                  </a:cxn>
                  <a:cxn ang="0">
                    <a:pos x="10" y="43"/>
                  </a:cxn>
                  <a:cxn ang="0">
                    <a:pos x="10" y="40"/>
                  </a:cxn>
                  <a:cxn ang="0">
                    <a:pos x="10" y="38"/>
                  </a:cxn>
                  <a:cxn ang="0">
                    <a:pos x="8" y="36"/>
                  </a:cxn>
                  <a:cxn ang="0">
                    <a:pos x="10" y="30"/>
                  </a:cxn>
                  <a:cxn ang="0">
                    <a:pos x="18" y="26"/>
                  </a:cxn>
                </a:cxnLst>
                <a:rect l="0" t="0" r="r" b="b"/>
                <a:pathLst>
                  <a:path w="31" h="43">
                    <a:moveTo>
                      <a:pt x="18" y="26"/>
                    </a:moveTo>
                    <a:lnTo>
                      <a:pt x="18" y="24"/>
                    </a:lnTo>
                    <a:lnTo>
                      <a:pt x="12" y="24"/>
                    </a:lnTo>
                    <a:lnTo>
                      <a:pt x="16" y="14"/>
                    </a:lnTo>
                    <a:lnTo>
                      <a:pt x="20" y="8"/>
                    </a:lnTo>
                    <a:lnTo>
                      <a:pt x="27" y="8"/>
                    </a:lnTo>
                    <a:lnTo>
                      <a:pt x="29" y="6"/>
                    </a:lnTo>
                    <a:lnTo>
                      <a:pt x="31" y="4"/>
                    </a:lnTo>
                    <a:lnTo>
                      <a:pt x="29" y="0"/>
                    </a:lnTo>
                    <a:lnTo>
                      <a:pt x="27" y="0"/>
                    </a:lnTo>
                    <a:lnTo>
                      <a:pt x="27" y="4"/>
                    </a:lnTo>
                    <a:lnTo>
                      <a:pt x="22" y="6"/>
                    </a:lnTo>
                    <a:lnTo>
                      <a:pt x="20" y="6"/>
                    </a:lnTo>
                    <a:lnTo>
                      <a:pt x="16" y="4"/>
                    </a:lnTo>
                    <a:lnTo>
                      <a:pt x="8" y="8"/>
                    </a:lnTo>
                    <a:lnTo>
                      <a:pt x="10" y="14"/>
                    </a:lnTo>
                    <a:lnTo>
                      <a:pt x="8" y="16"/>
                    </a:lnTo>
                    <a:lnTo>
                      <a:pt x="4" y="16"/>
                    </a:lnTo>
                    <a:lnTo>
                      <a:pt x="2" y="20"/>
                    </a:lnTo>
                    <a:lnTo>
                      <a:pt x="2" y="24"/>
                    </a:lnTo>
                    <a:lnTo>
                      <a:pt x="2" y="26"/>
                    </a:lnTo>
                    <a:lnTo>
                      <a:pt x="0" y="28"/>
                    </a:lnTo>
                    <a:lnTo>
                      <a:pt x="0" y="36"/>
                    </a:lnTo>
                    <a:lnTo>
                      <a:pt x="0" y="38"/>
                    </a:lnTo>
                    <a:lnTo>
                      <a:pt x="2" y="40"/>
                    </a:lnTo>
                    <a:lnTo>
                      <a:pt x="10" y="43"/>
                    </a:lnTo>
                    <a:lnTo>
                      <a:pt x="10" y="40"/>
                    </a:lnTo>
                    <a:lnTo>
                      <a:pt x="10" y="38"/>
                    </a:lnTo>
                    <a:lnTo>
                      <a:pt x="8" y="36"/>
                    </a:lnTo>
                    <a:lnTo>
                      <a:pt x="10" y="30"/>
                    </a:lnTo>
                    <a:lnTo>
                      <a:pt x="18" y="26"/>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112" name="Freeform 690">
                <a:extLst>
                  <a:ext uri="{FF2B5EF4-FFF2-40B4-BE49-F238E27FC236}">
                    <a16:creationId xmlns:a16="http://schemas.microsoft.com/office/drawing/2014/main" id="{AD626993-B3A2-294C-9D62-51E86FE3040E}"/>
                  </a:ext>
                </a:extLst>
              </p:cNvPr>
              <p:cNvSpPr>
                <a:spLocks/>
              </p:cNvSpPr>
              <p:nvPr/>
            </p:nvSpPr>
            <p:spPr bwMode="gray">
              <a:xfrm>
                <a:off x="3354388" y="2933700"/>
                <a:ext cx="68263" cy="44450"/>
              </a:xfrm>
              <a:custGeom>
                <a:avLst/>
                <a:gdLst/>
                <a:ahLst/>
                <a:cxnLst>
                  <a:cxn ang="0">
                    <a:pos x="43" y="22"/>
                  </a:cxn>
                  <a:cxn ang="0">
                    <a:pos x="37" y="18"/>
                  </a:cxn>
                  <a:cxn ang="0">
                    <a:pos x="33" y="18"/>
                  </a:cxn>
                  <a:cxn ang="0">
                    <a:pos x="29" y="12"/>
                  </a:cxn>
                  <a:cxn ang="0">
                    <a:pos x="25" y="8"/>
                  </a:cxn>
                  <a:cxn ang="0">
                    <a:pos x="21" y="8"/>
                  </a:cxn>
                  <a:cxn ang="0">
                    <a:pos x="13" y="4"/>
                  </a:cxn>
                  <a:cxn ang="0">
                    <a:pos x="9" y="0"/>
                  </a:cxn>
                  <a:cxn ang="0">
                    <a:pos x="0" y="0"/>
                  </a:cxn>
                  <a:cxn ang="0">
                    <a:pos x="0" y="8"/>
                  </a:cxn>
                  <a:cxn ang="0">
                    <a:pos x="6" y="8"/>
                  </a:cxn>
                  <a:cxn ang="0">
                    <a:pos x="11" y="12"/>
                  </a:cxn>
                  <a:cxn ang="0">
                    <a:pos x="11" y="18"/>
                  </a:cxn>
                  <a:cxn ang="0">
                    <a:pos x="15" y="18"/>
                  </a:cxn>
                  <a:cxn ang="0">
                    <a:pos x="23" y="20"/>
                  </a:cxn>
                  <a:cxn ang="0">
                    <a:pos x="29" y="22"/>
                  </a:cxn>
                  <a:cxn ang="0">
                    <a:pos x="33" y="24"/>
                  </a:cxn>
                  <a:cxn ang="0">
                    <a:pos x="41" y="28"/>
                  </a:cxn>
                  <a:cxn ang="0">
                    <a:pos x="41" y="24"/>
                  </a:cxn>
                  <a:cxn ang="0">
                    <a:pos x="43" y="22"/>
                  </a:cxn>
                </a:cxnLst>
                <a:rect l="0" t="0" r="r" b="b"/>
                <a:pathLst>
                  <a:path w="43" h="28">
                    <a:moveTo>
                      <a:pt x="43" y="22"/>
                    </a:moveTo>
                    <a:lnTo>
                      <a:pt x="37" y="18"/>
                    </a:lnTo>
                    <a:lnTo>
                      <a:pt x="33" y="18"/>
                    </a:lnTo>
                    <a:lnTo>
                      <a:pt x="29" y="12"/>
                    </a:lnTo>
                    <a:lnTo>
                      <a:pt x="25" y="8"/>
                    </a:lnTo>
                    <a:lnTo>
                      <a:pt x="21" y="8"/>
                    </a:lnTo>
                    <a:lnTo>
                      <a:pt x="13" y="4"/>
                    </a:lnTo>
                    <a:lnTo>
                      <a:pt x="9" y="0"/>
                    </a:lnTo>
                    <a:lnTo>
                      <a:pt x="0" y="0"/>
                    </a:lnTo>
                    <a:lnTo>
                      <a:pt x="0" y="8"/>
                    </a:lnTo>
                    <a:lnTo>
                      <a:pt x="6" y="8"/>
                    </a:lnTo>
                    <a:lnTo>
                      <a:pt x="11" y="12"/>
                    </a:lnTo>
                    <a:lnTo>
                      <a:pt x="11" y="18"/>
                    </a:lnTo>
                    <a:lnTo>
                      <a:pt x="15" y="18"/>
                    </a:lnTo>
                    <a:lnTo>
                      <a:pt x="23" y="20"/>
                    </a:lnTo>
                    <a:lnTo>
                      <a:pt x="29" y="22"/>
                    </a:lnTo>
                    <a:lnTo>
                      <a:pt x="33" y="24"/>
                    </a:lnTo>
                    <a:lnTo>
                      <a:pt x="41" y="28"/>
                    </a:lnTo>
                    <a:lnTo>
                      <a:pt x="41" y="24"/>
                    </a:lnTo>
                    <a:lnTo>
                      <a:pt x="43" y="22"/>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113" name="Freeform 691">
                <a:extLst>
                  <a:ext uri="{FF2B5EF4-FFF2-40B4-BE49-F238E27FC236}">
                    <a16:creationId xmlns:a16="http://schemas.microsoft.com/office/drawing/2014/main" id="{D3E19661-FAFA-BD44-B063-1809D0600E88}"/>
                  </a:ext>
                </a:extLst>
              </p:cNvPr>
              <p:cNvSpPr>
                <a:spLocks/>
              </p:cNvSpPr>
              <p:nvPr/>
            </p:nvSpPr>
            <p:spPr bwMode="gray">
              <a:xfrm>
                <a:off x="3354388" y="2933700"/>
                <a:ext cx="68263" cy="44450"/>
              </a:xfrm>
              <a:custGeom>
                <a:avLst/>
                <a:gdLst/>
                <a:ahLst/>
                <a:cxnLst>
                  <a:cxn ang="0">
                    <a:pos x="43" y="22"/>
                  </a:cxn>
                  <a:cxn ang="0">
                    <a:pos x="37" y="18"/>
                  </a:cxn>
                  <a:cxn ang="0">
                    <a:pos x="33" y="18"/>
                  </a:cxn>
                  <a:cxn ang="0">
                    <a:pos x="29" y="12"/>
                  </a:cxn>
                  <a:cxn ang="0">
                    <a:pos x="25" y="8"/>
                  </a:cxn>
                  <a:cxn ang="0">
                    <a:pos x="21" y="8"/>
                  </a:cxn>
                  <a:cxn ang="0">
                    <a:pos x="13" y="4"/>
                  </a:cxn>
                  <a:cxn ang="0">
                    <a:pos x="9" y="0"/>
                  </a:cxn>
                  <a:cxn ang="0">
                    <a:pos x="0" y="0"/>
                  </a:cxn>
                  <a:cxn ang="0">
                    <a:pos x="0" y="8"/>
                  </a:cxn>
                  <a:cxn ang="0">
                    <a:pos x="6" y="8"/>
                  </a:cxn>
                  <a:cxn ang="0">
                    <a:pos x="11" y="12"/>
                  </a:cxn>
                  <a:cxn ang="0">
                    <a:pos x="11" y="18"/>
                  </a:cxn>
                  <a:cxn ang="0">
                    <a:pos x="15" y="18"/>
                  </a:cxn>
                  <a:cxn ang="0">
                    <a:pos x="23" y="20"/>
                  </a:cxn>
                  <a:cxn ang="0">
                    <a:pos x="29" y="22"/>
                  </a:cxn>
                  <a:cxn ang="0">
                    <a:pos x="33" y="24"/>
                  </a:cxn>
                  <a:cxn ang="0">
                    <a:pos x="41" y="28"/>
                  </a:cxn>
                  <a:cxn ang="0">
                    <a:pos x="41" y="24"/>
                  </a:cxn>
                  <a:cxn ang="0">
                    <a:pos x="43" y="22"/>
                  </a:cxn>
                </a:cxnLst>
                <a:rect l="0" t="0" r="r" b="b"/>
                <a:pathLst>
                  <a:path w="43" h="28">
                    <a:moveTo>
                      <a:pt x="43" y="22"/>
                    </a:moveTo>
                    <a:lnTo>
                      <a:pt x="37" y="18"/>
                    </a:lnTo>
                    <a:lnTo>
                      <a:pt x="33" y="18"/>
                    </a:lnTo>
                    <a:lnTo>
                      <a:pt x="29" y="12"/>
                    </a:lnTo>
                    <a:lnTo>
                      <a:pt x="25" y="8"/>
                    </a:lnTo>
                    <a:lnTo>
                      <a:pt x="21" y="8"/>
                    </a:lnTo>
                    <a:lnTo>
                      <a:pt x="13" y="4"/>
                    </a:lnTo>
                    <a:lnTo>
                      <a:pt x="9" y="0"/>
                    </a:lnTo>
                    <a:lnTo>
                      <a:pt x="0" y="0"/>
                    </a:lnTo>
                    <a:lnTo>
                      <a:pt x="0" y="8"/>
                    </a:lnTo>
                    <a:lnTo>
                      <a:pt x="6" y="8"/>
                    </a:lnTo>
                    <a:lnTo>
                      <a:pt x="11" y="12"/>
                    </a:lnTo>
                    <a:lnTo>
                      <a:pt x="11" y="18"/>
                    </a:lnTo>
                    <a:lnTo>
                      <a:pt x="15" y="18"/>
                    </a:lnTo>
                    <a:lnTo>
                      <a:pt x="23" y="20"/>
                    </a:lnTo>
                    <a:lnTo>
                      <a:pt x="29" y="22"/>
                    </a:lnTo>
                    <a:lnTo>
                      <a:pt x="33" y="24"/>
                    </a:lnTo>
                    <a:lnTo>
                      <a:pt x="41" y="28"/>
                    </a:lnTo>
                    <a:lnTo>
                      <a:pt x="41" y="24"/>
                    </a:lnTo>
                    <a:lnTo>
                      <a:pt x="43" y="22"/>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grpSp>
            <p:nvGrpSpPr>
              <p:cNvPr id="1114" name="Group 1856">
                <a:extLst>
                  <a:ext uri="{FF2B5EF4-FFF2-40B4-BE49-F238E27FC236}">
                    <a16:creationId xmlns:a16="http://schemas.microsoft.com/office/drawing/2014/main" id="{936431B7-18D0-9940-9FFE-EA321F517AB9}"/>
                  </a:ext>
                </a:extLst>
              </p:cNvPr>
              <p:cNvGrpSpPr/>
              <p:nvPr/>
            </p:nvGrpSpPr>
            <p:grpSpPr bwMode="gray">
              <a:xfrm>
                <a:off x="1298575" y="1689100"/>
                <a:ext cx="2398713" cy="1550988"/>
                <a:chOff x="1298575" y="1689100"/>
                <a:chExt cx="2398713" cy="1550988"/>
              </a:xfrm>
              <a:grpFill/>
            </p:grpSpPr>
            <p:sp>
              <p:nvSpPr>
                <p:cNvPr id="1115" name="Freeform 260">
                  <a:extLst>
                    <a:ext uri="{FF2B5EF4-FFF2-40B4-BE49-F238E27FC236}">
                      <a16:creationId xmlns:a16="http://schemas.microsoft.com/office/drawing/2014/main" id="{0495DD24-3E01-4A4A-BAC9-116E4572762A}"/>
                    </a:ext>
                  </a:extLst>
                </p:cNvPr>
                <p:cNvSpPr>
                  <a:spLocks/>
                </p:cNvSpPr>
                <p:nvPr/>
              </p:nvSpPr>
              <p:spPr bwMode="gray">
                <a:xfrm>
                  <a:off x="1639888" y="2784476"/>
                  <a:ext cx="1587" cy="6350"/>
                </a:xfrm>
                <a:custGeom>
                  <a:avLst/>
                  <a:gdLst/>
                  <a:ahLst/>
                  <a:cxnLst>
                    <a:cxn ang="0">
                      <a:pos x="0" y="4"/>
                    </a:cxn>
                    <a:cxn ang="0">
                      <a:pos x="0" y="4"/>
                    </a:cxn>
                    <a:cxn ang="0">
                      <a:pos x="0" y="0"/>
                    </a:cxn>
                    <a:cxn ang="0">
                      <a:pos x="0" y="4"/>
                    </a:cxn>
                    <a:cxn ang="0">
                      <a:pos x="0" y="4"/>
                    </a:cxn>
                  </a:cxnLst>
                  <a:rect l="0" t="0" r="r" b="b"/>
                  <a:pathLst>
                    <a:path h="4">
                      <a:moveTo>
                        <a:pt x="0" y="4"/>
                      </a:moveTo>
                      <a:lnTo>
                        <a:pt x="0" y="4"/>
                      </a:lnTo>
                      <a:lnTo>
                        <a:pt x="0" y="0"/>
                      </a:lnTo>
                      <a:lnTo>
                        <a:pt x="0" y="4"/>
                      </a:lnTo>
                      <a:lnTo>
                        <a:pt x="0" y="4"/>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116" name="Freeform 265">
                  <a:extLst>
                    <a:ext uri="{FF2B5EF4-FFF2-40B4-BE49-F238E27FC236}">
                      <a16:creationId xmlns:a16="http://schemas.microsoft.com/office/drawing/2014/main" id="{CB8DAF77-B128-954D-91BD-D030D1D8FBC5}"/>
                    </a:ext>
                  </a:extLst>
                </p:cNvPr>
                <p:cNvSpPr>
                  <a:spLocks/>
                </p:cNvSpPr>
                <p:nvPr/>
              </p:nvSpPr>
              <p:spPr bwMode="gray">
                <a:xfrm>
                  <a:off x="1611313" y="2727326"/>
                  <a:ext cx="3175" cy="3175"/>
                </a:xfrm>
                <a:custGeom>
                  <a:avLst/>
                  <a:gdLst/>
                  <a:ahLst/>
                  <a:cxnLst>
                    <a:cxn ang="0">
                      <a:pos x="0" y="0"/>
                    </a:cxn>
                    <a:cxn ang="0">
                      <a:pos x="0" y="2"/>
                    </a:cxn>
                    <a:cxn ang="0">
                      <a:pos x="2" y="2"/>
                    </a:cxn>
                    <a:cxn ang="0">
                      <a:pos x="2" y="0"/>
                    </a:cxn>
                    <a:cxn ang="0">
                      <a:pos x="0" y="0"/>
                    </a:cxn>
                    <a:cxn ang="0">
                      <a:pos x="0" y="0"/>
                    </a:cxn>
                  </a:cxnLst>
                  <a:rect l="0" t="0" r="r" b="b"/>
                  <a:pathLst>
                    <a:path w="2" h="2">
                      <a:moveTo>
                        <a:pt x="0" y="0"/>
                      </a:moveTo>
                      <a:lnTo>
                        <a:pt x="0" y="2"/>
                      </a:lnTo>
                      <a:lnTo>
                        <a:pt x="2" y="2"/>
                      </a:lnTo>
                      <a:lnTo>
                        <a:pt x="2" y="0"/>
                      </a:lnTo>
                      <a:lnTo>
                        <a:pt x="0" y="0"/>
                      </a:lnTo>
                      <a:lnTo>
                        <a:pt x="0"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117" name="Rectangle 266">
                  <a:extLst>
                    <a:ext uri="{FF2B5EF4-FFF2-40B4-BE49-F238E27FC236}">
                      <a16:creationId xmlns:a16="http://schemas.microsoft.com/office/drawing/2014/main" id="{AE2275AB-8B35-6F4E-BFCA-FBA6FDC4812A}"/>
                    </a:ext>
                  </a:extLst>
                </p:cNvPr>
                <p:cNvSpPr>
                  <a:spLocks noChangeArrowheads="1"/>
                </p:cNvSpPr>
                <p:nvPr/>
              </p:nvSpPr>
              <p:spPr bwMode="gray">
                <a:xfrm>
                  <a:off x="1611313" y="2727326"/>
                  <a:ext cx="3175" cy="3175"/>
                </a:xfrm>
                <a:prstGeom prst="rect">
                  <a:avLst/>
                </a:pr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118" name="Freeform 274">
                  <a:extLst>
                    <a:ext uri="{FF2B5EF4-FFF2-40B4-BE49-F238E27FC236}">
                      <a16:creationId xmlns:a16="http://schemas.microsoft.com/office/drawing/2014/main" id="{E9D66B03-24DB-754C-946F-133C1FD9D06A}"/>
                    </a:ext>
                  </a:extLst>
                </p:cNvPr>
                <p:cNvSpPr>
                  <a:spLocks/>
                </p:cNvSpPr>
                <p:nvPr/>
              </p:nvSpPr>
              <p:spPr bwMode="gray">
                <a:xfrm>
                  <a:off x="1527175" y="2774951"/>
                  <a:ext cx="34925" cy="36513"/>
                </a:xfrm>
                <a:custGeom>
                  <a:avLst/>
                  <a:gdLst/>
                  <a:ahLst/>
                  <a:cxnLst>
                    <a:cxn ang="0">
                      <a:pos x="16" y="15"/>
                    </a:cxn>
                    <a:cxn ang="0">
                      <a:pos x="16" y="15"/>
                    </a:cxn>
                    <a:cxn ang="0">
                      <a:pos x="16" y="14"/>
                    </a:cxn>
                    <a:cxn ang="0">
                      <a:pos x="16" y="10"/>
                    </a:cxn>
                    <a:cxn ang="0">
                      <a:pos x="22" y="0"/>
                    </a:cxn>
                    <a:cxn ang="0">
                      <a:pos x="10" y="2"/>
                    </a:cxn>
                    <a:cxn ang="0">
                      <a:pos x="4" y="2"/>
                    </a:cxn>
                    <a:cxn ang="0">
                      <a:pos x="0" y="0"/>
                    </a:cxn>
                    <a:cxn ang="0">
                      <a:pos x="2" y="12"/>
                    </a:cxn>
                    <a:cxn ang="0">
                      <a:pos x="2" y="14"/>
                    </a:cxn>
                    <a:cxn ang="0">
                      <a:pos x="2" y="15"/>
                    </a:cxn>
                    <a:cxn ang="0">
                      <a:pos x="4" y="15"/>
                    </a:cxn>
                    <a:cxn ang="0">
                      <a:pos x="4" y="19"/>
                    </a:cxn>
                    <a:cxn ang="0">
                      <a:pos x="4" y="23"/>
                    </a:cxn>
                    <a:cxn ang="0">
                      <a:pos x="10" y="21"/>
                    </a:cxn>
                    <a:cxn ang="0">
                      <a:pos x="12" y="21"/>
                    </a:cxn>
                    <a:cxn ang="0">
                      <a:pos x="16" y="15"/>
                    </a:cxn>
                  </a:cxnLst>
                  <a:rect l="0" t="0" r="r" b="b"/>
                  <a:pathLst>
                    <a:path w="22" h="23">
                      <a:moveTo>
                        <a:pt x="16" y="15"/>
                      </a:moveTo>
                      <a:lnTo>
                        <a:pt x="16" y="15"/>
                      </a:lnTo>
                      <a:lnTo>
                        <a:pt x="16" y="14"/>
                      </a:lnTo>
                      <a:lnTo>
                        <a:pt x="16" y="10"/>
                      </a:lnTo>
                      <a:lnTo>
                        <a:pt x="22" y="0"/>
                      </a:lnTo>
                      <a:lnTo>
                        <a:pt x="10" y="2"/>
                      </a:lnTo>
                      <a:lnTo>
                        <a:pt x="4" y="2"/>
                      </a:lnTo>
                      <a:lnTo>
                        <a:pt x="0" y="0"/>
                      </a:lnTo>
                      <a:lnTo>
                        <a:pt x="2" y="12"/>
                      </a:lnTo>
                      <a:lnTo>
                        <a:pt x="2" y="14"/>
                      </a:lnTo>
                      <a:lnTo>
                        <a:pt x="2" y="15"/>
                      </a:lnTo>
                      <a:lnTo>
                        <a:pt x="4" y="15"/>
                      </a:lnTo>
                      <a:lnTo>
                        <a:pt x="4" y="19"/>
                      </a:lnTo>
                      <a:lnTo>
                        <a:pt x="4" y="23"/>
                      </a:lnTo>
                      <a:lnTo>
                        <a:pt x="10" y="21"/>
                      </a:lnTo>
                      <a:lnTo>
                        <a:pt x="12" y="21"/>
                      </a:lnTo>
                      <a:lnTo>
                        <a:pt x="16" y="15"/>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119" name="Freeform 275">
                  <a:extLst>
                    <a:ext uri="{FF2B5EF4-FFF2-40B4-BE49-F238E27FC236}">
                      <a16:creationId xmlns:a16="http://schemas.microsoft.com/office/drawing/2014/main" id="{B9FBF1B0-11CF-D14C-AAA9-CC1097D97EAD}"/>
                    </a:ext>
                  </a:extLst>
                </p:cNvPr>
                <p:cNvSpPr>
                  <a:spLocks/>
                </p:cNvSpPr>
                <p:nvPr/>
              </p:nvSpPr>
              <p:spPr bwMode="gray">
                <a:xfrm>
                  <a:off x="1527175" y="2774951"/>
                  <a:ext cx="34925" cy="36513"/>
                </a:xfrm>
                <a:custGeom>
                  <a:avLst/>
                  <a:gdLst/>
                  <a:ahLst/>
                  <a:cxnLst>
                    <a:cxn ang="0">
                      <a:pos x="16" y="15"/>
                    </a:cxn>
                    <a:cxn ang="0">
                      <a:pos x="16" y="15"/>
                    </a:cxn>
                    <a:cxn ang="0">
                      <a:pos x="16" y="14"/>
                    </a:cxn>
                    <a:cxn ang="0">
                      <a:pos x="16" y="10"/>
                    </a:cxn>
                    <a:cxn ang="0">
                      <a:pos x="22" y="0"/>
                    </a:cxn>
                    <a:cxn ang="0">
                      <a:pos x="10" y="2"/>
                    </a:cxn>
                    <a:cxn ang="0">
                      <a:pos x="4" y="2"/>
                    </a:cxn>
                    <a:cxn ang="0">
                      <a:pos x="0" y="0"/>
                    </a:cxn>
                    <a:cxn ang="0">
                      <a:pos x="2" y="12"/>
                    </a:cxn>
                    <a:cxn ang="0">
                      <a:pos x="2" y="14"/>
                    </a:cxn>
                    <a:cxn ang="0">
                      <a:pos x="2" y="15"/>
                    </a:cxn>
                    <a:cxn ang="0">
                      <a:pos x="4" y="15"/>
                    </a:cxn>
                    <a:cxn ang="0">
                      <a:pos x="4" y="19"/>
                    </a:cxn>
                    <a:cxn ang="0">
                      <a:pos x="4" y="23"/>
                    </a:cxn>
                    <a:cxn ang="0">
                      <a:pos x="10" y="21"/>
                    </a:cxn>
                    <a:cxn ang="0">
                      <a:pos x="12" y="21"/>
                    </a:cxn>
                    <a:cxn ang="0">
                      <a:pos x="16" y="15"/>
                    </a:cxn>
                  </a:cxnLst>
                  <a:rect l="0" t="0" r="r" b="b"/>
                  <a:pathLst>
                    <a:path w="22" h="23">
                      <a:moveTo>
                        <a:pt x="16" y="15"/>
                      </a:moveTo>
                      <a:lnTo>
                        <a:pt x="16" y="15"/>
                      </a:lnTo>
                      <a:lnTo>
                        <a:pt x="16" y="14"/>
                      </a:lnTo>
                      <a:lnTo>
                        <a:pt x="16" y="10"/>
                      </a:lnTo>
                      <a:lnTo>
                        <a:pt x="22" y="0"/>
                      </a:lnTo>
                      <a:lnTo>
                        <a:pt x="10" y="2"/>
                      </a:lnTo>
                      <a:lnTo>
                        <a:pt x="4" y="2"/>
                      </a:lnTo>
                      <a:lnTo>
                        <a:pt x="0" y="0"/>
                      </a:lnTo>
                      <a:lnTo>
                        <a:pt x="2" y="12"/>
                      </a:lnTo>
                      <a:lnTo>
                        <a:pt x="2" y="14"/>
                      </a:lnTo>
                      <a:lnTo>
                        <a:pt x="2" y="15"/>
                      </a:lnTo>
                      <a:lnTo>
                        <a:pt x="4" y="15"/>
                      </a:lnTo>
                      <a:lnTo>
                        <a:pt x="4" y="19"/>
                      </a:lnTo>
                      <a:lnTo>
                        <a:pt x="4" y="23"/>
                      </a:lnTo>
                      <a:lnTo>
                        <a:pt x="10" y="21"/>
                      </a:lnTo>
                      <a:lnTo>
                        <a:pt x="12" y="21"/>
                      </a:lnTo>
                      <a:lnTo>
                        <a:pt x="16" y="15"/>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120" name="Freeform 276">
                  <a:extLst>
                    <a:ext uri="{FF2B5EF4-FFF2-40B4-BE49-F238E27FC236}">
                      <a16:creationId xmlns:a16="http://schemas.microsoft.com/office/drawing/2014/main" id="{9CEBE95F-C709-B040-AB5E-3C13326A2E78}"/>
                    </a:ext>
                  </a:extLst>
                </p:cNvPr>
                <p:cNvSpPr>
                  <a:spLocks/>
                </p:cNvSpPr>
                <p:nvPr/>
              </p:nvSpPr>
              <p:spPr bwMode="gray">
                <a:xfrm>
                  <a:off x="1546225" y="2805113"/>
                  <a:ext cx="28575" cy="41275"/>
                </a:xfrm>
                <a:custGeom>
                  <a:avLst/>
                  <a:gdLst/>
                  <a:ahLst/>
                  <a:cxnLst>
                    <a:cxn ang="0">
                      <a:pos x="12" y="14"/>
                    </a:cxn>
                    <a:cxn ang="0">
                      <a:pos x="12" y="14"/>
                    </a:cxn>
                    <a:cxn ang="0">
                      <a:pos x="16" y="10"/>
                    </a:cxn>
                    <a:cxn ang="0">
                      <a:pos x="16" y="6"/>
                    </a:cxn>
                    <a:cxn ang="0">
                      <a:pos x="10" y="6"/>
                    </a:cxn>
                    <a:cxn ang="0">
                      <a:pos x="12" y="4"/>
                    </a:cxn>
                    <a:cxn ang="0">
                      <a:pos x="12" y="2"/>
                    </a:cxn>
                    <a:cxn ang="0">
                      <a:pos x="10" y="0"/>
                    </a:cxn>
                    <a:cxn ang="0">
                      <a:pos x="8" y="0"/>
                    </a:cxn>
                    <a:cxn ang="0">
                      <a:pos x="0" y="4"/>
                    </a:cxn>
                    <a:cxn ang="0">
                      <a:pos x="0" y="6"/>
                    </a:cxn>
                    <a:cxn ang="0">
                      <a:pos x="2" y="6"/>
                    </a:cxn>
                    <a:cxn ang="0">
                      <a:pos x="2" y="10"/>
                    </a:cxn>
                    <a:cxn ang="0">
                      <a:pos x="0" y="6"/>
                    </a:cxn>
                    <a:cxn ang="0">
                      <a:pos x="0" y="10"/>
                    </a:cxn>
                    <a:cxn ang="0">
                      <a:pos x="2" y="16"/>
                    </a:cxn>
                    <a:cxn ang="0">
                      <a:pos x="8" y="22"/>
                    </a:cxn>
                    <a:cxn ang="0">
                      <a:pos x="18" y="26"/>
                    </a:cxn>
                    <a:cxn ang="0">
                      <a:pos x="18" y="24"/>
                    </a:cxn>
                    <a:cxn ang="0">
                      <a:pos x="16" y="20"/>
                    </a:cxn>
                    <a:cxn ang="0">
                      <a:pos x="12" y="20"/>
                    </a:cxn>
                    <a:cxn ang="0">
                      <a:pos x="18" y="16"/>
                    </a:cxn>
                    <a:cxn ang="0">
                      <a:pos x="12" y="14"/>
                    </a:cxn>
                  </a:cxnLst>
                  <a:rect l="0" t="0" r="r" b="b"/>
                  <a:pathLst>
                    <a:path w="18" h="26">
                      <a:moveTo>
                        <a:pt x="12" y="14"/>
                      </a:moveTo>
                      <a:lnTo>
                        <a:pt x="12" y="14"/>
                      </a:lnTo>
                      <a:lnTo>
                        <a:pt x="16" y="10"/>
                      </a:lnTo>
                      <a:lnTo>
                        <a:pt x="16" y="6"/>
                      </a:lnTo>
                      <a:lnTo>
                        <a:pt x="10" y="6"/>
                      </a:lnTo>
                      <a:lnTo>
                        <a:pt x="12" y="4"/>
                      </a:lnTo>
                      <a:lnTo>
                        <a:pt x="12" y="2"/>
                      </a:lnTo>
                      <a:lnTo>
                        <a:pt x="10" y="0"/>
                      </a:lnTo>
                      <a:lnTo>
                        <a:pt x="8" y="0"/>
                      </a:lnTo>
                      <a:lnTo>
                        <a:pt x="0" y="4"/>
                      </a:lnTo>
                      <a:lnTo>
                        <a:pt x="0" y="6"/>
                      </a:lnTo>
                      <a:lnTo>
                        <a:pt x="2" y="6"/>
                      </a:lnTo>
                      <a:lnTo>
                        <a:pt x="2" y="10"/>
                      </a:lnTo>
                      <a:lnTo>
                        <a:pt x="0" y="6"/>
                      </a:lnTo>
                      <a:lnTo>
                        <a:pt x="0" y="10"/>
                      </a:lnTo>
                      <a:lnTo>
                        <a:pt x="2" y="16"/>
                      </a:lnTo>
                      <a:lnTo>
                        <a:pt x="8" y="22"/>
                      </a:lnTo>
                      <a:lnTo>
                        <a:pt x="18" y="26"/>
                      </a:lnTo>
                      <a:lnTo>
                        <a:pt x="18" y="24"/>
                      </a:lnTo>
                      <a:lnTo>
                        <a:pt x="16" y="20"/>
                      </a:lnTo>
                      <a:lnTo>
                        <a:pt x="12" y="20"/>
                      </a:lnTo>
                      <a:lnTo>
                        <a:pt x="18" y="16"/>
                      </a:lnTo>
                      <a:lnTo>
                        <a:pt x="12" y="14"/>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121" name="Freeform 277">
                  <a:extLst>
                    <a:ext uri="{FF2B5EF4-FFF2-40B4-BE49-F238E27FC236}">
                      <a16:creationId xmlns:a16="http://schemas.microsoft.com/office/drawing/2014/main" id="{D0F29C5E-5232-124F-97D1-D74294A15E02}"/>
                    </a:ext>
                  </a:extLst>
                </p:cNvPr>
                <p:cNvSpPr>
                  <a:spLocks/>
                </p:cNvSpPr>
                <p:nvPr/>
              </p:nvSpPr>
              <p:spPr bwMode="gray">
                <a:xfrm>
                  <a:off x="1546225" y="2805113"/>
                  <a:ext cx="28575" cy="41275"/>
                </a:xfrm>
                <a:custGeom>
                  <a:avLst/>
                  <a:gdLst/>
                  <a:ahLst/>
                  <a:cxnLst>
                    <a:cxn ang="0">
                      <a:pos x="12" y="14"/>
                    </a:cxn>
                    <a:cxn ang="0">
                      <a:pos x="12" y="14"/>
                    </a:cxn>
                    <a:cxn ang="0">
                      <a:pos x="16" y="10"/>
                    </a:cxn>
                    <a:cxn ang="0">
                      <a:pos x="16" y="6"/>
                    </a:cxn>
                    <a:cxn ang="0">
                      <a:pos x="10" y="6"/>
                    </a:cxn>
                    <a:cxn ang="0">
                      <a:pos x="12" y="4"/>
                    </a:cxn>
                    <a:cxn ang="0">
                      <a:pos x="12" y="2"/>
                    </a:cxn>
                    <a:cxn ang="0">
                      <a:pos x="10" y="0"/>
                    </a:cxn>
                    <a:cxn ang="0">
                      <a:pos x="8" y="0"/>
                    </a:cxn>
                    <a:cxn ang="0">
                      <a:pos x="0" y="4"/>
                    </a:cxn>
                    <a:cxn ang="0">
                      <a:pos x="0" y="6"/>
                    </a:cxn>
                    <a:cxn ang="0">
                      <a:pos x="2" y="6"/>
                    </a:cxn>
                    <a:cxn ang="0">
                      <a:pos x="2" y="10"/>
                    </a:cxn>
                    <a:cxn ang="0">
                      <a:pos x="0" y="6"/>
                    </a:cxn>
                    <a:cxn ang="0">
                      <a:pos x="0" y="10"/>
                    </a:cxn>
                    <a:cxn ang="0">
                      <a:pos x="2" y="16"/>
                    </a:cxn>
                    <a:cxn ang="0">
                      <a:pos x="8" y="22"/>
                    </a:cxn>
                    <a:cxn ang="0">
                      <a:pos x="18" y="26"/>
                    </a:cxn>
                    <a:cxn ang="0">
                      <a:pos x="18" y="24"/>
                    </a:cxn>
                    <a:cxn ang="0">
                      <a:pos x="16" y="20"/>
                    </a:cxn>
                    <a:cxn ang="0">
                      <a:pos x="12" y="20"/>
                    </a:cxn>
                    <a:cxn ang="0">
                      <a:pos x="18" y="16"/>
                    </a:cxn>
                    <a:cxn ang="0">
                      <a:pos x="12" y="14"/>
                    </a:cxn>
                  </a:cxnLst>
                  <a:rect l="0" t="0" r="r" b="b"/>
                  <a:pathLst>
                    <a:path w="18" h="26">
                      <a:moveTo>
                        <a:pt x="12" y="14"/>
                      </a:moveTo>
                      <a:lnTo>
                        <a:pt x="12" y="14"/>
                      </a:lnTo>
                      <a:lnTo>
                        <a:pt x="16" y="10"/>
                      </a:lnTo>
                      <a:lnTo>
                        <a:pt x="16" y="6"/>
                      </a:lnTo>
                      <a:lnTo>
                        <a:pt x="10" y="6"/>
                      </a:lnTo>
                      <a:lnTo>
                        <a:pt x="12" y="4"/>
                      </a:lnTo>
                      <a:lnTo>
                        <a:pt x="12" y="2"/>
                      </a:lnTo>
                      <a:lnTo>
                        <a:pt x="10" y="0"/>
                      </a:lnTo>
                      <a:lnTo>
                        <a:pt x="8" y="0"/>
                      </a:lnTo>
                      <a:lnTo>
                        <a:pt x="0" y="4"/>
                      </a:lnTo>
                      <a:lnTo>
                        <a:pt x="0" y="6"/>
                      </a:lnTo>
                      <a:lnTo>
                        <a:pt x="2" y="6"/>
                      </a:lnTo>
                      <a:lnTo>
                        <a:pt x="2" y="10"/>
                      </a:lnTo>
                      <a:lnTo>
                        <a:pt x="0" y="6"/>
                      </a:lnTo>
                      <a:lnTo>
                        <a:pt x="0" y="10"/>
                      </a:lnTo>
                      <a:lnTo>
                        <a:pt x="2" y="16"/>
                      </a:lnTo>
                      <a:lnTo>
                        <a:pt x="8" y="22"/>
                      </a:lnTo>
                      <a:lnTo>
                        <a:pt x="18" y="26"/>
                      </a:lnTo>
                      <a:lnTo>
                        <a:pt x="18" y="24"/>
                      </a:lnTo>
                      <a:lnTo>
                        <a:pt x="16" y="20"/>
                      </a:lnTo>
                      <a:lnTo>
                        <a:pt x="12" y="20"/>
                      </a:lnTo>
                      <a:lnTo>
                        <a:pt x="18" y="16"/>
                      </a:lnTo>
                      <a:lnTo>
                        <a:pt x="12" y="14"/>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122" name="Freeform 678">
                  <a:extLst>
                    <a:ext uri="{FF2B5EF4-FFF2-40B4-BE49-F238E27FC236}">
                      <a16:creationId xmlns:a16="http://schemas.microsoft.com/office/drawing/2014/main" id="{757FF35E-59EC-CD43-BBF2-EC2056C91FE0}"/>
                    </a:ext>
                  </a:extLst>
                </p:cNvPr>
                <p:cNvSpPr>
                  <a:spLocks/>
                </p:cNvSpPr>
                <p:nvPr/>
              </p:nvSpPr>
              <p:spPr bwMode="gray">
                <a:xfrm>
                  <a:off x="1639888" y="2784475"/>
                  <a:ext cx="1588" cy="6350"/>
                </a:xfrm>
                <a:custGeom>
                  <a:avLst/>
                  <a:gdLst/>
                  <a:ahLst/>
                  <a:cxnLst>
                    <a:cxn ang="0">
                      <a:pos x="0" y="4"/>
                    </a:cxn>
                    <a:cxn ang="0">
                      <a:pos x="0" y="4"/>
                    </a:cxn>
                    <a:cxn ang="0">
                      <a:pos x="0" y="0"/>
                    </a:cxn>
                    <a:cxn ang="0">
                      <a:pos x="0" y="4"/>
                    </a:cxn>
                    <a:cxn ang="0">
                      <a:pos x="0" y="4"/>
                    </a:cxn>
                  </a:cxnLst>
                  <a:rect l="0" t="0" r="r" b="b"/>
                  <a:pathLst>
                    <a:path h="4">
                      <a:moveTo>
                        <a:pt x="0" y="4"/>
                      </a:moveTo>
                      <a:lnTo>
                        <a:pt x="0" y="4"/>
                      </a:lnTo>
                      <a:lnTo>
                        <a:pt x="0" y="0"/>
                      </a:lnTo>
                      <a:lnTo>
                        <a:pt x="0" y="4"/>
                      </a:lnTo>
                      <a:lnTo>
                        <a:pt x="0" y="4"/>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123" name="Freeform 683">
                  <a:extLst>
                    <a:ext uri="{FF2B5EF4-FFF2-40B4-BE49-F238E27FC236}">
                      <a16:creationId xmlns:a16="http://schemas.microsoft.com/office/drawing/2014/main" id="{764FFD57-3867-624C-A5C6-DED2EB7B0800}"/>
                    </a:ext>
                  </a:extLst>
                </p:cNvPr>
                <p:cNvSpPr>
                  <a:spLocks/>
                </p:cNvSpPr>
                <p:nvPr/>
              </p:nvSpPr>
              <p:spPr bwMode="gray">
                <a:xfrm>
                  <a:off x="1611313" y="2727325"/>
                  <a:ext cx="3175" cy="3175"/>
                </a:xfrm>
                <a:custGeom>
                  <a:avLst/>
                  <a:gdLst/>
                  <a:ahLst/>
                  <a:cxnLst>
                    <a:cxn ang="0">
                      <a:pos x="0" y="0"/>
                    </a:cxn>
                    <a:cxn ang="0">
                      <a:pos x="0" y="2"/>
                    </a:cxn>
                    <a:cxn ang="0">
                      <a:pos x="2" y="2"/>
                    </a:cxn>
                    <a:cxn ang="0">
                      <a:pos x="2" y="0"/>
                    </a:cxn>
                    <a:cxn ang="0">
                      <a:pos x="0" y="0"/>
                    </a:cxn>
                    <a:cxn ang="0">
                      <a:pos x="0" y="0"/>
                    </a:cxn>
                  </a:cxnLst>
                  <a:rect l="0" t="0" r="r" b="b"/>
                  <a:pathLst>
                    <a:path w="2" h="2">
                      <a:moveTo>
                        <a:pt x="0" y="0"/>
                      </a:moveTo>
                      <a:lnTo>
                        <a:pt x="0" y="2"/>
                      </a:lnTo>
                      <a:lnTo>
                        <a:pt x="2" y="2"/>
                      </a:lnTo>
                      <a:lnTo>
                        <a:pt x="2" y="0"/>
                      </a:lnTo>
                      <a:lnTo>
                        <a:pt x="0" y="0"/>
                      </a:lnTo>
                      <a:lnTo>
                        <a:pt x="0"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124" name="Rectangle 684">
                  <a:extLst>
                    <a:ext uri="{FF2B5EF4-FFF2-40B4-BE49-F238E27FC236}">
                      <a16:creationId xmlns:a16="http://schemas.microsoft.com/office/drawing/2014/main" id="{0CD46DF8-0CD9-6640-99AD-415C7A2351BE}"/>
                    </a:ext>
                  </a:extLst>
                </p:cNvPr>
                <p:cNvSpPr>
                  <a:spLocks noChangeArrowheads="1"/>
                </p:cNvSpPr>
                <p:nvPr/>
              </p:nvSpPr>
              <p:spPr bwMode="gray">
                <a:xfrm>
                  <a:off x="1611313" y="2727325"/>
                  <a:ext cx="3175" cy="3175"/>
                </a:xfrm>
                <a:prstGeom prst="rect">
                  <a:avLst/>
                </a:pr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125" name="Freeform 692">
                  <a:extLst>
                    <a:ext uri="{FF2B5EF4-FFF2-40B4-BE49-F238E27FC236}">
                      <a16:creationId xmlns:a16="http://schemas.microsoft.com/office/drawing/2014/main" id="{A58A2E29-58F5-4C43-BAB2-4B1A5B7F7AF8}"/>
                    </a:ext>
                  </a:extLst>
                </p:cNvPr>
                <p:cNvSpPr>
                  <a:spLocks/>
                </p:cNvSpPr>
                <p:nvPr/>
              </p:nvSpPr>
              <p:spPr bwMode="gray">
                <a:xfrm>
                  <a:off x="1527175" y="2774950"/>
                  <a:ext cx="34925" cy="36513"/>
                </a:xfrm>
                <a:custGeom>
                  <a:avLst/>
                  <a:gdLst/>
                  <a:ahLst/>
                  <a:cxnLst>
                    <a:cxn ang="0">
                      <a:pos x="16" y="15"/>
                    </a:cxn>
                    <a:cxn ang="0">
                      <a:pos x="16" y="15"/>
                    </a:cxn>
                    <a:cxn ang="0">
                      <a:pos x="16" y="14"/>
                    </a:cxn>
                    <a:cxn ang="0">
                      <a:pos x="16" y="10"/>
                    </a:cxn>
                    <a:cxn ang="0">
                      <a:pos x="22" y="0"/>
                    </a:cxn>
                    <a:cxn ang="0">
                      <a:pos x="10" y="2"/>
                    </a:cxn>
                    <a:cxn ang="0">
                      <a:pos x="4" y="2"/>
                    </a:cxn>
                    <a:cxn ang="0">
                      <a:pos x="0" y="0"/>
                    </a:cxn>
                    <a:cxn ang="0">
                      <a:pos x="2" y="12"/>
                    </a:cxn>
                    <a:cxn ang="0">
                      <a:pos x="2" y="14"/>
                    </a:cxn>
                    <a:cxn ang="0">
                      <a:pos x="2" y="15"/>
                    </a:cxn>
                    <a:cxn ang="0">
                      <a:pos x="4" y="15"/>
                    </a:cxn>
                    <a:cxn ang="0">
                      <a:pos x="4" y="19"/>
                    </a:cxn>
                    <a:cxn ang="0">
                      <a:pos x="4" y="23"/>
                    </a:cxn>
                    <a:cxn ang="0">
                      <a:pos x="10" y="21"/>
                    </a:cxn>
                    <a:cxn ang="0">
                      <a:pos x="12" y="21"/>
                    </a:cxn>
                    <a:cxn ang="0">
                      <a:pos x="16" y="15"/>
                    </a:cxn>
                  </a:cxnLst>
                  <a:rect l="0" t="0" r="r" b="b"/>
                  <a:pathLst>
                    <a:path w="22" h="23">
                      <a:moveTo>
                        <a:pt x="16" y="15"/>
                      </a:moveTo>
                      <a:lnTo>
                        <a:pt x="16" y="15"/>
                      </a:lnTo>
                      <a:lnTo>
                        <a:pt x="16" y="14"/>
                      </a:lnTo>
                      <a:lnTo>
                        <a:pt x="16" y="10"/>
                      </a:lnTo>
                      <a:lnTo>
                        <a:pt x="22" y="0"/>
                      </a:lnTo>
                      <a:lnTo>
                        <a:pt x="10" y="2"/>
                      </a:lnTo>
                      <a:lnTo>
                        <a:pt x="4" y="2"/>
                      </a:lnTo>
                      <a:lnTo>
                        <a:pt x="0" y="0"/>
                      </a:lnTo>
                      <a:lnTo>
                        <a:pt x="2" y="12"/>
                      </a:lnTo>
                      <a:lnTo>
                        <a:pt x="2" y="14"/>
                      </a:lnTo>
                      <a:lnTo>
                        <a:pt x="2" y="15"/>
                      </a:lnTo>
                      <a:lnTo>
                        <a:pt x="4" y="15"/>
                      </a:lnTo>
                      <a:lnTo>
                        <a:pt x="4" y="19"/>
                      </a:lnTo>
                      <a:lnTo>
                        <a:pt x="4" y="23"/>
                      </a:lnTo>
                      <a:lnTo>
                        <a:pt x="10" y="21"/>
                      </a:lnTo>
                      <a:lnTo>
                        <a:pt x="12" y="21"/>
                      </a:lnTo>
                      <a:lnTo>
                        <a:pt x="16" y="15"/>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126" name="Freeform 693">
                  <a:extLst>
                    <a:ext uri="{FF2B5EF4-FFF2-40B4-BE49-F238E27FC236}">
                      <a16:creationId xmlns:a16="http://schemas.microsoft.com/office/drawing/2014/main" id="{8DA81E66-B18A-CA4A-B29F-CB3A47DCB5C1}"/>
                    </a:ext>
                  </a:extLst>
                </p:cNvPr>
                <p:cNvSpPr>
                  <a:spLocks/>
                </p:cNvSpPr>
                <p:nvPr/>
              </p:nvSpPr>
              <p:spPr bwMode="gray">
                <a:xfrm>
                  <a:off x="1527175" y="2774950"/>
                  <a:ext cx="34925" cy="36513"/>
                </a:xfrm>
                <a:custGeom>
                  <a:avLst/>
                  <a:gdLst/>
                  <a:ahLst/>
                  <a:cxnLst>
                    <a:cxn ang="0">
                      <a:pos x="16" y="15"/>
                    </a:cxn>
                    <a:cxn ang="0">
                      <a:pos x="16" y="15"/>
                    </a:cxn>
                    <a:cxn ang="0">
                      <a:pos x="16" y="14"/>
                    </a:cxn>
                    <a:cxn ang="0">
                      <a:pos x="16" y="10"/>
                    </a:cxn>
                    <a:cxn ang="0">
                      <a:pos x="22" y="0"/>
                    </a:cxn>
                    <a:cxn ang="0">
                      <a:pos x="10" y="2"/>
                    </a:cxn>
                    <a:cxn ang="0">
                      <a:pos x="4" y="2"/>
                    </a:cxn>
                    <a:cxn ang="0">
                      <a:pos x="0" y="0"/>
                    </a:cxn>
                    <a:cxn ang="0">
                      <a:pos x="2" y="12"/>
                    </a:cxn>
                    <a:cxn ang="0">
                      <a:pos x="2" y="14"/>
                    </a:cxn>
                    <a:cxn ang="0">
                      <a:pos x="2" y="15"/>
                    </a:cxn>
                    <a:cxn ang="0">
                      <a:pos x="4" y="15"/>
                    </a:cxn>
                    <a:cxn ang="0">
                      <a:pos x="4" y="19"/>
                    </a:cxn>
                    <a:cxn ang="0">
                      <a:pos x="4" y="23"/>
                    </a:cxn>
                    <a:cxn ang="0">
                      <a:pos x="10" y="21"/>
                    </a:cxn>
                    <a:cxn ang="0">
                      <a:pos x="12" y="21"/>
                    </a:cxn>
                    <a:cxn ang="0">
                      <a:pos x="16" y="15"/>
                    </a:cxn>
                  </a:cxnLst>
                  <a:rect l="0" t="0" r="r" b="b"/>
                  <a:pathLst>
                    <a:path w="22" h="23">
                      <a:moveTo>
                        <a:pt x="16" y="15"/>
                      </a:moveTo>
                      <a:lnTo>
                        <a:pt x="16" y="15"/>
                      </a:lnTo>
                      <a:lnTo>
                        <a:pt x="16" y="14"/>
                      </a:lnTo>
                      <a:lnTo>
                        <a:pt x="16" y="10"/>
                      </a:lnTo>
                      <a:lnTo>
                        <a:pt x="22" y="0"/>
                      </a:lnTo>
                      <a:lnTo>
                        <a:pt x="10" y="2"/>
                      </a:lnTo>
                      <a:lnTo>
                        <a:pt x="4" y="2"/>
                      </a:lnTo>
                      <a:lnTo>
                        <a:pt x="0" y="0"/>
                      </a:lnTo>
                      <a:lnTo>
                        <a:pt x="2" y="12"/>
                      </a:lnTo>
                      <a:lnTo>
                        <a:pt x="2" y="14"/>
                      </a:lnTo>
                      <a:lnTo>
                        <a:pt x="2" y="15"/>
                      </a:lnTo>
                      <a:lnTo>
                        <a:pt x="4" y="15"/>
                      </a:lnTo>
                      <a:lnTo>
                        <a:pt x="4" y="19"/>
                      </a:lnTo>
                      <a:lnTo>
                        <a:pt x="4" y="23"/>
                      </a:lnTo>
                      <a:lnTo>
                        <a:pt x="10" y="21"/>
                      </a:lnTo>
                      <a:lnTo>
                        <a:pt x="12" y="21"/>
                      </a:lnTo>
                      <a:lnTo>
                        <a:pt x="16" y="15"/>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127" name="Freeform 694">
                  <a:extLst>
                    <a:ext uri="{FF2B5EF4-FFF2-40B4-BE49-F238E27FC236}">
                      <a16:creationId xmlns:a16="http://schemas.microsoft.com/office/drawing/2014/main" id="{7DCC3C2E-4B75-2445-8271-7F0A66CC9F10}"/>
                    </a:ext>
                  </a:extLst>
                </p:cNvPr>
                <p:cNvSpPr>
                  <a:spLocks/>
                </p:cNvSpPr>
                <p:nvPr/>
              </p:nvSpPr>
              <p:spPr bwMode="gray">
                <a:xfrm>
                  <a:off x="1546225" y="2805113"/>
                  <a:ext cx="28575" cy="41275"/>
                </a:xfrm>
                <a:custGeom>
                  <a:avLst/>
                  <a:gdLst/>
                  <a:ahLst/>
                  <a:cxnLst>
                    <a:cxn ang="0">
                      <a:pos x="12" y="14"/>
                    </a:cxn>
                    <a:cxn ang="0">
                      <a:pos x="12" y="14"/>
                    </a:cxn>
                    <a:cxn ang="0">
                      <a:pos x="16" y="10"/>
                    </a:cxn>
                    <a:cxn ang="0">
                      <a:pos x="16" y="6"/>
                    </a:cxn>
                    <a:cxn ang="0">
                      <a:pos x="10" y="6"/>
                    </a:cxn>
                    <a:cxn ang="0">
                      <a:pos x="12" y="4"/>
                    </a:cxn>
                    <a:cxn ang="0">
                      <a:pos x="12" y="2"/>
                    </a:cxn>
                    <a:cxn ang="0">
                      <a:pos x="10" y="0"/>
                    </a:cxn>
                    <a:cxn ang="0">
                      <a:pos x="8" y="0"/>
                    </a:cxn>
                    <a:cxn ang="0">
                      <a:pos x="0" y="4"/>
                    </a:cxn>
                    <a:cxn ang="0">
                      <a:pos x="0" y="6"/>
                    </a:cxn>
                    <a:cxn ang="0">
                      <a:pos x="2" y="6"/>
                    </a:cxn>
                    <a:cxn ang="0">
                      <a:pos x="2" y="10"/>
                    </a:cxn>
                    <a:cxn ang="0">
                      <a:pos x="0" y="6"/>
                    </a:cxn>
                    <a:cxn ang="0">
                      <a:pos x="0" y="10"/>
                    </a:cxn>
                    <a:cxn ang="0">
                      <a:pos x="2" y="16"/>
                    </a:cxn>
                    <a:cxn ang="0">
                      <a:pos x="8" y="22"/>
                    </a:cxn>
                    <a:cxn ang="0">
                      <a:pos x="18" y="26"/>
                    </a:cxn>
                    <a:cxn ang="0">
                      <a:pos x="18" y="24"/>
                    </a:cxn>
                    <a:cxn ang="0">
                      <a:pos x="16" y="20"/>
                    </a:cxn>
                    <a:cxn ang="0">
                      <a:pos x="12" y="20"/>
                    </a:cxn>
                    <a:cxn ang="0">
                      <a:pos x="18" y="16"/>
                    </a:cxn>
                    <a:cxn ang="0">
                      <a:pos x="12" y="14"/>
                    </a:cxn>
                  </a:cxnLst>
                  <a:rect l="0" t="0" r="r" b="b"/>
                  <a:pathLst>
                    <a:path w="18" h="26">
                      <a:moveTo>
                        <a:pt x="12" y="14"/>
                      </a:moveTo>
                      <a:lnTo>
                        <a:pt x="12" y="14"/>
                      </a:lnTo>
                      <a:lnTo>
                        <a:pt x="16" y="10"/>
                      </a:lnTo>
                      <a:lnTo>
                        <a:pt x="16" y="6"/>
                      </a:lnTo>
                      <a:lnTo>
                        <a:pt x="10" y="6"/>
                      </a:lnTo>
                      <a:lnTo>
                        <a:pt x="12" y="4"/>
                      </a:lnTo>
                      <a:lnTo>
                        <a:pt x="12" y="2"/>
                      </a:lnTo>
                      <a:lnTo>
                        <a:pt x="10" y="0"/>
                      </a:lnTo>
                      <a:lnTo>
                        <a:pt x="8" y="0"/>
                      </a:lnTo>
                      <a:lnTo>
                        <a:pt x="0" y="4"/>
                      </a:lnTo>
                      <a:lnTo>
                        <a:pt x="0" y="6"/>
                      </a:lnTo>
                      <a:lnTo>
                        <a:pt x="2" y="6"/>
                      </a:lnTo>
                      <a:lnTo>
                        <a:pt x="2" y="10"/>
                      </a:lnTo>
                      <a:lnTo>
                        <a:pt x="0" y="6"/>
                      </a:lnTo>
                      <a:lnTo>
                        <a:pt x="0" y="10"/>
                      </a:lnTo>
                      <a:lnTo>
                        <a:pt x="2" y="16"/>
                      </a:lnTo>
                      <a:lnTo>
                        <a:pt x="8" y="22"/>
                      </a:lnTo>
                      <a:lnTo>
                        <a:pt x="18" y="26"/>
                      </a:lnTo>
                      <a:lnTo>
                        <a:pt x="18" y="24"/>
                      </a:lnTo>
                      <a:lnTo>
                        <a:pt x="16" y="20"/>
                      </a:lnTo>
                      <a:lnTo>
                        <a:pt x="12" y="20"/>
                      </a:lnTo>
                      <a:lnTo>
                        <a:pt x="18" y="16"/>
                      </a:lnTo>
                      <a:lnTo>
                        <a:pt x="12" y="14"/>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128" name="Freeform 695">
                  <a:extLst>
                    <a:ext uri="{FF2B5EF4-FFF2-40B4-BE49-F238E27FC236}">
                      <a16:creationId xmlns:a16="http://schemas.microsoft.com/office/drawing/2014/main" id="{3863B398-9A00-0746-B7A6-EF2E2D67A3E2}"/>
                    </a:ext>
                  </a:extLst>
                </p:cNvPr>
                <p:cNvSpPr>
                  <a:spLocks/>
                </p:cNvSpPr>
                <p:nvPr/>
              </p:nvSpPr>
              <p:spPr bwMode="gray">
                <a:xfrm>
                  <a:off x="1546225" y="2805113"/>
                  <a:ext cx="28575" cy="41275"/>
                </a:xfrm>
                <a:custGeom>
                  <a:avLst/>
                  <a:gdLst/>
                  <a:ahLst/>
                  <a:cxnLst>
                    <a:cxn ang="0">
                      <a:pos x="12" y="14"/>
                    </a:cxn>
                    <a:cxn ang="0">
                      <a:pos x="12" y="14"/>
                    </a:cxn>
                    <a:cxn ang="0">
                      <a:pos x="16" y="10"/>
                    </a:cxn>
                    <a:cxn ang="0">
                      <a:pos x="16" y="6"/>
                    </a:cxn>
                    <a:cxn ang="0">
                      <a:pos x="10" y="6"/>
                    </a:cxn>
                    <a:cxn ang="0">
                      <a:pos x="12" y="4"/>
                    </a:cxn>
                    <a:cxn ang="0">
                      <a:pos x="12" y="2"/>
                    </a:cxn>
                    <a:cxn ang="0">
                      <a:pos x="10" y="0"/>
                    </a:cxn>
                    <a:cxn ang="0">
                      <a:pos x="8" y="0"/>
                    </a:cxn>
                    <a:cxn ang="0">
                      <a:pos x="0" y="4"/>
                    </a:cxn>
                    <a:cxn ang="0">
                      <a:pos x="0" y="6"/>
                    </a:cxn>
                    <a:cxn ang="0">
                      <a:pos x="2" y="6"/>
                    </a:cxn>
                    <a:cxn ang="0">
                      <a:pos x="2" y="10"/>
                    </a:cxn>
                    <a:cxn ang="0">
                      <a:pos x="0" y="6"/>
                    </a:cxn>
                    <a:cxn ang="0">
                      <a:pos x="0" y="10"/>
                    </a:cxn>
                    <a:cxn ang="0">
                      <a:pos x="2" y="16"/>
                    </a:cxn>
                    <a:cxn ang="0">
                      <a:pos x="8" y="22"/>
                    </a:cxn>
                    <a:cxn ang="0">
                      <a:pos x="18" y="26"/>
                    </a:cxn>
                    <a:cxn ang="0">
                      <a:pos x="18" y="24"/>
                    </a:cxn>
                    <a:cxn ang="0">
                      <a:pos x="16" y="20"/>
                    </a:cxn>
                    <a:cxn ang="0">
                      <a:pos x="12" y="20"/>
                    </a:cxn>
                    <a:cxn ang="0">
                      <a:pos x="18" y="16"/>
                    </a:cxn>
                    <a:cxn ang="0">
                      <a:pos x="12" y="14"/>
                    </a:cxn>
                  </a:cxnLst>
                  <a:rect l="0" t="0" r="r" b="b"/>
                  <a:pathLst>
                    <a:path w="18" h="26">
                      <a:moveTo>
                        <a:pt x="12" y="14"/>
                      </a:moveTo>
                      <a:lnTo>
                        <a:pt x="12" y="14"/>
                      </a:lnTo>
                      <a:lnTo>
                        <a:pt x="16" y="10"/>
                      </a:lnTo>
                      <a:lnTo>
                        <a:pt x="16" y="6"/>
                      </a:lnTo>
                      <a:lnTo>
                        <a:pt x="10" y="6"/>
                      </a:lnTo>
                      <a:lnTo>
                        <a:pt x="12" y="4"/>
                      </a:lnTo>
                      <a:lnTo>
                        <a:pt x="12" y="2"/>
                      </a:lnTo>
                      <a:lnTo>
                        <a:pt x="10" y="0"/>
                      </a:lnTo>
                      <a:lnTo>
                        <a:pt x="8" y="0"/>
                      </a:lnTo>
                      <a:lnTo>
                        <a:pt x="0" y="4"/>
                      </a:lnTo>
                      <a:lnTo>
                        <a:pt x="0" y="6"/>
                      </a:lnTo>
                      <a:lnTo>
                        <a:pt x="2" y="6"/>
                      </a:lnTo>
                      <a:lnTo>
                        <a:pt x="2" y="10"/>
                      </a:lnTo>
                      <a:lnTo>
                        <a:pt x="0" y="6"/>
                      </a:lnTo>
                      <a:lnTo>
                        <a:pt x="0" y="10"/>
                      </a:lnTo>
                      <a:lnTo>
                        <a:pt x="2" y="16"/>
                      </a:lnTo>
                      <a:lnTo>
                        <a:pt x="8" y="22"/>
                      </a:lnTo>
                      <a:lnTo>
                        <a:pt x="18" y="26"/>
                      </a:lnTo>
                      <a:lnTo>
                        <a:pt x="18" y="24"/>
                      </a:lnTo>
                      <a:lnTo>
                        <a:pt x="16" y="20"/>
                      </a:lnTo>
                      <a:lnTo>
                        <a:pt x="12" y="20"/>
                      </a:lnTo>
                      <a:lnTo>
                        <a:pt x="18" y="16"/>
                      </a:lnTo>
                      <a:lnTo>
                        <a:pt x="12" y="14"/>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grpSp>
              <p:nvGrpSpPr>
                <p:cNvPr id="1129" name="Group 1842">
                  <a:extLst>
                    <a:ext uri="{FF2B5EF4-FFF2-40B4-BE49-F238E27FC236}">
                      <a16:creationId xmlns:a16="http://schemas.microsoft.com/office/drawing/2014/main" id="{939A8022-2835-5A44-B193-B8E94845ED1B}"/>
                    </a:ext>
                  </a:extLst>
                </p:cNvPr>
                <p:cNvGrpSpPr/>
                <p:nvPr/>
              </p:nvGrpSpPr>
              <p:grpSpPr bwMode="gray">
                <a:xfrm>
                  <a:off x="1298575" y="1689100"/>
                  <a:ext cx="2398713" cy="1550988"/>
                  <a:chOff x="1298575" y="1689100"/>
                  <a:chExt cx="2398713" cy="1550988"/>
                </a:xfrm>
                <a:grpFill/>
              </p:grpSpPr>
              <p:sp>
                <p:nvSpPr>
                  <p:cNvPr id="1130" name="Freeform 248">
                    <a:extLst>
                      <a:ext uri="{FF2B5EF4-FFF2-40B4-BE49-F238E27FC236}">
                        <a16:creationId xmlns:a16="http://schemas.microsoft.com/office/drawing/2014/main" id="{72DA2EE1-65C5-D045-94FE-19AB00000F02}"/>
                      </a:ext>
                    </a:extLst>
                  </p:cNvPr>
                  <p:cNvSpPr>
                    <a:spLocks/>
                  </p:cNvSpPr>
                  <p:nvPr/>
                </p:nvSpPr>
                <p:spPr bwMode="gray">
                  <a:xfrm>
                    <a:off x="3213100" y="2055813"/>
                    <a:ext cx="22225" cy="9525"/>
                  </a:xfrm>
                  <a:custGeom>
                    <a:avLst/>
                    <a:gdLst/>
                    <a:ahLst/>
                    <a:cxnLst>
                      <a:cxn ang="0">
                        <a:pos x="2" y="0"/>
                      </a:cxn>
                      <a:cxn ang="0">
                        <a:pos x="2" y="0"/>
                      </a:cxn>
                      <a:cxn ang="0">
                        <a:pos x="12" y="4"/>
                      </a:cxn>
                      <a:cxn ang="0">
                        <a:pos x="14" y="6"/>
                      </a:cxn>
                      <a:cxn ang="0">
                        <a:pos x="4" y="4"/>
                      </a:cxn>
                      <a:cxn ang="0">
                        <a:pos x="0" y="4"/>
                      </a:cxn>
                      <a:cxn ang="0">
                        <a:pos x="2" y="0"/>
                      </a:cxn>
                      <a:cxn ang="0">
                        <a:pos x="2" y="0"/>
                      </a:cxn>
                    </a:cxnLst>
                    <a:rect l="0" t="0" r="r" b="b"/>
                    <a:pathLst>
                      <a:path w="14" h="6">
                        <a:moveTo>
                          <a:pt x="2" y="0"/>
                        </a:moveTo>
                        <a:lnTo>
                          <a:pt x="2" y="0"/>
                        </a:lnTo>
                        <a:lnTo>
                          <a:pt x="12" y="4"/>
                        </a:lnTo>
                        <a:lnTo>
                          <a:pt x="14" y="6"/>
                        </a:lnTo>
                        <a:lnTo>
                          <a:pt x="4" y="4"/>
                        </a:lnTo>
                        <a:lnTo>
                          <a:pt x="0" y="4"/>
                        </a:lnTo>
                        <a:lnTo>
                          <a:pt x="2" y="0"/>
                        </a:lnTo>
                        <a:lnTo>
                          <a:pt x="2"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131" name="Freeform 249">
                    <a:extLst>
                      <a:ext uri="{FF2B5EF4-FFF2-40B4-BE49-F238E27FC236}">
                        <a16:creationId xmlns:a16="http://schemas.microsoft.com/office/drawing/2014/main" id="{9F1A3D96-41D7-234B-824F-F284900BA93F}"/>
                      </a:ext>
                    </a:extLst>
                  </p:cNvPr>
                  <p:cNvSpPr>
                    <a:spLocks/>
                  </p:cNvSpPr>
                  <p:nvPr/>
                </p:nvSpPr>
                <p:spPr bwMode="gray">
                  <a:xfrm>
                    <a:off x="3213100" y="2055813"/>
                    <a:ext cx="22225" cy="9525"/>
                  </a:xfrm>
                  <a:custGeom>
                    <a:avLst/>
                    <a:gdLst/>
                    <a:ahLst/>
                    <a:cxnLst>
                      <a:cxn ang="0">
                        <a:pos x="2" y="0"/>
                      </a:cxn>
                      <a:cxn ang="0">
                        <a:pos x="2" y="0"/>
                      </a:cxn>
                      <a:cxn ang="0">
                        <a:pos x="12" y="4"/>
                      </a:cxn>
                      <a:cxn ang="0">
                        <a:pos x="14" y="6"/>
                      </a:cxn>
                      <a:cxn ang="0">
                        <a:pos x="4" y="4"/>
                      </a:cxn>
                      <a:cxn ang="0">
                        <a:pos x="0" y="4"/>
                      </a:cxn>
                      <a:cxn ang="0">
                        <a:pos x="2" y="0"/>
                      </a:cxn>
                      <a:cxn ang="0">
                        <a:pos x="2" y="0"/>
                      </a:cxn>
                    </a:cxnLst>
                    <a:rect l="0" t="0" r="r" b="b"/>
                    <a:pathLst>
                      <a:path w="14" h="6">
                        <a:moveTo>
                          <a:pt x="2" y="0"/>
                        </a:moveTo>
                        <a:lnTo>
                          <a:pt x="2" y="0"/>
                        </a:lnTo>
                        <a:lnTo>
                          <a:pt x="12" y="4"/>
                        </a:lnTo>
                        <a:lnTo>
                          <a:pt x="14" y="6"/>
                        </a:lnTo>
                        <a:lnTo>
                          <a:pt x="4" y="4"/>
                        </a:lnTo>
                        <a:lnTo>
                          <a:pt x="0" y="4"/>
                        </a:lnTo>
                        <a:lnTo>
                          <a:pt x="2" y="0"/>
                        </a:lnTo>
                        <a:lnTo>
                          <a:pt x="2"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132" name="Freeform 250">
                    <a:extLst>
                      <a:ext uri="{FF2B5EF4-FFF2-40B4-BE49-F238E27FC236}">
                        <a16:creationId xmlns:a16="http://schemas.microsoft.com/office/drawing/2014/main" id="{A9175DB2-FE79-9D44-A189-11560DA1A385}"/>
                      </a:ext>
                    </a:extLst>
                  </p:cNvPr>
                  <p:cNvSpPr>
                    <a:spLocks/>
                  </p:cNvSpPr>
                  <p:nvPr/>
                </p:nvSpPr>
                <p:spPr bwMode="gray">
                  <a:xfrm>
                    <a:off x="3187700" y="2020888"/>
                    <a:ext cx="9525" cy="12700"/>
                  </a:xfrm>
                  <a:custGeom>
                    <a:avLst/>
                    <a:gdLst/>
                    <a:ahLst/>
                    <a:cxnLst>
                      <a:cxn ang="0">
                        <a:pos x="2" y="0"/>
                      </a:cxn>
                      <a:cxn ang="0">
                        <a:pos x="2" y="0"/>
                      </a:cxn>
                      <a:cxn ang="0">
                        <a:pos x="6" y="0"/>
                      </a:cxn>
                      <a:cxn ang="0">
                        <a:pos x="6" y="4"/>
                      </a:cxn>
                      <a:cxn ang="0">
                        <a:pos x="6" y="8"/>
                      </a:cxn>
                      <a:cxn ang="0">
                        <a:pos x="0" y="8"/>
                      </a:cxn>
                      <a:cxn ang="0">
                        <a:pos x="0" y="4"/>
                      </a:cxn>
                      <a:cxn ang="0">
                        <a:pos x="0" y="0"/>
                      </a:cxn>
                      <a:cxn ang="0">
                        <a:pos x="2" y="0"/>
                      </a:cxn>
                      <a:cxn ang="0">
                        <a:pos x="2" y="0"/>
                      </a:cxn>
                    </a:cxnLst>
                    <a:rect l="0" t="0" r="r" b="b"/>
                    <a:pathLst>
                      <a:path w="6" h="8">
                        <a:moveTo>
                          <a:pt x="2" y="0"/>
                        </a:moveTo>
                        <a:lnTo>
                          <a:pt x="2" y="0"/>
                        </a:lnTo>
                        <a:lnTo>
                          <a:pt x="6" y="0"/>
                        </a:lnTo>
                        <a:lnTo>
                          <a:pt x="6" y="4"/>
                        </a:lnTo>
                        <a:lnTo>
                          <a:pt x="6" y="8"/>
                        </a:lnTo>
                        <a:lnTo>
                          <a:pt x="0" y="8"/>
                        </a:lnTo>
                        <a:lnTo>
                          <a:pt x="0" y="4"/>
                        </a:lnTo>
                        <a:lnTo>
                          <a:pt x="0" y="0"/>
                        </a:lnTo>
                        <a:lnTo>
                          <a:pt x="2" y="0"/>
                        </a:lnTo>
                        <a:lnTo>
                          <a:pt x="2"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133" name="Freeform 251">
                    <a:extLst>
                      <a:ext uri="{FF2B5EF4-FFF2-40B4-BE49-F238E27FC236}">
                        <a16:creationId xmlns:a16="http://schemas.microsoft.com/office/drawing/2014/main" id="{5C633308-FF24-FB40-BD0F-0C55C44A32AD}"/>
                      </a:ext>
                    </a:extLst>
                  </p:cNvPr>
                  <p:cNvSpPr>
                    <a:spLocks/>
                  </p:cNvSpPr>
                  <p:nvPr/>
                </p:nvSpPr>
                <p:spPr bwMode="gray">
                  <a:xfrm>
                    <a:off x="3187700" y="2020888"/>
                    <a:ext cx="9525" cy="12700"/>
                  </a:xfrm>
                  <a:custGeom>
                    <a:avLst/>
                    <a:gdLst/>
                    <a:ahLst/>
                    <a:cxnLst>
                      <a:cxn ang="0">
                        <a:pos x="2" y="0"/>
                      </a:cxn>
                      <a:cxn ang="0">
                        <a:pos x="2" y="0"/>
                      </a:cxn>
                      <a:cxn ang="0">
                        <a:pos x="6" y="0"/>
                      </a:cxn>
                      <a:cxn ang="0">
                        <a:pos x="6" y="4"/>
                      </a:cxn>
                      <a:cxn ang="0">
                        <a:pos x="6" y="8"/>
                      </a:cxn>
                      <a:cxn ang="0">
                        <a:pos x="0" y="8"/>
                      </a:cxn>
                      <a:cxn ang="0">
                        <a:pos x="0" y="4"/>
                      </a:cxn>
                      <a:cxn ang="0">
                        <a:pos x="0" y="0"/>
                      </a:cxn>
                      <a:cxn ang="0">
                        <a:pos x="2" y="0"/>
                      </a:cxn>
                      <a:cxn ang="0">
                        <a:pos x="2" y="0"/>
                      </a:cxn>
                    </a:cxnLst>
                    <a:rect l="0" t="0" r="r" b="b"/>
                    <a:pathLst>
                      <a:path w="6" h="8">
                        <a:moveTo>
                          <a:pt x="2" y="0"/>
                        </a:moveTo>
                        <a:lnTo>
                          <a:pt x="2" y="0"/>
                        </a:lnTo>
                        <a:lnTo>
                          <a:pt x="6" y="0"/>
                        </a:lnTo>
                        <a:lnTo>
                          <a:pt x="6" y="4"/>
                        </a:lnTo>
                        <a:lnTo>
                          <a:pt x="6" y="8"/>
                        </a:lnTo>
                        <a:lnTo>
                          <a:pt x="0" y="8"/>
                        </a:lnTo>
                        <a:lnTo>
                          <a:pt x="0" y="4"/>
                        </a:lnTo>
                        <a:lnTo>
                          <a:pt x="0" y="0"/>
                        </a:lnTo>
                        <a:lnTo>
                          <a:pt x="2" y="0"/>
                        </a:lnTo>
                        <a:lnTo>
                          <a:pt x="2"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134" name="Freeform 252">
                    <a:extLst>
                      <a:ext uri="{FF2B5EF4-FFF2-40B4-BE49-F238E27FC236}">
                        <a16:creationId xmlns:a16="http://schemas.microsoft.com/office/drawing/2014/main" id="{28A8E3A0-54D7-CA47-AF39-8E07C6CF6D51}"/>
                      </a:ext>
                    </a:extLst>
                  </p:cNvPr>
                  <p:cNvSpPr>
                    <a:spLocks/>
                  </p:cNvSpPr>
                  <p:nvPr/>
                </p:nvSpPr>
                <p:spPr bwMode="gray">
                  <a:xfrm>
                    <a:off x="3319463" y="2327276"/>
                    <a:ext cx="3175" cy="6350"/>
                  </a:xfrm>
                  <a:custGeom>
                    <a:avLst/>
                    <a:gdLst/>
                    <a:ahLst/>
                    <a:cxnLst>
                      <a:cxn ang="0">
                        <a:pos x="0" y="0"/>
                      </a:cxn>
                      <a:cxn ang="0">
                        <a:pos x="0" y="0"/>
                      </a:cxn>
                      <a:cxn ang="0">
                        <a:pos x="2" y="2"/>
                      </a:cxn>
                      <a:cxn ang="0">
                        <a:pos x="2" y="4"/>
                      </a:cxn>
                      <a:cxn ang="0">
                        <a:pos x="2" y="2"/>
                      </a:cxn>
                      <a:cxn ang="0">
                        <a:pos x="0" y="0"/>
                      </a:cxn>
                      <a:cxn ang="0">
                        <a:pos x="0" y="0"/>
                      </a:cxn>
                    </a:cxnLst>
                    <a:rect l="0" t="0" r="r" b="b"/>
                    <a:pathLst>
                      <a:path w="2" h="4">
                        <a:moveTo>
                          <a:pt x="0" y="0"/>
                        </a:moveTo>
                        <a:lnTo>
                          <a:pt x="0" y="0"/>
                        </a:lnTo>
                        <a:lnTo>
                          <a:pt x="2" y="2"/>
                        </a:lnTo>
                        <a:lnTo>
                          <a:pt x="2" y="4"/>
                        </a:lnTo>
                        <a:lnTo>
                          <a:pt x="2" y="2"/>
                        </a:lnTo>
                        <a:lnTo>
                          <a:pt x="0" y="0"/>
                        </a:lnTo>
                        <a:lnTo>
                          <a:pt x="0"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135" name="Freeform 253">
                    <a:extLst>
                      <a:ext uri="{FF2B5EF4-FFF2-40B4-BE49-F238E27FC236}">
                        <a16:creationId xmlns:a16="http://schemas.microsoft.com/office/drawing/2014/main" id="{F131C146-4732-F04A-8C6C-63BBA861013E}"/>
                      </a:ext>
                    </a:extLst>
                  </p:cNvPr>
                  <p:cNvSpPr>
                    <a:spLocks/>
                  </p:cNvSpPr>
                  <p:nvPr/>
                </p:nvSpPr>
                <p:spPr bwMode="gray">
                  <a:xfrm>
                    <a:off x="3319463" y="2327276"/>
                    <a:ext cx="3175" cy="6350"/>
                  </a:xfrm>
                  <a:custGeom>
                    <a:avLst/>
                    <a:gdLst/>
                    <a:ahLst/>
                    <a:cxnLst>
                      <a:cxn ang="0">
                        <a:pos x="0" y="0"/>
                      </a:cxn>
                      <a:cxn ang="0">
                        <a:pos x="0" y="0"/>
                      </a:cxn>
                      <a:cxn ang="0">
                        <a:pos x="2" y="2"/>
                      </a:cxn>
                      <a:cxn ang="0">
                        <a:pos x="2" y="4"/>
                      </a:cxn>
                      <a:cxn ang="0">
                        <a:pos x="2" y="2"/>
                      </a:cxn>
                      <a:cxn ang="0">
                        <a:pos x="0" y="0"/>
                      </a:cxn>
                      <a:cxn ang="0">
                        <a:pos x="0" y="0"/>
                      </a:cxn>
                    </a:cxnLst>
                    <a:rect l="0" t="0" r="r" b="b"/>
                    <a:pathLst>
                      <a:path w="2" h="4">
                        <a:moveTo>
                          <a:pt x="0" y="0"/>
                        </a:moveTo>
                        <a:lnTo>
                          <a:pt x="0" y="0"/>
                        </a:lnTo>
                        <a:lnTo>
                          <a:pt x="2" y="2"/>
                        </a:lnTo>
                        <a:lnTo>
                          <a:pt x="2" y="4"/>
                        </a:lnTo>
                        <a:lnTo>
                          <a:pt x="2" y="2"/>
                        </a:lnTo>
                        <a:lnTo>
                          <a:pt x="0" y="0"/>
                        </a:lnTo>
                        <a:lnTo>
                          <a:pt x="0"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136" name="Freeform 666">
                    <a:extLst>
                      <a:ext uri="{FF2B5EF4-FFF2-40B4-BE49-F238E27FC236}">
                        <a16:creationId xmlns:a16="http://schemas.microsoft.com/office/drawing/2014/main" id="{2AB0F6B2-37A0-654D-A4DC-9445E7E85A03}"/>
                      </a:ext>
                    </a:extLst>
                  </p:cNvPr>
                  <p:cNvSpPr>
                    <a:spLocks/>
                  </p:cNvSpPr>
                  <p:nvPr/>
                </p:nvSpPr>
                <p:spPr bwMode="gray">
                  <a:xfrm>
                    <a:off x="3213100" y="2055813"/>
                    <a:ext cx="22225" cy="9525"/>
                  </a:xfrm>
                  <a:custGeom>
                    <a:avLst/>
                    <a:gdLst/>
                    <a:ahLst/>
                    <a:cxnLst>
                      <a:cxn ang="0">
                        <a:pos x="2" y="0"/>
                      </a:cxn>
                      <a:cxn ang="0">
                        <a:pos x="2" y="0"/>
                      </a:cxn>
                      <a:cxn ang="0">
                        <a:pos x="12" y="4"/>
                      </a:cxn>
                      <a:cxn ang="0">
                        <a:pos x="14" y="6"/>
                      </a:cxn>
                      <a:cxn ang="0">
                        <a:pos x="4" y="4"/>
                      </a:cxn>
                      <a:cxn ang="0">
                        <a:pos x="0" y="4"/>
                      </a:cxn>
                      <a:cxn ang="0">
                        <a:pos x="2" y="0"/>
                      </a:cxn>
                      <a:cxn ang="0">
                        <a:pos x="2" y="0"/>
                      </a:cxn>
                    </a:cxnLst>
                    <a:rect l="0" t="0" r="r" b="b"/>
                    <a:pathLst>
                      <a:path w="14" h="6">
                        <a:moveTo>
                          <a:pt x="2" y="0"/>
                        </a:moveTo>
                        <a:lnTo>
                          <a:pt x="2" y="0"/>
                        </a:lnTo>
                        <a:lnTo>
                          <a:pt x="12" y="4"/>
                        </a:lnTo>
                        <a:lnTo>
                          <a:pt x="14" y="6"/>
                        </a:lnTo>
                        <a:lnTo>
                          <a:pt x="4" y="4"/>
                        </a:lnTo>
                        <a:lnTo>
                          <a:pt x="0" y="4"/>
                        </a:lnTo>
                        <a:lnTo>
                          <a:pt x="2" y="0"/>
                        </a:lnTo>
                        <a:lnTo>
                          <a:pt x="2"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137" name="Freeform 667">
                    <a:extLst>
                      <a:ext uri="{FF2B5EF4-FFF2-40B4-BE49-F238E27FC236}">
                        <a16:creationId xmlns:a16="http://schemas.microsoft.com/office/drawing/2014/main" id="{48ED1851-BD26-6B4B-B6DF-2F854BC1DB24}"/>
                      </a:ext>
                    </a:extLst>
                  </p:cNvPr>
                  <p:cNvSpPr>
                    <a:spLocks/>
                  </p:cNvSpPr>
                  <p:nvPr/>
                </p:nvSpPr>
                <p:spPr bwMode="gray">
                  <a:xfrm>
                    <a:off x="3213100" y="2055813"/>
                    <a:ext cx="22225" cy="9525"/>
                  </a:xfrm>
                  <a:custGeom>
                    <a:avLst/>
                    <a:gdLst/>
                    <a:ahLst/>
                    <a:cxnLst>
                      <a:cxn ang="0">
                        <a:pos x="2" y="0"/>
                      </a:cxn>
                      <a:cxn ang="0">
                        <a:pos x="2" y="0"/>
                      </a:cxn>
                      <a:cxn ang="0">
                        <a:pos x="12" y="4"/>
                      </a:cxn>
                      <a:cxn ang="0">
                        <a:pos x="14" y="6"/>
                      </a:cxn>
                      <a:cxn ang="0">
                        <a:pos x="4" y="4"/>
                      </a:cxn>
                      <a:cxn ang="0">
                        <a:pos x="0" y="4"/>
                      </a:cxn>
                      <a:cxn ang="0">
                        <a:pos x="2" y="0"/>
                      </a:cxn>
                      <a:cxn ang="0">
                        <a:pos x="2" y="0"/>
                      </a:cxn>
                    </a:cxnLst>
                    <a:rect l="0" t="0" r="r" b="b"/>
                    <a:pathLst>
                      <a:path w="14" h="6">
                        <a:moveTo>
                          <a:pt x="2" y="0"/>
                        </a:moveTo>
                        <a:lnTo>
                          <a:pt x="2" y="0"/>
                        </a:lnTo>
                        <a:lnTo>
                          <a:pt x="12" y="4"/>
                        </a:lnTo>
                        <a:lnTo>
                          <a:pt x="14" y="6"/>
                        </a:lnTo>
                        <a:lnTo>
                          <a:pt x="4" y="4"/>
                        </a:lnTo>
                        <a:lnTo>
                          <a:pt x="0" y="4"/>
                        </a:lnTo>
                        <a:lnTo>
                          <a:pt x="2" y="0"/>
                        </a:lnTo>
                        <a:lnTo>
                          <a:pt x="2"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138" name="Freeform 668">
                    <a:extLst>
                      <a:ext uri="{FF2B5EF4-FFF2-40B4-BE49-F238E27FC236}">
                        <a16:creationId xmlns:a16="http://schemas.microsoft.com/office/drawing/2014/main" id="{520F6FE1-C273-544C-BE6D-269028FD3AA5}"/>
                      </a:ext>
                    </a:extLst>
                  </p:cNvPr>
                  <p:cNvSpPr>
                    <a:spLocks/>
                  </p:cNvSpPr>
                  <p:nvPr/>
                </p:nvSpPr>
                <p:spPr bwMode="gray">
                  <a:xfrm>
                    <a:off x="3187700" y="2020888"/>
                    <a:ext cx="9525" cy="12700"/>
                  </a:xfrm>
                  <a:custGeom>
                    <a:avLst/>
                    <a:gdLst/>
                    <a:ahLst/>
                    <a:cxnLst>
                      <a:cxn ang="0">
                        <a:pos x="2" y="0"/>
                      </a:cxn>
                      <a:cxn ang="0">
                        <a:pos x="2" y="0"/>
                      </a:cxn>
                      <a:cxn ang="0">
                        <a:pos x="6" y="0"/>
                      </a:cxn>
                      <a:cxn ang="0">
                        <a:pos x="6" y="4"/>
                      </a:cxn>
                      <a:cxn ang="0">
                        <a:pos x="6" y="8"/>
                      </a:cxn>
                      <a:cxn ang="0">
                        <a:pos x="0" y="8"/>
                      </a:cxn>
                      <a:cxn ang="0">
                        <a:pos x="0" y="4"/>
                      </a:cxn>
                      <a:cxn ang="0">
                        <a:pos x="0" y="0"/>
                      </a:cxn>
                      <a:cxn ang="0">
                        <a:pos x="2" y="0"/>
                      </a:cxn>
                      <a:cxn ang="0">
                        <a:pos x="2" y="0"/>
                      </a:cxn>
                    </a:cxnLst>
                    <a:rect l="0" t="0" r="r" b="b"/>
                    <a:pathLst>
                      <a:path w="6" h="8">
                        <a:moveTo>
                          <a:pt x="2" y="0"/>
                        </a:moveTo>
                        <a:lnTo>
                          <a:pt x="2" y="0"/>
                        </a:lnTo>
                        <a:lnTo>
                          <a:pt x="6" y="0"/>
                        </a:lnTo>
                        <a:lnTo>
                          <a:pt x="6" y="4"/>
                        </a:lnTo>
                        <a:lnTo>
                          <a:pt x="6" y="8"/>
                        </a:lnTo>
                        <a:lnTo>
                          <a:pt x="0" y="8"/>
                        </a:lnTo>
                        <a:lnTo>
                          <a:pt x="0" y="4"/>
                        </a:lnTo>
                        <a:lnTo>
                          <a:pt x="0" y="0"/>
                        </a:lnTo>
                        <a:lnTo>
                          <a:pt x="2" y="0"/>
                        </a:lnTo>
                        <a:lnTo>
                          <a:pt x="2"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139" name="Freeform 669">
                    <a:extLst>
                      <a:ext uri="{FF2B5EF4-FFF2-40B4-BE49-F238E27FC236}">
                        <a16:creationId xmlns:a16="http://schemas.microsoft.com/office/drawing/2014/main" id="{04F87F99-E972-2149-B586-952DFBAE0FBF}"/>
                      </a:ext>
                    </a:extLst>
                  </p:cNvPr>
                  <p:cNvSpPr>
                    <a:spLocks/>
                  </p:cNvSpPr>
                  <p:nvPr/>
                </p:nvSpPr>
                <p:spPr bwMode="gray">
                  <a:xfrm>
                    <a:off x="3187700" y="2020888"/>
                    <a:ext cx="9525" cy="12700"/>
                  </a:xfrm>
                  <a:custGeom>
                    <a:avLst/>
                    <a:gdLst/>
                    <a:ahLst/>
                    <a:cxnLst>
                      <a:cxn ang="0">
                        <a:pos x="2" y="0"/>
                      </a:cxn>
                      <a:cxn ang="0">
                        <a:pos x="2" y="0"/>
                      </a:cxn>
                      <a:cxn ang="0">
                        <a:pos x="6" y="0"/>
                      </a:cxn>
                      <a:cxn ang="0">
                        <a:pos x="6" y="4"/>
                      </a:cxn>
                      <a:cxn ang="0">
                        <a:pos x="6" y="8"/>
                      </a:cxn>
                      <a:cxn ang="0">
                        <a:pos x="0" y="8"/>
                      </a:cxn>
                      <a:cxn ang="0">
                        <a:pos x="0" y="4"/>
                      </a:cxn>
                      <a:cxn ang="0">
                        <a:pos x="0" y="0"/>
                      </a:cxn>
                      <a:cxn ang="0">
                        <a:pos x="2" y="0"/>
                      </a:cxn>
                      <a:cxn ang="0">
                        <a:pos x="2" y="0"/>
                      </a:cxn>
                    </a:cxnLst>
                    <a:rect l="0" t="0" r="r" b="b"/>
                    <a:pathLst>
                      <a:path w="6" h="8">
                        <a:moveTo>
                          <a:pt x="2" y="0"/>
                        </a:moveTo>
                        <a:lnTo>
                          <a:pt x="2" y="0"/>
                        </a:lnTo>
                        <a:lnTo>
                          <a:pt x="6" y="0"/>
                        </a:lnTo>
                        <a:lnTo>
                          <a:pt x="6" y="4"/>
                        </a:lnTo>
                        <a:lnTo>
                          <a:pt x="6" y="8"/>
                        </a:lnTo>
                        <a:lnTo>
                          <a:pt x="0" y="8"/>
                        </a:lnTo>
                        <a:lnTo>
                          <a:pt x="0" y="4"/>
                        </a:lnTo>
                        <a:lnTo>
                          <a:pt x="0" y="0"/>
                        </a:lnTo>
                        <a:lnTo>
                          <a:pt x="2" y="0"/>
                        </a:lnTo>
                        <a:lnTo>
                          <a:pt x="2"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140" name="Freeform 670">
                    <a:extLst>
                      <a:ext uri="{FF2B5EF4-FFF2-40B4-BE49-F238E27FC236}">
                        <a16:creationId xmlns:a16="http://schemas.microsoft.com/office/drawing/2014/main" id="{BCE51A27-3F3A-944B-B960-234639581C70}"/>
                      </a:ext>
                    </a:extLst>
                  </p:cNvPr>
                  <p:cNvSpPr>
                    <a:spLocks/>
                  </p:cNvSpPr>
                  <p:nvPr/>
                </p:nvSpPr>
                <p:spPr bwMode="gray">
                  <a:xfrm>
                    <a:off x="3319463" y="2327275"/>
                    <a:ext cx="3175" cy="6350"/>
                  </a:xfrm>
                  <a:custGeom>
                    <a:avLst/>
                    <a:gdLst/>
                    <a:ahLst/>
                    <a:cxnLst>
                      <a:cxn ang="0">
                        <a:pos x="0" y="0"/>
                      </a:cxn>
                      <a:cxn ang="0">
                        <a:pos x="0" y="0"/>
                      </a:cxn>
                      <a:cxn ang="0">
                        <a:pos x="2" y="2"/>
                      </a:cxn>
                      <a:cxn ang="0">
                        <a:pos x="2" y="4"/>
                      </a:cxn>
                      <a:cxn ang="0">
                        <a:pos x="2" y="2"/>
                      </a:cxn>
                      <a:cxn ang="0">
                        <a:pos x="0" y="0"/>
                      </a:cxn>
                      <a:cxn ang="0">
                        <a:pos x="0" y="0"/>
                      </a:cxn>
                    </a:cxnLst>
                    <a:rect l="0" t="0" r="r" b="b"/>
                    <a:pathLst>
                      <a:path w="2" h="4">
                        <a:moveTo>
                          <a:pt x="0" y="0"/>
                        </a:moveTo>
                        <a:lnTo>
                          <a:pt x="0" y="0"/>
                        </a:lnTo>
                        <a:lnTo>
                          <a:pt x="2" y="2"/>
                        </a:lnTo>
                        <a:lnTo>
                          <a:pt x="2" y="4"/>
                        </a:lnTo>
                        <a:lnTo>
                          <a:pt x="2" y="2"/>
                        </a:lnTo>
                        <a:lnTo>
                          <a:pt x="0" y="0"/>
                        </a:lnTo>
                        <a:lnTo>
                          <a:pt x="0"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141" name="Freeform 671">
                    <a:extLst>
                      <a:ext uri="{FF2B5EF4-FFF2-40B4-BE49-F238E27FC236}">
                        <a16:creationId xmlns:a16="http://schemas.microsoft.com/office/drawing/2014/main" id="{367D6971-AC11-CD47-99E7-4205D6691E0A}"/>
                      </a:ext>
                    </a:extLst>
                  </p:cNvPr>
                  <p:cNvSpPr>
                    <a:spLocks/>
                  </p:cNvSpPr>
                  <p:nvPr/>
                </p:nvSpPr>
                <p:spPr bwMode="gray">
                  <a:xfrm>
                    <a:off x="3319463" y="2327275"/>
                    <a:ext cx="3175" cy="6350"/>
                  </a:xfrm>
                  <a:custGeom>
                    <a:avLst/>
                    <a:gdLst/>
                    <a:ahLst/>
                    <a:cxnLst>
                      <a:cxn ang="0">
                        <a:pos x="0" y="0"/>
                      </a:cxn>
                      <a:cxn ang="0">
                        <a:pos x="0" y="0"/>
                      </a:cxn>
                      <a:cxn ang="0">
                        <a:pos x="2" y="2"/>
                      </a:cxn>
                      <a:cxn ang="0">
                        <a:pos x="2" y="4"/>
                      </a:cxn>
                      <a:cxn ang="0">
                        <a:pos x="2" y="2"/>
                      </a:cxn>
                      <a:cxn ang="0">
                        <a:pos x="0" y="0"/>
                      </a:cxn>
                      <a:cxn ang="0">
                        <a:pos x="0" y="0"/>
                      </a:cxn>
                    </a:cxnLst>
                    <a:rect l="0" t="0" r="r" b="b"/>
                    <a:pathLst>
                      <a:path w="2" h="4">
                        <a:moveTo>
                          <a:pt x="0" y="0"/>
                        </a:moveTo>
                        <a:lnTo>
                          <a:pt x="0" y="0"/>
                        </a:lnTo>
                        <a:lnTo>
                          <a:pt x="2" y="2"/>
                        </a:lnTo>
                        <a:lnTo>
                          <a:pt x="2" y="4"/>
                        </a:lnTo>
                        <a:lnTo>
                          <a:pt x="2" y="2"/>
                        </a:lnTo>
                        <a:lnTo>
                          <a:pt x="0" y="0"/>
                        </a:lnTo>
                        <a:lnTo>
                          <a:pt x="0"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142" name="Freeform 707">
                    <a:extLst>
                      <a:ext uri="{FF2B5EF4-FFF2-40B4-BE49-F238E27FC236}">
                        <a16:creationId xmlns:a16="http://schemas.microsoft.com/office/drawing/2014/main" id="{BE66CDCA-865F-394B-B3CC-B6898B7AF479}"/>
                      </a:ext>
                    </a:extLst>
                  </p:cNvPr>
                  <p:cNvSpPr>
                    <a:spLocks noEditPoints="1"/>
                  </p:cNvSpPr>
                  <p:nvPr/>
                </p:nvSpPr>
                <p:spPr bwMode="gray">
                  <a:xfrm>
                    <a:off x="1298575" y="1689100"/>
                    <a:ext cx="2398713" cy="1550988"/>
                  </a:xfrm>
                  <a:custGeom>
                    <a:avLst/>
                    <a:gdLst/>
                    <a:ahLst/>
                    <a:cxnLst>
                      <a:cxn ang="0">
                        <a:pos x="1056" y="138"/>
                      </a:cxn>
                      <a:cxn ang="0">
                        <a:pos x="656" y="61"/>
                      </a:cxn>
                      <a:cxn ang="0">
                        <a:pos x="656" y="47"/>
                      </a:cxn>
                      <a:cxn ang="0">
                        <a:pos x="836" y="91"/>
                      </a:cxn>
                      <a:cxn ang="0">
                        <a:pos x="879" y="43"/>
                      </a:cxn>
                      <a:cxn ang="0">
                        <a:pos x="936" y="89"/>
                      </a:cxn>
                      <a:cxn ang="0">
                        <a:pos x="497" y="61"/>
                      </a:cxn>
                      <a:cxn ang="0">
                        <a:pos x="583" y="41"/>
                      </a:cxn>
                      <a:cxn ang="0">
                        <a:pos x="999" y="412"/>
                      </a:cxn>
                      <a:cxn ang="0">
                        <a:pos x="1007" y="412"/>
                      </a:cxn>
                      <a:cxn ang="0">
                        <a:pos x="1291" y="367"/>
                      </a:cxn>
                      <a:cxn ang="0">
                        <a:pos x="1279" y="392"/>
                      </a:cxn>
                      <a:cxn ang="0">
                        <a:pos x="1261" y="463"/>
                      </a:cxn>
                      <a:cxn ang="0">
                        <a:pos x="1109" y="420"/>
                      </a:cxn>
                      <a:cxn ang="0">
                        <a:pos x="1159" y="302"/>
                      </a:cxn>
                      <a:cxn ang="0">
                        <a:pos x="1074" y="219"/>
                      </a:cxn>
                      <a:cxn ang="0">
                        <a:pos x="924" y="209"/>
                      </a:cxn>
                      <a:cxn ang="0">
                        <a:pos x="954" y="189"/>
                      </a:cxn>
                      <a:cxn ang="0">
                        <a:pos x="1013" y="171"/>
                      </a:cxn>
                      <a:cxn ang="0">
                        <a:pos x="1143" y="175"/>
                      </a:cxn>
                      <a:cxn ang="0">
                        <a:pos x="1222" y="217"/>
                      </a:cxn>
                      <a:cxn ang="0">
                        <a:pos x="1269" y="298"/>
                      </a:cxn>
                      <a:cxn ang="0">
                        <a:pos x="1308" y="930"/>
                      </a:cxn>
                      <a:cxn ang="0">
                        <a:pos x="1269" y="898"/>
                      </a:cxn>
                      <a:cxn ang="0">
                        <a:pos x="1076" y="934"/>
                      </a:cxn>
                      <a:cxn ang="0">
                        <a:pos x="1019" y="883"/>
                      </a:cxn>
                      <a:cxn ang="0">
                        <a:pos x="814" y="822"/>
                      </a:cxn>
                      <a:cxn ang="0">
                        <a:pos x="284" y="792"/>
                      </a:cxn>
                      <a:cxn ang="0">
                        <a:pos x="213" y="698"/>
                      </a:cxn>
                      <a:cxn ang="0">
                        <a:pos x="111" y="522"/>
                      </a:cxn>
                      <a:cxn ang="0">
                        <a:pos x="103" y="256"/>
                      </a:cxn>
                      <a:cxn ang="0">
                        <a:pos x="219" y="221"/>
                      </a:cxn>
                      <a:cxn ang="0">
                        <a:pos x="438" y="266"/>
                      </a:cxn>
                      <a:cxn ang="0">
                        <a:pos x="593" y="276"/>
                      </a:cxn>
                      <a:cxn ang="0">
                        <a:pos x="704" y="303"/>
                      </a:cxn>
                      <a:cxn ang="0">
                        <a:pos x="798" y="276"/>
                      </a:cxn>
                      <a:cxn ang="0">
                        <a:pos x="780" y="152"/>
                      </a:cxn>
                      <a:cxn ang="0">
                        <a:pos x="816" y="191"/>
                      </a:cxn>
                      <a:cxn ang="0">
                        <a:pos x="903" y="311"/>
                      </a:cxn>
                      <a:cxn ang="0">
                        <a:pos x="1011" y="307"/>
                      </a:cxn>
                      <a:cxn ang="0">
                        <a:pos x="873" y="370"/>
                      </a:cxn>
                      <a:cxn ang="0">
                        <a:pos x="798" y="495"/>
                      </a:cxn>
                      <a:cxn ang="0">
                        <a:pos x="999" y="670"/>
                      </a:cxn>
                      <a:cxn ang="0">
                        <a:pos x="1092" y="601"/>
                      </a:cxn>
                      <a:cxn ang="0">
                        <a:pos x="1149" y="453"/>
                      </a:cxn>
                      <a:cxn ang="0">
                        <a:pos x="1283" y="524"/>
                      </a:cxn>
                      <a:cxn ang="0">
                        <a:pos x="1342" y="629"/>
                      </a:cxn>
                      <a:cxn ang="0">
                        <a:pos x="1438" y="707"/>
                      </a:cxn>
                      <a:cxn ang="0">
                        <a:pos x="1259" y="776"/>
                      </a:cxn>
                      <a:cxn ang="0">
                        <a:pos x="1295" y="824"/>
                      </a:cxn>
                      <a:cxn ang="0">
                        <a:pos x="1509" y="841"/>
                      </a:cxn>
                      <a:cxn ang="0">
                        <a:pos x="1425" y="786"/>
                      </a:cxn>
                      <a:cxn ang="0">
                        <a:pos x="1399" y="833"/>
                      </a:cxn>
                      <a:cxn ang="0">
                        <a:pos x="1352" y="863"/>
                      </a:cxn>
                      <a:cxn ang="0">
                        <a:pos x="692" y="238"/>
                      </a:cxn>
                      <a:cxn ang="0">
                        <a:pos x="528" y="148"/>
                      </a:cxn>
                      <a:cxn ang="0">
                        <a:pos x="426" y="187"/>
                      </a:cxn>
                      <a:cxn ang="0">
                        <a:pos x="418" y="244"/>
                      </a:cxn>
                      <a:cxn ang="0">
                        <a:pos x="674" y="254"/>
                      </a:cxn>
                      <a:cxn ang="0">
                        <a:pos x="731" y="101"/>
                      </a:cxn>
                      <a:cxn ang="0">
                        <a:pos x="763" y="166"/>
                      </a:cxn>
                      <a:cxn ang="0">
                        <a:pos x="158" y="709"/>
                      </a:cxn>
                      <a:cxn ang="0">
                        <a:pos x="396" y="132"/>
                      </a:cxn>
                    </a:cxnLst>
                    <a:rect l="0" t="0" r="r" b="b"/>
                    <a:pathLst>
                      <a:path w="1511" h="977">
                        <a:moveTo>
                          <a:pt x="989" y="895"/>
                        </a:moveTo>
                        <a:lnTo>
                          <a:pt x="989" y="895"/>
                        </a:lnTo>
                        <a:lnTo>
                          <a:pt x="981" y="891"/>
                        </a:lnTo>
                        <a:lnTo>
                          <a:pt x="983" y="889"/>
                        </a:lnTo>
                        <a:lnTo>
                          <a:pt x="991" y="891"/>
                        </a:lnTo>
                        <a:lnTo>
                          <a:pt x="999" y="893"/>
                        </a:lnTo>
                        <a:lnTo>
                          <a:pt x="1001" y="895"/>
                        </a:lnTo>
                        <a:lnTo>
                          <a:pt x="1003" y="895"/>
                        </a:lnTo>
                        <a:lnTo>
                          <a:pt x="1001" y="895"/>
                        </a:lnTo>
                        <a:lnTo>
                          <a:pt x="989" y="895"/>
                        </a:lnTo>
                        <a:lnTo>
                          <a:pt x="989" y="895"/>
                        </a:lnTo>
                        <a:close/>
                        <a:moveTo>
                          <a:pt x="1050" y="235"/>
                        </a:moveTo>
                        <a:lnTo>
                          <a:pt x="1050" y="235"/>
                        </a:lnTo>
                        <a:lnTo>
                          <a:pt x="1048" y="237"/>
                        </a:lnTo>
                        <a:lnTo>
                          <a:pt x="1044" y="238"/>
                        </a:lnTo>
                        <a:lnTo>
                          <a:pt x="1031" y="238"/>
                        </a:lnTo>
                        <a:lnTo>
                          <a:pt x="1031" y="240"/>
                        </a:lnTo>
                        <a:lnTo>
                          <a:pt x="1033" y="240"/>
                        </a:lnTo>
                        <a:lnTo>
                          <a:pt x="1033" y="244"/>
                        </a:lnTo>
                        <a:lnTo>
                          <a:pt x="1037" y="246"/>
                        </a:lnTo>
                        <a:lnTo>
                          <a:pt x="1039" y="244"/>
                        </a:lnTo>
                        <a:lnTo>
                          <a:pt x="1040" y="248"/>
                        </a:lnTo>
                        <a:lnTo>
                          <a:pt x="1044" y="248"/>
                        </a:lnTo>
                        <a:lnTo>
                          <a:pt x="1054" y="238"/>
                        </a:lnTo>
                        <a:lnTo>
                          <a:pt x="1058" y="235"/>
                        </a:lnTo>
                        <a:lnTo>
                          <a:pt x="1056" y="235"/>
                        </a:lnTo>
                        <a:lnTo>
                          <a:pt x="1050" y="235"/>
                        </a:lnTo>
                        <a:lnTo>
                          <a:pt x="1050" y="235"/>
                        </a:lnTo>
                        <a:close/>
                        <a:moveTo>
                          <a:pt x="1086" y="122"/>
                        </a:moveTo>
                        <a:lnTo>
                          <a:pt x="1084" y="122"/>
                        </a:lnTo>
                        <a:lnTo>
                          <a:pt x="1078" y="108"/>
                        </a:lnTo>
                        <a:lnTo>
                          <a:pt x="1076" y="103"/>
                        </a:lnTo>
                        <a:lnTo>
                          <a:pt x="1072" y="103"/>
                        </a:lnTo>
                        <a:lnTo>
                          <a:pt x="1068" y="103"/>
                        </a:lnTo>
                        <a:lnTo>
                          <a:pt x="1066" y="101"/>
                        </a:lnTo>
                        <a:lnTo>
                          <a:pt x="1058" y="103"/>
                        </a:lnTo>
                        <a:lnTo>
                          <a:pt x="1050" y="106"/>
                        </a:lnTo>
                        <a:lnTo>
                          <a:pt x="1046" y="106"/>
                        </a:lnTo>
                        <a:lnTo>
                          <a:pt x="1044" y="106"/>
                        </a:lnTo>
                        <a:lnTo>
                          <a:pt x="1039" y="101"/>
                        </a:lnTo>
                        <a:lnTo>
                          <a:pt x="1033" y="103"/>
                        </a:lnTo>
                        <a:lnTo>
                          <a:pt x="1029" y="106"/>
                        </a:lnTo>
                        <a:lnTo>
                          <a:pt x="1023" y="106"/>
                        </a:lnTo>
                        <a:lnTo>
                          <a:pt x="1019" y="110"/>
                        </a:lnTo>
                        <a:lnTo>
                          <a:pt x="1017" y="118"/>
                        </a:lnTo>
                        <a:lnTo>
                          <a:pt x="1011" y="132"/>
                        </a:lnTo>
                        <a:lnTo>
                          <a:pt x="1011" y="130"/>
                        </a:lnTo>
                        <a:lnTo>
                          <a:pt x="1011" y="136"/>
                        </a:lnTo>
                        <a:lnTo>
                          <a:pt x="1013" y="140"/>
                        </a:lnTo>
                        <a:lnTo>
                          <a:pt x="1019" y="146"/>
                        </a:lnTo>
                        <a:lnTo>
                          <a:pt x="1023" y="146"/>
                        </a:lnTo>
                        <a:lnTo>
                          <a:pt x="1027" y="142"/>
                        </a:lnTo>
                        <a:lnTo>
                          <a:pt x="1031" y="140"/>
                        </a:lnTo>
                        <a:lnTo>
                          <a:pt x="1039" y="142"/>
                        </a:lnTo>
                        <a:lnTo>
                          <a:pt x="1048" y="142"/>
                        </a:lnTo>
                        <a:lnTo>
                          <a:pt x="1054" y="142"/>
                        </a:lnTo>
                        <a:lnTo>
                          <a:pt x="1056" y="138"/>
                        </a:lnTo>
                        <a:lnTo>
                          <a:pt x="1064" y="132"/>
                        </a:lnTo>
                        <a:lnTo>
                          <a:pt x="1066" y="132"/>
                        </a:lnTo>
                        <a:lnTo>
                          <a:pt x="1072" y="132"/>
                        </a:lnTo>
                        <a:lnTo>
                          <a:pt x="1074" y="130"/>
                        </a:lnTo>
                        <a:lnTo>
                          <a:pt x="1076" y="130"/>
                        </a:lnTo>
                        <a:lnTo>
                          <a:pt x="1082" y="130"/>
                        </a:lnTo>
                        <a:lnTo>
                          <a:pt x="1086" y="128"/>
                        </a:lnTo>
                        <a:lnTo>
                          <a:pt x="1086" y="122"/>
                        </a:lnTo>
                        <a:lnTo>
                          <a:pt x="1086" y="122"/>
                        </a:lnTo>
                        <a:close/>
                        <a:moveTo>
                          <a:pt x="713" y="14"/>
                        </a:moveTo>
                        <a:lnTo>
                          <a:pt x="713" y="14"/>
                        </a:lnTo>
                        <a:lnTo>
                          <a:pt x="715" y="18"/>
                        </a:lnTo>
                        <a:lnTo>
                          <a:pt x="715" y="20"/>
                        </a:lnTo>
                        <a:lnTo>
                          <a:pt x="713" y="20"/>
                        </a:lnTo>
                        <a:lnTo>
                          <a:pt x="706" y="20"/>
                        </a:lnTo>
                        <a:lnTo>
                          <a:pt x="706" y="18"/>
                        </a:lnTo>
                        <a:lnTo>
                          <a:pt x="708" y="14"/>
                        </a:lnTo>
                        <a:lnTo>
                          <a:pt x="702" y="4"/>
                        </a:lnTo>
                        <a:lnTo>
                          <a:pt x="702" y="8"/>
                        </a:lnTo>
                        <a:lnTo>
                          <a:pt x="694" y="8"/>
                        </a:lnTo>
                        <a:lnTo>
                          <a:pt x="694" y="10"/>
                        </a:lnTo>
                        <a:lnTo>
                          <a:pt x="692" y="10"/>
                        </a:lnTo>
                        <a:lnTo>
                          <a:pt x="694" y="14"/>
                        </a:lnTo>
                        <a:lnTo>
                          <a:pt x="704" y="18"/>
                        </a:lnTo>
                        <a:lnTo>
                          <a:pt x="704" y="20"/>
                        </a:lnTo>
                        <a:lnTo>
                          <a:pt x="692" y="20"/>
                        </a:lnTo>
                        <a:lnTo>
                          <a:pt x="692" y="24"/>
                        </a:lnTo>
                        <a:lnTo>
                          <a:pt x="694" y="28"/>
                        </a:lnTo>
                        <a:lnTo>
                          <a:pt x="698" y="30"/>
                        </a:lnTo>
                        <a:lnTo>
                          <a:pt x="698" y="39"/>
                        </a:lnTo>
                        <a:lnTo>
                          <a:pt x="702" y="39"/>
                        </a:lnTo>
                        <a:lnTo>
                          <a:pt x="702" y="41"/>
                        </a:lnTo>
                        <a:lnTo>
                          <a:pt x="698" y="47"/>
                        </a:lnTo>
                        <a:lnTo>
                          <a:pt x="694" y="43"/>
                        </a:lnTo>
                        <a:lnTo>
                          <a:pt x="694" y="41"/>
                        </a:lnTo>
                        <a:lnTo>
                          <a:pt x="694" y="38"/>
                        </a:lnTo>
                        <a:lnTo>
                          <a:pt x="680" y="28"/>
                        </a:lnTo>
                        <a:lnTo>
                          <a:pt x="678" y="20"/>
                        </a:lnTo>
                        <a:lnTo>
                          <a:pt x="674" y="18"/>
                        </a:lnTo>
                        <a:lnTo>
                          <a:pt x="670" y="18"/>
                        </a:lnTo>
                        <a:lnTo>
                          <a:pt x="668" y="20"/>
                        </a:lnTo>
                        <a:lnTo>
                          <a:pt x="668" y="22"/>
                        </a:lnTo>
                        <a:lnTo>
                          <a:pt x="666" y="24"/>
                        </a:lnTo>
                        <a:lnTo>
                          <a:pt x="670" y="24"/>
                        </a:lnTo>
                        <a:lnTo>
                          <a:pt x="670" y="32"/>
                        </a:lnTo>
                        <a:lnTo>
                          <a:pt x="674" y="39"/>
                        </a:lnTo>
                        <a:lnTo>
                          <a:pt x="676" y="39"/>
                        </a:lnTo>
                        <a:lnTo>
                          <a:pt x="678" y="47"/>
                        </a:lnTo>
                        <a:lnTo>
                          <a:pt x="676" y="49"/>
                        </a:lnTo>
                        <a:lnTo>
                          <a:pt x="674" y="49"/>
                        </a:lnTo>
                        <a:lnTo>
                          <a:pt x="674" y="47"/>
                        </a:lnTo>
                        <a:lnTo>
                          <a:pt x="658" y="49"/>
                        </a:lnTo>
                        <a:lnTo>
                          <a:pt x="660" y="49"/>
                        </a:lnTo>
                        <a:lnTo>
                          <a:pt x="664" y="51"/>
                        </a:lnTo>
                        <a:lnTo>
                          <a:pt x="660" y="53"/>
                        </a:lnTo>
                        <a:lnTo>
                          <a:pt x="656" y="53"/>
                        </a:lnTo>
                        <a:lnTo>
                          <a:pt x="656" y="61"/>
                        </a:lnTo>
                        <a:lnTo>
                          <a:pt x="658" y="63"/>
                        </a:lnTo>
                        <a:lnTo>
                          <a:pt x="664" y="63"/>
                        </a:lnTo>
                        <a:lnTo>
                          <a:pt x="670" y="61"/>
                        </a:lnTo>
                        <a:lnTo>
                          <a:pt x="676" y="57"/>
                        </a:lnTo>
                        <a:lnTo>
                          <a:pt x="684" y="57"/>
                        </a:lnTo>
                        <a:lnTo>
                          <a:pt x="694" y="57"/>
                        </a:lnTo>
                        <a:lnTo>
                          <a:pt x="702" y="51"/>
                        </a:lnTo>
                        <a:lnTo>
                          <a:pt x="702" y="57"/>
                        </a:lnTo>
                        <a:lnTo>
                          <a:pt x="698" y="57"/>
                        </a:lnTo>
                        <a:lnTo>
                          <a:pt x="696" y="59"/>
                        </a:lnTo>
                        <a:lnTo>
                          <a:pt x="688" y="63"/>
                        </a:lnTo>
                        <a:lnTo>
                          <a:pt x="688" y="71"/>
                        </a:lnTo>
                        <a:lnTo>
                          <a:pt x="694" y="73"/>
                        </a:lnTo>
                        <a:lnTo>
                          <a:pt x="698" y="73"/>
                        </a:lnTo>
                        <a:lnTo>
                          <a:pt x="706" y="73"/>
                        </a:lnTo>
                        <a:lnTo>
                          <a:pt x="715" y="77"/>
                        </a:lnTo>
                        <a:lnTo>
                          <a:pt x="729" y="73"/>
                        </a:lnTo>
                        <a:lnTo>
                          <a:pt x="743" y="73"/>
                        </a:lnTo>
                        <a:lnTo>
                          <a:pt x="745" y="71"/>
                        </a:lnTo>
                        <a:lnTo>
                          <a:pt x="743" y="67"/>
                        </a:lnTo>
                        <a:lnTo>
                          <a:pt x="745" y="67"/>
                        </a:lnTo>
                        <a:lnTo>
                          <a:pt x="749" y="63"/>
                        </a:lnTo>
                        <a:lnTo>
                          <a:pt x="745" y="61"/>
                        </a:lnTo>
                        <a:lnTo>
                          <a:pt x="743" y="59"/>
                        </a:lnTo>
                        <a:lnTo>
                          <a:pt x="741" y="59"/>
                        </a:lnTo>
                        <a:lnTo>
                          <a:pt x="741" y="51"/>
                        </a:lnTo>
                        <a:lnTo>
                          <a:pt x="743" y="51"/>
                        </a:lnTo>
                        <a:lnTo>
                          <a:pt x="743" y="47"/>
                        </a:lnTo>
                        <a:lnTo>
                          <a:pt x="735" y="47"/>
                        </a:lnTo>
                        <a:lnTo>
                          <a:pt x="739" y="41"/>
                        </a:lnTo>
                        <a:lnTo>
                          <a:pt x="739" y="38"/>
                        </a:lnTo>
                        <a:lnTo>
                          <a:pt x="735" y="32"/>
                        </a:lnTo>
                        <a:lnTo>
                          <a:pt x="733" y="28"/>
                        </a:lnTo>
                        <a:lnTo>
                          <a:pt x="735" y="20"/>
                        </a:lnTo>
                        <a:lnTo>
                          <a:pt x="723" y="14"/>
                        </a:lnTo>
                        <a:lnTo>
                          <a:pt x="725" y="14"/>
                        </a:lnTo>
                        <a:lnTo>
                          <a:pt x="725" y="12"/>
                        </a:lnTo>
                        <a:lnTo>
                          <a:pt x="721" y="10"/>
                        </a:lnTo>
                        <a:lnTo>
                          <a:pt x="715" y="8"/>
                        </a:lnTo>
                        <a:lnTo>
                          <a:pt x="713" y="14"/>
                        </a:lnTo>
                        <a:lnTo>
                          <a:pt x="713" y="14"/>
                        </a:lnTo>
                        <a:close/>
                        <a:moveTo>
                          <a:pt x="631" y="32"/>
                        </a:moveTo>
                        <a:lnTo>
                          <a:pt x="631" y="34"/>
                        </a:lnTo>
                        <a:lnTo>
                          <a:pt x="648" y="32"/>
                        </a:lnTo>
                        <a:lnTo>
                          <a:pt x="646" y="34"/>
                        </a:lnTo>
                        <a:lnTo>
                          <a:pt x="633" y="39"/>
                        </a:lnTo>
                        <a:lnTo>
                          <a:pt x="631" y="41"/>
                        </a:lnTo>
                        <a:lnTo>
                          <a:pt x="646" y="39"/>
                        </a:lnTo>
                        <a:lnTo>
                          <a:pt x="648" y="41"/>
                        </a:lnTo>
                        <a:lnTo>
                          <a:pt x="643" y="43"/>
                        </a:lnTo>
                        <a:lnTo>
                          <a:pt x="641" y="49"/>
                        </a:lnTo>
                        <a:lnTo>
                          <a:pt x="637" y="49"/>
                        </a:lnTo>
                        <a:lnTo>
                          <a:pt x="637" y="53"/>
                        </a:lnTo>
                        <a:lnTo>
                          <a:pt x="643" y="53"/>
                        </a:lnTo>
                        <a:lnTo>
                          <a:pt x="650" y="51"/>
                        </a:lnTo>
                        <a:lnTo>
                          <a:pt x="654" y="49"/>
                        </a:lnTo>
                        <a:lnTo>
                          <a:pt x="656" y="47"/>
                        </a:lnTo>
                        <a:lnTo>
                          <a:pt x="664" y="41"/>
                        </a:lnTo>
                        <a:lnTo>
                          <a:pt x="664" y="39"/>
                        </a:lnTo>
                        <a:lnTo>
                          <a:pt x="660" y="39"/>
                        </a:lnTo>
                        <a:lnTo>
                          <a:pt x="660" y="38"/>
                        </a:lnTo>
                        <a:lnTo>
                          <a:pt x="664" y="34"/>
                        </a:lnTo>
                        <a:lnTo>
                          <a:pt x="664" y="32"/>
                        </a:lnTo>
                        <a:lnTo>
                          <a:pt x="664" y="30"/>
                        </a:lnTo>
                        <a:lnTo>
                          <a:pt x="658" y="28"/>
                        </a:lnTo>
                        <a:lnTo>
                          <a:pt x="650" y="30"/>
                        </a:lnTo>
                        <a:lnTo>
                          <a:pt x="656" y="22"/>
                        </a:lnTo>
                        <a:lnTo>
                          <a:pt x="656" y="20"/>
                        </a:lnTo>
                        <a:lnTo>
                          <a:pt x="650" y="18"/>
                        </a:lnTo>
                        <a:lnTo>
                          <a:pt x="641" y="20"/>
                        </a:lnTo>
                        <a:lnTo>
                          <a:pt x="633" y="22"/>
                        </a:lnTo>
                        <a:lnTo>
                          <a:pt x="629" y="24"/>
                        </a:lnTo>
                        <a:lnTo>
                          <a:pt x="627" y="24"/>
                        </a:lnTo>
                        <a:lnTo>
                          <a:pt x="627" y="28"/>
                        </a:lnTo>
                        <a:lnTo>
                          <a:pt x="627" y="30"/>
                        </a:lnTo>
                        <a:lnTo>
                          <a:pt x="631" y="32"/>
                        </a:lnTo>
                        <a:lnTo>
                          <a:pt x="631" y="32"/>
                        </a:lnTo>
                        <a:close/>
                        <a:moveTo>
                          <a:pt x="771" y="79"/>
                        </a:moveTo>
                        <a:lnTo>
                          <a:pt x="771" y="79"/>
                        </a:lnTo>
                        <a:lnTo>
                          <a:pt x="786" y="83"/>
                        </a:lnTo>
                        <a:lnTo>
                          <a:pt x="786" y="81"/>
                        </a:lnTo>
                        <a:lnTo>
                          <a:pt x="788" y="81"/>
                        </a:lnTo>
                        <a:lnTo>
                          <a:pt x="794" y="87"/>
                        </a:lnTo>
                        <a:lnTo>
                          <a:pt x="800" y="87"/>
                        </a:lnTo>
                        <a:lnTo>
                          <a:pt x="804" y="71"/>
                        </a:lnTo>
                        <a:lnTo>
                          <a:pt x="804" y="63"/>
                        </a:lnTo>
                        <a:lnTo>
                          <a:pt x="804" y="59"/>
                        </a:lnTo>
                        <a:lnTo>
                          <a:pt x="798" y="57"/>
                        </a:lnTo>
                        <a:lnTo>
                          <a:pt x="796" y="53"/>
                        </a:lnTo>
                        <a:lnTo>
                          <a:pt x="794" y="49"/>
                        </a:lnTo>
                        <a:lnTo>
                          <a:pt x="790" y="49"/>
                        </a:lnTo>
                        <a:lnTo>
                          <a:pt x="786" y="47"/>
                        </a:lnTo>
                        <a:lnTo>
                          <a:pt x="776" y="47"/>
                        </a:lnTo>
                        <a:lnTo>
                          <a:pt x="773" y="53"/>
                        </a:lnTo>
                        <a:lnTo>
                          <a:pt x="769" y="59"/>
                        </a:lnTo>
                        <a:lnTo>
                          <a:pt x="767" y="61"/>
                        </a:lnTo>
                        <a:lnTo>
                          <a:pt x="763" y="61"/>
                        </a:lnTo>
                        <a:lnTo>
                          <a:pt x="763" y="67"/>
                        </a:lnTo>
                        <a:lnTo>
                          <a:pt x="761" y="69"/>
                        </a:lnTo>
                        <a:lnTo>
                          <a:pt x="761" y="73"/>
                        </a:lnTo>
                        <a:lnTo>
                          <a:pt x="761" y="77"/>
                        </a:lnTo>
                        <a:lnTo>
                          <a:pt x="763" y="77"/>
                        </a:lnTo>
                        <a:lnTo>
                          <a:pt x="763" y="73"/>
                        </a:lnTo>
                        <a:lnTo>
                          <a:pt x="769" y="77"/>
                        </a:lnTo>
                        <a:lnTo>
                          <a:pt x="771" y="79"/>
                        </a:lnTo>
                        <a:lnTo>
                          <a:pt x="771" y="79"/>
                        </a:lnTo>
                        <a:close/>
                        <a:moveTo>
                          <a:pt x="853" y="91"/>
                        </a:moveTo>
                        <a:lnTo>
                          <a:pt x="853" y="91"/>
                        </a:lnTo>
                        <a:lnTo>
                          <a:pt x="851" y="89"/>
                        </a:lnTo>
                        <a:lnTo>
                          <a:pt x="851" y="87"/>
                        </a:lnTo>
                        <a:lnTo>
                          <a:pt x="845" y="87"/>
                        </a:lnTo>
                        <a:lnTo>
                          <a:pt x="845" y="91"/>
                        </a:lnTo>
                        <a:lnTo>
                          <a:pt x="841" y="91"/>
                        </a:lnTo>
                        <a:lnTo>
                          <a:pt x="836" y="91"/>
                        </a:lnTo>
                        <a:lnTo>
                          <a:pt x="836" y="83"/>
                        </a:lnTo>
                        <a:lnTo>
                          <a:pt x="836" y="81"/>
                        </a:lnTo>
                        <a:lnTo>
                          <a:pt x="834" y="71"/>
                        </a:lnTo>
                        <a:lnTo>
                          <a:pt x="836" y="69"/>
                        </a:lnTo>
                        <a:lnTo>
                          <a:pt x="836" y="63"/>
                        </a:lnTo>
                        <a:lnTo>
                          <a:pt x="834" y="59"/>
                        </a:lnTo>
                        <a:lnTo>
                          <a:pt x="838" y="53"/>
                        </a:lnTo>
                        <a:lnTo>
                          <a:pt x="838" y="49"/>
                        </a:lnTo>
                        <a:lnTo>
                          <a:pt x="836" y="43"/>
                        </a:lnTo>
                        <a:lnTo>
                          <a:pt x="832" y="41"/>
                        </a:lnTo>
                        <a:lnTo>
                          <a:pt x="832" y="39"/>
                        </a:lnTo>
                        <a:lnTo>
                          <a:pt x="828" y="34"/>
                        </a:lnTo>
                        <a:lnTo>
                          <a:pt x="824" y="34"/>
                        </a:lnTo>
                        <a:lnTo>
                          <a:pt x="812" y="32"/>
                        </a:lnTo>
                        <a:lnTo>
                          <a:pt x="812" y="28"/>
                        </a:lnTo>
                        <a:lnTo>
                          <a:pt x="808" y="28"/>
                        </a:lnTo>
                        <a:lnTo>
                          <a:pt x="806" y="30"/>
                        </a:lnTo>
                        <a:lnTo>
                          <a:pt x="804" y="34"/>
                        </a:lnTo>
                        <a:lnTo>
                          <a:pt x="800" y="34"/>
                        </a:lnTo>
                        <a:lnTo>
                          <a:pt x="794" y="30"/>
                        </a:lnTo>
                        <a:lnTo>
                          <a:pt x="786" y="28"/>
                        </a:lnTo>
                        <a:lnTo>
                          <a:pt x="778" y="28"/>
                        </a:lnTo>
                        <a:lnTo>
                          <a:pt x="773" y="24"/>
                        </a:lnTo>
                        <a:lnTo>
                          <a:pt x="771" y="22"/>
                        </a:lnTo>
                        <a:lnTo>
                          <a:pt x="769" y="18"/>
                        </a:lnTo>
                        <a:lnTo>
                          <a:pt x="761" y="12"/>
                        </a:lnTo>
                        <a:lnTo>
                          <a:pt x="761" y="10"/>
                        </a:lnTo>
                        <a:lnTo>
                          <a:pt x="763" y="10"/>
                        </a:lnTo>
                        <a:lnTo>
                          <a:pt x="769" y="2"/>
                        </a:lnTo>
                        <a:lnTo>
                          <a:pt x="776" y="4"/>
                        </a:lnTo>
                        <a:lnTo>
                          <a:pt x="780" y="2"/>
                        </a:lnTo>
                        <a:lnTo>
                          <a:pt x="780" y="4"/>
                        </a:lnTo>
                        <a:lnTo>
                          <a:pt x="794" y="8"/>
                        </a:lnTo>
                        <a:lnTo>
                          <a:pt x="800" y="8"/>
                        </a:lnTo>
                        <a:lnTo>
                          <a:pt x="806" y="8"/>
                        </a:lnTo>
                        <a:lnTo>
                          <a:pt x="814" y="12"/>
                        </a:lnTo>
                        <a:lnTo>
                          <a:pt x="814" y="18"/>
                        </a:lnTo>
                        <a:lnTo>
                          <a:pt x="826" y="18"/>
                        </a:lnTo>
                        <a:lnTo>
                          <a:pt x="843" y="12"/>
                        </a:lnTo>
                        <a:lnTo>
                          <a:pt x="845" y="20"/>
                        </a:lnTo>
                        <a:lnTo>
                          <a:pt x="851" y="20"/>
                        </a:lnTo>
                        <a:lnTo>
                          <a:pt x="855" y="20"/>
                        </a:lnTo>
                        <a:lnTo>
                          <a:pt x="859" y="24"/>
                        </a:lnTo>
                        <a:lnTo>
                          <a:pt x="871" y="28"/>
                        </a:lnTo>
                        <a:lnTo>
                          <a:pt x="871" y="32"/>
                        </a:lnTo>
                        <a:lnTo>
                          <a:pt x="863" y="34"/>
                        </a:lnTo>
                        <a:lnTo>
                          <a:pt x="853" y="34"/>
                        </a:lnTo>
                        <a:lnTo>
                          <a:pt x="853" y="38"/>
                        </a:lnTo>
                        <a:lnTo>
                          <a:pt x="859" y="39"/>
                        </a:lnTo>
                        <a:lnTo>
                          <a:pt x="855" y="43"/>
                        </a:lnTo>
                        <a:lnTo>
                          <a:pt x="859" y="43"/>
                        </a:lnTo>
                        <a:lnTo>
                          <a:pt x="861" y="39"/>
                        </a:lnTo>
                        <a:lnTo>
                          <a:pt x="869" y="39"/>
                        </a:lnTo>
                        <a:lnTo>
                          <a:pt x="875" y="41"/>
                        </a:lnTo>
                        <a:lnTo>
                          <a:pt x="875" y="49"/>
                        </a:lnTo>
                        <a:lnTo>
                          <a:pt x="879" y="47"/>
                        </a:lnTo>
                        <a:lnTo>
                          <a:pt x="879" y="43"/>
                        </a:lnTo>
                        <a:lnTo>
                          <a:pt x="897" y="49"/>
                        </a:lnTo>
                        <a:lnTo>
                          <a:pt x="897" y="51"/>
                        </a:lnTo>
                        <a:lnTo>
                          <a:pt x="899" y="51"/>
                        </a:lnTo>
                        <a:lnTo>
                          <a:pt x="899" y="49"/>
                        </a:lnTo>
                        <a:lnTo>
                          <a:pt x="903" y="51"/>
                        </a:lnTo>
                        <a:lnTo>
                          <a:pt x="908" y="53"/>
                        </a:lnTo>
                        <a:lnTo>
                          <a:pt x="908" y="47"/>
                        </a:lnTo>
                        <a:lnTo>
                          <a:pt x="918" y="51"/>
                        </a:lnTo>
                        <a:lnTo>
                          <a:pt x="930" y="51"/>
                        </a:lnTo>
                        <a:lnTo>
                          <a:pt x="930" y="49"/>
                        </a:lnTo>
                        <a:lnTo>
                          <a:pt x="936" y="47"/>
                        </a:lnTo>
                        <a:lnTo>
                          <a:pt x="946" y="47"/>
                        </a:lnTo>
                        <a:lnTo>
                          <a:pt x="954" y="47"/>
                        </a:lnTo>
                        <a:lnTo>
                          <a:pt x="954" y="41"/>
                        </a:lnTo>
                        <a:lnTo>
                          <a:pt x="962" y="41"/>
                        </a:lnTo>
                        <a:lnTo>
                          <a:pt x="964" y="39"/>
                        </a:lnTo>
                        <a:lnTo>
                          <a:pt x="970" y="39"/>
                        </a:lnTo>
                        <a:lnTo>
                          <a:pt x="972" y="41"/>
                        </a:lnTo>
                        <a:lnTo>
                          <a:pt x="975" y="43"/>
                        </a:lnTo>
                        <a:lnTo>
                          <a:pt x="981" y="41"/>
                        </a:lnTo>
                        <a:lnTo>
                          <a:pt x="983" y="41"/>
                        </a:lnTo>
                        <a:lnTo>
                          <a:pt x="1003" y="41"/>
                        </a:lnTo>
                        <a:lnTo>
                          <a:pt x="1003" y="47"/>
                        </a:lnTo>
                        <a:lnTo>
                          <a:pt x="1009" y="49"/>
                        </a:lnTo>
                        <a:lnTo>
                          <a:pt x="1013" y="49"/>
                        </a:lnTo>
                        <a:lnTo>
                          <a:pt x="1017" y="47"/>
                        </a:lnTo>
                        <a:lnTo>
                          <a:pt x="1021" y="47"/>
                        </a:lnTo>
                        <a:lnTo>
                          <a:pt x="1027" y="49"/>
                        </a:lnTo>
                        <a:lnTo>
                          <a:pt x="1033" y="53"/>
                        </a:lnTo>
                        <a:lnTo>
                          <a:pt x="1039" y="53"/>
                        </a:lnTo>
                        <a:lnTo>
                          <a:pt x="1040" y="61"/>
                        </a:lnTo>
                        <a:lnTo>
                          <a:pt x="1040" y="63"/>
                        </a:lnTo>
                        <a:lnTo>
                          <a:pt x="1039" y="67"/>
                        </a:lnTo>
                        <a:lnTo>
                          <a:pt x="1029" y="73"/>
                        </a:lnTo>
                        <a:lnTo>
                          <a:pt x="1029" y="71"/>
                        </a:lnTo>
                        <a:lnTo>
                          <a:pt x="1029" y="73"/>
                        </a:lnTo>
                        <a:lnTo>
                          <a:pt x="1029" y="79"/>
                        </a:lnTo>
                        <a:lnTo>
                          <a:pt x="1029" y="81"/>
                        </a:lnTo>
                        <a:lnTo>
                          <a:pt x="1029" y="79"/>
                        </a:lnTo>
                        <a:lnTo>
                          <a:pt x="1027" y="83"/>
                        </a:lnTo>
                        <a:lnTo>
                          <a:pt x="1009" y="87"/>
                        </a:lnTo>
                        <a:lnTo>
                          <a:pt x="993" y="87"/>
                        </a:lnTo>
                        <a:lnTo>
                          <a:pt x="991" y="83"/>
                        </a:lnTo>
                        <a:lnTo>
                          <a:pt x="991" y="87"/>
                        </a:lnTo>
                        <a:lnTo>
                          <a:pt x="989" y="87"/>
                        </a:lnTo>
                        <a:lnTo>
                          <a:pt x="985" y="87"/>
                        </a:lnTo>
                        <a:lnTo>
                          <a:pt x="981" y="83"/>
                        </a:lnTo>
                        <a:lnTo>
                          <a:pt x="979" y="79"/>
                        </a:lnTo>
                        <a:lnTo>
                          <a:pt x="975" y="79"/>
                        </a:lnTo>
                        <a:lnTo>
                          <a:pt x="975" y="87"/>
                        </a:lnTo>
                        <a:lnTo>
                          <a:pt x="973" y="87"/>
                        </a:lnTo>
                        <a:lnTo>
                          <a:pt x="954" y="89"/>
                        </a:lnTo>
                        <a:lnTo>
                          <a:pt x="944" y="87"/>
                        </a:lnTo>
                        <a:lnTo>
                          <a:pt x="938" y="89"/>
                        </a:lnTo>
                        <a:lnTo>
                          <a:pt x="938" y="87"/>
                        </a:lnTo>
                        <a:lnTo>
                          <a:pt x="936" y="83"/>
                        </a:lnTo>
                        <a:lnTo>
                          <a:pt x="936" y="89"/>
                        </a:lnTo>
                        <a:lnTo>
                          <a:pt x="920" y="89"/>
                        </a:lnTo>
                        <a:lnTo>
                          <a:pt x="920" y="87"/>
                        </a:lnTo>
                        <a:lnTo>
                          <a:pt x="920" y="83"/>
                        </a:lnTo>
                        <a:lnTo>
                          <a:pt x="914" y="83"/>
                        </a:lnTo>
                        <a:lnTo>
                          <a:pt x="914" y="89"/>
                        </a:lnTo>
                        <a:lnTo>
                          <a:pt x="907" y="89"/>
                        </a:lnTo>
                        <a:lnTo>
                          <a:pt x="903" y="87"/>
                        </a:lnTo>
                        <a:lnTo>
                          <a:pt x="897" y="91"/>
                        </a:lnTo>
                        <a:lnTo>
                          <a:pt x="891" y="91"/>
                        </a:lnTo>
                        <a:lnTo>
                          <a:pt x="889" y="89"/>
                        </a:lnTo>
                        <a:lnTo>
                          <a:pt x="883" y="77"/>
                        </a:lnTo>
                        <a:lnTo>
                          <a:pt x="875" y="81"/>
                        </a:lnTo>
                        <a:lnTo>
                          <a:pt x="875" y="83"/>
                        </a:lnTo>
                        <a:lnTo>
                          <a:pt x="875" y="87"/>
                        </a:lnTo>
                        <a:lnTo>
                          <a:pt x="853" y="91"/>
                        </a:lnTo>
                        <a:lnTo>
                          <a:pt x="853" y="91"/>
                        </a:lnTo>
                        <a:close/>
                        <a:moveTo>
                          <a:pt x="436" y="43"/>
                        </a:moveTo>
                        <a:lnTo>
                          <a:pt x="436" y="43"/>
                        </a:lnTo>
                        <a:lnTo>
                          <a:pt x="428" y="47"/>
                        </a:lnTo>
                        <a:lnTo>
                          <a:pt x="420" y="47"/>
                        </a:lnTo>
                        <a:lnTo>
                          <a:pt x="418" y="49"/>
                        </a:lnTo>
                        <a:lnTo>
                          <a:pt x="420" y="53"/>
                        </a:lnTo>
                        <a:lnTo>
                          <a:pt x="432" y="51"/>
                        </a:lnTo>
                        <a:lnTo>
                          <a:pt x="434" y="53"/>
                        </a:lnTo>
                        <a:lnTo>
                          <a:pt x="432" y="53"/>
                        </a:lnTo>
                        <a:lnTo>
                          <a:pt x="428" y="57"/>
                        </a:lnTo>
                        <a:lnTo>
                          <a:pt x="418" y="59"/>
                        </a:lnTo>
                        <a:lnTo>
                          <a:pt x="416" y="61"/>
                        </a:lnTo>
                        <a:lnTo>
                          <a:pt x="416" y="63"/>
                        </a:lnTo>
                        <a:lnTo>
                          <a:pt x="420" y="67"/>
                        </a:lnTo>
                        <a:lnTo>
                          <a:pt x="426" y="67"/>
                        </a:lnTo>
                        <a:lnTo>
                          <a:pt x="436" y="63"/>
                        </a:lnTo>
                        <a:lnTo>
                          <a:pt x="438" y="63"/>
                        </a:lnTo>
                        <a:lnTo>
                          <a:pt x="438" y="69"/>
                        </a:lnTo>
                        <a:lnTo>
                          <a:pt x="442" y="69"/>
                        </a:lnTo>
                        <a:lnTo>
                          <a:pt x="442" y="61"/>
                        </a:lnTo>
                        <a:lnTo>
                          <a:pt x="446" y="61"/>
                        </a:lnTo>
                        <a:lnTo>
                          <a:pt x="446" y="67"/>
                        </a:lnTo>
                        <a:lnTo>
                          <a:pt x="446" y="71"/>
                        </a:lnTo>
                        <a:lnTo>
                          <a:pt x="451" y="71"/>
                        </a:lnTo>
                        <a:lnTo>
                          <a:pt x="453" y="67"/>
                        </a:lnTo>
                        <a:lnTo>
                          <a:pt x="455" y="67"/>
                        </a:lnTo>
                        <a:lnTo>
                          <a:pt x="455" y="63"/>
                        </a:lnTo>
                        <a:lnTo>
                          <a:pt x="455" y="59"/>
                        </a:lnTo>
                        <a:lnTo>
                          <a:pt x="455" y="57"/>
                        </a:lnTo>
                        <a:lnTo>
                          <a:pt x="457" y="57"/>
                        </a:lnTo>
                        <a:lnTo>
                          <a:pt x="455" y="53"/>
                        </a:lnTo>
                        <a:lnTo>
                          <a:pt x="455" y="51"/>
                        </a:lnTo>
                        <a:lnTo>
                          <a:pt x="455" y="47"/>
                        </a:lnTo>
                        <a:lnTo>
                          <a:pt x="461" y="47"/>
                        </a:lnTo>
                        <a:lnTo>
                          <a:pt x="461" y="63"/>
                        </a:lnTo>
                        <a:lnTo>
                          <a:pt x="473" y="63"/>
                        </a:lnTo>
                        <a:lnTo>
                          <a:pt x="479" y="63"/>
                        </a:lnTo>
                        <a:lnTo>
                          <a:pt x="485" y="61"/>
                        </a:lnTo>
                        <a:lnTo>
                          <a:pt x="489" y="57"/>
                        </a:lnTo>
                        <a:lnTo>
                          <a:pt x="493" y="57"/>
                        </a:lnTo>
                        <a:lnTo>
                          <a:pt x="497" y="61"/>
                        </a:lnTo>
                        <a:lnTo>
                          <a:pt x="501" y="61"/>
                        </a:lnTo>
                        <a:lnTo>
                          <a:pt x="501" y="59"/>
                        </a:lnTo>
                        <a:lnTo>
                          <a:pt x="509" y="61"/>
                        </a:lnTo>
                        <a:lnTo>
                          <a:pt x="516" y="59"/>
                        </a:lnTo>
                        <a:lnTo>
                          <a:pt x="516" y="53"/>
                        </a:lnTo>
                        <a:lnTo>
                          <a:pt x="518" y="53"/>
                        </a:lnTo>
                        <a:lnTo>
                          <a:pt x="518" y="59"/>
                        </a:lnTo>
                        <a:lnTo>
                          <a:pt x="512" y="63"/>
                        </a:lnTo>
                        <a:lnTo>
                          <a:pt x="509" y="69"/>
                        </a:lnTo>
                        <a:lnTo>
                          <a:pt x="503" y="71"/>
                        </a:lnTo>
                        <a:lnTo>
                          <a:pt x="499" y="71"/>
                        </a:lnTo>
                        <a:lnTo>
                          <a:pt x="485" y="71"/>
                        </a:lnTo>
                        <a:lnTo>
                          <a:pt x="479" y="73"/>
                        </a:lnTo>
                        <a:lnTo>
                          <a:pt x="475" y="79"/>
                        </a:lnTo>
                        <a:lnTo>
                          <a:pt x="471" y="79"/>
                        </a:lnTo>
                        <a:lnTo>
                          <a:pt x="465" y="79"/>
                        </a:lnTo>
                        <a:lnTo>
                          <a:pt x="463" y="83"/>
                        </a:lnTo>
                        <a:lnTo>
                          <a:pt x="463" y="87"/>
                        </a:lnTo>
                        <a:lnTo>
                          <a:pt x="465" y="91"/>
                        </a:lnTo>
                        <a:lnTo>
                          <a:pt x="471" y="93"/>
                        </a:lnTo>
                        <a:lnTo>
                          <a:pt x="483" y="93"/>
                        </a:lnTo>
                        <a:lnTo>
                          <a:pt x="491" y="91"/>
                        </a:lnTo>
                        <a:lnTo>
                          <a:pt x="497" y="87"/>
                        </a:lnTo>
                        <a:lnTo>
                          <a:pt x="501" y="87"/>
                        </a:lnTo>
                        <a:lnTo>
                          <a:pt x="507" y="83"/>
                        </a:lnTo>
                        <a:lnTo>
                          <a:pt x="509" y="79"/>
                        </a:lnTo>
                        <a:lnTo>
                          <a:pt x="512" y="73"/>
                        </a:lnTo>
                        <a:lnTo>
                          <a:pt x="518" y="73"/>
                        </a:lnTo>
                        <a:lnTo>
                          <a:pt x="522" y="77"/>
                        </a:lnTo>
                        <a:lnTo>
                          <a:pt x="528" y="71"/>
                        </a:lnTo>
                        <a:lnTo>
                          <a:pt x="536" y="71"/>
                        </a:lnTo>
                        <a:lnTo>
                          <a:pt x="544" y="69"/>
                        </a:lnTo>
                        <a:lnTo>
                          <a:pt x="546" y="67"/>
                        </a:lnTo>
                        <a:lnTo>
                          <a:pt x="550" y="67"/>
                        </a:lnTo>
                        <a:lnTo>
                          <a:pt x="550" y="69"/>
                        </a:lnTo>
                        <a:lnTo>
                          <a:pt x="550" y="71"/>
                        </a:lnTo>
                        <a:lnTo>
                          <a:pt x="554" y="73"/>
                        </a:lnTo>
                        <a:lnTo>
                          <a:pt x="562" y="73"/>
                        </a:lnTo>
                        <a:lnTo>
                          <a:pt x="566" y="69"/>
                        </a:lnTo>
                        <a:lnTo>
                          <a:pt x="568" y="63"/>
                        </a:lnTo>
                        <a:lnTo>
                          <a:pt x="572" y="67"/>
                        </a:lnTo>
                        <a:lnTo>
                          <a:pt x="574" y="67"/>
                        </a:lnTo>
                        <a:lnTo>
                          <a:pt x="585" y="67"/>
                        </a:lnTo>
                        <a:lnTo>
                          <a:pt x="589" y="67"/>
                        </a:lnTo>
                        <a:lnTo>
                          <a:pt x="593" y="67"/>
                        </a:lnTo>
                        <a:lnTo>
                          <a:pt x="599" y="61"/>
                        </a:lnTo>
                        <a:lnTo>
                          <a:pt x="601" y="61"/>
                        </a:lnTo>
                        <a:lnTo>
                          <a:pt x="599" y="43"/>
                        </a:lnTo>
                        <a:lnTo>
                          <a:pt x="599" y="38"/>
                        </a:lnTo>
                        <a:lnTo>
                          <a:pt x="595" y="32"/>
                        </a:lnTo>
                        <a:lnTo>
                          <a:pt x="589" y="28"/>
                        </a:lnTo>
                        <a:lnTo>
                          <a:pt x="589" y="24"/>
                        </a:lnTo>
                        <a:lnTo>
                          <a:pt x="585" y="28"/>
                        </a:lnTo>
                        <a:lnTo>
                          <a:pt x="585" y="34"/>
                        </a:lnTo>
                        <a:lnTo>
                          <a:pt x="589" y="38"/>
                        </a:lnTo>
                        <a:lnTo>
                          <a:pt x="585" y="39"/>
                        </a:lnTo>
                        <a:lnTo>
                          <a:pt x="583" y="41"/>
                        </a:lnTo>
                        <a:lnTo>
                          <a:pt x="583" y="47"/>
                        </a:lnTo>
                        <a:lnTo>
                          <a:pt x="581" y="49"/>
                        </a:lnTo>
                        <a:lnTo>
                          <a:pt x="578" y="38"/>
                        </a:lnTo>
                        <a:lnTo>
                          <a:pt x="572" y="39"/>
                        </a:lnTo>
                        <a:lnTo>
                          <a:pt x="572" y="43"/>
                        </a:lnTo>
                        <a:lnTo>
                          <a:pt x="568" y="43"/>
                        </a:lnTo>
                        <a:lnTo>
                          <a:pt x="568" y="41"/>
                        </a:lnTo>
                        <a:lnTo>
                          <a:pt x="572" y="39"/>
                        </a:lnTo>
                        <a:lnTo>
                          <a:pt x="572" y="34"/>
                        </a:lnTo>
                        <a:lnTo>
                          <a:pt x="572" y="28"/>
                        </a:lnTo>
                        <a:lnTo>
                          <a:pt x="572" y="24"/>
                        </a:lnTo>
                        <a:lnTo>
                          <a:pt x="566" y="24"/>
                        </a:lnTo>
                        <a:lnTo>
                          <a:pt x="564" y="28"/>
                        </a:lnTo>
                        <a:lnTo>
                          <a:pt x="558" y="30"/>
                        </a:lnTo>
                        <a:lnTo>
                          <a:pt x="550" y="20"/>
                        </a:lnTo>
                        <a:lnTo>
                          <a:pt x="546" y="20"/>
                        </a:lnTo>
                        <a:lnTo>
                          <a:pt x="544" y="18"/>
                        </a:lnTo>
                        <a:lnTo>
                          <a:pt x="544" y="12"/>
                        </a:lnTo>
                        <a:lnTo>
                          <a:pt x="540" y="8"/>
                        </a:lnTo>
                        <a:lnTo>
                          <a:pt x="540" y="2"/>
                        </a:lnTo>
                        <a:lnTo>
                          <a:pt x="536" y="0"/>
                        </a:lnTo>
                        <a:lnTo>
                          <a:pt x="536" y="4"/>
                        </a:lnTo>
                        <a:lnTo>
                          <a:pt x="534" y="4"/>
                        </a:lnTo>
                        <a:lnTo>
                          <a:pt x="528" y="2"/>
                        </a:lnTo>
                        <a:lnTo>
                          <a:pt x="534" y="14"/>
                        </a:lnTo>
                        <a:lnTo>
                          <a:pt x="530" y="14"/>
                        </a:lnTo>
                        <a:lnTo>
                          <a:pt x="528" y="18"/>
                        </a:lnTo>
                        <a:lnTo>
                          <a:pt x="530" y="18"/>
                        </a:lnTo>
                        <a:lnTo>
                          <a:pt x="530" y="22"/>
                        </a:lnTo>
                        <a:lnTo>
                          <a:pt x="528" y="30"/>
                        </a:lnTo>
                        <a:lnTo>
                          <a:pt x="540" y="34"/>
                        </a:lnTo>
                        <a:lnTo>
                          <a:pt x="536" y="43"/>
                        </a:lnTo>
                        <a:lnTo>
                          <a:pt x="544" y="43"/>
                        </a:lnTo>
                        <a:lnTo>
                          <a:pt x="546" y="47"/>
                        </a:lnTo>
                        <a:lnTo>
                          <a:pt x="546" y="51"/>
                        </a:lnTo>
                        <a:lnTo>
                          <a:pt x="520" y="49"/>
                        </a:lnTo>
                        <a:lnTo>
                          <a:pt x="512" y="49"/>
                        </a:lnTo>
                        <a:lnTo>
                          <a:pt x="507" y="49"/>
                        </a:lnTo>
                        <a:lnTo>
                          <a:pt x="507" y="43"/>
                        </a:lnTo>
                        <a:lnTo>
                          <a:pt x="499" y="43"/>
                        </a:lnTo>
                        <a:lnTo>
                          <a:pt x="493" y="39"/>
                        </a:lnTo>
                        <a:lnTo>
                          <a:pt x="489" y="38"/>
                        </a:lnTo>
                        <a:lnTo>
                          <a:pt x="481" y="38"/>
                        </a:lnTo>
                        <a:lnTo>
                          <a:pt x="475" y="34"/>
                        </a:lnTo>
                        <a:lnTo>
                          <a:pt x="473" y="32"/>
                        </a:lnTo>
                        <a:lnTo>
                          <a:pt x="463" y="30"/>
                        </a:lnTo>
                        <a:lnTo>
                          <a:pt x="455" y="32"/>
                        </a:lnTo>
                        <a:lnTo>
                          <a:pt x="451" y="28"/>
                        </a:lnTo>
                        <a:lnTo>
                          <a:pt x="442" y="28"/>
                        </a:lnTo>
                        <a:lnTo>
                          <a:pt x="442" y="32"/>
                        </a:lnTo>
                        <a:lnTo>
                          <a:pt x="428" y="30"/>
                        </a:lnTo>
                        <a:lnTo>
                          <a:pt x="428" y="39"/>
                        </a:lnTo>
                        <a:lnTo>
                          <a:pt x="432" y="41"/>
                        </a:lnTo>
                        <a:lnTo>
                          <a:pt x="436" y="43"/>
                        </a:lnTo>
                        <a:lnTo>
                          <a:pt x="436" y="43"/>
                        </a:lnTo>
                        <a:close/>
                        <a:moveTo>
                          <a:pt x="999" y="412"/>
                        </a:moveTo>
                        <a:lnTo>
                          <a:pt x="999" y="412"/>
                        </a:lnTo>
                        <a:lnTo>
                          <a:pt x="991" y="412"/>
                        </a:lnTo>
                        <a:lnTo>
                          <a:pt x="989" y="416"/>
                        </a:lnTo>
                        <a:lnTo>
                          <a:pt x="985" y="410"/>
                        </a:lnTo>
                        <a:lnTo>
                          <a:pt x="983" y="400"/>
                        </a:lnTo>
                        <a:lnTo>
                          <a:pt x="981" y="400"/>
                        </a:lnTo>
                        <a:lnTo>
                          <a:pt x="981" y="396"/>
                        </a:lnTo>
                        <a:lnTo>
                          <a:pt x="972" y="390"/>
                        </a:lnTo>
                        <a:lnTo>
                          <a:pt x="972" y="386"/>
                        </a:lnTo>
                        <a:lnTo>
                          <a:pt x="970" y="386"/>
                        </a:lnTo>
                        <a:lnTo>
                          <a:pt x="970" y="384"/>
                        </a:lnTo>
                        <a:lnTo>
                          <a:pt x="966" y="382"/>
                        </a:lnTo>
                        <a:lnTo>
                          <a:pt x="962" y="382"/>
                        </a:lnTo>
                        <a:lnTo>
                          <a:pt x="954" y="382"/>
                        </a:lnTo>
                        <a:lnTo>
                          <a:pt x="954" y="380"/>
                        </a:lnTo>
                        <a:lnTo>
                          <a:pt x="952" y="380"/>
                        </a:lnTo>
                        <a:lnTo>
                          <a:pt x="948" y="380"/>
                        </a:lnTo>
                        <a:lnTo>
                          <a:pt x="948" y="384"/>
                        </a:lnTo>
                        <a:lnTo>
                          <a:pt x="946" y="382"/>
                        </a:lnTo>
                        <a:lnTo>
                          <a:pt x="944" y="382"/>
                        </a:lnTo>
                        <a:lnTo>
                          <a:pt x="942" y="376"/>
                        </a:lnTo>
                        <a:lnTo>
                          <a:pt x="946" y="372"/>
                        </a:lnTo>
                        <a:lnTo>
                          <a:pt x="944" y="370"/>
                        </a:lnTo>
                        <a:lnTo>
                          <a:pt x="938" y="370"/>
                        </a:lnTo>
                        <a:lnTo>
                          <a:pt x="936" y="386"/>
                        </a:lnTo>
                        <a:lnTo>
                          <a:pt x="938" y="406"/>
                        </a:lnTo>
                        <a:lnTo>
                          <a:pt x="920" y="420"/>
                        </a:lnTo>
                        <a:lnTo>
                          <a:pt x="920" y="422"/>
                        </a:lnTo>
                        <a:lnTo>
                          <a:pt x="920" y="424"/>
                        </a:lnTo>
                        <a:lnTo>
                          <a:pt x="920" y="426"/>
                        </a:lnTo>
                        <a:lnTo>
                          <a:pt x="926" y="430"/>
                        </a:lnTo>
                        <a:lnTo>
                          <a:pt x="928" y="426"/>
                        </a:lnTo>
                        <a:lnTo>
                          <a:pt x="936" y="424"/>
                        </a:lnTo>
                        <a:lnTo>
                          <a:pt x="938" y="426"/>
                        </a:lnTo>
                        <a:lnTo>
                          <a:pt x="936" y="426"/>
                        </a:lnTo>
                        <a:lnTo>
                          <a:pt x="938" y="435"/>
                        </a:lnTo>
                        <a:lnTo>
                          <a:pt x="946" y="435"/>
                        </a:lnTo>
                        <a:lnTo>
                          <a:pt x="954" y="434"/>
                        </a:lnTo>
                        <a:lnTo>
                          <a:pt x="954" y="432"/>
                        </a:lnTo>
                        <a:lnTo>
                          <a:pt x="956" y="426"/>
                        </a:lnTo>
                        <a:lnTo>
                          <a:pt x="956" y="420"/>
                        </a:lnTo>
                        <a:lnTo>
                          <a:pt x="956" y="412"/>
                        </a:lnTo>
                        <a:lnTo>
                          <a:pt x="964" y="404"/>
                        </a:lnTo>
                        <a:lnTo>
                          <a:pt x="970" y="404"/>
                        </a:lnTo>
                        <a:lnTo>
                          <a:pt x="970" y="402"/>
                        </a:lnTo>
                        <a:lnTo>
                          <a:pt x="973" y="402"/>
                        </a:lnTo>
                        <a:lnTo>
                          <a:pt x="975" y="410"/>
                        </a:lnTo>
                        <a:lnTo>
                          <a:pt x="975" y="414"/>
                        </a:lnTo>
                        <a:lnTo>
                          <a:pt x="972" y="416"/>
                        </a:lnTo>
                        <a:lnTo>
                          <a:pt x="972" y="420"/>
                        </a:lnTo>
                        <a:lnTo>
                          <a:pt x="975" y="420"/>
                        </a:lnTo>
                        <a:lnTo>
                          <a:pt x="979" y="424"/>
                        </a:lnTo>
                        <a:lnTo>
                          <a:pt x="989" y="424"/>
                        </a:lnTo>
                        <a:lnTo>
                          <a:pt x="999" y="430"/>
                        </a:lnTo>
                        <a:lnTo>
                          <a:pt x="1003" y="424"/>
                        </a:lnTo>
                        <a:lnTo>
                          <a:pt x="1003" y="416"/>
                        </a:lnTo>
                        <a:lnTo>
                          <a:pt x="1007" y="416"/>
                        </a:lnTo>
                        <a:lnTo>
                          <a:pt x="1007" y="412"/>
                        </a:lnTo>
                        <a:lnTo>
                          <a:pt x="999" y="412"/>
                        </a:lnTo>
                        <a:lnTo>
                          <a:pt x="999" y="412"/>
                        </a:lnTo>
                        <a:close/>
                        <a:moveTo>
                          <a:pt x="1354" y="333"/>
                        </a:moveTo>
                        <a:lnTo>
                          <a:pt x="1354" y="333"/>
                        </a:lnTo>
                        <a:lnTo>
                          <a:pt x="1352" y="333"/>
                        </a:lnTo>
                        <a:lnTo>
                          <a:pt x="1352" y="331"/>
                        </a:lnTo>
                        <a:lnTo>
                          <a:pt x="1346" y="331"/>
                        </a:lnTo>
                        <a:lnTo>
                          <a:pt x="1348" y="333"/>
                        </a:lnTo>
                        <a:lnTo>
                          <a:pt x="1348" y="335"/>
                        </a:lnTo>
                        <a:lnTo>
                          <a:pt x="1348" y="337"/>
                        </a:lnTo>
                        <a:lnTo>
                          <a:pt x="1348" y="341"/>
                        </a:lnTo>
                        <a:lnTo>
                          <a:pt x="1348" y="343"/>
                        </a:lnTo>
                        <a:lnTo>
                          <a:pt x="1348" y="341"/>
                        </a:lnTo>
                        <a:lnTo>
                          <a:pt x="1346" y="341"/>
                        </a:lnTo>
                        <a:lnTo>
                          <a:pt x="1342" y="341"/>
                        </a:lnTo>
                        <a:lnTo>
                          <a:pt x="1342" y="335"/>
                        </a:lnTo>
                        <a:lnTo>
                          <a:pt x="1336" y="335"/>
                        </a:lnTo>
                        <a:lnTo>
                          <a:pt x="1334" y="341"/>
                        </a:lnTo>
                        <a:lnTo>
                          <a:pt x="1336" y="341"/>
                        </a:lnTo>
                        <a:lnTo>
                          <a:pt x="1336" y="345"/>
                        </a:lnTo>
                        <a:lnTo>
                          <a:pt x="1328" y="345"/>
                        </a:lnTo>
                        <a:lnTo>
                          <a:pt x="1328" y="351"/>
                        </a:lnTo>
                        <a:lnTo>
                          <a:pt x="1332" y="353"/>
                        </a:lnTo>
                        <a:lnTo>
                          <a:pt x="1332" y="355"/>
                        </a:lnTo>
                        <a:lnTo>
                          <a:pt x="1326" y="355"/>
                        </a:lnTo>
                        <a:lnTo>
                          <a:pt x="1326" y="357"/>
                        </a:lnTo>
                        <a:lnTo>
                          <a:pt x="1328" y="361"/>
                        </a:lnTo>
                        <a:lnTo>
                          <a:pt x="1332" y="361"/>
                        </a:lnTo>
                        <a:lnTo>
                          <a:pt x="1332" y="363"/>
                        </a:lnTo>
                        <a:lnTo>
                          <a:pt x="1324" y="363"/>
                        </a:lnTo>
                        <a:lnTo>
                          <a:pt x="1324" y="365"/>
                        </a:lnTo>
                        <a:lnTo>
                          <a:pt x="1318" y="365"/>
                        </a:lnTo>
                        <a:lnTo>
                          <a:pt x="1318" y="363"/>
                        </a:lnTo>
                        <a:lnTo>
                          <a:pt x="1316" y="361"/>
                        </a:lnTo>
                        <a:lnTo>
                          <a:pt x="1316" y="363"/>
                        </a:lnTo>
                        <a:lnTo>
                          <a:pt x="1314" y="365"/>
                        </a:lnTo>
                        <a:lnTo>
                          <a:pt x="1318" y="367"/>
                        </a:lnTo>
                        <a:lnTo>
                          <a:pt x="1318" y="372"/>
                        </a:lnTo>
                        <a:lnTo>
                          <a:pt x="1320" y="376"/>
                        </a:lnTo>
                        <a:lnTo>
                          <a:pt x="1320" y="380"/>
                        </a:lnTo>
                        <a:lnTo>
                          <a:pt x="1318" y="382"/>
                        </a:lnTo>
                        <a:lnTo>
                          <a:pt x="1316" y="382"/>
                        </a:lnTo>
                        <a:lnTo>
                          <a:pt x="1310" y="384"/>
                        </a:lnTo>
                        <a:lnTo>
                          <a:pt x="1310" y="382"/>
                        </a:lnTo>
                        <a:lnTo>
                          <a:pt x="1308" y="382"/>
                        </a:lnTo>
                        <a:lnTo>
                          <a:pt x="1306" y="382"/>
                        </a:lnTo>
                        <a:lnTo>
                          <a:pt x="1304" y="380"/>
                        </a:lnTo>
                        <a:lnTo>
                          <a:pt x="1304" y="374"/>
                        </a:lnTo>
                        <a:lnTo>
                          <a:pt x="1299" y="380"/>
                        </a:lnTo>
                        <a:lnTo>
                          <a:pt x="1297" y="376"/>
                        </a:lnTo>
                        <a:lnTo>
                          <a:pt x="1299" y="374"/>
                        </a:lnTo>
                        <a:lnTo>
                          <a:pt x="1301" y="370"/>
                        </a:lnTo>
                        <a:lnTo>
                          <a:pt x="1299" y="370"/>
                        </a:lnTo>
                        <a:lnTo>
                          <a:pt x="1289" y="372"/>
                        </a:lnTo>
                        <a:lnTo>
                          <a:pt x="1289" y="370"/>
                        </a:lnTo>
                        <a:lnTo>
                          <a:pt x="1291" y="370"/>
                        </a:lnTo>
                        <a:lnTo>
                          <a:pt x="1291" y="367"/>
                        </a:lnTo>
                        <a:lnTo>
                          <a:pt x="1295" y="363"/>
                        </a:lnTo>
                        <a:lnTo>
                          <a:pt x="1291" y="363"/>
                        </a:lnTo>
                        <a:lnTo>
                          <a:pt x="1289" y="365"/>
                        </a:lnTo>
                        <a:lnTo>
                          <a:pt x="1287" y="365"/>
                        </a:lnTo>
                        <a:lnTo>
                          <a:pt x="1287" y="361"/>
                        </a:lnTo>
                        <a:lnTo>
                          <a:pt x="1279" y="361"/>
                        </a:lnTo>
                        <a:lnTo>
                          <a:pt x="1279" y="357"/>
                        </a:lnTo>
                        <a:lnTo>
                          <a:pt x="1283" y="357"/>
                        </a:lnTo>
                        <a:lnTo>
                          <a:pt x="1287" y="353"/>
                        </a:lnTo>
                        <a:lnTo>
                          <a:pt x="1279" y="355"/>
                        </a:lnTo>
                        <a:lnTo>
                          <a:pt x="1271" y="355"/>
                        </a:lnTo>
                        <a:lnTo>
                          <a:pt x="1267" y="353"/>
                        </a:lnTo>
                        <a:lnTo>
                          <a:pt x="1263" y="353"/>
                        </a:lnTo>
                        <a:lnTo>
                          <a:pt x="1261" y="351"/>
                        </a:lnTo>
                        <a:lnTo>
                          <a:pt x="1259" y="347"/>
                        </a:lnTo>
                        <a:lnTo>
                          <a:pt x="1259" y="343"/>
                        </a:lnTo>
                        <a:lnTo>
                          <a:pt x="1253" y="341"/>
                        </a:lnTo>
                        <a:lnTo>
                          <a:pt x="1255" y="337"/>
                        </a:lnTo>
                        <a:lnTo>
                          <a:pt x="1255" y="335"/>
                        </a:lnTo>
                        <a:lnTo>
                          <a:pt x="1253" y="335"/>
                        </a:lnTo>
                        <a:lnTo>
                          <a:pt x="1251" y="335"/>
                        </a:lnTo>
                        <a:lnTo>
                          <a:pt x="1249" y="333"/>
                        </a:lnTo>
                        <a:lnTo>
                          <a:pt x="1245" y="333"/>
                        </a:lnTo>
                        <a:lnTo>
                          <a:pt x="1249" y="335"/>
                        </a:lnTo>
                        <a:lnTo>
                          <a:pt x="1249" y="343"/>
                        </a:lnTo>
                        <a:lnTo>
                          <a:pt x="1249" y="345"/>
                        </a:lnTo>
                        <a:lnTo>
                          <a:pt x="1245" y="345"/>
                        </a:lnTo>
                        <a:lnTo>
                          <a:pt x="1243" y="337"/>
                        </a:lnTo>
                        <a:lnTo>
                          <a:pt x="1239" y="337"/>
                        </a:lnTo>
                        <a:lnTo>
                          <a:pt x="1241" y="343"/>
                        </a:lnTo>
                        <a:lnTo>
                          <a:pt x="1243" y="351"/>
                        </a:lnTo>
                        <a:lnTo>
                          <a:pt x="1245" y="351"/>
                        </a:lnTo>
                        <a:lnTo>
                          <a:pt x="1245" y="353"/>
                        </a:lnTo>
                        <a:lnTo>
                          <a:pt x="1245" y="355"/>
                        </a:lnTo>
                        <a:lnTo>
                          <a:pt x="1241" y="355"/>
                        </a:lnTo>
                        <a:lnTo>
                          <a:pt x="1239" y="353"/>
                        </a:lnTo>
                        <a:lnTo>
                          <a:pt x="1236" y="353"/>
                        </a:lnTo>
                        <a:lnTo>
                          <a:pt x="1234" y="353"/>
                        </a:lnTo>
                        <a:lnTo>
                          <a:pt x="1239" y="363"/>
                        </a:lnTo>
                        <a:lnTo>
                          <a:pt x="1241" y="365"/>
                        </a:lnTo>
                        <a:lnTo>
                          <a:pt x="1249" y="365"/>
                        </a:lnTo>
                        <a:lnTo>
                          <a:pt x="1249" y="372"/>
                        </a:lnTo>
                        <a:lnTo>
                          <a:pt x="1251" y="376"/>
                        </a:lnTo>
                        <a:lnTo>
                          <a:pt x="1255" y="380"/>
                        </a:lnTo>
                        <a:lnTo>
                          <a:pt x="1255" y="382"/>
                        </a:lnTo>
                        <a:lnTo>
                          <a:pt x="1259" y="384"/>
                        </a:lnTo>
                        <a:lnTo>
                          <a:pt x="1261" y="384"/>
                        </a:lnTo>
                        <a:lnTo>
                          <a:pt x="1263" y="384"/>
                        </a:lnTo>
                        <a:lnTo>
                          <a:pt x="1269" y="390"/>
                        </a:lnTo>
                        <a:lnTo>
                          <a:pt x="1269" y="394"/>
                        </a:lnTo>
                        <a:lnTo>
                          <a:pt x="1271" y="392"/>
                        </a:lnTo>
                        <a:lnTo>
                          <a:pt x="1277" y="392"/>
                        </a:lnTo>
                        <a:lnTo>
                          <a:pt x="1277" y="394"/>
                        </a:lnTo>
                        <a:lnTo>
                          <a:pt x="1279" y="396"/>
                        </a:lnTo>
                        <a:lnTo>
                          <a:pt x="1281" y="396"/>
                        </a:lnTo>
                        <a:lnTo>
                          <a:pt x="1279" y="394"/>
                        </a:lnTo>
                        <a:lnTo>
                          <a:pt x="1279" y="392"/>
                        </a:lnTo>
                        <a:lnTo>
                          <a:pt x="1277" y="392"/>
                        </a:lnTo>
                        <a:lnTo>
                          <a:pt x="1279" y="392"/>
                        </a:lnTo>
                        <a:lnTo>
                          <a:pt x="1279" y="390"/>
                        </a:lnTo>
                        <a:lnTo>
                          <a:pt x="1281" y="392"/>
                        </a:lnTo>
                        <a:lnTo>
                          <a:pt x="1283" y="392"/>
                        </a:lnTo>
                        <a:lnTo>
                          <a:pt x="1289" y="404"/>
                        </a:lnTo>
                        <a:lnTo>
                          <a:pt x="1289" y="406"/>
                        </a:lnTo>
                        <a:lnTo>
                          <a:pt x="1287" y="410"/>
                        </a:lnTo>
                        <a:lnTo>
                          <a:pt x="1281" y="406"/>
                        </a:lnTo>
                        <a:lnTo>
                          <a:pt x="1281" y="410"/>
                        </a:lnTo>
                        <a:lnTo>
                          <a:pt x="1283" y="416"/>
                        </a:lnTo>
                        <a:lnTo>
                          <a:pt x="1277" y="416"/>
                        </a:lnTo>
                        <a:lnTo>
                          <a:pt x="1277" y="422"/>
                        </a:lnTo>
                        <a:lnTo>
                          <a:pt x="1281" y="422"/>
                        </a:lnTo>
                        <a:lnTo>
                          <a:pt x="1283" y="432"/>
                        </a:lnTo>
                        <a:lnTo>
                          <a:pt x="1289" y="430"/>
                        </a:lnTo>
                        <a:lnTo>
                          <a:pt x="1289" y="432"/>
                        </a:lnTo>
                        <a:lnTo>
                          <a:pt x="1283" y="434"/>
                        </a:lnTo>
                        <a:lnTo>
                          <a:pt x="1279" y="426"/>
                        </a:lnTo>
                        <a:lnTo>
                          <a:pt x="1273" y="424"/>
                        </a:lnTo>
                        <a:lnTo>
                          <a:pt x="1271" y="426"/>
                        </a:lnTo>
                        <a:lnTo>
                          <a:pt x="1271" y="422"/>
                        </a:lnTo>
                        <a:lnTo>
                          <a:pt x="1269" y="422"/>
                        </a:lnTo>
                        <a:lnTo>
                          <a:pt x="1263" y="420"/>
                        </a:lnTo>
                        <a:lnTo>
                          <a:pt x="1255" y="422"/>
                        </a:lnTo>
                        <a:lnTo>
                          <a:pt x="1253" y="422"/>
                        </a:lnTo>
                        <a:lnTo>
                          <a:pt x="1253" y="424"/>
                        </a:lnTo>
                        <a:lnTo>
                          <a:pt x="1249" y="420"/>
                        </a:lnTo>
                        <a:lnTo>
                          <a:pt x="1243" y="416"/>
                        </a:lnTo>
                        <a:lnTo>
                          <a:pt x="1241" y="416"/>
                        </a:lnTo>
                        <a:lnTo>
                          <a:pt x="1241" y="422"/>
                        </a:lnTo>
                        <a:lnTo>
                          <a:pt x="1236" y="422"/>
                        </a:lnTo>
                        <a:lnTo>
                          <a:pt x="1232" y="416"/>
                        </a:lnTo>
                        <a:lnTo>
                          <a:pt x="1226" y="414"/>
                        </a:lnTo>
                        <a:lnTo>
                          <a:pt x="1218" y="414"/>
                        </a:lnTo>
                        <a:lnTo>
                          <a:pt x="1216" y="420"/>
                        </a:lnTo>
                        <a:lnTo>
                          <a:pt x="1216" y="416"/>
                        </a:lnTo>
                        <a:lnTo>
                          <a:pt x="1216" y="420"/>
                        </a:lnTo>
                        <a:lnTo>
                          <a:pt x="1216" y="422"/>
                        </a:lnTo>
                        <a:lnTo>
                          <a:pt x="1226" y="430"/>
                        </a:lnTo>
                        <a:lnTo>
                          <a:pt x="1239" y="435"/>
                        </a:lnTo>
                        <a:lnTo>
                          <a:pt x="1241" y="435"/>
                        </a:lnTo>
                        <a:lnTo>
                          <a:pt x="1241" y="439"/>
                        </a:lnTo>
                        <a:lnTo>
                          <a:pt x="1243" y="439"/>
                        </a:lnTo>
                        <a:lnTo>
                          <a:pt x="1251" y="439"/>
                        </a:lnTo>
                        <a:lnTo>
                          <a:pt x="1255" y="443"/>
                        </a:lnTo>
                        <a:lnTo>
                          <a:pt x="1259" y="443"/>
                        </a:lnTo>
                        <a:lnTo>
                          <a:pt x="1259" y="451"/>
                        </a:lnTo>
                        <a:lnTo>
                          <a:pt x="1267" y="451"/>
                        </a:lnTo>
                        <a:lnTo>
                          <a:pt x="1273" y="453"/>
                        </a:lnTo>
                        <a:lnTo>
                          <a:pt x="1277" y="453"/>
                        </a:lnTo>
                        <a:lnTo>
                          <a:pt x="1277" y="455"/>
                        </a:lnTo>
                        <a:lnTo>
                          <a:pt x="1273" y="455"/>
                        </a:lnTo>
                        <a:lnTo>
                          <a:pt x="1273" y="459"/>
                        </a:lnTo>
                        <a:lnTo>
                          <a:pt x="1273" y="463"/>
                        </a:lnTo>
                        <a:lnTo>
                          <a:pt x="1271" y="465"/>
                        </a:lnTo>
                        <a:lnTo>
                          <a:pt x="1261" y="463"/>
                        </a:lnTo>
                        <a:lnTo>
                          <a:pt x="1259" y="463"/>
                        </a:lnTo>
                        <a:lnTo>
                          <a:pt x="1249" y="459"/>
                        </a:lnTo>
                        <a:lnTo>
                          <a:pt x="1243" y="459"/>
                        </a:lnTo>
                        <a:lnTo>
                          <a:pt x="1236" y="461"/>
                        </a:lnTo>
                        <a:lnTo>
                          <a:pt x="1232" y="455"/>
                        </a:lnTo>
                        <a:lnTo>
                          <a:pt x="1230" y="459"/>
                        </a:lnTo>
                        <a:lnTo>
                          <a:pt x="1230" y="461"/>
                        </a:lnTo>
                        <a:lnTo>
                          <a:pt x="1214" y="455"/>
                        </a:lnTo>
                        <a:lnTo>
                          <a:pt x="1212" y="459"/>
                        </a:lnTo>
                        <a:lnTo>
                          <a:pt x="1206" y="453"/>
                        </a:lnTo>
                        <a:lnTo>
                          <a:pt x="1204" y="461"/>
                        </a:lnTo>
                        <a:lnTo>
                          <a:pt x="1194" y="461"/>
                        </a:lnTo>
                        <a:lnTo>
                          <a:pt x="1190" y="459"/>
                        </a:lnTo>
                        <a:lnTo>
                          <a:pt x="1190" y="455"/>
                        </a:lnTo>
                        <a:lnTo>
                          <a:pt x="1186" y="459"/>
                        </a:lnTo>
                        <a:lnTo>
                          <a:pt x="1184" y="461"/>
                        </a:lnTo>
                        <a:lnTo>
                          <a:pt x="1176" y="455"/>
                        </a:lnTo>
                        <a:lnTo>
                          <a:pt x="1170" y="455"/>
                        </a:lnTo>
                        <a:lnTo>
                          <a:pt x="1170" y="453"/>
                        </a:lnTo>
                        <a:lnTo>
                          <a:pt x="1184" y="449"/>
                        </a:lnTo>
                        <a:lnTo>
                          <a:pt x="1184" y="445"/>
                        </a:lnTo>
                        <a:lnTo>
                          <a:pt x="1186" y="445"/>
                        </a:lnTo>
                        <a:lnTo>
                          <a:pt x="1184" y="443"/>
                        </a:lnTo>
                        <a:lnTo>
                          <a:pt x="1178" y="443"/>
                        </a:lnTo>
                        <a:lnTo>
                          <a:pt x="1178" y="441"/>
                        </a:lnTo>
                        <a:lnTo>
                          <a:pt x="1176" y="441"/>
                        </a:lnTo>
                        <a:lnTo>
                          <a:pt x="1176" y="445"/>
                        </a:lnTo>
                        <a:lnTo>
                          <a:pt x="1174" y="445"/>
                        </a:lnTo>
                        <a:lnTo>
                          <a:pt x="1169" y="443"/>
                        </a:lnTo>
                        <a:lnTo>
                          <a:pt x="1169" y="441"/>
                        </a:lnTo>
                        <a:lnTo>
                          <a:pt x="1167" y="443"/>
                        </a:lnTo>
                        <a:lnTo>
                          <a:pt x="1165" y="443"/>
                        </a:lnTo>
                        <a:lnTo>
                          <a:pt x="1161" y="430"/>
                        </a:lnTo>
                        <a:lnTo>
                          <a:pt x="1157" y="430"/>
                        </a:lnTo>
                        <a:lnTo>
                          <a:pt x="1151" y="414"/>
                        </a:lnTo>
                        <a:lnTo>
                          <a:pt x="1147" y="414"/>
                        </a:lnTo>
                        <a:lnTo>
                          <a:pt x="1143" y="420"/>
                        </a:lnTo>
                        <a:lnTo>
                          <a:pt x="1143" y="414"/>
                        </a:lnTo>
                        <a:lnTo>
                          <a:pt x="1137" y="412"/>
                        </a:lnTo>
                        <a:lnTo>
                          <a:pt x="1137" y="406"/>
                        </a:lnTo>
                        <a:lnTo>
                          <a:pt x="1133" y="406"/>
                        </a:lnTo>
                        <a:lnTo>
                          <a:pt x="1133" y="410"/>
                        </a:lnTo>
                        <a:lnTo>
                          <a:pt x="1133" y="412"/>
                        </a:lnTo>
                        <a:lnTo>
                          <a:pt x="1129" y="414"/>
                        </a:lnTo>
                        <a:lnTo>
                          <a:pt x="1123" y="406"/>
                        </a:lnTo>
                        <a:lnTo>
                          <a:pt x="1123" y="402"/>
                        </a:lnTo>
                        <a:lnTo>
                          <a:pt x="1121" y="402"/>
                        </a:lnTo>
                        <a:lnTo>
                          <a:pt x="1121" y="404"/>
                        </a:lnTo>
                        <a:lnTo>
                          <a:pt x="1119" y="406"/>
                        </a:lnTo>
                        <a:lnTo>
                          <a:pt x="1119" y="410"/>
                        </a:lnTo>
                        <a:lnTo>
                          <a:pt x="1125" y="414"/>
                        </a:lnTo>
                        <a:lnTo>
                          <a:pt x="1125" y="420"/>
                        </a:lnTo>
                        <a:lnTo>
                          <a:pt x="1123" y="420"/>
                        </a:lnTo>
                        <a:lnTo>
                          <a:pt x="1123" y="422"/>
                        </a:lnTo>
                        <a:lnTo>
                          <a:pt x="1113" y="420"/>
                        </a:lnTo>
                        <a:lnTo>
                          <a:pt x="1111" y="414"/>
                        </a:lnTo>
                        <a:lnTo>
                          <a:pt x="1109" y="420"/>
                        </a:lnTo>
                        <a:lnTo>
                          <a:pt x="1105" y="420"/>
                        </a:lnTo>
                        <a:lnTo>
                          <a:pt x="1105" y="424"/>
                        </a:lnTo>
                        <a:lnTo>
                          <a:pt x="1102" y="424"/>
                        </a:lnTo>
                        <a:lnTo>
                          <a:pt x="1098" y="424"/>
                        </a:lnTo>
                        <a:lnTo>
                          <a:pt x="1096" y="430"/>
                        </a:lnTo>
                        <a:lnTo>
                          <a:pt x="1086" y="430"/>
                        </a:lnTo>
                        <a:lnTo>
                          <a:pt x="1084" y="426"/>
                        </a:lnTo>
                        <a:lnTo>
                          <a:pt x="1082" y="426"/>
                        </a:lnTo>
                        <a:lnTo>
                          <a:pt x="1078" y="430"/>
                        </a:lnTo>
                        <a:lnTo>
                          <a:pt x="1078" y="426"/>
                        </a:lnTo>
                        <a:lnTo>
                          <a:pt x="1074" y="424"/>
                        </a:lnTo>
                        <a:lnTo>
                          <a:pt x="1072" y="424"/>
                        </a:lnTo>
                        <a:lnTo>
                          <a:pt x="1068" y="416"/>
                        </a:lnTo>
                        <a:lnTo>
                          <a:pt x="1072" y="412"/>
                        </a:lnTo>
                        <a:lnTo>
                          <a:pt x="1074" y="406"/>
                        </a:lnTo>
                        <a:lnTo>
                          <a:pt x="1072" y="406"/>
                        </a:lnTo>
                        <a:lnTo>
                          <a:pt x="1072" y="402"/>
                        </a:lnTo>
                        <a:lnTo>
                          <a:pt x="1076" y="390"/>
                        </a:lnTo>
                        <a:lnTo>
                          <a:pt x="1092" y="390"/>
                        </a:lnTo>
                        <a:lnTo>
                          <a:pt x="1096" y="392"/>
                        </a:lnTo>
                        <a:lnTo>
                          <a:pt x="1102" y="392"/>
                        </a:lnTo>
                        <a:lnTo>
                          <a:pt x="1102" y="390"/>
                        </a:lnTo>
                        <a:lnTo>
                          <a:pt x="1109" y="390"/>
                        </a:lnTo>
                        <a:lnTo>
                          <a:pt x="1111" y="386"/>
                        </a:lnTo>
                        <a:lnTo>
                          <a:pt x="1113" y="386"/>
                        </a:lnTo>
                        <a:lnTo>
                          <a:pt x="1115" y="390"/>
                        </a:lnTo>
                        <a:lnTo>
                          <a:pt x="1115" y="386"/>
                        </a:lnTo>
                        <a:lnTo>
                          <a:pt x="1121" y="384"/>
                        </a:lnTo>
                        <a:lnTo>
                          <a:pt x="1123" y="386"/>
                        </a:lnTo>
                        <a:lnTo>
                          <a:pt x="1129" y="386"/>
                        </a:lnTo>
                        <a:lnTo>
                          <a:pt x="1133" y="384"/>
                        </a:lnTo>
                        <a:lnTo>
                          <a:pt x="1147" y="382"/>
                        </a:lnTo>
                        <a:lnTo>
                          <a:pt x="1157" y="382"/>
                        </a:lnTo>
                        <a:lnTo>
                          <a:pt x="1153" y="374"/>
                        </a:lnTo>
                        <a:lnTo>
                          <a:pt x="1149" y="372"/>
                        </a:lnTo>
                        <a:lnTo>
                          <a:pt x="1147" y="370"/>
                        </a:lnTo>
                        <a:lnTo>
                          <a:pt x="1143" y="363"/>
                        </a:lnTo>
                        <a:lnTo>
                          <a:pt x="1139" y="363"/>
                        </a:lnTo>
                        <a:lnTo>
                          <a:pt x="1133" y="355"/>
                        </a:lnTo>
                        <a:lnTo>
                          <a:pt x="1133" y="351"/>
                        </a:lnTo>
                        <a:lnTo>
                          <a:pt x="1143" y="347"/>
                        </a:lnTo>
                        <a:lnTo>
                          <a:pt x="1143" y="343"/>
                        </a:lnTo>
                        <a:lnTo>
                          <a:pt x="1147" y="341"/>
                        </a:lnTo>
                        <a:lnTo>
                          <a:pt x="1153" y="333"/>
                        </a:lnTo>
                        <a:lnTo>
                          <a:pt x="1165" y="331"/>
                        </a:lnTo>
                        <a:lnTo>
                          <a:pt x="1157" y="325"/>
                        </a:lnTo>
                        <a:lnTo>
                          <a:pt x="1153" y="321"/>
                        </a:lnTo>
                        <a:lnTo>
                          <a:pt x="1157" y="315"/>
                        </a:lnTo>
                        <a:lnTo>
                          <a:pt x="1157" y="313"/>
                        </a:lnTo>
                        <a:lnTo>
                          <a:pt x="1159" y="313"/>
                        </a:lnTo>
                        <a:lnTo>
                          <a:pt x="1161" y="313"/>
                        </a:lnTo>
                        <a:lnTo>
                          <a:pt x="1165" y="313"/>
                        </a:lnTo>
                        <a:lnTo>
                          <a:pt x="1167" y="311"/>
                        </a:lnTo>
                        <a:lnTo>
                          <a:pt x="1167" y="307"/>
                        </a:lnTo>
                        <a:lnTo>
                          <a:pt x="1161" y="305"/>
                        </a:lnTo>
                        <a:lnTo>
                          <a:pt x="1161" y="302"/>
                        </a:lnTo>
                        <a:lnTo>
                          <a:pt x="1159" y="302"/>
                        </a:lnTo>
                        <a:lnTo>
                          <a:pt x="1159" y="294"/>
                        </a:lnTo>
                        <a:lnTo>
                          <a:pt x="1159" y="286"/>
                        </a:lnTo>
                        <a:lnTo>
                          <a:pt x="1157" y="286"/>
                        </a:lnTo>
                        <a:lnTo>
                          <a:pt x="1153" y="286"/>
                        </a:lnTo>
                        <a:lnTo>
                          <a:pt x="1151" y="282"/>
                        </a:lnTo>
                        <a:lnTo>
                          <a:pt x="1153" y="282"/>
                        </a:lnTo>
                        <a:lnTo>
                          <a:pt x="1151" y="278"/>
                        </a:lnTo>
                        <a:lnTo>
                          <a:pt x="1143" y="278"/>
                        </a:lnTo>
                        <a:lnTo>
                          <a:pt x="1143" y="276"/>
                        </a:lnTo>
                        <a:lnTo>
                          <a:pt x="1143" y="274"/>
                        </a:lnTo>
                        <a:lnTo>
                          <a:pt x="1143" y="272"/>
                        </a:lnTo>
                        <a:lnTo>
                          <a:pt x="1141" y="272"/>
                        </a:lnTo>
                        <a:lnTo>
                          <a:pt x="1141" y="268"/>
                        </a:lnTo>
                        <a:lnTo>
                          <a:pt x="1147" y="266"/>
                        </a:lnTo>
                        <a:lnTo>
                          <a:pt x="1147" y="262"/>
                        </a:lnTo>
                        <a:lnTo>
                          <a:pt x="1147" y="258"/>
                        </a:lnTo>
                        <a:lnTo>
                          <a:pt x="1143" y="258"/>
                        </a:lnTo>
                        <a:lnTo>
                          <a:pt x="1143" y="262"/>
                        </a:lnTo>
                        <a:lnTo>
                          <a:pt x="1141" y="264"/>
                        </a:lnTo>
                        <a:lnTo>
                          <a:pt x="1139" y="264"/>
                        </a:lnTo>
                        <a:lnTo>
                          <a:pt x="1137" y="262"/>
                        </a:lnTo>
                        <a:lnTo>
                          <a:pt x="1129" y="268"/>
                        </a:lnTo>
                        <a:lnTo>
                          <a:pt x="1121" y="276"/>
                        </a:lnTo>
                        <a:lnTo>
                          <a:pt x="1119" y="276"/>
                        </a:lnTo>
                        <a:lnTo>
                          <a:pt x="1119" y="272"/>
                        </a:lnTo>
                        <a:lnTo>
                          <a:pt x="1119" y="268"/>
                        </a:lnTo>
                        <a:lnTo>
                          <a:pt x="1113" y="268"/>
                        </a:lnTo>
                        <a:lnTo>
                          <a:pt x="1111" y="264"/>
                        </a:lnTo>
                        <a:lnTo>
                          <a:pt x="1113" y="262"/>
                        </a:lnTo>
                        <a:lnTo>
                          <a:pt x="1115" y="256"/>
                        </a:lnTo>
                        <a:lnTo>
                          <a:pt x="1115" y="254"/>
                        </a:lnTo>
                        <a:lnTo>
                          <a:pt x="1121" y="254"/>
                        </a:lnTo>
                        <a:lnTo>
                          <a:pt x="1121" y="256"/>
                        </a:lnTo>
                        <a:lnTo>
                          <a:pt x="1123" y="254"/>
                        </a:lnTo>
                        <a:lnTo>
                          <a:pt x="1121" y="252"/>
                        </a:lnTo>
                        <a:lnTo>
                          <a:pt x="1113" y="248"/>
                        </a:lnTo>
                        <a:lnTo>
                          <a:pt x="1111" y="246"/>
                        </a:lnTo>
                        <a:lnTo>
                          <a:pt x="1111" y="238"/>
                        </a:lnTo>
                        <a:lnTo>
                          <a:pt x="1111" y="237"/>
                        </a:lnTo>
                        <a:lnTo>
                          <a:pt x="1119" y="237"/>
                        </a:lnTo>
                        <a:lnTo>
                          <a:pt x="1115" y="231"/>
                        </a:lnTo>
                        <a:lnTo>
                          <a:pt x="1109" y="231"/>
                        </a:lnTo>
                        <a:lnTo>
                          <a:pt x="1105" y="238"/>
                        </a:lnTo>
                        <a:lnTo>
                          <a:pt x="1102" y="238"/>
                        </a:lnTo>
                        <a:lnTo>
                          <a:pt x="1104" y="231"/>
                        </a:lnTo>
                        <a:lnTo>
                          <a:pt x="1098" y="231"/>
                        </a:lnTo>
                        <a:lnTo>
                          <a:pt x="1098" y="229"/>
                        </a:lnTo>
                        <a:lnTo>
                          <a:pt x="1096" y="227"/>
                        </a:lnTo>
                        <a:lnTo>
                          <a:pt x="1094" y="227"/>
                        </a:lnTo>
                        <a:lnTo>
                          <a:pt x="1092" y="225"/>
                        </a:lnTo>
                        <a:lnTo>
                          <a:pt x="1092" y="227"/>
                        </a:lnTo>
                        <a:lnTo>
                          <a:pt x="1086" y="227"/>
                        </a:lnTo>
                        <a:lnTo>
                          <a:pt x="1086" y="235"/>
                        </a:lnTo>
                        <a:lnTo>
                          <a:pt x="1084" y="235"/>
                        </a:lnTo>
                        <a:lnTo>
                          <a:pt x="1078" y="215"/>
                        </a:lnTo>
                        <a:lnTo>
                          <a:pt x="1074" y="215"/>
                        </a:lnTo>
                        <a:lnTo>
                          <a:pt x="1074" y="219"/>
                        </a:lnTo>
                        <a:lnTo>
                          <a:pt x="1068" y="217"/>
                        </a:lnTo>
                        <a:lnTo>
                          <a:pt x="1064" y="207"/>
                        </a:lnTo>
                        <a:lnTo>
                          <a:pt x="1054" y="213"/>
                        </a:lnTo>
                        <a:lnTo>
                          <a:pt x="1054" y="217"/>
                        </a:lnTo>
                        <a:lnTo>
                          <a:pt x="1058" y="217"/>
                        </a:lnTo>
                        <a:lnTo>
                          <a:pt x="1060" y="213"/>
                        </a:lnTo>
                        <a:lnTo>
                          <a:pt x="1064" y="213"/>
                        </a:lnTo>
                        <a:lnTo>
                          <a:pt x="1066" y="221"/>
                        </a:lnTo>
                        <a:lnTo>
                          <a:pt x="1064" y="225"/>
                        </a:lnTo>
                        <a:lnTo>
                          <a:pt x="1058" y="225"/>
                        </a:lnTo>
                        <a:lnTo>
                          <a:pt x="1050" y="227"/>
                        </a:lnTo>
                        <a:lnTo>
                          <a:pt x="1048" y="225"/>
                        </a:lnTo>
                        <a:lnTo>
                          <a:pt x="1044" y="221"/>
                        </a:lnTo>
                        <a:lnTo>
                          <a:pt x="1040" y="219"/>
                        </a:lnTo>
                        <a:lnTo>
                          <a:pt x="1039" y="217"/>
                        </a:lnTo>
                        <a:lnTo>
                          <a:pt x="1037" y="217"/>
                        </a:lnTo>
                        <a:lnTo>
                          <a:pt x="1031" y="215"/>
                        </a:lnTo>
                        <a:lnTo>
                          <a:pt x="1031" y="217"/>
                        </a:lnTo>
                        <a:lnTo>
                          <a:pt x="1021" y="217"/>
                        </a:lnTo>
                        <a:lnTo>
                          <a:pt x="1019" y="219"/>
                        </a:lnTo>
                        <a:lnTo>
                          <a:pt x="1019" y="221"/>
                        </a:lnTo>
                        <a:lnTo>
                          <a:pt x="1023" y="225"/>
                        </a:lnTo>
                        <a:lnTo>
                          <a:pt x="1023" y="227"/>
                        </a:lnTo>
                        <a:lnTo>
                          <a:pt x="1029" y="229"/>
                        </a:lnTo>
                        <a:lnTo>
                          <a:pt x="1029" y="235"/>
                        </a:lnTo>
                        <a:lnTo>
                          <a:pt x="1029" y="238"/>
                        </a:lnTo>
                        <a:lnTo>
                          <a:pt x="1023" y="238"/>
                        </a:lnTo>
                        <a:lnTo>
                          <a:pt x="1021" y="231"/>
                        </a:lnTo>
                        <a:lnTo>
                          <a:pt x="1017" y="227"/>
                        </a:lnTo>
                        <a:lnTo>
                          <a:pt x="1011" y="227"/>
                        </a:lnTo>
                        <a:lnTo>
                          <a:pt x="1007" y="221"/>
                        </a:lnTo>
                        <a:lnTo>
                          <a:pt x="1001" y="215"/>
                        </a:lnTo>
                        <a:lnTo>
                          <a:pt x="995" y="215"/>
                        </a:lnTo>
                        <a:lnTo>
                          <a:pt x="995" y="217"/>
                        </a:lnTo>
                        <a:lnTo>
                          <a:pt x="1003" y="225"/>
                        </a:lnTo>
                        <a:lnTo>
                          <a:pt x="1007" y="227"/>
                        </a:lnTo>
                        <a:lnTo>
                          <a:pt x="1011" y="231"/>
                        </a:lnTo>
                        <a:lnTo>
                          <a:pt x="1011" y="235"/>
                        </a:lnTo>
                        <a:lnTo>
                          <a:pt x="1003" y="235"/>
                        </a:lnTo>
                        <a:lnTo>
                          <a:pt x="993" y="231"/>
                        </a:lnTo>
                        <a:lnTo>
                          <a:pt x="991" y="227"/>
                        </a:lnTo>
                        <a:lnTo>
                          <a:pt x="983" y="229"/>
                        </a:lnTo>
                        <a:lnTo>
                          <a:pt x="979" y="229"/>
                        </a:lnTo>
                        <a:lnTo>
                          <a:pt x="972" y="229"/>
                        </a:lnTo>
                        <a:lnTo>
                          <a:pt x="970" y="227"/>
                        </a:lnTo>
                        <a:lnTo>
                          <a:pt x="964" y="227"/>
                        </a:lnTo>
                        <a:lnTo>
                          <a:pt x="956" y="227"/>
                        </a:lnTo>
                        <a:lnTo>
                          <a:pt x="952" y="221"/>
                        </a:lnTo>
                        <a:lnTo>
                          <a:pt x="948" y="221"/>
                        </a:lnTo>
                        <a:lnTo>
                          <a:pt x="948" y="225"/>
                        </a:lnTo>
                        <a:lnTo>
                          <a:pt x="952" y="227"/>
                        </a:lnTo>
                        <a:lnTo>
                          <a:pt x="938" y="227"/>
                        </a:lnTo>
                        <a:lnTo>
                          <a:pt x="938" y="225"/>
                        </a:lnTo>
                        <a:lnTo>
                          <a:pt x="938" y="221"/>
                        </a:lnTo>
                        <a:lnTo>
                          <a:pt x="928" y="215"/>
                        </a:lnTo>
                        <a:lnTo>
                          <a:pt x="928" y="213"/>
                        </a:lnTo>
                        <a:lnTo>
                          <a:pt x="924" y="209"/>
                        </a:lnTo>
                        <a:lnTo>
                          <a:pt x="920" y="213"/>
                        </a:lnTo>
                        <a:lnTo>
                          <a:pt x="916" y="217"/>
                        </a:lnTo>
                        <a:lnTo>
                          <a:pt x="908" y="215"/>
                        </a:lnTo>
                        <a:lnTo>
                          <a:pt x="908" y="213"/>
                        </a:lnTo>
                        <a:lnTo>
                          <a:pt x="910" y="213"/>
                        </a:lnTo>
                        <a:lnTo>
                          <a:pt x="903" y="207"/>
                        </a:lnTo>
                        <a:lnTo>
                          <a:pt x="901" y="207"/>
                        </a:lnTo>
                        <a:lnTo>
                          <a:pt x="897" y="199"/>
                        </a:lnTo>
                        <a:lnTo>
                          <a:pt x="897" y="195"/>
                        </a:lnTo>
                        <a:lnTo>
                          <a:pt x="907" y="195"/>
                        </a:lnTo>
                        <a:lnTo>
                          <a:pt x="907" y="189"/>
                        </a:lnTo>
                        <a:lnTo>
                          <a:pt x="893" y="191"/>
                        </a:lnTo>
                        <a:lnTo>
                          <a:pt x="881" y="189"/>
                        </a:lnTo>
                        <a:lnTo>
                          <a:pt x="879" y="185"/>
                        </a:lnTo>
                        <a:lnTo>
                          <a:pt x="875" y="181"/>
                        </a:lnTo>
                        <a:lnTo>
                          <a:pt x="879" y="181"/>
                        </a:lnTo>
                        <a:lnTo>
                          <a:pt x="879" y="179"/>
                        </a:lnTo>
                        <a:lnTo>
                          <a:pt x="865" y="171"/>
                        </a:lnTo>
                        <a:lnTo>
                          <a:pt x="865" y="168"/>
                        </a:lnTo>
                        <a:lnTo>
                          <a:pt x="873" y="160"/>
                        </a:lnTo>
                        <a:lnTo>
                          <a:pt x="871" y="156"/>
                        </a:lnTo>
                        <a:lnTo>
                          <a:pt x="871" y="152"/>
                        </a:lnTo>
                        <a:lnTo>
                          <a:pt x="879" y="146"/>
                        </a:lnTo>
                        <a:lnTo>
                          <a:pt x="887" y="136"/>
                        </a:lnTo>
                        <a:lnTo>
                          <a:pt x="887" y="130"/>
                        </a:lnTo>
                        <a:lnTo>
                          <a:pt x="893" y="126"/>
                        </a:lnTo>
                        <a:lnTo>
                          <a:pt x="893" y="118"/>
                        </a:lnTo>
                        <a:lnTo>
                          <a:pt x="901" y="110"/>
                        </a:lnTo>
                        <a:lnTo>
                          <a:pt x="901" y="108"/>
                        </a:lnTo>
                        <a:lnTo>
                          <a:pt x="907" y="110"/>
                        </a:lnTo>
                        <a:lnTo>
                          <a:pt x="910" y="110"/>
                        </a:lnTo>
                        <a:lnTo>
                          <a:pt x="920" y="106"/>
                        </a:lnTo>
                        <a:lnTo>
                          <a:pt x="926" y="108"/>
                        </a:lnTo>
                        <a:lnTo>
                          <a:pt x="930" y="108"/>
                        </a:lnTo>
                        <a:lnTo>
                          <a:pt x="936" y="106"/>
                        </a:lnTo>
                        <a:lnTo>
                          <a:pt x="948" y="106"/>
                        </a:lnTo>
                        <a:lnTo>
                          <a:pt x="962" y="106"/>
                        </a:lnTo>
                        <a:lnTo>
                          <a:pt x="973" y="108"/>
                        </a:lnTo>
                        <a:lnTo>
                          <a:pt x="973" y="110"/>
                        </a:lnTo>
                        <a:lnTo>
                          <a:pt x="972" y="110"/>
                        </a:lnTo>
                        <a:lnTo>
                          <a:pt x="972" y="112"/>
                        </a:lnTo>
                        <a:lnTo>
                          <a:pt x="958" y="116"/>
                        </a:lnTo>
                        <a:lnTo>
                          <a:pt x="946" y="118"/>
                        </a:lnTo>
                        <a:lnTo>
                          <a:pt x="936" y="122"/>
                        </a:lnTo>
                        <a:lnTo>
                          <a:pt x="934" y="128"/>
                        </a:lnTo>
                        <a:lnTo>
                          <a:pt x="930" y="132"/>
                        </a:lnTo>
                        <a:lnTo>
                          <a:pt x="928" y="152"/>
                        </a:lnTo>
                        <a:lnTo>
                          <a:pt x="930" y="162"/>
                        </a:lnTo>
                        <a:lnTo>
                          <a:pt x="934" y="170"/>
                        </a:lnTo>
                        <a:lnTo>
                          <a:pt x="936" y="171"/>
                        </a:lnTo>
                        <a:lnTo>
                          <a:pt x="942" y="175"/>
                        </a:lnTo>
                        <a:lnTo>
                          <a:pt x="944" y="181"/>
                        </a:lnTo>
                        <a:lnTo>
                          <a:pt x="938" y="181"/>
                        </a:lnTo>
                        <a:lnTo>
                          <a:pt x="934" y="185"/>
                        </a:lnTo>
                        <a:lnTo>
                          <a:pt x="928" y="189"/>
                        </a:lnTo>
                        <a:lnTo>
                          <a:pt x="942" y="187"/>
                        </a:lnTo>
                        <a:lnTo>
                          <a:pt x="954" y="189"/>
                        </a:lnTo>
                        <a:lnTo>
                          <a:pt x="952" y="177"/>
                        </a:lnTo>
                        <a:lnTo>
                          <a:pt x="956" y="171"/>
                        </a:lnTo>
                        <a:lnTo>
                          <a:pt x="954" y="170"/>
                        </a:lnTo>
                        <a:lnTo>
                          <a:pt x="952" y="168"/>
                        </a:lnTo>
                        <a:lnTo>
                          <a:pt x="944" y="166"/>
                        </a:lnTo>
                        <a:lnTo>
                          <a:pt x="944" y="158"/>
                        </a:lnTo>
                        <a:lnTo>
                          <a:pt x="954" y="158"/>
                        </a:lnTo>
                        <a:lnTo>
                          <a:pt x="962" y="162"/>
                        </a:lnTo>
                        <a:lnTo>
                          <a:pt x="962" y="156"/>
                        </a:lnTo>
                        <a:lnTo>
                          <a:pt x="962" y="150"/>
                        </a:lnTo>
                        <a:lnTo>
                          <a:pt x="958" y="150"/>
                        </a:lnTo>
                        <a:lnTo>
                          <a:pt x="956" y="150"/>
                        </a:lnTo>
                        <a:lnTo>
                          <a:pt x="948" y="150"/>
                        </a:lnTo>
                        <a:lnTo>
                          <a:pt x="946" y="148"/>
                        </a:lnTo>
                        <a:lnTo>
                          <a:pt x="946" y="136"/>
                        </a:lnTo>
                        <a:lnTo>
                          <a:pt x="946" y="132"/>
                        </a:lnTo>
                        <a:lnTo>
                          <a:pt x="952" y="130"/>
                        </a:lnTo>
                        <a:lnTo>
                          <a:pt x="954" y="132"/>
                        </a:lnTo>
                        <a:lnTo>
                          <a:pt x="958" y="132"/>
                        </a:lnTo>
                        <a:lnTo>
                          <a:pt x="958" y="130"/>
                        </a:lnTo>
                        <a:lnTo>
                          <a:pt x="956" y="130"/>
                        </a:lnTo>
                        <a:lnTo>
                          <a:pt x="958" y="126"/>
                        </a:lnTo>
                        <a:lnTo>
                          <a:pt x="958" y="122"/>
                        </a:lnTo>
                        <a:lnTo>
                          <a:pt x="956" y="122"/>
                        </a:lnTo>
                        <a:lnTo>
                          <a:pt x="964" y="120"/>
                        </a:lnTo>
                        <a:lnTo>
                          <a:pt x="966" y="120"/>
                        </a:lnTo>
                        <a:lnTo>
                          <a:pt x="966" y="118"/>
                        </a:lnTo>
                        <a:lnTo>
                          <a:pt x="979" y="116"/>
                        </a:lnTo>
                        <a:lnTo>
                          <a:pt x="979" y="112"/>
                        </a:lnTo>
                        <a:lnTo>
                          <a:pt x="979" y="110"/>
                        </a:lnTo>
                        <a:lnTo>
                          <a:pt x="985" y="110"/>
                        </a:lnTo>
                        <a:lnTo>
                          <a:pt x="991" y="106"/>
                        </a:lnTo>
                        <a:lnTo>
                          <a:pt x="999" y="106"/>
                        </a:lnTo>
                        <a:lnTo>
                          <a:pt x="1007" y="108"/>
                        </a:lnTo>
                        <a:lnTo>
                          <a:pt x="1011" y="110"/>
                        </a:lnTo>
                        <a:lnTo>
                          <a:pt x="1013" y="112"/>
                        </a:lnTo>
                        <a:lnTo>
                          <a:pt x="1009" y="122"/>
                        </a:lnTo>
                        <a:lnTo>
                          <a:pt x="1009" y="126"/>
                        </a:lnTo>
                        <a:lnTo>
                          <a:pt x="1011" y="126"/>
                        </a:lnTo>
                        <a:lnTo>
                          <a:pt x="1011" y="128"/>
                        </a:lnTo>
                        <a:lnTo>
                          <a:pt x="1007" y="130"/>
                        </a:lnTo>
                        <a:lnTo>
                          <a:pt x="1007" y="136"/>
                        </a:lnTo>
                        <a:lnTo>
                          <a:pt x="1007" y="140"/>
                        </a:lnTo>
                        <a:lnTo>
                          <a:pt x="1009" y="140"/>
                        </a:lnTo>
                        <a:lnTo>
                          <a:pt x="1011" y="142"/>
                        </a:lnTo>
                        <a:lnTo>
                          <a:pt x="1011" y="146"/>
                        </a:lnTo>
                        <a:lnTo>
                          <a:pt x="1013" y="146"/>
                        </a:lnTo>
                        <a:lnTo>
                          <a:pt x="1011" y="152"/>
                        </a:lnTo>
                        <a:lnTo>
                          <a:pt x="1011" y="156"/>
                        </a:lnTo>
                        <a:lnTo>
                          <a:pt x="1017" y="156"/>
                        </a:lnTo>
                        <a:lnTo>
                          <a:pt x="1017" y="158"/>
                        </a:lnTo>
                        <a:lnTo>
                          <a:pt x="1017" y="160"/>
                        </a:lnTo>
                        <a:lnTo>
                          <a:pt x="1013" y="162"/>
                        </a:lnTo>
                        <a:lnTo>
                          <a:pt x="1013" y="168"/>
                        </a:lnTo>
                        <a:lnTo>
                          <a:pt x="1007" y="168"/>
                        </a:lnTo>
                        <a:lnTo>
                          <a:pt x="1007" y="170"/>
                        </a:lnTo>
                        <a:lnTo>
                          <a:pt x="1013" y="171"/>
                        </a:lnTo>
                        <a:lnTo>
                          <a:pt x="1021" y="171"/>
                        </a:lnTo>
                        <a:lnTo>
                          <a:pt x="1023" y="168"/>
                        </a:lnTo>
                        <a:lnTo>
                          <a:pt x="1019" y="162"/>
                        </a:lnTo>
                        <a:lnTo>
                          <a:pt x="1023" y="158"/>
                        </a:lnTo>
                        <a:lnTo>
                          <a:pt x="1029" y="152"/>
                        </a:lnTo>
                        <a:lnTo>
                          <a:pt x="1031" y="150"/>
                        </a:lnTo>
                        <a:lnTo>
                          <a:pt x="1033" y="152"/>
                        </a:lnTo>
                        <a:lnTo>
                          <a:pt x="1037" y="152"/>
                        </a:lnTo>
                        <a:lnTo>
                          <a:pt x="1037" y="156"/>
                        </a:lnTo>
                        <a:lnTo>
                          <a:pt x="1033" y="156"/>
                        </a:lnTo>
                        <a:lnTo>
                          <a:pt x="1037" y="160"/>
                        </a:lnTo>
                        <a:lnTo>
                          <a:pt x="1046" y="156"/>
                        </a:lnTo>
                        <a:lnTo>
                          <a:pt x="1048" y="158"/>
                        </a:lnTo>
                        <a:lnTo>
                          <a:pt x="1046" y="168"/>
                        </a:lnTo>
                        <a:lnTo>
                          <a:pt x="1046" y="170"/>
                        </a:lnTo>
                        <a:lnTo>
                          <a:pt x="1046" y="171"/>
                        </a:lnTo>
                        <a:lnTo>
                          <a:pt x="1048" y="171"/>
                        </a:lnTo>
                        <a:lnTo>
                          <a:pt x="1050" y="171"/>
                        </a:lnTo>
                        <a:lnTo>
                          <a:pt x="1050" y="170"/>
                        </a:lnTo>
                        <a:lnTo>
                          <a:pt x="1048" y="170"/>
                        </a:lnTo>
                        <a:lnTo>
                          <a:pt x="1048" y="168"/>
                        </a:lnTo>
                        <a:lnTo>
                          <a:pt x="1048" y="166"/>
                        </a:lnTo>
                        <a:lnTo>
                          <a:pt x="1048" y="168"/>
                        </a:lnTo>
                        <a:lnTo>
                          <a:pt x="1050" y="162"/>
                        </a:lnTo>
                        <a:lnTo>
                          <a:pt x="1056" y="162"/>
                        </a:lnTo>
                        <a:lnTo>
                          <a:pt x="1056" y="160"/>
                        </a:lnTo>
                        <a:lnTo>
                          <a:pt x="1054" y="158"/>
                        </a:lnTo>
                        <a:lnTo>
                          <a:pt x="1054" y="152"/>
                        </a:lnTo>
                        <a:lnTo>
                          <a:pt x="1060" y="152"/>
                        </a:lnTo>
                        <a:lnTo>
                          <a:pt x="1064" y="156"/>
                        </a:lnTo>
                        <a:lnTo>
                          <a:pt x="1068" y="158"/>
                        </a:lnTo>
                        <a:lnTo>
                          <a:pt x="1074" y="158"/>
                        </a:lnTo>
                        <a:lnTo>
                          <a:pt x="1076" y="158"/>
                        </a:lnTo>
                        <a:lnTo>
                          <a:pt x="1076" y="160"/>
                        </a:lnTo>
                        <a:lnTo>
                          <a:pt x="1078" y="158"/>
                        </a:lnTo>
                        <a:lnTo>
                          <a:pt x="1074" y="156"/>
                        </a:lnTo>
                        <a:lnTo>
                          <a:pt x="1064" y="150"/>
                        </a:lnTo>
                        <a:lnTo>
                          <a:pt x="1058" y="148"/>
                        </a:lnTo>
                        <a:lnTo>
                          <a:pt x="1056" y="142"/>
                        </a:lnTo>
                        <a:lnTo>
                          <a:pt x="1058" y="140"/>
                        </a:lnTo>
                        <a:lnTo>
                          <a:pt x="1066" y="138"/>
                        </a:lnTo>
                        <a:lnTo>
                          <a:pt x="1074" y="138"/>
                        </a:lnTo>
                        <a:lnTo>
                          <a:pt x="1082" y="138"/>
                        </a:lnTo>
                        <a:lnTo>
                          <a:pt x="1084" y="142"/>
                        </a:lnTo>
                        <a:lnTo>
                          <a:pt x="1096" y="146"/>
                        </a:lnTo>
                        <a:lnTo>
                          <a:pt x="1102" y="148"/>
                        </a:lnTo>
                        <a:lnTo>
                          <a:pt x="1105" y="150"/>
                        </a:lnTo>
                        <a:lnTo>
                          <a:pt x="1111" y="148"/>
                        </a:lnTo>
                        <a:lnTo>
                          <a:pt x="1115" y="146"/>
                        </a:lnTo>
                        <a:lnTo>
                          <a:pt x="1121" y="148"/>
                        </a:lnTo>
                        <a:lnTo>
                          <a:pt x="1131" y="146"/>
                        </a:lnTo>
                        <a:lnTo>
                          <a:pt x="1137" y="152"/>
                        </a:lnTo>
                        <a:lnTo>
                          <a:pt x="1137" y="160"/>
                        </a:lnTo>
                        <a:lnTo>
                          <a:pt x="1131" y="160"/>
                        </a:lnTo>
                        <a:lnTo>
                          <a:pt x="1139" y="160"/>
                        </a:lnTo>
                        <a:lnTo>
                          <a:pt x="1141" y="162"/>
                        </a:lnTo>
                        <a:lnTo>
                          <a:pt x="1143" y="175"/>
                        </a:lnTo>
                        <a:lnTo>
                          <a:pt x="1133" y="177"/>
                        </a:lnTo>
                        <a:lnTo>
                          <a:pt x="1133" y="179"/>
                        </a:lnTo>
                        <a:lnTo>
                          <a:pt x="1133" y="181"/>
                        </a:lnTo>
                        <a:lnTo>
                          <a:pt x="1139" y="181"/>
                        </a:lnTo>
                        <a:lnTo>
                          <a:pt x="1139" y="185"/>
                        </a:lnTo>
                        <a:lnTo>
                          <a:pt x="1137" y="187"/>
                        </a:lnTo>
                        <a:lnTo>
                          <a:pt x="1139" y="189"/>
                        </a:lnTo>
                        <a:lnTo>
                          <a:pt x="1143" y="189"/>
                        </a:lnTo>
                        <a:lnTo>
                          <a:pt x="1147" y="181"/>
                        </a:lnTo>
                        <a:lnTo>
                          <a:pt x="1149" y="177"/>
                        </a:lnTo>
                        <a:lnTo>
                          <a:pt x="1151" y="179"/>
                        </a:lnTo>
                        <a:lnTo>
                          <a:pt x="1153" y="191"/>
                        </a:lnTo>
                        <a:lnTo>
                          <a:pt x="1157" y="187"/>
                        </a:lnTo>
                        <a:lnTo>
                          <a:pt x="1159" y="189"/>
                        </a:lnTo>
                        <a:lnTo>
                          <a:pt x="1161" y="189"/>
                        </a:lnTo>
                        <a:lnTo>
                          <a:pt x="1161" y="191"/>
                        </a:lnTo>
                        <a:lnTo>
                          <a:pt x="1165" y="191"/>
                        </a:lnTo>
                        <a:lnTo>
                          <a:pt x="1165" y="185"/>
                        </a:lnTo>
                        <a:lnTo>
                          <a:pt x="1165" y="179"/>
                        </a:lnTo>
                        <a:lnTo>
                          <a:pt x="1169" y="179"/>
                        </a:lnTo>
                        <a:lnTo>
                          <a:pt x="1170" y="179"/>
                        </a:lnTo>
                        <a:lnTo>
                          <a:pt x="1174" y="185"/>
                        </a:lnTo>
                        <a:lnTo>
                          <a:pt x="1176" y="187"/>
                        </a:lnTo>
                        <a:lnTo>
                          <a:pt x="1184" y="189"/>
                        </a:lnTo>
                        <a:lnTo>
                          <a:pt x="1186" y="189"/>
                        </a:lnTo>
                        <a:lnTo>
                          <a:pt x="1186" y="191"/>
                        </a:lnTo>
                        <a:lnTo>
                          <a:pt x="1178" y="195"/>
                        </a:lnTo>
                        <a:lnTo>
                          <a:pt x="1176" y="199"/>
                        </a:lnTo>
                        <a:lnTo>
                          <a:pt x="1184" y="199"/>
                        </a:lnTo>
                        <a:lnTo>
                          <a:pt x="1186" y="197"/>
                        </a:lnTo>
                        <a:lnTo>
                          <a:pt x="1188" y="197"/>
                        </a:lnTo>
                        <a:lnTo>
                          <a:pt x="1186" y="191"/>
                        </a:lnTo>
                        <a:lnTo>
                          <a:pt x="1188" y="191"/>
                        </a:lnTo>
                        <a:lnTo>
                          <a:pt x="1190" y="191"/>
                        </a:lnTo>
                        <a:lnTo>
                          <a:pt x="1188" y="195"/>
                        </a:lnTo>
                        <a:lnTo>
                          <a:pt x="1194" y="195"/>
                        </a:lnTo>
                        <a:lnTo>
                          <a:pt x="1196" y="191"/>
                        </a:lnTo>
                        <a:lnTo>
                          <a:pt x="1198" y="199"/>
                        </a:lnTo>
                        <a:lnTo>
                          <a:pt x="1194" y="203"/>
                        </a:lnTo>
                        <a:lnTo>
                          <a:pt x="1190" y="203"/>
                        </a:lnTo>
                        <a:lnTo>
                          <a:pt x="1190" y="209"/>
                        </a:lnTo>
                        <a:lnTo>
                          <a:pt x="1194" y="209"/>
                        </a:lnTo>
                        <a:lnTo>
                          <a:pt x="1194" y="207"/>
                        </a:lnTo>
                        <a:lnTo>
                          <a:pt x="1194" y="203"/>
                        </a:lnTo>
                        <a:lnTo>
                          <a:pt x="1198" y="203"/>
                        </a:lnTo>
                        <a:lnTo>
                          <a:pt x="1206" y="203"/>
                        </a:lnTo>
                        <a:lnTo>
                          <a:pt x="1204" y="207"/>
                        </a:lnTo>
                        <a:lnTo>
                          <a:pt x="1202" y="207"/>
                        </a:lnTo>
                        <a:lnTo>
                          <a:pt x="1204" y="207"/>
                        </a:lnTo>
                        <a:lnTo>
                          <a:pt x="1208" y="203"/>
                        </a:lnTo>
                        <a:lnTo>
                          <a:pt x="1216" y="203"/>
                        </a:lnTo>
                        <a:lnTo>
                          <a:pt x="1218" y="209"/>
                        </a:lnTo>
                        <a:lnTo>
                          <a:pt x="1224" y="209"/>
                        </a:lnTo>
                        <a:lnTo>
                          <a:pt x="1230" y="209"/>
                        </a:lnTo>
                        <a:lnTo>
                          <a:pt x="1230" y="215"/>
                        </a:lnTo>
                        <a:lnTo>
                          <a:pt x="1222" y="213"/>
                        </a:lnTo>
                        <a:lnTo>
                          <a:pt x="1222" y="217"/>
                        </a:lnTo>
                        <a:lnTo>
                          <a:pt x="1216" y="217"/>
                        </a:lnTo>
                        <a:lnTo>
                          <a:pt x="1214" y="219"/>
                        </a:lnTo>
                        <a:lnTo>
                          <a:pt x="1222" y="219"/>
                        </a:lnTo>
                        <a:lnTo>
                          <a:pt x="1224" y="221"/>
                        </a:lnTo>
                        <a:lnTo>
                          <a:pt x="1224" y="225"/>
                        </a:lnTo>
                        <a:lnTo>
                          <a:pt x="1226" y="225"/>
                        </a:lnTo>
                        <a:lnTo>
                          <a:pt x="1234" y="217"/>
                        </a:lnTo>
                        <a:lnTo>
                          <a:pt x="1234" y="215"/>
                        </a:lnTo>
                        <a:lnTo>
                          <a:pt x="1236" y="215"/>
                        </a:lnTo>
                        <a:lnTo>
                          <a:pt x="1239" y="219"/>
                        </a:lnTo>
                        <a:lnTo>
                          <a:pt x="1243" y="221"/>
                        </a:lnTo>
                        <a:lnTo>
                          <a:pt x="1243" y="227"/>
                        </a:lnTo>
                        <a:lnTo>
                          <a:pt x="1243" y="231"/>
                        </a:lnTo>
                        <a:lnTo>
                          <a:pt x="1236" y="231"/>
                        </a:lnTo>
                        <a:lnTo>
                          <a:pt x="1234" y="237"/>
                        </a:lnTo>
                        <a:lnTo>
                          <a:pt x="1230" y="237"/>
                        </a:lnTo>
                        <a:lnTo>
                          <a:pt x="1224" y="237"/>
                        </a:lnTo>
                        <a:lnTo>
                          <a:pt x="1232" y="240"/>
                        </a:lnTo>
                        <a:lnTo>
                          <a:pt x="1232" y="244"/>
                        </a:lnTo>
                        <a:lnTo>
                          <a:pt x="1239" y="244"/>
                        </a:lnTo>
                        <a:lnTo>
                          <a:pt x="1249" y="248"/>
                        </a:lnTo>
                        <a:lnTo>
                          <a:pt x="1251" y="252"/>
                        </a:lnTo>
                        <a:lnTo>
                          <a:pt x="1249" y="254"/>
                        </a:lnTo>
                        <a:lnTo>
                          <a:pt x="1236" y="254"/>
                        </a:lnTo>
                        <a:lnTo>
                          <a:pt x="1234" y="252"/>
                        </a:lnTo>
                        <a:lnTo>
                          <a:pt x="1232" y="252"/>
                        </a:lnTo>
                        <a:lnTo>
                          <a:pt x="1234" y="252"/>
                        </a:lnTo>
                        <a:lnTo>
                          <a:pt x="1234" y="256"/>
                        </a:lnTo>
                        <a:lnTo>
                          <a:pt x="1241" y="262"/>
                        </a:lnTo>
                        <a:lnTo>
                          <a:pt x="1241" y="264"/>
                        </a:lnTo>
                        <a:lnTo>
                          <a:pt x="1236" y="264"/>
                        </a:lnTo>
                        <a:lnTo>
                          <a:pt x="1236" y="268"/>
                        </a:lnTo>
                        <a:lnTo>
                          <a:pt x="1224" y="268"/>
                        </a:lnTo>
                        <a:lnTo>
                          <a:pt x="1224" y="272"/>
                        </a:lnTo>
                        <a:lnTo>
                          <a:pt x="1226" y="272"/>
                        </a:lnTo>
                        <a:lnTo>
                          <a:pt x="1232" y="274"/>
                        </a:lnTo>
                        <a:lnTo>
                          <a:pt x="1230" y="276"/>
                        </a:lnTo>
                        <a:lnTo>
                          <a:pt x="1232" y="276"/>
                        </a:lnTo>
                        <a:lnTo>
                          <a:pt x="1239" y="278"/>
                        </a:lnTo>
                        <a:lnTo>
                          <a:pt x="1243" y="278"/>
                        </a:lnTo>
                        <a:lnTo>
                          <a:pt x="1243" y="286"/>
                        </a:lnTo>
                        <a:lnTo>
                          <a:pt x="1245" y="284"/>
                        </a:lnTo>
                        <a:lnTo>
                          <a:pt x="1245" y="282"/>
                        </a:lnTo>
                        <a:lnTo>
                          <a:pt x="1253" y="284"/>
                        </a:lnTo>
                        <a:lnTo>
                          <a:pt x="1249" y="292"/>
                        </a:lnTo>
                        <a:lnTo>
                          <a:pt x="1255" y="288"/>
                        </a:lnTo>
                        <a:lnTo>
                          <a:pt x="1255" y="294"/>
                        </a:lnTo>
                        <a:lnTo>
                          <a:pt x="1259" y="294"/>
                        </a:lnTo>
                        <a:lnTo>
                          <a:pt x="1259" y="296"/>
                        </a:lnTo>
                        <a:lnTo>
                          <a:pt x="1261" y="296"/>
                        </a:lnTo>
                        <a:lnTo>
                          <a:pt x="1261" y="294"/>
                        </a:lnTo>
                        <a:lnTo>
                          <a:pt x="1263" y="294"/>
                        </a:lnTo>
                        <a:lnTo>
                          <a:pt x="1263" y="296"/>
                        </a:lnTo>
                        <a:lnTo>
                          <a:pt x="1261" y="305"/>
                        </a:lnTo>
                        <a:lnTo>
                          <a:pt x="1263" y="305"/>
                        </a:lnTo>
                        <a:lnTo>
                          <a:pt x="1267" y="298"/>
                        </a:lnTo>
                        <a:lnTo>
                          <a:pt x="1269" y="298"/>
                        </a:lnTo>
                        <a:lnTo>
                          <a:pt x="1271" y="303"/>
                        </a:lnTo>
                        <a:lnTo>
                          <a:pt x="1273" y="302"/>
                        </a:lnTo>
                        <a:lnTo>
                          <a:pt x="1273" y="298"/>
                        </a:lnTo>
                        <a:lnTo>
                          <a:pt x="1277" y="296"/>
                        </a:lnTo>
                        <a:lnTo>
                          <a:pt x="1279" y="296"/>
                        </a:lnTo>
                        <a:lnTo>
                          <a:pt x="1279" y="303"/>
                        </a:lnTo>
                        <a:lnTo>
                          <a:pt x="1281" y="302"/>
                        </a:lnTo>
                        <a:lnTo>
                          <a:pt x="1281" y="296"/>
                        </a:lnTo>
                        <a:lnTo>
                          <a:pt x="1287" y="292"/>
                        </a:lnTo>
                        <a:lnTo>
                          <a:pt x="1289" y="292"/>
                        </a:lnTo>
                        <a:lnTo>
                          <a:pt x="1289" y="294"/>
                        </a:lnTo>
                        <a:lnTo>
                          <a:pt x="1287" y="305"/>
                        </a:lnTo>
                        <a:lnTo>
                          <a:pt x="1291" y="305"/>
                        </a:lnTo>
                        <a:lnTo>
                          <a:pt x="1291" y="298"/>
                        </a:lnTo>
                        <a:lnTo>
                          <a:pt x="1297" y="302"/>
                        </a:lnTo>
                        <a:lnTo>
                          <a:pt x="1301" y="303"/>
                        </a:lnTo>
                        <a:lnTo>
                          <a:pt x="1301" y="307"/>
                        </a:lnTo>
                        <a:lnTo>
                          <a:pt x="1304" y="311"/>
                        </a:lnTo>
                        <a:lnTo>
                          <a:pt x="1297" y="313"/>
                        </a:lnTo>
                        <a:lnTo>
                          <a:pt x="1299" y="315"/>
                        </a:lnTo>
                        <a:lnTo>
                          <a:pt x="1304" y="315"/>
                        </a:lnTo>
                        <a:lnTo>
                          <a:pt x="1304" y="317"/>
                        </a:lnTo>
                        <a:lnTo>
                          <a:pt x="1310" y="317"/>
                        </a:lnTo>
                        <a:lnTo>
                          <a:pt x="1318" y="321"/>
                        </a:lnTo>
                        <a:lnTo>
                          <a:pt x="1318" y="313"/>
                        </a:lnTo>
                        <a:lnTo>
                          <a:pt x="1318" y="311"/>
                        </a:lnTo>
                        <a:lnTo>
                          <a:pt x="1324" y="313"/>
                        </a:lnTo>
                        <a:lnTo>
                          <a:pt x="1326" y="313"/>
                        </a:lnTo>
                        <a:lnTo>
                          <a:pt x="1320" y="317"/>
                        </a:lnTo>
                        <a:lnTo>
                          <a:pt x="1320" y="327"/>
                        </a:lnTo>
                        <a:lnTo>
                          <a:pt x="1326" y="327"/>
                        </a:lnTo>
                        <a:lnTo>
                          <a:pt x="1326" y="321"/>
                        </a:lnTo>
                        <a:lnTo>
                          <a:pt x="1328" y="317"/>
                        </a:lnTo>
                        <a:lnTo>
                          <a:pt x="1332" y="317"/>
                        </a:lnTo>
                        <a:lnTo>
                          <a:pt x="1332" y="321"/>
                        </a:lnTo>
                        <a:lnTo>
                          <a:pt x="1336" y="317"/>
                        </a:lnTo>
                        <a:lnTo>
                          <a:pt x="1338" y="321"/>
                        </a:lnTo>
                        <a:lnTo>
                          <a:pt x="1338" y="315"/>
                        </a:lnTo>
                        <a:lnTo>
                          <a:pt x="1338" y="311"/>
                        </a:lnTo>
                        <a:lnTo>
                          <a:pt x="1342" y="313"/>
                        </a:lnTo>
                        <a:lnTo>
                          <a:pt x="1348" y="315"/>
                        </a:lnTo>
                        <a:lnTo>
                          <a:pt x="1352" y="323"/>
                        </a:lnTo>
                        <a:lnTo>
                          <a:pt x="1354" y="325"/>
                        </a:lnTo>
                        <a:lnTo>
                          <a:pt x="1354" y="327"/>
                        </a:lnTo>
                        <a:lnTo>
                          <a:pt x="1354" y="331"/>
                        </a:lnTo>
                        <a:lnTo>
                          <a:pt x="1354" y="333"/>
                        </a:lnTo>
                        <a:lnTo>
                          <a:pt x="1354" y="333"/>
                        </a:lnTo>
                        <a:close/>
                        <a:moveTo>
                          <a:pt x="1344" y="900"/>
                        </a:moveTo>
                        <a:lnTo>
                          <a:pt x="1344" y="900"/>
                        </a:lnTo>
                        <a:lnTo>
                          <a:pt x="1342" y="900"/>
                        </a:lnTo>
                        <a:lnTo>
                          <a:pt x="1336" y="910"/>
                        </a:lnTo>
                        <a:lnTo>
                          <a:pt x="1332" y="914"/>
                        </a:lnTo>
                        <a:lnTo>
                          <a:pt x="1320" y="918"/>
                        </a:lnTo>
                        <a:lnTo>
                          <a:pt x="1310" y="920"/>
                        </a:lnTo>
                        <a:lnTo>
                          <a:pt x="1308" y="922"/>
                        </a:lnTo>
                        <a:lnTo>
                          <a:pt x="1308" y="924"/>
                        </a:lnTo>
                        <a:lnTo>
                          <a:pt x="1308" y="930"/>
                        </a:lnTo>
                        <a:lnTo>
                          <a:pt x="1301" y="922"/>
                        </a:lnTo>
                        <a:lnTo>
                          <a:pt x="1301" y="924"/>
                        </a:lnTo>
                        <a:lnTo>
                          <a:pt x="1301" y="928"/>
                        </a:lnTo>
                        <a:lnTo>
                          <a:pt x="1299" y="928"/>
                        </a:lnTo>
                        <a:lnTo>
                          <a:pt x="1297" y="924"/>
                        </a:lnTo>
                        <a:lnTo>
                          <a:pt x="1297" y="930"/>
                        </a:lnTo>
                        <a:lnTo>
                          <a:pt x="1297" y="938"/>
                        </a:lnTo>
                        <a:lnTo>
                          <a:pt x="1297" y="940"/>
                        </a:lnTo>
                        <a:lnTo>
                          <a:pt x="1295" y="940"/>
                        </a:lnTo>
                        <a:lnTo>
                          <a:pt x="1297" y="938"/>
                        </a:lnTo>
                        <a:lnTo>
                          <a:pt x="1295" y="938"/>
                        </a:lnTo>
                        <a:lnTo>
                          <a:pt x="1291" y="938"/>
                        </a:lnTo>
                        <a:lnTo>
                          <a:pt x="1289" y="942"/>
                        </a:lnTo>
                        <a:lnTo>
                          <a:pt x="1283" y="948"/>
                        </a:lnTo>
                        <a:lnTo>
                          <a:pt x="1281" y="944"/>
                        </a:lnTo>
                        <a:lnTo>
                          <a:pt x="1283" y="942"/>
                        </a:lnTo>
                        <a:lnTo>
                          <a:pt x="1281" y="942"/>
                        </a:lnTo>
                        <a:lnTo>
                          <a:pt x="1279" y="948"/>
                        </a:lnTo>
                        <a:lnTo>
                          <a:pt x="1277" y="944"/>
                        </a:lnTo>
                        <a:lnTo>
                          <a:pt x="1273" y="942"/>
                        </a:lnTo>
                        <a:lnTo>
                          <a:pt x="1269" y="940"/>
                        </a:lnTo>
                        <a:lnTo>
                          <a:pt x="1263" y="940"/>
                        </a:lnTo>
                        <a:lnTo>
                          <a:pt x="1261" y="930"/>
                        </a:lnTo>
                        <a:lnTo>
                          <a:pt x="1267" y="924"/>
                        </a:lnTo>
                        <a:lnTo>
                          <a:pt x="1269" y="920"/>
                        </a:lnTo>
                        <a:lnTo>
                          <a:pt x="1273" y="918"/>
                        </a:lnTo>
                        <a:lnTo>
                          <a:pt x="1277" y="918"/>
                        </a:lnTo>
                        <a:lnTo>
                          <a:pt x="1277" y="914"/>
                        </a:lnTo>
                        <a:lnTo>
                          <a:pt x="1279" y="910"/>
                        </a:lnTo>
                        <a:lnTo>
                          <a:pt x="1283" y="908"/>
                        </a:lnTo>
                        <a:lnTo>
                          <a:pt x="1291" y="904"/>
                        </a:lnTo>
                        <a:lnTo>
                          <a:pt x="1295" y="904"/>
                        </a:lnTo>
                        <a:lnTo>
                          <a:pt x="1295" y="908"/>
                        </a:lnTo>
                        <a:lnTo>
                          <a:pt x="1299" y="910"/>
                        </a:lnTo>
                        <a:lnTo>
                          <a:pt x="1306" y="900"/>
                        </a:lnTo>
                        <a:lnTo>
                          <a:pt x="1310" y="900"/>
                        </a:lnTo>
                        <a:lnTo>
                          <a:pt x="1299" y="898"/>
                        </a:lnTo>
                        <a:lnTo>
                          <a:pt x="1295" y="898"/>
                        </a:lnTo>
                        <a:lnTo>
                          <a:pt x="1287" y="900"/>
                        </a:lnTo>
                        <a:lnTo>
                          <a:pt x="1287" y="902"/>
                        </a:lnTo>
                        <a:lnTo>
                          <a:pt x="1287" y="898"/>
                        </a:lnTo>
                        <a:lnTo>
                          <a:pt x="1289" y="893"/>
                        </a:lnTo>
                        <a:lnTo>
                          <a:pt x="1289" y="891"/>
                        </a:lnTo>
                        <a:lnTo>
                          <a:pt x="1291" y="889"/>
                        </a:lnTo>
                        <a:lnTo>
                          <a:pt x="1291" y="885"/>
                        </a:lnTo>
                        <a:lnTo>
                          <a:pt x="1289" y="885"/>
                        </a:lnTo>
                        <a:lnTo>
                          <a:pt x="1287" y="885"/>
                        </a:lnTo>
                        <a:lnTo>
                          <a:pt x="1283" y="883"/>
                        </a:lnTo>
                        <a:lnTo>
                          <a:pt x="1283" y="891"/>
                        </a:lnTo>
                        <a:lnTo>
                          <a:pt x="1283" y="895"/>
                        </a:lnTo>
                        <a:lnTo>
                          <a:pt x="1281" y="895"/>
                        </a:lnTo>
                        <a:lnTo>
                          <a:pt x="1279" y="898"/>
                        </a:lnTo>
                        <a:lnTo>
                          <a:pt x="1277" y="900"/>
                        </a:lnTo>
                        <a:lnTo>
                          <a:pt x="1273" y="904"/>
                        </a:lnTo>
                        <a:lnTo>
                          <a:pt x="1269" y="904"/>
                        </a:lnTo>
                        <a:lnTo>
                          <a:pt x="1269" y="900"/>
                        </a:lnTo>
                        <a:lnTo>
                          <a:pt x="1269" y="898"/>
                        </a:lnTo>
                        <a:lnTo>
                          <a:pt x="1269" y="895"/>
                        </a:lnTo>
                        <a:lnTo>
                          <a:pt x="1267" y="895"/>
                        </a:lnTo>
                        <a:lnTo>
                          <a:pt x="1267" y="900"/>
                        </a:lnTo>
                        <a:lnTo>
                          <a:pt x="1261" y="900"/>
                        </a:lnTo>
                        <a:lnTo>
                          <a:pt x="1261" y="902"/>
                        </a:lnTo>
                        <a:lnTo>
                          <a:pt x="1267" y="904"/>
                        </a:lnTo>
                        <a:lnTo>
                          <a:pt x="1267" y="908"/>
                        </a:lnTo>
                        <a:lnTo>
                          <a:pt x="1261" y="908"/>
                        </a:lnTo>
                        <a:lnTo>
                          <a:pt x="1261" y="910"/>
                        </a:lnTo>
                        <a:lnTo>
                          <a:pt x="1259" y="910"/>
                        </a:lnTo>
                        <a:lnTo>
                          <a:pt x="1253" y="908"/>
                        </a:lnTo>
                        <a:lnTo>
                          <a:pt x="1251" y="904"/>
                        </a:lnTo>
                        <a:lnTo>
                          <a:pt x="1245" y="904"/>
                        </a:lnTo>
                        <a:lnTo>
                          <a:pt x="1243" y="904"/>
                        </a:lnTo>
                        <a:lnTo>
                          <a:pt x="1243" y="902"/>
                        </a:lnTo>
                        <a:lnTo>
                          <a:pt x="1241" y="900"/>
                        </a:lnTo>
                        <a:lnTo>
                          <a:pt x="1243" y="895"/>
                        </a:lnTo>
                        <a:lnTo>
                          <a:pt x="1241" y="893"/>
                        </a:lnTo>
                        <a:lnTo>
                          <a:pt x="1239" y="893"/>
                        </a:lnTo>
                        <a:lnTo>
                          <a:pt x="1236" y="893"/>
                        </a:lnTo>
                        <a:lnTo>
                          <a:pt x="1236" y="885"/>
                        </a:lnTo>
                        <a:lnTo>
                          <a:pt x="1236" y="869"/>
                        </a:lnTo>
                        <a:lnTo>
                          <a:pt x="1236" y="863"/>
                        </a:lnTo>
                        <a:lnTo>
                          <a:pt x="1234" y="861"/>
                        </a:lnTo>
                        <a:lnTo>
                          <a:pt x="1226" y="855"/>
                        </a:lnTo>
                        <a:lnTo>
                          <a:pt x="1222" y="855"/>
                        </a:lnTo>
                        <a:lnTo>
                          <a:pt x="1218" y="861"/>
                        </a:lnTo>
                        <a:lnTo>
                          <a:pt x="1216" y="863"/>
                        </a:lnTo>
                        <a:lnTo>
                          <a:pt x="1216" y="861"/>
                        </a:lnTo>
                        <a:lnTo>
                          <a:pt x="1214" y="855"/>
                        </a:lnTo>
                        <a:lnTo>
                          <a:pt x="1212" y="855"/>
                        </a:lnTo>
                        <a:lnTo>
                          <a:pt x="1208" y="859"/>
                        </a:lnTo>
                        <a:lnTo>
                          <a:pt x="1206" y="869"/>
                        </a:lnTo>
                        <a:lnTo>
                          <a:pt x="1202" y="873"/>
                        </a:lnTo>
                        <a:lnTo>
                          <a:pt x="1202" y="881"/>
                        </a:lnTo>
                        <a:lnTo>
                          <a:pt x="1198" y="883"/>
                        </a:lnTo>
                        <a:lnTo>
                          <a:pt x="1194" y="889"/>
                        </a:lnTo>
                        <a:lnTo>
                          <a:pt x="1186" y="895"/>
                        </a:lnTo>
                        <a:lnTo>
                          <a:pt x="1180" y="898"/>
                        </a:lnTo>
                        <a:lnTo>
                          <a:pt x="1180" y="900"/>
                        </a:lnTo>
                        <a:lnTo>
                          <a:pt x="1159" y="904"/>
                        </a:lnTo>
                        <a:lnTo>
                          <a:pt x="1131" y="908"/>
                        </a:lnTo>
                        <a:lnTo>
                          <a:pt x="1129" y="904"/>
                        </a:lnTo>
                        <a:lnTo>
                          <a:pt x="1131" y="902"/>
                        </a:lnTo>
                        <a:lnTo>
                          <a:pt x="1125" y="904"/>
                        </a:lnTo>
                        <a:lnTo>
                          <a:pt x="1113" y="912"/>
                        </a:lnTo>
                        <a:lnTo>
                          <a:pt x="1102" y="920"/>
                        </a:lnTo>
                        <a:lnTo>
                          <a:pt x="1098" y="922"/>
                        </a:lnTo>
                        <a:lnTo>
                          <a:pt x="1098" y="924"/>
                        </a:lnTo>
                        <a:lnTo>
                          <a:pt x="1092" y="930"/>
                        </a:lnTo>
                        <a:lnTo>
                          <a:pt x="1084" y="928"/>
                        </a:lnTo>
                        <a:lnTo>
                          <a:pt x="1078" y="928"/>
                        </a:lnTo>
                        <a:lnTo>
                          <a:pt x="1068" y="928"/>
                        </a:lnTo>
                        <a:lnTo>
                          <a:pt x="1068" y="930"/>
                        </a:lnTo>
                        <a:lnTo>
                          <a:pt x="1072" y="930"/>
                        </a:lnTo>
                        <a:lnTo>
                          <a:pt x="1076" y="932"/>
                        </a:lnTo>
                        <a:lnTo>
                          <a:pt x="1076" y="934"/>
                        </a:lnTo>
                        <a:lnTo>
                          <a:pt x="1082" y="934"/>
                        </a:lnTo>
                        <a:lnTo>
                          <a:pt x="1084" y="934"/>
                        </a:lnTo>
                        <a:lnTo>
                          <a:pt x="1082" y="938"/>
                        </a:lnTo>
                        <a:lnTo>
                          <a:pt x="1078" y="940"/>
                        </a:lnTo>
                        <a:lnTo>
                          <a:pt x="1074" y="940"/>
                        </a:lnTo>
                        <a:lnTo>
                          <a:pt x="1072" y="938"/>
                        </a:lnTo>
                        <a:lnTo>
                          <a:pt x="1060" y="934"/>
                        </a:lnTo>
                        <a:lnTo>
                          <a:pt x="1050" y="938"/>
                        </a:lnTo>
                        <a:lnTo>
                          <a:pt x="1044" y="942"/>
                        </a:lnTo>
                        <a:lnTo>
                          <a:pt x="1037" y="944"/>
                        </a:lnTo>
                        <a:lnTo>
                          <a:pt x="1037" y="948"/>
                        </a:lnTo>
                        <a:lnTo>
                          <a:pt x="1040" y="948"/>
                        </a:lnTo>
                        <a:lnTo>
                          <a:pt x="1044" y="950"/>
                        </a:lnTo>
                        <a:lnTo>
                          <a:pt x="1044" y="952"/>
                        </a:lnTo>
                        <a:lnTo>
                          <a:pt x="1040" y="954"/>
                        </a:lnTo>
                        <a:lnTo>
                          <a:pt x="1033" y="954"/>
                        </a:lnTo>
                        <a:lnTo>
                          <a:pt x="1029" y="954"/>
                        </a:lnTo>
                        <a:lnTo>
                          <a:pt x="1027" y="958"/>
                        </a:lnTo>
                        <a:lnTo>
                          <a:pt x="1023" y="962"/>
                        </a:lnTo>
                        <a:lnTo>
                          <a:pt x="1017" y="962"/>
                        </a:lnTo>
                        <a:lnTo>
                          <a:pt x="1011" y="962"/>
                        </a:lnTo>
                        <a:lnTo>
                          <a:pt x="1007" y="967"/>
                        </a:lnTo>
                        <a:lnTo>
                          <a:pt x="1001" y="969"/>
                        </a:lnTo>
                        <a:lnTo>
                          <a:pt x="995" y="973"/>
                        </a:lnTo>
                        <a:lnTo>
                          <a:pt x="991" y="977"/>
                        </a:lnTo>
                        <a:lnTo>
                          <a:pt x="983" y="977"/>
                        </a:lnTo>
                        <a:lnTo>
                          <a:pt x="983" y="971"/>
                        </a:lnTo>
                        <a:lnTo>
                          <a:pt x="985" y="969"/>
                        </a:lnTo>
                        <a:lnTo>
                          <a:pt x="989" y="963"/>
                        </a:lnTo>
                        <a:lnTo>
                          <a:pt x="991" y="952"/>
                        </a:lnTo>
                        <a:lnTo>
                          <a:pt x="999" y="950"/>
                        </a:lnTo>
                        <a:lnTo>
                          <a:pt x="1001" y="944"/>
                        </a:lnTo>
                        <a:lnTo>
                          <a:pt x="1001" y="934"/>
                        </a:lnTo>
                        <a:lnTo>
                          <a:pt x="1001" y="930"/>
                        </a:lnTo>
                        <a:lnTo>
                          <a:pt x="1001" y="924"/>
                        </a:lnTo>
                        <a:lnTo>
                          <a:pt x="1011" y="912"/>
                        </a:lnTo>
                        <a:lnTo>
                          <a:pt x="1017" y="914"/>
                        </a:lnTo>
                        <a:lnTo>
                          <a:pt x="1017" y="920"/>
                        </a:lnTo>
                        <a:lnTo>
                          <a:pt x="1021" y="920"/>
                        </a:lnTo>
                        <a:lnTo>
                          <a:pt x="1027" y="920"/>
                        </a:lnTo>
                        <a:lnTo>
                          <a:pt x="1027" y="922"/>
                        </a:lnTo>
                        <a:lnTo>
                          <a:pt x="1029" y="924"/>
                        </a:lnTo>
                        <a:lnTo>
                          <a:pt x="1033" y="924"/>
                        </a:lnTo>
                        <a:lnTo>
                          <a:pt x="1033" y="922"/>
                        </a:lnTo>
                        <a:lnTo>
                          <a:pt x="1033" y="920"/>
                        </a:lnTo>
                        <a:lnTo>
                          <a:pt x="1033" y="918"/>
                        </a:lnTo>
                        <a:lnTo>
                          <a:pt x="1031" y="918"/>
                        </a:lnTo>
                        <a:lnTo>
                          <a:pt x="1039" y="918"/>
                        </a:lnTo>
                        <a:lnTo>
                          <a:pt x="1040" y="912"/>
                        </a:lnTo>
                        <a:lnTo>
                          <a:pt x="1039" y="910"/>
                        </a:lnTo>
                        <a:lnTo>
                          <a:pt x="1033" y="904"/>
                        </a:lnTo>
                        <a:lnTo>
                          <a:pt x="1033" y="893"/>
                        </a:lnTo>
                        <a:lnTo>
                          <a:pt x="1027" y="893"/>
                        </a:lnTo>
                        <a:lnTo>
                          <a:pt x="1027" y="891"/>
                        </a:lnTo>
                        <a:lnTo>
                          <a:pt x="1023" y="889"/>
                        </a:lnTo>
                        <a:lnTo>
                          <a:pt x="1019" y="885"/>
                        </a:lnTo>
                        <a:lnTo>
                          <a:pt x="1019" y="883"/>
                        </a:lnTo>
                        <a:lnTo>
                          <a:pt x="1017" y="883"/>
                        </a:lnTo>
                        <a:lnTo>
                          <a:pt x="1011" y="885"/>
                        </a:lnTo>
                        <a:lnTo>
                          <a:pt x="1009" y="885"/>
                        </a:lnTo>
                        <a:lnTo>
                          <a:pt x="1003" y="885"/>
                        </a:lnTo>
                        <a:lnTo>
                          <a:pt x="1001" y="883"/>
                        </a:lnTo>
                        <a:lnTo>
                          <a:pt x="995" y="883"/>
                        </a:lnTo>
                        <a:lnTo>
                          <a:pt x="991" y="883"/>
                        </a:lnTo>
                        <a:lnTo>
                          <a:pt x="989" y="881"/>
                        </a:lnTo>
                        <a:lnTo>
                          <a:pt x="975" y="879"/>
                        </a:lnTo>
                        <a:lnTo>
                          <a:pt x="973" y="881"/>
                        </a:lnTo>
                        <a:lnTo>
                          <a:pt x="970" y="875"/>
                        </a:lnTo>
                        <a:lnTo>
                          <a:pt x="964" y="871"/>
                        </a:lnTo>
                        <a:lnTo>
                          <a:pt x="956" y="871"/>
                        </a:lnTo>
                        <a:lnTo>
                          <a:pt x="954" y="853"/>
                        </a:lnTo>
                        <a:lnTo>
                          <a:pt x="956" y="851"/>
                        </a:lnTo>
                        <a:lnTo>
                          <a:pt x="948" y="845"/>
                        </a:lnTo>
                        <a:lnTo>
                          <a:pt x="948" y="839"/>
                        </a:lnTo>
                        <a:lnTo>
                          <a:pt x="946" y="835"/>
                        </a:lnTo>
                        <a:lnTo>
                          <a:pt x="944" y="835"/>
                        </a:lnTo>
                        <a:lnTo>
                          <a:pt x="938" y="835"/>
                        </a:lnTo>
                        <a:lnTo>
                          <a:pt x="930" y="833"/>
                        </a:lnTo>
                        <a:lnTo>
                          <a:pt x="926" y="826"/>
                        </a:lnTo>
                        <a:lnTo>
                          <a:pt x="920" y="812"/>
                        </a:lnTo>
                        <a:lnTo>
                          <a:pt x="918" y="812"/>
                        </a:lnTo>
                        <a:lnTo>
                          <a:pt x="916" y="814"/>
                        </a:lnTo>
                        <a:lnTo>
                          <a:pt x="914" y="812"/>
                        </a:lnTo>
                        <a:lnTo>
                          <a:pt x="910" y="808"/>
                        </a:lnTo>
                        <a:lnTo>
                          <a:pt x="908" y="812"/>
                        </a:lnTo>
                        <a:lnTo>
                          <a:pt x="907" y="812"/>
                        </a:lnTo>
                        <a:lnTo>
                          <a:pt x="901" y="812"/>
                        </a:lnTo>
                        <a:lnTo>
                          <a:pt x="899" y="808"/>
                        </a:lnTo>
                        <a:lnTo>
                          <a:pt x="897" y="812"/>
                        </a:lnTo>
                        <a:lnTo>
                          <a:pt x="897" y="816"/>
                        </a:lnTo>
                        <a:lnTo>
                          <a:pt x="897" y="818"/>
                        </a:lnTo>
                        <a:lnTo>
                          <a:pt x="893" y="818"/>
                        </a:lnTo>
                        <a:lnTo>
                          <a:pt x="893" y="816"/>
                        </a:lnTo>
                        <a:lnTo>
                          <a:pt x="893" y="814"/>
                        </a:lnTo>
                        <a:lnTo>
                          <a:pt x="891" y="814"/>
                        </a:lnTo>
                        <a:lnTo>
                          <a:pt x="891" y="816"/>
                        </a:lnTo>
                        <a:lnTo>
                          <a:pt x="891" y="818"/>
                        </a:lnTo>
                        <a:lnTo>
                          <a:pt x="889" y="818"/>
                        </a:lnTo>
                        <a:lnTo>
                          <a:pt x="887" y="824"/>
                        </a:lnTo>
                        <a:lnTo>
                          <a:pt x="879" y="822"/>
                        </a:lnTo>
                        <a:lnTo>
                          <a:pt x="875" y="831"/>
                        </a:lnTo>
                        <a:lnTo>
                          <a:pt x="871" y="833"/>
                        </a:lnTo>
                        <a:lnTo>
                          <a:pt x="869" y="833"/>
                        </a:lnTo>
                        <a:lnTo>
                          <a:pt x="863" y="831"/>
                        </a:lnTo>
                        <a:lnTo>
                          <a:pt x="861" y="830"/>
                        </a:lnTo>
                        <a:lnTo>
                          <a:pt x="859" y="830"/>
                        </a:lnTo>
                        <a:lnTo>
                          <a:pt x="853" y="830"/>
                        </a:lnTo>
                        <a:lnTo>
                          <a:pt x="843" y="830"/>
                        </a:lnTo>
                        <a:lnTo>
                          <a:pt x="838" y="830"/>
                        </a:lnTo>
                        <a:lnTo>
                          <a:pt x="834" y="830"/>
                        </a:lnTo>
                        <a:lnTo>
                          <a:pt x="828" y="824"/>
                        </a:lnTo>
                        <a:lnTo>
                          <a:pt x="822" y="822"/>
                        </a:lnTo>
                        <a:lnTo>
                          <a:pt x="816" y="822"/>
                        </a:lnTo>
                        <a:lnTo>
                          <a:pt x="814" y="822"/>
                        </a:lnTo>
                        <a:lnTo>
                          <a:pt x="814" y="824"/>
                        </a:lnTo>
                        <a:lnTo>
                          <a:pt x="812" y="826"/>
                        </a:lnTo>
                        <a:lnTo>
                          <a:pt x="808" y="826"/>
                        </a:lnTo>
                        <a:lnTo>
                          <a:pt x="800" y="822"/>
                        </a:lnTo>
                        <a:lnTo>
                          <a:pt x="796" y="822"/>
                        </a:lnTo>
                        <a:lnTo>
                          <a:pt x="794" y="822"/>
                        </a:lnTo>
                        <a:lnTo>
                          <a:pt x="790" y="814"/>
                        </a:lnTo>
                        <a:lnTo>
                          <a:pt x="788" y="806"/>
                        </a:lnTo>
                        <a:lnTo>
                          <a:pt x="786" y="804"/>
                        </a:lnTo>
                        <a:lnTo>
                          <a:pt x="784" y="806"/>
                        </a:lnTo>
                        <a:lnTo>
                          <a:pt x="784" y="808"/>
                        </a:lnTo>
                        <a:lnTo>
                          <a:pt x="780" y="814"/>
                        </a:lnTo>
                        <a:lnTo>
                          <a:pt x="321" y="806"/>
                        </a:lnTo>
                        <a:lnTo>
                          <a:pt x="317" y="804"/>
                        </a:lnTo>
                        <a:lnTo>
                          <a:pt x="315" y="802"/>
                        </a:lnTo>
                        <a:lnTo>
                          <a:pt x="315" y="796"/>
                        </a:lnTo>
                        <a:lnTo>
                          <a:pt x="312" y="796"/>
                        </a:lnTo>
                        <a:lnTo>
                          <a:pt x="312" y="794"/>
                        </a:lnTo>
                        <a:lnTo>
                          <a:pt x="306" y="792"/>
                        </a:lnTo>
                        <a:lnTo>
                          <a:pt x="306" y="788"/>
                        </a:lnTo>
                        <a:lnTo>
                          <a:pt x="306" y="786"/>
                        </a:lnTo>
                        <a:lnTo>
                          <a:pt x="308" y="786"/>
                        </a:lnTo>
                        <a:lnTo>
                          <a:pt x="306" y="784"/>
                        </a:lnTo>
                        <a:lnTo>
                          <a:pt x="304" y="784"/>
                        </a:lnTo>
                        <a:lnTo>
                          <a:pt x="300" y="786"/>
                        </a:lnTo>
                        <a:lnTo>
                          <a:pt x="298" y="788"/>
                        </a:lnTo>
                        <a:lnTo>
                          <a:pt x="296" y="788"/>
                        </a:lnTo>
                        <a:lnTo>
                          <a:pt x="296" y="786"/>
                        </a:lnTo>
                        <a:lnTo>
                          <a:pt x="296" y="784"/>
                        </a:lnTo>
                        <a:lnTo>
                          <a:pt x="296" y="778"/>
                        </a:lnTo>
                        <a:lnTo>
                          <a:pt x="296" y="776"/>
                        </a:lnTo>
                        <a:lnTo>
                          <a:pt x="288" y="776"/>
                        </a:lnTo>
                        <a:lnTo>
                          <a:pt x="280" y="774"/>
                        </a:lnTo>
                        <a:lnTo>
                          <a:pt x="280" y="772"/>
                        </a:lnTo>
                        <a:lnTo>
                          <a:pt x="276" y="768"/>
                        </a:lnTo>
                        <a:lnTo>
                          <a:pt x="276" y="765"/>
                        </a:lnTo>
                        <a:lnTo>
                          <a:pt x="270" y="766"/>
                        </a:lnTo>
                        <a:lnTo>
                          <a:pt x="262" y="768"/>
                        </a:lnTo>
                        <a:lnTo>
                          <a:pt x="252" y="768"/>
                        </a:lnTo>
                        <a:lnTo>
                          <a:pt x="250" y="768"/>
                        </a:lnTo>
                        <a:lnTo>
                          <a:pt x="250" y="766"/>
                        </a:lnTo>
                        <a:lnTo>
                          <a:pt x="252" y="763"/>
                        </a:lnTo>
                        <a:lnTo>
                          <a:pt x="250" y="763"/>
                        </a:lnTo>
                        <a:lnTo>
                          <a:pt x="249" y="759"/>
                        </a:lnTo>
                        <a:lnTo>
                          <a:pt x="239" y="763"/>
                        </a:lnTo>
                        <a:lnTo>
                          <a:pt x="231" y="765"/>
                        </a:lnTo>
                        <a:lnTo>
                          <a:pt x="249" y="772"/>
                        </a:lnTo>
                        <a:lnTo>
                          <a:pt x="256" y="772"/>
                        </a:lnTo>
                        <a:lnTo>
                          <a:pt x="262" y="772"/>
                        </a:lnTo>
                        <a:lnTo>
                          <a:pt x="268" y="774"/>
                        </a:lnTo>
                        <a:lnTo>
                          <a:pt x="270" y="774"/>
                        </a:lnTo>
                        <a:lnTo>
                          <a:pt x="274" y="774"/>
                        </a:lnTo>
                        <a:lnTo>
                          <a:pt x="270" y="776"/>
                        </a:lnTo>
                        <a:lnTo>
                          <a:pt x="274" y="782"/>
                        </a:lnTo>
                        <a:lnTo>
                          <a:pt x="278" y="782"/>
                        </a:lnTo>
                        <a:lnTo>
                          <a:pt x="278" y="788"/>
                        </a:lnTo>
                        <a:lnTo>
                          <a:pt x="284" y="792"/>
                        </a:lnTo>
                        <a:lnTo>
                          <a:pt x="290" y="794"/>
                        </a:lnTo>
                        <a:lnTo>
                          <a:pt x="298" y="796"/>
                        </a:lnTo>
                        <a:lnTo>
                          <a:pt x="306" y="804"/>
                        </a:lnTo>
                        <a:lnTo>
                          <a:pt x="306" y="806"/>
                        </a:lnTo>
                        <a:lnTo>
                          <a:pt x="312" y="812"/>
                        </a:lnTo>
                        <a:lnTo>
                          <a:pt x="315" y="814"/>
                        </a:lnTo>
                        <a:lnTo>
                          <a:pt x="315" y="822"/>
                        </a:lnTo>
                        <a:lnTo>
                          <a:pt x="306" y="818"/>
                        </a:lnTo>
                        <a:lnTo>
                          <a:pt x="290" y="818"/>
                        </a:lnTo>
                        <a:lnTo>
                          <a:pt x="290" y="816"/>
                        </a:lnTo>
                        <a:lnTo>
                          <a:pt x="286" y="816"/>
                        </a:lnTo>
                        <a:lnTo>
                          <a:pt x="280" y="814"/>
                        </a:lnTo>
                        <a:lnTo>
                          <a:pt x="278" y="812"/>
                        </a:lnTo>
                        <a:lnTo>
                          <a:pt x="278" y="804"/>
                        </a:lnTo>
                        <a:lnTo>
                          <a:pt x="266" y="802"/>
                        </a:lnTo>
                        <a:lnTo>
                          <a:pt x="268" y="796"/>
                        </a:lnTo>
                        <a:lnTo>
                          <a:pt x="262" y="796"/>
                        </a:lnTo>
                        <a:lnTo>
                          <a:pt x="262" y="794"/>
                        </a:lnTo>
                        <a:lnTo>
                          <a:pt x="250" y="794"/>
                        </a:lnTo>
                        <a:lnTo>
                          <a:pt x="252" y="784"/>
                        </a:lnTo>
                        <a:lnTo>
                          <a:pt x="237" y="784"/>
                        </a:lnTo>
                        <a:lnTo>
                          <a:pt x="237" y="778"/>
                        </a:lnTo>
                        <a:lnTo>
                          <a:pt x="231" y="784"/>
                        </a:lnTo>
                        <a:lnTo>
                          <a:pt x="229" y="784"/>
                        </a:lnTo>
                        <a:lnTo>
                          <a:pt x="225" y="782"/>
                        </a:lnTo>
                        <a:lnTo>
                          <a:pt x="225" y="772"/>
                        </a:lnTo>
                        <a:lnTo>
                          <a:pt x="221" y="768"/>
                        </a:lnTo>
                        <a:lnTo>
                          <a:pt x="223" y="763"/>
                        </a:lnTo>
                        <a:lnTo>
                          <a:pt x="231" y="765"/>
                        </a:lnTo>
                        <a:lnTo>
                          <a:pt x="231" y="757"/>
                        </a:lnTo>
                        <a:lnTo>
                          <a:pt x="231" y="755"/>
                        </a:lnTo>
                        <a:lnTo>
                          <a:pt x="231" y="753"/>
                        </a:lnTo>
                        <a:lnTo>
                          <a:pt x="237" y="753"/>
                        </a:lnTo>
                        <a:lnTo>
                          <a:pt x="237" y="749"/>
                        </a:lnTo>
                        <a:lnTo>
                          <a:pt x="233" y="749"/>
                        </a:lnTo>
                        <a:lnTo>
                          <a:pt x="239" y="747"/>
                        </a:lnTo>
                        <a:lnTo>
                          <a:pt x="233" y="745"/>
                        </a:lnTo>
                        <a:lnTo>
                          <a:pt x="233" y="737"/>
                        </a:lnTo>
                        <a:lnTo>
                          <a:pt x="237" y="737"/>
                        </a:lnTo>
                        <a:lnTo>
                          <a:pt x="237" y="735"/>
                        </a:lnTo>
                        <a:lnTo>
                          <a:pt x="231" y="735"/>
                        </a:lnTo>
                        <a:lnTo>
                          <a:pt x="233" y="729"/>
                        </a:lnTo>
                        <a:lnTo>
                          <a:pt x="229" y="729"/>
                        </a:lnTo>
                        <a:lnTo>
                          <a:pt x="225" y="727"/>
                        </a:lnTo>
                        <a:lnTo>
                          <a:pt x="223" y="723"/>
                        </a:lnTo>
                        <a:lnTo>
                          <a:pt x="223" y="717"/>
                        </a:lnTo>
                        <a:lnTo>
                          <a:pt x="221" y="719"/>
                        </a:lnTo>
                        <a:lnTo>
                          <a:pt x="215" y="719"/>
                        </a:lnTo>
                        <a:lnTo>
                          <a:pt x="215" y="723"/>
                        </a:lnTo>
                        <a:lnTo>
                          <a:pt x="213" y="725"/>
                        </a:lnTo>
                        <a:lnTo>
                          <a:pt x="213" y="717"/>
                        </a:lnTo>
                        <a:lnTo>
                          <a:pt x="209" y="715"/>
                        </a:lnTo>
                        <a:lnTo>
                          <a:pt x="211" y="709"/>
                        </a:lnTo>
                        <a:lnTo>
                          <a:pt x="213" y="709"/>
                        </a:lnTo>
                        <a:lnTo>
                          <a:pt x="213" y="699"/>
                        </a:lnTo>
                        <a:lnTo>
                          <a:pt x="215" y="698"/>
                        </a:lnTo>
                        <a:lnTo>
                          <a:pt x="213" y="698"/>
                        </a:lnTo>
                        <a:lnTo>
                          <a:pt x="211" y="698"/>
                        </a:lnTo>
                        <a:lnTo>
                          <a:pt x="205" y="703"/>
                        </a:lnTo>
                        <a:lnTo>
                          <a:pt x="209" y="703"/>
                        </a:lnTo>
                        <a:lnTo>
                          <a:pt x="209" y="705"/>
                        </a:lnTo>
                        <a:lnTo>
                          <a:pt x="205" y="705"/>
                        </a:lnTo>
                        <a:lnTo>
                          <a:pt x="203" y="707"/>
                        </a:lnTo>
                        <a:lnTo>
                          <a:pt x="197" y="699"/>
                        </a:lnTo>
                        <a:lnTo>
                          <a:pt x="193" y="694"/>
                        </a:lnTo>
                        <a:lnTo>
                          <a:pt x="193" y="690"/>
                        </a:lnTo>
                        <a:lnTo>
                          <a:pt x="197" y="690"/>
                        </a:lnTo>
                        <a:lnTo>
                          <a:pt x="197" y="688"/>
                        </a:lnTo>
                        <a:lnTo>
                          <a:pt x="193" y="686"/>
                        </a:lnTo>
                        <a:lnTo>
                          <a:pt x="193" y="684"/>
                        </a:lnTo>
                        <a:lnTo>
                          <a:pt x="193" y="680"/>
                        </a:lnTo>
                        <a:lnTo>
                          <a:pt x="191" y="678"/>
                        </a:lnTo>
                        <a:lnTo>
                          <a:pt x="187" y="676"/>
                        </a:lnTo>
                        <a:lnTo>
                          <a:pt x="193" y="666"/>
                        </a:lnTo>
                        <a:lnTo>
                          <a:pt x="195" y="664"/>
                        </a:lnTo>
                        <a:lnTo>
                          <a:pt x="197" y="658"/>
                        </a:lnTo>
                        <a:lnTo>
                          <a:pt x="203" y="658"/>
                        </a:lnTo>
                        <a:lnTo>
                          <a:pt x="203" y="654"/>
                        </a:lnTo>
                        <a:lnTo>
                          <a:pt x="201" y="654"/>
                        </a:lnTo>
                        <a:lnTo>
                          <a:pt x="197" y="654"/>
                        </a:lnTo>
                        <a:lnTo>
                          <a:pt x="203" y="648"/>
                        </a:lnTo>
                        <a:lnTo>
                          <a:pt x="203" y="644"/>
                        </a:lnTo>
                        <a:lnTo>
                          <a:pt x="203" y="640"/>
                        </a:lnTo>
                        <a:lnTo>
                          <a:pt x="203" y="638"/>
                        </a:lnTo>
                        <a:lnTo>
                          <a:pt x="203" y="636"/>
                        </a:lnTo>
                        <a:lnTo>
                          <a:pt x="205" y="634"/>
                        </a:lnTo>
                        <a:lnTo>
                          <a:pt x="205" y="631"/>
                        </a:lnTo>
                        <a:lnTo>
                          <a:pt x="203" y="631"/>
                        </a:lnTo>
                        <a:lnTo>
                          <a:pt x="203" y="629"/>
                        </a:lnTo>
                        <a:lnTo>
                          <a:pt x="201" y="625"/>
                        </a:lnTo>
                        <a:lnTo>
                          <a:pt x="201" y="621"/>
                        </a:lnTo>
                        <a:lnTo>
                          <a:pt x="195" y="621"/>
                        </a:lnTo>
                        <a:lnTo>
                          <a:pt x="193" y="617"/>
                        </a:lnTo>
                        <a:lnTo>
                          <a:pt x="191" y="609"/>
                        </a:lnTo>
                        <a:lnTo>
                          <a:pt x="187" y="601"/>
                        </a:lnTo>
                        <a:lnTo>
                          <a:pt x="187" y="599"/>
                        </a:lnTo>
                        <a:lnTo>
                          <a:pt x="185" y="601"/>
                        </a:lnTo>
                        <a:lnTo>
                          <a:pt x="183" y="601"/>
                        </a:lnTo>
                        <a:lnTo>
                          <a:pt x="178" y="601"/>
                        </a:lnTo>
                        <a:lnTo>
                          <a:pt x="174" y="599"/>
                        </a:lnTo>
                        <a:lnTo>
                          <a:pt x="172" y="595"/>
                        </a:lnTo>
                        <a:lnTo>
                          <a:pt x="168" y="591"/>
                        </a:lnTo>
                        <a:lnTo>
                          <a:pt x="166" y="589"/>
                        </a:lnTo>
                        <a:lnTo>
                          <a:pt x="160" y="585"/>
                        </a:lnTo>
                        <a:lnTo>
                          <a:pt x="158" y="581"/>
                        </a:lnTo>
                        <a:lnTo>
                          <a:pt x="156" y="571"/>
                        </a:lnTo>
                        <a:lnTo>
                          <a:pt x="136" y="550"/>
                        </a:lnTo>
                        <a:lnTo>
                          <a:pt x="128" y="540"/>
                        </a:lnTo>
                        <a:lnTo>
                          <a:pt x="126" y="538"/>
                        </a:lnTo>
                        <a:lnTo>
                          <a:pt x="120" y="536"/>
                        </a:lnTo>
                        <a:lnTo>
                          <a:pt x="117" y="536"/>
                        </a:lnTo>
                        <a:lnTo>
                          <a:pt x="113" y="532"/>
                        </a:lnTo>
                        <a:lnTo>
                          <a:pt x="113" y="524"/>
                        </a:lnTo>
                        <a:lnTo>
                          <a:pt x="111" y="522"/>
                        </a:lnTo>
                        <a:lnTo>
                          <a:pt x="109" y="522"/>
                        </a:lnTo>
                        <a:lnTo>
                          <a:pt x="105" y="520"/>
                        </a:lnTo>
                        <a:lnTo>
                          <a:pt x="101" y="518"/>
                        </a:lnTo>
                        <a:lnTo>
                          <a:pt x="99" y="514"/>
                        </a:lnTo>
                        <a:lnTo>
                          <a:pt x="95" y="514"/>
                        </a:lnTo>
                        <a:lnTo>
                          <a:pt x="89" y="518"/>
                        </a:lnTo>
                        <a:lnTo>
                          <a:pt x="85" y="518"/>
                        </a:lnTo>
                        <a:lnTo>
                          <a:pt x="85" y="520"/>
                        </a:lnTo>
                        <a:lnTo>
                          <a:pt x="89" y="522"/>
                        </a:lnTo>
                        <a:lnTo>
                          <a:pt x="89" y="528"/>
                        </a:lnTo>
                        <a:lnTo>
                          <a:pt x="85" y="530"/>
                        </a:lnTo>
                        <a:lnTo>
                          <a:pt x="81" y="530"/>
                        </a:lnTo>
                        <a:lnTo>
                          <a:pt x="73" y="536"/>
                        </a:lnTo>
                        <a:lnTo>
                          <a:pt x="67" y="540"/>
                        </a:lnTo>
                        <a:lnTo>
                          <a:pt x="65" y="538"/>
                        </a:lnTo>
                        <a:lnTo>
                          <a:pt x="65" y="536"/>
                        </a:lnTo>
                        <a:lnTo>
                          <a:pt x="65" y="530"/>
                        </a:lnTo>
                        <a:lnTo>
                          <a:pt x="61" y="524"/>
                        </a:lnTo>
                        <a:lnTo>
                          <a:pt x="55" y="522"/>
                        </a:lnTo>
                        <a:lnTo>
                          <a:pt x="51" y="518"/>
                        </a:lnTo>
                        <a:lnTo>
                          <a:pt x="46" y="512"/>
                        </a:lnTo>
                        <a:lnTo>
                          <a:pt x="40" y="502"/>
                        </a:lnTo>
                        <a:lnTo>
                          <a:pt x="40" y="493"/>
                        </a:lnTo>
                        <a:lnTo>
                          <a:pt x="40" y="491"/>
                        </a:lnTo>
                        <a:lnTo>
                          <a:pt x="38" y="491"/>
                        </a:lnTo>
                        <a:lnTo>
                          <a:pt x="34" y="495"/>
                        </a:lnTo>
                        <a:lnTo>
                          <a:pt x="30" y="499"/>
                        </a:lnTo>
                        <a:lnTo>
                          <a:pt x="28" y="495"/>
                        </a:lnTo>
                        <a:lnTo>
                          <a:pt x="24" y="493"/>
                        </a:lnTo>
                        <a:lnTo>
                          <a:pt x="18" y="493"/>
                        </a:lnTo>
                        <a:lnTo>
                          <a:pt x="14" y="493"/>
                        </a:lnTo>
                        <a:lnTo>
                          <a:pt x="8" y="495"/>
                        </a:lnTo>
                        <a:lnTo>
                          <a:pt x="0" y="229"/>
                        </a:lnTo>
                        <a:lnTo>
                          <a:pt x="14" y="231"/>
                        </a:lnTo>
                        <a:lnTo>
                          <a:pt x="16" y="235"/>
                        </a:lnTo>
                        <a:lnTo>
                          <a:pt x="26" y="235"/>
                        </a:lnTo>
                        <a:lnTo>
                          <a:pt x="36" y="231"/>
                        </a:lnTo>
                        <a:lnTo>
                          <a:pt x="40" y="237"/>
                        </a:lnTo>
                        <a:lnTo>
                          <a:pt x="46" y="240"/>
                        </a:lnTo>
                        <a:lnTo>
                          <a:pt x="51" y="240"/>
                        </a:lnTo>
                        <a:lnTo>
                          <a:pt x="55" y="246"/>
                        </a:lnTo>
                        <a:lnTo>
                          <a:pt x="63" y="246"/>
                        </a:lnTo>
                        <a:lnTo>
                          <a:pt x="65" y="248"/>
                        </a:lnTo>
                        <a:lnTo>
                          <a:pt x="71" y="254"/>
                        </a:lnTo>
                        <a:lnTo>
                          <a:pt x="75" y="254"/>
                        </a:lnTo>
                        <a:lnTo>
                          <a:pt x="93" y="262"/>
                        </a:lnTo>
                        <a:lnTo>
                          <a:pt x="99" y="266"/>
                        </a:lnTo>
                        <a:lnTo>
                          <a:pt x="101" y="274"/>
                        </a:lnTo>
                        <a:lnTo>
                          <a:pt x="103" y="274"/>
                        </a:lnTo>
                        <a:lnTo>
                          <a:pt x="103" y="266"/>
                        </a:lnTo>
                        <a:lnTo>
                          <a:pt x="103" y="264"/>
                        </a:lnTo>
                        <a:lnTo>
                          <a:pt x="99" y="262"/>
                        </a:lnTo>
                        <a:lnTo>
                          <a:pt x="93" y="258"/>
                        </a:lnTo>
                        <a:lnTo>
                          <a:pt x="93" y="252"/>
                        </a:lnTo>
                        <a:lnTo>
                          <a:pt x="103" y="252"/>
                        </a:lnTo>
                        <a:lnTo>
                          <a:pt x="103" y="254"/>
                        </a:lnTo>
                        <a:lnTo>
                          <a:pt x="103" y="256"/>
                        </a:lnTo>
                        <a:lnTo>
                          <a:pt x="109" y="256"/>
                        </a:lnTo>
                        <a:lnTo>
                          <a:pt x="109" y="248"/>
                        </a:lnTo>
                        <a:lnTo>
                          <a:pt x="111" y="248"/>
                        </a:lnTo>
                        <a:lnTo>
                          <a:pt x="117" y="248"/>
                        </a:lnTo>
                        <a:lnTo>
                          <a:pt x="117" y="246"/>
                        </a:lnTo>
                        <a:lnTo>
                          <a:pt x="118" y="244"/>
                        </a:lnTo>
                        <a:lnTo>
                          <a:pt x="118" y="235"/>
                        </a:lnTo>
                        <a:lnTo>
                          <a:pt x="118" y="237"/>
                        </a:lnTo>
                        <a:lnTo>
                          <a:pt x="120" y="237"/>
                        </a:lnTo>
                        <a:lnTo>
                          <a:pt x="128" y="240"/>
                        </a:lnTo>
                        <a:lnTo>
                          <a:pt x="128" y="246"/>
                        </a:lnTo>
                        <a:lnTo>
                          <a:pt x="140" y="244"/>
                        </a:lnTo>
                        <a:lnTo>
                          <a:pt x="140" y="238"/>
                        </a:lnTo>
                        <a:lnTo>
                          <a:pt x="144" y="235"/>
                        </a:lnTo>
                        <a:lnTo>
                          <a:pt x="146" y="235"/>
                        </a:lnTo>
                        <a:lnTo>
                          <a:pt x="148" y="235"/>
                        </a:lnTo>
                        <a:lnTo>
                          <a:pt x="150" y="231"/>
                        </a:lnTo>
                        <a:lnTo>
                          <a:pt x="158" y="231"/>
                        </a:lnTo>
                        <a:lnTo>
                          <a:pt x="160" y="229"/>
                        </a:lnTo>
                        <a:lnTo>
                          <a:pt x="166" y="229"/>
                        </a:lnTo>
                        <a:lnTo>
                          <a:pt x="174" y="231"/>
                        </a:lnTo>
                        <a:lnTo>
                          <a:pt x="178" y="217"/>
                        </a:lnTo>
                        <a:lnTo>
                          <a:pt x="197" y="217"/>
                        </a:lnTo>
                        <a:lnTo>
                          <a:pt x="197" y="225"/>
                        </a:lnTo>
                        <a:lnTo>
                          <a:pt x="191" y="227"/>
                        </a:lnTo>
                        <a:lnTo>
                          <a:pt x="185" y="237"/>
                        </a:lnTo>
                        <a:lnTo>
                          <a:pt x="182" y="237"/>
                        </a:lnTo>
                        <a:lnTo>
                          <a:pt x="178" y="237"/>
                        </a:lnTo>
                        <a:lnTo>
                          <a:pt x="156" y="240"/>
                        </a:lnTo>
                        <a:lnTo>
                          <a:pt x="156" y="252"/>
                        </a:lnTo>
                        <a:lnTo>
                          <a:pt x="150" y="252"/>
                        </a:lnTo>
                        <a:lnTo>
                          <a:pt x="146" y="254"/>
                        </a:lnTo>
                        <a:lnTo>
                          <a:pt x="148" y="262"/>
                        </a:lnTo>
                        <a:lnTo>
                          <a:pt x="144" y="266"/>
                        </a:lnTo>
                        <a:lnTo>
                          <a:pt x="140" y="274"/>
                        </a:lnTo>
                        <a:lnTo>
                          <a:pt x="150" y="272"/>
                        </a:lnTo>
                        <a:lnTo>
                          <a:pt x="150" y="268"/>
                        </a:lnTo>
                        <a:lnTo>
                          <a:pt x="150" y="264"/>
                        </a:lnTo>
                        <a:lnTo>
                          <a:pt x="156" y="262"/>
                        </a:lnTo>
                        <a:lnTo>
                          <a:pt x="156" y="256"/>
                        </a:lnTo>
                        <a:lnTo>
                          <a:pt x="158" y="256"/>
                        </a:lnTo>
                        <a:lnTo>
                          <a:pt x="160" y="256"/>
                        </a:lnTo>
                        <a:lnTo>
                          <a:pt x="160" y="254"/>
                        </a:lnTo>
                        <a:lnTo>
                          <a:pt x="166" y="254"/>
                        </a:lnTo>
                        <a:lnTo>
                          <a:pt x="166" y="252"/>
                        </a:lnTo>
                        <a:lnTo>
                          <a:pt x="166" y="248"/>
                        </a:lnTo>
                        <a:lnTo>
                          <a:pt x="168" y="246"/>
                        </a:lnTo>
                        <a:lnTo>
                          <a:pt x="172" y="246"/>
                        </a:lnTo>
                        <a:lnTo>
                          <a:pt x="174" y="252"/>
                        </a:lnTo>
                        <a:lnTo>
                          <a:pt x="185" y="246"/>
                        </a:lnTo>
                        <a:lnTo>
                          <a:pt x="185" y="244"/>
                        </a:lnTo>
                        <a:lnTo>
                          <a:pt x="185" y="240"/>
                        </a:lnTo>
                        <a:lnTo>
                          <a:pt x="187" y="237"/>
                        </a:lnTo>
                        <a:lnTo>
                          <a:pt x="193" y="235"/>
                        </a:lnTo>
                        <a:lnTo>
                          <a:pt x="197" y="231"/>
                        </a:lnTo>
                        <a:lnTo>
                          <a:pt x="211" y="229"/>
                        </a:lnTo>
                        <a:lnTo>
                          <a:pt x="219" y="221"/>
                        </a:lnTo>
                        <a:lnTo>
                          <a:pt x="221" y="213"/>
                        </a:lnTo>
                        <a:lnTo>
                          <a:pt x="221" y="209"/>
                        </a:lnTo>
                        <a:lnTo>
                          <a:pt x="219" y="209"/>
                        </a:lnTo>
                        <a:lnTo>
                          <a:pt x="219" y="205"/>
                        </a:lnTo>
                        <a:lnTo>
                          <a:pt x="219" y="199"/>
                        </a:lnTo>
                        <a:lnTo>
                          <a:pt x="223" y="195"/>
                        </a:lnTo>
                        <a:lnTo>
                          <a:pt x="229" y="199"/>
                        </a:lnTo>
                        <a:lnTo>
                          <a:pt x="233" y="205"/>
                        </a:lnTo>
                        <a:lnTo>
                          <a:pt x="239" y="213"/>
                        </a:lnTo>
                        <a:lnTo>
                          <a:pt x="250" y="221"/>
                        </a:lnTo>
                        <a:lnTo>
                          <a:pt x="256" y="221"/>
                        </a:lnTo>
                        <a:lnTo>
                          <a:pt x="258" y="225"/>
                        </a:lnTo>
                        <a:lnTo>
                          <a:pt x="260" y="227"/>
                        </a:lnTo>
                        <a:lnTo>
                          <a:pt x="260" y="231"/>
                        </a:lnTo>
                        <a:lnTo>
                          <a:pt x="262" y="229"/>
                        </a:lnTo>
                        <a:lnTo>
                          <a:pt x="266" y="235"/>
                        </a:lnTo>
                        <a:lnTo>
                          <a:pt x="278" y="244"/>
                        </a:lnTo>
                        <a:lnTo>
                          <a:pt x="288" y="254"/>
                        </a:lnTo>
                        <a:lnTo>
                          <a:pt x="294" y="254"/>
                        </a:lnTo>
                        <a:lnTo>
                          <a:pt x="290" y="252"/>
                        </a:lnTo>
                        <a:lnTo>
                          <a:pt x="290" y="248"/>
                        </a:lnTo>
                        <a:lnTo>
                          <a:pt x="296" y="246"/>
                        </a:lnTo>
                        <a:lnTo>
                          <a:pt x="294" y="238"/>
                        </a:lnTo>
                        <a:lnTo>
                          <a:pt x="294" y="237"/>
                        </a:lnTo>
                        <a:lnTo>
                          <a:pt x="296" y="237"/>
                        </a:lnTo>
                        <a:lnTo>
                          <a:pt x="294" y="235"/>
                        </a:lnTo>
                        <a:lnTo>
                          <a:pt x="294" y="231"/>
                        </a:lnTo>
                        <a:lnTo>
                          <a:pt x="298" y="227"/>
                        </a:lnTo>
                        <a:lnTo>
                          <a:pt x="304" y="227"/>
                        </a:lnTo>
                        <a:lnTo>
                          <a:pt x="300" y="229"/>
                        </a:lnTo>
                        <a:lnTo>
                          <a:pt x="298" y="231"/>
                        </a:lnTo>
                        <a:lnTo>
                          <a:pt x="306" y="252"/>
                        </a:lnTo>
                        <a:lnTo>
                          <a:pt x="317" y="244"/>
                        </a:lnTo>
                        <a:lnTo>
                          <a:pt x="317" y="237"/>
                        </a:lnTo>
                        <a:lnTo>
                          <a:pt x="325" y="237"/>
                        </a:lnTo>
                        <a:lnTo>
                          <a:pt x="335" y="237"/>
                        </a:lnTo>
                        <a:lnTo>
                          <a:pt x="343" y="240"/>
                        </a:lnTo>
                        <a:lnTo>
                          <a:pt x="351" y="244"/>
                        </a:lnTo>
                        <a:lnTo>
                          <a:pt x="355" y="244"/>
                        </a:lnTo>
                        <a:lnTo>
                          <a:pt x="359" y="248"/>
                        </a:lnTo>
                        <a:lnTo>
                          <a:pt x="373" y="256"/>
                        </a:lnTo>
                        <a:lnTo>
                          <a:pt x="388" y="258"/>
                        </a:lnTo>
                        <a:lnTo>
                          <a:pt x="388" y="264"/>
                        </a:lnTo>
                        <a:lnTo>
                          <a:pt x="396" y="264"/>
                        </a:lnTo>
                        <a:lnTo>
                          <a:pt x="404" y="264"/>
                        </a:lnTo>
                        <a:lnTo>
                          <a:pt x="410" y="272"/>
                        </a:lnTo>
                        <a:lnTo>
                          <a:pt x="416" y="272"/>
                        </a:lnTo>
                        <a:lnTo>
                          <a:pt x="420" y="272"/>
                        </a:lnTo>
                        <a:lnTo>
                          <a:pt x="424" y="274"/>
                        </a:lnTo>
                        <a:lnTo>
                          <a:pt x="432" y="276"/>
                        </a:lnTo>
                        <a:lnTo>
                          <a:pt x="434" y="276"/>
                        </a:lnTo>
                        <a:lnTo>
                          <a:pt x="434" y="274"/>
                        </a:lnTo>
                        <a:lnTo>
                          <a:pt x="432" y="272"/>
                        </a:lnTo>
                        <a:lnTo>
                          <a:pt x="428" y="272"/>
                        </a:lnTo>
                        <a:lnTo>
                          <a:pt x="428" y="268"/>
                        </a:lnTo>
                        <a:lnTo>
                          <a:pt x="436" y="268"/>
                        </a:lnTo>
                        <a:lnTo>
                          <a:pt x="438" y="266"/>
                        </a:lnTo>
                        <a:lnTo>
                          <a:pt x="442" y="266"/>
                        </a:lnTo>
                        <a:lnTo>
                          <a:pt x="444" y="272"/>
                        </a:lnTo>
                        <a:lnTo>
                          <a:pt x="446" y="272"/>
                        </a:lnTo>
                        <a:lnTo>
                          <a:pt x="447" y="272"/>
                        </a:lnTo>
                        <a:lnTo>
                          <a:pt x="457" y="276"/>
                        </a:lnTo>
                        <a:lnTo>
                          <a:pt x="457" y="282"/>
                        </a:lnTo>
                        <a:lnTo>
                          <a:pt x="461" y="284"/>
                        </a:lnTo>
                        <a:lnTo>
                          <a:pt x="463" y="286"/>
                        </a:lnTo>
                        <a:lnTo>
                          <a:pt x="461" y="288"/>
                        </a:lnTo>
                        <a:lnTo>
                          <a:pt x="447" y="288"/>
                        </a:lnTo>
                        <a:lnTo>
                          <a:pt x="447" y="294"/>
                        </a:lnTo>
                        <a:lnTo>
                          <a:pt x="446" y="296"/>
                        </a:lnTo>
                        <a:lnTo>
                          <a:pt x="444" y="305"/>
                        </a:lnTo>
                        <a:lnTo>
                          <a:pt x="461" y="307"/>
                        </a:lnTo>
                        <a:lnTo>
                          <a:pt x="481" y="305"/>
                        </a:lnTo>
                        <a:lnTo>
                          <a:pt x="483" y="303"/>
                        </a:lnTo>
                        <a:lnTo>
                          <a:pt x="485" y="305"/>
                        </a:lnTo>
                        <a:lnTo>
                          <a:pt x="489" y="305"/>
                        </a:lnTo>
                        <a:lnTo>
                          <a:pt x="497" y="302"/>
                        </a:lnTo>
                        <a:lnTo>
                          <a:pt x="507" y="302"/>
                        </a:lnTo>
                        <a:lnTo>
                          <a:pt x="511" y="296"/>
                        </a:lnTo>
                        <a:lnTo>
                          <a:pt x="518" y="294"/>
                        </a:lnTo>
                        <a:lnTo>
                          <a:pt x="520" y="302"/>
                        </a:lnTo>
                        <a:lnTo>
                          <a:pt x="528" y="303"/>
                        </a:lnTo>
                        <a:lnTo>
                          <a:pt x="534" y="303"/>
                        </a:lnTo>
                        <a:lnTo>
                          <a:pt x="536" y="311"/>
                        </a:lnTo>
                        <a:lnTo>
                          <a:pt x="536" y="313"/>
                        </a:lnTo>
                        <a:lnTo>
                          <a:pt x="534" y="313"/>
                        </a:lnTo>
                        <a:lnTo>
                          <a:pt x="536" y="321"/>
                        </a:lnTo>
                        <a:lnTo>
                          <a:pt x="538" y="321"/>
                        </a:lnTo>
                        <a:lnTo>
                          <a:pt x="544" y="307"/>
                        </a:lnTo>
                        <a:lnTo>
                          <a:pt x="546" y="325"/>
                        </a:lnTo>
                        <a:lnTo>
                          <a:pt x="548" y="333"/>
                        </a:lnTo>
                        <a:lnTo>
                          <a:pt x="554" y="337"/>
                        </a:lnTo>
                        <a:lnTo>
                          <a:pt x="556" y="331"/>
                        </a:lnTo>
                        <a:lnTo>
                          <a:pt x="562" y="331"/>
                        </a:lnTo>
                        <a:lnTo>
                          <a:pt x="562" y="327"/>
                        </a:lnTo>
                        <a:lnTo>
                          <a:pt x="558" y="325"/>
                        </a:lnTo>
                        <a:lnTo>
                          <a:pt x="554" y="323"/>
                        </a:lnTo>
                        <a:lnTo>
                          <a:pt x="556" y="321"/>
                        </a:lnTo>
                        <a:lnTo>
                          <a:pt x="556" y="315"/>
                        </a:lnTo>
                        <a:lnTo>
                          <a:pt x="550" y="305"/>
                        </a:lnTo>
                        <a:lnTo>
                          <a:pt x="556" y="303"/>
                        </a:lnTo>
                        <a:lnTo>
                          <a:pt x="556" y="298"/>
                        </a:lnTo>
                        <a:lnTo>
                          <a:pt x="562" y="298"/>
                        </a:lnTo>
                        <a:lnTo>
                          <a:pt x="564" y="296"/>
                        </a:lnTo>
                        <a:lnTo>
                          <a:pt x="566" y="294"/>
                        </a:lnTo>
                        <a:lnTo>
                          <a:pt x="568" y="294"/>
                        </a:lnTo>
                        <a:lnTo>
                          <a:pt x="574" y="294"/>
                        </a:lnTo>
                        <a:lnTo>
                          <a:pt x="574" y="292"/>
                        </a:lnTo>
                        <a:lnTo>
                          <a:pt x="578" y="286"/>
                        </a:lnTo>
                        <a:lnTo>
                          <a:pt x="585" y="286"/>
                        </a:lnTo>
                        <a:lnTo>
                          <a:pt x="585" y="284"/>
                        </a:lnTo>
                        <a:lnTo>
                          <a:pt x="589" y="282"/>
                        </a:lnTo>
                        <a:lnTo>
                          <a:pt x="593" y="282"/>
                        </a:lnTo>
                        <a:lnTo>
                          <a:pt x="595" y="278"/>
                        </a:lnTo>
                        <a:lnTo>
                          <a:pt x="593" y="276"/>
                        </a:lnTo>
                        <a:lnTo>
                          <a:pt x="589" y="274"/>
                        </a:lnTo>
                        <a:lnTo>
                          <a:pt x="585" y="274"/>
                        </a:lnTo>
                        <a:lnTo>
                          <a:pt x="583" y="274"/>
                        </a:lnTo>
                        <a:lnTo>
                          <a:pt x="583" y="276"/>
                        </a:lnTo>
                        <a:lnTo>
                          <a:pt x="585" y="276"/>
                        </a:lnTo>
                        <a:lnTo>
                          <a:pt x="585" y="282"/>
                        </a:lnTo>
                        <a:lnTo>
                          <a:pt x="574" y="282"/>
                        </a:lnTo>
                        <a:lnTo>
                          <a:pt x="566" y="288"/>
                        </a:lnTo>
                        <a:lnTo>
                          <a:pt x="558" y="286"/>
                        </a:lnTo>
                        <a:lnTo>
                          <a:pt x="556" y="286"/>
                        </a:lnTo>
                        <a:lnTo>
                          <a:pt x="556" y="288"/>
                        </a:lnTo>
                        <a:lnTo>
                          <a:pt x="558" y="288"/>
                        </a:lnTo>
                        <a:lnTo>
                          <a:pt x="556" y="294"/>
                        </a:lnTo>
                        <a:lnTo>
                          <a:pt x="554" y="292"/>
                        </a:lnTo>
                        <a:lnTo>
                          <a:pt x="550" y="292"/>
                        </a:lnTo>
                        <a:lnTo>
                          <a:pt x="548" y="294"/>
                        </a:lnTo>
                        <a:lnTo>
                          <a:pt x="546" y="292"/>
                        </a:lnTo>
                        <a:lnTo>
                          <a:pt x="546" y="286"/>
                        </a:lnTo>
                        <a:lnTo>
                          <a:pt x="550" y="286"/>
                        </a:lnTo>
                        <a:lnTo>
                          <a:pt x="554" y="276"/>
                        </a:lnTo>
                        <a:lnTo>
                          <a:pt x="554" y="268"/>
                        </a:lnTo>
                        <a:lnTo>
                          <a:pt x="568" y="272"/>
                        </a:lnTo>
                        <a:lnTo>
                          <a:pt x="574" y="266"/>
                        </a:lnTo>
                        <a:lnTo>
                          <a:pt x="578" y="268"/>
                        </a:lnTo>
                        <a:lnTo>
                          <a:pt x="589" y="266"/>
                        </a:lnTo>
                        <a:lnTo>
                          <a:pt x="593" y="266"/>
                        </a:lnTo>
                        <a:lnTo>
                          <a:pt x="599" y="268"/>
                        </a:lnTo>
                        <a:lnTo>
                          <a:pt x="603" y="274"/>
                        </a:lnTo>
                        <a:lnTo>
                          <a:pt x="603" y="278"/>
                        </a:lnTo>
                        <a:lnTo>
                          <a:pt x="605" y="288"/>
                        </a:lnTo>
                        <a:lnTo>
                          <a:pt x="609" y="292"/>
                        </a:lnTo>
                        <a:lnTo>
                          <a:pt x="613" y="292"/>
                        </a:lnTo>
                        <a:lnTo>
                          <a:pt x="619" y="286"/>
                        </a:lnTo>
                        <a:lnTo>
                          <a:pt x="623" y="292"/>
                        </a:lnTo>
                        <a:lnTo>
                          <a:pt x="619" y="296"/>
                        </a:lnTo>
                        <a:lnTo>
                          <a:pt x="627" y="296"/>
                        </a:lnTo>
                        <a:lnTo>
                          <a:pt x="633" y="296"/>
                        </a:lnTo>
                        <a:lnTo>
                          <a:pt x="633" y="294"/>
                        </a:lnTo>
                        <a:lnTo>
                          <a:pt x="637" y="292"/>
                        </a:lnTo>
                        <a:lnTo>
                          <a:pt x="637" y="294"/>
                        </a:lnTo>
                        <a:lnTo>
                          <a:pt x="639" y="294"/>
                        </a:lnTo>
                        <a:lnTo>
                          <a:pt x="641" y="294"/>
                        </a:lnTo>
                        <a:lnTo>
                          <a:pt x="641" y="296"/>
                        </a:lnTo>
                        <a:lnTo>
                          <a:pt x="641" y="298"/>
                        </a:lnTo>
                        <a:lnTo>
                          <a:pt x="646" y="298"/>
                        </a:lnTo>
                        <a:lnTo>
                          <a:pt x="646" y="302"/>
                        </a:lnTo>
                        <a:lnTo>
                          <a:pt x="650" y="302"/>
                        </a:lnTo>
                        <a:lnTo>
                          <a:pt x="656" y="302"/>
                        </a:lnTo>
                        <a:lnTo>
                          <a:pt x="656" y="305"/>
                        </a:lnTo>
                        <a:lnTo>
                          <a:pt x="660" y="305"/>
                        </a:lnTo>
                        <a:lnTo>
                          <a:pt x="660" y="303"/>
                        </a:lnTo>
                        <a:lnTo>
                          <a:pt x="664" y="303"/>
                        </a:lnTo>
                        <a:lnTo>
                          <a:pt x="666" y="307"/>
                        </a:lnTo>
                        <a:lnTo>
                          <a:pt x="668" y="307"/>
                        </a:lnTo>
                        <a:lnTo>
                          <a:pt x="678" y="303"/>
                        </a:lnTo>
                        <a:lnTo>
                          <a:pt x="684" y="302"/>
                        </a:lnTo>
                        <a:lnTo>
                          <a:pt x="704" y="303"/>
                        </a:lnTo>
                        <a:lnTo>
                          <a:pt x="708" y="305"/>
                        </a:lnTo>
                        <a:lnTo>
                          <a:pt x="713" y="305"/>
                        </a:lnTo>
                        <a:lnTo>
                          <a:pt x="715" y="303"/>
                        </a:lnTo>
                        <a:lnTo>
                          <a:pt x="719" y="302"/>
                        </a:lnTo>
                        <a:lnTo>
                          <a:pt x="721" y="302"/>
                        </a:lnTo>
                        <a:lnTo>
                          <a:pt x="723" y="303"/>
                        </a:lnTo>
                        <a:lnTo>
                          <a:pt x="723" y="302"/>
                        </a:lnTo>
                        <a:lnTo>
                          <a:pt x="721" y="298"/>
                        </a:lnTo>
                        <a:lnTo>
                          <a:pt x="721" y="294"/>
                        </a:lnTo>
                        <a:lnTo>
                          <a:pt x="721" y="284"/>
                        </a:lnTo>
                        <a:lnTo>
                          <a:pt x="723" y="286"/>
                        </a:lnTo>
                        <a:lnTo>
                          <a:pt x="723" y="282"/>
                        </a:lnTo>
                        <a:lnTo>
                          <a:pt x="723" y="278"/>
                        </a:lnTo>
                        <a:lnTo>
                          <a:pt x="729" y="282"/>
                        </a:lnTo>
                        <a:lnTo>
                          <a:pt x="733" y="286"/>
                        </a:lnTo>
                        <a:lnTo>
                          <a:pt x="735" y="286"/>
                        </a:lnTo>
                        <a:lnTo>
                          <a:pt x="735" y="288"/>
                        </a:lnTo>
                        <a:lnTo>
                          <a:pt x="741" y="292"/>
                        </a:lnTo>
                        <a:lnTo>
                          <a:pt x="745" y="294"/>
                        </a:lnTo>
                        <a:lnTo>
                          <a:pt x="745" y="292"/>
                        </a:lnTo>
                        <a:lnTo>
                          <a:pt x="749" y="286"/>
                        </a:lnTo>
                        <a:lnTo>
                          <a:pt x="751" y="294"/>
                        </a:lnTo>
                        <a:lnTo>
                          <a:pt x="749" y="294"/>
                        </a:lnTo>
                        <a:lnTo>
                          <a:pt x="751" y="296"/>
                        </a:lnTo>
                        <a:lnTo>
                          <a:pt x="751" y="294"/>
                        </a:lnTo>
                        <a:lnTo>
                          <a:pt x="753" y="294"/>
                        </a:lnTo>
                        <a:lnTo>
                          <a:pt x="751" y="303"/>
                        </a:lnTo>
                        <a:lnTo>
                          <a:pt x="749" y="313"/>
                        </a:lnTo>
                        <a:lnTo>
                          <a:pt x="751" y="317"/>
                        </a:lnTo>
                        <a:lnTo>
                          <a:pt x="757" y="321"/>
                        </a:lnTo>
                        <a:lnTo>
                          <a:pt x="761" y="321"/>
                        </a:lnTo>
                        <a:lnTo>
                          <a:pt x="761" y="323"/>
                        </a:lnTo>
                        <a:lnTo>
                          <a:pt x="767" y="327"/>
                        </a:lnTo>
                        <a:lnTo>
                          <a:pt x="773" y="331"/>
                        </a:lnTo>
                        <a:lnTo>
                          <a:pt x="773" y="327"/>
                        </a:lnTo>
                        <a:lnTo>
                          <a:pt x="776" y="327"/>
                        </a:lnTo>
                        <a:lnTo>
                          <a:pt x="776" y="325"/>
                        </a:lnTo>
                        <a:lnTo>
                          <a:pt x="769" y="323"/>
                        </a:lnTo>
                        <a:lnTo>
                          <a:pt x="771" y="315"/>
                        </a:lnTo>
                        <a:lnTo>
                          <a:pt x="769" y="315"/>
                        </a:lnTo>
                        <a:lnTo>
                          <a:pt x="763" y="313"/>
                        </a:lnTo>
                        <a:lnTo>
                          <a:pt x="763" y="311"/>
                        </a:lnTo>
                        <a:lnTo>
                          <a:pt x="769" y="307"/>
                        </a:lnTo>
                        <a:lnTo>
                          <a:pt x="769" y="303"/>
                        </a:lnTo>
                        <a:lnTo>
                          <a:pt x="773" y="302"/>
                        </a:lnTo>
                        <a:lnTo>
                          <a:pt x="771" y="302"/>
                        </a:lnTo>
                        <a:lnTo>
                          <a:pt x="771" y="298"/>
                        </a:lnTo>
                        <a:lnTo>
                          <a:pt x="778" y="298"/>
                        </a:lnTo>
                        <a:lnTo>
                          <a:pt x="780" y="296"/>
                        </a:lnTo>
                        <a:lnTo>
                          <a:pt x="784" y="292"/>
                        </a:lnTo>
                        <a:lnTo>
                          <a:pt x="786" y="288"/>
                        </a:lnTo>
                        <a:lnTo>
                          <a:pt x="788" y="286"/>
                        </a:lnTo>
                        <a:lnTo>
                          <a:pt x="794" y="286"/>
                        </a:lnTo>
                        <a:lnTo>
                          <a:pt x="806" y="278"/>
                        </a:lnTo>
                        <a:lnTo>
                          <a:pt x="806" y="276"/>
                        </a:lnTo>
                        <a:lnTo>
                          <a:pt x="806" y="272"/>
                        </a:lnTo>
                        <a:lnTo>
                          <a:pt x="798" y="276"/>
                        </a:lnTo>
                        <a:lnTo>
                          <a:pt x="794" y="276"/>
                        </a:lnTo>
                        <a:lnTo>
                          <a:pt x="790" y="274"/>
                        </a:lnTo>
                        <a:lnTo>
                          <a:pt x="790" y="268"/>
                        </a:lnTo>
                        <a:lnTo>
                          <a:pt x="794" y="266"/>
                        </a:lnTo>
                        <a:lnTo>
                          <a:pt x="790" y="262"/>
                        </a:lnTo>
                        <a:lnTo>
                          <a:pt x="790" y="258"/>
                        </a:lnTo>
                        <a:lnTo>
                          <a:pt x="796" y="254"/>
                        </a:lnTo>
                        <a:lnTo>
                          <a:pt x="812" y="256"/>
                        </a:lnTo>
                        <a:lnTo>
                          <a:pt x="808" y="252"/>
                        </a:lnTo>
                        <a:lnTo>
                          <a:pt x="808" y="246"/>
                        </a:lnTo>
                        <a:lnTo>
                          <a:pt x="814" y="240"/>
                        </a:lnTo>
                        <a:lnTo>
                          <a:pt x="822" y="240"/>
                        </a:lnTo>
                        <a:lnTo>
                          <a:pt x="822" y="238"/>
                        </a:lnTo>
                        <a:lnTo>
                          <a:pt x="818" y="238"/>
                        </a:lnTo>
                        <a:lnTo>
                          <a:pt x="816" y="237"/>
                        </a:lnTo>
                        <a:lnTo>
                          <a:pt x="808" y="240"/>
                        </a:lnTo>
                        <a:lnTo>
                          <a:pt x="804" y="246"/>
                        </a:lnTo>
                        <a:lnTo>
                          <a:pt x="794" y="248"/>
                        </a:lnTo>
                        <a:lnTo>
                          <a:pt x="788" y="238"/>
                        </a:lnTo>
                        <a:lnTo>
                          <a:pt x="784" y="235"/>
                        </a:lnTo>
                        <a:lnTo>
                          <a:pt x="776" y="231"/>
                        </a:lnTo>
                        <a:lnTo>
                          <a:pt x="773" y="231"/>
                        </a:lnTo>
                        <a:lnTo>
                          <a:pt x="773" y="238"/>
                        </a:lnTo>
                        <a:lnTo>
                          <a:pt x="776" y="238"/>
                        </a:lnTo>
                        <a:lnTo>
                          <a:pt x="773" y="240"/>
                        </a:lnTo>
                        <a:lnTo>
                          <a:pt x="771" y="244"/>
                        </a:lnTo>
                        <a:lnTo>
                          <a:pt x="771" y="240"/>
                        </a:lnTo>
                        <a:lnTo>
                          <a:pt x="769" y="238"/>
                        </a:lnTo>
                        <a:lnTo>
                          <a:pt x="769" y="240"/>
                        </a:lnTo>
                        <a:lnTo>
                          <a:pt x="767" y="240"/>
                        </a:lnTo>
                        <a:lnTo>
                          <a:pt x="767" y="235"/>
                        </a:lnTo>
                        <a:lnTo>
                          <a:pt x="769" y="231"/>
                        </a:lnTo>
                        <a:lnTo>
                          <a:pt x="769" y="229"/>
                        </a:lnTo>
                        <a:lnTo>
                          <a:pt x="763" y="229"/>
                        </a:lnTo>
                        <a:lnTo>
                          <a:pt x="759" y="225"/>
                        </a:lnTo>
                        <a:lnTo>
                          <a:pt x="759" y="219"/>
                        </a:lnTo>
                        <a:lnTo>
                          <a:pt x="757" y="219"/>
                        </a:lnTo>
                        <a:lnTo>
                          <a:pt x="757" y="215"/>
                        </a:lnTo>
                        <a:lnTo>
                          <a:pt x="767" y="215"/>
                        </a:lnTo>
                        <a:lnTo>
                          <a:pt x="763" y="209"/>
                        </a:lnTo>
                        <a:lnTo>
                          <a:pt x="761" y="203"/>
                        </a:lnTo>
                        <a:lnTo>
                          <a:pt x="763" y="199"/>
                        </a:lnTo>
                        <a:lnTo>
                          <a:pt x="763" y="197"/>
                        </a:lnTo>
                        <a:lnTo>
                          <a:pt x="761" y="197"/>
                        </a:lnTo>
                        <a:lnTo>
                          <a:pt x="763" y="191"/>
                        </a:lnTo>
                        <a:lnTo>
                          <a:pt x="767" y="189"/>
                        </a:lnTo>
                        <a:lnTo>
                          <a:pt x="767" y="185"/>
                        </a:lnTo>
                        <a:lnTo>
                          <a:pt x="771" y="185"/>
                        </a:lnTo>
                        <a:lnTo>
                          <a:pt x="776" y="189"/>
                        </a:lnTo>
                        <a:lnTo>
                          <a:pt x="778" y="189"/>
                        </a:lnTo>
                        <a:lnTo>
                          <a:pt x="771" y="179"/>
                        </a:lnTo>
                        <a:lnTo>
                          <a:pt x="773" y="175"/>
                        </a:lnTo>
                        <a:lnTo>
                          <a:pt x="780" y="171"/>
                        </a:lnTo>
                        <a:lnTo>
                          <a:pt x="780" y="170"/>
                        </a:lnTo>
                        <a:lnTo>
                          <a:pt x="780" y="168"/>
                        </a:lnTo>
                        <a:lnTo>
                          <a:pt x="780" y="162"/>
                        </a:lnTo>
                        <a:lnTo>
                          <a:pt x="780" y="152"/>
                        </a:lnTo>
                        <a:lnTo>
                          <a:pt x="776" y="148"/>
                        </a:lnTo>
                        <a:lnTo>
                          <a:pt x="776" y="146"/>
                        </a:lnTo>
                        <a:lnTo>
                          <a:pt x="778" y="146"/>
                        </a:lnTo>
                        <a:lnTo>
                          <a:pt x="778" y="138"/>
                        </a:lnTo>
                        <a:lnTo>
                          <a:pt x="776" y="138"/>
                        </a:lnTo>
                        <a:lnTo>
                          <a:pt x="776" y="128"/>
                        </a:lnTo>
                        <a:lnTo>
                          <a:pt x="771" y="122"/>
                        </a:lnTo>
                        <a:lnTo>
                          <a:pt x="773" y="118"/>
                        </a:lnTo>
                        <a:lnTo>
                          <a:pt x="771" y="118"/>
                        </a:lnTo>
                        <a:lnTo>
                          <a:pt x="771" y="110"/>
                        </a:lnTo>
                        <a:lnTo>
                          <a:pt x="776" y="110"/>
                        </a:lnTo>
                        <a:lnTo>
                          <a:pt x="773" y="101"/>
                        </a:lnTo>
                        <a:lnTo>
                          <a:pt x="790" y="101"/>
                        </a:lnTo>
                        <a:lnTo>
                          <a:pt x="790" y="103"/>
                        </a:lnTo>
                        <a:lnTo>
                          <a:pt x="794" y="103"/>
                        </a:lnTo>
                        <a:lnTo>
                          <a:pt x="800" y="93"/>
                        </a:lnTo>
                        <a:lnTo>
                          <a:pt x="816" y="97"/>
                        </a:lnTo>
                        <a:lnTo>
                          <a:pt x="828" y="101"/>
                        </a:lnTo>
                        <a:lnTo>
                          <a:pt x="832" y="106"/>
                        </a:lnTo>
                        <a:lnTo>
                          <a:pt x="834" y="103"/>
                        </a:lnTo>
                        <a:lnTo>
                          <a:pt x="834" y="101"/>
                        </a:lnTo>
                        <a:lnTo>
                          <a:pt x="849" y="103"/>
                        </a:lnTo>
                        <a:lnTo>
                          <a:pt x="861" y="106"/>
                        </a:lnTo>
                        <a:lnTo>
                          <a:pt x="861" y="110"/>
                        </a:lnTo>
                        <a:lnTo>
                          <a:pt x="859" y="118"/>
                        </a:lnTo>
                        <a:lnTo>
                          <a:pt x="855" y="118"/>
                        </a:lnTo>
                        <a:lnTo>
                          <a:pt x="855" y="126"/>
                        </a:lnTo>
                        <a:lnTo>
                          <a:pt x="853" y="126"/>
                        </a:lnTo>
                        <a:lnTo>
                          <a:pt x="851" y="128"/>
                        </a:lnTo>
                        <a:lnTo>
                          <a:pt x="845" y="132"/>
                        </a:lnTo>
                        <a:lnTo>
                          <a:pt x="843" y="138"/>
                        </a:lnTo>
                        <a:lnTo>
                          <a:pt x="828" y="140"/>
                        </a:lnTo>
                        <a:lnTo>
                          <a:pt x="816" y="142"/>
                        </a:lnTo>
                        <a:lnTo>
                          <a:pt x="806" y="142"/>
                        </a:lnTo>
                        <a:lnTo>
                          <a:pt x="798" y="142"/>
                        </a:lnTo>
                        <a:lnTo>
                          <a:pt x="796" y="146"/>
                        </a:lnTo>
                        <a:lnTo>
                          <a:pt x="794" y="146"/>
                        </a:lnTo>
                        <a:lnTo>
                          <a:pt x="794" y="148"/>
                        </a:lnTo>
                        <a:lnTo>
                          <a:pt x="794" y="150"/>
                        </a:lnTo>
                        <a:lnTo>
                          <a:pt x="800" y="156"/>
                        </a:lnTo>
                        <a:lnTo>
                          <a:pt x="800" y="158"/>
                        </a:lnTo>
                        <a:lnTo>
                          <a:pt x="800" y="160"/>
                        </a:lnTo>
                        <a:lnTo>
                          <a:pt x="794" y="162"/>
                        </a:lnTo>
                        <a:lnTo>
                          <a:pt x="790" y="168"/>
                        </a:lnTo>
                        <a:lnTo>
                          <a:pt x="794" y="168"/>
                        </a:lnTo>
                        <a:lnTo>
                          <a:pt x="794" y="170"/>
                        </a:lnTo>
                        <a:lnTo>
                          <a:pt x="788" y="170"/>
                        </a:lnTo>
                        <a:lnTo>
                          <a:pt x="788" y="175"/>
                        </a:lnTo>
                        <a:lnTo>
                          <a:pt x="790" y="175"/>
                        </a:lnTo>
                        <a:lnTo>
                          <a:pt x="794" y="175"/>
                        </a:lnTo>
                        <a:lnTo>
                          <a:pt x="794" y="177"/>
                        </a:lnTo>
                        <a:lnTo>
                          <a:pt x="794" y="179"/>
                        </a:lnTo>
                        <a:lnTo>
                          <a:pt x="796" y="177"/>
                        </a:lnTo>
                        <a:lnTo>
                          <a:pt x="806" y="185"/>
                        </a:lnTo>
                        <a:lnTo>
                          <a:pt x="806" y="187"/>
                        </a:lnTo>
                        <a:lnTo>
                          <a:pt x="812" y="187"/>
                        </a:lnTo>
                        <a:lnTo>
                          <a:pt x="816" y="191"/>
                        </a:lnTo>
                        <a:lnTo>
                          <a:pt x="816" y="195"/>
                        </a:lnTo>
                        <a:lnTo>
                          <a:pt x="822" y="195"/>
                        </a:lnTo>
                        <a:lnTo>
                          <a:pt x="824" y="195"/>
                        </a:lnTo>
                        <a:lnTo>
                          <a:pt x="828" y="199"/>
                        </a:lnTo>
                        <a:lnTo>
                          <a:pt x="832" y="205"/>
                        </a:lnTo>
                        <a:lnTo>
                          <a:pt x="836" y="205"/>
                        </a:lnTo>
                        <a:lnTo>
                          <a:pt x="838" y="205"/>
                        </a:lnTo>
                        <a:lnTo>
                          <a:pt x="843" y="213"/>
                        </a:lnTo>
                        <a:lnTo>
                          <a:pt x="849" y="209"/>
                        </a:lnTo>
                        <a:lnTo>
                          <a:pt x="849" y="219"/>
                        </a:lnTo>
                        <a:lnTo>
                          <a:pt x="838" y="219"/>
                        </a:lnTo>
                        <a:lnTo>
                          <a:pt x="836" y="217"/>
                        </a:lnTo>
                        <a:lnTo>
                          <a:pt x="834" y="215"/>
                        </a:lnTo>
                        <a:lnTo>
                          <a:pt x="832" y="227"/>
                        </a:lnTo>
                        <a:lnTo>
                          <a:pt x="836" y="225"/>
                        </a:lnTo>
                        <a:lnTo>
                          <a:pt x="838" y="221"/>
                        </a:lnTo>
                        <a:lnTo>
                          <a:pt x="841" y="221"/>
                        </a:lnTo>
                        <a:lnTo>
                          <a:pt x="838" y="229"/>
                        </a:lnTo>
                        <a:lnTo>
                          <a:pt x="834" y="235"/>
                        </a:lnTo>
                        <a:lnTo>
                          <a:pt x="828" y="235"/>
                        </a:lnTo>
                        <a:lnTo>
                          <a:pt x="826" y="238"/>
                        </a:lnTo>
                        <a:lnTo>
                          <a:pt x="828" y="244"/>
                        </a:lnTo>
                        <a:lnTo>
                          <a:pt x="834" y="244"/>
                        </a:lnTo>
                        <a:lnTo>
                          <a:pt x="836" y="248"/>
                        </a:lnTo>
                        <a:lnTo>
                          <a:pt x="845" y="252"/>
                        </a:lnTo>
                        <a:lnTo>
                          <a:pt x="853" y="252"/>
                        </a:lnTo>
                        <a:lnTo>
                          <a:pt x="855" y="258"/>
                        </a:lnTo>
                        <a:lnTo>
                          <a:pt x="859" y="264"/>
                        </a:lnTo>
                        <a:lnTo>
                          <a:pt x="861" y="268"/>
                        </a:lnTo>
                        <a:lnTo>
                          <a:pt x="859" y="268"/>
                        </a:lnTo>
                        <a:lnTo>
                          <a:pt x="861" y="274"/>
                        </a:lnTo>
                        <a:lnTo>
                          <a:pt x="865" y="284"/>
                        </a:lnTo>
                        <a:lnTo>
                          <a:pt x="863" y="288"/>
                        </a:lnTo>
                        <a:lnTo>
                          <a:pt x="863" y="292"/>
                        </a:lnTo>
                        <a:lnTo>
                          <a:pt x="871" y="292"/>
                        </a:lnTo>
                        <a:lnTo>
                          <a:pt x="871" y="284"/>
                        </a:lnTo>
                        <a:lnTo>
                          <a:pt x="875" y="282"/>
                        </a:lnTo>
                        <a:lnTo>
                          <a:pt x="875" y="278"/>
                        </a:lnTo>
                        <a:lnTo>
                          <a:pt x="879" y="278"/>
                        </a:lnTo>
                        <a:lnTo>
                          <a:pt x="881" y="274"/>
                        </a:lnTo>
                        <a:lnTo>
                          <a:pt x="879" y="272"/>
                        </a:lnTo>
                        <a:lnTo>
                          <a:pt x="879" y="268"/>
                        </a:lnTo>
                        <a:lnTo>
                          <a:pt x="881" y="256"/>
                        </a:lnTo>
                        <a:lnTo>
                          <a:pt x="889" y="254"/>
                        </a:lnTo>
                        <a:lnTo>
                          <a:pt x="897" y="252"/>
                        </a:lnTo>
                        <a:lnTo>
                          <a:pt x="903" y="264"/>
                        </a:lnTo>
                        <a:lnTo>
                          <a:pt x="903" y="268"/>
                        </a:lnTo>
                        <a:lnTo>
                          <a:pt x="901" y="272"/>
                        </a:lnTo>
                        <a:lnTo>
                          <a:pt x="899" y="276"/>
                        </a:lnTo>
                        <a:lnTo>
                          <a:pt x="899" y="284"/>
                        </a:lnTo>
                        <a:lnTo>
                          <a:pt x="899" y="288"/>
                        </a:lnTo>
                        <a:lnTo>
                          <a:pt x="897" y="288"/>
                        </a:lnTo>
                        <a:lnTo>
                          <a:pt x="893" y="292"/>
                        </a:lnTo>
                        <a:lnTo>
                          <a:pt x="891" y="294"/>
                        </a:lnTo>
                        <a:lnTo>
                          <a:pt x="893" y="302"/>
                        </a:lnTo>
                        <a:lnTo>
                          <a:pt x="899" y="307"/>
                        </a:lnTo>
                        <a:lnTo>
                          <a:pt x="903" y="311"/>
                        </a:lnTo>
                        <a:lnTo>
                          <a:pt x="910" y="323"/>
                        </a:lnTo>
                        <a:lnTo>
                          <a:pt x="916" y="323"/>
                        </a:lnTo>
                        <a:lnTo>
                          <a:pt x="918" y="325"/>
                        </a:lnTo>
                        <a:lnTo>
                          <a:pt x="920" y="325"/>
                        </a:lnTo>
                        <a:lnTo>
                          <a:pt x="920" y="321"/>
                        </a:lnTo>
                        <a:lnTo>
                          <a:pt x="934" y="315"/>
                        </a:lnTo>
                        <a:lnTo>
                          <a:pt x="930" y="313"/>
                        </a:lnTo>
                        <a:lnTo>
                          <a:pt x="930" y="307"/>
                        </a:lnTo>
                        <a:lnTo>
                          <a:pt x="934" y="305"/>
                        </a:lnTo>
                        <a:lnTo>
                          <a:pt x="938" y="298"/>
                        </a:lnTo>
                        <a:lnTo>
                          <a:pt x="938" y="294"/>
                        </a:lnTo>
                        <a:lnTo>
                          <a:pt x="944" y="294"/>
                        </a:lnTo>
                        <a:lnTo>
                          <a:pt x="944" y="292"/>
                        </a:lnTo>
                        <a:lnTo>
                          <a:pt x="942" y="288"/>
                        </a:lnTo>
                        <a:lnTo>
                          <a:pt x="944" y="286"/>
                        </a:lnTo>
                        <a:lnTo>
                          <a:pt x="946" y="274"/>
                        </a:lnTo>
                        <a:lnTo>
                          <a:pt x="956" y="274"/>
                        </a:lnTo>
                        <a:lnTo>
                          <a:pt x="956" y="272"/>
                        </a:lnTo>
                        <a:lnTo>
                          <a:pt x="956" y="268"/>
                        </a:lnTo>
                        <a:lnTo>
                          <a:pt x="958" y="268"/>
                        </a:lnTo>
                        <a:lnTo>
                          <a:pt x="956" y="266"/>
                        </a:lnTo>
                        <a:lnTo>
                          <a:pt x="956" y="264"/>
                        </a:lnTo>
                        <a:lnTo>
                          <a:pt x="958" y="262"/>
                        </a:lnTo>
                        <a:lnTo>
                          <a:pt x="956" y="256"/>
                        </a:lnTo>
                        <a:lnTo>
                          <a:pt x="952" y="256"/>
                        </a:lnTo>
                        <a:lnTo>
                          <a:pt x="952" y="246"/>
                        </a:lnTo>
                        <a:lnTo>
                          <a:pt x="952" y="237"/>
                        </a:lnTo>
                        <a:lnTo>
                          <a:pt x="946" y="235"/>
                        </a:lnTo>
                        <a:lnTo>
                          <a:pt x="958" y="235"/>
                        </a:lnTo>
                        <a:lnTo>
                          <a:pt x="972" y="237"/>
                        </a:lnTo>
                        <a:lnTo>
                          <a:pt x="975" y="240"/>
                        </a:lnTo>
                        <a:lnTo>
                          <a:pt x="975" y="238"/>
                        </a:lnTo>
                        <a:lnTo>
                          <a:pt x="979" y="237"/>
                        </a:lnTo>
                        <a:lnTo>
                          <a:pt x="991" y="237"/>
                        </a:lnTo>
                        <a:lnTo>
                          <a:pt x="991" y="238"/>
                        </a:lnTo>
                        <a:lnTo>
                          <a:pt x="989" y="240"/>
                        </a:lnTo>
                        <a:lnTo>
                          <a:pt x="995" y="246"/>
                        </a:lnTo>
                        <a:lnTo>
                          <a:pt x="993" y="246"/>
                        </a:lnTo>
                        <a:lnTo>
                          <a:pt x="993" y="248"/>
                        </a:lnTo>
                        <a:lnTo>
                          <a:pt x="995" y="256"/>
                        </a:lnTo>
                        <a:lnTo>
                          <a:pt x="1003" y="254"/>
                        </a:lnTo>
                        <a:lnTo>
                          <a:pt x="1011" y="254"/>
                        </a:lnTo>
                        <a:lnTo>
                          <a:pt x="1013" y="254"/>
                        </a:lnTo>
                        <a:lnTo>
                          <a:pt x="1013" y="256"/>
                        </a:lnTo>
                        <a:lnTo>
                          <a:pt x="1011" y="262"/>
                        </a:lnTo>
                        <a:lnTo>
                          <a:pt x="1003" y="272"/>
                        </a:lnTo>
                        <a:lnTo>
                          <a:pt x="1003" y="274"/>
                        </a:lnTo>
                        <a:lnTo>
                          <a:pt x="1011" y="274"/>
                        </a:lnTo>
                        <a:lnTo>
                          <a:pt x="1009" y="282"/>
                        </a:lnTo>
                        <a:lnTo>
                          <a:pt x="1007" y="282"/>
                        </a:lnTo>
                        <a:lnTo>
                          <a:pt x="1001" y="284"/>
                        </a:lnTo>
                        <a:lnTo>
                          <a:pt x="1001" y="286"/>
                        </a:lnTo>
                        <a:lnTo>
                          <a:pt x="1001" y="288"/>
                        </a:lnTo>
                        <a:lnTo>
                          <a:pt x="1001" y="292"/>
                        </a:lnTo>
                        <a:lnTo>
                          <a:pt x="1001" y="294"/>
                        </a:lnTo>
                        <a:lnTo>
                          <a:pt x="1009" y="305"/>
                        </a:lnTo>
                        <a:lnTo>
                          <a:pt x="1011" y="307"/>
                        </a:lnTo>
                        <a:lnTo>
                          <a:pt x="1013" y="307"/>
                        </a:lnTo>
                        <a:lnTo>
                          <a:pt x="1017" y="307"/>
                        </a:lnTo>
                        <a:lnTo>
                          <a:pt x="1019" y="311"/>
                        </a:lnTo>
                        <a:lnTo>
                          <a:pt x="1021" y="313"/>
                        </a:lnTo>
                        <a:lnTo>
                          <a:pt x="1021" y="317"/>
                        </a:lnTo>
                        <a:lnTo>
                          <a:pt x="1019" y="325"/>
                        </a:lnTo>
                        <a:lnTo>
                          <a:pt x="1013" y="331"/>
                        </a:lnTo>
                        <a:lnTo>
                          <a:pt x="1009" y="331"/>
                        </a:lnTo>
                        <a:lnTo>
                          <a:pt x="1003" y="331"/>
                        </a:lnTo>
                        <a:lnTo>
                          <a:pt x="993" y="337"/>
                        </a:lnTo>
                        <a:lnTo>
                          <a:pt x="989" y="337"/>
                        </a:lnTo>
                        <a:lnTo>
                          <a:pt x="985" y="341"/>
                        </a:lnTo>
                        <a:lnTo>
                          <a:pt x="981" y="347"/>
                        </a:lnTo>
                        <a:lnTo>
                          <a:pt x="975" y="353"/>
                        </a:lnTo>
                        <a:lnTo>
                          <a:pt x="973" y="353"/>
                        </a:lnTo>
                        <a:lnTo>
                          <a:pt x="972" y="347"/>
                        </a:lnTo>
                        <a:lnTo>
                          <a:pt x="970" y="347"/>
                        </a:lnTo>
                        <a:lnTo>
                          <a:pt x="964" y="345"/>
                        </a:lnTo>
                        <a:lnTo>
                          <a:pt x="964" y="343"/>
                        </a:lnTo>
                        <a:lnTo>
                          <a:pt x="962" y="337"/>
                        </a:lnTo>
                        <a:lnTo>
                          <a:pt x="958" y="341"/>
                        </a:lnTo>
                        <a:lnTo>
                          <a:pt x="956" y="335"/>
                        </a:lnTo>
                        <a:lnTo>
                          <a:pt x="954" y="335"/>
                        </a:lnTo>
                        <a:lnTo>
                          <a:pt x="954" y="337"/>
                        </a:lnTo>
                        <a:lnTo>
                          <a:pt x="948" y="341"/>
                        </a:lnTo>
                        <a:lnTo>
                          <a:pt x="952" y="341"/>
                        </a:lnTo>
                        <a:lnTo>
                          <a:pt x="954" y="341"/>
                        </a:lnTo>
                        <a:lnTo>
                          <a:pt x="956" y="343"/>
                        </a:lnTo>
                        <a:lnTo>
                          <a:pt x="956" y="345"/>
                        </a:lnTo>
                        <a:lnTo>
                          <a:pt x="958" y="347"/>
                        </a:lnTo>
                        <a:lnTo>
                          <a:pt x="962" y="347"/>
                        </a:lnTo>
                        <a:lnTo>
                          <a:pt x="964" y="351"/>
                        </a:lnTo>
                        <a:lnTo>
                          <a:pt x="964" y="353"/>
                        </a:lnTo>
                        <a:lnTo>
                          <a:pt x="966" y="353"/>
                        </a:lnTo>
                        <a:lnTo>
                          <a:pt x="970" y="355"/>
                        </a:lnTo>
                        <a:lnTo>
                          <a:pt x="958" y="357"/>
                        </a:lnTo>
                        <a:lnTo>
                          <a:pt x="958" y="361"/>
                        </a:lnTo>
                        <a:lnTo>
                          <a:pt x="952" y="357"/>
                        </a:lnTo>
                        <a:lnTo>
                          <a:pt x="938" y="347"/>
                        </a:lnTo>
                        <a:lnTo>
                          <a:pt x="924" y="351"/>
                        </a:lnTo>
                        <a:lnTo>
                          <a:pt x="930" y="357"/>
                        </a:lnTo>
                        <a:lnTo>
                          <a:pt x="930" y="363"/>
                        </a:lnTo>
                        <a:lnTo>
                          <a:pt x="928" y="365"/>
                        </a:lnTo>
                        <a:lnTo>
                          <a:pt x="924" y="372"/>
                        </a:lnTo>
                        <a:lnTo>
                          <a:pt x="924" y="374"/>
                        </a:lnTo>
                        <a:lnTo>
                          <a:pt x="924" y="376"/>
                        </a:lnTo>
                        <a:lnTo>
                          <a:pt x="918" y="380"/>
                        </a:lnTo>
                        <a:lnTo>
                          <a:pt x="907" y="367"/>
                        </a:lnTo>
                        <a:lnTo>
                          <a:pt x="903" y="367"/>
                        </a:lnTo>
                        <a:lnTo>
                          <a:pt x="901" y="370"/>
                        </a:lnTo>
                        <a:lnTo>
                          <a:pt x="893" y="365"/>
                        </a:lnTo>
                        <a:lnTo>
                          <a:pt x="891" y="365"/>
                        </a:lnTo>
                        <a:lnTo>
                          <a:pt x="889" y="367"/>
                        </a:lnTo>
                        <a:lnTo>
                          <a:pt x="883" y="367"/>
                        </a:lnTo>
                        <a:lnTo>
                          <a:pt x="881" y="365"/>
                        </a:lnTo>
                        <a:lnTo>
                          <a:pt x="875" y="363"/>
                        </a:lnTo>
                        <a:lnTo>
                          <a:pt x="873" y="370"/>
                        </a:lnTo>
                        <a:lnTo>
                          <a:pt x="875" y="370"/>
                        </a:lnTo>
                        <a:lnTo>
                          <a:pt x="875" y="372"/>
                        </a:lnTo>
                        <a:lnTo>
                          <a:pt x="869" y="374"/>
                        </a:lnTo>
                        <a:lnTo>
                          <a:pt x="861" y="374"/>
                        </a:lnTo>
                        <a:lnTo>
                          <a:pt x="859" y="376"/>
                        </a:lnTo>
                        <a:lnTo>
                          <a:pt x="875" y="376"/>
                        </a:lnTo>
                        <a:lnTo>
                          <a:pt x="897" y="376"/>
                        </a:lnTo>
                        <a:lnTo>
                          <a:pt x="907" y="380"/>
                        </a:lnTo>
                        <a:lnTo>
                          <a:pt x="916" y="382"/>
                        </a:lnTo>
                        <a:lnTo>
                          <a:pt x="914" y="384"/>
                        </a:lnTo>
                        <a:lnTo>
                          <a:pt x="910" y="390"/>
                        </a:lnTo>
                        <a:lnTo>
                          <a:pt x="910" y="400"/>
                        </a:lnTo>
                        <a:lnTo>
                          <a:pt x="903" y="404"/>
                        </a:lnTo>
                        <a:lnTo>
                          <a:pt x="899" y="406"/>
                        </a:lnTo>
                        <a:lnTo>
                          <a:pt x="897" y="406"/>
                        </a:lnTo>
                        <a:lnTo>
                          <a:pt x="893" y="412"/>
                        </a:lnTo>
                        <a:lnTo>
                          <a:pt x="893" y="410"/>
                        </a:lnTo>
                        <a:lnTo>
                          <a:pt x="891" y="410"/>
                        </a:lnTo>
                        <a:lnTo>
                          <a:pt x="891" y="406"/>
                        </a:lnTo>
                        <a:lnTo>
                          <a:pt x="875" y="402"/>
                        </a:lnTo>
                        <a:lnTo>
                          <a:pt x="873" y="404"/>
                        </a:lnTo>
                        <a:lnTo>
                          <a:pt x="873" y="406"/>
                        </a:lnTo>
                        <a:lnTo>
                          <a:pt x="865" y="406"/>
                        </a:lnTo>
                        <a:lnTo>
                          <a:pt x="863" y="414"/>
                        </a:lnTo>
                        <a:lnTo>
                          <a:pt x="863" y="416"/>
                        </a:lnTo>
                        <a:lnTo>
                          <a:pt x="865" y="420"/>
                        </a:lnTo>
                        <a:lnTo>
                          <a:pt x="865" y="422"/>
                        </a:lnTo>
                        <a:lnTo>
                          <a:pt x="865" y="424"/>
                        </a:lnTo>
                        <a:lnTo>
                          <a:pt x="863" y="424"/>
                        </a:lnTo>
                        <a:lnTo>
                          <a:pt x="861" y="426"/>
                        </a:lnTo>
                        <a:lnTo>
                          <a:pt x="853" y="426"/>
                        </a:lnTo>
                        <a:lnTo>
                          <a:pt x="853" y="434"/>
                        </a:lnTo>
                        <a:lnTo>
                          <a:pt x="859" y="434"/>
                        </a:lnTo>
                        <a:lnTo>
                          <a:pt x="859" y="441"/>
                        </a:lnTo>
                        <a:lnTo>
                          <a:pt x="859" y="443"/>
                        </a:lnTo>
                        <a:lnTo>
                          <a:pt x="855" y="445"/>
                        </a:lnTo>
                        <a:lnTo>
                          <a:pt x="845" y="449"/>
                        </a:lnTo>
                        <a:lnTo>
                          <a:pt x="834" y="445"/>
                        </a:lnTo>
                        <a:lnTo>
                          <a:pt x="834" y="451"/>
                        </a:lnTo>
                        <a:lnTo>
                          <a:pt x="838" y="451"/>
                        </a:lnTo>
                        <a:lnTo>
                          <a:pt x="836" y="455"/>
                        </a:lnTo>
                        <a:lnTo>
                          <a:pt x="828" y="455"/>
                        </a:lnTo>
                        <a:lnTo>
                          <a:pt x="832" y="459"/>
                        </a:lnTo>
                        <a:lnTo>
                          <a:pt x="834" y="459"/>
                        </a:lnTo>
                        <a:lnTo>
                          <a:pt x="834" y="461"/>
                        </a:lnTo>
                        <a:lnTo>
                          <a:pt x="826" y="461"/>
                        </a:lnTo>
                        <a:lnTo>
                          <a:pt x="828" y="459"/>
                        </a:lnTo>
                        <a:lnTo>
                          <a:pt x="826" y="459"/>
                        </a:lnTo>
                        <a:lnTo>
                          <a:pt x="824" y="459"/>
                        </a:lnTo>
                        <a:lnTo>
                          <a:pt x="824" y="463"/>
                        </a:lnTo>
                        <a:lnTo>
                          <a:pt x="818" y="463"/>
                        </a:lnTo>
                        <a:lnTo>
                          <a:pt x="818" y="475"/>
                        </a:lnTo>
                        <a:lnTo>
                          <a:pt x="808" y="475"/>
                        </a:lnTo>
                        <a:lnTo>
                          <a:pt x="808" y="481"/>
                        </a:lnTo>
                        <a:lnTo>
                          <a:pt x="804" y="485"/>
                        </a:lnTo>
                        <a:lnTo>
                          <a:pt x="796" y="491"/>
                        </a:lnTo>
                        <a:lnTo>
                          <a:pt x="798" y="495"/>
                        </a:lnTo>
                        <a:lnTo>
                          <a:pt x="800" y="501"/>
                        </a:lnTo>
                        <a:lnTo>
                          <a:pt x="788" y="501"/>
                        </a:lnTo>
                        <a:lnTo>
                          <a:pt x="786" y="502"/>
                        </a:lnTo>
                        <a:lnTo>
                          <a:pt x="790" y="504"/>
                        </a:lnTo>
                        <a:lnTo>
                          <a:pt x="790" y="510"/>
                        </a:lnTo>
                        <a:lnTo>
                          <a:pt x="784" y="518"/>
                        </a:lnTo>
                        <a:lnTo>
                          <a:pt x="784" y="522"/>
                        </a:lnTo>
                        <a:lnTo>
                          <a:pt x="784" y="528"/>
                        </a:lnTo>
                        <a:lnTo>
                          <a:pt x="778" y="530"/>
                        </a:lnTo>
                        <a:lnTo>
                          <a:pt x="784" y="538"/>
                        </a:lnTo>
                        <a:lnTo>
                          <a:pt x="786" y="542"/>
                        </a:lnTo>
                        <a:lnTo>
                          <a:pt x="786" y="550"/>
                        </a:lnTo>
                        <a:lnTo>
                          <a:pt x="788" y="552"/>
                        </a:lnTo>
                        <a:lnTo>
                          <a:pt x="796" y="552"/>
                        </a:lnTo>
                        <a:lnTo>
                          <a:pt x="812" y="552"/>
                        </a:lnTo>
                        <a:lnTo>
                          <a:pt x="818" y="562"/>
                        </a:lnTo>
                        <a:lnTo>
                          <a:pt x="818" y="567"/>
                        </a:lnTo>
                        <a:lnTo>
                          <a:pt x="822" y="569"/>
                        </a:lnTo>
                        <a:lnTo>
                          <a:pt x="822" y="577"/>
                        </a:lnTo>
                        <a:lnTo>
                          <a:pt x="826" y="585"/>
                        </a:lnTo>
                        <a:lnTo>
                          <a:pt x="828" y="591"/>
                        </a:lnTo>
                        <a:lnTo>
                          <a:pt x="828" y="599"/>
                        </a:lnTo>
                        <a:lnTo>
                          <a:pt x="841" y="595"/>
                        </a:lnTo>
                        <a:lnTo>
                          <a:pt x="849" y="591"/>
                        </a:lnTo>
                        <a:lnTo>
                          <a:pt x="853" y="591"/>
                        </a:lnTo>
                        <a:lnTo>
                          <a:pt x="863" y="599"/>
                        </a:lnTo>
                        <a:lnTo>
                          <a:pt x="869" y="599"/>
                        </a:lnTo>
                        <a:lnTo>
                          <a:pt x="873" y="605"/>
                        </a:lnTo>
                        <a:lnTo>
                          <a:pt x="879" y="607"/>
                        </a:lnTo>
                        <a:lnTo>
                          <a:pt x="887" y="607"/>
                        </a:lnTo>
                        <a:lnTo>
                          <a:pt x="889" y="609"/>
                        </a:lnTo>
                        <a:lnTo>
                          <a:pt x="891" y="611"/>
                        </a:lnTo>
                        <a:lnTo>
                          <a:pt x="897" y="615"/>
                        </a:lnTo>
                        <a:lnTo>
                          <a:pt x="901" y="615"/>
                        </a:lnTo>
                        <a:lnTo>
                          <a:pt x="901" y="617"/>
                        </a:lnTo>
                        <a:lnTo>
                          <a:pt x="903" y="621"/>
                        </a:lnTo>
                        <a:lnTo>
                          <a:pt x="907" y="625"/>
                        </a:lnTo>
                        <a:lnTo>
                          <a:pt x="907" y="631"/>
                        </a:lnTo>
                        <a:lnTo>
                          <a:pt x="910" y="631"/>
                        </a:lnTo>
                        <a:lnTo>
                          <a:pt x="916" y="631"/>
                        </a:lnTo>
                        <a:lnTo>
                          <a:pt x="918" y="636"/>
                        </a:lnTo>
                        <a:lnTo>
                          <a:pt x="924" y="638"/>
                        </a:lnTo>
                        <a:lnTo>
                          <a:pt x="928" y="638"/>
                        </a:lnTo>
                        <a:lnTo>
                          <a:pt x="936" y="638"/>
                        </a:lnTo>
                        <a:lnTo>
                          <a:pt x="938" y="644"/>
                        </a:lnTo>
                        <a:lnTo>
                          <a:pt x="942" y="646"/>
                        </a:lnTo>
                        <a:lnTo>
                          <a:pt x="946" y="646"/>
                        </a:lnTo>
                        <a:lnTo>
                          <a:pt x="946" y="648"/>
                        </a:lnTo>
                        <a:lnTo>
                          <a:pt x="954" y="650"/>
                        </a:lnTo>
                        <a:lnTo>
                          <a:pt x="958" y="654"/>
                        </a:lnTo>
                        <a:lnTo>
                          <a:pt x="964" y="650"/>
                        </a:lnTo>
                        <a:lnTo>
                          <a:pt x="973" y="650"/>
                        </a:lnTo>
                        <a:lnTo>
                          <a:pt x="979" y="654"/>
                        </a:lnTo>
                        <a:lnTo>
                          <a:pt x="981" y="654"/>
                        </a:lnTo>
                        <a:lnTo>
                          <a:pt x="985" y="654"/>
                        </a:lnTo>
                        <a:lnTo>
                          <a:pt x="999" y="658"/>
                        </a:lnTo>
                        <a:lnTo>
                          <a:pt x="999" y="670"/>
                        </a:lnTo>
                        <a:lnTo>
                          <a:pt x="995" y="676"/>
                        </a:lnTo>
                        <a:lnTo>
                          <a:pt x="993" y="680"/>
                        </a:lnTo>
                        <a:lnTo>
                          <a:pt x="999" y="686"/>
                        </a:lnTo>
                        <a:lnTo>
                          <a:pt x="999" y="699"/>
                        </a:lnTo>
                        <a:lnTo>
                          <a:pt x="995" y="715"/>
                        </a:lnTo>
                        <a:lnTo>
                          <a:pt x="1001" y="715"/>
                        </a:lnTo>
                        <a:lnTo>
                          <a:pt x="1007" y="719"/>
                        </a:lnTo>
                        <a:lnTo>
                          <a:pt x="1009" y="727"/>
                        </a:lnTo>
                        <a:lnTo>
                          <a:pt x="1007" y="729"/>
                        </a:lnTo>
                        <a:lnTo>
                          <a:pt x="1007" y="733"/>
                        </a:lnTo>
                        <a:lnTo>
                          <a:pt x="1019" y="739"/>
                        </a:lnTo>
                        <a:lnTo>
                          <a:pt x="1021" y="745"/>
                        </a:lnTo>
                        <a:lnTo>
                          <a:pt x="1023" y="749"/>
                        </a:lnTo>
                        <a:lnTo>
                          <a:pt x="1023" y="753"/>
                        </a:lnTo>
                        <a:lnTo>
                          <a:pt x="1039" y="753"/>
                        </a:lnTo>
                        <a:lnTo>
                          <a:pt x="1039" y="749"/>
                        </a:lnTo>
                        <a:lnTo>
                          <a:pt x="1040" y="749"/>
                        </a:lnTo>
                        <a:lnTo>
                          <a:pt x="1044" y="745"/>
                        </a:lnTo>
                        <a:lnTo>
                          <a:pt x="1046" y="745"/>
                        </a:lnTo>
                        <a:lnTo>
                          <a:pt x="1050" y="745"/>
                        </a:lnTo>
                        <a:lnTo>
                          <a:pt x="1050" y="743"/>
                        </a:lnTo>
                        <a:lnTo>
                          <a:pt x="1048" y="737"/>
                        </a:lnTo>
                        <a:lnTo>
                          <a:pt x="1056" y="725"/>
                        </a:lnTo>
                        <a:lnTo>
                          <a:pt x="1058" y="725"/>
                        </a:lnTo>
                        <a:lnTo>
                          <a:pt x="1056" y="725"/>
                        </a:lnTo>
                        <a:lnTo>
                          <a:pt x="1054" y="725"/>
                        </a:lnTo>
                        <a:lnTo>
                          <a:pt x="1054" y="723"/>
                        </a:lnTo>
                        <a:lnTo>
                          <a:pt x="1054" y="719"/>
                        </a:lnTo>
                        <a:lnTo>
                          <a:pt x="1054" y="717"/>
                        </a:lnTo>
                        <a:lnTo>
                          <a:pt x="1054" y="715"/>
                        </a:lnTo>
                        <a:lnTo>
                          <a:pt x="1050" y="715"/>
                        </a:lnTo>
                        <a:lnTo>
                          <a:pt x="1050" y="699"/>
                        </a:lnTo>
                        <a:lnTo>
                          <a:pt x="1050" y="696"/>
                        </a:lnTo>
                        <a:lnTo>
                          <a:pt x="1050" y="688"/>
                        </a:lnTo>
                        <a:lnTo>
                          <a:pt x="1044" y="684"/>
                        </a:lnTo>
                        <a:lnTo>
                          <a:pt x="1044" y="676"/>
                        </a:lnTo>
                        <a:lnTo>
                          <a:pt x="1044" y="668"/>
                        </a:lnTo>
                        <a:lnTo>
                          <a:pt x="1044" y="666"/>
                        </a:lnTo>
                        <a:lnTo>
                          <a:pt x="1048" y="664"/>
                        </a:lnTo>
                        <a:lnTo>
                          <a:pt x="1054" y="664"/>
                        </a:lnTo>
                        <a:lnTo>
                          <a:pt x="1058" y="658"/>
                        </a:lnTo>
                        <a:lnTo>
                          <a:pt x="1060" y="658"/>
                        </a:lnTo>
                        <a:lnTo>
                          <a:pt x="1064" y="656"/>
                        </a:lnTo>
                        <a:lnTo>
                          <a:pt x="1066" y="654"/>
                        </a:lnTo>
                        <a:lnTo>
                          <a:pt x="1068" y="650"/>
                        </a:lnTo>
                        <a:lnTo>
                          <a:pt x="1074" y="646"/>
                        </a:lnTo>
                        <a:lnTo>
                          <a:pt x="1076" y="640"/>
                        </a:lnTo>
                        <a:lnTo>
                          <a:pt x="1082" y="636"/>
                        </a:lnTo>
                        <a:lnTo>
                          <a:pt x="1084" y="634"/>
                        </a:lnTo>
                        <a:lnTo>
                          <a:pt x="1086" y="629"/>
                        </a:lnTo>
                        <a:lnTo>
                          <a:pt x="1094" y="627"/>
                        </a:lnTo>
                        <a:lnTo>
                          <a:pt x="1092" y="617"/>
                        </a:lnTo>
                        <a:lnTo>
                          <a:pt x="1092" y="619"/>
                        </a:lnTo>
                        <a:lnTo>
                          <a:pt x="1088" y="625"/>
                        </a:lnTo>
                        <a:lnTo>
                          <a:pt x="1086" y="625"/>
                        </a:lnTo>
                        <a:lnTo>
                          <a:pt x="1088" y="611"/>
                        </a:lnTo>
                        <a:lnTo>
                          <a:pt x="1092" y="601"/>
                        </a:lnTo>
                        <a:lnTo>
                          <a:pt x="1088" y="599"/>
                        </a:lnTo>
                        <a:lnTo>
                          <a:pt x="1084" y="597"/>
                        </a:lnTo>
                        <a:lnTo>
                          <a:pt x="1082" y="589"/>
                        </a:lnTo>
                        <a:lnTo>
                          <a:pt x="1082" y="581"/>
                        </a:lnTo>
                        <a:lnTo>
                          <a:pt x="1076" y="579"/>
                        </a:lnTo>
                        <a:lnTo>
                          <a:pt x="1076" y="571"/>
                        </a:lnTo>
                        <a:lnTo>
                          <a:pt x="1074" y="569"/>
                        </a:lnTo>
                        <a:lnTo>
                          <a:pt x="1072" y="566"/>
                        </a:lnTo>
                        <a:lnTo>
                          <a:pt x="1068" y="566"/>
                        </a:lnTo>
                        <a:lnTo>
                          <a:pt x="1066" y="562"/>
                        </a:lnTo>
                        <a:lnTo>
                          <a:pt x="1064" y="560"/>
                        </a:lnTo>
                        <a:lnTo>
                          <a:pt x="1060" y="558"/>
                        </a:lnTo>
                        <a:lnTo>
                          <a:pt x="1058" y="556"/>
                        </a:lnTo>
                        <a:lnTo>
                          <a:pt x="1054" y="556"/>
                        </a:lnTo>
                        <a:lnTo>
                          <a:pt x="1054" y="552"/>
                        </a:lnTo>
                        <a:lnTo>
                          <a:pt x="1050" y="552"/>
                        </a:lnTo>
                        <a:lnTo>
                          <a:pt x="1054" y="546"/>
                        </a:lnTo>
                        <a:lnTo>
                          <a:pt x="1058" y="540"/>
                        </a:lnTo>
                        <a:lnTo>
                          <a:pt x="1060" y="538"/>
                        </a:lnTo>
                        <a:lnTo>
                          <a:pt x="1068" y="538"/>
                        </a:lnTo>
                        <a:lnTo>
                          <a:pt x="1068" y="530"/>
                        </a:lnTo>
                        <a:lnTo>
                          <a:pt x="1068" y="528"/>
                        </a:lnTo>
                        <a:lnTo>
                          <a:pt x="1068" y="524"/>
                        </a:lnTo>
                        <a:lnTo>
                          <a:pt x="1074" y="528"/>
                        </a:lnTo>
                        <a:lnTo>
                          <a:pt x="1074" y="524"/>
                        </a:lnTo>
                        <a:lnTo>
                          <a:pt x="1074" y="522"/>
                        </a:lnTo>
                        <a:lnTo>
                          <a:pt x="1076" y="522"/>
                        </a:lnTo>
                        <a:lnTo>
                          <a:pt x="1076" y="518"/>
                        </a:lnTo>
                        <a:lnTo>
                          <a:pt x="1072" y="514"/>
                        </a:lnTo>
                        <a:lnTo>
                          <a:pt x="1074" y="512"/>
                        </a:lnTo>
                        <a:lnTo>
                          <a:pt x="1072" y="504"/>
                        </a:lnTo>
                        <a:lnTo>
                          <a:pt x="1068" y="501"/>
                        </a:lnTo>
                        <a:lnTo>
                          <a:pt x="1074" y="495"/>
                        </a:lnTo>
                        <a:lnTo>
                          <a:pt x="1068" y="495"/>
                        </a:lnTo>
                        <a:lnTo>
                          <a:pt x="1066" y="491"/>
                        </a:lnTo>
                        <a:lnTo>
                          <a:pt x="1074" y="479"/>
                        </a:lnTo>
                        <a:lnTo>
                          <a:pt x="1074" y="473"/>
                        </a:lnTo>
                        <a:lnTo>
                          <a:pt x="1076" y="473"/>
                        </a:lnTo>
                        <a:lnTo>
                          <a:pt x="1076" y="469"/>
                        </a:lnTo>
                        <a:lnTo>
                          <a:pt x="1072" y="469"/>
                        </a:lnTo>
                        <a:lnTo>
                          <a:pt x="1068" y="463"/>
                        </a:lnTo>
                        <a:lnTo>
                          <a:pt x="1068" y="461"/>
                        </a:lnTo>
                        <a:lnTo>
                          <a:pt x="1068" y="459"/>
                        </a:lnTo>
                        <a:lnTo>
                          <a:pt x="1074" y="459"/>
                        </a:lnTo>
                        <a:lnTo>
                          <a:pt x="1078" y="455"/>
                        </a:lnTo>
                        <a:lnTo>
                          <a:pt x="1084" y="455"/>
                        </a:lnTo>
                        <a:lnTo>
                          <a:pt x="1088" y="459"/>
                        </a:lnTo>
                        <a:lnTo>
                          <a:pt x="1094" y="455"/>
                        </a:lnTo>
                        <a:lnTo>
                          <a:pt x="1098" y="461"/>
                        </a:lnTo>
                        <a:lnTo>
                          <a:pt x="1105" y="459"/>
                        </a:lnTo>
                        <a:lnTo>
                          <a:pt x="1113" y="459"/>
                        </a:lnTo>
                        <a:lnTo>
                          <a:pt x="1119" y="461"/>
                        </a:lnTo>
                        <a:lnTo>
                          <a:pt x="1125" y="461"/>
                        </a:lnTo>
                        <a:lnTo>
                          <a:pt x="1133" y="455"/>
                        </a:lnTo>
                        <a:lnTo>
                          <a:pt x="1143" y="449"/>
                        </a:lnTo>
                        <a:lnTo>
                          <a:pt x="1143" y="453"/>
                        </a:lnTo>
                        <a:lnTo>
                          <a:pt x="1149" y="453"/>
                        </a:lnTo>
                        <a:lnTo>
                          <a:pt x="1153" y="455"/>
                        </a:lnTo>
                        <a:lnTo>
                          <a:pt x="1159" y="461"/>
                        </a:lnTo>
                        <a:lnTo>
                          <a:pt x="1161" y="461"/>
                        </a:lnTo>
                        <a:lnTo>
                          <a:pt x="1161" y="465"/>
                        </a:lnTo>
                        <a:lnTo>
                          <a:pt x="1167" y="469"/>
                        </a:lnTo>
                        <a:lnTo>
                          <a:pt x="1169" y="469"/>
                        </a:lnTo>
                        <a:lnTo>
                          <a:pt x="1170" y="475"/>
                        </a:lnTo>
                        <a:lnTo>
                          <a:pt x="1174" y="475"/>
                        </a:lnTo>
                        <a:lnTo>
                          <a:pt x="1176" y="483"/>
                        </a:lnTo>
                        <a:lnTo>
                          <a:pt x="1202" y="483"/>
                        </a:lnTo>
                        <a:lnTo>
                          <a:pt x="1202" y="485"/>
                        </a:lnTo>
                        <a:lnTo>
                          <a:pt x="1196" y="491"/>
                        </a:lnTo>
                        <a:lnTo>
                          <a:pt x="1206" y="493"/>
                        </a:lnTo>
                        <a:lnTo>
                          <a:pt x="1208" y="495"/>
                        </a:lnTo>
                        <a:lnTo>
                          <a:pt x="1212" y="491"/>
                        </a:lnTo>
                        <a:lnTo>
                          <a:pt x="1216" y="491"/>
                        </a:lnTo>
                        <a:lnTo>
                          <a:pt x="1208" y="501"/>
                        </a:lnTo>
                        <a:lnTo>
                          <a:pt x="1208" y="504"/>
                        </a:lnTo>
                        <a:lnTo>
                          <a:pt x="1208" y="508"/>
                        </a:lnTo>
                        <a:lnTo>
                          <a:pt x="1212" y="508"/>
                        </a:lnTo>
                        <a:lnTo>
                          <a:pt x="1212" y="510"/>
                        </a:lnTo>
                        <a:lnTo>
                          <a:pt x="1204" y="512"/>
                        </a:lnTo>
                        <a:lnTo>
                          <a:pt x="1204" y="514"/>
                        </a:lnTo>
                        <a:lnTo>
                          <a:pt x="1204" y="520"/>
                        </a:lnTo>
                        <a:lnTo>
                          <a:pt x="1208" y="522"/>
                        </a:lnTo>
                        <a:lnTo>
                          <a:pt x="1208" y="528"/>
                        </a:lnTo>
                        <a:lnTo>
                          <a:pt x="1208" y="532"/>
                        </a:lnTo>
                        <a:lnTo>
                          <a:pt x="1206" y="536"/>
                        </a:lnTo>
                        <a:lnTo>
                          <a:pt x="1206" y="538"/>
                        </a:lnTo>
                        <a:lnTo>
                          <a:pt x="1206" y="540"/>
                        </a:lnTo>
                        <a:lnTo>
                          <a:pt x="1214" y="546"/>
                        </a:lnTo>
                        <a:lnTo>
                          <a:pt x="1216" y="546"/>
                        </a:lnTo>
                        <a:lnTo>
                          <a:pt x="1218" y="546"/>
                        </a:lnTo>
                        <a:lnTo>
                          <a:pt x="1218" y="548"/>
                        </a:lnTo>
                        <a:lnTo>
                          <a:pt x="1232" y="548"/>
                        </a:lnTo>
                        <a:lnTo>
                          <a:pt x="1234" y="560"/>
                        </a:lnTo>
                        <a:lnTo>
                          <a:pt x="1239" y="558"/>
                        </a:lnTo>
                        <a:lnTo>
                          <a:pt x="1239" y="556"/>
                        </a:lnTo>
                        <a:lnTo>
                          <a:pt x="1241" y="556"/>
                        </a:lnTo>
                        <a:lnTo>
                          <a:pt x="1241" y="560"/>
                        </a:lnTo>
                        <a:lnTo>
                          <a:pt x="1243" y="560"/>
                        </a:lnTo>
                        <a:lnTo>
                          <a:pt x="1249" y="567"/>
                        </a:lnTo>
                        <a:lnTo>
                          <a:pt x="1251" y="566"/>
                        </a:lnTo>
                        <a:lnTo>
                          <a:pt x="1255" y="566"/>
                        </a:lnTo>
                        <a:lnTo>
                          <a:pt x="1259" y="562"/>
                        </a:lnTo>
                        <a:lnTo>
                          <a:pt x="1261" y="560"/>
                        </a:lnTo>
                        <a:lnTo>
                          <a:pt x="1263" y="552"/>
                        </a:lnTo>
                        <a:lnTo>
                          <a:pt x="1267" y="552"/>
                        </a:lnTo>
                        <a:lnTo>
                          <a:pt x="1269" y="556"/>
                        </a:lnTo>
                        <a:lnTo>
                          <a:pt x="1269" y="548"/>
                        </a:lnTo>
                        <a:lnTo>
                          <a:pt x="1273" y="542"/>
                        </a:lnTo>
                        <a:lnTo>
                          <a:pt x="1279" y="538"/>
                        </a:lnTo>
                        <a:lnTo>
                          <a:pt x="1281" y="536"/>
                        </a:lnTo>
                        <a:lnTo>
                          <a:pt x="1279" y="532"/>
                        </a:lnTo>
                        <a:lnTo>
                          <a:pt x="1279" y="530"/>
                        </a:lnTo>
                        <a:lnTo>
                          <a:pt x="1279" y="528"/>
                        </a:lnTo>
                        <a:lnTo>
                          <a:pt x="1283" y="524"/>
                        </a:lnTo>
                        <a:lnTo>
                          <a:pt x="1283" y="522"/>
                        </a:lnTo>
                        <a:lnTo>
                          <a:pt x="1283" y="518"/>
                        </a:lnTo>
                        <a:lnTo>
                          <a:pt x="1287" y="518"/>
                        </a:lnTo>
                        <a:lnTo>
                          <a:pt x="1289" y="508"/>
                        </a:lnTo>
                        <a:lnTo>
                          <a:pt x="1297" y="508"/>
                        </a:lnTo>
                        <a:lnTo>
                          <a:pt x="1297" y="520"/>
                        </a:lnTo>
                        <a:lnTo>
                          <a:pt x="1299" y="520"/>
                        </a:lnTo>
                        <a:lnTo>
                          <a:pt x="1299" y="524"/>
                        </a:lnTo>
                        <a:lnTo>
                          <a:pt x="1297" y="528"/>
                        </a:lnTo>
                        <a:lnTo>
                          <a:pt x="1299" y="536"/>
                        </a:lnTo>
                        <a:lnTo>
                          <a:pt x="1299" y="542"/>
                        </a:lnTo>
                        <a:lnTo>
                          <a:pt x="1301" y="542"/>
                        </a:lnTo>
                        <a:lnTo>
                          <a:pt x="1301" y="548"/>
                        </a:lnTo>
                        <a:lnTo>
                          <a:pt x="1306" y="546"/>
                        </a:lnTo>
                        <a:lnTo>
                          <a:pt x="1308" y="546"/>
                        </a:lnTo>
                        <a:lnTo>
                          <a:pt x="1310" y="546"/>
                        </a:lnTo>
                        <a:lnTo>
                          <a:pt x="1310" y="550"/>
                        </a:lnTo>
                        <a:lnTo>
                          <a:pt x="1316" y="550"/>
                        </a:lnTo>
                        <a:lnTo>
                          <a:pt x="1316" y="552"/>
                        </a:lnTo>
                        <a:lnTo>
                          <a:pt x="1314" y="552"/>
                        </a:lnTo>
                        <a:lnTo>
                          <a:pt x="1310" y="556"/>
                        </a:lnTo>
                        <a:lnTo>
                          <a:pt x="1318" y="558"/>
                        </a:lnTo>
                        <a:lnTo>
                          <a:pt x="1318" y="560"/>
                        </a:lnTo>
                        <a:lnTo>
                          <a:pt x="1316" y="562"/>
                        </a:lnTo>
                        <a:lnTo>
                          <a:pt x="1308" y="566"/>
                        </a:lnTo>
                        <a:lnTo>
                          <a:pt x="1308" y="567"/>
                        </a:lnTo>
                        <a:lnTo>
                          <a:pt x="1324" y="567"/>
                        </a:lnTo>
                        <a:lnTo>
                          <a:pt x="1326" y="569"/>
                        </a:lnTo>
                        <a:lnTo>
                          <a:pt x="1320" y="577"/>
                        </a:lnTo>
                        <a:lnTo>
                          <a:pt x="1324" y="577"/>
                        </a:lnTo>
                        <a:lnTo>
                          <a:pt x="1326" y="579"/>
                        </a:lnTo>
                        <a:lnTo>
                          <a:pt x="1324" y="581"/>
                        </a:lnTo>
                        <a:lnTo>
                          <a:pt x="1328" y="581"/>
                        </a:lnTo>
                        <a:lnTo>
                          <a:pt x="1332" y="587"/>
                        </a:lnTo>
                        <a:lnTo>
                          <a:pt x="1336" y="587"/>
                        </a:lnTo>
                        <a:lnTo>
                          <a:pt x="1334" y="595"/>
                        </a:lnTo>
                        <a:lnTo>
                          <a:pt x="1328" y="599"/>
                        </a:lnTo>
                        <a:lnTo>
                          <a:pt x="1336" y="599"/>
                        </a:lnTo>
                        <a:lnTo>
                          <a:pt x="1336" y="601"/>
                        </a:lnTo>
                        <a:lnTo>
                          <a:pt x="1338" y="605"/>
                        </a:lnTo>
                        <a:lnTo>
                          <a:pt x="1344" y="605"/>
                        </a:lnTo>
                        <a:lnTo>
                          <a:pt x="1346" y="609"/>
                        </a:lnTo>
                        <a:lnTo>
                          <a:pt x="1346" y="611"/>
                        </a:lnTo>
                        <a:lnTo>
                          <a:pt x="1346" y="615"/>
                        </a:lnTo>
                        <a:lnTo>
                          <a:pt x="1344" y="615"/>
                        </a:lnTo>
                        <a:lnTo>
                          <a:pt x="1344" y="611"/>
                        </a:lnTo>
                        <a:lnTo>
                          <a:pt x="1342" y="615"/>
                        </a:lnTo>
                        <a:lnTo>
                          <a:pt x="1334" y="615"/>
                        </a:lnTo>
                        <a:lnTo>
                          <a:pt x="1328" y="615"/>
                        </a:lnTo>
                        <a:lnTo>
                          <a:pt x="1328" y="617"/>
                        </a:lnTo>
                        <a:lnTo>
                          <a:pt x="1334" y="619"/>
                        </a:lnTo>
                        <a:lnTo>
                          <a:pt x="1332" y="627"/>
                        </a:lnTo>
                        <a:lnTo>
                          <a:pt x="1336" y="625"/>
                        </a:lnTo>
                        <a:lnTo>
                          <a:pt x="1338" y="625"/>
                        </a:lnTo>
                        <a:lnTo>
                          <a:pt x="1338" y="629"/>
                        </a:lnTo>
                        <a:lnTo>
                          <a:pt x="1336" y="629"/>
                        </a:lnTo>
                        <a:lnTo>
                          <a:pt x="1342" y="629"/>
                        </a:lnTo>
                        <a:lnTo>
                          <a:pt x="1342" y="638"/>
                        </a:lnTo>
                        <a:lnTo>
                          <a:pt x="1348" y="638"/>
                        </a:lnTo>
                        <a:lnTo>
                          <a:pt x="1354" y="638"/>
                        </a:lnTo>
                        <a:lnTo>
                          <a:pt x="1360" y="644"/>
                        </a:lnTo>
                        <a:lnTo>
                          <a:pt x="1362" y="644"/>
                        </a:lnTo>
                        <a:lnTo>
                          <a:pt x="1362" y="650"/>
                        </a:lnTo>
                        <a:lnTo>
                          <a:pt x="1362" y="654"/>
                        </a:lnTo>
                        <a:lnTo>
                          <a:pt x="1362" y="658"/>
                        </a:lnTo>
                        <a:lnTo>
                          <a:pt x="1375" y="658"/>
                        </a:lnTo>
                        <a:lnTo>
                          <a:pt x="1375" y="664"/>
                        </a:lnTo>
                        <a:lnTo>
                          <a:pt x="1381" y="658"/>
                        </a:lnTo>
                        <a:lnTo>
                          <a:pt x="1381" y="660"/>
                        </a:lnTo>
                        <a:lnTo>
                          <a:pt x="1383" y="660"/>
                        </a:lnTo>
                        <a:lnTo>
                          <a:pt x="1383" y="658"/>
                        </a:lnTo>
                        <a:lnTo>
                          <a:pt x="1387" y="658"/>
                        </a:lnTo>
                        <a:lnTo>
                          <a:pt x="1387" y="666"/>
                        </a:lnTo>
                        <a:lnTo>
                          <a:pt x="1389" y="666"/>
                        </a:lnTo>
                        <a:lnTo>
                          <a:pt x="1393" y="670"/>
                        </a:lnTo>
                        <a:lnTo>
                          <a:pt x="1399" y="674"/>
                        </a:lnTo>
                        <a:lnTo>
                          <a:pt x="1401" y="668"/>
                        </a:lnTo>
                        <a:lnTo>
                          <a:pt x="1403" y="666"/>
                        </a:lnTo>
                        <a:lnTo>
                          <a:pt x="1407" y="674"/>
                        </a:lnTo>
                        <a:lnTo>
                          <a:pt x="1409" y="676"/>
                        </a:lnTo>
                        <a:lnTo>
                          <a:pt x="1413" y="674"/>
                        </a:lnTo>
                        <a:lnTo>
                          <a:pt x="1409" y="678"/>
                        </a:lnTo>
                        <a:lnTo>
                          <a:pt x="1407" y="684"/>
                        </a:lnTo>
                        <a:lnTo>
                          <a:pt x="1401" y="684"/>
                        </a:lnTo>
                        <a:lnTo>
                          <a:pt x="1399" y="686"/>
                        </a:lnTo>
                        <a:lnTo>
                          <a:pt x="1393" y="686"/>
                        </a:lnTo>
                        <a:lnTo>
                          <a:pt x="1391" y="686"/>
                        </a:lnTo>
                        <a:lnTo>
                          <a:pt x="1389" y="690"/>
                        </a:lnTo>
                        <a:lnTo>
                          <a:pt x="1383" y="690"/>
                        </a:lnTo>
                        <a:lnTo>
                          <a:pt x="1373" y="698"/>
                        </a:lnTo>
                        <a:lnTo>
                          <a:pt x="1362" y="698"/>
                        </a:lnTo>
                        <a:lnTo>
                          <a:pt x="1364" y="709"/>
                        </a:lnTo>
                        <a:lnTo>
                          <a:pt x="1369" y="709"/>
                        </a:lnTo>
                        <a:lnTo>
                          <a:pt x="1369" y="705"/>
                        </a:lnTo>
                        <a:lnTo>
                          <a:pt x="1371" y="703"/>
                        </a:lnTo>
                        <a:lnTo>
                          <a:pt x="1373" y="703"/>
                        </a:lnTo>
                        <a:lnTo>
                          <a:pt x="1379" y="699"/>
                        </a:lnTo>
                        <a:lnTo>
                          <a:pt x="1387" y="696"/>
                        </a:lnTo>
                        <a:lnTo>
                          <a:pt x="1393" y="690"/>
                        </a:lnTo>
                        <a:lnTo>
                          <a:pt x="1399" y="690"/>
                        </a:lnTo>
                        <a:lnTo>
                          <a:pt x="1403" y="690"/>
                        </a:lnTo>
                        <a:lnTo>
                          <a:pt x="1403" y="686"/>
                        </a:lnTo>
                        <a:lnTo>
                          <a:pt x="1409" y="686"/>
                        </a:lnTo>
                        <a:lnTo>
                          <a:pt x="1417" y="686"/>
                        </a:lnTo>
                        <a:lnTo>
                          <a:pt x="1419" y="690"/>
                        </a:lnTo>
                        <a:lnTo>
                          <a:pt x="1429" y="696"/>
                        </a:lnTo>
                        <a:lnTo>
                          <a:pt x="1429" y="699"/>
                        </a:lnTo>
                        <a:lnTo>
                          <a:pt x="1431" y="699"/>
                        </a:lnTo>
                        <a:lnTo>
                          <a:pt x="1431" y="698"/>
                        </a:lnTo>
                        <a:lnTo>
                          <a:pt x="1436" y="696"/>
                        </a:lnTo>
                        <a:lnTo>
                          <a:pt x="1436" y="698"/>
                        </a:lnTo>
                        <a:lnTo>
                          <a:pt x="1438" y="698"/>
                        </a:lnTo>
                        <a:lnTo>
                          <a:pt x="1438" y="705"/>
                        </a:lnTo>
                        <a:lnTo>
                          <a:pt x="1438" y="707"/>
                        </a:lnTo>
                        <a:lnTo>
                          <a:pt x="1436" y="709"/>
                        </a:lnTo>
                        <a:lnTo>
                          <a:pt x="1436" y="713"/>
                        </a:lnTo>
                        <a:lnTo>
                          <a:pt x="1438" y="713"/>
                        </a:lnTo>
                        <a:lnTo>
                          <a:pt x="1436" y="713"/>
                        </a:lnTo>
                        <a:lnTo>
                          <a:pt x="1438" y="717"/>
                        </a:lnTo>
                        <a:lnTo>
                          <a:pt x="1436" y="725"/>
                        </a:lnTo>
                        <a:lnTo>
                          <a:pt x="1434" y="725"/>
                        </a:lnTo>
                        <a:lnTo>
                          <a:pt x="1434" y="727"/>
                        </a:lnTo>
                        <a:lnTo>
                          <a:pt x="1431" y="727"/>
                        </a:lnTo>
                        <a:lnTo>
                          <a:pt x="1429" y="733"/>
                        </a:lnTo>
                        <a:lnTo>
                          <a:pt x="1425" y="733"/>
                        </a:lnTo>
                        <a:lnTo>
                          <a:pt x="1419" y="737"/>
                        </a:lnTo>
                        <a:lnTo>
                          <a:pt x="1417" y="737"/>
                        </a:lnTo>
                        <a:lnTo>
                          <a:pt x="1413" y="737"/>
                        </a:lnTo>
                        <a:lnTo>
                          <a:pt x="1409" y="737"/>
                        </a:lnTo>
                        <a:lnTo>
                          <a:pt x="1407" y="739"/>
                        </a:lnTo>
                        <a:lnTo>
                          <a:pt x="1403" y="743"/>
                        </a:lnTo>
                        <a:lnTo>
                          <a:pt x="1399" y="739"/>
                        </a:lnTo>
                        <a:lnTo>
                          <a:pt x="1397" y="739"/>
                        </a:lnTo>
                        <a:lnTo>
                          <a:pt x="1397" y="743"/>
                        </a:lnTo>
                        <a:lnTo>
                          <a:pt x="1391" y="745"/>
                        </a:lnTo>
                        <a:lnTo>
                          <a:pt x="1391" y="749"/>
                        </a:lnTo>
                        <a:lnTo>
                          <a:pt x="1387" y="755"/>
                        </a:lnTo>
                        <a:lnTo>
                          <a:pt x="1387" y="757"/>
                        </a:lnTo>
                        <a:lnTo>
                          <a:pt x="1387" y="759"/>
                        </a:lnTo>
                        <a:lnTo>
                          <a:pt x="1383" y="763"/>
                        </a:lnTo>
                        <a:lnTo>
                          <a:pt x="1381" y="765"/>
                        </a:lnTo>
                        <a:lnTo>
                          <a:pt x="1375" y="765"/>
                        </a:lnTo>
                        <a:lnTo>
                          <a:pt x="1375" y="768"/>
                        </a:lnTo>
                        <a:lnTo>
                          <a:pt x="1373" y="772"/>
                        </a:lnTo>
                        <a:lnTo>
                          <a:pt x="1364" y="772"/>
                        </a:lnTo>
                        <a:lnTo>
                          <a:pt x="1362" y="776"/>
                        </a:lnTo>
                        <a:lnTo>
                          <a:pt x="1360" y="776"/>
                        </a:lnTo>
                        <a:lnTo>
                          <a:pt x="1356" y="776"/>
                        </a:lnTo>
                        <a:lnTo>
                          <a:pt x="1354" y="774"/>
                        </a:lnTo>
                        <a:lnTo>
                          <a:pt x="1348" y="774"/>
                        </a:lnTo>
                        <a:lnTo>
                          <a:pt x="1348" y="776"/>
                        </a:lnTo>
                        <a:lnTo>
                          <a:pt x="1348" y="778"/>
                        </a:lnTo>
                        <a:lnTo>
                          <a:pt x="1346" y="778"/>
                        </a:lnTo>
                        <a:lnTo>
                          <a:pt x="1346" y="776"/>
                        </a:lnTo>
                        <a:lnTo>
                          <a:pt x="1342" y="778"/>
                        </a:lnTo>
                        <a:lnTo>
                          <a:pt x="1338" y="772"/>
                        </a:lnTo>
                        <a:lnTo>
                          <a:pt x="1332" y="774"/>
                        </a:lnTo>
                        <a:lnTo>
                          <a:pt x="1326" y="774"/>
                        </a:lnTo>
                        <a:lnTo>
                          <a:pt x="1324" y="774"/>
                        </a:lnTo>
                        <a:lnTo>
                          <a:pt x="1316" y="772"/>
                        </a:lnTo>
                        <a:lnTo>
                          <a:pt x="1314" y="776"/>
                        </a:lnTo>
                        <a:lnTo>
                          <a:pt x="1308" y="776"/>
                        </a:lnTo>
                        <a:lnTo>
                          <a:pt x="1304" y="774"/>
                        </a:lnTo>
                        <a:lnTo>
                          <a:pt x="1301" y="776"/>
                        </a:lnTo>
                        <a:lnTo>
                          <a:pt x="1297" y="776"/>
                        </a:lnTo>
                        <a:lnTo>
                          <a:pt x="1295" y="776"/>
                        </a:lnTo>
                        <a:lnTo>
                          <a:pt x="1291" y="774"/>
                        </a:lnTo>
                        <a:lnTo>
                          <a:pt x="1289" y="776"/>
                        </a:lnTo>
                        <a:lnTo>
                          <a:pt x="1277" y="776"/>
                        </a:lnTo>
                        <a:lnTo>
                          <a:pt x="1259" y="774"/>
                        </a:lnTo>
                        <a:lnTo>
                          <a:pt x="1259" y="776"/>
                        </a:lnTo>
                        <a:lnTo>
                          <a:pt x="1253" y="782"/>
                        </a:lnTo>
                        <a:lnTo>
                          <a:pt x="1251" y="778"/>
                        </a:lnTo>
                        <a:lnTo>
                          <a:pt x="1251" y="782"/>
                        </a:lnTo>
                        <a:lnTo>
                          <a:pt x="1249" y="782"/>
                        </a:lnTo>
                        <a:lnTo>
                          <a:pt x="1249" y="786"/>
                        </a:lnTo>
                        <a:lnTo>
                          <a:pt x="1245" y="794"/>
                        </a:lnTo>
                        <a:lnTo>
                          <a:pt x="1241" y="796"/>
                        </a:lnTo>
                        <a:lnTo>
                          <a:pt x="1239" y="796"/>
                        </a:lnTo>
                        <a:lnTo>
                          <a:pt x="1236" y="798"/>
                        </a:lnTo>
                        <a:lnTo>
                          <a:pt x="1236" y="802"/>
                        </a:lnTo>
                        <a:lnTo>
                          <a:pt x="1234" y="804"/>
                        </a:lnTo>
                        <a:lnTo>
                          <a:pt x="1232" y="804"/>
                        </a:lnTo>
                        <a:lnTo>
                          <a:pt x="1230" y="806"/>
                        </a:lnTo>
                        <a:lnTo>
                          <a:pt x="1230" y="808"/>
                        </a:lnTo>
                        <a:lnTo>
                          <a:pt x="1226" y="812"/>
                        </a:lnTo>
                        <a:lnTo>
                          <a:pt x="1222" y="812"/>
                        </a:lnTo>
                        <a:lnTo>
                          <a:pt x="1218" y="814"/>
                        </a:lnTo>
                        <a:lnTo>
                          <a:pt x="1216" y="816"/>
                        </a:lnTo>
                        <a:lnTo>
                          <a:pt x="1212" y="822"/>
                        </a:lnTo>
                        <a:lnTo>
                          <a:pt x="1212" y="824"/>
                        </a:lnTo>
                        <a:lnTo>
                          <a:pt x="1208" y="826"/>
                        </a:lnTo>
                        <a:lnTo>
                          <a:pt x="1202" y="826"/>
                        </a:lnTo>
                        <a:lnTo>
                          <a:pt x="1206" y="830"/>
                        </a:lnTo>
                        <a:lnTo>
                          <a:pt x="1202" y="843"/>
                        </a:lnTo>
                        <a:lnTo>
                          <a:pt x="1194" y="855"/>
                        </a:lnTo>
                        <a:lnTo>
                          <a:pt x="1196" y="855"/>
                        </a:lnTo>
                        <a:lnTo>
                          <a:pt x="1196" y="853"/>
                        </a:lnTo>
                        <a:lnTo>
                          <a:pt x="1198" y="853"/>
                        </a:lnTo>
                        <a:lnTo>
                          <a:pt x="1206" y="843"/>
                        </a:lnTo>
                        <a:lnTo>
                          <a:pt x="1206" y="839"/>
                        </a:lnTo>
                        <a:lnTo>
                          <a:pt x="1208" y="835"/>
                        </a:lnTo>
                        <a:lnTo>
                          <a:pt x="1214" y="833"/>
                        </a:lnTo>
                        <a:lnTo>
                          <a:pt x="1218" y="833"/>
                        </a:lnTo>
                        <a:lnTo>
                          <a:pt x="1218" y="830"/>
                        </a:lnTo>
                        <a:lnTo>
                          <a:pt x="1218" y="826"/>
                        </a:lnTo>
                        <a:lnTo>
                          <a:pt x="1224" y="824"/>
                        </a:lnTo>
                        <a:lnTo>
                          <a:pt x="1232" y="822"/>
                        </a:lnTo>
                        <a:lnTo>
                          <a:pt x="1236" y="814"/>
                        </a:lnTo>
                        <a:lnTo>
                          <a:pt x="1239" y="814"/>
                        </a:lnTo>
                        <a:lnTo>
                          <a:pt x="1241" y="808"/>
                        </a:lnTo>
                        <a:lnTo>
                          <a:pt x="1249" y="808"/>
                        </a:lnTo>
                        <a:lnTo>
                          <a:pt x="1251" y="804"/>
                        </a:lnTo>
                        <a:lnTo>
                          <a:pt x="1259" y="802"/>
                        </a:lnTo>
                        <a:lnTo>
                          <a:pt x="1269" y="798"/>
                        </a:lnTo>
                        <a:lnTo>
                          <a:pt x="1273" y="796"/>
                        </a:lnTo>
                        <a:lnTo>
                          <a:pt x="1277" y="796"/>
                        </a:lnTo>
                        <a:lnTo>
                          <a:pt x="1277" y="798"/>
                        </a:lnTo>
                        <a:lnTo>
                          <a:pt x="1283" y="798"/>
                        </a:lnTo>
                        <a:lnTo>
                          <a:pt x="1291" y="798"/>
                        </a:lnTo>
                        <a:lnTo>
                          <a:pt x="1295" y="798"/>
                        </a:lnTo>
                        <a:lnTo>
                          <a:pt x="1295" y="802"/>
                        </a:lnTo>
                        <a:lnTo>
                          <a:pt x="1297" y="804"/>
                        </a:lnTo>
                        <a:lnTo>
                          <a:pt x="1299" y="806"/>
                        </a:lnTo>
                        <a:lnTo>
                          <a:pt x="1299" y="812"/>
                        </a:lnTo>
                        <a:lnTo>
                          <a:pt x="1295" y="808"/>
                        </a:lnTo>
                        <a:lnTo>
                          <a:pt x="1297" y="816"/>
                        </a:lnTo>
                        <a:lnTo>
                          <a:pt x="1295" y="824"/>
                        </a:lnTo>
                        <a:lnTo>
                          <a:pt x="1287" y="822"/>
                        </a:lnTo>
                        <a:lnTo>
                          <a:pt x="1287" y="833"/>
                        </a:lnTo>
                        <a:lnTo>
                          <a:pt x="1279" y="833"/>
                        </a:lnTo>
                        <a:lnTo>
                          <a:pt x="1279" y="835"/>
                        </a:lnTo>
                        <a:lnTo>
                          <a:pt x="1273" y="835"/>
                        </a:lnTo>
                        <a:lnTo>
                          <a:pt x="1273" y="831"/>
                        </a:lnTo>
                        <a:lnTo>
                          <a:pt x="1273" y="830"/>
                        </a:lnTo>
                        <a:lnTo>
                          <a:pt x="1269" y="826"/>
                        </a:lnTo>
                        <a:lnTo>
                          <a:pt x="1269" y="830"/>
                        </a:lnTo>
                        <a:lnTo>
                          <a:pt x="1267" y="831"/>
                        </a:lnTo>
                        <a:lnTo>
                          <a:pt x="1267" y="833"/>
                        </a:lnTo>
                        <a:lnTo>
                          <a:pt x="1271" y="835"/>
                        </a:lnTo>
                        <a:lnTo>
                          <a:pt x="1271" y="839"/>
                        </a:lnTo>
                        <a:lnTo>
                          <a:pt x="1269" y="839"/>
                        </a:lnTo>
                        <a:lnTo>
                          <a:pt x="1269" y="841"/>
                        </a:lnTo>
                        <a:lnTo>
                          <a:pt x="1271" y="843"/>
                        </a:lnTo>
                        <a:lnTo>
                          <a:pt x="1277" y="843"/>
                        </a:lnTo>
                        <a:lnTo>
                          <a:pt x="1281" y="839"/>
                        </a:lnTo>
                        <a:lnTo>
                          <a:pt x="1287" y="839"/>
                        </a:lnTo>
                        <a:lnTo>
                          <a:pt x="1291" y="839"/>
                        </a:lnTo>
                        <a:lnTo>
                          <a:pt x="1291" y="841"/>
                        </a:lnTo>
                        <a:lnTo>
                          <a:pt x="1291" y="843"/>
                        </a:lnTo>
                        <a:lnTo>
                          <a:pt x="1289" y="845"/>
                        </a:lnTo>
                        <a:lnTo>
                          <a:pt x="1289" y="851"/>
                        </a:lnTo>
                        <a:lnTo>
                          <a:pt x="1289" y="853"/>
                        </a:lnTo>
                        <a:lnTo>
                          <a:pt x="1287" y="853"/>
                        </a:lnTo>
                        <a:lnTo>
                          <a:pt x="1283" y="859"/>
                        </a:lnTo>
                        <a:lnTo>
                          <a:pt x="1281" y="859"/>
                        </a:lnTo>
                        <a:lnTo>
                          <a:pt x="1283" y="859"/>
                        </a:lnTo>
                        <a:lnTo>
                          <a:pt x="1287" y="861"/>
                        </a:lnTo>
                        <a:lnTo>
                          <a:pt x="1295" y="859"/>
                        </a:lnTo>
                        <a:lnTo>
                          <a:pt x="1295" y="863"/>
                        </a:lnTo>
                        <a:lnTo>
                          <a:pt x="1291" y="863"/>
                        </a:lnTo>
                        <a:lnTo>
                          <a:pt x="1291" y="875"/>
                        </a:lnTo>
                        <a:lnTo>
                          <a:pt x="1295" y="875"/>
                        </a:lnTo>
                        <a:lnTo>
                          <a:pt x="1295" y="881"/>
                        </a:lnTo>
                        <a:lnTo>
                          <a:pt x="1308" y="883"/>
                        </a:lnTo>
                        <a:lnTo>
                          <a:pt x="1306" y="885"/>
                        </a:lnTo>
                        <a:lnTo>
                          <a:pt x="1301" y="889"/>
                        </a:lnTo>
                        <a:lnTo>
                          <a:pt x="1304" y="891"/>
                        </a:lnTo>
                        <a:lnTo>
                          <a:pt x="1306" y="891"/>
                        </a:lnTo>
                        <a:lnTo>
                          <a:pt x="1306" y="889"/>
                        </a:lnTo>
                        <a:lnTo>
                          <a:pt x="1308" y="889"/>
                        </a:lnTo>
                        <a:lnTo>
                          <a:pt x="1316" y="893"/>
                        </a:lnTo>
                        <a:lnTo>
                          <a:pt x="1320" y="893"/>
                        </a:lnTo>
                        <a:lnTo>
                          <a:pt x="1320" y="898"/>
                        </a:lnTo>
                        <a:lnTo>
                          <a:pt x="1326" y="898"/>
                        </a:lnTo>
                        <a:lnTo>
                          <a:pt x="1332" y="893"/>
                        </a:lnTo>
                        <a:lnTo>
                          <a:pt x="1336" y="889"/>
                        </a:lnTo>
                        <a:lnTo>
                          <a:pt x="1338" y="889"/>
                        </a:lnTo>
                        <a:lnTo>
                          <a:pt x="1338" y="898"/>
                        </a:lnTo>
                        <a:lnTo>
                          <a:pt x="1344" y="898"/>
                        </a:lnTo>
                        <a:lnTo>
                          <a:pt x="1344" y="900"/>
                        </a:lnTo>
                        <a:lnTo>
                          <a:pt x="1344" y="900"/>
                        </a:lnTo>
                        <a:close/>
                        <a:moveTo>
                          <a:pt x="1509" y="835"/>
                        </a:moveTo>
                        <a:lnTo>
                          <a:pt x="1509" y="835"/>
                        </a:lnTo>
                        <a:lnTo>
                          <a:pt x="1509" y="841"/>
                        </a:lnTo>
                        <a:lnTo>
                          <a:pt x="1503" y="841"/>
                        </a:lnTo>
                        <a:lnTo>
                          <a:pt x="1501" y="839"/>
                        </a:lnTo>
                        <a:lnTo>
                          <a:pt x="1501" y="833"/>
                        </a:lnTo>
                        <a:lnTo>
                          <a:pt x="1509" y="826"/>
                        </a:lnTo>
                        <a:lnTo>
                          <a:pt x="1509" y="822"/>
                        </a:lnTo>
                        <a:lnTo>
                          <a:pt x="1503" y="824"/>
                        </a:lnTo>
                        <a:lnTo>
                          <a:pt x="1503" y="826"/>
                        </a:lnTo>
                        <a:lnTo>
                          <a:pt x="1501" y="830"/>
                        </a:lnTo>
                        <a:lnTo>
                          <a:pt x="1499" y="833"/>
                        </a:lnTo>
                        <a:lnTo>
                          <a:pt x="1499" y="839"/>
                        </a:lnTo>
                        <a:lnTo>
                          <a:pt x="1492" y="839"/>
                        </a:lnTo>
                        <a:lnTo>
                          <a:pt x="1492" y="833"/>
                        </a:lnTo>
                        <a:lnTo>
                          <a:pt x="1496" y="833"/>
                        </a:lnTo>
                        <a:lnTo>
                          <a:pt x="1496" y="830"/>
                        </a:lnTo>
                        <a:lnTo>
                          <a:pt x="1492" y="826"/>
                        </a:lnTo>
                        <a:lnTo>
                          <a:pt x="1492" y="822"/>
                        </a:lnTo>
                        <a:lnTo>
                          <a:pt x="1496" y="822"/>
                        </a:lnTo>
                        <a:lnTo>
                          <a:pt x="1496" y="816"/>
                        </a:lnTo>
                        <a:lnTo>
                          <a:pt x="1499" y="812"/>
                        </a:lnTo>
                        <a:lnTo>
                          <a:pt x="1494" y="814"/>
                        </a:lnTo>
                        <a:lnTo>
                          <a:pt x="1494" y="816"/>
                        </a:lnTo>
                        <a:lnTo>
                          <a:pt x="1490" y="816"/>
                        </a:lnTo>
                        <a:lnTo>
                          <a:pt x="1484" y="818"/>
                        </a:lnTo>
                        <a:lnTo>
                          <a:pt x="1482" y="818"/>
                        </a:lnTo>
                        <a:lnTo>
                          <a:pt x="1478" y="818"/>
                        </a:lnTo>
                        <a:lnTo>
                          <a:pt x="1484" y="808"/>
                        </a:lnTo>
                        <a:lnTo>
                          <a:pt x="1482" y="812"/>
                        </a:lnTo>
                        <a:lnTo>
                          <a:pt x="1476" y="812"/>
                        </a:lnTo>
                        <a:lnTo>
                          <a:pt x="1478" y="808"/>
                        </a:lnTo>
                        <a:lnTo>
                          <a:pt x="1474" y="806"/>
                        </a:lnTo>
                        <a:lnTo>
                          <a:pt x="1476" y="804"/>
                        </a:lnTo>
                        <a:lnTo>
                          <a:pt x="1482" y="796"/>
                        </a:lnTo>
                        <a:lnTo>
                          <a:pt x="1476" y="792"/>
                        </a:lnTo>
                        <a:lnTo>
                          <a:pt x="1474" y="792"/>
                        </a:lnTo>
                        <a:lnTo>
                          <a:pt x="1472" y="794"/>
                        </a:lnTo>
                        <a:lnTo>
                          <a:pt x="1468" y="794"/>
                        </a:lnTo>
                        <a:lnTo>
                          <a:pt x="1466" y="794"/>
                        </a:lnTo>
                        <a:lnTo>
                          <a:pt x="1464" y="788"/>
                        </a:lnTo>
                        <a:lnTo>
                          <a:pt x="1462" y="792"/>
                        </a:lnTo>
                        <a:lnTo>
                          <a:pt x="1454" y="794"/>
                        </a:lnTo>
                        <a:lnTo>
                          <a:pt x="1454" y="796"/>
                        </a:lnTo>
                        <a:lnTo>
                          <a:pt x="1454" y="798"/>
                        </a:lnTo>
                        <a:lnTo>
                          <a:pt x="1450" y="796"/>
                        </a:lnTo>
                        <a:lnTo>
                          <a:pt x="1450" y="794"/>
                        </a:lnTo>
                        <a:lnTo>
                          <a:pt x="1444" y="796"/>
                        </a:lnTo>
                        <a:lnTo>
                          <a:pt x="1446" y="794"/>
                        </a:lnTo>
                        <a:lnTo>
                          <a:pt x="1446" y="792"/>
                        </a:lnTo>
                        <a:lnTo>
                          <a:pt x="1436" y="794"/>
                        </a:lnTo>
                        <a:lnTo>
                          <a:pt x="1444" y="788"/>
                        </a:lnTo>
                        <a:lnTo>
                          <a:pt x="1444" y="784"/>
                        </a:lnTo>
                        <a:lnTo>
                          <a:pt x="1440" y="782"/>
                        </a:lnTo>
                        <a:lnTo>
                          <a:pt x="1434" y="778"/>
                        </a:lnTo>
                        <a:lnTo>
                          <a:pt x="1434" y="782"/>
                        </a:lnTo>
                        <a:lnTo>
                          <a:pt x="1431" y="782"/>
                        </a:lnTo>
                        <a:lnTo>
                          <a:pt x="1425" y="794"/>
                        </a:lnTo>
                        <a:lnTo>
                          <a:pt x="1427" y="786"/>
                        </a:lnTo>
                        <a:lnTo>
                          <a:pt x="1425" y="786"/>
                        </a:lnTo>
                        <a:lnTo>
                          <a:pt x="1425" y="784"/>
                        </a:lnTo>
                        <a:lnTo>
                          <a:pt x="1425" y="782"/>
                        </a:lnTo>
                        <a:lnTo>
                          <a:pt x="1425" y="778"/>
                        </a:lnTo>
                        <a:lnTo>
                          <a:pt x="1427" y="774"/>
                        </a:lnTo>
                        <a:lnTo>
                          <a:pt x="1429" y="772"/>
                        </a:lnTo>
                        <a:lnTo>
                          <a:pt x="1429" y="759"/>
                        </a:lnTo>
                        <a:lnTo>
                          <a:pt x="1431" y="759"/>
                        </a:lnTo>
                        <a:lnTo>
                          <a:pt x="1436" y="759"/>
                        </a:lnTo>
                        <a:lnTo>
                          <a:pt x="1438" y="755"/>
                        </a:lnTo>
                        <a:lnTo>
                          <a:pt x="1438" y="753"/>
                        </a:lnTo>
                        <a:lnTo>
                          <a:pt x="1434" y="753"/>
                        </a:lnTo>
                        <a:lnTo>
                          <a:pt x="1434" y="749"/>
                        </a:lnTo>
                        <a:lnTo>
                          <a:pt x="1438" y="749"/>
                        </a:lnTo>
                        <a:lnTo>
                          <a:pt x="1438" y="747"/>
                        </a:lnTo>
                        <a:lnTo>
                          <a:pt x="1444" y="747"/>
                        </a:lnTo>
                        <a:lnTo>
                          <a:pt x="1444" y="743"/>
                        </a:lnTo>
                        <a:lnTo>
                          <a:pt x="1436" y="745"/>
                        </a:lnTo>
                        <a:lnTo>
                          <a:pt x="1431" y="743"/>
                        </a:lnTo>
                        <a:lnTo>
                          <a:pt x="1425" y="745"/>
                        </a:lnTo>
                        <a:lnTo>
                          <a:pt x="1419" y="753"/>
                        </a:lnTo>
                        <a:lnTo>
                          <a:pt x="1421" y="757"/>
                        </a:lnTo>
                        <a:lnTo>
                          <a:pt x="1417" y="757"/>
                        </a:lnTo>
                        <a:lnTo>
                          <a:pt x="1413" y="759"/>
                        </a:lnTo>
                        <a:lnTo>
                          <a:pt x="1413" y="768"/>
                        </a:lnTo>
                        <a:lnTo>
                          <a:pt x="1411" y="772"/>
                        </a:lnTo>
                        <a:lnTo>
                          <a:pt x="1411" y="782"/>
                        </a:lnTo>
                        <a:lnTo>
                          <a:pt x="1411" y="784"/>
                        </a:lnTo>
                        <a:lnTo>
                          <a:pt x="1411" y="788"/>
                        </a:lnTo>
                        <a:lnTo>
                          <a:pt x="1407" y="794"/>
                        </a:lnTo>
                        <a:lnTo>
                          <a:pt x="1407" y="796"/>
                        </a:lnTo>
                        <a:lnTo>
                          <a:pt x="1413" y="796"/>
                        </a:lnTo>
                        <a:lnTo>
                          <a:pt x="1411" y="802"/>
                        </a:lnTo>
                        <a:lnTo>
                          <a:pt x="1411" y="804"/>
                        </a:lnTo>
                        <a:lnTo>
                          <a:pt x="1409" y="804"/>
                        </a:lnTo>
                        <a:lnTo>
                          <a:pt x="1407" y="802"/>
                        </a:lnTo>
                        <a:lnTo>
                          <a:pt x="1403" y="802"/>
                        </a:lnTo>
                        <a:lnTo>
                          <a:pt x="1401" y="802"/>
                        </a:lnTo>
                        <a:lnTo>
                          <a:pt x="1401" y="804"/>
                        </a:lnTo>
                        <a:lnTo>
                          <a:pt x="1399" y="804"/>
                        </a:lnTo>
                        <a:lnTo>
                          <a:pt x="1399" y="806"/>
                        </a:lnTo>
                        <a:lnTo>
                          <a:pt x="1401" y="806"/>
                        </a:lnTo>
                        <a:lnTo>
                          <a:pt x="1401" y="808"/>
                        </a:lnTo>
                        <a:lnTo>
                          <a:pt x="1397" y="808"/>
                        </a:lnTo>
                        <a:lnTo>
                          <a:pt x="1391" y="808"/>
                        </a:lnTo>
                        <a:lnTo>
                          <a:pt x="1391" y="814"/>
                        </a:lnTo>
                        <a:lnTo>
                          <a:pt x="1393" y="814"/>
                        </a:lnTo>
                        <a:lnTo>
                          <a:pt x="1393" y="812"/>
                        </a:lnTo>
                        <a:lnTo>
                          <a:pt x="1403" y="814"/>
                        </a:lnTo>
                        <a:lnTo>
                          <a:pt x="1401" y="816"/>
                        </a:lnTo>
                        <a:lnTo>
                          <a:pt x="1401" y="814"/>
                        </a:lnTo>
                        <a:lnTo>
                          <a:pt x="1397" y="816"/>
                        </a:lnTo>
                        <a:lnTo>
                          <a:pt x="1397" y="822"/>
                        </a:lnTo>
                        <a:lnTo>
                          <a:pt x="1389" y="826"/>
                        </a:lnTo>
                        <a:lnTo>
                          <a:pt x="1387" y="830"/>
                        </a:lnTo>
                        <a:lnTo>
                          <a:pt x="1389" y="835"/>
                        </a:lnTo>
                        <a:lnTo>
                          <a:pt x="1397" y="835"/>
                        </a:lnTo>
                        <a:lnTo>
                          <a:pt x="1399" y="833"/>
                        </a:lnTo>
                        <a:lnTo>
                          <a:pt x="1417" y="833"/>
                        </a:lnTo>
                        <a:lnTo>
                          <a:pt x="1427" y="833"/>
                        </a:lnTo>
                        <a:lnTo>
                          <a:pt x="1427" y="835"/>
                        </a:lnTo>
                        <a:lnTo>
                          <a:pt x="1429" y="835"/>
                        </a:lnTo>
                        <a:lnTo>
                          <a:pt x="1434" y="833"/>
                        </a:lnTo>
                        <a:lnTo>
                          <a:pt x="1436" y="831"/>
                        </a:lnTo>
                        <a:lnTo>
                          <a:pt x="1436" y="835"/>
                        </a:lnTo>
                        <a:lnTo>
                          <a:pt x="1462" y="831"/>
                        </a:lnTo>
                        <a:lnTo>
                          <a:pt x="1458" y="839"/>
                        </a:lnTo>
                        <a:lnTo>
                          <a:pt x="1466" y="839"/>
                        </a:lnTo>
                        <a:lnTo>
                          <a:pt x="1468" y="831"/>
                        </a:lnTo>
                        <a:lnTo>
                          <a:pt x="1474" y="831"/>
                        </a:lnTo>
                        <a:lnTo>
                          <a:pt x="1472" y="835"/>
                        </a:lnTo>
                        <a:lnTo>
                          <a:pt x="1468" y="839"/>
                        </a:lnTo>
                        <a:lnTo>
                          <a:pt x="1466" y="841"/>
                        </a:lnTo>
                        <a:lnTo>
                          <a:pt x="1464" y="845"/>
                        </a:lnTo>
                        <a:lnTo>
                          <a:pt x="1458" y="849"/>
                        </a:lnTo>
                        <a:lnTo>
                          <a:pt x="1458" y="853"/>
                        </a:lnTo>
                        <a:lnTo>
                          <a:pt x="1464" y="853"/>
                        </a:lnTo>
                        <a:lnTo>
                          <a:pt x="1468" y="849"/>
                        </a:lnTo>
                        <a:lnTo>
                          <a:pt x="1472" y="843"/>
                        </a:lnTo>
                        <a:lnTo>
                          <a:pt x="1472" y="841"/>
                        </a:lnTo>
                        <a:lnTo>
                          <a:pt x="1474" y="839"/>
                        </a:lnTo>
                        <a:lnTo>
                          <a:pt x="1478" y="839"/>
                        </a:lnTo>
                        <a:lnTo>
                          <a:pt x="1482" y="831"/>
                        </a:lnTo>
                        <a:lnTo>
                          <a:pt x="1486" y="831"/>
                        </a:lnTo>
                        <a:lnTo>
                          <a:pt x="1486" y="835"/>
                        </a:lnTo>
                        <a:lnTo>
                          <a:pt x="1492" y="839"/>
                        </a:lnTo>
                        <a:lnTo>
                          <a:pt x="1492" y="843"/>
                        </a:lnTo>
                        <a:lnTo>
                          <a:pt x="1490" y="843"/>
                        </a:lnTo>
                        <a:lnTo>
                          <a:pt x="1486" y="843"/>
                        </a:lnTo>
                        <a:lnTo>
                          <a:pt x="1486" y="853"/>
                        </a:lnTo>
                        <a:lnTo>
                          <a:pt x="1492" y="851"/>
                        </a:lnTo>
                        <a:lnTo>
                          <a:pt x="1492" y="845"/>
                        </a:lnTo>
                        <a:lnTo>
                          <a:pt x="1496" y="849"/>
                        </a:lnTo>
                        <a:lnTo>
                          <a:pt x="1496" y="855"/>
                        </a:lnTo>
                        <a:lnTo>
                          <a:pt x="1503" y="855"/>
                        </a:lnTo>
                        <a:lnTo>
                          <a:pt x="1505" y="849"/>
                        </a:lnTo>
                        <a:lnTo>
                          <a:pt x="1511" y="839"/>
                        </a:lnTo>
                        <a:lnTo>
                          <a:pt x="1511" y="833"/>
                        </a:lnTo>
                        <a:lnTo>
                          <a:pt x="1509" y="835"/>
                        </a:lnTo>
                        <a:lnTo>
                          <a:pt x="1509" y="835"/>
                        </a:lnTo>
                        <a:close/>
                        <a:moveTo>
                          <a:pt x="1362" y="881"/>
                        </a:moveTo>
                        <a:lnTo>
                          <a:pt x="1362" y="879"/>
                        </a:lnTo>
                        <a:lnTo>
                          <a:pt x="1356" y="879"/>
                        </a:lnTo>
                        <a:lnTo>
                          <a:pt x="1360" y="869"/>
                        </a:lnTo>
                        <a:lnTo>
                          <a:pt x="1364" y="863"/>
                        </a:lnTo>
                        <a:lnTo>
                          <a:pt x="1371" y="863"/>
                        </a:lnTo>
                        <a:lnTo>
                          <a:pt x="1373" y="861"/>
                        </a:lnTo>
                        <a:lnTo>
                          <a:pt x="1375" y="859"/>
                        </a:lnTo>
                        <a:lnTo>
                          <a:pt x="1373" y="855"/>
                        </a:lnTo>
                        <a:lnTo>
                          <a:pt x="1371" y="855"/>
                        </a:lnTo>
                        <a:lnTo>
                          <a:pt x="1371" y="859"/>
                        </a:lnTo>
                        <a:lnTo>
                          <a:pt x="1366" y="861"/>
                        </a:lnTo>
                        <a:lnTo>
                          <a:pt x="1364" y="861"/>
                        </a:lnTo>
                        <a:lnTo>
                          <a:pt x="1360" y="859"/>
                        </a:lnTo>
                        <a:lnTo>
                          <a:pt x="1352" y="863"/>
                        </a:lnTo>
                        <a:lnTo>
                          <a:pt x="1354" y="869"/>
                        </a:lnTo>
                        <a:lnTo>
                          <a:pt x="1352" y="871"/>
                        </a:lnTo>
                        <a:lnTo>
                          <a:pt x="1348" y="871"/>
                        </a:lnTo>
                        <a:lnTo>
                          <a:pt x="1346" y="875"/>
                        </a:lnTo>
                        <a:lnTo>
                          <a:pt x="1346" y="879"/>
                        </a:lnTo>
                        <a:lnTo>
                          <a:pt x="1346" y="881"/>
                        </a:lnTo>
                        <a:lnTo>
                          <a:pt x="1344" y="883"/>
                        </a:lnTo>
                        <a:lnTo>
                          <a:pt x="1344" y="891"/>
                        </a:lnTo>
                        <a:lnTo>
                          <a:pt x="1344" y="893"/>
                        </a:lnTo>
                        <a:lnTo>
                          <a:pt x="1346" y="895"/>
                        </a:lnTo>
                        <a:lnTo>
                          <a:pt x="1354" y="898"/>
                        </a:lnTo>
                        <a:lnTo>
                          <a:pt x="1354" y="895"/>
                        </a:lnTo>
                        <a:lnTo>
                          <a:pt x="1354" y="893"/>
                        </a:lnTo>
                        <a:lnTo>
                          <a:pt x="1352" y="891"/>
                        </a:lnTo>
                        <a:lnTo>
                          <a:pt x="1354" y="885"/>
                        </a:lnTo>
                        <a:lnTo>
                          <a:pt x="1362" y="881"/>
                        </a:lnTo>
                        <a:lnTo>
                          <a:pt x="1362" y="881"/>
                        </a:lnTo>
                        <a:close/>
                        <a:moveTo>
                          <a:pt x="1338" y="806"/>
                        </a:moveTo>
                        <a:lnTo>
                          <a:pt x="1332" y="802"/>
                        </a:lnTo>
                        <a:lnTo>
                          <a:pt x="1328" y="802"/>
                        </a:lnTo>
                        <a:lnTo>
                          <a:pt x="1324" y="796"/>
                        </a:lnTo>
                        <a:lnTo>
                          <a:pt x="1320" y="792"/>
                        </a:lnTo>
                        <a:lnTo>
                          <a:pt x="1316" y="792"/>
                        </a:lnTo>
                        <a:lnTo>
                          <a:pt x="1308" y="788"/>
                        </a:lnTo>
                        <a:lnTo>
                          <a:pt x="1304" y="784"/>
                        </a:lnTo>
                        <a:lnTo>
                          <a:pt x="1295" y="784"/>
                        </a:lnTo>
                        <a:lnTo>
                          <a:pt x="1295" y="792"/>
                        </a:lnTo>
                        <a:lnTo>
                          <a:pt x="1301" y="792"/>
                        </a:lnTo>
                        <a:lnTo>
                          <a:pt x="1306" y="796"/>
                        </a:lnTo>
                        <a:lnTo>
                          <a:pt x="1306" y="802"/>
                        </a:lnTo>
                        <a:lnTo>
                          <a:pt x="1310" y="802"/>
                        </a:lnTo>
                        <a:lnTo>
                          <a:pt x="1318" y="804"/>
                        </a:lnTo>
                        <a:lnTo>
                          <a:pt x="1324" y="806"/>
                        </a:lnTo>
                        <a:lnTo>
                          <a:pt x="1328" y="808"/>
                        </a:lnTo>
                        <a:lnTo>
                          <a:pt x="1336" y="812"/>
                        </a:lnTo>
                        <a:lnTo>
                          <a:pt x="1336" y="808"/>
                        </a:lnTo>
                        <a:lnTo>
                          <a:pt x="1338" y="806"/>
                        </a:lnTo>
                        <a:lnTo>
                          <a:pt x="1338" y="806"/>
                        </a:lnTo>
                        <a:close/>
                        <a:moveTo>
                          <a:pt x="160" y="699"/>
                        </a:moveTo>
                        <a:lnTo>
                          <a:pt x="160" y="699"/>
                        </a:lnTo>
                        <a:lnTo>
                          <a:pt x="160" y="698"/>
                        </a:lnTo>
                        <a:lnTo>
                          <a:pt x="160" y="694"/>
                        </a:lnTo>
                        <a:lnTo>
                          <a:pt x="166" y="684"/>
                        </a:lnTo>
                        <a:lnTo>
                          <a:pt x="154" y="686"/>
                        </a:lnTo>
                        <a:lnTo>
                          <a:pt x="148" y="686"/>
                        </a:lnTo>
                        <a:lnTo>
                          <a:pt x="144" y="684"/>
                        </a:lnTo>
                        <a:lnTo>
                          <a:pt x="146" y="696"/>
                        </a:lnTo>
                        <a:lnTo>
                          <a:pt x="146" y="698"/>
                        </a:lnTo>
                        <a:lnTo>
                          <a:pt x="146" y="699"/>
                        </a:lnTo>
                        <a:lnTo>
                          <a:pt x="148" y="699"/>
                        </a:lnTo>
                        <a:lnTo>
                          <a:pt x="148" y="703"/>
                        </a:lnTo>
                        <a:lnTo>
                          <a:pt x="148" y="707"/>
                        </a:lnTo>
                        <a:lnTo>
                          <a:pt x="154" y="705"/>
                        </a:lnTo>
                        <a:lnTo>
                          <a:pt x="156" y="705"/>
                        </a:lnTo>
                        <a:lnTo>
                          <a:pt x="160" y="699"/>
                        </a:lnTo>
                        <a:lnTo>
                          <a:pt x="160" y="699"/>
                        </a:lnTo>
                        <a:close/>
                        <a:moveTo>
                          <a:pt x="692" y="238"/>
                        </a:moveTo>
                        <a:lnTo>
                          <a:pt x="692" y="238"/>
                        </a:lnTo>
                        <a:lnTo>
                          <a:pt x="688" y="237"/>
                        </a:lnTo>
                        <a:lnTo>
                          <a:pt x="688" y="231"/>
                        </a:lnTo>
                        <a:lnTo>
                          <a:pt x="688" y="225"/>
                        </a:lnTo>
                        <a:lnTo>
                          <a:pt x="686" y="221"/>
                        </a:lnTo>
                        <a:lnTo>
                          <a:pt x="680" y="221"/>
                        </a:lnTo>
                        <a:lnTo>
                          <a:pt x="678" y="225"/>
                        </a:lnTo>
                        <a:lnTo>
                          <a:pt x="666" y="221"/>
                        </a:lnTo>
                        <a:lnTo>
                          <a:pt x="658" y="219"/>
                        </a:lnTo>
                        <a:lnTo>
                          <a:pt x="654" y="213"/>
                        </a:lnTo>
                        <a:lnTo>
                          <a:pt x="650" y="205"/>
                        </a:lnTo>
                        <a:lnTo>
                          <a:pt x="648" y="205"/>
                        </a:lnTo>
                        <a:lnTo>
                          <a:pt x="648" y="215"/>
                        </a:lnTo>
                        <a:lnTo>
                          <a:pt x="646" y="213"/>
                        </a:lnTo>
                        <a:lnTo>
                          <a:pt x="639" y="213"/>
                        </a:lnTo>
                        <a:lnTo>
                          <a:pt x="637" y="213"/>
                        </a:lnTo>
                        <a:lnTo>
                          <a:pt x="633" y="207"/>
                        </a:lnTo>
                        <a:lnTo>
                          <a:pt x="629" y="203"/>
                        </a:lnTo>
                        <a:lnTo>
                          <a:pt x="623" y="195"/>
                        </a:lnTo>
                        <a:lnTo>
                          <a:pt x="623" y="189"/>
                        </a:lnTo>
                        <a:lnTo>
                          <a:pt x="621" y="181"/>
                        </a:lnTo>
                        <a:lnTo>
                          <a:pt x="619" y="181"/>
                        </a:lnTo>
                        <a:lnTo>
                          <a:pt x="613" y="179"/>
                        </a:lnTo>
                        <a:lnTo>
                          <a:pt x="613" y="175"/>
                        </a:lnTo>
                        <a:lnTo>
                          <a:pt x="613" y="170"/>
                        </a:lnTo>
                        <a:lnTo>
                          <a:pt x="611" y="166"/>
                        </a:lnTo>
                        <a:lnTo>
                          <a:pt x="609" y="162"/>
                        </a:lnTo>
                        <a:lnTo>
                          <a:pt x="609" y="160"/>
                        </a:lnTo>
                        <a:lnTo>
                          <a:pt x="603" y="158"/>
                        </a:lnTo>
                        <a:lnTo>
                          <a:pt x="599" y="160"/>
                        </a:lnTo>
                        <a:lnTo>
                          <a:pt x="593" y="158"/>
                        </a:lnTo>
                        <a:lnTo>
                          <a:pt x="589" y="158"/>
                        </a:lnTo>
                        <a:lnTo>
                          <a:pt x="585" y="160"/>
                        </a:lnTo>
                        <a:lnTo>
                          <a:pt x="583" y="160"/>
                        </a:lnTo>
                        <a:lnTo>
                          <a:pt x="578" y="160"/>
                        </a:lnTo>
                        <a:lnTo>
                          <a:pt x="576" y="156"/>
                        </a:lnTo>
                        <a:lnTo>
                          <a:pt x="574" y="156"/>
                        </a:lnTo>
                        <a:lnTo>
                          <a:pt x="568" y="166"/>
                        </a:lnTo>
                        <a:lnTo>
                          <a:pt x="568" y="168"/>
                        </a:lnTo>
                        <a:lnTo>
                          <a:pt x="568" y="171"/>
                        </a:lnTo>
                        <a:lnTo>
                          <a:pt x="564" y="175"/>
                        </a:lnTo>
                        <a:lnTo>
                          <a:pt x="558" y="177"/>
                        </a:lnTo>
                        <a:lnTo>
                          <a:pt x="556" y="170"/>
                        </a:lnTo>
                        <a:lnTo>
                          <a:pt x="558" y="162"/>
                        </a:lnTo>
                        <a:lnTo>
                          <a:pt x="564" y="148"/>
                        </a:lnTo>
                        <a:lnTo>
                          <a:pt x="562" y="148"/>
                        </a:lnTo>
                        <a:lnTo>
                          <a:pt x="554" y="138"/>
                        </a:lnTo>
                        <a:lnTo>
                          <a:pt x="554" y="136"/>
                        </a:lnTo>
                        <a:lnTo>
                          <a:pt x="550" y="132"/>
                        </a:lnTo>
                        <a:lnTo>
                          <a:pt x="548" y="132"/>
                        </a:lnTo>
                        <a:lnTo>
                          <a:pt x="548" y="136"/>
                        </a:lnTo>
                        <a:lnTo>
                          <a:pt x="544" y="130"/>
                        </a:lnTo>
                        <a:lnTo>
                          <a:pt x="536" y="130"/>
                        </a:lnTo>
                        <a:lnTo>
                          <a:pt x="536" y="136"/>
                        </a:lnTo>
                        <a:lnTo>
                          <a:pt x="534" y="138"/>
                        </a:lnTo>
                        <a:lnTo>
                          <a:pt x="528" y="140"/>
                        </a:lnTo>
                        <a:lnTo>
                          <a:pt x="528" y="148"/>
                        </a:lnTo>
                        <a:lnTo>
                          <a:pt x="522" y="148"/>
                        </a:lnTo>
                        <a:lnTo>
                          <a:pt x="522" y="146"/>
                        </a:lnTo>
                        <a:lnTo>
                          <a:pt x="520" y="146"/>
                        </a:lnTo>
                        <a:lnTo>
                          <a:pt x="520" y="140"/>
                        </a:lnTo>
                        <a:lnTo>
                          <a:pt x="516" y="136"/>
                        </a:lnTo>
                        <a:lnTo>
                          <a:pt x="509" y="130"/>
                        </a:lnTo>
                        <a:lnTo>
                          <a:pt x="497" y="128"/>
                        </a:lnTo>
                        <a:lnTo>
                          <a:pt x="493" y="142"/>
                        </a:lnTo>
                        <a:lnTo>
                          <a:pt x="493" y="146"/>
                        </a:lnTo>
                        <a:lnTo>
                          <a:pt x="497" y="148"/>
                        </a:lnTo>
                        <a:lnTo>
                          <a:pt x="497" y="160"/>
                        </a:lnTo>
                        <a:lnTo>
                          <a:pt x="491" y="162"/>
                        </a:lnTo>
                        <a:lnTo>
                          <a:pt x="489" y="158"/>
                        </a:lnTo>
                        <a:lnTo>
                          <a:pt x="481" y="158"/>
                        </a:lnTo>
                        <a:lnTo>
                          <a:pt x="469" y="146"/>
                        </a:lnTo>
                        <a:lnTo>
                          <a:pt x="469" y="142"/>
                        </a:lnTo>
                        <a:lnTo>
                          <a:pt x="469" y="140"/>
                        </a:lnTo>
                        <a:lnTo>
                          <a:pt x="471" y="136"/>
                        </a:lnTo>
                        <a:lnTo>
                          <a:pt x="469" y="126"/>
                        </a:lnTo>
                        <a:lnTo>
                          <a:pt x="469" y="118"/>
                        </a:lnTo>
                        <a:lnTo>
                          <a:pt x="455" y="116"/>
                        </a:lnTo>
                        <a:lnTo>
                          <a:pt x="447" y="122"/>
                        </a:lnTo>
                        <a:lnTo>
                          <a:pt x="438" y="130"/>
                        </a:lnTo>
                        <a:lnTo>
                          <a:pt x="436" y="132"/>
                        </a:lnTo>
                        <a:lnTo>
                          <a:pt x="426" y="132"/>
                        </a:lnTo>
                        <a:lnTo>
                          <a:pt x="420" y="132"/>
                        </a:lnTo>
                        <a:lnTo>
                          <a:pt x="414" y="136"/>
                        </a:lnTo>
                        <a:lnTo>
                          <a:pt x="408" y="138"/>
                        </a:lnTo>
                        <a:lnTo>
                          <a:pt x="406" y="140"/>
                        </a:lnTo>
                        <a:lnTo>
                          <a:pt x="400" y="140"/>
                        </a:lnTo>
                        <a:lnTo>
                          <a:pt x="398" y="142"/>
                        </a:lnTo>
                        <a:lnTo>
                          <a:pt x="396" y="148"/>
                        </a:lnTo>
                        <a:lnTo>
                          <a:pt x="396" y="160"/>
                        </a:lnTo>
                        <a:lnTo>
                          <a:pt x="388" y="160"/>
                        </a:lnTo>
                        <a:lnTo>
                          <a:pt x="388" y="162"/>
                        </a:lnTo>
                        <a:lnTo>
                          <a:pt x="388" y="166"/>
                        </a:lnTo>
                        <a:lnTo>
                          <a:pt x="382" y="170"/>
                        </a:lnTo>
                        <a:lnTo>
                          <a:pt x="379" y="175"/>
                        </a:lnTo>
                        <a:lnTo>
                          <a:pt x="377" y="175"/>
                        </a:lnTo>
                        <a:lnTo>
                          <a:pt x="379" y="179"/>
                        </a:lnTo>
                        <a:lnTo>
                          <a:pt x="380" y="181"/>
                        </a:lnTo>
                        <a:lnTo>
                          <a:pt x="386" y="181"/>
                        </a:lnTo>
                        <a:lnTo>
                          <a:pt x="390" y="181"/>
                        </a:lnTo>
                        <a:lnTo>
                          <a:pt x="394" y="181"/>
                        </a:lnTo>
                        <a:lnTo>
                          <a:pt x="394" y="179"/>
                        </a:lnTo>
                        <a:lnTo>
                          <a:pt x="396" y="177"/>
                        </a:lnTo>
                        <a:lnTo>
                          <a:pt x="398" y="177"/>
                        </a:lnTo>
                        <a:lnTo>
                          <a:pt x="400" y="179"/>
                        </a:lnTo>
                        <a:lnTo>
                          <a:pt x="398" y="179"/>
                        </a:lnTo>
                        <a:lnTo>
                          <a:pt x="398" y="181"/>
                        </a:lnTo>
                        <a:lnTo>
                          <a:pt x="404" y="185"/>
                        </a:lnTo>
                        <a:lnTo>
                          <a:pt x="394" y="185"/>
                        </a:lnTo>
                        <a:lnTo>
                          <a:pt x="394" y="189"/>
                        </a:lnTo>
                        <a:lnTo>
                          <a:pt x="408" y="189"/>
                        </a:lnTo>
                        <a:lnTo>
                          <a:pt x="410" y="181"/>
                        </a:lnTo>
                        <a:lnTo>
                          <a:pt x="418" y="185"/>
                        </a:lnTo>
                        <a:lnTo>
                          <a:pt x="426" y="187"/>
                        </a:lnTo>
                        <a:lnTo>
                          <a:pt x="432" y="181"/>
                        </a:lnTo>
                        <a:lnTo>
                          <a:pt x="442" y="179"/>
                        </a:lnTo>
                        <a:lnTo>
                          <a:pt x="451" y="181"/>
                        </a:lnTo>
                        <a:lnTo>
                          <a:pt x="451" y="185"/>
                        </a:lnTo>
                        <a:lnTo>
                          <a:pt x="442" y="185"/>
                        </a:lnTo>
                        <a:lnTo>
                          <a:pt x="432" y="187"/>
                        </a:lnTo>
                        <a:lnTo>
                          <a:pt x="432" y="191"/>
                        </a:lnTo>
                        <a:lnTo>
                          <a:pt x="428" y="191"/>
                        </a:lnTo>
                        <a:lnTo>
                          <a:pt x="426" y="189"/>
                        </a:lnTo>
                        <a:lnTo>
                          <a:pt x="420" y="191"/>
                        </a:lnTo>
                        <a:lnTo>
                          <a:pt x="418" y="191"/>
                        </a:lnTo>
                        <a:lnTo>
                          <a:pt x="404" y="197"/>
                        </a:lnTo>
                        <a:lnTo>
                          <a:pt x="398" y="199"/>
                        </a:lnTo>
                        <a:lnTo>
                          <a:pt x="398" y="203"/>
                        </a:lnTo>
                        <a:lnTo>
                          <a:pt x="400" y="205"/>
                        </a:lnTo>
                        <a:lnTo>
                          <a:pt x="406" y="207"/>
                        </a:lnTo>
                        <a:lnTo>
                          <a:pt x="414" y="209"/>
                        </a:lnTo>
                        <a:lnTo>
                          <a:pt x="414" y="207"/>
                        </a:lnTo>
                        <a:lnTo>
                          <a:pt x="416" y="205"/>
                        </a:lnTo>
                        <a:lnTo>
                          <a:pt x="418" y="207"/>
                        </a:lnTo>
                        <a:lnTo>
                          <a:pt x="424" y="209"/>
                        </a:lnTo>
                        <a:lnTo>
                          <a:pt x="434" y="207"/>
                        </a:lnTo>
                        <a:lnTo>
                          <a:pt x="447" y="207"/>
                        </a:lnTo>
                        <a:lnTo>
                          <a:pt x="451" y="207"/>
                        </a:lnTo>
                        <a:lnTo>
                          <a:pt x="455" y="209"/>
                        </a:lnTo>
                        <a:lnTo>
                          <a:pt x="461" y="207"/>
                        </a:lnTo>
                        <a:lnTo>
                          <a:pt x="469" y="205"/>
                        </a:lnTo>
                        <a:lnTo>
                          <a:pt x="471" y="207"/>
                        </a:lnTo>
                        <a:lnTo>
                          <a:pt x="475" y="209"/>
                        </a:lnTo>
                        <a:lnTo>
                          <a:pt x="481" y="207"/>
                        </a:lnTo>
                        <a:lnTo>
                          <a:pt x="483" y="203"/>
                        </a:lnTo>
                        <a:lnTo>
                          <a:pt x="489" y="205"/>
                        </a:lnTo>
                        <a:lnTo>
                          <a:pt x="491" y="207"/>
                        </a:lnTo>
                        <a:lnTo>
                          <a:pt x="491" y="209"/>
                        </a:lnTo>
                        <a:lnTo>
                          <a:pt x="499" y="209"/>
                        </a:lnTo>
                        <a:lnTo>
                          <a:pt x="501" y="207"/>
                        </a:lnTo>
                        <a:lnTo>
                          <a:pt x="507" y="205"/>
                        </a:lnTo>
                        <a:lnTo>
                          <a:pt x="509" y="207"/>
                        </a:lnTo>
                        <a:lnTo>
                          <a:pt x="509" y="209"/>
                        </a:lnTo>
                        <a:lnTo>
                          <a:pt x="503" y="209"/>
                        </a:lnTo>
                        <a:lnTo>
                          <a:pt x="503" y="215"/>
                        </a:lnTo>
                        <a:lnTo>
                          <a:pt x="497" y="217"/>
                        </a:lnTo>
                        <a:lnTo>
                          <a:pt x="497" y="221"/>
                        </a:lnTo>
                        <a:lnTo>
                          <a:pt x="485" y="221"/>
                        </a:lnTo>
                        <a:lnTo>
                          <a:pt x="473" y="221"/>
                        </a:lnTo>
                        <a:lnTo>
                          <a:pt x="469" y="217"/>
                        </a:lnTo>
                        <a:lnTo>
                          <a:pt x="447" y="221"/>
                        </a:lnTo>
                        <a:lnTo>
                          <a:pt x="446" y="225"/>
                        </a:lnTo>
                        <a:lnTo>
                          <a:pt x="442" y="227"/>
                        </a:lnTo>
                        <a:lnTo>
                          <a:pt x="432" y="227"/>
                        </a:lnTo>
                        <a:lnTo>
                          <a:pt x="416" y="225"/>
                        </a:lnTo>
                        <a:lnTo>
                          <a:pt x="418" y="227"/>
                        </a:lnTo>
                        <a:lnTo>
                          <a:pt x="416" y="231"/>
                        </a:lnTo>
                        <a:lnTo>
                          <a:pt x="416" y="235"/>
                        </a:lnTo>
                        <a:lnTo>
                          <a:pt x="416" y="238"/>
                        </a:lnTo>
                        <a:lnTo>
                          <a:pt x="418" y="238"/>
                        </a:lnTo>
                        <a:lnTo>
                          <a:pt x="418" y="244"/>
                        </a:lnTo>
                        <a:lnTo>
                          <a:pt x="426" y="246"/>
                        </a:lnTo>
                        <a:lnTo>
                          <a:pt x="426" y="252"/>
                        </a:lnTo>
                        <a:lnTo>
                          <a:pt x="434" y="254"/>
                        </a:lnTo>
                        <a:lnTo>
                          <a:pt x="444" y="256"/>
                        </a:lnTo>
                        <a:lnTo>
                          <a:pt x="447" y="256"/>
                        </a:lnTo>
                        <a:lnTo>
                          <a:pt x="455" y="256"/>
                        </a:lnTo>
                        <a:lnTo>
                          <a:pt x="463" y="258"/>
                        </a:lnTo>
                        <a:lnTo>
                          <a:pt x="465" y="266"/>
                        </a:lnTo>
                        <a:lnTo>
                          <a:pt x="469" y="274"/>
                        </a:lnTo>
                        <a:lnTo>
                          <a:pt x="471" y="274"/>
                        </a:lnTo>
                        <a:lnTo>
                          <a:pt x="475" y="274"/>
                        </a:lnTo>
                        <a:lnTo>
                          <a:pt x="479" y="276"/>
                        </a:lnTo>
                        <a:lnTo>
                          <a:pt x="481" y="276"/>
                        </a:lnTo>
                        <a:lnTo>
                          <a:pt x="481" y="278"/>
                        </a:lnTo>
                        <a:lnTo>
                          <a:pt x="489" y="278"/>
                        </a:lnTo>
                        <a:lnTo>
                          <a:pt x="497" y="276"/>
                        </a:lnTo>
                        <a:lnTo>
                          <a:pt x="497" y="274"/>
                        </a:lnTo>
                        <a:lnTo>
                          <a:pt x="501" y="272"/>
                        </a:lnTo>
                        <a:lnTo>
                          <a:pt x="507" y="272"/>
                        </a:lnTo>
                        <a:lnTo>
                          <a:pt x="509" y="274"/>
                        </a:lnTo>
                        <a:lnTo>
                          <a:pt x="526" y="274"/>
                        </a:lnTo>
                        <a:lnTo>
                          <a:pt x="526" y="272"/>
                        </a:lnTo>
                        <a:lnTo>
                          <a:pt x="536" y="268"/>
                        </a:lnTo>
                        <a:lnTo>
                          <a:pt x="544" y="268"/>
                        </a:lnTo>
                        <a:lnTo>
                          <a:pt x="546" y="264"/>
                        </a:lnTo>
                        <a:lnTo>
                          <a:pt x="550" y="264"/>
                        </a:lnTo>
                        <a:lnTo>
                          <a:pt x="558" y="262"/>
                        </a:lnTo>
                        <a:lnTo>
                          <a:pt x="566" y="256"/>
                        </a:lnTo>
                        <a:lnTo>
                          <a:pt x="574" y="256"/>
                        </a:lnTo>
                        <a:lnTo>
                          <a:pt x="578" y="254"/>
                        </a:lnTo>
                        <a:lnTo>
                          <a:pt x="583" y="246"/>
                        </a:lnTo>
                        <a:lnTo>
                          <a:pt x="585" y="246"/>
                        </a:lnTo>
                        <a:lnTo>
                          <a:pt x="591" y="246"/>
                        </a:lnTo>
                        <a:lnTo>
                          <a:pt x="599" y="238"/>
                        </a:lnTo>
                        <a:lnTo>
                          <a:pt x="599" y="237"/>
                        </a:lnTo>
                        <a:lnTo>
                          <a:pt x="603" y="238"/>
                        </a:lnTo>
                        <a:lnTo>
                          <a:pt x="605" y="238"/>
                        </a:lnTo>
                        <a:lnTo>
                          <a:pt x="601" y="252"/>
                        </a:lnTo>
                        <a:lnTo>
                          <a:pt x="603" y="254"/>
                        </a:lnTo>
                        <a:lnTo>
                          <a:pt x="615" y="256"/>
                        </a:lnTo>
                        <a:lnTo>
                          <a:pt x="615" y="262"/>
                        </a:lnTo>
                        <a:lnTo>
                          <a:pt x="621" y="262"/>
                        </a:lnTo>
                        <a:lnTo>
                          <a:pt x="623" y="258"/>
                        </a:lnTo>
                        <a:lnTo>
                          <a:pt x="629" y="262"/>
                        </a:lnTo>
                        <a:lnTo>
                          <a:pt x="637" y="264"/>
                        </a:lnTo>
                        <a:lnTo>
                          <a:pt x="639" y="264"/>
                        </a:lnTo>
                        <a:lnTo>
                          <a:pt x="641" y="262"/>
                        </a:lnTo>
                        <a:lnTo>
                          <a:pt x="643" y="266"/>
                        </a:lnTo>
                        <a:lnTo>
                          <a:pt x="646" y="266"/>
                        </a:lnTo>
                        <a:lnTo>
                          <a:pt x="648" y="266"/>
                        </a:lnTo>
                        <a:lnTo>
                          <a:pt x="650" y="266"/>
                        </a:lnTo>
                        <a:lnTo>
                          <a:pt x="650" y="262"/>
                        </a:lnTo>
                        <a:lnTo>
                          <a:pt x="660" y="264"/>
                        </a:lnTo>
                        <a:lnTo>
                          <a:pt x="664" y="258"/>
                        </a:lnTo>
                        <a:lnTo>
                          <a:pt x="668" y="258"/>
                        </a:lnTo>
                        <a:lnTo>
                          <a:pt x="670" y="256"/>
                        </a:lnTo>
                        <a:lnTo>
                          <a:pt x="674" y="254"/>
                        </a:lnTo>
                        <a:lnTo>
                          <a:pt x="674" y="252"/>
                        </a:lnTo>
                        <a:lnTo>
                          <a:pt x="670" y="252"/>
                        </a:lnTo>
                        <a:lnTo>
                          <a:pt x="670" y="246"/>
                        </a:lnTo>
                        <a:lnTo>
                          <a:pt x="666" y="246"/>
                        </a:lnTo>
                        <a:lnTo>
                          <a:pt x="660" y="246"/>
                        </a:lnTo>
                        <a:lnTo>
                          <a:pt x="658" y="248"/>
                        </a:lnTo>
                        <a:lnTo>
                          <a:pt x="658" y="252"/>
                        </a:lnTo>
                        <a:lnTo>
                          <a:pt x="654" y="252"/>
                        </a:lnTo>
                        <a:lnTo>
                          <a:pt x="650" y="248"/>
                        </a:lnTo>
                        <a:lnTo>
                          <a:pt x="648" y="244"/>
                        </a:lnTo>
                        <a:lnTo>
                          <a:pt x="643" y="240"/>
                        </a:lnTo>
                        <a:lnTo>
                          <a:pt x="643" y="237"/>
                        </a:lnTo>
                        <a:lnTo>
                          <a:pt x="650" y="237"/>
                        </a:lnTo>
                        <a:lnTo>
                          <a:pt x="656" y="244"/>
                        </a:lnTo>
                        <a:lnTo>
                          <a:pt x="664" y="244"/>
                        </a:lnTo>
                        <a:lnTo>
                          <a:pt x="674" y="244"/>
                        </a:lnTo>
                        <a:lnTo>
                          <a:pt x="674" y="240"/>
                        </a:lnTo>
                        <a:lnTo>
                          <a:pt x="666" y="238"/>
                        </a:lnTo>
                        <a:lnTo>
                          <a:pt x="664" y="237"/>
                        </a:lnTo>
                        <a:lnTo>
                          <a:pt x="666" y="237"/>
                        </a:lnTo>
                        <a:lnTo>
                          <a:pt x="670" y="235"/>
                        </a:lnTo>
                        <a:lnTo>
                          <a:pt x="674" y="231"/>
                        </a:lnTo>
                        <a:lnTo>
                          <a:pt x="676" y="237"/>
                        </a:lnTo>
                        <a:lnTo>
                          <a:pt x="684" y="238"/>
                        </a:lnTo>
                        <a:lnTo>
                          <a:pt x="684" y="244"/>
                        </a:lnTo>
                        <a:lnTo>
                          <a:pt x="686" y="244"/>
                        </a:lnTo>
                        <a:lnTo>
                          <a:pt x="688" y="246"/>
                        </a:lnTo>
                        <a:lnTo>
                          <a:pt x="692" y="244"/>
                        </a:lnTo>
                        <a:lnTo>
                          <a:pt x="692" y="238"/>
                        </a:lnTo>
                        <a:lnTo>
                          <a:pt x="692" y="238"/>
                        </a:lnTo>
                        <a:close/>
                        <a:moveTo>
                          <a:pt x="763" y="166"/>
                        </a:moveTo>
                        <a:lnTo>
                          <a:pt x="763" y="166"/>
                        </a:lnTo>
                        <a:lnTo>
                          <a:pt x="763" y="152"/>
                        </a:lnTo>
                        <a:lnTo>
                          <a:pt x="761" y="150"/>
                        </a:lnTo>
                        <a:lnTo>
                          <a:pt x="761" y="148"/>
                        </a:lnTo>
                        <a:lnTo>
                          <a:pt x="763" y="142"/>
                        </a:lnTo>
                        <a:lnTo>
                          <a:pt x="759" y="140"/>
                        </a:lnTo>
                        <a:lnTo>
                          <a:pt x="745" y="148"/>
                        </a:lnTo>
                        <a:lnTo>
                          <a:pt x="743" y="132"/>
                        </a:lnTo>
                        <a:lnTo>
                          <a:pt x="739" y="136"/>
                        </a:lnTo>
                        <a:lnTo>
                          <a:pt x="735" y="136"/>
                        </a:lnTo>
                        <a:lnTo>
                          <a:pt x="731" y="128"/>
                        </a:lnTo>
                        <a:lnTo>
                          <a:pt x="729" y="128"/>
                        </a:lnTo>
                        <a:lnTo>
                          <a:pt x="731" y="122"/>
                        </a:lnTo>
                        <a:lnTo>
                          <a:pt x="745" y="122"/>
                        </a:lnTo>
                        <a:lnTo>
                          <a:pt x="745" y="118"/>
                        </a:lnTo>
                        <a:lnTo>
                          <a:pt x="743" y="118"/>
                        </a:lnTo>
                        <a:lnTo>
                          <a:pt x="745" y="110"/>
                        </a:lnTo>
                        <a:lnTo>
                          <a:pt x="741" y="110"/>
                        </a:lnTo>
                        <a:lnTo>
                          <a:pt x="739" y="106"/>
                        </a:lnTo>
                        <a:lnTo>
                          <a:pt x="731" y="106"/>
                        </a:lnTo>
                        <a:lnTo>
                          <a:pt x="723" y="106"/>
                        </a:lnTo>
                        <a:lnTo>
                          <a:pt x="723" y="108"/>
                        </a:lnTo>
                        <a:lnTo>
                          <a:pt x="715" y="108"/>
                        </a:lnTo>
                        <a:lnTo>
                          <a:pt x="721" y="106"/>
                        </a:lnTo>
                        <a:lnTo>
                          <a:pt x="725" y="103"/>
                        </a:lnTo>
                        <a:lnTo>
                          <a:pt x="731" y="101"/>
                        </a:lnTo>
                        <a:lnTo>
                          <a:pt x="733" y="99"/>
                        </a:lnTo>
                        <a:lnTo>
                          <a:pt x="733" y="97"/>
                        </a:lnTo>
                        <a:lnTo>
                          <a:pt x="731" y="93"/>
                        </a:lnTo>
                        <a:lnTo>
                          <a:pt x="725" y="93"/>
                        </a:lnTo>
                        <a:lnTo>
                          <a:pt x="723" y="99"/>
                        </a:lnTo>
                        <a:lnTo>
                          <a:pt x="721" y="101"/>
                        </a:lnTo>
                        <a:lnTo>
                          <a:pt x="708" y="103"/>
                        </a:lnTo>
                        <a:lnTo>
                          <a:pt x="704" y="106"/>
                        </a:lnTo>
                        <a:lnTo>
                          <a:pt x="708" y="108"/>
                        </a:lnTo>
                        <a:lnTo>
                          <a:pt x="706" y="110"/>
                        </a:lnTo>
                        <a:lnTo>
                          <a:pt x="702" y="110"/>
                        </a:lnTo>
                        <a:lnTo>
                          <a:pt x="694" y="108"/>
                        </a:lnTo>
                        <a:lnTo>
                          <a:pt x="692" y="103"/>
                        </a:lnTo>
                        <a:lnTo>
                          <a:pt x="680" y="110"/>
                        </a:lnTo>
                        <a:lnTo>
                          <a:pt x="676" y="118"/>
                        </a:lnTo>
                        <a:lnTo>
                          <a:pt x="676" y="122"/>
                        </a:lnTo>
                        <a:lnTo>
                          <a:pt x="678" y="126"/>
                        </a:lnTo>
                        <a:lnTo>
                          <a:pt x="686" y="128"/>
                        </a:lnTo>
                        <a:lnTo>
                          <a:pt x="694" y="130"/>
                        </a:lnTo>
                        <a:lnTo>
                          <a:pt x="696" y="132"/>
                        </a:lnTo>
                        <a:lnTo>
                          <a:pt x="694" y="136"/>
                        </a:lnTo>
                        <a:lnTo>
                          <a:pt x="694" y="142"/>
                        </a:lnTo>
                        <a:lnTo>
                          <a:pt x="692" y="146"/>
                        </a:lnTo>
                        <a:lnTo>
                          <a:pt x="680" y="146"/>
                        </a:lnTo>
                        <a:lnTo>
                          <a:pt x="666" y="146"/>
                        </a:lnTo>
                        <a:lnTo>
                          <a:pt x="660" y="132"/>
                        </a:lnTo>
                        <a:lnTo>
                          <a:pt x="656" y="136"/>
                        </a:lnTo>
                        <a:lnTo>
                          <a:pt x="654" y="136"/>
                        </a:lnTo>
                        <a:lnTo>
                          <a:pt x="650" y="136"/>
                        </a:lnTo>
                        <a:lnTo>
                          <a:pt x="650" y="138"/>
                        </a:lnTo>
                        <a:lnTo>
                          <a:pt x="650" y="140"/>
                        </a:lnTo>
                        <a:lnTo>
                          <a:pt x="654" y="146"/>
                        </a:lnTo>
                        <a:lnTo>
                          <a:pt x="650" y="148"/>
                        </a:lnTo>
                        <a:lnTo>
                          <a:pt x="656" y="152"/>
                        </a:lnTo>
                        <a:lnTo>
                          <a:pt x="660" y="160"/>
                        </a:lnTo>
                        <a:lnTo>
                          <a:pt x="668" y="160"/>
                        </a:lnTo>
                        <a:lnTo>
                          <a:pt x="674" y="166"/>
                        </a:lnTo>
                        <a:lnTo>
                          <a:pt x="676" y="166"/>
                        </a:lnTo>
                        <a:lnTo>
                          <a:pt x="676" y="160"/>
                        </a:lnTo>
                        <a:lnTo>
                          <a:pt x="684" y="158"/>
                        </a:lnTo>
                        <a:lnTo>
                          <a:pt x="688" y="166"/>
                        </a:lnTo>
                        <a:lnTo>
                          <a:pt x="694" y="170"/>
                        </a:lnTo>
                        <a:lnTo>
                          <a:pt x="698" y="170"/>
                        </a:lnTo>
                        <a:lnTo>
                          <a:pt x="706" y="177"/>
                        </a:lnTo>
                        <a:lnTo>
                          <a:pt x="706" y="181"/>
                        </a:lnTo>
                        <a:lnTo>
                          <a:pt x="713" y="191"/>
                        </a:lnTo>
                        <a:lnTo>
                          <a:pt x="715" y="191"/>
                        </a:lnTo>
                        <a:lnTo>
                          <a:pt x="723" y="191"/>
                        </a:lnTo>
                        <a:lnTo>
                          <a:pt x="729" y="187"/>
                        </a:lnTo>
                        <a:lnTo>
                          <a:pt x="733" y="179"/>
                        </a:lnTo>
                        <a:lnTo>
                          <a:pt x="739" y="179"/>
                        </a:lnTo>
                        <a:lnTo>
                          <a:pt x="743" y="177"/>
                        </a:lnTo>
                        <a:lnTo>
                          <a:pt x="751" y="175"/>
                        </a:lnTo>
                        <a:lnTo>
                          <a:pt x="761" y="171"/>
                        </a:lnTo>
                        <a:lnTo>
                          <a:pt x="761" y="168"/>
                        </a:lnTo>
                        <a:lnTo>
                          <a:pt x="763" y="166"/>
                        </a:lnTo>
                        <a:lnTo>
                          <a:pt x="763" y="166"/>
                        </a:lnTo>
                        <a:close/>
                        <a:moveTo>
                          <a:pt x="769" y="252"/>
                        </a:moveTo>
                        <a:lnTo>
                          <a:pt x="753" y="238"/>
                        </a:lnTo>
                        <a:lnTo>
                          <a:pt x="745" y="238"/>
                        </a:lnTo>
                        <a:lnTo>
                          <a:pt x="743" y="237"/>
                        </a:lnTo>
                        <a:lnTo>
                          <a:pt x="741" y="237"/>
                        </a:lnTo>
                        <a:lnTo>
                          <a:pt x="739" y="238"/>
                        </a:lnTo>
                        <a:lnTo>
                          <a:pt x="739" y="235"/>
                        </a:lnTo>
                        <a:lnTo>
                          <a:pt x="733" y="235"/>
                        </a:lnTo>
                        <a:lnTo>
                          <a:pt x="731" y="237"/>
                        </a:lnTo>
                        <a:lnTo>
                          <a:pt x="731" y="244"/>
                        </a:lnTo>
                        <a:lnTo>
                          <a:pt x="729" y="240"/>
                        </a:lnTo>
                        <a:lnTo>
                          <a:pt x="723" y="240"/>
                        </a:lnTo>
                        <a:lnTo>
                          <a:pt x="721" y="252"/>
                        </a:lnTo>
                        <a:lnTo>
                          <a:pt x="719" y="256"/>
                        </a:lnTo>
                        <a:lnTo>
                          <a:pt x="715" y="258"/>
                        </a:lnTo>
                        <a:lnTo>
                          <a:pt x="711" y="258"/>
                        </a:lnTo>
                        <a:lnTo>
                          <a:pt x="708" y="262"/>
                        </a:lnTo>
                        <a:lnTo>
                          <a:pt x="711" y="264"/>
                        </a:lnTo>
                        <a:lnTo>
                          <a:pt x="713" y="266"/>
                        </a:lnTo>
                        <a:lnTo>
                          <a:pt x="715" y="264"/>
                        </a:lnTo>
                        <a:lnTo>
                          <a:pt x="719" y="264"/>
                        </a:lnTo>
                        <a:lnTo>
                          <a:pt x="719" y="266"/>
                        </a:lnTo>
                        <a:lnTo>
                          <a:pt x="721" y="268"/>
                        </a:lnTo>
                        <a:lnTo>
                          <a:pt x="723" y="266"/>
                        </a:lnTo>
                        <a:lnTo>
                          <a:pt x="725" y="264"/>
                        </a:lnTo>
                        <a:lnTo>
                          <a:pt x="729" y="264"/>
                        </a:lnTo>
                        <a:lnTo>
                          <a:pt x="729" y="266"/>
                        </a:lnTo>
                        <a:lnTo>
                          <a:pt x="729" y="268"/>
                        </a:lnTo>
                        <a:lnTo>
                          <a:pt x="729" y="272"/>
                        </a:lnTo>
                        <a:lnTo>
                          <a:pt x="733" y="274"/>
                        </a:lnTo>
                        <a:lnTo>
                          <a:pt x="735" y="278"/>
                        </a:lnTo>
                        <a:lnTo>
                          <a:pt x="739" y="278"/>
                        </a:lnTo>
                        <a:lnTo>
                          <a:pt x="741" y="278"/>
                        </a:lnTo>
                        <a:lnTo>
                          <a:pt x="743" y="278"/>
                        </a:lnTo>
                        <a:lnTo>
                          <a:pt x="745" y="278"/>
                        </a:lnTo>
                        <a:lnTo>
                          <a:pt x="749" y="276"/>
                        </a:lnTo>
                        <a:lnTo>
                          <a:pt x="749" y="272"/>
                        </a:lnTo>
                        <a:lnTo>
                          <a:pt x="757" y="274"/>
                        </a:lnTo>
                        <a:lnTo>
                          <a:pt x="763" y="272"/>
                        </a:lnTo>
                        <a:lnTo>
                          <a:pt x="771" y="272"/>
                        </a:lnTo>
                        <a:lnTo>
                          <a:pt x="773" y="266"/>
                        </a:lnTo>
                        <a:lnTo>
                          <a:pt x="769" y="266"/>
                        </a:lnTo>
                        <a:lnTo>
                          <a:pt x="769" y="258"/>
                        </a:lnTo>
                        <a:lnTo>
                          <a:pt x="769" y="252"/>
                        </a:lnTo>
                        <a:lnTo>
                          <a:pt x="769" y="252"/>
                        </a:lnTo>
                        <a:close/>
                        <a:moveTo>
                          <a:pt x="168" y="717"/>
                        </a:moveTo>
                        <a:lnTo>
                          <a:pt x="168" y="717"/>
                        </a:lnTo>
                        <a:lnTo>
                          <a:pt x="172" y="713"/>
                        </a:lnTo>
                        <a:lnTo>
                          <a:pt x="172" y="709"/>
                        </a:lnTo>
                        <a:lnTo>
                          <a:pt x="166" y="709"/>
                        </a:lnTo>
                        <a:lnTo>
                          <a:pt x="168" y="707"/>
                        </a:lnTo>
                        <a:lnTo>
                          <a:pt x="168" y="705"/>
                        </a:lnTo>
                        <a:lnTo>
                          <a:pt x="166" y="703"/>
                        </a:lnTo>
                        <a:lnTo>
                          <a:pt x="164" y="703"/>
                        </a:lnTo>
                        <a:lnTo>
                          <a:pt x="156" y="707"/>
                        </a:lnTo>
                        <a:lnTo>
                          <a:pt x="156" y="709"/>
                        </a:lnTo>
                        <a:lnTo>
                          <a:pt x="158" y="709"/>
                        </a:lnTo>
                        <a:lnTo>
                          <a:pt x="158" y="713"/>
                        </a:lnTo>
                        <a:lnTo>
                          <a:pt x="156" y="709"/>
                        </a:lnTo>
                        <a:lnTo>
                          <a:pt x="156" y="713"/>
                        </a:lnTo>
                        <a:lnTo>
                          <a:pt x="158" y="719"/>
                        </a:lnTo>
                        <a:lnTo>
                          <a:pt x="164" y="725"/>
                        </a:lnTo>
                        <a:lnTo>
                          <a:pt x="174" y="729"/>
                        </a:lnTo>
                        <a:lnTo>
                          <a:pt x="174" y="727"/>
                        </a:lnTo>
                        <a:lnTo>
                          <a:pt x="172" y="723"/>
                        </a:lnTo>
                        <a:lnTo>
                          <a:pt x="168" y="723"/>
                        </a:lnTo>
                        <a:lnTo>
                          <a:pt x="174" y="719"/>
                        </a:lnTo>
                        <a:lnTo>
                          <a:pt x="168" y="717"/>
                        </a:lnTo>
                        <a:lnTo>
                          <a:pt x="168" y="717"/>
                        </a:lnTo>
                        <a:close/>
                        <a:moveTo>
                          <a:pt x="589" y="150"/>
                        </a:moveTo>
                        <a:lnTo>
                          <a:pt x="589" y="150"/>
                        </a:lnTo>
                        <a:lnTo>
                          <a:pt x="593" y="152"/>
                        </a:lnTo>
                        <a:lnTo>
                          <a:pt x="595" y="156"/>
                        </a:lnTo>
                        <a:lnTo>
                          <a:pt x="601" y="156"/>
                        </a:lnTo>
                        <a:lnTo>
                          <a:pt x="603" y="152"/>
                        </a:lnTo>
                        <a:lnTo>
                          <a:pt x="601" y="142"/>
                        </a:lnTo>
                        <a:lnTo>
                          <a:pt x="599" y="140"/>
                        </a:lnTo>
                        <a:lnTo>
                          <a:pt x="593" y="138"/>
                        </a:lnTo>
                        <a:lnTo>
                          <a:pt x="591" y="132"/>
                        </a:lnTo>
                        <a:lnTo>
                          <a:pt x="591" y="128"/>
                        </a:lnTo>
                        <a:lnTo>
                          <a:pt x="578" y="118"/>
                        </a:lnTo>
                        <a:lnTo>
                          <a:pt x="574" y="118"/>
                        </a:lnTo>
                        <a:lnTo>
                          <a:pt x="572" y="132"/>
                        </a:lnTo>
                        <a:lnTo>
                          <a:pt x="576" y="148"/>
                        </a:lnTo>
                        <a:lnTo>
                          <a:pt x="589" y="150"/>
                        </a:lnTo>
                        <a:lnTo>
                          <a:pt x="589" y="150"/>
                        </a:lnTo>
                        <a:close/>
                        <a:moveTo>
                          <a:pt x="298" y="177"/>
                        </a:moveTo>
                        <a:lnTo>
                          <a:pt x="298" y="179"/>
                        </a:lnTo>
                        <a:lnTo>
                          <a:pt x="300" y="179"/>
                        </a:lnTo>
                        <a:lnTo>
                          <a:pt x="304" y="187"/>
                        </a:lnTo>
                        <a:lnTo>
                          <a:pt x="306" y="191"/>
                        </a:lnTo>
                        <a:lnTo>
                          <a:pt x="308" y="195"/>
                        </a:lnTo>
                        <a:lnTo>
                          <a:pt x="314" y="195"/>
                        </a:lnTo>
                        <a:lnTo>
                          <a:pt x="317" y="195"/>
                        </a:lnTo>
                        <a:lnTo>
                          <a:pt x="325" y="189"/>
                        </a:lnTo>
                        <a:lnTo>
                          <a:pt x="335" y="177"/>
                        </a:lnTo>
                        <a:lnTo>
                          <a:pt x="339" y="177"/>
                        </a:lnTo>
                        <a:lnTo>
                          <a:pt x="341" y="181"/>
                        </a:lnTo>
                        <a:lnTo>
                          <a:pt x="351" y="181"/>
                        </a:lnTo>
                        <a:lnTo>
                          <a:pt x="359" y="179"/>
                        </a:lnTo>
                        <a:lnTo>
                          <a:pt x="363" y="179"/>
                        </a:lnTo>
                        <a:lnTo>
                          <a:pt x="363" y="177"/>
                        </a:lnTo>
                        <a:lnTo>
                          <a:pt x="367" y="175"/>
                        </a:lnTo>
                        <a:lnTo>
                          <a:pt x="367" y="171"/>
                        </a:lnTo>
                        <a:lnTo>
                          <a:pt x="371" y="170"/>
                        </a:lnTo>
                        <a:lnTo>
                          <a:pt x="371" y="166"/>
                        </a:lnTo>
                        <a:lnTo>
                          <a:pt x="371" y="162"/>
                        </a:lnTo>
                        <a:lnTo>
                          <a:pt x="371" y="158"/>
                        </a:lnTo>
                        <a:lnTo>
                          <a:pt x="377" y="158"/>
                        </a:lnTo>
                        <a:lnTo>
                          <a:pt x="377" y="152"/>
                        </a:lnTo>
                        <a:lnTo>
                          <a:pt x="379" y="148"/>
                        </a:lnTo>
                        <a:lnTo>
                          <a:pt x="386" y="146"/>
                        </a:lnTo>
                        <a:lnTo>
                          <a:pt x="386" y="142"/>
                        </a:lnTo>
                        <a:lnTo>
                          <a:pt x="396" y="132"/>
                        </a:lnTo>
                        <a:lnTo>
                          <a:pt x="406" y="130"/>
                        </a:lnTo>
                        <a:lnTo>
                          <a:pt x="414" y="128"/>
                        </a:lnTo>
                        <a:lnTo>
                          <a:pt x="418" y="122"/>
                        </a:lnTo>
                        <a:lnTo>
                          <a:pt x="424" y="122"/>
                        </a:lnTo>
                        <a:lnTo>
                          <a:pt x="426" y="126"/>
                        </a:lnTo>
                        <a:lnTo>
                          <a:pt x="428" y="122"/>
                        </a:lnTo>
                        <a:lnTo>
                          <a:pt x="438" y="122"/>
                        </a:lnTo>
                        <a:lnTo>
                          <a:pt x="444" y="118"/>
                        </a:lnTo>
                        <a:lnTo>
                          <a:pt x="444" y="112"/>
                        </a:lnTo>
                        <a:lnTo>
                          <a:pt x="438" y="110"/>
                        </a:lnTo>
                        <a:lnTo>
                          <a:pt x="434" y="108"/>
                        </a:lnTo>
                        <a:lnTo>
                          <a:pt x="434" y="106"/>
                        </a:lnTo>
                        <a:lnTo>
                          <a:pt x="432" y="101"/>
                        </a:lnTo>
                        <a:lnTo>
                          <a:pt x="414" y="97"/>
                        </a:lnTo>
                        <a:lnTo>
                          <a:pt x="404" y="97"/>
                        </a:lnTo>
                        <a:lnTo>
                          <a:pt x="396" y="97"/>
                        </a:lnTo>
                        <a:lnTo>
                          <a:pt x="394" y="99"/>
                        </a:lnTo>
                        <a:lnTo>
                          <a:pt x="373" y="97"/>
                        </a:lnTo>
                        <a:lnTo>
                          <a:pt x="355" y="89"/>
                        </a:lnTo>
                        <a:lnTo>
                          <a:pt x="351" y="83"/>
                        </a:lnTo>
                        <a:lnTo>
                          <a:pt x="343" y="81"/>
                        </a:lnTo>
                        <a:lnTo>
                          <a:pt x="335" y="87"/>
                        </a:lnTo>
                        <a:lnTo>
                          <a:pt x="325" y="89"/>
                        </a:lnTo>
                        <a:lnTo>
                          <a:pt x="315" y="89"/>
                        </a:lnTo>
                        <a:lnTo>
                          <a:pt x="314" y="91"/>
                        </a:lnTo>
                        <a:lnTo>
                          <a:pt x="306" y="93"/>
                        </a:lnTo>
                        <a:lnTo>
                          <a:pt x="294" y="99"/>
                        </a:lnTo>
                        <a:lnTo>
                          <a:pt x="296" y="106"/>
                        </a:lnTo>
                        <a:lnTo>
                          <a:pt x="298" y="112"/>
                        </a:lnTo>
                        <a:lnTo>
                          <a:pt x="296" y="118"/>
                        </a:lnTo>
                        <a:lnTo>
                          <a:pt x="296" y="126"/>
                        </a:lnTo>
                        <a:lnTo>
                          <a:pt x="296" y="132"/>
                        </a:lnTo>
                        <a:lnTo>
                          <a:pt x="298" y="132"/>
                        </a:lnTo>
                        <a:lnTo>
                          <a:pt x="298" y="136"/>
                        </a:lnTo>
                        <a:lnTo>
                          <a:pt x="290" y="136"/>
                        </a:lnTo>
                        <a:lnTo>
                          <a:pt x="294" y="146"/>
                        </a:lnTo>
                        <a:lnTo>
                          <a:pt x="296" y="150"/>
                        </a:lnTo>
                        <a:lnTo>
                          <a:pt x="294" y="156"/>
                        </a:lnTo>
                        <a:lnTo>
                          <a:pt x="288" y="160"/>
                        </a:lnTo>
                        <a:lnTo>
                          <a:pt x="286" y="166"/>
                        </a:lnTo>
                        <a:lnTo>
                          <a:pt x="286" y="170"/>
                        </a:lnTo>
                        <a:lnTo>
                          <a:pt x="290" y="171"/>
                        </a:lnTo>
                        <a:lnTo>
                          <a:pt x="294" y="175"/>
                        </a:lnTo>
                        <a:lnTo>
                          <a:pt x="298" y="177"/>
                        </a:lnTo>
                        <a:lnTo>
                          <a:pt x="298" y="177"/>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grpSp>
          </p:grpSp>
        </p:grpSp>
        <p:sp>
          <p:nvSpPr>
            <p:cNvPr id="973" name="Freeform 708">
              <a:extLst>
                <a:ext uri="{FF2B5EF4-FFF2-40B4-BE49-F238E27FC236}">
                  <a16:creationId xmlns:a16="http://schemas.microsoft.com/office/drawing/2014/main" id="{A207A1E1-E23D-1449-8A11-AC09FC5CEB67}"/>
                </a:ext>
              </a:extLst>
            </p:cNvPr>
            <p:cNvSpPr>
              <a:spLocks/>
            </p:cNvSpPr>
            <p:nvPr/>
          </p:nvSpPr>
          <p:spPr bwMode="gray">
            <a:xfrm>
              <a:off x="3078164" y="4513257"/>
              <a:ext cx="1060450" cy="1285874"/>
            </a:xfrm>
            <a:custGeom>
              <a:avLst/>
              <a:gdLst/>
              <a:ahLst/>
              <a:cxnLst>
                <a:cxn ang="0">
                  <a:pos x="475" y="605"/>
                </a:cxn>
                <a:cxn ang="0">
                  <a:pos x="510" y="585"/>
                </a:cxn>
                <a:cxn ang="0">
                  <a:pos x="552" y="568"/>
                </a:cxn>
                <a:cxn ang="0">
                  <a:pos x="556" y="536"/>
                </a:cxn>
                <a:cxn ang="0">
                  <a:pos x="587" y="479"/>
                </a:cxn>
                <a:cxn ang="0">
                  <a:pos x="593" y="420"/>
                </a:cxn>
                <a:cxn ang="0">
                  <a:pos x="607" y="363"/>
                </a:cxn>
                <a:cxn ang="0">
                  <a:pos x="641" y="313"/>
                </a:cxn>
                <a:cxn ang="0">
                  <a:pos x="668" y="258"/>
                </a:cxn>
                <a:cxn ang="0">
                  <a:pos x="650" y="209"/>
                </a:cxn>
                <a:cxn ang="0">
                  <a:pos x="627" y="203"/>
                </a:cxn>
                <a:cxn ang="0">
                  <a:pos x="562" y="166"/>
                </a:cxn>
                <a:cxn ang="0">
                  <a:pos x="514" y="164"/>
                </a:cxn>
                <a:cxn ang="0">
                  <a:pos x="499" y="144"/>
                </a:cxn>
                <a:cxn ang="0">
                  <a:pos x="477" y="124"/>
                </a:cxn>
                <a:cxn ang="0">
                  <a:pos x="430" y="138"/>
                </a:cxn>
                <a:cxn ang="0">
                  <a:pos x="424" y="138"/>
                </a:cxn>
                <a:cxn ang="0">
                  <a:pos x="436" y="110"/>
                </a:cxn>
                <a:cxn ang="0">
                  <a:pos x="412" y="107"/>
                </a:cxn>
                <a:cxn ang="0">
                  <a:pos x="388" y="128"/>
                </a:cxn>
                <a:cxn ang="0">
                  <a:pos x="369" y="130"/>
                </a:cxn>
                <a:cxn ang="0">
                  <a:pos x="386" y="101"/>
                </a:cxn>
                <a:cxn ang="0">
                  <a:pos x="410" y="89"/>
                </a:cxn>
                <a:cxn ang="0">
                  <a:pos x="402" y="73"/>
                </a:cxn>
                <a:cxn ang="0">
                  <a:pos x="388" y="14"/>
                </a:cxn>
                <a:cxn ang="0">
                  <a:pos x="339" y="69"/>
                </a:cxn>
                <a:cxn ang="0">
                  <a:pos x="304" y="77"/>
                </a:cxn>
                <a:cxn ang="0">
                  <a:pos x="266" y="81"/>
                </a:cxn>
                <a:cxn ang="0">
                  <a:pos x="239" y="71"/>
                </a:cxn>
                <a:cxn ang="0">
                  <a:pos x="250" y="18"/>
                </a:cxn>
                <a:cxn ang="0">
                  <a:pos x="227" y="12"/>
                </a:cxn>
                <a:cxn ang="0">
                  <a:pos x="191" y="22"/>
                </a:cxn>
                <a:cxn ang="0">
                  <a:pos x="152" y="22"/>
                </a:cxn>
                <a:cxn ang="0">
                  <a:pos x="172" y="61"/>
                </a:cxn>
                <a:cxn ang="0">
                  <a:pos x="170" y="79"/>
                </a:cxn>
                <a:cxn ang="0">
                  <a:pos x="128" y="89"/>
                </a:cxn>
                <a:cxn ang="0">
                  <a:pos x="77" y="97"/>
                </a:cxn>
                <a:cxn ang="0">
                  <a:pos x="65" y="189"/>
                </a:cxn>
                <a:cxn ang="0">
                  <a:pos x="12" y="229"/>
                </a:cxn>
                <a:cxn ang="0">
                  <a:pos x="4" y="262"/>
                </a:cxn>
                <a:cxn ang="0">
                  <a:pos x="26" y="296"/>
                </a:cxn>
                <a:cxn ang="0">
                  <a:pos x="77" y="355"/>
                </a:cxn>
                <a:cxn ang="0">
                  <a:pos x="113" y="331"/>
                </a:cxn>
                <a:cxn ang="0">
                  <a:pos x="152" y="353"/>
                </a:cxn>
                <a:cxn ang="0">
                  <a:pos x="197" y="378"/>
                </a:cxn>
                <a:cxn ang="0">
                  <a:pos x="239" y="410"/>
                </a:cxn>
                <a:cxn ang="0">
                  <a:pos x="270" y="461"/>
                </a:cxn>
                <a:cxn ang="0">
                  <a:pos x="278" y="520"/>
                </a:cxn>
                <a:cxn ang="0">
                  <a:pos x="308" y="558"/>
                </a:cxn>
                <a:cxn ang="0">
                  <a:pos x="325" y="599"/>
                </a:cxn>
                <a:cxn ang="0">
                  <a:pos x="337" y="635"/>
                </a:cxn>
                <a:cxn ang="0">
                  <a:pos x="325" y="678"/>
                </a:cxn>
                <a:cxn ang="0">
                  <a:pos x="292" y="721"/>
                </a:cxn>
                <a:cxn ang="0">
                  <a:pos x="321" y="759"/>
                </a:cxn>
                <a:cxn ang="0">
                  <a:pos x="351" y="804"/>
                </a:cxn>
                <a:cxn ang="0">
                  <a:pos x="378" y="763"/>
                </a:cxn>
                <a:cxn ang="0">
                  <a:pos x="396" y="749"/>
                </a:cxn>
                <a:cxn ang="0">
                  <a:pos x="422" y="711"/>
                </a:cxn>
                <a:cxn ang="0">
                  <a:pos x="426" y="670"/>
                </a:cxn>
                <a:cxn ang="0">
                  <a:pos x="426" y="638"/>
                </a:cxn>
              </a:cxnLst>
              <a:rect l="0" t="0" r="r" b="b"/>
              <a:pathLst>
                <a:path w="668" h="810">
                  <a:moveTo>
                    <a:pt x="426" y="637"/>
                  </a:moveTo>
                  <a:lnTo>
                    <a:pt x="426" y="637"/>
                  </a:lnTo>
                  <a:lnTo>
                    <a:pt x="436" y="631"/>
                  </a:lnTo>
                  <a:lnTo>
                    <a:pt x="444" y="627"/>
                  </a:lnTo>
                  <a:lnTo>
                    <a:pt x="449" y="621"/>
                  </a:lnTo>
                  <a:lnTo>
                    <a:pt x="457" y="619"/>
                  </a:lnTo>
                  <a:lnTo>
                    <a:pt x="463" y="617"/>
                  </a:lnTo>
                  <a:lnTo>
                    <a:pt x="467" y="611"/>
                  </a:lnTo>
                  <a:lnTo>
                    <a:pt x="467" y="607"/>
                  </a:lnTo>
                  <a:lnTo>
                    <a:pt x="475" y="605"/>
                  </a:lnTo>
                  <a:lnTo>
                    <a:pt x="481" y="605"/>
                  </a:lnTo>
                  <a:lnTo>
                    <a:pt x="485" y="601"/>
                  </a:lnTo>
                  <a:lnTo>
                    <a:pt x="489" y="599"/>
                  </a:lnTo>
                  <a:lnTo>
                    <a:pt x="497" y="599"/>
                  </a:lnTo>
                  <a:lnTo>
                    <a:pt x="495" y="591"/>
                  </a:lnTo>
                  <a:lnTo>
                    <a:pt x="497" y="591"/>
                  </a:lnTo>
                  <a:lnTo>
                    <a:pt x="501" y="587"/>
                  </a:lnTo>
                  <a:lnTo>
                    <a:pt x="505" y="589"/>
                  </a:lnTo>
                  <a:lnTo>
                    <a:pt x="507" y="589"/>
                  </a:lnTo>
                  <a:lnTo>
                    <a:pt x="510" y="585"/>
                  </a:lnTo>
                  <a:lnTo>
                    <a:pt x="516" y="585"/>
                  </a:lnTo>
                  <a:lnTo>
                    <a:pt x="524" y="585"/>
                  </a:lnTo>
                  <a:lnTo>
                    <a:pt x="524" y="579"/>
                  </a:lnTo>
                  <a:lnTo>
                    <a:pt x="526" y="579"/>
                  </a:lnTo>
                  <a:lnTo>
                    <a:pt x="526" y="581"/>
                  </a:lnTo>
                  <a:lnTo>
                    <a:pt x="528" y="585"/>
                  </a:lnTo>
                  <a:lnTo>
                    <a:pt x="538" y="585"/>
                  </a:lnTo>
                  <a:lnTo>
                    <a:pt x="544" y="579"/>
                  </a:lnTo>
                  <a:lnTo>
                    <a:pt x="544" y="571"/>
                  </a:lnTo>
                  <a:lnTo>
                    <a:pt x="552" y="568"/>
                  </a:lnTo>
                  <a:lnTo>
                    <a:pt x="552" y="566"/>
                  </a:lnTo>
                  <a:lnTo>
                    <a:pt x="554" y="562"/>
                  </a:lnTo>
                  <a:lnTo>
                    <a:pt x="552" y="562"/>
                  </a:lnTo>
                  <a:lnTo>
                    <a:pt x="552" y="552"/>
                  </a:lnTo>
                  <a:lnTo>
                    <a:pt x="548" y="552"/>
                  </a:lnTo>
                  <a:lnTo>
                    <a:pt x="552" y="552"/>
                  </a:lnTo>
                  <a:lnTo>
                    <a:pt x="552" y="548"/>
                  </a:lnTo>
                  <a:lnTo>
                    <a:pt x="556" y="546"/>
                  </a:lnTo>
                  <a:lnTo>
                    <a:pt x="556" y="540"/>
                  </a:lnTo>
                  <a:lnTo>
                    <a:pt x="556" y="536"/>
                  </a:lnTo>
                  <a:lnTo>
                    <a:pt x="562" y="530"/>
                  </a:lnTo>
                  <a:lnTo>
                    <a:pt x="566" y="526"/>
                  </a:lnTo>
                  <a:lnTo>
                    <a:pt x="566" y="520"/>
                  </a:lnTo>
                  <a:lnTo>
                    <a:pt x="570" y="518"/>
                  </a:lnTo>
                  <a:lnTo>
                    <a:pt x="570" y="516"/>
                  </a:lnTo>
                  <a:lnTo>
                    <a:pt x="574" y="510"/>
                  </a:lnTo>
                  <a:lnTo>
                    <a:pt x="581" y="506"/>
                  </a:lnTo>
                  <a:lnTo>
                    <a:pt x="581" y="497"/>
                  </a:lnTo>
                  <a:lnTo>
                    <a:pt x="581" y="483"/>
                  </a:lnTo>
                  <a:lnTo>
                    <a:pt x="587" y="479"/>
                  </a:lnTo>
                  <a:lnTo>
                    <a:pt x="591" y="473"/>
                  </a:lnTo>
                  <a:lnTo>
                    <a:pt x="589" y="463"/>
                  </a:lnTo>
                  <a:lnTo>
                    <a:pt x="587" y="457"/>
                  </a:lnTo>
                  <a:lnTo>
                    <a:pt x="589" y="451"/>
                  </a:lnTo>
                  <a:lnTo>
                    <a:pt x="593" y="449"/>
                  </a:lnTo>
                  <a:lnTo>
                    <a:pt x="593" y="443"/>
                  </a:lnTo>
                  <a:lnTo>
                    <a:pt x="593" y="438"/>
                  </a:lnTo>
                  <a:lnTo>
                    <a:pt x="593" y="432"/>
                  </a:lnTo>
                  <a:lnTo>
                    <a:pt x="597" y="428"/>
                  </a:lnTo>
                  <a:lnTo>
                    <a:pt x="593" y="420"/>
                  </a:lnTo>
                  <a:lnTo>
                    <a:pt x="591" y="404"/>
                  </a:lnTo>
                  <a:lnTo>
                    <a:pt x="593" y="392"/>
                  </a:lnTo>
                  <a:lnTo>
                    <a:pt x="589" y="390"/>
                  </a:lnTo>
                  <a:lnTo>
                    <a:pt x="593" y="384"/>
                  </a:lnTo>
                  <a:lnTo>
                    <a:pt x="593" y="380"/>
                  </a:lnTo>
                  <a:lnTo>
                    <a:pt x="593" y="374"/>
                  </a:lnTo>
                  <a:lnTo>
                    <a:pt x="597" y="373"/>
                  </a:lnTo>
                  <a:lnTo>
                    <a:pt x="599" y="371"/>
                  </a:lnTo>
                  <a:lnTo>
                    <a:pt x="599" y="361"/>
                  </a:lnTo>
                  <a:lnTo>
                    <a:pt x="607" y="363"/>
                  </a:lnTo>
                  <a:lnTo>
                    <a:pt x="609" y="367"/>
                  </a:lnTo>
                  <a:lnTo>
                    <a:pt x="613" y="361"/>
                  </a:lnTo>
                  <a:lnTo>
                    <a:pt x="613" y="355"/>
                  </a:lnTo>
                  <a:lnTo>
                    <a:pt x="619" y="353"/>
                  </a:lnTo>
                  <a:lnTo>
                    <a:pt x="619" y="347"/>
                  </a:lnTo>
                  <a:lnTo>
                    <a:pt x="621" y="343"/>
                  </a:lnTo>
                  <a:lnTo>
                    <a:pt x="623" y="337"/>
                  </a:lnTo>
                  <a:lnTo>
                    <a:pt x="627" y="333"/>
                  </a:lnTo>
                  <a:lnTo>
                    <a:pt x="629" y="325"/>
                  </a:lnTo>
                  <a:lnTo>
                    <a:pt x="641" y="313"/>
                  </a:lnTo>
                  <a:lnTo>
                    <a:pt x="646" y="313"/>
                  </a:lnTo>
                  <a:lnTo>
                    <a:pt x="648" y="307"/>
                  </a:lnTo>
                  <a:lnTo>
                    <a:pt x="656" y="304"/>
                  </a:lnTo>
                  <a:lnTo>
                    <a:pt x="656" y="298"/>
                  </a:lnTo>
                  <a:lnTo>
                    <a:pt x="658" y="296"/>
                  </a:lnTo>
                  <a:lnTo>
                    <a:pt x="666" y="278"/>
                  </a:lnTo>
                  <a:lnTo>
                    <a:pt x="668" y="276"/>
                  </a:lnTo>
                  <a:lnTo>
                    <a:pt x="668" y="268"/>
                  </a:lnTo>
                  <a:lnTo>
                    <a:pt x="668" y="264"/>
                  </a:lnTo>
                  <a:lnTo>
                    <a:pt x="668" y="258"/>
                  </a:lnTo>
                  <a:lnTo>
                    <a:pt x="668" y="252"/>
                  </a:lnTo>
                  <a:lnTo>
                    <a:pt x="666" y="248"/>
                  </a:lnTo>
                  <a:lnTo>
                    <a:pt x="666" y="244"/>
                  </a:lnTo>
                  <a:lnTo>
                    <a:pt x="666" y="237"/>
                  </a:lnTo>
                  <a:lnTo>
                    <a:pt x="664" y="233"/>
                  </a:lnTo>
                  <a:lnTo>
                    <a:pt x="658" y="229"/>
                  </a:lnTo>
                  <a:lnTo>
                    <a:pt x="658" y="225"/>
                  </a:lnTo>
                  <a:lnTo>
                    <a:pt x="656" y="225"/>
                  </a:lnTo>
                  <a:lnTo>
                    <a:pt x="654" y="213"/>
                  </a:lnTo>
                  <a:lnTo>
                    <a:pt x="650" y="209"/>
                  </a:lnTo>
                  <a:lnTo>
                    <a:pt x="646" y="207"/>
                  </a:lnTo>
                  <a:lnTo>
                    <a:pt x="641" y="207"/>
                  </a:lnTo>
                  <a:lnTo>
                    <a:pt x="639" y="209"/>
                  </a:lnTo>
                  <a:lnTo>
                    <a:pt x="639" y="205"/>
                  </a:lnTo>
                  <a:lnTo>
                    <a:pt x="637" y="203"/>
                  </a:lnTo>
                  <a:lnTo>
                    <a:pt x="631" y="203"/>
                  </a:lnTo>
                  <a:lnTo>
                    <a:pt x="629" y="203"/>
                  </a:lnTo>
                  <a:lnTo>
                    <a:pt x="627" y="207"/>
                  </a:lnTo>
                  <a:lnTo>
                    <a:pt x="627" y="205"/>
                  </a:lnTo>
                  <a:lnTo>
                    <a:pt x="627" y="203"/>
                  </a:lnTo>
                  <a:lnTo>
                    <a:pt x="621" y="199"/>
                  </a:lnTo>
                  <a:lnTo>
                    <a:pt x="621" y="197"/>
                  </a:lnTo>
                  <a:lnTo>
                    <a:pt x="613" y="187"/>
                  </a:lnTo>
                  <a:lnTo>
                    <a:pt x="611" y="187"/>
                  </a:lnTo>
                  <a:lnTo>
                    <a:pt x="601" y="179"/>
                  </a:lnTo>
                  <a:lnTo>
                    <a:pt x="593" y="174"/>
                  </a:lnTo>
                  <a:lnTo>
                    <a:pt x="583" y="170"/>
                  </a:lnTo>
                  <a:lnTo>
                    <a:pt x="579" y="166"/>
                  </a:lnTo>
                  <a:lnTo>
                    <a:pt x="570" y="166"/>
                  </a:lnTo>
                  <a:lnTo>
                    <a:pt x="562" y="166"/>
                  </a:lnTo>
                  <a:lnTo>
                    <a:pt x="548" y="160"/>
                  </a:lnTo>
                  <a:lnTo>
                    <a:pt x="544" y="160"/>
                  </a:lnTo>
                  <a:lnTo>
                    <a:pt x="538" y="164"/>
                  </a:lnTo>
                  <a:lnTo>
                    <a:pt x="536" y="158"/>
                  </a:lnTo>
                  <a:lnTo>
                    <a:pt x="532" y="154"/>
                  </a:lnTo>
                  <a:lnTo>
                    <a:pt x="526" y="154"/>
                  </a:lnTo>
                  <a:lnTo>
                    <a:pt x="524" y="156"/>
                  </a:lnTo>
                  <a:lnTo>
                    <a:pt x="518" y="154"/>
                  </a:lnTo>
                  <a:lnTo>
                    <a:pt x="516" y="160"/>
                  </a:lnTo>
                  <a:lnTo>
                    <a:pt x="514" y="164"/>
                  </a:lnTo>
                  <a:lnTo>
                    <a:pt x="509" y="166"/>
                  </a:lnTo>
                  <a:lnTo>
                    <a:pt x="507" y="164"/>
                  </a:lnTo>
                  <a:lnTo>
                    <a:pt x="507" y="160"/>
                  </a:lnTo>
                  <a:lnTo>
                    <a:pt x="509" y="156"/>
                  </a:lnTo>
                  <a:lnTo>
                    <a:pt x="505" y="154"/>
                  </a:lnTo>
                  <a:lnTo>
                    <a:pt x="507" y="150"/>
                  </a:lnTo>
                  <a:lnTo>
                    <a:pt x="505" y="146"/>
                  </a:lnTo>
                  <a:lnTo>
                    <a:pt x="505" y="144"/>
                  </a:lnTo>
                  <a:lnTo>
                    <a:pt x="501" y="144"/>
                  </a:lnTo>
                  <a:lnTo>
                    <a:pt x="499" y="144"/>
                  </a:lnTo>
                  <a:lnTo>
                    <a:pt x="499" y="140"/>
                  </a:lnTo>
                  <a:lnTo>
                    <a:pt x="501" y="138"/>
                  </a:lnTo>
                  <a:lnTo>
                    <a:pt x="499" y="136"/>
                  </a:lnTo>
                  <a:lnTo>
                    <a:pt x="499" y="134"/>
                  </a:lnTo>
                  <a:lnTo>
                    <a:pt x="491" y="134"/>
                  </a:lnTo>
                  <a:lnTo>
                    <a:pt x="487" y="138"/>
                  </a:lnTo>
                  <a:lnTo>
                    <a:pt x="489" y="130"/>
                  </a:lnTo>
                  <a:lnTo>
                    <a:pt x="479" y="128"/>
                  </a:lnTo>
                  <a:lnTo>
                    <a:pt x="479" y="124"/>
                  </a:lnTo>
                  <a:lnTo>
                    <a:pt x="477" y="124"/>
                  </a:lnTo>
                  <a:lnTo>
                    <a:pt x="475" y="126"/>
                  </a:lnTo>
                  <a:lnTo>
                    <a:pt x="469" y="120"/>
                  </a:lnTo>
                  <a:lnTo>
                    <a:pt x="467" y="118"/>
                  </a:lnTo>
                  <a:lnTo>
                    <a:pt x="461" y="116"/>
                  </a:lnTo>
                  <a:lnTo>
                    <a:pt x="453" y="116"/>
                  </a:lnTo>
                  <a:lnTo>
                    <a:pt x="447" y="118"/>
                  </a:lnTo>
                  <a:lnTo>
                    <a:pt x="436" y="126"/>
                  </a:lnTo>
                  <a:lnTo>
                    <a:pt x="442" y="130"/>
                  </a:lnTo>
                  <a:lnTo>
                    <a:pt x="434" y="130"/>
                  </a:lnTo>
                  <a:lnTo>
                    <a:pt x="430" y="138"/>
                  </a:lnTo>
                  <a:lnTo>
                    <a:pt x="430" y="140"/>
                  </a:lnTo>
                  <a:lnTo>
                    <a:pt x="426" y="140"/>
                  </a:lnTo>
                  <a:lnTo>
                    <a:pt x="424" y="140"/>
                  </a:lnTo>
                  <a:lnTo>
                    <a:pt x="426" y="138"/>
                  </a:lnTo>
                  <a:lnTo>
                    <a:pt x="416" y="140"/>
                  </a:lnTo>
                  <a:lnTo>
                    <a:pt x="404" y="140"/>
                  </a:lnTo>
                  <a:lnTo>
                    <a:pt x="400" y="134"/>
                  </a:lnTo>
                  <a:lnTo>
                    <a:pt x="406" y="138"/>
                  </a:lnTo>
                  <a:lnTo>
                    <a:pt x="414" y="136"/>
                  </a:lnTo>
                  <a:lnTo>
                    <a:pt x="424" y="138"/>
                  </a:lnTo>
                  <a:lnTo>
                    <a:pt x="424" y="136"/>
                  </a:lnTo>
                  <a:lnTo>
                    <a:pt x="430" y="134"/>
                  </a:lnTo>
                  <a:lnTo>
                    <a:pt x="430" y="130"/>
                  </a:lnTo>
                  <a:lnTo>
                    <a:pt x="434" y="130"/>
                  </a:lnTo>
                  <a:lnTo>
                    <a:pt x="434" y="128"/>
                  </a:lnTo>
                  <a:lnTo>
                    <a:pt x="434" y="124"/>
                  </a:lnTo>
                  <a:lnTo>
                    <a:pt x="436" y="124"/>
                  </a:lnTo>
                  <a:lnTo>
                    <a:pt x="436" y="118"/>
                  </a:lnTo>
                  <a:lnTo>
                    <a:pt x="436" y="114"/>
                  </a:lnTo>
                  <a:lnTo>
                    <a:pt x="436" y="110"/>
                  </a:lnTo>
                  <a:lnTo>
                    <a:pt x="436" y="109"/>
                  </a:lnTo>
                  <a:lnTo>
                    <a:pt x="436" y="107"/>
                  </a:lnTo>
                  <a:lnTo>
                    <a:pt x="436" y="105"/>
                  </a:lnTo>
                  <a:lnTo>
                    <a:pt x="424" y="105"/>
                  </a:lnTo>
                  <a:lnTo>
                    <a:pt x="426" y="101"/>
                  </a:lnTo>
                  <a:lnTo>
                    <a:pt x="424" y="99"/>
                  </a:lnTo>
                  <a:lnTo>
                    <a:pt x="424" y="97"/>
                  </a:lnTo>
                  <a:lnTo>
                    <a:pt x="420" y="99"/>
                  </a:lnTo>
                  <a:lnTo>
                    <a:pt x="414" y="101"/>
                  </a:lnTo>
                  <a:lnTo>
                    <a:pt x="412" y="107"/>
                  </a:lnTo>
                  <a:lnTo>
                    <a:pt x="406" y="107"/>
                  </a:lnTo>
                  <a:lnTo>
                    <a:pt x="404" y="109"/>
                  </a:lnTo>
                  <a:lnTo>
                    <a:pt x="402" y="116"/>
                  </a:lnTo>
                  <a:lnTo>
                    <a:pt x="400" y="116"/>
                  </a:lnTo>
                  <a:lnTo>
                    <a:pt x="396" y="118"/>
                  </a:lnTo>
                  <a:lnTo>
                    <a:pt x="396" y="126"/>
                  </a:lnTo>
                  <a:lnTo>
                    <a:pt x="400" y="130"/>
                  </a:lnTo>
                  <a:lnTo>
                    <a:pt x="396" y="128"/>
                  </a:lnTo>
                  <a:lnTo>
                    <a:pt x="394" y="124"/>
                  </a:lnTo>
                  <a:lnTo>
                    <a:pt x="388" y="128"/>
                  </a:lnTo>
                  <a:lnTo>
                    <a:pt x="384" y="128"/>
                  </a:lnTo>
                  <a:lnTo>
                    <a:pt x="384" y="136"/>
                  </a:lnTo>
                  <a:lnTo>
                    <a:pt x="384" y="144"/>
                  </a:lnTo>
                  <a:lnTo>
                    <a:pt x="382" y="150"/>
                  </a:lnTo>
                  <a:lnTo>
                    <a:pt x="382" y="144"/>
                  </a:lnTo>
                  <a:lnTo>
                    <a:pt x="382" y="136"/>
                  </a:lnTo>
                  <a:lnTo>
                    <a:pt x="382" y="130"/>
                  </a:lnTo>
                  <a:lnTo>
                    <a:pt x="382" y="126"/>
                  </a:lnTo>
                  <a:lnTo>
                    <a:pt x="375" y="126"/>
                  </a:lnTo>
                  <a:lnTo>
                    <a:pt x="369" y="130"/>
                  </a:lnTo>
                  <a:lnTo>
                    <a:pt x="365" y="134"/>
                  </a:lnTo>
                  <a:lnTo>
                    <a:pt x="355" y="134"/>
                  </a:lnTo>
                  <a:lnTo>
                    <a:pt x="365" y="128"/>
                  </a:lnTo>
                  <a:lnTo>
                    <a:pt x="375" y="126"/>
                  </a:lnTo>
                  <a:lnTo>
                    <a:pt x="378" y="126"/>
                  </a:lnTo>
                  <a:lnTo>
                    <a:pt x="378" y="120"/>
                  </a:lnTo>
                  <a:lnTo>
                    <a:pt x="382" y="116"/>
                  </a:lnTo>
                  <a:lnTo>
                    <a:pt x="384" y="110"/>
                  </a:lnTo>
                  <a:lnTo>
                    <a:pt x="386" y="107"/>
                  </a:lnTo>
                  <a:lnTo>
                    <a:pt x="386" y="101"/>
                  </a:lnTo>
                  <a:lnTo>
                    <a:pt x="394" y="97"/>
                  </a:lnTo>
                  <a:lnTo>
                    <a:pt x="396" y="95"/>
                  </a:lnTo>
                  <a:lnTo>
                    <a:pt x="400" y="91"/>
                  </a:lnTo>
                  <a:lnTo>
                    <a:pt x="400" y="95"/>
                  </a:lnTo>
                  <a:lnTo>
                    <a:pt x="400" y="101"/>
                  </a:lnTo>
                  <a:lnTo>
                    <a:pt x="406" y="101"/>
                  </a:lnTo>
                  <a:lnTo>
                    <a:pt x="410" y="101"/>
                  </a:lnTo>
                  <a:lnTo>
                    <a:pt x="412" y="99"/>
                  </a:lnTo>
                  <a:lnTo>
                    <a:pt x="410" y="97"/>
                  </a:lnTo>
                  <a:lnTo>
                    <a:pt x="410" y="89"/>
                  </a:lnTo>
                  <a:lnTo>
                    <a:pt x="412" y="91"/>
                  </a:lnTo>
                  <a:lnTo>
                    <a:pt x="414" y="79"/>
                  </a:lnTo>
                  <a:lnTo>
                    <a:pt x="410" y="79"/>
                  </a:lnTo>
                  <a:lnTo>
                    <a:pt x="404" y="83"/>
                  </a:lnTo>
                  <a:lnTo>
                    <a:pt x="406" y="83"/>
                  </a:lnTo>
                  <a:lnTo>
                    <a:pt x="406" y="87"/>
                  </a:lnTo>
                  <a:lnTo>
                    <a:pt x="402" y="87"/>
                  </a:lnTo>
                  <a:lnTo>
                    <a:pt x="406" y="79"/>
                  </a:lnTo>
                  <a:lnTo>
                    <a:pt x="406" y="77"/>
                  </a:lnTo>
                  <a:lnTo>
                    <a:pt x="402" y="73"/>
                  </a:lnTo>
                  <a:lnTo>
                    <a:pt x="410" y="69"/>
                  </a:lnTo>
                  <a:lnTo>
                    <a:pt x="412" y="61"/>
                  </a:lnTo>
                  <a:lnTo>
                    <a:pt x="400" y="61"/>
                  </a:lnTo>
                  <a:lnTo>
                    <a:pt x="402" y="53"/>
                  </a:lnTo>
                  <a:lnTo>
                    <a:pt x="400" y="47"/>
                  </a:lnTo>
                  <a:lnTo>
                    <a:pt x="396" y="43"/>
                  </a:lnTo>
                  <a:lnTo>
                    <a:pt x="396" y="38"/>
                  </a:lnTo>
                  <a:lnTo>
                    <a:pt x="396" y="32"/>
                  </a:lnTo>
                  <a:lnTo>
                    <a:pt x="388" y="20"/>
                  </a:lnTo>
                  <a:lnTo>
                    <a:pt x="388" y="14"/>
                  </a:lnTo>
                  <a:lnTo>
                    <a:pt x="384" y="12"/>
                  </a:lnTo>
                  <a:lnTo>
                    <a:pt x="378" y="28"/>
                  </a:lnTo>
                  <a:lnTo>
                    <a:pt x="375" y="38"/>
                  </a:lnTo>
                  <a:lnTo>
                    <a:pt x="373" y="53"/>
                  </a:lnTo>
                  <a:lnTo>
                    <a:pt x="367" y="63"/>
                  </a:lnTo>
                  <a:lnTo>
                    <a:pt x="363" y="69"/>
                  </a:lnTo>
                  <a:lnTo>
                    <a:pt x="355" y="63"/>
                  </a:lnTo>
                  <a:lnTo>
                    <a:pt x="347" y="67"/>
                  </a:lnTo>
                  <a:lnTo>
                    <a:pt x="341" y="69"/>
                  </a:lnTo>
                  <a:lnTo>
                    <a:pt x="339" y="69"/>
                  </a:lnTo>
                  <a:lnTo>
                    <a:pt x="337" y="69"/>
                  </a:lnTo>
                  <a:lnTo>
                    <a:pt x="331" y="63"/>
                  </a:lnTo>
                  <a:lnTo>
                    <a:pt x="331" y="59"/>
                  </a:lnTo>
                  <a:lnTo>
                    <a:pt x="325" y="59"/>
                  </a:lnTo>
                  <a:lnTo>
                    <a:pt x="321" y="57"/>
                  </a:lnTo>
                  <a:lnTo>
                    <a:pt x="317" y="59"/>
                  </a:lnTo>
                  <a:lnTo>
                    <a:pt x="304" y="53"/>
                  </a:lnTo>
                  <a:lnTo>
                    <a:pt x="302" y="63"/>
                  </a:lnTo>
                  <a:lnTo>
                    <a:pt x="308" y="69"/>
                  </a:lnTo>
                  <a:lnTo>
                    <a:pt x="304" y="77"/>
                  </a:lnTo>
                  <a:lnTo>
                    <a:pt x="292" y="71"/>
                  </a:lnTo>
                  <a:lnTo>
                    <a:pt x="284" y="73"/>
                  </a:lnTo>
                  <a:lnTo>
                    <a:pt x="282" y="73"/>
                  </a:lnTo>
                  <a:lnTo>
                    <a:pt x="278" y="71"/>
                  </a:lnTo>
                  <a:lnTo>
                    <a:pt x="274" y="71"/>
                  </a:lnTo>
                  <a:lnTo>
                    <a:pt x="272" y="73"/>
                  </a:lnTo>
                  <a:lnTo>
                    <a:pt x="270" y="77"/>
                  </a:lnTo>
                  <a:lnTo>
                    <a:pt x="266" y="77"/>
                  </a:lnTo>
                  <a:lnTo>
                    <a:pt x="266" y="79"/>
                  </a:lnTo>
                  <a:lnTo>
                    <a:pt x="266" y="81"/>
                  </a:lnTo>
                  <a:lnTo>
                    <a:pt x="264" y="81"/>
                  </a:lnTo>
                  <a:lnTo>
                    <a:pt x="262" y="81"/>
                  </a:lnTo>
                  <a:lnTo>
                    <a:pt x="260" y="83"/>
                  </a:lnTo>
                  <a:lnTo>
                    <a:pt x="256" y="87"/>
                  </a:lnTo>
                  <a:lnTo>
                    <a:pt x="252" y="87"/>
                  </a:lnTo>
                  <a:lnTo>
                    <a:pt x="250" y="81"/>
                  </a:lnTo>
                  <a:lnTo>
                    <a:pt x="250" y="79"/>
                  </a:lnTo>
                  <a:lnTo>
                    <a:pt x="247" y="79"/>
                  </a:lnTo>
                  <a:lnTo>
                    <a:pt x="243" y="73"/>
                  </a:lnTo>
                  <a:lnTo>
                    <a:pt x="239" y="71"/>
                  </a:lnTo>
                  <a:lnTo>
                    <a:pt x="237" y="67"/>
                  </a:lnTo>
                  <a:lnTo>
                    <a:pt x="237" y="63"/>
                  </a:lnTo>
                  <a:lnTo>
                    <a:pt x="239" y="49"/>
                  </a:lnTo>
                  <a:lnTo>
                    <a:pt x="239" y="40"/>
                  </a:lnTo>
                  <a:lnTo>
                    <a:pt x="247" y="32"/>
                  </a:lnTo>
                  <a:lnTo>
                    <a:pt x="250" y="28"/>
                  </a:lnTo>
                  <a:lnTo>
                    <a:pt x="247" y="24"/>
                  </a:lnTo>
                  <a:lnTo>
                    <a:pt x="247" y="22"/>
                  </a:lnTo>
                  <a:lnTo>
                    <a:pt x="247" y="20"/>
                  </a:lnTo>
                  <a:lnTo>
                    <a:pt x="250" y="18"/>
                  </a:lnTo>
                  <a:lnTo>
                    <a:pt x="247" y="18"/>
                  </a:lnTo>
                  <a:lnTo>
                    <a:pt x="239" y="12"/>
                  </a:lnTo>
                  <a:lnTo>
                    <a:pt x="245" y="8"/>
                  </a:lnTo>
                  <a:lnTo>
                    <a:pt x="245" y="4"/>
                  </a:lnTo>
                  <a:lnTo>
                    <a:pt x="243" y="2"/>
                  </a:lnTo>
                  <a:lnTo>
                    <a:pt x="239" y="2"/>
                  </a:lnTo>
                  <a:lnTo>
                    <a:pt x="233" y="2"/>
                  </a:lnTo>
                  <a:lnTo>
                    <a:pt x="227" y="0"/>
                  </a:lnTo>
                  <a:lnTo>
                    <a:pt x="227" y="4"/>
                  </a:lnTo>
                  <a:lnTo>
                    <a:pt x="227" y="12"/>
                  </a:lnTo>
                  <a:lnTo>
                    <a:pt x="217" y="12"/>
                  </a:lnTo>
                  <a:lnTo>
                    <a:pt x="217" y="14"/>
                  </a:lnTo>
                  <a:lnTo>
                    <a:pt x="215" y="14"/>
                  </a:lnTo>
                  <a:lnTo>
                    <a:pt x="213" y="18"/>
                  </a:lnTo>
                  <a:lnTo>
                    <a:pt x="213" y="20"/>
                  </a:lnTo>
                  <a:lnTo>
                    <a:pt x="207" y="22"/>
                  </a:lnTo>
                  <a:lnTo>
                    <a:pt x="207" y="24"/>
                  </a:lnTo>
                  <a:lnTo>
                    <a:pt x="205" y="24"/>
                  </a:lnTo>
                  <a:lnTo>
                    <a:pt x="195" y="22"/>
                  </a:lnTo>
                  <a:lnTo>
                    <a:pt x="191" y="22"/>
                  </a:lnTo>
                  <a:lnTo>
                    <a:pt x="189" y="24"/>
                  </a:lnTo>
                  <a:lnTo>
                    <a:pt x="187" y="28"/>
                  </a:lnTo>
                  <a:lnTo>
                    <a:pt x="189" y="30"/>
                  </a:lnTo>
                  <a:lnTo>
                    <a:pt x="187" y="30"/>
                  </a:lnTo>
                  <a:lnTo>
                    <a:pt x="180" y="28"/>
                  </a:lnTo>
                  <a:lnTo>
                    <a:pt x="176" y="24"/>
                  </a:lnTo>
                  <a:lnTo>
                    <a:pt x="170" y="24"/>
                  </a:lnTo>
                  <a:lnTo>
                    <a:pt x="166" y="24"/>
                  </a:lnTo>
                  <a:lnTo>
                    <a:pt x="158" y="22"/>
                  </a:lnTo>
                  <a:lnTo>
                    <a:pt x="152" y="22"/>
                  </a:lnTo>
                  <a:lnTo>
                    <a:pt x="154" y="24"/>
                  </a:lnTo>
                  <a:lnTo>
                    <a:pt x="158" y="24"/>
                  </a:lnTo>
                  <a:lnTo>
                    <a:pt x="158" y="28"/>
                  </a:lnTo>
                  <a:lnTo>
                    <a:pt x="160" y="32"/>
                  </a:lnTo>
                  <a:lnTo>
                    <a:pt x="162" y="42"/>
                  </a:lnTo>
                  <a:lnTo>
                    <a:pt x="162" y="49"/>
                  </a:lnTo>
                  <a:lnTo>
                    <a:pt x="162" y="57"/>
                  </a:lnTo>
                  <a:lnTo>
                    <a:pt x="166" y="59"/>
                  </a:lnTo>
                  <a:lnTo>
                    <a:pt x="168" y="61"/>
                  </a:lnTo>
                  <a:lnTo>
                    <a:pt x="172" y="61"/>
                  </a:lnTo>
                  <a:lnTo>
                    <a:pt x="180" y="59"/>
                  </a:lnTo>
                  <a:lnTo>
                    <a:pt x="181" y="61"/>
                  </a:lnTo>
                  <a:lnTo>
                    <a:pt x="185" y="61"/>
                  </a:lnTo>
                  <a:lnTo>
                    <a:pt x="187" y="67"/>
                  </a:lnTo>
                  <a:lnTo>
                    <a:pt x="185" y="67"/>
                  </a:lnTo>
                  <a:lnTo>
                    <a:pt x="180" y="69"/>
                  </a:lnTo>
                  <a:lnTo>
                    <a:pt x="178" y="69"/>
                  </a:lnTo>
                  <a:lnTo>
                    <a:pt x="176" y="73"/>
                  </a:lnTo>
                  <a:lnTo>
                    <a:pt x="172" y="77"/>
                  </a:lnTo>
                  <a:lnTo>
                    <a:pt x="170" y="79"/>
                  </a:lnTo>
                  <a:lnTo>
                    <a:pt x="168" y="81"/>
                  </a:lnTo>
                  <a:lnTo>
                    <a:pt x="162" y="83"/>
                  </a:lnTo>
                  <a:lnTo>
                    <a:pt x="160" y="83"/>
                  </a:lnTo>
                  <a:lnTo>
                    <a:pt x="158" y="87"/>
                  </a:lnTo>
                  <a:lnTo>
                    <a:pt x="154" y="89"/>
                  </a:lnTo>
                  <a:lnTo>
                    <a:pt x="152" y="91"/>
                  </a:lnTo>
                  <a:lnTo>
                    <a:pt x="144" y="95"/>
                  </a:lnTo>
                  <a:lnTo>
                    <a:pt x="142" y="97"/>
                  </a:lnTo>
                  <a:lnTo>
                    <a:pt x="132" y="89"/>
                  </a:lnTo>
                  <a:lnTo>
                    <a:pt x="128" y="89"/>
                  </a:lnTo>
                  <a:lnTo>
                    <a:pt x="128" y="81"/>
                  </a:lnTo>
                  <a:lnTo>
                    <a:pt x="120" y="79"/>
                  </a:lnTo>
                  <a:lnTo>
                    <a:pt x="116" y="89"/>
                  </a:lnTo>
                  <a:lnTo>
                    <a:pt x="113" y="89"/>
                  </a:lnTo>
                  <a:lnTo>
                    <a:pt x="107" y="87"/>
                  </a:lnTo>
                  <a:lnTo>
                    <a:pt x="107" y="91"/>
                  </a:lnTo>
                  <a:lnTo>
                    <a:pt x="91" y="91"/>
                  </a:lnTo>
                  <a:lnTo>
                    <a:pt x="83" y="91"/>
                  </a:lnTo>
                  <a:lnTo>
                    <a:pt x="79" y="89"/>
                  </a:lnTo>
                  <a:lnTo>
                    <a:pt x="77" y="97"/>
                  </a:lnTo>
                  <a:lnTo>
                    <a:pt x="87" y="99"/>
                  </a:lnTo>
                  <a:lnTo>
                    <a:pt x="85" y="101"/>
                  </a:lnTo>
                  <a:lnTo>
                    <a:pt x="75" y="101"/>
                  </a:lnTo>
                  <a:lnTo>
                    <a:pt x="75" y="109"/>
                  </a:lnTo>
                  <a:lnTo>
                    <a:pt x="79" y="110"/>
                  </a:lnTo>
                  <a:lnTo>
                    <a:pt x="87" y="128"/>
                  </a:lnTo>
                  <a:lnTo>
                    <a:pt x="87" y="130"/>
                  </a:lnTo>
                  <a:lnTo>
                    <a:pt x="85" y="136"/>
                  </a:lnTo>
                  <a:lnTo>
                    <a:pt x="83" y="144"/>
                  </a:lnTo>
                  <a:lnTo>
                    <a:pt x="65" y="189"/>
                  </a:lnTo>
                  <a:lnTo>
                    <a:pt x="65" y="193"/>
                  </a:lnTo>
                  <a:lnTo>
                    <a:pt x="63" y="195"/>
                  </a:lnTo>
                  <a:lnTo>
                    <a:pt x="59" y="195"/>
                  </a:lnTo>
                  <a:lnTo>
                    <a:pt x="48" y="197"/>
                  </a:lnTo>
                  <a:lnTo>
                    <a:pt x="40" y="199"/>
                  </a:lnTo>
                  <a:lnTo>
                    <a:pt x="32" y="203"/>
                  </a:lnTo>
                  <a:lnTo>
                    <a:pt x="22" y="209"/>
                  </a:lnTo>
                  <a:lnTo>
                    <a:pt x="18" y="215"/>
                  </a:lnTo>
                  <a:lnTo>
                    <a:pt x="16" y="223"/>
                  </a:lnTo>
                  <a:lnTo>
                    <a:pt x="12" y="229"/>
                  </a:lnTo>
                  <a:lnTo>
                    <a:pt x="10" y="235"/>
                  </a:lnTo>
                  <a:lnTo>
                    <a:pt x="8" y="239"/>
                  </a:lnTo>
                  <a:lnTo>
                    <a:pt x="8" y="248"/>
                  </a:lnTo>
                  <a:lnTo>
                    <a:pt x="4" y="246"/>
                  </a:lnTo>
                  <a:lnTo>
                    <a:pt x="2" y="246"/>
                  </a:lnTo>
                  <a:lnTo>
                    <a:pt x="0" y="248"/>
                  </a:lnTo>
                  <a:lnTo>
                    <a:pt x="2" y="254"/>
                  </a:lnTo>
                  <a:lnTo>
                    <a:pt x="2" y="258"/>
                  </a:lnTo>
                  <a:lnTo>
                    <a:pt x="4" y="258"/>
                  </a:lnTo>
                  <a:lnTo>
                    <a:pt x="4" y="262"/>
                  </a:lnTo>
                  <a:lnTo>
                    <a:pt x="8" y="264"/>
                  </a:lnTo>
                  <a:lnTo>
                    <a:pt x="8" y="268"/>
                  </a:lnTo>
                  <a:lnTo>
                    <a:pt x="4" y="276"/>
                  </a:lnTo>
                  <a:lnTo>
                    <a:pt x="8" y="278"/>
                  </a:lnTo>
                  <a:lnTo>
                    <a:pt x="12" y="282"/>
                  </a:lnTo>
                  <a:lnTo>
                    <a:pt x="16" y="284"/>
                  </a:lnTo>
                  <a:lnTo>
                    <a:pt x="18" y="288"/>
                  </a:lnTo>
                  <a:lnTo>
                    <a:pt x="20" y="292"/>
                  </a:lnTo>
                  <a:lnTo>
                    <a:pt x="26" y="294"/>
                  </a:lnTo>
                  <a:lnTo>
                    <a:pt x="26" y="296"/>
                  </a:lnTo>
                  <a:lnTo>
                    <a:pt x="28" y="302"/>
                  </a:lnTo>
                  <a:lnTo>
                    <a:pt x="30" y="304"/>
                  </a:lnTo>
                  <a:lnTo>
                    <a:pt x="46" y="304"/>
                  </a:lnTo>
                  <a:lnTo>
                    <a:pt x="57" y="296"/>
                  </a:lnTo>
                  <a:lnTo>
                    <a:pt x="59" y="294"/>
                  </a:lnTo>
                  <a:lnTo>
                    <a:pt x="59" y="296"/>
                  </a:lnTo>
                  <a:lnTo>
                    <a:pt x="59" y="298"/>
                  </a:lnTo>
                  <a:lnTo>
                    <a:pt x="57" y="347"/>
                  </a:lnTo>
                  <a:lnTo>
                    <a:pt x="75" y="355"/>
                  </a:lnTo>
                  <a:lnTo>
                    <a:pt x="77" y="355"/>
                  </a:lnTo>
                  <a:lnTo>
                    <a:pt x="83" y="355"/>
                  </a:lnTo>
                  <a:lnTo>
                    <a:pt x="87" y="357"/>
                  </a:lnTo>
                  <a:lnTo>
                    <a:pt x="91" y="355"/>
                  </a:lnTo>
                  <a:lnTo>
                    <a:pt x="93" y="355"/>
                  </a:lnTo>
                  <a:lnTo>
                    <a:pt x="93" y="353"/>
                  </a:lnTo>
                  <a:lnTo>
                    <a:pt x="93" y="351"/>
                  </a:lnTo>
                  <a:lnTo>
                    <a:pt x="95" y="347"/>
                  </a:lnTo>
                  <a:lnTo>
                    <a:pt x="103" y="345"/>
                  </a:lnTo>
                  <a:lnTo>
                    <a:pt x="107" y="335"/>
                  </a:lnTo>
                  <a:lnTo>
                    <a:pt x="113" y="331"/>
                  </a:lnTo>
                  <a:lnTo>
                    <a:pt x="120" y="325"/>
                  </a:lnTo>
                  <a:lnTo>
                    <a:pt x="130" y="323"/>
                  </a:lnTo>
                  <a:lnTo>
                    <a:pt x="140" y="321"/>
                  </a:lnTo>
                  <a:lnTo>
                    <a:pt x="148" y="321"/>
                  </a:lnTo>
                  <a:lnTo>
                    <a:pt x="150" y="325"/>
                  </a:lnTo>
                  <a:lnTo>
                    <a:pt x="148" y="333"/>
                  </a:lnTo>
                  <a:lnTo>
                    <a:pt x="144" y="337"/>
                  </a:lnTo>
                  <a:lnTo>
                    <a:pt x="144" y="343"/>
                  </a:lnTo>
                  <a:lnTo>
                    <a:pt x="148" y="347"/>
                  </a:lnTo>
                  <a:lnTo>
                    <a:pt x="152" y="353"/>
                  </a:lnTo>
                  <a:lnTo>
                    <a:pt x="160" y="355"/>
                  </a:lnTo>
                  <a:lnTo>
                    <a:pt x="162" y="355"/>
                  </a:lnTo>
                  <a:lnTo>
                    <a:pt x="166" y="353"/>
                  </a:lnTo>
                  <a:lnTo>
                    <a:pt x="168" y="353"/>
                  </a:lnTo>
                  <a:lnTo>
                    <a:pt x="172" y="355"/>
                  </a:lnTo>
                  <a:lnTo>
                    <a:pt x="178" y="361"/>
                  </a:lnTo>
                  <a:lnTo>
                    <a:pt x="185" y="365"/>
                  </a:lnTo>
                  <a:lnTo>
                    <a:pt x="189" y="371"/>
                  </a:lnTo>
                  <a:lnTo>
                    <a:pt x="191" y="373"/>
                  </a:lnTo>
                  <a:lnTo>
                    <a:pt x="197" y="378"/>
                  </a:lnTo>
                  <a:lnTo>
                    <a:pt x="203" y="380"/>
                  </a:lnTo>
                  <a:lnTo>
                    <a:pt x="205" y="380"/>
                  </a:lnTo>
                  <a:lnTo>
                    <a:pt x="213" y="382"/>
                  </a:lnTo>
                  <a:lnTo>
                    <a:pt x="217" y="382"/>
                  </a:lnTo>
                  <a:lnTo>
                    <a:pt x="225" y="382"/>
                  </a:lnTo>
                  <a:lnTo>
                    <a:pt x="227" y="382"/>
                  </a:lnTo>
                  <a:lnTo>
                    <a:pt x="229" y="382"/>
                  </a:lnTo>
                  <a:lnTo>
                    <a:pt x="233" y="390"/>
                  </a:lnTo>
                  <a:lnTo>
                    <a:pt x="235" y="396"/>
                  </a:lnTo>
                  <a:lnTo>
                    <a:pt x="239" y="410"/>
                  </a:lnTo>
                  <a:lnTo>
                    <a:pt x="233" y="416"/>
                  </a:lnTo>
                  <a:lnTo>
                    <a:pt x="233" y="424"/>
                  </a:lnTo>
                  <a:lnTo>
                    <a:pt x="235" y="430"/>
                  </a:lnTo>
                  <a:lnTo>
                    <a:pt x="237" y="438"/>
                  </a:lnTo>
                  <a:lnTo>
                    <a:pt x="239" y="439"/>
                  </a:lnTo>
                  <a:lnTo>
                    <a:pt x="264" y="439"/>
                  </a:lnTo>
                  <a:lnTo>
                    <a:pt x="262" y="441"/>
                  </a:lnTo>
                  <a:lnTo>
                    <a:pt x="262" y="449"/>
                  </a:lnTo>
                  <a:lnTo>
                    <a:pt x="264" y="457"/>
                  </a:lnTo>
                  <a:lnTo>
                    <a:pt x="270" y="461"/>
                  </a:lnTo>
                  <a:lnTo>
                    <a:pt x="274" y="467"/>
                  </a:lnTo>
                  <a:lnTo>
                    <a:pt x="278" y="471"/>
                  </a:lnTo>
                  <a:lnTo>
                    <a:pt x="278" y="477"/>
                  </a:lnTo>
                  <a:lnTo>
                    <a:pt x="278" y="481"/>
                  </a:lnTo>
                  <a:lnTo>
                    <a:pt x="274" y="493"/>
                  </a:lnTo>
                  <a:lnTo>
                    <a:pt x="272" y="503"/>
                  </a:lnTo>
                  <a:lnTo>
                    <a:pt x="274" y="508"/>
                  </a:lnTo>
                  <a:lnTo>
                    <a:pt x="270" y="510"/>
                  </a:lnTo>
                  <a:lnTo>
                    <a:pt x="272" y="512"/>
                  </a:lnTo>
                  <a:lnTo>
                    <a:pt x="278" y="520"/>
                  </a:lnTo>
                  <a:lnTo>
                    <a:pt x="280" y="528"/>
                  </a:lnTo>
                  <a:lnTo>
                    <a:pt x="278" y="538"/>
                  </a:lnTo>
                  <a:lnTo>
                    <a:pt x="278" y="540"/>
                  </a:lnTo>
                  <a:lnTo>
                    <a:pt x="280" y="546"/>
                  </a:lnTo>
                  <a:lnTo>
                    <a:pt x="280" y="550"/>
                  </a:lnTo>
                  <a:lnTo>
                    <a:pt x="282" y="552"/>
                  </a:lnTo>
                  <a:lnTo>
                    <a:pt x="290" y="556"/>
                  </a:lnTo>
                  <a:lnTo>
                    <a:pt x="300" y="556"/>
                  </a:lnTo>
                  <a:lnTo>
                    <a:pt x="304" y="552"/>
                  </a:lnTo>
                  <a:lnTo>
                    <a:pt x="308" y="558"/>
                  </a:lnTo>
                  <a:lnTo>
                    <a:pt x="308" y="560"/>
                  </a:lnTo>
                  <a:lnTo>
                    <a:pt x="310" y="562"/>
                  </a:lnTo>
                  <a:lnTo>
                    <a:pt x="312" y="562"/>
                  </a:lnTo>
                  <a:lnTo>
                    <a:pt x="317" y="566"/>
                  </a:lnTo>
                  <a:lnTo>
                    <a:pt x="319" y="568"/>
                  </a:lnTo>
                  <a:lnTo>
                    <a:pt x="319" y="571"/>
                  </a:lnTo>
                  <a:lnTo>
                    <a:pt x="319" y="589"/>
                  </a:lnTo>
                  <a:lnTo>
                    <a:pt x="321" y="597"/>
                  </a:lnTo>
                  <a:lnTo>
                    <a:pt x="321" y="599"/>
                  </a:lnTo>
                  <a:lnTo>
                    <a:pt x="325" y="599"/>
                  </a:lnTo>
                  <a:lnTo>
                    <a:pt x="329" y="597"/>
                  </a:lnTo>
                  <a:lnTo>
                    <a:pt x="331" y="597"/>
                  </a:lnTo>
                  <a:lnTo>
                    <a:pt x="335" y="597"/>
                  </a:lnTo>
                  <a:lnTo>
                    <a:pt x="331" y="605"/>
                  </a:lnTo>
                  <a:lnTo>
                    <a:pt x="331" y="615"/>
                  </a:lnTo>
                  <a:lnTo>
                    <a:pt x="329" y="625"/>
                  </a:lnTo>
                  <a:lnTo>
                    <a:pt x="329" y="635"/>
                  </a:lnTo>
                  <a:lnTo>
                    <a:pt x="335" y="637"/>
                  </a:lnTo>
                  <a:lnTo>
                    <a:pt x="337" y="637"/>
                  </a:lnTo>
                  <a:lnTo>
                    <a:pt x="337" y="635"/>
                  </a:lnTo>
                  <a:lnTo>
                    <a:pt x="339" y="635"/>
                  </a:lnTo>
                  <a:lnTo>
                    <a:pt x="345" y="635"/>
                  </a:lnTo>
                  <a:lnTo>
                    <a:pt x="345" y="648"/>
                  </a:lnTo>
                  <a:lnTo>
                    <a:pt x="345" y="666"/>
                  </a:lnTo>
                  <a:lnTo>
                    <a:pt x="345" y="668"/>
                  </a:lnTo>
                  <a:lnTo>
                    <a:pt x="339" y="674"/>
                  </a:lnTo>
                  <a:lnTo>
                    <a:pt x="337" y="674"/>
                  </a:lnTo>
                  <a:lnTo>
                    <a:pt x="331" y="676"/>
                  </a:lnTo>
                  <a:lnTo>
                    <a:pt x="327" y="676"/>
                  </a:lnTo>
                  <a:lnTo>
                    <a:pt x="325" y="678"/>
                  </a:lnTo>
                  <a:lnTo>
                    <a:pt x="321" y="686"/>
                  </a:lnTo>
                  <a:lnTo>
                    <a:pt x="317" y="690"/>
                  </a:lnTo>
                  <a:lnTo>
                    <a:pt x="312" y="694"/>
                  </a:lnTo>
                  <a:lnTo>
                    <a:pt x="310" y="698"/>
                  </a:lnTo>
                  <a:lnTo>
                    <a:pt x="308" y="700"/>
                  </a:lnTo>
                  <a:lnTo>
                    <a:pt x="302" y="700"/>
                  </a:lnTo>
                  <a:lnTo>
                    <a:pt x="300" y="703"/>
                  </a:lnTo>
                  <a:lnTo>
                    <a:pt x="298" y="705"/>
                  </a:lnTo>
                  <a:lnTo>
                    <a:pt x="298" y="713"/>
                  </a:lnTo>
                  <a:lnTo>
                    <a:pt x="292" y="721"/>
                  </a:lnTo>
                  <a:lnTo>
                    <a:pt x="288" y="723"/>
                  </a:lnTo>
                  <a:lnTo>
                    <a:pt x="284" y="727"/>
                  </a:lnTo>
                  <a:lnTo>
                    <a:pt x="282" y="739"/>
                  </a:lnTo>
                  <a:lnTo>
                    <a:pt x="294" y="735"/>
                  </a:lnTo>
                  <a:lnTo>
                    <a:pt x="308" y="745"/>
                  </a:lnTo>
                  <a:lnTo>
                    <a:pt x="312" y="755"/>
                  </a:lnTo>
                  <a:lnTo>
                    <a:pt x="313" y="757"/>
                  </a:lnTo>
                  <a:lnTo>
                    <a:pt x="317" y="757"/>
                  </a:lnTo>
                  <a:lnTo>
                    <a:pt x="319" y="757"/>
                  </a:lnTo>
                  <a:lnTo>
                    <a:pt x="321" y="759"/>
                  </a:lnTo>
                  <a:lnTo>
                    <a:pt x="327" y="765"/>
                  </a:lnTo>
                  <a:lnTo>
                    <a:pt x="331" y="770"/>
                  </a:lnTo>
                  <a:lnTo>
                    <a:pt x="339" y="772"/>
                  </a:lnTo>
                  <a:lnTo>
                    <a:pt x="341" y="774"/>
                  </a:lnTo>
                  <a:lnTo>
                    <a:pt x="345" y="776"/>
                  </a:lnTo>
                  <a:lnTo>
                    <a:pt x="347" y="782"/>
                  </a:lnTo>
                  <a:lnTo>
                    <a:pt x="351" y="786"/>
                  </a:lnTo>
                  <a:lnTo>
                    <a:pt x="357" y="792"/>
                  </a:lnTo>
                  <a:lnTo>
                    <a:pt x="359" y="792"/>
                  </a:lnTo>
                  <a:lnTo>
                    <a:pt x="351" y="804"/>
                  </a:lnTo>
                  <a:lnTo>
                    <a:pt x="351" y="810"/>
                  </a:lnTo>
                  <a:lnTo>
                    <a:pt x="359" y="802"/>
                  </a:lnTo>
                  <a:lnTo>
                    <a:pt x="365" y="796"/>
                  </a:lnTo>
                  <a:lnTo>
                    <a:pt x="363" y="790"/>
                  </a:lnTo>
                  <a:lnTo>
                    <a:pt x="359" y="784"/>
                  </a:lnTo>
                  <a:lnTo>
                    <a:pt x="367" y="776"/>
                  </a:lnTo>
                  <a:lnTo>
                    <a:pt x="373" y="770"/>
                  </a:lnTo>
                  <a:lnTo>
                    <a:pt x="373" y="765"/>
                  </a:lnTo>
                  <a:lnTo>
                    <a:pt x="375" y="763"/>
                  </a:lnTo>
                  <a:lnTo>
                    <a:pt x="378" y="763"/>
                  </a:lnTo>
                  <a:lnTo>
                    <a:pt x="378" y="759"/>
                  </a:lnTo>
                  <a:lnTo>
                    <a:pt x="382" y="757"/>
                  </a:lnTo>
                  <a:lnTo>
                    <a:pt x="384" y="753"/>
                  </a:lnTo>
                  <a:lnTo>
                    <a:pt x="384" y="743"/>
                  </a:lnTo>
                  <a:lnTo>
                    <a:pt x="388" y="745"/>
                  </a:lnTo>
                  <a:lnTo>
                    <a:pt x="388" y="747"/>
                  </a:lnTo>
                  <a:lnTo>
                    <a:pt x="394" y="747"/>
                  </a:lnTo>
                  <a:lnTo>
                    <a:pt x="394" y="745"/>
                  </a:lnTo>
                  <a:lnTo>
                    <a:pt x="396" y="745"/>
                  </a:lnTo>
                  <a:lnTo>
                    <a:pt x="396" y="749"/>
                  </a:lnTo>
                  <a:lnTo>
                    <a:pt x="394" y="757"/>
                  </a:lnTo>
                  <a:lnTo>
                    <a:pt x="392" y="765"/>
                  </a:lnTo>
                  <a:lnTo>
                    <a:pt x="388" y="767"/>
                  </a:lnTo>
                  <a:lnTo>
                    <a:pt x="388" y="772"/>
                  </a:lnTo>
                  <a:lnTo>
                    <a:pt x="392" y="770"/>
                  </a:lnTo>
                  <a:lnTo>
                    <a:pt x="396" y="763"/>
                  </a:lnTo>
                  <a:lnTo>
                    <a:pt x="404" y="743"/>
                  </a:lnTo>
                  <a:lnTo>
                    <a:pt x="406" y="733"/>
                  </a:lnTo>
                  <a:lnTo>
                    <a:pt x="412" y="723"/>
                  </a:lnTo>
                  <a:lnTo>
                    <a:pt x="422" y="711"/>
                  </a:lnTo>
                  <a:lnTo>
                    <a:pt x="424" y="711"/>
                  </a:lnTo>
                  <a:lnTo>
                    <a:pt x="426" y="711"/>
                  </a:lnTo>
                  <a:lnTo>
                    <a:pt x="426" y="705"/>
                  </a:lnTo>
                  <a:lnTo>
                    <a:pt x="426" y="703"/>
                  </a:lnTo>
                  <a:lnTo>
                    <a:pt x="430" y="700"/>
                  </a:lnTo>
                  <a:lnTo>
                    <a:pt x="430" y="696"/>
                  </a:lnTo>
                  <a:lnTo>
                    <a:pt x="430" y="690"/>
                  </a:lnTo>
                  <a:lnTo>
                    <a:pt x="430" y="676"/>
                  </a:lnTo>
                  <a:lnTo>
                    <a:pt x="426" y="674"/>
                  </a:lnTo>
                  <a:lnTo>
                    <a:pt x="426" y="670"/>
                  </a:lnTo>
                  <a:lnTo>
                    <a:pt x="426" y="668"/>
                  </a:lnTo>
                  <a:lnTo>
                    <a:pt x="424" y="668"/>
                  </a:lnTo>
                  <a:lnTo>
                    <a:pt x="424" y="664"/>
                  </a:lnTo>
                  <a:lnTo>
                    <a:pt x="426" y="664"/>
                  </a:lnTo>
                  <a:lnTo>
                    <a:pt x="426" y="660"/>
                  </a:lnTo>
                  <a:lnTo>
                    <a:pt x="426" y="650"/>
                  </a:lnTo>
                  <a:lnTo>
                    <a:pt x="424" y="650"/>
                  </a:lnTo>
                  <a:lnTo>
                    <a:pt x="424" y="648"/>
                  </a:lnTo>
                  <a:lnTo>
                    <a:pt x="426" y="644"/>
                  </a:lnTo>
                  <a:lnTo>
                    <a:pt x="426" y="638"/>
                  </a:lnTo>
                  <a:lnTo>
                    <a:pt x="426" y="637"/>
                  </a:lnTo>
                  <a:lnTo>
                    <a:pt x="426" y="637"/>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974" name="Freeform 709">
              <a:extLst>
                <a:ext uri="{FF2B5EF4-FFF2-40B4-BE49-F238E27FC236}">
                  <a16:creationId xmlns:a16="http://schemas.microsoft.com/office/drawing/2014/main" id="{7E8324E7-27D1-F640-B1FA-B458FD58A1F5}"/>
                </a:ext>
              </a:extLst>
            </p:cNvPr>
            <p:cNvSpPr>
              <a:spLocks/>
            </p:cNvSpPr>
            <p:nvPr/>
          </p:nvSpPr>
          <p:spPr bwMode="gray">
            <a:xfrm>
              <a:off x="3100389" y="4284657"/>
              <a:ext cx="363538" cy="379413"/>
            </a:xfrm>
            <a:custGeom>
              <a:avLst/>
              <a:gdLst/>
              <a:ahLst/>
              <a:cxnLst>
                <a:cxn ang="0">
                  <a:pos x="18" y="20"/>
                </a:cxn>
                <a:cxn ang="0">
                  <a:pos x="4" y="50"/>
                </a:cxn>
                <a:cxn ang="0">
                  <a:pos x="0" y="69"/>
                </a:cxn>
                <a:cxn ang="0">
                  <a:pos x="18" y="83"/>
                </a:cxn>
                <a:cxn ang="0">
                  <a:pos x="16" y="93"/>
                </a:cxn>
                <a:cxn ang="0">
                  <a:pos x="35" y="113"/>
                </a:cxn>
                <a:cxn ang="0">
                  <a:pos x="61" y="117"/>
                </a:cxn>
                <a:cxn ang="0">
                  <a:pos x="91" y="140"/>
                </a:cxn>
                <a:cxn ang="0">
                  <a:pos x="89" y="156"/>
                </a:cxn>
                <a:cxn ang="0">
                  <a:pos x="106" y="174"/>
                </a:cxn>
                <a:cxn ang="0">
                  <a:pos x="112" y="201"/>
                </a:cxn>
                <a:cxn ang="0">
                  <a:pos x="112" y="213"/>
                </a:cxn>
                <a:cxn ang="0">
                  <a:pos x="118" y="233"/>
                </a:cxn>
                <a:cxn ang="0">
                  <a:pos x="140" y="233"/>
                </a:cxn>
                <a:cxn ang="0">
                  <a:pos x="154" y="225"/>
                </a:cxn>
                <a:cxn ang="0">
                  <a:pos x="164" y="213"/>
                </a:cxn>
                <a:cxn ang="0">
                  <a:pos x="171" y="205"/>
                </a:cxn>
                <a:cxn ang="0">
                  <a:pos x="154" y="205"/>
                </a:cxn>
                <a:cxn ang="0">
                  <a:pos x="148" y="186"/>
                </a:cxn>
                <a:cxn ang="0">
                  <a:pos x="140" y="168"/>
                </a:cxn>
                <a:cxn ang="0">
                  <a:pos x="156" y="168"/>
                </a:cxn>
                <a:cxn ang="0">
                  <a:pos x="175" y="174"/>
                </a:cxn>
                <a:cxn ang="0">
                  <a:pos x="181" y="166"/>
                </a:cxn>
                <a:cxn ang="0">
                  <a:pos x="199" y="164"/>
                </a:cxn>
                <a:cxn ang="0">
                  <a:pos x="203" y="156"/>
                </a:cxn>
                <a:cxn ang="0">
                  <a:pos x="199" y="121"/>
                </a:cxn>
                <a:cxn ang="0">
                  <a:pos x="215" y="109"/>
                </a:cxn>
                <a:cxn ang="0">
                  <a:pos x="219" y="101"/>
                </a:cxn>
                <a:cxn ang="0">
                  <a:pos x="209" y="89"/>
                </a:cxn>
                <a:cxn ang="0">
                  <a:pos x="223" y="81"/>
                </a:cxn>
                <a:cxn ang="0">
                  <a:pos x="219" y="69"/>
                </a:cxn>
                <a:cxn ang="0">
                  <a:pos x="205" y="71"/>
                </a:cxn>
                <a:cxn ang="0">
                  <a:pos x="211" y="57"/>
                </a:cxn>
                <a:cxn ang="0">
                  <a:pos x="203" y="48"/>
                </a:cxn>
                <a:cxn ang="0">
                  <a:pos x="195" y="42"/>
                </a:cxn>
                <a:cxn ang="0">
                  <a:pos x="183" y="32"/>
                </a:cxn>
                <a:cxn ang="0">
                  <a:pos x="193" y="28"/>
                </a:cxn>
                <a:cxn ang="0">
                  <a:pos x="164" y="32"/>
                </a:cxn>
                <a:cxn ang="0">
                  <a:pos x="136" y="38"/>
                </a:cxn>
                <a:cxn ang="0">
                  <a:pos x="120" y="28"/>
                </a:cxn>
                <a:cxn ang="0">
                  <a:pos x="97" y="32"/>
                </a:cxn>
                <a:cxn ang="0">
                  <a:pos x="87" y="14"/>
                </a:cxn>
                <a:cxn ang="0">
                  <a:pos x="65" y="4"/>
                </a:cxn>
                <a:cxn ang="0">
                  <a:pos x="59" y="8"/>
                </a:cxn>
                <a:cxn ang="0">
                  <a:pos x="41" y="20"/>
                </a:cxn>
                <a:cxn ang="0">
                  <a:pos x="45" y="44"/>
                </a:cxn>
                <a:cxn ang="0">
                  <a:pos x="35" y="61"/>
                </a:cxn>
                <a:cxn ang="0">
                  <a:pos x="28" y="44"/>
                </a:cxn>
                <a:cxn ang="0">
                  <a:pos x="37" y="28"/>
                </a:cxn>
                <a:cxn ang="0">
                  <a:pos x="35" y="20"/>
                </a:cxn>
                <a:cxn ang="0">
                  <a:pos x="32" y="10"/>
                </a:cxn>
              </a:cxnLst>
              <a:rect l="0" t="0" r="r" b="b"/>
              <a:pathLst>
                <a:path w="229" h="239">
                  <a:moveTo>
                    <a:pt x="35" y="4"/>
                  </a:moveTo>
                  <a:lnTo>
                    <a:pt x="35" y="4"/>
                  </a:lnTo>
                  <a:lnTo>
                    <a:pt x="26" y="8"/>
                  </a:lnTo>
                  <a:lnTo>
                    <a:pt x="18" y="20"/>
                  </a:lnTo>
                  <a:lnTo>
                    <a:pt x="10" y="38"/>
                  </a:lnTo>
                  <a:lnTo>
                    <a:pt x="4" y="40"/>
                  </a:lnTo>
                  <a:lnTo>
                    <a:pt x="6" y="42"/>
                  </a:lnTo>
                  <a:lnTo>
                    <a:pt x="4" y="50"/>
                  </a:lnTo>
                  <a:lnTo>
                    <a:pt x="4" y="57"/>
                  </a:lnTo>
                  <a:lnTo>
                    <a:pt x="4" y="59"/>
                  </a:lnTo>
                  <a:lnTo>
                    <a:pt x="0" y="63"/>
                  </a:lnTo>
                  <a:lnTo>
                    <a:pt x="0" y="69"/>
                  </a:lnTo>
                  <a:lnTo>
                    <a:pt x="0" y="71"/>
                  </a:lnTo>
                  <a:lnTo>
                    <a:pt x="4" y="71"/>
                  </a:lnTo>
                  <a:lnTo>
                    <a:pt x="10" y="69"/>
                  </a:lnTo>
                  <a:lnTo>
                    <a:pt x="18" y="83"/>
                  </a:lnTo>
                  <a:lnTo>
                    <a:pt x="16" y="87"/>
                  </a:lnTo>
                  <a:lnTo>
                    <a:pt x="14" y="87"/>
                  </a:lnTo>
                  <a:lnTo>
                    <a:pt x="14" y="89"/>
                  </a:lnTo>
                  <a:lnTo>
                    <a:pt x="16" y="93"/>
                  </a:lnTo>
                  <a:lnTo>
                    <a:pt x="20" y="101"/>
                  </a:lnTo>
                  <a:lnTo>
                    <a:pt x="24" y="109"/>
                  </a:lnTo>
                  <a:lnTo>
                    <a:pt x="24" y="111"/>
                  </a:lnTo>
                  <a:lnTo>
                    <a:pt x="35" y="113"/>
                  </a:lnTo>
                  <a:lnTo>
                    <a:pt x="41" y="113"/>
                  </a:lnTo>
                  <a:lnTo>
                    <a:pt x="47" y="113"/>
                  </a:lnTo>
                  <a:lnTo>
                    <a:pt x="55" y="113"/>
                  </a:lnTo>
                  <a:lnTo>
                    <a:pt x="61" y="117"/>
                  </a:lnTo>
                  <a:lnTo>
                    <a:pt x="69" y="130"/>
                  </a:lnTo>
                  <a:lnTo>
                    <a:pt x="81" y="128"/>
                  </a:lnTo>
                  <a:lnTo>
                    <a:pt x="91" y="130"/>
                  </a:lnTo>
                  <a:lnTo>
                    <a:pt x="91" y="140"/>
                  </a:lnTo>
                  <a:lnTo>
                    <a:pt x="89" y="142"/>
                  </a:lnTo>
                  <a:lnTo>
                    <a:pt x="87" y="146"/>
                  </a:lnTo>
                  <a:lnTo>
                    <a:pt x="89" y="150"/>
                  </a:lnTo>
                  <a:lnTo>
                    <a:pt x="89" y="156"/>
                  </a:lnTo>
                  <a:lnTo>
                    <a:pt x="91" y="158"/>
                  </a:lnTo>
                  <a:lnTo>
                    <a:pt x="97" y="164"/>
                  </a:lnTo>
                  <a:lnTo>
                    <a:pt x="101" y="168"/>
                  </a:lnTo>
                  <a:lnTo>
                    <a:pt x="106" y="174"/>
                  </a:lnTo>
                  <a:lnTo>
                    <a:pt x="112" y="180"/>
                  </a:lnTo>
                  <a:lnTo>
                    <a:pt x="120" y="182"/>
                  </a:lnTo>
                  <a:lnTo>
                    <a:pt x="118" y="195"/>
                  </a:lnTo>
                  <a:lnTo>
                    <a:pt x="112" y="201"/>
                  </a:lnTo>
                  <a:lnTo>
                    <a:pt x="110" y="205"/>
                  </a:lnTo>
                  <a:lnTo>
                    <a:pt x="108" y="209"/>
                  </a:lnTo>
                  <a:lnTo>
                    <a:pt x="110" y="213"/>
                  </a:lnTo>
                  <a:lnTo>
                    <a:pt x="112" y="213"/>
                  </a:lnTo>
                  <a:lnTo>
                    <a:pt x="116" y="209"/>
                  </a:lnTo>
                  <a:lnTo>
                    <a:pt x="116" y="217"/>
                  </a:lnTo>
                  <a:lnTo>
                    <a:pt x="120" y="223"/>
                  </a:lnTo>
                  <a:lnTo>
                    <a:pt x="118" y="233"/>
                  </a:lnTo>
                  <a:lnTo>
                    <a:pt x="128" y="239"/>
                  </a:lnTo>
                  <a:lnTo>
                    <a:pt x="130" y="237"/>
                  </a:lnTo>
                  <a:lnTo>
                    <a:pt x="138" y="235"/>
                  </a:lnTo>
                  <a:lnTo>
                    <a:pt x="140" y="233"/>
                  </a:lnTo>
                  <a:lnTo>
                    <a:pt x="144" y="229"/>
                  </a:lnTo>
                  <a:lnTo>
                    <a:pt x="146" y="227"/>
                  </a:lnTo>
                  <a:lnTo>
                    <a:pt x="148" y="227"/>
                  </a:lnTo>
                  <a:lnTo>
                    <a:pt x="154" y="225"/>
                  </a:lnTo>
                  <a:lnTo>
                    <a:pt x="156" y="223"/>
                  </a:lnTo>
                  <a:lnTo>
                    <a:pt x="158" y="219"/>
                  </a:lnTo>
                  <a:lnTo>
                    <a:pt x="162" y="217"/>
                  </a:lnTo>
                  <a:lnTo>
                    <a:pt x="164" y="213"/>
                  </a:lnTo>
                  <a:lnTo>
                    <a:pt x="166" y="213"/>
                  </a:lnTo>
                  <a:lnTo>
                    <a:pt x="171" y="209"/>
                  </a:lnTo>
                  <a:lnTo>
                    <a:pt x="173" y="209"/>
                  </a:lnTo>
                  <a:lnTo>
                    <a:pt x="171" y="205"/>
                  </a:lnTo>
                  <a:lnTo>
                    <a:pt x="167" y="205"/>
                  </a:lnTo>
                  <a:lnTo>
                    <a:pt x="166" y="201"/>
                  </a:lnTo>
                  <a:lnTo>
                    <a:pt x="158" y="205"/>
                  </a:lnTo>
                  <a:lnTo>
                    <a:pt x="154" y="205"/>
                  </a:lnTo>
                  <a:lnTo>
                    <a:pt x="152" y="201"/>
                  </a:lnTo>
                  <a:lnTo>
                    <a:pt x="148" y="199"/>
                  </a:lnTo>
                  <a:lnTo>
                    <a:pt x="148" y="191"/>
                  </a:lnTo>
                  <a:lnTo>
                    <a:pt x="148" y="186"/>
                  </a:lnTo>
                  <a:lnTo>
                    <a:pt x="146" y="176"/>
                  </a:lnTo>
                  <a:lnTo>
                    <a:pt x="144" y="170"/>
                  </a:lnTo>
                  <a:lnTo>
                    <a:pt x="144" y="168"/>
                  </a:lnTo>
                  <a:lnTo>
                    <a:pt x="140" y="168"/>
                  </a:lnTo>
                  <a:lnTo>
                    <a:pt x="138" y="166"/>
                  </a:lnTo>
                  <a:lnTo>
                    <a:pt x="144" y="166"/>
                  </a:lnTo>
                  <a:lnTo>
                    <a:pt x="152" y="168"/>
                  </a:lnTo>
                  <a:lnTo>
                    <a:pt x="156" y="168"/>
                  </a:lnTo>
                  <a:lnTo>
                    <a:pt x="162" y="168"/>
                  </a:lnTo>
                  <a:lnTo>
                    <a:pt x="166" y="170"/>
                  </a:lnTo>
                  <a:lnTo>
                    <a:pt x="173" y="174"/>
                  </a:lnTo>
                  <a:lnTo>
                    <a:pt x="175" y="174"/>
                  </a:lnTo>
                  <a:lnTo>
                    <a:pt x="173" y="170"/>
                  </a:lnTo>
                  <a:lnTo>
                    <a:pt x="175" y="168"/>
                  </a:lnTo>
                  <a:lnTo>
                    <a:pt x="177" y="166"/>
                  </a:lnTo>
                  <a:lnTo>
                    <a:pt x="181" y="166"/>
                  </a:lnTo>
                  <a:lnTo>
                    <a:pt x="191" y="168"/>
                  </a:lnTo>
                  <a:lnTo>
                    <a:pt x="193" y="168"/>
                  </a:lnTo>
                  <a:lnTo>
                    <a:pt x="193" y="166"/>
                  </a:lnTo>
                  <a:lnTo>
                    <a:pt x="199" y="164"/>
                  </a:lnTo>
                  <a:lnTo>
                    <a:pt x="199" y="160"/>
                  </a:lnTo>
                  <a:lnTo>
                    <a:pt x="201" y="158"/>
                  </a:lnTo>
                  <a:lnTo>
                    <a:pt x="203" y="158"/>
                  </a:lnTo>
                  <a:lnTo>
                    <a:pt x="203" y="156"/>
                  </a:lnTo>
                  <a:lnTo>
                    <a:pt x="213" y="156"/>
                  </a:lnTo>
                  <a:lnTo>
                    <a:pt x="213" y="148"/>
                  </a:lnTo>
                  <a:lnTo>
                    <a:pt x="213" y="142"/>
                  </a:lnTo>
                  <a:lnTo>
                    <a:pt x="199" y="121"/>
                  </a:lnTo>
                  <a:lnTo>
                    <a:pt x="205" y="119"/>
                  </a:lnTo>
                  <a:lnTo>
                    <a:pt x="205" y="113"/>
                  </a:lnTo>
                  <a:lnTo>
                    <a:pt x="205" y="111"/>
                  </a:lnTo>
                  <a:lnTo>
                    <a:pt x="215" y="109"/>
                  </a:lnTo>
                  <a:lnTo>
                    <a:pt x="219" y="109"/>
                  </a:lnTo>
                  <a:lnTo>
                    <a:pt x="221" y="107"/>
                  </a:lnTo>
                  <a:lnTo>
                    <a:pt x="221" y="103"/>
                  </a:lnTo>
                  <a:lnTo>
                    <a:pt x="219" y="101"/>
                  </a:lnTo>
                  <a:lnTo>
                    <a:pt x="215" y="101"/>
                  </a:lnTo>
                  <a:lnTo>
                    <a:pt x="213" y="97"/>
                  </a:lnTo>
                  <a:lnTo>
                    <a:pt x="211" y="93"/>
                  </a:lnTo>
                  <a:lnTo>
                    <a:pt x="209" y="89"/>
                  </a:lnTo>
                  <a:lnTo>
                    <a:pt x="209" y="87"/>
                  </a:lnTo>
                  <a:lnTo>
                    <a:pt x="211" y="87"/>
                  </a:lnTo>
                  <a:lnTo>
                    <a:pt x="215" y="87"/>
                  </a:lnTo>
                  <a:lnTo>
                    <a:pt x="223" y="81"/>
                  </a:lnTo>
                  <a:lnTo>
                    <a:pt x="227" y="79"/>
                  </a:lnTo>
                  <a:lnTo>
                    <a:pt x="229" y="69"/>
                  </a:lnTo>
                  <a:lnTo>
                    <a:pt x="227" y="67"/>
                  </a:lnTo>
                  <a:lnTo>
                    <a:pt x="219" y="69"/>
                  </a:lnTo>
                  <a:lnTo>
                    <a:pt x="215" y="69"/>
                  </a:lnTo>
                  <a:lnTo>
                    <a:pt x="213" y="69"/>
                  </a:lnTo>
                  <a:lnTo>
                    <a:pt x="209" y="69"/>
                  </a:lnTo>
                  <a:lnTo>
                    <a:pt x="205" y="71"/>
                  </a:lnTo>
                  <a:lnTo>
                    <a:pt x="189" y="73"/>
                  </a:lnTo>
                  <a:lnTo>
                    <a:pt x="191" y="69"/>
                  </a:lnTo>
                  <a:lnTo>
                    <a:pt x="211" y="63"/>
                  </a:lnTo>
                  <a:lnTo>
                    <a:pt x="211" y="57"/>
                  </a:lnTo>
                  <a:lnTo>
                    <a:pt x="213" y="52"/>
                  </a:lnTo>
                  <a:lnTo>
                    <a:pt x="213" y="50"/>
                  </a:lnTo>
                  <a:lnTo>
                    <a:pt x="213" y="48"/>
                  </a:lnTo>
                  <a:lnTo>
                    <a:pt x="203" y="48"/>
                  </a:lnTo>
                  <a:lnTo>
                    <a:pt x="205" y="50"/>
                  </a:lnTo>
                  <a:lnTo>
                    <a:pt x="203" y="48"/>
                  </a:lnTo>
                  <a:lnTo>
                    <a:pt x="201" y="48"/>
                  </a:lnTo>
                  <a:lnTo>
                    <a:pt x="195" y="42"/>
                  </a:lnTo>
                  <a:lnTo>
                    <a:pt x="193" y="48"/>
                  </a:lnTo>
                  <a:lnTo>
                    <a:pt x="191" y="48"/>
                  </a:lnTo>
                  <a:lnTo>
                    <a:pt x="185" y="40"/>
                  </a:lnTo>
                  <a:lnTo>
                    <a:pt x="183" y="32"/>
                  </a:lnTo>
                  <a:lnTo>
                    <a:pt x="189" y="32"/>
                  </a:lnTo>
                  <a:lnTo>
                    <a:pt x="193" y="32"/>
                  </a:lnTo>
                  <a:lnTo>
                    <a:pt x="193" y="30"/>
                  </a:lnTo>
                  <a:lnTo>
                    <a:pt x="193" y="28"/>
                  </a:lnTo>
                  <a:lnTo>
                    <a:pt x="167" y="28"/>
                  </a:lnTo>
                  <a:lnTo>
                    <a:pt x="171" y="32"/>
                  </a:lnTo>
                  <a:lnTo>
                    <a:pt x="164" y="30"/>
                  </a:lnTo>
                  <a:lnTo>
                    <a:pt x="164" y="32"/>
                  </a:lnTo>
                  <a:lnTo>
                    <a:pt x="156" y="34"/>
                  </a:lnTo>
                  <a:lnTo>
                    <a:pt x="156" y="38"/>
                  </a:lnTo>
                  <a:lnTo>
                    <a:pt x="146" y="40"/>
                  </a:lnTo>
                  <a:lnTo>
                    <a:pt x="136" y="38"/>
                  </a:lnTo>
                  <a:lnTo>
                    <a:pt x="128" y="34"/>
                  </a:lnTo>
                  <a:lnTo>
                    <a:pt x="128" y="32"/>
                  </a:lnTo>
                  <a:lnTo>
                    <a:pt x="126" y="30"/>
                  </a:lnTo>
                  <a:lnTo>
                    <a:pt x="120" y="28"/>
                  </a:lnTo>
                  <a:lnTo>
                    <a:pt x="110" y="28"/>
                  </a:lnTo>
                  <a:lnTo>
                    <a:pt x="101" y="30"/>
                  </a:lnTo>
                  <a:lnTo>
                    <a:pt x="99" y="32"/>
                  </a:lnTo>
                  <a:lnTo>
                    <a:pt x="97" y="32"/>
                  </a:lnTo>
                  <a:lnTo>
                    <a:pt x="91" y="30"/>
                  </a:lnTo>
                  <a:lnTo>
                    <a:pt x="97" y="24"/>
                  </a:lnTo>
                  <a:lnTo>
                    <a:pt x="89" y="14"/>
                  </a:lnTo>
                  <a:lnTo>
                    <a:pt x="87" y="14"/>
                  </a:lnTo>
                  <a:lnTo>
                    <a:pt x="83" y="12"/>
                  </a:lnTo>
                  <a:lnTo>
                    <a:pt x="75" y="12"/>
                  </a:lnTo>
                  <a:lnTo>
                    <a:pt x="69" y="10"/>
                  </a:lnTo>
                  <a:lnTo>
                    <a:pt x="65" y="4"/>
                  </a:lnTo>
                  <a:lnTo>
                    <a:pt x="63" y="0"/>
                  </a:lnTo>
                  <a:lnTo>
                    <a:pt x="61" y="0"/>
                  </a:lnTo>
                  <a:lnTo>
                    <a:pt x="59" y="0"/>
                  </a:lnTo>
                  <a:lnTo>
                    <a:pt x="59" y="8"/>
                  </a:lnTo>
                  <a:lnTo>
                    <a:pt x="65" y="10"/>
                  </a:lnTo>
                  <a:lnTo>
                    <a:pt x="69" y="14"/>
                  </a:lnTo>
                  <a:lnTo>
                    <a:pt x="53" y="18"/>
                  </a:lnTo>
                  <a:lnTo>
                    <a:pt x="41" y="20"/>
                  </a:lnTo>
                  <a:lnTo>
                    <a:pt x="41" y="34"/>
                  </a:lnTo>
                  <a:lnTo>
                    <a:pt x="43" y="38"/>
                  </a:lnTo>
                  <a:lnTo>
                    <a:pt x="47" y="42"/>
                  </a:lnTo>
                  <a:lnTo>
                    <a:pt x="45" y="44"/>
                  </a:lnTo>
                  <a:lnTo>
                    <a:pt x="47" y="50"/>
                  </a:lnTo>
                  <a:lnTo>
                    <a:pt x="51" y="57"/>
                  </a:lnTo>
                  <a:lnTo>
                    <a:pt x="43" y="59"/>
                  </a:lnTo>
                  <a:lnTo>
                    <a:pt x="35" y="61"/>
                  </a:lnTo>
                  <a:lnTo>
                    <a:pt x="35" y="57"/>
                  </a:lnTo>
                  <a:lnTo>
                    <a:pt x="34" y="57"/>
                  </a:lnTo>
                  <a:lnTo>
                    <a:pt x="32" y="50"/>
                  </a:lnTo>
                  <a:lnTo>
                    <a:pt x="28" y="44"/>
                  </a:lnTo>
                  <a:lnTo>
                    <a:pt x="28" y="40"/>
                  </a:lnTo>
                  <a:lnTo>
                    <a:pt x="34" y="34"/>
                  </a:lnTo>
                  <a:lnTo>
                    <a:pt x="37" y="32"/>
                  </a:lnTo>
                  <a:lnTo>
                    <a:pt x="37" y="28"/>
                  </a:lnTo>
                  <a:lnTo>
                    <a:pt x="35" y="24"/>
                  </a:lnTo>
                  <a:lnTo>
                    <a:pt x="34" y="24"/>
                  </a:lnTo>
                  <a:lnTo>
                    <a:pt x="34" y="22"/>
                  </a:lnTo>
                  <a:lnTo>
                    <a:pt x="35" y="20"/>
                  </a:lnTo>
                  <a:lnTo>
                    <a:pt x="34" y="18"/>
                  </a:lnTo>
                  <a:lnTo>
                    <a:pt x="28" y="18"/>
                  </a:lnTo>
                  <a:lnTo>
                    <a:pt x="28" y="14"/>
                  </a:lnTo>
                  <a:lnTo>
                    <a:pt x="32" y="10"/>
                  </a:lnTo>
                  <a:lnTo>
                    <a:pt x="35" y="10"/>
                  </a:lnTo>
                  <a:lnTo>
                    <a:pt x="35" y="4"/>
                  </a:lnTo>
                  <a:lnTo>
                    <a:pt x="35" y="4"/>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975" name="Freeform 710">
              <a:extLst>
                <a:ext uri="{FF2B5EF4-FFF2-40B4-BE49-F238E27FC236}">
                  <a16:creationId xmlns:a16="http://schemas.microsoft.com/office/drawing/2014/main" id="{A697C28E-2767-5549-BF3A-731B3C5E542C}"/>
                </a:ext>
              </a:extLst>
            </p:cNvPr>
            <p:cNvSpPr>
              <a:spLocks/>
            </p:cNvSpPr>
            <p:nvPr/>
          </p:nvSpPr>
          <p:spPr bwMode="gray">
            <a:xfrm>
              <a:off x="3513138" y="4467219"/>
              <a:ext cx="106363" cy="165100"/>
            </a:xfrm>
            <a:custGeom>
              <a:avLst/>
              <a:gdLst/>
              <a:ahLst/>
              <a:cxnLst>
                <a:cxn ang="0">
                  <a:pos x="65" y="2"/>
                </a:cxn>
                <a:cxn ang="0">
                  <a:pos x="65" y="2"/>
                </a:cxn>
                <a:cxn ang="0">
                  <a:pos x="63" y="2"/>
                </a:cxn>
                <a:cxn ang="0">
                  <a:pos x="59" y="2"/>
                </a:cxn>
                <a:cxn ang="0">
                  <a:pos x="57" y="0"/>
                </a:cxn>
                <a:cxn ang="0">
                  <a:pos x="49" y="0"/>
                </a:cxn>
                <a:cxn ang="0">
                  <a:pos x="49" y="2"/>
                </a:cxn>
                <a:cxn ang="0">
                  <a:pos x="43" y="4"/>
                </a:cxn>
                <a:cxn ang="0">
                  <a:pos x="36" y="4"/>
                </a:cxn>
                <a:cxn ang="0">
                  <a:pos x="28" y="2"/>
                </a:cxn>
                <a:cxn ang="0">
                  <a:pos x="26" y="2"/>
                </a:cxn>
                <a:cxn ang="0">
                  <a:pos x="20" y="9"/>
                </a:cxn>
                <a:cxn ang="0">
                  <a:pos x="20" y="6"/>
                </a:cxn>
                <a:cxn ang="0">
                  <a:pos x="10" y="21"/>
                </a:cxn>
                <a:cxn ang="0">
                  <a:pos x="10" y="31"/>
                </a:cxn>
                <a:cxn ang="0">
                  <a:pos x="6" y="35"/>
                </a:cxn>
                <a:cxn ang="0">
                  <a:pos x="0" y="39"/>
                </a:cxn>
                <a:cxn ang="0">
                  <a:pos x="0" y="41"/>
                </a:cxn>
                <a:cxn ang="0">
                  <a:pos x="0" y="43"/>
                </a:cxn>
                <a:cxn ang="0">
                  <a:pos x="2" y="51"/>
                </a:cxn>
                <a:cxn ang="0">
                  <a:pos x="2" y="63"/>
                </a:cxn>
                <a:cxn ang="0">
                  <a:pos x="6" y="69"/>
                </a:cxn>
                <a:cxn ang="0">
                  <a:pos x="8" y="71"/>
                </a:cxn>
                <a:cxn ang="0">
                  <a:pos x="8" y="72"/>
                </a:cxn>
                <a:cxn ang="0">
                  <a:pos x="6" y="78"/>
                </a:cxn>
                <a:cxn ang="0">
                  <a:pos x="8" y="92"/>
                </a:cxn>
                <a:cxn ang="0">
                  <a:pos x="10" y="102"/>
                </a:cxn>
                <a:cxn ang="0">
                  <a:pos x="18" y="100"/>
                </a:cxn>
                <a:cxn ang="0">
                  <a:pos x="30" y="104"/>
                </a:cxn>
                <a:cxn ang="0">
                  <a:pos x="34" y="98"/>
                </a:cxn>
                <a:cxn ang="0">
                  <a:pos x="28" y="92"/>
                </a:cxn>
                <a:cxn ang="0">
                  <a:pos x="30" y="82"/>
                </a:cxn>
                <a:cxn ang="0">
                  <a:pos x="43" y="88"/>
                </a:cxn>
                <a:cxn ang="0">
                  <a:pos x="47" y="84"/>
                </a:cxn>
                <a:cxn ang="0">
                  <a:pos x="49" y="88"/>
                </a:cxn>
                <a:cxn ang="0">
                  <a:pos x="57" y="88"/>
                </a:cxn>
                <a:cxn ang="0">
                  <a:pos x="63" y="74"/>
                </a:cxn>
                <a:cxn ang="0">
                  <a:pos x="67" y="69"/>
                </a:cxn>
                <a:cxn ang="0">
                  <a:pos x="67" y="63"/>
                </a:cxn>
                <a:cxn ang="0">
                  <a:pos x="63" y="59"/>
                </a:cxn>
                <a:cxn ang="0">
                  <a:pos x="59" y="53"/>
                </a:cxn>
                <a:cxn ang="0">
                  <a:pos x="57" y="49"/>
                </a:cxn>
                <a:cxn ang="0">
                  <a:pos x="57" y="25"/>
                </a:cxn>
                <a:cxn ang="0">
                  <a:pos x="65" y="13"/>
                </a:cxn>
                <a:cxn ang="0">
                  <a:pos x="65" y="6"/>
                </a:cxn>
                <a:cxn ang="0">
                  <a:pos x="65" y="9"/>
                </a:cxn>
                <a:cxn ang="0">
                  <a:pos x="65" y="6"/>
                </a:cxn>
                <a:cxn ang="0">
                  <a:pos x="65" y="4"/>
                </a:cxn>
                <a:cxn ang="0">
                  <a:pos x="65" y="2"/>
                </a:cxn>
                <a:cxn ang="0">
                  <a:pos x="65" y="2"/>
                </a:cxn>
              </a:cxnLst>
              <a:rect l="0" t="0" r="r" b="b"/>
              <a:pathLst>
                <a:path w="67" h="104">
                  <a:moveTo>
                    <a:pt x="65" y="2"/>
                  </a:moveTo>
                  <a:lnTo>
                    <a:pt x="65" y="2"/>
                  </a:lnTo>
                  <a:lnTo>
                    <a:pt x="63" y="2"/>
                  </a:lnTo>
                  <a:lnTo>
                    <a:pt x="59" y="2"/>
                  </a:lnTo>
                  <a:lnTo>
                    <a:pt x="57" y="0"/>
                  </a:lnTo>
                  <a:lnTo>
                    <a:pt x="49" y="0"/>
                  </a:lnTo>
                  <a:lnTo>
                    <a:pt x="49" y="2"/>
                  </a:lnTo>
                  <a:lnTo>
                    <a:pt x="43" y="4"/>
                  </a:lnTo>
                  <a:lnTo>
                    <a:pt x="36" y="4"/>
                  </a:lnTo>
                  <a:lnTo>
                    <a:pt x="28" y="2"/>
                  </a:lnTo>
                  <a:lnTo>
                    <a:pt x="26" y="2"/>
                  </a:lnTo>
                  <a:lnTo>
                    <a:pt x="20" y="9"/>
                  </a:lnTo>
                  <a:lnTo>
                    <a:pt x="20" y="6"/>
                  </a:lnTo>
                  <a:lnTo>
                    <a:pt x="10" y="21"/>
                  </a:lnTo>
                  <a:lnTo>
                    <a:pt x="10" y="31"/>
                  </a:lnTo>
                  <a:lnTo>
                    <a:pt x="6" y="35"/>
                  </a:lnTo>
                  <a:lnTo>
                    <a:pt x="0" y="39"/>
                  </a:lnTo>
                  <a:lnTo>
                    <a:pt x="0" y="41"/>
                  </a:lnTo>
                  <a:lnTo>
                    <a:pt x="0" y="43"/>
                  </a:lnTo>
                  <a:lnTo>
                    <a:pt x="2" y="51"/>
                  </a:lnTo>
                  <a:lnTo>
                    <a:pt x="2" y="63"/>
                  </a:lnTo>
                  <a:lnTo>
                    <a:pt x="6" y="69"/>
                  </a:lnTo>
                  <a:lnTo>
                    <a:pt x="8" y="71"/>
                  </a:lnTo>
                  <a:lnTo>
                    <a:pt x="8" y="72"/>
                  </a:lnTo>
                  <a:lnTo>
                    <a:pt x="6" y="78"/>
                  </a:lnTo>
                  <a:lnTo>
                    <a:pt x="8" y="92"/>
                  </a:lnTo>
                  <a:lnTo>
                    <a:pt x="10" y="102"/>
                  </a:lnTo>
                  <a:lnTo>
                    <a:pt x="18" y="100"/>
                  </a:lnTo>
                  <a:lnTo>
                    <a:pt x="30" y="104"/>
                  </a:lnTo>
                  <a:lnTo>
                    <a:pt x="34" y="98"/>
                  </a:lnTo>
                  <a:lnTo>
                    <a:pt x="28" y="92"/>
                  </a:lnTo>
                  <a:lnTo>
                    <a:pt x="30" y="82"/>
                  </a:lnTo>
                  <a:lnTo>
                    <a:pt x="43" y="88"/>
                  </a:lnTo>
                  <a:lnTo>
                    <a:pt x="47" y="84"/>
                  </a:lnTo>
                  <a:lnTo>
                    <a:pt x="49" y="88"/>
                  </a:lnTo>
                  <a:lnTo>
                    <a:pt x="57" y="88"/>
                  </a:lnTo>
                  <a:lnTo>
                    <a:pt x="63" y="74"/>
                  </a:lnTo>
                  <a:lnTo>
                    <a:pt x="67" y="69"/>
                  </a:lnTo>
                  <a:lnTo>
                    <a:pt x="67" y="63"/>
                  </a:lnTo>
                  <a:lnTo>
                    <a:pt x="63" y="59"/>
                  </a:lnTo>
                  <a:lnTo>
                    <a:pt x="59" y="53"/>
                  </a:lnTo>
                  <a:lnTo>
                    <a:pt x="57" y="49"/>
                  </a:lnTo>
                  <a:lnTo>
                    <a:pt x="57" y="25"/>
                  </a:lnTo>
                  <a:lnTo>
                    <a:pt x="65" y="13"/>
                  </a:lnTo>
                  <a:lnTo>
                    <a:pt x="65" y="6"/>
                  </a:lnTo>
                  <a:lnTo>
                    <a:pt x="65" y="9"/>
                  </a:lnTo>
                  <a:lnTo>
                    <a:pt x="65" y="6"/>
                  </a:lnTo>
                  <a:lnTo>
                    <a:pt x="65" y="4"/>
                  </a:lnTo>
                  <a:lnTo>
                    <a:pt x="65" y="2"/>
                  </a:lnTo>
                  <a:lnTo>
                    <a:pt x="65" y="2"/>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976" name="Freeform 711">
              <a:extLst>
                <a:ext uri="{FF2B5EF4-FFF2-40B4-BE49-F238E27FC236}">
                  <a16:creationId xmlns:a16="http://schemas.microsoft.com/office/drawing/2014/main" id="{EAE0F308-B97A-A94B-BDE1-62F9C0BF7DC8}"/>
                </a:ext>
              </a:extLst>
            </p:cNvPr>
            <p:cNvSpPr>
              <a:spLocks/>
            </p:cNvSpPr>
            <p:nvPr/>
          </p:nvSpPr>
          <p:spPr bwMode="gray">
            <a:xfrm>
              <a:off x="2894013" y="4686293"/>
              <a:ext cx="325438" cy="581025"/>
            </a:xfrm>
            <a:custGeom>
              <a:avLst/>
              <a:gdLst/>
              <a:ahLst/>
              <a:cxnLst>
                <a:cxn ang="0">
                  <a:pos x="201" y="315"/>
                </a:cxn>
                <a:cxn ang="0">
                  <a:pos x="201" y="303"/>
                </a:cxn>
                <a:cxn ang="0">
                  <a:pos x="195" y="277"/>
                </a:cxn>
                <a:cxn ang="0">
                  <a:pos x="173" y="238"/>
                </a:cxn>
                <a:cxn ang="0">
                  <a:pos x="175" y="185"/>
                </a:cxn>
                <a:cxn ang="0">
                  <a:pos x="146" y="195"/>
                </a:cxn>
                <a:cxn ang="0">
                  <a:pos x="140" y="185"/>
                </a:cxn>
                <a:cxn ang="0">
                  <a:pos x="130" y="175"/>
                </a:cxn>
                <a:cxn ang="0">
                  <a:pos x="120" y="167"/>
                </a:cxn>
                <a:cxn ang="0">
                  <a:pos x="120" y="151"/>
                </a:cxn>
                <a:cxn ang="0">
                  <a:pos x="118" y="145"/>
                </a:cxn>
                <a:cxn ang="0">
                  <a:pos x="120" y="137"/>
                </a:cxn>
                <a:cxn ang="0">
                  <a:pos x="126" y="126"/>
                </a:cxn>
                <a:cxn ang="0">
                  <a:pos x="132" y="106"/>
                </a:cxn>
                <a:cxn ang="0">
                  <a:pos x="156" y="90"/>
                </a:cxn>
                <a:cxn ang="0">
                  <a:pos x="177" y="86"/>
                </a:cxn>
                <a:cxn ang="0">
                  <a:pos x="175" y="78"/>
                </a:cxn>
                <a:cxn ang="0">
                  <a:pos x="179" y="43"/>
                </a:cxn>
                <a:cxn ang="0">
                  <a:pos x="164" y="37"/>
                </a:cxn>
                <a:cxn ang="0">
                  <a:pos x="150" y="33"/>
                </a:cxn>
                <a:cxn ang="0">
                  <a:pos x="138" y="37"/>
                </a:cxn>
                <a:cxn ang="0">
                  <a:pos x="136" y="23"/>
                </a:cxn>
                <a:cxn ang="0">
                  <a:pos x="118" y="19"/>
                </a:cxn>
                <a:cxn ang="0">
                  <a:pos x="110" y="7"/>
                </a:cxn>
                <a:cxn ang="0">
                  <a:pos x="104" y="0"/>
                </a:cxn>
                <a:cxn ang="0">
                  <a:pos x="95" y="7"/>
                </a:cxn>
                <a:cxn ang="0">
                  <a:pos x="99" y="29"/>
                </a:cxn>
                <a:cxn ang="0">
                  <a:pos x="91" y="43"/>
                </a:cxn>
                <a:cxn ang="0">
                  <a:pos x="61" y="63"/>
                </a:cxn>
                <a:cxn ang="0">
                  <a:pos x="43" y="92"/>
                </a:cxn>
                <a:cxn ang="0">
                  <a:pos x="34" y="100"/>
                </a:cxn>
                <a:cxn ang="0">
                  <a:pos x="26" y="90"/>
                </a:cxn>
                <a:cxn ang="0">
                  <a:pos x="18" y="92"/>
                </a:cxn>
                <a:cxn ang="0">
                  <a:pos x="18" y="80"/>
                </a:cxn>
                <a:cxn ang="0">
                  <a:pos x="6" y="78"/>
                </a:cxn>
                <a:cxn ang="0">
                  <a:pos x="0" y="92"/>
                </a:cxn>
                <a:cxn ang="0">
                  <a:pos x="6" y="100"/>
                </a:cxn>
                <a:cxn ang="0">
                  <a:pos x="8" y="116"/>
                </a:cxn>
                <a:cxn ang="0">
                  <a:pos x="26" y="137"/>
                </a:cxn>
                <a:cxn ang="0">
                  <a:pos x="34" y="147"/>
                </a:cxn>
                <a:cxn ang="0">
                  <a:pos x="47" y="165"/>
                </a:cxn>
                <a:cxn ang="0">
                  <a:pos x="57" y="181"/>
                </a:cxn>
                <a:cxn ang="0">
                  <a:pos x="63" y="197"/>
                </a:cxn>
                <a:cxn ang="0">
                  <a:pos x="71" y="218"/>
                </a:cxn>
                <a:cxn ang="0">
                  <a:pos x="75" y="234"/>
                </a:cxn>
                <a:cxn ang="0">
                  <a:pos x="77" y="244"/>
                </a:cxn>
                <a:cxn ang="0">
                  <a:pos x="89" y="260"/>
                </a:cxn>
                <a:cxn ang="0">
                  <a:pos x="91" y="285"/>
                </a:cxn>
                <a:cxn ang="0">
                  <a:pos x="102" y="305"/>
                </a:cxn>
                <a:cxn ang="0">
                  <a:pos x="118" y="317"/>
                </a:cxn>
                <a:cxn ang="0">
                  <a:pos x="132" y="327"/>
                </a:cxn>
                <a:cxn ang="0">
                  <a:pos x="146" y="336"/>
                </a:cxn>
                <a:cxn ang="0">
                  <a:pos x="169" y="348"/>
                </a:cxn>
                <a:cxn ang="0">
                  <a:pos x="179" y="358"/>
                </a:cxn>
                <a:cxn ang="0">
                  <a:pos x="193" y="362"/>
                </a:cxn>
                <a:cxn ang="0">
                  <a:pos x="193" y="346"/>
                </a:cxn>
                <a:cxn ang="0">
                  <a:pos x="203" y="327"/>
                </a:cxn>
                <a:cxn ang="0">
                  <a:pos x="191" y="317"/>
                </a:cxn>
                <a:cxn ang="0">
                  <a:pos x="197" y="313"/>
                </a:cxn>
                <a:cxn ang="0">
                  <a:pos x="201" y="317"/>
                </a:cxn>
              </a:cxnLst>
              <a:rect l="0" t="0" r="r" b="b"/>
              <a:pathLst>
                <a:path w="205" h="366">
                  <a:moveTo>
                    <a:pt x="201" y="317"/>
                  </a:moveTo>
                  <a:lnTo>
                    <a:pt x="201" y="317"/>
                  </a:lnTo>
                  <a:lnTo>
                    <a:pt x="201" y="315"/>
                  </a:lnTo>
                  <a:lnTo>
                    <a:pt x="197" y="309"/>
                  </a:lnTo>
                  <a:lnTo>
                    <a:pt x="197" y="305"/>
                  </a:lnTo>
                  <a:lnTo>
                    <a:pt x="201" y="303"/>
                  </a:lnTo>
                  <a:lnTo>
                    <a:pt x="195" y="293"/>
                  </a:lnTo>
                  <a:lnTo>
                    <a:pt x="195" y="285"/>
                  </a:lnTo>
                  <a:lnTo>
                    <a:pt x="195" y="277"/>
                  </a:lnTo>
                  <a:lnTo>
                    <a:pt x="201" y="265"/>
                  </a:lnTo>
                  <a:lnTo>
                    <a:pt x="191" y="246"/>
                  </a:lnTo>
                  <a:lnTo>
                    <a:pt x="173" y="238"/>
                  </a:lnTo>
                  <a:lnTo>
                    <a:pt x="175" y="189"/>
                  </a:lnTo>
                  <a:lnTo>
                    <a:pt x="175" y="187"/>
                  </a:lnTo>
                  <a:lnTo>
                    <a:pt x="175" y="185"/>
                  </a:lnTo>
                  <a:lnTo>
                    <a:pt x="173" y="187"/>
                  </a:lnTo>
                  <a:lnTo>
                    <a:pt x="160" y="195"/>
                  </a:lnTo>
                  <a:lnTo>
                    <a:pt x="146" y="195"/>
                  </a:lnTo>
                  <a:lnTo>
                    <a:pt x="142" y="191"/>
                  </a:lnTo>
                  <a:lnTo>
                    <a:pt x="140" y="187"/>
                  </a:lnTo>
                  <a:lnTo>
                    <a:pt x="140" y="185"/>
                  </a:lnTo>
                  <a:lnTo>
                    <a:pt x="136" y="181"/>
                  </a:lnTo>
                  <a:lnTo>
                    <a:pt x="132" y="179"/>
                  </a:lnTo>
                  <a:lnTo>
                    <a:pt x="130" y="175"/>
                  </a:lnTo>
                  <a:lnTo>
                    <a:pt x="128" y="171"/>
                  </a:lnTo>
                  <a:lnTo>
                    <a:pt x="122" y="169"/>
                  </a:lnTo>
                  <a:lnTo>
                    <a:pt x="120" y="167"/>
                  </a:lnTo>
                  <a:lnTo>
                    <a:pt x="122" y="159"/>
                  </a:lnTo>
                  <a:lnTo>
                    <a:pt x="122" y="155"/>
                  </a:lnTo>
                  <a:lnTo>
                    <a:pt x="120" y="151"/>
                  </a:lnTo>
                  <a:lnTo>
                    <a:pt x="120" y="149"/>
                  </a:lnTo>
                  <a:lnTo>
                    <a:pt x="118" y="149"/>
                  </a:lnTo>
                  <a:lnTo>
                    <a:pt x="118" y="145"/>
                  </a:lnTo>
                  <a:lnTo>
                    <a:pt x="114" y="139"/>
                  </a:lnTo>
                  <a:lnTo>
                    <a:pt x="118" y="137"/>
                  </a:lnTo>
                  <a:lnTo>
                    <a:pt x="120" y="137"/>
                  </a:lnTo>
                  <a:lnTo>
                    <a:pt x="122" y="139"/>
                  </a:lnTo>
                  <a:lnTo>
                    <a:pt x="122" y="130"/>
                  </a:lnTo>
                  <a:lnTo>
                    <a:pt x="126" y="126"/>
                  </a:lnTo>
                  <a:lnTo>
                    <a:pt x="128" y="120"/>
                  </a:lnTo>
                  <a:lnTo>
                    <a:pt x="130" y="112"/>
                  </a:lnTo>
                  <a:lnTo>
                    <a:pt x="132" y="106"/>
                  </a:lnTo>
                  <a:lnTo>
                    <a:pt x="138" y="100"/>
                  </a:lnTo>
                  <a:lnTo>
                    <a:pt x="148" y="92"/>
                  </a:lnTo>
                  <a:lnTo>
                    <a:pt x="156" y="90"/>
                  </a:lnTo>
                  <a:lnTo>
                    <a:pt x="164" y="88"/>
                  </a:lnTo>
                  <a:lnTo>
                    <a:pt x="175" y="86"/>
                  </a:lnTo>
                  <a:lnTo>
                    <a:pt x="177" y="86"/>
                  </a:lnTo>
                  <a:lnTo>
                    <a:pt x="179" y="82"/>
                  </a:lnTo>
                  <a:lnTo>
                    <a:pt x="179" y="80"/>
                  </a:lnTo>
                  <a:lnTo>
                    <a:pt x="175" y="78"/>
                  </a:lnTo>
                  <a:lnTo>
                    <a:pt x="167" y="78"/>
                  </a:lnTo>
                  <a:lnTo>
                    <a:pt x="183" y="47"/>
                  </a:lnTo>
                  <a:lnTo>
                    <a:pt x="179" y="43"/>
                  </a:lnTo>
                  <a:lnTo>
                    <a:pt x="175" y="41"/>
                  </a:lnTo>
                  <a:lnTo>
                    <a:pt x="167" y="39"/>
                  </a:lnTo>
                  <a:lnTo>
                    <a:pt x="164" y="37"/>
                  </a:lnTo>
                  <a:lnTo>
                    <a:pt x="160" y="33"/>
                  </a:lnTo>
                  <a:lnTo>
                    <a:pt x="156" y="33"/>
                  </a:lnTo>
                  <a:lnTo>
                    <a:pt x="150" y="33"/>
                  </a:lnTo>
                  <a:lnTo>
                    <a:pt x="150" y="39"/>
                  </a:lnTo>
                  <a:lnTo>
                    <a:pt x="140" y="37"/>
                  </a:lnTo>
                  <a:lnTo>
                    <a:pt x="138" y="37"/>
                  </a:lnTo>
                  <a:lnTo>
                    <a:pt x="136" y="33"/>
                  </a:lnTo>
                  <a:lnTo>
                    <a:pt x="136" y="31"/>
                  </a:lnTo>
                  <a:lnTo>
                    <a:pt x="136" y="23"/>
                  </a:lnTo>
                  <a:lnTo>
                    <a:pt x="126" y="23"/>
                  </a:lnTo>
                  <a:lnTo>
                    <a:pt x="120" y="21"/>
                  </a:lnTo>
                  <a:lnTo>
                    <a:pt x="118" y="19"/>
                  </a:lnTo>
                  <a:lnTo>
                    <a:pt x="118" y="17"/>
                  </a:lnTo>
                  <a:lnTo>
                    <a:pt x="114" y="11"/>
                  </a:lnTo>
                  <a:lnTo>
                    <a:pt x="110" y="7"/>
                  </a:lnTo>
                  <a:lnTo>
                    <a:pt x="108" y="7"/>
                  </a:lnTo>
                  <a:lnTo>
                    <a:pt x="104" y="3"/>
                  </a:lnTo>
                  <a:lnTo>
                    <a:pt x="104" y="0"/>
                  </a:lnTo>
                  <a:lnTo>
                    <a:pt x="95" y="0"/>
                  </a:lnTo>
                  <a:lnTo>
                    <a:pt x="91" y="3"/>
                  </a:lnTo>
                  <a:lnTo>
                    <a:pt x="95" y="7"/>
                  </a:lnTo>
                  <a:lnTo>
                    <a:pt x="95" y="19"/>
                  </a:lnTo>
                  <a:lnTo>
                    <a:pt x="99" y="27"/>
                  </a:lnTo>
                  <a:lnTo>
                    <a:pt x="99" y="29"/>
                  </a:lnTo>
                  <a:lnTo>
                    <a:pt x="93" y="29"/>
                  </a:lnTo>
                  <a:lnTo>
                    <a:pt x="93" y="37"/>
                  </a:lnTo>
                  <a:lnTo>
                    <a:pt x="91" y="43"/>
                  </a:lnTo>
                  <a:lnTo>
                    <a:pt x="83" y="51"/>
                  </a:lnTo>
                  <a:lnTo>
                    <a:pt x="67" y="59"/>
                  </a:lnTo>
                  <a:lnTo>
                    <a:pt x="61" y="63"/>
                  </a:lnTo>
                  <a:lnTo>
                    <a:pt x="53" y="72"/>
                  </a:lnTo>
                  <a:lnTo>
                    <a:pt x="47" y="80"/>
                  </a:lnTo>
                  <a:lnTo>
                    <a:pt x="43" y="92"/>
                  </a:lnTo>
                  <a:lnTo>
                    <a:pt x="39" y="96"/>
                  </a:lnTo>
                  <a:lnTo>
                    <a:pt x="37" y="98"/>
                  </a:lnTo>
                  <a:lnTo>
                    <a:pt x="34" y="100"/>
                  </a:lnTo>
                  <a:lnTo>
                    <a:pt x="30" y="100"/>
                  </a:lnTo>
                  <a:lnTo>
                    <a:pt x="28" y="98"/>
                  </a:lnTo>
                  <a:lnTo>
                    <a:pt x="26" y="90"/>
                  </a:lnTo>
                  <a:lnTo>
                    <a:pt x="24" y="88"/>
                  </a:lnTo>
                  <a:lnTo>
                    <a:pt x="24" y="90"/>
                  </a:lnTo>
                  <a:lnTo>
                    <a:pt x="18" y="92"/>
                  </a:lnTo>
                  <a:lnTo>
                    <a:pt x="12" y="88"/>
                  </a:lnTo>
                  <a:lnTo>
                    <a:pt x="10" y="86"/>
                  </a:lnTo>
                  <a:lnTo>
                    <a:pt x="18" y="80"/>
                  </a:lnTo>
                  <a:lnTo>
                    <a:pt x="16" y="78"/>
                  </a:lnTo>
                  <a:lnTo>
                    <a:pt x="12" y="70"/>
                  </a:lnTo>
                  <a:lnTo>
                    <a:pt x="6" y="78"/>
                  </a:lnTo>
                  <a:lnTo>
                    <a:pt x="0" y="88"/>
                  </a:lnTo>
                  <a:lnTo>
                    <a:pt x="0" y="90"/>
                  </a:lnTo>
                  <a:lnTo>
                    <a:pt x="0" y="92"/>
                  </a:lnTo>
                  <a:lnTo>
                    <a:pt x="2" y="98"/>
                  </a:lnTo>
                  <a:lnTo>
                    <a:pt x="6" y="98"/>
                  </a:lnTo>
                  <a:lnTo>
                    <a:pt x="6" y="100"/>
                  </a:lnTo>
                  <a:lnTo>
                    <a:pt x="2" y="106"/>
                  </a:lnTo>
                  <a:lnTo>
                    <a:pt x="8" y="110"/>
                  </a:lnTo>
                  <a:lnTo>
                    <a:pt x="8" y="116"/>
                  </a:lnTo>
                  <a:lnTo>
                    <a:pt x="6" y="120"/>
                  </a:lnTo>
                  <a:lnTo>
                    <a:pt x="16" y="128"/>
                  </a:lnTo>
                  <a:lnTo>
                    <a:pt x="26" y="137"/>
                  </a:lnTo>
                  <a:lnTo>
                    <a:pt x="28" y="139"/>
                  </a:lnTo>
                  <a:lnTo>
                    <a:pt x="28" y="145"/>
                  </a:lnTo>
                  <a:lnTo>
                    <a:pt x="34" y="147"/>
                  </a:lnTo>
                  <a:lnTo>
                    <a:pt x="37" y="149"/>
                  </a:lnTo>
                  <a:lnTo>
                    <a:pt x="37" y="155"/>
                  </a:lnTo>
                  <a:lnTo>
                    <a:pt x="47" y="165"/>
                  </a:lnTo>
                  <a:lnTo>
                    <a:pt x="55" y="177"/>
                  </a:lnTo>
                  <a:lnTo>
                    <a:pt x="57" y="177"/>
                  </a:lnTo>
                  <a:lnTo>
                    <a:pt x="57" y="181"/>
                  </a:lnTo>
                  <a:lnTo>
                    <a:pt x="61" y="185"/>
                  </a:lnTo>
                  <a:lnTo>
                    <a:pt x="63" y="187"/>
                  </a:lnTo>
                  <a:lnTo>
                    <a:pt x="63" y="197"/>
                  </a:lnTo>
                  <a:lnTo>
                    <a:pt x="67" y="200"/>
                  </a:lnTo>
                  <a:lnTo>
                    <a:pt x="67" y="210"/>
                  </a:lnTo>
                  <a:lnTo>
                    <a:pt x="71" y="218"/>
                  </a:lnTo>
                  <a:lnTo>
                    <a:pt x="71" y="224"/>
                  </a:lnTo>
                  <a:lnTo>
                    <a:pt x="71" y="226"/>
                  </a:lnTo>
                  <a:lnTo>
                    <a:pt x="75" y="234"/>
                  </a:lnTo>
                  <a:lnTo>
                    <a:pt x="77" y="236"/>
                  </a:lnTo>
                  <a:lnTo>
                    <a:pt x="77" y="240"/>
                  </a:lnTo>
                  <a:lnTo>
                    <a:pt x="77" y="244"/>
                  </a:lnTo>
                  <a:lnTo>
                    <a:pt x="83" y="246"/>
                  </a:lnTo>
                  <a:lnTo>
                    <a:pt x="85" y="254"/>
                  </a:lnTo>
                  <a:lnTo>
                    <a:pt x="89" y="260"/>
                  </a:lnTo>
                  <a:lnTo>
                    <a:pt x="91" y="264"/>
                  </a:lnTo>
                  <a:lnTo>
                    <a:pt x="93" y="275"/>
                  </a:lnTo>
                  <a:lnTo>
                    <a:pt x="91" y="285"/>
                  </a:lnTo>
                  <a:lnTo>
                    <a:pt x="99" y="293"/>
                  </a:lnTo>
                  <a:lnTo>
                    <a:pt x="102" y="303"/>
                  </a:lnTo>
                  <a:lnTo>
                    <a:pt x="102" y="305"/>
                  </a:lnTo>
                  <a:lnTo>
                    <a:pt x="104" y="307"/>
                  </a:lnTo>
                  <a:lnTo>
                    <a:pt x="110" y="313"/>
                  </a:lnTo>
                  <a:lnTo>
                    <a:pt x="118" y="317"/>
                  </a:lnTo>
                  <a:lnTo>
                    <a:pt x="128" y="325"/>
                  </a:lnTo>
                  <a:lnTo>
                    <a:pt x="128" y="327"/>
                  </a:lnTo>
                  <a:lnTo>
                    <a:pt x="132" y="327"/>
                  </a:lnTo>
                  <a:lnTo>
                    <a:pt x="138" y="332"/>
                  </a:lnTo>
                  <a:lnTo>
                    <a:pt x="146" y="332"/>
                  </a:lnTo>
                  <a:lnTo>
                    <a:pt x="146" y="336"/>
                  </a:lnTo>
                  <a:lnTo>
                    <a:pt x="160" y="344"/>
                  </a:lnTo>
                  <a:lnTo>
                    <a:pt x="164" y="344"/>
                  </a:lnTo>
                  <a:lnTo>
                    <a:pt x="169" y="348"/>
                  </a:lnTo>
                  <a:lnTo>
                    <a:pt x="173" y="348"/>
                  </a:lnTo>
                  <a:lnTo>
                    <a:pt x="177" y="354"/>
                  </a:lnTo>
                  <a:lnTo>
                    <a:pt x="179" y="358"/>
                  </a:lnTo>
                  <a:lnTo>
                    <a:pt x="185" y="366"/>
                  </a:lnTo>
                  <a:lnTo>
                    <a:pt x="187" y="366"/>
                  </a:lnTo>
                  <a:lnTo>
                    <a:pt x="193" y="362"/>
                  </a:lnTo>
                  <a:lnTo>
                    <a:pt x="195" y="356"/>
                  </a:lnTo>
                  <a:lnTo>
                    <a:pt x="197" y="356"/>
                  </a:lnTo>
                  <a:lnTo>
                    <a:pt x="193" y="346"/>
                  </a:lnTo>
                  <a:lnTo>
                    <a:pt x="203" y="332"/>
                  </a:lnTo>
                  <a:lnTo>
                    <a:pt x="205" y="330"/>
                  </a:lnTo>
                  <a:lnTo>
                    <a:pt x="203" y="327"/>
                  </a:lnTo>
                  <a:lnTo>
                    <a:pt x="203" y="323"/>
                  </a:lnTo>
                  <a:lnTo>
                    <a:pt x="195" y="315"/>
                  </a:lnTo>
                  <a:lnTo>
                    <a:pt x="191" y="317"/>
                  </a:lnTo>
                  <a:lnTo>
                    <a:pt x="191" y="307"/>
                  </a:lnTo>
                  <a:lnTo>
                    <a:pt x="193" y="305"/>
                  </a:lnTo>
                  <a:lnTo>
                    <a:pt x="197" y="313"/>
                  </a:lnTo>
                  <a:lnTo>
                    <a:pt x="197" y="315"/>
                  </a:lnTo>
                  <a:lnTo>
                    <a:pt x="201" y="317"/>
                  </a:lnTo>
                  <a:lnTo>
                    <a:pt x="201" y="317"/>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977" name="Freeform 712">
              <a:extLst>
                <a:ext uri="{FF2B5EF4-FFF2-40B4-BE49-F238E27FC236}">
                  <a16:creationId xmlns:a16="http://schemas.microsoft.com/office/drawing/2014/main" id="{19C39F09-5DC9-D24F-8EC1-9F2F8F5CAA81}"/>
                </a:ext>
              </a:extLst>
            </p:cNvPr>
            <p:cNvSpPr>
              <a:spLocks/>
            </p:cNvSpPr>
            <p:nvPr/>
          </p:nvSpPr>
          <p:spPr bwMode="gray">
            <a:xfrm>
              <a:off x="3394075" y="5305419"/>
              <a:ext cx="215899" cy="274638"/>
            </a:xfrm>
            <a:custGeom>
              <a:avLst/>
              <a:gdLst/>
              <a:ahLst/>
              <a:cxnLst>
                <a:cxn ang="0">
                  <a:pos x="63" y="2"/>
                </a:cxn>
                <a:cxn ang="0">
                  <a:pos x="28" y="0"/>
                </a:cxn>
                <a:cxn ang="0">
                  <a:pos x="18" y="13"/>
                </a:cxn>
                <a:cxn ang="0">
                  <a:pos x="14" y="27"/>
                </a:cxn>
                <a:cxn ang="0">
                  <a:pos x="0" y="55"/>
                </a:cxn>
                <a:cxn ang="0">
                  <a:pos x="16" y="71"/>
                </a:cxn>
                <a:cxn ang="0">
                  <a:pos x="24" y="78"/>
                </a:cxn>
                <a:cxn ang="0">
                  <a:pos x="28" y="84"/>
                </a:cxn>
                <a:cxn ang="0">
                  <a:pos x="34" y="94"/>
                </a:cxn>
                <a:cxn ang="0">
                  <a:pos x="44" y="98"/>
                </a:cxn>
                <a:cxn ang="0">
                  <a:pos x="51" y="108"/>
                </a:cxn>
                <a:cxn ang="0">
                  <a:pos x="55" y="108"/>
                </a:cxn>
                <a:cxn ang="0">
                  <a:pos x="65" y="114"/>
                </a:cxn>
                <a:cxn ang="0">
                  <a:pos x="75" y="128"/>
                </a:cxn>
                <a:cxn ang="0">
                  <a:pos x="79" y="132"/>
                </a:cxn>
                <a:cxn ang="0">
                  <a:pos x="73" y="149"/>
                </a:cxn>
                <a:cxn ang="0">
                  <a:pos x="63" y="163"/>
                </a:cxn>
                <a:cxn ang="0">
                  <a:pos x="67" y="169"/>
                </a:cxn>
                <a:cxn ang="0">
                  <a:pos x="81" y="171"/>
                </a:cxn>
                <a:cxn ang="0">
                  <a:pos x="91" y="171"/>
                </a:cxn>
                <a:cxn ang="0">
                  <a:pos x="105" y="173"/>
                </a:cxn>
                <a:cxn ang="0">
                  <a:pos x="114" y="171"/>
                </a:cxn>
                <a:cxn ang="0">
                  <a:pos x="120" y="163"/>
                </a:cxn>
                <a:cxn ang="0">
                  <a:pos x="128" y="157"/>
                </a:cxn>
                <a:cxn ang="0">
                  <a:pos x="128" y="141"/>
                </a:cxn>
                <a:cxn ang="0">
                  <a:pos x="128" y="138"/>
                </a:cxn>
                <a:cxn ang="0">
                  <a:pos x="130" y="124"/>
                </a:cxn>
                <a:cxn ang="0">
                  <a:pos x="132" y="104"/>
                </a:cxn>
                <a:cxn ang="0">
                  <a:pos x="132" y="98"/>
                </a:cxn>
                <a:cxn ang="0">
                  <a:pos x="126" y="100"/>
                </a:cxn>
                <a:cxn ang="0">
                  <a:pos x="122" y="98"/>
                </a:cxn>
                <a:cxn ang="0">
                  <a:pos x="120" y="72"/>
                </a:cxn>
                <a:cxn ang="0">
                  <a:pos x="118" y="65"/>
                </a:cxn>
                <a:cxn ang="0">
                  <a:pos x="111" y="63"/>
                </a:cxn>
                <a:cxn ang="0">
                  <a:pos x="109" y="59"/>
                </a:cxn>
                <a:cxn ang="0">
                  <a:pos x="101" y="55"/>
                </a:cxn>
                <a:cxn ang="0">
                  <a:pos x="83" y="53"/>
                </a:cxn>
                <a:cxn ang="0">
                  <a:pos x="81" y="45"/>
                </a:cxn>
                <a:cxn ang="0">
                  <a:pos x="79" y="39"/>
                </a:cxn>
                <a:cxn ang="0">
                  <a:pos x="79" y="21"/>
                </a:cxn>
                <a:cxn ang="0">
                  <a:pos x="71" y="9"/>
                </a:cxn>
              </a:cxnLst>
              <a:rect l="0" t="0" r="r" b="b"/>
              <a:pathLst>
                <a:path w="136" h="173">
                  <a:moveTo>
                    <a:pt x="71" y="9"/>
                  </a:moveTo>
                  <a:lnTo>
                    <a:pt x="63" y="2"/>
                  </a:lnTo>
                  <a:lnTo>
                    <a:pt x="48" y="0"/>
                  </a:lnTo>
                  <a:lnTo>
                    <a:pt x="28" y="0"/>
                  </a:lnTo>
                  <a:lnTo>
                    <a:pt x="24" y="7"/>
                  </a:lnTo>
                  <a:lnTo>
                    <a:pt x="18" y="13"/>
                  </a:lnTo>
                  <a:lnTo>
                    <a:pt x="16" y="21"/>
                  </a:lnTo>
                  <a:lnTo>
                    <a:pt x="14" y="27"/>
                  </a:lnTo>
                  <a:lnTo>
                    <a:pt x="14" y="33"/>
                  </a:lnTo>
                  <a:lnTo>
                    <a:pt x="0" y="55"/>
                  </a:lnTo>
                  <a:lnTo>
                    <a:pt x="10" y="63"/>
                  </a:lnTo>
                  <a:lnTo>
                    <a:pt x="16" y="71"/>
                  </a:lnTo>
                  <a:lnTo>
                    <a:pt x="18" y="74"/>
                  </a:lnTo>
                  <a:lnTo>
                    <a:pt x="24" y="78"/>
                  </a:lnTo>
                  <a:lnTo>
                    <a:pt x="26" y="80"/>
                  </a:lnTo>
                  <a:lnTo>
                    <a:pt x="28" y="84"/>
                  </a:lnTo>
                  <a:lnTo>
                    <a:pt x="34" y="92"/>
                  </a:lnTo>
                  <a:lnTo>
                    <a:pt x="34" y="94"/>
                  </a:lnTo>
                  <a:lnTo>
                    <a:pt x="36" y="98"/>
                  </a:lnTo>
                  <a:lnTo>
                    <a:pt x="44" y="98"/>
                  </a:lnTo>
                  <a:lnTo>
                    <a:pt x="46" y="104"/>
                  </a:lnTo>
                  <a:lnTo>
                    <a:pt x="51" y="108"/>
                  </a:lnTo>
                  <a:lnTo>
                    <a:pt x="53" y="108"/>
                  </a:lnTo>
                  <a:lnTo>
                    <a:pt x="55" y="108"/>
                  </a:lnTo>
                  <a:lnTo>
                    <a:pt x="57" y="110"/>
                  </a:lnTo>
                  <a:lnTo>
                    <a:pt x="65" y="114"/>
                  </a:lnTo>
                  <a:lnTo>
                    <a:pt x="67" y="120"/>
                  </a:lnTo>
                  <a:lnTo>
                    <a:pt x="75" y="128"/>
                  </a:lnTo>
                  <a:lnTo>
                    <a:pt x="79" y="130"/>
                  </a:lnTo>
                  <a:lnTo>
                    <a:pt x="79" y="132"/>
                  </a:lnTo>
                  <a:lnTo>
                    <a:pt x="75" y="139"/>
                  </a:lnTo>
                  <a:lnTo>
                    <a:pt x="73" y="149"/>
                  </a:lnTo>
                  <a:lnTo>
                    <a:pt x="67" y="157"/>
                  </a:lnTo>
                  <a:lnTo>
                    <a:pt x="63" y="163"/>
                  </a:lnTo>
                  <a:lnTo>
                    <a:pt x="63" y="169"/>
                  </a:lnTo>
                  <a:lnTo>
                    <a:pt x="67" y="169"/>
                  </a:lnTo>
                  <a:lnTo>
                    <a:pt x="73" y="169"/>
                  </a:lnTo>
                  <a:lnTo>
                    <a:pt x="81" y="171"/>
                  </a:lnTo>
                  <a:lnTo>
                    <a:pt x="85" y="173"/>
                  </a:lnTo>
                  <a:lnTo>
                    <a:pt x="91" y="171"/>
                  </a:lnTo>
                  <a:lnTo>
                    <a:pt x="99" y="171"/>
                  </a:lnTo>
                  <a:lnTo>
                    <a:pt x="105" y="173"/>
                  </a:lnTo>
                  <a:lnTo>
                    <a:pt x="113" y="173"/>
                  </a:lnTo>
                  <a:lnTo>
                    <a:pt x="114" y="171"/>
                  </a:lnTo>
                  <a:lnTo>
                    <a:pt x="118" y="169"/>
                  </a:lnTo>
                  <a:lnTo>
                    <a:pt x="120" y="163"/>
                  </a:lnTo>
                  <a:lnTo>
                    <a:pt x="126" y="159"/>
                  </a:lnTo>
                  <a:lnTo>
                    <a:pt x="128" y="157"/>
                  </a:lnTo>
                  <a:lnTo>
                    <a:pt x="128" y="151"/>
                  </a:lnTo>
                  <a:lnTo>
                    <a:pt x="128" y="141"/>
                  </a:lnTo>
                  <a:lnTo>
                    <a:pt x="126" y="139"/>
                  </a:lnTo>
                  <a:lnTo>
                    <a:pt x="128" y="138"/>
                  </a:lnTo>
                  <a:lnTo>
                    <a:pt x="130" y="134"/>
                  </a:lnTo>
                  <a:lnTo>
                    <a:pt x="130" y="124"/>
                  </a:lnTo>
                  <a:lnTo>
                    <a:pt x="132" y="114"/>
                  </a:lnTo>
                  <a:lnTo>
                    <a:pt x="132" y="104"/>
                  </a:lnTo>
                  <a:lnTo>
                    <a:pt x="136" y="98"/>
                  </a:lnTo>
                  <a:lnTo>
                    <a:pt x="132" y="98"/>
                  </a:lnTo>
                  <a:lnTo>
                    <a:pt x="130" y="98"/>
                  </a:lnTo>
                  <a:lnTo>
                    <a:pt x="126" y="100"/>
                  </a:lnTo>
                  <a:lnTo>
                    <a:pt x="122" y="100"/>
                  </a:lnTo>
                  <a:lnTo>
                    <a:pt x="122" y="98"/>
                  </a:lnTo>
                  <a:lnTo>
                    <a:pt x="120" y="90"/>
                  </a:lnTo>
                  <a:lnTo>
                    <a:pt x="120" y="72"/>
                  </a:lnTo>
                  <a:lnTo>
                    <a:pt x="120" y="69"/>
                  </a:lnTo>
                  <a:lnTo>
                    <a:pt x="118" y="65"/>
                  </a:lnTo>
                  <a:lnTo>
                    <a:pt x="113" y="63"/>
                  </a:lnTo>
                  <a:lnTo>
                    <a:pt x="111" y="63"/>
                  </a:lnTo>
                  <a:lnTo>
                    <a:pt x="109" y="61"/>
                  </a:lnTo>
                  <a:lnTo>
                    <a:pt x="109" y="59"/>
                  </a:lnTo>
                  <a:lnTo>
                    <a:pt x="105" y="53"/>
                  </a:lnTo>
                  <a:lnTo>
                    <a:pt x="101" y="55"/>
                  </a:lnTo>
                  <a:lnTo>
                    <a:pt x="91" y="55"/>
                  </a:lnTo>
                  <a:lnTo>
                    <a:pt x="83" y="53"/>
                  </a:lnTo>
                  <a:lnTo>
                    <a:pt x="81" y="51"/>
                  </a:lnTo>
                  <a:lnTo>
                    <a:pt x="81" y="45"/>
                  </a:lnTo>
                  <a:lnTo>
                    <a:pt x="79" y="41"/>
                  </a:lnTo>
                  <a:lnTo>
                    <a:pt x="79" y="39"/>
                  </a:lnTo>
                  <a:lnTo>
                    <a:pt x="81" y="29"/>
                  </a:lnTo>
                  <a:lnTo>
                    <a:pt x="79" y="21"/>
                  </a:lnTo>
                  <a:lnTo>
                    <a:pt x="73" y="13"/>
                  </a:lnTo>
                  <a:lnTo>
                    <a:pt x="71" y="9"/>
                  </a:lnTo>
                  <a:lnTo>
                    <a:pt x="71" y="9"/>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978" name="Freeform 713">
              <a:extLst>
                <a:ext uri="{FF2B5EF4-FFF2-40B4-BE49-F238E27FC236}">
                  <a16:creationId xmlns:a16="http://schemas.microsoft.com/office/drawing/2014/main" id="{881D7251-135A-7047-ACF6-613BAD1076E8}"/>
                </a:ext>
              </a:extLst>
            </p:cNvPr>
            <p:cNvSpPr>
              <a:spLocks/>
            </p:cNvSpPr>
            <p:nvPr/>
          </p:nvSpPr>
          <p:spPr bwMode="gray">
            <a:xfrm>
              <a:off x="3416300" y="4394195"/>
              <a:ext cx="128588" cy="254000"/>
            </a:xfrm>
            <a:custGeom>
              <a:avLst/>
              <a:gdLst/>
              <a:ahLst/>
              <a:cxnLst>
                <a:cxn ang="0">
                  <a:pos x="26" y="10"/>
                </a:cxn>
                <a:cxn ang="0">
                  <a:pos x="16" y="18"/>
                </a:cxn>
                <a:cxn ang="0">
                  <a:pos x="10" y="18"/>
                </a:cxn>
                <a:cxn ang="0">
                  <a:pos x="12" y="26"/>
                </a:cxn>
                <a:cxn ang="0">
                  <a:pos x="16" y="32"/>
                </a:cxn>
                <a:cxn ang="0">
                  <a:pos x="22" y="36"/>
                </a:cxn>
                <a:cxn ang="0">
                  <a:pos x="20" y="40"/>
                </a:cxn>
                <a:cxn ang="0">
                  <a:pos x="6" y="42"/>
                </a:cxn>
                <a:cxn ang="0">
                  <a:pos x="6" y="50"/>
                </a:cxn>
                <a:cxn ang="0">
                  <a:pos x="14" y="75"/>
                </a:cxn>
                <a:cxn ang="0">
                  <a:pos x="26" y="77"/>
                </a:cxn>
                <a:cxn ang="0">
                  <a:pos x="32" y="79"/>
                </a:cxn>
                <a:cxn ang="0">
                  <a:pos x="26" y="87"/>
                </a:cxn>
                <a:cxn ang="0">
                  <a:pos x="37" y="91"/>
                </a:cxn>
                <a:cxn ang="0">
                  <a:pos x="34" y="97"/>
                </a:cxn>
                <a:cxn ang="0">
                  <a:pos x="37" y="101"/>
                </a:cxn>
                <a:cxn ang="0">
                  <a:pos x="26" y="115"/>
                </a:cxn>
                <a:cxn ang="0">
                  <a:pos x="24" y="138"/>
                </a:cxn>
                <a:cxn ang="0">
                  <a:pos x="26" y="146"/>
                </a:cxn>
                <a:cxn ang="0">
                  <a:pos x="34" y="154"/>
                </a:cxn>
                <a:cxn ang="0">
                  <a:pos x="37" y="156"/>
                </a:cxn>
                <a:cxn ang="0">
                  <a:pos x="43" y="160"/>
                </a:cxn>
                <a:cxn ang="0">
                  <a:pos x="49" y="156"/>
                </a:cxn>
                <a:cxn ang="0">
                  <a:pos x="53" y="156"/>
                </a:cxn>
                <a:cxn ang="0">
                  <a:pos x="53" y="150"/>
                </a:cxn>
                <a:cxn ang="0">
                  <a:pos x="59" y="148"/>
                </a:cxn>
                <a:cxn ang="0">
                  <a:pos x="63" y="146"/>
                </a:cxn>
                <a:cxn ang="0">
                  <a:pos x="71" y="148"/>
                </a:cxn>
                <a:cxn ang="0">
                  <a:pos x="67" y="124"/>
                </a:cxn>
                <a:cxn ang="0">
                  <a:pos x="69" y="117"/>
                </a:cxn>
                <a:cxn ang="0">
                  <a:pos x="63" y="109"/>
                </a:cxn>
                <a:cxn ang="0">
                  <a:pos x="61" y="89"/>
                </a:cxn>
                <a:cxn ang="0">
                  <a:pos x="61" y="85"/>
                </a:cxn>
                <a:cxn ang="0">
                  <a:pos x="71" y="77"/>
                </a:cxn>
                <a:cxn ang="0">
                  <a:pos x="81" y="52"/>
                </a:cxn>
                <a:cxn ang="0">
                  <a:pos x="77" y="40"/>
                </a:cxn>
                <a:cxn ang="0">
                  <a:pos x="67" y="36"/>
                </a:cxn>
                <a:cxn ang="0">
                  <a:pos x="61" y="36"/>
                </a:cxn>
                <a:cxn ang="0">
                  <a:pos x="59" y="32"/>
                </a:cxn>
                <a:cxn ang="0">
                  <a:pos x="53" y="38"/>
                </a:cxn>
                <a:cxn ang="0">
                  <a:pos x="49" y="46"/>
                </a:cxn>
                <a:cxn ang="0">
                  <a:pos x="47" y="42"/>
                </a:cxn>
                <a:cxn ang="0">
                  <a:pos x="47" y="38"/>
                </a:cxn>
                <a:cxn ang="0">
                  <a:pos x="53" y="28"/>
                </a:cxn>
                <a:cxn ang="0">
                  <a:pos x="43" y="10"/>
                </a:cxn>
                <a:cxn ang="0">
                  <a:pos x="30" y="2"/>
                </a:cxn>
                <a:cxn ang="0">
                  <a:pos x="30" y="0"/>
                </a:cxn>
              </a:cxnLst>
              <a:rect l="0" t="0" r="r" b="b"/>
              <a:pathLst>
                <a:path w="81" h="160">
                  <a:moveTo>
                    <a:pt x="30" y="0"/>
                  </a:moveTo>
                  <a:lnTo>
                    <a:pt x="26" y="10"/>
                  </a:lnTo>
                  <a:lnTo>
                    <a:pt x="24" y="12"/>
                  </a:lnTo>
                  <a:lnTo>
                    <a:pt x="16" y="18"/>
                  </a:lnTo>
                  <a:lnTo>
                    <a:pt x="12" y="18"/>
                  </a:lnTo>
                  <a:lnTo>
                    <a:pt x="10" y="18"/>
                  </a:lnTo>
                  <a:lnTo>
                    <a:pt x="10" y="20"/>
                  </a:lnTo>
                  <a:lnTo>
                    <a:pt x="12" y="26"/>
                  </a:lnTo>
                  <a:lnTo>
                    <a:pt x="14" y="28"/>
                  </a:lnTo>
                  <a:lnTo>
                    <a:pt x="16" y="32"/>
                  </a:lnTo>
                  <a:lnTo>
                    <a:pt x="20" y="32"/>
                  </a:lnTo>
                  <a:lnTo>
                    <a:pt x="22" y="36"/>
                  </a:lnTo>
                  <a:lnTo>
                    <a:pt x="22" y="38"/>
                  </a:lnTo>
                  <a:lnTo>
                    <a:pt x="20" y="40"/>
                  </a:lnTo>
                  <a:lnTo>
                    <a:pt x="16" y="40"/>
                  </a:lnTo>
                  <a:lnTo>
                    <a:pt x="6" y="42"/>
                  </a:lnTo>
                  <a:lnTo>
                    <a:pt x="6" y="46"/>
                  </a:lnTo>
                  <a:lnTo>
                    <a:pt x="6" y="50"/>
                  </a:lnTo>
                  <a:lnTo>
                    <a:pt x="0" y="52"/>
                  </a:lnTo>
                  <a:lnTo>
                    <a:pt x="14" y="75"/>
                  </a:lnTo>
                  <a:lnTo>
                    <a:pt x="20" y="77"/>
                  </a:lnTo>
                  <a:lnTo>
                    <a:pt x="26" y="77"/>
                  </a:lnTo>
                  <a:lnTo>
                    <a:pt x="30" y="77"/>
                  </a:lnTo>
                  <a:lnTo>
                    <a:pt x="32" y="79"/>
                  </a:lnTo>
                  <a:lnTo>
                    <a:pt x="32" y="81"/>
                  </a:lnTo>
                  <a:lnTo>
                    <a:pt x="26" y="87"/>
                  </a:lnTo>
                  <a:lnTo>
                    <a:pt x="34" y="91"/>
                  </a:lnTo>
                  <a:lnTo>
                    <a:pt x="37" y="91"/>
                  </a:lnTo>
                  <a:lnTo>
                    <a:pt x="34" y="95"/>
                  </a:lnTo>
                  <a:lnTo>
                    <a:pt x="34" y="97"/>
                  </a:lnTo>
                  <a:lnTo>
                    <a:pt x="34" y="99"/>
                  </a:lnTo>
                  <a:lnTo>
                    <a:pt x="37" y="101"/>
                  </a:lnTo>
                  <a:lnTo>
                    <a:pt x="34" y="107"/>
                  </a:lnTo>
                  <a:lnTo>
                    <a:pt x="26" y="115"/>
                  </a:lnTo>
                  <a:lnTo>
                    <a:pt x="26" y="124"/>
                  </a:lnTo>
                  <a:lnTo>
                    <a:pt x="24" y="138"/>
                  </a:lnTo>
                  <a:lnTo>
                    <a:pt x="24" y="140"/>
                  </a:lnTo>
                  <a:lnTo>
                    <a:pt x="26" y="146"/>
                  </a:lnTo>
                  <a:lnTo>
                    <a:pt x="30" y="148"/>
                  </a:lnTo>
                  <a:lnTo>
                    <a:pt x="34" y="154"/>
                  </a:lnTo>
                  <a:lnTo>
                    <a:pt x="37" y="154"/>
                  </a:lnTo>
                  <a:lnTo>
                    <a:pt x="37" y="156"/>
                  </a:lnTo>
                  <a:lnTo>
                    <a:pt x="39" y="160"/>
                  </a:lnTo>
                  <a:lnTo>
                    <a:pt x="43" y="160"/>
                  </a:lnTo>
                  <a:lnTo>
                    <a:pt x="47" y="158"/>
                  </a:lnTo>
                  <a:lnTo>
                    <a:pt x="49" y="156"/>
                  </a:lnTo>
                  <a:lnTo>
                    <a:pt x="51" y="156"/>
                  </a:lnTo>
                  <a:lnTo>
                    <a:pt x="53" y="156"/>
                  </a:lnTo>
                  <a:lnTo>
                    <a:pt x="53" y="154"/>
                  </a:lnTo>
                  <a:lnTo>
                    <a:pt x="53" y="150"/>
                  </a:lnTo>
                  <a:lnTo>
                    <a:pt x="57" y="150"/>
                  </a:lnTo>
                  <a:lnTo>
                    <a:pt x="59" y="148"/>
                  </a:lnTo>
                  <a:lnTo>
                    <a:pt x="61" y="146"/>
                  </a:lnTo>
                  <a:lnTo>
                    <a:pt x="63" y="146"/>
                  </a:lnTo>
                  <a:lnTo>
                    <a:pt x="69" y="148"/>
                  </a:lnTo>
                  <a:lnTo>
                    <a:pt x="71" y="148"/>
                  </a:lnTo>
                  <a:lnTo>
                    <a:pt x="69" y="138"/>
                  </a:lnTo>
                  <a:lnTo>
                    <a:pt x="67" y="124"/>
                  </a:lnTo>
                  <a:lnTo>
                    <a:pt x="69" y="118"/>
                  </a:lnTo>
                  <a:lnTo>
                    <a:pt x="69" y="117"/>
                  </a:lnTo>
                  <a:lnTo>
                    <a:pt x="67" y="115"/>
                  </a:lnTo>
                  <a:lnTo>
                    <a:pt x="63" y="109"/>
                  </a:lnTo>
                  <a:lnTo>
                    <a:pt x="63" y="97"/>
                  </a:lnTo>
                  <a:lnTo>
                    <a:pt x="61" y="89"/>
                  </a:lnTo>
                  <a:lnTo>
                    <a:pt x="61" y="87"/>
                  </a:lnTo>
                  <a:lnTo>
                    <a:pt x="61" y="85"/>
                  </a:lnTo>
                  <a:lnTo>
                    <a:pt x="67" y="81"/>
                  </a:lnTo>
                  <a:lnTo>
                    <a:pt x="71" y="77"/>
                  </a:lnTo>
                  <a:lnTo>
                    <a:pt x="71" y="67"/>
                  </a:lnTo>
                  <a:lnTo>
                    <a:pt x="81" y="52"/>
                  </a:lnTo>
                  <a:lnTo>
                    <a:pt x="79" y="46"/>
                  </a:lnTo>
                  <a:lnTo>
                    <a:pt x="77" y="40"/>
                  </a:lnTo>
                  <a:lnTo>
                    <a:pt x="69" y="38"/>
                  </a:lnTo>
                  <a:lnTo>
                    <a:pt x="67" y="36"/>
                  </a:lnTo>
                  <a:lnTo>
                    <a:pt x="63" y="32"/>
                  </a:lnTo>
                  <a:lnTo>
                    <a:pt x="61" y="36"/>
                  </a:lnTo>
                  <a:lnTo>
                    <a:pt x="59" y="36"/>
                  </a:lnTo>
                  <a:lnTo>
                    <a:pt x="59" y="32"/>
                  </a:lnTo>
                  <a:lnTo>
                    <a:pt x="57" y="32"/>
                  </a:lnTo>
                  <a:lnTo>
                    <a:pt x="53" y="38"/>
                  </a:lnTo>
                  <a:lnTo>
                    <a:pt x="53" y="48"/>
                  </a:lnTo>
                  <a:lnTo>
                    <a:pt x="49" y="46"/>
                  </a:lnTo>
                  <a:lnTo>
                    <a:pt x="47" y="46"/>
                  </a:lnTo>
                  <a:lnTo>
                    <a:pt x="47" y="42"/>
                  </a:lnTo>
                  <a:lnTo>
                    <a:pt x="47" y="40"/>
                  </a:lnTo>
                  <a:lnTo>
                    <a:pt x="47" y="38"/>
                  </a:lnTo>
                  <a:lnTo>
                    <a:pt x="51" y="36"/>
                  </a:lnTo>
                  <a:lnTo>
                    <a:pt x="53" y="28"/>
                  </a:lnTo>
                  <a:lnTo>
                    <a:pt x="53" y="20"/>
                  </a:lnTo>
                  <a:lnTo>
                    <a:pt x="43" y="10"/>
                  </a:lnTo>
                  <a:lnTo>
                    <a:pt x="34" y="0"/>
                  </a:lnTo>
                  <a:lnTo>
                    <a:pt x="30" y="2"/>
                  </a:lnTo>
                  <a:lnTo>
                    <a:pt x="30" y="0"/>
                  </a:lnTo>
                  <a:lnTo>
                    <a:pt x="30"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979" name="Freeform 714">
              <a:extLst>
                <a:ext uri="{FF2B5EF4-FFF2-40B4-BE49-F238E27FC236}">
                  <a16:creationId xmlns:a16="http://schemas.microsoft.com/office/drawing/2014/main" id="{EE4D307D-0F72-E440-9AE3-91D72A7A80AE}"/>
                </a:ext>
              </a:extLst>
            </p:cNvPr>
            <p:cNvSpPr>
              <a:spLocks/>
            </p:cNvSpPr>
            <p:nvPr/>
          </p:nvSpPr>
          <p:spPr bwMode="gray">
            <a:xfrm>
              <a:off x="3606801" y="4470394"/>
              <a:ext cx="80962" cy="152399"/>
            </a:xfrm>
            <a:custGeom>
              <a:avLst/>
              <a:gdLst/>
              <a:ahLst/>
              <a:cxnLst>
                <a:cxn ang="0">
                  <a:pos x="6" y="2"/>
                </a:cxn>
                <a:cxn ang="0">
                  <a:pos x="6" y="2"/>
                </a:cxn>
                <a:cxn ang="0">
                  <a:pos x="6" y="4"/>
                </a:cxn>
                <a:cxn ang="0">
                  <a:pos x="6" y="11"/>
                </a:cxn>
                <a:cxn ang="0">
                  <a:pos x="0" y="23"/>
                </a:cxn>
                <a:cxn ang="0">
                  <a:pos x="0" y="45"/>
                </a:cxn>
                <a:cxn ang="0">
                  <a:pos x="2" y="51"/>
                </a:cxn>
                <a:cxn ang="0">
                  <a:pos x="4" y="57"/>
                </a:cxn>
                <a:cxn ang="0">
                  <a:pos x="10" y="61"/>
                </a:cxn>
                <a:cxn ang="0">
                  <a:pos x="10" y="67"/>
                </a:cxn>
                <a:cxn ang="0">
                  <a:pos x="4" y="72"/>
                </a:cxn>
                <a:cxn ang="0">
                  <a:pos x="0" y="86"/>
                </a:cxn>
                <a:cxn ang="0">
                  <a:pos x="0" y="90"/>
                </a:cxn>
                <a:cxn ang="0">
                  <a:pos x="4" y="96"/>
                </a:cxn>
                <a:cxn ang="0">
                  <a:pos x="6" y="96"/>
                </a:cxn>
                <a:cxn ang="0">
                  <a:pos x="10" y="96"/>
                </a:cxn>
                <a:cxn ang="0">
                  <a:pos x="14" y="92"/>
                </a:cxn>
                <a:cxn ang="0">
                  <a:pos x="22" y="90"/>
                </a:cxn>
                <a:cxn ang="0">
                  <a:pos x="30" y="96"/>
                </a:cxn>
                <a:cxn ang="0">
                  <a:pos x="34" y="90"/>
                </a:cxn>
                <a:cxn ang="0">
                  <a:pos x="40" y="80"/>
                </a:cxn>
                <a:cxn ang="0">
                  <a:pos x="42" y="63"/>
                </a:cxn>
                <a:cxn ang="0">
                  <a:pos x="45" y="53"/>
                </a:cxn>
                <a:cxn ang="0">
                  <a:pos x="51" y="39"/>
                </a:cxn>
                <a:cxn ang="0">
                  <a:pos x="51" y="33"/>
                </a:cxn>
                <a:cxn ang="0">
                  <a:pos x="49" y="31"/>
                </a:cxn>
                <a:cxn ang="0">
                  <a:pos x="45" y="31"/>
                </a:cxn>
                <a:cxn ang="0">
                  <a:pos x="42" y="23"/>
                </a:cxn>
                <a:cxn ang="0">
                  <a:pos x="40" y="23"/>
                </a:cxn>
                <a:cxn ang="0">
                  <a:pos x="36" y="19"/>
                </a:cxn>
                <a:cxn ang="0">
                  <a:pos x="34" y="11"/>
                </a:cxn>
                <a:cxn ang="0">
                  <a:pos x="20" y="4"/>
                </a:cxn>
                <a:cxn ang="0">
                  <a:pos x="14" y="5"/>
                </a:cxn>
                <a:cxn ang="0">
                  <a:pos x="10" y="5"/>
                </a:cxn>
                <a:cxn ang="0">
                  <a:pos x="10" y="4"/>
                </a:cxn>
                <a:cxn ang="0">
                  <a:pos x="6" y="0"/>
                </a:cxn>
                <a:cxn ang="0">
                  <a:pos x="6" y="2"/>
                </a:cxn>
                <a:cxn ang="0">
                  <a:pos x="6" y="2"/>
                </a:cxn>
              </a:cxnLst>
              <a:rect l="0" t="0" r="r" b="b"/>
              <a:pathLst>
                <a:path w="51" h="96">
                  <a:moveTo>
                    <a:pt x="6" y="2"/>
                  </a:moveTo>
                  <a:lnTo>
                    <a:pt x="6" y="2"/>
                  </a:lnTo>
                  <a:lnTo>
                    <a:pt x="6" y="4"/>
                  </a:lnTo>
                  <a:lnTo>
                    <a:pt x="6" y="11"/>
                  </a:lnTo>
                  <a:lnTo>
                    <a:pt x="0" y="23"/>
                  </a:lnTo>
                  <a:lnTo>
                    <a:pt x="0" y="45"/>
                  </a:lnTo>
                  <a:lnTo>
                    <a:pt x="2" y="51"/>
                  </a:lnTo>
                  <a:lnTo>
                    <a:pt x="4" y="57"/>
                  </a:lnTo>
                  <a:lnTo>
                    <a:pt x="10" y="61"/>
                  </a:lnTo>
                  <a:lnTo>
                    <a:pt x="10" y="67"/>
                  </a:lnTo>
                  <a:lnTo>
                    <a:pt x="4" y="72"/>
                  </a:lnTo>
                  <a:lnTo>
                    <a:pt x="0" y="86"/>
                  </a:lnTo>
                  <a:lnTo>
                    <a:pt x="0" y="90"/>
                  </a:lnTo>
                  <a:lnTo>
                    <a:pt x="4" y="96"/>
                  </a:lnTo>
                  <a:lnTo>
                    <a:pt x="6" y="96"/>
                  </a:lnTo>
                  <a:lnTo>
                    <a:pt x="10" y="96"/>
                  </a:lnTo>
                  <a:lnTo>
                    <a:pt x="14" y="92"/>
                  </a:lnTo>
                  <a:lnTo>
                    <a:pt x="22" y="90"/>
                  </a:lnTo>
                  <a:lnTo>
                    <a:pt x="30" y="96"/>
                  </a:lnTo>
                  <a:lnTo>
                    <a:pt x="34" y="90"/>
                  </a:lnTo>
                  <a:lnTo>
                    <a:pt x="40" y="80"/>
                  </a:lnTo>
                  <a:lnTo>
                    <a:pt x="42" y="63"/>
                  </a:lnTo>
                  <a:lnTo>
                    <a:pt x="45" y="53"/>
                  </a:lnTo>
                  <a:lnTo>
                    <a:pt x="51" y="39"/>
                  </a:lnTo>
                  <a:lnTo>
                    <a:pt x="51" y="33"/>
                  </a:lnTo>
                  <a:lnTo>
                    <a:pt x="49" y="31"/>
                  </a:lnTo>
                  <a:lnTo>
                    <a:pt x="45" y="31"/>
                  </a:lnTo>
                  <a:lnTo>
                    <a:pt x="42" y="23"/>
                  </a:lnTo>
                  <a:lnTo>
                    <a:pt x="40" y="23"/>
                  </a:lnTo>
                  <a:lnTo>
                    <a:pt x="36" y="19"/>
                  </a:lnTo>
                  <a:lnTo>
                    <a:pt x="34" y="11"/>
                  </a:lnTo>
                  <a:lnTo>
                    <a:pt x="20" y="4"/>
                  </a:lnTo>
                  <a:lnTo>
                    <a:pt x="14" y="5"/>
                  </a:lnTo>
                  <a:lnTo>
                    <a:pt x="10" y="5"/>
                  </a:lnTo>
                  <a:lnTo>
                    <a:pt x="10" y="4"/>
                  </a:lnTo>
                  <a:lnTo>
                    <a:pt x="6" y="0"/>
                  </a:lnTo>
                  <a:lnTo>
                    <a:pt x="6" y="2"/>
                  </a:lnTo>
                  <a:lnTo>
                    <a:pt x="6" y="2"/>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grpSp>
          <p:nvGrpSpPr>
            <p:cNvPr id="980" name="Group 1844">
              <a:extLst>
                <a:ext uri="{FF2B5EF4-FFF2-40B4-BE49-F238E27FC236}">
                  <a16:creationId xmlns:a16="http://schemas.microsoft.com/office/drawing/2014/main" id="{9751B579-ADC9-1845-A5C6-BBD554B61664}"/>
                </a:ext>
              </a:extLst>
            </p:cNvPr>
            <p:cNvGrpSpPr/>
            <p:nvPr/>
          </p:nvGrpSpPr>
          <p:grpSpPr bwMode="gray">
            <a:xfrm>
              <a:off x="3425825" y="6462705"/>
              <a:ext cx="96838" cy="42863"/>
              <a:chOff x="3425825" y="6462713"/>
              <a:chExt cx="96838" cy="42863"/>
            </a:xfrm>
            <a:grpFill/>
          </p:grpSpPr>
          <p:sp>
            <p:nvSpPr>
              <p:cNvPr id="1099" name="Freeform 715">
                <a:extLst>
                  <a:ext uri="{FF2B5EF4-FFF2-40B4-BE49-F238E27FC236}">
                    <a16:creationId xmlns:a16="http://schemas.microsoft.com/office/drawing/2014/main" id="{144B518F-00AE-934A-AA94-C390E73519F4}"/>
                  </a:ext>
                </a:extLst>
              </p:cNvPr>
              <p:cNvSpPr>
                <a:spLocks/>
              </p:cNvSpPr>
              <p:nvPr/>
            </p:nvSpPr>
            <p:spPr bwMode="gray">
              <a:xfrm>
                <a:off x="3460750" y="6462713"/>
                <a:ext cx="61913" cy="42863"/>
              </a:xfrm>
              <a:custGeom>
                <a:avLst/>
                <a:gdLst/>
                <a:ahLst/>
                <a:cxnLst>
                  <a:cxn ang="0">
                    <a:pos x="39" y="9"/>
                  </a:cxn>
                  <a:cxn ang="0">
                    <a:pos x="37" y="13"/>
                  </a:cxn>
                  <a:cxn ang="0">
                    <a:pos x="31" y="13"/>
                  </a:cxn>
                  <a:cxn ang="0">
                    <a:pos x="29" y="9"/>
                  </a:cxn>
                  <a:cxn ang="0">
                    <a:pos x="29" y="13"/>
                  </a:cxn>
                  <a:cxn ang="0">
                    <a:pos x="21" y="17"/>
                  </a:cxn>
                  <a:cxn ang="0">
                    <a:pos x="15" y="15"/>
                  </a:cxn>
                  <a:cxn ang="0">
                    <a:pos x="19" y="23"/>
                  </a:cxn>
                  <a:cxn ang="0">
                    <a:pos x="13" y="23"/>
                  </a:cxn>
                  <a:cxn ang="0">
                    <a:pos x="9" y="23"/>
                  </a:cxn>
                  <a:cxn ang="0">
                    <a:pos x="6" y="23"/>
                  </a:cxn>
                  <a:cxn ang="0">
                    <a:pos x="6" y="25"/>
                  </a:cxn>
                  <a:cxn ang="0">
                    <a:pos x="6" y="27"/>
                  </a:cxn>
                  <a:cxn ang="0">
                    <a:pos x="2" y="25"/>
                  </a:cxn>
                  <a:cxn ang="0">
                    <a:pos x="0" y="23"/>
                  </a:cxn>
                  <a:cxn ang="0">
                    <a:pos x="2" y="23"/>
                  </a:cxn>
                  <a:cxn ang="0">
                    <a:pos x="2" y="19"/>
                  </a:cxn>
                  <a:cxn ang="0">
                    <a:pos x="4" y="15"/>
                  </a:cxn>
                  <a:cxn ang="0">
                    <a:pos x="9" y="9"/>
                  </a:cxn>
                  <a:cxn ang="0">
                    <a:pos x="11" y="9"/>
                  </a:cxn>
                  <a:cxn ang="0">
                    <a:pos x="11" y="7"/>
                  </a:cxn>
                  <a:cxn ang="0">
                    <a:pos x="11" y="5"/>
                  </a:cxn>
                  <a:cxn ang="0">
                    <a:pos x="19" y="0"/>
                  </a:cxn>
                  <a:cxn ang="0">
                    <a:pos x="23" y="0"/>
                  </a:cxn>
                  <a:cxn ang="0">
                    <a:pos x="23" y="3"/>
                  </a:cxn>
                  <a:cxn ang="0">
                    <a:pos x="21" y="5"/>
                  </a:cxn>
                  <a:cxn ang="0">
                    <a:pos x="23" y="7"/>
                  </a:cxn>
                  <a:cxn ang="0">
                    <a:pos x="29" y="5"/>
                  </a:cxn>
                  <a:cxn ang="0">
                    <a:pos x="29" y="3"/>
                  </a:cxn>
                  <a:cxn ang="0">
                    <a:pos x="31" y="3"/>
                  </a:cxn>
                  <a:cxn ang="0">
                    <a:pos x="31" y="7"/>
                  </a:cxn>
                  <a:cxn ang="0">
                    <a:pos x="39" y="9"/>
                  </a:cxn>
                  <a:cxn ang="0">
                    <a:pos x="39" y="9"/>
                  </a:cxn>
                </a:cxnLst>
                <a:rect l="0" t="0" r="r" b="b"/>
                <a:pathLst>
                  <a:path w="39" h="27">
                    <a:moveTo>
                      <a:pt x="39" y="9"/>
                    </a:moveTo>
                    <a:lnTo>
                      <a:pt x="37" y="13"/>
                    </a:lnTo>
                    <a:lnTo>
                      <a:pt x="31" y="13"/>
                    </a:lnTo>
                    <a:lnTo>
                      <a:pt x="29" y="9"/>
                    </a:lnTo>
                    <a:lnTo>
                      <a:pt x="29" y="13"/>
                    </a:lnTo>
                    <a:lnTo>
                      <a:pt x="21" y="17"/>
                    </a:lnTo>
                    <a:lnTo>
                      <a:pt x="15" y="15"/>
                    </a:lnTo>
                    <a:lnTo>
                      <a:pt x="19" y="23"/>
                    </a:lnTo>
                    <a:lnTo>
                      <a:pt x="13" y="23"/>
                    </a:lnTo>
                    <a:lnTo>
                      <a:pt x="9" y="23"/>
                    </a:lnTo>
                    <a:lnTo>
                      <a:pt x="6" y="23"/>
                    </a:lnTo>
                    <a:lnTo>
                      <a:pt x="6" y="25"/>
                    </a:lnTo>
                    <a:lnTo>
                      <a:pt x="6" y="27"/>
                    </a:lnTo>
                    <a:lnTo>
                      <a:pt x="2" y="25"/>
                    </a:lnTo>
                    <a:lnTo>
                      <a:pt x="0" y="23"/>
                    </a:lnTo>
                    <a:lnTo>
                      <a:pt x="2" y="23"/>
                    </a:lnTo>
                    <a:lnTo>
                      <a:pt x="2" y="19"/>
                    </a:lnTo>
                    <a:lnTo>
                      <a:pt x="4" y="15"/>
                    </a:lnTo>
                    <a:lnTo>
                      <a:pt x="9" y="9"/>
                    </a:lnTo>
                    <a:lnTo>
                      <a:pt x="11" y="9"/>
                    </a:lnTo>
                    <a:lnTo>
                      <a:pt x="11" y="7"/>
                    </a:lnTo>
                    <a:lnTo>
                      <a:pt x="11" y="5"/>
                    </a:lnTo>
                    <a:lnTo>
                      <a:pt x="19" y="0"/>
                    </a:lnTo>
                    <a:lnTo>
                      <a:pt x="23" y="0"/>
                    </a:lnTo>
                    <a:lnTo>
                      <a:pt x="23" y="3"/>
                    </a:lnTo>
                    <a:lnTo>
                      <a:pt x="21" y="5"/>
                    </a:lnTo>
                    <a:lnTo>
                      <a:pt x="23" y="7"/>
                    </a:lnTo>
                    <a:lnTo>
                      <a:pt x="29" y="5"/>
                    </a:lnTo>
                    <a:lnTo>
                      <a:pt x="29" y="3"/>
                    </a:lnTo>
                    <a:lnTo>
                      <a:pt x="31" y="3"/>
                    </a:lnTo>
                    <a:lnTo>
                      <a:pt x="31" y="7"/>
                    </a:lnTo>
                    <a:lnTo>
                      <a:pt x="39" y="9"/>
                    </a:lnTo>
                    <a:lnTo>
                      <a:pt x="39" y="9"/>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100" name="Freeform 716">
                <a:extLst>
                  <a:ext uri="{FF2B5EF4-FFF2-40B4-BE49-F238E27FC236}">
                    <a16:creationId xmlns:a16="http://schemas.microsoft.com/office/drawing/2014/main" id="{739FA1BE-EB29-2B4C-9173-45C1BD066B20}"/>
                  </a:ext>
                </a:extLst>
              </p:cNvPr>
              <p:cNvSpPr>
                <a:spLocks/>
              </p:cNvSpPr>
              <p:nvPr/>
            </p:nvSpPr>
            <p:spPr bwMode="gray">
              <a:xfrm>
                <a:off x="3425825" y="6462713"/>
                <a:ext cx="49213" cy="39688"/>
              </a:xfrm>
              <a:custGeom>
                <a:avLst/>
                <a:gdLst/>
                <a:ahLst/>
                <a:cxnLst>
                  <a:cxn ang="0">
                    <a:pos x="26" y="7"/>
                  </a:cxn>
                  <a:cxn ang="0">
                    <a:pos x="31" y="3"/>
                  </a:cxn>
                  <a:cxn ang="0">
                    <a:pos x="18" y="3"/>
                  </a:cxn>
                  <a:cxn ang="0">
                    <a:pos x="8" y="0"/>
                  </a:cxn>
                  <a:cxn ang="0">
                    <a:pos x="8" y="5"/>
                  </a:cxn>
                  <a:cxn ang="0">
                    <a:pos x="8" y="7"/>
                  </a:cxn>
                  <a:cxn ang="0">
                    <a:pos x="6" y="7"/>
                  </a:cxn>
                  <a:cxn ang="0">
                    <a:pos x="10" y="7"/>
                  </a:cxn>
                  <a:cxn ang="0">
                    <a:pos x="10" y="13"/>
                  </a:cxn>
                  <a:cxn ang="0">
                    <a:pos x="4" y="17"/>
                  </a:cxn>
                  <a:cxn ang="0">
                    <a:pos x="0" y="19"/>
                  </a:cxn>
                  <a:cxn ang="0">
                    <a:pos x="4" y="25"/>
                  </a:cxn>
                  <a:cxn ang="0">
                    <a:pos x="8" y="23"/>
                  </a:cxn>
                  <a:cxn ang="0">
                    <a:pos x="8" y="19"/>
                  </a:cxn>
                  <a:cxn ang="0">
                    <a:pos x="8" y="17"/>
                  </a:cxn>
                  <a:cxn ang="0">
                    <a:pos x="14" y="17"/>
                  </a:cxn>
                  <a:cxn ang="0">
                    <a:pos x="18" y="17"/>
                  </a:cxn>
                  <a:cxn ang="0">
                    <a:pos x="24" y="7"/>
                  </a:cxn>
                  <a:cxn ang="0">
                    <a:pos x="26" y="7"/>
                  </a:cxn>
                </a:cxnLst>
                <a:rect l="0" t="0" r="r" b="b"/>
                <a:pathLst>
                  <a:path w="31" h="25">
                    <a:moveTo>
                      <a:pt x="26" y="7"/>
                    </a:moveTo>
                    <a:lnTo>
                      <a:pt x="31" y="3"/>
                    </a:lnTo>
                    <a:lnTo>
                      <a:pt x="18" y="3"/>
                    </a:lnTo>
                    <a:lnTo>
                      <a:pt x="8" y="0"/>
                    </a:lnTo>
                    <a:lnTo>
                      <a:pt x="8" y="5"/>
                    </a:lnTo>
                    <a:lnTo>
                      <a:pt x="8" y="7"/>
                    </a:lnTo>
                    <a:lnTo>
                      <a:pt x="6" y="7"/>
                    </a:lnTo>
                    <a:lnTo>
                      <a:pt x="10" y="7"/>
                    </a:lnTo>
                    <a:lnTo>
                      <a:pt x="10" y="13"/>
                    </a:lnTo>
                    <a:lnTo>
                      <a:pt x="4" y="17"/>
                    </a:lnTo>
                    <a:lnTo>
                      <a:pt x="0" y="19"/>
                    </a:lnTo>
                    <a:lnTo>
                      <a:pt x="4" y="25"/>
                    </a:lnTo>
                    <a:lnTo>
                      <a:pt x="8" y="23"/>
                    </a:lnTo>
                    <a:lnTo>
                      <a:pt x="8" y="19"/>
                    </a:lnTo>
                    <a:lnTo>
                      <a:pt x="8" y="17"/>
                    </a:lnTo>
                    <a:lnTo>
                      <a:pt x="14" y="17"/>
                    </a:lnTo>
                    <a:lnTo>
                      <a:pt x="18" y="17"/>
                    </a:lnTo>
                    <a:lnTo>
                      <a:pt x="24" y="7"/>
                    </a:lnTo>
                    <a:lnTo>
                      <a:pt x="26" y="7"/>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101" name="Freeform 717">
                <a:extLst>
                  <a:ext uri="{FF2B5EF4-FFF2-40B4-BE49-F238E27FC236}">
                    <a16:creationId xmlns:a16="http://schemas.microsoft.com/office/drawing/2014/main" id="{CD8A02F1-79D6-C54C-B3D2-A755D000A707}"/>
                  </a:ext>
                </a:extLst>
              </p:cNvPr>
              <p:cNvSpPr>
                <a:spLocks/>
              </p:cNvSpPr>
              <p:nvPr/>
            </p:nvSpPr>
            <p:spPr bwMode="gray">
              <a:xfrm>
                <a:off x="3425825" y="6462713"/>
                <a:ext cx="49213" cy="39688"/>
              </a:xfrm>
              <a:custGeom>
                <a:avLst/>
                <a:gdLst/>
                <a:ahLst/>
                <a:cxnLst>
                  <a:cxn ang="0">
                    <a:pos x="26" y="7"/>
                  </a:cxn>
                  <a:cxn ang="0">
                    <a:pos x="31" y="3"/>
                  </a:cxn>
                  <a:cxn ang="0">
                    <a:pos x="18" y="3"/>
                  </a:cxn>
                  <a:cxn ang="0">
                    <a:pos x="8" y="0"/>
                  </a:cxn>
                  <a:cxn ang="0">
                    <a:pos x="8" y="5"/>
                  </a:cxn>
                  <a:cxn ang="0">
                    <a:pos x="8" y="7"/>
                  </a:cxn>
                  <a:cxn ang="0">
                    <a:pos x="6" y="7"/>
                  </a:cxn>
                  <a:cxn ang="0">
                    <a:pos x="10" y="7"/>
                  </a:cxn>
                  <a:cxn ang="0">
                    <a:pos x="10" y="13"/>
                  </a:cxn>
                  <a:cxn ang="0">
                    <a:pos x="4" y="17"/>
                  </a:cxn>
                  <a:cxn ang="0">
                    <a:pos x="0" y="19"/>
                  </a:cxn>
                  <a:cxn ang="0">
                    <a:pos x="4" y="25"/>
                  </a:cxn>
                  <a:cxn ang="0">
                    <a:pos x="8" y="23"/>
                  </a:cxn>
                  <a:cxn ang="0">
                    <a:pos x="8" y="19"/>
                  </a:cxn>
                  <a:cxn ang="0">
                    <a:pos x="8" y="17"/>
                  </a:cxn>
                  <a:cxn ang="0">
                    <a:pos x="14" y="17"/>
                  </a:cxn>
                  <a:cxn ang="0">
                    <a:pos x="18" y="17"/>
                  </a:cxn>
                  <a:cxn ang="0">
                    <a:pos x="24" y="7"/>
                  </a:cxn>
                  <a:cxn ang="0">
                    <a:pos x="26" y="7"/>
                  </a:cxn>
                </a:cxnLst>
                <a:rect l="0" t="0" r="r" b="b"/>
                <a:pathLst>
                  <a:path w="31" h="25">
                    <a:moveTo>
                      <a:pt x="26" y="7"/>
                    </a:moveTo>
                    <a:lnTo>
                      <a:pt x="31" y="3"/>
                    </a:lnTo>
                    <a:lnTo>
                      <a:pt x="18" y="3"/>
                    </a:lnTo>
                    <a:lnTo>
                      <a:pt x="8" y="0"/>
                    </a:lnTo>
                    <a:lnTo>
                      <a:pt x="8" y="5"/>
                    </a:lnTo>
                    <a:lnTo>
                      <a:pt x="8" y="7"/>
                    </a:lnTo>
                    <a:lnTo>
                      <a:pt x="6" y="7"/>
                    </a:lnTo>
                    <a:lnTo>
                      <a:pt x="10" y="7"/>
                    </a:lnTo>
                    <a:lnTo>
                      <a:pt x="10" y="13"/>
                    </a:lnTo>
                    <a:lnTo>
                      <a:pt x="4" y="17"/>
                    </a:lnTo>
                    <a:lnTo>
                      <a:pt x="0" y="19"/>
                    </a:lnTo>
                    <a:lnTo>
                      <a:pt x="4" y="25"/>
                    </a:lnTo>
                    <a:lnTo>
                      <a:pt x="8" y="23"/>
                    </a:lnTo>
                    <a:lnTo>
                      <a:pt x="8" y="19"/>
                    </a:lnTo>
                    <a:lnTo>
                      <a:pt x="8" y="17"/>
                    </a:lnTo>
                    <a:lnTo>
                      <a:pt x="14" y="17"/>
                    </a:lnTo>
                    <a:lnTo>
                      <a:pt x="18" y="17"/>
                    </a:lnTo>
                    <a:lnTo>
                      <a:pt x="24" y="7"/>
                    </a:lnTo>
                    <a:lnTo>
                      <a:pt x="26" y="7"/>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grpSp>
        <p:sp>
          <p:nvSpPr>
            <p:cNvPr id="981" name="Freeform 718">
              <a:extLst>
                <a:ext uri="{FF2B5EF4-FFF2-40B4-BE49-F238E27FC236}">
                  <a16:creationId xmlns:a16="http://schemas.microsoft.com/office/drawing/2014/main" id="{F486DF76-14A3-2B49-AF9E-2EADC1EC8DB2}"/>
                </a:ext>
              </a:extLst>
            </p:cNvPr>
            <p:cNvSpPr>
              <a:spLocks/>
            </p:cNvSpPr>
            <p:nvPr/>
          </p:nvSpPr>
          <p:spPr bwMode="gray">
            <a:xfrm>
              <a:off x="2903538" y="4629145"/>
              <a:ext cx="147637" cy="215901"/>
            </a:xfrm>
            <a:custGeom>
              <a:avLst/>
              <a:gdLst/>
              <a:ahLst/>
              <a:cxnLst>
                <a:cxn ang="0">
                  <a:pos x="31" y="0"/>
                </a:cxn>
                <a:cxn ang="0">
                  <a:pos x="18" y="14"/>
                </a:cxn>
                <a:cxn ang="0">
                  <a:pos x="20" y="26"/>
                </a:cxn>
                <a:cxn ang="0">
                  <a:pos x="12" y="36"/>
                </a:cxn>
                <a:cxn ang="0">
                  <a:pos x="14" y="49"/>
                </a:cxn>
                <a:cxn ang="0">
                  <a:pos x="10" y="53"/>
                </a:cxn>
                <a:cxn ang="0">
                  <a:pos x="4" y="55"/>
                </a:cxn>
                <a:cxn ang="0">
                  <a:pos x="8" y="63"/>
                </a:cxn>
                <a:cxn ang="0">
                  <a:pos x="8" y="67"/>
                </a:cxn>
                <a:cxn ang="0">
                  <a:pos x="2" y="69"/>
                </a:cxn>
                <a:cxn ang="0">
                  <a:pos x="8" y="77"/>
                </a:cxn>
                <a:cxn ang="0">
                  <a:pos x="4" y="83"/>
                </a:cxn>
                <a:cxn ang="0">
                  <a:pos x="10" y="89"/>
                </a:cxn>
                <a:cxn ang="0">
                  <a:pos x="18" y="89"/>
                </a:cxn>
                <a:cxn ang="0">
                  <a:pos x="20" y="87"/>
                </a:cxn>
                <a:cxn ang="0">
                  <a:pos x="22" y="93"/>
                </a:cxn>
                <a:cxn ang="0">
                  <a:pos x="14" y="95"/>
                </a:cxn>
                <a:cxn ang="0">
                  <a:pos x="18" y="97"/>
                </a:cxn>
                <a:cxn ang="0">
                  <a:pos x="8" y="108"/>
                </a:cxn>
                <a:cxn ang="0">
                  <a:pos x="12" y="116"/>
                </a:cxn>
                <a:cxn ang="0">
                  <a:pos x="8" y="124"/>
                </a:cxn>
                <a:cxn ang="0">
                  <a:pos x="18" y="126"/>
                </a:cxn>
                <a:cxn ang="0">
                  <a:pos x="20" y="126"/>
                </a:cxn>
                <a:cxn ang="0">
                  <a:pos x="24" y="136"/>
                </a:cxn>
                <a:cxn ang="0">
                  <a:pos x="31" y="134"/>
                </a:cxn>
                <a:cxn ang="0">
                  <a:pos x="37" y="128"/>
                </a:cxn>
                <a:cxn ang="0">
                  <a:pos x="47" y="108"/>
                </a:cxn>
                <a:cxn ang="0">
                  <a:pos x="61" y="95"/>
                </a:cxn>
                <a:cxn ang="0">
                  <a:pos x="85" y="79"/>
                </a:cxn>
                <a:cxn ang="0">
                  <a:pos x="87" y="65"/>
                </a:cxn>
                <a:cxn ang="0">
                  <a:pos x="93" y="63"/>
                </a:cxn>
                <a:cxn ang="0">
                  <a:pos x="89" y="43"/>
                </a:cxn>
                <a:cxn ang="0">
                  <a:pos x="89" y="36"/>
                </a:cxn>
                <a:cxn ang="0">
                  <a:pos x="77" y="28"/>
                </a:cxn>
                <a:cxn ang="0">
                  <a:pos x="75" y="28"/>
                </a:cxn>
                <a:cxn ang="0">
                  <a:pos x="57" y="26"/>
                </a:cxn>
                <a:cxn ang="0">
                  <a:pos x="51" y="20"/>
                </a:cxn>
                <a:cxn ang="0">
                  <a:pos x="49" y="14"/>
                </a:cxn>
                <a:cxn ang="0">
                  <a:pos x="33" y="4"/>
                </a:cxn>
                <a:cxn ang="0">
                  <a:pos x="31" y="0"/>
                </a:cxn>
              </a:cxnLst>
              <a:rect l="0" t="0" r="r" b="b"/>
              <a:pathLst>
                <a:path w="93" h="136">
                  <a:moveTo>
                    <a:pt x="31" y="0"/>
                  </a:moveTo>
                  <a:lnTo>
                    <a:pt x="31" y="0"/>
                  </a:lnTo>
                  <a:lnTo>
                    <a:pt x="18" y="10"/>
                  </a:lnTo>
                  <a:lnTo>
                    <a:pt x="18" y="14"/>
                  </a:lnTo>
                  <a:lnTo>
                    <a:pt x="18" y="16"/>
                  </a:lnTo>
                  <a:lnTo>
                    <a:pt x="20" y="26"/>
                  </a:lnTo>
                  <a:lnTo>
                    <a:pt x="14" y="30"/>
                  </a:lnTo>
                  <a:lnTo>
                    <a:pt x="12" y="36"/>
                  </a:lnTo>
                  <a:lnTo>
                    <a:pt x="12" y="43"/>
                  </a:lnTo>
                  <a:lnTo>
                    <a:pt x="14" y="49"/>
                  </a:lnTo>
                  <a:lnTo>
                    <a:pt x="10" y="49"/>
                  </a:lnTo>
                  <a:lnTo>
                    <a:pt x="10" y="53"/>
                  </a:lnTo>
                  <a:lnTo>
                    <a:pt x="8" y="55"/>
                  </a:lnTo>
                  <a:lnTo>
                    <a:pt x="4" y="55"/>
                  </a:lnTo>
                  <a:lnTo>
                    <a:pt x="4" y="59"/>
                  </a:lnTo>
                  <a:lnTo>
                    <a:pt x="8" y="63"/>
                  </a:lnTo>
                  <a:lnTo>
                    <a:pt x="8" y="65"/>
                  </a:lnTo>
                  <a:lnTo>
                    <a:pt x="8" y="67"/>
                  </a:lnTo>
                  <a:lnTo>
                    <a:pt x="8" y="65"/>
                  </a:lnTo>
                  <a:lnTo>
                    <a:pt x="2" y="69"/>
                  </a:lnTo>
                  <a:lnTo>
                    <a:pt x="4" y="77"/>
                  </a:lnTo>
                  <a:lnTo>
                    <a:pt x="8" y="77"/>
                  </a:lnTo>
                  <a:lnTo>
                    <a:pt x="8" y="83"/>
                  </a:lnTo>
                  <a:lnTo>
                    <a:pt x="4" y="83"/>
                  </a:lnTo>
                  <a:lnTo>
                    <a:pt x="0" y="87"/>
                  </a:lnTo>
                  <a:lnTo>
                    <a:pt x="10" y="89"/>
                  </a:lnTo>
                  <a:lnTo>
                    <a:pt x="12" y="93"/>
                  </a:lnTo>
                  <a:lnTo>
                    <a:pt x="18" y="89"/>
                  </a:lnTo>
                  <a:lnTo>
                    <a:pt x="20" y="89"/>
                  </a:lnTo>
                  <a:lnTo>
                    <a:pt x="20" y="87"/>
                  </a:lnTo>
                  <a:lnTo>
                    <a:pt x="22" y="87"/>
                  </a:lnTo>
                  <a:lnTo>
                    <a:pt x="22" y="93"/>
                  </a:lnTo>
                  <a:lnTo>
                    <a:pt x="18" y="93"/>
                  </a:lnTo>
                  <a:lnTo>
                    <a:pt x="14" y="95"/>
                  </a:lnTo>
                  <a:lnTo>
                    <a:pt x="14" y="97"/>
                  </a:lnTo>
                  <a:lnTo>
                    <a:pt x="18" y="97"/>
                  </a:lnTo>
                  <a:lnTo>
                    <a:pt x="18" y="99"/>
                  </a:lnTo>
                  <a:lnTo>
                    <a:pt x="8" y="108"/>
                  </a:lnTo>
                  <a:lnTo>
                    <a:pt x="10" y="114"/>
                  </a:lnTo>
                  <a:lnTo>
                    <a:pt x="12" y="116"/>
                  </a:lnTo>
                  <a:lnTo>
                    <a:pt x="4" y="122"/>
                  </a:lnTo>
                  <a:lnTo>
                    <a:pt x="8" y="124"/>
                  </a:lnTo>
                  <a:lnTo>
                    <a:pt x="12" y="128"/>
                  </a:lnTo>
                  <a:lnTo>
                    <a:pt x="18" y="126"/>
                  </a:lnTo>
                  <a:lnTo>
                    <a:pt x="18" y="124"/>
                  </a:lnTo>
                  <a:lnTo>
                    <a:pt x="20" y="126"/>
                  </a:lnTo>
                  <a:lnTo>
                    <a:pt x="22" y="134"/>
                  </a:lnTo>
                  <a:lnTo>
                    <a:pt x="24" y="136"/>
                  </a:lnTo>
                  <a:lnTo>
                    <a:pt x="28" y="136"/>
                  </a:lnTo>
                  <a:lnTo>
                    <a:pt x="31" y="134"/>
                  </a:lnTo>
                  <a:lnTo>
                    <a:pt x="33" y="132"/>
                  </a:lnTo>
                  <a:lnTo>
                    <a:pt x="37" y="128"/>
                  </a:lnTo>
                  <a:lnTo>
                    <a:pt x="41" y="116"/>
                  </a:lnTo>
                  <a:lnTo>
                    <a:pt x="47" y="108"/>
                  </a:lnTo>
                  <a:lnTo>
                    <a:pt x="55" y="99"/>
                  </a:lnTo>
                  <a:lnTo>
                    <a:pt x="61" y="95"/>
                  </a:lnTo>
                  <a:lnTo>
                    <a:pt x="77" y="87"/>
                  </a:lnTo>
                  <a:lnTo>
                    <a:pt x="85" y="79"/>
                  </a:lnTo>
                  <a:lnTo>
                    <a:pt x="87" y="73"/>
                  </a:lnTo>
                  <a:lnTo>
                    <a:pt x="87" y="65"/>
                  </a:lnTo>
                  <a:lnTo>
                    <a:pt x="93" y="65"/>
                  </a:lnTo>
                  <a:lnTo>
                    <a:pt x="93" y="63"/>
                  </a:lnTo>
                  <a:lnTo>
                    <a:pt x="89" y="55"/>
                  </a:lnTo>
                  <a:lnTo>
                    <a:pt x="89" y="43"/>
                  </a:lnTo>
                  <a:lnTo>
                    <a:pt x="85" y="39"/>
                  </a:lnTo>
                  <a:lnTo>
                    <a:pt x="89" y="36"/>
                  </a:lnTo>
                  <a:lnTo>
                    <a:pt x="85" y="34"/>
                  </a:lnTo>
                  <a:lnTo>
                    <a:pt x="77" y="28"/>
                  </a:lnTo>
                  <a:lnTo>
                    <a:pt x="77" y="26"/>
                  </a:lnTo>
                  <a:lnTo>
                    <a:pt x="75" y="28"/>
                  </a:lnTo>
                  <a:lnTo>
                    <a:pt x="75" y="30"/>
                  </a:lnTo>
                  <a:lnTo>
                    <a:pt x="57" y="26"/>
                  </a:lnTo>
                  <a:lnTo>
                    <a:pt x="55" y="26"/>
                  </a:lnTo>
                  <a:lnTo>
                    <a:pt x="51" y="20"/>
                  </a:lnTo>
                  <a:lnTo>
                    <a:pt x="51" y="16"/>
                  </a:lnTo>
                  <a:lnTo>
                    <a:pt x="49" y="14"/>
                  </a:lnTo>
                  <a:lnTo>
                    <a:pt x="39" y="8"/>
                  </a:lnTo>
                  <a:lnTo>
                    <a:pt x="33" y="4"/>
                  </a:lnTo>
                  <a:lnTo>
                    <a:pt x="33" y="0"/>
                  </a:lnTo>
                  <a:lnTo>
                    <a:pt x="31" y="0"/>
                  </a:lnTo>
                  <a:lnTo>
                    <a:pt x="31"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982" name="Freeform 719">
              <a:extLst>
                <a:ext uri="{FF2B5EF4-FFF2-40B4-BE49-F238E27FC236}">
                  <a16:creationId xmlns:a16="http://schemas.microsoft.com/office/drawing/2014/main" id="{4DECD2E5-281F-3A40-997C-A9105FEB5D38}"/>
                </a:ext>
              </a:extLst>
            </p:cNvPr>
            <p:cNvSpPr>
              <a:spLocks/>
            </p:cNvSpPr>
            <p:nvPr/>
          </p:nvSpPr>
          <p:spPr bwMode="gray">
            <a:xfrm>
              <a:off x="2952750" y="4275132"/>
              <a:ext cx="338138" cy="538162"/>
            </a:xfrm>
            <a:custGeom>
              <a:avLst/>
              <a:gdLst/>
              <a:ahLst/>
              <a:cxnLst>
                <a:cxn ang="0">
                  <a:pos x="132" y="12"/>
                </a:cxn>
                <a:cxn ang="0">
                  <a:pos x="130" y="4"/>
                </a:cxn>
                <a:cxn ang="0">
                  <a:pos x="123" y="2"/>
                </a:cxn>
                <a:cxn ang="0">
                  <a:pos x="113" y="14"/>
                </a:cxn>
                <a:cxn ang="0">
                  <a:pos x="103" y="20"/>
                </a:cxn>
                <a:cxn ang="0">
                  <a:pos x="85" y="26"/>
                </a:cxn>
                <a:cxn ang="0">
                  <a:pos x="79" y="32"/>
                </a:cxn>
                <a:cxn ang="0">
                  <a:pos x="75" y="34"/>
                </a:cxn>
                <a:cxn ang="0">
                  <a:pos x="67" y="36"/>
                </a:cxn>
                <a:cxn ang="0">
                  <a:pos x="65" y="54"/>
                </a:cxn>
                <a:cxn ang="0">
                  <a:pos x="62" y="63"/>
                </a:cxn>
                <a:cxn ang="0">
                  <a:pos x="46" y="93"/>
                </a:cxn>
                <a:cxn ang="0">
                  <a:pos x="38" y="89"/>
                </a:cxn>
                <a:cxn ang="0">
                  <a:pos x="30" y="85"/>
                </a:cxn>
                <a:cxn ang="0">
                  <a:pos x="34" y="101"/>
                </a:cxn>
                <a:cxn ang="0">
                  <a:pos x="30" y="109"/>
                </a:cxn>
                <a:cxn ang="0">
                  <a:pos x="34" y="138"/>
                </a:cxn>
                <a:cxn ang="0">
                  <a:pos x="28" y="152"/>
                </a:cxn>
                <a:cxn ang="0">
                  <a:pos x="24" y="170"/>
                </a:cxn>
                <a:cxn ang="0">
                  <a:pos x="30" y="178"/>
                </a:cxn>
                <a:cxn ang="0">
                  <a:pos x="28" y="182"/>
                </a:cxn>
                <a:cxn ang="0">
                  <a:pos x="24" y="193"/>
                </a:cxn>
                <a:cxn ang="0">
                  <a:pos x="8" y="201"/>
                </a:cxn>
                <a:cxn ang="0">
                  <a:pos x="6" y="209"/>
                </a:cxn>
                <a:cxn ang="0">
                  <a:pos x="6" y="213"/>
                </a:cxn>
                <a:cxn ang="0">
                  <a:pos x="2" y="223"/>
                </a:cxn>
                <a:cxn ang="0">
                  <a:pos x="18" y="237"/>
                </a:cxn>
                <a:cxn ang="0">
                  <a:pos x="24" y="249"/>
                </a:cxn>
                <a:cxn ang="0">
                  <a:pos x="44" y="251"/>
                </a:cxn>
                <a:cxn ang="0">
                  <a:pos x="52" y="253"/>
                </a:cxn>
                <a:cxn ang="0">
                  <a:pos x="67" y="259"/>
                </a:cxn>
                <a:cxn ang="0">
                  <a:pos x="73" y="266"/>
                </a:cxn>
                <a:cxn ang="0">
                  <a:pos x="81" y="278"/>
                </a:cxn>
                <a:cxn ang="0">
                  <a:pos x="99" y="282"/>
                </a:cxn>
                <a:cxn ang="0">
                  <a:pos x="101" y="296"/>
                </a:cxn>
                <a:cxn ang="0">
                  <a:pos x="113" y="292"/>
                </a:cxn>
                <a:cxn ang="0">
                  <a:pos x="127" y="296"/>
                </a:cxn>
                <a:cxn ang="0">
                  <a:pos x="144" y="302"/>
                </a:cxn>
                <a:cxn ang="0">
                  <a:pos x="138" y="337"/>
                </a:cxn>
                <a:cxn ang="0">
                  <a:pos x="164" y="286"/>
                </a:cxn>
                <a:cxn ang="0">
                  <a:pos x="158" y="260"/>
                </a:cxn>
                <a:cxn ang="0">
                  <a:pos x="164" y="251"/>
                </a:cxn>
                <a:cxn ang="0">
                  <a:pos x="158" y="239"/>
                </a:cxn>
                <a:cxn ang="0">
                  <a:pos x="186" y="241"/>
                </a:cxn>
                <a:cxn ang="0">
                  <a:pos x="195" y="239"/>
                </a:cxn>
                <a:cxn ang="0">
                  <a:pos x="205" y="239"/>
                </a:cxn>
                <a:cxn ang="0">
                  <a:pos x="209" y="223"/>
                </a:cxn>
                <a:cxn ang="0">
                  <a:pos x="203" y="219"/>
                </a:cxn>
                <a:cxn ang="0">
                  <a:pos x="205" y="209"/>
                </a:cxn>
                <a:cxn ang="0">
                  <a:pos x="205" y="188"/>
                </a:cxn>
                <a:cxn ang="0">
                  <a:pos x="190" y="170"/>
                </a:cxn>
                <a:cxn ang="0">
                  <a:pos x="182" y="158"/>
                </a:cxn>
                <a:cxn ang="0">
                  <a:pos x="184" y="148"/>
                </a:cxn>
                <a:cxn ang="0">
                  <a:pos x="160" y="138"/>
                </a:cxn>
                <a:cxn ang="0">
                  <a:pos x="140" y="121"/>
                </a:cxn>
                <a:cxn ang="0">
                  <a:pos x="117" y="119"/>
                </a:cxn>
                <a:cxn ang="0">
                  <a:pos x="109" y="101"/>
                </a:cxn>
                <a:cxn ang="0">
                  <a:pos x="109" y="93"/>
                </a:cxn>
                <a:cxn ang="0">
                  <a:pos x="95" y="79"/>
                </a:cxn>
                <a:cxn ang="0">
                  <a:pos x="93" y="71"/>
                </a:cxn>
                <a:cxn ang="0">
                  <a:pos x="95" y="56"/>
                </a:cxn>
                <a:cxn ang="0">
                  <a:pos x="103" y="44"/>
                </a:cxn>
                <a:cxn ang="0">
                  <a:pos x="128" y="12"/>
                </a:cxn>
              </a:cxnLst>
              <a:rect l="0" t="0" r="r" b="b"/>
              <a:pathLst>
                <a:path w="213" h="339">
                  <a:moveTo>
                    <a:pt x="128" y="12"/>
                  </a:moveTo>
                  <a:lnTo>
                    <a:pt x="128" y="12"/>
                  </a:lnTo>
                  <a:lnTo>
                    <a:pt x="132" y="12"/>
                  </a:lnTo>
                  <a:lnTo>
                    <a:pt x="136" y="10"/>
                  </a:lnTo>
                  <a:lnTo>
                    <a:pt x="136" y="6"/>
                  </a:lnTo>
                  <a:lnTo>
                    <a:pt x="130" y="4"/>
                  </a:lnTo>
                  <a:lnTo>
                    <a:pt x="128" y="0"/>
                  </a:lnTo>
                  <a:lnTo>
                    <a:pt x="127" y="2"/>
                  </a:lnTo>
                  <a:lnTo>
                    <a:pt x="123" y="2"/>
                  </a:lnTo>
                  <a:lnTo>
                    <a:pt x="119" y="4"/>
                  </a:lnTo>
                  <a:lnTo>
                    <a:pt x="119" y="10"/>
                  </a:lnTo>
                  <a:lnTo>
                    <a:pt x="113" y="14"/>
                  </a:lnTo>
                  <a:lnTo>
                    <a:pt x="109" y="16"/>
                  </a:lnTo>
                  <a:lnTo>
                    <a:pt x="107" y="16"/>
                  </a:lnTo>
                  <a:lnTo>
                    <a:pt x="103" y="20"/>
                  </a:lnTo>
                  <a:lnTo>
                    <a:pt x="99" y="24"/>
                  </a:lnTo>
                  <a:lnTo>
                    <a:pt x="91" y="26"/>
                  </a:lnTo>
                  <a:lnTo>
                    <a:pt x="85" y="26"/>
                  </a:lnTo>
                  <a:lnTo>
                    <a:pt x="81" y="26"/>
                  </a:lnTo>
                  <a:lnTo>
                    <a:pt x="81" y="30"/>
                  </a:lnTo>
                  <a:lnTo>
                    <a:pt x="79" y="32"/>
                  </a:lnTo>
                  <a:lnTo>
                    <a:pt x="79" y="36"/>
                  </a:lnTo>
                  <a:lnTo>
                    <a:pt x="79" y="34"/>
                  </a:lnTo>
                  <a:lnTo>
                    <a:pt x="75" y="34"/>
                  </a:lnTo>
                  <a:lnTo>
                    <a:pt x="71" y="32"/>
                  </a:lnTo>
                  <a:lnTo>
                    <a:pt x="67" y="34"/>
                  </a:lnTo>
                  <a:lnTo>
                    <a:pt x="67" y="36"/>
                  </a:lnTo>
                  <a:lnTo>
                    <a:pt x="65" y="40"/>
                  </a:lnTo>
                  <a:lnTo>
                    <a:pt x="63" y="46"/>
                  </a:lnTo>
                  <a:lnTo>
                    <a:pt x="65" y="54"/>
                  </a:lnTo>
                  <a:lnTo>
                    <a:pt x="62" y="54"/>
                  </a:lnTo>
                  <a:lnTo>
                    <a:pt x="58" y="56"/>
                  </a:lnTo>
                  <a:lnTo>
                    <a:pt x="62" y="63"/>
                  </a:lnTo>
                  <a:lnTo>
                    <a:pt x="54" y="63"/>
                  </a:lnTo>
                  <a:lnTo>
                    <a:pt x="48" y="79"/>
                  </a:lnTo>
                  <a:lnTo>
                    <a:pt x="46" y="93"/>
                  </a:lnTo>
                  <a:lnTo>
                    <a:pt x="40" y="93"/>
                  </a:lnTo>
                  <a:lnTo>
                    <a:pt x="40" y="91"/>
                  </a:lnTo>
                  <a:lnTo>
                    <a:pt x="38" y="89"/>
                  </a:lnTo>
                  <a:lnTo>
                    <a:pt x="36" y="81"/>
                  </a:lnTo>
                  <a:lnTo>
                    <a:pt x="34" y="81"/>
                  </a:lnTo>
                  <a:lnTo>
                    <a:pt x="30" y="85"/>
                  </a:lnTo>
                  <a:lnTo>
                    <a:pt x="34" y="89"/>
                  </a:lnTo>
                  <a:lnTo>
                    <a:pt x="36" y="93"/>
                  </a:lnTo>
                  <a:lnTo>
                    <a:pt x="34" y="101"/>
                  </a:lnTo>
                  <a:lnTo>
                    <a:pt x="30" y="103"/>
                  </a:lnTo>
                  <a:lnTo>
                    <a:pt x="28" y="109"/>
                  </a:lnTo>
                  <a:lnTo>
                    <a:pt x="30" y="109"/>
                  </a:lnTo>
                  <a:lnTo>
                    <a:pt x="30" y="123"/>
                  </a:lnTo>
                  <a:lnTo>
                    <a:pt x="30" y="130"/>
                  </a:lnTo>
                  <a:lnTo>
                    <a:pt x="34" y="138"/>
                  </a:lnTo>
                  <a:lnTo>
                    <a:pt x="26" y="140"/>
                  </a:lnTo>
                  <a:lnTo>
                    <a:pt x="30" y="142"/>
                  </a:lnTo>
                  <a:lnTo>
                    <a:pt x="28" y="152"/>
                  </a:lnTo>
                  <a:lnTo>
                    <a:pt x="28" y="160"/>
                  </a:lnTo>
                  <a:lnTo>
                    <a:pt x="24" y="168"/>
                  </a:lnTo>
                  <a:lnTo>
                    <a:pt x="24" y="170"/>
                  </a:lnTo>
                  <a:lnTo>
                    <a:pt x="24" y="172"/>
                  </a:lnTo>
                  <a:lnTo>
                    <a:pt x="28" y="178"/>
                  </a:lnTo>
                  <a:lnTo>
                    <a:pt x="30" y="178"/>
                  </a:lnTo>
                  <a:lnTo>
                    <a:pt x="34" y="178"/>
                  </a:lnTo>
                  <a:lnTo>
                    <a:pt x="34" y="180"/>
                  </a:lnTo>
                  <a:lnTo>
                    <a:pt x="28" y="182"/>
                  </a:lnTo>
                  <a:lnTo>
                    <a:pt x="26" y="184"/>
                  </a:lnTo>
                  <a:lnTo>
                    <a:pt x="24" y="190"/>
                  </a:lnTo>
                  <a:lnTo>
                    <a:pt x="24" y="193"/>
                  </a:lnTo>
                  <a:lnTo>
                    <a:pt x="18" y="193"/>
                  </a:lnTo>
                  <a:lnTo>
                    <a:pt x="10" y="197"/>
                  </a:lnTo>
                  <a:lnTo>
                    <a:pt x="8" y="201"/>
                  </a:lnTo>
                  <a:lnTo>
                    <a:pt x="6" y="201"/>
                  </a:lnTo>
                  <a:lnTo>
                    <a:pt x="6" y="207"/>
                  </a:lnTo>
                  <a:lnTo>
                    <a:pt x="6" y="209"/>
                  </a:lnTo>
                  <a:lnTo>
                    <a:pt x="8" y="211"/>
                  </a:lnTo>
                  <a:lnTo>
                    <a:pt x="8" y="217"/>
                  </a:lnTo>
                  <a:lnTo>
                    <a:pt x="6" y="213"/>
                  </a:lnTo>
                  <a:lnTo>
                    <a:pt x="0" y="217"/>
                  </a:lnTo>
                  <a:lnTo>
                    <a:pt x="0" y="223"/>
                  </a:lnTo>
                  <a:lnTo>
                    <a:pt x="2" y="223"/>
                  </a:lnTo>
                  <a:lnTo>
                    <a:pt x="2" y="227"/>
                  </a:lnTo>
                  <a:lnTo>
                    <a:pt x="8" y="231"/>
                  </a:lnTo>
                  <a:lnTo>
                    <a:pt x="18" y="237"/>
                  </a:lnTo>
                  <a:lnTo>
                    <a:pt x="20" y="239"/>
                  </a:lnTo>
                  <a:lnTo>
                    <a:pt x="20" y="243"/>
                  </a:lnTo>
                  <a:lnTo>
                    <a:pt x="24" y="249"/>
                  </a:lnTo>
                  <a:lnTo>
                    <a:pt x="26" y="249"/>
                  </a:lnTo>
                  <a:lnTo>
                    <a:pt x="44" y="253"/>
                  </a:lnTo>
                  <a:lnTo>
                    <a:pt x="44" y="251"/>
                  </a:lnTo>
                  <a:lnTo>
                    <a:pt x="46" y="249"/>
                  </a:lnTo>
                  <a:lnTo>
                    <a:pt x="46" y="251"/>
                  </a:lnTo>
                  <a:lnTo>
                    <a:pt x="52" y="253"/>
                  </a:lnTo>
                  <a:lnTo>
                    <a:pt x="54" y="257"/>
                  </a:lnTo>
                  <a:lnTo>
                    <a:pt x="62" y="259"/>
                  </a:lnTo>
                  <a:lnTo>
                    <a:pt x="67" y="259"/>
                  </a:lnTo>
                  <a:lnTo>
                    <a:pt x="67" y="262"/>
                  </a:lnTo>
                  <a:lnTo>
                    <a:pt x="71" y="266"/>
                  </a:lnTo>
                  <a:lnTo>
                    <a:pt x="73" y="266"/>
                  </a:lnTo>
                  <a:lnTo>
                    <a:pt x="79" y="270"/>
                  </a:lnTo>
                  <a:lnTo>
                    <a:pt x="81" y="276"/>
                  </a:lnTo>
                  <a:lnTo>
                    <a:pt x="81" y="278"/>
                  </a:lnTo>
                  <a:lnTo>
                    <a:pt x="83" y="280"/>
                  </a:lnTo>
                  <a:lnTo>
                    <a:pt x="89" y="282"/>
                  </a:lnTo>
                  <a:lnTo>
                    <a:pt x="99" y="282"/>
                  </a:lnTo>
                  <a:lnTo>
                    <a:pt x="99" y="290"/>
                  </a:lnTo>
                  <a:lnTo>
                    <a:pt x="99" y="292"/>
                  </a:lnTo>
                  <a:lnTo>
                    <a:pt x="101" y="296"/>
                  </a:lnTo>
                  <a:lnTo>
                    <a:pt x="103" y="296"/>
                  </a:lnTo>
                  <a:lnTo>
                    <a:pt x="113" y="298"/>
                  </a:lnTo>
                  <a:lnTo>
                    <a:pt x="113" y="292"/>
                  </a:lnTo>
                  <a:lnTo>
                    <a:pt x="119" y="292"/>
                  </a:lnTo>
                  <a:lnTo>
                    <a:pt x="123" y="292"/>
                  </a:lnTo>
                  <a:lnTo>
                    <a:pt x="127" y="296"/>
                  </a:lnTo>
                  <a:lnTo>
                    <a:pt x="130" y="298"/>
                  </a:lnTo>
                  <a:lnTo>
                    <a:pt x="138" y="300"/>
                  </a:lnTo>
                  <a:lnTo>
                    <a:pt x="144" y="302"/>
                  </a:lnTo>
                  <a:lnTo>
                    <a:pt x="146" y="306"/>
                  </a:lnTo>
                  <a:lnTo>
                    <a:pt x="130" y="337"/>
                  </a:lnTo>
                  <a:lnTo>
                    <a:pt x="138" y="337"/>
                  </a:lnTo>
                  <a:lnTo>
                    <a:pt x="144" y="339"/>
                  </a:lnTo>
                  <a:lnTo>
                    <a:pt x="160" y="292"/>
                  </a:lnTo>
                  <a:lnTo>
                    <a:pt x="164" y="286"/>
                  </a:lnTo>
                  <a:lnTo>
                    <a:pt x="166" y="280"/>
                  </a:lnTo>
                  <a:lnTo>
                    <a:pt x="166" y="278"/>
                  </a:lnTo>
                  <a:lnTo>
                    <a:pt x="158" y="260"/>
                  </a:lnTo>
                  <a:lnTo>
                    <a:pt x="154" y="259"/>
                  </a:lnTo>
                  <a:lnTo>
                    <a:pt x="154" y="251"/>
                  </a:lnTo>
                  <a:lnTo>
                    <a:pt x="164" y="251"/>
                  </a:lnTo>
                  <a:lnTo>
                    <a:pt x="166" y="249"/>
                  </a:lnTo>
                  <a:lnTo>
                    <a:pt x="156" y="247"/>
                  </a:lnTo>
                  <a:lnTo>
                    <a:pt x="158" y="239"/>
                  </a:lnTo>
                  <a:lnTo>
                    <a:pt x="160" y="241"/>
                  </a:lnTo>
                  <a:lnTo>
                    <a:pt x="168" y="241"/>
                  </a:lnTo>
                  <a:lnTo>
                    <a:pt x="186" y="241"/>
                  </a:lnTo>
                  <a:lnTo>
                    <a:pt x="186" y="237"/>
                  </a:lnTo>
                  <a:lnTo>
                    <a:pt x="192" y="239"/>
                  </a:lnTo>
                  <a:lnTo>
                    <a:pt x="195" y="239"/>
                  </a:lnTo>
                  <a:lnTo>
                    <a:pt x="199" y="229"/>
                  </a:lnTo>
                  <a:lnTo>
                    <a:pt x="205" y="231"/>
                  </a:lnTo>
                  <a:lnTo>
                    <a:pt x="205" y="239"/>
                  </a:lnTo>
                  <a:lnTo>
                    <a:pt x="211" y="239"/>
                  </a:lnTo>
                  <a:lnTo>
                    <a:pt x="213" y="229"/>
                  </a:lnTo>
                  <a:lnTo>
                    <a:pt x="209" y="223"/>
                  </a:lnTo>
                  <a:lnTo>
                    <a:pt x="209" y="217"/>
                  </a:lnTo>
                  <a:lnTo>
                    <a:pt x="205" y="219"/>
                  </a:lnTo>
                  <a:lnTo>
                    <a:pt x="203" y="219"/>
                  </a:lnTo>
                  <a:lnTo>
                    <a:pt x="201" y="217"/>
                  </a:lnTo>
                  <a:lnTo>
                    <a:pt x="203" y="211"/>
                  </a:lnTo>
                  <a:lnTo>
                    <a:pt x="205" y="209"/>
                  </a:lnTo>
                  <a:lnTo>
                    <a:pt x="211" y="201"/>
                  </a:lnTo>
                  <a:lnTo>
                    <a:pt x="213" y="190"/>
                  </a:lnTo>
                  <a:lnTo>
                    <a:pt x="205" y="188"/>
                  </a:lnTo>
                  <a:lnTo>
                    <a:pt x="199" y="180"/>
                  </a:lnTo>
                  <a:lnTo>
                    <a:pt x="194" y="174"/>
                  </a:lnTo>
                  <a:lnTo>
                    <a:pt x="190" y="170"/>
                  </a:lnTo>
                  <a:lnTo>
                    <a:pt x="184" y="164"/>
                  </a:lnTo>
                  <a:lnTo>
                    <a:pt x="182" y="162"/>
                  </a:lnTo>
                  <a:lnTo>
                    <a:pt x="182" y="158"/>
                  </a:lnTo>
                  <a:lnTo>
                    <a:pt x="178" y="152"/>
                  </a:lnTo>
                  <a:lnTo>
                    <a:pt x="182" y="150"/>
                  </a:lnTo>
                  <a:lnTo>
                    <a:pt x="184" y="148"/>
                  </a:lnTo>
                  <a:lnTo>
                    <a:pt x="184" y="138"/>
                  </a:lnTo>
                  <a:lnTo>
                    <a:pt x="174" y="134"/>
                  </a:lnTo>
                  <a:lnTo>
                    <a:pt x="160" y="138"/>
                  </a:lnTo>
                  <a:lnTo>
                    <a:pt x="154" y="123"/>
                  </a:lnTo>
                  <a:lnTo>
                    <a:pt x="148" y="121"/>
                  </a:lnTo>
                  <a:lnTo>
                    <a:pt x="140" y="121"/>
                  </a:lnTo>
                  <a:lnTo>
                    <a:pt x="132" y="121"/>
                  </a:lnTo>
                  <a:lnTo>
                    <a:pt x="128" y="121"/>
                  </a:lnTo>
                  <a:lnTo>
                    <a:pt x="117" y="119"/>
                  </a:lnTo>
                  <a:lnTo>
                    <a:pt x="117" y="115"/>
                  </a:lnTo>
                  <a:lnTo>
                    <a:pt x="113" y="109"/>
                  </a:lnTo>
                  <a:lnTo>
                    <a:pt x="109" y="101"/>
                  </a:lnTo>
                  <a:lnTo>
                    <a:pt x="107" y="95"/>
                  </a:lnTo>
                  <a:lnTo>
                    <a:pt x="107" y="93"/>
                  </a:lnTo>
                  <a:lnTo>
                    <a:pt x="109" y="93"/>
                  </a:lnTo>
                  <a:lnTo>
                    <a:pt x="111" y="91"/>
                  </a:lnTo>
                  <a:lnTo>
                    <a:pt x="103" y="75"/>
                  </a:lnTo>
                  <a:lnTo>
                    <a:pt x="95" y="79"/>
                  </a:lnTo>
                  <a:lnTo>
                    <a:pt x="93" y="79"/>
                  </a:lnTo>
                  <a:lnTo>
                    <a:pt x="93" y="75"/>
                  </a:lnTo>
                  <a:lnTo>
                    <a:pt x="93" y="71"/>
                  </a:lnTo>
                  <a:lnTo>
                    <a:pt x="95" y="65"/>
                  </a:lnTo>
                  <a:lnTo>
                    <a:pt x="95" y="63"/>
                  </a:lnTo>
                  <a:lnTo>
                    <a:pt x="95" y="56"/>
                  </a:lnTo>
                  <a:lnTo>
                    <a:pt x="99" y="50"/>
                  </a:lnTo>
                  <a:lnTo>
                    <a:pt x="95" y="46"/>
                  </a:lnTo>
                  <a:lnTo>
                    <a:pt x="103" y="44"/>
                  </a:lnTo>
                  <a:lnTo>
                    <a:pt x="111" y="26"/>
                  </a:lnTo>
                  <a:lnTo>
                    <a:pt x="119" y="14"/>
                  </a:lnTo>
                  <a:lnTo>
                    <a:pt x="128" y="12"/>
                  </a:lnTo>
                  <a:lnTo>
                    <a:pt x="128" y="12"/>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grpSp>
          <p:nvGrpSpPr>
            <p:cNvPr id="983" name="Group 712">
              <a:extLst>
                <a:ext uri="{FF2B5EF4-FFF2-40B4-BE49-F238E27FC236}">
                  <a16:creationId xmlns:a16="http://schemas.microsoft.com/office/drawing/2014/main" id="{1265B8E3-C3F0-064D-BC1A-EFD830B902F7}"/>
                </a:ext>
              </a:extLst>
            </p:cNvPr>
            <p:cNvGrpSpPr/>
            <p:nvPr/>
          </p:nvGrpSpPr>
          <p:grpSpPr bwMode="gray">
            <a:xfrm>
              <a:off x="3052764" y="5251443"/>
              <a:ext cx="225426" cy="1376362"/>
              <a:chOff x="3052763" y="5251450"/>
              <a:chExt cx="225425" cy="1376363"/>
            </a:xfrm>
            <a:grpFill/>
          </p:grpSpPr>
          <p:sp>
            <p:nvSpPr>
              <p:cNvPr id="1097" name="Freeform 720">
                <a:extLst>
                  <a:ext uri="{FF2B5EF4-FFF2-40B4-BE49-F238E27FC236}">
                    <a16:creationId xmlns:a16="http://schemas.microsoft.com/office/drawing/2014/main" id="{D94F73C3-2766-A841-8CD8-04B05DCFAA68}"/>
                  </a:ext>
                </a:extLst>
              </p:cNvPr>
              <p:cNvSpPr>
                <a:spLocks/>
              </p:cNvSpPr>
              <p:nvPr/>
            </p:nvSpPr>
            <p:spPr bwMode="gray">
              <a:xfrm>
                <a:off x="3138488" y="6511925"/>
                <a:ext cx="127000" cy="115888"/>
              </a:xfrm>
              <a:custGeom>
                <a:avLst/>
                <a:gdLst/>
                <a:ahLst/>
                <a:cxnLst>
                  <a:cxn ang="0">
                    <a:pos x="80" y="59"/>
                  </a:cxn>
                  <a:cxn ang="0">
                    <a:pos x="71" y="73"/>
                  </a:cxn>
                  <a:cxn ang="0">
                    <a:pos x="63" y="63"/>
                  </a:cxn>
                  <a:cxn ang="0">
                    <a:pos x="61" y="55"/>
                  </a:cxn>
                  <a:cxn ang="0">
                    <a:pos x="43" y="63"/>
                  </a:cxn>
                  <a:cxn ang="0">
                    <a:pos x="31" y="63"/>
                  </a:cxn>
                  <a:cxn ang="0">
                    <a:pos x="33" y="61"/>
                  </a:cxn>
                  <a:cxn ang="0">
                    <a:pos x="29" y="55"/>
                  </a:cxn>
                  <a:cxn ang="0">
                    <a:pos x="19" y="59"/>
                  </a:cxn>
                  <a:cxn ang="0">
                    <a:pos x="10" y="53"/>
                  </a:cxn>
                  <a:cxn ang="0">
                    <a:pos x="4" y="51"/>
                  </a:cxn>
                  <a:cxn ang="0">
                    <a:pos x="4" y="55"/>
                  </a:cxn>
                  <a:cxn ang="0">
                    <a:pos x="0" y="51"/>
                  </a:cxn>
                  <a:cxn ang="0">
                    <a:pos x="2" y="49"/>
                  </a:cxn>
                  <a:cxn ang="0">
                    <a:pos x="15" y="43"/>
                  </a:cxn>
                  <a:cxn ang="0">
                    <a:pos x="11" y="43"/>
                  </a:cxn>
                  <a:cxn ang="0">
                    <a:pos x="4" y="41"/>
                  </a:cxn>
                  <a:cxn ang="0">
                    <a:pos x="10" y="34"/>
                  </a:cxn>
                  <a:cxn ang="0">
                    <a:pos x="13" y="36"/>
                  </a:cxn>
                  <a:cxn ang="0">
                    <a:pos x="15" y="32"/>
                  </a:cxn>
                  <a:cxn ang="0">
                    <a:pos x="21" y="41"/>
                  </a:cxn>
                  <a:cxn ang="0">
                    <a:pos x="23" y="49"/>
                  </a:cxn>
                  <a:cxn ang="0">
                    <a:pos x="29" y="43"/>
                  </a:cxn>
                  <a:cxn ang="0">
                    <a:pos x="39" y="45"/>
                  </a:cxn>
                  <a:cxn ang="0">
                    <a:pos x="37" y="39"/>
                  </a:cxn>
                  <a:cxn ang="0">
                    <a:pos x="27" y="34"/>
                  </a:cxn>
                  <a:cxn ang="0">
                    <a:pos x="39" y="22"/>
                  </a:cxn>
                  <a:cxn ang="0">
                    <a:pos x="23" y="22"/>
                  </a:cxn>
                  <a:cxn ang="0">
                    <a:pos x="23" y="14"/>
                  </a:cxn>
                  <a:cxn ang="0">
                    <a:pos x="27" y="4"/>
                  </a:cxn>
                  <a:cxn ang="0">
                    <a:pos x="37" y="6"/>
                  </a:cxn>
                  <a:cxn ang="0">
                    <a:pos x="49" y="4"/>
                  </a:cxn>
                  <a:cxn ang="0">
                    <a:pos x="59" y="59"/>
                  </a:cxn>
                  <a:cxn ang="0">
                    <a:pos x="71" y="55"/>
                  </a:cxn>
                  <a:cxn ang="0">
                    <a:pos x="69" y="55"/>
                  </a:cxn>
                  <a:cxn ang="0">
                    <a:pos x="78" y="59"/>
                  </a:cxn>
                </a:cxnLst>
                <a:rect l="0" t="0" r="r" b="b"/>
                <a:pathLst>
                  <a:path w="80" h="73">
                    <a:moveTo>
                      <a:pt x="78" y="59"/>
                    </a:moveTo>
                    <a:lnTo>
                      <a:pt x="80" y="59"/>
                    </a:lnTo>
                    <a:lnTo>
                      <a:pt x="77" y="65"/>
                    </a:lnTo>
                    <a:lnTo>
                      <a:pt x="71" y="73"/>
                    </a:lnTo>
                    <a:lnTo>
                      <a:pt x="71" y="65"/>
                    </a:lnTo>
                    <a:lnTo>
                      <a:pt x="63" y="63"/>
                    </a:lnTo>
                    <a:lnTo>
                      <a:pt x="63" y="61"/>
                    </a:lnTo>
                    <a:lnTo>
                      <a:pt x="61" y="55"/>
                    </a:lnTo>
                    <a:lnTo>
                      <a:pt x="47" y="61"/>
                    </a:lnTo>
                    <a:lnTo>
                      <a:pt x="43" y="63"/>
                    </a:lnTo>
                    <a:lnTo>
                      <a:pt x="39" y="63"/>
                    </a:lnTo>
                    <a:lnTo>
                      <a:pt x="31" y="63"/>
                    </a:lnTo>
                    <a:lnTo>
                      <a:pt x="31" y="61"/>
                    </a:lnTo>
                    <a:lnTo>
                      <a:pt x="33" y="61"/>
                    </a:lnTo>
                    <a:lnTo>
                      <a:pt x="33" y="59"/>
                    </a:lnTo>
                    <a:lnTo>
                      <a:pt x="29" y="55"/>
                    </a:lnTo>
                    <a:lnTo>
                      <a:pt x="23" y="59"/>
                    </a:lnTo>
                    <a:lnTo>
                      <a:pt x="19" y="59"/>
                    </a:lnTo>
                    <a:lnTo>
                      <a:pt x="19" y="53"/>
                    </a:lnTo>
                    <a:lnTo>
                      <a:pt x="10" y="53"/>
                    </a:lnTo>
                    <a:lnTo>
                      <a:pt x="10" y="51"/>
                    </a:lnTo>
                    <a:lnTo>
                      <a:pt x="4" y="51"/>
                    </a:lnTo>
                    <a:lnTo>
                      <a:pt x="4" y="53"/>
                    </a:lnTo>
                    <a:lnTo>
                      <a:pt x="4" y="55"/>
                    </a:lnTo>
                    <a:lnTo>
                      <a:pt x="0" y="53"/>
                    </a:lnTo>
                    <a:lnTo>
                      <a:pt x="0" y="51"/>
                    </a:lnTo>
                    <a:lnTo>
                      <a:pt x="2" y="51"/>
                    </a:lnTo>
                    <a:lnTo>
                      <a:pt x="2" y="49"/>
                    </a:lnTo>
                    <a:lnTo>
                      <a:pt x="15" y="45"/>
                    </a:lnTo>
                    <a:lnTo>
                      <a:pt x="15" y="43"/>
                    </a:lnTo>
                    <a:lnTo>
                      <a:pt x="15" y="41"/>
                    </a:lnTo>
                    <a:lnTo>
                      <a:pt x="11" y="43"/>
                    </a:lnTo>
                    <a:lnTo>
                      <a:pt x="6" y="43"/>
                    </a:lnTo>
                    <a:lnTo>
                      <a:pt x="4" y="41"/>
                    </a:lnTo>
                    <a:lnTo>
                      <a:pt x="2" y="34"/>
                    </a:lnTo>
                    <a:lnTo>
                      <a:pt x="10" y="34"/>
                    </a:lnTo>
                    <a:lnTo>
                      <a:pt x="10" y="39"/>
                    </a:lnTo>
                    <a:lnTo>
                      <a:pt x="13" y="36"/>
                    </a:lnTo>
                    <a:lnTo>
                      <a:pt x="13" y="39"/>
                    </a:lnTo>
                    <a:lnTo>
                      <a:pt x="15" y="32"/>
                    </a:lnTo>
                    <a:lnTo>
                      <a:pt x="21" y="32"/>
                    </a:lnTo>
                    <a:lnTo>
                      <a:pt x="21" y="41"/>
                    </a:lnTo>
                    <a:lnTo>
                      <a:pt x="27" y="43"/>
                    </a:lnTo>
                    <a:lnTo>
                      <a:pt x="23" y="49"/>
                    </a:lnTo>
                    <a:lnTo>
                      <a:pt x="29" y="49"/>
                    </a:lnTo>
                    <a:lnTo>
                      <a:pt x="29" y="43"/>
                    </a:lnTo>
                    <a:lnTo>
                      <a:pt x="37" y="43"/>
                    </a:lnTo>
                    <a:lnTo>
                      <a:pt x="39" y="45"/>
                    </a:lnTo>
                    <a:lnTo>
                      <a:pt x="43" y="45"/>
                    </a:lnTo>
                    <a:lnTo>
                      <a:pt x="37" y="39"/>
                    </a:lnTo>
                    <a:lnTo>
                      <a:pt x="29" y="39"/>
                    </a:lnTo>
                    <a:lnTo>
                      <a:pt x="27" y="34"/>
                    </a:lnTo>
                    <a:lnTo>
                      <a:pt x="27" y="30"/>
                    </a:lnTo>
                    <a:lnTo>
                      <a:pt x="39" y="22"/>
                    </a:lnTo>
                    <a:lnTo>
                      <a:pt x="27" y="22"/>
                    </a:lnTo>
                    <a:lnTo>
                      <a:pt x="23" y="22"/>
                    </a:lnTo>
                    <a:lnTo>
                      <a:pt x="23" y="20"/>
                    </a:lnTo>
                    <a:lnTo>
                      <a:pt x="23" y="14"/>
                    </a:lnTo>
                    <a:lnTo>
                      <a:pt x="23" y="4"/>
                    </a:lnTo>
                    <a:lnTo>
                      <a:pt x="27" y="4"/>
                    </a:lnTo>
                    <a:lnTo>
                      <a:pt x="31" y="4"/>
                    </a:lnTo>
                    <a:lnTo>
                      <a:pt x="37" y="6"/>
                    </a:lnTo>
                    <a:lnTo>
                      <a:pt x="43" y="0"/>
                    </a:lnTo>
                    <a:lnTo>
                      <a:pt x="49" y="4"/>
                    </a:lnTo>
                    <a:lnTo>
                      <a:pt x="53" y="2"/>
                    </a:lnTo>
                    <a:lnTo>
                      <a:pt x="59" y="59"/>
                    </a:lnTo>
                    <a:lnTo>
                      <a:pt x="63" y="55"/>
                    </a:lnTo>
                    <a:lnTo>
                      <a:pt x="71" y="55"/>
                    </a:lnTo>
                    <a:lnTo>
                      <a:pt x="67" y="55"/>
                    </a:lnTo>
                    <a:lnTo>
                      <a:pt x="69" y="55"/>
                    </a:lnTo>
                    <a:lnTo>
                      <a:pt x="78" y="59"/>
                    </a:lnTo>
                    <a:lnTo>
                      <a:pt x="78" y="59"/>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098" name="Freeform 721">
                <a:extLst>
                  <a:ext uri="{FF2B5EF4-FFF2-40B4-BE49-F238E27FC236}">
                    <a16:creationId xmlns:a16="http://schemas.microsoft.com/office/drawing/2014/main" id="{27B4316E-ADCF-7A4E-9369-CEF2F21BC199}"/>
                  </a:ext>
                </a:extLst>
              </p:cNvPr>
              <p:cNvSpPr>
                <a:spLocks/>
              </p:cNvSpPr>
              <p:nvPr/>
            </p:nvSpPr>
            <p:spPr bwMode="gray">
              <a:xfrm>
                <a:off x="3052763" y="5251450"/>
                <a:ext cx="225425" cy="1325563"/>
              </a:xfrm>
              <a:custGeom>
                <a:avLst/>
                <a:gdLst/>
                <a:ahLst/>
                <a:cxnLst>
                  <a:cxn ang="0">
                    <a:pos x="127" y="142"/>
                  </a:cxn>
                  <a:cxn ang="0">
                    <a:pos x="121" y="181"/>
                  </a:cxn>
                  <a:cxn ang="0">
                    <a:pos x="111" y="221"/>
                  </a:cxn>
                  <a:cxn ang="0">
                    <a:pos x="97" y="278"/>
                  </a:cxn>
                  <a:cxn ang="0">
                    <a:pos x="87" y="331"/>
                  </a:cxn>
                  <a:cxn ang="0">
                    <a:pos x="83" y="390"/>
                  </a:cxn>
                  <a:cxn ang="0">
                    <a:pos x="69" y="414"/>
                  </a:cxn>
                  <a:cxn ang="0">
                    <a:pos x="69" y="449"/>
                  </a:cxn>
                  <a:cxn ang="0">
                    <a:pos x="56" y="497"/>
                  </a:cxn>
                  <a:cxn ang="0">
                    <a:pos x="64" y="526"/>
                  </a:cxn>
                  <a:cxn ang="0">
                    <a:pos x="64" y="571"/>
                  </a:cxn>
                  <a:cxn ang="0">
                    <a:pos x="64" y="605"/>
                  </a:cxn>
                  <a:cxn ang="0">
                    <a:pos x="60" y="631"/>
                  </a:cxn>
                  <a:cxn ang="0">
                    <a:pos x="54" y="670"/>
                  </a:cxn>
                  <a:cxn ang="0">
                    <a:pos x="38" y="703"/>
                  </a:cxn>
                  <a:cxn ang="0">
                    <a:pos x="38" y="743"/>
                  </a:cxn>
                  <a:cxn ang="0">
                    <a:pos x="46" y="757"/>
                  </a:cxn>
                  <a:cxn ang="0">
                    <a:pos x="115" y="786"/>
                  </a:cxn>
                  <a:cxn ang="0">
                    <a:pos x="73" y="816"/>
                  </a:cxn>
                  <a:cxn ang="0">
                    <a:pos x="50" y="814"/>
                  </a:cxn>
                  <a:cxn ang="0">
                    <a:pos x="54" y="833"/>
                  </a:cxn>
                  <a:cxn ang="0">
                    <a:pos x="40" y="826"/>
                  </a:cxn>
                  <a:cxn ang="0">
                    <a:pos x="30" y="818"/>
                  </a:cxn>
                  <a:cxn ang="0">
                    <a:pos x="32" y="806"/>
                  </a:cxn>
                  <a:cxn ang="0">
                    <a:pos x="44" y="780"/>
                  </a:cxn>
                  <a:cxn ang="0">
                    <a:pos x="38" y="778"/>
                  </a:cxn>
                  <a:cxn ang="0">
                    <a:pos x="26" y="800"/>
                  </a:cxn>
                  <a:cxn ang="0">
                    <a:pos x="22" y="810"/>
                  </a:cxn>
                  <a:cxn ang="0">
                    <a:pos x="2" y="778"/>
                  </a:cxn>
                  <a:cxn ang="0">
                    <a:pos x="26" y="776"/>
                  </a:cxn>
                  <a:cxn ang="0">
                    <a:pos x="22" y="757"/>
                  </a:cxn>
                  <a:cxn ang="0">
                    <a:pos x="26" y="743"/>
                  </a:cxn>
                  <a:cxn ang="0">
                    <a:pos x="26" y="721"/>
                  </a:cxn>
                  <a:cxn ang="0">
                    <a:pos x="22" y="701"/>
                  </a:cxn>
                  <a:cxn ang="0">
                    <a:pos x="22" y="674"/>
                  </a:cxn>
                  <a:cxn ang="0">
                    <a:pos x="8" y="654"/>
                  </a:cxn>
                  <a:cxn ang="0">
                    <a:pos x="2" y="658"/>
                  </a:cxn>
                  <a:cxn ang="0">
                    <a:pos x="16" y="634"/>
                  </a:cxn>
                  <a:cxn ang="0">
                    <a:pos x="22" y="640"/>
                  </a:cxn>
                  <a:cxn ang="0">
                    <a:pos x="32" y="625"/>
                  </a:cxn>
                  <a:cxn ang="0">
                    <a:pos x="32" y="593"/>
                  </a:cxn>
                  <a:cxn ang="0">
                    <a:pos x="44" y="571"/>
                  </a:cxn>
                  <a:cxn ang="0">
                    <a:pos x="46" y="536"/>
                  </a:cxn>
                  <a:cxn ang="0">
                    <a:pos x="32" y="534"/>
                  </a:cxn>
                  <a:cxn ang="0">
                    <a:pos x="38" y="465"/>
                  </a:cxn>
                  <a:cxn ang="0">
                    <a:pos x="36" y="445"/>
                  </a:cxn>
                  <a:cxn ang="0">
                    <a:pos x="44" y="420"/>
                  </a:cxn>
                  <a:cxn ang="0">
                    <a:pos x="54" y="386"/>
                  </a:cxn>
                  <a:cxn ang="0">
                    <a:pos x="65" y="341"/>
                  </a:cxn>
                  <a:cxn ang="0">
                    <a:pos x="69" y="278"/>
                  </a:cxn>
                  <a:cxn ang="0">
                    <a:pos x="73" y="225"/>
                  </a:cxn>
                  <a:cxn ang="0">
                    <a:pos x="81" y="195"/>
                  </a:cxn>
                  <a:cxn ang="0">
                    <a:pos x="81" y="154"/>
                  </a:cxn>
                  <a:cxn ang="0">
                    <a:pos x="83" y="122"/>
                  </a:cxn>
                  <a:cxn ang="0">
                    <a:pos x="93" y="79"/>
                  </a:cxn>
                  <a:cxn ang="0">
                    <a:pos x="91" y="14"/>
                  </a:cxn>
                  <a:cxn ang="0">
                    <a:pos x="103" y="16"/>
                  </a:cxn>
                  <a:cxn ang="0">
                    <a:pos x="123" y="65"/>
                  </a:cxn>
                  <a:cxn ang="0">
                    <a:pos x="138" y="108"/>
                  </a:cxn>
                </a:cxnLst>
                <a:rect l="0" t="0" r="r" b="b"/>
                <a:pathLst>
                  <a:path w="142" h="835">
                    <a:moveTo>
                      <a:pt x="140" y="126"/>
                    </a:moveTo>
                    <a:lnTo>
                      <a:pt x="140" y="126"/>
                    </a:lnTo>
                    <a:lnTo>
                      <a:pt x="140" y="132"/>
                    </a:lnTo>
                    <a:lnTo>
                      <a:pt x="134" y="132"/>
                    </a:lnTo>
                    <a:lnTo>
                      <a:pt x="132" y="134"/>
                    </a:lnTo>
                    <a:lnTo>
                      <a:pt x="131" y="136"/>
                    </a:lnTo>
                    <a:lnTo>
                      <a:pt x="127" y="142"/>
                    </a:lnTo>
                    <a:lnTo>
                      <a:pt x="123" y="144"/>
                    </a:lnTo>
                    <a:lnTo>
                      <a:pt x="121" y="144"/>
                    </a:lnTo>
                    <a:lnTo>
                      <a:pt x="117" y="146"/>
                    </a:lnTo>
                    <a:lnTo>
                      <a:pt x="117" y="166"/>
                    </a:lnTo>
                    <a:lnTo>
                      <a:pt x="123" y="175"/>
                    </a:lnTo>
                    <a:lnTo>
                      <a:pt x="123" y="179"/>
                    </a:lnTo>
                    <a:lnTo>
                      <a:pt x="121" y="181"/>
                    </a:lnTo>
                    <a:lnTo>
                      <a:pt x="117" y="183"/>
                    </a:lnTo>
                    <a:lnTo>
                      <a:pt x="117" y="185"/>
                    </a:lnTo>
                    <a:lnTo>
                      <a:pt x="121" y="191"/>
                    </a:lnTo>
                    <a:lnTo>
                      <a:pt x="121" y="199"/>
                    </a:lnTo>
                    <a:lnTo>
                      <a:pt x="117" y="205"/>
                    </a:lnTo>
                    <a:lnTo>
                      <a:pt x="113" y="213"/>
                    </a:lnTo>
                    <a:lnTo>
                      <a:pt x="111" y="221"/>
                    </a:lnTo>
                    <a:lnTo>
                      <a:pt x="107" y="225"/>
                    </a:lnTo>
                    <a:lnTo>
                      <a:pt x="105" y="229"/>
                    </a:lnTo>
                    <a:lnTo>
                      <a:pt x="103" y="231"/>
                    </a:lnTo>
                    <a:lnTo>
                      <a:pt x="101" y="238"/>
                    </a:lnTo>
                    <a:lnTo>
                      <a:pt x="97" y="260"/>
                    </a:lnTo>
                    <a:lnTo>
                      <a:pt x="97" y="270"/>
                    </a:lnTo>
                    <a:lnTo>
                      <a:pt x="97" y="278"/>
                    </a:lnTo>
                    <a:lnTo>
                      <a:pt x="95" y="282"/>
                    </a:lnTo>
                    <a:lnTo>
                      <a:pt x="93" y="292"/>
                    </a:lnTo>
                    <a:lnTo>
                      <a:pt x="93" y="302"/>
                    </a:lnTo>
                    <a:lnTo>
                      <a:pt x="93" y="309"/>
                    </a:lnTo>
                    <a:lnTo>
                      <a:pt x="93" y="319"/>
                    </a:lnTo>
                    <a:lnTo>
                      <a:pt x="93" y="323"/>
                    </a:lnTo>
                    <a:lnTo>
                      <a:pt x="87" y="331"/>
                    </a:lnTo>
                    <a:lnTo>
                      <a:pt x="91" y="339"/>
                    </a:lnTo>
                    <a:lnTo>
                      <a:pt x="91" y="347"/>
                    </a:lnTo>
                    <a:lnTo>
                      <a:pt x="91" y="353"/>
                    </a:lnTo>
                    <a:lnTo>
                      <a:pt x="87" y="367"/>
                    </a:lnTo>
                    <a:lnTo>
                      <a:pt x="83" y="378"/>
                    </a:lnTo>
                    <a:lnTo>
                      <a:pt x="81" y="386"/>
                    </a:lnTo>
                    <a:lnTo>
                      <a:pt x="83" y="390"/>
                    </a:lnTo>
                    <a:lnTo>
                      <a:pt x="83" y="398"/>
                    </a:lnTo>
                    <a:lnTo>
                      <a:pt x="83" y="404"/>
                    </a:lnTo>
                    <a:lnTo>
                      <a:pt x="81" y="406"/>
                    </a:lnTo>
                    <a:lnTo>
                      <a:pt x="77" y="406"/>
                    </a:lnTo>
                    <a:lnTo>
                      <a:pt x="75" y="406"/>
                    </a:lnTo>
                    <a:lnTo>
                      <a:pt x="73" y="410"/>
                    </a:lnTo>
                    <a:lnTo>
                      <a:pt x="69" y="414"/>
                    </a:lnTo>
                    <a:lnTo>
                      <a:pt x="67" y="418"/>
                    </a:lnTo>
                    <a:lnTo>
                      <a:pt x="67" y="426"/>
                    </a:lnTo>
                    <a:lnTo>
                      <a:pt x="67" y="436"/>
                    </a:lnTo>
                    <a:lnTo>
                      <a:pt x="67" y="437"/>
                    </a:lnTo>
                    <a:lnTo>
                      <a:pt x="69" y="439"/>
                    </a:lnTo>
                    <a:lnTo>
                      <a:pt x="73" y="447"/>
                    </a:lnTo>
                    <a:lnTo>
                      <a:pt x="69" y="449"/>
                    </a:lnTo>
                    <a:lnTo>
                      <a:pt x="67" y="453"/>
                    </a:lnTo>
                    <a:lnTo>
                      <a:pt x="64" y="465"/>
                    </a:lnTo>
                    <a:lnTo>
                      <a:pt x="60" y="477"/>
                    </a:lnTo>
                    <a:lnTo>
                      <a:pt x="60" y="485"/>
                    </a:lnTo>
                    <a:lnTo>
                      <a:pt x="56" y="489"/>
                    </a:lnTo>
                    <a:lnTo>
                      <a:pt x="54" y="495"/>
                    </a:lnTo>
                    <a:lnTo>
                      <a:pt x="56" y="497"/>
                    </a:lnTo>
                    <a:lnTo>
                      <a:pt x="56" y="502"/>
                    </a:lnTo>
                    <a:lnTo>
                      <a:pt x="58" y="506"/>
                    </a:lnTo>
                    <a:lnTo>
                      <a:pt x="56" y="514"/>
                    </a:lnTo>
                    <a:lnTo>
                      <a:pt x="56" y="518"/>
                    </a:lnTo>
                    <a:lnTo>
                      <a:pt x="58" y="522"/>
                    </a:lnTo>
                    <a:lnTo>
                      <a:pt x="64" y="522"/>
                    </a:lnTo>
                    <a:lnTo>
                      <a:pt x="64" y="526"/>
                    </a:lnTo>
                    <a:lnTo>
                      <a:pt x="64" y="542"/>
                    </a:lnTo>
                    <a:lnTo>
                      <a:pt x="58" y="552"/>
                    </a:lnTo>
                    <a:lnTo>
                      <a:pt x="58" y="556"/>
                    </a:lnTo>
                    <a:lnTo>
                      <a:pt x="58" y="560"/>
                    </a:lnTo>
                    <a:lnTo>
                      <a:pt x="60" y="566"/>
                    </a:lnTo>
                    <a:lnTo>
                      <a:pt x="64" y="569"/>
                    </a:lnTo>
                    <a:lnTo>
                      <a:pt x="64" y="571"/>
                    </a:lnTo>
                    <a:lnTo>
                      <a:pt x="64" y="575"/>
                    </a:lnTo>
                    <a:lnTo>
                      <a:pt x="64" y="583"/>
                    </a:lnTo>
                    <a:lnTo>
                      <a:pt x="65" y="591"/>
                    </a:lnTo>
                    <a:lnTo>
                      <a:pt x="65" y="593"/>
                    </a:lnTo>
                    <a:lnTo>
                      <a:pt x="65" y="595"/>
                    </a:lnTo>
                    <a:lnTo>
                      <a:pt x="64" y="601"/>
                    </a:lnTo>
                    <a:lnTo>
                      <a:pt x="64" y="605"/>
                    </a:lnTo>
                    <a:lnTo>
                      <a:pt x="65" y="611"/>
                    </a:lnTo>
                    <a:lnTo>
                      <a:pt x="64" y="613"/>
                    </a:lnTo>
                    <a:lnTo>
                      <a:pt x="60" y="613"/>
                    </a:lnTo>
                    <a:lnTo>
                      <a:pt x="60" y="615"/>
                    </a:lnTo>
                    <a:lnTo>
                      <a:pt x="58" y="621"/>
                    </a:lnTo>
                    <a:lnTo>
                      <a:pt x="58" y="623"/>
                    </a:lnTo>
                    <a:lnTo>
                      <a:pt x="60" y="631"/>
                    </a:lnTo>
                    <a:lnTo>
                      <a:pt x="60" y="634"/>
                    </a:lnTo>
                    <a:lnTo>
                      <a:pt x="60" y="642"/>
                    </a:lnTo>
                    <a:lnTo>
                      <a:pt x="58" y="650"/>
                    </a:lnTo>
                    <a:lnTo>
                      <a:pt x="58" y="658"/>
                    </a:lnTo>
                    <a:lnTo>
                      <a:pt x="58" y="662"/>
                    </a:lnTo>
                    <a:lnTo>
                      <a:pt x="58" y="664"/>
                    </a:lnTo>
                    <a:lnTo>
                      <a:pt x="54" y="670"/>
                    </a:lnTo>
                    <a:lnTo>
                      <a:pt x="50" y="678"/>
                    </a:lnTo>
                    <a:lnTo>
                      <a:pt x="50" y="682"/>
                    </a:lnTo>
                    <a:lnTo>
                      <a:pt x="54" y="690"/>
                    </a:lnTo>
                    <a:lnTo>
                      <a:pt x="48" y="694"/>
                    </a:lnTo>
                    <a:lnTo>
                      <a:pt x="40" y="700"/>
                    </a:lnTo>
                    <a:lnTo>
                      <a:pt x="38" y="701"/>
                    </a:lnTo>
                    <a:lnTo>
                      <a:pt x="38" y="703"/>
                    </a:lnTo>
                    <a:lnTo>
                      <a:pt x="40" y="713"/>
                    </a:lnTo>
                    <a:lnTo>
                      <a:pt x="38" y="719"/>
                    </a:lnTo>
                    <a:lnTo>
                      <a:pt x="36" y="727"/>
                    </a:lnTo>
                    <a:lnTo>
                      <a:pt x="36" y="733"/>
                    </a:lnTo>
                    <a:lnTo>
                      <a:pt x="36" y="741"/>
                    </a:lnTo>
                    <a:lnTo>
                      <a:pt x="36" y="743"/>
                    </a:lnTo>
                    <a:lnTo>
                      <a:pt x="38" y="743"/>
                    </a:lnTo>
                    <a:lnTo>
                      <a:pt x="40" y="743"/>
                    </a:lnTo>
                    <a:lnTo>
                      <a:pt x="44" y="741"/>
                    </a:lnTo>
                    <a:lnTo>
                      <a:pt x="46" y="741"/>
                    </a:lnTo>
                    <a:lnTo>
                      <a:pt x="48" y="741"/>
                    </a:lnTo>
                    <a:lnTo>
                      <a:pt x="50" y="749"/>
                    </a:lnTo>
                    <a:lnTo>
                      <a:pt x="48" y="753"/>
                    </a:lnTo>
                    <a:lnTo>
                      <a:pt x="46" y="757"/>
                    </a:lnTo>
                    <a:lnTo>
                      <a:pt x="46" y="759"/>
                    </a:lnTo>
                    <a:lnTo>
                      <a:pt x="48" y="766"/>
                    </a:lnTo>
                    <a:lnTo>
                      <a:pt x="58" y="776"/>
                    </a:lnTo>
                    <a:lnTo>
                      <a:pt x="64" y="784"/>
                    </a:lnTo>
                    <a:lnTo>
                      <a:pt x="85" y="780"/>
                    </a:lnTo>
                    <a:lnTo>
                      <a:pt x="115" y="784"/>
                    </a:lnTo>
                    <a:lnTo>
                      <a:pt x="115" y="786"/>
                    </a:lnTo>
                    <a:lnTo>
                      <a:pt x="103" y="786"/>
                    </a:lnTo>
                    <a:lnTo>
                      <a:pt x="97" y="788"/>
                    </a:lnTo>
                    <a:lnTo>
                      <a:pt x="95" y="796"/>
                    </a:lnTo>
                    <a:lnTo>
                      <a:pt x="73" y="796"/>
                    </a:lnTo>
                    <a:lnTo>
                      <a:pt x="75" y="800"/>
                    </a:lnTo>
                    <a:lnTo>
                      <a:pt x="69" y="808"/>
                    </a:lnTo>
                    <a:lnTo>
                      <a:pt x="73" y="816"/>
                    </a:lnTo>
                    <a:lnTo>
                      <a:pt x="69" y="824"/>
                    </a:lnTo>
                    <a:lnTo>
                      <a:pt x="67" y="826"/>
                    </a:lnTo>
                    <a:lnTo>
                      <a:pt x="60" y="824"/>
                    </a:lnTo>
                    <a:lnTo>
                      <a:pt x="56" y="820"/>
                    </a:lnTo>
                    <a:lnTo>
                      <a:pt x="56" y="818"/>
                    </a:lnTo>
                    <a:lnTo>
                      <a:pt x="56" y="810"/>
                    </a:lnTo>
                    <a:lnTo>
                      <a:pt x="50" y="814"/>
                    </a:lnTo>
                    <a:lnTo>
                      <a:pt x="50" y="818"/>
                    </a:lnTo>
                    <a:lnTo>
                      <a:pt x="44" y="814"/>
                    </a:lnTo>
                    <a:lnTo>
                      <a:pt x="40" y="814"/>
                    </a:lnTo>
                    <a:lnTo>
                      <a:pt x="46" y="818"/>
                    </a:lnTo>
                    <a:lnTo>
                      <a:pt x="54" y="824"/>
                    </a:lnTo>
                    <a:lnTo>
                      <a:pt x="50" y="828"/>
                    </a:lnTo>
                    <a:lnTo>
                      <a:pt x="54" y="833"/>
                    </a:lnTo>
                    <a:lnTo>
                      <a:pt x="48" y="835"/>
                    </a:lnTo>
                    <a:lnTo>
                      <a:pt x="48" y="833"/>
                    </a:lnTo>
                    <a:lnTo>
                      <a:pt x="46" y="833"/>
                    </a:lnTo>
                    <a:lnTo>
                      <a:pt x="44" y="833"/>
                    </a:lnTo>
                    <a:lnTo>
                      <a:pt x="40" y="830"/>
                    </a:lnTo>
                    <a:lnTo>
                      <a:pt x="40" y="828"/>
                    </a:lnTo>
                    <a:lnTo>
                      <a:pt x="40" y="826"/>
                    </a:lnTo>
                    <a:lnTo>
                      <a:pt x="38" y="826"/>
                    </a:lnTo>
                    <a:lnTo>
                      <a:pt x="36" y="828"/>
                    </a:lnTo>
                    <a:lnTo>
                      <a:pt x="36" y="826"/>
                    </a:lnTo>
                    <a:lnTo>
                      <a:pt x="32" y="826"/>
                    </a:lnTo>
                    <a:lnTo>
                      <a:pt x="32" y="824"/>
                    </a:lnTo>
                    <a:lnTo>
                      <a:pt x="30" y="824"/>
                    </a:lnTo>
                    <a:lnTo>
                      <a:pt x="30" y="818"/>
                    </a:lnTo>
                    <a:lnTo>
                      <a:pt x="32" y="808"/>
                    </a:lnTo>
                    <a:lnTo>
                      <a:pt x="38" y="808"/>
                    </a:lnTo>
                    <a:lnTo>
                      <a:pt x="38" y="810"/>
                    </a:lnTo>
                    <a:lnTo>
                      <a:pt x="40" y="810"/>
                    </a:lnTo>
                    <a:lnTo>
                      <a:pt x="40" y="808"/>
                    </a:lnTo>
                    <a:lnTo>
                      <a:pt x="38" y="806"/>
                    </a:lnTo>
                    <a:lnTo>
                      <a:pt x="32" y="806"/>
                    </a:lnTo>
                    <a:lnTo>
                      <a:pt x="30" y="796"/>
                    </a:lnTo>
                    <a:lnTo>
                      <a:pt x="28" y="786"/>
                    </a:lnTo>
                    <a:lnTo>
                      <a:pt x="32" y="786"/>
                    </a:lnTo>
                    <a:lnTo>
                      <a:pt x="38" y="786"/>
                    </a:lnTo>
                    <a:lnTo>
                      <a:pt x="38" y="788"/>
                    </a:lnTo>
                    <a:lnTo>
                      <a:pt x="40" y="788"/>
                    </a:lnTo>
                    <a:lnTo>
                      <a:pt x="44" y="780"/>
                    </a:lnTo>
                    <a:lnTo>
                      <a:pt x="46" y="780"/>
                    </a:lnTo>
                    <a:lnTo>
                      <a:pt x="50" y="776"/>
                    </a:lnTo>
                    <a:lnTo>
                      <a:pt x="50" y="774"/>
                    </a:lnTo>
                    <a:lnTo>
                      <a:pt x="48" y="776"/>
                    </a:lnTo>
                    <a:lnTo>
                      <a:pt x="46" y="776"/>
                    </a:lnTo>
                    <a:lnTo>
                      <a:pt x="44" y="770"/>
                    </a:lnTo>
                    <a:lnTo>
                      <a:pt x="38" y="778"/>
                    </a:lnTo>
                    <a:lnTo>
                      <a:pt x="32" y="784"/>
                    </a:lnTo>
                    <a:lnTo>
                      <a:pt x="30" y="784"/>
                    </a:lnTo>
                    <a:lnTo>
                      <a:pt x="30" y="776"/>
                    </a:lnTo>
                    <a:lnTo>
                      <a:pt x="22" y="780"/>
                    </a:lnTo>
                    <a:lnTo>
                      <a:pt x="20" y="780"/>
                    </a:lnTo>
                    <a:lnTo>
                      <a:pt x="26" y="788"/>
                    </a:lnTo>
                    <a:lnTo>
                      <a:pt x="26" y="800"/>
                    </a:lnTo>
                    <a:lnTo>
                      <a:pt x="16" y="798"/>
                    </a:lnTo>
                    <a:lnTo>
                      <a:pt x="18" y="800"/>
                    </a:lnTo>
                    <a:lnTo>
                      <a:pt x="20" y="800"/>
                    </a:lnTo>
                    <a:lnTo>
                      <a:pt x="30" y="808"/>
                    </a:lnTo>
                    <a:lnTo>
                      <a:pt x="30" y="810"/>
                    </a:lnTo>
                    <a:lnTo>
                      <a:pt x="28" y="810"/>
                    </a:lnTo>
                    <a:lnTo>
                      <a:pt x="22" y="810"/>
                    </a:lnTo>
                    <a:lnTo>
                      <a:pt x="20" y="810"/>
                    </a:lnTo>
                    <a:lnTo>
                      <a:pt x="10" y="800"/>
                    </a:lnTo>
                    <a:lnTo>
                      <a:pt x="12" y="796"/>
                    </a:lnTo>
                    <a:lnTo>
                      <a:pt x="8" y="790"/>
                    </a:lnTo>
                    <a:lnTo>
                      <a:pt x="6" y="788"/>
                    </a:lnTo>
                    <a:lnTo>
                      <a:pt x="2" y="780"/>
                    </a:lnTo>
                    <a:lnTo>
                      <a:pt x="2" y="778"/>
                    </a:lnTo>
                    <a:lnTo>
                      <a:pt x="6" y="776"/>
                    </a:lnTo>
                    <a:lnTo>
                      <a:pt x="10" y="774"/>
                    </a:lnTo>
                    <a:lnTo>
                      <a:pt x="16" y="778"/>
                    </a:lnTo>
                    <a:lnTo>
                      <a:pt x="18" y="778"/>
                    </a:lnTo>
                    <a:lnTo>
                      <a:pt x="18" y="776"/>
                    </a:lnTo>
                    <a:lnTo>
                      <a:pt x="20" y="776"/>
                    </a:lnTo>
                    <a:lnTo>
                      <a:pt x="26" y="776"/>
                    </a:lnTo>
                    <a:lnTo>
                      <a:pt x="26" y="770"/>
                    </a:lnTo>
                    <a:lnTo>
                      <a:pt x="30" y="770"/>
                    </a:lnTo>
                    <a:lnTo>
                      <a:pt x="28" y="766"/>
                    </a:lnTo>
                    <a:lnTo>
                      <a:pt x="26" y="763"/>
                    </a:lnTo>
                    <a:lnTo>
                      <a:pt x="22" y="761"/>
                    </a:lnTo>
                    <a:lnTo>
                      <a:pt x="22" y="759"/>
                    </a:lnTo>
                    <a:lnTo>
                      <a:pt x="22" y="757"/>
                    </a:lnTo>
                    <a:lnTo>
                      <a:pt x="30" y="751"/>
                    </a:lnTo>
                    <a:lnTo>
                      <a:pt x="28" y="751"/>
                    </a:lnTo>
                    <a:lnTo>
                      <a:pt x="22" y="749"/>
                    </a:lnTo>
                    <a:lnTo>
                      <a:pt x="22" y="743"/>
                    </a:lnTo>
                    <a:lnTo>
                      <a:pt x="26" y="743"/>
                    </a:lnTo>
                    <a:lnTo>
                      <a:pt x="28" y="743"/>
                    </a:lnTo>
                    <a:lnTo>
                      <a:pt x="26" y="743"/>
                    </a:lnTo>
                    <a:lnTo>
                      <a:pt x="20" y="741"/>
                    </a:lnTo>
                    <a:lnTo>
                      <a:pt x="16" y="741"/>
                    </a:lnTo>
                    <a:lnTo>
                      <a:pt x="16" y="733"/>
                    </a:lnTo>
                    <a:lnTo>
                      <a:pt x="20" y="729"/>
                    </a:lnTo>
                    <a:lnTo>
                      <a:pt x="20" y="723"/>
                    </a:lnTo>
                    <a:lnTo>
                      <a:pt x="22" y="721"/>
                    </a:lnTo>
                    <a:lnTo>
                      <a:pt x="26" y="721"/>
                    </a:lnTo>
                    <a:lnTo>
                      <a:pt x="26" y="719"/>
                    </a:lnTo>
                    <a:lnTo>
                      <a:pt x="28" y="711"/>
                    </a:lnTo>
                    <a:lnTo>
                      <a:pt x="22" y="713"/>
                    </a:lnTo>
                    <a:lnTo>
                      <a:pt x="22" y="717"/>
                    </a:lnTo>
                    <a:lnTo>
                      <a:pt x="20" y="717"/>
                    </a:lnTo>
                    <a:lnTo>
                      <a:pt x="20" y="701"/>
                    </a:lnTo>
                    <a:lnTo>
                      <a:pt x="22" y="701"/>
                    </a:lnTo>
                    <a:lnTo>
                      <a:pt x="20" y="698"/>
                    </a:lnTo>
                    <a:lnTo>
                      <a:pt x="20" y="688"/>
                    </a:lnTo>
                    <a:lnTo>
                      <a:pt x="20" y="678"/>
                    </a:lnTo>
                    <a:lnTo>
                      <a:pt x="26" y="680"/>
                    </a:lnTo>
                    <a:lnTo>
                      <a:pt x="26" y="678"/>
                    </a:lnTo>
                    <a:lnTo>
                      <a:pt x="28" y="674"/>
                    </a:lnTo>
                    <a:lnTo>
                      <a:pt x="22" y="674"/>
                    </a:lnTo>
                    <a:lnTo>
                      <a:pt x="26" y="670"/>
                    </a:lnTo>
                    <a:lnTo>
                      <a:pt x="26" y="664"/>
                    </a:lnTo>
                    <a:lnTo>
                      <a:pt x="22" y="654"/>
                    </a:lnTo>
                    <a:lnTo>
                      <a:pt x="16" y="654"/>
                    </a:lnTo>
                    <a:lnTo>
                      <a:pt x="16" y="660"/>
                    </a:lnTo>
                    <a:lnTo>
                      <a:pt x="8" y="658"/>
                    </a:lnTo>
                    <a:lnTo>
                      <a:pt x="8" y="654"/>
                    </a:lnTo>
                    <a:lnTo>
                      <a:pt x="8" y="652"/>
                    </a:lnTo>
                    <a:lnTo>
                      <a:pt x="10" y="652"/>
                    </a:lnTo>
                    <a:lnTo>
                      <a:pt x="10" y="650"/>
                    </a:lnTo>
                    <a:lnTo>
                      <a:pt x="8" y="650"/>
                    </a:lnTo>
                    <a:lnTo>
                      <a:pt x="8" y="652"/>
                    </a:lnTo>
                    <a:lnTo>
                      <a:pt x="2" y="652"/>
                    </a:lnTo>
                    <a:lnTo>
                      <a:pt x="2" y="658"/>
                    </a:lnTo>
                    <a:lnTo>
                      <a:pt x="0" y="658"/>
                    </a:lnTo>
                    <a:lnTo>
                      <a:pt x="0" y="650"/>
                    </a:lnTo>
                    <a:lnTo>
                      <a:pt x="8" y="644"/>
                    </a:lnTo>
                    <a:lnTo>
                      <a:pt x="2" y="640"/>
                    </a:lnTo>
                    <a:lnTo>
                      <a:pt x="8" y="638"/>
                    </a:lnTo>
                    <a:lnTo>
                      <a:pt x="10" y="634"/>
                    </a:lnTo>
                    <a:lnTo>
                      <a:pt x="16" y="634"/>
                    </a:lnTo>
                    <a:lnTo>
                      <a:pt x="16" y="642"/>
                    </a:lnTo>
                    <a:lnTo>
                      <a:pt x="20" y="638"/>
                    </a:lnTo>
                    <a:lnTo>
                      <a:pt x="20" y="642"/>
                    </a:lnTo>
                    <a:lnTo>
                      <a:pt x="18" y="642"/>
                    </a:lnTo>
                    <a:lnTo>
                      <a:pt x="20" y="642"/>
                    </a:lnTo>
                    <a:lnTo>
                      <a:pt x="22" y="642"/>
                    </a:lnTo>
                    <a:lnTo>
                      <a:pt x="22" y="640"/>
                    </a:lnTo>
                    <a:lnTo>
                      <a:pt x="28" y="640"/>
                    </a:lnTo>
                    <a:lnTo>
                      <a:pt x="28" y="642"/>
                    </a:lnTo>
                    <a:lnTo>
                      <a:pt x="28" y="644"/>
                    </a:lnTo>
                    <a:lnTo>
                      <a:pt x="30" y="642"/>
                    </a:lnTo>
                    <a:lnTo>
                      <a:pt x="32" y="642"/>
                    </a:lnTo>
                    <a:lnTo>
                      <a:pt x="32" y="634"/>
                    </a:lnTo>
                    <a:lnTo>
                      <a:pt x="32" y="625"/>
                    </a:lnTo>
                    <a:lnTo>
                      <a:pt x="38" y="623"/>
                    </a:lnTo>
                    <a:lnTo>
                      <a:pt x="36" y="621"/>
                    </a:lnTo>
                    <a:lnTo>
                      <a:pt x="32" y="621"/>
                    </a:lnTo>
                    <a:lnTo>
                      <a:pt x="36" y="611"/>
                    </a:lnTo>
                    <a:lnTo>
                      <a:pt x="32" y="601"/>
                    </a:lnTo>
                    <a:lnTo>
                      <a:pt x="38" y="597"/>
                    </a:lnTo>
                    <a:lnTo>
                      <a:pt x="32" y="593"/>
                    </a:lnTo>
                    <a:lnTo>
                      <a:pt x="44" y="593"/>
                    </a:lnTo>
                    <a:lnTo>
                      <a:pt x="40" y="591"/>
                    </a:lnTo>
                    <a:lnTo>
                      <a:pt x="38" y="591"/>
                    </a:lnTo>
                    <a:lnTo>
                      <a:pt x="38" y="585"/>
                    </a:lnTo>
                    <a:lnTo>
                      <a:pt x="48" y="581"/>
                    </a:lnTo>
                    <a:lnTo>
                      <a:pt x="44" y="575"/>
                    </a:lnTo>
                    <a:lnTo>
                      <a:pt x="44" y="571"/>
                    </a:lnTo>
                    <a:lnTo>
                      <a:pt x="40" y="571"/>
                    </a:lnTo>
                    <a:lnTo>
                      <a:pt x="40" y="566"/>
                    </a:lnTo>
                    <a:lnTo>
                      <a:pt x="44" y="564"/>
                    </a:lnTo>
                    <a:lnTo>
                      <a:pt x="46" y="562"/>
                    </a:lnTo>
                    <a:lnTo>
                      <a:pt x="46" y="564"/>
                    </a:lnTo>
                    <a:lnTo>
                      <a:pt x="48" y="562"/>
                    </a:lnTo>
                    <a:lnTo>
                      <a:pt x="46" y="536"/>
                    </a:lnTo>
                    <a:lnTo>
                      <a:pt x="50" y="534"/>
                    </a:lnTo>
                    <a:lnTo>
                      <a:pt x="50" y="532"/>
                    </a:lnTo>
                    <a:lnTo>
                      <a:pt x="48" y="532"/>
                    </a:lnTo>
                    <a:lnTo>
                      <a:pt x="46" y="524"/>
                    </a:lnTo>
                    <a:lnTo>
                      <a:pt x="40" y="528"/>
                    </a:lnTo>
                    <a:lnTo>
                      <a:pt x="40" y="534"/>
                    </a:lnTo>
                    <a:lnTo>
                      <a:pt x="32" y="534"/>
                    </a:lnTo>
                    <a:lnTo>
                      <a:pt x="32" y="524"/>
                    </a:lnTo>
                    <a:lnTo>
                      <a:pt x="30" y="516"/>
                    </a:lnTo>
                    <a:lnTo>
                      <a:pt x="32" y="504"/>
                    </a:lnTo>
                    <a:lnTo>
                      <a:pt x="38" y="489"/>
                    </a:lnTo>
                    <a:lnTo>
                      <a:pt x="40" y="489"/>
                    </a:lnTo>
                    <a:lnTo>
                      <a:pt x="40" y="475"/>
                    </a:lnTo>
                    <a:lnTo>
                      <a:pt x="38" y="465"/>
                    </a:lnTo>
                    <a:lnTo>
                      <a:pt x="38" y="463"/>
                    </a:lnTo>
                    <a:lnTo>
                      <a:pt x="40" y="463"/>
                    </a:lnTo>
                    <a:lnTo>
                      <a:pt x="38" y="459"/>
                    </a:lnTo>
                    <a:lnTo>
                      <a:pt x="38" y="455"/>
                    </a:lnTo>
                    <a:lnTo>
                      <a:pt x="38" y="453"/>
                    </a:lnTo>
                    <a:lnTo>
                      <a:pt x="40" y="447"/>
                    </a:lnTo>
                    <a:lnTo>
                      <a:pt x="36" y="445"/>
                    </a:lnTo>
                    <a:lnTo>
                      <a:pt x="36" y="439"/>
                    </a:lnTo>
                    <a:lnTo>
                      <a:pt x="38" y="437"/>
                    </a:lnTo>
                    <a:lnTo>
                      <a:pt x="32" y="434"/>
                    </a:lnTo>
                    <a:lnTo>
                      <a:pt x="38" y="430"/>
                    </a:lnTo>
                    <a:lnTo>
                      <a:pt x="44" y="430"/>
                    </a:lnTo>
                    <a:lnTo>
                      <a:pt x="40" y="424"/>
                    </a:lnTo>
                    <a:lnTo>
                      <a:pt x="44" y="420"/>
                    </a:lnTo>
                    <a:lnTo>
                      <a:pt x="46" y="418"/>
                    </a:lnTo>
                    <a:lnTo>
                      <a:pt x="48" y="416"/>
                    </a:lnTo>
                    <a:lnTo>
                      <a:pt x="48" y="408"/>
                    </a:lnTo>
                    <a:lnTo>
                      <a:pt x="54" y="404"/>
                    </a:lnTo>
                    <a:lnTo>
                      <a:pt x="54" y="396"/>
                    </a:lnTo>
                    <a:lnTo>
                      <a:pt x="54" y="388"/>
                    </a:lnTo>
                    <a:lnTo>
                      <a:pt x="54" y="386"/>
                    </a:lnTo>
                    <a:lnTo>
                      <a:pt x="50" y="380"/>
                    </a:lnTo>
                    <a:lnTo>
                      <a:pt x="56" y="372"/>
                    </a:lnTo>
                    <a:lnTo>
                      <a:pt x="60" y="367"/>
                    </a:lnTo>
                    <a:lnTo>
                      <a:pt x="60" y="353"/>
                    </a:lnTo>
                    <a:lnTo>
                      <a:pt x="65" y="347"/>
                    </a:lnTo>
                    <a:lnTo>
                      <a:pt x="65" y="343"/>
                    </a:lnTo>
                    <a:lnTo>
                      <a:pt x="65" y="341"/>
                    </a:lnTo>
                    <a:lnTo>
                      <a:pt x="65" y="333"/>
                    </a:lnTo>
                    <a:lnTo>
                      <a:pt x="69" y="329"/>
                    </a:lnTo>
                    <a:lnTo>
                      <a:pt x="73" y="302"/>
                    </a:lnTo>
                    <a:lnTo>
                      <a:pt x="69" y="294"/>
                    </a:lnTo>
                    <a:lnTo>
                      <a:pt x="67" y="290"/>
                    </a:lnTo>
                    <a:lnTo>
                      <a:pt x="67" y="282"/>
                    </a:lnTo>
                    <a:lnTo>
                      <a:pt x="69" y="278"/>
                    </a:lnTo>
                    <a:lnTo>
                      <a:pt x="73" y="278"/>
                    </a:lnTo>
                    <a:lnTo>
                      <a:pt x="73" y="260"/>
                    </a:lnTo>
                    <a:lnTo>
                      <a:pt x="69" y="252"/>
                    </a:lnTo>
                    <a:lnTo>
                      <a:pt x="67" y="248"/>
                    </a:lnTo>
                    <a:lnTo>
                      <a:pt x="67" y="242"/>
                    </a:lnTo>
                    <a:lnTo>
                      <a:pt x="73" y="233"/>
                    </a:lnTo>
                    <a:lnTo>
                      <a:pt x="73" y="225"/>
                    </a:lnTo>
                    <a:lnTo>
                      <a:pt x="73" y="221"/>
                    </a:lnTo>
                    <a:lnTo>
                      <a:pt x="75" y="221"/>
                    </a:lnTo>
                    <a:lnTo>
                      <a:pt x="75" y="213"/>
                    </a:lnTo>
                    <a:lnTo>
                      <a:pt x="75" y="209"/>
                    </a:lnTo>
                    <a:lnTo>
                      <a:pt x="81" y="205"/>
                    </a:lnTo>
                    <a:lnTo>
                      <a:pt x="81" y="201"/>
                    </a:lnTo>
                    <a:lnTo>
                      <a:pt x="81" y="195"/>
                    </a:lnTo>
                    <a:lnTo>
                      <a:pt x="81" y="185"/>
                    </a:lnTo>
                    <a:lnTo>
                      <a:pt x="83" y="185"/>
                    </a:lnTo>
                    <a:lnTo>
                      <a:pt x="81" y="183"/>
                    </a:lnTo>
                    <a:lnTo>
                      <a:pt x="85" y="172"/>
                    </a:lnTo>
                    <a:lnTo>
                      <a:pt x="83" y="166"/>
                    </a:lnTo>
                    <a:lnTo>
                      <a:pt x="83" y="164"/>
                    </a:lnTo>
                    <a:lnTo>
                      <a:pt x="81" y="154"/>
                    </a:lnTo>
                    <a:lnTo>
                      <a:pt x="83" y="146"/>
                    </a:lnTo>
                    <a:lnTo>
                      <a:pt x="85" y="134"/>
                    </a:lnTo>
                    <a:lnTo>
                      <a:pt x="85" y="132"/>
                    </a:lnTo>
                    <a:lnTo>
                      <a:pt x="87" y="132"/>
                    </a:lnTo>
                    <a:lnTo>
                      <a:pt x="87" y="126"/>
                    </a:lnTo>
                    <a:lnTo>
                      <a:pt x="83" y="124"/>
                    </a:lnTo>
                    <a:lnTo>
                      <a:pt x="83" y="122"/>
                    </a:lnTo>
                    <a:lnTo>
                      <a:pt x="83" y="116"/>
                    </a:lnTo>
                    <a:lnTo>
                      <a:pt x="87" y="116"/>
                    </a:lnTo>
                    <a:lnTo>
                      <a:pt x="87" y="103"/>
                    </a:lnTo>
                    <a:lnTo>
                      <a:pt x="87" y="87"/>
                    </a:lnTo>
                    <a:lnTo>
                      <a:pt x="91" y="87"/>
                    </a:lnTo>
                    <a:lnTo>
                      <a:pt x="91" y="79"/>
                    </a:lnTo>
                    <a:lnTo>
                      <a:pt x="93" y="79"/>
                    </a:lnTo>
                    <a:lnTo>
                      <a:pt x="93" y="75"/>
                    </a:lnTo>
                    <a:lnTo>
                      <a:pt x="91" y="73"/>
                    </a:lnTo>
                    <a:lnTo>
                      <a:pt x="93" y="63"/>
                    </a:lnTo>
                    <a:lnTo>
                      <a:pt x="93" y="55"/>
                    </a:lnTo>
                    <a:lnTo>
                      <a:pt x="93" y="38"/>
                    </a:lnTo>
                    <a:lnTo>
                      <a:pt x="91" y="24"/>
                    </a:lnTo>
                    <a:lnTo>
                      <a:pt x="91" y="14"/>
                    </a:lnTo>
                    <a:lnTo>
                      <a:pt x="87" y="10"/>
                    </a:lnTo>
                    <a:lnTo>
                      <a:pt x="91" y="10"/>
                    </a:lnTo>
                    <a:lnTo>
                      <a:pt x="93" y="6"/>
                    </a:lnTo>
                    <a:lnTo>
                      <a:pt x="95" y="0"/>
                    </a:lnTo>
                    <a:lnTo>
                      <a:pt x="97" y="0"/>
                    </a:lnTo>
                    <a:lnTo>
                      <a:pt x="101" y="8"/>
                    </a:lnTo>
                    <a:lnTo>
                      <a:pt x="103" y="16"/>
                    </a:lnTo>
                    <a:lnTo>
                      <a:pt x="105" y="18"/>
                    </a:lnTo>
                    <a:lnTo>
                      <a:pt x="111" y="26"/>
                    </a:lnTo>
                    <a:lnTo>
                      <a:pt x="113" y="28"/>
                    </a:lnTo>
                    <a:lnTo>
                      <a:pt x="117" y="45"/>
                    </a:lnTo>
                    <a:lnTo>
                      <a:pt x="117" y="53"/>
                    </a:lnTo>
                    <a:lnTo>
                      <a:pt x="123" y="59"/>
                    </a:lnTo>
                    <a:lnTo>
                      <a:pt x="123" y="65"/>
                    </a:lnTo>
                    <a:lnTo>
                      <a:pt x="123" y="69"/>
                    </a:lnTo>
                    <a:lnTo>
                      <a:pt x="123" y="77"/>
                    </a:lnTo>
                    <a:lnTo>
                      <a:pt x="125" y="93"/>
                    </a:lnTo>
                    <a:lnTo>
                      <a:pt x="134" y="97"/>
                    </a:lnTo>
                    <a:lnTo>
                      <a:pt x="134" y="103"/>
                    </a:lnTo>
                    <a:lnTo>
                      <a:pt x="134" y="106"/>
                    </a:lnTo>
                    <a:lnTo>
                      <a:pt x="138" y="108"/>
                    </a:lnTo>
                    <a:lnTo>
                      <a:pt x="142" y="114"/>
                    </a:lnTo>
                    <a:lnTo>
                      <a:pt x="142" y="116"/>
                    </a:lnTo>
                    <a:lnTo>
                      <a:pt x="140" y="126"/>
                    </a:lnTo>
                    <a:close/>
                  </a:path>
                </a:pathLst>
              </a:custGeom>
              <a:grpFill/>
              <a:ln w="9525">
                <a:noFill/>
                <a:round/>
                <a:headEnd/>
                <a:tailEnd/>
              </a:ln>
            </p:spPr>
            <p:txBody>
              <a:bodyPr/>
              <a:lstStyle/>
              <a:p>
                <a:pPr defTabSz="685558">
                  <a:defRPr/>
                </a:pPr>
                <a:endParaRPr lang="en-GB" sz="1350">
                  <a:solidFill>
                    <a:prstClr val="black"/>
                  </a:solidFill>
                </a:endParaRPr>
              </a:p>
            </p:txBody>
          </p:sp>
        </p:grpSp>
        <p:sp>
          <p:nvSpPr>
            <p:cNvPr id="984" name="Freeform 723">
              <a:extLst>
                <a:ext uri="{FF2B5EF4-FFF2-40B4-BE49-F238E27FC236}">
                  <a16:creationId xmlns:a16="http://schemas.microsoft.com/office/drawing/2014/main" id="{5158F06F-866B-9B40-B76D-92EE4996087C}"/>
                </a:ext>
              </a:extLst>
            </p:cNvPr>
            <p:cNvSpPr>
              <a:spLocks/>
            </p:cNvSpPr>
            <p:nvPr/>
          </p:nvSpPr>
          <p:spPr bwMode="gray">
            <a:xfrm>
              <a:off x="3197225" y="5022844"/>
              <a:ext cx="319088" cy="392112"/>
            </a:xfrm>
            <a:custGeom>
              <a:avLst/>
              <a:gdLst/>
              <a:ahLst/>
              <a:cxnLst>
                <a:cxn ang="0">
                  <a:pos x="12" y="107"/>
                </a:cxn>
                <a:cxn ang="0">
                  <a:pos x="18" y="111"/>
                </a:cxn>
                <a:cxn ang="0">
                  <a:pos x="14" y="113"/>
                </a:cxn>
                <a:cxn ang="0">
                  <a:pos x="12" y="117"/>
                </a:cxn>
                <a:cxn ang="0">
                  <a:pos x="12" y="120"/>
                </a:cxn>
                <a:cxn ang="0">
                  <a:pos x="4" y="146"/>
                </a:cxn>
                <a:cxn ang="0">
                  <a:pos x="12" y="160"/>
                </a:cxn>
                <a:cxn ang="0">
                  <a:pos x="20" y="170"/>
                </a:cxn>
                <a:cxn ang="0">
                  <a:pos x="28" y="189"/>
                </a:cxn>
                <a:cxn ang="0">
                  <a:pos x="32" y="205"/>
                </a:cxn>
                <a:cxn ang="0">
                  <a:pos x="32" y="215"/>
                </a:cxn>
                <a:cxn ang="0">
                  <a:pos x="34" y="237"/>
                </a:cxn>
                <a:cxn ang="0">
                  <a:pos x="57" y="231"/>
                </a:cxn>
                <a:cxn ang="0">
                  <a:pos x="71" y="235"/>
                </a:cxn>
                <a:cxn ang="0">
                  <a:pos x="89" y="245"/>
                </a:cxn>
                <a:cxn ang="0">
                  <a:pos x="95" y="237"/>
                </a:cxn>
                <a:cxn ang="0">
                  <a:pos x="99" y="231"/>
                </a:cxn>
                <a:cxn ang="0">
                  <a:pos x="124" y="235"/>
                </a:cxn>
                <a:cxn ang="0">
                  <a:pos x="136" y="205"/>
                </a:cxn>
                <a:cxn ang="0">
                  <a:pos x="142" y="191"/>
                </a:cxn>
                <a:cxn ang="0">
                  <a:pos x="152" y="178"/>
                </a:cxn>
                <a:cxn ang="0">
                  <a:pos x="187" y="180"/>
                </a:cxn>
                <a:cxn ang="0">
                  <a:pos x="199" y="187"/>
                </a:cxn>
                <a:cxn ang="0">
                  <a:pos x="199" y="172"/>
                </a:cxn>
                <a:cxn ang="0">
                  <a:pos x="201" y="156"/>
                </a:cxn>
                <a:cxn ang="0">
                  <a:pos x="199" y="146"/>
                </a:cxn>
                <a:cxn ang="0">
                  <a:pos x="189" y="136"/>
                </a:cxn>
                <a:cxn ang="0">
                  <a:pos x="187" y="120"/>
                </a:cxn>
                <a:cxn ang="0">
                  <a:pos x="164" y="118"/>
                </a:cxn>
                <a:cxn ang="0">
                  <a:pos x="160" y="109"/>
                </a:cxn>
                <a:cxn ang="0">
                  <a:pos x="156" y="95"/>
                </a:cxn>
                <a:cxn ang="0">
                  <a:pos x="160" y="75"/>
                </a:cxn>
                <a:cxn ang="0">
                  <a:pos x="154" y="61"/>
                </a:cxn>
                <a:cxn ang="0">
                  <a:pos x="150" y="61"/>
                </a:cxn>
                <a:cxn ang="0">
                  <a:pos x="136" y="61"/>
                </a:cxn>
                <a:cxn ang="0">
                  <a:pos x="126" y="59"/>
                </a:cxn>
                <a:cxn ang="0">
                  <a:pos x="116" y="52"/>
                </a:cxn>
                <a:cxn ang="0">
                  <a:pos x="108" y="44"/>
                </a:cxn>
                <a:cxn ang="0">
                  <a:pos x="97" y="34"/>
                </a:cxn>
                <a:cxn ang="0">
                  <a:pos x="89" y="32"/>
                </a:cxn>
                <a:cxn ang="0">
                  <a:pos x="85" y="34"/>
                </a:cxn>
                <a:cxn ang="0">
                  <a:pos x="71" y="26"/>
                </a:cxn>
                <a:cxn ang="0">
                  <a:pos x="69" y="16"/>
                </a:cxn>
                <a:cxn ang="0">
                  <a:pos x="75" y="4"/>
                </a:cxn>
                <a:cxn ang="0">
                  <a:pos x="65" y="0"/>
                </a:cxn>
                <a:cxn ang="0">
                  <a:pos x="45" y="4"/>
                </a:cxn>
                <a:cxn ang="0">
                  <a:pos x="32" y="14"/>
                </a:cxn>
                <a:cxn ang="0">
                  <a:pos x="20" y="26"/>
                </a:cxn>
                <a:cxn ang="0">
                  <a:pos x="18" y="32"/>
                </a:cxn>
                <a:cxn ang="0">
                  <a:pos x="14" y="34"/>
                </a:cxn>
                <a:cxn ang="0">
                  <a:pos x="8" y="34"/>
                </a:cxn>
                <a:cxn ang="0">
                  <a:pos x="0" y="34"/>
                </a:cxn>
                <a:cxn ang="0">
                  <a:pos x="4" y="65"/>
                </a:cxn>
                <a:cxn ang="0">
                  <a:pos x="4" y="81"/>
                </a:cxn>
                <a:cxn ang="0">
                  <a:pos x="8" y="93"/>
                </a:cxn>
                <a:cxn ang="0">
                  <a:pos x="10" y="103"/>
                </a:cxn>
                <a:cxn ang="0">
                  <a:pos x="12" y="107"/>
                </a:cxn>
              </a:cxnLst>
              <a:rect l="0" t="0" r="r" b="b"/>
              <a:pathLst>
                <a:path w="201" h="247">
                  <a:moveTo>
                    <a:pt x="12" y="107"/>
                  </a:moveTo>
                  <a:lnTo>
                    <a:pt x="12" y="107"/>
                  </a:lnTo>
                  <a:lnTo>
                    <a:pt x="14" y="107"/>
                  </a:lnTo>
                  <a:lnTo>
                    <a:pt x="18" y="111"/>
                  </a:lnTo>
                  <a:lnTo>
                    <a:pt x="18" y="113"/>
                  </a:lnTo>
                  <a:lnTo>
                    <a:pt x="14" y="113"/>
                  </a:lnTo>
                  <a:lnTo>
                    <a:pt x="12" y="111"/>
                  </a:lnTo>
                  <a:lnTo>
                    <a:pt x="12" y="117"/>
                  </a:lnTo>
                  <a:lnTo>
                    <a:pt x="14" y="118"/>
                  </a:lnTo>
                  <a:lnTo>
                    <a:pt x="12" y="120"/>
                  </a:lnTo>
                  <a:lnTo>
                    <a:pt x="2" y="136"/>
                  </a:lnTo>
                  <a:lnTo>
                    <a:pt x="4" y="146"/>
                  </a:lnTo>
                  <a:lnTo>
                    <a:pt x="10" y="152"/>
                  </a:lnTo>
                  <a:lnTo>
                    <a:pt x="12" y="160"/>
                  </a:lnTo>
                  <a:lnTo>
                    <a:pt x="14" y="162"/>
                  </a:lnTo>
                  <a:lnTo>
                    <a:pt x="20" y="170"/>
                  </a:lnTo>
                  <a:lnTo>
                    <a:pt x="22" y="172"/>
                  </a:lnTo>
                  <a:lnTo>
                    <a:pt x="28" y="189"/>
                  </a:lnTo>
                  <a:lnTo>
                    <a:pt x="28" y="197"/>
                  </a:lnTo>
                  <a:lnTo>
                    <a:pt x="32" y="205"/>
                  </a:lnTo>
                  <a:lnTo>
                    <a:pt x="32" y="209"/>
                  </a:lnTo>
                  <a:lnTo>
                    <a:pt x="32" y="215"/>
                  </a:lnTo>
                  <a:lnTo>
                    <a:pt x="32" y="221"/>
                  </a:lnTo>
                  <a:lnTo>
                    <a:pt x="34" y="237"/>
                  </a:lnTo>
                  <a:lnTo>
                    <a:pt x="45" y="241"/>
                  </a:lnTo>
                  <a:lnTo>
                    <a:pt x="57" y="231"/>
                  </a:lnTo>
                  <a:lnTo>
                    <a:pt x="61" y="235"/>
                  </a:lnTo>
                  <a:lnTo>
                    <a:pt x="71" y="235"/>
                  </a:lnTo>
                  <a:lnTo>
                    <a:pt x="81" y="235"/>
                  </a:lnTo>
                  <a:lnTo>
                    <a:pt x="89" y="245"/>
                  </a:lnTo>
                  <a:lnTo>
                    <a:pt x="89" y="247"/>
                  </a:lnTo>
                  <a:lnTo>
                    <a:pt x="95" y="237"/>
                  </a:lnTo>
                  <a:lnTo>
                    <a:pt x="97" y="235"/>
                  </a:lnTo>
                  <a:lnTo>
                    <a:pt x="99" y="231"/>
                  </a:lnTo>
                  <a:lnTo>
                    <a:pt x="103" y="235"/>
                  </a:lnTo>
                  <a:lnTo>
                    <a:pt x="124" y="235"/>
                  </a:lnTo>
                  <a:lnTo>
                    <a:pt x="136" y="211"/>
                  </a:lnTo>
                  <a:lnTo>
                    <a:pt x="136" y="205"/>
                  </a:lnTo>
                  <a:lnTo>
                    <a:pt x="140" y="199"/>
                  </a:lnTo>
                  <a:lnTo>
                    <a:pt x="142" y="191"/>
                  </a:lnTo>
                  <a:lnTo>
                    <a:pt x="146" y="185"/>
                  </a:lnTo>
                  <a:lnTo>
                    <a:pt x="152" y="178"/>
                  </a:lnTo>
                  <a:lnTo>
                    <a:pt x="172" y="178"/>
                  </a:lnTo>
                  <a:lnTo>
                    <a:pt x="187" y="180"/>
                  </a:lnTo>
                  <a:lnTo>
                    <a:pt x="193" y="189"/>
                  </a:lnTo>
                  <a:lnTo>
                    <a:pt x="199" y="187"/>
                  </a:lnTo>
                  <a:lnTo>
                    <a:pt x="197" y="182"/>
                  </a:lnTo>
                  <a:lnTo>
                    <a:pt x="199" y="172"/>
                  </a:lnTo>
                  <a:lnTo>
                    <a:pt x="201" y="160"/>
                  </a:lnTo>
                  <a:lnTo>
                    <a:pt x="201" y="156"/>
                  </a:lnTo>
                  <a:lnTo>
                    <a:pt x="201" y="150"/>
                  </a:lnTo>
                  <a:lnTo>
                    <a:pt x="199" y="146"/>
                  </a:lnTo>
                  <a:lnTo>
                    <a:pt x="193" y="140"/>
                  </a:lnTo>
                  <a:lnTo>
                    <a:pt x="189" y="136"/>
                  </a:lnTo>
                  <a:lnTo>
                    <a:pt x="187" y="128"/>
                  </a:lnTo>
                  <a:lnTo>
                    <a:pt x="187" y="120"/>
                  </a:lnTo>
                  <a:lnTo>
                    <a:pt x="189" y="118"/>
                  </a:lnTo>
                  <a:lnTo>
                    <a:pt x="164" y="118"/>
                  </a:lnTo>
                  <a:lnTo>
                    <a:pt x="162" y="117"/>
                  </a:lnTo>
                  <a:lnTo>
                    <a:pt x="160" y="109"/>
                  </a:lnTo>
                  <a:lnTo>
                    <a:pt x="156" y="103"/>
                  </a:lnTo>
                  <a:lnTo>
                    <a:pt x="156" y="95"/>
                  </a:lnTo>
                  <a:lnTo>
                    <a:pt x="164" y="89"/>
                  </a:lnTo>
                  <a:lnTo>
                    <a:pt x="160" y="75"/>
                  </a:lnTo>
                  <a:lnTo>
                    <a:pt x="156" y="69"/>
                  </a:lnTo>
                  <a:lnTo>
                    <a:pt x="154" y="61"/>
                  </a:lnTo>
                  <a:lnTo>
                    <a:pt x="152" y="61"/>
                  </a:lnTo>
                  <a:lnTo>
                    <a:pt x="150" y="61"/>
                  </a:lnTo>
                  <a:lnTo>
                    <a:pt x="142" y="61"/>
                  </a:lnTo>
                  <a:lnTo>
                    <a:pt x="136" y="61"/>
                  </a:lnTo>
                  <a:lnTo>
                    <a:pt x="130" y="59"/>
                  </a:lnTo>
                  <a:lnTo>
                    <a:pt x="126" y="59"/>
                  </a:lnTo>
                  <a:lnTo>
                    <a:pt x="122" y="55"/>
                  </a:lnTo>
                  <a:lnTo>
                    <a:pt x="116" y="52"/>
                  </a:lnTo>
                  <a:lnTo>
                    <a:pt x="114" y="50"/>
                  </a:lnTo>
                  <a:lnTo>
                    <a:pt x="108" y="44"/>
                  </a:lnTo>
                  <a:lnTo>
                    <a:pt x="103" y="40"/>
                  </a:lnTo>
                  <a:lnTo>
                    <a:pt x="97" y="34"/>
                  </a:lnTo>
                  <a:lnTo>
                    <a:pt x="93" y="32"/>
                  </a:lnTo>
                  <a:lnTo>
                    <a:pt x="89" y="32"/>
                  </a:lnTo>
                  <a:lnTo>
                    <a:pt x="87" y="34"/>
                  </a:lnTo>
                  <a:lnTo>
                    <a:pt x="85" y="34"/>
                  </a:lnTo>
                  <a:lnTo>
                    <a:pt x="77" y="32"/>
                  </a:lnTo>
                  <a:lnTo>
                    <a:pt x="71" y="26"/>
                  </a:lnTo>
                  <a:lnTo>
                    <a:pt x="69" y="22"/>
                  </a:lnTo>
                  <a:lnTo>
                    <a:pt x="69" y="16"/>
                  </a:lnTo>
                  <a:lnTo>
                    <a:pt x="71" y="12"/>
                  </a:lnTo>
                  <a:lnTo>
                    <a:pt x="75" y="4"/>
                  </a:lnTo>
                  <a:lnTo>
                    <a:pt x="71" y="0"/>
                  </a:lnTo>
                  <a:lnTo>
                    <a:pt x="65" y="0"/>
                  </a:lnTo>
                  <a:lnTo>
                    <a:pt x="55" y="2"/>
                  </a:lnTo>
                  <a:lnTo>
                    <a:pt x="45" y="4"/>
                  </a:lnTo>
                  <a:lnTo>
                    <a:pt x="38" y="10"/>
                  </a:lnTo>
                  <a:lnTo>
                    <a:pt x="32" y="14"/>
                  </a:lnTo>
                  <a:lnTo>
                    <a:pt x="28" y="24"/>
                  </a:lnTo>
                  <a:lnTo>
                    <a:pt x="20" y="26"/>
                  </a:lnTo>
                  <a:lnTo>
                    <a:pt x="18" y="30"/>
                  </a:lnTo>
                  <a:lnTo>
                    <a:pt x="18" y="32"/>
                  </a:lnTo>
                  <a:lnTo>
                    <a:pt x="18" y="34"/>
                  </a:lnTo>
                  <a:lnTo>
                    <a:pt x="14" y="34"/>
                  </a:lnTo>
                  <a:lnTo>
                    <a:pt x="12" y="36"/>
                  </a:lnTo>
                  <a:lnTo>
                    <a:pt x="8" y="34"/>
                  </a:lnTo>
                  <a:lnTo>
                    <a:pt x="2" y="34"/>
                  </a:lnTo>
                  <a:lnTo>
                    <a:pt x="0" y="34"/>
                  </a:lnTo>
                  <a:lnTo>
                    <a:pt x="10" y="53"/>
                  </a:lnTo>
                  <a:lnTo>
                    <a:pt x="4" y="65"/>
                  </a:lnTo>
                  <a:lnTo>
                    <a:pt x="4" y="73"/>
                  </a:lnTo>
                  <a:lnTo>
                    <a:pt x="4" y="81"/>
                  </a:lnTo>
                  <a:lnTo>
                    <a:pt x="10" y="91"/>
                  </a:lnTo>
                  <a:lnTo>
                    <a:pt x="8" y="93"/>
                  </a:lnTo>
                  <a:lnTo>
                    <a:pt x="8" y="99"/>
                  </a:lnTo>
                  <a:lnTo>
                    <a:pt x="10" y="103"/>
                  </a:lnTo>
                  <a:lnTo>
                    <a:pt x="10" y="107"/>
                  </a:lnTo>
                  <a:lnTo>
                    <a:pt x="12" y="107"/>
                  </a:lnTo>
                  <a:lnTo>
                    <a:pt x="12" y="107"/>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grpSp>
          <p:nvGrpSpPr>
            <p:cNvPr id="985" name="Group 1845">
              <a:extLst>
                <a:ext uri="{FF2B5EF4-FFF2-40B4-BE49-F238E27FC236}">
                  <a16:creationId xmlns:a16="http://schemas.microsoft.com/office/drawing/2014/main" id="{F7816E2F-6EC6-C945-B939-27C5625EA9BB}"/>
                </a:ext>
              </a:extLst>
            </p:cNvPr>
            <p:cNvGrpSpPr/>
            <p:nvPr/>
          </p:nvGrpSpPr>
          <p:grpSpPr bwMode="gray">
            <a:xfrm>
              <a:off x="3109914" y="5389557"/>
              <a:ext cx="515938" cy="1219199"/>
              <a:chOff x="3109913" y="5389563"/>
              <a:chExt cx="515938" cy="1219200"/>
            </a:xfrm>
            <a:grpFill/>
          </p:grpSpPr>
          <p:sp>
            <p:nvSpPr>
              <p:cNvPr id="1095" name="Freeform 724">
                <a:extLst>
                  <a:ext uri="{FF2B5EF4-FFF2-40B4-BE49-F238E27FC236}">
                    <a16:creationId xmlns:a16="http://schemas.microsoft.com/office/drawing/2014/main" id="{9312F97C-A603-3C47-83B4-19A2B52E67CA}"/>
                  </a:ext>
                </a:extLst>
              </p:cNvPr>
              <p:cNvSpPr>
                <a:spLocks/>
              </p:cNvSpPr>
              <p:nvPr/>
            </p:nvSpPr>
            <p:spPr bwMode="gray">
              <a:xfrm>
                <a:off x="3109913" y="5389563"/>
                <a:ext cx="515938" cy="1106488"/>
              </a:xfrm>
              <a:custGeom>
                <a:avLst/>
                <a:gdLst/>
                <a:ahLst/>
                <a:cxnLst>
                  <a:cxn ang="0">
                    <a:pos x="146" y="16"/>
                  </a:cxn>
                  <a:cxn ang="0">
                    <a:pos x="100" y="10"/>
                  </a:cxn>
                  <a:cxn ang="0">
                    <a:pos x="104" y="39"/>
                  </a:cxn>
                  <a:cxn ang="0">
                    <a:pos x="87" y="57"/>
                  </a:cxn>
                  <a:cxn ang="0">
                    <a:pos x="85" y="94"/>
                  </a:cxn>
                  <a:cxn ang="0">
                    <a:pos x="77" y="126"/>
                  </a:cxn>
                  <a:cxn ang="0">
                    <a:pos x="63" y="173"/>
                  </a:cxn>
                  <a:cxn ang="0">
                    <a:pos x="57" y="222"/>
                  </a:cxn>
                  <a:cxn ang="0">
                    <a:pos x="55" y="268"/>
                  </a:cxn>
                  <a:cxn ang="0">
                    <a:pos x="47" y="317"/>
                  </a:cxn>
                  <a:cxn ang="0">
                    <a:pos x="31" y="331"/>
                  </a:cxn>
                  <a:cxn ang="0">
                    <a:pos x="35" y="364"/>
                  </a:cxn>
                  <a:cxn ang="0">
                    <a:pos x="18" y="408"/>
                  </a:cxn>
                  <a:cxn ang="0">
                    <a:pos x="22" y="435"/>
                  </a:cxn>
                  <a:cxn ang="0">
                    <a:pos x="22" y="473"/>
                  </a:cxn>
                  <a:cxn ang="0">
                    <a:pos x="29" y="504"/>
                  </a:cxn>
                  <a:cxn ang="0">
                    <a:pos x="28" y="526"/>
                  </a:cxn>
                  <a:cxn ang="0">
                    <a:pos x="26" y="547"/>
                  </a:cxn>
                  <a:cxn ang="0">
                    <a:pos x="18" y="583"/>
                  </a:cxn>
                  <a:cxn ang="0">
                    <a:pos x="2" y="614"/>
                  </a:cxn>
                  <a:cxn ang="0">
                    <a:pos x="0" y="654"/>
                  </a:cxn>
                  <a:cxn ang="0">
                    <a:pos x="12" y="654"/>
                  </a:cxn>
                  <a:cxn ang="0">
                    <a:pos x="22" y="689"/>
                  </a:cxn>
                  <a:cxn ang="0">
                    <a:pos x="71" y="683"/>
                  </a:cxn>
                  <a:cxn ang="0">
                    <a:pos x="71" y="662"/>
                  </a:cxn>
                  <a:cxn ang="0">
                    <a:pos x="73" y="648"/>
                  </a:cxn>
                  <a:cxn ang="0">
                    <a:pos x="95" y="642"/>
                  </a:cxn>
                  <a:cxn ang="0">
                    <a:pos x="91" y="630"/>
                  </a:cxn>
                  <a:cxn ang="0">
                    <a:pos x="114" y="605"/>
                  </a:cxn>
                  <a:cxn ang="0">
                    <a:pos x="120" y="573"/>
                  </a:cxn>
                  <a:cxn ang="0">
                    <a:pos x="95" y="555"/>
                  </a:cxn>
                  <a:cxn ang="0">
                    <a:pos x="114" y="524"/>
                  </a:cxn>
                  <a:cxn ang="0">
                    <a:pos x="134" y="506"/>
                  </a:cxn>
                  <a:cxn ang="0">
                    <a:pos x="150" y="473"/>
                  </a:cxn>
                  <a:cxn ang="0">
                    <a:pos x="156" y="473"/>
                  </a:cxn>
                  <a:cxn ang="0">
                    <a:pos x="161" y="455"/>
                  </a:cxn>
                  <a:cxn ang="0">
                    <a:pos x="142" y="443"/>
                  </a:cxn>
                  <a:cxn ang="0">
                    <a:pos x="140" y="425"/>
                  </a:cxn>
                  <a:cxn ang="0">
                    <a:pos x="158" y="435"/>
                  </a:cxn>
                  <a:cxn ang="0">
                    <a:pos x="183" y="423"/>
                  </a:cxn>
                  <a:cxn ang="0">
                    <a:pos x="187" y="388"/>
                  </a:cxn>
                  <a:cxn ang="0">
                    <a:pos x="185" y="376"/>
                  </a:cxn>
                  <a:cxn ang="0">
                    <a:pos x="223" y="376"/>
                  </a:cxn>
                  <a:cxn ang="0">
                    <a:pos x="268" y="347"/>
                  </a:cxn>
                  <a:cxn ang="0">
                    <a:pos x="268" y="313"/>
                  </a:cxn>
                  <a:cxn ang="0">
                    <a:pos x="260" y="289"/>
                  </a:cxn>
                  <a:cxn ang="0">
                    <a:pos x="244" y="272"/>
                  </a:cxn>
                  <a:cxn ang="0">
                    <a:pos x="250" y="242"/>
                  </a:cxn>
                  <a:cxn ang="0">
                    <a:pos x="252" y="213"/>
                  </a:cxn>
                  <a:cxn ang="0">
                    <a:pos x="260" y="191"/>
                  </a:cxn>
                  <a:cxn ang="0">
                    <a:pos x="278" y="153"/>
                  </a:cxn>
                  <a:cxn ang="0">
                    <a:pos x="297" y="140"/>
                  </a:cxn>
                  <a:cxn ang="0">
                    <a:pos x="319" y="122"/>
                  </a:cxn>
                  <a:cxn ang="0">
                    <a:pos x="317" y="83"/>
                  </a:cxn>
                  <a:cxn ang="0">
                    <a:pos x="307" y="88"/>
                  </a:cxn>
                  <a:cxn ang="0">
                    <a:pos x="295" y="120"/>
                  </a:cxn>
                  <a:cxn ang="0">
                    <a:pos x="260" y="120"/>
                  </a:cxn>
                  <a:cxn ang="0">
                    <a:pos x="252" y="96"/>
                  </a:cxn>
                  <a:cxn ang="0">
                    <a:pos x="244" y="63"/>
                  </a:cxn>
                  <a:cxn ang="0">
                    <a:pos x="223" y="45"/>
                  </a:cxn>
                  <a:cxn ang="0">
                    <a:pos x="203" y="25"/>
                  </a:cxn>
                </a:cxnLst>
                <a:rect l="0" t="0" r="r" b="b"/>
                <a:pathLst>
                  <a:path w="325" h="697">
                    <a:moveTo>
                      <a:pt x="179" y="4"/>
                    </a:moveTo>
                    <a:lnTo>
                      <a:pt x="158" y="4"/>
                    </a:lnTo>
                    <a:lnTo>
                      <a:pt x="156" y="0"/>
                    </a:lnTo>
                    <a:lnTo>
                      <a:pt x="152" y="4"/>
                    </a:lnTo>
                    <a:lnTo>
                      <a:pt x="150" y="6"/>
                    </a:lnTo>
                    <a:lnTo>
                      <a:pt x="146" y="16"/>
                    </a:lnTo>
                    <a:lnTo>
                      <a:pt x="146" y="14"/>
                    </a:lnTo>
                    <a:lnTo>
                      <a:pt x="138" y="4"/>
                    </a:lnTo>
                    <a:lnTo>
                      <a:pt x="128" y="4"/>
                    </a:lnTo>
                    <a:lnTo>
                      <a:pt x="118" y="4"/>
                    </a:lnTo>
                    <a:lnTo>
                      <a:pt x="112" y="0"/>
                    </a:lnTo>
                    <a:lnTo>
                      <a:pt x="100" y="10"/>
                    </a:lnTo>
                    <a:lnTo>
                      <a:pt x="100" y="16"/>
                    </a:lnTo>
                    <a:lnTo>
                      <a:pt x="100" y="19"/>
                    </a:lnTo>
                    <a:lnTo>
                      <a:pt x="102" y="23"/>
                    </a:lnTo>
                    <a:lnTo>
                      <a:pt x="108" y="27"/>
                    </a:lnTo>
                    <a:lnTo>
                      <a:pt x="108" y="29"/>
                    </a:lnTo>
                    <a:lnTo>
                      <a:pt x="104" y="39"/>
                    </a:lnTo>
                    <a:lnTo>
                      <a:pt x="104" y="45"/>
                    </a:lnTo>
                    <a:lnTo>
                      <a:pt x="100" y="45"/>
                    </a:lnTo>
                    <a:lnTo>
                      <a:pt x="96" y="47"/>
                    </a:lnTo>
                    <a:lnTo>
                      <a:pt x="95" y="49"/>
                    </a:lnTo>
                    <a:lnTo>
                      <a:pt x="93" y="55"/>
                    </a:lnTo>
                    <a:lnTo>
                      <a:pt x="87" y="57"/>
                    </a:lnTo>
                    <a:lnTo>
                      <a:pt x="85" y="57"/>
                    </a:lnTo>
                    <a:lnTo>
                      <a:pt x="83" y="59"/>
                    </a:lnTo>
                    <a:lnTo>
                      <a:pt x="83" y="79"/>
                    </a:lnTo>
                    <a:lnTo>
                      <a:pt x="87" y="88"/>
                    </a:lnTo>
                    <a:lnTo>
                      <a:pt x="87" y="92"/>
                    </a:lnTo>
                    <a:lnTo>
                      <a:pt x="85" y="94"/>
                    </a:lnTo>
                    <a:lnTo>
                      <a:pt x="83" y="96"/>
                    </a:lnTo>
                    <a:lnTo>
                      <a:pt x="83" y="98"/>
                    </a:lnTo>
                    <a:lnTo>
                      <a:pt x="85" y="104"/>
                    </a:lnTo>
                    <a:lnTo>
                      <a:pt x="85" y="112"/>
                    </a:lnTo>
                    <a:lnTo>
                      <a:pt x="83" y="120"/>
                    </a:lnTo>
                    <a:lnTo>
                      <a:pt x="77" y="126"/>
                    </a:lnTo>
                    <a:lnTo>
                      <a:pt x="75" y="134"/>
                    </a:lnTo>
                    <a:lnTo>
                      <a:pt x="73" y="140"/>
                    </a:lnTo>
                    <a:lnTo>
                      <a:pt x="71" y="142"/>
                    </a:lnTo>
                    <a:lnTo>
                      <a:pt x="67" y="144"/>
                    </a:lnTo>
                    <a:lnTo>
                      <a:pt x="65" y="151"/>
                    </a:lnTo>
                    <a:lnTo>
                      <a:pt x="63" y="173"/>
                    </a:lnTo>
                    <a:lnTo>
                      <a:pt x="63" y="183"/>
                    </a:lnTo>
                    <a:lnTo>
                      <a:pt x="63" y="191"/>
                    </a:lnTo>
                    <a:lnTo>
                      <a:pt x="59" y="195"/>
                    </a:lnTo>
                    <a:lnTo>
                      <a:pt x="57" y="205"/>
                    </a:lnTo>
                    <a:lnTo>
                      <a:pt x="57" y="215"/>
                    </a:lnTo>
                    <a:lnTo>
                      <a:pt x="57" y="222"/>
                    </a:lnTo>
                    <a:lnTo>
                      <a:pt x="57" y="232"/>
                    </a:lnTo>
                    <a:lnTo>
                      <a:pt x="57" y="238"/>
                    </a:lnTo>
                    <a:lnTo>
                      <a:pt x="53" y="244"/>
                    </a:lnTo>
                    <a:lnTo>
                      <a:pt x="55" y="252"/>
                    </a:lnTo>
                    <a:lnTo>
                      <a:pt x="55" y="260"/>
                    </a:lnTo>
                    <a:lnTo>
                      <a:pt x="55" y="268"/>
                    </a:lnTo>
                    <a:lnTo>
                      <a:pt x="53" y="280"/>
                    </a:lnTo>
                    <a:lnTo>
                      <a:pt x="47" y="291"/>
                    </a:lnTo>
                    <a:lnTo>
                      <a:pt x="45" y="299"/>
                    </a:lnTo>
                    <a:lnTo>
                      <a:pt x="47" y="303"/>
                    </a:lnTo>
                    <a:lnTo>
                      <a:pt x="47" y="311"/>
                    </a:lnTo>
                    <a:lnTo>
                      <a:pt x="47" y="317"/>
                    </a:lnTo>
                    <a:lnTo>
                      <a:pt x="45" y="319"/>
                    </a:lnTo>
                    <a:lnTo>
                      <a:pt x="43" y="319"/>
                    </a:lnTo>
                    <a:lnTo>
                      <a:pt x="39" y="319"/>
                    </a:lnTo>
                    <a:lnTo>
                      <a:pt x="37" y="323"/>
                    </a:lnTo>
                    <a:lnTo>
                      <a:pt x="35" y="327"/>
                    </a:lnTo>
                    <a:lnTo>
                      <a:pt x="31" y="331"/>
                    </a:lnTo>
                    <a:lnTo>
                      <a:pt x="31" y="339"/>
                    </a:lnTo>
                    <a:lnTo>
                      <a:pt x="31" y="349"/>
                    </a:lnTo>
                    <a:lnTo>
                      <a:pt x="31" y="350"/>
                    </a:lnTo>
                    <a:lnTo>
                      <a:pt x="35" y="354"/>
                    </a:lnTo>
                    <a:lnTo>
                      <a:pt x="37" y="360"/>
                    </a:lnTo>
                    <a:lnTo>
                      <a:pt x="35" y="364"/>
                    </a:lnTo>
                    <a:lnTo>
                      <a:pt x="31" y="366"/>
                    </a:lnTo>
                    <a:lnTo>
                      <a:pt x="28" y="378"/>
                    </a:lnTo>
                    <a:lnTo>
                      <a:pt x="26" y="390"/>
                    </a:lnTo>
                    <a:lnTo>
                      <a:pt x="26" y="398"/>
                    </a:lnTo>
                    <a:lnTo>
                      <a:pt x="20" y="404"/>
                    </a:lnTo>
                    <a:lnTo>
                      <a:pt x="18" y="408"/>
                    </a:lnTo>
                    <a:lnTo>
                      <a:pt x="20" y="410"/>
                    </a:lnTo>
                    <a:lnTo>
                      <a:pt x="20" y="415"/>
                    </a:lnTo>
                    <a:lnTo>
                      <a:pt x="22" y="419"/>
                    </a:lnTo>
                    <a:lnTo>
                      <a:pt x="20" y="427"/>
                    </a:lnTo>
                    <a:lnTo>
                      <a:pt x="20" y="433"/>
                    </a:lnTo>
                    <a:lnTo>
                      <a:pt x="22" y="435"/>
                    </a:lnTo>
                    <a:lnTo>
                      <a:pt x="28" y="435"/>
                    </a:lnTo>
                    <a:lnTo>
                      <a:pt x="28" y="439"/>
                    </a:lnTo>
                    <a:lnTo>
                      <a:pt x="28" y="455"/>
                    </a:lnTo>
                    <a:lnTo>
                      <a:pt x="22" y="465"/>
                    </a:lnTo>
                    <a:lnTo>
                      <a:pt x="22" y="469"/>
                    </a:lnTo>
                    <a:lnTo>
                      <a:pt x="22" y="473"/>
                    </a:lnTo>
                    <a:lnTo>
                      <a:pt x="26" y="479"/>
                    </a:lnTo>
                    <a:lnTo>
                      <a:pt x="28" y="482"/>
                    </a:lnTo>
                    <a:lnTo>
                      <a:pt x="28" y="484"/>
                    </a:lnTo>
                    <a:lnTo>
                      <a:pt x="28" y="488"/>
                    </a:lnTo>
                    <a:lnTo>
                      <a:pt x="28" y="496"/>
                    </a:lnTo>
                    <a:lnTo>
                      <a:pt x="29" y="504"/>
                    </a:lnTo>
                    <a:lnTo>
                      <a:pt x="29" y="506"/>
                    </a:lnTo>
                    <a:lnTo>
                      <a:pt x="29" y="508"/>
                    </a:lnTo>
                    <a:lnTo>
                      <a:pt x="28" y="514"/>
                    </a:lnTo>
                    <a:lnTo>
                      <a:pt x="28" y="518"/>
                    </a:lnTo>
                    <a:lnTo>
                      <a:pt x="29" y="524"/>
                    </a:lnTo>
                    <a:lnTo>
                      <a:pt x="28" y="526"/>
                    </a:lnTo>
                    <a:lnTo>
                      <a:pt x="26" y="526"/>
                    </a:lnTo>
                    <a:lnTo>
                      <a:pt x="26" y="528"/>
                    </a:lnTo>
                    <a:lnTo>
                      <a:pt x="22" y="534"/>
                    </a:lnTo>
                    <a:lnTo>
                      <a:pt x="22" y="536"/>
                    </a:lnTo>
                    <a:lnTo>
                      <a:pt x="26" y="544"/>
                    </a:lnTo>
                    <a:lnTo>
                      <a:pt x="26" y="547"/>
                    </a:lnTo>
                    <a:lnTo>
                      <a:pt x="26" y="555"/>
                    </a:lnTo>
                    <a:lnTo>
                      <a:pt x="22" y="563"/>
                    </a:lnTo>
                    <a:lnTo>
                      <a:pt x="22" y="571"/>
                    </a:lnTo>
                    <a:lnTo>
                      <a:pt x="22" y="575"/>
                    </a:lnTo>
                    <a:lnTo>
                      <a:pt x="22" y="577"/>
                    </a:lnTo>
                    <a:lnTo>
                      <a:pt x="18" y="583"/>
                    </a:lnTo>
                    <a:lnTo>
                      <a:pt x="16" y="591"/>
                    </a:lnTo>
                    <a:lnTo>
                      <a:pt x="16" y="595"/>
                    </a:lnTo>
                    <a:lnTo>
                      <a:pt x="18" y="603"/>
                    </a:lnTo>
                    <a:lnTo>
                      <a:pt x="12" y="609"/>
                    </a:lnTo>
                    <a:lnTo>
                      <a:pt x="4" y="613"/>
                    </a:lnTo>
                    <a:lnTo>
                      <a:pt x="2" y="614"/>
                    </a:lnTo>
                    <a:lnTo>
                      <a:pt x="2" y="618"/>
                    </a:lnTo>
                    <a:lnTo>
                      <a:pt x="4" y="628"/>
                    </a:lnTo>
                    <a:lnTo>
                      <a:pt x="2" y="632"/>
                    </a:lnTo>
                    <a:lnTo>
                      <a:pt x="0" y="640"/>
                    </a:lnTo>
                    <a:lnTo>
                      <a:pt x="0" y="648"/>
                    </a:lnTo>
                    <a:lnTo>
                      <a:pt x="0" y="654"/>
                    </a:lnTo>
                    <a:lnTo>
                      <a:pt x="0" y="658"/>
                    </a:lnTo>
                    <a:lnTo>
                      <a:pt x="2" y="658"/>
                    </a:lnTo>
                    <a:lnTo>
                      <a:pt x="4" y="658"/>
                    </a:lnTo>
                    <a:lnTo>
                      <a:pt x="8" y="654"/>
                    </a:lnTo>
                    <a:lnTo>
                      <a:pt x="10" y="654"/>
                    </a:lnTo>
                    <a:lnTo>
                      <a:pt x="12" y="654"/>
                    </a:lnTo>
                    <a:lnTo>
                      <a:pt x="16" y="662"/>
                    </a:lnTo>
                    <a:lnTo>
                      <a:pt x="12" y="668"/>
                    </a:lnTo>
                    <a:lnTo>
                      <a:pt x="10" y="670"/>
                    </a:lnTo>
                    <a:lnTo>
                      <a:pt x="10" y="672"/>
                    </a:lnTo>
                    <a:lnTo>
                      <a:pt x="12" y="679"/>
                    </a:lnTo>
                    <a:lnTo>
                      <a:pt x="22" y="689"/>
                    </a:lnTo>
                    <a:lnTo>
                      <a:pt x="28" y="697"/>
                    </a:lnTo>
                    <a:lnTo>
                      <a:pt x="49" y="693"/>
                    </a:lnTo>
                    <a:lnTo>
                      <a:pt x="81" y="697"/>
                    </a:lnTo>
                    <a:lnTo>
                      <a:pt x="75" y="687"/>
                    </a:lnTo>
                    <a:lnTo>
                      <a:pt x="65" y="687"/>
                    </a:lnTo>
                    <a:lnTo>
                      <a:pt x="71" y="683"/>
                    </a:lnTo>
                    <a:lnTo>
                      <a:pt x="71" y="681"/>
                    </a:lnTo>
                    <a:lnTo>
                      <a:pt x="67" y="672"/>
                    </a:lnTo>
                    <a:lnTo>
                      <a:pt x="65" y="674"/>
                    </a:lnTo>
                    <a:lnTo>
                      <a:pt x="65" y="672"/>
                    </a:lnTo>
                    <a:lnTo>
                      <a:pt x="71" y="670"/>
                    </a:lnTo>
                    <a:lnTo>
                      <a:pt x="71" y="662"/>
                    </a:lnTo>
                    <a:lnTo>
                      <a:pt x="73" y="660"/>
                    </a:lnTo>
                    <a:lnTo>
                      <a:pt x="75" y="660"/>
                    </a:lnTo>
                    <a:lnTo>
                      <a:pt x="75" y="658"/>
                    </a:lnTo>
                    <a:lnTo>
                      <a:pt x="81" y="658"/>
                    </a:lnTo>
                    <a:lnTo>
                      <a:pt x="81" y="652"/>
                    </a:lnTo>
                    <a:lnTo>
                      <a:pt x="73" y="648"/>
                    </a:lnTo>
                    <a:lnTo>
                      <a:pt x="73" y="642"/>
                    </a:lnTo>
                    <a:lnTo>
                      <a:pt x="75" y="640"/>
                    </a:lnTo>
                    <a:lnTo>
                      <a:pt x="81" y="642"/>
                    </a:lnTo>
                    <a:lnTo>
                      <a:pt x="83" y="650"/>
                    </a:lnTo>
                    <a:lnTo>
                      <a:pt x="91" y="648"/>
                    </a:lnTo>
                    <a:lnTo>
                      <a:pt x="95" y="642"/>
                    </a:lnTo>
                    <a:lnTo>
                      <a:pt x="95" y="638"/>
                    </a:lnTo>
                    <a:lnTo>
                      <a:pt x="95" y="634"/>
                    </a:lnTo>
                    <a:lnTo>
                      <a:pt x="95" y="632"/>
                    </a:lnTo>
                    <a:lnTo>
                      <a:pt x="93" y="632"/>
                    </a:lnTo>
                    <a:lnTo>
                      <a:pt x="91" y="632"/>
                    </a:lnTo>
                    <a:lnTo>
                      <a:pt x="91" y="630"/>
                    </a:lnTo>
                    <a:lnTo>
                      <a:pt x="95" y="624"/>
                    </a:lnTo>
                    <a:lnTo>
                      <a:pt x="102" y="618"/>
                    </a:lnTo>
                    <a:lnTo>
                      <a:pt x="102" y="613"/>
                    </a:lnTo>
                    <a:lnTo>
                      <a:pt x="108" y="613"/>
                    </a:lnTo>
                    <a:lnTo>
                      <a:pt x="112" y="605"/>
                    </a:lnTo>
                    <a:lnTo>
                      <a:pt x="114" y="605"/>
                    </a:lnTo>
                    <a:lnTo>
                      <a:pt x="128" y="595"/>
                    </a:lnTo>
                    <a:lnTo>
                      <a:pt x="120" y="591"/>
                    </a:lnTo>
                    <a:lnTo>
                      <a:pt x="122" y="589"/>
                    </a:lnTo>
                    <a:lnTo>
                      <a:pt x="122" y="583"/>
                    </a:lnTo>
                    <a:lnTo>
                      <a:pt x="122" y="575"/>
                    </a:lnTo>
                    <a:lnTo>
                      <a:pt x="120" y="573"/>
                    </a:lnTo>
                    <a:lnTo>
                      <a:pt x="114" y="573"/>
                    </a:lnTo>
                    <a:lnTo>
                      <a:pt x="108" y="573"/>
                    </a:lnTo>
                    <a:lnTo>
                      <a:pt x="104" y="565"/>
                    </a:lnTo>
                    <a:lnTo>
                      <a:pt x="100" y="563"/>
                    </a:lnTo>
                    <a:lnTo>
                      <a:pt x="96" y="561"/>
                    </a:lnTo>
                    <a:lnTo>
                      <a:pt x="95" y="555"/>
                    </a:lnTo>
                    <a:lnTo>
                      <a:pt x="93" y="547"/>
                    </a:lnTo>
                    <a:lnTo>
                      <a:pt x="96" y="544"/>
                    </a:lnTo>
                    <a:lnTo>
                      <a:pt x="100" y="544"/>
                    </a:lnTo>
                    <a:lnTo>
                      <a:pt x="100" y="538"/>
                    </a:lnTo>
                    <a:lnTo>
                      <a:pt x="108" y="534"/>
                    </a:lnTo>
                    <a:lnTo>
                      <a:pt x="114" y="524"/>
                    </a:lnTo>
                    <a:lnTo>
                      <a:pt x="120" y="524"/>
                    </a:lnTo>
                    <a:lnTo>
                      <a:pt x="130" y="524"/>
                    </a:lnTo>
                    <a:lnTo>
                      <a:pt x="130" y="516"/>
                    </a:lnTo>
                    <a:lnTo>
                      <a:pt x="128" y="516"/>
                    </a:lnTo>
                    <a:lnTo>
                      <a:pt x="128" y="512"/>
                    </a:lnTo>
                    <a:lnTo>
                      <a:pt x="134" y="506"/>
                    </a:lnTo>
                    <a:lnTo>
                      <a:pt x="134" y="498"/>
                    </a:lnTo>
                    <a:lnTo>
                      <a:pt x="134" y="496"/>
                    </a:lnTo>
                    <a:lnTo>
                      <a:pt x="138" y="484"/>
                    </a:lnTo>
                    <a:lnTo>
                      <a:pt x="140" y="477"/>
                    </a:lnTo>
                    <a:lnTo>
                      <a:pt x="142" y="475"/>
                    </a:lnTo>
                    <a:lnTo>
                      <a:pt x="150" y="473"/>
                    </a:lnTo>
                    <a:lnTo>
                      <a:pt x="150" y="467"/>
                    </a:lnTo>
                    <a:lnTo>
                      <a:pt x="140" y="467"/>
                    </a:lnTo>
                    <a:lnTo>
                      <a:pt x="146" y="465"/>
                    </a:lnTo>
                    <a:lnTo>
                      <a:pt x="152" y="465"/>
                    </a:lnTo>
                    <a:lnTo>
                      <a:pt x="156" y="467"/>
                    </a:lnTo>
                    <a:lnTo>
                      <a:pt x="156" y="473"/>
                    </a:lnTo>
                    <a:lnTo>
                      <a:pt x="160" y="469"/>
                    </a:lnTo>
                    <a:lnTo>
                      <a:pt x="161" y="467"/>
                    </a:lnTo>
                    <a:lnTo>
                      <a:pt x="165" y="465"/>
                    </a:lnTo>
                    <a:lnTo>
                      <a:pt x="165" y="459"/>
                    </a:lnTo>
                    <a:lnTo>
                      <a:pt x="161" y="457"/>
                    </a:lnTo>
                    <a:lnTo>
                      <a:pt x="161" y="455"/>
                    </a:lnTo>
                    <a:lnTo>
                      <a:pt x="156" y="455"/>
                    </a:lnTo>
                    <a:lnTo>
                      <a:pt x="156" y="459"/>
                    </a:lnTo>
                    <a:lnTo>
                      <a:pt x="152" y="459"/>
                    </a:lnTo>
                    <a:lnTo>
                      <a:pt x="146" y="455"/>
                    </a:lnTo>
                    <a:lnTo>
                      <a:pt x="142" y="455"/>
                    </a:lnTo>
                    <a:lnTo>
                      <a:pt x="142" y="443"/>
                    </a:lnTo>
                    <a:lnTo>
                      <a:pt x="134" y="443"/>
                    </a:lnTo>
                    <a:lnTo>
                      <a:pt x="134" y="439"/>
                    </a:lnTo>
                    <a:lnTo>
                      <a:pt x="134" y="437"/>
                    </a:lnTo>
                    <a:lnTo>
                      <a:pt x="138" y="435"/>
                    </a:lnTo>
                    <a:lnTo>
                      <a:pt x="138" y="433"/>
                    </a:lnTo>
                    <a:lnTo>
                      <a:pt x="140" y="425"/>
                    </a:lnTo>
                    <a:lnTo>
                      <a:pt x="142" y="423"/>
                    </a:lnTo>
                    <a:lnTo>
                      <a:pt x="146" y="423"/>
                    </a:lnTo>
                    <a:lnTo>
                      <a:pt x="146" y="425"/>
                    </a:lnTo>
                    <a:lnTo>
                      <a:pt x="150" y="425"/>
                    </a:lnTo>
                    <a:lnTo>
                      <a:pt x="156" y="433"/>
                    </a:lnTo>
                    <a:lnTo>
                      <a:pt x="158" y="435"/>
                    </a:lnTo>
                    <a:lnTo>
                      <a:pt x="165" y="435"/>
                    </a:lnTo>
                    <a:lnTo>
                      <a:pt x="169" y="433"/>
                    </a:lnTo>
                    <a:lnTo>
                      <a:pt x="175" y="429"/>
                    </a:lnTo>
                    <a:lnTo>
                      <a:pt x="175" y="427"/>
                    </a:lnTo>
                    <a:lnTo>
                      <a:pt x="179" y="425"/>
                    </a:lnTo>
                    <a:lnTo>
                      <a:pt x="183" y="423"/>
                    </a:lnTo>
                    <a:lnTo>
                      <a:pt x="185" y="415"/>
                    </a:lnTo>
                    <a:lnTo>
                      <a:pt x="183" y="410"/>
                    </a:lnTo>
                    <a:lnTo>
                      <a:pt x="183" y="404"/>
                    </a:lnTo>
                    <a:lnTo>
                      <a:pt x="183" y="398"/>
                    </a:lnTo>
                    <a:lnTo>
                      <a:pt x="185" y="398"/>
                    </a:lnTo>
                    <a:lnTo>
                      <a:pt x="187" y="388"/>
                    </a:lnTo>
                    <a:lnTo>
                      <a:pt x="183" y="388"/>
                    </a:lnTo>
                    <a:lnTo>
                      <a:pt x="179" y="384"/>
                    </a:lnTo>
                    <a:lnTo>
                      <a:pt x="179" y="378"/>
                    </a:lnTo>
                    <a:lnTo>
                      <a:pt x="179" y="376"/>
                    </a:lnTo>
                    <a:lnTo>
                      <a:pt x="183" y="376"/>
                    </a:lnTo>
                    <a:lnTo>
                      <a:pt x="185" y="376"/>
                    </a:lnTo>
                    <a:lnTo>
                      <a:pt x="189" y="384"/>
                    </a:lnTo>
                    <a:lnTo>
                      <a:pt x="193" y="380"/>
                    </a:lnTo>
                    <a:lnTo>
                      <a:pt x="189" y="378"/>
                    </a:lnTo>
                    <a:lnTo>
                      <a:pt x="195" y="378"/>
                    </a:lnTo>
                    <a:lnTo>
                      <a:pt x="207" y="376"/>
                    </a:lnTo>
                    <a:lnTo>
                      <a:pt x="223" y="376"/>
                    </a:lnTo>
                    <a:lnTo>
                      <a:pt x="234" y="374"/>
                    </a:lnTo>
                    <a:lnTo>
                      <a:pt x="234" y="370"/>
                    </a:lnTo>
                    <a:lnTo>
                      <a:pt x="244" y="368"/>
                    </a:lnTo>
                    <a:lnTo>
                      <a:pt x="252" y="366"/>
                    </a:lnTo>
                    <a:lnTo>
                      <a:pt x="260" y="358"/>
                    </a:lnTo>
                    <a:lnTo>
                      <a:pt x="268" y="347"/>
                    </a:lnTo>
                    <a:lnTo>
                      <a:pt x="276" y="333"/>
                    </a:lnTo>
                    <a:lnTo>
                      <a:pt x="278" y="321"/>
                    </a:lnTo>
                    <a:lnTo>
                      <a:pt x="278" y="319"/>
                    </a:lnTo>
                    <a:lnTo>
                      <a:pt x="272" y="319"/>
                    </a:lnTo>
                    <a:lnTo>
                      <a:pt x="268" y="317"/>
                    </a:lnTo>
                    <a:lnTo>
                      <a:pt x="268" y="313"/>
                    </a:lnTo>
                    <a:lnTo>
                      <a:pt x="264" y="313"/>
                    </a:lnTo>
                    <a:lnTo>
                      <a:pt x="262" y="309"/>
                    </a:lnTo>
                    <a:lnTo>
                      <a:pt x="262" y="303"/>
                    </a:lnTo>
                    <a:lnTo>
                      <a:pt x="268" y="301"/>
                    </a:lnTo>
                    <a:lnTo>
                      <a:pt x="268" y="299"/>
                    </a:lnTo>
                    <a:lnTo>
                      <a:pt x="260" y="289"/>
                    </a:lnTo>
                    <a:lnTo>
                      <a:pt x="254" y="287"/>
                    </a:lnTo>
                    <a:lnTo>
                      <a:pt x="250" y="283"/>
                    </a:lnTo>
                    <a:lnTo>
                      <a:pt x="250" y="280"/>
                    </a:lnTo>
                    <a:lnTo>
                      <a:pt x="248" y="278"/>
                    </a:lnTo>
                    <a:lnTo>
                      <a:pt x="244" y="274"/>
                    </a:lnTo>
                    <a:lnTo>
                      <a:pt x="244" y="272"/>
                    </a:lnTo>
                    <a:lnTo>
                      <a:pt x="244" y="270"/>
                    </a:lnTo>
                    <a:lnTo>
                      <a:pt x="244" y="268"/>
                    </a:lnTo>
                    <a:lnTo>
                      <a:pt x="242" y="262"/>
                    </a:lnTo>
                    <a:lnTo>
                      <a:pt x="248" y="262"/>
                    </a:lnTo>
                    <a:lnTo>
                      <a:pt x="248" y="242"/>
                    </a:lnTo>
                    <a:lnTo>
                      <a:pt x="250" y="242"/>
                    </a:lnTo>
                    <a:lnTo>
                      <a:pt x="250" y="238"/>
                    </a:lnTo>
                    <a:lnTo>
                      <a:pt x="250" y="228"/>
                    </a:lnTo>
                    <a:lnTo>
                      <a:pt x="250" y="224"/>
                    </a:lnTo>
                    <a:lnTo>
                      <a:pt x="252" y="222"/>
                    </a:lnTo>
                    <a:lnTo>
                      <a:pt x="252" y="218"/>
                    </a:lnTo>
                    <a:lnTo>
                      <a:pt x="252" y="213"/>
                    </a:lnTo>
                    <a:lnTo>
                      <a:pt x="254" y="211"/>
                    </a:lnTo>
                    <a:lnTo>
                      <a:pt x="254" y="209"/>
                    </a:lnTo>
                    <a:lnTo>
                      <a:pt x="258" y="205"/>
                    </a:lnTo>
                    <a:lnTo>
                      <a:pt x="258" y="201"/>
                    </a:lnTo>
                    <a:lnTo>
                      <a:pt x="258" y="195"/>
                    </a:lnTo>
                    <a:lnTo>
                      <a:pt x="260" y="191"/>
                    </a:lnTo>
                    <a:lnTo>
                      <a:pt x="262" y="189"/>
                    </a:lnTo>
                    <a:lnTo>
                      <a:pt x="264" y="175"/>
                    </a:lnTo>
                    <a:lnTo>
                      <a:pt x="268" y="171"/>
                    </a:lnTo>
                    <a:lnTo>
                      <a:pt x="272" y="169"/>
                    </a:lnTo>
                    <a:lnTo>
                      <a:pt x="278" y="161"/>
                    </a:lnTo>
                    <a:lnTo>
                      <a:pt x="278" y="153"/>
                    </a:lnTo>
                    <a:lnTo>
                      <a:pt x="280" y="151"/>
                    </a:lnTo>
                    <a:lnTo>
                      <a:pt x="282" y="150"/>
                    </a:lnTo>
                    <a:lnTo>
                      <a:pt x="288" y="150"/>
                    </a:lnTo>
                    <a:lnTo>
                      <a:pt x="290" y="146"/>
                    </a:lnTo>
                    <a:lnTo>
                      <a:pt x="292" y="142"/>
                    </a:lnTo>
                    <a:lnTo>
                      <a:pt x="297" y="140"/>
                    </a:lnTo>
                    <a:lnTo>
                      <a:pt x="303" y="134"/>
                    </a:lnTo>
                    <a:lnTo>
                      <a:pt x="305" y="126"/>
                    </a:lnTo>
                    <a:lnTo>
                      <a:pt x="307" y="124"/>
                    </a:lnTo>
                    <a:lnTo>
                      <a:pt x="313" y="124"/>
                    </a:lnTo>
                    <a:lnTo>
                      <a:pt x="317" y="122"/>
                    </a:lnTo>
                    <a:lnTo>
                      <a:pt x="319" y="122"/>
                    </a:lnTo>
                    <a:lnTo>
                      <a:pt x="325" y="116"/>
                    </a:lnTo>
                    <a:lnTo>
                      <a:pt x="325" y="114"/>
                    </a:lnTo>
                    <a:lnTo>
                      <a:pt x="325" y="96"/>
                    </a:lnTo>
                    <a:lnTo>
                      <a:pt x="325" y="83"/>
                    </a:lnTo>
                    <a:lnTo>
                      <a:pt x="319" y="83"/>
                    </a:lnTo>
                    <a:lnTo>
                      <a:pt x="317" y="83"/>
                    </a:lnTo>
                    <a:lnTo>
                      <a:pt x="317" y="85"/>
                    </a:lnTo>
                    <a:lnTo>
                      <a:pt x="315" y="85"/>
                    </a:lnTo>
                    <a:lnTo>
                      <a:pt x="309" y="83"/>
                    </a:lnTo>
                    <a:lnTo>
                      <a:pt x="307" y="85"/>
                    </a:lnTo>
                    <a:lnTo>
                      <a:pt x="305" y="86"/>
                    </a:lnTo>
                    <a:lnTo>
                      <a:pt x="307" y="88"/>
                    </a:lnTo>
                    <a:lnTo>
                      <a:pt x="307" y="98"/>
                    </a:lnTo>
                    <a:lnTo>
                      <a:pt x="307" y="104"/>
                    </a:lnTo>
                    <a:lnTo>
                      <a:pt x="305" y="106"/>
                    </a:lnTo>
                    <a:lnTo>
                      <a:pt x="299" y="112"/>
                    </a:lnTo>
                    <a:lnTo>
                      <a:pt x="297" y="116"/>
                    </a:lnTo>
                    <a:lnTo>
                      <a:pt x="295" y="120"/>
                    </a:lnTo>
                    <a:lnTo>
                      <a:pt x="292" y="122"/>
                    </a:lnTo>
                    <a:lnTo>
                      <a:pt x="286" y="122"/>
                    </a:lnTo>
                    <a:lnTo>
                      <a:pt x="278" y="120"/>
                    </a:lnTo>
                    <a:lnTo>
                      <a:pt x="270" y="120"/>
                    </a:lnTo>
                    <a:lnTo>
                      <a:pt x="264" y="122"/>
                    </a:lnTo>
                    <a:lnTo>
                      <a:pt x="260" y="120"/>
                    </a:lnTo>
                    <a:lnTo>
                      <a:pt x="252" y="116"/>
                    </a:lnTo>
                    <a:lnTo>
                      <a:pt x="248" y="116"/>
                    </a:lnTo>
                    <a:lnTo>
                      <a:pt x="242" y="116"/>
                    </a:lnTo>
                    <a:lnTo>
                      <a:pt x="242" y="112"/>
                    </a:lnTo>
                    <a:lnTo>
                      <a:pt x="248" y="104"/>
                    </a:lnTo>
                    <a:lnTo>
                      <a:pt x="252" y="96"/>
                    </a:lnTo>
                    <a:lnTo>
                      <a:pt x="254" y="86"/>
                    </a:lnTo>
                    <a:lnTo>
                      <a:pt x="258" y="79"/>
                    </a:lnTo>
                    <a:lnTo>
                      <a:pt x="258" y="77"/>
                    </a:lnTo>
                    <a:lnTo>
                      <a:pt x="254" y="75"/>
                    </a:lnTo>
                    <a:lnTo>
                      <a:pt x="248" y="67"/>
                    </a:lnTo>
                    <a:lnTo>
                      <a:pt x="244" y="63"/>
                    </a:lnTo>
                    <a:lnTo>
                      <a:pt x="236" y="57"/>
                    </a:lnTo>
                    <a:lnTo>
                      <a:pt x="234" y="55"/>
                    </a:lnTo>
                    <a:lnTo>
                      <a:pt x="232" y="55"/>
                    </a:lnTo>
                    <a:lnTo>
                      <a:pt x="230" y="55"/>
                    </a:lnTo>
                    <a:lnTo>
                      <a:pt x="225" y="53"/>
                    </a:lnTo>
                    <a:lnTo>
                      <a:pt x="223" y="45"/>
                    </a:lnTo>
                    <a:lnTo>
                      <a:pt x="215" y="45"/>
                    </a:lnTo>
                    <a:lnTo>
                      <a:pt x="213" y="43"/>
                    </a:lnTo>
                    <a:lnTo>
                      <a:pt x="213" y="39"/>
                    </a:lnTo>
                    <a:lnTo>
                      <a:pt x="207" y="33"/>
                    </a:lnTo>
                    <a:lnTo>
                      <a:pt x="205" y="27"/>
                    </a:lnTo>
                    <a:lnTo>
                      <a:pt x="203" y="25"/>
                    </a:lnTo>
                    <a:lnTo>
                      <a:pt x="197" y="23"/>
                    </a:lnTo>
                    <a:lnTo>
                      <a:pt x="195" y="18"/>
                    </a:lnTo>
                    <a:lnTo>
                      <a:pt x="189" y="10"/>
                    </a:lnTo>
                    <a:lnTo>
                      <a:pt x="179" y="4"/>
                    </a:lnTo>
                    <a:lnTo>
                      <a:pt x="179" y="4"/>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096" name="Freeform 725">
                <a:extLst>
                  <a:ext uri="{FF2B5EF4-FFF2-40B4-BE49-F238E27FC236}">
                    <a16:creationId xmlns:a16="http://schemas.microsoft.com/office/drawing/2014/main" id="{D22D6C01-0796-8D4D-A774-EF94A6C70A33}"/>
                  </a:ext>
                </a:extLst>
              </p:cNvPr>
              <p:cNvSpPr>
                <a:spLocks/>
              </p:cNvSpPr>
              <p:nvPr/>
            </p:nvSpPr>
            <p:spPr bwMode="gray">
              <a:xfrm>
                <a:off x="3225800" y="6515100"/>
                <a:ext cx="93663" cy="93663"/>
              </a:xfrm>
              <a:custGeom>
                <a:avLst/>
                <a:gdLst/>
                <a:ahLst/>
                <a:cxnLst>
                  <a:cxn ang="0">
                    <a:pos x="18" y="55"/>
                  </a:cxn>
                  <a:cxn ang="0">
                    <a:pos x="20" y="55"/>
                  </a:cxn>
                  <a:cxn ang="0">
                    <a:pos x="23" y="55"/>
                  </a:cxn>
                  <a:cxn ang="0">
                    <a:pos x="27" y="57"/>
                  </a:cxn>
                  <a:cxn ang="0">
                    <a:pos x="27" y="55"/>
                  </a:cxn>
                  <a:cxn ang="0">
                    <a:pos x="31" y="59"/>
                  </a:cxn>
                  <a:cxn ang="0">
                    <a:pos x="41" y="57"/>
                  </a:cxn>
                  <a:cxn ang="0">
                    <a:pos x="41" y="55"/>
                  </a:cxn>
                  <a:cxn ang="0">
                    <a:pos x="55" y="55"/>
                  </a:cxn>
                  <a:cxn ang="0">
                    <a:pos x="55" y="57"/>
                  </a:cxn>
                  <a:cxn ang="0">
                    <a:pos x="59" y="51"/>
                  </a:cxn>
                  <a:cxn ang="0">
                    <a:pos x="41" y="47"/>
                  </a:cxn>
                  <a:cxn ang="0">
                    <a:pos x="35" y="47"/>
                  </a:cxn>
                  <a:cxn ang="0">
                    <a:pos x="29" y="41"/>
                  </a:cxn>
                  <a:cxn ang="0">
                    <a:pos x="27" y="39"/>
                  </a:cxn>
                  <a:cxn ang="0">
                    <a:pos x="22" y="37"/>
                  </a:cxn>
                  <a:cxn ang="0">
                    <a:pos x="20" y="32"/>
                  </a:cxn>
                  <a:cxn ang="0">
                    <a:pos x="20" y="30"/>
                  </a:cxn>
                  <a:cxn ang="0">
                    <a:pos x="14" y="28"/>
                  </a:cxn>
                  <a:cxn ang="0">
                    <a:pos x="10" y="22"/>
                  </a:cxn>
                  <a:cxn ang="0">
                    <a:pos x="4" y="16"/>
                  </a:cxn>
                  <a:cxn ang="0">
                    <a:pos x="4" y="12"/>
                  </a:cxn>
                  <a:cxn ang="0">
                    <a:pos x="8" y="10"/>
                  </a:cxn>
                  <a:cxn ang="0">
                    <a:pos x="2" y="0"/>
                  </a:cxn>
                  <a:cxn ang="0">
                    <a:pos x="0" y="0"/>
                  </a:cxn>
                  <a:cxn ang="0">
                    <a:pos x="4" y="57"/>
                  </a:cxn>
                  <a:cxn ang="0">
                    <a:pos x="10" y="55"/>
                  </a:cxn>
                  <a:cxn ang="0">
                    <a:pos x="18" y="55"/>
                  </a:cxn>
                </a:cxnLst>
                <a:rect l="0" t="0" r="r" b="b"/>
                <a:pathLst>
                  <a:path w="59" h="59">
                    <a:moveTo>
                      <a:pt x="18" y="55"/>
                    </a:moveTo>
                    <a:lnTo>
                      <a:pt x="20" y="55"/>
                    </a:lnTo>
                    <a:lnTo>
                      <a:pt x="23" y="55"/>
                    </a:lnTo>
                    <a:lnTo>
                      <a:pt x="27" y="57"/>
                    </a:lnTo>
                    <a:lnTo>
                      <a:pt x="27" y="55"/>
                    </a:lnTo>
                    <a:lnTo>
                      <a:pt x="31" y="59"/>
                    </a:lnTo>
                    <a:lnTo>
                      <a:pt x="41" y="57"/>
                    </a:lnTo>
                    <a:lnTo>
                      <a:pt x="41" y="55"/>
                    </a:lnTo>
                    <a:lnTo>
                      <a:pt x="55" y="55"/>
                    </a:lnTo>
                    <a:lnTo>
                      <a:pt x="55" y="57"/>
                    </a:lnTo>
                    <a:lnTo>
                      <a:pt x="59" y="51"/>
                    </a:lnTo>
                    <a:lnTo>
                      <a:pt x="41" y="47"/>
                    </a:lnTo>
                    <a:lnTo>
                      <a:pt x="35" y="47"/>
                    </a:lnTo>
                    <a:lnTo>
                      <a:pt x="29" y="41"/>
                    </a:lnTo>
                    <a:lnTo>
                      <a:pt x="27" y="39"/>
                    </a:lnTo>
                    <a:lnTo>
                      <a:pt x="22" y="37"/>
                    </a:lnTo>
                    <a:lnTo>
                      <a:pt x="20" y="32"/>
                    </a:lnTo>
                    <a:lnTo>
                      <a:pt x="20" y="30"/>
                    </a:lnTo>
                    <a:lnTo>
                      <a:pt x="14" y="28"/>
                    </a:lnTo>
                    <a:lnTo>
                      <a:pt x="10" y="22"/>
                    </a:lnTo>
                    <a:lnTo>
                      <a:pt x="4" y="16"/>
                    </a:lnTo>
                    <a:lnTo>
                      <a:pt x="4" y="12"/>
                    </a:lnTo>
                    <a:lnTo>
                      <a:pt x="8" y="10"/>
                    </a:lnTo>
                    <a:lnTo>
                      <a:pt x="2" y="0"/>
                    </a:lnTo>
                    <a:lnTo>
                      <a:pt x="0" y="0"/>
                    </a:lnTo>
                    <a:lnTo>
                      <a:pt x="4" y="57"/>
                    </a:lnTo>
                    <a:lnTo>
                      <a:pt x="10" y="55"/>
                    </a:lnTo>
                    <a:lnTo>
                      <a:pt x="18" y="55"/>
                    </a:lnTo>
                    <a:close/>
                  </a:path>
                </a:pathLst>
              </a:custGeom>
              <a:grpFill/>
              <a:ln w="9525">
                <a:noFill/>
                <a:round/>
                <a:headEnd/>
                <a:tailEnd/>
              </a:ln>
            </p:spPr>
            <p:txBody>
              <a:bodyPr/>
              <a:lstStyle/>
              <a:p>
                <a:pPr defTabSz="685558">
                  <a:defRPr/>
                </a:pPr>
                <a:endParaRPr lang="en-GB" sz="1350">
                  <a:solidFill>
                    <a:prstClr val="black"/>
                  </a:solidFill>
                </a:endParaRPr>
              </a:p>
            </p:txBody>
          </p:sp>
        </p:grpSp>
        <p:grpSp>
          <p:nvGrpSpPr>
            <p:cNvPr id="986" name="Group 1854">
              <a:extLst>
                <a:ext uri="{FF2B5EF4-FFF2-40B4-BE49-F238E27FC236}">
                  <a16:creationId xmlns:a16="http://schemas.microsoft.com/office/drawing/2014/main" id="{DDCF7018-CC27-E84B-AF89-8CECE2BF1AC1}"/>
                </a:ext>
              </a:extLst>
            </p:cNvPr>
            <p:cNvGrpSpPr/>
            <p:nvPr/>
          </p:nvGrpSpPr>
          <p:grpSpPr bwMode="gray">
            <a:xfrm>
              <a:off x="2819400" y="3906834"/>
              <a:ext cx="503238" cy="177800"/>
              <a:chOff x="2819400" y="3906838"/>
              <a:chExt cx="503238" cy="177800"/>
            </a:xfrm>
            <a:grpFill/>
          </p:grpSpPr>
          <p:sp>
            <p:nvSpPr>
              <p:cNvPr id="1087" name="Freeform 243">
                <a:extLst>
                  <a:ext uri="{FF2B5EF4-FFF2-40B4-BE49-F238E27FC236}">
                    <a16:creationId xmlns:a16="http://schemas.microsoft.com/office/drawing/2014/main" id="{BD7806C9-BFC1-B341-9DB5-2281FA6D9BD7}"/>
                  </a:ext>
                </a:extLst>
              </p:cNvPr>
              <p:cNvSpPr>
                <a:spLocks/>
              </p:cNvSpPr>
              <p:nvPr/>
            </p:nvSpPr>
            <p:spPr bwMode="gray">
              <a:xfrm>
                <a:off x="2852738" y="3938588"/>
                <a:ext cx="22225" cy="20638"/>
              </a:xfrm>
              <a:custGeom>
                <a:avLst/>
                <a:gdLst/>
                <a:ahLst/>
                <a:cxnLst>
                  <a:cxn ang="0">
                    <a:pos x="6" y="0"/>
                  </a:cxn>
                  <a:cxn ang="0">
                    <a:pos x="6" y="0"/>
                  </a:cxn>
                  <a:cxn ang="0">
                    <a:pos x="6" y="6"/>
                  </a:cxn>
                  <a:cxn ang="0">
                    <a:pos x="8" y="4"/>
                  </a:cxn>
                  <a:cxn ang="0">
                    <a:pos x="8" y="6"/>
                  </a:cxn>
                  <a:cxn ang="0">
                    <a:pos x="8" y="9"/>
                  </a:cxn>
                  <a:cxn ang="0">
                    <a:pos x="4" y="13"/>
                  </a:cxn>
                  <a:cxn ang="0">
                    <a:pos x="0" y="13"/>
                  </a:cxn>
                  <a:cxn ang="0">
                    <a:pos x="4" y="13"/>
                  </a:cxn>
                  <a:cxn ang="0">
                    <a:pos x="6" y="13"/>
                  </a:cxn>
                  <a:cxn ang="0">
                    <a:pos x="14" y="9"/>
                  </a:cxn>
                  <a:cxn ang="0">
                    <a:pos x="14" y="2"/>
                  </a:cxn>
                  <a:cxn ang="0">
                    <a:pos x="6" y="0"/>
                  </a:cxn>
                  <a:cxn ang="0">
                    <a:pos x="6" y="0"/>
                  </a:cxn>
                </a:cxnLst>
                <a:rect l="0" t="0" r="r" b="b"/>
                <a:pathLst>
                  <a:path w="14" h="13">
                    <a:moveTo>
                      <a:pt x="6" y="0"/>
                    </a:moveTo>
                    <a:lnTo>
                      <a:pt x="6" y="0"/>
                    </a:lnTo>
                    <a:lnTo>
                      <a:pt x="6" y="6"/>
                    </a:lnTo>
                    <a:lnTo>
                      <a:pt x="8" y="4"/>
                    </a:lnTo>
                    <a:lnTo>
                      <a:pt x="8" y="6"/>
                    </a:lnTo>
                    <a:lnTo>
                      <a:pt x="8" y="9"/>
                    </a:lnTo>
                    <a:lnTo>
                      <a:pt x="4" y="13"/>
                    </a:lnTo>
                    <a:lnTo>
                      <a:pt x="0" y="13"/>
                    </a:lnTo>
                    <a:lnTo>
                      <a:pt x="4" y="13"/>
                    </a:lnTo>
                    <a:lnTo>
                      <a:pt x="6" y="13"/>
                    </a:lnTo>
                    <a:lnTo>
                      <a:pt x="14" y="9"/>
                    </a:lnTo>
                    <a:lnTo>
                      <a:pt x="14" y="2"/>
                    </a:lnTo>
                    <a:lnTo>
                      <a:pt x="6" y="0"/>
                    </a:lnTo>
                    <a:lnTo>
                      <a:pt x="6"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grpSp>
            <p:nvGrpSpPr>
              <p:cNvPr id="1088" name="Group 1843">
                <a:extLst>
                  <a:ext uri="{FF2B5EF4-FFF2-40B4-BE49-F238E27FC236}">
                    <a16:creationId xmlns:a16="http://schemas.microsoft.com/office/drawing/2014/main" id="{6B170B3A-AA76-854A-93D8-25FB80E229BC}"/>
                  </a:ext>
                </a:extLst>
              </p:cNvPr>
              <p:cNvGrpSpPr/>
              <p:nvPr/>
            </p:nvGrpSpPr>
            <p:grpSpPr bwMode="gray">
              <a:xfrm>
                <a:off x="2819400" y="3906838"/>
                <a:ext cx="271462" cy="119063"/>
                <a:chOff x="2819400" y="3906838"/>
                <a:chExt cx="271462" cy="119063"/>
              </a:xfrm>
              <a:grpFill/>
            </p:grpSpPr>
            <p:sp>
              <p:nvSpPr>
                <p:cNvPr id="1093" name="Freeform 242">
                  <a:extLst>
                    <a:ext uri="{FF2B5EF4-FFF2-40B4-BE49-F238E27FC236}">
                      <a16:creationId xmlns:a16="http://schemas.microsoft.com/office/drawing/2014/main" id="{46850AC6-7F59-5D48-AC0E-5ED9D7F75D8F}"/>
                    </a:ext>
                  </a:extLst>
                </p:cNvPr>
                <p:cNvSpPr>
                  <a:spLocks noEditPoints="1"/>
                </p:cNvSpPr>
                <p:nvPr/>
              </p:nvSpPr>
              <p:spPr bwMode="gray">
                <a:xfrm>
                  <a:off x="2819400" y="3906838"/>
                  <a:ext cx="271462" cy="119063"/>
                </a:xfrm>
                <a:custGeom>
                  <a:avLst/>
                  <a:gdLst/>
                  <a:ahLst/>
                  <a:cxnLst>
                    <a:cxn ang="0">
                      <a:pos x="27" y="22"/>
                    </a:cxn>
                    <a:cxn ang="0">
                      <a:pos x="31" y="28"/>
                    </a:cxn>
                    <a:cxn ang="0">
                      <a:pos x="31" y="31"/>
                    </a:cxn>
                    <a:cxn ang="0">
                      <a:pos x="23" y="37"/>
                    </a:cxn>
                    <a:cxn ang="0">
                      <a:pos x="27" y="37"/>
                    </a:cxn>
                    <a:cxn ang="0">
                      <a:pos x="35" y="24"/>
                    </a:cxn>
                    <a:cxn ang="0">
                      <a:pos x="27" y="22"/>
                    </a:cxn>
                    <a:cxn ang="0">
                      <a:pos x="27" y="0"/>
                    </a:cxn>
                    <a:cxn ang="0">
                      <a:pos x="6" y="18"/>
                    </a:cxn>
                    <a:cxn ang="0">
                      <a:pos x="0" y="24"/>
                    </a:cxn>
                    <a:cxn ang="0">
                      <a:pos x="15" y="24"/>
                    </a:cxn>
                    <a:cxn ang="0">
                      <a:pos x="21" y="20"/>
                    </a:cxn>
                    <a:cxn ang="0">
                      <a:pos x="27" y="10"/>
                    </a:cxn>
                    <a:cxn ang="0">
                      <a:pos x="37" y="8"/>
                    </a:cxn>
                    <a:cxn ang="0">
                      <a:pos x="49" y="14"/>
                    </a:cxn>
                    <a:cxn ang="0">
                      <a:pos x="61" y="18"/>
                    </a:cxn>
                    <a:cxn ang="0">
                      <a:pos x="71" y="22"/>
                    </a:cxn>
                    <a:cxn ang="0">
                      <a:pos x="73" y="29"/>
                    </a:cxn>
                    <a:cxn ang="0">
                      <a:pos x="81" y="31"/>
                    </a:cxn>
                    <a:cxn ang="0">
                      <a:pos x="92" y="37"/>
                    </a:cxn>
                    <a:cxn ang="0">
                      <a:pos x="100" y="41"/>
                    </a:cxn>
                    <a:cxn ang="0">
                      <a:pos x="108" y="51"/>
                    </a:cxn>
                    <a:cxn ang="0">
                      <a:pos x="124" y="61"/>
                    </a:cxn>
                    <a:cxn ang="0">
                      <a:pos x="116" y="69"/>
                    </a:cxn>
                    <a:cxn ang="0">
                      <a:pos x="138" y="69"/>
                    </a:cxn>
                    <a:cxn ang="0">
                      <a:pos x="161" y="69"/>
                    </a:cxn>
                    <a:cxn ang="0">
                      <a:pos x="171" y="65"/>
                    </a:cxn>
                    <a:cxn ang="0">
                      <a:pos x="171" y="59"/>
                    </a:cxn>
                    <a:cxn ang="0">
                      <a:pos x="155" y="57"/>
                    </a:cxn>
                    <a:cxn ang="0">
                      <a:pos x="147" y="55"/>
                    </a:cxn>
                    <a:cxn ang="0">
                      <a:pos x="136" y="43"/>
                    </a:cxn>
                    <a:cxn ang="0">
                      <a:pos x="128" y="37"/>
                    </a:cxn>
                    <a:cxn ang="0">
                      <a:pos x="124" y="37"/>
                    </a:cxn>
                    <a:cxn ang="0">
                      <a:pos x="120" y="29"/>
                    </a:cxn>
                    <a:cxn ang="0">
                      <a:pos x="112" y="29"/>
                    </a:cxn>
                    <a:cxn ang="0">
                      <a:pos x="108" y="24"/>
                    </a:cxn>
                    <a:cxn ang="0">
                      <a:pos x="98" y="22"/>
                    </a:cxn>
                    <a:cxn ang="0">
                      <a:pos x="88" y="18"/>
                    </a:cxn>
                    <a:cxn ang="0">
                      <a:pos x="82" y="8"/>
                    </a:cxn>
                    <a:cxn ang="0">
                      <a:pos x="53" y="2"/>
                    </a:cxn>
                    <a:cxn ang="0">
                      <a:pos x="51" y="4"/>
                    </a:cxn>
                    <a:cxn ang="0">
                      <a:pos x="49" y="0"/>
                    </a:cxn>
                    <a:cxn ang="0">
                      <a:pos x="27" y="0"/>
                    </a:cxn>
                  </a:cxnLst>
                  <a:rect l="0" t="0" r="r" b="b"/>
                  <a:pathLst>
                    <a:path w="171" h="75">
                      <a:moveTo>
                        <a:pt x="27" y="22"/>
                      </a:moveTo>
                      <a:lnTo>
                        <a:pt x="27" y="22"/>
                      </a:lnTo>
                      <a:lnTo>
                        <a:pt x="27" y="29"/>
                      </a:lnTo>
                      <a:lnTo>
                        <a:pt x="31" y="28"/>
                      </a:lnTo>
                      <a:lnTo>
                        <a:pt x="31" y="29"/>
                      </a:lnTo>
                      <a:lnTo>
                        <a:pt x="31" y="31"/>
                      </a:lnTo>
                      <a:lnTo>
                        <a:pt x="25" y="37"/>
                      </a:lnTo>
                      <a:lnTo>
                        <a:pt x="23" y="37"/>
                      </a:lnTo>
                      <a:lnTo>
                        <a:pt x="25" y="37"/>
                      </a:lnTo>
                      <a:lnTo>
                        <a:pt x="27" y="37"/>
                      </a:lnTo>
                      <a:lnTo>
                        <a:pt x="35" y="31"/>
                      </a:lnTo>
                      <a:lnTo>
                        <a:pt x="35" y="24"/>
                      </a:lnTo>
                      <a:lnTo>
                        <a:pt x="27" y="22"/>
                      </a:lnTo>
                      <a:lnTo>
                        <a:pt x="27" y="22"/>
                      </a:lnTo>
                      <a:close/>
                      <a:moveTo>
                        <a:pt x="27" y="0"/>
                      </a:moveTo>
                      <a:lnTo>
                        <a:pt x="27" y="0"/>
                      </a:lnTo>
                      <a:lnTo>
                        <a:pt x="15" y="8"/>
                      </a:lnTo>
                      <a:lnTo>
                        <a:pt x="6" y="18"/>
                      </a:lnTo>
                      <a:lnTo>
                        <a:pt x="6" y="22"/>
                      </a:lnTo>
                      <a:lnTo>
                        <a:pt x="0" y="24"/>
                      </a:lnTo>
                      <a:lnTo>
                        <a:pt x="8" y="28"/>
                      </a:lnTo>
                      <a:lnTo>
                        <a:pt x="15" y="24"/>
                      </a:lnTo>
                      <a:lnTo>
                        <a:pt x="15" y="20"/>
                      </a:lnTo>
                      <a:lnTo>
                        <a:pt x="21" y="20"/>
                      </a:lnTo>
                      <a:lnTo>
                        <a:pt x="23" y="14"/>
                      </a:lnTo>
                      <a:lnTo>
                        <a:pt x="27" y="10"/>
                      </a:lnTo>
                      <a:lnTo>
                        <a:pt x="33" y="10"/>
                      </a:lnTo>
                      <a:lnTo>
                        <a:pt x="37" y="8"/>
                      </a:lnTo>
                      <a:lnTo>
                        <a:pt x="49" y="10"/>
                      </a:lnTo>
                      <a:lnTo>
                        <a:pt x="49" y="14"/>
                      </a:lnTo>
                      <a:lnTo>
                        <a:pt x="53" y="18"/>
                      </a:lnTo>
                      <a:lnTo>
                        <a:pt x="61" y="18"/>
                      </a:lnTo>
                      <a:lnTo>
                        <a:pt x="65" y="22"/>
                      </a:lnTo>
                      <a:lnTo>
                        <a:pt x="71" y="22"/>
                      </a:lnTo>
                      <a:lnTo>
                        <a:pt x="71" y="24"/>
                      </a:lnTo>
                      <a:lnTo>
                        <a:pt x="73" y="29"/>
                      </a:lnTo>
                      <a:lnTo>
                        <a:pt x="75" y="29"/>
                      </a:lnTo>
                      <a:lnTo>
                        <a:pt x="81" y="31"/>
                      </a:lnTo>
                      <a:lnTo>
                        <a:pt x="82" y="37"/>
                      </a:lnTo>
                      <a:lnTo>
                        <a:pt x="92" y="37"/>
                      </a:lnTo>
                      <a:lnTo>
                        <a:pt x="100" y="33"/>
                      </a:lnTo>
                      <a:lnTo>
                        <a:pt x="100" y="41"/>
                      </a:lnTo>
                      <a:lnTo>
                        <a:pt x="102" y="47"/>
                      </a:lnTo>
                      <a:lnTo>
                        <a:pt x="108" y="51"/>
                      </a:lnTo>
                      <a:lnTo>
                        <a:pt x="124" y="57"/>
                      </a:lnTo>
                      <a:lnTo>
                        <a:pt x="124" y="61"/>
                      </a:lnTo>
                      <a:lnTo>
                        <a:pt x="118" y="67"/>
                      </a:lnTo>
                      <a:lnTo>
                        <a:pt x="116" y="69"/>
                      </a:lnTo>
                      <a:lnTo>
                        <a:pt x="116" y="75"/>
                      </a:lnTo>
                      <a:lnTo>
                        <a:pt x="138" y="69"/>
                      </a:lnTo>
                      <a:lnTo>
                        <a:pt x="157" y="67"/>
                      </a:lnTo>
                      <a:lnTo>
                        <a:pt x="161" y="69"/>
                      </a:lnTo>
                      <a:lnTo>
                        <a:pt x="163" y="69"/>
                      </a:lnTo>
                      <a:lnTo>
                        <a:pt x="171" y="65"/>
                      </a:lnTo>
                      <a:lnTo>
                        <a:pt x="171" y="61"/>
                      </a:lnTo>
                      <a:lnTo>
                        <a:pt x="171" y="59"/>
                      </a:lnTo>
                      <a:lnTo>
                        <a:pt x="163" y="55"/>
                      </a:lnTo>
                      <a:lnTo>
                        <a:pt x="155" y="57"/>
                      </a:lnTo>
                      <a:lnTo>
                        <a:pt x="149" y="57"/>
                      </a:lnTo>
                      <a:lnTo>
                        <a:pt x="147" y="55"/>
                      </a:lnTo>
                      <a:lnTo>
                        <a:pt x="149" y="43"/>
                      </a:lnTo>
                      <a:lnTo>
                        <a:pt x="136" y="43"/>
                      </a:lnTo>
                      <a:lnTo>
                        <a:pt x="134" y="41"/>
                      </a:lnTo>
                      <a:lnTo>
                        <a:pt x="128" y="37"/>
                      </a:lnTo>
                      <a:lnTo>
                        <a:pt x="126" y="37"/>
                      </a:lnTo>
                      <a:lnTo>
                        <a:pt x="124" y="37"/>
                      </a:lnTo>
                      <a:lnTo>
                        <a:pt x="124" y="31"/>
                      </a:lnTo>
                      <a:lnTo>
                        <a:pt x="120" y="29"/>
                      </a:lnTo>
                      <a:lnTo>
                        <a:pt x="116" y="28"/>
                      </a:lnTo>
                      <a:lnTo>
                        <a:pt x="112" y="29"/>
                      </a:lnTo>
                      <a:lnTo>
                        <a:pt x="112" y="24"/>
                      </a:lnTo>
                      <a:lnTo>
                        <a:pt x="108" y="24"/>
                      </a:lnTo>
                      <a:lnTo>
                        <a:pt x="106" y="22"/>
                      </a:lnTo>
                      <a:lnTo>
                        <a:pt x="98" y="22"/>
                      </a:lnTo>
                      <a:lnTo>
                        <a:pt x="90" y="20"/>
                      </a:lnTo>
                      <a:lnTo>
                        <a:pt x="88" y="18"/>
                      </a:lnTo>
                      <a:lnTo>
                        <a:pt x="86" y="14"/>
                      </a:lnTo>
                      <a:lnTo>
                        <a:pt x="82" y="8"/>
                      </a:lnTo>
                      <a:lnTo>
                        <a:pt x="69" y="4"/>
                      </a:lnTo>
                      <a:lnTo>
                        <a:pt x="53" y="2"/>
                      </a:lnTo>
                      <a:lnTo>
                        <a:pt x="53" y="4"/>
                      </a:lnTo>
                      <a:lnTo>
                        <a:pt x="51" y="4"/>
                      </a:lnTo>
                      <a:lnTo>
                        <a:pt x="49" y="4"/>
                      </a:lnTo>
                      <a:lnTo>
                        <a:pt x="49" y="0"/>
                      </a:lnTo>
                      <a:lnTo>
                        <a:pt x="37" y="0"/>
                      </a:lnTo>
                      <a:lnTo>
                        <a:pt x="27" y="0"/>
                      </a:lnTo>
                      <a:lnTo>
                        <a:pt x="27"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094" name="Freeform 663">
                  <a:extLst>
                    <a:ext uri="{FF2B5EF4-FFF2-40B4-BE49-F238E27FC236}">
                      <a16:creationId xmlns:a16="http://schemas.microsoft.com/office/drawing/2014/main" id="{9493B5A4-CAB1-144C-A545-66782588FE66}"/>
                    </a:ext>
                  </a:extLst>
                </p:cNvPr>
                <p:cNvSpPr>
                  <a:spLocks/>
                </p:cNvSpPr>
                <p:nvPr/>
              </p:nvSpPr>
              <p:spPr bwMode="gray">
                <a:xfrm>
                  <a:off x="2852738" y="3938588"/>
                  <a:ext cx="22225" cy="20638"/>
                </a:xfrm>
                <a:custGeom>
                  <a:avLst/>
                  <a:gdLst/>
                  <a:ahLst/>
                  <a:cxnLst>
                    <a:cxn ang="0">
                      <a:pos x="6" y="0"/>
                    </a:cxn>
                    <a:cxn ang="0">
                      <a:pos x="6" y="0"/>
                    </a:cxn>
                    <a:cxn ang="0">
                      <a:pos x="6" y="6"/>
                    </a:cxn>
                    <a:cxn ang="0">
                      <a:pos x="8" y="4"/>
                    </a:cxn>
                    <a:cxn ang="0">
                      <a:pos x="8" y="6"/>
                    </a:cxn>
                    <a:cxn ang="0">
                      <a:pos x="8" y="9"/>
                    </a:cxn>
                    <a:cxn ang="0">
                      <a:pos x="4" y="13"/>
                    </a:cxn>
                    <a:cxn ang="0">
                      <a:pos x="0" y="13"/>
                    </a:cxn>
                    <a:cxn ang="0">
                      <a:pos x="4" y="13"/>
                    </a:cxn>
                    <a:cxn ang="0">
                      <a:pos x="6" y="13"/>
                    </a:cxn>
                    <a:cxn ang="0">
                      <a:pos x="14" y="9"/>
                    </a:cxn>
                    <a:cxn ang="0">
                      <a:pos x="14" y="2"/>
                    </a:cxn>
                    <a:cxn ang="0">
                      <a:pos x="6" y="0"/>
                    </a:cxn>
                    <a:cxn ang="0">
                      <a:pos x="6" y="0"/>
                    </a:cxn>
                  </a:cxnLst>
                  <a:rect l="0" t="0" r="r" b="b"/>
                  <a:pathLst>
                    <a:path w="14" h="13">
                      <a:moveTo>
                        <a:pt x="6" y="0"/>
                      </a:moveTo>
                      <a:lnTo>
                        <a:pt x="6" y="0"/>
                      </a:lnTo>
                      <a:lnTo>
                        <a:pt x="6" y="6"/>
                      </a:lnTo>
                      <a:lnTo>
                        <a:pt x="8" y="4"/>
                      </a:lnTo>
                      <a:lnTo>
                        <a:pt x="8" y="6"/>
                      </a:lnTo>
                      <a:lnTo>
                        <a:pt x="8" y="9"/>
                      </a:lnTo>
                      <a:lnTo>
                        <a:pt x="4" y="13"/>
                      </a:lnTo>
                      <a:lnTo>
                        <a:pt x="0" y="13"/>
                      </a:lnTo>
                      <a:lnTo>
                        <a:pt x="4" y="13"/>
                      </a:lnTo>
                      <a:lnTo>
                        <a:pt x="6" y="13"/>
                      </a:lnTo>
                      <a:lnTo>
                        <a:pt x="14" y="9"/>
                      </a:lnTo>
                      <a:lnTo>
                        <a:pt x="14" y="2"/>
                      </a:lnTo>
                      <a:lnTo>
                        <a:pt x="6" y="0"/>
                      </a:lnTo>
                      <a:lnTo>
                        <a:pt x="6"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grpSp>
          <p:sp>
            <p:nvSpPr>
              <p:cNvPr id="1089" name="Freeform 727">
                <a:extLst>
                  <a:ext uri="{FF2B5EF4-FFF2-40B4-BE49-F238E27FC236}">
                    <a16:creationId xmlns:a16="http://schemas.microsoft.com/office/drawing/2014/main" id="{5842C768-9FE7-B447-AED7-A952EE05B2A4}"/>
                  </a:ext>
                </a:extLst>
              </p:cNvPr>
              <p:cNvSpPr>
                <a:spLocks/>
              </p:cNvSpPr>
              <p:nvPr/>
            </p:nvSpPr>
            <p:spPr bwMode="gray">
              <a:xfrm>
                <a:off x="3287713" y="4062413"/>
                <a:ext cx="34925" cy="19050"/>
              </a:xfrm>
              <a:custGeom>
                <a:avLst/>
                <a:gdLst/>
                <a:ahLst/>
                <a:cxnLst>
                  <a:cxn ang="0">
                    <a:pos x="0" y="0"/>
                  </a:cxn>
                  <a:cxn ang="0">
                    <a:pos x="0" y="0"/>
                  </a:cxn>
                  <a:cxn ang="0">
                    <a:pos x="0" y="4"/>
                  </a:cxn>
                  <a:cxn ang="0">
                    <a:pos x="2" y="10"/>
                  </a:cxn>
                  <a:cxn ang="0">
                    <a:pos x="10" y="12"/>
                  </a:cxn>
                  <a:cxn ang="0">
                    <a:pos x="12" y="10"/>
                  </a:cxn>
                  <a:cxn ang="0">
                    <a:pos x="20" y="4"/>
                  </a:cxn>
                  <a:cxn ang="0">
                    <a:pos x="22" y="2"/>
                  </a:cxn>
                  <a:cxn ang="0">
                    <a:pos x="18" y="0"/>
                  </a:cxn>
                  <a:cxn ang="0">
                    <a:pos x="0" y="0"/>
                  </a:cxn>
                  <a:cxn ang="0">
                    <a:pos x="0" y="0"/>
                  </a:cxn>
                </a:cxnLst>
                <a:rect l="0" t="0" r="r" b="b"/>
                <a:pathLst>
                  <a:path w="22" h="12">
                    <a:moveTo>
                      <a:pt x="0" y="0"/>
                    </a:moveTo>
                    <a:lnTo>
                      <a:pt x="0" y="0"/>
                    </a:lnTo>
                    <a:lnTo>
                      <a:pt x="0" y="4"/>
                    </a:lnTo>
                    <a:lnTo>
                      <a:pt x="2" y="10"/>
                    </a:lnTo>
                    <a:lnTo>
                      <a:pt x="10" y="12"/>
                    </a:lnTo>
                    <a:lnTo>
                      <a:pt x="12" y="10"/>
                    </a:lnTo>
                    <a:lnTo>
                      <a:pt x="20" y="4"/>
                    </a:lnTo>
                    <a:lnTo>
                      <a:pt x="22" y="2"/>
                    </a:lnTo>
                    <a:lnTo>
                      <a:pt x="18" y="0"/>
                    </a:lnTo>
                    <a:lnTo>
                      <a:pt x="0" y="0"/>
                    </a:lnTo>
                    <a:lnTo>
                      <a:pt x="0"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090" name="Freeform 728">
                <a:extLst>
                  <a:ext uri="{FF2B5EF4-FFF2-40B4-BE49-F238E27FC236}">
                    <a16:creationId xmlns:a16="http://schemas.microsoft.com/office/drawing/2014/main" id="{B11B5F13-7994-2B40-9EF7-0786EE5DF2B0}"/>
                  </a:ext>
                </a:extLst>
              </p:cNvPr>
              <p:cNvSpPr>
                <a:spLocks/>
              </p:cNvSpPr>
              <p:nvPr/>
            </p:nvSpPr>
            <p:spPr bwMode="gray">
              <a:xfrm>
                <a:off x="2978150" y="4054475"/>
                <a:ext cx="60325" cy="30163"/>
              </a:xfrm>
              <a:custGeom>
                <a:avLst/>
                <a:gdLst/>
                <a:ahLst/>
                <a:cxnLst>
                  <a:cxn ang="0">
                    <a:pos x="10" y="0"/>
                  </a:cxn>
                  <a:cxn ang="0">
                    <a:pos x="10" y="0"/>
                  </a:cxn>
                  <a:cxn ang="0">
                    <a:pos x="4" y="2"/>
                  </a:cxn>
                  <a:cxn ang="0">
                    <a:pos x="0" y="5"/>
                  </a:cxn>
                  <a:cxn ang="0">
                    <a:pos x="2" y="7"/>
                  </a:cxn>
                  <a:cxn ang="0">
                    <a:pos x="8" y="7"/>
                  </a:cxn>
                  <a:cxn ang="0">
                    <a:pos x="8" y="9"/>
                  </a:cxn>
                  <a:cxn ang="0">
                    <a:pos x="10" y="11"/>
                  </a:cxn>
                  <a:cxn ang="0">
                    <a:pos x="18" y="17"/>
                  </a:cxn>
                  <a:cxn ang="0">
                    <a:pos x="28" y="19"/>
                  </a:cxn>
                  <a:cxn ang="0">
                    <a:pos x="28" y="15"/>
                  </a:cxn>
                  <a:cxn ang="0">
                    <a:pos x="38" y="15"/>
                  </a:cxn>
                  <a:cxn ang="0">
                    <a:pos x="38" y="9"/>
                  </a:cxn>
                  <a:cxn ang="0">
                    <a:pos x="30" y="2"/>
                  </a:cxn>
                  <a:cxn ang="0">
                    <a:pos x="26" y="2"/>
                  </a:cxn>
                  <a:cxn ang="0">
                    <a:pos x="18" y="2"/>
                  </a:cxn>
                  <a:cxn ang="0">
                    <a:pos x="10" y="0"/>
                  </a:cxn>
                  <a:cxn ang="0">
                    <a:pos x="10" y="0"/>
                  </a:cxn>
                </a:cxnLst>
                <a:rect l="0" t="0" r="r" b="b"/>
                <a:pathLst>
                  <a:path w="38" h="19">
                    <a:moveTo>
                      <a:pt x="10" y="0"/>
                    </a:moveTo>
                    <a:lnTo>
                      <a:pt x="10" y="0"/>
                    </a:lnTo>
                    <a:lnTo>
                      <a:pt x="4" y="2"/>
                    </a:lnTo>
                    <a:lnTo>
                      <a:pt x="0" y="5"/>
                    </a:lnTo>
                    <a:lnTo>
                      <a:pt x="2" y="7"/>
                    </a:lnTo>
                    <a:lnTo>
                      <a:pt x="8" y="7"/>
                    </a:lnTo>
                    <a:lnTo>
                      <a:pt x="8" y="9"/>
                    </a:lnTo>
                    <a:lnTo>
                      <a:pt x="10" y="11"/>
                    </a:lnTo>
                    <a:lnTo>
                      <a:pt x="18" y="17"/>
                    </a:lnTo>
                    <a:lnTo>
                      <a:pt x="28" y="19"/>
                    </a:lnTo>
                    <a:lnTo>
                      <a:pt x="28" y="15"/>
                    </a:lnTo>
                    <a:lnTo>
                      <a:pt x="38" y="15"/>
                    </a:lnTo>
                    <a:lnTo>
                      <a:pt x="38" y="9"/>
                    </a:lnTo>
                    <a:lnTo>
                      <a:pt x="30" y="2"/>
                    </a:lnTo>
                    <a:lnTo>
                      <a:pt x="26" y="2"/>
                    </a:lnTo>
                    <a:lnTo>
                      <a:pt x="18" y="2"/>
                    </a:lnTo>
                    <a:lnTo>
                      <a:pt x="10" y="0"/>
                    </a:lnTo>
                    <a:lnTo>
                      <a:pt x="10"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091" name="Freeform 729">
                <a:extLst>
                  <a:ext uri="{FF2B5EF4-FFF2-40B4-BE49-F238E27FC236}">
                    <a16:creationId xmlns:a16="http://schemas.microsoft.com/office/drawing/2014/main" id="{F370FD8C-889D-FD4C-9347-C57E9A4EB0BC}"/>
                  </a:ext>
                </a:extLst>
              </p:cNvPr>
              <p:cNvSpPr>
                <a:spLocks/>
              </p:cNvSpPr>
              <p:nvPr/>
            </p:nvSpPr>
            <p:spPr bwMode="gray">
              <a:xfrm>
                <a:off x="3084513" y="4019550"/>
                <a:ext cx="74613" cy="49213"/>
              </a:xfrm>
              <a:custGeom>
                <a:avLst/>
                <a:gdLst/>
                <a:ahLst/>
                <a:cxnLst>
                  <a:cxn ang="0">
                    <a:pos x="47" y="31"/>
                  </a:cxn>
                  <a:cxn ang="0">
                    <a:pos x="47" y="31"/>
                  </a:cxn>
                  <a:cxn ang="0">
                    <a:pos x="47" y="27"/>
                  </a:cxn>
                  <a:cxn ang="0">
                    <a:pos x="45" y="22"/>
                  </a:cxn>
                  <a:cxn ang="0">
                    <a:pos x="45" y="20"/>
                  </a:cxn>
                  <a:cxn ang="0">
                    <a:pos x="47" y="16"/>
                  </a:cxn>
                  <a:cxn ang="0">
                    <a:pos x="45" y="2"/>
                  </a:cxn>
                  <a:cxn ang="0">
                    <a:pos x="40" y="2"/>
                  </a:cxn>
                  <a:cxn ang="0">
                    <a:pos x="38" y="2"/>
                  </a:cxn>
                  <a:cxn ang="0">
                    <a:pos x="34" y="0"/>
                  </a:cxn>
                  <a:cxn ang="0">
                    <a:pos x="26" y="0"/>
                  </a:cxn>
                  <a:cxn ang="0">
                    <a:pos x="34" y="6"/>
                  </a:cxn>
                  <a:cxn ang="0">
                    <a:pos x="34" y="8"/>
                  </a:cxn>
                  <a:cxn ang="0">
                    <a:pos x="34" y="16"/>
                  </a:cxn>
                  <a:cxn ang="0">
                    <a:pos x="38" y="20"/>
                  </a:cxn>
                  <a:cxn ang="0">
                    <a:pos x="38" y="24"/>
                  </a:cxn>
                  <a:cxn ang="0">
                    <a:pos x="36" y="27"/>
                  </a:cxn>
                  <a:cxn ang="0">
                    <a:pos x="34" y="27"/>
                  </a:cxn>
                  <a:cxn ang="0">
                    <a:pos x="20" y="22"/>
                  </a:cxn>
                  <a:cxn ang="0">
                    <a:pos x="16" y="24"/>
                  </a:cxn>
                  <a:cxn ang="0">
                    <a:pos x="12" y="24"/>
                  </a:cxn>
                  <a:cxn ang="0">
                    <a:pos x="10" y="22"/>
                  </a:cxn>
                  <a:cxn ang="0">
                    <a:pos x="6" y="20"/>
                  </a:cxn>
                  <a:cxn ang="0">
                    <a:pos x="0" y="22"/>
                  </a:cxn>
                  <a:cxn ang="0">
                    <a:pos x="0" y="27"/>
                  </a:cxn>
                  <a:cxn ang="0">
                    <a:pos x="8" y="31"/>
                  </a:cxn>
                  <a:cxn ang="0">
                    <a:pos x="12" y="31"/>
                  </a:cxn>
                  <a:cxn ang="0">
                    <a:pos x="18" y="29"/>
                  </a:cxn>
                  <a:cxn ang="0">
                    <a:pos x="47" y="31"/>
                  </a:cxn>
                  <a:cxn ang="0">
                    <a:pos x="47" y="31"/>
                  </a:cxn>
                </a:cxnLst>
                <a:rect l="0" t="0" r="r" b="b"/>
                <a:pathLst>
                  <a:path w="47" h="31">
                    <a:moveTo>
                      <a:pt x="47" y="31"/>
                    </a:moveTo>
                    <a:lnTo>
                      <a:pt x="47" y="31"/>
                    </a:lnTo>
                    <a:lnTo>
                      <a:pt x="47" y="27"/>
                    </a:lnTo>
                    <a:lnTo>
                      <a:pt x="45" y="22"/>
                    </a:lnTo>
                    <a:lnTo>
                      <a:pt x="45" y="20"/>
                    </a:lnTo>
                    <a:lnTo>
                      <a:pt x="47" y="16"/>
                    </a:lnTo>
                    <a:lnTo>
                      <a:pt x="45" y="2"/>
                    </a:lnTo>
                    <a:lnTo>
                      <a:pt x="40" y="2"/>
                    </a:lnTo>
                    <a:lnTo>
                      <a:pt x="38" y="2"/>
                    </a:lnTo>
                    <a:lnTo>
                      <a:pt x="34" y="0"/>
                    </a:lnTo>
                    <a:lnTo>
                      <a:pt x="26" y="0"/>
                    </a:lnTo>
                    <a:lnTo>
                      <a:pt x="34" y="6"/>
                    </a:lnTo>
                    <a:lnTo>
                      <a:pt x="34" y="8"/>
                    </a:lnTo>
                    <a:lnTo>
                      <a:pt x="34" y="16"/>
                    </a:lnTo>
                    <a:lnTo>
                      <a:pt x="38" y="20"/>
                    </a:lnTo>
                    <a:lnTo>
                      <a:pt x="38" y="24"/>
                    </a:lnTo>
                    <a:lnTo>
                      <a:pt x="36" y="27"/>
                    </a:lnTo>
                    <a:lnTo>
                      <a:pt x="34" y="27"/>
                    </a:lnTo>
                    <a:lnTo>
                      <a:pt x="20" y="22"/>
                    </a:lnTo>
                    <a:lnTo>
                      <a:pt x="16" y="24"/>
                    </a:lnTo>
                    <a:lnTo>
                      <a:pt x="12" y="24"/>
                    </a:lnTo>
                    <a:lnTo>
                      <a:pt x="10" y="22"/>
                    </a:lnTo>
                    <a:lnTo>
                      <a:pt x="6" y="20"/>
                    </a:lnTo>
                    <a:lnTo>
                      <a:pt x="0" y="22"/>
                    </a:lnTo>
                    <a:lnTo>
                      <a:pt x="0" y="27"/>
                    </a:lnTo>
                    <a:lnTo>
                      <a:pt x="8" y="31"/>
                    </a:lnTo>
                    <a:lnTo>
                      <a:pt x="12" y="31"/>
                    </a:lnTo>
                    <a:lnTo>
                      <a:pt x="18" y="29"/>
                    </a:lnTo>
                    <a:lnTo>
                      <a:pt x="47" y="31"/>
                    </a:lnTo>
                    <a:lnTo>
                      <a:pt x="47" y="31"/>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092" name="Freeform 730">
                <a:extLst>
                  <a:ext uri="{FF2B5EF4-FFF2-40B4-BE49-F238E27FC236}">
                    <a16:creationId xmlns:a16="http://schemas.microsoft.com/office/drawing/2014/main" id="{0A29DBCF-9E9E-9F42-B4EB-3E8D01DFDAFD}"/>
                  </a:ext>
                </a:extLst>
              </p:cNvPr>
              <p:cNvSpPr>
                <a:spLocks/>
              </p:cNvSpPr>
              <p:nvPr/>
            </p:nvSpPr>
            <p:spPr bwMode="gray">
              <a:xfrm>
                <a:off x="3155950" y="4019550"/>
                <a:ext cx="98425" cy="61913"/>
              </a:xfrm>
              <a:custGeom>
                <a:avLst/>
                <a:gdLst/>
                <a:ahLst/>
                <a:cxnLst>
                  <a:cxn ang="0">
                    <a:pos x="2" y="31"/>
                  </a:cxn>
                  <a:cxn ang="0">
                    <a:pos x="2" y="31"/>
                  </a:cxn>
                  <a:cxn ang="0">
                    <a:pos x="8" y="39"/>
                  </a:cxn>
                  <a:cxn ang="0">
                    <a:pos x="10" y="39"/>
                  </a:cxn>
                  <a:cxn ang="0">
                    <a:pos x="16" y="31"/>
                  </a:cxn>
                  <a:cxn ang="0">
                    <a:pos x="14" y="25"/>
                  </a:cxn>
                  <a:cxn ang="0">
                    <a:pos x="24" y="27"/>
                  </a:cxn>
                  <a:cxn ang="0">
                    <a:pos x="26" y="31"/>
                  </a:cxn>
                  <a:cxn ang="0">
                    <a:pos x="30" y="31"/>
                  </a:cxn>
                  <a:cxn ang="0">
                    <a:pos x="36" y="29"/>
                  </a:cxn>
                  <a:cxn ang="0">
                    <a:pos x="36" y="25"/>
                  </a:cxn>
                  <a:cxn ang="0">
                    <a:pos x="44" y="25"/>
                  </a:cxn>
                  <a:cxn ang="0">
                    <a:pos x="54" y="27"/>
                  </a:cxn>
                  <a:cxn ang="0">
                    <a:pos x="58" y="27"/>
                  </a:cxn>
                  <a:cxn ang="0">
                    <a:pos x="62" y="25"/>
                  </a:cxn>
                  <a:cxn ang="0">
                    <a:pos x="62" y="22"/>
                  </a:cxn>
                  <a:cxn ang="0">
                    <a:pos x="58" y="18"/>
                  </a:cxn>
                  <a:cxn ang="0">
                    <a:pos x="54" y="16"/>
                  </a:cxn>
                  <a:cxn ang="0">
                    <a:pos x="48" y="12"/>
                  </a:cxn>
                  <a:cxn ang="0">
                    <a:pos x="46" y="12"/>
                  </a:cxn>
                  <a:cxn ang="0">
                    <a:pos x="36" y="10"/>
                  </a:cxn>
                  <a:cxn ang="0">
                    <a:pos x="34" y="8"/>
                  </a:cxn>
                  <a:cxn ang="0">
                    <a:pos x="28" y="2"/>
                  </a:cxn>
                  <a:cxn ang="0">
                    <a:pos x="24" y="2"/>
                  </a:cxn>
                  <a:cxn ang="0">
                    <a:pos x="20" y="0"/>
                  </a:cxn>
                  <a:cxn ang="0">
                    <a:pos x="8" y="0"/>
                  </a:cxn>
                  <a:cxn ang="0">
                    <a:pos x="2" y="2"/>
                  </a:cxn>
                  <a:cxn ang="0">
                    <a:pos x="0" y="2"/>
                  </a:cxn>
                  <a:cxn ang="0">
                    <a:pos x="2" y="16"/>
                  </a:cxn>
                  <a:cxn ang="0">
                    <a:pos x="0" y="20"/>
                  </a:cxn>
                  <a:cxn ang="0">
                    <a:pos x="0" y="22"/>
                  </a:cxn>
                  <a:cxn ang="0">
                    <a:pos x="2" y="27"/>
                  </a:cxn>
                  <a:cxn ang="0">
                    <a:pos x="2" y="31"/>
                  </a:cxn>
                  <a:cxn ang="0">
                    <a:pos x="2" y="31"/>
                  </a:cxn>
                </a:cxnLst>
                <a:rect l="0" t="0" r="r" b="b"/>
                <a:pathLst>
                  <a:path w="62" h="39">
                    <a:moveTo>
                      <a:pt x="2" y="31"/>
                    </a:moveTo>
                    <a:lnTo>
                      <a:pt x="2" y="31"/>
                    </a:lnTo>
                    <a:lnTo>
                      <a:pt x="8" y="39"/>
                    </a:lnTo>
                    <a:lnTo>
                      <a:pt x="10" y="39"/>
                    </a:lnTo>
                    <a:lnTo>
                      <a:pt x="16" y="31"/>
                    </a:lnTo>
                    <a:lnTo>
                      <a:pt x="14" y="25"/>
                    </a:lnTo>
                    <a:lnTo>
                      <a:pt x="24" y="27"/>
                    </a:lnTo>
                    <a:lnTo>
                      <a:pt x="26" y="31"/>
                    </a:lnTo>
                    <a:lnTo>
                      <a:pt x="30" y="31"/>
                    </a:lnTo>
                    <a:lnTo>
                      <a:pt x="36" y="29"/>
                    </a:lnTo>
                    <a:lnTo>
                      <a:pt x="36" y="25"/>
                    </a:lnTo>
                    <a:lnTo>
                      <a:pt x="44" y="25"/>
                    </a:lnTo>
                    <a:lnTo>
                      <a:pt x="54" y="27"/>
                    </a:lnTo>
                    <a:lnTo>
                      <a:pt x="58" y="27"/>
                    </a:lnTo>
                    <a:lnTo>
                      <a:pt x="62" y="25"/>
                    </a:lnTo>
                    <a:lnTo>
                      <a:pt x="62" y="22"/>
                    </a:lnTo>
                    <a:lnTo>
                      <a:pt x="58" y="18"/>
                    </a:lnTo>
                    <a:lnTo>
                      <a:pt x="54" y="16"/>
                    </a:lnTo>
                    <a:lnTo>
                      <a:pt x="48" y="12"/>
                    </a:lnTo>
                    <a:lnTo>
                      <a:pt x="46" y="12"/>
                    </a:lnTo>
                    <a:lnTo>
                      <a:pt x="36" y="10"/>
                    </a:lnTo>
                    <a:lnTo>
                      <a:pt x="34" y="8"/>
                    </a:lnTo>
                    <a:lnTo>
                      <a:pt x="28" y="2"/>
                    </a:lnTo>
                    <a:lnTo>
                      <a:pt x="24" y="2"/>
                    </a:lnTo>
                    <a:lnTo>
                      <a:pt x="20" y="0"/>
                    </a:lnTo>
                    <a:lnTo>
                      <a:pt x="8" y="0"/>
                    </a:lnTo>
                    <a:lnTo>
                      <a:pt x="2" y="2"/>
                    </a:lnTo>
                    <a:lnTo>
                      <a:pt x="0" y="2"/>
                    </a:lnTo>
                    <a:lnTo>
                      <a:pt x="2" y="16"/>
                    </a:lnTo>
                    <a:lnTo>
                      <a:pt x="0" y="20"/>
                    </a:lnTo>
                    <a:lnTo>
                      <a:pt x="0" y="22"/>
                    </a:lnTo>
                    <a:lnTo>
                      <a:pt x="2" y="27"/>
                    </a:lnTo>
                    <a:lnTo>
                      <a:pt x="2" y="31"/>
                    </a:lnTo>
                    <a:lnTo>
                      <a:pt x="2" y="31"/>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grpSp>
        <p:sp>
          <p:nvSpPr>
            <p:cNvPr id="987" name="Freeform 731">
              <a:extLst>
                <a:ext uri="{FF2B5EF4-FFF2-40B4-BE49-F238E27FC236}">
                  <a16:creationId xmlns:a16="http://schemas.microsoft.com/office/drawing/2014/main" id="{882D2D00-2EB6-524F-96D8-0253CE3D8659}"/>
                </a:ext>
              </a:extLst>
            </p:cNvPr>
            <p:cNvSpPr>
              <a:spLocks/>
            </p:cNvSpPr>
            <p:nvPr/>
          </p:nvSpPr>
          <p:spPr bwMode="gray">
            <a:xfrm>
              <a:off x="5289552" y="4587869"/>
              <a:ext cx="163513" cy="209550"/>
            </a:xfrm>
            <a:custGeom>
              <a:avLst/>
              <a:gdLst/>
              <a:ahLst/>
              <a:cxnLst>
                <a:cxn ang="0">
                  <a:pos x="39" y="132"/>
                </a:cxn>
                <a:cxn ang="0">
                  <a:pos x="41" y="123"/>
                </a:cxn>
                <a:cxn ang="0">
                  <a:pos x="49" y="123"/>
                </a:cxn>
                <a:cxn ang="0">
                  <a:pos x="57" y="125"/>
                </a:cxn>
                <a:cxn ang="0">
                  <a:pos x="57" y="119"/>
                </a:cxn>
                <a:cxn ang="0">
                  <a:pos x="55" y="109"/>
                </a:cxn>
                <a:cxn ang="0">
                  <a:pos x="57" y="103"/>
                </a:cxn>
                <a:cxn ang="0">
                  <a:pos x="55" y="95"/>
                </a:cxn>
                <a:cxn ang="0">
                  <a:pos x="65" y="95"/>
                </a:cxn>
                <a:cxn ang="0">
                  <a:pos x="65" y="91"/>
                </a:cxn>
                <a:cxn ang="0">
                  <a:pos x="73" y="93"/>
                </a:cxn>
                <a:cxn ang="0">
                  <a:pos x="77" y="93"/>
                </a:cxn>
                <a:cxn ang="0">
                  <a:pos x="87" y="93"/>
                </a:cxn>
                <a:cxn ang="0">
                  <a:pos x="93" y="101"/>
                </a:cxn>
                <a:cxn ang="0">
                  <a:pos x="95" y="101"/>
                </a:cxn>
                <a:cxn ang="0">
                  <a:pos x="97" y="85"/>
                </a:cxn>
                <a:cxn ang="0">
                  <a:pos x="93" y="81"/>
                </a:cxn>
                <a:cxn ang="0">
                  <a:pos x="95" y="73"/>
                </a:cxn>
                <a:cxn ang="0">
                  <a:pos x="93" y="65"/>
                </a:cxn>
                <a:cxn ang="0">
                  <a:pos x="93" y="56"/>
                </a:cxn>
                <a:cxn ang="0">
                  <a:pos x="85" y="50"/>
                </a:cxn>
                <a:cxn ang="0">
                  <a:pos x="87" y="46"/>
                </a:cxn>
                <a:cxn ang="0">
                  <a:pos x="87" y="34"/>
                </a:cxn>
                <a:cxn ang="0">
                  <a:pos x="97" y="32"/>
                </a:cxn>
                <a:cxn ang="0">
                  <a:pos x="103" y="20"/>
                </a:cxn>
                <a:cxn ang="0">
                  <a:pos x="87" y="16"/>
                </a:cxn>
                <a:cxn ang="0">
                  <a:pos x="79" y="20"/>
                </a:cxn>
                <a:cxn ang="0">
                  <a:pos x="79" y="12"/>
                </a:cxn>
                <a:cxn ang="0">
                  <a:pos x="75" y="0"/>
                </a:cxn>
                <a:cxn ang="0">
                  <a:pos x="65" y="0"/>
                </a:cxn>
                <a:cxn ang="0">
                  <a:pos x="57" y="0"/>
                </a:cxn>
                <a:cxn ang="0">
                  <a:pos x="49" y="2"/>
                </a:cxn>
                <a:cxn ang="0">
                  <a:pos x="14" y="24"/>
                </a:cxn>
                <a:cxn ang="0">
                  <a:pos x="12" y="30"/>
                </a:cxn>
                <a:cxn ang="0">
                  <a:pos x="14" y="36"/>
                </a:cxn>
                <a:cxn ang="0">
                  <a:pos x="8" y="46"/>
                </a:cxn>
                <a:cxn ang="0">
                  <a:pos x="12" y="52"/>
                </a:cxn>
                <a:cxn ang="0">
                  <a:pos x="12" y="54"/>
                </a:cxn>
                <a:cxn ang="0">
                  <a:pos x="12" y="56"/>
                </a:cxn>
                <a:cxn ang="0">
                  <a:pos x="6" y="73"/>
                </a:cxn>
                <a:cxn ang="0">
                  <a:pos x="0" y="79"/>
                </a:cxn>
                <a:cxn ang="0">
                  <a:pos x="4" y="83"/>
                </a:cxn>
                <a:cxn ang="0">
                  <a:pos x="12" y="85"/>
                </a:cxn>
                <a:cxn ang="0">
                  <a:pos x="14" y="91"/>
                </a:cxn>
                <a:cxn ang="0">
                  <a:pos x="8" y="93"/>
                </a:cxn>
                <a:cxn ang="0">
                  <a:pos x="34" y="121"/>
                </a:cxn>
                <a:cxn ang="0">
                  <a:pos x="34" y="128"/>
                </a:cxn>
                <a:cxn ang="0">
                  <a:pos x="39" y="132"/>
                </a:cxn>
              </a:cxnLst>
              <a:rect l="0" t="0" r="r" b="b"/>
              <a:pathLst>
                <a:path w="103" h="132">
                  <a:moveTo>
                    <a:pt x="39" y="132"/>
                  </a:moveTo>
                  <a:lnTo>
                    <a:pt x="39" y="132"/>
                  </a:lnTo>
                  <a:lnTo>
                    <a:pt x="39" y="128"/>
                  </a:lnTo>
                  <a:lnTo>
                    <a:pt x="41" y="123"/>
                  </a:lnTo>
                  <a:lnTo>
                    <a:pt x="45" y="121"/>
                  </a:lnTo>
                  <a:lnTo>
                    <a:pt x="49" y="123"/>
                  </a:lnTo>
                  <a:lnTo>
                    <a:pt x="55" y="125"/>
                  </a:lnTo>
                  <a:lnTo>
                    <a:pt x="57" y="125"/>
                  </a:lnTo>
                  <a:lnTo>
                    <a:pt x="59" y="123"/>
                  </a:lnTo>
                  <a:lnTo>
                    <a:pt x="57" y="119"/>
                  </a:lnTo>
                  <a:lnTo>
                    <a:pt x="55" y="111"/>
                  </a:lnTo>
                  <a:lnTo>
                    <a:pt x="55" y="109"/>
                  </a:lnTo>
                  <a:lnTo>
                    <a:pt x="55" y="105"/>
                  </a:lnTo>
                  <a:lnTo>
                    <a:pt x="57" y="103"/>
                  </a:lnTo>
                  <a:lnTo>
                    <a:pt x="55" y="101"/>
                  </a:lnTo>
                  <a:lnTo>
                    <a:pt x="55" y="95"/>
                  </a:lnTo>
                  <a:lnTo>
                    <a:pt x="57" y="95"/>
                  </a:lnTo>
                  <a:lnTo>
                    <a:pt x="65" y="95"/>
                  </a:lnTo>
                  <a:lnTo>
                    <a:pt x="67" y="95"/>
                  </a:lnTo>
                  <a:lnTo>
                    <a:pt x="65" y="91"/>
                  </a:lnTo>
                  <a:lnTo>
                    <a:pt x="67" y="91"/>
                  </a:lnTo>
                  <a:lnTo>
                    <a:pt x="73" y="93"/>
                  </a:lnTo>
                  <a:lnTo>
                    <a:pt x="73" y="95"/>
                  </a:lnTo>
                  <a:lnTo>
                    <a:pt x="77" y="93"/>
                  </a:lnTo>
                  <a:lnTo>
                    <a:pt x="85" y="93"/>
                  </a:lnTo>
                  <a:lnTo>
                    <a:pt x="87" y="93"/>
                  </a:lnTo>
                  <a:lnTo>
                    <a:pt x="87" y="95"/>
                  </a:lnTo>
                  <a:lnTo>
                    <a:pt x="93" y="101"/>
                  </a:lnTo>
                  <a:lnTo>
                    <a:pt x="95" y="103"/>
                  </a:lnTo>
                  <a:lnTo>
                    <a:pt x="95" y="101"/>
                  </a:lnTo>
                  <a:lnTo>
                    <a:pt x="97" y="93"/>
                  </a:lnTo>
                  <a:lnTo>
                    <a:pt x="97" y="85"/>
                  </a:lnTo>
                  <a:lnTo>
                    <a:pt x="93" y="83"/>
                  </a:lnTo>
                  <a:lnTo>
                    <a:pt x="93" y="81"/>
                  </a:lnTo>
                  <a:lnTo>
                    <a:pt x="95" y="79"/>
                  </a:lnTo>
                  <a:lnTo>
                    <a:pt x="95" y="73"/>
                  </a:lnTo>
                  <a:lnTo>
                    <a:pt x="93" y="71"/>
                  </a:lnTo>
                  <a:lnTo>
                    <a:pt x="93" y="65"/>
                  </a:lnTo>
                  <a:lnTo>
                    <a:pt x="93" y="62"/>
                  </a:lnTo>
                  <a:lnTo>
                    <a:pt x="93" y="56"/>
                  </a:lnTo>
                  <a:lnTo>
                    <a:pt x="91" y="52"/>
                  </a:lnTo>
                  <a:lnTo>
                    <a:pt x="85" y="50"/>
                  </a:lnTo>
                  <a:lnTo>
                    <a:pt x="85" y="46"/>
                  </a:lnTo>
                  <a:lnTo>
                    <a:pt x="87" y="46"/>
                  </a:lnTo>
                  <a:lnTo>
                    <a:pt x="85" y="40"/>
                  </a:lnTo>
                  <a:lnTo>
                    <a:pt x="87" y="34"/>
                  </a:lnTo>
                  <a:lnTo>
                    <a:pt x="93" y="32"/>
                  </a:lnTo>
                  <a:lnTo>
                    <a:pt x="97" y="32"/>
                  </a:lnTo>
                  <a:lnTo>
                    <a:pt x="101" y="32"/>
                  </a:lnTo>
                  <a:lnTo>
                    <a:pt x="103" y="20"/>
                  </a:lnTo>
                  <a:lnTo>
                    <a:pt x="93" y="16"/>
                  </a:lnTo>
                  <a:lnTo>
                    <a:pt x="87" y="16"/>
                  </a:lnTo>
                  <a:lnTo>
                    <a:pt x="83" y="20"/>
                  </a:lnTo>
                  <a:lnTo>
                    <a:pt x="79" y="20"/>
                  </a:lnTo>
                  <a:lnTo>
                    <a:pt x="79" y="16"/>
                  </a:lnTo>
                  <a:lnTo>
                    <a:pt x="79" y="12"/>
                  </a:lnTo>
                  <a:lnTo>
                    <a:pt x="79" y="0"/>
                  </a:lnTo>
                  <a:lnTo>
                    <a:pt x="75" y="0"/>
                  </a:lnTo>
                  <a:lnTo>
                    <a:pt x="67" y="0"/>
                  </a:lnTo>
                  <a:lnTo>
                    <a:pt x="65" y="0"/>
                  </a:lnTo>
                  <a:lnTo>
                    <a:pt x="63" y="0"/>
                  </a:lnTo>
                  <a:lnTo>
                    <a:pt x="57" y="0"/>
                  </a:lnTo>
                  <a:lnTo>
                    <a:pt x="53" y="2"/>
                  </a:lnTo>
                  <a:lnTo>
                    <a:pt x="49" y="2"/>
                  </a:lnTo>
                  <a:lnTo>
                    <a:pt x="47" y="26"/>
                  </a:lnTo>
                  <a:lnTo>
                    <a:pt x="14" y="24"/>
                  </a:lnTo>
                  <a:lnTo>
                    <a:pt x="12" y="26"/>
                  </a:lnTo>
                  <a:lnTo>
                    <a:pt x="12" y="30"/>
                  </a:lnTo>
                  <a:lnTo>
                    <a:pt x="12" y="34"/>
                  </a:lnTo>
                  <a:lnTo>
                    <a:pt x="14" y="36"/>
                  </a:lnTo>
                  <a:lnTo>
                    <a:pt x="16" y="46"/>
                  </a:lnTo>
                  <a:lnTo>
                    <a:pt x="8" y="46"/>
                  </a:lnTo>
                  <a:lnTo>
                    <a:pt x="8" y="50"/>
                  </a:lnTo>
                  <a:lnTo>
                    <a:pt x="12" y="52"/>
                  </a:lnTo>
                  <a:lnTo>
                    <a:pt x="14" y="52"/>
                  </a:lnTo>
                  <a:lnTo>
                    <a:pt x="12" y="54"/>
                  </a:lnTo>
                  <a:lnTo>
                    <a:pt x="8" y="54"/>
                  </a:lnTo>
                  <a:lnTo>
                    <a:pt x="12" y="56"/>
                  </a:lnTo>
                  <a:lnTo>
                    <a:pt x="8" y="65"/>
                  </a:lnTo>
                  <a:lnTo>
                    <a:pt x="6" y="73"/>
                  </a:lnTo>
                  <a:lnTo>
                    <a:pt x="0" y="73"/>
                  </a:lnTo>
                  <a:lnTo>
                    <a:pt x="0" y="79"/>
                  </a:lnTo>
                  <a:lnTo>
                    <a:pt x="6" y="81"/>
                  </a:lnTo>
                  <a:lnTo>
                    <a:pt x="4" y="83"/>
                  </a:lnTo>
                  <a:lnTo>
                    <a:pt x="6" y="85"/>
                  </a:lnTo>
                  <a:lnTo>
                    <a:pt x="12" y="85"/>
                  </a:lnTo>
                  <a:lnTo>
                    <a:pt x="12" y="91"/>
                  </a:lnTo>
                  <a:lnTo>
                    <a:pt x="14" y="91"/>
                  </a:lnTo>
                  <a:lnTo>
                    <a:pt x="14" y="93"/>
                  </a:lnTo>
                  <a:lnTo>
                    <a:pt x="8" y="93"/>
                  </a:lnTo>
                  <a:lnTo>
                    <a:pt x="8" y="95"/>
                  </a:lnTo>
                  <a:lnTo>
                    <a:pt x="34" y="121"/>
                  </a:lnTo>
                  <a:lnTo>
                    <a:pt x="34" y="123"/>
                  </a:lnTo>
                  <a:lnTo>
                    <a:pt x="34" y="128"/>
                  </a:lnTo>
                  <a:lnTo>
                    <a:pt x="38" y="130"/>
                  </a:lnTo>
                  <a:lnTo>
                    <a:pt x="39" y="132"/>
                  </a:lnTo>
                  <a:lnTo>
                    <a:pt x="39" y="132"/>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988" name="Freeform 732">
              <a:extLst>
                <a:ext uri="{FF2B5EF4-FFF2-40B4-BE49-F238E27FC236}">
                  <a16:creationId xmlns:a16="http://schemas.microsoft.com/office/drawing/2014/main" id="{D2206376-7646-D544-BFD7-0EF0E20B2DF9}"/>
                </a:ext>
              </a:extLst>
            </p:cNvPr>
            <p:cNvSpPr>
              <a:spLocks/>
            </p:cNvSpPr>
            <p:nvPr/>
          </p:nvSpPr>
          <p:spPr bwMode="gray">
            <a:xfrm>
              <a:off x="5727701" y="5180007"/>
              <a:ext cx="206375" cy="231775"/>
            </a:xfrm>
            <a:custGeom>
              <a:avLst/>
              <a:gdLst/>
              <a:ahLst/>
              <a:cxnLst>
                <a:cxn ang="0">
                  <a:pos x="87" y="12"/>
                </a:cxn>
                <a:cxn ang="0">
                  <a:pos x="104" y="16"/>
                </a:cxn>
                <a:cxn ang="0">
                  <a:pos x="120" y="23"/>
                </a:cxn>
                <a:cxn ang="0">
                  <a:pos x="126" y="33"/>
                </a:cxn>
                <a:cxn ang="0">
                  <a:pos x="124" y="39"/>
                </a:cxn>
                <a:cxn ang="0">
                  <a:pos x="122" y="51"/>
                </a:cxn>
                <a:cxn ang="0">
                  <a:pos x="130" y="65"/>
                </a:cxn>
                <a:cxn ang="0">
                  <a:pos x="122" y="75"/>
                </a:cxn>
                <a:cxn ang="0">
                  <a:pos x="122" y="81"/>
                </a:cxn>
                <a:cxn ang="0">
                  <a:pos x="124" y="85"/>
                </a:cxn>
                <a:cxn ang="0">
                  <a:pos x="122" y="96"/>
                </a:cxn>
                <a:cxn ang="0">
                  <a:pos x="122" y="104"/>
                </a:cxn>
                <a:cxn ang="0">
                  <a:pos x="122" y="114"/>
                </a:cxn>
                <a:cxn ang="0">
                  <a:pos x="126" y="116"/>
                </a:cxn>
                <a:cxn ang="0">
                  <a:pos x="120" y="132"/>
                </a:cxn>
                <a:cxn ang="0">
                  <a:pos x="104" y="144"/>
                </a:cxn>
                <a:cxn ang="0">
                  <a:pos x="92" y="142"/>
                </a:cxn>
                <a:cxn ang="0">
                  <a:pos x="87" y="142"/>
                </a:cxn>
                <a:cxn ang="0">
                  <a:pos x="77" y="144"/>
                </a:cxn>
                <a:cxn ang="0">
                  <a:pos x="73" y="142"/>
                </a:cxn>
                <a:cxn ang="0">
                  <a:pos x="65" y="136"/>
                </a:cxn>
                <a:cxn ang="0">
                  <a:pos x="59" y="134"/>
                </a:cxn>
                <a:cxn ang="0">
                  <a:pos x="51" y="132"/>
                </a:cxn>
                <a:cxn ang="0">
                  <a:pos x="49" y="122"/>
                </a:cxn>
                <a:cxn ang="0">
                  <a:pos x="51" y="114"/>
                </a:cxn>
                <a:cxn ang="0">
                  <a:pos x="47" y="112"/>
                </a:cxn>
                <a:cxn ang="0">
                  <a:pos x="41" y="104"/>
                </a:cxn>
                <a:cxn ang="0">
                  <a:pos x="33" y="94"/>
                </a:cxn>
                <a:cxn ang="0">
                  <a:pos x="29" y="90"/>
                </a:cxn>
                <a:cxn ang="0">
                  <a:pos x="29" y="90"/>
                </a:cxn>
                <a:cxn ang="0">
                  <a:pos x="24" y="90"/>
                </a:cxn>
                <a:cxn ang="0">
                  <a:pos x="22" y="88"/>
                </a:cxn>
                <a:cxn ang="0">
                  <a:pos x="12" y="79"/>
                </a:cxn>
                <a:cxn ang="0">
                  <a:pos x="10" y="69"/>
                </a:cxn>
                <a:cxn ang="0">
                  <a:pos x="4" y="63"/>
                </a:cxn>
                <a:cxn ang="0">
                  <a:pos x="2" y="59"/>
                </a:cxn>
                <a:cxn ang="0">
                  <a:pos x="2" y="53"/>
                </a:cxn>
                <a:cxn ang="0">
                  <a:pos x="12" y="53"/>
                </a:cxn>
                <a:cxn ang="0">
                  <a:pos x="18" y="53"/>
                </a:cxn>
                <a:cxn ang="0">
                  <a:pos x="22" y="51"/>
                </a:cxn>
                <a:cxn ang="0">
                  <a:pos x="39" y="49"/>
                </a:cxn>
                <a:cxn ang="0">
                  <a:pos x="49" y="45"/>
                </a:cxn>
                <a:cxn ang="0">
                  <a:pos x="51" y="31"/>
                </a:cxn>
                <a:cxn ang="0">
                  <a:pos x="55" y="25"/>
                </a:cxn>
                <a:cxn ang="0">
                  <a:pos x="61" y="21"/>
                </a:cxn>
                <a:cxn ang="0">
                  <a:pos x="65" y="14"/>
                </a:cxn>
                <a:cxn ang="0">
                  <a:pos x="73" y="10"/>
                </a:cxn>
                <a:cxn ang="0">
                  <a:pos x="89" y="0"/>
                </a:cxn>
              </a:cxnLst>
              <a:rect l="0" t="0" r="r" b="b"/>
              <a:pathLst>
                <a:path w="130" h="146">
                  <a:moveTo>
                    <a:pt x="89" y="0"/>
                  </a:moveTo>
                  <a:lnTo>
                    <a:pt x="87" y="12"/>
                  </a:lnTo>
                  <a:lnTo>
                    <a:pt x="94" y="12"/>
                  </a:lnTo>
                  <a:lnTo>
                    <a:pt x="104" y="16"/>
                  </a:lnTo>
                  <a:lnTo>
                    <a:pt x="114" y="21"/>
                  </a:lnTo>
                  <a:lnTo>
                    <a:pt x="120" y="23"/>
                  </a:lnTo>
                  <a:lnTo>
                    <a:pt x="124" y="29"/>
                  </a:lnTo>
                  <a:lnTo>
                    <a:pt x="126" y="33"/>
                  </a:lnTo>
                  <a:lnTo>
                    <a:pt x="126" y="35"/>
                  </a:lnTo>
                  <a:lnTo>
                    <a:pt x="124" y="39"/>
                  </a:lnTo>
                  <a:lnTo>
                    <a:pt x="122" y="43"/>
                  </a:lnTo>
                  <a:lnTo>
                    <a:pt x="122" y="51"/>
                  </a:lnTo>
                  <a:lnTo>
                    <a:pt x="124" y="59"/>
                  </a:lnTo>
                  <a:lnTo>
                    <a:pt x="130" y="65"/>
                  </a:lnTo>
                  <a:lnTo>
                    <a:pt x="124" y="73"/>
                  </a:lnTo>
                  <a:lnTo>
                    <a:pt x="122" y="75"/>
                  </a:lnTo>
                  <a:lnTo>
                    <a:pt x="122" y="79"/>
                  </a:lnTo>
                  <a:lnTo>
                    <a:pt x="122" y="81"/>
                  </a:lnTo>
                  <a:lnTo>
                    <a:pt x="124" y="83"/>
                  </a:lnTo>
                  <a:lnTo>
                    <a:pt x="124" y="85"/>
                  </a:lnTo>
                  <a:lnTo>
                    <a:pt x="122" y="90"/>
                  </a:lnTo>
                  <a:lnTo>
                    <a:pt x="122" y="96"/>
                  </a:lnTo>
                  <a:lnTo>
                    <a:pt x="122" y="100"/>
                  </a:lnTo>
                  <a:lnTo>
                    <a:pt x="122" y="104"/>
                  </a:lnTo>
                  <a:lnTo>
                    <a:pt x="124" y="110"/>
                  </a:lnTo>
                  <a:lnTo>
                    <a:pt x="122" y="114"/>
                  </a:lnTo>
                  <a:lnTo>
                    <a:pt x="124" y="116"/>
                  </a:lnTo>
                  <a:lnTo>
                    <a:pt x="126" y="116"/>
                  </a:lnTo>
                  <a:lnTo>
                    <a:pt x="126" y="120"/>
                  </a:lnTo>
                  <a:lnTo>
                    <a:pt x="120" y="132"/>
                  </a:lnTo>
                  <a:lnTo>
                    <a:pt x="106" y="146"/>
                  </a:lnTo>
                  <a:lnTo>
                    <a:pt x="104" y="144"/>
                  </a:lnTo>
                  <a:lnTo>
                    <a:pt x="96" y="144"/>
                  </a:lnTo>
                  <a:lnTo>
                    <a:pt x="92" y="142"/>
                  </a:lnTo>
                  <a:lnTo>
                    <a:pt x="89" y="142"/>
                  </a:lnTo>
                  <a:lnTo>
                    <a:pt x="87" y="142"/>
                  </a:lnTo>
                  <a:lnTo>
                    <a:pt x="79" y="142"/>
                  </a:lnTo>
                  <a:lnTo>
                    <a:pt x="77" y="144"/>
                  </a:lnTo>
                  <a:lnTo>
                    <a:pt x="75" y="142"/>
                  </a:lnTo>
                  <a:lnTo>
                    <a:pt x="73" y="142"/>
                  </a:lnTo>
                  <a:lnTo>
                    <a:pt x="69" y="140"/>
                  </a:lnTo>
                  <a:lnTo>
                    <a:pt x="65" y="136"/>
                  </a:lnTo>
                  <a:lnTo>
                    <a:pt x="61" y="134"/>
                  </a:lnTo>
                  <a:lnTo>
                    <a:pt x="59" y="134"/>
                  </a:lnTo>
                  <a:lnTo>
                    <a:pt x="57" y="134"/>
                  </a:lnTo>
                  <a:lnTo>
                    <a:pt x="51" y="132"/>
                  </a:lnTo>
                  <a:lnTo>
                    <a:pt x="51" y="130"/>
                  </a:lnTo>
                  <a:lnTo>
                    <a:pt x="49" y="122"/>
                  </a:lnTo>
                  <a:lnTo>
                    <a:pt x="51" y="116"/>
                  </a:lnTo>
                  <a:lnTo>
                    <a:pt x="51" y="114"/>
                  </a:lnTo>
                  <a:lnTo>
                    <a:pt x="49" y="114"/>
                  </a:lnTo>
                  <a:lnTo>
                    <a:pt x="47" y="112"/>
                  </a:lnTo>
                  <a:lnTo>
                    <a:pt x="45" y="106"/>
                  </a:lnTo>
                  <a:lnTo>
                    <a:pt x="41" y="104"/>
                  </a:lnTo>
                  <a:lnTo>
                    <a:pt x="39" y="96"/>
                  </a:lnTo>
                  <a:lnTo>
                    <a:pt x="33" y="94"/>
                  </a:lnTo>
                  <a:lnTo>
                    <a:pt x="31" y="92"/>
                  </a:lnTo>
                  <a:lnTo>
                    <a:pt x="29" y="90"/>
                  </a:lnTo>
                  <a:lnTo>
                    <a:pt x="29" y="88"/>
                  </a:lnTo>
                  <a:lnTo>
                    <a:pt x="29" y="90"/>
                  </a:lnTo>
                  <a:lnTo>
                    <a:pt x="27" y="90"/>
                  </a:lnTo>
                  <a:lnTo>
                    <a:pt x="24" y="90"/>
                  </a:lnTo>
                  <a:lnTo>
                    <a:pt x="22" y="90"/>
                  </a:lnTo>
                  <a:lnTo>
                    <a:pt x="22" y="88"/>
                  </a:lnTo>
                  <a:lnTo>
                    <a:pt x="20" y="85"/>
                  </a:lnTo>
                  <a:lnTo>
                    <a:pt x="12" y="79"/>
                  </a:lnTo>
                  <a:lnTo>
                    <a:pt x="10" y="73"/>
                  </a:lnTo>
                  <a:lnTo>
                    <a:pt x="10" y="69"/>
                  </a:lnTo>
                  <a:lnTo>
                    <a:pt x="6" y="65"/>
                  </a:lnTo>
                  <a:lnTo>
                    <a:pt x="4" y="63"/>
                  </a:lnTo>
                  <a:lnTo>
                    <a:pt x="2" y="61"/>
                  </a:lnTo>
                  <a:lnTo>
                    <a:pt x="2" y="59"/>
                  </a:lnTo>
                  <a:lnTo>
                    <a:pt x="0" y="53"/>
                  </a:lnTo>
                  <a:lnTo>
                    <a:pt x="2" y="53"/>
                  </a:lnTo>
                  <a:lnTo>
                    <a:pt x="10" y="53"/>
                  </a:lnTo>
                  <a:lnTo>
                    <a:pt x="12" y="53"/>
                  </a:lnTo>
                  <a:lnTo>
                    <a:pt x="14" y="53"/>
                  </a:lnTo>
                  <a:lnTo>
                    <a:pt x="18" y="53"/>
                  </a:lnTo>
                  <a:lnTo>
                    <a:pt x="20" y="51"/>
                  </a:lnTo>
                  <a:lnTo>
                    <a:pt x="22" y="51"/>
                  </a:lnTo>
                  <a:lnTo>
                    <a:pt x="27" y="53"/>
                  </a:lnTo>
                  <a:lnTo>
                    <a:pt x="39" y="49"/>
                  </a:lnTo>
                  <a:lnTo>
                    <a:pt x="45" y="45"/>
                  </a:lnTo>
                  <a:lnTo>
                    <a:pt x="49" y="45"/>
                  </a:lnTo>
                  <a:lnTo>
                    <a:pt x="51" y="35"/>
                  </a:lnTo>
                  <a:lnTo>
                    <a:pt x="51" y="31"/>
                  </a:lnTo>
                  <a:lnTo>
                    <a:pt x="55" y="29"/>
                  </a:lnTo>
                  <a:lnTo>
                    <a:pt x="55" y="25"/>
                  </a:lnTo>
                  <a:lnTo>
                    <a:pt x="57" y="23"/>
                  </a:lnTo>
                  <a:lnTo>
                    <a:pt x="61" y="21"/>
                  </a:lnTo>
                  <a:lnTo>
                    <a:pt x="61" y="19"/>
                  </a:lnTo>
                  <a:lnTo>
                    <a:pt x="65" y="14"/>
                  </a:lnTo>
                  <a:lnTo>
                    <a:pt x="67" y="12"/>
                  </a:lnTo>
                  <a:lnTo>
                    <a:pt x="73" y="10"/>
                  </a:lnTo>
                  <a:lnTo>
                    <a:pt x="75" y="6"/>
                  </a:lnTo>
                  <a:lnTo>
                    <a:pt x="89" y="0"/>
                  </a:lnTo>
                  <a:lnTo>
                    <a:pt x="89"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989" name="Freeform 733">
              <a:extLst>
                <a:ext uri="{FF2B5EF4-FFF2-40B4-BE49-F238E27FC236}">
                  <a16:creationId xmlns:a16="http://schemas.microsoft.com/office/drawing/2014/main" id="{10628A1B-4401-1B4B-B0FA-CDAA10EFF680}"/>
                </a:ext>
              </a:extLst>
            </p:cNvPr>
            <p:cNvSpPr>
              <a:spLocks/>
            </p:cNvSpPr>
            <p:nvPr/>
          </p:nvSpPr>
          <p:spPr bwMode="gray">
            <a:xfrm>
              <a:off x="5643565" y="4945057"/>
              <a:ext cx="303212" cy="319088"/>
            </a:xfrm>
            <a:custGeom>
              <a:avLst/>
              <a:gdLst/>
              <a:ahLst/>
              <a:cxnLst>
                <a:cxn ang="0">
                  <a:pos x="45" y="193"/>
                </a:cxn>
                <a:cxn ang="0">
                  <a:pos x="51" y="201"/>
                </a:cxn>
                <a:cxn ang="0">
                  <a:pos x="65" y="201"/>
                </a:cxn>
                <a:cxn ang="0">
                  <a:pos x="73" y="199"/>
                </a:cxn>
                <a:cxn ang="0">
                  <a:pos x="92" y="197"/>
                </a:cxn>
                <a:cxn ang="0">
                  <a:pos x="104" y="183"/>
                </a:cxn>
                <a:cxn ang="0">
                  <a:pos x="106" y="173"/>
                </a:cxn>
                <a:cxn ang="0">
                  <a:pos x="114" y="167"/>
                </a:cxn>
                <a:cxn ang="0">
                  <a:pos x="124" y="158"/>
                </a:cxn>
                <a:cxn ang="0">
                  <a:pos x="142" y="148"/>
                </a:cxn>
                <a:cxn ang="0">
                  <a:pos x="138" y="138"/>
                </a:cxn>
                <a:cxn ang="0">
                  <a:pos x="175" y="110"/>
                </a:cxn>
                <a:cxn ang="0">
                  <a:pos x="175" y="97"/>
                </a:cxn>
                <a:cxn ang="0">
                  <a:pos x="185" y="85"/>
                </a:cxn>
                <a:cxn ang="0">
                  <a:pos x="185" y="77"/>
                </a:cxn>
                <a:cxn ang="0">
                  <a:pos x="181" y="67"/>
                </a:cxn>
                <a:cxn ang="0">
                  <a:pos x="181" y="57"/>
                </a:cxn>
                <a:cxn ang="0">
                  <a:pos x="191" y="47"/>
                </a:cxn>
                <a:cxn ang="0">
                  <a:pos x="189" y="41"/>
                </a:cxn>
                <a:cxn ang="0">
                  <a:pos x="185" y="28"/>
                </a:cxn>
                <a:cxn ang="0">
                  <a:pos x="175" y="24"/>
                </a:cxn>
                <a:cxn ang="0">
                  <a:pos x="165" y="16"/>
                </a:cxn>
                <a:cxn ang="0">
                  <a:pos x="167" y="10"/>
                </a:cxn>
                <a:cxn ang="0">
                  <a:pos x="147" y="10"/>
                </a:cxn>
                <a:cxn ang="0">
                  <a:pos x="147" y="4"/>
                </a:cxn>
                <a:cxn ang="0">
                  <a:pos x="114" y="14"/>
                </a:cxn>
                <a:cxn ang="0">
                  <a:pos x="104" y="24"/>
                </a:cxn>
                <a:cxn ang="0">
                  <a:pos x="100" y="34"/>
                </a:cxn>
                <a:cxn ang="0">
                  <a:pos x="104" y="45"/>
                </a:cxn>
                <a:cxn ang="0">
                  <a:pos x="104" y="57"/>
                </a:cxn>
                <a:cxn ang="0">
                  <a:pos x="116" y="71"/>
                </a:cxn>
                <a:cxn ang="0">
                  <a:pos x="124" y="77"/>
                </a:cxn>
                <a:cxn ang="0">
                  <a:pos x="138" y="95"/>
                </a:cxn>
                <a:cxn ang="0">
                  <a:pos x="120" y="97"/>
                </a:cxn>
                <a:cxn ang="0">
                  <a:pos x="116" y="91"/>
                </a:cxn>
                <a:cxn ang="0">
                  <a:pos x="106" y="81"/>
                </a:cxn>
                <a:cxn ang="0">
                  <a:pos x="100" y="73"/>
                </a:cxn>
                <a:cxn ang="0">
                  <a:pos x="92" y="65"/>
                </a:cxn>
                <a:cxn ang="0">
                  <a:pos x="84" y="71"/>
                </a:cxn>
                <a:cxn ang="0">
                  <a:pos x="63" y="67"/>
                </a:cxn>
                <a:cxn ang="0">
                  <a:pos x="59" y="57"/>
                </a:cxn>
                <a:cxn ang="0">
                  <a:pos x="51" y="61"/>
                </a:cxn>
                <a:cxn ang="0">
                  <a:pos x="47" y="47"/>
                </a:cxn>
                <a:cxn ang="0">
                  <a:pos x="39" y="63"/>
                </a:cxn>
                <a:cxn ang="0">
                  <a:pos x="37" y="83"/>
                </a:cxn>
                <a:cxn ang="0">
                  <a:pos x="0" y="162"/>
                </a:cxn>
                <a:cxn ang="0">
                  <a:pos x="8" y="177"/>
                </a:cxn>
                <a:cxn ang="0">
                  <a:pos x="17" y="191"/>
                </a:cxn>
                <a:cxn ang="0">
                  <a:pos x="21" y="197"/>
                </a:cxn>
              </a:cxnLst>
              <a:rect l="0" t="0" r="r" b="b"/>
              <a:pathLst>
                <a:path w="191" h="201">
                  <a:moveTo>
                    <a:pt x="21" y="197"/>
                  </a:moveTo>
                  <a:lnTo>
                    <a:pt x="39" y="193"/>
                  </a:lnTo>
                  <a:lnTo>
                    <a:pt x="45" y="193"/>
                  </a:lnTo>
                  <a:lnTo>
                    <a:pt x="47" y="197"/>
                  </a:lnTo>
                  <a:lnTo>
                    <a:pt x="49" y="199"/>
                  </a:lnTo>
                  <a:lnTo>
                    <a:pt x="51" y="201"/>
                  </a:lnTo>
                  <a:lnTo>
                    <a:pt x="55" y="201"/>
                  </a:lnTo>
                  <a:lnTo>
                    <a:pt x="63" y="201"/>
                  </a:lnTo>
                  <a:lnTo>
                    <a:pt x="65" y="201"/>
                  </a:lnTo>
                  <a:lnTo>
                    <a:pt x="67" y="201"/>
                  </a:lnTo>
                  <a:lnTo>
                    <a:pt x="69" y="201"/>
                  </a:lnTo>
                  <a:lnTo>
                    <a:pt x="73" y="199"/>
                  </a:lnTo>
                  <a:lnTo>
                    <a:pt x="75" y="199"/>
                  </a:lnTo>
                  <a:lnTo>
                    <a:pt x="79" y="201"/>
                  </a:lnTo>
                  <a:lnTo>
                    <a:pt x="92" y="197"/>
                  </a:lnTo>
                  <a:lnTo>
                    <a:pt x="96" y="193"/>
                  </a:lnTo>
                  <a:lnTo>
                    <a:pt x="102" y="193"/>
                  </a:lnTo>
                  <a:lnTo>
                    <a:pt x="104" y="183"/>
                  </a:lnTo>
                  <a:lnTo>
                    <a:pt x="104" y="179"/>
                  </a:lnTo>
                  <a:lnTo>
                    <a:pt x="106" y="177"/>
                  </a:lnTo>
                  <a:lnTo>
                    <a:pt x="106" y="173"/>
                  </a:lnTo>
                  <a:lnTo>
                    <a:pt x="110" y="171"/>
                  </a:lnTo>
                  <a:lnTo>
                    <a:pt x="114" y="169"/>
                  </a:lnTo>
                  <a:lnTo>
                    <a:pt x="114" y="167"/>
                  </a:lnTo>
                  <a:lnTo>
                    <a:pt x="116" y="162"/>
                  </a:lnTo>
                  <a:lnTo>
                    <a:pt x="120" y="160"/>
                  </a:lnTo>
                  <a:lnTo>
                    <a:pt x="124" y="158"/>
                  </a:lnTo>
                  <a:lnTo>
                    <a:pt x="128" y="154"/>
                  </a:lnTo>
                  <a:lnTo>
                    <a:pt x="140" y="150"/>
                  </a:lnTo>
                  <a:lnTo>
                    <a:pt x="142" y="148"/>
                  </a:lnTo>
                  <a:lnTo>
                    <a:pt x="142" y="144"/>
                  </a:lnTo>
                  <a:lnTo>
                    <a:pt x="140" y="142"/>
                  </a:lnTo>
                  <a:lnTo>
                    <a:pt x="138" y="138"/>
                  </a:lnTo>
                  <a:lnTo>
                    <a:pt x="175" y="124"/>
                  </a:lnTo>
                  <a:lnTo>
                    <a:pt x="171" y="114"/>
                  </a:lnTo>
                  <a:lnTo>
                    <a:pt x="175" y="110"/>
                  </a:lnTo>
                  <a:lnTo>
                    <a:pt x="175" y="106"/>
                  </a:lnTo>
                  <a:lnTo>
                    <a:pt x="175" y="104"/>
                  </a:lnTo>
                  <a:lnTo>
                    <a:pt x="175" y="97"/>
                  </a:lnTo>
                  <a:lnTo>
                    <a:pt x="175" y="93"/>
                  </a:lnTo>
                  <a:lnTo>
                    <a:pt x="177" y="91"/>
                  </a:lnTo>
                  <a:lnTo>
                    <a:pt x="185" y="85"/>
                  </a:lnTo>
                  <a:lnTo>
                    <a:pt x="187" y="83"/>
                  </a:lnTo>
                  <a:lnTo>
                    <a:pt x="187" y="81"/>
                  </a:lnTo>
                  <a:lnTo>
                    <a:pt x="185" y="77"/>
                  </a:lnTo>
                  <a:lnTo>
                    <a:pt x="181" y="77"/>
                  </a:lnTo>
                  <a:lnTo>
                    <a:pt x="181" y="75"/>
                  </a:lnTo>
                  <a:lnTo>
                    <a:pt x="181" y="67"/>
                  </a:lnTo>
                  <a:lnTo>
                    <a:pt x="181" y="63"/>
                  </a:lnTo>
                  <a:lnTo>
                    <a:pt x="181" y="61"/>
                  </a:lnTo>
                  <a:lnTo>
                    <a:pt x="181" y="57"/>
                  </a:lnTo>
                  <a:lnTo>
                    <a:pt x="187" y="55"/>
                  </a:lnTo>
                  <a:lnTo>
                    <a:pt x="189" y="51"/>
                  </a:lnTo>
                  <a:lnTo>
                    <a:pt x="191" y="47"/>
                  </a:lnTo>
                  <a:lnTo>
                    <a:pt x="189" y="45"/>
                  </a:lnTo>
                  <a:lnTo>
                    <a:pt x="189" y="43"/>
                  </a:lnTo>
                  <a:lnTo>
                    <a:pt x="189" y="41"/>
                  </a:lnTo>
                  <a:lnTo>
                    <a:pt x="189" y="35"/>
                  </a:lnTo>
                  <a:lnTo>
                    <a:pt x="187" y="34"/>
                  </a:lnTo>
                  <a:lnTo>
                    <a:pt x="185" y="28"/>
                  </a:lnTo>
                  <a:lnTo>
                    <a:pt x="185" y="26"/>
                  </a:lnTo>
                  <a:lnTo>
                    <a:pt x="179" y="26"/>
                  </a:lnTo>
                  <a:lnTo>
                    <a:pt x="175" y="24"/>
                  </a:lnTo>
                  <a:lnTo>
                    <a:pt x="169" y="18"/>
                  </a:lnTo>
                  <a:lnTo>
                    <a:pt x="167" y="18"/>
                  </a:lnTo>
                  <a:lnTo>
                    <a:pt x="165" y="16"/>
                  </a:lnTo>
                  <a:lnTo>
                    <a:pt x="165" y="14"/>
                  </a:lnTo>
                  <a:lnTo>
                    <a:pt x="165" y="8"/>
                  </a:lnTo>
                  <a:lnTo>
                    <a:pt x="167" y="10"/>
                  </a:lnTo>
                  <a:lnTo>
                    <a:pt x="157" y="10"/>
                  </a:lnTo>
                  <a:lnTo>
                    <a:pt x="151" y="10"/>
                  </a:lnTo>
                  <a:lnTo>
                    <a:pt x="147" y="10"/>
                  </a:lnTo>
                  <a:lnTo>
                    <a:pt x="149" y="6"/>
                  </a:lnTo>
                  <a:lnTo>
                    <a:pt x="149" y="4"/>
                  </a:lnTo>
                  <a:lnTo>
                    <a:pt x="147" y="4"/>
                  </a:lnTo>
                  <a:lnTo>
                    <a:pt x="147" y="0"/>
                  </a:lnTo>
                  <a:lnTo>
                    <a:pt x="114" y="10"/>
                  </a:lnTo>
                  <a:lnTo>
                    <a:pt x="114" y="14"/>
                  </a:lnTo>
                  <a:lnTo>
                    <a:pt x="110" y="18"/>
                  </a:lnTo>
                  <a:lnTo>
                    <a:pt x="104" y="20"/>
                  </a:lnTo>
                  <a:lnTo>
                    <a:pt x="104" y="24"/>
                  </a:lnTo>
                  <a:lnTo>
                    <a:pt x="102" y="24"/>
                  </a:lnTo>
                  <a:lnTo>
                    <a:pt x="100" y="28"/>
                  </a:lnTo>
                  <a:lnTo>
                    <a:pt x="100" y="34"/>
                  </a:lnTo>
                  <a:lnTo>
                    <a:pt x="102" y="35"/>
                  </a:lnTo>
                  <a:lnTo>
                    <a:pt x="102" y="37"/>
                  </a:lnTo>
                  <a:lnTo>
                    <a:pt x="104" y="45"/>
                  </a:lnTo>
                  <a:lnTo>
                    <a:pt x="106" y="47"/>
                  </a:lnTo>
                  <a:lnTo>
                    <a:pt x="106" y="51"/>
                  </a:lnTo>
                  <a:lnTo>
                    <a:pt x="104" y="57"/>
                  </a:lnTo>
                  <a:lnTo>
                    <a:pt x="106" y="63"/>
                  </a:lnTo>
                  <a:lnTo>
                    <a:pt x="112" y="67"/>
                  </a:lnTo>
                  <a:lnTo>
                    <a:pt x="116" y="71"/>
                  </a:lnTo>
                  <a:lnTo>
                    <a:pt x="120" y="71"/>
                  </a:lnTo>
                  <a:lnTo>
                    <a:pt x="122" y="75"/>
                  </a:lnTo>
                  <a:lnTo>
                    <a:pt x="124" y="77"/>
                  </a:lnTo>
                  <a:lnTo>
                    <a:pt x="128" y="77"/>
                  </a:lnTo>
                  <a:lnTo>
                    <a:pt x="138" y="75"/>
                  </a:lnTo>
                  <a:lnTo>
                    <a:pt x="138" y="95"/>
                  </a:lnTo>
                  <a:lnTo>
                    <a:pt x="130" y="93"/>
                  </a:lnTo>
                  <a:lnTo>
                    <a:pt x="124" y="95"/>
                  </a:lnTo>
                  <a:lnTo>
                    <a:pt x="120" y="97"/>
                  </a:lnTo>
                  <a:lnTo>
                    <a:pt x="116" y="97"/>
                  </a:lnTo>
                  <a:lnTo>
                    <a:pt x="114" y="95"/>
                  </a:lnTo>
                  <a:lnTo>
                    <a:pt x="116" y="91"/>
                  </a:lnTo>
                  <a:lnTo>
                    <a:pt x="114" y="85"/>
                  </a:lnTo>
                  <a:lnTo>
                    <a:pt x="112" y="83"/>
                  </a:lnTo>
                  <a:lnTo>
                    <a:pt x="106" y="81"/>
                  </a:lnTo>
                  <a:lnTo>
                    <a:pt x="104" y="81"/>
                  </a:lnTo>
                  <a:lnTo>
                    <a:pt x="102" y="77"/>
                  </a:lnTo>
                  <a:lnTo>
                    <a:pt x="100" y="73"/>
                  </a:lnTo>
                  <a:lnTo>
                    <a:pt x="94" y="71"/>
                  </a:lnTo>
                  <a:lnTo>
                    <a:pt x="94" y="65"/>
                  </a:lnTo>
                  <a:lnTo>
                    <a:pt x="92" y="65"/>
                  </a:lnTo>
                  <a:lnTo>
                    <a:pt x="88" y="63"/>
                  </a:lnTo>
                  <a:lnTo>
                    <a:pt x="86" y="65"/>
                  </a:lnTo>
                  <a:lnTo>
                    <a:pt x="84" y="71"/>
                  </a:lnTo>
                  <a:lnTo>
                    <a:pt x="77" y="71"/>
                  </a:lnTo>
                  <a:lnTo>
                    <a:pt x="65" y="71"/>
                  </a:lnTo>
                  <a:lnTo>
                    <a:pt x="63" y="67"/>
                  </a:lnTo>
                  <a:lnTo>
                    <a:pt x="59" y="67"/>
                  </a:lnTo>
                  <a:lnTo>
                    <a:pt x="63" y="61"/>
                  </a:lnTo>
                  <a:lnTo>
                    <a:pt x="59" y="57"/>
                  </a:lnTo>
                  <a:lnTo>
                    <a:pt x="57" y="57"/>
                  </a:lnTo>
                  <a:lnTo>
                    <a:pt x="55" y="57"/>
                  </a:lnTo>
                  <a:lnTo>
                    <a:pt x="51" y="61"/>
                  </a:lnTo>
                  <a:lnTo>
                    <a:pt x="49" y="61"/>
                  </a:lnTo>
                  <a:lnTo>
                    <a:pt x="47" y="57"/>
                  </a:lnTo>
                  <a:lnTo>
                    <a:pt x="47" y="47"/>
                  </a:lnTo>
                  <a:lnTo>
                    <a:pt x="37" y="51"/>
                  </a:lnTo>
                  <a:lnTo>
                    <a:pt x="39" y="55"/>
                  </a:lnTo>
                  <a:lnTo>
                    <a:pt x="39" y="63"/>
                  </a:lnTo>
                  <a:lnTo>
                    <a:pt x="37" y="67"/>
                  </a:lnTo>
                  <a:lnTo>
                    <a:pt x="37" y="73"/>
                  </a:lnTo>
                  <a:lnTo>
                    <a:pt x="37" y="83"/>
                  </a:lnTo>
                  <a:lnTo>
                    <a:pt x="37" y="87"/>
                  </a:lnTo>
                  <a:lnTo>
                    <a:pt x="0" y="87"/>
                  </a:lnTo>
                  <a:lnTo>
                    <a:pt x="0" y="162"/>
                  </a:lnTo>
                  <a:lnTo>
                    <a:pt x="2" y="164"/>
                  </a:lnTo>
                  <a:lnTo>
                    <a:pt x="4" y="171"/>
                  </a:lnTo>
                  <a:lnTo>
                    <a:pt x="8" y="177"/>
                  </a:lnTo>
                  <a:lnTo>
                    <a:pt x="12" y="183"/>
                  </a:lnTo>
                  <a:lnTo>
                    <a:pt x="17" y="189"/>
                  </a:lnTo>
                  <a:lnTo>
                    <a:pt x="17" y="191"/>
                  </a:lnTo>
                  <a:lnTo>
                    <a:pt x="19" y="197"/>
                  </a:lnTo>
                  <a:lnTo>
                    <a:pt x="21" y="197"/>
                  </a:lnTo>
                  <a:lnTo>
                    <a:pt x="21" y="197"/>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990" name="Freeform 734">
              <a:extLst>
                <a:ext uri="{FF2B5EF4-FFF2-40B4-BE49-F238E27FC236}">
                  <a16:creationId xmlns:a16="http://schemas.microsoft.com/office/drawing/2014/main" id="{53D8FD7E-F8B4-B141-A0CD-F4768024FF2B}"/>
                </a:ext>
              </a:extLst>
            </p:cNvPr>
            <p:cNvSpPr>
              <a:spLocks/>
            </p:cNvSpPr>
            <p:nvPr/>
          </p:nvSpPr>
          <p:spPr bwMode="gray">
            <a:xfrm>
              <a:off x="5380040" y="4487857"/>
              <a:ext cx="519113" cy="611188"/>
            </a:xfrm>
            <a:custGeom>
              <a:avLst/>
              <a:gdLst/>
              <a:ahLst/>
              <a:cxnLst>
                <a:cxn ang="0">
                  <a:pos x="0" y="227"/>
                </a:cxn>
                <a:cxn ang="0">
                  <a:pos x="18" y="235"/>
                </a:cxn>
                <a:cxn ang="0">
                  <a:pos x="91" y="231"/>
                </a:cxn>
                <a:cxn ang="0">
                  <a:pos x="95" y="264"/>
                </a:cxn>
                <a:cxn ang="0">
                  <a:pos x="116" y="276"/>
                </a:cxn>
                <a:cxn ang="0">
                  <a:pos x="128" y="272"/>
                </a:cxn>
                <a:cxn ang="0">
                  <a:pos x="130" y="255"/>
                </a:cxn>
                <a:cxn ang="0">
                  <a:pos x="156" y="262"/>
                </a:cxn>
                <a:cxn ang="0">
                  <a:pos x="166" y="280"/>
                </a:cxn>
                <a:cxn ang="0">
                  <a:pos x="170" y="304"/>
                </a:cxn>
                <a:cxn ang="0">
                  <a:pos x="174" y="323"/>
                </a:cxn>
                <a:cxn ang="0">
                  <a:pos x="183" y="341"/>
                </a:cxn>
                <a:cxn ang="0">
                  <a:pos x="213" y="345"/>
                </a:cxn>
                <a:cxn ang="0">
                  <a:pos x="225" y="345"/>
                </a:cxn>
                <a:cxn ang="0">
                  <a:pos x="243" y="359"/>
                </a:cxn>
                <a:cxn ang="0">
                  <a:pos x="260" y="353"/>
                </a:cxn>
                <a:cxn ang="0">
                  <a:pos x="272" y="369"/>
                </a:cxn>
                <a:cxn ang="0">
                  <a:pos x="282" y="385"/>
                </a:cxn>
                <a:cxn ang="0">
                  <a:pos x="304" y="363"/>
                </a:cxn>
                <a:cxn ang="0">
                  <a:pos x="282" y="359"/>
                </a:cxn>
                <a:cxn ang="0">
                  <a:pos x="272" y="335"/>
                </a:cxn>
                <a:cxn ang="0">
                  <a:pos x="266" y="316"/>
                </a:cxn>
                <a:cxn ang="0">
                  <a:pos x="313" y="290"/>
                </a:cxn>
                <a:cxn ang="0">
                  <a:pos x="300" y="264"/>
                </a:cxn>
                <a:cxn ang="0">
                  <a:pos x="290" y="225"/>
                </a:cxn>
                <a:cxn ang="0">
                  <a:pos x="282" y="205"/>
                </a:cxn>
                <a:cxn ang="0">
                  <a:pos x="278" y="178"/>
                </a:cxn>
                <a:cxn ang="0">
                  <a:pos x="278" y="156"/>
                </a:cxn>
                <a:cxn ang="0">
                  <a:pos x="282" y="148"/>
                </a:cxn>
                <a:cxn ang="0">
                  <a:pos x="286" y="136"/>
                </a:cxn>
                <a:cxn ang="0">
                  <a:pos x="300" y="105"/>
                </a:cxn>
                <a:cxn ang="0">
                  <a:pos x="317" y="87"/>
                </a:cxn>
                <a:cxn ang="0">
                  <a:pos x="317" y="77"/>
                </a:cxn>
                <a:cxn ang="0">
                  <a:pos x="319" y="58"/>
                </a:cxn>
                <a:cxn ang="0">
                  <a:pos x="315" y="38"/>
                </a:cxn>
                <a:cxn ang="0">
                  <a:pos x="290" y="16"/>
                </a:cxn>
                <a:cxn ang="0">
                  <a:pos x="272" y="16"/>
                </a:cxn>
                <a:cxn ang="0">
                  <a:pos x="260" y="16"/>
                </a:cxn>
                <a:cxn ang="0">
                  <a:pos x="225" y="0"/>
                </a:cxn>
                <a:cxn ang="0">
                  <a:pos x="211" y="6"/>
                </a:cxn>
                <a:cxn ang="0">
                  <a:pos x="195" y="16"/>
                </a:cxn>
                <a:cxn ang="0">
                  <a:pos x="183" y="16"/>
                </a:cxn>
                <a:cxn ang="0">
                  <a:pos x="148" y="12"/>
                </a:cxn>
                <a:cxn ang="0">
                  <a:pos x="120" y="8"/>
                </a:cxn>
                <a:cxn ang="0">
                  <a:pos x="109" y="38"/>
                </a:cxn>
                <a:cxn ang="0">
                  <a:pos x="99" y="75"/>
                </a:cxn>
                <a:cxn ang="0">
                  <a:pos x="95" y="115"/>
                </a:cxn>
                <a:cxn ang="0">
                  <a:pos x="83" y="142"/>
                </a:cxn>
                <a:cxn ang="0">
                  <a:pos x="79" y="174"/>
                </a:cxn>
                <a:cxn ang="0">
                  <a:pos x="63" y="205"/>
                </a:cxn>
                <a:cxn ang="0">
                  <a:pos x="44" y="195"/>
                </a:cxn>
                <a:cxn ang="0">
                  <a:pos x="32" y="203"/>
                </a:cxn>
                <a:cxn ang="0">
                  <a:pos x="16" y="203"/>
                </a:cxn>
                <a:cxn ang="0">
                  <a:pos x="4" y="221"/>
                </a:cxn>
              </a:cxnLst>
              <a:rect l="0" t="0" r="r" b="b"/>
              <a:pathLst>
                <a:path w="327" h="385">
                  <a:moveTo>
                    <a:pt x="4" y="221"/>
                  </a:moveTo>
                  <a:lnTo>
                    <a:pt x="4" y="221"/>
                  </a:lnTo>
                  <a:lnTo>
                    <a:pt x="4" y="223"/>
                  </a:lnTo>
                  <a:lnTo>
                    <a:pt x="0" y="225"/>
                  </a:lnTo>
                  <a:lnTo>
                    <a:pt x="0" y="227"/>
                  </a:lnTo>
                  <a:lnTo>
                    <a:pt x="4" y="233"/>
                  </a:lnTo>
                  <a:lnTo>
                    <a:pt x="8" y="235"/>
                  </a:lnTo>
                  <a:lnTo>
                    <a:pt x="8" y="241"/>
                  </a:lnTo>
                  <a:lnTo>
                    <a:pt x="10" y="241"/>
                  </a:lnTo>
                  <a:lnTo>
                    <a:pt x="18" y="235"/>
                  </a:lnTo>
                  <a:lnTo>
                    <a:pt x="24" y="233"/>
                  </a:lnTo>
                  <a:lnTo>
                    <a:pt x="28" y="231"/>
                  </a:lnTo>
                  <a:lnTo>
                    <a:pt x="36" y="231"/>
                  </a:lnTo>
                  <a:lnTo>
                    <a:pt x="55" y="233"/>
                  </a:lnTo>
                  <a:lnTo>
                    <a:pt x="91" y="231"/>
                  </a:lnTo>
                  <a:lnTo>
                    <a:pt x="93" y="243"/>
                  </a:lnTo>
                  <a:lnTo>
                    <a:pt x="93" y="247"/>
                  </a:lnTo>
                  <a:lnTo>
                    <a:pt x="93" y="253"/>
                  </a:lnTo>
                  <a:lnTo>
                    <a:pt x="95" y="257"/>
                  </a:lnTo>
                  <a:lnTo>
                    <a:pt x="95" y="264"/>
                  </a:lnTo>
                  <a:lnTo>
                    <a:pt x="99" y="272"/>
                  </a:lnTo>
                  <a:lnTo>
                    <a:pt x="101" y="274"/>
                  </a:lnTo>
                  <a:lnTo>
                    <a:pt x="107" y="276"/>
                  </a:lnTo>
                  <a:lnTo>
                    <a:pt x="113" y="276"/>
                  </a:lnTo>
                  <a:lnTo>
                    <a:pt x="116" y="276"/>
                  </a:lnTo>
                  <a:lnTo>
                    <a:pt x="118" y="274"/>
                  </a:lnTo>
                  <a:lnTo>
                    <a:pt x="120" y="272"/>
                  </a:lnTo>
                  <a:lnTo>
                    <a:pt x="122" y="274"/>
                  </a:lnTo>
                  <a:lnTo>
                    <a:pt x="126" y="274"/>
                  </a:lnTo>
                  <a:lnTo>
                    <a:pt x="128" y="272"/>
                  </a:lnTo>
                  <a:lnTo>
                    <a:pt x="128" y="270"/>
                  </a:lnTo>
                  <a:lnTo>
                    <a:pt x="126" y="264"/>
                  </a:lnTo>
                  <a:lnTo>
                    <a:pt x="126" y="260"/>
                  </a:lnTo>
                  <a:lnTo>
                    <a:pt x="128" y="257"/>
                  </a:lnTo>
                  <a:lnTo>
                    <a:pt x="130" y="255"/>
                  </a:lnTo>
                  <a:lnTo>
                    <a:pt x="138" y="257"/>
                  </a:lnTo>
                  <a:lnTo>
                    <a:pt x="146" y="257"/>
                  </a:lnTo>
                  <a:lnTo>
                    <a:pt x="148" y="257"/>
                  </a:lnTo>
                  <a:lnTo>
                    <a:pt x="148" y="262"/>
                  </a:lnTo>
                  <a:lnTo>
                    <a:pt x="156" y="262"/>
                  </a:lnTo>
                  <a:lnTo>
                    <a:pt x="160" y="262"/>
                  </a:lnTo>
                  <a:lnTo>
                    <a:pt x="164" y="266"/>
                  </a:lnTo>
                  <a:lnTo>
                    <a:pt x="164" y="274"/>
                  </a:lnTo>
                  <a:lnTo>
                    <a:pt x="164" y="276"/>
                  </a:lnTo>
                  <a:lnTo>
                    <a:pt x="166" y="280"/>
                  </a:lnTo>
                  <a:lnTo>
                    <a:pt x="166" y="282"/>
                  </a:lnTo>
                  <a:lnTo>
                    <a:pt x="166" y="290"/>
                  </a:lnTo>
                  <a:lnTo>
                    <a:pt x="166" y="294"/>
                  </a:lnTo>
                  <a:lnTo>
                    <a:pt x="168" y="300"/>
                  </a:lnTo>
                  <a:lnTo>
                    <a:pt x="170" y="304"/>
                  </a:lnTo>
                  <a:lnTo>
                    <a:pt x="170" y="306"/>
                  </a:lnTo>
                  <a:lnTo>
                    <a:pt x="174" y="310"/>
                  </a:lnTo>
                  <a:lnTo>
                    <a:pt x="176" y="314"/>
                  </a:lnTo>
                  <a:lnTo>
                    <a:pt x="174" y="320"/>
                  </a:lnTo>
                  <a:lnTo>
                    <a:pt x="174" y="323"/>
                  </a:lnTo>
                  <a:lnTo>
                    <a:pt x="174" y="329"/>
                  </a:lnTo>
                  <a:lnTo>
                    <a:pt x="174" y="333"/>
                  </a:lnTo>
                  <a:lnTo>
                    <a:pt x="176" y="339"/>
                  </a:lnTo>
                  <a:lnTo>
                    <a:pt x="181" y="343"/>
                  </a:lnTo>
                  <a:lnTo>
                    <a:pt x="183" y="341"/>
                  </a:lnTo>
                  <a:lnTo>
                    <a:pt x="187" y="339"/>
                  </a:lnTo>
                  <a:lnTo>
                    <a:pt x="191" y="339"/>
                  </a:lnTo>
                  <a:lnTo>
                    <a:pt x="203" y="339"/>
                  </a:lnTo>
                  <a:lnTo>
                    <a:pt x="213" y="335"/>
                  </a:lnTo>
                  <a:lnTo>
                    <a:pt x="213" y="345"/>
                  </a:lnTo>
                  <a:lnTo>
                    <a:pt x="215" y="349"/>
                  </a:lnTo>
                  <a:lnTo>
                    <a:pt x="219" y="349"/>
                  </a:lnTo>
                  <a:lnTo>
                    <a:pt x="221" y="345"/>
                  </a:lnTo>
                  <a:lnTo>
                    <a:pt x="223" y="345"/>
                  </a:lnTo>
                  <a:lnTo>
                    <a:pt x="225" y="345"/>
                  </a:lnTo>
                  <a:lnTo>
                    <a:pt x="229" y="349"/>
                  </a:lnTo>
                  <a:lnTo>
                    <a:pt x="225" y="355"/>
                  </a:lnTo>
                  <a:lnTo>
                    <a:pt x="229" y="355"/>
                  </a:lnTo>
                  <a:lnTo>
                    <a:pt x="231" y="359"/>
                  </a:lnTo>
                  <a:lnTo>
                    <a:pt x="243" y="359"/>
                  </a:lnTo>
                  <a:lnTo>
                    <a:pt x="250" y="359"/>
                  </a:lnTo>
                  <a:lnTo>
                    <a:pt x="252" y="353"/>
                  </a:lnTo>
                  <a:lnTo>
                    <a:pt x="256" y="351"/>
                  </a:lnTo>
                  <a:lnTo>
                    <a:pt x="258" y="353"/>
                  </a:lnTo>
                  <a:lnTo>
                    <a:pt x="260" y="353"/>
                  </a:lnTo>
                  <a:lnTo>
                    <a:pt x="260" y="359"/>
                  </a:lnTo>
                  <a:lnTo>
                    <a:pt x="266" y="361"/>
                  </a:lnTo>
                  <a:lnTo>
                    <a:pt x="268" y="365"/>
                  </a:lnTo>
                  <a:lnTo>
                    <a:pt x="270" y="369"/>
                  </a:lnTo>
                  <a:lnTo>
                    <a:pt x="272" y="369"/>
                  </a:lnTo>
                  <a:lnTo>
                    <a:pt x="278" y="371"/>
                  </a:lnTo>
                  <a:lnTo>
                    <a:pt x="280" y="373"/>
                  </a:lnTo>
                  <a:lnTo>
                    <a:pt x="282" y="379"/>
                  </a:lnTo>
                  <a:lnTo>
                    <a:pt x="280" y="383"/>
                  </a:lnTo>
                  <a:lnTo>
                    <a:pt x="282" y="385"/>
                  </a:lnTo>
                  <a:lnTo>
                    <a:pt x="286" y="385"/>
                  </a:lnTo>
                  <a:lnTo>
                    <a:pt x="290" y="383"/>
                  </a:lnTo>
                  <a:lnTo>
                    <a:pt x="296" y="381"/>
                  </a:lnTo>
                  <a:lnTo>
                    <a:pt x="304" y="383"/>
                  </a:lnTo>
                  <a:lnTo>
                    <a:pt x="304" y="363"/>
                  </a:lnTo>
                  <a:lnTo>
                    <a:pt x="294" y="365"/>
                  </a:lnTo>
                  <a:lnTo>
                    <a:pt x="290" y="365"/>
                  </a:lnTo>
                  <a:lnTo>
                    <a:pt x="288" y="363"/>
                  </a:lnTo>
                  <a:lnTo>
                    <a:pt x="286" y="359"/>
                  </a:lnTo>
                  <a:lnTo>
                    <a:pt x="282" y="359"/>
                  </a:lnTo>
                  <a:lnTo>
                    <a:pt x="278" y="355"/>
                  </a:lnTo>
                  <a:lnTo>
                    <a:pt x="272" y="351"/>
                  </a:lnTo>
                  <a:lnTo>
                    <a:pt x="270" y="345"/>
                  </a:lnTo>
                  <a:lnTo>
                    <a:pt x="272" y="339"/>
                  </a:lnTo>
                  <a:lnTo>
                    <a:pt x="272" y="335"/>
                  </a:lnTo>
                  <a:lnTo>
                    <a:pt x="270" y="333"/>
                  </a:lnTo>
                  <a:lnTo>
                    <a:pt x="268" y="325"/>
                  </a:lnTo>
                  <a:lnTo>
                    <a:pt x="268" y="323"/>
                  </a:lnTo>
                  <a:lnTo>
                    <a:pt x="266" y="322"/>
                  </a:lnTo>
                  <a:lnTo>
                    <a:pt x="266" y="316"/>
                  </a:lnTo>
                  <a:lnTo>
                    <a:pt x="268" y="312"/>
                  </a:lnTo>
                  <a:lnTo>
                    <a:pt x="266" y="304"/>
                  </a:lnTo>
                  <a:lnTo>
                    <a:pt x="276" y="300"/>
                  </a:lnTo>
                  <a:lnTo>
                    <a:pt x="280" y="300"/>
                  </a:lnTo>
                  <a:lnTo>
                    <a:pt x="313" y="290"/>
                  </a:lnTo>
                  <a:lnTo>
                    <a:pt x="313" y="282"/>
                  </a:lnTo>
                  <a:lnTo>
                    <a:pt x="308" y="276"/>
                  </a:lnTo>
                  <a:lnTo>
                    <a:pt x="308" y="272"/>
                  </a:lnTo>
                  <a:lnTo>
                    <a:pt x="304" y="266"/>
                  </a:lnTo>
                  <a:lnTo>
                    <a:pt x="300" y="264"/>
                  </a:lnTo>
                  <a:lnTo>
                    <a:pt x="296" y="262"/>
                  </a:lnTo>
                  <a:lnTo>
                    <a:pt x="290" y="251"/>
                  </a:lnTo>
                  <a:lnTo>
                    <a:pt x="286" y="235"/>
                  </a:lnTo>
                  <a:lnTo>
                    <a:pt x="288" y="233"/>
                  </a:lnTo>
                  <a:lnTo>
                    <a:pt x="290" y="225"/>
                  </a:lnTo>
                  <a:lnTo>
                    <a:pt x="286" y="221"/>
                  </a:lnTo>
                  <a:lnTo>
                    <a:pt x="286" y="215"/>
                  </a:lnTo>
                  <a:lnTo>
                    <a:pt x="286" y="211"/>
                  </a:lnTo>
                  <a:lnTo>
                    <a:pt x="282" y="207"/>
                  </a:lnTo>
                  <a:lnTo>
                    <a:pt x="282" y="205"/>
                  </a:lnTo>
                  <a:lnTo>
                    <a:pt x="286" y="191"/>
                  </a:lnTo>
                  <a:lnTo>
                    <a:pt x="288" y="188"/>
                  </a:lnTo>
                  <a:lnTo>
                    <a:pt x="286" y="182"/>
                  </a:lnTo>
                  <a:lnTo>
                    <a:pt x="280" y="182"/>
                  </a:lnTo>
                  <a:lnTo>
                    <a:pt x="278" y="178"/>
                  </a:lnTo>
                  <a:lnTo>
                    <a:pt x="278" y="176"/>
                  </a:lnTo>
                  <a:lnTo>
                    <a:pt x="278" y="174"/>
                  </a:lnTo>
                  <a:lnTo>
                    <a:pt x="280" y="172"/>
                  </a:lnTo>
                  <a:lnTo>
                    <a:pt x="278" y="172"/>
                  </a:lnTo>
                  <a:lnTo>
                    <a:pt x="278" y="156"/>
                  </a:lnTo>
                  <a:lnTo>
                    <a:pt x="280" y="154"/>
                  </a:lnTo>
                  <a:lnTo>
                    <a:pt x="286" y="158"/>
                  </a:lnTo>
                  <a:lnTo>
                    <a:pt x="288" y="154"/>
                  </a:lnTo>
                  <a:lnTo>
                    <a:pt x="282" y="152"/>
                  </a:lnTo>
                  <a:lnTo>
                    <a:pt x="282" y="148"/>
                  </a:lnTo>
                  <a:lnTo>
                    <a:pt x="286" y="144"/>
                  </a:lnTo>
                  <a:lnTo>
                    <a:pt x="288" y="142"/>
                  </a:lnTo>
                  <a:lnTo>
                    <a:pt x="286" y="142"/>
                  </a:lnTo>
                  <a:lnTo>
                    <a:pt x="282" y="136"/>
                  </a:lnTo>
                  <a:lnTo>
                    <a:pt x="286" y="136"/>
                  </a:lnTo>
                  <a:lnTo>
                    <a:pt x="288" y="128"/>
                  </a:lnTo>
                  <a:lnTo>
                    <a:pt x="290" y="128"/>
                  </a:lnTo>
                  <a:lnTo>
                    <a:pt x="296" y="115"/>
                  </a:lnTo>
                  <a:lnTo>
                    <a:pt x="298" y="109"/>
                  </a:lnTo>
                  <a:lnTo>
                    <a:pt x="300" y="105"/>
                  </a:lnTo>
                  <a:lnTo>
                    <a:pt x="306" y="103"/>
                  </a:lnTo>
                  <a:lnTo>
                    <a:pt x="310" y="97"/>
                  </a:lnTo>
                  <a:lnTo>
                    <a:pt x="310" y="95"/>
                  </a:lnTo>
                  <a:lnTo>
                    <a:pt x="315" y="93"/>
                  </a:lnTo>
                  <a:lnTo>
                    <a:pt x="317" y="87"/>
                  </a:lnTo>
                  <a:lnTo>
                    <a:pt x="319" y="85"/>
                  </a:lnTo>
                  <a:lnTo>
                    <a:pt x="323" y="83"/>
                  </a:lnTo>
                  <a:lnTo>
                    <a:pt x="323" y="79"/>
                  </a:lnTo>
                  <a:lnTo>
                    <a:pt x="319" y="77"/>
                  </a:lnTo>
                  <a:lnTo>
                    <a:pt x="317" y="77"/>
                  </a:lnTo>
                  <a:lnTo>
                    <a:pt x="317" y="73"/>
                  </a:lnTo>
                  <a:lnTo>
                    <a:pt x="319" y="67"/>
                  </a:lnTo>
                  <a:lnTo>
                    <a:pt x="323" y="63"/>
                  </a:lnTo>
                  <a:lnTo>
                    <a:pt x="323" y="59"/>
                  </a:lnTo>
                  <a:lnTo>
                    <a:pt x="319" y="58"/>
                  </a:lnTo>
                  <a:lnTo>
                    <a:pt x="323" y="56"/>
                  </a:lnTo>
                  <a:lnTo>
                    <a:pt x="327" y="50"/>
                  </a:lnTo>
                  <a:lnTo>
                    <a:pt x="327" y="44"/>
                  </a:lnTo>
                  <a:lnTo>
                    <a:pt x="317" y="36"/>
                  </a:lnTo>
                  <a:lnTo>
                    <a:pt x="315" y="38"/>
                  </a:lnTo>
                  <a:lnTo>
                    <a:pt x="313" y="36"/>
                  </a:lnTo>
                  <a:lnTo>
                    <a:pt x="308" y="34"/>
                  </a:lnTo>
                  <a:lnTo>
                    <a:pt x="304" y="30"/>
                  </a:lnTo>
                  <a:lnTo>
                    <a:pt x="296" y="20"/>
                  </a:lnTo>
                  <a:lnTo>
                    <a:pt x="290" y="16"/>
                  </a:lnTo>
                  <a:lnTo>
                    <a:pt x="288" y="16"/>
                  </a:lnTo>
                  <a:lnTo>
                    <a:pt x="286" y="18"/>
                  </a:lnTo>
                  <a:lnTo>
                    <a:pt x="282" y="20"/>
                  </a:lnTo>
                  <a:lnTo>
                    <a:pt x="280" y="20"/>
                  </a:lnTo>
                  <a:lnTo>
                    <a:pt x="272" y="16"/>
                  </a:lnTo>
                  <a:lnTo>
                    <a:pt x="270" y="12"/>
                  </a:lnTo>
                  <a:lnTo>
                    <a:pt x="270" y="16"/>
                  </a:lnTo>
                  <a:lnTo>
                    <a:pt x="268" y="20"/>
                  </a:lnTo>
                  <a:lnTo>
                    <a:pt x="262" y="20"/>
                  </a:lnTo>
                  <a:lnTo>
                    <a:pt x="260" y="16"/>
                  </a:lnTo>
                  <a:lnTo>
                    <a:pt x="258" y="10"/>
                  </a:lnTo>
                  <a:lnTo>
                    <a:pt x="252" y="2"/>
                  </a:lnTo>
                  <a:lnTo>
                    <a:pt x="243" y="2"/>
                  </a:lnTo>
                  <a:lnTo>
                    <a:pt x="239" y="0"/>
                  </a:lnTo>
                  <a:lnTo>
                    <a:pt x="225" y="0"/>
                  </a:lnTo>
                  <a:lnTo>
                    <a:pt x="221" y="2"/>
                  </a:lnTo>
                  <a:lnTo>
                    <a:pt x="219" y="8"/>
                  </a:lnTo>
                  <a:lnTo>
                    <a:pt x="215" y="10"/>
                  </a:lnTo>
                  <a:lnTo>
                    <a:pt x="213" y="8"/>
                  </a:lnTo>
                  <a:lnTo>
                    <a:pt x="211" y="6"/>
                  </a:lnTo>
                  <a:lnTo>
                    <a:pt x="207" y="8"/>
                  </a:lnTo>
                  <a:lnTo>
                    <a:pt x="207" y="10"/>
                  </a:lnTo>
                  <a:lnTo>
                    <a:pt x="207" y="12"/>
                  </a:lnTo>
                  <a:lnTo>
                    <a:pt x="197" y="12"/>
                  </a:lnTo>
                  <a:lnTo>
                    <a:pt x="195" y="16"/>
                  </a:lnTo>
                  <a:lnTo>
                    <a:pt x="193" y="12"/>
                  </a:lnTo>
                  <a:lnTo>
                    <a:pt x="191" y="10"/>
                  </a:lnTo>
                  <a:lnTo>
                    <a:pt x="187" y="10"/>
                  </a:lnTo>
                  <a:lnTo>
                    <a:pt x="185" y="10"/>
                  </a:lnTo>
                  <a:lnTo>
                    <a:pt x="183" y="16"/>
                  </a:lnTo>
                  <a:lnTo>
                    <a:pt x="183" y="20"/>
                  </a:lnTo>
                  <a:lnTo>
                    <a:pt x="174" y="18"/>
                  </a:lnTo>
                  <a:lnTo>
                    <a:pt x="164" y="16"/>
                  </a:lnTo>
                  <a:lnTo>
                    <a:pt x="156" y="16"/>
                  </a:lnTo>
                  <a:lnTo>
                    <a:pt x="148" y="12"/>
                  </a:lnTo>
                  <a:lnTo>
                    <a:pt x="144" y="10"/>
                  </a:lnTo>
                  <a:lnTo>
                    <a:pt x="138" y="6"/>
                  </a:lnTo>
                  <a:lnTo>
                    <a:pt x="130" y="2"/>
                  </a:lnTo>
                  <a:lnTo>
                    <a:pt x="126" y="2"/>
                  </a:lnTo>
                  <a:lnTo>
                    <a:pt x="120" y="8"/>
                  </a:lnTo>
                  <a:lnTo>
                    <a:pt x="118" y="12"/>
                  </a:lnTo>
                  <a:lnTo>
                    <a:pt x="118" y="18"/>
                  </a:lnTo>
                  <a:lnTo>
                    <a:pt x="113" y="20"/>
                  </a:lnTo>
                  <a:lnTo>
                    <a:pt x="111" y="24"/>
                  </a:lnTo>
                  <a:lnTo>
                    <a:pt x="109" y="38"/>
                  </a:lnTo>
                  <a:lnTo>
                    <a:pt x="109" y="50"/>
                  </a:lnTo>
                  <a:lnTo>
                    <a:pt x="107" y="58"/>
                  </a:lnTo>
                  <a:lnTo>
                    <a:pt x="101" y="63"/>
                  </a:lnTo>
                  <a:lnTo>
                    <a:pt x="101" y="67"/>
                  </a:lnTo>
                  <a:lnTo>
                    <a:pt x="99" y="75"/>
                  </a:lnTo>
                  <a:lnTo>
                    <a:pt x="99" y="83"/>
                  </a:lnTo>
                  <a:lnTo>
                    <a:pt x="99" y="89"/>
                  </a:lnTo>
                  <a:lnTo>
                    <a:pt x="99" y="97"/>
                  </a:lnTo>
                  <a:lnTo>
                    <a:pt x="99" y="107"/>
                  </a:lnTo>
                  <a:lnTo>
                    <a:pt x="95" y="115"/>
                  </a:lnTo>
                  <a:lnTo>
                    <a:pt x="91" y="123"/>
                  </a:lnTo>
                  <a:lnTo>
                    <a:pt x="91" y="128"/>
                  </a:lnTo>
                  <a:lnTo>
                    <a:pt x="89" y="138"/>
                  </a:lnTo>
                  <a:lnTo>
                    <a:pt x="89" y="136"/>
                  </a:lnTo>
                  <a:lnTo>
                    <a:pt x="83" y="142"/>
                  </a:lnTo>
                  <a:lnTo>
                    <a:pt x="83" y="148"/>
                  </a:lnTo>
                  <a:lnTo>
                    <a:pt x="81" y="156"/>
                  </a:lnTo>
                  <a:lnTo>
                    <a:pt x="79" y="162"/>
                  </a:lnTo>
                  <a:lnTo>
                    <a:pt x="79" y="168"/>
                  </a:lnTo>
                  <a:lnTo>
                    <a:pt x="79" y="174"/>
                  </a:lnTo>
                  <a:lnTo>
                    <a:pt x="75" y="178"/>
                  </a:lnTo>
                  <a:lnTo>
                    <a:pt x="75" y="186"/>
                  </a:lnTo>
                  <a:lnTo>
                    <a:pt x="71" y="193"/>
                  </a:lnTo>
                  <a:lnTo>
                    <a:pt x="71" y="197"/>
                  </a:lnTo>
                  <a:lnTo>
                    <a:pt x="63" y="205"/>
                  </a:lnTo>
                  <a:lnTo>
                    <a:pt x="53" y="207"/>
                  </a:lnTo>
                  <a:lnTo>
                    <a:pt x="47" y="211"/>
                  </a:lnTo>
                  <a:lnTo>
                    <a:pt x="46" y="205"/>
                  </a:lnTo>
                  <a:lnTo>
                    <a:pt x="46" y="193"/>
                  </a:lnTo>
                  <a:lnTo>
                    <a:pt x="44" y="195"/>
                  </a:lnTo>
                  <a:lnTo>
                    <a:pt x="38" y="195"/>
                  </a:lnTo>
                  <a:lnTo>
                    <a:pt x="34" y="193"/>
                  </a:lnTo>
                  <a:lnTo>
                    <a:pt x="34" y="197"/>
                  </a:lnTo>
                  <a:lnTo>
                    <a:pt x="34" y="201"/>
                  </a:lnTo>
                  <a:lnTo>
                    <a:pt x="32" y="203"/>
                  </a:lnTo>
                  <a:lnTo>
                    <a:pt x="26" y="201"/>
                  </a:lnTo>
                  <a:lnTo>
                    <a:pt x="24" y="201"/>
                  </a:lnTo>
                  <a:lnTo>
                    <a:pt x="20" y="203"/>
                  </a:lnTo>
                  <a:lnTo>
                    <a:pt x="18" y="203"/>
                  </a:lnTo>
                  <a:lnTo>
                    <a:pt x="16" y="203"/>
                  </a:lnTo>
                  <a:lnTo>
                    <a:pt x="14" y="205"/>
                  </a:lnTo>
                  <a:lnTo>
                    <a:pt x="10" y="207"/>
                  </a:lnTo>
                  <a:lnTo>
                    <a:pt x="10" y="211"/>
                  </a:lnTo>
                  <a:lnTo>
                    <a:pt x="10" y="215"/>
                  </a:lnTo>
                  <a:lnTo>
                    <a:pt x="4" y="221"/>
                  </a:lnTo>
                  <a:lnTo>
                    <a:pt x="4" y="221"/>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991" name="Freeform 735">
              <a:extLst>
                <a:ext uri="{FF2B5EF4-FFF2-40B4-BE49-F238E27FC236}">
                  <a16:creationId xmlns:a16="http://schemas.microsoft.com/office/drawing/2014/main" id="{6327E7B9-7753-2546-9405-F793B1D1668B}"/>
                </a:ext>
              </a:extLst>
            </p:cNvPr>
            <p:cNvSpPr>
              <a:spLocks/>
            </p:cNvSpPr>
            <p:nvPr/>
          </p:nvSpPr>
          <p:spPr bwMode="gray">
            <a:xfrm>
              <a:off x="4605340" y="3759195"/>
              <a:ext cx="236537" cy="225425"/>
            </a:xfrm>
            <a:custGeom>
              <a:avLst/>
              <a:gdLst/>
              <a:ahLst/>
              <a:cxnLst>
                <a:cxn ang="0">
                  <a:pos x="0" y="142"/>
                </a:cxn>
                <a:cxn ang="0">
                  <a:pos x="0" y="142"/>
                </a:cxn>
                <a:cxn ang="0">
                  <a:pos x="6" y="136"/>
                </a:cxn>
                <a:cxn ang="0">
                  <a:pos x="67" y="134"/>
                </a:cxn>
                <a:cxn ang="0">
                  <a:pos x="67" y="103"/>
                </a:cxn>
                <a:cxn ang="0">
                  <a:pos x="67" y="97"/>
                </a:cxn>
                <a:cxn ang="0">
                  <a:pos x="71" y="95"/>
                </a:cxn>
                <a:cxn ang="0">
                  <a:pos x="76" y="93"/>
                </a:cxn>
                <a:cxn ang="0">
                  <a:pos x="88" y="89"/>
                </a:cxn>
                <a:cxn ang="0">
                  <a:pos x="88" y="46"/>
                </a:cxn>
                <a:cxn ang="0">
                  <a:pos x="149" y="46"/>
                </a:cxn>
                <a:cxn ang="0">
                  <a:pos x="149" y="16"/>
                </a:cxn>
                <a:cxn ang="0">
                  <a:pos x="149" y="0"/>
                </a:cxn>
                <a:cxn ang="0">
                  <a:pos x="76" y="2"/>
                </a:cxn>
                <a:cxn ang="0">
                  <a:pos x="75" y="8"/>
                </a:cxn>
                <a:cxn ang="0">
                  <a:pos x="65" y="8"/>
                </a:cxn>
                <a:cxn ang="0">
                  <a:pos x="65" y="10"/>
                </a:cxn>
                <a:cxn ang="0">
                  <a:pos x="63" y="12"/>
                </a:cxn>
                <a:cxn ang="0">
                  <a:pos x="61" y="18"/>
                </a:cxn>
                <a:cxn ang="0">
                  <a:pos x="61" y="20"/>
                </a:cxn>
                <a:cxn ang="0">
                  <a:pos x="57" y="22"/>
                </a:cxn>
                <a:cxn ang="0">
                  <a:pos x="57" y="26"/>
                </a:cxn>
                <a:cxn ang="0">
                  <a:pos x="55" y="28"/>
                </a:cxn>
                <a:cxn ang="0">
                  <a:pos x="43" y="42"/>
                </a:cxn>
                <a:cxn ang="0">
                  <a:pos x="43" y="50"/>
                </a:cxn>
                <a:cxn ang="0">
                  <a:pos x="41" y="56"/>
                </a:cxn>
                <a:cxn ang="0">
                  <a:pos x="35" y="59"/>
                </a:cxn>
                <a:cxn ang="0">
                  <a:pos x="33" y="69"/>
                </a:cxn>
                <a:cxn ang="0">
                  <a:pos x="27" y="79"/>
                </a:cxn>
                <a:cxn ang="0">
                  <a:pos x="25" y="83"/>
                </a:cxn>
                <a:cxn ang="0">
                  <a:pos x="23" y="85"/>
                </a:cxn>
                <a:cxn ang="0">
                  <a:pos x="23" y="87"/>
                </a:cxn>
                <a:cxn ang="0">
                  <a:pos x="23" y="89"/>
                </a:cxn>
                <a:cxn ang="0">
                  <a:pos x="17" y="95"/>
                </a:cxn>
                <a:cxn ang="0">
                  <a:pos x="17" y="99"/>
                </a:cxn>
                <a:cxn ang="0">
                  <a:pos x="15" y="103"/>
                </a:cxn>
                <a:cxn ang="0">
                  <a:pos x="15" y="107"/>
                </a:cxn>
                <a:cxn ang="0">
                  <a:pos x="13" y="109"/>
                </a:cxn>
                <a:cxn ang="0">
                  <a:pos x="9" y="113"/>
                </a:cxn>
                <a:cxn ang="0">
                  <a:pos x="9" y="115"/>
                </a:cxn>
                <a:cxn ang="0">
                  <a:pos x="8" y="119"/>
                </a:cxn>
                <a:cxn ang="0">
                  <a:pos x="0" y="124"/>
                </a:cxn>
                <a:cxn ang="0">
                  <a:pos x="0" y="126"/>
                </a:cxn>
                <a:cxn ang="0">
                  <a:pos x="4" y="132"/>
                </a:cxn>
                <a:cxn ang="0">
                  <a:pos x="0" y="134"/>
                </a:cxn>
                <a:cxn ang="0">
                  <a:pos x="0" y="142"/>
                </a:cxn>
                <a:cxn ang="0">
                  <a:pos x="0" y="142"/>
                </a:cxn>
              </a:cxnLst>
              <a:rect l="0" t="0" r="r" b="b"/>
              <a:pathLst>
                <a:path w="149" h="142">
                  <a:moveTo>
                    <a:pt x="0" y="142"/>
                  </a:moveTo>
                  <a:lnTo>
                    <a:pt x="0" y="142"/>
                  </a:lnTo>
                  <a:lnTo>
                    <a:pt x="6" y="136"/>
                  </a:lnTo>
                  <a:lnTo>
                    <a:pt x="67" y="134"/>
                  </a:lnTo>
                  <a:lnTo>
                    <a:pt x="67" y="103"/>
                  </a:lnTo>
                  <a:lnTo>
                    <a:pt x="67" y="97"/>
                  </a:lnTo>
                  <a:lnTo>
                    <a:pt x="71" y="95"/>
                  </a:lnTo>
                  <a:lnTo>
                    <a:pt x="76" y="93"/>
                  </a:lnTo>
                  <a:lnTo>
                    <a:pt x="88" y="89"/>
                  </a:lnTo>
                  <a:lnTo>
                    <a:pt x="88" y="46"/>
                  </a:lnTo>
                  <a:lnTo>
                    <a:pt x="149" y="46"/>
                  </a:lnTo>
                  <a:lnTo>
                    <a:pt x="149" y="16"/>
                  </a:lnTo>
                  <a:lnTo>
                    <a:pt x="149" y="0"/>
                  </a:lnTo>
                  <a:lnTo>
                    <a:pt x="76" y="2"/>
                  </a:lnTo>
                  <a:lnTo>
                    <a:pt x="75" y="8"/>
                  </a:lnTo>
                  <a:lnTo>
                    <a:pt x="65" y="8"/>
                  </a:lnTo>
                  <a:lnTo>
                    <a:pt x="65" y="10"/>
                  </a:lnTo>
                  <a:lnTo>
                    <a:pt x="63" y="12"/>
                  </a:lnTo>
                  <a:lnTo>
                    <a:pt x="61" y="18"/>
                  </a:lnTo>
                  <a:lnTo>
                    <a:pt x="61" y="20"/>
                  </a:lnTo>
                  <a:lnTo>
                    <a:pt x="57" y="22"/>
                  </a:lnTo>
                  <a:lnTo>
                    <a:pt x="57" y="26"/>
                  </a:lnTo>
                  <a:lnTo>
                    <a:pt x="55" y="28"/>
                  </a:lnTo>
                  <a:lnTo>
                    <a:pt x="43" y="42"/>
                  </a:lnTo>
                  <a:lnTo>
                    <a:pt x="43" y="50"/>
                  </a:lnTo>
                  <a:lnTo>
                    <a:pt x="41" y="56"/>
                  </a:lnTo>
                  <a:lnTo>
                    <a:pt x="35" y="59"/>
                  </a:lnTo>
                  <a:lnTo>
                    <a:pt x="33" y="69"/>
                  </a:lnTo>
                  <a:lnTo>
                    <a:pt x="27" y="79"/>
                  </a:lnTo>
                  <a:lnTo>
                    <a:pt x="25" y="83"/>
                  </a:lnTo>
                  <a:lnTo>
                    <a:pt x="23" y="85"/>
                  </a:lnTo>
                  <a:lnTo>
                    <a:pt x="23" y="87"/>
                  </a:lnTo>
                  <a:lnTo>
                    <a:pt x="23" y="89"/>
                  </a:lnTo>
                  <a:lnTo>
                    <a:pt x="17" y="95"/>
                  </a:lnTo>
                  <a:lnTo>
                    <a:pt x="17" y="99"/>
                  </a:lnTo>
                  <a:lnTo>
                    <a:pt x="15" y="103"/>
                  </a:lnTo>
                  <a:lnTo>
                    <a:pt x="15" y="107"/>
                  </a:lnTo>
                  <a:lnTo>
                    <a:pt x="13" y="109"/>
                  </a:lnTo>
                  <a:lnTo>
                    <a:pt x="9" y="113"/>
                  </a:lnTo>
                  <a:lnTo>
                    <a:pt x="9" y="115"/>
                  </a:lnTo>
                  <a:lnTo>
                    <a:pt x="8" y="119"/>
                  </a:lnTo>
                  <a:lnTo>
                    <a:pt x="0" y="124"/>
                  </a:lnTo>
                  <a:lnTo>
                    <a:pt x="0" y="126"/>
                  </a:lnTo>
                  <a:lnTo>
                    <a:pt x="4" y="132"/>
                  </a:lnTo>
                  <a:lnTo>
                    <a:pt x="0" y="134"/>
                  </a:lnTo>
                  <a:lnTo>
                    <a:pt x="0" y="142"/>
                  </a:lnTo>
                  <a:lnTo>
                    <a:pt x="0" y="142"/>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992" name="Freeform 736">
              <a:extLst>
                <a:ext uri="{FF2B5EF4-FFF2-40B4-BE49-F238E27FC236}">
                  <a16:creationId xmlns:a16="http://schemas.microsoft.com/office/drawing/2014/main" id="{0AC7C8D3-970A-5140-B2FB-DAC19B049A68}"/>
                </a:ext>
              </a:extLst>
            </p:cNvPr>
            <p:cNvSpPr>
              <a:spLocks/>
            </p:cNvSpPr>
            <p:nvPr/>
          </p:nvSpPr>
          <p:spPr bwMode="gray">
            <a:xfrm>
              <a:off x="5830890" y="4535482"/>
              <a:ext cx="149226" cy="212725"/>
            </a:xfrm>
            <a:custGeom>
              <a:avLst/>
              <a:gdLst/>
              <a:ahLst/>
              <a:cxnLst>
                <a:cxn ang="0">
                  <a:pos x="87" y="96"/>
                </a:cxn>
                <a:cxn ang="0">
                  <a:pos x="87" y="91"/>
                </a:cxn>
                <a:cxn ang="0">
                  <a:pos x="85" y="85"/>
                </a:cxn>
                <a:cxn ang="0">
                  <a:pos x="85" y="75"/>
                </a:cxn>
                <a:cxn ang="0">
                  <a:pos x="87" y="61"/>
                </a:cxn>
                <a:cxn ang="0">
                  <a:pos x="89" y="57"/>
                </a:cxn>
                <a:cxn ang="0">
                  <a:pos x="94" y="47"/>
                </a:cxn>
                <a:cxn ang="0">
                  <a:pos x="93" y="35"/>
                </a:cxn>
                <a:cxn ang="0">
                  <a:pos x="89" y="22"/>
                </a:cxn>
                <a:cxn ang="0">
                  <a:pos x="93" y="16"/>
                </a:cxn>
                <a:cxn ang="0">
                  <a:pos x="89" y="10"/>
                </a:cxn>
                <a:cxn ang="0">
                  <a:pos x="83" y="6"/>
                </a:cxn>
                <a:cxn ang="0">
                  <a:pos x="75" y="6"/>
                </a:cxn>
                <a:cxn ang="0">
                  <a:pos x="67" y="0"/>
                </a:cxn>
                <a:cxn ang="0">
                  <a:pos x="59" y="2"/>
                </a:cxn>
                <a:cxn ang="0">
                  <a:pos x="51" y="6"/>
                </a:cxn>
                <a:cxn ang="0">
                  <a:pos x="45" y="12"/>
                </a:cxn>
                <a:cxn ang="0">
                  <a:pos x="45" y="20"/>
                </a:cxn>
                <a:cxn ang="0">
                  <a:pos x="37" y="28"/>
                </a:cxn>
                <a:cxn ang="0">
                  <a:pos x="39" y="31"/>
                </a:cxn>
                <a:cxn ang="0">
                  <a:pos x="33" y="41"/>
                </a:cxn>
                <a:cxn ang="0">
                  <a:pos x="37" y="47"/>
                </a:cxn>
                <a:cxn ang="0">
                  <a:pos x="39" y="51"/>
                </a:cxn>
                <a:cxn ang="0">
                  <a:pos x="39" y="57"/>
                </a:cxn>
                <a:cxn ang="0">
                  <a:pos x="31" y="67"/>
                </a:cxn>
                <a:cxn ang="0">
                  <a:pos x="29" y="69"/>
                </a:cxn>
                <a:cxn ang="0">
                  <a:pos x="22" y="71"/>
                </a:cxn>
                <a:cxn ang="0">
                  <a:pos x="14" y="79"/>
                </a:cxn>
                <a:cxn ang="0">
                  <a:pos x="8" y="98"/>
                </a:cxn>
                <a:cxn ang="0">
                  <a:pos x="10" y="104"/>
                </a:cxn>
                <a:cxn ang="0">
                  <a:pos x="4" y="110"/>
                </a:cxn>
                <a:cxn ang="0">
                  <a:pos x="0" y="118"/>
                </a:cxn>
                <a:cxn ang="0">
                  <a:pos x="4" y="124"/>
                </a:cxn>
                <a:cxn ang="0">
                  <a:pos x="12" y="130"/>
                </a:cxn>
                <a:cxn ang="0">
                  <a:pos x="22" y="130"/>
                </a:cxn>
                <a:cxn ang="0">
                  <a:pos x="29" y="126"/>
                </a:cxn>
                <a:cxn ang="0">
                  <a:pos x="51" y="124"/>
                </a:cxn>
                <a:cxn ang="0">
                  <a:pos x="45" y="116"/>
                </a:cxn>
                <a:cxn ang="0">
                  <a:pos x="47" y="100"/>
                </a:cxn>
                <a:cxn ang="0">
                  <a:pos x="49" y="98"/>
                </a:cxn>
                <a:cxn ang="0">
                  <a:pos x="55" y="91"/>
                </a:cxn>
                <a:cxn ang="0">
                  <a:pos x="75" y="91"/>
                </a:cxn>
                <a:cxn ang="0">
                  <a:pos x="79" y="85"/>
                </a:cxn>
                <a:cxn ang="0">
                  <a:pos x="79" y="89"/>
                </a:cxn>
                <a:cxn ang="0">
                  <a:pos x="85" y="95"/>
                </a:cxn>
                <a:cxn ang="0">
                  <a:pos x="87" y="96"/>
                </a:cxn>
              </a:cxnLst>
              <a:rect l="0" t="0" r="r" b="b"/>
              <a:pathLst>
                <a:path w="94" h="134">
                  <a:moveTo>
                    <a:pt x="87" y="96"/>
                  </a:moveTo>
                  <a:lnTo>
                    <a:pt x="87" y="96"/>
                  </a:lnTo>
                  <a:lnTo>
                    <a:pt x="85" y="95"/>
                  </a:lnTo>
                  <a:lnTo>
                    <a:pt x="87" y="91"/>
                  </a:lnTo>
                  <a:lnTo>
                    <a:pt x="87" y="89"/>
                  </a:lnTo>
                  <a:lnTo>
                    <a:pt x="85" y="85"/>
                  </a:lnTo>
                  <a:lnTo>
                    <a:pt x="85" y="79"/>
                  </a:lnTo>
                  <a:lnTo>
                    <a:pt x="85" y="75"/>
                  </a:lnTo>
                  <a:lnTo>
                    <a:pt x="87" y="69"/>
                  </a:lnTo>
                  <a:lnTo>
                    <a:pt x="87" y="61"/>
                  </a:lnTo>
                  <a:lnTo>
                    <a:pt x="87" y="59"/>
                  </a:lnTo>
                  <a:lnTo>
                    <a:pt x="89" y="57"/>
                  </a:lnTo>
                  <a:lnTo>
                    <a:pt x="93" y="55"/>
                  </a:lnTo>
                  <a:lnTo>
                    <a:pt x="94" y="47"/>
                  </a:lnTo>
                  <a:lnTo>
                    <a:pt x="94" y="39"/>
                  </a:lnTo>
                  <a:lnTo>
                    <a:pt x="93" y="35"/>
                  </a:lnTo>
                  <a:lnTo>
                    <a:pt x="87" y="29"/>
                  </a:lnTo>
                  <a:lnTo>
                    <a:pt x="89" y="22"/>
                  </a:lnTo>
                  <a:lnTo>
                    <a:pt x="93" y="18"/>
                  </a:lnTo>
                  <a:lnTo>
                    <a:pt x="93" y="16"/>
                  </a:lnTo>
                  <a:lnTo>
                    <a:pt x="89" y="12"/>
                  </a:lnTo>
                  <a:lnTo>
                    <a:pt x="89" y="10"/>
                  </a:lnTo>
                  <a:lnTo>
                    <a:pt x="87" y="10"/>
                  </a:lnTo>
                  <a:lnTo>
                    <a:pt x="83" y="6"/>
                  </a:lnTo>
                  <a:lnTo>
                    <a:pt x="83" y="0"/>
                  </a:lnTo>
                  <a:lnTo>
                    <a:pt x="75" y="6"/>
                  </a:lnTo>
                  <a:lnTo>
                    <a:pt x="73" y="2"/>
                  </a:lnTo>
                  <a:lnTo>
                    <a:pt x="67" y="0"/>
                  </a:lnTo>
                  <a:lnTo>
                    <a:pt x="61" y="2"/>
                  </a:lnTo>
                  <a:lnTo>
                    <a:pt x="59" y="2"/>
                  </a:lnTo>
                  <a:lnTo>
                    <a:pt x="57" y="2"/>
                  </a:lnTo>
                  <a:lnTo>
                    <a:pt x="51" y="6"/>
                  </a:lnTo>
                  <a:lnTo>
                    <a:pt x="49" y="8"/>
                  </a:lnTo>
                  <a:lnTo>
                    <a:pt x="45" y="12"/>
                  </a:lnTo>
                  <a:lnTo>
                    <a:pt x="45" y="16"/>
                  </a:lnTo>
                  <a:lnTo>
                    <a:pt x="45" y="20"/>
                  </a:lnTo>
                  <a:lnTo>
                    <a:pt x="39" y="26"/>
                  </a:lnTo>
                  <a:lnTo>
                    <a:pt x="37" y="28"/>
                  </a:lnTo>
                  <a:lnTo>
                    <a:pt x="39" y="29"/>
                  </a:lnTo>
                  <a:lnTo>
                    <a:pt x="39" y="31"/>
                  </a:lnTo>
                  <a:lnTo>
                    <a:pt x="37" y="37"/>
                  </a:lnTo>
                  <a:lnTo>
                    <a:pt x="33" y="41"/>
                  </a:lnTo>
                  <a:lnTo>
                    <a:pt x="33" y="47"/>
                  </a:lnTo>
                  <a:lnTo>
                    <a:pt x="37" y="47"/>
                  </a:lnTo>
                  <a:lnTo>
                    <a:pt x="39" y="49"/>
                  </a:lnTo>
                  <a:lnTo>
                    <a:pt x="39" y="51"/>
                  </a:lnTo>
                  <a:lnTo>
                    <a:pt x="39" y="55"/>
                  </a:lnTo>
                  <a:lnTo>
                    <a:pt x="39" y="57"/>
                  </a:lnTo>
                  <a:lnTo>
                    <a:pt x="37" y="61"/>
                  </a:lnTo>
                  <a:lnTo>
                    <a:pt x="31" y="67"/>
                  </a:lnTo>
                  <a:lnTo>
                    <a:pt x="31" y="69"/>
                  </a:lnTo>
                  <a:lnTo>
                    <a:pt x="29" y="69"/>
                  </a:lnTo>
                  <a:lnTo>
                    <a:pt x="27" y="67"/>
                  </a:lnTo>
                  <a:lnTo>
                    <a:pt x="22" y="71"/>
                  </a:lnTo>
                  <a:lnTo>
                    <a:pt x="18" y="75"/>
                  </a:lnTo>
                  <a:lnTo>
                    <a:pt x="14" y="79"/>
                  </a:lnTo>
                  <a:lnTo>
                    <a:pt x="12" y="85"/>
                  </a:lnTo>
                  <a:lnTo>
                    <a:pt x="8" y="98"/>
                  </a:lnTo>
                  <a:lnTo>
                    <a:pt x="12" y="98"/>
                  </a:lnTo>
                  <a:lnTo>
                    <a:pt x="10" y="104"/>
                  </a:lnTo>
                  <a:lnTo>
                    <a:pt x="8" y="108"/>
                  </a:lnTo>
                  <a:lnTo>
                    <a:pt x="4" y="110"/>
                  </a:lnTo>
                  <a:lnTo>
                    <a:pt x="2" y="114"/>
                  </a:lnTo>
                  <a:lnTo>
                    <a:pt x="0" y="118"/>
                  </a:lnTo>
                  <a:lnTo>
                    <a:pt x="0" y="120"/>
                  </a:lnTo>
                  <a:lnTo>
                    <a:pt x="4" y="124"/>
                  </a:lnTo>
                  <a:lnTo>
                    <a:pt x="4" y="126"/>
                  </a:lnTo>
                  <a:lnTo>
                    <a:pt x="12" y="130"/>
                  </a:lnTo>
                  <a:lnTo>
                    <a:pt x="18" y="134"/>
                  </a:lnTo>
                  <a:lnTo>
                    <a:pt x="22" y="130"/>
                  </a:lnTo>
                  <a:lnTo>
                    <a:pt x="27" y="128"/>
                  </a:lnTo>
                  <a:lnTo>
                    <a:pt x="29" y="126"/>
                  </a:lnTo>
                  <a:lnTo>
                    <a:pt x="51" y="126"/>
                  </a:lnTo>
                  <a:lnTo>
                    <a:pt x="51" y="124"/>
                  </a:lnTo>
                  <a:lnTo>
                    <a:pt x="51" y="120"/>
                  </a:lnTo>
                  <a:lnTo>
                    <a:pt x="45" y="116"/>
                  </a:lnTo>
                  <a:lnTo>
                    <a:pt x="49" y="108"/>
                  </a:lnTo>
                  <a:lnTo>
                    <a:pt x="47" y="100"/>
                  </a:lnTo>
                  <a:lnTo>
                    <a:pt x="47" y="98"/>
                  </a:lnTo>
                  <a:lnTo>
                    <a:pt x="49" y="98"/>
                  </a:lnTo>
                  <a:lnTo>
                    <a:pt x="49" y="95"/>
                  </a:lnTo>
                  <a:lnTo>
                    <a:pt x="55" y="91"/>
                  </a:lnTo>
                  <a:lnTo>
                    <a:pt x="59" y="89"/>
                  </a:lnTo>
                  <a:lnTo>
                    <a:pt x="75" y="91"/>
                  </a:lnTo>
                  <a:lnTo>
                    <a:pt x="77" y="85"/>
                  </a:lnTo>
                  <a:lnTo>
                    <a:pt x="79" y="85"/>
                  </a:lnTo>
                  <a:lnTo>
                    <a:pt x="79" y="87"/>
                  </a:lnTo>
                  <a:lnTo>
                    <a:pt x="79" y="89"/>
                  </a:lnTo>
                  <a:lnTo>
                    <a:pt x="85" y="89"/>
                  </a:lnTo>
                  <a:lnTo>
                    <a:pt x="85" y="95"/>
                  </a:lnTo>
                  <a:lnTo>
                    <a:pt x="83" y="96"/>
                  </a:lnTo>
                  <a:lnTo>
                    <a:pt x="87" y="96"/>
                  </a:lnTo>
                  <a:lnTo>
                    <a:pt x="87" y="96"/>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993" name="Freeform 737">
              <a:extLst>
                <a:ext uri="{FF2B5EF4-FFF2-40B4-BE49-F238E27FC236}">
                  <a16:creationId xmlns:a16="http://schemas.microsoft.com/office/drawing/2014/main" id="{87F73990-1EFB-1F49-9B53-55C0B2A05D72}"/>
                </a:ext>
              </a:extLst>
            </p:cNvPr>
            <p:cNvSpPr>
              <a:spLocks/>
            </p:cNvSpPr>
            <p:nvPr/>
          </p:nvSpPr>
          <p:spPr bwMode="gray">
            <a:xfrm>
              <a:off x="5251451" y="3427409"/>
              <a:ext cx="109538" cy="231775"/>
            </a:xfrm>
            <a:custGeom>
              <a:avLst/>
              <a:gdLst/>
              <a:ahLst/>
              <a:cxnLst>
                <a:cxn ang="0">
                  <a:pos x="69" y="87"/>
                </a:cxn>
                <a:cxn ang="0">
                  <a:pos x="56" y="81"/>
                </a:cxn>
                <a:cxn ang="0">
                  <a:pos x="54" y="75"/>
                </a:cxn>
                <a:cxn ang="0">
                  <a:pos x="62" y="60"/>
                </a:cxn>
                <a:cxn ang="0">
                  <a:pos x="63" y="56"/>
                </a:cxn>
                <a:cxn ang="0">
                  <a:pos x="62" y="46"/>
                </a:cxn>
                <a:cxn ang="0">
                  <a:pos x="58" y="38"/>
                </a:cxn>
                <a:cxn ang="0">
                  <a:pos x="67" y="18"/>
                </a:cxn>
                <a:cxn ang="0">
                  <a:pos x="69" y="8"/>
                </a:cxn>
                <a:cxn ang="0">
                  <a:pos x="62" y="10"/>
                </a:cxn>
                <a:cxn ang="0">
                  <a:pos x="54" y="2"/>
                </a:cxn>
                <a:cxn ang="0">
                  <a:pos x="50" y="2"/>
                </a:cxn>
                <a:cxn ang="0">
                  <a:pos x="48" y="0"/>
                </a:cxn>
                <a:cxn ang="0">
                  <a:pos x="36" y="6"/>
                </a:cxn>
                <a:cxn ang="0">
                  <a:pos x="10" y="6"/>
                </a:cxn>
                <a:cxn ang="0">
                  <a:pos x="10" y="18"/>
                </a:cxn>
                <a:cxn ang="0">
                  <a:pos x="14" y="26"/>
                </a:cxn>
                <a:cxn ang="0">
                  <a:pos x="14" y="38"/>
                </a:cxn>
                <a:cxn ang="0">
                  <a:pos x="18" y="50"/>
                </a:cxn>
                <a:cxn ang="0">
                  <a:pos x="14" y="56"/>
                </a:cxn>
                <a:cxn ang="0">
                  <a:pos x="10" y="62"/>
                </a:cxn>
                <a:cxn ang="0">
                  <a:pos x="0" y="67"/>
                </a:cxn>
                <a:cxn ang="0">
                  <a:pos x="2" y="89"/>
                </a:cxn>
                <a:cxn ang="0">
                  <a:pos x="8" y="89"/>
                </a:cxn>
                <a:cxn ang="0">
                  <a:pos x="12" y="107"/>
                </a:cxn>
                <a:cxn ang="0">
                  <a:pos x="28" y="146"/>
                </a:cxn>
                <a:cxn ang="0">
                  <a:pos x="36" y="142"/>
                </a:cxn>
                <a:cxn ang="0">
                  <a:pos x="38" y="138"/>
                </a:cxn>
                <a:cxn ang="0">
                  <a:pos x="44" y="134"/>
                </a:cxn>
                <a:cxn ang="0">
                  <a:pos x="40" y="121"/>
                </a:cxn>
                <a:cxn ang="0">
                  <a:pos x="44" y="115"/>
                </a:cxn>
                <a:cxn ang="0">
                  <a:pos x="54" y="111"/>
                </a:cxn>
                <a:cxn ang="0">
                  <a:pos x="62" y="107"/>
                </a:cxn>
                <a:cxn ang="0">
                  <a:pos x="63" y="99"/>
                </a:cxn>
                <a:cxn ang="0">
                  <a:pos x="69" y="87"/>
                </a:cxn>
              </a:cxnLst>
              <a:rect l="0" t="0" r="r" b="b"/>
              <a:pathLst>
                <a:path w="69" h="146">
                  <a:moveTo>
                    <a:pt x="69" y="87"/>
                  </a:moveTo>
                  <a:lnTo>
                    <a:pt x="69" y="87"/>
                  </a:lnTo>
                  <a:lnTo>
                    <a:pt x="62" y="85"/>
                  </a:lnTo>
                  <a:lnTo>
                    <a:pt x="56" y="81"/>
                  </a:lnTo>
                  <a:lnTo>
                    <a:pt x="54" y="79"/>
                  </a:lnTo>
                  <a:lnTo>
                    <a:pt x="54" y="75"/>
                  </a:lnTo>
                  <a:lnTo>
                    <a:pt x="54" y="69"/>
                  </a:lnTo>
                  <a:lnTo>
                    <a:pt x="62" y="60"/>
                  </a:lnTo>
                  <a:lnTo>
                    <a:pt x="62" y="56"/>
                  </a:lnTo>
                  <a:lnTo>
                    <a:pt x="63" y="56"/>
                  </a:lnTo>
                  <a:lnTo>
                    <a:pt x="63" y="50"/>
                  </a:lnTo>
                  <a:lnTo>
                    <a:pt x="62" y="46"/>
                  </a:lnTo>
                  <a:lnTo>
                    <a:pt x="63" y="38"/>
                  </a:lnTo>
                  <a:lnTo>
                    <a:pt x="58" y="38"/>
                  </a:lnTo>
                  <a:lnTo>
                    <a:pt x="58" y="26"/>
                  </a:lnTo>
                  <a:lnTo>
                    <a:pt x="67" y="18"/>
                  </a:lnTo>
                  <a:lnTo>
                    <a:pt x="69" y="10"/>
                  </a:lnTo>
                  <a:lnTo>
                    <a:pt x="69" y="8"/>
                  </a:lnTo>
                  <a:lnTo>
                    <a:pt x="67" y="8"/>
                  </a:lnTo>
                  <a:lnTo>
                    <a:pt x="62" y="10"/>
                  </a:lnTo>
                  <a:lnTo>
                    <a:pt x="56" y="8"/>
                  </a:lnTo>
                  <a:lnTo>
                    <a:pt x="54" y="2"/>
                  </a:lnTo>
                  <a:lnTo>
                    <a:pt x="50" y="0"/>
                  </a:lnTo>
                  <a:lnTo>
                    <a:pt x="50" y="2"/>
                  </a:lnTo>
                  <a:lnTo>
                    <a:pt x="48" y="2"/>
                  </a:lnTo>
                  <a:lnTo>
                    <a:pt x="48" y="0"/>
                  </a:lnTo>
                  <a:lnTo>
                    <a:pt x="40" y="0"/>
                  </a:lnTo>
                  <a:lnTo>
                    <a:pt x="36" y="6"/>
                  </a:lnTo>
                  <a:lnTo>
                    <a:pt x="22" y="6"/>
                  </a:lnTo>
                  <a:lnTo>
                    <a:pt x="10" y="6"/>
                  </a:lnTo>
                  <a:lnTo>
                    <a:pt x="10" y="12"/>
                  </a:lnTo>
                  <a:lnTo>
                    <a:pt x="10" y="18"/>
                  </a:lnTo>
                  <a:lnTo>
                    <a:pt x="12" y="20"/>
                  </a:lnTo>
                  <a:lnTo>
                    <a:pt x="14" y="26"/>
                  </a:lnTo>
                  <a:lnTo>
                    <a:pt x="14" y="30"/>
                  </a:lnTo>
                  <a:lnTo>
                    <a:pt x="14" y="38"/>
                  </a:lnTo>
                  <a:lnTo>
                    <a:pt x="18" y="48"/>
                  </a:lnTo>
                  <a:lnTo>
                    <a:pt x="18" y="50"/>
                  </a:lnTo>
                  <a:lnTo>
                    <a:pt x="14" y="52"/>
                  </a:lnTo>
                  <a:lnTo>
                    <a:pt x="14" y="56"/>
                  </a:lnTo>
                  <a:lnTo>
                    <a:pt x="12" y="56"/>
                  </a:lnTo>
                  <a:lnTo>
                    <a:pt x="10" y="62"/>
                  </a:lnTo>
                  <a:lnTo>
                    <a:pt x="4" y="67"/>
                  </a:lnTo>
                  <a:lnTo>
                    <a:pt x="0" y="67"/>
                  </a:lnTo>
                  <a:lnTo>
                    <a:pt x="0" y="71"/>
                  </a:lnTo>
                  <a:lnTo>
                    <a:pt x="2" y="89"/>
                  </a:lnTo>
                  <a:lnTo>
                    <a:pt x="4" y="89"/>
                  </a:lnTo>
                  <a:lnTo>
                    <a:pt x="8" y="89"/>
                  </a:lnTo>
                  <a:lnTo>
                    <a:pt x="10" y="91"/>
                  </a:lnTo>
                  <a:lnTo>
                    <a:pt x="12" y="107"/>
                  </a:lnTo>
                  <a:lnTo>
                    <a:pt x="22" y="109"/>
                  </a:lnTo>
                  <a:lnTo>
                    <a:pt x="28" y="146"/>
                  </a:lnTo>
                  <a:lnTo>
                    <a:pt x="32" y="146"/>
                  </a:lnTo>
                  <a:lnTo>
                    <a:pt x="36" y="142"/>
                  </a:lnTo>
                  <a:lnTo>
                    <a:pt x="38" y="142"/>
                  </a:lnTo>
                  <a:lnTo>
                    <a:pt x="38" y="138"/>
                  </a:lnTo>
                  <a:lnTo>
                    <a:pt x="40" y="136"/>
                  </a:lnTo>
                  <a:lnTo>
                    <a:pt x="44" y="134"/>
                  </a:lnTo>
                  <a:lnTo>
                    <a:pt x="44" y="131"/>
                  </a:lnTo>
                  <a:lnTo>
                    <a:pt x="40" y="121"/>
                  </a:lnTo>
                  <a:lnTo>
                    <a:pt x="44" y="117"/>
                  </a:lnTo>
                  <a:lnTo>
                    <a:pt x="44" y="115"/>
                  </a:lnTo>
                  <a:lnTo>
                    <a:pt x="48" y="115"/>
                  </a:lnTo>
                  <a:lnTo>
                    <a:pt x="54" y="111"/>
                  </a:lnTo>
                  <a:lnTo>
                    <a:pt x="56" y="111"/>
                  </a:lnTo>
                  <a:lnTo>
                    <a:pt x="62" y="107"/>
                  </a:lnTo>
                  <a:lnTo>
                    <a:pt x="63" y="101"/>
                  </a:lnTo>
                  <a:lnTo>
                    <a:pt x="63" y="99"/>
                  </a:lnTo>
                  <a:lnTo>
                    <a:pt x="63" y="97"/>
                  </a:lnTo>
                  <a:lnTo>
                    <a:pt x="69" y="87"/>
                  </a:lnTo>
                  <a:lnTo>
                    <a:pt x="69" y="87"/>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994" name="Freeform 738">
              <a:extLst>
                <a:ext uri="{FF2B5EF4-FFF2-40B4-BE49-F238E27FC236}">
                  <a16:creationId xmlns:a16="http://schemas.microsoft.com/office/drawing/2014/main" id="{F672FA70-6DE2-9A43-B4DA-DA31C290F8F2}"/>
                </a:ext>
              </a:extLst>
            </p:cNvPr>
            <p:cNvSpPr>
              <a:spLocks/>
            </p:cNvSpPr>
            <p:nvPr/>
          </p:nvSpPr>
          <p:spPr bwMode="gray">
            <a:xfrm>
              <a:off x="5054601" y="4287832"/>
              <a:ext cx="50799" cy="200025"/>
            </a:xfrm>
            <a:custGeom>
              <a:avLst/>
              <a:gdLst/>
              <a:ahLst/>
              <a:cxnLst>
                <a:cxn ang="0">
                  <a:pos x="20" y="124"/>
                </a:cxn>
                <a:cxn ang="0">
                  <a:pos x="20" y="124"/>
                </a:cxn>
                <a:cxn ang="0">
                  <a:pos x="24" y="117"/>
                </a:cxn>
                <a:cxn ang="0">
                  <a:pos x="24" y="122"/>
                </a:cxn>
                <a:cxn ang="0">
                  <a:pos x="24" y="124"/>
                </a:cxn>
                <a:cxn ang="0">
                  <a:pos x="22" y="126"/>
                </a:cxn>
                <a:cxn ang="0">
                  <a:pos x="24" y="126"/>
                </a:cxn>
                <a:cxn ang="0">
                  <a:pos x="28" y="122"/>
                </a:cxn>
                <a:cxn ang="0">
                  <a:pos x="30" y="122"/>
                </a:cxn>
                <a:cxn ang="0">
                  <a:pos x="32" y="122"/>
                </a:cxn>
                <a:cxn ang="0">
                  <a:pos x="32" y="119"/>
                </a:cxn>
                <a:cxn ang="0">
                  <a:pos x="30" y="113"/>
                </a:cxn>
                <a:cxn ang="0">
                  <a:pos x="30" y="107"/>
                </a:cxn>
                <a:cxn ang="0">
                  <a:pos x="30" y="105"/>
                </a:cxn>
                <a:cxn ang="0">
                  <a:pos x="28" y="97"/>
                </a:cxn>
                <a:cxn ang="0">
                  <a:pos x="28" y="93"/>
                </a:cxn>
                <a:cxn ang="0">
                  <a:pos x="30" y="85"/>
                </a:cxn>
                <a:cxn ang="0">
                  <a:pos x="30" y="79"/>
                </a:cxn>
                <a:cxn ang="0">
                  <a:pos x="30" y="73"/>
                </a:cxn>
                <a:cxn ang="0">
                  <a:pos x="28" y="65"/>
                </a:cxn>
                <a:cxn ang="0">
                  <a:pos x="30" y="57"/>
                </a:cxn>
                <a:cxn ang="0">
                  <a:pos x="30" y="48"/>
                </a:cxn>
                <a:cxn ang="0">
                  <a:pos x="30" y="46"/>
                </a:cxn>
                <a:cxn ang="0">
                  <a:pos x="28" y="44"/>
                </a:cxn>
                <a:cxn ang="0">
                  <a:pos x="28" y="36"/>
                </a:cxn>
                <a:cxn ang="0">
                  <a:pos x="28" y="28"/>
                </a:cxn>
                <a:cxn ang="0">
                  <a:pos x="28" y="26"/>
                </a:cxn>
                <a:cxn ang="0">
                  <a:pos x="14" y="20"/>
                </a:cxn>
                <a:cxn ang="0">
                  <a:pos x="14" y="4"/>
                </a:cxn>
                <a:cxn ang="0">
                  <a:pos x="8" y="4"/>
                </a:cxn>
                <a:cxn ang="0">
                  <a:pos x="0" y="0"/>
                </a:cxn>
                <a:cxn ang="0">
                  <a:pos x="0" y="8"/>
                </a:cxn>
                <a:cxn ang="0">
                  <a:pos x="0" y="16"/>
                </a:cxn>
                <a:cxn ang="0">
                  <a:pos x="0" y="18"/>
                </a:cxn>
                <a:cxn ang="0">
                  <a:pos x="4" y="20"/>
                </a:cxn>
                <a:cxn ang="0">
                  <a:pos x="4" y="28"/>
                </a:cxn>
                <a:cxn ang="0">
                  <a:pos x="8" y="36"/>
                </a:cxn>
                <a:cxn ang="0">
                  <a:pos x="4" y="44"/>
                </a:cxn>
                <a:cxn ang="0">
                  <a:pos x="4" y="46"/>
                </a:cxn>
                <a:cxn ang="0">
                  <a:pos x="4" y="48"/>
                </a:cxn>
                <a:cxn ang="0">
                  <a:pos x="8" y="48"/>
                </a:cxn>
                <a:cxn ang="0">
                  <a:pos x="8" y="52"/>
                </a:cxn>
                <a:cxn ang="0">
                  <a:pos x="4" y="57"/>
                </a:cxn>
                <a:cxn ang="0">
                  <a:pos x="4" y="59"/>
                </a:cxn>
                <a:cxn ang="0">
                  <a:pos x="4" y="65"/>
                </a:cxn>
                <a:cxn ang="0">
                  <a:pos x="10" y="69"/>
                </a:cxn>
                <a:cxn ang="0">
                  <a:pos x="12" y="75"/>
                </a:cxn>
                <a:cxn ang="0">
                  <a:pos x="10" y="93"/>
                </a:cxn>
                <a:cxn ang="0">
                  <a:pos x="8" y="97"/>
                </a:cxn>
                <a:cxn ang="0">
                  <a:pos x="10" y="101"/>
                </a:cxn>
                <a:cxn ang="0">
                  <a:pos x="10" y="103"/>
                </a:cxn>
                <a:cxn ang="0">
                  <a:pos x="10" y="105"/>
                </a:cxn>
                <a:cxn ang="0">
                  <a:pos x="20" y="124"/>
                </a:cxn>
                <a:cxn ang="0">
                  <a:pos x="20" y="124"/>
                </a:cxn>
              </a:cxnLst>
              <a:rect l="0" t="0" r="r" b="b"/>
              <a:pathLst>
                <a:path w="32" h="126">
                  <a:moveTo>
                    <a:pt x="20" y="124"/>
                  </a:moveTo>
                  <a:lnTo>
                    <a:pt x="20" y="124"/>
                  </a:lnTo>
                  <a:lnTo>
                    <a:pt x="24" y="117"/>
                  </a:lnTo>
                  <a:lnTo>
                    <a:pt x="24" y="122"/>
                  </a:lnTo>
                  <a:lnTo>
                    <a:pt x="24" y="124"/>
                  </a:lnTo>
                  <a:lnTo>
                    <a:pt x="22" y="126"/>
                  </a:lnTo>
                  <a:lnTo>
                    <a:pt x="24" y="126"/>
                  </a:lnTo>
                  <a:lnTo>
                    <a:pt x="28" y="122"/>
                  </a:lnTo>
                  <a:lnTo>
                    <a:pt x="30" y="122"/>
                  </a:lnTo>
                  <a:lnTo>
                    <a:pt x="32" y="122"/>
                  </a:lnTo>
                  <a:lnTo>
                    <a:pt x="32" y="119"/>
                  </a:lnTo>
                  <a:lnTo>
                    <a:pt x="30" y="113"/>
                  </a:lnTo>
                  <a:lnTo>
                    <a:pt x="30" y="107"/>
                  </a:lnTo>
                  <a:lnTo>
                    <a:pt x="30" y="105"/>
                  </a:lnTo>
                  <a:lnTo>
                    <a:pt x="28" y="97"/>
                  </a:lnTo>
                  <a:lnTo>
                    <a:pt x="28" y="93"/>
                  </a:lnTo>
                  <a:lnTo>
                    <a:pt x="30" y="85"/>
                  </a:lnTo>
                  <a:lnTo>
                    <a:pt x="30" y="79"/>
                  </a:lnTo>
                  <a:lnTo>
                    <a:pt x="30" y="73"/>
                  </a:lnTo>
                  <a:lnTo>
                    <a:pt x="28" y="65"/>
                  </a:lnTo>
                  <a:lnTo>
                    <a:pt x="30" y="57"/>
                  </a:lnTo>
                  <a:lnTo>
                    <a:pt x="30" y="48"/>
                  </a:lnTo>
                  <a:lnTo>
                    <a:pt x="30" y="46"/>
                  </a:lnTo>
                  <a:lnTo>
                    <a:pt x="28" y="44"/>
                  </a:lnTo>
                  <a:lnTo>
                    <a:pt x="28" y="36"/>
                  </a:lnTo>
                  <a:lnTo>
                    <a:pt x="28" y="28"/>
                  </a:lnTo>
                  <a:lnTo>
                    <a:pt x="28" y="26"/>
                  </a:lnTo>
                  <a:lnTo>
                    <a:pt x="14" y="20"/>
                  </a:lnTo>
                  <a:lnTo>
                    <a:pt x="14" y="4"/>
                  </a:lnTo>
                  <a:lnTo>
                    <a:pt x="8" y="4"/>
                  </a:lnTo>
                  <a:lnTo>
                    <a:pt x="0" y="0"/>
                  </a:lnTo>
                  <a:lnTo>
                    <a:pt x="0" y="8"/>
                  </a:lnTo>
                  <a:lnTo>
                    <a:pt x="0" y="16"/>
                  </a:lnTo>
                  <a:lnTo>
                    <a:pt x="0" y="18"/>
                  </a:lnTo>
                  <a:lnTo>
                    <a:pt x="4" y="20"/>
                  </a:lnTo>
                  <a:lnTo>
                    <a:pt x="4" y="28"/>
                  </a:lnTo>
                  <a:lnTo>
                    <a:pt x="8" y="36"/>
                  </a:lnTo>
                  <a:lnTo>
                    <a:pt x="4" y="44"/>
                  </a:lnTo>
                  <a:lnTo>
                    <a:pt x="4" y="46"/>
                  </a:lnTo>
                  <a:lnTo>
                    <a:pt x="4" y="48"/>
                  </a:lnTo>
                  <a:lnTo>
                    <a:pt x="8" y="48"/>
                  </a:lnTo>
                  <a:lnTo>
                    <a:pt x="8" y="52"/>
                  </a:lnTo>
                  <a:lnTo>
                    <a:pt x="4" y="57"/>
                  </a:lnTo>
                  <a:lnTo>
                    <a:pt x="4" y="59"/>
                  </a:lnTo>
                  <a:lnTo>
                    <a:pt x="4" y="65"/>
                  </a:lnTo>
                  <a:lnTo>
                    <a:pt x="10" y="69"/>
                  </a:lnTo>
                  <a:lnTo>
                    <a:pt x="12" y="75"/>
                  </a:lnTo>
                  <a:lnTo>
                    <a:pt x="10" y="93"/>
                  </a:lnTo>
                  <a:lnTo>
                    <a:pt x="8" y="97"/>
                  </a:lnTo>
                  <a:lnTo>
                    <a:pt x="10" y="101"/>
                  </a:lnTo>
                  <a:lnTo>
                    <a:pt x="10" y="103"/>
                  </a:lnTo>
                  <a:lnTo>
                    <a:pt x="10" y="105"/>
                  </a:lnTo>
                  <a:lnTo>
                    <a:pt x="20" y="124"/>
                  </a:lnTo>
                  <a:lnTo>
                    <a:pt x="20" y="124"/>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995" name="Freeform 739">
              <a:extLst>
                <a:ext uri="{FF2B5EF4-FFF2-40B4-BE49-F238E27FC236}">
                  <a16:creationId xmlns:a16="http://schemas.microsoft.com/office/drawing/2014/main" id="{2AC6C3BD-B07A-C345-A111-4677F5A26944}"/>
                </a:ext>
              </a:extLst>
            </p:cNvPr>
            <p:cNvSpPr>
              <a:spLocks/>
            </p:cNvSpPr>
            <p:nvPr/>
          </p:nvSpPr>
          <p:spPr bwMode="gray">
            <a:xfrm>
              <a:off x="5849940" y="4735507"/>
              <a:ext cx="284163" cy="338137"/>
            </a:xfrm>
            <a:custGeom>
              <a:avLst/>
              <a:gdLst/>
              <a:ahLst/>
              <a:cxnLst>
                <a:cxn ang="0">
                  <a:pos x="159" y="67"/>
                </a:cxn>
                <a:cxn ang="0">
                  <a:pos x="157" y="71"/>
                </a:cxn>
                <a:cxn ang="0">
                  <a:pos x="155" y="83"/>
                </a:cxn>
                <a:cxn ang="0">
                  <a:pos x="151" y="91"/>
                </a:cxn>
                <a:cxn ang="0">
                  <a:pos x="159" y="106"/>
                </a:cxn>
                <a:cxn ang="0">
                  <a:pos x="165" y="118"/>
                </a:cxn>
                <a:cxn ang="0">
                  <a:pos x="161" y="150"/>
                </a:cxn>
                <a:cxn ang="0">
                  <a:pos x="173" y="169"/>
                </a:cxn>
                <a:cxn ang="0">
                  <a:pos x="179" y="179"/>
                </a:cxn>
                <a:cxn ang="0">
                  <a:pos x="157" y="197"/>
                </a:cxn>
                <a:cxn ang="0">
                  <a:pos x="142" y="203"/>
                </a:cxn>
                <a:cxn ang="0">
                  <a:pos x="132" y="203"/>
                </a:cxn>
                <a:cxn ang="0">
                  <a:pos x="114" y="209"/>
                </a:cxn>
                <a:cxn ang="0">
                  <a:pos x="100" y="209"/>
                </a:cxn>
                <a:cxn ang="0">
                  <a:pos x="92" y="205"/>
                </a:cxn>
                <a:cxn ang="0">
                  <a:pos x="82" y="205"/>
                </a:cxn>
                <a:cxn ang="0">
                  <a:pos x="75" y="166"/>
                </a:cxn>
                <a:cxn ang="0">
                  <a:pos x="71" y="160"/>
                </a:cxn>
                <a:cxn ang="0">
                  <a:pos x="45" y="156"/>
                </a:cxn>
                <a:cxn ang="0">
                  <a:pos x="35" y="148"/>
                </a:cxn>
                <a:cxn ang="0">
                  <a:pos x="31" y="136"/>
                </a:cxn>
                <a:cxn ang="0">
                  <a:pos x="25" y="128"/>
                </a:cxn>
                <a:cxn ang="0">
                  <a:pos x="17" y="118"/>
                </a:cxn>
                <a:cxn ang="0">
                  <a:pos x="10" y="97"/>
                </a:cxn>
                <a:cxn ang="0">
                  <a:pos x="2" y="73"/>
                </a:cxn>
                <a:cxn ang="0">
                  <a:pos x="2" y="71"/>
                </a:cxn>
                <a:cxn ang="0">
                  <a:pos x="0" y="61"/>
                </a:cxn>
                <a:cxn ang="0">
                  <a:pos x="17" y="49"/>
                </a:cxn>
                <a:cxn ang="0">
                  <a:pos x="21" y="37"/>
                </a:cxn>
                <a:cxn ang="0">
                  <a:pos x="19" y="24"/>
                </a:cxn>
                <a:cxn ang="0">
                  <a:pos x="21" y="10"/>
                </a:cxn>
                <a:cxn ang="0">
                  <a:pos x="35" y="12"/>
                </a:cxn>
                <a:cxn ang="0">
                  <a:pos x="43" y="30"/>
                </a:cxn>
                <a:cxn ang="0">
                  <a:pos x="47" y="24"/>
                </a:cxn>
                <a:cxn ang="0">
                  <a:pos x="53" y="20"/>
                </a:cxn>
                <a:cxn ang="0">
                  <a:pos x="67" y="32"/>
                </a:cxn>
                <a:cxn ang="0">
                  <a:pos x="73" y="22"/>
                </a:cxn>
                <a:cxn ang="0">
                  <a:pos x="82" y="18"/>
                </a:cxn>
                <a:cxn ang="0">
                  <a:pos x="77" y="14"/>
                </a:cxn>
                <a:cxn ang="0">
                  <a:pos x="81" y="10"/>
                </a:cxn>
                <a:cxn ang="0">
                  <a:pos x="81" y="0"/>
                </a:cxn>
                <a:cxn ang="0">
                  <a:pos x="136" y="32"/>
                </a:cxn>
                <a:cxn ang="0">
                  <a:pos x="140" y="43"/>
                </a:cxn>
                <a:cxn ang="0">
                  <a:pos x="161" y="57"/>
                </a:cxn>
              </a:cxnLst>
              <a:rect l="0" t="0" r="r" b="b"/>
              <a:pathLst>
                <a:path w="179" h="213">
                  <a:moveTo>
                    <a:pt x="161" y="57"/>
                  </a:moveTo>
                  <a:lnTo>
                    <a:pt x="161" y="57"/>
                  </a:lnTo>
                  <a:lnTo>
                    <a:pt x="159" y="67"/>
                  </a:lnTo>
                  <a:lnTo>
                    <a:pt x="157" y="67"/>
                  </a:lnTo>
                  <a:lnTo>
                    <a:pt x="157" y="69"/>
                  </a:lnTo>
                  <a:lnTo>
                    <a:pt x="157" y="71"/>
                  </a:lnTo>
                  <a:lnTo>
                    <a:pt x="157" y="73"/>
                  </a:lnTo>
                  <a:lnTo>
                    <a:pt x="155" y="77"/>
                  </a:lnTo>
                  <a:lnTo>
                    <a:pt x="155" y="83"/>
                  </a:lnTo>
                  <a:lnTo>
                    <a:pt x="149" y="87"/>
                  </a:lnTo>
                  <a:lnTo>
                    <a:pt x="149" y="89"/>
                  </a:lnTo>
                  <a:lnTo>
                    <a:pt x="151" y="91"/>
                  </a:lnTo>
                  <a:lnTo>
                    <a:pt x="151" y="93"/>
                  </a:lnTo>
                  <a:lnTo>
                    <a:pt x="151" y="99"/>
                  </a:lnTo>
                  <a:lnTo>
                    <a:pt x="159" y="106"/>
                  </a:lnTo>
                  <a:lnTo>
                    <a:pt x="167" y="110"/>
                  </a:lnTo>
                  <a:lnTo>
                    <a:pt x="167" y="116"/>
                  </a:lnTo>
                  <a:lnTo>
                    <a:pt x="165" y="118"/>
                  </a:lnTo>
                  <a:lnTo>
                    <a:pt x="161" y="122"/>
                  </a:lnTo>
                  <a:lnTo>
                    <a:pt x="161" y="136"/>
                  </a:lnTo>
                  <a:lnTo>
                    <a:pt x="161" y="150"/>
                  </a:lnTo>
                  <a:lnTo>
                    <a:pt x="161" y="158"/>
                  </a:lnTo>
                  <a:lnTo>
                    <a:pt x="167" y="167"/>
                  </a:lnTo>
                  <a:lnTo>
                    <a:pt x="173" y="169"/>
                  </a:lnTo>
                  <a:lnTo>
                    <a:pt x="177" y="175"/>
                  </a:lnTo>
                  <a:lnTo>
                    <a:pt x="177" y="179"/>
                  </a:lnTo>
                  <a:lnTo>
                    <a:pt x="179" y="179"/>
                  </a:lnTo>
                  <a:lnTo>
                    <a:pt x="179" y="185"/>
                  </a:lnTo>
                  <a:lnTo>
                    <a:pt x="161" y="195"/>
                  </a:lnTo>
                  <a:lnTo>
                    <a:pt x="157" y="197"/>
                  </a:lnTo>
                  <a:lnTo>
                    <a:pt x="149" y="197"/>
                  </a:lnTo>
                  <a:lnTo>
                    <a:pt x="146" y="199"/>
                  </a:lnTo>
                  <a:lnTo>
                    <a:pt x="142" y="203"/>
                  </a:lnTo>
                  <a:lnTo>
                    <a:pt x="138" y="205"/>
                  </a:lnTo>
                  <a:lnTo>
                    <a:pt x="136" y="203"/>
                  </a:lnTo>
                  <a:lnTo>
                    <a:pt x="132" y="203"/>
                  </a:lnTo>
                  <a:lnTo>
                    <a:pt x="132" y="205"/>
                  </a:lnTo>
                  <a:lnTo>
                    <a:pt x="128" y="207"/>
                  </a:lnTo>
                  <a:lnTo>
                    <a:pt x="114" y="209"/>
                  </a:lnTo>
                  <a:lnTo>
                    <a:pt x="104" y="213"/>
                  </a:lnTo>
                  <a:lnTo>
                    <a:pt x="100" y="213"/>
                  </a:lnTo>
                  <a:lnTo>
                    <a:pt x="100" y="209"/>
                  </a:lnTo>
                  <a:lnTo>
                    <a:pt x="98" y="207"/>
                  </a:lnTo>
                  <a:lnTo>
                    <a:pt x="94" y="205"/>
                  </a:lnTo>
                  <a:lnTo>
                    <a:pt x="92" y="205"/>
                  </a:lnTo>
                  <a:lnTo>
                    <a:pt x="90" y="207"/>
                  </a:lnTo>
                  <a:lnTo>
                    <a:pt x="82" y="209"/>
                  </a:lnTo>
                  <a:lnTo>
                    <a:pt x="82" y="205"/>
                  </a:lnTo>
                  <a:lnTo>
                    <a:pt x="82" y="187"/>
                  </a:lnTo>
                  <a:lnTo>
                    <a:pt x="82" y="167"/>
                  </a:lnTo>
                  <a:lnTo>
                    <a:pt x="75" y="166"/>
                  </a:lnTo>
                  <a:lnTo>
                    <a:pt x="75" y="164"/>
                  </a:lnTo>
                  <a:lnTo>
                    <a:pt x="73" y="160"/>
                  </a:lnTo>
                  <a:lnTo>
                    <a:pt x="71" y="160"/>
                  </a:lnTo>
                  <a:lnTo>
                    <a:pt x="55" y="158"/>
                  </a:lnTo>
                  <a:lnTo>
                    <a:pt x="49" y="158"/>
                  </a:lnTo>
                  <a:lnTo>
                    <a:pt x="45" y="156"/>
                  </a:lnTo>
                  <a:lnTo>
                    <a:pt x="39" y="150"/>
                  </a:lnTo>
                  <a:lnTo>
                    <a:pt x="37" y="150"/>
                  </a:lnTo>
                  <a:lnTo>
                    <a:pt x="35" y="148"/>
                  </a:lnTo>
                  <a:lnTo>
                    <a:pt x="35" y="146"/>
                  </a:lnTo>
                  <a:lnTo>
                    <a:pt x="35" y="140"/>
                  </a:lnTo>
                  <a:lnTo>
                    <a:pt x="31" y="136"/>
                  </a:lnTo>
                  <a:lnTo>
                    <a:pt x="27" y="136"/>
                  </a:lnTo>
                  <a:lnTo>
                    <a:pt x="27" y="128"/>
                  </a:lnTo>
                  <a:lnTo>
                    <a:pt x="25" y="128"/>
                  </a:lnTo>
                  <a:lnTo>
                    <a:pt x="21" y="122"/>
                  </a:lnTo>
                  <a:lnTo>
                    <a:pt x="21" y="120"/>
                  </a:lnTo>
                  <a:lnTo>
                    <a:pt x="17" y="118"/>
                  </a:lnTo>
                  <a:lnTo>
                    <a:pt x="17" y="110"/>
                  </a:lnTo>
                  <a:lnTo>
                    <a:pt x="19" y="102"/>
                  </a:lnTo>
                  <a:lnTo>
                    <a:pt x="10" y="97"/>
                  </a:lnTo>
                  <a:lnTo>
                    <a:pt x="8" y="93"/>
                  </a:lnTo>
                  <a:lnTo>
                    <a:pt x="0" y="89"/>
                  </a:lnTo>
                  <a:lnTo>
                    <a:pt x="2" y="73"/>
                  </a:lnTo>
                  <a:lnTo>
                    <a:pt x="0" y="73"/>
                  </a:lnTo>
                  <a:lnTo>
                    <a:pt x="0" y="71"/>
                  </a:lnTo>
                  <a:lnTo>
                    <a:pt x="2" y="71"/>
                  </a:lnTo>
                  <a:lnTo>
                    <a:pt x="2" y="67"/>
                  </a:lnTo>
                  <a:lnTo>
                    <a:pt x="0" y="67"/>
                  </a:lnTo>
                  <a:lnTo>
                    <a:pt x="0" y="61"/>
                  </a:lnTo>
                  <a:lnTo>
                    <a:pt x="8" y="63"/>
                  </a:lnTo>
                  <a:lnTo>
                    <a:pt x="15" y="59"/>
                  </a:lnTo>
                  <a:lnTo>
                    <a:pt x="17" y="49"/>
                  </a:lnTo>
                  <a:lnTo>
                    <a:pt x="25" y="43"/>
                  </a:lnTo>
                  <a:lnTo>
                    <a:pt x="27" y="37"/>
                  </a:lnTo>
                  <a:lnTo>
                    <a:pt x="21" y="37"/>
                  </a:lnTo>
                  <a:lnTo>
                    <a:pt x="19" y="32"/>
                  </a:lnTo>
                  <a:lnTo>
                    <a:pt x="19" y="30"/>
                  </a:lnTo>
                  <a:lnTo>
                    <a:pt x="19" y="24"/>
                  </a:lnTo>
                  <a:lnTo>
                    <a:pt x="21" y="24"/>
                  </a:lnTo>
                  <a:lnTo>
                    <a:pt x="21" y="20"/>
                  </a:lnTo>
                  <a:lnTo>
                    <a:pt x="21" y="10"/>
                  </a:lnTo>
                  <a:lnTo>
                    <a:pt x="17" y="0"/>
                  </a:lnTo>
                  <a:lnTo>
                    <a:pt x="39" y="0"/>
                  </a:lnTo>
                  <a:lnTo>
                    <a:pt x="35" y="12"/>
                  </a:lnTo>
                  <a:lnTo>
                    <a:pt x="37" y="20"/>
                  </a:lnTo>
                  <a:lnTo>
                    <a:pt x="39" y="24"/>
                  </a:lnTo>
                  <a:lnTo>
                    <a:pt x="43" y="30"/>
                  </a:lnTo>
                  <a:lnTo>
                    <a:pt x="45" y="32"/>
                  </a:lnTo>
                  <a:lnTo>
                    <a:pt x="49" y="30"/>
                  </a:lnTo>
                  <a:lnTo>
                    <a:pt x="47" y="24"/>
                  </a:lnTo>
                  <a:lnTo>
                    <a:pt x="53" y="24"/>
                  </a:lnTo>
                  <a:lnTo>
                    <a:pt x="55" y="22"/>
                  </a:lnTo>
                  <a:lnTo>
                    <a:pt x="53" y="20"/>
                  </a:lnTo>
                  <a:lnTo>
                    <a:pt x="59" y="20"/>
                  </a:lnTo>
                  <a:lnTo>
                    <a:pt x="67" y="24"/>
                  </a:lnTo>
                  <a:lnTo>
                    <a:pt x="67" y="32"/>
                  </a:lnTo>
                  <a:lnTo>
                    <a:pt x="73" y="34"/>
                  </a:lnTo>
                  <a:lnTo>
                    <a:pt x="73" y="28"/>
                  </a:lnTo>
                  <a:lnTo>
                    <a:pt x="73" y="22"/>
                  </a:lnTo>
                  <a:lnTo>
                    <a:pt x="75" y="20"/>
                  </a:lnTo>
                  <a:lnTo>
                    <a:pt x="82" y="20"/>
                  </a:lnTo>
                  <a:lnTo>
                    <a:pt x="82" y="18"/>
                  </a:lnTo>
                  <a:lnTo>
                    <a:pt x="84" y="18"/>
                  </a:lnTo>
                  <a:lnTo>
                    <a:pt x="84" y="14"/>
                  </a:lnTo>
                  <a:lnTo>
                    <a:pt x="77" y="14"/>
                  </a:lnTo>
                  <a:lnTo>
                    <a:pt x="75" y="12"/>
                  </a:lnTo>
                  <a:lnTo>
                    <a:pt x="77" y="12"/>
                  </a:lnTo>
                  <a:lnTo>
                    <a:pt x="81" y="10"/>
                  </a:lnTo>
                  <a:lnTo>
                    <a:pt x="73" y="10"/>
                  </a:lnTo>
                  <a:lnTo>
                    <a:pt x="77" y="4"/>
                  </a:lnTo>
                  <a:lnTo>
                    <a:pt x="81" y="0"/>
                  </a:lnTo>
                  <a:lnTo>
                    <a:pt x="130" y="24"/>
                  </a:lnTo>
                  <a:lnTo>
                    <a:pt x="132" y="28"/>
                  </a:lnTo>
                  <a:lnTo>
                    <a:pt x="136" y="32"/>
                  </a:lnTo>
                  <a:lnTo>
                    <a:pt x="136" y="39"/>
                  </a:lnTo>
                  <a:lnTo>
                    <a:pt x="138" y="41"/>
                  </a:lnTo>
                  <a:lnTo>
                    <a:pt x="140" y="43"/>
                  </a:lnTo>
                  <a:lnTo>
                    <a:pt x="142" y="43"/>
                  </a:lnTo>
                  <a:lnTo>
                    <a:pt x="161" y="57"/>
                  </a:lnTo>
                  <a:lnTo>
                    <a:pt x="161" y="57"/>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996" name="Freeform 740">
              <a:extLst>
                <a:ext uri="{FF2B5EF4-FFF2-40B4-BE49-F238E27FC236}">
                  <a16:creationId xmlns:a16="http://schemas.microsoft.com/office/drawing/2014/main" id="{FB66E32F-C811-9846-8B88-6A9EED79FDBE}"/>
                </a:ext>
              </a:extLst>
            </p:cNvPr>
            <p:cNvSpPr>
              <a:spLocks/>
            </p:cNvSpPr>
            <p:nvPr/>
          </p:nvSpPr>
          <p:spPr bwMode="gray">
            <a:xfrm>
              <a:off x="5634040" y="3903658"/>
              <a:ext cx="449263" cy="654049"/>
            </a:xfrm>
            <a:custGeom>
              <a:avLst/>
              <a:gdLst/>
              <a:ahLst/>
              <a:cxnLst>
                <a:cxn ang="0">
                  <a:pos x="278" y="100"/>
                </a:cxn>
                <a:cxn ang="0">
                  <a:pos x="262" y="85"/>
                </a:cxn>
                <a:cxn ang="0">
                  <a:pos x="266" y="53"/>
                </a:cxn>
                <a:cxn ang="0">
                  <a:pos x="258" y="33"/>
                </a:cxn>
                <a:cxn ang="0">
                  <a:pos x="246" y="16"/>
                </a:cxn>
                <a:cxn ang="0">
                  <a:pos x="228" y="6"/>
                </a:cxn>
                <a:cxn ang="0">
                  <a:pos x="211" y="28"/>
                </a:cxn>
                <a:cxn ang="0">
                  <a:pos x="185" y="24"/>
                </a:cxn>
                <a:cxn ang="0">
                  <a:pos x="45" y="65"/>
                </a:cxn>
                <a:cxn ang="0">
                  <a:pos x="33" y="156"/>
                </a:cxn>
                <a:cxn ang="0">
                  <a:pos x="19" y="163"/>
                </a:cxn>
                <a:cxn ang="0">
                  <a:pos x="18" y="179"/>
                </a:cxn>
                <a:cxn ang="0">
                  <a:pos x="10" y="199"/>
                </a:cxn>
                <a:cxn ang="0">
                  <a:pos x="0" y="211"/>
                </a:cxn>
                <a:cxn ang="0">
                  <a:pos x="2" y="221"/>
                </a:cxn>
                <a:cxn ang="0">
                  <a:pos x="16" y="227"/>
                </a:cxn>
                <a:cxn ang="0">
                  <a:pos x="14" y="238"/>
                </a:cxn>
                <a:cxn ang="0">
                  <a:pos x="16" y="258"/>
                </a:cxn>
                <a:cxn ang="0">
                  <a:pos x="25" y="280"/>
                </a:cxn>
                <a:cxn ang="0">
                  <a:pos x="33" y="299"/>
                </a:cxn>
                <a:cxn ang="0">
                  <a:pos x="43" y="319"/>
                </a:cxn>
                <a:cxn ang="0">
                  <a:pos x="55" y="325"/>
                </a:cxn>
                <a:cxn ang="0">
                  <a:pos x="71" y="333"/>
                </a:cxn>
                <a:cxn ang="0">
                  <a:pos x="83" y="347"/>
                </a:cxn>
                <a:cxn ang="0">
                  <a:pos x="90" y="364"/>
                </a:cxn>
                <a:cxn ang="0">
                  <a:pos x="100" y="384"/>
                </a:cxn>
                <a:cxn ang="0">
                  <a:pos x="110" y="382"/>
                </a:cxn>
                <a:cxn ang="0">
                  <a:pos x="126" y="386"/>
                </a:cxn>
                <a:cxn ang="0">
                  <a:pos x="142" y="398"/>
                </a:cxn>
                <a:cxn ang="0">
                  <a:pos x="157" y="404"/>
                </a:cxn>
                <a:cxn ang="0">
                  <a:pos x="181" y="402"/>
                </a:cxn>
                <a:cxn ang="0">
                  <a:pos x="195" y="402"/>
                </a:cxn>
                <a:cxn ang="0">
                  <a:pos x="218" y="392"/>
                </a:cxn>
                <a:cxn ang="0">
                  <a:pos x="240" y="394"/>
                </a:cxn>
                <a:cxn ang="0">
                  <a:pos x="232" y="384"/>
                </a:cxn>
                <a:cxn ang="0">
                  <a:pos x="218" y="368"/>
                </a:cxn>
                <a:cxn ang="0">
                  <a:pos x="209" y="347"/>
                </a:cxn>
                <a:cxn ang="0">
                  <a:pos x="187" y="335"/>
                </a:cxn>
                <a:cxn ang="0">
                  <a:pos x="193" y="321"/>
                </a:cxn>
                <a:cxn ang="0">
                  <a:pos x="203" y="290"/>
                </a:cxn>
                <a:cxn ang="0">
                  <a:pos x="211" y="270"/>
                </a:cxn>
                <a:cxn ang="0">
                  <a:pos x="224" y="248"/>
                </a:cxn>
                <a:cxn ang="0">
                  <a:pos x="238" y="219"/>
                </a:cxn>
                <a:cxn ang="0">
                  <a:pos x="252" y="185"/>
                </a:cxn>
                <a:cxn ang="0">
                  <a:pos x="258" y="154"/>
                </a:cxn>
                <a:cxn ang="0">
                  <a:pos x="260" y="126"/>
                </a:cxn>
                <a:cxn ang="0">
                  <a:pos x="266" y="116"/>
                </a:cxn>
                <a:cxn ang="0">
                  <a:pos x="283" y="110"/>
                </a:cxn>
              </a:cxnLst>
              <a:rect l="0" t="0" r="r" b="b"/>
              <a:pathLst>
                <a:path w="283" h="412">
                  <a:moveTo>
                    <a:pt x="283" y="110"/>
                  </a:moveTo>
                  <a:lnTo>
                    <a:pt x="283" y="110"/>
                  </a:lnTo>
                  <a:lnTo>
                    <a:pt x="280" y="104"/>
                  </a:lnTo>
                  <a:lnTo>
                    <a:pt x="278" y="100"/>
                  </a:lnTo>
                  <a:lnTo>
                    <a:pt x="268" y="97"/>
                  </a:lnTo>
                  <a:lnTo>
                    <a:pt x="266" y="93"/>
                  </a:lnTo>
                  <a:lnTo>
                    <a:pt x="266" y="87"/>
                  </a:lnTo>
                  <a:lnTo>
                    <a:pt x="262" y="85"/>
                  </a:lnTo>
                  <a:lnTo>
                    <a:pt x="262" y="73"/>
                  </a:lnTo>
                  <a:lnTo>
                    <a:pt x="262" y="67"/>
                  </a:lnTo>
                  <a:lnTo>
                    <a:pt x="266" y="65"/>
                  </a:lnTo>
                  <a:lnTo>
                    <a:pt x="266" y="53"/>
                  </a:lnTo>
                  <a:lnTo>
                    <a:pt x="262" y="49"/>
                  </a:lnTo>
                  <a:lnTo>
                    <a:pt x="266" y="43"/>
                  </a:lnTo>
                  <a:lnTo>
                    <a:pt x="260" y="39"/>
                  </a:lnTo>
                  <a:lnTo>
                    <a:pt x="258" y="33"/>
                  </a:lnTo>
                  <a:lnTo>
                    <a:pt x="258" y="24"/>
                  </a:lnTo>
                  <a:lnTo>
                    <a:pt x="252" y="24"/>
                  </a:lnTo>
                  <a:lnTo>
                    <a:pt x="250" y="20"/>
                  </a:lnTo>
                  <a:lnTo>
                    <a:pt x="246" y="16"/>
                  </a:lnTo>
                  <a:lnTo>
                    <a:pt x="240" y="8"/>
                  </a:lnTo>
                  <a:lnTo>
                    <a:pt x="238" y="8"/>
                  </a:lnTo>
                  <a:lnTo>
                    <a:pt x="238" y="0"/>
                  </a:lnTo>
                  <a:lnTo>
                    <a:pt x="228" y="6"/>
                  </a:lnTo>
                  <a:lnTo>
                    <a:pt x="222" y="6"/>
                  </a:lnTo>
                  <a:lnTo>
                    <a:pt x="218" y="16"/>
                  </a:lnTo>
                  <a:lnTo>
                    <a:pt x="211" y="18"/>
                  </a:lnTo>
                  <a:lnTo>
                    <a:pt x="211" y="28"/>
                  </a:lnTo>
                  <a:lnTo>
                    <a:pt x="203" y="30"/>
                  </a:lnTo>
                  <a:lnTo>
                    <a:pt x="201" y="26"/>
                  </a:lnTo>
                  <a:lnTo>
                    <a:pt x="185" y="26"/>
                  </a:lnTo>
                  <a:lnTo>
                    <a:pt x="185" y="24"/>
                  </a:lnTo>
                  <a:lnTo>
                    <a:pt x="181" y="26"/>
                  </a:lnTo>
                  <a:lnTo>
                    <a:pt x="61" y="26"/>
                  </a:lnTo>
                  <a:lnTo>
                    <a:pt x="61" y="65"/>
                  </a:lnTo>
                  <a:lnTo>
                    <a:pt x="45" y="65"/>
                  </a:lnTo>
                  <a:lnTo>
                    <a:pt x="45" y="81"/>
                  </a:lnTo>
                  <a:lnTo>
                    <a:pt x="45" y="156"/>
                  </a:lnTo>
                  <a:lnTo>
                    <a:pt x="39" y="160"/>
                  </a:lnTo>
                  <a:lnTo>
                    <a:pt x="33" y="156"/>
                  </a:lnTo>
                  <a:lnTo>
                    <a:pt x="27" y="156"/>
                  </a:lnTo>
                  <a:lnTo>
                    <a:pt x="25" y="156"/>
                  </a:lnTo>
                  <a:lnTo>
                    <a:pt x="25" y="160"/>
                  </a:lnTo>
                  <a:lnTo>
                    <a:pt x="19" y="163"/>
                  </a:lnTo>
                  <a:lnTo>
                    <a:pt x="19" y="165"/>
                  </a:lnTo>
                  <a:lnTo>
                    <a:pt x="19" y="169"/>
                  </a:lnTo>
                  <a:lnTo>
                    <a:pt x="19" y="173"/>
                  </a:lnTo>
                  <a:lnTo>
                    <a:pt x="18" y="179"/>
                  </a:lnTo>
                  <a:lnTo>
                    <a:pt x="16" y="181"/>
                  </a:lnTo>
                  <a:lnTo>
                    <a:pt x="16" y="185"/>
                  </a:lnTo>
                  <a:lnTo>
                    <a:pt x="14" y="191"/>
                  </a:lnTo>
                  <a:lnTo>
                    <a:pt x="10" y="199"/>
                  </a:lnTo>
                  <a:lnTo>
                    <a:pt x="8" y="201"/>
                  </a:lnTo>
                  <a:lnTo>
                    <a:pt x="6" y="203"/>
                  </a:lnTo>
                  <a:lnTo>
                    <a:pt x="6" y="209"/>
                  </a:lnTo>
                  <a:lnTo>
                    <a:pt x="0" y="211"/>
                  </a:lnTo>
                  <a:lnTo>
                    <a:pt x="0" y="213"/>
                  </a:lnTo>
                  <a:lnTo>
                    <a:pt x="0" y="219"/>
                  </a:lnTo>
                  <a:lnTo>
                    <a:pt x="0" y="221"/>
                  </a:lnTo>
                  <a:lnTo>
                    <a:pt x="2" y="221"/>
                  </a:lnTo>
                  <a:lnTo>
                    <a:pt x="8" y="219"/>
                  </a:lnTo>
                  <a:lnTo>
                    <a:pt x="10" y="221"/>
                  </a:lnTo>
                  <a:lnTo>
                    <a:pt x="16" y="223"/>
                  </a:lnTo>
                  <a:lnTo>
                    <a:pt x="16" y="227"/>
                  </a:lnTo>
                  <a:lnTo>
                    <a:pt x="14" y="229"/>
                  </a:lnTo>
                  <a:lnTo>
                    <a:pt x="10" y="230"/>
                  </a:lnTo>
                  <a:lnTo>
                    <a:pt x="10" y="232"/>
                  </a:lnTo>
                  <a:lnTo>
                    <a:pt x="14" y="238"/>
                  </a:lnTo>
                  <a:lnTo>
                    <a:pt x="14" y="246"/>
                  </a:lnTo>
                  <a:lnTo>
                    <a:pt x="10" y="248"/>
                  </a:lnTo>
                  <a:lnTo>
                    <a:pt x="16" y="252"/>
                  </a:lnTo>
                  <a:lnTo>
                    <a:pt x="16" y="258"/>
                  </a:lnTo>
                  <a:lnTo>
                    <a:pt x="16" y="260"/>
                  </a:lnTo>
                  <a:lnTo>
                    <a:pt x="25" y="270"/>
                  </a:lnTo>
                  <a:lnTo>
                    <a:pt x="25" y="272"/>
                  </a:lnTo>
                  <a:lnTo>
                    <a:pt x="25" y="280"/>
                  </a:lnTo>
                  <a:lnTo>
                    <a:pt x="25" y="286"/>
                  </a:lnTo>
                  <a:lnTo>
                    <a:pt x="27" y="288"/>
                  </a:lnTo>
                  <a:lnTo>
                    <a:pt x="33" y="292"/>
                  </a:lnTo>
                  <a:lnTo>
                    <a:pt x="33" y="299"/>
                  </a:lnTo>
                  <a:lnTo>
                    <a:pt x="33" y="305"/>
                  </a:lnTo>
                  <a:lnTo>
                    <a:pt x="33" y="307"/>
                  </a:lnTo>
                  <a:lnTo>
                    <a:pt x="39" y="315"/>
                  </a:lnTo>
                  <a:lnTo>
                    <a:pt x="43" y="319"/>
                  </a:lnTo>
                  <a:lnTo>
                    <a:pt x="45" y="319"/>
                  </a:lnTo>
                  <a:lnTo>
                    <a:pt x="45" y="321"/>
                  </a:lnTo>
                  <a:lnTo>
                    <a:pt x="51" y="321"/>
                  </a:lnTo>
                  <a:lnTo>
                    <a:pt x="55" y="325"/>
                  </a:lnTo>
                  <a:lnTo>
                    <a:pt x="57" y="327"/>
                  </a:lnTo>
                  <a:lnTo>
                    <a:pt x="63" y="329"/>
                  </a:lnTo>
                  <a:lnTo>
                    <a:pt x="65" y="329"/>
                  </a:lnTo>
                  <a:lnTo>
                    <a:pt x="71" y="333"/>
                  </a:lnTo>
                  <a:lnTo>
                    <a:pt x="71" y="339"/>
                  </a:lnTo>
                  <a:lnTo>
                    <a:pt x="73" y="343"/>
                  </a:lnTo>
                  <a:lnTo>
                    <a:pt x="79" y="345"/>
                  </a:lnTo>
                  <a:lnTo>
                    <a:pt x="83" y="347"/>
                  </a:lnTo>
                  <a:lnTo>
                    <a:pt x="88" y="355"/>
                  </a:lnTo>
                  <a:lnTo>
                    <a:pt x="88" y="362"/>
                  </a:lnTo>
                  <a:lnTo>
                    <a:pt x="88" y="364"/>
                  </a:lnTo>
                  <a:lnTo>
                    <a:pt x="90" y="364"/>
                  </a:lnTo>
                  <a:lnTo>
                    <a:pt x="92" y="368"/>
                  </a:lnTo>
                  <a:lnTo>
                    <a:pt x="92" y="372"/>
                  </a:lnTo>
                  <a:lnTo>
                    <a:pt x="98" y="378"/>
                  </a:lnTo>
                  <a:lnTo>
                    <a:pt x="100" y="384"/>
                  </a:lnTo>
                  <a:lnTo>
                    <a:pt x="102" y="388"/>
                  </a:lnTo>
                  <a:lnTo>
                    <a:pt x="108" y="388"/>
                  </a:lnTo>
                  <a:lnTo>
                    <a:pt x="110" y="384"/>
                  </a:lnTo>
                  <a:lnTo>
                    <a:pt x="110" y="382"/>
                  </a:lnTo>
                  <a:lnTo>
                    <a:pt x="112" y="384"/>
                  </a:lnTo>
                  <a:lnTo>
                    <a:pt x="120" y="388"/>
                  </a:lnTo>
                  <a:lnTo>
                    <a:pt x="122" y="388"/>
                  </a:lnTo>
                  <a:lnTo>
                    <a:pt x="126" y="386"/>
                  </a:lnTo>
                  <a:lnTo>
                    <a:pt x="128" y="384"/>
                  </a:lnTo>
                  <a:lnTo>
                    <a:pt x="130" y="384"/>
                  </a:lnTo>
                  <a:lnTo>
                    <a:pt x="136" y="388"/>
                  </a:lnTo>
                  <a:lnTo>
                    <a:pt x="142" y="398"/>
                  </a:lnTo>
                  <a:lnTo>
                    <a:pt x="148" y="402"/>
                  </a:lnTo>
                  <a:lnTo>
                    <a:pt x="153" y="404"/>
                  </a:lnTo>
                  <a:lnTo>
                    <a:pt x="155" y="406"/>
                  </a:lnTo>
                  <a:lnTo>
                    <a:pt x="157" y="404"/>
                  </a:lnTo>
                  <a:lnTo>
                    <a:pt x="167" y="412"/>
                  </a:lnTo>
                  <a:lnTo>
                    <a:pt x="169" y="406"/>
                  </a:lnTo>
                  <a:lnTo>
                    <a:pt x="175" y="404"/>
                  </a:lnTo>
                  <a:lnTo>
                    <a:pt x="181" y="402"/>
                  </a:lnTo>
                  <a:lnTo>
                    <a:pt x="183" y="402"/>
                  </a:lnTo>
                  <a:lnTo>
                    <a:pt x="185" y="402"/>
                  </a:lnTo>
                  <a:lnTo>
                    <a:pt x="191" y="398"/>
                  </a:lnTo>
                  <a:lnTo>
                    <a:pt x="195" y="402"/>
                  </a:lnTo>
                  <a:lnTo>
                    <a:pt x="197" y="404"/>
                  </a:lnTo>
                  <a:lnTo>
                    <a:pt x="205" y="398"/>
                  </a:lnTo>
                  <a:lnTo>
                    <a:pt x="213" y="396"/>
                  </a:lnTo>
                  <a:lnTo>
                    <a:pt x="218" y="392"/>
                  </a:lnTo>
                  <a:lnTo>
                    <a:pt x="224" y="392"/>
                  </a:lnTo>
                  <a:lnTo>
                    <a:pt x="232" y="392"/>
                  </a:lnTo>
                  <a:lnTo>
                    <a:pt x="240" y="398"/>
                  </a:lnTo>
                  <a:lnTo>
                    <a:pt x="240" y="394"/>
                  </a:lnTo>
                  <a:lnTo>
                    <a:pt x="240" y="388"/>
                  </a:lnTo>
                  <a:lnTo>
                    <a:pt x="240" y="386"/>
                  </a:lnTo>
                  <a:lnTo>
                    <a:pt x="238" y="384"/>
                  </a:lnTo>
                  <a:lnTo>
                    <a:pt x="232" y="384"/>
                  </a:lnTo>
                  <a:lnTo>
                    <a:pt x="224" y="382"/>
                  </a:lnTo>
                  <a:lnTo>
                    <a:pt x="222" y="382"/>
                  </a:lnTo>
                  <a:lnTo>
                    <a:pt x="222" y="376"/>
                  </a:lnTo>
                  <a:lnTo>
                    <a:pt x="218" y="368"/>
                  </a:lnTo>
                  <a:lnTo>
                    <a:pt x="215" y="359"/>
                  </a:lnTo>
                  <a:lnTo>
                    <a:pt x="215" y="355"/>
                  </a:lnTo>
                  <a:lnTo>
                    <a:pt x="211" y="353"/>
                  </a:lnTo>
                  <a:lnTo>
                    <a:pt x="209" y="347"/>
                  </a:lnTo>
                  <a:lnTo>
                    <a:pt x="203" y="343"/>
                  </a:lnTo>
                  <a:lnTo>
                    <a:pt x="201" y="337"/>
                  </a:lnTo>
                  <a:lnTo>
                    <a:pt x="195" y="335"/>
                  </a:lnTo>
                  <a:lnTo>
                    <a:pt x="187" y="335"/>
                  </a:lnTo>
                  <a:lnTo>
                    <a:pt x="185" y="335"/>
                  </a:lnTo>
                  <a:lnTo>
                    <a:pt x="183" y="333"/>
                  </a:lnTo>
                  <a:lnTo>
                    <a:pt x="185" y="321"/>
                  </a:lnTo>
                  <a:lnTo>
                    <a:pt x="193" y="321"/>
                  </a:lnTo>
                  <a:lnTo>
                    <a:pt x="197" y="319"/>
                  </a:lnTo>
                  <a:lnTo>
                    <a:pt x="201" y="315"/>
                  </a:lnTo>
                  <a:lnTo>
                    <a:pt x="203" y="309"/>
                  </a:lnTo>
                  <a:lnTo>
                    <a:pt x="203" y="290"/>
                  </a:lnTo>
                  <a:lnTo>
                    <a:pt x="203" y="288"/>
                  </a:lnTo>
                  <a:lnTo>
                    <a:pt x="209" y="282"/>
                  </a:lnTo>
                  <a:lnTo>
                    <a:pt x="211" y="276"/>
                  </a:lnTo>
                  <a:lnTo>
                    <a:pt x="211" y="270"/>
                  </a:lnTo>
                  <a:lnTo>
                    <a:pt x="211" y="260"/>
                  </a:lnTo>
                  <a:lnTo>
                    <a:pt x="218" y="256"/>
                  </a:lnTo>
                  <a:lnTo>
                    <a:pt x="222" y="252"/>
                  </a:lnTo>
                  <a:lnTo>
                    <a:pt x="224" y="248"/>
                  </a:lnTo>
                  <a:lnTo>
                    <a:pt x="230" y="238"/>
                  </a:lnTo>
                  <a:lnTo>
                    <a:pt x="232" y="230"/>
                  </a:lnTo>
                  <a:lnTo>
                    <a:pt x="234" y="223"/>
                  </a:lnTo>
                  <a:lnTo>
                    <a:pt x="238" y="219"/>
                  </a:lnTo>
                  <a:lnTo>
                    <a:pt x="240" y="213"/>
                  </a:lnTo>
                  <a:lnTo>
                    <a:pt x="246" y="209"/>
                  </a:lnTo>
                  <a:lnTo>
                    <a:pt x="252" y="193"/>
                  </a:lnTo>
                  <a:lnTo>
                    <a:pt x="252" y="185"/>
                  </a:lnTo>
                  <a:lnTo>
                    <a:pt x="252" y="175"/>
                  </a:lnTo>
                  <a:lnTo>
                    <a:pt x="252" y="169"/>
                  </a:lnTo>
                  <a:lnTo>
                    <a:pt x="252" y="162"/>
                  </a:lnTo>
                  <a:lnTo>
                    <a:pt x="258" y="154"/>
                  </a:lnTo>
                  <a:lnTo>
                    <a:pt x="258" y="146"/>
                  </a:lnTo>
                  <a:lnTo>
                    <a:pt x="258" y="140"/>
                  </a:lnTo>
                  <a:lnTo>
                    <a:pt x="260" y="134"/>
                  </a:lnTo>
                  <a:lnTo>
                    <a:pt x="260" y="126"/>
                  </a:lnTo>
                  <a:lnTo>
                    <a:pt x="260" y="124"/>
                  </a:lnTo>
                  <a:lnTo>
                    <a:pt x="262" y="124"/>
                  </a:lnTo>
                  <a:lnTo>
                    <a:pt x="262" y="122"/>
                  </a:lnTo>
                  <a:lnTo>
                    <a:pt x="266" y="116"/>
                  </a:lnTo>
                  <a:lnTo>
                    <a:pt x="268" y="114"/>
                  </a:lnTo>
                  <a:lnTo>
                    <a:pt x="270" y="114"/>
                  </a:lnTo>
                  <a:lnTo>
                    <a:pt x="278" y="116"/>
                  </a:lnTo>
                  <a:lnTo>
                    <a:pt x="283" y="110"/>
                  </a:lnTo>
                  <a:lnTo>
                    <a:pt x="283" y="11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997" name="Freeform 741">
              <a:extLst>
                <a:ext uri="{FF2B5EF4-FFF2-40B4-BE49-F238E27FC236}">
                  <a16:creationId xmlns:a16="http://schemas.microsoft.com/office/drawing/2014/main" id="{6EAAE8C2-958C-264B-807F-38E638B753F6}"/>
                </a:ext>
              </a:extLst>
            </p:cNvPr>
            <p:cNvSpPr>
              <a:spLocks/>
            </p:cNvSpPr>
            <p:nvPr/>
          </p:nvSpPr>
          <p:spPr bwMode="gray">
            <a:xfrm>
              <a:off x="5495926" y="5405431"/>
              <a:ext cx="428625" cy="428624"/>
            </a:xfrm>
            <a:custGeom>
              <a:avLst/>
              <a:gdLst/>
              <a:ahLst/>
              <a:cxnLst>
                <a:cxn ang="0">
                  <a:pos x="47" y="132"/>
                </a:cxn>
                <a:cxn ang="0">
                  <a:pos x="38" y="138"/>
                </a:cxn>
                <a:cxn ang="0">
                  <a:pos x="26" y="141"/>
                </a:cxn>
                <a:cxn ang="0">
                  <a:pos x="16" y="134"/>
                </a:cxn>
                <a:cxn ang="0">
                  <a:pos x="10" y="128"/>
                </a:cxn>
                <a:cxn ang="0">
                  <a:pos x="0" y="138"/>
                </a:cxn>
                <a:cxn ang="0">
                  <a:pos x="8" y="153"/>
                </a:cxn>
                <a:cxn ang="0">
                  <a:pos x="12" y="167"/>
                </a:cxn>
                <a:cxn ang="0">
                  <a:pos x="20" y="183"/>
                </a:cxn>
                <a:cxn ang="0">
                  <a:pos x="28" y="214"/>
                </a:cxn>
                <a:cxn ang="0">
                  <a:pos x="20" y="224"/>
                </a:cxn>
                <a:cxn ang="0">
                  <a:pos x="22" y="232"/>
                </a:cxn>
                <a:cxn ang="0">
                  <a:pos x="22" y="242"/>
                </a:cxn>
                <a:cxn ang="0">
                  <a:pos x="22" y="254"/>
                </a:cxn>
                <a:cxn ang="0">
                  <a:pos x="30" y="256"/>
                </a:cxn>
                <a:cxn ang="0">
                  <a:pos x="36" y="262"/>
                </a:cxn>
                <a:cxn ang="0">
                  <a:pos x="45" y="264"/>
                </a:cxn>
                <a:cxn ang="0">
                  <a:pos x="57" y="266"/>
                </a:cxn>
                <a:cxn ang="0">
                  <a:pos x="81" y="256"/>
                </a:cxn>
                <a:cxn ang="0">
                  <a:pos x="95" y="254"/>
                </a:cxn>
                <a:cxn ang="0">
                  <a:pos x="103" y="252"/>
                </a:cxn>
                <a:cxn ang="0">
                  <a:pos x="114" y="252"/>
                </a:cxn>
                <a:cxn ang="0">
                  <a:pos x="128" y="254"/>
                </a:cxn>
                <a:cxn ang="0">
                  <a:pos x="142" y="252"/>
                </a:cxn>
                <a:cxn ang="0">
                  <a:pos x="156" y="246"/>
                </a:cxn>
                <a:cxn ang="0">
                  <a:pos x="164" y="246"/>
                </a:cxn>
                <a:cxn ang="0">
                  <a:pos x="175" y="242"/>
                </a:cxn>
                <a:cxn ang="0">
                  <a:pos x="193" y="226"/>
                </a:cxn>
                <a:cxn ang="0">
                  <a:pos x="201" y="216"/>
                </a:cxn>
                <a:cxn ang="0">
                  <a:pos x="215" y="205"/>
                </a:cxn>
                <a:cxn ang="0">
                  <a:pos x="221" y="195"/>
                </a:cxn>
                <a:cxn ang="0">
                  <a:pos x="233" y="177"/>
                </a:cxn>
                <a:cxn ang="0">
                  <a:pos x="242" y="163"/>
                </a:cxn>
                <a:cxn ang="0">
                  <a:pos x="266" y="143"/>
                </a:cxn>
                <a:cxn ang="0">
                  <a:pos x="270" y="94"/>
                </a:cxn>
                <a:cxn ang="0">
                  <a:pos x="256" y="100"/>
                </a:cxn>
                <a:cxn ang="0">
                  <a:pos x="240" y="94"/>
                </a:cxn>
                <a:cxn ang="0">
                  <a:pos x="242" y="76"/>
                </a:cxn>
                <a:cxn ang="0">
                  <a:pos x="248" y="76"/>
                </a:cxn>
                <a:cxn ang="0">
                  <a:pos x="252" y="73"/>
                </a:cxn>
                <a:cxn ang="0">
                  <a:pos x="250" y="57"/>
                </a:cxn>
                <a:cxn ang="0">
                  <a:pos x="250" y="29"/>
                </a:cxn>
                <a:cxn ang="0">
                  <a:pos x="252" y="13"/>
                </a:cxn>
                <a:cxn ang="0">
                  <a:pos x="242" y="4"/>
                </a:cxn>
                <a:cxn ang="0">
                  <a:pos x="233" y="0"/>
                </a:cxn>
                <a:cxn ang="0">
                  <a:pos x="221" y="0"/>
                </a:cxn>
                <a:cxn ang="0">
                  <a:pos x="213" y="6"/>
                </a:cxn>
                <a:cxn ang="0">
                  <a:pos x="203" y="8"/>
                </a:cxn>
                <a:cxn ang="0">
                  <a:pos x="193" y="15"/>
                </a:cxn>
                <a:cxn ang="0">
                  <a:pos x="177" y="21"/>
                </a:cxn>
                <a:cxn ang="0">
                  <a:pos x="168" y="31"/>
                </a:cxn>
                <a:cxn ang="0">
                  <a:pos x="166" y="47"/>
                </a:cxn>
                <a:cxn ang="0">
                  <a:pos x="156" y="75"/>
                </a:cxn>
                <a:cxn ang="0">
                  <a:pos x="146" y="75"/>
                </a:cxn>
                <a:cxn ang="0">
                  <a:pos x="132" y="75"/>
                </a:cxn>
                <a:cxn ang="0">
                  <a:pos x="126" y="75"/>
                </a:cxn>
                <a:cxn ang="0">
                  <a:pos x="114" y="69"/>
                </a:cxn>
                <a:cxn ang="0">
                  <a:pos x="110" y="78"/>
                </a:cxn>
                <a:cxn ang="0">
                  <a:pos x="93" y="90"/>
                </a:cxn>
                <a:cxn ang="0">
                  <a:pos x="75" y="98"/>
                </a:cxn>
                <a:cxn ang="0">
                  <a:pos x="67" y="100"/>
                </a:cxn>
                <a:cxn ang="0">
                  <a:pos x="67" y="86"/>
                </a:cxn>
                <a:cxn ang="0">
                  <a:pos x="57" y="69"/>
                </a:cxn>
              </a:cxnLst>
              <a:rect l="0" t="0" r="r" b="b"/>
              <a:pathLst>
                <a:path w="270" h="270">
                  <a:moveTo>
                    <a:pt x="53" y="67"/>
                  </a:moveTo>
                  <a:lnTo>
                    <a:pt x="49" y="132"/>
                  </a:lnTo>
                  <a:lnTo>
                    <a:pt x="47" y="132"/>
                  </a:lnTo>
                  <a:lnTo>
                    <a:pt x="43" y="132"/>
                  </a:lnTo>
                  <a:lnTo>
                    <a:pt x="40" y="134"/>
                  </a:lnTo>
                  <a:lnTo>
                    <a:pt x="38" y="138"/>
                  </a:lnTo>
                  <a:lnTo>
                    <a:pt x="34" y="141"/>
                  </a:lnTo>
                  <a:lnTo>
                    <a:pt x="30" y="141"/>
                  </a:lnTo>
                  <a:lnTo>
                    <a:pt x="26" y="141"/>
                  </a:lnTo>
                  <a:lnTo>
                    <a:pt x="18" y="141"/>
                  </a:lnTo>
                  <a:lnTo>
                    <a:pt x="16" y="136"/>
                  </a:lnTo>
                  <a:lnTo>
                    <a:pt x="16" y="134"/>
                  </a:lnTo>
                  <a:lnTo>
                    <a:pt x="16" y="132"/>
                  </a:lnTo>
                  <a:lnTo>
                    <a:pt x="16" y="128"/>
                  </a:lnTo>
                  <a:lnTo>
                    <a:pt x="10" y="128"/>
                  </a:lnTo>
                  <a:lnTo>
                    <a:pt x="8" y="132"/>
                  </a:lnTo>
                  <a:lnTo>
                    <a:pt x="2" y="136"/>
                  </a:lnTo>
                  <a:lnTo>
                    <a:pt x="0" y="138"/>
                  </a:lnTo>
                  <a:lnTo>
                    <a:pt x="6" y="147"/>
                  </a:lnTo>
                  <a:lnTo>
                    <a:pt x="10" y="149"/>
                  </a:lnTo>
                  <a:lnTo>
                    <a:pt x="8" y="153"/>
                  </a:lnTo>
                  <a:lnTo>
                    <a:pt x="8" y="155"/>
                  </a:lnTo>
                  <a:lnTo>
                    <a:pt x="10" y="157"/>
                  </a:lnTo>
                  <a:lnTo>
                    <a:pt x="12" y="167"/>
                  </a:lnTo>
                  <a:lnTo>
                    <a:pt x="12" y="177"/>
                  </a:lnTo>
                  <a:lnTo>
                    <a:pt x="16" y="181"/>
                  </a:lnTo>
                  <a:lnTo>
                    <a:pt x="20" y="183"/>
                  </a:lnTo>
                  <a:lnTo>
                    <a:pt x="26" y="197"/>
                  </a:lnTo>
                  <a:lnTo>
                    <a:pt x="28" y="203"/>
                  </a:lnTo>
                  <a:lnTo>
                    <a:pt x="28" y="214"/>
                  </a:lnTo>
                  <a:lnTo>
                    <a:pt x="26" y="224"/>
                  </a:lnTo>
                  <a:lnTo>
                    <a:pt x="20" y="222"/>
                  </a:lnTo>
                  <a:lnTo>
                    <a:pt x="20" y="224"/>
                  </a:lnTo>
                  <a:lnTo>
                    <a:pt x="18" y="224"/>
                  </a:lnTo>
                  <a:lnTo>
                    <a:pt x="20" y="232"/>
                  </a:lnTo>
                  <a:lnTo>
                    <a:pt x="22" y="232"/>
                  </a:lnTo>
                  <a:lnTo>
                    <a:pt x="20" y="236"/>
                  </a:lnTo>
                  <a:lnTo>
                    <a:pt x="20" y="240"/>
                  </a:lnTo>
                  <a:lnTo>
                    <a:pt x="22" y="242"/>
                  </a:lnTo>
                  <a:lnTo>
                    <a:pt x="26" y="244"/>
                  </a:lnTo>
                  <a:lnTo>
                    <a:pt x="26" y="252"/>
                  </a:lnTo>
                  <a:lnTo>
                    <a:pt x="22" y="254"/>
                  </a:lnTo>
                  <a:lnTo>
                    <a:pt x="28" y="262"/>
                  </a:lnTo>
                  <a:lnTo>
                    <a:pt x="30" y="262"/>
                  </a:lnTo>
                  <a:lnTo>
                    <a:pt x="30" y="256"/>
                  </a:lnTo>
                  <a:lnTo>
                    <a:pt x="34" y="256"/>
                  </a:lnTo>
                  <a:lnTo>
                    <a:pt x="36" y="260"/>
                  </a:lnTo>
                  <a:lnTo>
                    <a:pt x="36" y="262"/>
                  </a:lnTo>
                  <a:lnTo>
                    <a:pt x="38" y="262"/>
                  </a:lnTo>
                  <a:lnTo>
                    <a:pt x="43" y="262"/>
                  </a:lnTo>
                  <a:lnTo>
                    <a:pt x="45" y="264"/>
                  </a:lnTo>
                  <a:lnTo>
                    <a:pt x="49" y="266"/>
                  </a:lnTo>
                  <a:lnTo>
                    <a:pt x="55" y="270"/>
                  </a:lnTo>
                  <a:lnTo>
                    <a:pt x="57" y="266"/>
                  </a:lnTo>
                  <a:lnTo>
                    <a:pt x="71" y="262"/>
                  </a:lnTo>
                  <a:lnTo>
                    <a:pt x="71" y="256"/>
                  </a:lnTo>
                  <a:lnTo>
                    <a:pt x="81" y="256"/>
                  </a:lnTo>
                  <a:lnTo>
                    <a:pt x="91" y="262"/>
                  </a:lnTo>
                  <a:lnTo>
                    <a:pt x="93" y="260"/>
                  </a:lnTo>
                  <a:lnTo>
                    <a:pt x="95" y="254"/>
                  </a:lnTo>
                  <a:lnTo>
                    <a:pt x="99" y="254"/>
                  </a:lnTo>
                  <a:lnTo>
                    <a:pt x="101" y="254"/>
                  </a:lnTo>
                  <a:lnTo>
                    <a:pt x="103" y="252"/>
                  </a:lnTo>
                  <a:lnTo>
                    <a:pt x="105" y="252"/>
                  </a:lnTo>
                  <a:lnTo>
                    <a:pt x="112" y="254"/>
                  </a:lnTo>
                  <a:lnTo>
                    <a:pt x="114" y="252"/>
                  </a:lnTo>
                  <a:lnTo>
                    <a:pt x="118" y="252"/>
                  </a:lnTo>
                  <a:lnTo>
                    <a:pt x="120" y="250"/>
                  </a:lnTo>
                  <a:lnTo>
                    <a:pt x="128" y="254"/>
                  </a:lnTo>
                  <a:lnTo>
                    <a:pt x="132" y="254"/>
                  </a:lnTo>
                  <a:lnTo>
                    <a:pt x="140" y="254"/>
                  </a:lnTo>
                  <a:lnTo>
                    <a:pt x="142" y="252"/>
                  </a:lnTo>
                  <a:lnTo>
                    <a:pt x="148" y="252"/>
                  </a:lnTo>
                  <a:lnTo>
                    <a:pt x="156" y="252"/>
                  </a:lnTo>
                  <a:lnTo>
                    <a:pt x="156" y="246"/>
                  </a:lnTo>
                  <a:lnTo>
                    <a:pt x="158" y="244"/>
                  </a:lnTo>
                  <a:lnTo>
                    <a:pt x="160" y="244"/>
                  </a:lnTo>
                  <a:lnTo>
                    <a:pt x="164" y="246"/>
                  </a:lnTo>
                  <a:lnTo>
                    <a:pt x="168" y="246"/>
                  </a:lnTo>
                  <a:lnTo>
                    <a:pt x="170" y="244"/>
                  </a:lnTo>
                  <a:lnTo>
                    <a:pt x="175" y="242"/>
                  </a:lnTo>
                  <a:lnTo>
                    <a:pt x="179" y="242"/>
                  </a:lnTo>
                  <a:lnTo>
                    <a:pt x="191" y="232"/>
                  </a:lnTo>
                  <a:lnTo>
                    <a:pt x="193" y="226"/>
                  </a:lnTo>
                  <a:lnTo>
                    <a:pt x="195" y="226"/>
                  </a:lnTo>
                  <a:lnTo>
                    <a:pt x="197" y="222"/>
                  </a:lnTo>
                  <a:lnTo>
                    <a:pt x="201" y="216"/>
                  </a:lnTo>
                  <a:lnTo>
                    <a:pt x="205" y="214"/>
                  </a:lnTo>
                  <a:lnTo>
                    <a:pt x="213" y="205"/>
                  </a:lnTo>
                  <a:lnTo>
                    <a:pt x="215" y="205"/>
                  </a:lnTo>
                  <a:lnTo>
                    <a:pt x="221" y="203"/>
                  </a:lnTo>
                  <a:lnTo>
                    <a:pt x="221" y="197"/>
                  </a:lnTo>
                  <a:lnTo>
                    <a:pt x="221" y="195"/>
                  </a:lnTo>
                  <a:lnTo>
                    <a:pt x="231" y="191"/>
                  </a:lnTo>
                  <a:lnTo>
                    <a:pt x="231" y="183"/>
                  </a:lnTo>
                  <a:lnTo>
                    <a:pt x="233" y="177"/>
                  </a:lnTo>
                  <a:lnTo>
                    <a:pt x="238" y="175"/>
                  </a:lnTo>
                  <a:lnTo>
                    <a:pt x="240" y="171"/>
                  </a:lnTo>
                  <a:lnTo>
                    <a:pt x="242" y="163"/>
                  </a:lnTo>
                  <a:lnTo>
                    <a:pt x="244" y="155"/>
                  </a:lnTo>
                  <a:lnTo>
                    <a:pt x="252" y="149"/>
                  </a:lnTo>
                  <a:lnTo>
                    <a:pt x="266" y="143"/>
                  </a:lnTo>
                  <a:lnTo>
                    <a:pt x="262" y="124"/>
                  </a:lnTo>
                  <a:lnTo>
                    <a:pt x="268" y="124"/>
                  </a:lnTo>
                  <a:lnTo>
                    <a:pt x="270" y="94"/>
                  </a:lnTo>
                  <a:lnTo>
                    <a:pt x="258" y="90"/>
                  </a:lnTo>
                  <a:lnTo>
                    <a:pt x="260" y="104"/>
                  </a:lnTo>
                  <a:lnTo>
                    <a:pt x="256" y="100"/>
                  </a:lnTo>
                  <a:lnTo>
                    <a:pt x="248" y="98"/>
                  </a:lnTo>
                  <a:lnTo>
                    <a:pt x="242" y="96"/>
                  </a:lnTo>
                  <a:lnTo>
                    <a:pt x="240" y="94"/>
                  </a:lnTo>
                  <a:lnTo>
                    <a:pt x="240" y="88"/>
                  </a:lnTo>
                  <a:lnTo>
                    <a:pt x="240" y="84"/>
                  </a:lnTo>
                  <a:lnTo>
                    <a:pt x="242" y="76"/>
                  </a:lnTo>
                  <a:lnTo>
                    <a:pt x="242" y="75"/>
                  </a:lnTo>
                  <a:lnTo>
                    <a:pt x="244" y="75"/>
                  </a:lnTo>
                  <a:lnTo>
                    <a:pt x="248" y="76"/>
                  </a:lnTo>
                  <a:lnTo>
                    <a:pt x="250" y="75"/>
                  </a:lnTo>
                  <a:lnTo>
                    <a:pt x="252" y="75"/>
                  </a:lnTo>
                  <a:lnTo>
                    <a:pt x="252" y="73"/>
                  </a:lnTo>
                  <a:lnTo>
                    <a:pt x="250" y="67"/>
                  </a:lnTo>
                  <a:lnTo>
                    <a:pt x="250" y="63"/>
                  </a:lnTo>
                  <a:lnTo>
                    <a:pt x="250" y="57"/>
                  </a:lnTo>
                  <a:lnTo>
                    <a:pt x="252" y="49"/>
                  </a:lnTo>
                  <a:lnTo>
                    <a:pt x="252" y="39"/>
                  </a:lnTo>
                  <a:lnTo>
                    <a:pt x="250" y="29"/>
                  </a:lnTo>
                  <a:lnTo>
                    <a:pt x="250" y="21"/>
                  </a:lnTo>
                  <a:lnTo>
                    <a:pt x="252" y="17"/>
                  </a:lnTo>
                  <a:lnTo>
                    <a:pt x="252" y="13"/>
                  </a:lnTo>
                  <a:lnTo>
                    <a:pt x="252" y="6"/>
                  </a:lnTo>
                  <a:lnTo>
                    <a:pt x="250" y="4"/>
                  </a:lnTo>
                  <a:lnTo>
                    <a:pt x="242" y="4"/>
                  </a:lnTo>
                  <a:lnTo>
                    <a:pt x="238" y="0"/>
                  </a:lnTo>
                  <a:lnTo>
                    <a:pt x="235" y="0"/>
                  </a:lnTo>
                  <a:lnTo>
                    <a:pt x="233" y="0"/>
                  </a:lnTo>
                  <a:lnTo>
                    <a:pt x="225" y="0"/>
                  </a:lnTo>
                  <a:lnTo>
                    <a:pt x="223" y="4"/>
                  </a:lnTo>
                  <a:lnTo>
                    <a:pt x="221" y="0"/>
                  </a:lnTo>
                  <a:lnTo>
                    <a:pt x="219" y="0"/>
                  </a:lnTo>
                  <a:lnTo>
                    <a:pt x="215" y="4"/>
                  </a:lnTo>
                  <a:lnTo>
                    <a:pt x="213" y="6"/>
                  </a:lnTo>
                  <a:lnTo>
                    <a:pt x="207" y="8"/>
                  </a:lnTo>
                  <a:lnTo>
                    <a:pt x="205" y="8"/>
                  </a:lnTo>
                  <a:lnTo>
                    <a:pt x="203" y="8"/>
                  </a:lnTo>
                  <a:lnTo>
                    <a:pt x="203" y="9"/>
                  </a:lnTo>
                  <a:lnTo>
                    <a:pt x="201" y="9"/>
                  </a:lnTo>
                  <a:lnTo>
                    <a:pt x="193" y="15"/>
                  </a:lnTo>
                  <a:lnTo>
                    <a:pt x="185" y="17"/>
                  </a:lnTo>
                  <a:lnTo>
                    <a:pt x="179" y="19"/>
                  </a:lnTo>
                  <a:lnTo>
                    <a:pt x="177" y="21"/>
                  </a:lnTo>
                  <a:lnTo>
                    <a:pt x="175" y="27"/>
                  </a:lnTo>
                  <a:lnTo>
                    <a:pt x="170" y="29"/>
                  </a:lnTo>
                  <a:lnTo>
                    <a:pt x="168" y="31"/>
                  </a:lnTo>
                  <a:lnTo>
                    <a:pt x="168" y="39"/>
                  </a:lnTo>
                  <a:lnTo>
                    <a:pt x="166" y="45"/>
                  </a:lnTo>
                  <a:lnTo>
                    <a:pt x="166" y="47"/>
                  </a:lnTo>
                  <a:lnTo>
                    <a:pt x="158" y="49"/>
                  </a:lnTo>
                  <a:lnTo>
                    <a:pt x="156" y="49"/>
                  </a:lnTo>
                  <a:lnTo>
                    <a:pt x="156" y="75"/>
                  </a:lnTo>
                  <a:lnTo>
                    <a:pt x="152" y="76"/>
                  </a:lnTo>
                  <a:lnTo>
                    <a:pt x="150" y="76"/>
                  </a:lnTo>
                  <a:lnTo>
                    <a:pt x="146" y="75"/>
                  </a:lnTo>
                  <a:lnTo>
                    <a:pt x="140" y="75"/>
                  </a:lnTo>
                  <a:lnTo>
                    <a:pt x="136" y="75"/>
                  </a:lnTo>
                  <a:lnTo>
                    <a:pt x="132" y="75"/>
                  </a:lnTo>
                  <a:lnTo>
                    <a:pt x="130" y="73"/>
                  </a:lnTo>
                  <a:lnTo>
                    <a:pt x="128" y="73"/>
                  </a:lnTo>
                  <a:lnTo>
                    <a:pt x="126" y="75"/>
                  </a:lnTo>
                  <a:lnTo>
                    <a:pt x="122" y="75"/>
                  </a:lnTo>
                  <a:lnTo>
                    <a:pt x="120" y="69"/>
                  </a:lnTo>
                  <a:lnTo>
                    <a:pt x="114" y="69"/>
                  </a:lnTo>
                  <a:lnTo>
                    <a:pt x="112" y="73"/>
                  </a:lnTo>
                  <a:lnTo>
                    <a:pt x="110" y="75"/>
                  </a:lnTo>
                  <a:lnTo>
                    <a:pt x="110" y="78"/>
                  </a:lnTo>
                  <a:lnTo>
                    <a:pt x="108" y="80"/>
                  </a:lnTo>
                  <a:lnTo>
                    <a:pt x="103" y="86"/>
                  </a:lnTo>
                  <a:lnTo>
                    <a:pt x="93" y="90"/>
                  </a:lnTo>
                  <a:lnTo>
                    <a:pt x="89" y="94"/>
                  </a:lnTo>
                  <a:lnTo>
                    <a:pt x="77" y="98"/>
                  </a:lnTo>
                  <a:lnTo>
                    <a:pt x="75" y="98"/>
                  </a:lnTo>
                  <a:lnTo>
                    <a:pt x="73" y="100"/>
                  </a:lnTo>
                  <a:lnTo>
                    <a:pt x="71" y="100"/>
                  </a:lnTo>
                  <a:lnTo>
                    <a:pt x="67" y="100"/>
                  </a:lnTo>
                  <a:lnTo>
                    <a:pt x="65" y="98"/>
                  </a:lnTo>
                  <a:lnTo>
                    <a:pt x="65" y="90"/>
                  </a:lnTo>
                  <a:lnTo>
                    <a:pt x="67" y="86"/>
                  </a:lnTo>
                  <a:lnTo>
                    <a:pt x="65" y="76"/>
                  </a:lnTo>
                  <a:lnTo>
                    <a:pt x="61" y="73"/>
                  </a:lnTo>
                  <a:lnTo>
                    <a:pt x="57" y="69"/>
                  </a:lnTo>
                  <a:lnTo>
                    <a:pt x="53" y="67"/>
                  </a:lnTo>
                  <a:lnTo>
                    <a:pt x="53" y="67"/>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998" name="Freeform 742">
              <a:extLst>
                <a:ext uri="{FF2B5EF4-FFF2-40B4-BE49-F238E27FC236}">
                  <a16:creationId xmlns:a16="http://schemas.microsoft.com/office/drawing/2014/main" id="{ACA79D7F-9BBA-7B4B-85E7-553C002519C3}"/>
                </a:ext>
              </a:extLst>
            </p:cNvPr>
            <p:cNvSpPr>
              <a:spLocks/>
            </p:cNvSpPr>
            <p:nvPr/>
          </p:nvSpPr>
          <p:spPr bwMode="gray">
            <a:xfrm>
              <a:off x="5730877" y="5651493"/>
              <a:ext cx="61913" cy="60326"/>
            </a:xfrm>
            <a:custGeom>
              <a:avLst/>
              <a:gdLst/>
              <a:ahLst/>
              <a:cxnLst>
                <a:cxn ang="0">
                  <a:pos x="14" y="0"/>
                </a:cxn>
                <a:cxn ang="0">
                  <a:pos x="31" y="2"/>
                </a:cxn>
                <a:cxn ang="0">
                  <a:pos x="39" y="18"/>
                </a:cxn>
                <a:cxn ang="0">
                  <a:pos x="29" y="28"/>
                </a:cxn>
                <a:cxn ang="0">
                  <a:pos x="10" y="38"/>
                </a:cxn>
                <a:cxn ang="0">
                  <a:pos x="0" y="26"/>
                </a:cxn>
                <a:cxn ang="0">
                  <a:pos x="4" y="10"/>
                </a:cxn>
                <a:cxn ang="0">
                  <a:pos x="14" y="0"/>
                </a:cxn>
                <a:cxn ang="0">
                  <a:pos x="14" y="0"/>
                </a:cxn>
              </a:cxnLst>
              <a:rect l="0" t="0" r="r" b="b"/>
              <a:pathLst>
                <a:path w="39" h="38">
                  <a:moveTo>
                    <a:pt x="14" y="0"/>
                  </a:moveTo>
                  <a:lnTo>
                    <a:pt x="31" y="2"/>
                  </a:lnTo>
                  <a:lnTo>
                    <a:pt x="39" y="18"/>
                  </a:lnTo>
                  <a:lnTo>
                    <a:pt x="29" y="28"/>
                  </a:lnTo>
                  <a:lnTo>
                    <a:pt x="10" y="38"/>
                  </a:lnTo>
                  <a:lnTo>
                    <a:pt x="0" y="26"/>
                  </a:lnTo>
                  <a:lnTo>
                    <a:pt x="4" y="10"/>
                  </a:lnTo>
                  <a:lnTo>
                    <a:pt x="14" y="0"/>
                  </a:lnTo>
                  <a:lnTo>
                    <a:pt x="14"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999" name="Freeform 743">
              <a:extLst>
                <a:ext uri="{FF2B5EF4-FFF2-40B4-BE49-F238E27FC236}">
                  <a16:creationId xmlns:a16="http://schemas.microsoft.com/office/drawing/2014/main" id="{F492A3A4-5EB3-274E-A880-0607DA391C41}"/>
                </a:ext>
              </a:extLst>
            </p:cNvPr>
            <p:cNvSpPr>
              <a:spLocks/>
            </p:cNvSpPr>
            <p:nvPr/>
          </p:nvSpPr>
          <p:spPr bwMode="gray">
            <a:xfrm>
              <a:off x="6162677" y="4297357"/>
              <a:ext cx="258762" cy="406399"/>
            </a:xfrm>
            <a:custGeom>
              <a:avLst/>
              <a:gdLst/>
              <a:ahLst/>
              <a:cxnLst>
                <a:cxn ang="0">
                  <a:pos x="15" y="256"/>
                </a:cxn>
                <a:cxn ang="0">
                  <a:pos x="17" y="246"/>
                </a:cxn>
                <a:cxn ang="0">
                  <a:pos x="23" y="237"/>
                </a:cxn>
                <a:cxn ang="0">
                  <a:pos x="33" y="227"/>
                </a:cxn>
                <a:cxn ang="0">
                  <a:pos x="47" y="211"/>
                </a:cxn>
                <a:cxn ang="0">
                  <a:pos x="69" y="201"/>
                </a:cxn>
                <a:cxn ang="0">
                  <a:pos x="79" y="189"/>
                </a:cxn>
                <a:cxn ang="0">
                  <a:pos x="84" y="181"/>
                </a:cxn>
                <a:cxn ang="0">
                  <a:pos x="84" y="178"/>
                </a:cxn>
                <a:cxn ang="0">
                  <a:pos x="98" y="170"/>
                </a:cxn>
                <a:cxn ang="0">
                  <a:pos x="98" y="160"/>
                </a:cxn>
                <a:cxn ang="0">
                  <a:pos x="106" y="158"/>
                </a:cxn>
                <a:cxn ang="0">
                  <a:pos x="110" y="148"/>
                </a:cxn>
                <a:cxn ang="0">
                  <a:pos x="120" y="136"/>
                </a:cxn>
                <a:cxn ang="0">
                  <a:pos x="120" y="126"/>
                </a:cxn>
                <a:cxn ang="0">
                  <a:pos x="128" y="116"/>
                </a:cxn>
                <a:cxn ang="0">
                  <a:pos x="134" y="97"/>
                </a:cxn>
                <a:cxn ang="0">
                  <a:pos x="138" y="83"/>
                </a:cxn>
                <a:cxn ang="0">
                  <a:pos x="140" y="77"/>
                </a:cxn>
                <a:cxn ang="0">
                  <a:pos x="149" y="59"/>
                </a:cxn>
                <a:cxn ang="0">
                  <a:pos x="153" y="51"/>
                </a:cxn>
                <a:cxn ang="0">
                  <a:pos x="157" y="32"/>
                </a:cxn>
                <a:cxn ang="0">
                  <a:pos x="163" y="2"/>
                </a:cxn>
                <a:cxn ang="0">
                  <a:pos x="155" y="0"/>
                </a:cxn>
                <a:cxn ang="0">
                  <a:pos x="136" y="10"/>
                </a:cxn>
                <a:cxn ang="0">
                  <a:pos x="118" y="10"/>
                </a:cxn>
                <a:cxn ang="0">
                  <a:pos x="106" y="14"/>
                </a:cxn>
                <a:cxn ang="0">
                  <a:pos x="98" y="20"/>
                </a:cxn>
                <a:cxn ang="0">
                  <a:pos x="84" y="24"/>
                </a:cxn>
                <a:cxn ang="0">
                  <a:pos x="81" y="22"/>
                </a:cxn>
                <a:cxn ang="0">
                  <a:pos x="71" y="20"/>
                </a:cxn>
                <a:cxn ang="0">
                  <a:pos x="47" y="24"/>
                </a:cxn>
                <a:cxn ang="0">
                  <a:pos x="43" y="20"/>
                </a:cxn>
                <a:cxn ang="0">
                  <a:pos x="31" y="6"/>
                </a:cxn>
                <a:cxn ang="0">
                  <a:pos x="17" y="24"/>
                </a:cxn>
                <a:cxn ang="0">
                  <a:pos x="27" y="36"/>
                </a:cxn>
                <a:cxn ang="0">
                  <a:pos x="35" y="47"/>
                </a:cxn>
                <a:cxn ang="0">
                  <a:pos x="88" y="71"/>
                </a:cxn>
                <a:cxn ang="0">
                  <a:pos x="65" y="138"/>
                </a:cxn>
                <a:cxn ang="0">
                  <a:pos x="37" y="142"/>
                </a:cxn>
                <a:cxn ang="0">
                  <a:pos x="17" y="148"/>
                </a:cxn>
                <a:cxn ang="0">
                  <a:pos x="0" y="176"/>
                </a:cxn>
                <a:cxn ang="0">
                  <a:pos x="14" y="256"/>
                </a:cxn>
                <a:cxn ang="0">
                  <a:pos x="15" y="256"/>
                </a:cxn>
              </a:cxnLst>
              <a:rect l="0" t="0" r="r" b="b"/>
              <a:pathLst>
                <a:path w="163" h="256">
                  <a:moveTo>
                    <a:pt x="15" y="256"/>
                  </a:moveTo>
                  <a:lnTo>
                    <a:pt x="15" y="256"/>
                  </a:lnTo>
                  <a:lnTo>
                    <a:pt x="17" y="248"/>
                  </a:lnTo>
                  <a:lnTo>
                    <a:pt x="17" y="246"/>
                  </a:lnTo>
                  <a:lnTo>
                    <a:pt x="23" y="241"/>
                  </a:lnTo>
                  <a:lnTo>
                    <a:pt x="23" y="237"/>
                  </a:lnTo>
                  <a:lnTo>
                    <a:pt x="31" y="231"/>
                  </a:lnTo>
                  <a:lnTo>
                    <a:pt x="33" y="227"/>
                  </a:lnTo>
                  <a:lnTo>
                    <a:pt x="41" y="221"/>
                  </a:lnTo>
                  <a:lnTo>
                    <a:pt x="47" y="211"/>
                  </a:lnTo>
                  <a:lnTo>
                    <a:pt x="57" y="207"/>
                  </a:lnTo>
                  <a:lnTo>
                    <a:pt x="69" y="201"/>
                  </a:lnTo>
                  <a:lnTo>
                    <a:pt x="69" y="197"/>
                  </a:lnTo>
                  <a:lnTo>
                    <a:pt x="79" y="189"/>
                  </a:lnTo>
                  <a:lnTo>
                    <a:pt x="81" y="185"/>
                  </a:lnTo>
                  <a:lnTo>
                    <a:pt x="84" y="181"/>
                  </a:lnTo>
                  <a:lnTo>
                    <a:pt x="84" y="179"/>
                  </a:lnTo>
                  <a:lnTo>
                    <a:pt x="84" y="178"/>
                  </a:lnTo>
                  <a:lnTo>
                    <a:pt x="90" y="178"/>
                  </a:lnTo>
                  <a:lnTo>
                    <a:pt x="98" y="170"/>
                  </a:lnTo>
                  <a:lnTo>
                    <a:pt x="98" y="166"/>
                  </a:lnTo>
                  <a:lnTo>
                    <a:pt x="98" y="160"/>
                  </a:lnTo>
                  <a:lnTo>
                    <a:pt x="100" y="160"/>
                  </a:lnTo>
                  <a:lnTo>
                    <a:pt x="106" y="158"/>
                  </a:lnTo>
                  <a:lnTo>
                    <a:pt x="110" y="156"/>
                  </a:lnTo>
                  <a:lnTo>
                    <a:pt x="110" y="148"/>
                  </a:lnTo>
                  <a:lnTo>
                    <a:pt x="116" y="138"/>
                  </a:lnTo>
                  <a:lnTo>
                    <a:pt x="120" y="136"/>
                  </a:lnTo>
                  <a:lnTo>
                    <a:pt x="120" y="130"/>
                  </a:lnTo>
                  <a:lnTo>
                    <a:pt x="120" y="126"/>
                  </a:lnTo>
                  <a:lnTo>
                    <a:pt x="124" y="120"/>
                  </a:lnTo>
                  <a:lnTo>
                    <a:pt x="128" y="116"/>
                  </a:lnTo>
                  <a:lnTo>
                    <a:pt x="128" y="109"/>
                  </a:lnTo>
                  <a:lnTo>
                    <a:pt x="134" y="97"/>
                  </a:lnTo>
                  <a:lnTo>
                    <a:pt x="136" y="83"/>
                  </a:lnTo>
                  <a:lnTo>
                    <a:pt x="138" y="83"/>
                  </a:lnTo>
                  <a:lnTo>
                    <a:pt x="138" y="79"/>
                  </a:lnTo>
                  <a:lnTo>
                    <a:pt x="140" y="77"/>
                  </a:lnTo>
                  <a:lnTo>
                    <a:pt x="149" y="63"/>
                  </a:lnTo>
                  <a:lnTo>
                    <a:pt x="149" y="59"/>
                  </a:lnTo>
                  <a:lnTo>
                    <a:pt x="149" y="53"/>
                  </a:lnTo>
                  <a:lnTo>
                    <a:pt x="153" y="51"/>
                  </a:lnTo>
                  <a:lnTo>
                    <a:pt x="153" y="47"/>
                  </a:lnTo>
                  <a:lnTo>
                    <a:pt x="157" y="32"/>
                  </a:lnTo>
                  <a:lnTo>
                    <a:pt x="161" y="16"/>
                  </a:lnTo>
                  <a:lnTo>
                    <a:pt x="163" y="2"/>
                  </a:lnTo>
                  <a:lnTo>
                    <a:pt x="157" y="0"/>
                  </a:lnTo>
                  <a:lnTo>
                    <a:pt x="155" y="0"/>
                  </a:lnTo>
                  <a:lnTo>
                    <a:pt x="153" y="2"/>
                  </a:lnTo>
                  <a:lnTo>
                    <a:pt x="136" y="10"/>
                  </a:lnTo>
                  <a:lnTo>
                    <a:pt x="126" y="10"/>
                  </a:lnTo>
                  <a:lnTo>
                    <a:pt x="118" y="10"/>
                  </a:lnTo>
                  <a:lnTo>
                    <a:pt x="112" y="12"/>
                  </a:lnTo>
                  <a:lnTo>
                    <a:pt x="106" y="14"/>
                  </a:lnTo>
                  <a:lnTo>
                    <a:pt x="100" y="14"/>
                  </a:lnTo>
                  <a:lnTo>
                    <a:pt x="98" y="20"/>
                  </a:lnTo>
                  <a:lnTo>
                    <a:pt x="88" y="22"/>
                  </a:lnTo>
                  <a:lnTo>
                    <a:pt x="84" y="24"/>
                  </a:lnTo>
                  <a:lnTo>
                    <a:pt x="82" y="24"/>
                  </a:lnTo>
                  <a:lnTo>
                    <a:pt x="81" y="22"/>
                  </a:lnTo>
                  <a:lnTo>
                    <a:pt x="79" y="20"/>
                  </a:lnTo>
                  <a:lnTo>
                    <a:pt x="71" y="20"/>
                  </a:lnTo>
                  <a:lnTo>
                    <a:pt x="63" y="22"/>
                  </a:lnTo>
                  <a:lnTo>
                    <a:pt x="47" y="24"/>
                  </a:lnTo>
                  <a:lnTo>
                    <a:pt x="47" y="22"/>
                  </a:lnTo>
                  <a:lnTo>
                    <a:pt x="43" y="20"/>
                  </a:lnTo>
                  <a:lnTo>
                    <a:pt x="37" y="16"/>
                  </a:lnTo>
                  <a:lnTo>
                    <a:pt x="31" y="6"/>
                  </a:lnTo>
                  <a:lnTo>
                    <a:pt x="23" y="16"/>
                  </a:lnTo>
                  <a:lnTo>
                    <a:pt x="17" y="24"/>
                  </a:lnTo>
                  <a:lnTo>
                    <a:pt x="25" y="32"/>
                  </a:lnTo>
                  <a:lnTo>
                    <a:pt x="27" y="36"/>
                  </a:lnTo>
                  <a:lnTo>
                    <a:pt x="31" y="42"/>
                  </a:lnTo>
                  <a:lnTo>
                    <a:pt x="35" y="47"/>
                  </a:lnTo>
                  <a:lnTo>
                    <a:pt x="43" y="51"/>
                  </a:lnTo>
                  <a:lnTo>
                    <a:pt x="88" y="71"/>
                  </a:lnTo>
                  <a:lnTo>
                    <a:pt x="110" y="71"/>
                  </a:lnTo>
                  <a:lnTo>
                    <a:pt x="65" y="138"/>
                  </a:lnTo>
                  <a:lnTo>
                    <a:pt x="45" y="138"/>
                  </a:lnTo>
                  <a:lnTo>
                    <a:pt x="37" y="142"/>
                  </a:lnTo>
                  <a:lnTo>
                    <a:pt x="23" y="142"/>
                  </a:lnTo>
                  <a:lnTo>
                    <a:pt x="17" y="148"/>
                  </a:lnTo>
                  <a:lnTo>
                    <a:pt x="8" y="168"/>
                  </a:lnTo>
                  <a:lnTo>
                    <a:pt x="0" y="176"/>
                  </a:lnTo>
                  <a:lnTo>
                    <a:pt x="0" y="245"/>
                  </a:lnTo>
                  <a:lnTo>
                    <a:pt x="14" y="256"/>
                  </a:lnTo>
                  <a:lnTo>
                    <a:pt x="15" y="256"/>
                  </a:lnTo>
                  <a:lnTo>
                    <a:pt x="15" y="256"/>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000" name="Freeform 744">
              <a:extLst>
                <a:ext uri="{FF2B5EF4-FFF2-40B4-BE49-F238E27FC236}">
                  <a16:creationId xmlns:a16="http://schemas.microsoft.com/office/drawing/2014/main" id="{9B24CA93-ABE4-B84B-9F51-2F4C401D6A59}"/>
                </a:ext>
              </a:extLst>
            </p:cNvPr>
            <p:cNvSpPr>
              <a:spLocks/>
            </p:cNvSpPr>
            <p:nvPr/>
          </p:nvSpPr>
          <p:spPr bwMode="gray">
            <a:xfrm>
              <a:off x="4695827" y="4338633"/>
              <a:ext cx="93662" cy="115887"/>
            </a:xfrm>
            <a:custGeom>
              <a:avLst/>
              <a:gdLst/>
              <a:ahLst/>
              <a:cxnLst>
                <a:cxn ang="0">
                  <a:pos x="4" y="23"/>
                </a:cxn>
                <a:cxn ang="0">
                  <a:pos x="4" y="23"/>
                </a:cxn>
                <a:cxn ang="0">
                  <a:pos x="0" y="27"/>
                </a:cxn>
                <a:cxn ang="0">
                  <a:pos x="4" y="33"/>
                </a:cxn>
                <a:cxn ang="0">
                  <a:pos x="8" y="43"/>
                </a:cxn>
                <a:cxn ang="0">
                  <a:pos x="6" y="43"/>
                </a:cxn>
                <a:cxn ang="0">
                  <a:pos x="4" y="43"/>
                </a:cxn>
                <a:cxn ang="0">
                  <a:pos x="6" y="45"/>
                </a:cxn>
                <a:cxn ang="0">
                  <a:pos x="10" y="47"/>
                </a:cxn>
                <a:cxn ang="0">
                  <a:pos x="10" y="55"/>
                </a:cxn>
                <a:cxn ang="0">
                  <a:pos x="10" y="59"/>
                </a:cxn>
                <a:cxn ang="0">
                  <a:pos x="14" y="59"/>
                </a:cxn>
                <a:cxn ang="0">
                  <a:pos x="14" y="57"/>
                </a:cxn>
                <a:cxn ang="0">
                  <a:pos x="16" y="57"/>
                </a:cxn>
                <a:cxn ang="0">
                  <a:pos x="18" y="65"/>
                </a:cxn>
                <a:cxn ang="0">
                  <a:pos x="21" y="67"/>
                </a:cxn>
                <a:cxn ang="0">
                  <a:pos x="23" y="69"/>
                </a:cxn>
                <a:cxn ang="0">
                  <a:pos x="33" y="73"/>
                </a:cxn>
                <a:cxn ang="0">
                  <a:pos x="35" y="67"/>
                </a:cxn>
                <a:cxn ang="0">
                  <a:pos x="37" y="59"/>
                </a:cxn>
                <a:cxn ang="0">
                  <a:pos x="49" y="49"/>
                </a:cxn>
                <a:cxn ang="0">
                  <a:pos x="49" y="45"/>
                </a:cxn>
                <a:cxn ang="0">
                  <a:pos x="53" y="43"/>
                </a:cxn>
                <a:cxn ang="0">
                  <a:pos x="55" y="43"/>
                </a:cxn>
                <a:cxn ang="0">
                  <a:pos x="55" y="39"/>
                </a:cxn>
                <a:cxn ang="0">
                  <a:pos x="59" y="37"/>
                </a:cxn>
                <a:cxn ang="0">
                  <a:pos x="51" y="37"/>
                </a:cxn>
                <a:cxn ang="0">
                  <a:pos x="51" y="33"/>
                </a:cxn>
                <a:cxn ang="0">
                  <a:pos x="53" y="27"/>
                </a:cxn>
                <a:cxn ang="0">
                  <a:pos x="49" y="20"/>
                </a:cxn>
                <a:cxn ang="0">
                  <a:pos x="49" y="18"/>
                </a:cxn>
                <a:cxn ang="0">
                  <a:pos x="45" y="16"/>
                </a:cxn>
                <a:cxn ang="0">
                  <a:pos x="43" y="16"/>
                </a:cxn>
                <a:cxn ang="0">
                  <a:pos x="43" y="14"/>
                </a:cxn>
                <a:cxn ang="0">
                  <a:pos x="43" y="6"/>
                </a:cxn>
                <a:cxn ang="0">
                  <a:pos x="37" y="4"/>
                </a:cxn>
                <a:cxn ang="0">
                  <a:pos x="35" y="4"/>
                </a:cxn>
                <a:cxn ang="0">
                  <a:pos x="33" y="4"/>
                </a:cxn>
                <a:cxn ang="0">
                  <a:pos x="27" y="4"/>
                </a:cxn>
                <a:cxn ang="0">
                  <a:pos x="21" y="0"/>
                </a:cxn>
                <a:cxn ang="0">
                  <a:pos x="18" y="0"/>
                </a:cxn>
                <a:cxn ang="0">
                  <a:pos x="16" y="6"/>
                </a:cxn>
                <a:cxn ang="0">
                  <a:pos x="16" y="14"/>
                </a:cxn>
                <a:cxn ang="0">
                  <a:pos x="14" y="16"/>
                </a:cxn>
                <a:cxn ang="0">
                  <a:pos x="10" y="18"/>
                </a:cxn>
                <a:cxn ang="0">
                  <a:pos x="8" y="20"/>
                </a:cxn>
                <a:cxn ang="0">
                  <a:pos x="8" y="23"/>
                </a:cxn>
                <a:cxn ang="0">
                  <a:pos x="6" y="25"/>
                </a:cxn>
                <a:cxn ang="0">
                  <a:pos x="4" y="23"/>
                </a:cxn>
                <a:cxn ang="0">
                  <a:pos x="4" y="23"/>
                </a:cxn>
              </a:cxnLst>
              <a:rect l="0" t="0" r="r" b="b"/>
              <a:pathLst>
                <a:path w="59" h="73">
                  <a:moveTo>
                    <a:pt x="4" y="23"/>
                  </a:moveTo>
                  <a:lnTo>
                    <a:pt x="4" y="23"/>
                  </a:lnTo>
                  <a:lnTo>
                    <a:pt x="0" y="27"/>
                  </a:lnTo>
                  <a:lnTo>
                    <a:pt x="4" y="33"/>
                  </a:lnTo>
                  <a:lnTo>
                    <a:pt x="8" y="43"/>
                  </a:lnTo>
                  <a:lnTo>
                    <a:pt x="6" y="43"/>
                  </a:lnTo>
                  <a:lnTo>
                    <a:pt x="4" y="43"/>
                  </a:lnTo>
                  <a:lnTo>
                    <a:pt x="6" y="45"/>
                  </a:lnTo>
                  <a:lnTo>
                    <a:pt x="10" y="47"/>
                  </a:lnTo>
                  <a:lnTo>
                    <a:pt x="10" y="55"/>
                  </a:lnTo>
                  <a:lnTo>
                    <a:pt x="10" y="59"/>
                  </a:lnTo>
                  <a:lnTo>
                    <a:pt x="14" y="59"/>
                  </a:lnTo>
                  <a:lnTo>
                    <a:pt x="14" y="57"/>
                  </a:lnTo>
                  <a:lnTo>
                    <a:pt x="16" y="57"/>
                  </a:lnTo>
                  <a:lnTo>
                    <a:pt x="18" y="65"/>
                  </a:lnTo>
                  <a:lnTo>
                    <a:pt x="21" y="67"/>
                  </a:lnTo>
                  <a:lnTo>
                    <a:pt x="23" y="69"/>
                  </a:lnTo>
                  <a:lnTo>
                    <a:pt x="33" y="73"/>
                  </a:lnTo>
                  <a:lnTo>
                    <a:pt x="35" y="67"/>
                  </a:lnTo>
                  <a:lnTo>
                    <a:pt x="37" y="59"/>
                  </a:lnTo>
                  <a:lnTo>
                    <a:pt x="49" y="49"/>
                  </a:lnTo>
                  <a:lnTo>
                    <a:pt x="49" y="45"/>
                  </a:lnTo>
                  <a:lnTo>
                    <a:pt x="53" y="43"/>
                  </a:lnTo>
                  <a:lnTo>
                    <a:pt x="55" y="43"/>
                  </a:lnTo>
                  <a:lnTo>
                    <a:pt x="55" y="39"/>
                  </a:lnTo>
                  <a:lnTo>
                    <a:pt x="59" y="37"/>
                  </a:lnTo>
                  <a:lnTo>
                    <a:pt x="51" y="37"/>
                  </a:lnTo>
                  <a:lnTo>
                    <a:pt x="51" y="33"/>
                  </a:lnTo>
                  <a:lnTo>
                    <a:pt x="53" y="27"/>
                  </a:lnTo>
                  <a:lnTo>
                    <a:pt x="49" y="20"/>
                  </a:lnTo>
                  <a:lnTo>
                    <a:pt x="49" y="18"/>
                  </a:lnTo>
                  <a:lnTo>
                    <a:pt x="45" y="16"/>
                  </a:lnTo>
                  <a:lnTo>
                    <a:pt x="43" y="16"/>
                  </a:lnTo>
                  <a:lnTo>
                    <a:pt x="43" y="14"/>
                  </a:lnTo>
                  <a:lnTo>
                    <a:pt x="43" y="6"/>
                  </a:lnTo>
                  <a:lnTo>
                    <a:pt x="37" y="4"/>
                  </a:lnTo>
                  <a:lnTo>
                    <a:pt x="35" y="4"/>
                  </a:lnTo>
                  <a:lnTo>
                    <a:pt x="33" y="4"/>
                  </a:lnTo>
                  <a:lnTo>
                    <a:pt x="27" y="4"/>
                  </a:lnTo>
                  <a:lnTo>
                    <a:pt x="21" y="0"/>
                  </a:lnTo>
                  <a:lnTo>
                    <a:pt x="18" y="0"/>
                  </a:lnTo>
                  <a:lnTo>
                    <a:pt x="16" y="6"/>
                  </a:lnTo>
                  <a:lnTo>
                    <a:pt x="16" y="14"/>
                  </a:lnTo>
                  <a:lnTo>
                    <a:pt x="14" y="16"/>
                  </a:lnTo>
                  <a:lnTo>
                    <a:pt x="10" y="18"/>
                  </a:lnTo>
                  <a:lnTo>
                    <a:pt x="8" y="20"/>
                  </a:lnTo>
                  <a:lnTo>
                    <a:pt x="8" y="23"/>
                  </a:lnTo>
                  <a:lnTo>
                    <a:pt x="6" y="25"/>
                  </a:lnTo>
                  <a:lnTo>
                    <a:pt x="4" y="23"/>
                  </a:lnTo>
                  <a:lnTo>
                    <a:pt x="4" y="23"/>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001" name="Freeform 745">
              <a:extLst>
                <a:ext uri="{FF2B5EF4-FFF2-40B4-BE49-F238E27FC236}">
                  <a16:creationId xmlns:a16="http://schemas.microsoft.com/office/drawing/2014/main" id="{ECD41FA0-2BFB-BC43-9A31-9581638FEFD8}"/>
                </a:ext>
              </a:extLst>
            </p:cNvPr>
            <p:cNvSpPr>
              <a:spLocks/>
            </p:cNvSpPr>
            <p:nvPr/>
          </p:nvSpPr>
          <p:spPr bwMode="gray">
            <a:xfrm>
              <a:off x="4592640" y="4116383"/>
              <a:ext cx="155575" cy="152399"/>
            </a:xfrm>
            <a:custGeom>
              <a:avLst/>
              <a:gdLst/>
              <a:ahLst/>
              <a:cxnLst>
                <a:cxn ang="0">
                  <a:pos x="17" y="10"/>
                </a:cxn>
                <a:cxn ang="0">
                  <a:pos x="16" y="28"/>
                </a:cxn>
                <a:cxn ang="0">
                  <a:pos x="10" y="41"/>
                </a:cxn>
                <a:cxn ang="0">
                  <a:pos x="6" y="41"/>
                </a:cxn>
                <a:cxn ang="0">
                  <a:pos x="6" y="49"/>
                </a:cxn>
                <a:cxn ang="0">
                  <a:pos x="0" y="49"/>
                </a:cxn>
                <a:cxn ang="0">
                  <a:pos x="8" y="61"/>
                </a:cxn>
                <a:cxn ang="0">
                  <a:pos x="14" y="71"/>
                </a:cxn>
                <a:cxn ang="0">
                  <a:pos x="19" y="69"/>
                </a:cxn>
                <a:cxn ang="0">
                  <a:pos x="27" y="69"/>
                </a:cxn>
                <a:cxn ang="0">
                  <a:pos x="33" y="67"/>
                </a:cxn>
                <a:cxn ang="0">
                  <a:pos x="39" y="69"/>
                </a:cxn>
                <a:cxn ang="0">
                  <a:pos x="61" y="67"/>
                </a:cxn>
                <a:cxn ang="0">
                  <a:pos x="67" y="69"/>
                </a:cxn>
                <a:cxn ang="0">
                  <a:pos x="61" y="77"/>
                </a:cxn>
                <a:cxn ang="0">
                  <a:pos x="29" y="79"/>
                </a:cxn>
                <a:cxn ang="0">
                  <a:pos x="27" y="81"/>
                </a:cxn>
                <a:cxn ang="0">
                  <a:pos x="14" y="87"/>
                </a:cxn>
                <a:cxn ang="0">
                  <a:pos x="14" y="89"/>
                </a:cxn>
                <a:cxn ang="0">
                  <a:pos x="17" y="96"/>
                </a:cxn>
                <a:cxn ang="0">
                  <a:pos x="33" y="89"/>
                </a:cxn>
                <a:cxn ang="0">
                  <a:pos x="61" y="89"/>
                </a:cxn>
                <a:cxn ang="0">
                  <a:pos x="73" y="91"/>
                </a:cxn>
                <a:cxn ang="0">
                  <a:pos x="83" y="95"/>
                </a:cxn>
                <a:cxn ang="0">
                  <a:pos x="90" y="95"/>
                </a:cxn>
                <a:cxn ang="0">
                  <a:pos x="94" y="79"/>
                </a:cxn>
                <a:cxn ang="0">
                  <a:pos x="90" y="71"/>
                </a:cxn>
                <a:cxn ang="0">
                  <a:pos x="86" y="67"/>
                </a:cxn>
                <a:cxn ang="0">
                  <a:pos x="90" y="55"/>
                </a:cxn>
                <a:cxn ang="0">
                  <a:pos x="90" y="49"/>
                </a:cxn>
                <a:cxn ang="0">
                  <a:pos x="90" y="41"/>
                </a:cxn>
                <a:cxn ang="0">
                  <a:pos x="81" y="35"/>
                </a:cxn>
                <a:cxn ang="0">
                  <a:pos x="75" y="31"/>
                </a:cxn>
                <a:cxn ang="0">
                  <a:pos x="75" y="22"/>
                </a:cxn>
                <a:cxn ang="0">
                  <a:pos x="67" y="20"/>
                </a:cxn>
                <a:cxn ang="0">
                  <a:pos x="65" y="18"/>
                </a:cxn>
                <a:cxn ang="0">
                  <a:pos x="61" y="8"/>
                </a:cxn>
                <a:cxn ang="0">
                  <a:pos x="51" y="2"/>
                </a:cxn>
                <a:cxn ang="0">
                  <a:pos x="33" y="0"/>
                </a:cxn>
                <a:cxn ang="0">
                  <a:pos x="29" y="2"/>
                </a:cxn>
                <a:cxn ang="0">
                  <a:pos x="25" y="4"/>
                </a:cxn>
                <a:cxn ang="0">
                  <a:pos x="17" y="10"/>
                </a:cxn>
              </a:cxnLst>
              <a:rect l="0" t="0" r="r" b="b"/>
              <a:pathLst>
                <a:path w="98" h="96">
                  <a:moveTo>
                    <a:pt x="17" y="10"/>
                  </a:moveTo>
                  <a:lnTo>
                    <a:pt x="17" y="10"/>
                  </a:lnTo>
                  <a:lnTo>
                    <a:pt x="16" y="20"/>
                  </a:lnTo>
                  <a:lnTo>
                    <a:pt x="16" y="28"/>
                  </a:lnTo>
                  <a:lnTo>
                    <a:pt x="16" y="31"/>
                  </a:lnTo>
                  <a:lnTo>
                    <a:pt x="10" y="41"/>
                  </a:lnTo>
                  <a:lnTo>
                    <a:pt x="8" y="41"/>
                  </a:lnTo>
                  <a:lnTo>
                    <a:pt x="6" y="41"/>
                  </a:lnTo>
                  <a:lnTo>
                    <a:pt x="6" y="47"/>
                  </a:lnTo>
                  <a:lnTo>
                    <a:pt x="6" y="49"/>
                  </a:lnTo>
                  <a:lnTo>
                    <a:pt x="4" y="49"/>
                  </a:lnTo>
                  <a:lnTo>
                    <a:pt x="0" y="49"/>
                  </a:lnTo>
                  <a:lnTo>
                    <a:pt x="6" y="55"/>
                  </a:lnTo>
                  <a:lnTo>
                    <a:pt x="8" y="61"/>
                  </a:lnTo>
                  <a:lnTo>
                    <a:pt x="8" y="69"/>
                  </a:lnTo>
                  <a:lnTo>
                    <a:pt x="14" y="71"/>
                  </a:lnTo>
                  <a:lnTo>
                    <a:pt x="16" y="69"/>
                  </a:lnTo>
                  <a:lnTo>
                    <a:pt x="19" y="69"/>
                  </a:lnTo>
                  <a:lnTo>
                    <a:pt x="23" y="69"/>
                  </a:lnTo>
                  <a:lnTo>
                    <a:pt x="27" y="69"/>
                  </a:lnTo>
                  <a:lnTo>
                    <a:pt x="29" y="67"/>
                  </a:lnTo>
                  <a:lnTo>
                    <a:pt x="33" y="67"/>
                  </a:lnTo>
                  <a:lnTo>
                    <a:pt x="37" y="69"/>
                  </a:lnTo>
                  <a:lnTo>
                    <a:pt x="39" y="69"/>
                  </a:lnTo>
                  <a:lnTo>
                    <a:pt x="47" y="67"/>
                  </a:lnTo>
                  <a:lnTo>
                    <a:pt x="61" y="67"/>
                  </a:lnTo>
                  <a:lnTo>
                    <a:pt x="65" y="67"/>
                  </a:lnTo>
                  <a:lnTo>
                    <a:pt x="67" y="69"/>
                  </a:lnTo>
                  <a:lnTo>
                    <a:pt x="65" y="77"/>
                  </a:lnTo>
                  <a:lnTo>
                    <a:pt x="61" y="77"/>
                  </a:lnTo>
                  <a:lnTo>
                    <a:pt x="33" y="79"/>
                  </a:lnTo>
                  <a:lnTo>
                    <a:pt x="29" y="79"/>
                  </a:lnTo>
                  <a:lnTo>
                    <a:pt x="27" y="79"/>
                  </a:lnTo>
                  <a:lnTo>
                    <a:pt x="27" y="81"/>
                  </a:lnTo>
                  <a:lnTo>
                    <a:pt x="14" y="85"/>
                  </a:lnTo>
                  <a:lnTo>
                    <a:pt x="14" y="87"/>
                  </a:lnTo>
                  <a:lnTo>
                    <a:pt x="16" y="87"/>
                  </a:lnTo>
                  <a:lnTo>
                    <a:pt x="14" y="89"/>
                  </a:lnTo>
                  <a:lnTo>
                    <a:pt x="14" y="91"/>
                  </a:lnTo>
                  <a:lnTo>
                    <a:pt x="17" y="96"/>
                  </a:lnTo>
                  <a:lnTo>
                    <a:pt x="25" y="95"/>
                  </a:lnTo>
                  <a:lnTo>
                    <a:pt x="33" y="89"/>
                  </a:lnTo>
                  <a:lnTo>
                    <a:pt x="45" y="89"/>
                  </a:lnTo>
                  <a:lnTo>
                    <a:pt x="61" y="89"/>
                  </a:lnTo>
                  <a:lnTo>
                    <a:pt x="65" y="91"/>
                  </a:lnTo>
                  <a:lnTo>
                    <a:pt x="73" y="91"/>
                  </a:lnTo>
                  <a:lnTo>
                    <a:pt x="77" y="91"/>
                  </a:lnTo>
                  <a:lnTo>
                    <a:pt x="83" y="95"/>
                  </a:lnTo>
                  <a:lnTo>
                    <a:pt x="84" y="95"/>
                  </a:lnTo>
                  <a:lnTo>
                    <a:pt x="90" y="95"/>
                  </a:lnTo>
                  <a:lnTo>
                    <a:pt x="98" y="91"/>
                  </a:lnTo>
                  <a:lnTo>
                    <a:pt x="94" y="79"/>
                  </a:lnTo>
                  <a:lnTo>
                    <a:pt x="94" y="77"/>
                  </a:lnTo>
                  <a:lnTo>
                    <a:pt x="90" y="71"/>
                  </a:lnTo>
                  <a:lnTo>
                    <a:pt x="86" y="69"/>
                  </a:lnTo>
                  <a:lnTo>
                    <a:pt x="86" y="67"/>
                  </a:lnTo>
                  <a:lnTo>
                    <a:pt x="90" y="59"/>
                  </a:lnTo>
                  <a:lnTo>
                    <a:pt x="90" y="55"/>
                  </a:lnTo>
                  <a:lnTo>
                    <a:pt x="90" y="51"/>
                  </a:lnTo>
                  <a:lnTo>
                    <a:pt x="90" y="49"/>
                  </a:lnTo>
                  <a:lnTo>
                    <a:pt x="86" y="47"/>
                  </a:lnTo>
                  <a:lnTo>
                    <a:pt x="90" y="41"/>
                  </a:lnTo>
                  <a:lnTo>
                    <a:pt x="84" y="35"/>
                  </a:lnTo>
                  <a:lnTo>
                    <a:pt x="81" y="35"/>
                  </a:lnTo>
                  <a:lnTo>
                    <a:pt x="77" y="35"/>
                  </a:lnTo>
                  <a:lnTo>
                    <a:pt x="75" y="31"/>
                  </a:lnTo>
                  <a:lnTo>
                    <a:pt x="75" y="26"/>
                  </a:lnTo>
                  <a:lnTo>
                    <a:pt x="75" y="22"/>
                  </a:lnTo>
                  <a:lnTo>
                    <a:pt x="73" y="20"/>
                  </a:lnTo>
                  <a:lnTo>
                    <a:pt x="67" y="20"/>
                  </a:lnTo>
                  <a:lnTo>
                    <a:pt x="65" y="20"/>
                  </a:lnTo>
                  <a:lnTo>
                    <a:pt x="65" y="18"/>
                  </a:lnTo>
                  <a:lnTo>
                    <a:pt x="63" y="10"/>
                  </a:lnTo>
                  <a:lnTo>
                    <a:pt x="61" y="8"/>
                  </a:lnTo>
                  <a:lnTo>
                    <a:pt x="55" y="2"/>
                  </a:lnTo>
                  <a:lnTo>
                    <a:pt x="51" y="2"/>
                  </a:lnTo>
                  <a:lnTo>
                    <a:pt x="37" y="2"/>
                  </a:lnTo>
                  <a:lnTo>
                    <a:pt x="33" y="0"/>
                  </a:lnTo>
                  <a:lnTo>
                    <a:pt x="29" y="0"/>
                  </a:lnTo>
                  <a:lnTo>
                    <a:pt x="29" y="2"/>
                  </a:lnTo>
                  <a:lnTo>
                    <a:pt x="27" y="4"/>
                  </a:lnTo>
                  <a:lnTo>
                    <a:pt x="25" y="4"/>
                  </a:lnTo>
                  <a:lnTo>
                    <a:pt x="23" y="8"/>
                  </a:lnTo>
                  <a:lnTo>
                    <a:pt x="17" y="10"/>
                  </a:lnTo>
                  <a:lnTo>
                    <a:pt x="17" y="1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002" name="Freeform 746">
              <a:extLst>
                <a:ext uri="{FF2B5EF4-FFF2-40B4-BE49-F238E27FC236}">
                  <a16:creationId xmlns:a16="http://schemas.microsoft.com/office/drawing/2014/main" id="{7E563C08-9FD1-AA43-B87E-FD0E53F5B505}"/>
                </a:ext>
              </a:extLst>
            </p:cNvPr>
            <p:cNvSpPr>
              <a:spLocks/>
            </p:cNvSpPr>
            <p:nvPr/>
          </p:nvSpPr>
          <p:spPr bwMode="gray">
            <a:xfrm>
              <a:off x="5821365" y="4735507"/>
              <a:ext cx="65088" cy="50799"/>
            </a:xfrm>
            <a:custGeom>
              <a:avLst/>
              <a:gdLst/>
              <a:ahLst/>
              <a:cxnLst>
                <a:cxn ang="0">
                  <a:pos x="2" y="14"/>
                </a:cxn>
                <a:cxn ang="0">
                  <a:pos x="2" y="14"/>
                </a:cxn>
                <a:cxn ang="0">
                  <a:pos x="0" y="18"/>
                </a:cxn>
                <a:cxn ang="0">
                  <a:pos x="0" y="20"/>
                </a:cxn>
                <a:cxn ang="0">
                  <a:pos x="0" y="22"/>
                </a:cxn>
                <a:cxn ang="0">
                  <a:pos x="2" y="26"/>
                </a:cxn>
                <a:cxn ang="0">
                  <a:pos x="8" y="28"/>
                </a:cxn>
                <a:cxn ang="0">
                  <a:pos x="10" y="26"/>
                </a:cxn>
                <a:cxn ang="0">
                  <a:pos x="12" y="22"/>
                </a:cxn>
                <a:cxn ang="0">
                  <a:pos x="16" y="26"/>
                </a:cxn>
                <a:cxn ang="0">
                  <a:pos x="18" y="32"/>
                </a:cxn>
                <a:cxn ang="0">
                  <a:pos x="24" y="30"/>
                </a:cxn>
                <a:cxn ang="0">
                  <a:pos x="26" y="28"/>
                </a:cxn>
                <a:cxn ang="0">
                  <a:pos x="26" y="26"/>
                </a:cxn>
                <a:cxn ang="0">
                  <a:pos x="26" y="22"/>
                </a:cxn>
                <a:cxn ang="0">
                  <a:pos x="28" y="22"/>
                </a:cxn>
                <a:cxn ang="0">
                  <a:pos x="35" y="26"/>
                </a:cxn>
                <a:cxn ang="0">
                  <a:pos x="37" y="26"/>
                </a:cxn>
                <a:cxn ang="0">
                  <a:pos x="41" y="26"/>
                </a:cxn>
                <a:cxn ang="0">
                  <a:pos x="41" y="20"/>
                </a:cxn>
                <a:cxn ang="0">
                  <a:pos x="41" y="10"/>
                </a:cxn>
                <a:cxn ang="0">
                  <a:pos x="35" y="0"/>
                </a:cxn>
                <a:cxn ang="0">
                  <a:pos x="33" y="2"/>
                </a:cxn>
                <a:cxn ang="0">
                  <a:pos x="28" y="4"/>
                </a:cxn>
                <a:cxn ang="0">
                  <a:pos x="24" y="8"/>
                </a:cxn>
                <a:cxn ang="0">
                  <a:pos x="18" y="4"/>
                </a:cxn>
                <a:cxn ang="0">
                  <a:pos x="8" y="0"/>
                </a:cxn>
                <a:cxn ang="0">
                  <a:pos x="8" y="2"/>
                </a:cxn>
                <a:cxn ang="0">
                  <a:pos x="10" y="4"/>
                </a:cxn>
                <a:cxn ang="0">
                  <a:pos x="8" y="14"/>
                </a:cxn>
                <a:cxn ang="0">
                  <a:pos x="2" y="14"/>
                </a:cxn>
                <a:cxn ang="0">
                  <a:pos x="2" y="14"/>
                </a:cxn>
              </a:cxnLst>
              <a:rect l="0" t="0" r="r" b="b"/>
              <a:pathLst>
                <a:path w="41" h="32">
                  <a:moveTo>
                    <a:pt x="2" y="14"/>
                  </a:moveTo>
                  <a:lnTo>
                    <a:pt x="2" y="14"/>
                  </a:lnTo>
                  <a:lnTo>
                    <a:pt x="0" y="18"/>
                  </a:lnTo>
                  <a:lnTo>
                    <a:pt x="0" y="20"/>
                  </a:lnTo>
                  <a:lnTo>
                    <a:pt x="0" y="22"/>
                  </a:lnTo>
                  <a:lnTo>
                    <a:pt x="2" y="26"/>
                  </a:lnTo>
                  <a:lnTo>
                    <a:pt x="8" y="28"/>
                  </a:lnTo>
                  <a:lnTo>
                    <a:pt x="10" y="26"/>
                  </a:lnTo>
                  <a:lnTo>
                    <a:pt x="12" y="22"/>
                  </a:lnTo>
                  <a:lnTo>
                    <a:pt x="16" y="26"/>
                  </a:lnTo>
                  <a:lnTo>
                    <a:pt x="18" y="32"/>
                  </a:lnTo>
                  <a:lnTo>
                    <a:pt x="24" y="30"/>
                  </a:lnTo>
                  <a:lnTo>
                    <a:pt x="26" y="28"/>
                  </a:lnTo>
                  <a:lnTo>
                    <a:pt x="26" y="26"/>
                  </a:lnTo>
                  <a:lnTo>
                    <a:pt x="26" y="22"/>
                  </a:lnTo>
                  <a:lnTo>
                    <a:pt x="28" y="22"/>
                  </a:lnTo>
                  <a:lnTo>
                    <a:pt x="35" y="26"/>
                  </a:lnTo>
                  <a:lnTo>
                    <a:pt x="37" y="26"/>
                  </a:lnTo>
                  <a:lnTo>
                    <a:pt x="41" y="26"/>
                  </a:lnTo>
                  <a:lnTo>
                    <a:pt x="41" y="20"/>
                  </a:lnTo>
                  <a:lnTo>
                    <a:pt x="41" y="10"/>
                  </a:lnTo>
                  <a:lnTo>
                    <a:pt x="35" y="0"/>
                  </a:lnTo>
                  <a:lnTo>
                    <a:pt x="33" y="2"/>
                  </a:lnTo>
                  <a:lnTo>
                    <a:pt x="28" y="4"/>
                  </a:lnTo>
                  <a:lnTo>
                    <a:pt x="24" y="8"/>
                  </a:lnTo>
                  <a:lnTo>
                    <a:pt x="18" y="4"/>
                  </a:lnTo>
                  <a:lnTo>
                    <a:pt x="8" y="0"/>
                  </a:lnTo>
                  <a:lnTo>
                    <a:pt x="8" y="2"/>
                  </a:lnTo>
                  <a:lnTo>
                    <a:pt x="10" y="4"/>
                  </a:lnTo>
                  <a:lnTo>
                    <a:pt x="8" y="14"/>
                  </a:lnTo>
                  <a:lnTo>
                    <a:pt x="2" y="14"/>
                  </a:lnTo>
                  <a:lnTo>
                    <a:pt x="2" y="14"/>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003" name="Freeform 747">
              <a:extLst>
                <a:ext uri="{FF2B5EF4-FFF2-40B4-BE49-F238E27FC236}">
                  <a16:creationId xmlns:a16="http://schemas.microsoft.com/office/drawing/2014/main" id="{F0315362-278A-9D45-874C-390F978C034C}"/>
                </a:ext>
              </a:extLst>
            </p:cNvPr>
            <p:cNvSpPr>
              <a:spLocks/>
            </p:cNvSpPr>
            <p:nvPr/>
          </p:nvSpPr>
          <p:spPr bwMode="gray">
            <a:xfrm>
              <a:off x="5124452" y="4206870"/>
              <a:ext cx="325438" cy="328612"/>
            </a:xfrm>
            <a:custGeom>
              <a:avLst/>
              <a:gdLst/>
              <a:ahLst/>
              <a:cxnLst>
                <a:cxn ang="0">
                  <a:pos x="100" y="185"/>
                </a:cxn>
                <a:cxn ang="0">
                  <a:pos x="98" y="175"/>
                </a:cxn>
                <a:cxn ang="0">
                  <a:pos x="102" y="164"/>
                </a:cxn>
                <a:cxn ang="0">
                  <a:pos x="116" y="158"/>
                </a:cxn>
                <a:cxn ang="0">
                  <a:pos x="130" y="160"/>
                </a:cxn>
                <a:cxn ang="0">
                  <a:pos x="136" y="166"/>
                </a:cxn>
                <a:cxn ang="0">
                  <a:pos x="143" y="156"/>
                </a:cxn>
                <a:cxn ang="0">
                  <a:pos x="147" y="138"/>
                </a:cxn>
                <a:cxn ang="0">
                  <a:pos x="153" y="126"/>
                </a:cxn>
                <a:cxn ang="0">
                  <a:pos x="159" y="110"/>
                </a:cxn>
                <a:cxn ang="0">
                  <a:pos x="177" y="99"/>
                </a:cxn>
                <a:cxn ang="0">
                  <a:pos x="177" y="89"/>
                </a:cxn>
                <a:cxn ang="0">
                  <a:pos x="181" y="79"/>
                </a:cxn>
                <a:cxn ang="0">
                  <a:pos x="185" y="67"/>
                </a:cxn>
                <a:cxn ang="0">
                  <a:pos x="195" y="55"/>
                </a:cxn>
                <a:cxn ang="0">
                  <a:pos x="203" y="47"/>
                </a:cxn>
                <a:cxn ang="0">
                  <a:pos x="199" y="32"/>
                </a:cxn>
                <a:cxn ang="0">
                  <a:pos x="179" y="6"/>
                </a:cxn>
                <a:cxn ang="0">
                  <a:pos x="171" y="12"/>
                </a:cxn>
                <a:cxn ang="0">
                  <a:pos x="142" y="10"/>
                </a:cxn>
                <a:cxn ang="0">
                  <a:pos x="124" y="18"/>
                </a:cxn>
                <a:cxn ang="0">
                  <a:pos x="106" y="18"/>
                </a:cxn>
                <a:cxn ang="0">
                  <a:pos x="96" y="10"/>
                </a:cxn>
                <a:cxn ang="0">
                  <a:pos x="78" y="16"/>
                </a:cxn>
                <a:cxn ang="0">
                  <a:pos x="69" y="8"/>
                </a:cxn>
                <a:cxn ang="0">
                  <a:pos x="59" y="0"/>
                </a:cxn>
                <a:cxn ang="0">
                  <a:pos x="25" y="12"/>
                </a:cxn>
                <a:cxn ang="0">
                  <a:pos x="17" y="30"/>
                </a:cxn>
                <a:cxn ang="0">
                  <a:pos x="13" y="51"/>
                </a:cxn>
                <a:cxn ang="0">
                  <a:pos x="15" y="59"/>
                </a:cxn>
                <a:cxn ang="0">
                  <a:pos x="15" y="75"/>
                </a:cxn>
                <a:cxn ang="0">
                  <a:pos x="15" y="79"/>
                </a:cxn>
                <a:cxn ang="0">
                  <a:pos x="13" y="91"/>
                </a:cxn>
                <a:cxn ang="0">
                  <a:pos x="8" y="104"/>
                </a:cxn>
                <a:cxn ang="0">
                  <a:pos x="4" y="108"/>
                </a:cxn>
                <a:cxn ang="0">
                  <a:pos x="4" y="120"/>
                </a:cxn>
                <a:cxn ang="0">
                  <a:pos x="4" y="138"/>
                </a:cxn>
                <a:cxn ang="0">
                  <a:pos x="4" y="164"/>
                </a:cxn>
                <a:cxn ang="0">
                  <a:pos x="23" y="164"/>
                </a:cxn>
                <a:cxn ang="0">
                  <a:pos x="43" y="175"/>
                </a:cxn>
                <a:cxn ang="0">
                  <a:pos x="51" y="179"/>
                </a:cxn>
                <a:cxn ang="0">
                  <a:pos x="59" y="207"/>
                </a:cxn>
                <a:cxn ang="0">
                  <a:pos x="75" y="205"/>
                </a:cxn>
                <a:cxn ang="0">
                  <a:pos x="80" y="205"/>
                </a:cxn>
                <a:cxn ang="0">
                  <a:pos x="88" y="197"/>
                </a:cxn>
                <a:cxn ang="0">
                  <a:pos x="96" y="199"/>
                </a:cxn>
                <a:cxn ang="0">
                  <a:pos x="98" y="197"/>
                </a:cxn>
              </a:cxnLst>
              <a:rect l="0" t="0" r="r" b="b"/>
              <a:pathLst>
                <a:path w="205" h="207">
                  <a:moveTo>
                    <a:pt x="98" y="197"/>
                  </a:moveTo>
                  <a:lnTo>
                    <a:pt x="98" y="193"/>
                  </a:lnTo>
                  <a:lnTo>
                    <a:pt x="100" y="185"/>
                  </a:lnTo>
                  <a:lnTo>
                    <a:pt x="98" y="183"/>
                  </a:lnTo>
                  <a:lnTo>
                    <a:pt x="98" y="179"/>
                  </a:lnTo>
                  <a:lnTo>
                    <a:pt x="98" y="175"/>
                  </a:lnTo>
                  <a:lnTo>
                    <a:pt x="100" y="173"/>
                  </a:lnTo>
                  <a:lnTo>
                    <a:pt x="100" y="170"/>
                  </a:lnTo>
                  <a:lnTo>
                    <a:pt x="102" y="164"/>
                  </a:lnTo>
                  <a:lnTo>
                    <a:pt x="106" y="160"/>
                  </a:lnTo>
                  <a:lnTo>
                    <a:pt x="108" y="160"/>
                  </a:lnTo>
                  <a:lnTo>
                    <a:pt x="116" y="158"/>
                  </a:lnTo>
                  <a:lnTo>
                    <a:pt x="120" y="156"/>
                  </a:lnTo>
                  <a:lnTo>
                    <a:pt x="128" y="158"/>
                  </a:lnTo>
                  <a:lnTo>
                    <a:pt x="130" y="160"/>
                  </a:lnTo>
                  <a:lnTo>
                    <a:pt x="128" y="168"/>
                  </a:lnTo>
                  <a:lnTo>
                    <a:pt x="134" y="168"/>
                  </a:lnTo>
                  <a:lnTo>
                    <a:pt x="136" y="166"/>
                  </a:lnTo>
                  <a:lnTo>
                    <a:pt x="138" y="160"/>
                  </a:lnTo>
                  <a:lnTo>
                    <a:pt x="142" y="158"/>
                  </a:lnTo>
                  <a:lnTo>
                    <a:pt x="143" y="156"/>
                  </a:lnTo>
                  <a:lnTo>
                    <a:pt x="142" y="150"/>
                  </a:lnTo>
                  <a:lnTo>
                    <a:pt x="143" y="144"/>
                  </a:lnTo>
                  <a:lnTo>
                    <a:pt x="147" y="138"/>
                  </a:lnTo>
                  <a:lnTo>
                    <a:pt x="149" y="136"/>
                  </a:lnTo>
                  <a:lnTo>
                    <a:pt x="153" y="130"/>
                  </a:lnTo>
                  <a:lnTo>
                    <a:pt x="153" y="126"/>
                  </a:lnTo>
                  <a:lnTo>
                    <a:pt x="157" y="120"/>
                  </a:lnTo>
                  <a:lnTo>
                    <a:pt x="159" y="116"/>
                  </a:lnTo>
                  <a:lnTo>
                    <a:pt x="159" y="110"/>
                  </a:lnTo>
                  <a:lnTo>
                    <a:pt x="161" y="106"/>
                  </a:lnTo>
                  <a:lnTo>
                    <a:pt x="165" y="104"/>
                  </a:lnTo>
                  <a:lnTo>
                    <a:pt x="177" y="99"/>
                  </a:lnTo>
                  <a:lnTo>
                    <a:pt x="179" y="97"/>
                  </a:lnTo>
                  <a:lnTo>
                    <a:pt x="179" y="95"/>
                  </a:lnTo>
                  <a:lnTo>
                    <a:pt x="177" y="89"/>
                  </a:lnTo>
                  <a:lnTo>
                    <a:pt x="177" y="87"/>
                  </a:lnTo>
                  <a:lnTo>
                    <a:pt x="179" y="81"/>
                  </a:lnTo>
                  <a:lnTo>
                    <a:pt x="181" y="79"/>
                  </a:lnTo>
                  <a:lnTo>
                    <a:pt x="185" y="75"/>
                  </a:lnTo>
                  <a:lnTo>
                    <a:pt x="185" y="69"/>
                  </a:lnTo>
                  <a:lnTo>
                    <a:pt x="185" y="67"/>
                  </a:lnTo>
                  <a:lnTo>
                    <a:pt x="189" y="61"/>
                  </a:lnTo>
                  <a:lnTo>
                    <a:pt x="191" y="57"/>
                  </a:lnTo>
                  <a:lnTo>
                    <a:pt x="195" y="55"/>
                  </a:lnTo>
                  <a:lnTo>
                    <a:pt x="197" y="51"/>
                  </a:lnTo>
                  <a:lnTo>
                    <a:pt x="199" y="51"/>
                  </a:lnTo>
                  <a:lnTo>
                    <a:pt x="203" y="47"/>
                  </a:lnTo>
                  <a:lnTo>
                    <a:pt x="205" y="38"/>
                  </a:lnTo>
                  <a:lnTo>
                    <a:pt x="203" y="36"/>
                  </a:lnTo>
                  <a:lnTo>
                    <a:pt x="199" y="32"/>
                  </a:lnTo>
                  <a:lnTo>
                    <a:pt x="199" y="18"/>
                  </a:lnTo>
                  <a:lnTo>
                    <a:pt x="191" y="0"/>
                  </a:lnTo>
                  <a:lnTo>
                    <a:pt x="179" y="6"/>
                  </a:lnTo>
                  <a:lnTo>
                    <a:pt x="177" y="8"/>
                  </a:lnTo>
                  <a:lnTo>
                    <a:pt x="175" y="10"/>
                  </a:lnTo>
                  <a:lnTo>
                    <a:pt x="171" y="12"/>
                  </a:lnTo>
                  <a:lnTo>
                    <a:pt x="161" y="12"/>
                  </a:lnTo>
                  <a:lnTo>
                    <a:pt x="151" y="12"/>
                  </a:lnTo>
                  <a:lnTo>
                    <a:pt x="142" y="10"/>
                  </a:lnTo>
                  <a:lnTo>
                    <a:pt x="134" y="10"/>
                  </a:lnTo>
                  <a:lnTo>
                    <a:pt x="126" y="12"/>
                  </a:lnTo>
                  <a:lnTo>
                    <a:pt x="124" y="18"/>
                  </a:lnTo>
                  <a:lnTo>
                    <a:pt x="120" y="18"/>
                  </a:lnTo>
                  <a:lnTo>
                    <a:pt x="118" y="18"/>
                  </a:lnTo>
                  <a:lnTo>
                    <a:pt x="106" y="18"/>
                  </a:lnTo>
                  <a:lnTo>
                    <a:pt x="98" y="16"/>
                  </a:lnTo>
                  <a:lnTo>
                    <a:pt x="98" y="12"/>
                  </a:lnTo>
                  <a:lnTo>
                    <a:pt x="96" y="10"/>
                  </a:lnTo>
                  <a:lnTo>
                    <a:pt x="90" y="10"/>
                  </a:lnTo>
                  <a:lnTo>
                    <a:pt x="86" y="16"/>
                  </a:lnTo>
                  <a:lnTo>
                    <a:pt x="78" y="16"/>
                  </a:lnTo>
                  <a:lnTo>
                    <a:pt x="73" y="16"/>
                  </a:lnTo>
                  <a:lnTo>
                    <a:pt x="71" y="10"/>
                  </a:lnTo>
                  <a:lnTo>
                    <a:pt x="69" y="8"/>
                  </a:lnTo>
                  <a:lnTo>
                    <a:pt x="65" y="6"/>
                  </a:lnTo>
                  <a:lnTo>
                    <a:pt x="61" y="2"/>
                  </a:lnTo>
                  <a:lnTo>
                    <a:pt x="59" y="0"/>
                  </a:lnTo>
                  <a:lnTo>
                    <a:pt x="51" y="2"/>
                  </a:lnTo>
                  <a:lnTo>
                    <a:pt x="43" y="2"/>
                  </a:lnTo>
                  <a:lnTo>
                    <a:pt x="25" y="12"/>
                  </a:lnTo>
                  <a:lnTo>
                    <a:pt x="25" y="20"/>
                  </a:lnTo>
                  <a:lnTo>
                    <a:pt x="23" y="28"/>
                  </a:lnTo>
                  <a:lnTo>
                    <a:pt x="17" y="30"/>
                  </a:lnTo>
                  <a:lnTo>
                    <a:pt x="13" y="45"/>
                  </a:lnTo>
                  <a:lnTo>
                    <a:pt x="13" y="47"/>
                  </a:lnTo>
                  <a:lnTo>
                    <a:pt x="13" y="51"/>
                  </a:lnTo>
                  <a:lnTo>
                    <a:pt x="13" y="55"/>
                  </a:lnTo>
                  <a:lnTo>
                    <a:pt x="10" y="57"/>
                  </a:lnTo>
                  <a:lnTo>
                    <a:pt x="15" y="59"/>
                  </a:lnTo>
                  <a:lnTo>
                    <a:pt x="17" y="65"/>
                  </a:lnTo>
                  <a:lnTo>
                    <a:pt x="15" y="69"/>
                  </a:lnTo>
                  <a:lnTo>
                    <a:pt x="15" y="75"/>
                  </a:lnTo>
                  <a:lnTo>
                    <a:pt x="15" y="77"/>
                  </a:lnTo>
                  <a:lnTo>
                    <a:pt x="17" y="79"/>
                  </a:lnTo>
                  <a:lnTo>
                    <a:pt x="15" y="79"/>
                  </a:lnTo>
                  <a:lnTo>
                    <a:pt x="13" y="81"/>
                  </a:lnTo>
                  <a:lnTo>
                    <a:pt x="13" y="87"/>
                  </a:lnTo>
                  <a:lnTo>
                    <a:pt x="13" y="91"/>
                  </a:lnTo>
                  <a:lnTo>
                    <a:pt x="10" y="97"/>
                  </a:lnTo>
                  <a:lnTo>
                    <a:pt x="8" y="99"/>
                  </a:lnTo>
                  <a:lnTo>
                    <a:pt x="8" y="104"/>
                  </a:lnTo>
                  <a:lnTo>
                    <a:pt x="8" y="108"/>
                  </a:lnTo>
                  <a:lnTo>
                    <a:pt x="6" y="108"/>
                  </a:lnTo>
                  <a:lnTo>
                    <a:pt x="4" y="108"/>
                  </a:lnTo>
                  <a:lnTo>
                    <a:pt x="4" y="110"/>
                  </a:lnTo>
                  <a:lnTo>
                    <a:pt x="4" y="116"/>
                  </a:lnTo>
                  <a:lnTo>
                    <a:pt x="4" y="120"/>
                  </a:lnTo>
                  <a:lnTo>
                    <a:pt x="4" y="126"/>
                  </a:lnTo>
                  <a:lnTo>
                    <a:pt x="0" y="134"/>
                  </a:lnTo>
                  <a:lnTo>
                    <a:pt x="4" y="138"/>
                  </a:lnTo>
                  <a:lnTo>
                    <a:pt x="6" y="144"/>
                  </a:lnTo>
                  <a:lnTo>
                    <a:pt x="6" y="150"/>
                  </a:lnTo>
                  <a:lnTo>
                    <a:pt x="4" y="164"/>
                  </a:lnTo>
                  <a:lnTo>
                    <a:pt x="15" y="160"/>
                  </a:lnTo>
                  <a:lnTo>
                    <a:pt x="13" y="164"/>
                  </a:lnTo>
                  <a:lnTo>
                    <a:pt x="23" y="164"/>
                  </a:lnTo>
                  <a:lnTo>
                    <a:pt x="33" y="164"/>
                  </a:lnTo>
                  <a:lnTo>
                    <a:pt x="37" y="168"/>
                  </a:lnTo>
                  <a:lnTo>
                    <a:pt x="43" y="175"/>
                  </a:lnTo>
                  <a:lnTo>
                    <a:pt x="47" y="175"/>
                  </a:lnTo>
                  <a:lnTo>
                    <a:pt x="47" y="179"/>
                  </a:lnTo>
                  <a:lnTo>
                    <a:pt x="51" y="179"/>
                  </a:lnTo>
                  <a:lnTo>
                    <a:pt x="53" y="187"/>
                  </a:lnTo>
                  <a:lnTo>
                    <a:pt x="47" y="189"/>
                  </a:lnTo>
                  <a:lnTo>
                    <a:pt x="59" y="207"/>
                  </a:lnTo>
                  <a:lnTo>
                    <a:pt x="73" y="207"/>
                  </a:lnTo>
                  <a:lnTo>
                    <a:pt x="73" y="205"/>
                  </a:lnTo>
                  <a:lnTo>
                    <a:pt x="75" y="205"/>
                  </a:lnTo>
                  <a:lnTo>
                    <a:pt x="78" y="205"/>
                  </a:lnTo>
                  <a:lnTo>
                    <a:pt x="80" y="203"/>
                  </a:lnTo>
                  <a:lnTo>
                    <a:pt x="80" y="205"/>
                  </a:lnTo>
                  <a:lnTo>
                    <a:pt x="82" y="205"/>
                  </a:lnTo>
                  <a:lnTo>
                    <a:pt x="86" y="203"/>
                  </a:lnTo>
                  <a:lnTo>
                    <a:pt x="88" y="197"/>
                  </a:lnTo>
                  <a:lnTo>
                    <a:pt x="92" y="197"/>
                  </a:lnTo>
                  <a:lnTo>
                    <a:pt x="96" y="203"/>
                  </a:lnTo>
                  <a:lnTo>
                    <a:pt x="96" y="199"/>
                  </a:lnTo>
                  <a:lnTo>
                    <a:pt x="96" y="197"/>
                  </a:lnTo>
                  <a:lnTo>
                    <a:pt x="98" y="197"/>
                  </a:lnTo>
                  <a:lnTo>
                    <a:pt x="98" y="197"/>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004" name="Freeform 748">
              <a:extLst>
                <a:ext uri="{FF2B5EF4-FFF2-40B4-BE49-F238E27FC236}">
                  <a16:creationId xmlns:a16="http://schemas.microsoft.com/office/drawing/2014/main" id="{9A6BFD36-23BC-8B49-A52D-145C03E001CA}"/>
                </a:ext>
              </a:extLst>
            </p:cNvPr>
            <p:cNvSpPr>
              <a:spLocks/>
            </p:cNvSpPr>
            <p:nvPr/>
          </p:nvSpPr>
          <p:spPr bwMode="gray">
            <a:xfrm>
              <a:off x="5048252" y="3897307"/>
              <a:ext cx="428625" cy="381000"/>
            </a:xfrm>
            <a:custGeom>
              <a:avLst/>
              <a:gdLst/>
              <a:ahLst/>
              <a:cxnLst>
                <a:cxn ang="0">
                  <a:pos x="241" y="20"/>
                </a:cxn>
                <a:cxn ang="0">
                  <a:pos x="199" y="0"/>
                </a:cxn>
                <a:cxn ang="0">
                  <a:pos x="99" y="85"/>
                </a:cxn>
                <a:cxn ang="0">
                  <a:pos x="75" y="136"/>
                </a:cxn>
                <a:cxn ang="0">
                  <a:pos x="71" y="148"/>
                </a:cxn>
                <a:cxn ang="0">
                  <a:pos x="58" y="154"/>
                </a:cxn>
                <a:cxn ang="0">
                  <a:pos x="36" y="162"/>
                </a:cxn>
                <a:cxn ang="0">
                  <a:pos x="18" y="166"/>
                </a:cxn>
                <a:cxn ang="0">
                  <a:pos x="8" y="166"/>
                </a:cxn>
                <a:cxn ang="0">
                  <a:pos x="2" y="167"/>
                </a:cxn>
                <a:cxn ang="0">
                  <a:pos x="6" y="183"/>
                </a:cxn>
                <a:cxn ang="0">
                  <a:pos x="18" y="195"/>
                </a:cxn>
                <a:cxn ang="0">
                  <a:pos x="28" y="211"/>
                </a:cxn>
                <a:cxn ang="0">
                  <a:pos x="30" y="217"/>
                </a:cxn>
                <a:cxn ang="0">
                  <a:pos x="34" y="236"/>
                </a:cxn>
                <a:cxn ang="0">
                  <a:pos x="44" y="227"/>
                </a:cxn>
                <a:cxn ang="0">
                  <a:pos x="52" y="233"/>
                </a:cxn>
                <a:cxn ang="0">
                  <a:pos x="61" y="240"/>
                </a:cxn>
                <a:cxn ang="0">
                  <a:pos x="71" y="223"/>
                </a:cxn>
                <a:cxn ang="0">
                  <a:pos x="73" y="207"/>
                </a:cxn>
                <a:cxn ang="0">
                  <a:pos x="99" y="197"/>
                </a:cxn>
                <a:cxn ang="0">
                  <a:pos x="109" y="197"/>
                </a:cxn>
                <a:cxn ang="0">
                  <a:pos x="117" y="203"/>
                </a:cxn>
                <a:cxn ang="0">
                  <a:pos x="121" y="211"/>
                </a:cxn>
                <a:cxn ang="0">
                  <a:pos x="134" y="211"/>
                </a:cxn>
                <a:cxn ang="0">
                  <a:pos x="144" y="205"/>
                </a:cxn>
                <a:cxn ang="0">
                  <a:pos x="146" y="211"/>
                </a:cxn>
                <a:cxn ang="0">
                  <a:pos x="166" y="213"/>
                </a:cxn>
                <a:cxn ang="0">
                  <a:pos x="172" y="213"/>
                </a:cxn>
                <a:cxn ang="0">
                  <a:pos x="182" y="205"/>
                </a:cxn>
                <a:cxn ang="0">
                  <a:pos x="199" y="207"/>
                </a:cxn>
                <a:cxn ang="0">
                  <a:pos x="219" y="207"/>
                </a:cxn>
                <a:cxn ang="0">
                  <a:pos x="225" y="203"/>
                </a:cxn>
                <a:cxn ang="0">
                  <a:pos x="237" y="195"/>
                </a:cxn>
                <a:cxn ang="0">
                  <a:pos x="264" y="156"/>
                </a:cxn>
                <a:cxn ang="0">
                  <a:pos x="264" y="87"/>
                </a:cxn>
                <a:cxn ang="0">
                  <a:pos x="270" y="69"/>
                </a:cxn>
                <a:cxn ang="0">
                  <a:pos x="268" y="59"/>
                </a:cxn>
                <a:cxn ang="0">
                  <a:pos x="253" y="10"/>
                </a:cxn>
              </a:cxnLst>
              <a:rect l="0" t="0" r="r" b="b"/>
              <a:pathLst>
                <a:path w="270" h="240">
                  <a:moveTo>
                    <a:pt x="253" y="10"/>
                  </a:moveTo>
                  <a:lnTo>
                    <a:pt x="241" y="20"/>
                  </a:lnTo>
                  <a:lnTo>
                    <a:pt x="241" y="22"/>
                  </a:lnTo>
                  <a:lnTo>
                    <a:pt x="199" y="0"/>
                  </a:lnTo>
                  <a:lnTo>
                    <a:pt x="109" y="67"/>
                  </a:lnTo>
                  <a:lnTo>
                    <a:pt x="99" y="85"/>
                  </a:lnTo>
                  <a:lnTo>
                    <a:pt x="73" y="89"/>
                  </a:lnTo>
                  <a:lnTo>
                    <a:pt x="75" y="136"/>
                  </a:lnTo>
                  <a:lnTo>
                    <a:pt x="71" y="142"/>
                  </a:lnTo>
                  <a:lnTo>
                    <a:pt x="71" y="148"/>
                  </a:lnTo>
                  <a:lnTo>
                    <a:pt x="67" y="154"/>
                  </a:lnTo>
                  <a:lnTo>
                    <a:pt x="58" y="154"/>
                  </a:lnTo>
                  <a:lnTo>
                    <a:pt x="52" y="158"/>
                  </a:lnTo>
                  <a:lnTo>
                    <a:pt x="36" y="162"/>
                  </a:lnTo>
                  <a:lnTo>
                    <a:pt x="28" y="164"/>
                  </a:lnTo>
                  <a:lnTo>
                    <a:pt x="18" y="166"/>
                  </a:lnTo>
                  <a:lnTo>
                    <a:pt x="14" y="166"/>
                  </a:lnTo>
                  <a:lnTo>
                    <a:pt x="8" y="166"/>
                  </a:lnTo>
                  <a:lnTo>
                    <a:pt x="6" y="171"/>
                  </a:lnTo>
                  <a:lnTo>
                    <a:pt x="2" y="167"/>
                  </a:lnTo>
                  <a:lnTo>
                    <a:pt x="0" y="175"/>
                  </a:lnTo>
                  <a:lnTo>
                    <a:pt x="6" y="183"/>
                  </a:lnTo>
                  <a:lnTo>
                    <a:pt x="18" y="191"/>
                  </a:lnTo>
                  <a:lnTo>
                    <a:pt x="18" y="195"/>
                  </a:lnTo>
                  <a:lnTo>
                    <a:pt x="26" y="213"/>
                  </a:lnTo>
                  <a:lnTo>
                    <a:pt x="28" y="211"/>
                  </a:lnTo>
                  <a:lnTo>
                    <a:pt x="30" y="213"/>
                  </a:lnTo>
                  <a:lnTo>
                    <a:pt x="30" y="217"/>
                  </a:lnTo>
                  <a:lnTo>
                    <a:pt x="28" y="221"/>
                  </a:lnTo>
                  <a:lnTo>
                    <a:pt x="34" y="236"/>
                  </a:lnTo>
                  <a:lnTo>
                    <a:pt x="42" y="227"/>
                  </a:lnTo>
                  <a:lnTo>
                    <a:pt x="44" y="227"/>
                  </a:lnTo>
                  <a:lnTo>
                    <a:pt x="48" y="231"/>
                  </a:lnTo>
                  <a:lnTo>
                    <a:pt x="52" y="233"/>
                  </a:lnTo>
                  <a:lnTo>
                    <a:pt x="52" y="234"/>
                  </a:lnTo>
                  <a:lnTo>
                    <a:pt x="61" y="240"/>
                  </a:lnTo>
                  <a:lnTo>
                    <a:pt x="65" y="225"/>
                  </a:lnTo>
                  <a:lnTo>
                    <a:pt x="71" y="223"/>
                  </a:lnTo>
                  <a:lnTo>
                    <a:pt x="73" y="215"/>
                  </a:lnTo>
                  <a:lnTo>
                    <a:pt x="73" y="207"/>
                  </a:lnTo>
                  <a:lnTo>
                    <a:pt x="91" y="197"/>
                  </a:lnTo>
                  <a:lnTo>
                    <a:pt x="99" y="197"/>
                  </a:lnTo>
                  <a:lnTo>
                    <a:pt x="107" y="195"/>
                  </a:lnTo>
                  <a:lnTo>
                    <a:pt x="109" y="197"/>
                  </a:lnTo>
                  <a:lnTo>
                    <a:pt x="113" y="201"/>
                  </a:lnTo>
                  <a:lnTo>
                    <a:pt x="117" y="203"/>
                  </a:lnTo>
                  <a:lnTo>
                    <a:pt x="119" y="205"/>
                  </a:lnTo>
                  <a:lnTo>
                    <a:pt x="121" y="211"/>
                  </a:lnTo>
                  <a:lnTo>
                    <a:pt x="126" y="211"/>
                  </a:lnTo>
                  <a:lnTo>
                    <a:pt x="134" y="211"/>
                  </a:lnTo>
                  <a:lnTo>
                    <a:pt x="138" y="205"/>
                  </a:lnTo>
                  <a:lnTo>
                    <a:pt x="144" y="205"/>
                  </a:lnTo>
                  <a:lnTo>
                    <a:pt x="146" y="207"/>
                  </a:lnTo>
                  <a:lnTo>
                    <a:pt x="146" y="211"/>
                  </a:lnTo>
                  <a:lnTo>
                    <a:pt x="154" y="213"/>
                  </a:lnTo>
                  <a:lnTo>
                    <a:pt x="166" y="213"/>
                  </a:lnTo>
                  <a:lnTo>
                    <a:pt x="168" y="213"/>
                  </a:lnTo>
                  <a:lnTo>
                    <a:pt x="172" y="213"/>
                  </a:lnTo>
                  <a:lnTo>
                    <a:pt x="174" y="207"/>
                  </a:lnTo>
                  <a:lnTo>
                    <a:pt x="182" y="205"/>
                  </a:lnTo>
                  <a:lnTo>
                    <a:pt x="190" y="205"/>
                  </a:lnTo>
                  <a:lnTo>
                    <a:pt x="199" y="207"/>
                  </a:lnTo>
                  <a:lnTo>
                    <a:pt x="209" y="207"/>
                  </a:lnTo>
                  <a:lnTo>
                    <a:pt x="219" y="207"/>
                  </a:lnTo>
                  <a:lnTo>
                    <a:pt x="223" y="205"/>
                  </a:lnTo>
                  <a:lnTo>
                    <a:pt x="225" y="203"/>
                  </a:lnTo>
                  <a:lnTo>
                    <a:pt x="227" y="201"/>
                  </a:lnTo>
                  <a:lnTo>
                    <a:pt x="237" y="195"/>
                  </a:lnTo>
                  <a:lnTo>
                    <a:pt x="237" y="177"/>
                  </a:lnTo>
                  <a:lnTo>
                    <a:pt x="264" y="156"/>
                  </a:lnTo>
                  <a:lnTo>
                    <a:pt x="262" y="124"/>
                  </a:lnTo>
                  <a:lnTo>
                    <a:pt x="264" y="87"/>
                  </a:lnTo>
                  <a:lnTo>
                    <a:pt x="264" y="77"/>
                  </a:lnTo>
                  <a:lnTo>
                    <a:pt x="270" y="69"/>
                  </a:lnTo>
                  <a:lnTo>
                    <a:pt x="270" y="65"/>
                  </a:lnTo>
                  <a:lnTo>
                    <a:pt x="268" y="59"/>
                  </a:lnTo>
                  <a:lnTo>
                    <a:pt x="262" y="51"/>
                  </a:lnTo>
                  <a:lnTo>
                    <a:pt x="253" y="10"/>
                  </a:lnTo>
                  <a:lnTo>
                    <a:pt x="253" y="1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005" name="Freeform 749">
              <a:extLst>
                <a:ext uri="{FF2B5EF4-FFF2-40B4-BE49-F238E27FC236}">
                  <a16:creationId xmlns:a16="http://schemas.microsoft.com/office/drawing/2014/main" id="{FCC9E25F-79D0-9D4E-BFDE-506DC631DD74}"/>
                </a:ext>
              </a:extLst>
            </p:cNvPr>
            <p:cNvSpPr>
              <a:spLocks/>
            </p:cNvSpPr>
            <p:nvPr/>
          </p:nvSpPr>
          <p:spPr bwMode="gray">
            <a:xfrm>
              <a:off x="5373689" y="5229218"/>
              <a:ext cx="354013" cy="400050"/>
            </a:xfrm>
            <a:custGeom>
              <a:avLst/>
              <a:gdLst/>
              <a:ahLst/>
              <a:cxnLst>
                <a:cxn ang="0">
                  <a:pos x="0" y="4"/>
                </a:cxn>
                <a:cxn ang="0">
                  <a:pos x="0" y="14"/>
                </a:cxn>
                <a:cxn ang="0">
                  <a:pos x="0" y="30"/>
                </a:cxn>
                <a:cxn ang="0">
                  <a:pos x="14" y="44"/>
                </a:cxn>
                <a:cxn ang="0">
                  <a:pos x="20" y="54"/>
                </a:cxn>
                <a:cxn ang="0">
                  <a:pos x="22" y="65"/>
                </a:cxn>
                <a:cxn ang="0">
                  <a:pos x="28" y="87"/>
                </a:cxn>
                <a:cxn ang="0">
                  <a:pos x="34" y="91"/>
                </a:cxn>
                <a:cxn ang="0">
                  <a:pos x="34" y="101"/>
                </a:cxn>
                <a:cxn ang="0">
                  <a:pos x="40" y="107"/>
                </a:cxn>
                <a:cxn ang="0">
                  <a:pos x="46" y="113"/>
                </a:cxn>
                <a:cxn ang="0">
                  <a:pos x="48" y="119"/>
                </a:cxn>
                <a:cxn ang="0">
                  <a:pos x="46" y="126"/>
                </a:cxn>
                <a:cxn ang="0">
                  <a:pos x="46" y="136"/>
                </a:cxn>
                <a:cxn ang="0">
                  <a:pos x="46" y="138"/>
                </a:cxn>
                <a:cxn ang="0">
                  <a:pos x="46" y="152"/>
                </a:cxn>
                <a:cxn ang="0">
                  <a:pos x="48" y="162"/>
                </a:cxn>
                <a:cxn ang="0">
                  <a:pos x="51" y="184"/>
                </a:cxn>
                <a:cxn ang="0">
                  <a:pos x="50" y="187"/>
                </a:cxn>
                <a:cxn ang="0">
                  <a:pos x="51" y="199"/>
                </a:cxn>
                <a:cxn ang="0">
                  <a:pos x="55" y="209"/>
                </a:cxn>
                <a:cxn ang="0">
                  <a:pos x="59" y="229"/>
                </a:cxn>
                <a:cxn ang="0">
                  <a:pos x="73" y="237"/>
                </a:cxn>
                <a:cxn ang="0">
                  <a:pos x="75" y="247"/>
                </a:cxn>
                <a:cxn ang="0">
                  <a:pos x="79" y="247"/>
                </a:cxn>
                <a:cxn ang="0">
                  <a:pos x="87" y="239"/>
                </a:cxn>
                <a:cxn ang="0">
                  <a:pos x="93" y="243"/>
                </a:cxn>
                <a:cxn ang="0">
                  <a:pos x="93" y="247"/>
                </a:cxn>
                <a:cxn ang="0">
                  <a:pos x="103" y="252"/>
                </a:cxn>
                <a:cxn ang="0">
                  <a:pos x="111" y="252"/>
                </a:cxn>
                <a:cxn ang="0">
                  <a:pos x="117" y="245"/>
                </a:cxn>
                <a:cxn ang="0">
                  <a:pos x="124" y="243"/>
                </a:cxn>
                <a:cxn ang="0">
                  <a:pos x="130" y="178"/>
                </a:cxn>
                <a:cxn ang="0">
                  <a:pos x="150" y="103"/>
                </a:cxn>
                <a:cxn ang="0">
                  <a:pos x="162" y="32"/>
                </a:cxn>
                <a:cxn ang="0">
                  <a:pos x="201" y="30"/>
                </a:cxn>
                <a:cxn ang="0">
                  <a:pos x="205" y="26"/>
                </a:cxn>
                <a:cxn ang="0">
                  <a:pos x="209" y="26"/>
                </a:cxn>
                <a:cxn ang="0">
                  <a:pos x="215" y="24"/>
                </a:cxn>
                <a:cxn ang="0">
                  <a:pos x="219" y="22"/>
                </a:cxn>
                <a:cxn ang="0">
                  <a:pos x="219" y="20"/>
                </a:cxn>
                <a:cxn ang="0">
                  <a:pos x="215" y="14"/>
                </a:cxn>
                <a:cxn ang="0">
                  <a:pos x="189" y="16"/>
                </a:cxn>
                <a:cxn ang="0">
                  <a:pos x="148" y="22"/>
                </a:cxn>
                <a:cxn ang="0">
                  <a:pos x="136" y="20"/>
                </a:cxn>
                <a:cxn ang="0">
                  <a:pos x="130" y="20"/>
                </a:cxn>
                <a:cxn ang="0">
                  <a:pos x="124" y="16"/>
                </a:cxn>
                <a:cxn ang="0">
                  <a:pos x="117" y="16"/>
                </a:cxn>
                <a:cxn ang="0">
                  <a:pos x="115" y="14"/>
                </a:cxn>
                <a:cxn ang="0">
                  <a:pos x="111" y="12"/>
                </a:cxn>
                <a:cxn ang="0">
                  <a:pos x="105" y="6"/>
                </a:cxn>
                <a:cxn ang="0">
                  <a:pos x="28" y="2"/>
                </a:cxn>
                <a:cxn ang="0">
                  <a:pos x="20" y="2"/>
                </a:cxn>
                <a:cxn ang="0">
                  <a:pos x="14" y="4"/>
                </a:cxn>
                <a:cxn ang="0">
                  <a:pos x="4" y="4"/>
                </a:cxn>
                <a:cxn ang="0">
                  <a:pos x="0" y="4"/>
                </a:cxn>
              </a:cxnLst>
              <a:rect l="0" t="0" r="r" b="b"/>
              <a:pathLst>
                <a:path w="223" h="252">
                  <a:moveTo>
                    <a:pt x="0" y="4"/>
                  </a:moveTo>
                  <a:lnTo>
                    <a:pt x="0" y="4"/>
                  </a:lnTo>
                  <a:lnTo>
                    <a:pt x="2" y="10"/>
                  </a:lnTo>
                  <a:lnTo>
                    <a:pt x="0" y="14"/>
                  </a:lnTo>
                  <a:lnTo>
                    <a:pt x="0" y="24"/>
                  </a:lnTo>
                  <a:lnTo>
                    <a:pt x="0" y="30"/>
                  </a:lnTo>
                  <a:lnTo>
                    <a:pt x="6" y="32"/>
                  </a:lnTo>
                  <a:lnTo>
                    <a:pt x="14" y="44"/>
                  </a:lnTo>
                  <a:lnTo>
                    <a:pt x="20" y="46"/>
                  </a:lnTo>
                  <a:lnTo>
                    <a:pt x="20" y="54"/>
                  </a:lnTo>
                  <a:lnTo>
                    <a:pt x="18" y="55"/>
                  </a:lnTo>
                  <a:lnTo>
                    <a:pt x="22" y="65"/>
                  </a:lnTo>
                  <a:lnTo>
                    <a:pt x="22" y="73"/>
                  </a:lnTo>
                  <a:lnTo>
                    <a:pt x="28" y="87"/>
                  </a:lnTo>
                  <a:lnTo>
                    <a:pt x="32" y="87"/>
                  </a:lnTo>
                  <a:lnTo>
                    <a:pt x="34" y="91"/>
                  </a:lnTo>
                  <a:lnTo>
                    <a:pt x="34" y="93"/>
                  </a:lnTo>
                  <a:lnTo>
                    <a:pt x="34" y="101"/>
                  </a:lnTo>
                  <a:lnTo>
                    <a:pt x="38" y="101"/>
                  </a:lnTo>
                  <a:lnTo>
                    <a:pt x="40" y="107"/>
                  </a:lnTo>
                  <a:lnTo>
                    <a:pt x="46" y="111"/>
                  </a:lnTo>
                  <a:lnTo>
                    <a:pt x="46" y="113"/>
                  </a:lnTo>
                  <a:lnTo>
                    <a:pt x="46" y="117"/>
                  </a:lnTo>
                  <a:lnTo>
                    <a:pt x="48" y="119"/>
                  </a:lnTo>
                  <a:lnTo>
                    <a:pt x="42" y="122"/>
                  </a:lnTo>
                  <a:lnTo>
                    <a:pt x="46" y="126"/>
                  </a:lnTo>
                  <a:lnTo>
                    <a:pt x="46" y="128"/>
                  </a:lnTo>
                  <a:lnTo>
                    <a:pt x="46" y="136"/>
                  </a:lnTo>
                  <a:lnTo>
                    <a:pt x="48" y="138"/>
                  </a:lnTo>
                  <a:lnTo>
                    <a:pt x="46" y="138"/>
                  </a:lnTo>
                  <a:lnTo>
                    <a:pt x="48" y="150"/>
                  </a:lnTo>
                  <a:lnTo>
                    <a:pt x="46" y="152"/>
                  </a:lnTo>
                  <a:lnTo>
                    <a:pt x="46" y="156"/>
                  </a:lnTo>
                  <a:lnTo>
                    <a:pt x="48" y="162"/>
                  </a:lnTo>
                  <a:lnTo>
                    <a:pt x="51" y="170"/>
                  </a:lnTo>
                  <a:lnTo>
                    <a:pt x="51" y="184"/>
                  </a:lnTo>
                  <a:lnTo>
                    <a:pt x="50" y="186"/>
                  </a:lnTo>
                  <a:lnTo>
                    <a:pt x="50" y="187"/>
                  </a:lnTo>
                  <a:lnTo>
                    <a:pt x="51" y="193"/>
                  </a:lnTo>
                  <a:lnTo>
                    <a:pt x="51" y="199"/>
                  </a:lnTo>
                  <a:lnTo>
                    <a:pt x="51" y="209"/>
                  </a:lnTo>
                  <a:lnTo>
                    <a:pt x="55" y="209"/>
                  </a:lnTo>
                  <a:lnTo>
                    <a:pt x="57" y="223"/>
                  </a:lnTo>
                  <a:lnTo>
                    <a:pt x="59" y="229"/>
                  </a:lnTo>
                  <a:lnTo>
                    <a:pt x="67" y="237"/>
                  </a:lnTo>
                  <a:lnTo>
                    <a:pt x="73" y="237"/>
                  </a:lnTo>
                  <a:lnTo>
                    <a:pt x="75" y="243"/>
                  </a:lnTo>
                  <a:lnTo>
                    <a:pt x="75" y="247"/>
                  </a:lnTo>
                  <a:lnTo>
                    <a:pt x="77" y="249"/>
                  </a:lnTo>
                  <a:lnTo>
                    <a:pt x="79" y="247"/>
                  </a:lnTo>
                  <a:lnTo>
                    <a:pt x="85" y="243"/>
                  </a:lnTo>
                  <a:lnTo>
                    <a:pt x="87" y="239"/>
                  </a:lnTo>
                  <a:lnTo>
                    <a:pt x="93" y="239"/>
                  </a:lnTo>
                  <a:lnTo>
                    <a:pt x="93" y="243"/>
                  </a:lnTo>
                  <a:lnTo>
                    <a:pt x="93" y="245"/>
                  </a:lnTo>
                  <a:lnTo>
                    <a:pt x="93" y="247"/>
                  </a:lnTo>
                  <a:lnTo>
                    <a:pt x="95" y="252"/>
                  </a:lnTo>
                  <a:lnTo>
                    <a:pt x="103" y="252"/>
                  </a:lnTo>
                  <a:lnTo>
                    <a:pt x="107" y="252"/>
                  </a:lnTo>
                  <a:lnTo>
                    <a:pt x="111" y="252"/>
                  </a:lnTo>
                  <a:lnTo>
                    <a:pt x="115" y="249"/>
                  </a:lnTo>
                  <a:lnTo>
                    <a:pt x="117" y="245"/>
                  </a:lnTo>
                  <a:lnTo>
                    <a:pt x="120" y="243"/>
                  </a:lnTo>
                  <a:lnTo>
                    <a:pt x="124" y="243"/>
                  </a:lnTo>
                  <a:lnTo>
                    <a:pt x="126" y="243"/>
                  </a:lnTo>
                  <a:lnTo>
                    <a:pt x="130" y="178"/>
                  </a:lnTo>
                  <a:lnTo>
                    <a:pt x="130" y="103"/>
                  </a:lnTo>
                  <a:lnTo>
                    <a:pt x="150" y="103"/>
                  </a:lnTo>
                  <a:lnTo>
                    <a:pt x="150" y="32"/>
                  </a:lnTo>
                  <a:lnTo>
                    <a:pt x="162" y="32"/>
                  </a:lnTo>
                  <a:lnTo>
                    <a:pt x="199" y="30"/>
                  </a:lnTo>
                  <a:lnTo>
                    <a:pt x="201" y="30"/>
                  </a:lnTo>
                  <a:lnTo>
                    <a:pt x="205" y="30"/>
                  </a:lnTo>
                  <a:lnTo>
                    <a:pt x="205" y="26"/>
                  </a:lnTo>
                  <a:lnTo>
                    <a:pt x="207" y="24"/>
                  </a:lnTo>
                  <a:lnTo>
                    <a:pt x="209" y="26"/>
                  </a:lnTo>
                  <a:lnTo>
                    <a:pt x="213" y="26"/>
                  </a:lnTo>
                  <a:lnTo>
                    <a:pt x="215" y="24"/>
                  </a:lnTo>
                  <a:lnTo>
                    <a:pt x="217" y="22"/>
                  </a:lnTo>
                  <a:lnTo>
                    <a:pt x="219" y="22"/>
                  </a:lnTo>
                  <a:lnTo>
                    <a:pt x="223" y="22"/>
                  </a:lnTo>
                  <a:lnTo>
                    <a:pt x="219" y="20"/>
                  </a:lnTo>
                  <a:lnTo>
                    <a:pt x="217" y="16"/>
                  </a:lnTo>
                  <a:lnTo>
                    <a:pt x="215" y="14"/>
                  </a:lnTo>
                  <a:lnTo>
                    <a:pt x="209" y="14"/>
                  </a:lnTo>
                  <a:lnTo>
                    <a:pt x="189" y="16"/>
                  </a:lnTo>
                  <a:lnTo>
                    <a:pt x="152" y="24"/>
                  </a:lnTo>
                  <a:lnTo>
                    <a:pt x="148" y="22"/>
                  </a:lnTo>
                  <a:lnTo>
                    <a:pt x="140" y="20"/>
                  </a:lnTo>
                  <a:lnTo>
                    <a:pt x="136" y="20"/>
                  </a:lnTo>
                  <a:lnTo>
                    <a:pt x="132" y="20"/>
                  </a:lnTo>
                  <a:lnTo>
                    <a:pt x="130" y="20"/>
                  </a:lnTo>
                  <a:lnTo>
                    <a:pt x="126" y="20"/>
                  </a:lnTo>
                  <a:lnTo>
                    <a:pt x="124" y="16"/>
                  </a:lnTo>
                  <a:lnTo>
                    <a:pt x="120" y="16"/>
                  </a:lnTo>
                  <a:lnTo>
                    <a:pt x="117" y="16"/>
                  </a:lnTo>
                  <a:lnTo>
                    <a:pt x="115" y="16"/>
                  </a:lnTo>
                  <a:lnTo>
                    <a:pt x="115" y="14"/>
                  </a:lnTo>
                  <a:lnTo>
                    <a:pt x="113" y="14"/>
                  </a:lnTo>
                  <a:lnTo>
                    <a:pt x="111" y="12"/>
                  </a:lnTo>
                  <a:lnTo>
                    <a:pt x="107" y="10"/>
                  </a:lnTo>
                  <a:lnTo>
                    <a:pt x="105" y="6"/>
                  </a:lnTo>
                  <a:lnTo>
                    <a:pt x="32" y="4"/>
                  </a:lnTo>
                  <a:lnTo>
                    <a:pt x="28" y="2"/>
                  </a:lnTo>
                  <a:lnTo>
                    <a:pt x="22" y="0"/>
                  </a:lnTo>
                  <a:lnTo>
                    <a:pt x="20" y="2"/>
                  </a:lnTo>
                  <a:lnTo>
                    <a:pt x="18" y="2"/>
                  </a:lnTo>
                  <a:lnTo>
                    <a:pt x="14" y="4"/>
                  </a:lnTo>
                  <a:lnTo>
                    <a:pt x="12" y="4"/>
                  </a:lnTo>
                  <a:lnTo>
                    <a:pt x="4" y="4"/>
                  </a:lnTo>
                  <a:lnTo>
                    <a:pt x="0" y="4"/>
                  </a:lnTo>
                  <a:lnTo>
                    <a:pt x="0" y="4"/>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006" name="Freeform 750">
              <a:extLst>
                <a:ext uri="{FF2B5EF4-FFF2-40B4-BE49-F238E27FC236}">
                  <a16:creationId xmlns:a16="http://schemas.microsoft.com/office/drawing/2014/main" id="{1A40BA49-A887-9243-9785-7BBAFF50A01F}"/>
                </a:ext>
              </a:extLst>
            </p:cNvPr>
            <p:cNvSpPr>
              <a:spLocks/>
            </p:cNvSpPr>
            <p:nvPr/>
          </p:nvSpPr>
          <p:spPr bwMode="gray">
            <a:xfrm>
              <a:off x="5862640" y="5035544"/>
              <a:ext cx="280987" cy="515937"/>
            </a:xfrm>
            <a:custGeom>
              <a:avLst/>
              <a:gdLst/>
              <a:ahLst/>
              <a:cxnLst>
                <a:cxn ang="0">
                  <a:pos x="78" y="55"/>
                </a:cxn>
                <a:cxn ang="0">
                  <a:pos x="86" y="73"/>
                </a:cxn>
                <a:cxn ang="0">
                  <a:pos x="92" y="81"/>
                </a:cxn>
                <a:cxn ang="0">
                  <a:pos x="92" y="97"/>
                </a:cxn>
                <a:cxn ang="0">
                  <a:pos x="82" y="101"/>
                </a:cxn>
                <a:cxn ang="0">
                  <a:pos x="82" y="116"/>
                </a:cxn>
                <a:cxn ang="0">
                  <a:pos x="76" y="124"/>
                </a:cxn>
                <a:cxn ang="0">
                  <a:pos x="74" y="116"/>
                </a:cxn>
                <a:cxn ang="0">
                  <a:pos x="57" y="103"/>
                </a:cxn>
                <a:cxn ang="0">
                  <a:pos x="61" y="85"/>
                </a:cxn>
                <a:cxn ang="0">
                  <a:pos x="47" y="81"/>
                </a:cxn>
                <a:cxn ang="0">
                  <a:pos x="39" y="71"/>
                </a:cxn>
                <a:cxn ang="0">
                  <a:pos x="2" y="85"/>
                </a:cxn>
                <a:cxn ang="0">
                  <a:pos x="2" y="103"/>
                </a:cxn>
                <a:cxn ang="0">
                  <a:pos x="29" y="112"/>
                </a:cxn>
                <a:cxn ang="0">
                  <a:pos x="41" y="124"/>
                </a:cxn>
                <a:cxn ang="0">
                  <a:pos x="37" y="134"/>
                </a:cxn>
                <a:cxn ang="0">
                  <a:pos x="45" y="156"/>
                </a:cxn>
                <a:cxn ang="0">
                  <a:pos x="37" y="170"/>
                </a:cxn>
                <a:cxn ang="0">
                  <a:pos x="39" y="176"/>
                </a:cxn>
                <a:cxn ang="0">
                  <a:pos x="37" y="191"/>
                </a:cxn>
                <a:cxn ang="0">
                  <a:pos x="37" y="205"/>
                </a:cxn>
                <a:cxn ang="0">
                  <a:pos x="41" y="211"/>
                </a:cxn>
                <a:cxn ang="0">
                  <a:pos x="21" y="244"/>
                </a:cxn>
                <a:cxn ang="0">
                  <a:pos x="19" y="262"/>
                </a:cxn>
                <a:cxn ang="0">
                  <a:pos x="19" y="290"/>
                </a:cxn>
                <a:cxn ang="0">
                  <a:pos x="21" y="304"/>
                </a:cxn>
                <a:cxn ang="0">
                  <a:pos x="29" y="311"/>
                </a:cxn>
                <a:cxn ang="0">
                  <a:pos x="39" y="325"/>
                </a:cxn>
                <a:cxn ang="0">
                  <a:pos x="33" y="313"/>
                </a:cxn>
                <a:cxn ang="0">
                  <a:pos x="47" y="302"/>
                </a:cxn>
                <a:cxn ang="0">
                  <a:pos x="78" y="288"/>
                </a:cxn>
                <a:cxn ang="0">
                  <a:pos x="84" y="274"/>
                </a:cxn>
                <a:cxn ang="0">
                  <a:pos x="84" y="239"/>
                </a:cxn>
                <a:cxn ang="0">
                  <a:pos x="76" y="205"/>
                </a:cxn>
                <a:cxn ang="0">
                  <a:pos x="73" y="181"/>
                </a:cxn>
                <a:cxn ang="0">
                  <a:pos x="84" y="170"/>
                </a:cxn>
                <a:cxn ang="0">
                  <a:pos x="94" y="162"/>
                </a:cxn>
                <a:cxn ang="0">
                  <a:pos x="110" y="146"/>
                </a:cxn>
                <a:cxn ang="0">
                  <a:pos x="120" y="142"/>
                </a:cxn>
                <a:cxn ang="0">
                  <a:pos x="138" y="134"/>
                </a:cxn>
                <a:cxn ang="0">
                  <a:pos x="151" y="122"/>
                </a:cxn>
                <a:cxn ang="0">
                  <a:pos x="161" y="112"/>
                </a:cxn>
                <a:cxn ang="0">
                  <a:pos x="169" y="103"/>
                </a:cxn>
                <a:cxn ang="0">
                  <a:pos x="175" y="93"/>
                </a:cxn>
                <a:cxn ang="0">
                  <a:pos x="169" y="83"/>
                </a:cxn>
                <a:cxn ang="0">
                  <a:pos x="171" y="67"/>
                </a:cxn>
                <a:cxn ang="0">
                  <a:pos x="177" y="55"/>
                </a:cxn>
                <a:cxn ang="0">
                  <a:pos x="175" y="45"/>
                </a:cxn>
                <a:cxn ang="0">
                  <a:pos x="171" y="12"/>
                </a:cxn>
                <a:cxn ang="0">
                  <a:pos x="155" y="6"/>
                </a:cxn>
                <a:cxn ang="0">
                  <a:pos x="138" y="12"/>
                </a:cxn>
                <a:cxn ang="0">
                  <a:pos x="128" y="14"/>
                </a:cxn>
                <a:cxn ang="0">
                  <a:pos x="120" y="18"/>
                </a:cxn>
                <a:cxn ang="0">
                  <a:pos x="92" y="24"/>
                </a:cxn>
                <a:cxn ang="0">
                  <a:pos x="86" y="16"/>
                </a:cxn>
                <a:cxn ang="0">
                  <a:pos x="74" y="22"/>
                </a:cxn>
                <a:cxn ang="0">
                  <a:pos x="76" y="36"/>
                </a:cxn>
                <a:cxn ang="0">
                  <a:pos x="76" y="53"/>
                </a:cxn>
              </a:cxnLst>
              <a:rect l="0" t="0" r="r" b="b"/>
              <a:pathLst>
                <a:path w="177" h="325">
                  <a:moveTo>
                    <a:pt x="76" y="53"/>
                  </a:moveTo>
                  <a:lnTo>
                    <a:pt x="76" y="53"/>
                  </a:lnTo>
                  <a:lnTo>
                    <a:pt x="78" y="55"/>
                  </a:lnTo>
                  <a:lnTo>
                    <a:pt x="82" y="61"/>
                  </a:lnTo>
                  <a:lnTo>
                    <a:pt x="84" y="67"/>
                  </a:lnTo>
                  <a:lnTo>
                    <a:pt x="86" y="73"/>
                  </a:lnTo>
                  <a:lnTo>
                    <a:pt x="90" y="75"/>
                  </a:lnTo>
                  <a:lnTo>
                    <a:pt x="92" y="75"/>
                  </a:lnTo>
                  <a:lnTo>
                    <a:pt x="92" y="81"/>
                  </a:lnTo>
                  <a:lnTo>
                    <a:pt x="90" y="87"/>
                  </a:lnTo>
                  <a:lnTo>
                    <a:pt x="90" y="93"/>
                  </a:lnTo>
                  <a:lnTo>
                    <a:pt x="92" y="97"/>
                  </a:lnTo>
                  <a:lnTo>
                    <a:pt x="90" y="101"/>
                  </a:lnTo>
                  <a:lnTo>
                    <a:pt x="86" y="103"/>
                  </a:lnTo>
                  <a:lnTo>
                    <a:pt x="82" y="101"/>
                  </a:lnTo>
                  <a:lnTo>
                    <a:pt x="78" y="103"/>
                  </a:lnTo>
                  <a:lnTo>
                    <a:pt x="78" y="107"/>
                  </a:lnTo>
                  <a:lnTo>
                    <a:pt x="82" y="116"/>
                  </a:lnTo>
                  <a:lnTo>
                    <a:pt x="82" y="120"/>
                  </a:lnTo>
                  <a:lnTo>
                    <a:pt x="82" y="122"/>
                  </a:lnTo>
                  <a:lnTo>
                    <a:pt x="76" y="124"/>
                  </a:lnTo>
                  <a:lnTo>
                    <a:pt x="74" y="124"/>
                  </a:lnTo>
                  <a:lnTo>
                    <a:pt x="74" y="122"/>
                  </a:lnTo>
                  <a:lnTo>
                    <a:pt x="74" y="116"/>
                  </a:lnTo>
                  <a:lnTo>
                    <a:pt x="69" y="114"/>
                  </a:lnTo>
                  <a:lnTo>
                    <a:pt x="59" y="105"/>
                  </a:lnTo>
                  <a:lnTo>
                    <a:pt x="57" y="103"/>
                  </a:lnTo>
                  <a:lnTo>
                    <a:pt x="59" y="97"/>
                  </a:lnTo>
                  <a:lnTo>
                    <a:pt x="61" y="91"/>
                  </a:lnTo>
                  <a:lnTo>
                    <a:pt x="61" y="85"/>
                  </a:lnTo>
                  <a:lnTo>
                    <a:pt x="59" y="81"/>
                  </a:lnTo>
                  <a:lnTo>
                    <a:pt x="59" y="77"/>
                  </a:lnTo>
                  <a:lnTo>
                    <a:pt x="47" y="81"/>
                  </a:lnTo>
                  <a:lnTo>
                    <a:pt x="45" y="81"/>
                  </a:lnTo>
                  <a:lnTo>
                    <a:pt x="45" y="75"/>
                  </a:lnTo>
                  <a:lnTo>
                    <a:pt x="39" y="71"/>
                  </a:lnTo>
                  <a:lnTo>
                    <a:pt x="37" y="67"/>
                  </a:lnTo>
                  <a:lnTo>
                    <a:pt x="0" y="81"/>
                  </a:lnTo>
                  <a:lnTo>
                    <a:pt x="2" y="85"/>
                  </a:lnTo>
                  <a:lnTo>
                    <a:pt x="4" y="87"/>
                  </a:lnTo>
                  <a:lnTo>
                    <a:pt x="4" y="91"/>
                  </a:lnTo>
                  <a:lnTo>
                    <a:pt x="2" y="103"/>
                  </a:lnTo>
                  <a:lnTo>
                    <a:pt x="9" y="103"/>
                  </a:lnTo>
                  <a:lnTo>
                    <a:pt x="19" y="107"/>
                  </a:lnTo>
                  <a:lnTo>
                    <a:pt x="29" y="112"/>
                  </a:lnTo>
                  <a:lnTo>
                    <a:pt x="33" y="114"/>
                  </a:lnTo>
                  <a:lnTo>
                    <a:pt x="39" y="120"/>
                  </a:lnTo>
                  <a:lnTo>
                    <a:pt x="41" y="124"/>
                  </a:lnTo>
                  <a:lnTo>
                    <a:pt x="41" y="126"/>
                  </a:lnTo>
                  <a:lnTo>
                    <a:pt x="39" y="130"/>
                  </a:lnTo>
                  <a:lnTo>
                    <a:pt x="37" y="134"/>
                  </a:lnTo>
                  <a:lnTo>
                    <a:pt x="37" y="142"/>
                  </a:lnTo>
                  <a:lnTo>
                    <a:pt x="39" y="150"/>
                  </a:lnTo>
                  <a:lnTo>
                    <a:pt x="45" y="156"/>
                  </a:lnTo>
                  <a:lnTo>
                    <a:pt x="39" y="164"/>
                  </a:lnTo>
                  <a:lnTo>
                    <a:pt x="37" y="166"/>
                  </a:lnTo>
                  <a:lnTo>
                    <a:pt x="37" y="170"/>
                  </a:lnTo>
                  <a:lnTo>
                    <a:pt x="37" y="172"/>
                  </a:lnTo>
                  <a:lnTo>
                    <a:pt x="39" y="174"/>
                  </a:lnTo>
                  <a:lnTo>
                    <a:pt x="39" y="176"/>
                  </a:lnTo>
                  <a:lnTo>
                    <a:pt x="37" y="181"/>
                  </a:lnTo>
                  <a:lnTo>
                    <a:pt x="37" y="189"/>
                  </a:lnTo>
                  <a:lnTo>
                    <a:pt x="37" y="191"/>
                  </a:lnTo>
                  <a:lnTo>
                    <a:pt x="37" y="195"/>
                  </a:lnTo>
                  <a:lnTo>
                    <a:pt x="39" y="201"/>
                  </a:lnTo>
                  <a:lnTo>
                    <a:pt x="37" y="205"/>
                  </a:lnTo>
                  <a:lnTo>
                    <a:pt x="39" y="209"/>
                  </a:lnTo>
                  <a:lnTo>
                    <a:pt x="41" y="209"/>
                  </a:lnTo>
                  <a:lnTo>
                    <a:pt x="41" y="211"/>
                  </a:lnTo>
                  <a:lnTo>
                    <a:pt x="33" y="223"/>
                  </a:lnTo>
                  <a:lnTo>
                    <a:pt x="21" y="239"/>
                  </a:lnTo>
                  <a:lnTo>
                    <a:pt x="21" y="244"/>
                  </a:lnTo>
                  <a:lnTo>
                    <a:pt x="21" y="250"/>
                  </a:lnTo>
                  <a:lnTo>
                    <a:pt x="19" y="254"/>
                  </a:lnTo>
                  <a:lnTo>
                    <a:pt x="19" y="262"/>
                  </a:lnTo>
                  <a:lnTo>
                    <a:pt x="21" y="272"/>
                  </a:lnTo>
                  <a:lnTo>
                    <a:pt x="21" y="282"/>
                  </a:lnTo>
                  <a:lnTo>
                    <a:pt x="19" y="290"/>
                  </a:lnTo>
                  <a:lnTo>
                    <a:pt x="19" y="294"/>
                  </a:lnTo>
                  <a:lnTo>
                    <a:pt x="19" y="300"/>
                  </a:lnTo>
                  <a:lnTo>
                    <a:pt x="21" y="304"/>
                  </a:lnTo>
                  <a:lnTo>
                    <a:pt x="21" y="308"/>
                  </a:lnTo>
                  <a:lnTo>
                    <a:pt x="27" y="309"/>
                  </a:lnTo>
                  <a:lnTo>
                    <a:pt x="29" y="311"/>
                  </a:lnTo>
                  <a:lnTo>
                    <a:pt x="29" y="313"/>
                  </a:lnTo>
                  <a:lnTo>
                    <a:pt x="27" y="323"/>
                  </a:lnTo>
                  <a:lnTo>
                    <a:pt x="39" y="325"/>
                  </a:lnTo>
                  <a:lnTo>
                    <a:pt x="41" y="317"/>
                  </a:lnTo>
                  <a:lnTo>
                    <a:pt x="37" y="317"/>
                  </a:lnTo>
                  <a:lnTo>
                    <a:pt x="33" y="313"/>
                  </a:lnTo>
                  <a:lnTo>
                    <a:pt x="33" y="309"/>
                  </a:lnTo>
                  <a:lnTo>
                    <a:pt x="39" y="304"/>
                  </a:lnTo>
                  <a:lnTo>
                    <a:pt x="47" y="302"/>
                  </a:lnTo>
                  <a:lnTo>
                    <a:pt x="59" y="296"/>
                  </a:lnTo>
                  <a:lnTo>
                    <a:pt x="73" y="290"/>
                  </a:lnTo>
                  <a:lnTo>
                    <a:pt x="78" y="288"/>
                  </a:lnTo>
                  <a:lnTo>
                    <a:pt x="84" y="282"/>
                  </a:lnTo>
                  <a:lnTo>
                    <a:pt x="86" y="280"/>
                  </a:lnTo>
                  <a:lnTo>
                    <a:pt x="84" y="274"/>
                  </a:lnTo>
                  <a:lnTo>
                    <a:pt x="84" y="270"/>
                  </a:lnTo>
                  <a:lnTo>
                    <a:pt x="84" y="254"/>
                  </a:lnTo>
                  <a:lnTo>
                    <a:pt x="84" y="239"/>
                  </a:lnTo>
                  <a:lnTo>
                    <a:pt x="76" y="223"/>
                  </a:lnTo>
                  <a:lnTo>
                    <a:pt x="76" y="213"/>
                  </a:lnTo>
                  <a:lnTo>
                    <a:pt x="76" y="205"/>
                  </a:lnTo>
                  <a:lnTo>
                    <a:pt x="73" y="203"/>
                  </a:lnTo>
                  <a:lnTo>
                    <a:pt x="69" y="193"/>
                  </a:lnTo>
                  <a:lnTo>
                    <a:pt x="73" y="181"/>
                  </a:lnTo>
                  <a:lnTo>
                    <a:pt x="78" y="179"/>
                  </a:lnTo>
                  <a:lnTo>
                    <a:pt x="82" y="174"/>
                  </a:lnTo>
                  <a:lnTo>
                    <a:pt x="84" y="170"/>
                  </a:lnTo>
                  <a:lnTo>
                    <a:pt x="86" y="166"/>
                  </a:lnTo>
                  <a:lnTo>
                    <a:pt x="92" y="166"/>
                  </a:lnTo>
                  <a:lnTo>
                    <a:pt x="94" y="162"/>
                  </a:lnTo>
                  <a:lnTo>
                    <a:pt x="94" y="156"/>
                  </a:lnTo>
                  <a:lnTo>
                    <a:pt x="94" y="146"/>
                  </a:lnTo>
                  <a:lnTo>
                    <a:pt x="110" y="146"/>
                  </a:lnTo>
                  <a:lnTo>
                    <a:pt x="110" y="144"/>
                  </a:lnTo>
                  <a:lnTo>
                    <a:pt x="120" y="144"/>
                  </a:lnTo>
                  <a:lnTo>
                    <a:pt x="120" y="142"/>
                  </a:lnTo>
                  <a:lnTo>
                    <a:pt x="128" y="140"/>
                  </a:lnTo>
                  <a:lnTo>
                    <a:pt x="130" y="134"/>
                  </a:lnTo>
                  <a:lnTo>
                    <a:pt x="138" y="134"/>
                  </a:lnTo>
                  <a:lnTo>
                    <a:pt x="143" y="132"/>
                  </a:lnTo>
                  <a:lnTo>
                    <a:pt x="149" y="126"/>
                  </a:lnTo>
                  <a:lnTo>
                    <a:pt x="151" y="122"/>
                  </a:lnTo>
                  <a:lnTo>
                    <a:pt x="157" y="120"/>
                  </a:lnTo>
                  <a:lnTo>
                    <a:pt x="161" y="116"/>
                  </a:lnTo>
                  <a:lnTo>
                    <a:pt x="161" y="112"/>
                  </a:lnTo>
                  <a:lnTo>
                    <a:pt x="161" y="110"/>
                  </a:lnTo>
                  <a:lnTo>
                    <a:pt x="169" y="105"/>
                  </a:lnTo>
                  <a:lnTo>
                    <a:pt x="169" y="103"/>
                  </a:lnTo>
                  <a:lnTo>
                    <a:pt x="169" y="101"/>
                  </a:lnTo>
                  <a:lnTo>
                    <a:pt x="169" y="95"/>
                  </a:lnTo>
                  <a:lnTo>
                    <a:pt x="175" y="93"/>
                  </a:lnTo>
                  <a:lnTo>
                    <a:pt x="175" y="87"/>
                  </a:lnTo>
                  <a:lnTo>
                    <a:pt x="171" y="87"/>
                  </a:lnTo>
                  <a:lnTo>
                    <a:pt x="169" y="83"/>
                  </a:lnTo>
                  <a:lnTo>
                    <a:pt x="169" y="81"/>
                  </a:lnTo>
                  <a:lnTo>
                    <a:pt x="171" y="75"/>
                  </a:lnTo>
                  <a:lnTo>
                    <a:pt x="171" y="67"/>
                  </a:lnTo>
                  <a:lnTo>
                    <a:pt x="175" y="61"/>
                  </a:lnTo>
                  <a:lnTo>
                    <a:pt x="175" y="55"/>
                  </a:lnTo>
                  <a:lnTo>
                    <a:pt x="177" y="55"/>
                  </a:lnTo>
                  <a:lnTo>
                    <a:pt x="177" y="53"/>
                  </a:lnTo>
                  <a:lnTo>
                    <a:pt x="175" y="51"/>
                  </a:lnTo>
                  <a:lnTo>
                    <a:pt x="175" y="45"/>
                  </a:lnTo>
                  <a:lnTo>
                    <a:pt x="175" y="38"/>
                  </a:lnTo>
                  <a:lnTo>
                    <a:pt x="171" y="22"/>
                  </a:lnTo>
                  <a:lnTo>
                    <a:pt x="171" y="12"/>
                  </a:lnTo>
                  <a:lnTo>
                    <a:pt x="169" y="6"/>
                  </a:lnTo>
                  <a:lnTo>
                    <a:pt x="171" y="0"/>
                  </a:lnTo>
                  <a:lnTo>
                    <a:pt x="155" y="6"/>
                  </a:lnTo>
                  <a:lnTo>
                    <a:pt x="149" y="8"/>
                  </a:lnTo>
                  <a:lnTo>
                    <a:pt x="141" y="8"/>
                  </a:lnTo>
                  <a:lnTo>
                    <a:pt x="138" y="12"/>
                  </a:lnTo>
                  <a:lnTo>
                    <a:pt x="134" y="14"/>
                  </a:lnTo>
                  <a:lnTo>
                    <a:pt x="130" y="16"/>
                  </a:lnTo>
                  <a:lnTo>
                    <a:pt x="128" y="14"/>
                  </a:lnTo>
                  <a:lnTo>
                    <a:pt x="124" y="14"/>
                  </a:lnTo>
                  <a:lnTo>
                    <a:pt x="124" y="16"/>
                  </a:lnTo>
                  <a:lnTo>
                    <a:pt x="120" y="18"/>
                  </a:lnTo>
                  <a:lnTo>
                    <a:pt x="106" y="22"/>
                  </a:lnTo>
                  <a:lnTo>
                    <a:pt x="96" y="24"/>
                  </a:lnTo>
                  <a:lnTo>
                    <a:pt x="92" y="24"/>
                  </a:lnTo>
                  <a:lnTo>
                    <a:pt x="92" y="22"/>
                  </a:lnTo>
                  <a:lnTo>
                    <a:pt x="90" y="18"/>
                  </a:lnTo>
                  <a:lnTo>
                    <a:pt x="86" y="16"/>
                  </a:lnTo>
                  <a:lnTo>
                    <a:pt x="84" y="16"/>
                  </a:lnTo>
                  <a:lnTo>
                    <a:pt x="82" y="18"/>
                  </a:lnTo>
                  <a:lnTo>
                    <a:pt x="74" y="22"/>
                  </a:lnTo>
                  <a:lnTo>
                    <a:pt x="73" y="26"/>
                  </a:lnTo>
                  <a:lnTo>
                    <a:pt x="73" y="32"/>
                  </a:lnTo>
                  <a:lnTo>
                    <a:pt x="76" y="36"/>
                  </a:lnTo>
                  <a:lnTo>
                    <a:pt x="74" y="42"/>
                  </a:lnTo>
                  <a:lnTo>
                    <a:pt x="74" y="45"/>
                  </a:lnTo>
                  <a:lnTo>
                    <a:pt x="76" y="53"/>
                  </a:lnTo>
                  <a:lnTo>
                    <a:pt x="76" y="53"/>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007" name="Freeform 751">
              <a:extLst>
                <a:ext uri="{FF2B5EF4-FFF2-40B4-BE49-F238E27FC236}">
                  <a16:creationId xmlns:a16="http://schemas.microsoft.com/office/drawing/2014/main" id="{BFC0CF4C-A64F-FA4F-9C81-E0D6B2DB1AC6}"/>
                </a:ext>
              </a:extLst>
            </p:cNvPr>
            <p:cNvSpPr>
              <a:spLocks/>
            </p:cNvSpPr>
            <p:nvPr/>
          </p:nvSpPr>
          <p:spPr bwMode="gray">
            <a:xfrm>
              <a:off x="4725990" y="3471859"/>
              <a:ext cx="301626" cy="290513"/>
            </a:xfrm>
            <a:custGeom>
              <a:avLst/>
              <a:gdLst/>
              <a:ahLst/>
              <a:cxnLst>
                <a:cxn ang="0">
                  <a:pos x="172" y="18"/>
                </a:cxn>
                <a:cxn ang="0">
                  <a:pos x="164" y="10"/>
                </a:cxn>
                <a:cxn ang="0">
                  <a:pos x="160" y="12"/>
                </a:cxn>
                <a:cxn ang="0">
                  <a:pos x="148" y="14"/>
                </a:cxn>
                <a:cxn ang="0">
                  <a:pos x="136" y="14"/>
                </a:cxn>
                <a:cxn ang="0">
                  <a:pos x="127" y="14"/>
                </a:cxn>
                <a:cxn ang="0">
                  <a:pos x="121" y="0"/>
                </a:cxn>
                <a:cxn ang="0">
                  <a:pos x="109" y="8"/>
                </a:cxn>
                <a:cxn ang="0">
                  <a:pos x="107" y="18"/>
                </a:cxn>
                <a:cxn ang="0">
                  <a:pos x="105" y="28"/>
                </a:cxn>
                <a:cxn ang="0">
                  <a:pos x="97" y="38"/>
                </a:cxn>
                <a:cxn ang="0">
                  <a:pos x="87" y="51"/>
                </a:cxn>
                <a:cxn ang="0">
                  <a:pos x="69" y="59"/>
                </a:cxn>
                <a:cxn ang="0">
                  <a:pos x="52" y="73"/>
                </a:cxn>
                <a:cxn ang="0">
                  <a:pos x="48" y="89"/>
                </a:cxn>
                <a:cxn ang="0">
                  <a:pos x="44" y="99"/>
                </a:cxn>
                <a:cxn ang="0">
                  <a:pos x="46" y="118"/>
                </a:cxn>
                <a:cxn ang="0">
                  <a:pos x="46" y="134"/>
                </a:cxn>
                <a:cxn ang="0">
                  <a:pos x="42" y="144"/>
                </a:cxn>
                <a:cxn ang="0">
                  <a:pos x="28" y="164"/>
                </a:cxn>
                <a:cxn ang="0">
                  <a:pos x="18" y="171"/>
                </a:cxn>
                <a:cxn ang="0">
                  <a:pos x="6" y="179"/>
                </a:cxn>
                <a:cxn ang="0">
                  <a:pos x="73" y="181"/>
                </a:cxn>
                <a:cxn ang="0">
                  <a:pos x="79" y="160"/>
                </a:cxn>
                <a:cxn ang="0">
                  <a:pos x="91" y="148"/>
                </a:cxn>
                <a:cxn ang="0">
                  <a:pos x="109" y="142"/>
                </a:cxn>
                <a:cxn ang="0">
                  <a:pos x="117" y="138"/>
                </a:cxn>
                <a:cxn ang="0">
                  <a:pos x="127" y="132"/>
                </a:cxn>
                <a:cxn ang="0">
                  <a:pos x="138" y="128"/>
                </a:cxn>
                <a:cxn ang="0">
                  <a:pos x="146" y="114"/>
                </a:cxn>
                <a:cxn ang="0">
                  <a:pos x="154" y="108"/>
                </a:cxn>
                <a:cxn ang="0">
                  <a:pos x="166" y="99"/>
                </a:cxn>
                <a:cxn ang="0">
                  <a:pos x="166" y="91"/>
                </a:cxn>
                <a:cxn ang="0">
                  <a:pos x="172" y="85"/>
                </a:cxn>
                <a:cxn ang="0">
                  <a:pos x="176" y="81"/>
                </a:cxn>
                <a:cxn ang="0">
                  <a:pos x="188" y="73"/>
                </a:cxn>
                <a:cxn ang="0">
                  <a:pos x="188" y="69"/>
                </a:cxn>
                <a:cxn ang="0">
                  <a:pos x="182" y="59"/>
                </a:cxn>
                <a:cxn ang="0">
                  <a:pos x="180" y="49"/>
                </a:cxn>
                <a:cxn ang="0">
                  <a:pos x="174" y="41"/>
                </a:cxn>
                <a:cxn ang="0">
                  <a:pos x="176" y="30"/>
                </a:cxn>
                <a:cxn ang="0">
                  <a:pos x="174" y="20"/>
                </a:cxn>
                <a:cxn ang="0">
                  <a:pos x="172" y="18"/>
                </a:cxn>
              </a:cxnLst>
              <a:rect l="0" t="0" r="r" b="b"/>
              <a:pathLst>
                <a:path w="190" h="183">
                  <a:moveTo>
                    <a:pt x="172" y="18"/>
                  </a:moveTo>
                  <a:lnTo>
                    <a:pt x="172" y="18"/>
                  </a:lnTo>
                  <a:lnTo>
                    <a:pt x="164" y="14"/>
                  </a:lnTo>
                  <a:lnTo>
                    <a:pt x="164" y="10"/>
                  </a:lnTo>
                  <a:lnTo>
                    <a:pt x="162" y="10"/>
                  </a:lnTo>
                  <a:lnTo>
                    <a:pt x="160" y="12"/>
                  </a:lnTo>
                  <a:lnTo>
                    <a:pt x="156" y="14"/>
                  </a:lnTo>
                  <a:lnTo>
                    <a:pt x="148" y="14"/>
                  </a:lnTo>
                  <a:lnTo>
                    <a:pt x="142" y="14"/>
                  </a:lnTo>
                  <a:lnTo>
                    <a:pt x="136" y="14"/>
                  </a:lnTo>
                  <a:lnTo>
                    <a:pt x="132" y="18"/>
                  </a:lnTo>
                  <a:lnTo>
                    <a:pt x="127" y="14"/>
                  </a:lnTo>
                  <a:lnTo>
                    <a:pt x="125" y="10"/>
                  </a:lnTo>
                  <a:lnTo>
                    <a:pt x="121" y="0"/>
                  </a:lnTo>
                  <a:lnTo>
                    <a:pt x="117" y="0"/>
                  </a:lnTo>
                  <a:lnTo>
                    <a:pt x="109" y="8"/>
                  </a:lnTo>
                  <a:lnTo>
                    <a:pt x="109" y="12"/>
                  </a:lnTo>
                  <a:lnTo>
                    <a:pt x="107" y="18"/>
                  </a:lnTo>
                  <a:lnTo>
                    <a:pt x="105" y="20"/>
                  </a:lnTo>
                  <a:lnTo>
                    <a:pt x="105" y="28"/>
                  </a:lnTo>
                  <a:lnTo>
                    <a:pt x="101" y="32"/>
                  </a:lnTo>
                  <a:lnTo>
                    <a:pt x="97" y="38"/>
                  </a:lnTo>
                  <a:lnTo>
                    <a:pt x="93" y="43"/>
                  </a:lnTo>
                  <a:lnTo>
                    <a:pt x="87" y="51"/>
                  </a:lnTo>
                  <a:lnTo>
                    <a:pt x="73" y="59"/>
                  </a:lnTo>
                  <a:lnTo>
                    <a:pt x="69" y="59"/>
                  </a:lnTo>
                  <a:lnTo>
                    <a:pt x="60" y="65"/>
                  </a:lnTo>
                  <a:lnTo>
                    <a:pt x="52" y="73"/>
                  </a:lnTo>
                  <a:lnTo>
                    <a:pt x="52" y="83"/>
                  </a:lnTo>
                  <a:lnTo>
                    <a:pt x="48" y="89"/>
                  </a:lnTo>
                  <a:lnTo>
                    <a:pt x="44" y="93"/>
                  </a:lnTo>
                  <a:lnTo>
                    <a:pt x="44" y="99"/>
                  </a:lnTo>
                  <a:lnTo>
                    <a:pt x="44" y="105"/>
                  </a:lnTo>
                  <a:lnTo>
                    <a:pt x="46" y="118"/>
                  </a:lnTo>
                  <a:lnTo>
                    <a:pt x="46" y="130"/>
                  </a:lnTo>
                  <a:lnTo>
                    <a:pt x="46" y="134"/>
                  </a:lnTo>
                  <a:lnTo>
                    <a:pt x="44" y="142"/>
                  </a:lnTo>
                  <a:lnTo>
                    <a:pt x="42" y="144"/>
                  </a:lnTo>
                  <a:lnTo>
                    <a:pt x="34" y="154"/>
                  </a:lnTo>
                  <a:lnTo>
                    <a:pt x="28" y="164"/>
                  </a:lnTo>
                  <a:lnTo>
                    <a:pt x="24" y="164"/>
                  </a:lnTo>
                  <a:lnTo>
                    <a:pt x="18" y="171"/>
                  </a:lnTo>
                  <a:lnTo>
                    <a:pt x="14" y="177"/>
                  </a:lnTo>
                  <a:lnTo>
                    <a:pt x="6" y="179"/>
                  </a:lnTo>
                  <a:lnTo>
                    <a:pt x="0" y="183"/>
                  </a:lnTo>
                  <a:lnTo>
                    <a:pt x="73" y="181"/>
                  </a:lnTo>
                  <a:lnTo>
                    <a:pt x="73" y="164"/>
                  </a:lnTo>
                  <a:lnTo>
                    <a:pt x="79" y="160"/>
                  </a:lnTo>
                  <a:lnTo>
                    <a:pt x="87" y="150"/>
                  </a:lnTo>
                  <a:lnTo>
                    <a:pt x="91" y="148"/>
                  </a:lnTo>
                  <a:lnTo>
                    <a:pt x="99" y="144"/>
                  </a:lnTo>
                  <a:lnTo>
                    <a:pt x="109" y="142"/>
                  </a:lnTo>
                  <a:lnTo>
                    <a:pt x="115" y="140"/>
                  </a:lnTo>
                  <a:lnTo>
                    <a:pt x="117" y="138"/>
                  </a:lnTo>
                  <a:lnTo>
                    <a:pt x="121" y="132"/>
                  </a:lnTo>
                  <a:lnTo>
                    <a:pt x="127" y="132"/>
                  </a:lnTo>
                  <a:lnTo>
                    <a:pt x="134" y="130"/>
                  </a:lnTo>
                  <a:lnTo>
                    <a:pt x="138" y="128"/>
                  </a:lnTo>
                  <a:lnTo>
                    <a:pt x="144" y="122"/>
                  </a:lnTo>
                  <a:lnTo>
                    <a:pt x="146" y="114"/>
                  </a:lnTo>
                  <a:lnTo>
                    <a:pt x="152" y="108"/>
                  </a:lnTo>
                  <a:lnTo>
                    <a:pt x="154" y="108"/>
                  </a:lnTo>
                  <a:lnTo>
                    <a:pt x="162" y="103"/>
                  </a:lnTo>
                  <a:lnTo>
                    <a:pt x="166" y="99"/>
                  </a:lnTo>
                  <a:lnTo>
                    <a:pt x="166" y="93"/>
                  </a:lnTo>
                  <a:lnTo>
                    <a:pt x="166" y="91"/>
                  </a:lnTo>
                  <a:lnTo>
                    <a:pt x="170" y="89"/>
                  </a:lnTo>
                  <a:lnTo>
                    <a:pt x="172" y="85"/>
                  </a:lnTo>
                  <a:lnTo>
                    <a:pt x="174" y="83"/>
                  </a:lnTo>
                  <a:lnTo>
                    <a:pt x="176" y="81"/>
                  </a:lnTo>
                  <a:lnTo>
                    <a:pt x="180" y="79"/>
                  </a:lnTo>
                  <a:lnTo>
                    <a:pt x="188" y="73"/>
                  </a:lnTo>
                  <a:lnTo>
                    <a:pt x="190" y="71"/>
                  </a:lnTo>
                  <a:lnTo>
                    <a:pt x="188" y="69"/>
                  </a:lnTo>
                  <a:lnTo>
                    <a:pt x="184" y="63"/>
                  </a:lnTo>
                  <a:lnTo>
                    <a:pt x="182" y="59"/>
                  </a:lnTo>
                  <a:lnTo>
                    <a:pt x="182" y="51"/>
                  </a:lnTo>
                  <a:lnTo>
                    <a:pt x="180" y="49"/>
                  </a:lnTo>
                  <a:lnTo>
                    <a:pt x="176" y="47"/>
                  </a:lnTo>
                  <a:lnTo>
                    <a:pt x="174" y="41"/>
                  </a:lnTo>
                  <a:lnTo>
                    <a:pt x="176" y="34"/>
                  </a:lnTo>
                  <a:lnTo>
                    <a:pt x="176" y="30"/>
                  </a:lnTo>
                  <a:lnTo>
                    <a:pt x="176" y="24"/>
                  </a:lnTo>
                  <a:lnTo>
                    <a:pt x="174" y="20"/>
                  </a:lnTo>
                  <a:lnTo>
                    <a:pt x="172" y="18"/>
                  </a:lnTo>
                  <a:lnTo>
                    <a:pt x="172" y="18"/>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008" name="Freeform 752">
              <a:extLst>
                <a:ext uri="{FF2B5EF4-FFF2-40B4-BE49-F238E27FC236}">
                  <a16:creationId xmlns:a16="http://schemas.microsoft.com/office/drawing/2014/main" id="{4AA2D52F-6046-6144-ABF3-BCF158D2BDAF}"/>
                </a:ext>
              </a:extLst>
            </p:cNvPr>
            <p:cNvSpPr>
              <a:spLocks/>
            </p:cNvSpPr>
            <p:nvPr/>
          </p:nvSpPr>
          <p:spPr bwMode="gray">
            <a:xfrm>
              <a:off x="4605340" y="3784595"/>
              <a:ext cx="327024" cy="396874"/>
            </a:xfrm>
            <a:custGeom>
              <a:avLst/>
              <a:gdLst/>
              <a:ahLst/>
              <a:cxnLst>
                <a:cxn ang="0">
                  <a:pos x="15" y="217"/>
                </a:cxn>
                <a:cxn ang="0">
                  <a:pos x="21" y="215"/>
                </a:cxn>
                <a:cxn ang="0">
                  <a:pos x="23" y="209"/>
                </a:cxn>
                <a:cxn ang="0">
                  <a:pos x="31" y="211"/>
                </a:cxn>
                <a:cxn ang="0">
                  <a:pos x="47" y="211"/>
                </a:cxn>
                <a:cxn ang="0">
                  <a:pos x="55" y="219"/>
                </a:cxn>
                <a:cxn ang="0">
                  <a:pos x="59" y="229"/>
                </a:cxn>
                <a:cxn ang="0">
                  <a:pos x="65" y="229"/>
                </a:cxn>
                <a:cxn ang="0">
                  <a:pos x="69" y="235"/>
                </a:cxn>
                <a:cxn ang="0">
                  <a:pos x="71" y="244"/>
                </a:cxn>
                <a:cxn ang="0">
                  <a:pos x="78" y="244"/>
                </a:cxn>
                <a:cxn ang="0">
                  <a:pos x="84" y="250"/>
                </a:cxn>
                <a:cxn ang="0">
                  <a:pos x="90" y="246"/>
                </a:cxn>
                <a:cxn ang="0">
                  <a:pos x="90" y="238"/>
                </a:cxn>
                <a:cxn ang="0">
                  <a:pos x="92" y="231"/>
                </a:cxn>
                <a:cxn ang="0">
                  <a:pos x="112" y="235"/>
                </a:cxn>
                <a:cxn ang="0">
                  <a:pos x="118" y="235"/>
                </a:cxn>
                <a:cxn ang="0">
                  <a:pos x="120" y="231"/>
                </a:cxn>
                <a:cxn ang="0">
                  <a:pos x="120" y="225"/>
                </a:cxn>
                <a:cxn ang="0">
                  <a:pos x="128" y="227"/>
                </a:cxn>
                <a:cxn ang="0">
                  <a:pos x="193" y="217"/>
                </a:cxn>
                <a:cxn ang="0">
                  <a:pos x="191" y="211"/>
                </a:cxn>
                <a:cxn ang="0">
                  <a:pos x="177" y="41"/>
                </a:cxn>
                <a:cxn ang="0">
                  <a:pos x="149" y="0"/>
                </a:cxn>
                <a:cxn ang="0">
                  <a:pos x="88" y="30"/>
                </a:cxn>
                <a:cxn ang="0">
                  <a:pos x="78" y="77"/>
                </a:cxn>
                <a:cxn ang="0">
                  <a:pos x="69" y="81"/>
                </a:cxn>
                <a:cxn ang="0">
                  <a:pos x="69" y="118"/>
                </a:cxn>
                <a:cxn ang="0">
                  <a:pos x="0" y="126"/>
                </a:cxn>
                <a:cxn ang="0">
                  <a:pos x="8" y="138"/>
                </a:cxn>
                <a:cxn ang="0">
                  <a:pos x="9" y="142"/>
                </a:cxn>
                <a:cxn ang="0">
                  <a:pos x="8" y="148"/>
                </a:cxn>
                <a:cxn ang="0">
                  <a:pos x="9" y="158"/>
                </a:cxn>
                <a:cxn ang="0">
                  <a:pos x="8" y="168"/>
                </a:cxn>
                <a:cxn ang="0">
                  <a:pos x="13" y="175"/>
                </a:cxn>
                <a:cxn ang="0">
                  <a:pos x="13" y="189"/>
                </a:cxn>
                <a:cxn ang="0">
                  <a:pos x="15" y="195"/>
                </a:cxn>
                <a:cxn ang="0">
                  <a:pos x="13" y="199"/>
                </a:cxn>
                <a:cxn ang="0">
                  <a:pos x="9" y="219"/>
                </a:cxn>
              </a:cxnLst>
              <a:rect l="0" t="0" r="r" b="b"/>
              <a:pathLst>
                <a:path w="206" h="250">
                  <a:moveTo>
                    <a:pt x="9" y="219"/>
                  </a:moveTo>
                  <a:lnTo>
                    <a:pt x="15" y="217"/>
                  </a:lnTo>
                  <a:lnTo>
                    <a:pt x="17" y="215"/>
                  </a:lnTo>
                  <a:lnTo>
                    <a:pt x="21" y="215"/>
                  </a:lnTo>
                  <a:lnTo>
                    <a:pt x="23" y="211"/>
                  </a:lnTo>
                  <a:lnTo>
                    <a:pt x="23" y="209"/>
                  </a:lnTo>
                  <a:lnTo>
                    <a:pt x="25" y="209"/>
                  </a:lnTo>
                  <a:lnTo>
                    <a:pt x="31" y="211"/>
                  </a:lnTo>
                  <a:lnTo>
                    <a:pt x="43" y="211"/>
                  </a:lnTo>
                  <a:lnTo>
                    <a:pt x="47" y="211"/>
                  </a:lnTo>
                  <a:lnTo>
                    <a:pt x="53" y="217"/>
                  </a:lnTo>
                  <a:lnTo>
                    <a:pt x="55" y="219"/>
                  </a:lnTo>
                  <a:lnTo>
                    <a:pt x="59" y="227"/>
                  </a:lnTo>
                  <a:lnTo>
                    <a:pt x="59" y="229"/>
                  </a:lnTo>
                  <a:lnTo>
                    <a:pt x="61" y="229"/>
                  </a:lnTo>
                  <a:lnTo>
                    <a:pt x="65" y="229"/>
                  </a:lnTo>
                  <a:lnTo>
                    <a:pt x="69" y="231"/>
                  </a:lnTo>
                  <a:lnTo>
                    <a:pt x="69" y="235"/>
                  </a:lnTo>
                  <a:lnTo>
                    <a:pt x="69" y="240"/>
                  </a:lnTo>
                  <a:lnTo>
                    <a:pt x="71" y="244"/>
                  </a:lnTo>
                  <a:lnTo>
                    <a:pt x="73" y="244"/>
                  </a:lnTo>
                  <a:lnTo>
                    <a:pt x="78" y="244"/>
                  </a:lnTo>
                  <a:lnTo>
                    <a:pt x="82" y="250"/>
                  </a:lnTo>
                  <a:lnTo>
                    <a:pt x="84" y="250"/>
                  </a:lnTo>
                  <a:lnTo>
                    <a:pt x="88" y="248"/>
                  </a:lnTo>
                  <a:lnTo>
                    <a:pt x="90" y="246"/>
                  </a:lnTo>
                  <a:lnTo>
                    <a:pt x="90" y="244"/>
                  </a:lnTo>
                  <a:lnTo>
                    <a:pt x="90" y="238"/>
                  </a:lnTo>
                  <a:lnTo>
                    <a:pt x="92" y="235"/>
                  </a:lnTo>
                  <a:lnTo>
                    <a:pt x="92" y="231"/>
                  </a:lnTo>
                  <a:lnTo>
                    <a:pt x="106" y="235"/>
                  </a:lnTo>
                  <a:lnTo>
                    <a:pt x="112" y="235"/>
                  </a:lnTo>
                  <a:lnTo>
                    <a:pt x="116" y="235"/>
                  </a:lnTo>
                  <a:lnTo>
                    <a:pt x="118" y="235"/>
                  </a:lnTo>
                  <a:lnTo>
                    <a:pt x="120" y="235"/>
                  </a:lnTo>
                  <a:lnTo>
                    <a:pt x="120" y="231"/>
                  </a:lnTo>
                  <a:lnTo>
                    <a:pt x="118" y="227"/>
                  </a:lnTo>
                  <a:lnTo>
                    <a:pt x="120" y="225"/>
                  </a:lnTo>
                  <a:lnTo>
                    <a:pt x="126" y="225"/>
                  </a:lnTo>
                  <a:lnTo>
                    <a:pt x="128" y="227"/>
                  </a:lnTo>
                  <a:lnTo>
                    <a:pt x="187" y="227"/>
                  </a:lnTo>
                  <a:lnTo>
                    <a:pt x="193" y="217"/>
                  </a:lnTo>
                  <a:lnTo>
                    <a:pt x="193" y="211"/>
                  </a:lnTo>
                  <a:lnTo>
                    <a:pt x="191" y="211"/>
                  </a:lnTo>
                  <a:lnTo>
                    <a:pt x="187" y="209"/>
                  </a:lnTo>
                  <a:lnTo>
                    <a:pt x="177" y="41"/>
                  </a:lnTo>
                  <a:lnTo>
                    <a:pt x="206" y="41"/>
                  </a:lnTo>
                  <a:lnTo>
                    <a:pt x="149" y="0"/>
                  </a:lnTo>
                  <a:lnTo>
                    <a:pt x="149" y="30"/>
                  </a:lnTo>
                  <a:lnTo>
                    <a:pt x="88" y="30"/>
                  </a:lnTo>
                  <a:lnTo>
                    <a:pt x="88" y="73"/>
                  </a:lnTo>
                  <a:lnTo>
                    <a:pt x="78" y="77"/>
                  </a:lnTo>
                  <a:lnTo>
                    <a:pt x="71" y="79"/>
                  </a:lnTo>
                  <a:lnTo>
                    <a:pt x="69" y="81"/>
                  </a:lnTo>
                  <a:lnTo>
                    <a:pt x="69" y="87"/>
                  </a:lnTo>
                  <a:lnTo>
                    <a:pt x="69" y="118"/>
                  </a:lnTo>
                  <a:lnTo>
                    <a:pt x="6" y="120"/>
                  </a:lnTo>
                  <a:lnTo>
                    <a:pt x="0" y="126"/>
                  </a:lnTo>
                  <a:lnTo>
                    <a:pt x="6" y="132"/>
                  </a:lnTo>
                  <a:lnTo>
                    <a:pt x="8" y="138"/>
                  </a:lnTo>
                  <a:lnTo>
                    <a:pt x="9" y="140"/>
                  </a:lnTo>
                  <a:lnTo>
                    <a:pt x="9" y="142"/>
                  </a:lnTo>
                  <a:lnTo>
                    <a:pt x="9" y="146"/>
                  </a:lnTo>
                  <a:lnTo>
                    <a:pt x="8" y="148"/>
                  </a:lnTo>
                  <a:lnTo>
                    <a:pt x="9" y="150"/>
                  </a:lnTo>
                  <a:lnTo>
                    <a:pt x="9" y="158"/>
                  </a:lnTo>
                  <a:lnTo>
                    <a:pt x="8" y="160"/>
                  </a:lnTo>
                  <a:lnTo>
                    <a:pt x="8" y="168"/>
                  </a:lnTo>
                  <a:lnTo>
                    <a:pt x="9" y="172"/>
                  </a:lnTo>
                  <a:lnTo>
                    <a:pt x="13" y="175"/>
                  </a:lnTo>
                  <a:lnTo>
                    <a:pt x="13" y="181"/>
                  </a:lnTo>
                  <a:lnTo>
                    <a:pt x="13" y="189"/>
                  </a:lnTo>
                  <a:lnTo>
                    <a:pt x="15" y="191"/>
                  </a:lnTo>
                  <a:lnTo>
                    <a:pt x="15" y="195"/>
                  </a:lnTo>
                  <a:lnTo>
                    <a:pt x="13" y="195"/>
                  </a:lnTo>
                  <a:lnTo>
                    <a:pt x="13" y="199"/>
                  </a:lnTo>
                  <a:lnTo>
                    <a:pt x="13" y="209"/>
                  </a:lnTo>
                  <a:lnTo>
                    <a:pt x="9" y="219"/>
                  </a:lnTo>
                  <a:lnTo>
                    <a:pt x="9" y="219"/>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009" name="Freeform 753">
              <a:extLst>
                <a:ext uri="{FF2B5EF4-FFF2-40B4-BE49-F238E27FC236}">
                  <a16:creationId xmlns:a16="http://schemas.microsoft.com/office/drawing/2014/main" id="{D1589691-553E-EC49-9A7C-8317175F0980}"/>
                </a:ext>
              </a:extLst>
            </p:cNvPr>
            <p:cNvSpPr>
              <a:spLocks/>
            </p:cNvSpPr>
            <p:nvPr/>
          </p:nvSpPr>
          <p:spPr bwMode="gray">
            <a:xfrm>
              <a:off x="4732339" y="3849683"/>
              <a:ext cx="438150" cy="511175"/>
            </a:xfrm>
            <a:custGeom>
              <a:avLst/>
              <a:gdLst/>
              <a:ahLst/>
              <a:cxnLst>
                <a:cxn ang="0">
                  <a:pos x="111" y="292"/>
                </a:cxn>
                <a:cxn ang="0">
                  <a:pos x="115" y="282"/>
                </a:cxn>
                <a:cxn ang="0">
                  <a:pos x="115" y="270"/>
                </a:cxn>
                <a:cxn ang="0">
                  <a:pos x="123" y="261"/>
                </a:cxn>
                <a:cxn ang="0">
                  <a:pos x="132" y="243"/>
                </a:cxn>
                <a:cxn ang="0">
                  <a:pos x="150" y="235"/>
                </a:cxn>
                <a:cxn ang="0">
                  <a:pos x="158" y="223"/>
                </a:cxn>
                <a:cxn ang="0">
                  <a:pos x="170" y="213"/>
                </a:cxn>
                <a:cxn ang="0">
                  <a:pos x="178" y="201"/>
                </a:cxn>
                <a:cxn ang="0">
                  <a:pos x="188" y="192"/>
                </a:cxn>
                <a:cxn ang="0">
                  <a:pos x="195" y="194"/>
                </a:cxn>
                <a:cxn ang="0">
                  <a:pos x="203" y="197"/>
                </a:cxn>
                <a:cxn ang="0">
                  <a:pos x="213" y="196"/>
                </a:cxn>
                <a:cxn ang="0">
                  <a:pos x="235" y="192"/>
                </a:cxn>
                <a:cxn ang="0">
                  <a:pos x="268" y="184"/>
                </a:cxn>
                <a:cxn ang="0">
                  <a:pos x="276" y="166"/>
                </a:cxn>
                <a:cxn ang="0">
                  <a:pos x="258" y="123"/>
                </a:cxn>
                <a:cxn ang="0">
                  <a:pos x="255" y="109"/>
                </a:cxn>
                <a:cxn ang="0">
                  <a:pos x="255" y="97"/>
                </a:cxn>
                <a:cxn ang="0">
                  <a:pos x="237" y="87"/>
                </a:cxn>
                <a:cxn ang="0">
                  <a:pos x="128" y="0"/>
                </a:cxn>
                <a:cxn ang="0">
                  <a:pos x="111" y="172"/>
                </a:cxn>
                <a:cxn ang="0">
                  <a:pos x="107" y="186"/>
                </a:cxn>
                <a:cxn ang="0">
                  <a:pos x="40" y="184"/>
                </a:cxn>
                <a:cxn ang="0">
                  <a:pos x="40" y="194"/>
                </a:cxn>
                <a:cxn ang="0">
                  <a:pos x="32" y="194"/>
                </a:cxn>
                <a:cxn ang="0">
                  <a:pos x="12" y="194"/>
                </a:cxn>
                <a:cxn ang="0">
                  <a:pos x="10" y="205"/>
                </a:cxn>
                <a:cxn ang="0">
                  <a:pos x="2" y="211"/>
                </a:cxn>
                <a:cxn ang="0">
                  <a:pos x="2" y="221"/>
                </a:cxn>
                <a:cxn ang="0">
                  <a:pos x="0" y="235"/>
                </a:cxn>
                <a:cxn ang="0">
                  <a:pos x="8" y="245"/>
                </a:cxn>
                <a:cxn ang="0">
                  <a:pos x="10" y="268"/>
                </a:cxn>
                <a:cxn ang="0">
                  <a:pos x="20" y="264"/>
                </a:cxn>
                <a:cxn ang="0">
                  <a:pos x="30" y="264"/>
                </a:cxn>
                <a:cxn ang="0">
                  <a:pos x="38" y="264"/>
                </a:cxn>
                <a:cxn ang="0">
                  <a:pos x="48" y="268"/>
                </a:cxn>
                <a:cxn ang="0">
                  <a:pos x="48" y="282"/>
                </a:cxn>
                <a:cxn ang="0">
                  <a:pos x="50" y="290"/>
                </a:cxn>
                <a:cxn ang="0">
                  <a:pos x="56" y="296"/>
                </a:cxn>
                <a:cxn ang="0">
                  <a:pos x="48" y="304"/>
                </a:cxn>
                <a:cxn ang="0">
                  <a:pos x="56" y="304"/>
                </a:cxn>
                <a:cxn ang="0">
                  <a:pos x="60" y="310"/>
                </a:cxn>
                <a:cxn ang="0">
                  <a:pos x="67" y="318"/>
                </a:cxn>
                <a:cxn ang="0">
                  <a:pos x="81" y="320"/>
                </a:cxn>
                <a:cxn ang="0">
                  <a:pos x="91" y="318"/>
                </a:cxn>
                <a:cxn ang="0">
                  <a:pos x="95" y="306"/>
                </a:cxn>
                <a:cxn ang="0">
                  <a:pos x="103" y="312"/>
                </a:cxn>
                <a:cxn ang="0">
                  <a:pos x="107" y="304"/>
                </a:cxn>
              </a:cxnLst>
              <a:rect l="0" t="0" r="r" b="b"/>
              <a:pathLst>
                <a:path w="276" h="322">
                  <a:moveTo>
                    <a:pt x="111" y="300"/>
                  </a:moveTo>
                  <a:lnTo>
                    <a:pt x="111" y="300"/>
                  </a:lnTo>
                  <a:lnTo>
                    <a:pt x="111" y="292"/>
                  </a:lnTo>
                  <a:lnTo>
                    <a:pt x="111" y="286"/>
                  </a:lnTo>
                  <a:lnTo>
                    <a:pt x="113" y="284"/>
                  </a:lnTo>
                  <a:lnTo>
                    <a:pt x="115" y="282"/>
                  </a:lnTo>
                  <a:lnTo>
                    <a:pt x="115" y="280"/>
                  </a:lnTo>
                  <a:lnTo>
                    <a:pt x="115" y="274"/>
                  </a:lnTo>
                  <a:lnTo>
                    <a:pt x="115" y="270"/>
                  </a:lnTo>
                  <a:lnTo>
                    <a:pt x="115" y="268"/>
                  </a:lnTo>
                  <a:lnTo>
                    <a:pt x="119" y="264"/>
                  </a:lnTo>
                  <a:lnTo>
                    <a:pt x="123" y="261"/>
                  </a:lnTo>
                  <a:lnTo>
                    <a:pt x="125" y="263"/>
                  </a:lnTo>
                  <a:lnTo>
                    <a:pt x="130" y="251"/>
                  </a:lnTo>
                  <a:lnTo>
                    <a:pt x="132" y="243"/>
                  </a:lnTo>
                  <a:lnTo>
                    <a:pt x="134" y="241"/>
                  </a:lnTo>
                  <a:lnTo>
                    <a:pt x="142" y="237"/>
                  </a:lnTo>
                  <a:lnTo>
                    <a:pt x="150" y="235"/>
                  </a:lnTo>
                  <a:lnTo>
                    <a:pt x="152" y="233"/>
                  </a:lnTo>
                  <a:lnTo>
                    <a:pt x="156" y="227"/>
                  </a:lnTo>
                  <a:lnTo>
                    <a:pt x="158" y="223"/>
                  </a:lnTo>
                  <a:lnTo>
                    <a:pt x="162" y="217"/>
                  </a:lnTo>
                  <a:lnTo>
                    <a:pt x="168" y="215"/>
                  </a:lnTo>
                  <a:lnTo>
                    <a:pt x="170" y="213"/>
                  </a:lnTo>
                  <a:lnTo>
                    <a:pt x="172" y="205"/>
                  </a:lnTo>
                  <a:lnTo>
                    <a:pt x="172" y="203"/>
                  </a:lnTo>
                  <a:lnTo>
                    <a:pt x="178" y="201"/>
                  </a:lnTo>
                  <a:lnTo>
                    <a:pt x="184" y="201"/>
                  </a:lnTo>
                  <a:lnTo>
                    <a:pt x="186" y="196"/>
                  </a:lnTo>
                  <a:lnTo>
                    <a:pt x="188" y="192"/>
                  </a:lnTo>
                  <a:lnTo>
                    <a:pt x="190" y="192"/>
                  </a:lnTo>
                  <a:lnTo>
                    <a:pt x="193" y="194"/>
                  </a:lnTo>
                  <a:lnTo>
                    <a:pt x="195" y="194"/>
                  </a:lnTo>
                  <a:lnTo>
                    <a:pt x="197" y="192"/>
                  </a:lnTo>
                  <a:lnTo>
                    <a:pt x="197" y="194"/>
                  </a:lnTo>
                  <a:lnTo>
                    <a:pt x="203" y="197"/>
                  </a:lnTo>
                  <a:lnTo>
                    <a:pt x="205" y="201"/>
                  </a:lnTo>
                  <a:lnTo>
                    <a:pt x="207" y="196"/>
                  </a:lnTo>
                  <a:lnTo>
                    <a:pt x="213" y="196"/>
                  </a:lnTo>
                  <a:lnTo>
                    <a:pt x="217" y="196"/>
                  </a:lnTo>
                  <a:lnTo>
                    <a:pt x="227" y="194"/>
                  </a:lnTo>
                  <a:lnTo>
                    <a:pt x="235" y="192"/>
                  </a:lnTo>
                  <a:lnTo>
                    <a:pt x="251" y="188"/>
                  </a:lnTo>
                  <a:lnTo>
                    <a:pt x="258" y="184"/>
                  </a:lnTo>
                  <a:lnTo>
                    <a:pt x="268" y="184"/>
                  </a:lnTo>
                  <a:lnTo>
                    <a:pt x="270" y="178"/>
                  </a:lnTo>
                  <a:lnTo>
                    <a:pt x="270" y="172"/>
                  </a:lnTo>
                  <a:lnTo>
                    <a:pt x="276" y="166"/>
                  </a:lnTo>
                  <a:lnTo>
                    <a:pt x="272" y="119"/>
                  </a:lnTo>
                  <a:lnTo>
                    <a:pt x="264" y="123"/>
                  </a:lnTo>
                  <a:lnTo>
                    <a:pt x="258" y="123"/>
                  </a:lnTo>
                  <a:lnTo>
                    <a:pt x="258" y="119"/>
                  </a:lnTo>
                  <a:lnTo>
                    <a:pt x="255" y="113"/>
                  </a:lnTo>
                  <a:lnTo>
                    <a:pt x="255" y="109"/>
                  </a:lnTo>
                  <a:lnTo>
                    <a:pt x="255" y="105"/>
                  </a:lnTo>
                  <a:lnTo>
                    <a:pt x="255" y="99"/>
                  </a:lnTo>
                  <a:lnTo>
                    <a:pt x="255" y="97"/>
                  </a:lnTo>
                  <a:lnTo>
                    <a:pt x="251" y="95"/>
                  </a:lnTo>
                  <a:lnTo>
                    <a:pt x="245" y="93"/>
                  </a:lnTo>
                  <a:lnTo>
                    <a:pt x="237" y="87"/>
                  </a:lnTo>
                  <a:lnTo>
                    <a:pt x="233" y="83"/>
                  </a:lnTo>
                  <a:lnTo>
                    <a:pt x="233" y="79"/>
                  </a:lnTo>
                  <a:lnTo>
                    <a:pt x="128" y="0"/>
                  </a:lnTo>
                  <a:lnTo>
                    <a:pt x="97" y="0"/>
                  </a:lnTo>
                  <a:lnTo>
                    <a:pt x="107" y="168"/>
                  </a:lnTo>
                  <a:lnTo>
                    <a:pt x="111" y="172"/>
                  </a:lnTo>
                  <a:lnTo>
                    <a:pt x="113" y="172"/>
                  </a:lnTo>
                  <a:lnTo>
                    <a:pt x="113" y="176"/>
                  </a:lnTo>
                  <a:lnTo>
                    <a:pt x="107" y="186"/>
                  </a:lnTo>
                  <a:lnTo>
                    <a:pt x="48" y="186"/>
                  </a:lnTo>
                  <a:lnTo>
                    <a:pt x="46" y="184"/>
                  </a:lnTo>
                  <a:lnTo>
                    <a:pt x="40" y="184"/>
                  </a:lnTo>
                  <a:lnTo>
                    <a:pt x="38" y="186"/>
                  </a:lnTo>
                  <a:lnTo>
                    <a:pt x="40" y="192"/>
                  </a:lnTo>
                  <a:lnTo>
                    <a:pt x="40" y="194"/>
                  </a:lnTo>
                  <a:lnTo>
                    <a:pt x="38" y="194"/>
                  </a:lnTo>
                  <a:lnTo>
                    <a:pt x="36" y="194"/>
                  </a:lnTo>
                  <a:lnTo>
                    <a:pt x="32" y="194"/>
                  </a:lnTo>
                  <a:lnTo>
                    <a:pt x="26" y="194"/>
                  </a:lnTo>
                  <a:lnTo>
                    <a:pt x="12" y="192"/>
                  </a:lnTo>
                  <a:lnTo>
                    <a:pt x="12" y="194"/>
                  </a:lnTo>
                  <a:lnTo>
                    <a:pt x="10" y="197"/>
                  </a:lnTo>
                  <a:lnTo>
                    <a:pt x="10" y="203"/>
                  </a:lnTo>
                  <a:lnTo>
                    <a:pt x="10" y="205"/>
                  </a:lnTo>
                  <a:lnTo>
                    <a:pt x="8" y="207"/>
                  </a:lnTo>
                  <a:lnTo>
                    <a:pt x="4" y="211"/>
                  </a:lnTo>
                  <a:lnTo>
                    <a:pt x="2" y="211"/>
                  </a:lnTo>
                  <a:lnTo>
                    <a:pt x="0" y="215"/>
                  </a:lnTo>
                  <a:lnTo>
                    <a:pt x="2" y="217"/>
                  </a:lnTo>
                  <a:lnTo>
                    <a:pt x="2" y="221"/>
                  </a:lnTo>
                  <a:lnTo>
                    <a:pt x="2" y="223"/>
                  </a:lnTo>
                  <a:lnTo>
                    <a:pt x="2" y="227"/>
                  </a:lnTo>
                  <a:lnTo>
                    <a:pt x="0" y="235"/>
                  </a:lnTo>
                  <a:lnTo>
                    <a:pt x="0" y="237"/>
                  </a:lnTo>
                  <a:lnTo>
                    <a:pt x="2" y="241"/>
                  </a:lnTo>
                  <a:lnTo>
                    <a:pt x="8" y="245"/>
                  </a:lnTo>
                  <a:lnTo>
                    <a:pt x="8" y="247"/>
                  </a:lnTo>
                  <a:lnTo>
                    <a:pt x="10" y="261"/>
                  </a:lnTo>
                  <a:lnTo>
                    <a:pt x="10" y="268"/>
                  </a:lnTo>
                  <a:lnTo>
                    <a:pt x="14" y="268"/>
                  </a:lnTo>
                  <a:lnTo>
                    <a:pt x="14" y="264"/>
                  </a:lnTo>
                  <a:lnTo>
                    <a:pt x="20" y="264"/>
                  </a:lnTo>
                  <a:lnTo>
                    <a:pt x="26" y="268"/>
                  </a:lnTo>
                  <a:lnTo>
                    <a:pt x="28" y="268"/>
                  </a:lnTo>
                  <a:lnTo>
                    <a:pt x="30" y="264"/>
                  </a:lnTo>
                  <a:lnTo>
                    <a:pt x="32" y="263"/>
                  </a:lnTo>
                  <a:lnTo>
                    <a:pt x="36" y="264"/>
                  </a:lnTo>
                  <a:lnTo>
                    <a:pt x="38" y="264"/>
                  </a:lnTo>
                  <a:lnTo>
                    <a:pt x="40" y="264"/>
                  </a:lnTo>
                  <a:lnTo>
                    <a:pt x="48" y="264"/>
                  </a:lnTo>
                  <a:lnTo>
                    <a:pt x="48" y="268"/>
                  </a:lnTo>
                  <a:lnTo>
                    <a:pt x="50" y="274"/>
                  </a:lnTo>
                  <a:lnTo>
                    <a:pt x="50" y="280"/>
                  </a:lnTo>
                  <a:lnTo>
                    <a:pt x="48" y="282"/>
                  </a:lnTo>
                  <a:lnTo>
                    <a:pt x="48" y="284"/>
                  </a:lnTo>
                  <a:lnTo>
                    <a:pt x="48" y="286"/>
                  </a:lnTo>
                  <a:lnTo>
                    <a:pt x="50" y="290"/>
                  </a:lnTo>
                  <a:lnTo>
                    <a:pt x="54" y="294"/>
                  </a:lnTo>
                  <a:lnTo>
                    <a:pt x="54" y="296"/>
                  </a:lnTo>
                  <a:lnTo>
                    <a:pt x="56" y="296"/>
                  </a:lnTo>
                  <a:lnTo>
                    <a:pt x="60" y="296"/>
                  </a:lnTo>
                  <a:lnTo>
                    <a:pt x="46" y="304"/>
                  </a:lnTo>
                  <a:lnTo>
                    <a:pt x="48" y="304"/>
                  </a:lnTo>
                  <a:lnTo>
                    <a:pt x="50" y="306"/>
                  </a:lnTo>
                  <a:lnTo>
                    <a:pt x="54" y="304"/>
                  </a:lnTo>
                  <a:lnTo>
                    <a:pt x="56" y="304"/>
                  </a:lnTo>
                  <a:lnTo>
                    <a:pt x="56" y="306"/>
                  </a:lnTo>
                  <a:lnTo>
                    <a:pt x="58" y="310"/>
                  </a:lnTo>
                  <a:lnTo>
                    <a:pt x="60" y="310"/>
                  </a:lnTo>
                  <a:lnTo>
                    <a:pt x="63" y="310"/>
                  </a:lnTo>
                  <a:lnTo>
                    <a:pt x="65" y="312"/>
                  </a:lnTo>
                  <a:lnTo>
                    <a:pt x="67" y="318"/>
                  </a:lnTo>
                  <a:lnTo>
                    <a:pt x="73" y="320"/>
                  </a:lnTo>
                  <a:lnTo>
                    <a:pt x="77" y="322"/>
                  </a:lnTo>
                  <a:lnTo>
                    <a:pt x="81" y="320"/>
                  </a:lnTo>
                  <a:lnTo>
                    <a:pt x="85" y="318"/>
                  </a:lnTo>
                  <a:lnTo>
                    <a:pt x="87" y="314"/>
                  </a:lnTo>
                  <a:lnTo>
                    <a:pt x="91" y="318"/>
                  </a:lnTo>
                  <a:lnTo>
                    <a:pt x="91" y="320"/>
                  </a:lnTo>
                  <a:lnTo>
                    <a:pt x="93" y="310"/>
                  </a:lnTo>
                  <a:lnTo>
                    <a:pt x="95" y="306"/>
                  </a:lnTo>
                  <a:lnTo>
                    <a:pt x="97" y="310"/>
                  </a:lnTo>
                  <a:lnTo>
                    <a:pt x="101" y="312"/>
                  </a:lnTo>
                  <a:lnTo>
                    <a:pt x="103" y="312"/>
                  </a:lnTo>
                  <a:lnTo>
                    <a:pt x="105" y="310"/>
                  </a:lnTo>
                  <a:lnTo>
                    <a:pt x="107" y="306"/>
                  </a:lnTo>
                  <a:lnTo>
                    <a:pt x="107" y="304"/>
                  </a:lnTo>
                  <a:lnTo>
                    <a:pt x="111" y="300"/>
                  </a:lnTo>
                  <a:lnTo>
                    <a:pt x="111" y="30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010" name="Freeform 754">
              <a:extLst>
                <a:ext uri="{FF2B5EF4-FFF2-40B4-BE49-F238E27FC236}">
                  <a16:creationId xmlns:a16="http://schemas.microsoft.com/office/drawing/2014/main" id="{8204917F-1FC8-8147-97AD-8BAC7ED29DC0}"/>
                </a:ext>
              </a:extLst>
            </p:cNvPr>
            <p:cNvSpPr>
              <a:spLocks/>
            </p:cNvSpPr>
            <p:nvPr/>
          </p:nvSpPr>
          <p:spPr bwMode="gray">
            <a:xfrm>
              <a:off x="5918202" y="4986332"/>
              <a:ext cx="90489" cy="246063"/>
            </a:xfrm>
            <a:custGeom>
              <a:avLst/>
              <a:gdLst/>
              <a:ahLst/>
              <a:cxnLst>
                <a:cxn ang="0">
                  <a:pos x="28" y="2"/>
                </a:cxn>
                <a:cxn ang="0">
                  <a:pos x="12" y="2"/>
                </a:cxn>
                <a:cxn ang="0">
                  <a:pos x="16" y="9"/>
                </a:cxn>
                <a:cxn ang="0">
                  <a:pos x="16" y="17"/>
                </a:cxn>
                <a:cxn ang="0">
                  <a:pos x="20" y="21"/>
                </a:cxn>
                <a:cxn ang="0">
                  <a:pos x="14" y="29"/>
                </a:cxn>
                <a:cxn ang="0">
                  <a:pos x="10" y="35"/>
                </a:cxn>
                <a:cxn ang="0">
                  <a:pos x="10" y="41"/>
                </a:cxn>
                <a:cxn ang="0">
                  <a:pos x="10" y="51"/>
                </a:cxn>
                <a:cxn ang="0">
                  <a:pos x="14" y="55"/>
                </a:cxn>
                <a:cxn ang="0">
                  <a:pos x="12" y="59"/>
                </a:cxn>
                <a:cxn ang="0">
                  <a:pos x="2" y="67"/>
                </a:cxn>
                <a:cxn ang="0">
                  <a:pos x="2" y="78"/>
                </a:cxn>
                <a:cxn ang="0">
                  <a:pos x="2" y="84"/>
                </a:cxn>
                <a:cxn ang="0">
                  <a:pos x="2" y="98"/>
                </a:cxn>
                <a:cxn ang="0">
                  <a:pos x="10" y="106"/>
                </a:cxn>
                <a:cxn ang="0">
                  <a:pos x="12" y="112"/>
                </a:cxn>
                <a:cxn ang="0">
                  <a:pos x="24" y="112"/>
                </a:cxn>
                <a:cxn ang="0">
                  <a:pos x="28" y="122"/>
                </a:cxn>
                <a:cxn ang="0">
                  <a:pos x="22" y="134"/>
                </a:cxn>
                <a:cxn ang="0">
                  <a:pos x="34" y="145"/>
                </a:cxn>
                <a:cxn ang="0">
                  <a:pos x="39" y="153"/>
                </a:cxn>
                <a:cxn ang="0">
                  <a:pos x="41" y="155"/>
                </a:cxn>
                <a:cxn ang="0">
                  <a:pos x="47" y="151"/>
                </a:cxn>
                <a:cxn ang="0">
                  <a:pos x="45" y="138"/>
                </a:cxn>
                <a:cxn ang="0">
                  <a:pos x="47" y="132"/>
                </a:cxn>
                <a:cxn ang="0">
                  <a:pos x="55" y="132"/>
                </a:cxn>
                <a:cxn ang="0">
                  <a:pos x="55" y="124"/>
                </a:cxn>
                <a:cxn ang="0">
                  <a:pos x="57" y="112"/>
                </a:cxn>
                <a:cxn ang="0">
                  <a:pos x="55" y="106"/>
                </a:cxn>
                <a:cxn ang="0">
                  <a:pos x="49" y="98"/>
                </a:cxn>
                <a:cxn ang="0">
                  <a:pos x="45" y="86"/>
                </a:cxn>
                <a:cxn ang="0">
                  <a:pos x="41" y="86"/>
                </a:cxn>
                <a:cxn ang="0">
                  <a:pos x="45" y="94"/>
                </a:cxn>
                <a:cxn ang="0">
                  <a:pos x="38" y="92"/>
                </a:cxn>
                <a:cxn ang="0">
                  <a:pos x="38" y="82"/>
                </a:cxn>
                <a:cxn ang="0">
                  <a:pos x="32" y="75"/>
                </a:cxn>
                <a:cxn ang="0">
                  <a:pos x="34" y="69"/>
                </a:cxn>
                <a:cxn ang="0">
                  <a:pos x="30" y="65"/>
                </a:cxn>
                <a:cxn ang="0">
                  <a:pos x="32" y="51"/>
                </a:cxn>
                <a:cxn ang="0">
                  <a:pos x="28" y="47"/>
                </a:cxn>
                <a:cxn ang="0">
                  <a:pos x="32" y="27"/>
                </a:cxn>
                <a:cxn ang="0">
                  <a:pos x="30" y="8"/>
                </a:cxn>
                <a:cxn ang="0">
                  <a:pos x="30" y="2"/>
                </a:cxn>
              </a:cxnLst>
              <a:rect l="0" t="0" r="r" b="b"/>
              <a:pathLst>
                <a:path w="57" h="155">
                  <a:moveTo>
                    <a:pt x="30" y="2"/>
                  </a:moveTo>
                  <a:lnTo>
                    <a:pt x="28" y="2"/>
                  </a:lnTo>
                  <a:lnTo>
                    <a:pt x="10" y="0"/>
                  </a:lnTo>
                  <a:lnTo>
                    <a:pt x="12" y="2"/>
                  </a:lnTo>
                  <a:lnTo>
                    <a:pt x="14" y="8"/>
                  </a:lnTo>
                  <a:lnTo>
                    <a:pt x="16" y="9"/>
                  </a:lnTo>
                  <a:lnTo>
                    <a:pt x="16" y="15"/>
                  </a:lnTo>
                  <a:lnTo>
                    <a:pt x="16" y="17"/>
                  </a:lnTo>
                  <a:lnTo>
                    <a:pt x="16" y="19"/>
                  </a:lnTo>
                  <a:lnTo>
                    <a:pt x="20" y="21"/>
                  </a:lnTo>
                  <a:lnTo>
                    <a:pt x="16" y="25"/>
                  </a:lnTo>
                  <a:lnTo>
                    <a:pt x="14" y="29"/>
                  </a:lnTo>
                  <a:lnTo>
                    <a:pt x="10" y="31"/>
                  </a:lnTo>
                  <a:lnTo>
                    <a:pt x="10" y="35"/>
                  </a:lnTo>
                  <a:lnTo>
                    <a:pt x="10" y="37"/>
                  </a:lnTo>
                  <a:lnTo>
                    <a:pt x="10" y="41"/>
                  </a:lnTo>
                  <a:lnTo>
                    <a:pt x="10" y="49"/>
                  </a:lnTo>
                  <a:lnTo>
                    <a:pt x="10" y="51"/>
                  </a:lnTo>
                  <a:lnTo>
                    <a:pt x="12" y="51"/>
                  </a:lnTo>
                  <a:lnTo>
                    <a:pt x="14" y="55"/>
                  </a:lnTo>
                  <a:lnTo>
                    <a:pt x="14" y="57"/>
                  </a:lnTo>
                  <a:lnTo>
                    <a:pt x="12" y="59"/>
                  </a:lnTo>
                  <a:lnTo>
                    <a:pt x="4" y="65"/>
                  </a:lnTo>
                  <a:lnTo>
                    <a:pt x="2" y="67"/>
                  </a:lnTo>
                  <a:lnTo>
                    <a:pt x="2" y="73"/>
                  </a:lnTo>
                  <a:lnTo>
                    <a:pt x="2" y="78"/>
                  </a:lnTo>
                  <a:lnTo>
                    <a:pt x="2" y="82"/>
                  </a:lnTo>
                  <a:lnTo>
                    <a:pt x="2" y="84"/>
                  </a:lnTo>
                  <a:lnTo>
                    <a:pt x="0" y="88"/>
                  </a:lnTo>
                  <a:lnTo>
                    <a:pt x="2" y="98"/>
                  </a:lnTo>
                  <a:lnTo>
                    <a:pt x="4" y="102"/>
                  </a:lnTo>
                  <a:lnTo>
                    <a:pt x="10" y="106"/>
                  </a:lnTo>
                  <a:lnTo>
                    <a:pt x="10" y="112"/>
                  </a:lnTo>
                  <a:lnTo>
                    <a:pt x="12" y="112"/>
                  </a:lnTo>
                  <a:lnTo>
                    <a:pt x="24" y="108"/>
                  </a:lnTo>
                  <a:lnTo>
                    <a:pt x="24" y="112"/>
                  </a:lnTo>
                  <a:lnTo>
                    <a:pt x="28" y="116"/>
                  </a:lnTo>
                  <a:lnTo>
                    <a:pt x="28" y="122"/>
                  </a:lnTo>
                  <a:lnTo>
                    <a:pt x="24" y="128"/>
                  </a:lnTo>
                  <a:lnTo>
                    <a:pt x="22" y="134"/>
                  </a:lnTo>
                  <a:lnTo>
                    <a:pt x="24" y="136"/>
                  </a:lnTo>
                  <a:lnTo>
                    <a:pt x="34" y="145"/>
                  </a:lnTo>
                  <a:lnTo>
                    <a:pt x="39" y="147"/>
                  </a:lnTo>
                  <a:lnTo>
                    <a:pt x="39" y="153"/>
                  </a:lnTo>
                  <a:lnTo>
                    <a:pt x="39" y="155"/>
                  </a:lnTo>
                  <a:lnTo>
                    <a:pt x="41" y="155"/>
                  </a:lnTo>
                  <a:lnTo>
                    <a:pt x="47" y="153"/>
                  </a:lnTo>
                  <a:lnTo>
                    <a:pt x="47" y="151"/>
                  </a:lnTo>
                  <a:lnTo>
                    <a:pt x="47" y="147"/>
                  </a:lnTo>
                  <a:lnTo>
                    <a:pt x="45" y="138"/>
                  </a:lnTo>
                  <a:lnTo>
                    <a:pt x="45" y="134"/>
                  </a:lnTo>
                  <a:lnTo>
                    <a:pt x="47" y="132"/>
                  </a:lnTo>
                  <a:lnTo>
                    <a:pt x="51" y="134"/>
                  </a:lnTo>
                  <a:lnTo>
                    <a:pt x="55" y="132"/>
                  </a:lnTo>
                  <a:lnTo>
                    <a:pt x="57" y="128"/>
                  </a:lnTo>
                  <a:lnTo>
                    <a:pt x="55" y="124"/>
                  </a:lnTo>
                  <a:lnTo>
                    <a:pt x="55" y="118"/>
                  </a:lnTo>
                  <a:lnTo>
                    <a:pt x="57" y="112"/>
                  </a:lnTo>
                  <a:lnTo>
                    <a:pt x="57" y="106"/>
                  </a:lnTo>
                  <a:lnTo>
                    <a:pt x="55" y="106"/>
                  </a:lnTo>
                  <a:lnTo>
                    <a:pt x="51" y="104"/>
                  </a:lnTo>
                  <a:lnTo>
                    <a:pt x="49" y="98"/>
                  </a:lnTo>
                  <a:lnTo>
                    <a:pt x="47" y="92"/>
                  </a:lnTo>
                  <a:lnTo>
                    <a:pt x="45" y="86"/>
                  </a:lnTo>
                  <a:lnTo>
                    <a:pt x="41" y="84"/>
                  </a:lnTo>
                  <a:lnTo>
                    <a:pt x="41" y="86"/>
                  </a:lnTo>
                  <a:lnTo>
                    <a:pt x="45" y="88"/>
                  </a:lnTo>
                  <a:lnTo>
                    <a:pt x="45" y="94"/>
                  </a:lnTo>
                  <a:lnTo>
                    <a:pt x="39" y="92"/>
                  </a:lnTo>
                  <a:lnTo>
                    <a:pt x="38" y="92"/>
                  </a:lnTo>
                  <a:lnTo>
                    <a:pt x="38" y="86"/>
                  </a:lnTo>
                  <a:lnTo>
                    <a:pt x="38" y="82"/>
                  </a:lnTo>
                  <a:lnTo>
                    <a:pt x="32" y="78"/>
                  </a:lnTo>
                  <a:lnTo>
                    <a:pt x="32" y="75"/>
                  </a:lnTo>
                  <a:lnTo>
                    <a:pt x="32" y="73"/>
                  </a:lnTo>
                  <a:lnTo>
                    <a:pt x="34" y="69"/>
                  </a:lnTo>
                  <a:lnTo>
                    <a:pt x="32" y="67"/>
                  </a:lnTo>
                  <a:lnTo>
                    <a:pt x="30" y="65"/>
                  </a:lnTo>
                  <a:lnTo>
                    <a:pt x="30" y="59"/>
                  </a:lnTo>
                  <a:lnTo>
                    <a:pt x="32" y="51"/>
                  </a:lnTo>
                  <a:lnTo>
                    <a:pt x="28" y="51"/>
                  </a:lnTo>
                  <a:lnTo>
                    <a:pt x="28" y="47"/>
                  </a:lnTo>
                  <a:lnTo>
                    <a:pt x="32" y="39"/>
                  </a:lnTo>
                  <a:lnTo>
                    <a:pt x="32" y="27"/>
                  </a:lnTo>
                  <a:lnTo>
                    <a:pt x="30" y="11"/>
                  </a:lnTo>
                  <a:lnTo>
                    <a:pt x="30" y="8"/>
                  </a:lnTo>
                  <a:lnTo>
                    <a:pt x="28" y="2"/>
                  </a:lnTo>
                  <a:lnTo>
                    <a:pt x="30" y="2"/>
                  </a:lnTo>
                  <a:lnTo>
                    <a:pt x="30" y="2"/>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011" name="Freeform 755">
              <a:extLst>
                <a:ext uri="{FF2B5EF4-FFF2-40B4-BE49-F238E27FC236}">
                  <a16:creationId xmlns:a16="http://schemas.microsoft.com/office/drawing/2014/main" id="{16D6B656-3B02-2243-8DE6-8496725D3E19}"/>
                </a:ext>
              </a:extLst>
            </p:cNvPr>
            <p:cNvSpPr>
              <a:spLocks/>
            </p:cNvSpPr>
            <p:nvPr/>
          </p:nvSpPr>
          <p:spPr bwMode="gray">
            <a:xfrm>
              <a:off x="6192840" y="5089519"/>
              <a:ext cx="203201" cy="434975"/>
            </a:xfrm>
            <a:custGeom>
              <a:avLst/>
              <a:gdLst/>
              <a:ahLst/>
              <a:cxnLst>
                <a:cxn ang="0">
                  <a:pos x="103" y="0"/>
                </a:cxn>
                <a:cxn ang="0">
                  <a:pos x="99" y="19"/>
                </a:cxn>
                <a:cxn ang="0">
                  <a:pos x="91" y="29"/>
                </a:cxn>
                <a:cxn ang="0">
                  <a:pos x="89" y="33"/>
                </a:cxn>
                <a:cxn ang="0">
                  <a:pos x="85" y="43"/>
                </a:cxn>
                <a:cxn ang="0">
                  <a:pos x="83" y="45"/>
                </a:cxn>
                <a:cxn ang="0">
                  <a:pos x="81" y="49"/>
                </a:cxn>
                <a:cxn ang="0">
                  <a:pos x="73" y="51"/>
                </a:cxn>
                <a:cxn ang="0">
                  <a:pos x="71" y="61"/>
                </a:cxn>
                <a:cxn ang="0">
                  <a:pos x="67" y="65"/>
                </a:cxn>
                <a:cxn ang="0">
                  <a:pos x="63" y="65"/>
                </a:cxn>
                <a:cxn ang="0">
                  <a:pos x="56" y="71"/>
                </a:cxn>
                <a:cxn ang="0">
                  <a:pos x="46" y="71"/>
                </a:cxn>
                <a:cxn ang="0">
                  <a:pos x="44" y="73"/>
                </a:cxn>
                <a:cxn ang="0">
                  <a:pos x="38" y="75"/>
                </a:cxn>
                <a:cxn ang="0">
                  <a:pos x="28" y="82"/>
                </a:cxn>
                <a:cxn ang="0">
                  <a:pos x="20" y="88"/>
                </a:cxn>
                <a:cxn ang="0">
                  <a:pos x="18" y="94"/>
                </a:cxn>
                <a:cxn ang="0">
                  <a:pos x="14" y="108"/>
                </a:cxn>
                <a:cxn ang="0">
                  <a:pos x="18" y="122"/>
                </a:cxn>
                <a:cxn ang="0">
                  <a:pos x="20" y="138"/>
                </a:cxn>
                <a:cxn ang="0">
                  <a:pos x="24" y="147"/>
                </a:cxn>
                <a:cxn ang="0">
                  <a:pos x="20" y="155"/>
                </a:cxn>
                <a:cxn ang="0">
                  <a:pos x="18" y="161"/>
                </a:cxn>
                <a:cxn ang="0">
                  <a:pos x="10" y="167"/>
                </a:cxn>
                <a:cxn ang="0">
                  <a:pos x="10" y="175"/>
                </a:cxn>
                <a:cxn ang="0">
                  <a:pos x="4" y="185"/>
                </a:cxn>
                <a:cxn ang="0">
                  <a:pos x="4" y="191"/>
                </a:cxn>
                <a:cxn ang="0">
                  <a:pos x="0" y="210"/>
                </a:cxn>
                <a:cxn ang="0">
                  <a:pos x="10" y="228"/>
                </a:cxn>
                <a:cxn ang="0">
                  <a:pos x="8" y="234"/>
                </a:cxn>
                <a:cxn ang="0">
                  <a:pos x="16" y="250"/>
                </a:cxn>
                <a:cxn ang="0">
                  <a:pos x="20" y="264"/>
                </a:cxn>
                <a:cxn ang="0">
                  <a:pos x="34" y="268"/>
                </a:cxn>
                <a:cxn ang="0">
                  <a:pos x="44" y="274"/>
                </a:cxn>
                <a:cxn ang="0">
                  <a:pos x="52" y="268"/>
                </a:cxn>
                <a:cxn ang="0">
                  <a:pos x="63" y="264"/>
                </a:cxn>
                <a:cxn ang="0">
                  <a:pos x="65" y="256"/>
                </a:cxn>
                <a:cxn ang="0">
                  <a:pos x="73" y="238"/>
                </a:cxn>
                <a:cxn ang="0">
                  <a:pos x="83" y="216"/>
                </a:cxn>
                <a:cxn ang="0">
                  <a:pos x="85" y="199"/>
                </a:cxn>
                <a:cxn ang="0">
                  <a:pos x="89" y="191"/>
                </a:cxn>
                <a:cxn ang="0">
                  <a:pos x="93" y="181"/>
                </a:cxn>
                <a:cxn ang="0">
                  <a:pos x="95" y="161"/>
                </a:cxn>
                <a:cxn ang="0">
                  <a:pos x="95" y="151"/>
                </a:cxn>
                <a:cxn ang="0">
                  <a:pos x="101" y="138"/>
                </a:cxn>
                <a:cxn ang="0">
                  <a:pos x="107" y="126"/>
                </a:cxn>
                <a:cxn ang="0">
                  <a:pos x="111" y="110"/>
                </a:cxn>
                <a:cxn ang="0">
                  <a:pos x="111" y="100"/>
                </a:cxn>
                <a:cxn ang="0">
                  <a:pos x="117" y="94"/>
                </a:cxn>
                <a:cxn ang="0">
                  <a:pos x="117" y="90"/>
                </a:cxn>
                <a:cxn ang="0">
                  <a:pos x="119" y="82"/>
                </a:cxn>
                <a:cxn ang="0">
                  <a:pos x="111" y="63"/>
                </a:cxn>
                <a:cxn ang="0">
                  <a:pos x="117" y="63"/>
                </a:cxn>
                <a:cxn ang="0">
                  <a:pos x="123" y="73"/>
                </a:cxn>
                <a:cxn ang="0">
                  <a:pos x="128" y="55"/>
                </a:cxn>
                <a:cxn ang="0">
                  <a:pos x="123" y="41"/>
                </a:cxn>
                <a:cxn ang="0">
                  <a:pos x="123" y="31"/>
                </a:cxn>
                <a:cxn ang="0">
                  <a:pos x="119" y="11"/>
                </a:cxn>
                <a:cxn ang="0">
                  <a:pos x="111" y="10"/>
                </a:cxn>
                <a:cxn ang="0">
                  <a:pos x="107" y="4"/>
                </a:cxn>
                <a:cxn ang="0">
                  <a:pos x="107" y="0"/>
                </a:cxn>
                <a:cxn ang="0">
                  <a:pos x="103" y="0"/>
                </a:cxn>
              </a:cxnLst>
              <a:rect l="0" t="0" r="r" b="b"/>
              <a:pathLst>
                <a:path w="128" h="274">
                  <a:moveTo>
                    <a:pt x="103" y="0"/>
                  </a:moveTo>
                  <a:lnTo>
                    <a:pt x="103" y="0"/>
                  </a:lnTo>
                  <a:lnTo>
                    <a:pt x="99" y="6"/>
                  </a:lnTo>
                  <a:lnTo>
                    <a:pt x="99" y="19"/>
                  </a:lnTo>
                  <a:lnTo>
                    <a:pt x="99" y="29"/>
                  </a:lnTo>
                  <a:lnTo>
                    <a:pt x="91" y="29"/>
                  </a:lnTo>
                  <a:lnTo>
                    <a:pt x="91" y="31"/>
                  </a:lnTo>
                  <a:lnTo>
                    <a:pt x="89" y="33"/>
                  </a:lnTo>
                  <a:lnTo>
                    <a:pt x="85" y="31"/>
                  </a:lnTo>
                  <a:lnTo>
                    <a:pt x="85" y="43"/>
                  </a:lnTo>
                  <a:lnTo>
                    <a:pt x="83" y="43"/>
                  </a:lnTo>
                  <a:lnTo>
                    <a:pt x="83" y="45"/>
                  </a:lnTo>
                  <a:lnTo>
                    <a:pt x="83" y="49"/>
                  </a:lnTo>
                  <a:lnTo>
                    <a:pt x="81" y="49"/>
                  </a:lnTo>
                  <a:lnTo>
                    <a:pt x="79" y="55"/>
                  </a:lnTo>
                  <a:lnTo>
                    <a:pt x="73" y="51"/>
                  </a:lnTo>
                  <a:lnTo>
                    <a:pt x="71" y="53"/>
                  </a:lnTo>
                  <a:lnTo>
                    <a:pt x="71" y="61"/>
                  </a:lnTo>
                  <a:lnTo>
                    <a:pt x="71" y="65"/>
                  </a:lnTo>
                  <a:lnTo>
                    <a:pt x="67" y="65"/>
                  </a:lnTo>
                  <a:lnTo>
                    <a:pt x="67" y="63"/>
                  </a:lnTo>
                  <a:lnTo>
                    <a:pt x="63" y="65"/>
                  </a:lnTo>
                  <a:lnTo>
                    <a:pt x="58" y="69"/>
                  </a:lnTo>
                  <a:lnTo>
                    <a:pt x="56" y="71"/>
                  </a:lnTo>
                  <a:lnTo>
                    <a:pt x="46" y="69"/>
                  </a:lnTo>
                  <a:lnTo>
                    <a:pt x="46" y="71"/>
                  </a:lnTo>
                  <a:lnTo>
                    <a:pt x="46" y="73"/>
                  </a:lnTo>
                  <a:lnTo>
                    <a:pt x="44" y="73"/>
                  </a:lnTo>
                  <a:lnTo>
                    <a:pt x="42" y="73"/>
                  </a:lnTo>
                  <a:lnTo>
                    <a:pt x="38" y="75"/>
                  </a:lnTo>
                  <a:lnTo>
                    <a:pt x="32" y="78"/>
                  </a:lnTo>
                  <a:lnTo>
                    <a:pt x="28" y="82"/>
                  </a:lnTo>
                  <a:lnTo>
                    <a:pt x="26" y="84"/>
                  </a:lnTo>
                  <a:lnTo>
                    <a:pt x="20" y="88"/>
                  </a:lnTo>
                  <a:lnTo>
                    <a:pt x="20" y="92"/>
                  </a:lnTo>
                  <a:lnTo>
                    <a:pt x="18" y="94"/>
                  </a:lnTo>
                  <a:lnTo>
                    <a:pt x="14" y="100"/>
                  </a:lnTo>
                  <a:lnTo>
                    <a:pt x="14" y="108"/>
                  </a:lnTo>
                  <a:lnTo>
                    <a:pt x="16" y="112"/>
                  </a:lnTo>
                  <a:lnTo>
                    <a:pt x="18" y="122"/>
                  </a:lnTo>
                  <a:lnTo>
                    <a:pt x="20" y="130"/>
                  </a:lnTo>
                  <a:lnTo>
                    <a:pt x="20" y="138"/>
                  </a:lnTo>
                  <a:lnTo>
                    <a:pt x="24" y="140"/>
                  </a:lnTo>
                  <a:lnTo>
                    <a:pt x="24" y="147"/>
                  </a:lnTo>
                  <a:lnTo>
                    <a:pt x="24" y="151"/>
                  </a:lnTo>
                  <a:lnTo>
                    <a:pt x="20" y="155"/>
                  </a:lnTo>
                  <a:lnTo>
                    <a:pt x="20" y="159"/>
                  </a:lnTo>
                  <a:lnTo>
                    <a:pt x="18" y="161"/>
                  </a:lnTo>
                  <a:lnTo>
                    <a:pt x="16" y="165"/>
                  </a:lnTo>
                  <a:lnTo>
                    <a:pt x="10" y="167"/>
                  </a:lnTo>
                  <a:lnTo>
                    <a:pt x="10" y="171"/>
                  </a:lnTo>
                  <a:lnTo>
                    <a:pt x="10" y="175"/>
                  </a:lnTo>
                  <a:lnTo>
                    <a:pt x="10" y="177"/>
                  </a:lnTo>
                  <a:lnTo>
                    <a:pt x="4" y="185"/>
                  </a:lnTo>
                  <a:lnTo>
                    <a:pt x="4" y="187"/>
                  </a:lnTo>
                  <a:lnTo>
                    <a:pt x="4" y="191"/>
                  </a:lnTo>
                  <a:lnTo>
                    <a:pt x="0" y="197"/>
                  </a:lnTo>
                  <a:lnTo>
                    <a:pt x="0" y="210"/>
                  </a:lnTo>
                  <a:lnTo>
                    <a:pt x="6" y="226"/>
                  </a:lnTo>
                  <a:lnTo>
                    <a:pt x="10" y="228"/>
                  </a:lnTo>
                  <a:lnTo>
                    <a:pt x="10" y="230"/>
                  </a:lnTo>
                  <a:lnTo>
                    <a:pt x="8" y="234"/>
                  </a:lnTo>
                  <a:lnTo>
                    <a:pt x="10" y="236"/>
                  </a:lnTo>
                  <a:lnTo>
                    <a:pt x="16" y="250"/>
                  </a:lnTo>
                  <a:lnTo>
                    <a:pt x="16" y="258"/>
                  </a:lnTo>
                  <a:lnTo>
                    <a:pt x="20" y="264"/>
                  </a:lnTo>
                  <a:lnTo>
                    <a:pt x="26" y="266"/>
                  </a:lnTo>
                  <a:lnTo>
                    <a:pt x="34" y="268"/>
                  </a:lnTo>
                  <a:lnTo>
                    <a:pt x="38" y="274"/>
                  </a:lnTo>
                  <a:lnTo>
                    <a:pt x="44" y="274"/>
                  </a:lnTo>
                  <a:lnTo>
                    <a:pt x="46" y="274"/>
                  </a:lnTo>
                  <a:lnTo>
                    <a:pt x="52" y="268"/>
                  </a:lnTo>
                  <a:lnTo>
                    <a:pt x="58" y="266"/>
                  </a:lnTo>
                  <a:lnTo>
                    <a:pt x="63" y="264"/>
                  </a:lnTo>
                  <a:lnTo>
                    <a:pt x="65" y="260"/>
                  </a:lnTo>
                  <a:lnTo>
                    <a:pt x="65" y="256"/>
                  </a:lnTo>
                  <a:lnTo>
                    <a:pt x="67" y="256"/>
                  </a:lnTo>
                  <a:lnTo>
                    <a:pt x="73" y="238"/>
                  </a:lnTo>
                  <a:lnTo>
                    <a:pt x="75" y="226"/>
                  </a:lnTo>
                  <a:lnTo>
                    <a:pt x="83" y="216"/>
                  </a:lnTo>
                  <a:lnTo>
                    <a:pt x="83" y="208"/>
                  </a:lnTo>
                  <a:lnTo>
                    <a:pt x="85" y="199"/>
                  </a:lnTo>
                  <a:lnTo>
                    <a:pt x="89" y="197"/>
                  </a:lnTo>
                  <a:lnTo>
                    <a:pt x="89" y="191"/>
                  </a:lnTo>
                  <a:lnTo>
                    <a:pt x="89" y="187"/>
                  </a:lnTo>
                  <a:lnTo>
                    <a:pt x="93" y="181"/>
                  </a:lnTo>
                  <a:lnTo>
                    <a:pt x="93" y="175"/>
                  </a:lnTo>
                  <a:lnTo>
                    <a:pt x="95" y="161"/>
                  </a:lnTo>
                  <a:lnTo>
                    <a:pt x="95" y="157"/>
                  </a:lnTo>
                  <a:lnTo>
                    <a:pt x="95" y="151"/>
                  </a:lnTo>
                  <a:lnTo>
                    <a:pt x="101" y="145"/>
                  </a:lnTo>
                  <a:lnTo>
                    <a:pt x="101" y="138"/>
                  </a:lnTo>
                  <a:lnTo>
                    <a:pt x="107" y="132"/>
                  </a:lnTo>
                  <a:lnTo>
                    <a:pt x="107" y="126"/>
                  </a:lnTo>
                  <a:lnTo>
                    <a:pt x="111" y="120"/>
                  </a:lnTo>
                  <a:lnTo>
                    <a:pt x="111" y="110"/>
                  </a:lnTo>
                  <a:lnTo>
                    <a:pt x="111" y="104"/>
                  </a:lnTo>
                  <a:lnTo>
                    <a:pt x="111" y="100"/>
                  </a:lnTo>
                  <a:lnTo>
                    <a:pt x="117" y="98"/>
                  </a:lnTo>
                  <a:lnTo>
                    <a:pt x="117" y="94"/>
                  </a:lnTo>
                  <a:lnTo>
                    <a:pt x="117" y="92"/>
                  </a:lnTo>
                  <a:lnTo>
                    <a:pt x="117" y="90"/>
                  </a:lnTo>
                  <a:lnTo>
                    <a:pt x="119" y="90"/>
                  </a:lnTo>
                  <a:lnTo>
                    <a:pt x="119" y="82"/>
                  </a:lnTo>
                  <a:lnTo>
                    <a:pt x="113" y="78"/>
                  </a:lnTo>
                  <a:lnTo>
                    <a:pt x="111" y="63"/>
                  </a:lnTo>
                  <a:lnTo>
                    <a:pt x="113" y="63"/>
                  </a:lnTo>
                  <a:lnTo>
                    <a:pt x="117" y="63"/>
                  </a:lnTo>
                  <a:lnTo>
                    <a:pt x="121" y="73"/>
                  </a:lnTo>
                  <a:lnTo>
                    <a:pt x="123" y="73"/>
                  </a:lnTo>
                  <a:lnTo>
                    <a:pt x="127" y="61"/>
                  </a:lnTo>
                  <a:lnTo>
                    <a:pt x="128" y="55"/>
                  </a:lnTo>
                  <a:lnTo>
                    <a:pt x="128" y="49"/>
                  </a:lnTo>
                  <a:lnTo>
                    <a:pt x="123" y="41"/>
                  </a:lnTo>
                  <a:lnTo>
                    <a:pt x="123" y="33"/>
                  </a:lnTo>
                  <a:lnTo>
                    <a:pt x="123" y="31"/>
                  </a:lnTo>
                  <a:lnTo>
                    <a:pt x="121" y="21"/>
                  </a:lnTo>
                  <a:lnTo>
                    <a:pt x="119" y="11"/>
                  </a:lnTo>
                  <a:lnTo>
                    <a:pt x="117" y="10"/>
                  </a:lnTo>
                  <a:lnTo>
                    <a:pt x="111" y="10"/>
                  </a:lnTo>
                  <a:lnTo>
                    <a:pt x="109" y="4"/>
                  </a:lnTo>
                  <a:lnTo>
                    <a:pt x="107" y="4"/>
                  </a:lnTo>
                  <a:lnTo>
                    <a:pt x="107" y="2"/>
                  </a:lnTo>
                  <a:lnTo>
                    <a:pt x="107" y="0"/>
                  </a:lnTo>
                  <a:lnTo>
                    <a:pt x="103" y="0"/>
                  </a:lnTo>
                  <a:lnTo>
                    <a:pt x="103"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012" name="Freeform 756">
              <a:extLst>
                <a:ext uri="{FF2B5EF4-FFF2-40B4-BE49-F238E27FC236}">
                  <a16:creationId xmlns:a16="http://schemas.microsoft.com/office/drawing/2014/main" id="{7F3AF69B-C8B4-5C48-93B3-3656F93D513D}"/>
                </a:ext>
              </a:extLst>
            </p:cNvPr>
            <p:cNvSpPr>
              <a:spLocks/>
            </p:cNvSpPr>
            <p:nvPr/>
          </p:nvSpPr>
          <p:spPr bwMode="gray">
            <a:xfrm>
              <a:off x="5280027" y="3565521"/>
              <a:ext cx="450850" cy="463549"/>
            </a:xfrm>
            <a:custGeom>
              <a:avLst/>
              <a:gdLst/>
              <a:ahLst/>
              <a:cxnLst>
                <a:cxn ang="0">
                  <a:pos x="45" y="10"/>
                </a:cxn>
                <a:cxn ang="0">
                  <a:pos x="45" y="14"/>
                </a:cxn>
                <a:cxn ang="0">
                  <a:pos x="38" y="24"/>
                </a:cxn>
                <a:cxn ang="0">
                  <a:pos x="30" y="26"/>
                </a:cxn>
                <a:cxn ang="0">
                  <a:pos x="24" y="30"/>
                </a:cxn>
                <a:cxn ang="0">
                  <a:pos x="24" y="44"/>
                </a:cxn>
                <a:cxn ang="0">
                  <a:pos x="22" y="49"/>
                </a:cxn>
                <a:cxn ang="0">
                  <a:pos x="20" y="55"/>
                </a:cxn>
                <a:cxn ang="0">
                  <a:pos x="14" y="59"/>
                </a:cxn>
                <a:cxn ang="0">
                  <a:pos x="8" y="61"/>
                </a:cxn>
                <a:cxn ang="0">
                  <a:pos x="10" y="65"/>
                </a:cxn>
                <a:cxn ang="0">
                  <a:pos x="10" y="103"/>
                </a:cxn>
                <a:cxn ang="0">
                  <a:pos x="12" y="112"/>
                </a:cxn>
                <a:cxn ang="0">
                  <a:pos x="10" y="118"/>
                </a:cxn>
                <a:cxn ang="0">
                  <a:pos x="10" y="122"/>
                </a:cxn>
                <a:cxn ang="0">
                  <a:pos x="10" y="142"/>
                </a:cxn>
                <a:cxn ang="0">
                  <a:pos x="4" y="150"/>
                </a:cxn>
                <a:cxn ang="0">
                  <a:pos x="4" y="160"/>
                </a:cxn>
                <a:cxn ang="0">
                  <a:pos x="12" y="172"/>
                </a:cxn>
                <a:cxn ang="0">
                  <a:pos x="14" y="181"/>
                </a:cxn>
                <a:cxn ang="0">
                  <a:pos x="20" y="191"/>
                </a:cxn>
                <a:cxn ang="0">
                  <a:pos x="34" y="193"/>
                </a:cxn>
                <a:cxn ang="0">
                  <a:pos x="40" y="201"/>
                </a:cxn>
                <a:cxn ang="0">
                  <a:pos x="45" y="201"/>
                </a:cxn>
                <a:cxn ang="0">
                  <a:pos x="53" y="209"/>
                </a:cxn>
                <a:cxn ang="0">
                  <a:pos x="93" y="229"/>
                </a:cxn>
                <a:cxn ang="0">
                  <a:pos x="124" y="207"/>
                </a:cxn>
                <a:cxn ang="0">
                  <a:pos x="268" y="278"/>
                </a:cxn>
                <a:cxn ang="0">
                  <a:pos x="284" y="239"/>
                </a:cxn>
                <a:cxn ang="0">
                  <a:pos x="278" y="83"/>
                </a:cxn>
                <a:cxn ang="0">
                  <a:pos x="276" y="73"/>
                </a:cxn>
                <a:cxn ang="0">
                  <a:pos x="278" y="61"/>
                </a:cxn>
                <a:cxn ang="0">
                  <a:pos x="280" y="53"/>
                </a:cxn>
                <a:cxn ang="0">
                  <a:pos x="276" y="40"/>
                </a:cxn>
                <a:cxn ang="0">
                  <a:pos x="268" y="32"/>
                </a:cxn>
                <a:cxn ang="0">
                  <a:pos x="258" y="26"/>
                </a:cxn>
                <a:cxn ang="0">
                  <a:pos x="250" y="24"/>
                </a:cxn>
                <a:cxn ang="0">
                  <a:pos x="246" y="22"/>
                </a:cxn>
                <a:cxn ang="0">
                  <a:pos x="246" y="16"/>
                </a:cxn>
                <a:cxn ang="0">
                  <a:pos x="225" y="12"/>
                </a:cxn>
                <a:cxn ang="0">
                  <a:pos x="219" y="12"/>
                </a:cxn>
                <a:cxn ang="0">
                  <a:pos x="209" y="20"/>
                </a:cxn>
                <a:cxn ang="0">
                  <a:pos x="201" y="24"/>
                </a:cxn>
                <a:cxn ang="0">
                  <a:pos x="193" y="32"/>
                </a:cxn>
                <a:cxn ang="0">
                  <a:pos x="201" y="46"/>
                </a:cxn>
                <a:cxn ang="0">
                  <a:pos x="191" y="59"/>
                </a:cxn>
                <a:cxn ang="0">
                  <a:pos x="177" y="63"/>
                </a:cxn>
                <a:cxn ang="0">
                  <a:pos x="150" y="53"/>
                </a:cxn>
                <a:cxn ang="0">
                  <a:pos x="144" y="51"/>
                </a:cxn>
                <a:cxn ang="0">
                  <a:pos x="134" y="51"/>
                </a:cxn>
                <a:cxn ang="0">
                  <a:pos x="120" y="42"/>
                </a:cxn>
                <a:cxn ang="0">
                  <a:pos x="112" y="30"/>
                </a:cxn>
                <a:cxn ang="0">
                  <a:pos x="109" y="26"/>
                </a:cxn>
                <a:cxn ang="0">
                  <a:pos x="101" y="22"/>
                </a:cxn>
                <a:cxn ang="0">
                  <a:pos x="97" y="20"/>
                </a:cxn>
                <a:cxn ang="0">
                  <a:pos x="83" y="14"/>
                </a:cxn>
                <a:cxn ang="0">
                  <a:pos x="71" y="14"/>
                </a:cxn>
                <a:cxn ang="0">
                  <a:pos x="63" y="12"/>
                </a:cxn>
                <a:cxn ang="0">
                  <a:pos x="53" y="6"/>
                </a:cxn>
                <a:cxn ang="0">
                  <a:pos x="51" y="2"/>
                </a:cxn>
                <a:cxn ang="0">
                  <a:pos x="51" y="0"/>
                </a:cxn>
              </a:cxnLst>
              <a:rect l="0" t="0" r="r" b="b"/>
              <a:pathLst>
                <a:path w="284" h="292">
                  <a:moveTo>
                    <a:pt x="51" y="0"/>
                  </a:moveTo>
                  <a:lnTo>
                    <a:pt x="45" y="10"/>
                  </a:lnTo>
                  <a:lnTo>
                    <a:pt x="45" y="12"/>
                  </a:lnTo>
                  <a:lnTo>
                    <a:pt x="45" y="14"/>
                  </a:lnTo>
                  <a:lnTo>
                    <a:pt x="44" y="20"/>
                  </a:lnTo>
                  <a:lnTo>
                    <a:pt x="38" y="24"/>
                  </a:lnTo>
                  <a:lnTo>
                    <a:pt x="34" y="24"/>
                  </a:lnTo>
                  <a:lnTo>
                    <a:pt x="30" y="26"/>
                  </a:lnTo>
                  <a:lnTo>
                    <a:pt x="24" y="26"/>
                  </a:lnTo>
                  <a:lnTo>
                    <a:pt x="24" y="30"/>
                  </a:lnTo>
                  <a:lnTo>
                    <a:pt x="22" y="34"/>
                  </a:lnTo>
                  <a:lnTo>
                    <a:pt x="24" y="44"/>
                  </a:lnTo>
                  <a:lnTo>
                    <a:pt x="24" y="46"/>
                  </a:lnTo>
                  <a:lnTo>
                    <a:pt x="22" y="49"/>
                  </a:lnTo>
                  <a:lnTo>
                    <a:pt x="20" y="51"/>
                  </a:lnTo>
                  <a:lnTo>
                    <a:pt x="20" y="55"/>
                  </a:lnTo>
                  <a:lnTo>
                    <a:pt x="18" y="55"/>
                  </a:lnTo>
                  <a:lnTo>
                    <a:pt x="14" y="59"/>
                  </a:lnTo>
                  <a:lnTo>
                    <a:pt x="12" y="59"/>
                  </a:lnTo>
                  <a:lnTo>
                    <a:pt x="8" y="61"/>
                  </a:lnTo>
                  <a:lnTo>
                    <a:pt x="8" y="63"/>
                  </a:lnTo>
                  <a:lnTo>
                    <a:pt x="10" y="65"/>
                  </a:lnTo>
                  <a:lnTo>
                    <a:pt x="10" y="69"/>
                  </a:lnTo>
                  <a:lnTo>
                    <a:pt x="10" y="103"/>
                  </a:lnTo>
                  <a:lnTo>
                    <a:pt x="14" y="111"/>
                  </a:lnTo>
                  <a:lnTo>
                    <a:pt x="12" y="112"/>
                  </a:lnTo>
                  <a:lnTo>
                    <a:pt x="10" y="114"/>
                  </a:lnTo>
                  <a:lnTo>
                    <a:pt x="10" y="118"/>
                  </a:lnTo>
                  <a:lnTo>
                    <a:pt x="12" y="118"/>
                  </a:lnTo>
                  <a:lnTo>
                    <a:pt x="10" y="122"/>
                  </a:lnTo>
                  <a:lnTo>
                    <a:pt x="12" y="130"/>
                  </a:lnTo>
                  <a:lnTo>
                    <a:pt x="10" y="142"/>
                  </a:lnTo>
                  <a:lnTo>
                    <a:pt x="8" y="148"/>
                  </a:lnTo>
                  <a:lnTo>
                    <a:pt x="4" y="150"/>
                  </a:lnTo>
                  <a:lnTo>
                    <a:pt x="0" y="152"/>
                  </a:lnTo>
                  <a:lnTo>
                    <a:pt x="4" y="160"/>
                  </a:lnTo>
                  <a:lnTo>
                    <a:pt x="8" y="164"/>
                  </a:lnTo>
                  <a:lnTo>
                    <a:pt x="12" y="172"/>
                  </a:lnTo>
                  <a:lnTo>
                    <a:pt x="14" y="178"/>
                  </a:lnTo>
                  <a:lnTo>
                    <a:pt x="14" y="181"/>
                  </a:lnTo>
                  <a:lnTo>
                    <a:pt x="18" y="189"/>
                  </a:lnTo>
                  <a:lnTo>
                    <a:pt x="20" y="191"/>
                  </a:lnTo>
                  <a:lnTo>
                    <a:pt x="22" y="191"/>
                  </a:lnTo>
                  <a:lnTo>
                    <a:pt x="34" y="193"/>
                  </a:lnTo>
                  <a:lnTo>
                    <a:pt x="38" y="199"/>
                  </a:lnTo>
                  <a:lnTo>
                    <a:pt x="40" y="201"/>
                  </a:lnTo>
                  <a:lnTo>
                    <a:pt x="44" y="201"/>
                  </a:lnTo>
                  <a:lnTo>
                    <a:pt x="45" y="201"/>
                  </a:lnTo>
                  <a:lnTo>
                    <a:pt x="47" y="203"/>
                  </a:lnTo>
                  <a:lnTo>
                    <a:pt x="53" y="209"/>
                  </a:lnTo>
                  <a:lnTo>
                    <a:pt x="93" y="231"/>
                  </a:lnTo>
                  <a:lnTo>
                    <a:pt x="93" y="229"/>
                  </a:lnTo>
                  <a:lnTo>
                    <a:pt x="107" y="219"/>
                  </a:lnTo>
                  <a:lnTo>
                    <a:pt x="124" y="207"/>
                  </a:lnTo>
                  <a:lnTo>
                    <a:pt x="268" y="292"/>
                  </a:lnTo>
                  <a:lnTo>
                    <a:pt x="268" y="278"/>
                  </a:lnTo>
                  <a:lnTo>
                    <a:pt x="284" y="278"/>
                  </a:lnTo>
                  <a:lnTo>
                    <a:pt x="284" y="239"/>
                  </a:lnTo>
                  <a:lnTo>
                    <a:pt x="284" y="91"/>
                  </a:lnTo>
                  <a:lnTo>
                    <a:pt x="278" y="83"/>
                  </a:lnTo>
                  <a:lnTo>
                    <a:pt x="276" y="81"/>
                  </a:lnTo>
                  <a:lnTo>
                    <a:pt x="276" y="73"/>
                  </a:lnTo>
                  <a:lnTo>
                    <a:pt x="276" y="65"/>
                  </a:lnTo>
                  <a:lnTo>
                    <a:pt x="278" y="61"/>
                  </a:lnTo>
                  <a:lnTo>
                    <a:pt x="280" y="59"/>
                  </a:lnTo>
                  <a:lnTo>
                    <a:pt x="280" y="53"/>
                  </a:lnTo>
                  <a:lnTo>
                    <a:pt x="276" y="46"/>
                  </a:lnTo>
                  <a:lnTo>
                    <a:pt x="276" y="40"/>
                  </a:lnTo>
                  <a:lnTo>
                    <a:pt x="276" y="34"/>
                  </a:lnTo>
                  <a:lnTo>
                    <a:pt x="268" y="32"/>
                  </a:lnTo>
                  <a:lnTo>
                    <a:pt x="268" y="30"/>
                  </a:lnTo>
                  <a:lnTo>
                    <a:pt x="258" y="26"/>
                  </a:lnTo>
                  <a:lnTo>
                    <a:pt x="250" y="30"/>
                  </a:lnTo>
                  <a:lnTo>
                    <a:pt x="250" y="24"/>
                  </a:lnTo>
                  <a:lnTo>
                    <a:pt x="250" y="22"/>
                  </a:lnTo>
                  <a:lnTo>
                    <a:pt x="246" y="22"/>
                  </a:lnTo>
                  <a:lnTo>
                    <a:pt x="246" y="20"/>
                  </a:lnTo>
                  <a:lnTo>
                    <a:pt x="246" y="16"/>
                  </a:lnTo>
                  <a:lnTo>
                    <a:pt x="239" y="16"/>
                  </a:lnTo>
                  <a:lnTo>
                    <a:pt x="225" y="12"/>
                  </a:lnTo>
                  <a:lnTo>
                    <a:pt x="221" y="10"/>
                  </a:lnTo>
                  <a:lnTo>
                    <a:pt x="219" y="12"/>
                  </a:lnTo>
                  <a:lnTo>
                    <a:pt x="213" y="14"/>
                  </a:lnTo>
                  <a:lnTo>
                    <a:pt x="209" y="20"/>
                  </a:lnTo>
                  <a:lnTo>
                    <a:pt x="203" y="20"/>
                  </a:lnTo>
                  <a:lnTo>
                    <a:pt x="201" y="24"/>
                  </a:lnTo>
                  <a:lnTo>
                    <a:pt x="199" y="30"/>
                  </a:lnTo>
                  <a:lnTo>
                    <a:pt x="193" y="32"/>
                  </a:lnTo>
                  <a:lnTo>
                    <a:pt x="199" y="40"/>
                  </a:lnTo>
                  <a:lnTo>
                    <a:pt x="201" y="46"/>
                  </a:lnTo>
                  <a:lnTo>
                    <a:pt x="199" y="51"/>
                  </a:lnTo>
                  <a:lnTo>
                    <a:pt x="191" y="59"/>
                  </a:lnTo>
                  <a:lnTo>
                    <a:pt x="187" y="63"/>
                  </a:lnTo>
                  <a:lnTo>
                    <a:pt x="177" y="63"/>
                  </a:lnTo>
                  <a:lnTo>
                    <a:pt x="168" y="61"/>
                  </a:lnTo>
                  <a:lnTo>
                    <a:pt x="150" y="53"/>
                  </a:lnTo>
                  <a:lnTo>
                    <a:pt x="146" y="53"/>
                  </a:lnTo>
                  <a:lnTo>
                    <a:pt x="144" y="51"/>
                  </a:lnTo>
                  <a:lnTo>
                    <a:pt x="136" y="51"/>
                  </a:lnTo>
                  <a:lnTo>
                    <a:pt x="134" y="51"/>
                  </a:lnTo>
                  <a:lnTo>
                    <a:pt x="128" y="49"/>
                  </a:lnTo>
                  <a:lnTo>
                    <a:pt x="120" y="42"/>
                  </a:lnTo>
                  <a:lnTo>
                    <a:pt x="112" y="34"/>
                  </a:lnTo>
                  <a:lnTo>
                    <a:pt x="112" y="30"/>
                  </a:lnTo>
                  <a:lnTo>
                    <a:pt x="110" y="26"/>
                  </a:lnTo>
                  <a:lnTo>
                    <a:pt x="109" y="26"/>
                  </a:lnTo>
                  <a:lnTo>
                    <a:pt x="107" y="24"/>
                  </a:lnTo>
                  <a:lnTo>
                    <a:pt x="101" y="22"/>
                  </a:lnTo>
                  <a:lnTo>
                    <a:pt x="97" y="22"/>
                  </a:lnTo>
                  <a:lnTo>
                    <a:pt x="97" y="20"/>
                  </a:lnTo>
                  <a:lnTo>
                    <a:pt x="89" y="16"/>
                  </a:lnTo>
                  <a:lnTo>
                    <a:pt x="83" y="14"/>
                  </a:lnTo>
                  <a:lnTo>
                    <a:pt x="73" y="14"/>
                  </a:lnTo>
                  <a:lnTo>
                    <a:pt x="71" y="14"/>
                  </a:lnTo>
                  <a:lnTo>
                    <a:pt x="65" y="14"/>
                  </a:lnTo>
                  <a:lnTo>
                    <a:pt x="63" y="12"/>
                  </a:lnTo>
                  <a:lnTo>
                    <a:pt x="61" y="10"/>
                  </a:lnTo>
                  <a:lnTo>
                    <a:pt x="53" y="6"/>
                  </a:lnTo>
                  <a:lnTo>
                    <a:pt x="51" y="4"/>
                  </a:lnTo>
                  <a:lnTo>
                    <a:pt x="51" y="2"/>
                  </a:lnTo>
                  <a:lnTo>
                    <a:pt x="51" y="0"/>
                  </a:lnTo>
                  <a:lnTo>
                    <a:pt x="51"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013" name="Freeform 757">
              <a:extLst>
                <a:ext uri="{FF2B5EF4-FFF2-40B4-BE49-F238E27FC236}">
                  <a16:creationId xmlns:a16="http://schemas.microsoft.com/office/drawing/2014/main" id="{827C2BBD-9C21-5340-B459-4735A5D3DC60}"/>
                </a:ext>
              </a:extLst>
            </p:cNvPr>
            <p:cNvSpPr>
              <a:spLocks/>
            </p:cNvSpPr>
            <p:nvPr/>
          </p:nvSpPr>
          <p:spPr bwMode="gray">
            <a:xfrm>
              <a:off x="4748215" y="4387844"/>
              <a:ext cx="115888" cy="147637"/>
            </a:xfrm>
            <a:custGeom>
              <a:avLst/>
              <a:gdLst/>
              <a:ahLst/>
              <a:cxnLst>
                <a:cxn ang="0">
                  <a:pos x="2" y="42"/>
                </a:cxn>
                <a:cxn ang="0">
                  <a:pos x="2" y="42"/>
                </a:cxn>
                <a:cxn ang="0">
                  <a:pos x="4" y="46"/>
                </a:cxn>
                <a:cxn ang="0">
                  <a:pos x="6" y="50"/>
                </a:cxn>
                <a:cxn ang="0">
                  <a:pos x="12" y="56"/>
                </a:cxn>
                <a:cxn ang="0">
                  <a:pos x="14" y="56"/>
                </a:cxn>
                <a:cxn ang="0">
                  <a:pos x="14" y="59"/>
                </a:cxn>
                <a:cxn ang="0">
                  <a:pos x="28" y="69"/>
                </a:cxn>
                <a:cxn ang="0">
                  <a:pos x="30" y="69"/>
                </a:cxn>
                <a:cxn ang="0">
                  <a:pos x="32" y="75"/>
                </a:cxn>
                <a:cxn ang="0">
                  <a:pos x="48" y="89"/>
                </a:cxn>
                <a:cxn ang="0">
                  <a:pos x="55" y="89"/>
                </a:cxn>
                <a:cxn ang="0">
                  <a:pos x="57" y="91"/>
                </a:cxn>
                <a:cxn ang="0">
                  <a:pos x="59" y="93"/>
                </a:cxn>
                <a:cxn ang="0">
                  <a:pos x="65" y="93"/>
                </a:cxn>
                <a:cxn ang="0">
                  <a:pos x="67" y="89"/>
                </a:cxn>
                <a:cxn ang="0">
                  <a:pos x="65" y="83"/>
                </a:cxn>
                <a:cxn ang="0">
                  <a:pos x="67" y="81"/>
                </a:cxn>
                <a:cxn ang="0">
                  <a:pos x="71" y="75"/>
                </a:cxn>
                <a:cxn ang="0">
                  <a:pos x="71" y="71"/>
                </a:cxn>
                <a:cxn ang="0">
                  <a:pos x="73" y="65"/>
                </a:cxn>
                <a:cxn ang="0">
                  <a:pos x="71" y="65"/>
                </a:cxn>
                <a:cxn ang="0">
                  <a:pos x="67" y="65"/>
                </a:cxn>
                <a:cxn ang="0">
                  <a:pos x="65" y="63"/>
                </a:cxn>
                <a:cxn ang="0">
                  <a:pos x="63" y="56"/>
                </a:cxn>
                <a:cxn ang="0">
                  <a:pos x="59" y="52"/>
                </a:cxn>
                <a:cxn ang="0">
                  <a:pos x="57" y="46"/>
                </a:cxn>
                <a:cxn ang="0">
                  <a:pos x="46" y="44"/>
                </a:cxn>
                <a:cxn ang="0">
                  <a:pos x="50" y="40"/>
                </a:cxn>
                <a:cxn ang="0">
                  <a:pos x="55" y="32"/>
                </a:cxn>
                <a:cxn ang="0">
                  <a:pos x="55" y="28"/>
                </a:cxn>
                <a:cxn ang="0">
                  <a:pos x="55" y="24"/>
                </a:cxn>
                <a:cxn ang="0">
                  <a:pos x="53" y="20"/>
                </a:cxn>
                <a:cxn ang="0">
                  <a:pos x="53" y="16"/>
                </a:cxn>
                <a:cxn ang="0">
                  <a:pos x="50" y="14"/>
                </a:cxn>
                <a:cxn ang="0">
                  <a:pos x="48" y="16"/>
                </a:cxn>
                <a:cxn ang="0">
                  <a:pos x="40" y="28"/>
                </a:cxn>
                <a:cxn ang="0">
                  <a:pos x="36" y="24"/>
                </a:cxn>
                <a:cxn ang="0">
                  <a:pos x="38" y="20"/>
                </a:cxn>
                <a:cxn ang="0">
                  <a:pos x="40" y="14"/>
                </a:cxn>
                <a:cxn ang="0">
                  <a:pos x="40" y="12"/>
                </a:cxn>
                <a:cxn ang="0">
                  <a:pos x="36" y="0"/>
                </a:cxn>
                <a:cxn ang="0">
                  <a:pos x="36" y="2"/>
                </a:cxn>
                <a:cxn ang="0">
                  <a:pos x="32" y="8"/>
                </a:cxn>
                <a:cxn ang="0">
                  <a:pos x="28" y="8"/>
                </a:cxn>
                <a:cxn ang="0">
                  <a:pos x="24" y="8"/>
                </a:cxn>
                <a:cxn ang="0">
                  <a:pos x="22" y="10"/>
                </a:cxn>
                <a:cxn ang="0">
                  <a:pos x="22" y="12"/>
                </a:cxn>
                <a:cxn ang="0">
                  <a:pos x="20" y="12"/>
                </a:cxn>
                <a:cxn ang="0">
                  <a:pos x="14" y="14"/>
                </a:cxn>
                <a:cxn ang="0">
                  <a:pos x="14" y="20"/>
                </a:cxn>
                <a:cxn ang="0">
                  <a:pos x="4" y="30"/>
                </a:cxn>
                <a:cxn ang="0">
                  <a:pos x="2" y="36"/>
                </a:cxn>
                <a:cxn ang="0">
                  <a:pos x="0" y="42"/>
                </a:cxn>
                <a:cxn ang="0">
                  <a:pos x="2" y="42"/>
                </a:cxn>
                <a:cxn ang="0">
                  <a:pos x="2" y="42"/>
                </a:cxn>
              </a:cxnLst>
              <a:rect l="0" t="0" r="r" b="b"/>
              <a:pathLst>
                <a:path w="73" h="93">
                  <a:moveTo>
                    <a:pt x="2" y="42"/>
                  </a:moveTo>
                  <a:lnTo>
                    <a:pt x="2" y="42"/>
                  </a:lnTo>
                  <a:lnTo>
                    <a:pt x="4" y="46"/>
                  </a:lnTo>
                  <a:lnTo>
                    <a:pt x="6" y="50"/>
                  </a:lnTo>
                  <a:lnTo>
                    <a:pt x="12" y="56"/>
                  </a:lnTo>
                  <a:lnTo>
                    <a:pt x="14" y="56"/>
                  </a:lnTo>
                  <a:lnTo>
                    <a:pt x="14" y="59"/>
                  </a:lnTo>
                  <a:lnTo>
                    <a:pt x="28" y="69"/>
                  </a:lnTo>
                  <a:lnTo>
                    <a:pt x="30" y="69"/>
                  </a:lnTo>
                  <a:lnTo>
                    <a:pt x="32" y="75"/>
                  </a:lnTo>
                  <a:lnTo>
                    <a:pt x="48" y="89"/>
                  </a:lnTo>
                  <a:lnTo>
                    <a:pt x="55" y="89"/>
                  </a:lnTo>
                  <a:lnTo>
                    <a:pt x="57" y="91"/>
                  </a:lnTo>
                  <a:lnTo>
                    <a:pt x="59" y="93"/>
                  </a:lnTo>
                  <a:lnTo>
                    <a:pt x="65" y="93"/>
                  </a:lnTo>
                  <a:lnTo>
                    <a:pt x="67" y="89"/>
                  </a:lnTo>
                  <a:lnTo>
                    <a:pt x="65" y="83"/>
                  </a:lnTo>
                  <a:lnTo>
                    <a:pt x="67" y="81"/>
                  </a:lnTo>
                  <a:lnTo>
                    <a:pt x="71" y="75"/>
                  </a:lnTo>
                  <a:lnTo>
                    <a:pt x="71" y="71"/>
                  </a:lnTo>
                  <a:lnTo>
                    <a:pt x="73" y="65"/>
                  </a:lnTo>
                  <a:lnTo>
                    <a:pt x="71" y="65"/>
                  </a:lnTo>
                  <a:lnTo>
                    <a:pt x="67" y="65"/>
                  </a:lnTo>
                  <a:lnTo>
                    <a:pt x="65" y="63"/>
                  </a:lnTo>
                  <a:lnTo>
                    <a:pt x="63" y="56"/>
                  </a:lnTo>
                  <a:lnTo>
                    <a:pt x="59" y="52"/>
                  </a:lnTo>
                  <a:lnTo>
                    <a:pt x="57" y="46"/>
                  </a:lnTo>
                  <a:lnTo>
                    <a:pt x="46" y="44"/>
                  </a:lnTo>
                  <a:lnTo>
                    <a:pt x="50" y="40"/>
                  </a:lnTo>
                  <a:lnTo>
                    <a:pt x="55" y="32"/>
                  </a:lnTo>
                  <a:lnTo>
                    <a:pt x="55" y="28"/>
                  </a:lnTo>
                  <a:lnTo>
                    <a:pt x="55" y="24"/>
                  </a:lnTo>
                  <a:lnTo>
                    <a:pt x="53" y="20"/>
                  </a:lnTo>
                  <a:lnTo>
                    <a:pt x="53" y="16"/>
                  </a:lnTo>
                  <a:lnTo>
                    <a:pt x="50" y="14"/>
                  </a:lnTo>
                  <a:lnTo>
                    <a:pt x="48" y="16"/>
                  </a:lnTo>
                  <a:lnTo>
                    <a:pt x="40" y="28"/>
                  </a:lnTo>
                  <a:lnTo>
                    <a:pt x="36" y="24"/>
                  </a:lnTo>
                  <a:lnTo>
                    <a:pt x="38" y="20"/>
                  </a:lnTo>
                  <a:lnTo>
                    <a:pt x="40" y="14"/>
                  </a:lnTo>
                  <a:lnTo>
                    <a:pt x="40" y="12"/>
                  </a:lnTo>
                  <a:lnTo>
                    <a:pt x="36" y="0"/>
                  </a:lnTo>
                  <a:lnTo>
                    <a:pt x="36" y="2"/>
                  </a:lnTo>
                  <a:lnTo>
                    <a:pt x="32" y="8"/>
                  </a:lnTo>
                  <a:lnTo>
                    <a:pt x="28" y="8"/>
                  </a:lnTo>
                  <a:lnTo>
                    <a:pt x="24" y="8"/>
                  </a:lnTo>
                  <a:lnTo>
                    <a:pt x="22" y="10"/>
                  </a:lnTo>
                  <a:lnTo>
                    <a:pt x="22" y="12"/>
                  </a:lnTo>
                  <a:lnTo>
                    <a:pt x="20" y="12"/>
                  </a:lnTo>
                  <a:lnTo>
                    <a:pt x="14" y="14"/>
                  </a:lnTo>
                  <a:lnTo>
                    <a:pt x="14" y="20"/>
                  </a:lnTo>
                  <a:lnTo>
                    <a:pt x="4" y="30"/>
                  </a:lnTo>
                  <a:lnTo>
                    <a:pt x="2" y="36"/>
                  </a:lnTo>
                  <a:lnTo>
                    <a:pt x="0" y="42"/>
                  </a:lnTo>
                  <a:lnTo>
                    <a:pt x="2" y="42"/>
                  </a:lnTo>
                  <a:lnTo>
                    <a:pt x="2" y="42"/>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014" name="Freeform 758">
              <a:extLst>
                <a:ext uri="{FF2B5EF4-FFF2-40B4-BE49-F238E27FC236}">
                  <a16:creationId xmlns:a16="http://schemas.microsoft.com/office/drawing/2014/main" id="{08A15645-A05E-E842-A109-71944832D01D}"/>
                </a:ext>
              </a:extLst>
            </p:cNvPr>
            <p:cNvSpPr>
              <a:spLocks/>
            </p:cNvSpPr>
            <p:nvPr/>
          </p:nvSpPr>
          <p:spPr bwMode="gray">
            <a:xfrm>
              <a:off x="5962652" y="4522782"/>
              <a:ext cx="227013" cy="303212"/>
            </a:xfrm>
            <a:custGeom>
              <a:avLst/>
              <a:gdLst/>
              <a:ahLst/>
              <a:cxnLst>
                <a:cxn ang="0">
                  <a:pos x="4" y="106"/>
                </a:cxn>
                <a:cxn ang="0">
                  <a:pos x="10" y="112"/>
                </a:cxn>
                <a:cxn ang="0">
                  <a:pos x="13" y="110"/>
                </a:cxn>
                <a:cxn ang="0">
                  <a:pos x="19" y="110"/>
                </a:cxn>
                <a:cxn ang="0">
                  <a:pos x="13" y="116"/>
                </a:cxn>
                <a:cxn ang="0">
                  <a:pos x="10" y="124"/>
                </a:cxn>
                <a:cxn ang="0">
                  <a:pos x="10" y="134"/>
                </a:cxn>
                <a:cxn ang="0">
                  <a:pos x="61" y="162"/>
                </a:cxn>
                <a:cxn ang="0">
                  <a:pos x="65" y="173"/>
                </a:cxn>
                <a:cxn ang="0">
                  <a:pos x="69" y="179"/>
                </a:cxn>
                <a:cxn ang="0">
                  <a:pos x="92" y="191"/>
                </a:cxn>
                <a:cxn ang="0">
                  <a:pos x="94" y="181"/>
                </a:cxn>
                <a:cxn ang="0">
                  <a:pos x="96" y="171"/>
                </a:cxn>
                <a:cxn ang="0">
                  <a:pos x="102" y="164"/>
                </a:cxn>
                <a:cxn ang="0">
                  <a:pos x="108" y="156"/>
                </a:cxn>
                <a:cxn ang="0">
                  <a:pos x="120" y="150"/>
                </a:cxn>
                <a:cxn ang="0">
                  <a:pos x="124" y="142"/>
                </a:cxn>
                <a:cxn ang="0">
                  <a:pos x="130" y="134"/>
                </a:cxn>
                <a:cxn ang="0">
                  <a:pos x="140" y="122"/>
                </a:cxn>
                <a:cxn ang="0">
                  <a:pos x="136" y="116"/>
                </a:cxn>
                <a:cxn ang="0">
                  <a:pos x="126" y="103"/>
                </a:cxn>
                <a:cxn ang="0">
                  <a:pos x="134" y="26"/>
                </a:cxn>
                <a:cxn ang="0">
                  <a:pos x="136" y="6"/>
                </a:cxn>
                <a:cxn ang="0">
                  <a:pos x="126" y="6"/>
                </a:cxn>
                <a:cxn ang="0">
                  <a:pos x="122" y="0"/>
                </a:cxn>
                <a:cxn ang="0">
                  <a:pos x="114" y="6"/>
                </a:cxn>
                <a:cxn ang="0">
                  <a:pos x="106" y="6"/>
                </a:cxn>
                <a:cxn ang="0">
                  <a:pos x="104" y="10"/>
                </a:cxn>
                <a:cxn ang="0">
                  <a:pos x="88" y="10"/>
                </a:cxn>
                <a:cxn ang="0">
                  <a:pos x="76" y="8"/>
                </a:cxn>
                <a:cxn ang="0">
                  <a:pos x="67" y="8"/>
                </a:cxn>
                <a:cxn ang="0">
                  <a:pos x="59" y="8"/>
                </a:cxn>
                <a:cxn ang="0">
                  <a:pos x="55" y="8"/>
                </a:cxn>
                <a:cxn ang="0">
                  <a:pos x="33" y="8"/>
                </a:cxn>
                <a:cxn ang="0">
                  <a:pos x="19" y="0"/>
                </a:cxn>
                <a:cxn ang="0">
                  <a:pos x="6" y="6"/>
                </a:cxn>
                <a:cxn ang="0">
                  <a:pos x="0" y="14"/>
                </a:cxn>
                <a:cxn ang="0">
                  <a:pos x="6" y="18"/>
                </a:cxn>
                <a:cxn ang="0">
                  <a:pos x="10" y="24"/>
                </a:cxn>
                <a:cxn ang="0">
                  <a:pos x="6" y="30"/>
                </a:cxn>
                <a:cxn ang="0">
                  <a:pos x="10" y="43"/>
                </a:cxn>
                <a:cxn ang="0">
                  <a:pos x="11" y="55"/>
                </a:cxn>
                <a:cxn ang="0">
                  <a:pos x="6" y="65"/>
                </a:cxn>
                <a:cxn ang="0">
                  <a:pos x="4" y="69"/>
                </a:cxn>
                <a:cxn ang="0">
                  <a:pos x="2" y="83"/>
                </a:cxn>
                <a:cxn ang="0">
                  <a:pos x="2" y="93"/>
                </a:cxn>
                <a:cxn ang="0">
                  <a:pos x="4" y="101"/>
                </a:cxn>
                <a:cxn ang="0">
                  <a:pos x="4" y="104"/>
                </a:cxn>
                <a:cxn ang="0">
                  <a:pos x="4" y="106"/>
                </a:cxn>
              </a:cxnLst>
              <a:rect l="0" t="0" r="r" b="b"/>
              <a:pathLst>
                <a:path w="143" h="191">
                  <a:moveTo>
                    <a:pt x="4" y="106"/>
                  </a:moveTo>
                  <a:lnTo>
                    <a:pt x="4" y="106"/>
                  </a:lnTo>
                  <a:lnTo>
                    <a:pt x="6" y="110"/>
                  </a:lnTo>
                  <a:lnTo>
                    <a:pt x="10" y="112"/>
                  </a:lnTo>
                  <a:lnTo>
                    <a:pt x="11" y="112"/>
                  </a:lnTo>
                  <a:lnTo>
                    <a:pt x="13" y="110"/>
                  </a:lnTo>
                  <a:lnTo>
                    <a:pt x="17" y="110"/>
                  </a:lnTo>
                  <a:lnTo>
                    <a:pt x="19" y="110"/>
                  </a:lnTo>
                  <a:lnTo>
                    <a:pt x="13" y="112"/>
                  </a:lnTo>
                  <a:lnTo>
                    <a:pt x="13" y="116"/>
                  </a:lnTo>
                  <a:lnTo>
                    <a:pt x="13" y="122"/>
                  </a:lnTo>
                  <a:lnTo>
                    <a:pt x="10" y="124"/>
                  </a:lnTo>
                  <a:lnTo>
                    <a:pt x="10" y="130"/>
                  </a:lnTo>
                  <a:lnTo>
                    <a:pt x="10" y="134"/>
                  </a:lnTo>
                  <a:lnTo>
                    <a:pt x="59" y="160"/>
                  </a:lnTo>
                  <a:lnTo>
                    <a:pt x="61" y="162"/>
                  </a:lnTo>
                  <a:lnTo>
                    <a:pt x="65" y="166"/>
                  </a:lnTo>
                  <a:lnTo>
                    <a:pt x="65" y="173"/>
                  </a:lnTo>
                  <a:lnTo>
                    <a:pt x="67" y="175"/>
                  </a:lnTo>
                  <a:lnTo>
                    <a:pt x="69" y="179"/>
                  </a:lnTo>
                  <a:lnTo>
                    <a:pt x="71" y="179"/>
                  </a:lnTo>
                  <a:lnTo>
                    <a:pt x="92" y="191"/>
                  </a:lnTo>
                  <a:lnTo>
                    <a:pt x="96" y="189"/>
                  </a:lnTo>
                  <a:lnTo>
                    <a:pt x="94" y="181"/>
                  </a:lnTo>
                  <a:lnTo>
                    <a:pt x="94" y="175"/>
                  </a:lnTo>
                  <a:lnTo>
                    <a:pt x="96" y="171"/>
                  </a:lnTo>
                  <a:lnTo>
                    <a:pt x="98" y="171"/>
                  </a:lnTo>
                  <a:lnTo>
                    <a:pt x="102" y="164"/>
                  </a:lnTo>
                  <a:lnTo>
                    <a:pt x="106" y="156"/>
                  </a:lnTo>
                  <a:lnTo>
                    <a:pt x="108" y="156"/>
                  </a:lnTo>
                  <a:lnTo>
                    <a:pt x="114" y="154"/>
                  </a:lnTo>
                  <a:lnTo>
                    <a:pt x="120" y="150"/>
                  </a:lnTo>
                  <a:lnTo>
                    <a:pt x="122" y="142"/>
                  </a:lnTo>
                  <a:lnTo>
                    <a:pt x="124" y="142"/>
                  </a:lnTo>
                  <a:lnTo>
                    <a:pt x="130" y="140"/>
                  </a:lnTo>
                  <a:lnTo>
                    <a:pt x="130" y="134"/>
                  </a:lnTo>
                  <a:lnTo>
                    <a:pt x="132" y="126"/>
                  </a:lnTo>
                  <a:lnTo>
                    <a:pt x="140" y="122"/>
                  </a:lnTo>
                  <a:lnTo>
                    <a:pt x="136" y="120"/>
                  </a:lnTo>
                  <a:lnTo>
                    <a:pt x="136" y="116"/>
                  </a:lnTo>
                  <a:lnTo>
                    <a:pt x="140" y="114"/>
                  </a:lnTo>
                  <a:lnTo>
                    <a:pt x="126" y="103"/>
                  </a:lnTo>
                  <a:lnTo>
                    <a:pt x="126" y="34"/>
                  </a:lnTo>
                  <a:lnTo>
                    <a:pt x="134" y="26"/>
                  </a:lnTo>
                  <a:lnTo>
                    <a:pt x="143" y="6"/>
                  </a:lnTo>
                  <a:lnTo>
                    <a:pt x="136" y="6"/>
                  </a:lnTo>
                  <a:lnTo>
                    <a:pt x="132" y="8"/>
                  </a:lnTo>
                  <a:lnTo>
                    <a:pt x="126" y="6"/>
                  </a:lnTo>
                  <a:lnTo>
                    <a:pt x="122" y="4"/>
                  </a:lnTo>
                  <a:lnTo>
                    <a:pt x="122" y="0"/>
                  </a:lnTo>
                  <a:lnTo>
                    <a:pt x="116" y="4"/>
                  </a:lnTo>
                  <a:lnTo>
                    <a:pt x="114" y="6"/>
                  </a:lnTo>
                  <a:lnTo>
                    <a:pt x="108" y="6"/>
                  </a:lnTo>
                  <a:lnTo>
                    <a:pt x="106" y="6"/>
                  </a:lnTo>
                  <a:lnTo>
                    <a:pt x="104" y="6"/>
                  </a:lnTo>
                  <a:lnTo>
                    <a:pt x="104" y="10"/>
                  </a:lnTo>
                  <a:lnTo>
                    <a:pt x="94" y="10"/>
                  </a:lnTo>
                  <a:lnTo>
                    <a:pt x="88" y="10"/>
                  </a:lnTo>
                  <a:lnTo>
                    <a:pt x="84" y="10"/>
                  </a:lnTo>
                  <a:lnTo>
                    <a:pt x="76" y="8"/>
                  </a:lnTo>
                  <a:lnTo>
                    <a:pt x="71" y="8"/>
                  </a:lnTo>
                  <a:lnTo>
                    <a:pt x="67" y="8"/>
                  </a:lnTo>
                  <a:lnTo>
                    <a:pt x="61" y="10"/>
                  </a:lnTo>
                  <a:lnTo>
                    <a:pt x="59" y="8"/>
                  </a:lnTo>
                  <a:lnTo>
                    <a:pt x="57" y="8"/>
                  </a:lnTo>
                  <a:lnTo>
                    <a:pt x="55" y="8"/>
                  </a:lnTo>
                  <a:lnTo>
                    <a:pt x="49" y="10"/>
                  </a:lnTo>
                  <a:lnTo>
                    <a:pt x="33" y="8"/>
                  </a:lnTo>
                  <a:lnTo>
                    <a:pt x="27" y="0"/>
                  </a:lnTo>
                  <a:lnTo>
                    <a:pt x="19" y="0"/>
                  </a:lnTo>
                  <a:lnTo>
                    <a:pt x="11" y="0"/>
                  </a:lnTo>
                  <a:lnTo>
                    <a:pt x="6" y="6"/>
                  </a:lnTo>
                  <a:lnTo>
                    <a:pt x="0" y="8"/>
                  </a:lnTo>
                  <a:lnTo>
                    <a:pt x="0" y="14"/>
                  </a:lnTo>
                  <a:lnTo>
                    <a:pt x="4" y="18"/>
                  </a:lnTo>
                  <a:lnTo>
                    <a:pt x="6" y="18"/>
                  </a:lnTo>
                  <a:lnTo>
                    <a:pt x="6" y="20"/>
                  </a:lnTo>
                  <a:lnTo>
                    <a:pt x="10" y="24"/>
                  </a:lnTo>
                  <a:lnTo>
                    <a:pt x="10" y="26"/>
                  </a:lnTo>
                  <a:lnTo>
                    <a:pt x="6" y="30"/>
                  </a:lnTo>
                  <a:lnTo>
                    <a:pt x="4" y="37"/>
                  </a:lnTo>
                  <a:lnTo>
                    <a:pt x="10" y="43"/>
                  </a:lnTo>
                  <a:lnTo>
                    <a:pt x="11" y="47"/>
                  </a:lnTo>
                  <a:lnTo>
                    <a:pt x="11" y="55"/>
                  </a:lnTo>
                  <a:lnTo>
                    <a:pt x="10" y="63"/>
                  </a:lnTo>
                  <a:lnTo>
                    <a:pt x="6" y="65"/>
                  </a:lnTo>
                  <a:lnTo>
                    <a:pt x="4" y="67"/>
                  </a:lnTo>
                  <a:lnTo>
                    <a:pt x="4" y="69"/>
                  </a:lnTo>
                  <a:lnTo>
                    <a:pt x="4" y="77"/>
                  </a:lnTo>
                  <a:lnTo>
                    <a:pt x="2" y="83"/>
                  </a:lnTo>
                  <a:lnTo>
                    <a:pt x="2" y="87"/>
                  </a:lnTo>
                  <a:lnTo>
                    <a:pt x="2" y="93"/>
                  </a:lnTo>
                  <a:lnTo>
                    <a:pt x="4" y="97"/>
                  </a:lnTo>
                  <a:lnTo>
                    <a:pt x="4" y="101"/>
                  </a:lnTo>
                  <a:lnTo>
                    <a:pt x="2" y="103"/>
                  </a:lnTo>
                  <a:lnTo>
                    <a:pt x="4" y="104"/>
                  </a:lnTo>
                  <a:lnTo>
                    <a:pt x="4" y="106"/>
                  </a:lnTo>
                  <a:lnTo>
                    <a:pt x="4" y="106"/>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015" name="Freeform 759">
              <a:extLst>
                <a:ext uri="{FF2B5EF4-FFF2-40B4-BE49-F238E27FC236}">
                  <a16:creationId xmlns:a16="http://schemas.microsoft.com/office/drawing/2014/main" id="{DD111E2C-48D2-6C42-85BC-D8393F2F97E1}"/>
                </a:ext>
              </a:extLst>
            </p:cNvPr>
            <p:cNvSpPr>
              <a:spLocks/>
            </p:cNvSpPr>
            <p:nvPr/>
          </p:nvSpPr>
          <p:spPr bwMode="gray">
            <a:xfrm>
              <a:off x="6015040" y="4535482"/>
              <a:ext cx="28574" cy="65088"/>
            </a:xfrm>
            <a:custGeom>
              <a:avLst/>
              <a:gdLst/>
              <a:ahLst/>
              <a:cxnLst>
                <a:cxn ang="0">
                  <a:pos x="4" y="0"/>
                </a:cxn>
                <a:cxn ang="0">
                  <a:pos x="4" y="0"/>
                </a:cxn>
                <a:cxn ang="0">
                  <a:pos x="8" y="2"/>
                </a:cxn>
                <a:cxn ang="0">
                  <a:pos x="8" y="12"/>
                </a:cxn>
                <a:cxn ang="0">
                  <a:pos x="8" y="22"/>
                </a:cxn>
                <a:cxn ang="0">
                  <a:pos x="14" y="28"/>
                </a:cxn>
                <a:cxn ang="0">
                  <a:pos x="16" y="31"/>
                </a:cxn>
                <a:cxn ang="0">
                  <a:pos x="18" y="41"/>
                </a:cxn>
                <a:cxn ang="0">
                  <a:pos x="14" y="41"/>
                </a:cxn>
                <a:cxn ang="0">
                  <a:pos x="12" y="31"/>
                </a:cxn>
                <a:cxn ang="0">
                  <a:pos x="6" y="29"/>
                </a:cxn>
                <a:cxn ang="0">
                  <a:pos x="4" y="26"/>
                </a:cxn>
                <a:cxn ang="0">
                  <a:pos x="4" y="22"/>
                </a:cxn>
                <a:cxn ang="0">
                  <a:pos x="0" y="22"/>
                </a:cxn>
                <a:cxn ang="0">
                  <a:pos x="0" y="10"/>
                </a:cxn>
                <a:cxn ang="0">
                  <a:pos x="4" y="0"/>
                </a:cxn>
              </a:cxnLst>
              <a:rect l="0" t="0" r="r" b="b"/>
              <a:pathLst>
                <a:path w="18" h="41">
                  <a:moveTo>
                    <a:pt x="4" y="0"/>
                  </a:moveTo>
                  <a:lnTo>
                    <a:pt x="4" y="0"/>
                  </a:lnTo>
                  <a:lnTo>
                    <a:pt x="8" y="2"/>
                  </a:lnTo>
                  <a:lnTo>
                    <a:pt x="8" y="12"/>
                  </a:lnTo>
                  <a:lnTo>
                    <a:pt x="8" y="22"/>
                  </a:lnTo>
                  <a:lnTo>
                    <a:pt x="14" y="28"/>
                  </a:lnTo>
                  <a:lnTo>
                    <a:pt x="16" y="31"/>
                  </a:lnTo>
                  <a:lnTo>
                    <a:pt x="18" y="41"/>
                  </a:lnTo>
                  <a:lnTo>
                    <a:pt x="14" y="41"/>
                  </a:lnTo>
                  <a:lnTo>
                    <a:pt x="12" y="31"/>
                  </a:lnTo>
                  <a:lnTo>
                    <a:pt x="6" y="29"/>
                  </a:lnTo>
                  <a:lnTo>
                    <a:pt x="4" y="26"/>
                  </a:lnTo>
                  <a:lnTo>
                    <a:pt x="4" y="22"/>
                  </a:lnTo>
                  <a:lnTo>
                    <a:pt x="0" y="22"/>
                  </a:lnTo>
                  <a:lnTo>
                    <a:pt x="0" y="10"/>
                  </a:lnTo>
                  <a:lnTo>
                    <a:pt x="4"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016" name="Freeform 760">
              <a:extLst>
                <a:ext uri="{FF2B5EF4-FFF2-40B4-BE49-F238E27FC236}">
                  <a16:creationId xmlns:a16="http://schemas.microsoft.com/office/drawing/2014/main" id="{B4F86100-E038-9147-ABF6-AF6A4124274D}"/>
                </a:ext>
              </a:extLst>
            </p:cNvPr>
            <p:cNvSpPr>
              <a:spLocks/>
            </p:cNvSpPr>
            <p:nvPr/>
          </p:nvSpPr>
          <p:spPr bwMode="gray">
            <a:xfrm>
              <a:off x="6015040" y="4535482"/>
              <a:ext cx="28574" cy="65088"/>
            </a:xfrm>
            <a:custGeom>
              <a:avLst/>
              <a:gdLst/>
              <a:ahLst/>
              <a:cxnLst>
                <a:cxn ang="0">
                  <a:pos x="4" y="0"/>
                </a:cxn>
                <a:cxn ang="0">
                  <a:pos x="4" y="0"/>
                </a:cxn>
                <a:cxn ang="0">
                  <a:pos x="8" y="2"/>
                </a:cxn>
                <a:cxn ang="0">
                  <a:pos x="8" y="12"/>
                </a:cxn>
                <a:cxn ang="0">
                  <a:pos x="8" y="22"/>
                </a:cxn>
                <a:cxn ang="0">
                  <a:pos x="14" y="28"/>
                </a:cxn>
                <a:cxn ang="0">
                  <a:pos x="16" y="31"/>
                </a:cxn>
                <a:cxn ang="0">
                  <a:pos x="18" y="41"/>
                </a:cxn>
                <a:cxn ang="0">
                  <a:pos x="14" y="41"/>
                </a:cxn>
                <a:cxn ang="0">
                  <a:pos x="12" y="31"/>
                </a:cxn>
                <a:cxn ang="0">
                  <a:pos x="6" y="29"/>
                </a:cxn>
                <a:cxn ang="0">
                  <a:pos x="4" y="26"/>
                </a:cxn>
                <a:cxn ang="0">
                  <a:pos x="4" y="22"/>
                </a:cxn>
                <a:cxn ang="0">
                  <a:pos x="0" y="22"/>
                </a:cxn>
                <a:cxn ang="0">
                  <a:pos x="0" y="10"/>
                </a:cxn>
                <a:cxn ang="0">
                  <a:pos x="4" y="0"/>
                </a:cxn>
              </a:cxnLst>
              <a:rect l="0" t="0" r="r" b="b"/>
              <a:pathLst>
                <a:path w="18" h="41">
                  <a:moveTo>
                    <a:pt x="4" y="0"/>
                  </a:moveTo>
                  <a:lnTo>
                    <a:pt x="4" y="0"/>
                  </a:lnTo>
                  <a:lnTo>
                    <a:pt x="8" y="2"/>
                  </a:lnTo>
                  <a:lnTo>
                    <a:pt x="8" y="12"/>
                  </a:lnTo>
                  <a:lnTo>
                    <a:pt x="8" y="22"/>
                  </a:lnTo>
                  <a:lnTo>
                    <a:pt x="14" y="28"/>
                  </a:lnTo>
                  <a:lnTo>
                    <a:pt x="16" y="31"/>
                  </a:lnTo>
                  <a:lnTo>
                    <a:pt x="18" y="41"/>
                  </a:lnTo>
                  <a:lnTo>
                    <a:pt x="14" y="41"/>
                  </a:lnTo>
                  <a:lnTo>
                    <a:pt x="12" y="31"/>
                  </a:lnTo>
                  <a:lnTo>
                    <a:pt x="6" y="29"/>
                  </a:lnTo>
                  <a:lnTo>
                    <a:pt x="4" y="26"/>
                  </a:lnTo>
                  <a:lnTo>
                    <a:pt x="4" y="22"/>
                  </a:lnTo>
                  <a:lnTo>
                    <a:pt x="0" y="22"/>
                  </a:lnTo>
                  <a:lnTo>
                    <a:pt x="0" y="10"/>
                  </a:lnTo>
                  <a:lnTo>
                    <a:pt x="4"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017" name="Freeform 761">
              <a:extLst>
                <a:ext uri="{FF2B5EF4-FFF2-40B4-BE49-F238E27FC236}">
                  <a16:creationId xmlns:a16="http://schemas.microsoft.com/office/drawing/2014/main" id="{97DDEA30-D46F-C149-BE50-079DF568C2F8}"/>
                </a:ext>
              </a:extLst>
            </p:cNvPr>
            <p:cNvSpPr>
              <a:spLocks/>
            </p:cNvSpPr>
            <p:nvPr/>
          </p:nvSpPr>
          <p:spPr bwMode="gray">
            <a:xfrm>
              <a:off x="4821239" y="4322757"/>
              <a:ext cx="171451" cy="212725"/>
            </a:xfrm>
            <a:custGeom>
              <a:avLst/>
              <a:gdLst/>
              <a:ahLst/>
              <a:cxnLst>
                <a:cxn ang="0">
                  <a:pos x="21" y="134"/>
                </a:cxn>
                <a:cxn ang="0">
                  <a:pos x="43" y="124"/>
                </a:cxn>
                <a:cxn ang="0">
                  <a:pos x="61" y="116"/>
                </a:cxn>
                <a:cxn ang="0">
                  <a:pos x="80" y="120"/>
                </a:cxn>
                <a:cxn ang="0">
                  <a:pos x="90" y="114"/>
                </a:cxn>
                <a:cxn ang="0">
                  <a:pos x="88" y="106"/>
                </a:cxn>
                <a:cxn ang="0">
                  <a:pos x="90" y="83"/>
                </a:cxn>
                <a:cxn ang="0">
                  <a:pos x="102" y="57"/>
                </a:cxn>
                <a:cxn ang="0">
                  <a:pos x="106" y="47"/>
                </a:cxn>
                <a:cxn ang="0">
                  <a:pos x="106" y="26"/>
                </a:cxn>
                <a:cxn ang="0">
                  <a:pos x="104" y="24"/>
                </a:cxn>
                <a:cxn ang="0">
                  <a:pos x="104" y="10"/>
                </a:cxn>
                <a:cxn ang="0">
                  <a:pos x="88" y="10"/>
                </a:cxn>
                <a:cxn ang="0">
                  <a:pos x="88" y="4"/>
                </a:cxn>
                <a:cxn ang="0">
                  <a:pos x="76" y="8"/>
                </a:cxn>
                <a:cxn ang="0">
                  <a:pos x="69" y="0"/>
                </a:cxn>
                <a:cxn ang="0">
                  <a:pos x="51" y="6"/>
                </a:cxn>
                <a:cxn ang="0">
                  <a:pos x="49" y="10"/>
                </a:cxn>
                <a:cxn ang="0">
                  <a:pos x="43" y="14"/>
                </a:cxn>
                <a:cxn ang="0">
                  <a:pos x="39" y="8"/>
                </a:cxn>
                <a:cxn ang="0">
                  <a:pos x="33" y="20"/>
                </a:cxn>
                <a:cxn ang="0">
                  <a:pos x="31" y="16"/>
                </a:cxn>
                <a:cxn ang="0">
                  <a:pos x="23" y="20"/>
                </a:cxn>
                <a:cxn ang="0">
                  <a:pos x="19" y="28"/>
                </a:cxn>
                <a:cxn ang="0">
                  <a:pos x="17" y="33"/>
                </a:cxn>
                <a:cxn ang="0">
                  <a:pos x="21" y="41"/>
                </a:cxn>
                <a:cxn ang="0">
                  <a:pos x="19" y="45"/>
                </a:cxn>
                <a:cxn ang="0">
                  <a:pos x="11" y="47"/>
                </a:cxn>
                <a:cxn ang="0">
                  <a:pos x="11" y="55"/>
                </a:cxn>
                <a:cxn ang="0">
                  <a:pos x="9" y="65"/>
                </a:cxn>
                <a:cxn ang="0">
                  <a:pos x="9" y="73"/>
                </a:cxn>
                <a:cxn ang="0">
                  <a:pos x="0" y="85"/>
                </a:cxn>
                <a:cxn ang="0">
                  <a:pos x="13" y="93"/>
                </a:cxn>
                <a:cxn ang="0">
                  <a:pos x="19" y="104"/>
                </a:cxn>
                <a:cxn ang="0">
                  <a:pos x="23" y="106"/>
                </a:cxn>
                <a:cxn ang="0">
                  <a:pos x="23" y="112"/>
                </a:cxn>
                <a:cxn ang="0">
                  <a:pos x="21" y="122"/>
                </a:cxn>
                <a:cxn ang="0">
                  <a:pos x="21" y="130"/>
                </a:cxn>
                <a:cxn ang="0">
                  <a:pos x="21" y="134"/>
                </a:cxn>
              </a:cxnLst>
              <a:rect l="0" t="0" r="r" b="b"/>
              <a:pathLst>
                <a:path w="108" h="134">
                  <a:moveTo>
                    <a:pt x="21" y="134"/>
                  </a:moveTo>
                  <a:lnTo>
                    <a:pt x="21" y="134"/>
                  </a:lnTo>
                  <a:lnTo>
                    <a:pt x="33" y="130"/>
                  </a:lnTo>
                  <a:lnTo>
                    <a:pt x="43" y="124"/>
                  </a:lnTo>
                  <a:lnTo>
                    <a:pt x="49" y="116"/>
                  </a:lnTo>
                  <a:lnTo>
                    <a:pt x="61" y="116"/>
                  </a:lnTo>
                  <a:lnTo>
                    <a:pt x="74" y="116"/>
                  </a:lnTo>
                  <a:lnTo>
                    <a:pt x="80" y="120"/>
                  </a:lnTo>
                  <a:lnTo>
                    <a:pt x="86" y="124"/>
                  </a:lnTo>
                  <a:lnTo>
                    <a:pt x="90" y="114"/>
                  </a:lnTo>
                  <a:lnTo>
                    <a:pt x="90" y="110"/>
                  </a:lnTo>
                  <a:lnTo>
                    <a:pt x="88" y="106"/>
                  </a:lnTo>
                  <a:lnTo>
                    <a:pt x="88" y="95"/>
                  </a:lnTo>
                  <a:lnTo>
                    <a:pt x="90" y="83"/>
                  </a:lnTo>
                  <a:lnTo>
                    <a:pt x="96" y="71"/>
                  </a:lnTo>
                  <a:lnTo>
                    <a:pt x="102" y="57"/>
                  </a:lnTo>
                  <a:lnTo>
                    <a:pt x="104" y="51"/>
                  </a:lnTo>
                  <a:lnTo>
                    <a:pt x="106" y="47"/>
                  </a:lnTo>
                  <a:lnTo>
                    <a:pt x="108" y="33"/>
                  </a:lnTo>
                  <a:lnTo>
                    <a:pt x="106" y="26"/>
                  </a:lnTo>
                  <a:lnTo>
                    <a:pt x="104" y="26"/>
                  </a:lnTo>
                  <a:lnTo>
                    <a:pt x="104" y="24"/>
                  </a:lnTo>
                  <a:lnTo>
                    <a:pt x="104" y="16"/>
                  </a:lnTo>
                  <a:lnTo>
                    <a:pt x="104" y="10"/>
                  </a:lnTo>
                  <a:lnTo>
                    <a:pt x="90" y="14"/>
                  </a:lnTo>
                  <a:lnTo>
                    <a:pt x="88" y="10"/>
                  </a:lnTo>
                  <a:lnTo>
                    <a:pt x="88" y="8"/>
                  </a:lnTo>
                  <a:lnTo>
                    <a:pt x="88" y="4"/>
                  </a:lnTo>
                  <a:lnTo>
                    <a:pt x="80" y="4"/>
                  </a:lnTo>
                  <a:lnTo>
                    <a:pt x="76" y="8"/>
                  </a:lnTo>
                  <a:lnTo>
                    <a:pt x="69" y="6"/>
                  </a:lnTo>
                  <a:lnTo>
                    <a:pt x="69" y="0"/>
                  </a:lnTo>
                  <a:lnTo>
                    <a:pt x="55" y="0"/>
                  </a:lnTo>
                  <a:lnTo>
                    <a:pt x="51" y="6"/>
                  </a:lnTo>
                  <a:lnTo>
                    <a:pt x="51" y="8"/>
                  </a:lnTo>
                  <a:lnTo>
                    <a:pt x="49" y="10"/>
                  </a:lnTo>
                  <a:lnTo>
                    <a:pt x="47" y="14"/>
                  </a:lnTo>
                  <a:lnTo>
                    <a:pt x="43" y="14"/>
                  </a:lnTo>
                  <a:lnTo>
                    <a:pt x="41" y="10"/>
                  </a:lnTo>
                  <a:lnTo>
                    <a:pt x="39" y="8"/>
                  </a:lnTo>
                  <a:lnTo>
                    <a:pt x="37" y="10"/>
                  </a:lnTo>
                  <a:lnTo>
                    <a:pt x="33" y="20"/>
                  </a:lnTo>
                  <a:lnTo>
                    <a:pt x="33" y="18"/>
                  </a:lnTo>
                  <a:lnTo>
                    <a:pt x="31" y="16"/>
                  </a:lnTo>
                  <a:lnTo>
                    <a:pt x="29" y="18"/>
                  </a:lnTo>
                  <a:lnTo>
                    <a:pt x="23" y="20"/>
                  </a:lnTo>
                  <a:lnTo>
                    <a:pt x="21" y="24"/>
                  </a:lnTo>
                  <a:lnTo>
                    <a:pt x="19" y="28"/>
                  </a:lnTo>
                  <a:lnTo>
                    <a:pt x="17" y="31"/>
                  </a:lnTo>
                  <a:lnTo>
                    <a:pt x="17" y="33"/>
                  </a:lnTo>
                  <a:lnTo>
                    <a:pt x="21" y="37"/>
                  </a:lnTo>
                  <a:lnTo>
                    <a:pt x="21" y="41"/>
                  </a:lnTo>
                  <a:lnTo>
                    <a:pt x="21" y="43"/>
                  </a:lnTo>
                  <a:lnTo>
                    <a:pt x="19" y="45"/>
                  </a:lnTo>
                  <a:lnTo>
                    <a:pt x="13" y="47"/>
                  </a:lnTo>
                  <a:lnTo>
                    <a:pt x="11" y="47"/>
                  </a:lnTo>
                  <a:lnTo>
                    <a:pt x="11" y="51"/>
                  </a:lnTo>
                  <a:lnTo>
                    <a:pt x="11" y="55"/>
                  </a:lnTo>
                  <a:lnTo>
                    <a:pt x="7" y="61"/>
                  </a:lnTo>
                  <a:lnTo>
                    <a:pt x="9" y="65"/>
                  </a:lnTo>
                  <a:lnTo>
                    <a:pt x="9" y="67"/>
                  </a:lnTo>
                  <a:lnTo>
                    <a:pt x="9" y="73"/>
                  </a:lnTo>
                  <a:lnTo>
                    <a:pt x="4" y="81"/>
                  </a:lnTo>
                  <a:lnTo>
                    <a:pt x="0" y="85"/>
                  </a:lnTo>
                  <a:lnTo>
                    <a:pt x="11" y="87"/>
                  </a:lnTo>
                  <a:lnTo>
                    <a:pt x="13" y="93"/>
                  </a:lnTo>
                  <a:lnTo>
                    <a:pt x="17" y="97"/>
                  </a:lnTo>
                  <a:lnTo>
                    <a:pt x="19" y="104"/>
                  </a:lnTo>
                  <a:lnTo>
                    <a:pt x="21" y="106"/>
                  </a:lnTo>
                  <a:lnTo>
                    <a:pt x="23" y="106"/>
                  </a:lnTo>
                  <a:lnTo>
                    <a:pt x="27" y="106"/>
                  </a:lnTo>
                  <a:lnTo>
                    <a:pt x="23" y="112"/>
                  </a:lnTo>
                  <a:lnTo>
                    <a:pt x="23" y="116"/>
                  </a:lnTo>
                  <a:lnTo>
                    <a:pt x="21" y="122"/>
                  </a:lnTo>
                  <a:lnTo>
                    <a:pt x="19" y="124"/>
                  </a:lnTo>
                  <a:lnTo>
                    <a:pt x="21" y="130"/>
                  </a:lnTo>
                  <a:lnTo>
                    <a:pt x="19" y="134"/>
                  </a:lnTo>
                  <a:lnTo>
                    <a:pt x="21" y="134"/>
                  </a:lnTo>
                  <a:lnTo>
                    <a:pt x="21" y="134"/>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018" name="Freeform 762">
              <a:extLst>
                <a:ext uri="{FF2B5EF4-FFF2-40B4-BE49-F238E27FC236}">
                  <a16:creationId xmlns:a16="http://schemas.microsoft.com/office/drawing/2014/main" id="{DAC333F2-FBE6-D348-B3E8-0FEDF4D90691}"/>
                </a:ext>
              </a:extLst>
            </p:cNvPr>
            <p:cNvSpPr>
              <a:spLocks/>
            </p:cNvSpPr>
            <p:nvPr/>
          </p:nvSpPr>
          <p:spPr bwMode="gray">
            <a:xfrm>
              <a:off x="4619626" y="4257669"/>
              <a:ext cx="69851" cy="55563"/>
            </a:xfrm>
            <a:custGeom>
              <a:avLst/>
              <a:gdLst/>
              <a:ahLst/>
              <a:cxnLst>
                <a:cxn ang="0">
                  <a:pos x="26" y="35"/>
                </a:cxn>
                <a:cxn ang="0">
                  <a:pos x="26" y="35"/>
                </a:cxn>
                <a:cxn ang="0">
                  <a:pos x="26" y="29"/>
                </a:cxn>
                <a:cxn ang="0">
                  <a:pos x="34" y="29"/>
                </a:cxn>
                <a:cxn ang="0">
                  <a:pos x="38" y="27"/>
                </a:cxn>
                <a:cxn ang="0">
                  <a:pos x="40" y="25"/>
                </a:cxn>
                <a:cxn ang="0">
                  <a:pos x="40" y="21"/>
                </a:cxn>
                <a:cxn ang="0">
                  <a:pos x="40" y="17"/>
                </a:cxn>
                <a:cxn ang="0">
                  <a:pos x="38" y="15"/>
                </a:cxn>
                <a:cxn ang="0">
                  <a:pos x="38" y="11"/>
                </a:cxn>
                <a:cxn ang="0">
                  <a:pos x="44" y="9"/>
                </a:cxn>
                <a:cxn ang="0">
                  <a:pos x="44" y="6"/>
                </a:cxn>
                <a:cxn ang="0">
                  <a:pos x="44" y="0"/>
                </a:cxn>
                <a:cxn ang="0">
                  <a:pos x="28" y="0"/>
                </a:cxn>
                <a:cxn ang="0">
                  <a:pos x="16" y="0"/>
                </a:cxn>
                <a:cxn ang="0">
                  <a:pos x="8" y="6"/>
                </a:cxn>
                <a:cxn ang="0">
                  <a:pos x="0" y="7"/>
                </a:cxn>
                <a:cxn ang="0">
                  <a:pos x="0" y="9"/>
                </a:cxn>
                <a:cxn ang="0">
                  <a:pos x="6" y="15"/>
                </a:cxn>
                <a:cxn ang="0">
                  <a:pos x="16" y="19"/>
                </a:cxn>
                <a:cxn ang="0">
                  <a:pos x="16" y="29"/>
                </a:cxn>
                <a:cxn ang="0">
                  <a:pos x="18" y="29"/>
                </a:cxn>
                <a:cxn ang="0">
                  <a:pos x="20" y="31"/>
                </a:cxn>
                <a:cxn ang="0">
                  <a:pos x="24" y="35"/>
                </a:cxn>
                <a:cxn ang="0">
                  <a:pos x="26" y="35"/>
                </a:cxn>
                <a:cxn ang="0">
                  <a:pos x="26" y="35"/>
                </a:cxn>
              </a:cxnLst>
              <a:rect l="0" t="0" r="r" b="b"/>
              <a:pathLst>
                <a:path w="44" h="35">
                  <a:moveTo>
                    <a:pt x="26" y="35"/>
                  </a:moveTo>
                  <a:lnTo>
                    <a:pt x="26" y="35"/>
                  </a:lnTo>
                  <a:lnTo>
                    <a:pt x="26" y="29"/>
                  </a:lnTo>
                  <a:lnTo>
                    <a:pt x="34" y="29"/>
                  </a:lnTo>
                  <a:lnTo>
                    <a:pt x="38" y="27"/>
                  </a:lnTo>
                  <a:lnTo>
                    <a:pt x="40" y="25"/>
                  </a:lnTo>
                  <a:lnTo>
                    <a:pt x="40" y="21"/>
                  </a:lnTo>
                  <a:lnTo>
                    <a:pt x="40" y="17"/>
                  </a:lnTo>
                  <a:lnTo>
                    <a:pt x="38" y="15"/>
                  </a:lnTo>
                  <a:lnTo>
                    <a:pt x="38" y="11"/>
                  </a:lnTo>
                  <a:lnTo>
                    <a:pt x="44" y="9"/>
                  </a:lnTo>
                  <a:lnTo>
                    <a:pt x="44" y="6"/>
                  </a:lnTo>
                  <a:lnTo>
                    <a:pt x="44" y="0"/>
                  </a:lnTo>
                  <a:lnTo>
                    <a:pt x="28" y="0"/>
                  </a:lnTo>
                  <a:lnTo>
                    <a:pt x="16" y="0"/>
                  </a:lnTo>
                  <a:lnTo>
                    <a:pt x="8" y="6"/>
                  </a:lnTo>
                  <a:lnTo>
                    <a:pt x="0" y="7"/>
                  </a:lnTo>
                  <a:lnTo>
                    <a:pt x="0" y="9"/>
                  </a:lnTo>
                  <a:lnTo>
                    <a:pt x="6" y="15"/>
                  </a:lnTo>
                  <a:lnTo>
                    <a:pt x="16" y="19"/>
                  </a:lnTo>
                  <a:lnTo>
                    <a:pt x="16" y="29"/>
                  </a:lnTo>
                  <a:lnTo>
                    <a:pt x="18" y="29"/>
                  </a:lnTo>
                  <a:lnTo>
                    <a:pt x="20" y="31"/>
                  </a:lnTo>
                  <a:lnTo>
                    <a:pt x="24" y="35"/>
                  </a:lnTo>
                  <a:lnTo>
                    <a:pt x="26" y="35"/>
                  </a:lnTo>
                  <a:lnTo>
                    <a:pt x="26" y="35"/>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019" name="Freeform 763">
              <a:extLst>
                <a:ext uri="{FF2B5EF4-FFF2-40B4-BE49-F238E27FC236}">
                  <a16:creationId xmlns:a16="http://schemas.microsoft.com/office/drawing/2014/main" id="{BB4B9769-5735-7843-93F1-164B630FA64C}"/>
                </a:ext>
              </a:extLst>
            </p:cNvPr>
            <p:cNvSpPr>
              <a:spLocks/>
            </p:cNvSpPr>
            <p:nvPr/>
          </p:nvSpPr>
          <p:spPr bwMode="gray">
            <a:xfrm>
              <a:off x="4660902" y="4257669"/>
              <a:ext cx="193674" cy="174624"/>
            </a:xfrm>
            <a:custGeom>
              <a:avLst/>
              <a:gdLst/>
              <a:ahLst/>
              <a:cxnLst>
                <a:cxn ang="0">
                  <a:pos x="26" y="74"/>
                </a:cxn>
                <a:cxn ang="0">
                  <a:pos x="30" y="74"/>
                </a:cxn>
                <a:cxn ang="0">
                  <a:pos x="32" y="69"/>
                </a:cxn>
                <a:cxn ang="0">
                  <a:pos x="38" y="65"/>
                </a:cxn>
                <a:cxn ang="0">
                  <a:pos x="40" y="53"/>
                </a:cxn>
                <a:cxn ang="0">
                  <a:pos x="49" y="55"/>
                </a:cxn>
                <a:cxn ang="0">
                  <a:pos x="57" y="55"/>
                </a:cxn>
                <a:cxn ang="0">
                  <a:pos x="65" y="57"/>
                </a:cxn>
                <a:cxn ang="0">
                  <a:pos x="65" y="67"/>
                </a:cxn>
                <a:cxn ang="0">
                  <a:pos x="69" y="69"/>
                </a:cxn>
                <a:cxn ang="0">
                  <a:pos x="75" y="78"/>
                </a:cxn>
                <a:cxn ang="0">
                  <a:pos x="73" y="88"/>
                </a:cxn>
                <a:cxn ang="0">
                  <a:pos x="83" y="88"/>
                </a:cxn>
                <a:cxn ang="0">
                  <a:pos x="91" y="84"/>
                </a:cxn>
                <a:cxn ang="0">
                  <a:pos x="95" y="94"/>
                </a:cxn>
                <a:cxn ang="0">
                  <a:pos x="93" y="102"/>
                </a:cxn>
                <a:cxn ang="0">
                  <a:pos x="95" y="110"/>
                </a:cxn>
                <a:cxn ang="0">
                  <a:pos x="105" y="96"/>
                </a:cxn>
                <a:cxn ang="0">
                  <a:pos x="108" y="102"/>
                </a:cxn>
                <a:cxn ang="0">
                  <a:pos x="112" y="92"/>
                </a:cxn>
                <a:cxn ang="0">
                  <a:pos x="114" y="88"/>
                </a:cxn>
                <a:cxn ang="0">
                  <a:pos x="122" y="84"/>
                </a:cxn>
                <a:cxn ang="0">
                  <a:pos x="122" y="78"/>
                </a:cxn>
                <a:cxn ang="0">
                  <a:pos x="118" y="72"/>
                </a:cxn>
                <a:cxn ang="0">
                  <a:pos x="122" y="65"/>
                </a:cxn>
                <a:cxn ang="0">
                  <a:pos x="112" y="59"/>
                </a:cxn>
                <a:cxn ang="0">
                  <a:pos x="108" y="53"/>
                </a:cxn>
                <a:cxn ang="0">
                  <a:pos x="103" y="53"/>
                </a:cxn>
                <a:cxn ang="0">
                  <a:pos x="101" y="47"/>
                </a:cxn>
                <a:cxn ang="0">
                  <a:pos x="95" y="49"/>
                </a:cxn>
                <a:cxn ang="0">
                  <a:pos x="91" y="47"/>
                </a:cxn>
                <a:cxn ang="0">
                  <a:pos x="101" y="39"/>
                </a:cxn>
                <a:cxn ang="0">
                  <a:pos x="97" y="37"/>
                </a:cxn>
                <a:cxn ang="0">
                  <a:pos x="93" y="29"/>
                </a:cxn>
                <a:cxn ang="0">
                  <a:pos x="93" y="25"/>
                </a:cxn>
                <a:cxn ang="0">
                  <a:pos x="95" y="17"/>
                </a:cxn>
                <a:cxn ang="0">
                  <a:pos x="93" y="7"/>
                </a:cxn>
                <a:cxn ang="0">
                  <a:pos x="83" y="7"/>
                </a:cxn>
                <a:cxn ang="0">
                  <a:pos x="77" y="6"/>
                </a:cxn>
                <a:cxn ang="0">
                  <a:pos x="73" y="9"/>
                </a:cxn>
                <a:cxn ang="0">
                  <a:pos x="65" y="7"/>
                </a:cxn>
                <a:cxn ang="0">
                  <a:pos x="59" y="9"/>
                </a:cxn>
                <a:cxn ang="0">
                  <a:pos x="55" y="2"/>
                </a:cxn>
                <a:cxn ang="0">
                  <a:pos x="41" y="6"/>
                </a:cxn>
                <a:cxn ang="0">
                  <a:pos x="36" y="2"/>
                </a:cxn>
                <a:cxn ang="0">
                  <a:pos x="22" y="2"/>
                </a:cxn>
                <a:cxn ang="0">
                  <a:pos x="18" y="6"/>
                </a:cxn>
                <a:cxn ang="0">
                  <a:pos x="12" y="11"/>
                </a:cxn>
                <a:cxn ang="0">
                  <a:pos x="14" y="17"/>
                </a:cxn>
                <a:cxn ang="0">
                  <a:pos x="14" y="25"/>
                </a:cxn>
                <a:cxn ang="0">
                  <a:pos x="8" y="29"/>
                </a:cxn>
                <a:cxn ang="0">
                  <a:pos x="0" y="35"/>
                </a:cxn>
                <a:cxn ang="0">
                  <a:pos x="4" y="41"/>
                </a:cxn>
                <a:cxn ang="0">
                  <a:pos x="4" y="47"/>
                </a:cxn>
                <a:cxn ang="0">
                  <a:pos x="8" y="53"/>
                </a:cxn>
                <a:cxn ang="0">
                  <a:pos x="14" y="55"/>
                </a:cxn>
                <a:cxn ang="0">
                  <a:pos x="14" y="69"/>
                </a:cxn>
                <a:cxn ang="0">
                  <a:pos x="26" y="74"/>
                </a:cxn>
              </a:cxnLst>
              <a:rect l="0" t="0" r="r" b="b"/>
              <a:pathLst>
                <a:path w="122" h="110">
                  <a:moveTo>
                    <a:pt x="26" y="74"/>
                  </a:moveTo>
                  <a:lnTo>
                    <a:pt x="26" y="74"/>
                  </a:lnTo>
                  <a:lnTo>
                    <a:pt x="28" y="76"/>
                  </a:lnTo>
                  <a:lnTo>
                    <a:pt x="30" y="74"/>
                  </a:lnTo>
                  <a:lnTo>
                    <a:pt x="30" y="72"/>
                  </a:lnTo>
                  <a:lnTo>
                    <a:pt x="32" y="69"/>
                  </a:lnTo>
                  <a:lnTo>
                    <a:pt x="36" y="67"/>
                  </a:lnTo>
                  <a:lnTo>
                    <a:pt x="38" y="65"/>
                  </a:lnTo>
                  <a:lnTo>
                    <a:pt x="38" y="57"/>
                  </a:lnTo>
                  <a:lnTo>
                    <a:pt x="40" y="53"/>
                  </a:lnTo>
                  <a:lnTo>
                    <a:pt x="41" y="53"/>
                  </a:lnTo>
                  <a:lnTo>
                    <a:pt x="49" y="55"/>
                  </a:lnTo>
                  <a:lnTo>
                    <a:pt x="55" y="55"/>
                  </a:lnTo>
                  <a:lnTo>
                    <a:pt x="57" y="55"/>
                  </a:lnTo>
                  <a:lnTo>
                    <a:pt x="59" y="55"/>
                  </a:lnTo>
                  <a:lnTo>
                    <a:pt x="65" y="57"/>
                  </a:lnTo>
                  <a:lnTo>
                    <a:pt x="65" y="65"/>
                  </a:lnTo>
                  <a:lnTo>
                    <a:pt x="65" y="67"/>
                  </a:lnTo>
                  <a:lnTo>
                    <a:pt x="67" y="67"/>
                  </a:lnTo>
                  <a:lnTo>
                    <a:pt x="69" y="69"/>
                  </a:lnTo>
                  <a:lnTo>
                    <a:pt x="69" y="72"/>
                  </a:lnTo>
                  <a:lnTo>
                    <a:pt x="75" y="78"/>
                  </a:lnTo>
                  <a:lnTo>
                    <a:pt x="73" y="84"/>
                  </a:lnTo>
                  <a:lnTo>
                    <a:pt x="73" y="88"/>
                  </a:lnTo>
                  <a:lnTo>
                    <a:pt x="81" y="88"/>
                  </a:lnTo>
                  <a:lnTo>
                    <a:pt x="83" y="88"/>
                  </a:lnTo>
                  <a:lnTo>
                    <a:pt x="87" y="88"/>
                  </a:lnTo>
                  <a:lnTo>
                    <a:pt x="91" y="84"/>
                  </a:lnTo>
                  <a:lnTo>
                    <a:pt x="91" y="82"/>
                  </a:lnTo>
                  <a:lnTo>
                    <a:pt x="95" y="94"/>
                  </a:lnTo>
                  <a:lnTo>
                    <a:pt x="95" y="96"/>
                  </a:lnTo>
                  <a:lnTo>
                    <a:pt x="93" y="102"/>
                  </a:lnTo>
                  <a:lnTo>
                    <a:pt x="91" y="106"/>
                  </a:lnTo>
                  <a:lnTo>
                    <a:pt x="95" y="110"/>
                  </a:lnTo>
                  <a:lnTo>
                    <a:pt x="103" y="98"/>
                  </a:lnTo>
                  <a:lnTo>
                    <a:pt x="105" y="96"/>
                  </a:lnTo>
                  <a:lnTo>
                    <a:pt x="108" y="98"/>
                  </a:lnTo>
                  <a:lnTo>
                    <a:pt x="108" y="102"/>
                  </a:lnTo>
                  <a:lnTo>
                    <a:pt x="112" y="96"/>
                  </a:lnTo>
                  <a:lnTo>
                    <a:pt x="112" y="92"/>
                  </a:lnTo>
                  <a:lnTo>
                    <a:pt x="112" y="88"/>
                  </a:lnTo>
                  <a:lnTo>
                    <a:pt x="114" y="88"/>
                  </a:lnTo>
                  <a:lnTo>
                    <a:pt x="120" y="86"/>
                  </a:lnTo>
                  <a:lnTo>
                    <a:pt x="122" y="84"/>
                  </a:lnTo>
                  <a:lnTo>
                    <a:pt x="122" y="82"/>
                  </a:lnTo>
                  <a:lnTo>
                    <a:pt x="122" y="78"/>
                  </a:lnTo>
                  <a:lnTo>
                    <a:pt x="118" y="74"/>
                  </a:lnTo>
                  <a:lnTo>
                    <a:pt x="118" y="72"/>
                  </a:lnTo>
                  <a:lnTo>
                    <a:pt x="120" y="69"/>
                  </a:lnTo>
                  <a:lnTo>
                    <a:pt x="122" y="65"/>
                  </a:lnTo>
                  <a:lnTo>
                    <a:pt x="118" y="63"/>
                  </a:lnTo>
                  <a:lnTo>
                    <a:pt x="112" y="59"/>
                  </a:lnTo>
                  <a:lnTo>
                    <a:pt x="110" y="55"/>
                  </a:lnTo>
                  <a:lnTo>
                    <a:pt x="108" y="53"/>
                  </a:lnTo>
                  <a:lnTo>
                    <a:pt x="105" y="53"/>
                  </a:lnTo>
                  <a:lnTo>
                    <a:pt x="103" y="53"/>
                  </a:lnTo>
                  <a:lnTo>
                    <a:pt x="101" y="49"/>
                  </a:lnTo>
                  <a:lnTo>
                    <a:pt x="101" y="47"/>
                  </a:lnTo>
                  <a:lnTo>
                    <a:pt x="97" y="47"/>
                  </a:lnTo>
                  <a:lnTo>
                    <a:pt x="95" y="49"/>
                  </a:lnTo>
                  <a:lnTo>
                    <a:pt x="93" y="47"/>
                  </a:lnTo>
                  <a:lnTo>
                    <a:pt x="91" y="47"/>
                  </a:lnTo>
                  <a:lnTo>
                    <a:pt x="105" y="39"/>
                  </a:lnTo>
                  <a:lnTo>
                    <a:pt x="101" y="39"/>
                  </a:lnTo>
                  <a:lnTo>
                    <a:pt x="97" y="39"/>
                  </a:lnTo>
                  <a:lnTo>
                    <a:pt x="97" y="37"/>
                  </a:lnTo>
                  <a:lnTo>
                    <a:pt x="95" y="31"/>
                  </a:lnTo>
                  <a:lnTo>
                    <a:pt x="93" y="29"/>
                  </a:lnTo>
                  <a:lnTo>
                    <a:pt x="93" y="27"/>
                  </a:lnTo>
                  <a:lnTo>
                    <a:pt x="93" y="25"/>
                  </a:lnTo>
                  <a:lnTo>
                    <a:pt x="95" y="21"/>
                  </a:lnTo>
                  <a:lnTo>
                    <a:pt x="95" y="17"/>
                  </a:lnTo>
                  <a:lnTo>
                    <a:pt x="93" y="9"/>
                  </a:lnTo>
                  <a:lnTo>
                    <a:pt x="93" y="7"/>
                  </a:lnTo>
                  <a:lnTo>
                    <a:pt x="85" y="7"/>
                  </a:lnTo>
                  <a:lnTo>
                    <a:pt x="83" y="7"/>
                  </a:lnTo>
                  <a:lnTo>
                    <a:pt x="81" y="7"/>
                  </a:lnTo>
                  <a:lnTo>
                    <a:pt x="77" y="6"/>
                  </a:lnTo>
                  <a:lnTo>
                    <a:pt x="75" y="7"/>
                  </a:lnTo>
                  <a:lnTo>
                    <a:pt x="73" y="9"/>
                  </a:lnTo>
                  <a:lnTo>
                    <a:pt x="69" y="9"/>
                  </a:lnTo>
                  <a:lnTo>
                    <a:pt x="65" y="7"/>
                  </a:lnTo>
                  <a:lnTo>
                    <a:pt x="59" y="7"/>
                  </a:lnTo>
                  <a:lnTo>
                    <a:pt x="59" y="9"/>
                  </a:lnTo>
                  <a:lnTo>
                    <a:pt x="55" y="9"/>
                  </a:lnTo>
                  <a:lnTo>
                    <a:pt x="55" y="2"/>
                  </a:lnTo>
                  <a:lnTo>
                    <a:pt x="47" y="6"/>
                  </a:lnTo>
                  <a:lnTo>
                    <a:pt x="41" y="6"/>
                  </a:lnTo>
                  <a:lnTo>
                    <a:pt x="40" y="6"/>
                  </a:lnTo>
                  <a:lnTo>
                    <a:pt x="36" y="2"/>
                  </a:lnTo>
                  <a:lnTo>
                    <a:pt x="30" y="2"/>
                  </a:lnTo>
                  <a:lnTo>
                    <a:pt x="22" y="2"/>
                  </a:lnTo>
                  <a:lnTo>
                    <a:pt x="18" y="0"/>
                  </a:lnTo>
                  <a:lnTo>
                    <a:pt x="18" y="6"/>
                  </a:lnTo>
                  <a:lnTo>
                    <a:pt x="18" y="9"/>
                  </a:lnTo>
                  <a:lnTo>
                    <a:pt x="12" y="11"/>
                  </a:lnTo>
                  <a:lnTo>
                    <a:pt x="12" y="15"/>
                  </a:lnTo>
                  <a:lnTo>
                    <a:pt x="14" y="17"/>
                  </a:lnTo>
                  <a:lnTo>
                    <a:pt x="14" y="21"/>
                  </a:lnTo>
                  <a:lnTo>
                    <a:pt x="14" y="25"/>
                  </a:lnTo>
                  <a:lnTo>
                    <a:pt x="12" y="27"/>
                  </a:lnTo>
                  <a:lnTo>
                    <a:pt x="8" y="29"/>
                  </a:lnTo>
                  <a:lnTo>
                    <a:pt x="0" y="29"/>
                  </a:lnTo>
                  <a:lnTo>
                    <a:pt x="0" y="35"/>
                  </a:lnTo>
                  <a:lnTo>
                    <a:pt x="0" y="37"/>
                  </a:lnTo>
                  <a:lnTo>
                    <a:pt x="4" y="41"/>
                  </a:lnTo>
                  <a:lnTo>
                    <a:pt x="4" y="45"/>
                  </a:lnTo>
                  <a:lnTo>
                    <a:pt x="4" y="47"/>
                  </a:lnTo>
                  <a:lnTo>
                    <a:pt x="8" y="49"/>
                  </a:lnTo>
                  <a:lnTo>
                    <a:pt x="8" y="53"/>
                  </a:lnTo>
                  <a:lnTo>
                    <a:pt x="12" y="55"/>
                  </a:lnTo>
                  <a:lnTo>
                    <a:pt x="14" y="55"/>
                  </a:lnTo>
                  <a:lnTo>
                    <a:pt x="14" y="65"/>
                  </a:lnTo>
                  <a:lnTo>
                    <a:pt x="14" y="69"/>
                  </a:lnTo>
                  <a:lnTo>
                    <a:pt x="18" y="72"/>
                  </a:lnTo>
                  <a:lnTo>
                    <a:pt x="26" y="74"/>
                  </a:lnTo>
                  <a:lnTo>
                    <a:pt x="26" y="74"/>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020" name="Freeform 764">
              <a:extLst>
                <a:ext uri="{FF2B5EF4-FFF2-40B4-BE49-F238E27FC236}">
                  <a16:creationId xmlns:a16="http://schemas.microsoft.com/office/drawing/2014/main" id="{E230C39C-096E-374F-9BC0-BCC8258C5CFF}"/>
                </a:ext>
              </a:extLst>
            </p:cNvPr>
            <p:cNvSpPr>
              <a:spLocks/>
            </p:cNvSpPr>
            <p:nvPr/>
          </p:nvSpPr>
          <p:spPr bwMode="gray">
            <a:xfrm>
              <a:off x="4957765" y="4287832"/>
              <a:ext cx="128588" cy="231775"/>
            </a:xfrm>
            <a:custGeom>
              <a:avLst/>
              <a:gdLst/>
              <a:ahLst/>
              <a:cxnLst>
                <a:cxn ang="0">
                  <a:pos x="81" y="124"/>
                </a:cxn>
                <a:cxn ang="0">
                  <a:pos x="71" y="103"/>
                </a:cxn>
                <a:cxn ang="0">
                  <a:pos x="67" y="97"/>
                </a:cxn>
                <a:cxn ang="0">
                  <a:pos x="73" y="75"/>
                </a:cxn>
                <a:cxn ang="0">
                  <a:pos x="65" y="65"/>
                </a:cxn>
                <a:cxn ang="0">
                  <a:pos x="65" y="57"/>
                </a:cxn>
                <a:cxn ang="0">
                  <a:pos x="67" y="48"/>
                </a:cxn>
                <a:cxn ang="0">
                  <a:pos x="65" y="46"/>
                </a:cxn>
                <a:cxn ang="0">
                  <a:pos x="67" y="36"/>
                </a:cxn>
                <a:cxn ang="0">
                  <a:pos x="65" y="20"/>
                </a:cxn>
                <a:cxn ang="0">
                  <a:pos x="61" y="16"/>
                </a:cxn>
                <a:cxn ang="0">
                  <a:pos x="61" y="0"/>
                </a:cxn>
                <a:cxn ang="0">
                  <a:pos x="48" y="4"/>
                </a:cxn>
                <a:cxn ang="0">
                  <a:pos x="24" y="4"/>
                </a:cxn>
                <a:cxn ang="0">
                  <a:pos x="18" y="10"/>
                </a:cxn>
                <a:cxn ang="0">
                  <a:pos x="20" y="24"/>
                </a:cxn>
                <a:cxn ang="0">
                  <a:pos x="18" y="38"/>
                </a:cxn>
                <a:cxn ang="0">
                  <a:pos x="18" y="48"/>
                </a:cxn>
                <a:cxn ang="0">
                  <a:pos x="24" y="55"/>
                </a:cxn>
                <a:cxn ang="0">
                  <a:pos x="18" y="73"/>
                </a:cxn>
                <a:cxn ang="0">
                  <a:pos x="10" y="93"/>
                </a:cxn>
                <a:cxn ang="0">
                  <a:pos x="4" y="117"/>
                </a:cxn>
                <a:cxn ang="0">
                  <a:pos x="6" y="132"/>
                </a:cxn>
                <a:cxn ang="0">
                  <a:pos x="0" y="146"/>
                </a:cxn>
                <a:cxn ang="0">
                  <a:pos x="14" y="146"/>
                </a:cxn>
                <a:cxn ang="0">
                  <a:pos x="24" y="138"/>
                </a:cxn>
                <a:cxn ang="0">
                  <a:pos x="42" y="134"/>
                </a:cxn>
                <a:cxn ang="0">
                  <a:pos x="57" y="132"/>
                </a:cxn>
                <a:cxn ang="0">
                  <a:pos x="73" y="128"/>
                </a:cxn>
                <a:cxn ang="0">
                  <a:pos x="67" y="117"/>
                </a:cxn>
                <a:cxn ang="0">
                  <a:pos x="75" y="124"/>
                </a:cxn>
                <a:cxn ang="0">
                  <a:pos x="81" y="124"/>
                </a:cxn>
              </a:cxnLst>
              <a:rect l="0" t="0" r="r" b="b"/>
              <a:pathLst>
                <a:path w="81" h="146">
                  <a:moveTo>
                    <a:pt x="81" y="124"/>
                  </a:moveTo>
                  <a:lnTo>
                    <a:pt x="81" y="124"/>
                  </a:lnTo>
                  <a:lnTo>
                    <a:pt x="71" y="105"/>
                  </a:lnTo>
                  <a:lnTo>
                    <a:pt x="71" y="103"/>
                  </a:lnTo>
                  <a:lnTo>
                    <a:pt x="71" y="99"/>
                  </a:lnTo>
                  <a:lnTo>
                    <a:pt x="67" y="97"/>
                  </a:lnTo>
                  <a:lnTo>
                    <a:pt x="71" y="93"/>
                  </a:lnTo>
                  <a:lnTo>
                    <a:pt x="73" y="75"/>
                  </a:lnTo>
                  <a:lnTo>
                    <a:pt x="71" y="69"/>
                  </a:lnTo>
                  <a:lnTo>
                    <a:pt x="65" y="65"/>
                  </a:lnTo>
                  <a:lnTo>
                    <a:pt x="65" y="59"/>
                  </a:lnTo>
                  <a:lnTo>
                    <a:pt x="65" y="57"/>
                  </a:lnTo>
                  <a:lnTo>
                    <a:pt x="67" y="50"/>
                  </a:lnTo>
                  <a:lnTo>
                    <a:pt x="67" y="48"/>
                  </a:lnTo>
                  <a:lnTo>
                    <a:pt x="65" y="48"/>
                  </a:lnTo>
                  <a:lnTo>
                    <a:pt x="65" y="46"/>
                  </a:lnTo>
                  <a:lnTo>
                    <a:pt x="65" y="44"/>
                  </a:lnTo>
                  <a:lnTo>
                    <a:pt x="67" y="36"/>
                  </a:lnTo>
                  <a:lnTo>
                    <a:pt x="65" y="28"/>
                  </a:lnTo>
                  <a:lnTo>
                    <a:pt x="65" y="20"/>
                  </a:lnTo>
                  <a:lnTo>
                    <a:pt x="61" y="18"/>
                  </a:lnTo>
                  <a:lnTo>
                    <a:pt x="61" y="16"/>
                  </a:lnTo>
                  <a:lnTo>
                    <a:pt x="61" y="8"/>
                  </a:lnTo>
                  <a:lnTo>
                    <a:pt x="61" y="0"/>
                  </a:lnTo>
                  <a:lnTo>
                    <a:pt x="48" y="0"/>
                  </a:lnTo>
                  <a:lnTo>
                    <a:pt x="48" y="4"/>
                  </a:lnTo>
                  <a:lnTo>
                    <a:pt x="36" y="4"/>
                  </a:lnTo>
                  <a:lnTo>
                    <a:pt x="24" y="4"/>
                  </a:lnTo>
                  <a:lnTo>
                    <a:pt x="18" y="6"/>
                  </a:lnTo>
                  <a:lnTo>
                    <a:pt x="18" y="10"/>
                  </a:lnTo>
                  <a:lnTo>
                    <a:pt x="18" y="18"/>
                  </a:lnTo>
                  <a:lnTo>
                    <a:pt x="20" y="24"/>
                  </a:lnTo>
                  <a:lnTo>
                    <a:pt x="18" y="34"/>
                  </a:lnTo>
                  <a:lnTo>
                    <a:pt x="18" y="38"/>
                  </a:lnTo>
                  <a:lnTo>
                    <a:pt x="18" y="46"/>
                  </a:lnTo>
                  <a:lnTo>
                    <a:pt x="18" y="48"/>
                  </a:lnTo>
                  <a:lnTo>
                    <a:pt x="20" y="48"/>
                  </a:lnTo>
                  <a:lnTo>
                    <a:pt x="24" y="55"/>
                  </a:lnTo>
                  <a:lnTo>
                    <a:pt x="20" y="69"/>
                  </a:lnTo>
                  <a:lnTo>
                    <a:pt x="18" y="73"/>
                  </a:lnTo>
                  <a:lnTo>
                    <a:pt x="16" y="79"/>
                  </a:lnTo>
                  <a:lnTo>
                    <a:pt x="10" y="93"/>
                  </a:lnTo>
                  <a:lnTo>
                    <a:pt x="6" y="105"/>
                  </a:lnTo>
                  <a:lnTo>
                    <a:pt x="4" y="117"/>
                  </a:lnTo>
                  <a:lnTo>
                    <a:pt x="4" y="128"/>
                  </a:lnTo>
                  <a:lnTo>
                    <a:pt x="6" y="132"/>
                  </a:lnTo>
                  <a:lnTo>
                    <a:pt x="6" y="136"/>
                  </a:lnTo>
                  <a:lnTo>
                    <a:pt x="0" y="146"/>
                  </a:lnTo>
                  <a:lnTo>
                    <a:pt x="6" y="146"/>
                  </a:lnTo>
                  <a:lnTo>
                    <a:pt x="14" y="146"/>
                  </a:lnTo>
                  <a:lnTo>
                    <a:pt x="18" y="144"/>
                  </a:lnTo>
                  <a:lnTo>
                    <a:pt x="24" y="138"/>
                  </a:lnTo>
                  <a:lnTo>
                    <a:pt x="36" y="138"/>
                  </a:lnTo>
                  <a:lnTo>
                    <a:pt x="42" y="134"/>
                  </a:lnTo>
                  <a:lnTo>
                    <a:pt x="46" y="132"/>
                  </a:lnTo>
                  <a:lnTo>
                    <a:pt x="57" y="132"/>
                  </a:lnTo>
                  <a:lnTo>
                    <a:pt x="65" y="128"/>
                  </a:lnTo>
                  <a:lnTo>
                    <a:pt x="73" y="128"/>
                  </a:lnTo>
                  <a:lnTo>
                    <a:pt x="73" y="122"/>
                  </a:lnTo>
                  <a:lnTo>
                    <a:pt x="67" y="117"/>
                  </a:lnTo>
                  <a:lnTo>
                    <a:pt x="73" y="117"/>
                  </a:lnTo>
                  <a:lnTo>
                    <a:pt x="75" y="124"/>
                  </a:lnTo>
                  <a:lnTo>
                    <a:pt x="81" y="124"/>
                  </a:lnTo>
                  <a:lnTo>
                    <a:pt x="81" y="124"/>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021" name="Freeform 765">
              <a:extLst>
                <a:ext uri="{FF2B5EF4-FFF2-40B4-BE49-F238E27FC236}">
                  <a16:creationId xmlns:a16="http://schemas.microsoft.com/office/drawing/2014/main" id="{C12EA996-71EF-2F43-B018-471B214FE3F6}"/>
                </a:ext>
              </a:extLst>
            </p:cNvPr>
            <p:cNvSpPr>
              <a:spLocks/>
            </p:cNvSpPr>
            <p:nvPr/>
          </p:nvSpPr>
          <p:spPr bwMode="gray">
            <a:xfrm>
              <a:off x="4611689" y="4222744"/>
              <a:ext cx="87313" cy="28574"/>
            </a:xfrm>
            <a:custGeom>
              <a:avLst/>
              <a:gdLst/>
              <a:ahLst/>
              <a:cxnLst>
                <a:cxn ang="0">
                  <a:pos x="0" y="18"/>
                </a:cxn>
                <a:cxn ang="0">
                  <a:pos x="15" y="16"/>
                </a:cxn>
                <a:cxn ang="0">
                  <a:pos x="15" y="12"/>
                </a:cxn>
                <a:cxn ang="0">
                  <a:pos x="17" y="12"/>
                </a:cxn>
                <a:cxn ang="0">
                  <a:pos x="21" y="12"/>
                </a:cxn>
                <a:cxn ang="0">
                  <a:pos x="49" y="10"/>
                </a:cxn>
                <a:cxn ang="0">
                  <a:pos x="53" y="10"/>
                </a:cxn>
                <a:cxn ang="0">
                  <a:pos x="55" y="2"/>
                </a:cxn>
                <a:cxn ang="0">
                  <a:pos x="53" y="0"/>
                </a:cxn>
                <a:cxn ang="0">
                  <a:pos x="49" y="0"/>
                </a:cxn>
                <a:cxn ang="0">
                  <a:pos x="35" y="0"/>
                </a:cxn>
                <a:cxn ang="0">
                  <a:pos x="27" y="2"/>
                </a:cxn>
                <a:cxn ang="0">
                  <a:pos x="25" y="2"/>
                </a:cxn>
                <a:cxn ang="0">
                  <a:pos x="21" y="0"/>
                </a:cxn>
                <a:cxn ang="0">
                  <a:pos x="17" y="0"/>
                </a:cxn>
                <a:cxn ang="0">
                  <a:pos x="15" y="2"/>
                </a:cxn>
                <a:cxn ang="0">
                  <a:pos x="11" y="2"/>
                </a:cxn>
                <a:cxn ang="0">
                  <a:pos x="7" y="2"/>
                </a:cxn>
                <a:cxn ang="0">
                  <a:pos x="4" y="2"/>
                </a:cxn>
                <a:cxn ang="0">
                  <a:pos x="0" y="6"/>
                </a:cxn>
                <a:cxn ang="0">
                  <a:pos x="0" y="8"/>
                </a:cxn>
                <a:cxn ang="0">
                  <a:pos x="4" y="10"/>
                </a:cxn>
                <a:cxn ang="0">
                  <a:pos x="0" y="12"/>
                </a:cxn>
                <a:cxn ang="0">
                  <a:pos x="0" y="18"/>
                </a:cxn>
                <a:cxn ang="0">
                  <a:pos x="0" y="18"/>
                </a:cxn>
              </a:cxnLst>
              <a:rect l="0" t="0" r="r" b="b"/>
              <a:pathLst>
                <a:path w="55" h="18">
                  <a:moveTo>
                    <a:pt x="0" y="18"/>
                  </a:moveTo>
                  <a:lnTo>
                    <a:pt x="15" y="16"/>
                  </a:lnTo>
                  <a:lnTo>
                    <a:pt x="15" y="12"/>
                  </a:lnTo>
                  <a:lnTo>
                    <a:pt x="17" y="12"/>
                  </a:lnTo>
                  <a:lnTo>
                    <a:pt x="21" y="12"/>
                  </a:lnTo>
                  <a:lnTo>
                    <a:pt x="49" y="10"/>
                  </a:lnTo>
                  <a:lnTo>
                    <a:pt x="53" y="10"/>
                  </a:lnTo>
                  <a:lnTo>
                    <a:pt x="55" y="2"/>
                  </a:lnTo>
                  <a:lnTo>
                    <a:pt x="53" y="0"/>
                  </a:lnTo>
                  <a:lnTo>
                    <a:pt x="49" y="0"/>
                  </a:lnTo>
                  <a:lnTo>
                    <a:pt x="35" y="0"/>
                  </a:lnTo>
                  <a:lnTo>
                    <a:pt x="27" y="2"/>
                  </a:lnTo>
                  <a:lnTo>
                    <a:pt x="25" y="2"/>
                  </a:lnTo>
                  <a:lnTo>
                    <a:pt x="21" y="0"/>
                  </a:lnTo>
                  <a:lnTo>
                    <a:pt x="17" y="0"/>
                  </a:lnTo>
                  <a:lnTo>
                    <a:pt x="15" y="2"/>
                  </a:lnTo>
                  <a:lnTo>
                    <a:pt x="11" y="2"/>
                  </a:lnTo>
                  <a:lnTo>
                    <a:pt x="7" y="2"/>
                  </a:lnTo>
                  <a:lnTo>
                    <a:pt x="4" y="2"/>
                  </a:lnTo>
                  <a:lnTo>
                    <a:pt x="0" y="6"/>
                  </a:lnTo>
                  <a:lnTo>
                    <a:pt x="0" y="8"/>
                  </a:lnTo>
                  <a:lnTo>
                    <a:pt x="4" y="10"/>
                  </a:lnTo>
                  <a:lnTo>
                    <a:pt x="0" y="12"/>
                  </a:lnTo>
                  <a:lnTo>
                    <a:pt x="0" y="18"/>
                  </a:lnTo>
                  <a:lnTo>
                    <a:pt x="0" y="18"/>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022" name="Freeform 766">
              <a:extLst>
                <a:ext uri="{FF2B5EF4-FFF2-40B4-BE49-F238E27FC236}">
                  <a16:creationId xmlns:a16="http://schemas.microsoft.com/office/drawing/2014/main" id="{9A435EB2-3E14-8E41-8AFB-2F600699ECE0}"/>
                </a:ext>
              </a:extLst>
            </p:cNvPr>
            <p:cNvSpPr>
              <a:spLocks/>
            </p:cNvSpPr>
            <p:nvPr/>
          </p:nvSpPr>
          <p:spPr bwMode="gray">
            <a:xfrm>
              <a:off x="5924551" y="4190994"/>
              <a:ext cx="412751" cy="347662"/>
            </a:xfrm>
            <a:custGeom>
              <a:avLst/>
              <a:gdLst/>
              <a:ahLst/>
              <a:cxnLst>
                <a:cxn ang="0">
                  <a:pos x="167" y="91"/>
                </a:cxn>
                <a:cxn ang="0">
                  <a:pos x="177" y="105"/>
                </a:cxn>
                <a:cxn ang="0">
                  <a:pos x="185" y="114"/>
                </a:cxn>
                <a:cxn ang="0">
                  <a:pos x="238" y="138"/>
                </a:cxn>
                <a:cxn ang="0">
                  <a:pos x="215" y="205"/>
                </a:cxn>
                <a:cxn ang="0">
                  <a:pos x="187" y="209"/>
                </a:cxn>
                <a:cxn ang="0">
                  <a:pos x="167" y="215"/>
                </a:cxn>
                <a:cxn ang="0">
                  <a:pos x="156" y="217"/>
                </a:cxn>
                <a:cxn ang="0">
                  <a:pos x="146" y="213"/>
                </a:cxn>
                <a:cxn ang="0">
                  <a:pos x="140" y="213"/>
                </a:cxn>
                <a:cxn ang="0">
                  <a:pos x="132" y="215"/>
                </a:cxn>
                <a:cxn ang="0">
                  <a:pos x="128" y="215"/>
                </a:cxn>
                <a:cxn ang="0">
                  <a:pos x="118" y="219"/>
                </a:cxn>
                <a:cxn ang="0">
                  <a:pos x="108" y="219"/>
                </a:cxn>
                <a:cxn ang="0">
                  <a:pos x="95" y="217"/>
                </a:cxn>
                <a:cxn ang="0">
                  <a:pos x="85" y="219"/>
                </a:cxn>
                <a:cxn ang="0">
                  <a:pos x="81" y="217"/>
                </a:cxn>
                <a:cxn ang="0">
                  <a:pos x="73" y="219"/>
                </a:cxn>
                <a:cxn ang="0">
                  <a:pos x="57" y="213"/>
                </a:cxn>
                <a:cxn ang="0">
                  <a:pos x="57" y="205"/>
                </a:cxn>
                <a:cxn ang="0">
                  <a:pos x="51" y="201"/>
                </a:cxn>
                <a:cxn ang="0">
                  <a:pos x="41" y="199"/>
                </a:cxn>
                <a:cxn ang="0">
                  <a:pos x="35" y="187"/>
                </a:cxn>
                <a:cxn ang="0">
                  <a:pos x="34" y="172"/>
                </a:cxn>
                <a:cxn ang="0">
                  <a:pos x="26" y="166"/>
                </a:cxn>
                <a:cxn ang="0">
                  <a:pos x="18" y="156"/>
                </a:cxn>
                <a:cxn ang="0">
                  <a:pos x="6" y="154"/>
                </a:cxn>
                <a:cxn ang="0">
                  <a:pos x="0" y="150"/>
                </a:cxn>
                <a:cxn ang="0">
                  <a:pos x="10" y="140"/>
                </a:cxn>
                <a:cxn ang="0">
                  <a:pos x="18" y="134"/>
                </a:cxn>
                <a:cxn ang="0">
                  <a:pos x="20" y="109"/>
                </a:cxn>
                <a:cxn ang="0">
                  <a:pos x="26" y="101"/>
                </a:cxn>
                <a:cxn ang="0">
                  <a:pos x="28" y="89"/>
                </a:cxn>
                <a:cxn ang="0">
                  <a:pos x="35" y="75"/>
                </a:cxn>
                <a:cxn ang="0">
                  <a:pos x="43" y="67"/>
                </a:cxn>
                <a:cxn ang="0">
                  <a:pos x="51" y="49"/>
                </a:cxn>
                <a:cxn ang="0">
                  <a:pos x="55" y="38"/>
                </a:cxn>
                <a:cxn ang="0">
                  <a:pos x="63" y="28"/>
                </a:cxn>
                <a:cxn ang="0">
                  <a:pos x="81" y="10"/>
                </a:cxn>
                <a:cxn ang="0">
                  <a:pos x="85" y="10"/>
                </a:cxn>
                <a:cxn ang="0">
                  <a:pos x="91" y="16"/>
                </a:cxn>
                <a:cxn ang="0">
                  <a:pos x="100" y="0"/>
                </a:cxn>
                <a:cxn ang="0">
                  <a:pos x="108" y="8"/>
                </a:cxn>
                <a:cxn ang="0">
                  <a:pos x="114" y="8"/>
                </a:cxn>
                <a:cxn ang="0">
                  <a:pos x="118" y="10"/>
                </a:cxn>
                <a:cxn ang="0">
                  <a:pos x="128" y="16"/>
                </a:cxn>
                <a:cxn ang="0">
                  <a:pos x="142" y="22"/>
                </a:cxn>
                <a:cxn ang="0">
                  <a:pos x="154" y="38"/>
                </a:cxn>
                <a:cxn ang="0">
                  <a:pos x="164" y="48"/>
                </a:cxn>
                <a:cxn ang="0">
                  <a:pos x="156" y="59"/>
                </a:cxn>
                <a:cxn ang="0">
                  <a:pos x="154" y="69"/>
                </a:cxn>
                <a:cxn ang="0">
                  <a:pos x="150" y="77"/>
                </a:cxn>
                <a:cxn ang="0">
                  <a:pos x="156" y="85"/>
                </a:cxn>
                <a:cxn ang="0">
                  <a:pos x="165" y="81"/>
                </a:cxn>
                <a:cxn ang="0">
                  <a:pos x="173" y="85"/>
                </a:cxn>
              </a:cxnLst>
              <a:rect l="0" t="0" r="r" b="b"/>
              <a:pathLst>
                <a:path w="260" h="219">
                  <a:moveTo>
                    <a:pt x="173" y="85"/>
                  </a:moveTo>
                  <a:lnTo>
                    <a:pt x="167" y="91"/>
                  </a:lnTo>
                  <a:lnTo>
                    <a:pt x="175" y="99"/>
                  </a:lnTo>
                  <a:lnTo>
                    <a:pt x="177" y="105"/>
                  </a:lnTo>
                  <a:lnTo>
                    <a:pt x="179" y="109"/>
                  </a:lnTo>
                  <a:lnTo>
                    <a:pt x="185" y="114"/>
                  </a:lnTo>
                  <a:lnTo>
                    <a:pt x="193" y="118"/>
                  </a:lnTo>
                  <a:lnTo>
                    <a:pt x="238" y="138"/>
                  </a:lnTo>
                  <a:lnTo>
                    <a:pt x="260" y="138"/>
                  </a:lnTo>
                  <a:lnTo>
                    <a:pt x="215" y="205"/>
                  </a:lnTo>
                  <a:lnTo>
                    <a:pt x="195" y="205"/>
                  </a:lnTo>
                  <a:lnTo>
                    <a:pt x="187" y="209"/>
                  </a:lnTo>
                  <a:lnTo>
                    <a:pt x="173" y="209"/>
                  </a:lnTo>
                  <a:lnTo>
                    <a:pt x="167" y="215"/>
                  </a:lnTo>
                  <a:lnTo>
                    <a:pt x="160" y="215"/>
                  </a:lnTo>
                  <a:lnTo>
                    <a:pt x="156" y="217"/>
                  </a:lnTo>
                  <a:lnTo>
                    <a:pt x="150" y="215"/>
                  </a:lnTo>
                  <a:lnTo>
                    <a:pt x="146" y="213"/>
                  </a:lnTo>
                  <a:lnTo>
                    <a:pt x="146" y="209"/>
                  </a:lnTo>
                  <a:lnTo>
                    <a:pt x="140" y="213"/>
                  </a:lnTo>
                  <a:lnTo>
                    <a:pt x="138" y="215"/>
                  </a:lnTo>
                  <a:lnTo>
                    <a:pt x="132" y="215"/>
                  </a:lnTo>
                  <a:lnTo>
                    <a:pt x="130" y="215"/>
                  </a:lnTo>
                  <a:lnTo>
                    <a:pt x="128" y="215"/>
                  </a:lnTo>
                  <a:lnTo>
                    <a:pt x="128" y="219"/>
                  </a:lnTo>
                  <a:lnTo>
                    <a:pt x="118" y="219"/>
                  </a:lnTo>
                  <a:lnTo>
                    <a:pt x="112" y="219"/>
                  </a:lnTo>
                  <a:lnTo>
                    <a:pt x="108" y="219"/>
                  </a:lnTo>
                  <a:lnTo>
                    <a:pt x="100" y="217"/>
                  </a:lnTo>
                  <a:lnTo>
                    <a:pt x="95" y="217"/>
                  </a:lnTo>
                  <a:lnTo>
                    <a:pt x="91" y="217"/>
                  </a:lnTo>
                  <a:lnTo>
                    <a:pt x="85" y="219"/>
                  </a:lnTo>
                  <a:lnTo>
                    <a:pt x="83" y="217"/>
                  </a:lnTo>
                  <a:lnTo>
                    <a:pt x="81" y="217"/>
                  </a:lnTo>
                  <a:lnTo>
                    <a:pt x="77" y="217"/>
                  </a:lnTo>
                  <a:lnTo>
                    <a:pt x="73" y="219"/>
                  </a:lnTo>
                  <a:lnTo>
                    <a:pt x="61" y="217"/>
                  </a:lnTo>
                  <a:lnTo>
                    <a:pt x="57" y="213"/>
                  </a:lnTo>
                  <a:lnTo>
                    <a:pt x="57" y="207"/>
                  </a:lnTo>
                  <a:lnTo>
                    <a:pt x="57" y="205"/>
                  </a:lnTo>
                  <a:lnTo>
                    <a:pt x="55" y="201"/>
                  </a:lnTo>
                  <a:lnTo>
                    <a:pt x="51" y="201"/>
                  </a:lnTo>
                  <a:lnTo>
                    <a:pt x="43" y="199"/>
                  </a:lnTo>
                  <a:lnTo>
                    <a:pt x="41" y="199"/>
                  </a:lnTo>
                  <a:lnTo>
                    <a:pt x="41" y="195"/>
                  </a:lnTo>
                  <a:lnTo>
                    <a:pt x="35" y="187"/>
                  </a:lnTo>
                  <a:lnTo>
                    <a:pt x="34" y="178"/>
                  </a:lnTo>
                  <a:lnTo>
                    <a:pt x="34" y="172"/>
                  </a:lnTo>
                  <a:lnTo>
                    <a:pt x="28" y="170"/>
                  </a:lnTo>
                  <a:lnTo>
                    <a:pt x="26" y="166"/>
                  </a:lnTo>
                  <a:lnTo>
                    <a:pt x="20" y="160"/>
                  </a:lnTo>
                  <a:lnTo>
                    <a:pt x="18" y="156"/>
                  </a:lnTo>
                  <a:lnTo>
                    <a:pt x="14" y="154"/>
                  </a:lnTo>
                  <a:lnTo>
                    <a:pt x="6" y="154"/>
                  </a:lnTo>
                  <a:lnTo>
                    <a:pt x="2" y="154"/>
                  </a:lnTo>
                  <a:lnTo>
                    <a:pt x="0" y="150"/>
                  </a:lnTo>
                  <a:lnTo>
                    <a:pt x="2" y="140"/>
                  </a:lnTo>
                  <a:lnTo>
                    <a:pt x="10" y="140"/>
                  </a:lnTo>
                  <a:lnTo>
                    <a:pt x="16" y="138"/>
                  </a:lnTo>
                  <a:lnTo>
                    <a:pt x="18" y="134"/>
                  </a:lnTo>
                  <a:lnTo>
                    <a:pt x="20" y="128"/>
                  </a:lnTo>
                  <a:lnTo>
                    <a:pt x="20" y="109"/>
                  </a:lnTo>
                  <a:lnTo>
                    <a:pt x="20" y="107"/>
                  </a:lnTo>
                  <a:lnTo>
                    <a:pt x="26" y="101"/>
                  </a:lnTo>
                  <a:lnTo>
                    <a:pt x="28" y="95"/>
                  </a:lnTo>
                  <a:lnTo>
                    <a:pt x="28" y="89"/>
                  </a:lnTo>
                  <a:lnTo>
                    <a:pt x="28" y="79"/>
                  </a:lnTo>
                  <a:lnTo>
                    <a:pt x="35" y="75"/>
                  </a:lnTo>
                  <a:lnTo>
                    <a:pt x="41" y="71"/>
                  </a:lnTo>
                  <a:lnTo>
                    <a:pt x="43" y="67"/>
                  </a:lnTo>
                  <a:lnTo>
                    <a:pt x="47" y="57"/>
                  </a:lnTo>
                  <a:lnTo>
                    <a:pt x="51" y="49"/>
                  </a:lnTo>
                  <a:lnTo>
                    <a:pt x="53" y="42"/>
                  </a:lnTo>
                  <a:lnTo>
                    <a:pt x="55" y="38"/>
                  </a:lnTo>
                  <a:lnTo>
                    <a:pt x="57" y="32"/>
                  </a:lnTo>
                  <a:lnTo>
                    <a:pt x="63" y="28"/>
                  </a:lnTo>
                  <a:lnTo>
                    <a:pt x="71" y="12"/>
                  </a:lnTo>
                  <a:lnTo>
                    <a:pt x="81" y="10"/>
                  </a:lnTo>
                  <a:lnTo>
                    <a:pt x="83" y="10"/>
                  </a:lnTo>
                  <a:lnTo>
                    <a:pt x="85" y="10"/>
                  </a:lnTo>
                  <a:lnTo>
                    <a:pt x="89" y="10"/>
                  </a:lnTo>
                  <a:lnTo>
                    <a:pt x="91" y="16"/>
                  </a:lnTo>
                  <a:lnTo>
                    <a:pt x="95" y="0"/>
                  </a:lnTo>
                  <a:lnTo>
                    <a:pt x="100" y="0"/>
                  </a:lnTo>
                  <a:lnTo>
                    <a:pt x="104" y="6"/>
                  </a:lnTo>
                  <a:lnTo>
                    <a:pt x="108" y="8"/>
                  </a:lnTo>
                  <a:lnTo>
                    <a:pt x="110" y="10"/>
                  </a:lnTo>
                  <a:lnTo>
                    <a:pt x="114" y="8"/>
                  </a:lnTo>
                  <a:lnTo>
                    <a:pt x="118" y="8"/>
                  </a:lnTo>
                  <a:lnTo>
                    <a:pt x="118" y="10"/>
                  </a:lnTo>
                  <a:lnTo>
                    <a:pt x="122" y="12"/>
                  </a:lnTo>
                  <a:lnTo>
                    <a:pt x="128" y="16"/>
                  </a:lnTo>
                  <a:lnTo>
                    <a:pt x="138" y="18"/>
                  </a:lnTo>
                  <a:lnTo>
                    <a:pt x="142" y="22"/>
                  </a:lnTo>
                  <a:lnTo>
                    <a:pt x="148" y="28"/>
                  </a:lnTo>
                  <a:lnTo>
                    <a:pt x="154" y="38"/>
                  </a:lnTo>
                  <a:lnTo>
                    <a:pt x="156" y="42"/>
                  </a:lnTo>
                  <a:lnTo>
                    <a:pt x="164" y="48"/>
                  </a:lnTo>
                  <a:lnTo>
                    <a:pt x="158" y="55"/>
                  </a:lnTo>
                  <a:lnTo>
                    <a:pt x="156" y="59"/>
                  </a:lnTo>
                  <a:lnTo>
                    <a:pt x="156" y="65"/>
                  </a:lnTo>
                  <a:lnTo>
                    <a:pt x="154" y="69"/>
                  </a:lnTo>
                  <a:lnTo>
                    <a:pt x="154" y="71"/>
                  </a:lnTo>
                  <a:lnTo>
                    <a:pt x="150" y="77"/>
                  </a:lnTo>
                  <a:lnTo>
                    <a:pt x="150" y="79"/>
                  </a:lnTo>
                  <a:lnTo>
                    <a:pt x="156" y="85"/>
                  </a:lnTo>
                  <a:lnTo>
                    <a:pt x="160" y="85"/>
                  </a:lnTo>
                  <a:lnTo>
                    <a:pt x="165" y="81"/>
                  </a:lnTo>
                  <a:lnTo>
                    <a:pt x="173" y="85"/>
                  </a:lnTo>
                  <a:lnTo>
                    <a:pt x="173" y="85"/>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023" name="Freeform 767">
              <a:extLst>
                <a:ext uri="{FF2B5EF4-FFF2-40B4-BE49-F238E27FC236}">
                  <a16:creationId xmlns:a16="http://schemas.microsoft.com/office/drawing/2014/main" id="{85DC3CD1-9D8A-354C-A652-EFB5803F7BAC}"/>
                </a:ext>
              </a:extLst>
            </p:cNvPr>
            <p:cNvSpPr>
              <a:spLocks/>
            </p:cNvSpPr>
            <p:nvPr/>
          </p:nvSpPr>
          <p:spPr bwMode="gray">
            <a:xfrm>
              <a:off x="6034089" y="4078283"/>
              <a:ext cx="168275" cy="190500"/>
            </a:xfrm>
            <a:custGeom>
              <a:avLst/>
              <a:gdLst/>
              <a:ahLst/>
              <a:cxnLst>
                <a:cxn ang="0">
                  <a:pos x="28" y="8"/>
                </a:cxn>
                <a:cxn ang="0">
                  <a:pos x="16" y="4"/>
                </a:cxn>
                <a:cxn ang="0">
                  <a:pos x="14" y="12"/>
                </a:cxn>
                <a:cxn ang="0">
                  <a:pos x="8" y="14"/>
                </a:cxn>
                <a:cxn ang="0">
                  <a:pos x="8" y="22"/>
                </a:cxn>
                <a:cxn ang="0">
                  <a:pos x="6" y="38"/>
                </a:cxn>
                <a:cxn ang="0">
                  <a:pos x="0" y="52"/>
                </a:cxn>
                <a:cxn ang="0">
                  <a:pos x="0" y="63"/>
                </a:cxn>
                <a:cxn ang="0">
                  <a:pos x="0" y="83"/>
                </a:cxn>
                <a:cxn ang="0">
                  <a:pos x="14" y="79"/>
                </a:cxn>
                <a:cxn ang="0">
                  <a:pos x="18" y="81"/>
                </a:cxn>
                <a:cxn ang="0">
                  <a:pos x="24" y="71"/>
                </a:cxn>
                <a:cxn ang="0">
                  <a:pos x="31" y="71"/>
                </a:cxn>
                <a:cxn ang="0">
                  <a:pos x="37" y="79"/>
                </a:cxn>
                <a:cxn ang="0">
                  <a:pos x="45" y="79"/>
                </a:cxn>
                <a:cxn ang="0">
                  <a:pos x="49" y="81"/>
                </a:cxn>
                <a:cxn ang="0">
                  <a:pos x="59" y="85"/>
                </a:cxn>
                <a:cxn ang="0">
                  <a:pos x="73" y="93"/>
                </a:cxn>
                <a:cxn ang="0">
                  <a:pos x="83" y="109"/>
                </a:cxn>
                <a:cxn ang="0">
                  <a:pos x="95" y="119"/>
                </a:cxn>
                <a:cxn ang="0">
                  <a:pos x="100" y="120"/>
                </a:cxn>
                <a:cxn ang="0">
                  <a:pos x="106" y="111"/>
                </a:cxn>
                <a:cxn ang="0">
                  <a:pos x="96" y="105"/>
                </a:cxn>
                <a:cxn ang="0">
                  <a:pos x="95" y="93"/>
                </a:cxn>
                <a:cxn ang="0">
                  <a:pos x="81" y="89"/>
                </a:cxn>
                <a:cxn ang="0">
                  <a:pos x="77" y="73"/>
                </a:cxn>
                <a:cxn ang="0">
                  <a:pos x="65" y="71"/>
                </a:cxn>
                <a:cxn ang="0">
                  <a:pos x="61" y="63"/>
                </a:cxn>
                <a:cxn ang="0">
                  <a:pos x="59" y="59"/>
                </a:cxn>
                <a:cxn ang="0">
                  <a:pos x="53" y="57"/>
                </a:cxn>
                <a:cxn ang="0">
                  <a:pos x="49" y="53"/>
                </a:cxn>
                <a:cxn ang="0">
                  <a:pos x="43" y="28"/>
                </a:cxn>
                <a:cxn ang="0">
                  <a:pos x="45" y="20"/>
                </a:cxn>
                <a:cxn ang="0">
                  <a:pos x="41" y="4"/>
                </a:cxn>
                <a:cxn ang="0">
                  <a:pos x="33" y="0"/>
                </a:cxn>
              </a:cxnLst>
              <a:rect l="0" t="0" r="r" b="b"/>
              <a:pathLst>
                <a:path w="106" h="120">
                  <a:moveTo>
                    <a:pt x="33" y="0"/>
                  </a:moveTo>
                  <a:lnTo>
                    <a:pt x="28" y="8"/>
                  </a:lnTo>
                  <a:lnTo>
                    <a:pt x="18" y="4"/>
                  </a:lnTo>
                  <a:lnTo>
                    <a:pt x="16" y="4"/>
                  </a:lnTo>
                  <a:lnTo>
                    <a:pt x="14" y="8"/>
                  </a:lnTo>
                  <a:lnTo>
                    <a:pt x="14" y="12"/>
                  </a:lnTo>
                  <a:lnTo>
                    <a:pt x="10" y="14"/>
                  </a:lnTo>
                  <a:lnTo>
                    <a:pt x="8" y="14"/>
                  </a:lnTo>
                  <a:lnTo>
                    <a:pt x="8" y="18"/>
                  </a:lnTo>
                  <a:lnTo>
                    <a:pt x="8" y="22"/>
                  </a:lnTo>
                  <a:lnTo>
                    <a:pt x="6" y="30"/>
                  </a:lnTo>
                  <a:lnTo>
                    <a:pt x="6" y="38"/>
                  </a:lnTo>
                  <a:lnTo>
                    <a:pt x="6" y="44"/>
                  </a:lnTo>
                  <a:lnTo>
                    <a:pt x="0" y="52"/>
                  </a:lnTo>
                  <a:lnTo>
                    <a:pt x="0" y="59"/>
                  </a:lnTo>
                  <a:lnTo>
                    <a:pt x="0" y="63"/>
                  </a:lnTo>
                  <a:lnTo>
                    <a:pt x="0" y="75"/>
                  </a:lnTo>
                  <a:lnTo>
                    <a:pt x="0" y="83"/>
                  </a:lnTo>
                  <a:lnTo>
                    <a:pt x="10" y="81"/>
                  </a:lnTo>
                  <a:lnTo>
                    <a:pt x="14" y="79"/>
                  </a:lnTo>
                  <a:lnTo>
                    <a:pt x="16" y="79"/>
                  </a:lnTo>
                  <a:lnTo>
                    <a:pt x="18" y="81"/>
                  </a:lnTo>
                  <a:lnTo>
                    <a:pt x="22" y="85"/>
                  </a:lnTo>
                  <a:lnTo>
                    <a:pt x="24" y="71"/>
                  </a:lnTo>
                  <a:lnTo>
                    <a:pt x="26" y="69"/>
                  </a:lnTo>
                  <a:lnTo>
                    <a:pt x="31" y="71"/>
                  </a:lnTo>
                  <a:lnTo>
                    <a:pt x="35" y="75"/>
                  </a:lnTo>
                  <a:lnTo>
                    <a:pt x="37" y="79"/>
                  </a:lnTo>
                  <a:lnTo>
                    <a:pt x="41" y="81"/>
                  </a:lnTo>
                  <a:lnTo>
                    <a:pt x="45" y="79"/>
                  </a:lnTo>
                  <a:lnTo>
                    <a:pt x="49" y="79"/>
                  </a:lnTo>
                  <a:lnTo>
                    <a:pt x="49" y="81"/>
                  </a:lnTo>
                  <a:lnTo>
                    <a:pt x="53" y="83"/>
                  </a:lnTo>
                  <a:lnTo>
                    <a:pt x="59" y="85"/>
                  </a:lnTo>
                  <a:lnTo>
                    <a:pt x="69" y="89"/>
                  </a:lnTo>
                  <a:lnTo>
                    <a:pt x="73" y="93"/>
                  </a:lnTo>
                  <a:lnTo>
                    <a:pt x="79" y="101"/>
                  </a:lnTo>
                  <a:lnTo>
                    <a:pt x="83" y="109"/>
                  </a:lnTo>
                  <a:lnTo>
                    <a:pt x="87" y="113"/>
                  </a:lnTo>
                  <a:lnTo>
                    <a:pt x="95" y="119"/>
                  </a:lnTo>
                  <a:lnTo>
                    <a:pt x="96" y="115"/>
                  </a:lnTo>
                  <a:lnTo>
                    <a:pt x="100" y="120"/>
                  </a:lnTo>
                  <a:lnTo>
                    <a:pt x="106" y="113"/>
                  </a:lnTo>
                  <a:lnTo>
                    <a:pt x="106" y="111"/>
                  </a:lnTo>
                  <a:lnTo>
                    <a:pt x="98" y="105"/>
                  </a:lnTo>
                  <a:lnTo>
                    <a:pt x="96" y="105"/>
                  </a:lnTo>
                  <a:lnTo>
                    <a:pt x="95" y="101"/>
                  </a:lnTo>
                  <a:lnTo>
                    <a:pt x="95" y="93"/>
                  </a:lnTo>
                  <a:lnTo>
                    <a:pt x="89" y="91"/>
                  </a:lnTo>
                  <a:lnTo>
                    <a:pt x="81" y="89"/>
                  </a:lnTo>
                  <a:lnTo>
                    <a:pt x="79" y="81"/>
                  </a:lnTo>
                  <a:lnTo>
                    <a:pt x="77" y="73"/>
                  </a:lnTo>
                  <a:lnTo>
                    <a:pt x="73" y="71"/>
                  </a:lnTo>
                  <a:lnTo>
                    <a:pt x="65" y="71"/>
                  </a:lnTo>
                  <a:lnTo>
                    <a:pt x="65" y="63"/>
                  </a:lnTo>
                  <a:lnTo>
                    <a:pt x="61" y="63"/>
                  </a:lnTo>
                  <a:lnTo>
                    <a:pt x="59" y="63"/>
                  </a:lnTo>
                  <a:lnTo>
                    <a:pt x="59" y="59"/>
                  </a:lnTo>
                  <a:lnTo>
                    <a:pt x="55" y="57"/>
                  </a:lnTo>
                  <a:lnTo>
                    <a:pt x="53" y="57"/>
                  </a:lnTo>
                  <a:lnTo>
                    <a:pt x="53" y="59"/>
                  </a:lnTo>
                  <a:lnTo>
                    <a:pt x="49" y="53"/>
                  </a:lnTo>
                  <a:lnTo>
                    <a:pt x="49" y="48"/>
                  </a:lnTo>
                  <a:lnTo>
                    <a:pt x="43" y="28"/>
                  </a:lnTo>
                  <a:lnTo>
                    <a:pt x="43" y="22"/>
                  </a:lnTo>
                  <a:lnTo>
                    <a:pt x="45" y="20"/>
                  </a:lnTo>
                  <a:lnTo>
                    <a:pt x="41" y="12"/>
                  </a:lnTo>
                  <a:lnTo>
                    <a:pt x="41" y="4"/>
                  </a:lnTo>
                  <a:lnTo>
                    <a:pt x="35" y="2"/>
                  </a:lnTo>
                  <a:lnTo>
                    <a:pt x="33" y="0"/>
                  </a:lnTo>
                  <a:lnTo>
                    <a:pt x="33"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024" name="Freeform 768">
              <a:extLst>
                <a:ext uri="{FF2B5EF4-FFF2-40B4-BE49-F238E27FC236}">
                  <a16:creationId xmlns:a16="http://schemas.microsoft.com/office/drawing/2014/main" id="{855D932F-5253-3448-B5C8-120F0CE26300}"/>
                </a:ext>
              </a:extLst>
            </p:cNvPr>
            <p:cNvSpPr>
              <a:spLocks/>
            </p:cNvSpPr>
            <p:nvPr/>
          </p:nvSpPr>
          <p:spPr bwMode="gray">
            <a:xfrm>
              <a:off x="5311777" y="4591044"/>
              <a:ext cx="58737" cy="38101"/>
            </a:xfrm>
            <a:custGeom>
              <a:avLst/>
              <a:gdLst/>
              <a:ahLst/>
              <a:cxnLst>
                <a:cxn ang="0">
                  <a:pos x="6" y="0"/>
                </a:cxn>
                <a:cxn ang="0">
                  <a:pos x="6" y="0"/>
                </a:cxn>
                <a:cxn ang="0">
                  <a:pos x="6" y="4"/>
                </a:cxn>
                <a:cxn ang="0">
                  <a:pos x="4" y="4"/>
                </a:cxn>
                <a:cxn ang="0">
                  <a:pos x="4" y="10"/>
                </a:cxn>
                <a:cxn ang="0">
                  <a:pos x="4" y="18"/>
                </a:cxn>
                <a:cxn ang="0">
                  <a:pos x="0" y="22"/>
                </a:cxn>
                <a:cxn ang="0">
                  <a:pos x="33" y="24"/>
                </a:cxn>
                <a:cxn ang="0">
                  <a:pos x="37" y="0"/>
                </a:cxn>
                <a:cxn ang="0">
                  <a:pos x="6" y="0"/>
                </a:cxn>
                <a:cxn ang="0">
                  <a:pos x="6" y="0"/>
                </a:cxn>
              </a:cxnLst>
              <a:rect l="0" t="0" r="r" b="b"/>
              <a:pathLst>
                <a:path w="37" h="24">
                  <a:moveTo>
                    <a:pt x="6" y="0"/>
                  </a:moveTo>
                  <a:lnTo>
                    <a:pt x="6" y="0"/>
                  </a:lnTo>
                  <a:lnTo>
                    <a:pt x="6" y="4"/>
                  </a:lnTo>
                  <a:lnTo>
                    <a:pt x="4" y="4"/>
                  </a:lnTo>
                  <a:lnTo>
                    <a:pt x="4" y="10"/>
                  </a:lnTo>
                  <a:lnTo>
                    <a:pt x="4" y="18"/>
                  </a:lnTo>
                  <a:lnTo>
                    <a:pt x="0" y="22"/>
                  </a:lnTo>
                  <a:lnTo>
                    <a:pt x="33" y="24"/>
                  </a:lnTo>
                  <a:lnTo>
                    <a:pt x="37" y="0"/>
                  </a:lnTo>
                  <a:lnTo>
                    <a:pt x="6" y="0"/>
                  </a:lnTo>
                  <a:lnTo>
                    <a:pt x="6"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025" name="Freeform 769">
              <a:extLst>
                <a:ext uri="{FF2B5EF4-FFF2-40B4-BE49-F238E27FC236}">
                  <a16:creationId xmlns:a16="http://schemas.microsoft.com/office/drawing/2014/main" id="{8051F3F5-997E-2346-AD93-99A9A8C57D43}"/>
                </a:ext>
              </a:extLst>
            </p:cNvPr>
            <p:cNvSpPr>
              <a:spLocks/>
            </p:cNvSpPr>
            <p:nvPr/>
          </p:nvSpPr>
          <p:spPr bwMode="gray">
            <a:xfrm>
              <a:off x="5718177" y="3616320"/>
              <a:ext cx="293688" cy="336550"/>
            </a:xfrm>
            <a:custGeom>
              <a:avLst/>
              <a:gdLst/>
              <a:ahLst/>
              <a:cxnLst>
                <a:cxn ang="0">
                  <a:pos x="185" y="183"/>
                </a:cxn>
                <a:cxn ang="0">
                  <a:pos x="179" y="167"/>
                </a:cxn>
                <a:cxn ang="0">
                  <a:pos x="179" y="159"/>
                </a:cxn>
                <a:cxn ang="0">
                  <a:pos x="169" y="136"/>
                </a:cxn>
                <a:cxn ang="0">
                  <a:pos x="160" y="126"/>
                </a:cxn>
                <a:cxn ang="0">
                  <a:pos x="156" y="108"/>
                </a:cxn>
                <a:cxn ang="0">
                  <a:pos x="152" y="98"/>
                </a:cxn>
                <a:cxn ang="0">
                  <a:pos x="148" y="88"/>
                </a:cxn>
                <a:cxn ang="0">
                  <a:pos x="142" y="79"/>
                </a:cxn>
                <a:cxn ang="0">
                  <a:pos x="132" y="61"/>
                </a:cxn>
                <a:cxn ang="0">
                  <a:pos x="140" y="59"/>
                </a:cxn>
                <a:cxn ang="0">
                  <a:pos x="146" y="71"/>
                </a:cxn>
                <a:cxn ang="0">
                  <a:pos x="156" y="86"/>
                </a:cxn>
                <a:cxn ang="0">
                  <a:pos x="169" y="71"/>
                </a:cxn>
                <a:cxn ang="0">
                  <a:pos x="169" y="55"/>
                </a:cxn>
                <a:cxn ang="0">
                  <a:pos x="165" y="17"/>
                </a:cxn>
                <a:cxn ang="0">
                  <a:pos x="158" y="15"/>
                </a:cxn>
                <a:cxn ang="0">
                  <a:pos x="148" y="17"/>
                </a:cxn>
                <a:cxn ang="0">
                  <a:pos x="140" y="17"/>
                </a:cxn>
                <a:cxn ang="0">
                  <a:pos x="136" y="15"/>
                </a:cxn>
                <a:cxn ang="0">
                  <a:pos x="128" y="19"/>
                </a:cxn>
                <a:cxn ang="0">
                  <a:pos x="120" y="17"/>
                </a:cxn>
                <a:cxn ang="0">
                  <a:pos x="120" y="15"/>
                </a:cxn>
                <a:cxn ang="0">
                  <a:pos x="114" y="12"/>
                </a:cxn>
                <a:cxn ang="0">
                  <a:pos x="110" y="15"/>
                </a:cxn>
                <a:cxn ang="0">
                  <a:pos x="112" y="17"/>
                </a:cxn>
                <a:cxn ang="0">
                  <a:pos x="112" y="21"/>
                </a:cxn>
                <a:cxn ang="0">
                  <a:pos x="108" y="17"/>
                </a:cxn>
                <a:cxn ang="0">
                  <a:pos x="102" y="17"/>
                </a:cxn>
                <a:cxn ang="0">
                  <a:pos x="93" y="21"/>
                </a:cxn>
                <a:cxn ang="0">
                  <a:pos x="85" y="19"/>
                </a:cxn>
                <a:cxn ang="0">
                  <a:pos x="73" y="21"/>
                </a:cxn>
                <a:cxn ang="0">
                  <a:pos x="57" y="19"/>
                </a:cxn>
                <a:cxn ang="0">
                  <a:pos x="47" y="17"/>
                </a:cxn>
                <a:cxn ang="0">
                  <a:pos x="35" y="10"/>
                </a:cxn>
                <a:cxn ang="0">
                  <a:pos x="22" y="8"/>
                </a:cxn>
                <a:cxn ang="0">
                  <a:pos x="8" y="2"/>
                </a:cxn>
                <a:cxn ang="0">
                  <a:pos x="0" y="2"/>
                </a:cxn>
                <a:cxn ang="0">
                  <a:pos x="0" y="15"/>
                </a:cxn>
                <a:cxn ang="0">
                  <a:pos x="6" y="27"/>
                </a:cxn>
                <a:cxn ang="0">
                  <a:pos x="0" y="35"/>
                </a:cxn>
                <a:cxn ang="0">
                  <a:pos x="0" y="49"/>
                </a:cxn>
                <a:cxn ang="0">
                  <a:pos x="8" y="59"/>
                </a:cxn>
                <a:cxn ang="0">
                  <a:pos x="128" y="207"/>
                </a:cxn>
                <a:cxn ang="0">
                  <a:pos x="132" y="207"/>
                </a:cxn>
                <a:cxn ang="0">
                  <a:pos x="150" y="212"/>
                </a:cxn>
                <a:cxn ang="0">
                  <a:pos x="158" y="199"/>
                </a:cxn>
                <a:cxn ang="0">
                  <a:pos x="169" y="187"/>
                </a:cxn>
                <a:cxn ang="0">
                  <a:pos x="185" y="183"/>
                </a:cxn>
              </a:cxnLst>
              <a:rect l="0" t="0" r="r" b="b"/>
              <a:pathLst>
                <a:path w="185" h="212">
                  <a:moveTo>
                    <a:pt x="185" y="183"/>
                  </a:moveTo>
                  <a:lnTo>
                    <a:pt x="185" y="183"/>
                  </a:lnTo>
                  <a:lnTo>
                    <a:pt x="183" y="179"/>
                  </a:lnTo>
                  <a:lnTo>
                    <a:pt x="179" y="167"/>
                  </a:lnTo>
                  <a:lnTo>
                    <a:pt x="185" y="165"/>
                  </a:lnTo>
                  <a:lnTo>
                    <a:pt x="179" y="159"/>
                  </a:lnTo>
                  <a:lnTo>
                    <a:pt x="179" y="155"/>
                  </a:lnTo>
                  <a:lnTo>
                    <a:pt x="169" y="136"/>
                  </a:lnTo>
                  <a:lnTo>
                    <a:pt x="165" y="134"/>
                  </a:lnTo>
                  <a:lnTo>
                    <a:pt x="160" y="126"/>
                  </a:lnTo>
                  <a:lnTo>
                    <a:pt x="158" y="116"/>
                  </a:lnTo>
                  <a:lnTo>
                    <a:pt x="156" y="108"/>
                  </a:lnTo>
                  <a:lnTo>
                    <a:pt x="152" y="100"/>
                  </a:lnTo>
                  <a:lnTo>
                    <a:pt x="152" y="98"/>
                  </a:lnTo>
                  <a:lnTo>
                    <a:pt x="148" y="96"/>
                  </a:lnTo>
                  <a:lnTo>
                    <a:pt x="148" y="88"/>
                  </a:lnTo>
                  <a:lnTo>
                    <a:pt x="148" y="84"/>
                  </a:lnTo>
                  <a:lnTo>
                    <a:pt x="142" y="79"/>
                  </a:lnTo>
                  <a:lnTo>
                    <a:pt x="138" y="71"/>
                  </a:lnTo>
                  <a:lnTo>
                    <a:pt x="132" y="61"/>
                  </a:lnTo>
                  <a:lnTo>
                    <a:pt x="136" y="57"/>
                  </a:lnTo>
                  <a:lnTo>
                    <a:pt x="140" y="59"/>
                  </a:lnTo>
                  <a:lnTo>
                    <a:pt x="142" y="65"/>
                  </a:lnTo>
                  <a:lnTo>
                    <a:pt x="146" y="71"/>
                  </a:lnTo>
                  <a:lnTo>
                    <a:pt x="146" y="77"/>
                  </a:lnTo>
                  <a:lnTo>
                    <a:pt x="156" y="86"/>
                  </a:lnTo>
                  <a:lnTo>
                    <a:pt x="164" y="86"/>
                  </a:lnTo>
                  <a:lnTo>
                    <a:pt x="169" y="71"/>
                  </a:lnTo>
                  <a:lnTo>
                    <a:pt x="173" y="61"/>
                  </a:lnTo>
                  <a:lnTo>
                    <a:pt x="169" y="55"/>
                  </a:lnTo>
                  <a:lnTo>
                    <a:pt x="167" y="27"/>
                  </a:lnTo>
                  <a:lnTo>
                    <a:pt x="165" y="17"/>
                  </a:lnTo>
                  <a:lnTo>
                    <a:pt x="164" y="15"/>
                  </a:lnTo>
                  <a:lnTo>
                    <a:pt x="158" y="15"/>
                  </a:lnTo>
                  <a:lnTo>
                    <a:pt x="152" y="15"/>
                  </a:lnTo>
                  <a:lnTo>
                    <a:pt x="148" y="17"/>
                  </a:lnTo>
                  <a:lnTo>
                    <a:pt x="140" y="19"/>
                  </a:lnTo>
                  <a:lnTo>
                    <a:pt x="140" y="17"/>
                  </a:lnTo>
                  <a:lnTo>
                    <a:pt x="140" y="15"/>
                  </a:lnTo>
                  <a:lnTo>
                    <a:pt x="136" y="15"/>
                  </a:lnTo>
                  <a:lnTo>
                    <a:pt x="130" y="17"/>
                  </a:lnTo>
                  <a:lnTo>
                    <a:pt x="128" y="19"/>
                  </a:lnTo>
                  <a:lnTo>
                    <a:pt x="126" y="17"/>
                  </a:lnTo>
                  <a:lnTo>
                    <a:pt x="120" y="17"/>
                  </a:lnTo>
                  <a:lnTo>
                    <a:pt x="118" y="15"/>
                  </a:lnTo>
                  <a:lnTo>
                    <a:pt x="120" y="15"/>
                  </a:lnTo>
                  <a:lnTo>
                    <a:pt x="120" y="12"/>
                  </a:lnTo>
                  <a:lnTo>
                    <a:pt x="114" y="12"/>
                  </a:lnTo>
                  <a:lnTo>
                    <a:pt x="112" y="12"/>
                  </a:lnTo>
                  <a:lnTo>
                    <a:pt x="110" y="15"/>
                  </a:lnTo>
                  <a:lnTo>
                    <a:pt x="112" y="15"/>
                  </a:lnTo>
                  <a:lnTo>
                    <a:pt x="112" y="17"/>
                  </a:lnTo>
                  <a:lnTo>
                    <a:pt x="112" y="19"/>
                  </a:lnTo>
                  <a:lnTo>
                    <a:pt x="112" y="21"/>
                  </a:lnTo>
                  <a:lnTo>
                    <a:pt x="108" y="19"/>
                  </a:lnTo>
                  <a:lnTo>
                    <a:pt x="108" y="17"/>
                  </a:lnTo>
                  <a:lnTo>
                    <a:pt x="110" y="15"/>
                  </a:lnTo>
                  <a:lnTo>
                    <a:pt x="102" y="17"/>
                  </a:lnTo>
                  <a:lnTo>
                    <a:pt x="95" y="15"/>
                  </a:lnTo>
                  <a:lnTo>
                    <a:pt x="93" y="21"/>
                  </a:lnTo>
                  <a:lnTo>
                    <a:pt x="91" y="21"/>
                  </a:lnTo>
                  <a:lnTo>
                    <a:pt x="85" y="19"/>
                  </a:lnTo>
                  <a:lnTo>
                    <a:pt x="81" y="21"/>
                  </a:lnTo>
                  <a:lnTo>
                    <a:pt x="73" y="21"/>
                  </a:lnTo>
                  <a:lnTo>
                    <a:pt x="67" y="17"/>
                  </a:lnTo>
                  <a:lnTo>
                    <a:pt x="57" y="19"/>
                  </a:lnTo>
                  <a:lnTo>
                    <a:pt x="47" y="19"/>
                  </a:lnTo>
                  <a:lnTo>
                    <a:pt x="47" y="17"/>
                  </a:lnTo>
                  <a:lnTo>
                    <a:pt x="37" y="15"/>
                  </a:lnTo>
                  <a:lnTo>
                    <a:pt x="35" y="10"/>
                  </a:lnTo>
                  <a:lnTo>
                    <a:pt x="28" y="8"/>
                  </a:lnTo>
                  <a:lnTo>
                    <a:pt x="22" y="8"/>
                  </a:lnTo>
                  <a:lnTo>
                    <a:pt x="12" y="10"/>
                  </a:lnTo>
                  <a:lnTo>
                    <a:pt x="8" y="2"/>
                  </a:lnTo>
                  <a:lnTo>
                    <a:pt x="6" y="0"/>
                  </a:lnTo>
                  <a:lnTo>
                    <a:pt x="0" y="2"/>
                  </a:lnTo>
                  <a:lnTo>
                    <a:pt x="0" y="8"/>
                  </a:lnTo>
                  <a:lnTo>
                    <a:pt x="0" y="15"/>
                  </a:lnTo>
                  <a:lnTo>
                    <a:pt x="6" y="21"/>
                  </a:lnTo>
                  <a:lnTo>
                    <a:pt x="6" y="27"/>
                  </a:lnTo>
                  <a:lnTo>
                    <a:pt x="2" y="29"/>
                  </a:lnTo>
                  <a:lnTo>
                    <a:pt x="0" y="35"/>
                  </a:lnTo>
                  <a:lnTo>
                    <a:pt x="0" y="41"/>
                  </a:lnTo>
                  <a:lnTo>
                    <a:pt x="0" y="49"/>
                  </a:lnTo>
                  <a:lnTo>
                    <a:pt x="2" y="51"/>
                  </a:lnTo>
                  <a:lnTo>
                    <a:pt x="8" y="59"/>
                  </a:lnTo>
                  <a:lnTo>
                    <a:pt x="8" y="207"/>
                  </a:lnTo>
                  <a:lnTo>
                    <a:pt x="128" y="207"/>
                  </a:lnTo>
                  <a:lnTo>
                    <a:pt x="132" y="205"/>
                  </a:lnTo>
                  <a:lnTo>
                    <a:pt x="132" y="207"/>
                  </a:lnTo>
                  <a:lnTo>
                    <a:pt x="148" y="207"/>
                  </a:lnTo>
                  <a:lnTo>
                    <a:pt x="150" y="212"/>
                  </a:lnTo>
                  <a:lnTo>
                    <a:pt x="158" y="209"/>
                  </a:lnTo>
                  <a:lnTo>
                    <a:pt x="158" y="199"/>
                  </a:lnTo>
                  <a:lnTo>
                    <a:pt x="165" y="197"/>
                  </a:lnTo>
                  <a:lnTo>
                    <a:pt x="169" y="187"/>
                  </a:lnTo>
                  <a:lnTo>
                    <a:pt x="175" y="187"/>
                  </a:lnTo>
                  <a:lnTo>
                    <a:pt x="185" y="183"/>
                  </a:lnTo>
                  <a:lnTo>
                    <a:pt x="185" y="183"/>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026" name="Freeform 770">
              <a:extLst>
                <a:ext uri="{FF2B5EF4-FFF2-40B4-BE49-F238E27FC236}">
                  <a16:creationId xmlns:a16="http://schemas.microsoft.com/office/drawing/2014/main" id="{3A050883-DA2A-CF4B-9961-E461BEBB81C3}"/>
                </a:ext>
              </a:extLst>
            </p:cNvPr>
            <p:cNvSpPr>
              <a:spLocks/>
            </p:cNvSpPr>
            <p:nvPr/>
          </p:nvSpPr>
          <p:spPr bwMode="gray">
            <a:xfrm>
              <a:off x="6162677" y="4257669"/>
              <a:ext cx="52388" cy="65088"/>
            </a:xfrm>
            <a:custGeom>
              <a:avLst/>
              <a:gdLst/>
              <a:ahLst/>
              <a:cxnLst>
                <a:cxn ang="0">
                  <a:pos x="29" y="31"/>
                </a:cxn>
                <a:cxn ang="0">
                  <a:pos x="29" y="31"/>
                </a:cxn>
                <a:cxn ang="0">
                  <a:pos x="27" y="27"/>
                </a:cxn>
                <a:cxn ang="0">
                  <a:pos x="25" y="27"/>
                </a:cxn>
                <a:cxn ang="0">
                  <a:pos x="25" y="25"/>
                </a:cxn>
                <a:cxn ang="0">
                  <a:pos x="33" y="17"/>
                </a:cxn>
                <a:cxn ang="0">
                  <a:pos x="33" y="9"/>
                </a:cxn>
                <a:cxn ang="0">
                  <a:pos x="33" y="6"/>
                </a:cxn>
                <a:cxn ang="0">
                  <a:pos x="27" y="0"/>
                </a:cxn>
                <a:cxn ang="0">
                  <a:pos x="19" y="7"/>
                </a:cxn>
                <a:cxn ang="0">
                  <a:pos x="15" y="2"/>
                </a:cxn>
                <a:cxn ang="0">
                  <a:pos x="14" y="6"/>
                </a:cxn>
                <a:cxn ang="0">
                  <a:pos x="8" y="11"/>
                </a:cxn>
                <a:cxn ang="0">
                  <a:pos x="6" y="17"/>
                </a:cxn>
                <a:cxn ang="0">
                  <a:pos x="6" y="21"/>
                </a:cxn>
                <a:cxn ang="0">
                  <a:pos x="4" y="27"/>
                </a:cxn>
                <a:cxn ang="0">
                  <a:pos x="4" y="29"/>
                </a:cxn>
                <a:cxn ang="0">
                  <a:pos x="0" y="35"/>
                </a:cxn>
                <a:cxn ang="0">
                  <a:pos x="0" y="37"/>
                </a:cxn>
                <a:cxn ang="0">
                  <a:pos x="6" y="41"/>
                </a:cxn>
                <a:cxn ang="0">
                  <a:pos x="10" y="41"/>
                </a:cxn>
                <a:cxn ang="0">
                  <a:pos x="15" y="39"/>
                </a:cxn>
                <a:cxn ang="0">
                  <a:pos x="23" y="41"/>
                </a:cxn>
                <a:cxn ang="0">
                  <a:pos x="29" y="31"/>
                </a:cxn>
                <a:cxn ang="0">
                  <a:pos x="29" y="31"/>
                </a:cxn>
              </a:cxnLst>
              <a:rect l="0" t="0" r="r" b="b"/>
              <a:pathLst>
                <a:path w="33" h="41">
                  <a:moveTo>
                    <a:pt x="29" y="31"/>
                  </a:moveTo>
                  <a:lnTo>
                    <a:pt x="29" y="31"/>
                  </a:lnTo>
                  <a:lnTo>
                    <a:pt x="27" y="27"/>
                  </a:lnTo>
                  <a:lnTo>
                    <a:pt x="25" y="27"/>
                  </a:lnTo>
                  <a:lnTo>
                    <a:pt x="25" y="25"/>
                  </a:lnTo>
                  <a:lnTo>
                    <a:pt x="33" y="17"/>
                  </a:lnTo>
                  <a:lnTo>
                    <a:pt x="33" y="9"/>
                  </a:lnTo>
                  <a:lnTo>
                    <a:pt x="33" y="6"/>
                  </a:lnTo>
                  <a:lnTo>
                    <a:pt x="27" y="0"/>
                  </a:lnTo>
                  <a:lnTo>
                    <a:pt x="19" y="7"/>
                  </a:lnTo>
                  <a:lnTo>
                    <a:pt x="15" y="2"/>
                  </a:lnTo>
                  <a:lnTo>
                    <a:pt x="14" y="6"/>
                  </a:lnTo>
                  <a:lnTo>
                    <a:pt x="8" y="11"/>
                  </a:lnTo>
                  <a:lnTo>
                    <a:pt x="6" y="17"/>
                  </a:lnTo>
                  <a:lnTo>
                    <a:pt x="6" y="21"/>
                  </a:lnTo>
                  <a:lnTo>
                    <a:pt x="4" y="27"/>
                  </a:lnTo>
                  <a:lnTo>
                    <a:pt x="4" y="29"/>
                  </a:lnTo>
                  <a:lnTo>
                    <a:pt x="0" y="35"/>
                  </a:lnTo>
                  <a:lnTo>
                    <a:pt x="0" y="37"/>
                  </a:lnTo>
                  <a:lnTo>
                    <a:pt x="6" y="41"/>
                  </a:lnTo>
                  <a:lnTo>
                    <a:pt x="10" y="41"/>
                  </a:lnTo>
                  <a:lnTo>
                    <a:pt x="15" y="39"/>
                  </a:lnTo>
                  <a:lnTo>
                    <a:pt x="23" y="41"/>
                  </a:lnTo>
                  <a:lnTo>
                    <a:pt x="29" y="31"/>
                  </a:lnTo>
                  <a:lnTo>
                    <a:pt x="29" y="31"/>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027" name="Freeform 771">
              <a:extLst>
                <a:ext uri="{FF2B5EF4-FFF2-40B4-BE49-F238E27FC236}">
                  <a16:creationId xmlns:a16="http://schemas.microsoft.com/office/drawing/2014/main" id="{C162FC2F-F50A-3F44-B4B0-90DFDAB74B8C}"/>
                </a:ext>
              </a:extLst>
            </p:cNvPr>
            <p:cNvSpPr>
              <a:spLocks/>
            </p:cNvSpPr>
            <p:nvPr/>
          </p:nvSpPr>
          <p:spPr bwMode="gray">
            <a:xfrm>
              <a:off x="5351464" y="4548183"/>
              <a:ext cx="201614" cy="274638"/>
            </a:xfrm>
            <a:custGeom>
              <a:avLst/>
              <a:gdLst/>
              <a:ahLst/>
              <a:cxnLst>
                <a:cxn ang="0">
                  <a:pos x="16" y="167"/>
                </a:cxn>
                <a:cxn ang="0">
                  <a:pos x="22" y="165"/>
                </a:cxn>
                <a:cxn ang="0">
                  <a:pos x="30" y="163"/>
                </a:cxn>
                <a:cxn ang="0">
                  <a:pos x="38" y="165"/>
                </a:cxn>
                <a:cxn ang="0">
                  <a:pos x="48" y="165"/>
                </a:cxn>
                <a:cxn ang="0">
                  <a:pos x="50" y="155"/>
                </a:cxn>
                <a:cxn ang="0">
                  <a:pos x="64" y="155"/>
                </a:cxn>
                <a:cxn ang="0">
                  <a:pos x="71" y="171"/>
                </a:cxn>
                <a:cxn ang="0">
                  <a:pos x="89" y="155"/>
                </a:cxn>
                <a:cxn ang="0">
                  <a:pos x="97" y="136"/>
                </a:cxn>
                <a:cxn ang="0">
                  <a:pos x="99" y="118"/>
                </a:cxn>
                <a:cxn ang="0">
                  <a:pos x="107" y="98"/>
                </a:cxn>
                <a:cxn ang="0">
                  <a:pos x="109" y="85"/>
                </a:cxn>
                <a:cxn ang="0">
                  <a:pos x="117" y="59"/>
                </a:cxn>
                <a:cxn ang="0">
                  <a:pos x="117" y="37"/>
                </a:cxn>
                <a:cxn ang="0">
                  <a:pos x="125" y="20"/>
                </a:cxn>
                <a:cxn ang="0">
                  <a:pos x="113" y="4"/>
                </a:cxn>
                <a:cxn ang="0">
                  <a:pos x="101" y="4"/>
                </a:cxn>
                <a:cxn ang="0">
                  <a:pos x="97" y="14"/>
                </a:cxn>
                <a:cxn ang="0">
                  <a:pos x="89" y="25"/>
                </a:cxn>
                <a:cxn ang="0">
                  <a:pos x="73" y="29"/>
                </a:cxn>
                <a:cxn ang="0">
                  <a:pos x="62" y="25"/>
                </a:cxn>
                <a:cxn ang="0">
                  <a:pos x="40" y="37"/>
                </a:cxn>
                <a:cxn ang="0">
                  <a:pos x="44" y="45"/>
                </a:cxn>
                <a:cxn ang="0">
                  <a:pos x="64" y="45"/>
                </a:cxn>
                <a:cxn ang="0">
                  <a:pos x="54" y="57"/>
                </a:cxn>
                <a:cxn ang="0">
                  <a:pos x="48" y="71"/>
                </a:cxn>
                <a:cxn ang="0">
                  <a:pos x="50" y="77"/>
                </a:cxn>
                <a:cxn ang="0">
                  <a:pos x="54" y="90"/>
                </a:cxn>
                <a:cxn ang="0">
                  <a:pos x="56" y="104"/>
                </a:cxn>
                <a:cxn ang="0">
                  <a:pos x="58" y="112"/>
                </a:cxn>
                <a:cxn ang="0">
                  <a:pos x="56" y="128"/>
                </a:cxn>
                <a:cxn ang="0">
                  <a:pos x="48" y="118"/>
                </a:cxn>
                <a:cxn ang="0">
                  <a:pos x="34" y="122"/>
                </a:cxn>
                <a:cxn ang="0">
                  <a:pos x="26" y="116"/>
                </a:cxn>
                <a:cxn ang="0">
                  <a:pos x="18" y="122"/>
                </a:cxn>
                <a:cxn ang="0">
                  <a:pos x="18" y="128"/>
                </a:cxn>
                <a:cxn ang="0">
                  <a:pos x="16" y="136"/>
                </a:cxn>
                <a:cxn ang="0">
                  <a:pos x="18" y="152"/>
                </a:cxn>
                <a:cxn ang="0">
                  <a:pos x="4" y="146"/>
                </a:cxn>
                <a:cxn ang="0">
                  <a:pos x="0" y="157"/>
                </a:cxn>
                <a:cxn ang="0">
                  <a:pos x="8" y="165"/>
                </a:cxn>
                <a:cxn ang="0">
                  <a:pos x="16" y="171"/>
                </a:cxn>
              </a:cxnLst>
              <a:rect l="0" t="0" r="r" b="b"/>
              <a:pathLst>
                <a:path w="127" h="173">
                  <a:moveTo>
                    <a:pt x="16" y="171"/>
                  </a:moveTo>
                  <a:lnTo>
                    <a:pt x="16" y="171"/>
                  </a:lnTo>
                  <a:lnTo>
                    <a:pt x="16" y="167"/>
                  </a:lnTo>
                  <a:lnTo>
                    <a:pt x="20" y="167"/>
                  </a:lnTo>
                  <a:lnTo>
                    <a:pt x="26" y="167"/>
                  </a:lnTo>
                  <a:lnTo>
                    <a:pt x="22" y="165"/>
                  </a:lnTo>
                  <a:lnTo>
                    <a:pt x="26" y="163"/>
                  </a:lnTo>
                  <a:lnTo>
                    <a:pt x="28" y="163"/>
                  </a:lnTo>
                  <a:lnTo>
                    <a:pt x="30" y="163"/>
                  </a:lnTo>
                  <a:lnTo>
                    <a:pt x="34" y="165"/>
                  </a:lnTo>
                  <a:lnTo>
                    <a:pt x="36" y="165"/>
                  </a:lnTo>
                  <a:lnTo>
                    <a:pt x="38" y="165"/>
                  </a:lnTo>
                  <a:lnTo>
                    <a:pt x="40" y="163"/>
                  </a:lnTo>
                  <a:lnTo>
                    <a:pt x="44" y="163"/>
                  </a:lnTo>
                  <a:lnTo>
                    <a:pt x="48" y="165"/>
                  </a:lnTo>
                  <a:lnTo>
                    <a:pt x="50" y="163"/>
                  </a:lnTo>
                  <a:lnTo>
                    <a:pt x="50" y="161"/>
                  </a:lnTo>
                  <a:lnTo>
                    <a:pt x="50" y="155"/>
                  </a:lnTo>
                  <a:lnTo>
                    <a:pt x="56" y="157"/>
                  </a:lnTo>
                  <a:lnTo>
                    <a:pt x="62" y="157"/>
                  </a:lnTo>
                  <a:lnTo>
                    <a:pt x="64" y="155"/>
                  </a:lnTo>
                  <a:lnTo>
                    <a:pt x="64" y="167"/>
                  </a:lnTo>
                  <a:lnTo>
                    <a:pt x="65" y="173"/>
                  </a:lnTo>
                  <a:lnTo>
                    <a:pt x="71" y="171"/>
                  </a:lnTo>
                  <a:lnTo>
                    <a:pt x="81" y="167"/>
                  </a:lnTo>
                  <a:lnTo>
                    <a:pt x="89" y="161"/>
                  </a:lnTo>
                  <a:lnTo>
                    <a:pt x="89" y="155"/>
                  </a:lnTo>
                  <a:lnTo>
                    <a:pt x="93" y="148"/>
                  </a:lnTo>
                  <a:lnTo>
                    <a:pt x="93" y="142"/>
                  </a:lnTo>
                  <a:lnTo>
                    <a:pt x="97" y="136"/>
                  </a:lnTo>
                  <a:lnTo>
                    <a:pt x="97" y="132"/>
                  </a:lnTo>
                  <a:lnTo>
                    <a:pt x="97" y="124"/>
                  </a:lnTo>
                  <a:lnTo>
                    <a:pt x="99" y="118"/>
                  </a:lnTo>
                  <a:lnTo>
                    <a:pt x="101" y="112"/>
                  </a:lnTo>
                  <a:lnTo>
                    <a:pt x="101" y="104"/>
                  </a:lnTo>
                  <a:lnTo>
                    <a:pt x="107" y="98"/>
                  </a:lnTo>
                  <a:lnTo>
                    <a:pt x="107" y="100"/>
                  </a:lnTo>
                  <a:lnTo>
                    <a:pt x="109" y="90"/>
                  </a:lnTo>
                  <a:lnTo>
                    <a:pt x="109" y="85"/>
                  </a:lnTo>
                  <a:lnTo>
                    <a:pt x="113" y="77"/>
                  </a:lnTo>
                  <a:lnTo>
                    <a:pt x="117" y="69"/>
                  </a:lnTo>
                  <a:lnTo>
                    <a:pt x="117" y="59"/>
                  </a:lnTo>
                  <a:lnTo>
                    <a:pt x="117" y="51"/>
                  </a:lnTo>
                  <a:lnTo>
                    <a:pt x="117" y="45"/>
                  </a:lnTo>
                  <a:lnTo>
                    <a:pt x="117" y="37"/>
                  </a:lnTo>
                  <a:lnTo>
                    <a:pt x="119" y="29"/>
                  </a:lnTo>
                  <a:lnTo>
                    <a:pt x="119" y="25"/>
                  </a:lnTo>
                  <a:lnTo>
                    <a:pt x="125" y="20"/>
                  </a:lnTo>
                  <a:lnTo>
                    <a:pt x="127" y="12"/>
                  </a:lnTo>
                  <a:lnTo>
                    <a:pt x="127" y="0"/>
                  </a:lnTo>
                  <a:lnTo>
                    <a:pt x="113" y="4"/>
                  </a:lnTo>
                  <a:lnTo>
                    <a:pt x="111" y="4"/>
                  </a:lnTo>
                  <a:lnTo>
                    <a:pt x="107" y="2"/>
                  </a:lnTo>
                  <a:lnTo>
                    <a:pt x="101" y="4"/>
                  </a:lnTo>
                  <a:lnTo>
                    <a:pt x="101" y="10"/>
                  </a:lnTo>
                  <a:lnTo>
                    <a:pt x="99" y="12"/>
                  </a:lnTo>
                  <a:lnTo>
                    <a:pt x="97" y="14"/>
                  </a:lnTo>
                  <a:lnTo>
                    <a:pt x="93" y="14"/>
                  </a:lnTo>
                  <a:lnTo>
                    <a:pt x="91" y="18"/>
                  </a:lnTo>
                  <a:lnTo>
                    <a:pt x="89" y="25"/>
                  </a:lnTo>
                  <a:lnTo>
                    <a:pt x="91" y="31"/>
                  </a:lnTo>
                  <a:lnTo>
                    <a:pt x="83" y="29"/>
                  </a:lnTo>
                  <a:lnTo>
                    <a:pt x="73" y="29"/>
                  </a:lnTo>
                  <a:lnTo>
                    <a:pt x="67" y="29"/>
                  </a:lnTo>
                  <a:lnTo>
                    <a:pt x="65" y="27"/>
                  </a:lnTo>
                  <a:lnTo>
                    <a:pt x="62" y="25"/>
                  </a:lnTo>
                  <a:lnTo>
                    <a:pt x="54" y="25"/>
                  </a:lnTo>
                  <a:lnTo>
                    <a:pt x="40" y="25"/>
                  </a:lnTo>
                  <a:lnTo>
                    <a:pt x="40" y="37"/>
                  </a:lnTo>
                  <a:lnTo>
                    <a:pt x="40" y="41"/>
                  </a:lnTo>
                  <a:lnTo>
                    <a:pt x="40" y="45"/>
                  </a:lnTo>
                  <a:lnTo>
                    <a:pt x="44" y="45"/>
                  </a:lnTo>
                  <a:lnTo>
                    <a:pt x="48" y="41"/>
                  </a:lnTo>
                  <a:lnTo>
                    <a:pt x="54" y="41"/>
                  </a:lnTo>
                  <a:lnTo>
                    <a:pt x="64" y="45"/>
                  </a:lnTo>
                  <a:lnTo>
                    <a:pt x="62" y="57"/>
                  </a:lnTo>
                  <a:lnTo>
                    <a:pt x="58" y="57"/>
                  </a:lnTo>
                  <a:lnTo>
                    <a:pt x="54" y="57"/>
                  </a:lnTo>
                  <a:lnTo>
                    <a:pt x="48" y="59"/>
                  </a:lnTo>
                  <a:lnTo>
                    <a:pt x="46" y="65"/>
                  </a:lnTo>
                  <a:lnTo>
                    <a:pt x="48" y="71"/>
                  </a:lnTo>
                  <a:lnTo>
                    <a:pt x="46" y="71"/>
                  </a:lnTo>
                  <a:lnTo>
                    <a:pt x="46" y="75"/>
                  </a:lnTo>
                  <a:lnTo>
                    <a:pt x="50" y="77"/>
                  </a:lnTo>
                  <a:lnTo>
                    <a:pt x="54" y="81"/>
                  </a:lnTo>
                  <a:lnTo>
                    <a:pt x="54" y="87"/>
                  </a:lnTo>
                  <a:lnTo>
                    <a:pt x="54" y="90"/>
                  </a:lnTo>
                  <a:lnTo>
                    <a:pt x="54" y="96"/>
                  </a:lnTo>
                  <a:lnTo>
                    <a:pt x="56" y="98"/>
                  </a:lnTo>
                  <a:lnTo>
                    <a:pt x="56" y="104"/>
                  </a:lnTo>
                  <a:lnTo>
                    <a:pt x="54" y="106"/>
                  </a:lnTo>
                  <a:lnTo>
                    <a:pt x="54" y="108"/>
                  </a:lnTo>
                  <a:lnTo>
                    <a:pt x="58" y="112"/>
                  </a:lnTo>
                  <a:lnTo>
                    <a:pt x="58" y="118"/>
                  </a:lnTo>
                  <a:lnTo>
                    <a:pt x="56" y="126"/>
                  </a:lnTo>
                  <a:lnTo>
                    <a:pt x="56" y="128"/>
                  </a:lnTo>
                  <a:lnTo>
                    <a:pt x="54" y="126"/>
                  </a:lnTo>
                  <a:lnTo>
                    <a:pt x="48" y="122"/>
                  </a:lnTo>
                  <a:lnTo>
                    <a:pt x="48" y="118"/>
                  </a:lnTo>
                  <a:lnTo>
                    <a:pt x="46" y="118"/>
                  </a:lnTo>
                  <a:lnTo>
                    <a:pt x="38" y="118"/>
                  </a:lnTo>
                  <a:lnTo>
                    <a:pt x="34" y="122"/>
                  </a:lnTo>
                  <a:lnTo>
                    <a:pt x="34" y="118"/>
                  </a:lnTo>
                  <a:lnTo>
                    <a:pt x="28" y="116"/>
                  </a:lnTo>
                  <a:lnTo>
                    <a:pt x="26" y="116"/>
                  </a:lnTo>
                  <a:lnTo>
                    <a:pt x="28" y="122"/>
                  </a:lnTo>
                  <a:lnTo>
                    <a:pt x="26" y="122"/>
                  </a:lnTo>
                  <a:lnTo>
                    <a:pt x="18" y="122"/>
                  </a:lnTo>
                  <a:lnTo>
                    <a:pt x="16" y="122"/>
                  </a:lnTo>
                  <a:lnTo>
                    <a:pt x="16" y="126"/>
                  </a:lnTo>
                  <a:lnTo>
                    <a:pt x="18" y="128"/>
                  </a:lnTo>
                  <a:lnTo>
                    <a:pt x="16" y="132"/>
                  </a:lnTo>
                  <a:lnTo>
                    <a:pt x="16" y="134"/>
                  </a:lnTo>
                  <a:lnTo>
                    <a:pt x="16" y="136"/>
                  </a:lnTo>
                  <a:lnTo>
                    <a:pt x="18" y="144"/>
                  </a:lnTo>
                  <a:lnTo>
                    <a:pt x="20" y="148"/>
                  </a:lnTo>
                  <a:lnTo>
                    <a:pt x="18" y="152"/>
                  </a:lnTo>
                  <a:lnTo>
                    <a:pt x="16" y="152"/>
                  </a:lnTo>
                  <a:lnTo>
                    <a:pt x="10" y="148"/>
                  </a:lnTo>
                  <a:lnTo>
                    <a:pt x="4" y="146"/>
                  </a:lnTo>
                  <a:lnTo>
                    <a:pt x="2" y="148"/>
                  </a:lnTo>
                  <a:lnTo>
                    <a:pt x="0" y="153"/>
                  </a:lnTo>
                  <a:lnTo>
                    <a:pt x="0" y="157"/>
                  </a:lnTo>
                  <a:lnTo>
                    <a:pt x="2" y="161"/>
                  </a:lnTo>
                  <a:lnTo>
                    <a:pt x="8" y="163"/>
                  </a:lnTo>
                  <a:lnTo>
                    <a:pt x="8" y="165"/>
                  </a:lnTo>
                  <a:lnTo>
                    <a:pt x="10" y="165"/>
                  </a:lnTo>
                  <a:lnTo>
                    <a:pt x="10" y="171"/>
                  </a:lnTo>
                  <a:lnTo>
                    <a:pt x="16" y="171"/>
                  </a:lnTo>
                  <a:lnTo>
                    <a:pt x="16" y="171"/>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028" name="Freeform 772">
              <a:extLst>
                <a:ext uri="{FF2B5EF4-FFF2-40B4-BE49-F238E27FC236}">
                  <a16:creationId xmlns:a16="http://schemas.microsoft.com/office/drawing/2014/main" id="{BDEA2C6F-C320-8F4D-82E6-8AB13083C9C1}"/>
                </a:ext>
              </a:extLst>
            </p:cNvPr>
            <p:cNvSpPr>
              <a:spLocks/>
            </p:cNvSpPr>
            <p:nvPr/>
          </p:nvSpPr>
          <p:spPr bwMode="gray">
            <a:xfrm>
              <a:off x="5424489" y="3894133"/>
              <a:ext cx="280987" cy="538162"/>
            </a:xfrm>
            <a:custGeom>
              <a:avLst/>
              <a:gdLst/>
              <a:ahLst/>
              <a:cxnLst>
                <a:cxn ang="0">
                  <a:pos x="10" y="215"/>
                </a:cxn>
                <a:cxn ang="0">
                  <a:pos x="21" y="229"/>
                </a:cxn>
                <a:cxn ang="0">
                  <a:pos x="21" y="235"/>
                </a:cxn>
                <a:cxn ang="0">
                  <a:pos x="27" y="244"/>
                </a:cxn>
                <a:cxn ang="0">
                  <a:pos x="25" y="252"/>
                </a:cxn>
                <a:cxn ang="0">
                  <a:pos x="25" y="264"/>
                </a:cxn>
                <a:cxn ang="0">
                  <a:pos x="27" y="274"/>
                </a:cxn>
                <a:cxn ang="0">
                  <a:pos x="29" y="284"/>
                </a:cxn>
                <a:cxn ang="0">
                  <a:pos x="21" y="286"/>
                </a:cxn>
                <a:cxn ang="0">
                  <a:pos x="10" y="290"/>
                </a:cxn>
                <a:cxn ang="0">
                  <a:pos x="8" y="296"/>
                </a:cxn>
                <a:cxn ang="0">
                  <a:pos x="19" y="313"/>
                </a:cxn>
                <a:cxn ang="0">
                  <a:pos x="25" y="329"/>
                </a:cxn>
                <a:cxn ang="0">
                  <a:pos x="27" y="339"/>
                </a:cxn>
                <a:cxn ang="0">
                  <a:pos x="39" y="331"/>
                </a:cxn>
                <a:cxn ang="0">
                  <a:pos x="47" y="333"/>
                </a:cxn>
                <a:cxn ang="0">
                  <a:pos x="75" y="329"/>
                </a:cxn>
                <a:cxn ang="0">
                  <a:pos x="88" y="315"/>
                </a:cxn>
                <a:cxn ang="0">
                  <a:pos x="90" y="311"/>
                </a:cxn>
                <a:cxn ang="0">
                  <a:pos x="90" y="303"/>
                </a:cxn>
                <a:cxn ang="0">
                  <a:pos x="98" y="300"/>
                </a:cxn>
                <a:cxn ang="0">
                  <a:pos x="108" y="296"/>
                </a:cxn>
                <a:cxn ang="0">
                  <a:pos x="118" y="292"/>
                </a:cxn>
                <a:cxn ang="0">
                  <a:pos x="122" y="290"/>
                </a:cxn>
                <a:cxn ang="0">
                  <a:pos x="136" y="278"/>
                </a:cxn>
                <a:cxn ang="0">
                  <a:pos x="140" y="272"/>
                </a:cxn>
                <a:cxn ang="0">
                  <a:pos x="146" y="266"/>
                </a:cxn>
                <a:cxn ang="0">
                  <a:pos x="148" y="264"/>
                </a:cxn>
                <a:cxn ang="0">
                  <a:pos x="142" y="254"/>
                </a:cxn>
                <a:cxn ang="0">
                  <a:pos x="146" y="244"/>
                </a:cxn>
                <a:cxn ang="0">
                  <a:pos x="142" y="236"/>
                </a:cxn>
                <a:cxn ang="0">
                  <a:pos x="148" y="233"/>
                </a:cxn>
                <a:cxn ang="0">
                  <a:pos x="142" y="227"/>
                </a:cxn>
                <a:cxn ang="0">
                  <a:pos x="136" y="227"/>
                </a:cxn>
                <a:cxn ang="0">
                  <a:pos x="132" y="225"/>
                </a:cxn>
                <a:cxn ang="0">
                  <a:pos x="132" y="217"/>
                </a:cxn>
                <a:cxn ang="0">
                  <a:pos x="138" y="209"/>
                </a:cxn>
                <a:cxn ang="0">
                  <a:pos x="142" y="205"/>
                </a:cxn>
                <a:cxn ang="0">
                  <a:pos x="148" y="193"/>
                </a:cxn>
                <a:cxn ang="0">
                  <a:pos x="150" y="185"/>
                </a:cxn>
                <a:cxn ang="0">
                  <a:pos x="153" y="175"/>
                </a:cxn>
                <a:cxn ang="0">
                  <a:pos x="153" y="169"/>
                </a:cxn>
                <a:cxn ang="0">
                  <a:pos x="157" y="164"/>
                </a:cxn>
                <a:cxn ang="0">
                  <a:pos x="165" y="164"/>
                </a:cxn>
                <a:cxn ang="0">
                  <a:pos x="177" y="164"/>
                </a:cxn>
                <a:cxn ang="0">
                  <a:pos x="33" y="0"/>
                </a:cxn>
                <a:cxn ang="0">
                  <a:pos x="25" y="55"/>
                </a:cxn>
                <a:cxn ang="0">
                  <a:pos x="33" y="67"/>
                </a:cxn>
                <a:cxn ang="0">
                  <a:pos x="27" y="79"/>
                </a:cxn>
                <a:cxn ang="0">
                  <a:pos x="25" y="126"/>
                </a:cxn>
                <a:cxn ang="0">
                  <a:pos x="0" y="179"/>
                </a:cxn>
                <a:cxn ang="0">
                  <a:pos x="10" y="215"/>
                </a:cxn>
              </a:cxnLst>
              <a:rect l="0" t="0" r="r" b="b"/>
              <a:pathLst>
                <a:path w="177" h="339">
                  <a:moveTo>
                    <a:pt x="10" y="215"/>
                  </a:moveTo>
                  <a:lnTo>
                    <a:pt x="10" y="215"/>
                  </a:lnTo>
                  <a:lnTo>
                    <a:pt x="21" y="225"/>
                  </a:lnTo>
                  <a:lnTo>
                    <a:pt x="21" y="229"/>
                  </a:lnTo>
                  <a:lnTo>
                    <a:pt x="21" y="233"/>
                  </a:lnTo>
                  <a:lnTo>
                    <a:pt x="21" y="235"/>
                  </a:lnTo>
                  <a:lnTo>
                    <a:pt x="27" y="240"/>
                  </a:lnTo>
                  <a:lnTo>
                    <a:pt x="27" y="244"/>
                  </a:lnTo>
                  <a:lnTo>
                    <a:pt x="27" y="250"/>
                  </a:lnTo>
                  <a:lnTo>
                    <a:pt x="25" y="252"/>
                  </a:lnTo>
                  <a:lnTo>
                    <a:pt x="21" y="256"/>
                  </a:lnTo>
                  <a:lnTo>
                    <a:pt x="25" y="264"/>
                  </a:lnTo>
                  <a:lnTo>
                    <a:pt x="27" y="268"/>
                  </a:lnTo>
                  <a:lnTo>
                    <a:pt x="27" y="274"/>
                  </a:lnTo>
                  <a:lnTo>
                    <a:pt x="29" y="278"/>
                  </a:lnTo>
                  <a:lnTo>
                    <a:pt x="29" y="284"/>
                  </a:lnTo>
                  <a:lnTo>
                    <a:pt x="29" y="286"/>
                  </a:lnTo>
                  <a:lnTo>
                    <a:pt x="21" y="286"/>
                  </a:lnTo>
                  <a:lnTo>
                    <a:pt x="16" y="286"/>
                  </a:lnTo>
                  <a:lnTo>
                    <a:pt x="10" y="290"/>
                  </a:lnTo>
                  <a:lnTo>
                    <a:pt x="8" y="294"/>
                  </a:lnTo>
                  <a:lnTo>
                    <a:pt x="8" y="296"/>
                  </a:lnTo>
                  <a:lnTo>
                    <a:pt x="8" y="300"/>
                  </a:lnTo>
                  <a:lnTo>
                    <a:pt x="19" y="313"/>
                  </a:lnTo>
                  <a:lnTo>
                    <a:pt x="21" y="321"/>
                  </a:lnTo>
                  <a:lnTo>
                    <a:pt x="25" y="329"/>
                  </a:lnTo>
                  <a:lnTo>
                    <a:pt x="19" y="339"/>
                  </a:lnTo>
                  <a:lnTo>
                    <a:pt x="27" y="339"/>
                  </a:lnTo>
                  <a:lnTo>
                    <a:pt x="35" y="339"/>
                  </a:lnTo>
                  <a:lnTo>
                    <a:pt x="39" y="331"/>
                  </a:lnTo>
                  <a:lnTo>
                    <a:pt x="43" y="333"/>
                  </a:lnTo>
                  <a:lnTo>
                    <a:pt x="47" y="333"/>
                  </a:lnTo>
                  <a:lnTo>
                    <a:pt x="67" y="331"/>
                  </a:lnTo>
                  <a:lnTo>
                    <a:pt x="75" y="329"/>
                  </a:lnTo>
                  <a:lnTo>
                    <a:pt x="81" y="321"/>
                  </a:lnTo>
                  <a:lnTo>
                    <a:pt x="88" y="315"/>
                  </a:lnTo>
                  <a:lnTo>
                    <a:pt x="92" y="313"/>
                  </a:lnTo>
                  <a:lnTo>
                    <a:pt x="90" y="311"/>
                  </a:lnTo>
                  <a:lnTo>
                    <a:pt x="88" y="309"/>
                  </a:lnTo>
                  <a:lnTo>
                    <a:pt x="90" y="303"/>
                  </a:lnTo>
                  <a:lnTo>
                    <a:pt x="92" y="301"/>
                  </a:lnTo>
                  <a:lnTo>
                    <a:pt x="98" y="300"/>
                  </a:lnTo>
                  <a:lnTo>
                    <a:pt x="104" y="300"/>
                  </a:lnTo>
                  <a:lnTo>
                    <a:pt x="108" y="296"/>
                  </a:lnTo>
                  <a:lnTo>
                    <a:pt x="112" y="294"/>
                  </a:lnTo>
                  <a:lnTo>
                    <a:pt x="118" y="292"/>
                  </a:lnTo>
                  <a:lnTo>
                    <a:pt x="120" y="292"/>
                  </a:lnTo>
                  <a:lnTo>
                    <a:pt x="122" y="290"/>
                  </a:lnTo>
                  <a:lnTo>
                    <a:pt x="126" y="284"/>
                  </a:lnTo>
                  <a:lnTo>
                    <a:pt x="136" y="278"/>
                  </a:lnTo>
                  <a:lnTo>
                    <a:pt x="138" y="276"/>
                  </a:lnTo>
                  <a:lnTo>
                    <a:pt x="140" y="272"/>
                  </a:lnTo>
                  <a:lnTo>
                    <a:pt x="142" y="268"/>
                  </a:lnTo>
                  <a:lnTo>
                    <a:pt x="146" y="266"/>
                  </a:lnTo>
                  <a:lnTo>
                    <a:pt x="148" y="266"/>
                  </a:lnTo>
                  <a:lnTo>
                    <a:pt x="148" y="264"/>
                  </a:lnTo>
                  <a:lnTo>
                    <a:pt x="148" y="260"/>
                  </a:lnTo>
                  <a:lnTo>
                    <a:pt x="142" y="254"/>
                  </a:lnTo>
                  <a:lnTo>
                    <a:pt x="146" y="252"/>
                  </a:lnTo>
                  <a:lnTo>
                    <a:pt x="146" y="244"/>
                  </a:lnTo>
                  <a:lnTo>
                    <a:pt x="142" y="240"/>
                  </a:lnTo>
                  <a:lnTo>
                    <a:pt x="142" y="236"/>
                  </a:lnTo>
                  <a:lnTo>
                    <a:pt x="146" y="235"/>
                  </a:lnTo>
                  <a:lnTo>
                    <a:pt x="148" y="233"/>
                  </a:lnTo>
                  <a:lnTo>
                    <a:pt x="148" y="229"/>
                  </a:lnTo>
                  <a:lnTo>
                    <a:pt x="142" y="227"/>
                  </a:lnTo>
                  <a:lnTo>
                    <a:pt x="140" y="225"/>
                  </a:lnTo>
                  <a:lnTo>
                    <a:pt x="136" y="227"/>
                  </a:lnTo>
                  <a:lnTo>
                    <a:pt x="132" y="227"/>
                  </a:lnTo>
                  <a:lnTo>
                    <a:pt x="132" y="225"/>
                  </a:lnTo>
                  <a:lnTo>
                    <a:pt x="132" y="219"/>
                  </a:lnTo>
                  <a:lnTo>
                    <a:pt x="132" y="217"/>
                  </a:lnTo>
                  <a:lnTo>
                    <a:pt x="138" y="215"/>
                  </a:lnTo>
                  <a:lnTo>
                    <a:pt x="138" y="209"/>
                  </a:lnTo>
                  <a:lnTo>
                    <a:pt x="140" y="207"/>
                  </a:lnTo>
                  <a:lnTo>
                    <a:pt x="142" y="205"/>
                  </a:lnTo>
                  <a:lnTo>
                    <a:pt x="146" y="197"/>
                  </a:lnTo>
                  <a:lnTo>
                    <a:pt x="148" y="193"/>
                  </a:lnTo>
                  <a:lnTo>
                    <a:pt x="148" y="187"/>
                  </a:lnTo>
                  <a:lnTo>
                    <a:pt x="150" y="185"/>
                  </a:lnTo>
                  <a:lnTo>
                    <a:pt x="153" y="179"/>
                  </a:lnTo>
                  <a:lnTo>
                    <a:pt x="153" y="175"/>
                  </a:lnTo>
                  <a:lnTo>
                    <a:pt x="153" y="173"/>
                  </a:lnTo>
                  <a:lnTo>
                    <a:pt x="153" y="169"/>
                  </a:lnTo>
                  <a:lnTo>
                    <a:pt x="157" y="166"/>
                  </a:lnTo>
                  <a:lnTo>
                    <a:pt x="157" y="164"/>
                  </a:lnTo>
                  <a:lnTo>
                    <a:pt x="159" y="164"/>
                  </a:lnTo>
                  <a:lnTo>
                    <a:pt x="165" y="164"/>
                  </a:lnTo>
                  <a:lnTo>
                    <a:pt x="173" y="166"/>
                  </a:lnTo>
                  <a:lnTo>
                    <a:pt x="177" y="164"/>
                  </a:lnTo>
                  <a:lnTo>
                    <a:pt x="177" y="87"/>
                  </a:lnTo>
                  <a:lnTo>
                    <a:pt x="33" y="0"/>
                  </a:lnTo>
                  <a:lnTo>
                    <a:pt x="16" y="12"/>
                  </a:lnTo>
                  <a:lnTo>
                    <a:pt x="25" y="55"/>
                  </a:lnTo>
                  <a:lnTo>
                    <a:pt x="29" y="61"/>
                  </a:lnTo>
                  <a:lnTo>
                    <a:pt x="33" y="67"/>
                  </a:lnTo>
                  <a:lnTo>
                    <a:pt x="33" y="71"/>
                  </a:lnTo>
                  <a:lnTo>
                    <a:pt x="27" y="79"/>
                  </a:lnTo>
                  <a:lnTo>
                    <a:pt x="27" y="89"/>
                  </a:lnTo>
                  <a:lnTo>
                    <a:pt x="25" y="126"/>
                  </a:lnTo>
                  <a:lnTo>
                    <a:pt x="27" y="158"/>
                  </a:lnTo>
                  <a:lnTo>
                    <a:pt x="0" y="179"/>
                  </a:lnTo>
                  <a:lnTo>
                    <a:pt x="0" y="197"/>
                  </a:lnTo>
                  <a:lnTo>
                    <a:pt x="10" y="215"/>
                  </a:lnTo>
                  <a:lnTo>
                    <a:pt x="10" y="215"/>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029" name="Freeform 773">
              <a:extLst>
                <a:ext uri="{FF2B5EF4-FFF2-40B4-BE49-F238E27FC236}">
                  <a16:creationId xmlns:a16="http://schemas.microsoft.com/office/drawing/2014/main" id="{874E082E-F441-1C41-BB5A-92C21E268759}"/>
                </a:ext>
              </a:extLst>
            </p:cNvPr>
            <p:cNvSpPr>
              <a:spLocks/>
            </p:cNvSpPr>
            <p:nvPr/>
          </p:nvSpPr>
          <p:spPr bwMode="gray">
            <a:xfrm>
              <a:off x="5427664" y="4206870"/>
              <a:ext cx="42863" cy="28574"/>
            </a:xfrm>
            <a:custGeom>
              <a:avLst/>
              <a:gdLst/>
              <a:ahLst/>
              <a:cxnLst>
                <a:cxn ang="0">
                  <a:pos x="0" y="0"/>
                </a:cxn>
                <a:cxn ang="0">
                  <a:pos x="0" y="0"/>
                </a:cxn>
                <a:cxn ang="0">
                  <a:pos x="6" y="0"/>
                </a:cxn>
                <a:cxn ang="0">
                  <a:pos x="6" y="6"/>
                </a:cxn>
                <a:cxn ang="0">
                  <a:pos x="16" y="10"/>
                </a:cxn>
                <a:cxn ang="0">
                  <a:pos x="27" y="10"/>
                </a:cxn>
                <a:cxn ang="0">
                  <a:pos x="27" y="18"/>
                </a:cxn>
                <a:cxn ang="0">
                  <a:pos x="25" y="18"/>
                </a:cxn>
                <a:cxn ang="0">
                  <a:pos x="23" y="16"/>
                </a:cxn>
                <a:cxn ang="0">
                  <a:pos x="16" y="16"/>
                </a:cxn>
                <a:cxn ang="0">
                  <a:pos x="10" y="18"/>
                </a:cxn>
                <a:cxn ang="0">
                  <a:pos x="0" y="0"/>
                </a:cxn>
              </a:cxnLst>
              <a:rect l="0" t="0" r="r" b="b"/>
              <a:pathLst>
                <a:path w="27" h="18">
                  <a:moveTo>
                    <a:pt x="0" y="0"/>
                  </a:moveTo>
                  <a:lnTo>
                    <a:pt x="0" y="0"/>
                  </a:lnTo>
                  <a:lnTo>
                    <a:pt x="6" y="0"/>
                  </a:lnTo>
                  <a:lnTo>
                    <a:pt x="6" y="6"/>
                  </a:lnTo>
                  <a:lnTo>
                    <a:pt x="16" y="10"/>
                  </a:lnTo>
                  <a:lnTo>
                    <a:pt x="27" y="10"/>
                  </a:lnTo>
                  <a:lnTo>
                    <a:pt x="27" y="18"/>
                  </a:lnTo>
                  <a:lnTo>
                    <a:pt x="25" y="18"/>
                  </a:lnTo>
                  <a:lnTo>
                    <a:pt x="23" y="16"/>
                  </a:lnTo>
                  <a:lnTo>
                    <a:pt x="16" y="16"/>
                  </a:lnTo>
                  <a:lnTo>
                    <a:pt x="10" y="18"/>
                  </a:lnTo>
                  <a:lnTo>
                    <a:pt x="0"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030" name="Freeform 774">
              <a:extLst>
                <a:ext uri="{FF2B5EF4-FFF2-40B4-BE49-F238E27FC236}">
                  <a16:creationId xmlns:a16="http://schemas.microsoft.com/office/drawing/2014/main" id="{A55F4F39-E29F-1647-84ED-44580F132040}"/>
                </a:ext>
              </a:extLst>
            </p:cNvPr>
            <p:cNvSpPr>
              <a:spLocks/>
            </p:cNvSpPr>
            <p:nvPr/>
          </p:nvSpPr>
          <p:spPr bwMode="gray">
            <a:xfrm>
              <a:off x="5427664" y="4206870"/>
              <a:ext cx="42863" cy="28574"/>
            </a:xfrm>
            <a:custGeom>
              <a:avLst/>
              <a:gdLst/>
              <a:ahLst/>
              <a:cxnLst>
                <a:cxn ang="0">
                  <a:pos x="0" y="0"/>
                </a:cxn>
                <a:cxn ang="0">
                  <a:pos x="0" y="0"/>
                </a:cxn>
                <a:cxn ang="0">
                  <a:pos x="6" y="0"/>
                </a:cxn>
                <a:cxn ang="0">
                  <a:pos x="6" y="6"/>
                </a:cxn>
                <a:cxn ang="0">
                  <a:pos x="16" y="10"/>
                </a:cxn>
                <a:cxn ang="0">
                  <a:pos x="27" y="10"/>
                </a:cxn>
                <a:cxn ang="0">
                  <a:pos x="27" y="18"/>
                </a:cxn>
                <a:cxn ang="0">
                  <a:pos x="25" y="18"/>
                </a:cxn>
                <a:cxn ang="0">
                  <a:pos x="23" y="16"/>
                </a:cxn>
                <a:cxn ang="0">
                  <a:pos x="16" y="16"/>
                </a:cxn>
                <a:cxn ang="0">
                  <a:pos x="10" y="18"/>
                </a:cxn>
                <a:cxn ang="0">
                  <a:pos x="0" y="0"/>
                </a:cxn>
              </a:cxnLst>
              <a:rect l="0" t="0" r="r" b="b"/>
              <a:pathLst>
                <a:path w="27" h="18">
                  <a:moveTo>
                    <a:pt x="0" y="0"/>
                  </a:moveTo>
                  <a:lnTo>
                    <a:pt x="0" y="0"/>
                  </a:lnTo>
                  <a:lnTo>
                    <a:pt x="6" y="0"/>
                  </a:lnTo>
                  <a:lnTo>
                    <a:pt x="6" y="6"/>
                  </a:lnTo>
                  <a:lnTo>
                    <a:pt x="16" y="10"/>
                  </a:lnTo>
                  <a:lnTo>
                    <a:pt x="27" y="10"/>
                  </a:lnTo>
                  <a:lnTo>
                    <a:pt x="27" y="18"/>
                  </a:lnTo>
                  <a:lnTo>
                    <a:pt x="25" y="18"/>
                  </a:lnTo>
                  <a:lnTo>
                    <a:pt x="23" y="16"/>
                  </a:lnTo>
                  <a:lnTo>
                    <a:pt x="16" y="16"/>
                  </a:lnTo>
                  <a:lnTo>
                    <a:pt x="10" y="18"/>
                  </a:lnTo>
                  <a:lnTo>
                    <a:pt x="0"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031" name="Freeform 775">
              <a:extLst>
                <a:ext uri="{FF2B5EF4-FFF2-40B4-BE49-F238E27FC236}">
                  <a16:creationId xmlns:a16="http://schemas.microsoft.com/office/drawing/2014/main" id="{C7EC284F-3E77-C84D-96EF-7DDCE24878C1}"/>
                </a:ext>
              </a:extLst>
            </p:cNvPr>
            <p:cNvSpPr>
              <a:spLocks/>
            </p:cNvSpPr>
            <p:nvPr/>
          </p:nvSpPr>
          <p:spPr bwMode="gray">
            <a:xfrm>
              <a:off x="5427664" y="4316408"/>
              <a:ext cx="352425" cy="257175"/>
            </a:xfrm>
            <a:custGeom>
              <a:avLst/>
              <a:gdLst/>
              <a:ahLst/>
              <a:cxnLst>
                <a:cxn ang="0">
                  <a:pos x="81" y="132"/>
                </a:cxn>
                <a:cxn ang="0">
                  <a:pos x="86" y="126"/>
                </a:cxn>
                <a:cxn ang="0">
                  <a:pos x="90" y="116"/>
                </a:cxn>
                <a:cxn ang="0">
                  <a:pos x="100" y="112"/>
                </a:cxn>
                <a:cxn ang="0">
                  <a:pos x="112" y="118"/>
                </a:cxn>
                <a:cxn ang="0">
                  <a:pos x="124" y="124"/>
                </a:cxn>
                <a:cxn ang="0">
                  <a:pos x="142" y="126"/>
                </a:cxn>
                <a:cxn ang="0">
                  <a:pos x="151" y="124"/>
                </a:cxn>
                <a:cxn ang="0">
                  <a:pos x="157" y="118"/>
                </a:cxn>
                <a:cxn ang="0">
                  <a:pos x="161" y="122"/>
                </a:cxn>
                <a:cxn ang="0">
                  <a:pos x="167" y="122"/>
                </a:cxn>
                <a:cxn ang="0">
                  <a:pos x="177" y="118"/>
                </a:cxn>
                <a:cxn ang="0">
                  <a:pos x="179" y="114"/>
                </a:cxn>
                <a:cxn ang="0">
                  <a:pos x="185" y="118"/>
                </a:cxn>
                <a:cxn ang="0">
                  <a:pos x="189" y="112"/>
                </a:cxn>
                <a:cxn ang="0">
                  <a:pos x="207" y="108"/>
                </a:cxn>
                <a:cxn ang="0">
                  <a:pos x="222" y="112"/>
                </a:cxn>
                <a:cxn ang="0">
                  <a:pos x="220" y="104"/>
                </a:cxn>
                <a:cxn ang="0">
                  <a:pos x="216" y="102"/>
                </a:cxn>
                <a:cxn ang="0">
                  <a:pos x="213" y="87"/>
                </a:cxn>
                <a:cxn ang="0">
                  <a:pos x="203" y="83"/>
                </a:cxn>
                <a:cxn ang="0">
                  <a:pos x="199" y="73"/>
                </a:cxn>
                <a:cxn ang="0">
                  <a:pos x="193" y="69"/>
                </a:cxn>
                <a:cxn ang="0">
                  <a:pos x="185" y="65"/>
                </a:cxn>
                <a:cxn ang="0">
                  <a:pos x="175" y="63"/>
                </a:cxn>
                <a:cxn ang="0">
                  <a:pos x="173" y="59"/>
                </a:cxn>
                <a:cxn ang="0">
                  <a:pos x="161" y="47"/>
                </a:cxn>
                <a:cxn ang="0">
                  <a:pos x="161" y="39"/>
                </a:cxn>
                <a:cxn ang="0">
                  <a:pos x="157" y="28"/>
                </a:cxn>
                <a:cxn ang="0">
                  <a:pos x="155" y="20"/>
                </a:cxn>
                <a:cxn ang="0">
                  <a:pos x="155" y="10"/>
                </a:cxn>
                <a:cxn ang="0">
                  <a:pos x="142" y="0"/>
                </a:cxn>
                <a:cxn ang="0">
                  <a:pos x="138" y="6"/>
                </a:cxn>
                <a:cxn ang="0">
                  <a:pos x="132" y="14"/>
                </a:cxn>
                <a:cxn ang="0">
                  <a:pos x="120" y="24"/>
                </a:cxn>
                <a:cxn ang="0">
                  <a:pos x="114" y="26"/>
                </a:cxn>
                <a:cxn ang="0">
                  <a:pos x="104" y="30"/>
                </a:cxn>
                <a:cxn ang="0">
                  <a:pos x="94" y="34"/>
                </a:cxn>
                <a:cxn ang="0">
                  <a:pos x="86" y="37"/>
                </a:cxn>
                <a:cxn ang="0">
                  <a:pos x="86" y="45"/>
                </a:cxn>
                <a:cxn ang="0">
                  <a:pos x="84" y="49"/>
                </a:cxn>
                <a:cxn ang="0">
                  <a:pos x="73" y="63"/>
                </a:cxn>
                <a:cxn ang="0">
                  <a:pos x="45" y="67"/>
                </a:cxn>
                <a:cxn ang="0">
                  <a:pos x="37" y="65"/>
                </a:cxn>
                <a:cxn ang="0">
                  <a:pos x="25" y="73"/>
                </a:cxn>
                <a:cxn ang="0">
                  <a:pos x="12" y="83"/>
                </a:cxn>
                <a:cxn ang="0">
                  <a:pos x="6" y="95"/>
                </a:cxn>
                <a:cxn ang="0">
                  <a:pos x="2" y="102"/>
                </a:cxn>
                <a:cxn ang="0">
                  <a:pos x="8" y="108"/>
                </a:cxn>
                <a:cxn ang="0">
                  <a:pos x="19" y="132"/>
                </a:cxn>
                <a:cxn ang="0">
                  <a:pos x="29" y="144"/>
                </a:cxn>
                <a:cxn ang="0">
                  <a:pos x="39" y="156"/>
                </a:cxn>
                <a:cxn ang="0">
                  <a:pos x="47" y="162"/>
                </a:cxn>
                <a:cxn ang="0">
                  <a:pos x="53" y="156"/>
                </a:cxn>
                <a:cxn ang="0">
                  <a:pos x="57" y="148"/>
                </a:cxn>
                <a:cxn ang="0">
                  <a:pos x="65" y="152"/>
                </a:cxn>
                <a:cxn ang="0">
                  <a:pos x="77" y="146"/>
                </a:cxn>
              </a:cxnLst>
              <a:rect l="0" t="0" r="r" b="b"/>
              <a:pathLst>
                <a:path w="222" h="162">
                  <a:moveTo>
                    <a:pt x="77" y="146"/>
                  </a:moveTo>
                  <a:lnTo>
                    <a:pt x="81" y="132"/>
                  </a:lnTo>
                  <a:lnTo>
                    <a:pt x="83" y="128"/>
                  </a:lnTo>
                  <a:lnTo>
                    <a:pt x="86" y="126"/>
                  </a:lnTo>
                  <a:lnTo>
                    <a:pt x="86" y="122"/>
                  </a:lnTo>
                  <a:lnTo>
                    <a:pt x="90" y="116"/>
                  </a:lnTo>
                  <a:lnTo>
                    <a:pt x="94" y="112"/>
                  </a:lnTo>
                  <a:lnTo>
                    <a:pt x="100" y="112"/>
                  </a:lnTo>
                  <a:lnTo>
                    <a:pt x="108" y="114"/>
                  </a:lnTo>
                  <a:lnTo>
                    <a:pt x="112" y="118"/>
                  </a:lnTo>
                  <a:lnTo>
                    <a:pt x="118" y="122"/>
                  </a:lnTo>
                  <a:lnTo>
                    <a:pt x="124" y="124"/>
                  </a:lnTo>
                  <a:lnTo>
                    <a:pt x="132" y="124"/>
                  </a:lnTo>
                  <a:lnTo>
                    <a:pt x="142" y="126"/>
                  </a:lnTo>
                  <a:lnTo>
                    <a:pt x="151" y="128"/>
                  </a:lnTo>
                  <a:lnTo>
                    <a:pt x="151" y="124"/>
                  </a:lnTo>
                  <a:lnTo>
                    <a:pt x="155" y="118"/>
                  </a:lnTo>
                  <a:lnTo>
                    <a:pt x="157" y="118"/>
                  </a:lnTo>
                  <a:lnTo>
                    <a:pt x="159" y="118"/>
                  </a:lnTo>
                  <a:lnTo>
                    <a:pt x="161" y="122"/>
                  </a:lnTo>
                  <a:lnTo>
                    <a:pt x="165" y="124"/>
                  </a:lnTo>
                  <a:lnTo>
                    <a:pt x="167" y="122"/>
                  </a:lnTo>
                  <a:lnTo>
                    <a:pt x="177" y="122"/>
                  </a:lnTo>
                  <a:lnTo>
                    <a:pt x="177" y="118"/>
                  </a:lnTo>
                  <a:lnTo>
                    <a:pt x="177" y="116"/>
                  </a:lnTo>
                  <a:lnTo>
                    <a:pt x="179" y="114"/>
                  </a:lnTo>
                  <a:lnTo>
                    <a:pt x="183" y="116"/>
                  </a:lnTo>
                  <a:lnTo>
                    <a:pt x="185" y="118"/>
                  </a:lnTo>
                  <a:lnTo>
                    <a:pt x="187" y="116"/>
                  </a:lnTo>
                  <a:lnTo>
                    <a:pt x="189" y="112"/>
                  </a:lnTo>
                  <a:lnTo>
                    <a:pt x="195" y="108"/>
                  </a:lnTo>
                  <a:lnTo>
                    <a:pt x="207" y="108"/>
                  </a:lnTo>
                  <a:lnTo>
                    <a:pt x="213" y="112"/>
                  </a:lnTo>
                  <a:lnTo>
                    <a:pt x="222" y="112"/>
                  </a:lnTo>
                  <a:lnTo>
                    <a:pt x="222" y="108"/>
                  </a:lnTo>
                  <a:lnTo>
                    <a:pt x="220" y="104"/>
                  </a:lnTo>
                  <a:lnTo>
                    <a:pt x="216" y="104"/>
                  </a:lnTo>
                  <a:lnTo>
                    <a:pt x="216" y="102"/>
                  </a:lnTo>
                  <a:lnTo>
                    <a:pt x="216" y="95"/>
                  </a:lnTo>
                  <a:lnTo>
                    <a:pt x="213" y="87"/>
                  </a:lnTo>
                  <a:lnTo>
                    <a:pt x="207" y="85"/>
                  </a:lnTo>
                  <a:lnTo>
                    <a:pt x="203" y="83"/>
                  </a:lnTo>
                  <a:lnTo>
                    <a:pt x="199" y="79"/>
                  </a:lnTo>
                  <a:lnTo>
                    <a:pt x="199" y="73"/>
                  </a:lnTo>
                  <a:lnTo>
                    <a:pt x="195" y="69"/>
                  </a:lnTo>
                  <a:lnTo>
                    <a:pt x="193" y="69"/>
                  </a:lnTo>
                  <a:lnTo>
                    <a:pt x="187" y="67"/>
                  </a:lnTo>
                  <a:lnTo>
                    <a:pt x="185" y="65"/>
                  </a:lnTo>
                  <a:lnTo>
                    <a:pt x="179" y="63"/>
                  </a:lnTo>
                  <a:lnTo>
                    <a:pt x="175" y="63"/>
                  </a:lnTo>
                  <a:lnTo>
                    <a:pt x="175" y="59"/>
                  </a:lnTo>
                  <a:lnTo>
                    <a:pt x="173" y="59"/>
                  </a:lnTo>
                  <a:lnTo>
                    <a:pt x="169" y="55"/>
                  </a:lnTo>
                  <a:lnTo>
                    <a:pt x="161" y="47"/>
                  </a:lnTo>
                  <a:lnTo>
                    <a:pt x="161" y="45"/>
                  </a:lnTo>
                  <a:lnTo>
                    <a:pt x="161" y="39"/>
                  </a:lnTo>
                  <a:lnTo>
                    <a:pt x="161" y="34"/>
                  </a:lnTo>
                  <a:lnTo>
                    <a:pt x="157" y="28"/>
                  </a:lnTo>
                  <a:lnTo>
                    <a:pt x="155" y="26"/>
                  </a:lnTo>
                  <a:lnTo>
                    <a:pt x="155" y="20"/>
                  </a:lnTo>
                  <a:lnTo>
                    <a:pt x="155" y="14"/>
                  </a:lnTo>
                  <a:lnTo>
                    <a:pt x="155" y="10"/>
                  </a:lnTo>
                  <a:lnTo>
                    <a:pt x="146" y="0"/>
                  </a:lnTo>
                  <a:lnTo>
                    <a:pt x="142" y="0"/>
                  </a:lnTo>
                  <a:lnTo>
                    <a:pt x="140" y="4"/>
                  </a:lnTo>
                  <a:lnTo>
                    <a:pt x="138" y="6"/>
                  </a:lnTo>
                  <a:lnTo>
                    <a:pt x="136" y="10"/>
                  </a:lnTo>
                  <a:lnTo>
                    <a:pt x="132" y="14"/>
                  </a:lnTo>
                  <a:lnTo>
                    <a:pt x="122" y="18"/>
                  </a:lnTo>
                  <a:lnTo>
                    <a:pt x="120" y="24"/>
                  </a:lnTo>
                  <a:lnTo>
                    <a:pt x="118" y="26"/>
                  </a:lnTo>
                  <a:lnTo>
                    <a:pt x="114" y="26"/>
                  </a:lnTo>
                  <a:lnTo>
                    <a:pt x="110" y="28"/>
                  </a:lnTo>
                  <a:lnTo>
                    <a:pt x="104" y="30"/>
                  </a:lnTo>
                  <a:lnTo>
                    <a:pt x="102" y="34"/>
                  </a:lnTo>
                  <a:lnTo>
                    <a:pt x="94" y="34"/>
                  </a:lnTo>
                  <a:lnTo>
                    <a:pt x="90" y="35"/>
                  </a:lnTo>
                  <a:lnTo>
                    <a:pt x="86" y="37"/>
                  </a:lnTo>
                  <a:lnTo>
                    <a:pt x="84" y="43"/>
                  </a:lnTo>
                  <a:lnTo>
                    <a:pt x="86" y="45"/>
                  </a:lnTo>
                  <a:lnTo>
                    <a:pt x="90" y="47"/>
                  </a:lnTo>
                  <a:lnTo>
                    <a:pt x="84" y="49"/>
                  </a:lnTo>
                  <a:lnTo>
                    <a:pt x="77" y="55"/>
                  </a:lnTo>
                  <a:lnTo>
                    <a:pt x="73" y="63"/>
                  </a:lnTo>
                  <a:lnTo>
                    <a:pt x="65" y="65"/>
                  </a:lnTo>
                  <a:lnTo>
                    <a:pt x="45" y="67"/>
                  </a:lnTo>
                  <a:lnTo>
                    <a:pt x="39" y="67"/>
                  </a:lnTo>
                  <a:lnTo>
                    <a:pt x="37" y="65"/>
                  </a:lnTo>
                  <a:lnTo>
                    <a:pt x="33" y="73"/>
                  </a:lnTo>
                  <a:lnTo>
                    <a:pt x="25" y="73"/>
                  </a:lnTo>
                  <a:lnTo>
                    <a:pt x="17" y="73"/>
                  </a:lnTo>
                  <a:lnTo>
                    <a:pt x="12" y="83"/>
                  </a:lnTo>
                  <a:lnTo>
                    <a:pt x="10" y="89"/>
                  </a:lnTo>
                  <a:lnTo>
                    <a:pt x="6" y="95"/>
                  </a:lnTo>
                  <a:lnTo>
                    <a:pt x="0" y="99"/>
                  </a:lnTo>
                  <a:lnTo>
                    <a:pt x="2" y="102"/>
                  </a:lnTo>
                  <a:lnTo>
                    <a:pt x="6" y="104"/>
                  </a:lnTo>
                  <a:lnTo>
                    <a:pt x="8" y="108"/>
                  </a:lnTo>
                  <a:lnTo>
                    <a:pt x="16" y="126"/>
                  </a:lnTo>
                  <a:lnTo>
                    <a:pt x="19" y="132"/>
                  </a:lnTo>
                  <a:lnTo>
                    <a:pt x="21" y="138"/>
                  </a:lnTo>
                  <a:lnTo>
                    <a:pt x="29" y="144"/>
                  </a:lnTo>
                  <a:lnTo>
                    <a:pt x="33" y="148"/>
                  </a:lnTo>
                  <a:lnTo>
                    <a:pt x="39" y="156"/>
                  </a:lnTo>
                  <a:lnTo>
                    <a:pt x="45" y="162"/>
                  </a:lnTo>
                  <a:lnTo>
                    <a:pt x="47" y="162"/>
                  </a:lnTo>
                  <a:lnTo>
                    <a:pt x="49" y="158"/>
                  </a:lnTo>
                  <a:lnTo>
                    <a:pt x="53" y="156"/>
                  </a:lnTo>
                  <a:lnTo>
                    <a:pt x="53" y="152"/>
                  </a:lnTo>
                  <a:lnTo>
                    <a:pt x="57" y="148"/>
                  </a:lnTo>
                  <a:lnTo>
                    <a:pt x="63" y="152"/>
                  </a:lnTo>
                  <a:lnTo>
                    <a:pt x="65" y="152"/>
                  </a:lnTo>
                  <a:lnTo>
                    <a:pt x="77" y="146"/>
                  </a:lnTo>
                  <a:lnTo>
                    <a:pt x="77" y="146"/>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032" name="Freeform 776">
              <a:extLst>
                <a:ext uri="{FF2B5EF4-FFF2-40B4-BE49-F238E27FC236}">
                  <a16:creationId xmlns:a16="http://schemas.microsoft.com/office/drawing/2014/main" id="{72E215E7-DC8C-0940-9CA3-4F520884E41F}"/>
                </a:ext>
              </a:extLst>
            </p:cNvPr>
            <p:cNvSpPr>
              <a:spLocks/>
            </p:cNvSpPr>
            <p:nvPr/>
          </p:nvSpPr>
          <p:spPr bwMode="gray">
            <a:xfrm>
              <a:off x="5280027" y="4235444"/>
              <a:ext cx="219075" cy="361949"/>
            </a:xfrm>
            <a:custGeom>
              <a:avLst/>
              <a:gdLst/>
              <a:ahLst/>
              <a:cxnLst>
                <a:cxn ang="0">
                  <a:pos x="0" y="179"/>
                </a:cxn>
                <a:cxn ang="0">
                  <a:pos x="2" y="185"/>
                </a:cxn>
                <a:cxn ang="0">
                  <a:pos x="10" y="185"/>
                </a:cxn>
                <a:cxn ang="0">
                  <a:pos x="12" y="193"/>
                </a:cxn>
                <a:cxn ang="0">
                  <a:pos x="20" y="195"/>
                </a:cxn>
                <a:cxn ang="0">
                  <a:pos x="28" y="209"/>
                </a:cxn>
                <a:cxn ang="0">
                  <a:pos x="55" y="224"/>
                </a:cxn>
                <a:cxn ang="0">
                  <a:pos x="63" y="222"/>
                </a:cxn>
                <a:cxn ang="0">
                  <a:pos x="71" y="222"/>
                </a:cxn>
                <a:cxn ang="0">
                  <a:pos x="81" y="222"/>
                </a:cxn>
                <a:cxn ang="0">
                  <a:pos x="99" y="222"/>
                </a:cxn>
                <a:cxn ang="0">
                  <a:pos x="110" y="224"/>
                </a:cxn>
                <a:cxn ang="0">
                  <a:pos x="118" y="226"/>
                </a:cxn>
                <a:cxn ang="0">
                  <a:pos x="136" y="228"/>
                </a:cxn>
                <a:cxn ang="0">
                  <a:pos x="136" y="215"/>
                </a:cxn>
                <a:cxn ang="0">
                  <a:pos x="134" y="207"/>
                </a:cxn>
                <a:cxn ang="0">
                  <a:pos x="124" y="195"/>
                </a:cxn>
                <a:cxn ang="0">
                  <a:pos x="112" y="183"/>
                </a:cxn>
                <a:cxn ang="0">
                  <a:pos x="101" y="159"/>
                </a:cxn>
                <a:cxn ang="0">
                  <a:pos x="97" y="153"/>
                </a:cxn>
                <a:cxn ang="0">
                  <a:pos x="99" y="146"/>
                </a:cxn>
                <a:cxn ang="0">
                  <a:pos x="107" y="134"/>
                </a:cxn>
                <a:cxn ang="0">
                  <a:pos x="116" y="114"/>
                </a:cxn>
                <a:cxn ang="0">
                  <a:pos x="110" y="98"/>
                </a:cxn>
                <a:cxn ang="0">
                  <a:pos x="99" y="81"/>
                </a:cxn>
                <a:cxn ang="0">
                  <a:pos x="101" y="75"/>
                </a:cxn>
                <a:cxn ang="0">
                  <a:pos x="112" y="71"/>
                </a:cxn>
                <a:cxn ang="0">
                  <a:pos x="120" y="69"/>
                </a:cxn>
                <a:cxn ang="0">
                  <a:pos x="118" y="59"/>
                </a:cxn>
                <a:cxn ang="0">
                  <a:pos x="116" y="49"/>
                </a:cxn>
                <a:cxn ang="0">
                  <a:pos x="116" y="37"/>
                </a:cxn>
                <a:cxn ang="0">
                  <a:pos x="118" y="29"/>
                </a:cxn>
                <a:cxn ang="0">
                  <a:pos x="112" y="20"/>
                </a:cxn>
                <a:cxn ang="0">
                  <a:pos x="112" y="14"/>
                </a:cxn>
                <a:cxn ang="0">
                  <a:pos x="101" y="0"/>
                </a:cxn>
                <a:cxn ang="0">
                  <a:pos x="103" y="18"/>
                </a:cxn>
                <a:cxn ang="0">
                  <a:pos x="103" y="29"/>
                </a:cxn>
                <a:cxn ang="0">
                  <a:pos x="99" y="33"/>
                </a:cxn>
                <a:cxn ang="0">
                  <a:pos x="93" y="39"/>
                </a:cxn>
                <a:cxn ang="0">
                  <a:pos x="87" y="49"/>
                </a:cxn>
                <a:cxn ang="0">
                  <a:pos x="87" y="57"/>
                </a:cxn>
                <a:cxn ang="0">
                  <a:pos x="81" y="63"/>
                </a:cxn>
                <a:cxn ang="0">
                  <a:pos x="79" y="71"/>
                </a:cxn>
                <a:cxn ang="0">
                  <a:pos x="81" y="79"/>
                </a:cxn>
                <a:cxn ang="0">
                  <a:pos x="65" y="86"/>
                </a:cxn>
                <a:cxn ang="0">
                  <a:pos x="61" y="94"/>
                </a:cxn>
                <a:cxn ang="0">
                  <a:pos x="59" y="104"/>
                </a:cxn>
                <a:cxn ang="0">
                  <a:pos x="55" y="114"/>
                </a:cxn>
                <a:cxn ang="0">
                  <a:pos x="47" y="120"/>
                </a:cxn>
                <a:cxn ang="0">
                  <a:pos x="44" y="134"/>
                </a:cxn>
                <a:cxn ang="0">
                  <a:pos x="44" y="140"/>
                </a:cxn>
                <a:cxn ang="0">
                  <a:pos x="38" y="148"/>
                </a:cxn>
                <a:cxn ang="0">
                  <a:pos x="30" y="150"/>
                </a:cxn>
                <a:cxn ang="0">
                  <a:pos x="30" y="140"/>
                </a:cxn>
                <a:cxn ang="0">
                  <a:pos x="18" y="140"/>
                </a:cxn>
                <a:cxn ang="0">
                  <a:pos x="8" y="144"/>
                </a:cxn>
                <a:cxn ang="0">
                  <a:pos x="2" y="153"/>
                </a:cxn>
                <a:cxn ang="0">
                  <a:pos x="0" y="157"/>
                </a:cxn>
                <a:cxn ang="0">
                  <a:pos x="0" y="165"/>
                </a:cxn>
                <a:cxn ang="0">
                  <a:pos x="0" y="175"/>
                </a:cxn>
                <a:cxn ang="0">
                  <a:pos x="0" y="179"/>
                </a:cxn>
              </a:cxnLst>
              <a:rect l="0" t="0" r="r" b="b"/>
              <a:pathLst>
                <a:path w="138" h="228">
                  <a:moveTo>
                    <a:pt x="0" y="179"/>
                  </a:moveTo>
                  <a:lnTo>
                    <a:pt x="0" y="179"/>
                  </a:lnTo>
                  <a:lnTo>
                    <a:pt x="2" y="183"/>
                  </a:lnTo>
                  <a:lnTo>
                    <a:pt x="2" y="185"/>
                  </a:lnTo>
                  <a:lnTo>
                    <a:pt x="10" y="183"/>
                  </a:lnTo>
                  <a:lnTo>
                    <a:pt x="10" y="185"/>
                  </a:lnTo>
                  <a:lnTo>
                    <a:pt x="10" y="189"/>
                  </a:lnTo>
                  <a:lnTo>
                    <a:pt x="12" y="193"/>
                  </a:lnTo>
                  <a:lnTo>
                    <a:pt x="22" y="189"/>
                  </a:lnTo>
                  <a:lnTo>
                    <a:pt x="20" y="195"/>
                  </a:lnTo>
                  <a:lnTo>
                    <a:pt x="24" y="209"/>
                  </a:lnTo>
                  <a:lnTo>
                    <a:pt x="28" y="209"/>
                  </a:lnTo>
                  <a:lnTo>
                    <a:pt x="24" y="224"/>
                  </a:lnTo>
                  <a:lnTo>
                    <a:pt x="55" y="224"/>
                  </a:lnTo>
                  <a:lnTo>
                    <a:pt x="59" y="224"/>
                  </a:lnTo>
                  <a:lnTo>
                    <a:pt x="63" y="222"/>
                  </a:lnTo>
                  <a:lnTo>
                    <a:pt x="69" y="222"/>
                  </a:lnTo>
                  <a:lnTo>
                    <a:pt x="71" y="222"/>
                  </a:lnTo>
                  <a:lnTo>
                    <a:pt x="73" y="222"/>
                  </a:lnTo>
                  <a:lnTo>
                    <a:pt x="81" y="222"/>
                  </a:lnTo>
                  <a:lnTo>
                    <a:pt x="87" y="222"/>
                  </a:lnTo>
                  <a:lnTo>
                    <a:pt x="99" y="222"/>
                  </a:lnTo>
                  <a:lnTo>
                    <a:pt x="107" y="222"/>
                  </a:lnTo>
                  <a:lnTo>
                    <a:pt x="110" y="224"/>
                  </a:lnTo>
                  <a:lnTo>
                    <a:pt x="112" y="226"/>
                  </a:lnTo>
                  <a:lnTo>
                    <a:pt x="118" y="226"/>
                  </a:lnTo>
                  <a:lnTo>
                    <a:pt x="128" y="226"/>
                  </a:lnTo>
                  <a:lnTo>
                    <a:pt x="136" y="228"/>
                  </a:lnTo>
                  <a:lnTo>
                    <a:pt x="134" y="222"/>
                  </a:lnTo>
                  <a:lnTo>
                    <a:pt x="136" y="215"/>
                  </a:lnTo>
                  <a:lnTo>
                    <a:pt x="138" y="213"/>
                  </a:lnTo>
                  <a:lnTo>
                    <a:pt x="134" y="207"/>
                  </a:lnTo>
                  <a:lnTo>
                    <a:pt x="126" y="199"/>
                  </a:lnTo>
                  <a:lnTo>
                    <a:pt x="124" y="195"/>
                  </a:lnTo>
                  <a:lnTo>
                    <a:pt x="116" y="189"/>
                  </a:lnTo>
                  <a:lnTo>
                    <a:pt x="112" y="183"/>
                  </a:lnTo>
                  <a:lnTo>
                    <a:pt x="109" y="177"/>
                  </a:lnTo>
                  <a:lnTo>
                    <a:pt x="101" y="159"/>
                  </a:lnTo>
                  <a:lnTo>
                    <a:pt x="99" y="155"/>
                  </a:lnTo>
                  <a:lnTo>
                    <a:pt x="97" y="153"/>
                  </a:lnTo>
                  <a:lnTo>
                    <a:pt x="93" y="150"/>
                  </a:lnTo>
                  <a:lnTo>
                    <a:pt x="99" y="146"/>
                  </a:lnTo>
                  <a:lnTo>
                    <a:pt x="103" y="140"/>
                  </a:lnTo>
                  <a:lnTo>
                    <a:pt x="107" y="134"/>
                  </a:lnTo>
                  <a:lnTo>
                    <a:pt x="110" y="124"/>
                  </a:lnTo>
                  <a:lnTo>
                    <a:pt x="116" y="114"/>
                  </a:lnTo>
                  <a:lnTo>
                    <a:pt x="112" y="106"/>
                  </a:lnTo>
                  <a:lnTo>
                    <a:pt x="110" y="98"/>
                  </a:lnTo>
                  <a:lnTo>
                    <a:pt x="99" y="85"/>
                  </a:lnTo>
                  <a:lnTo>
                    <a:pt x="99" y="81"/>
                  </a:lnTo>
                  <a:lnTo>
                    <a:pt x="99" y="79"/>
                  </a:lnTo>
                  <a:lnTo>
                    <a:pt x="101" y="75"/>
                  </a:lnTo>
                  <a:lnTo>
                    <a:pt x="107" y="71"/>
                  </a:lnTo>
                  <a:lnTo>
                    <a:pt x="112" y="71"/>
                  </a:lnTo>
                  <a:lnTo>
                    <a:pt x="120" y="71"/>
                  </a:lnTo>
                  <a:lnTo>
                    <a:pt x="120" y="69"/>
                  </a:lnTo>
                  <a:lnTo>
                    <a:pt x="120" y="63"/>
                  </a:lnTo>
                  <a:lnTo>
                    <a:pt x="118" y="59"/>
                  </a:lnTo>
                  <a:lnTo>
                    <a:pt x="118" y="53"/>
                  </a:lnTo>
                  <a:lnTo>
                    <a:pt x="116" y="49"/>
                  </a:lnTo>
                  <a:lnTo>
                    <a:pt x="112" y="41"/>
                  </a:lnTo>
                  <a:lnTo>
                    <a:pt x="116" y="37"/>
                  </a:lnTo>
                  <a:lnTo>
                    <a:pt x="118" y="33"/>
                  </a:lnTo>
                  <a:lnTo>
                    <a:pt x="118" y="29"/>
                  </a:lnTo>
                  <a:lnTo>
                    <a:pt x="118" y="23"/>
                  </a:lnTo>
                  <a:lnTo>
                    <a:pt x="112" y="20"/>
                  </a:lnTo>
                  <a:lnTo>
                    <a:pt x="112" y="18"/>
                  </a:lnTo>
                  <a:lnTo>
                    <a:pt x="112" y="14"/>
                  </a:lnTo>
                  <a:lnTo>
                    <a:pt x="112" y="10"/>
                  </a:lnTo>
                  <a:lnTo>
                    <a:pt x="101" y="0"/>
                  </a:lnTo>
                  <a:lnTo>
                    <a:pt x="101" y="14"/>
                  </a:lnTo>
                  <a:lnTo>
                    <a:pt x="103" y="18"/>
                  </a:lnTo>
                  <a:lnTo>
                    <a:pt x="107" y="20"/>
                  </a:lnTo>
                  <a:lnTo>
                    <a:pt x="103" y="29"/>
                  </a:lnTo>
                  <a:lnTo>
                    <a:pt x="101" y="33"/>
                  </a:lnTo>
                  <a:lnTo>
                    <a:pt x="99" y="33"/>
                  </a:lnTo>
                  <a:lnTo>
                    <a:pt x="97" y="37"/>
                  </a:lnTo>
                  <a:lnTo>
                    <a:pt x="93" y="39"/>
                  </a:lnTo>
                  <a:lnTo>
                    <a:pt x="91" y="43"/>
                  </a:lnTo>
                  <a:lnTo>
                    <a:pt x="87" y="49"/>
                  </a:lnTo>
                  <a:lnTo>
                    <a:pt x="87" y="51"/>
                  </a:lnTo>
                  <a:lnTo>
                    <a:pt x="87" y="57"/>
                  </a:lnTo>
                  <a:lnTo>
                    <a:pt x="83" y="61"/>
                  </a:lnTo>
                  <a:lnTo>
                    <a:pt x="81" y="63"/>
                  </a:lnTo>
                  <a:lnTo>
                    <a:pt x="79" y="69"/>
                  </a:lnTo>
                  <a:lnTo>
                    <a:pt x="79" y="71"/>
                  </a:lnTo>
                  <a:lnTo>
                    <a:pt x="81" y="77"/>
                  </a:lnTo>
                  <a:lnTo>
                    <a:pt x="81" y="79"/>
                  </a:lnTo>
                  <a:lnTo>
                    <a:pt x="79" y="81"/>
                  </a:lnTo>
                  <a:lnTo>
                    <a:pt x="65" y="86"/>
                  </a:lnTo>
                  <a:lnTo>
                    <a:pt x="63" y="88"/>
                  </a:lnTo>
                  <a:lnTo>
                    <a:pt x="61" y="94"/>
                  </a:lnTo>
                  <a:lnTo>
                    <a:pt x="61" y="98"/>
                  </a:lnTo>
                  <a:lnTo>
                    <a:pt x="59" y="104"/>
                  </a:lnTo>
                  <a:lnTo>
                    <a:pt x="55" y="108"/>
                  </a:lnTo>
                  <a:lnTo>
                    <a:pt x="55" y="114"/>
                  </a:lnTo>
                  <a:lnTo>
                    <a:pt x="51" y="118"/>
                  </a:lnTo>
                  <a:lnTo>
                    <a:pt x="47" y="120"/>
                  </a:lnTo>
                  <a:lnTo>
                    <a:pt x="45" y="126"/>
                  </a:lnTo>
                  <a:lnTo>
                    <a:pt x="44" y="134"/>
                  </a:lnTo>
                  <a:lnTo>
                    <a:pt x="45" y="138"/>
                  </a:lnTo>
                  <a:lnTo>
                    <a:pt x="44" y="140"/>
                  </a:lnTo>
                  <a:lnTo>
                    <a:pt x="40" y="144"/>
                  </a:lnTo>
                  <a:lnTo>
                    <a:pt x="38" y="148"/>
                  </a:lnTo>
                  <a:lnTo>
                    <a:pt x="34" y="150"/>
                  </a:lnTo>
                  <a:lnTo>
                    <a:pt x="30" y="150"/>
                  </a:lnTo>
                  <a:lnTo>
                    <a:pt x="32" y="144"/>
                  </a:lnTo>
                  <a:lnTo>
                    <a:pt x="30" y="140"/>
                  </a:lnTo>
                  <a:lnTo>
                    <a:pt x="22" y="138"/>
                  </a:lnTo>
                  <a:lnTo>
                    <a:pt x="18" y="140"/>
                  </a:lnTo>
                  <a:lnTo>
                    <a:pt x="10" y="144"/>
                  </a:lnTo>
                  <a:lnTo>
                    <a:pt x="8" y="144"/>
                  </a:lnTo>
                  <a:lnTo>
                    <a:pt x="4" y="146"/>
                  </a:lnTo>
                  <a:lnTo>
                    <a:pt x="2" y="153"/>
                  </a:lnTo>
                  <a:lnTo>
                    <a:pt x="2" y="155"/>
                  </a:lnTo>
                  <a:lnTo>
                    <a:pt x="0" y="157"/>
                  </a:lnTo>
                  <a:lnTo>
                    <a:pt x="0" y="163"/>
                  </a:lnTo>
                  <a:lnTo>
                    <a:pt x="0" y="165"/>
                  </a:lnTo>
                  <a:lnTo>
                    <a:pt x="2" y="167"/>
                  </a:lnTo>
                  <a:lnTo>
                    <a:pt x="0" y="175"/>
                  </a:lnTo>
                  <a:lnTo>
                    <a:pt x="0" y="179"/>
                  </a:lnTo>
                  <a:lnTo>
                    <a:pt x="0" y="179"/>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033" name="Freeform 777">
              <a:extLst>
                <a:ext uri="{FF2B5EF4-FFF2-40B4-BE49-F238E27FC236}">
                  <a16:creationId xmlns:a16="http://schemas.microsoft.com/office/drawing/2014/main" id="{3A0AFEDF-A041-6C4F-A2EC-735649CC88C1}"/>
                </a:ext>
              </a:extLst>
            </p:cNvPr>
            <p:cNvSpPr>
              <a:spLocks/>
            </p:cNvSpPr>
            <p:nvPr/>
          </p:nvSpPr>
          <p:spPr bwMode="gray">
            <a:xfrm>
              <a:off x="5834064" y="4770433"/>
              <a:ext cx="58737" cy="68264"/>
            </a:xfrm>
            <a:custGeom>
              <a:avLst/>
              <a:gdLst/>
              <a:ahLst/>
              <a:cxnLst>
                <a:cxn ang="0">
                  <a:pos x="0" y="4"/>
                </a:cxn>
                <a:cxn ang="0">
                  <a:pos x="0" y="4"/>
                </a:cxn>
                <a:cxn ang="0">
                  <a:pos x="2" y="4"/>
                </a:cxn>
                <a:cxn ang="0">
                  <a:pos x="4" y="0"/>
                </a:cxn>
                <a:cxn ang="0">
                  <a:pos x="8" y="4"/>
                </a:cxn>
                <a:cxn ang="0">
                  <a:pos x="10" y="10"/>
                </a:cxn>
                <a:cxn ang="0">
                  <a:pos x="14" y="8"/>
                </a:cxn>
                <a:cxn ang="0">
                  <a:pos x="18" y="6"/>
                </a:cxn>
                <a:cxn ang="0">
                  <a:pos x="18" y="4"/>
                </a:cxn>
                <a:cxn ang="0">
                  <a:pos x="18" y="0"/>
                </a:cxn>
                <a:cxn ang="0">
                  <a:pos x="20" y="0"/>
                </a:cxn>
                <a:cxn ang="0">
                  <a:pos x="27" y="4"/>
                </a:cxn>
                <a:cxn ang="0">
                  <a:pos x="29" y="4"/>
                </a:cxn>
                <a:cxn ang="0">
                  <a:pos x="29" y="8"/>
                </a:cxn>
                <a:cxn ang="0">
                  <a:pos x="29" y="10"/>
                </a:cxn>
                <a:cxn ang="0">
                  <a:pos x="31" y="15"/>
                </a:cxn>
                <a:cxn ang="0">
                  <a:pos x="37" y="15"/>
                </a:cxn>
                <a:cxn ang="0">
                  <a:pos x="33" y="23"/>
                </a:cxn>
                <a:cxn ang="0">
                  <a:pos x="27" y="27"/>
                </a:cxn>
                <a:cxn ang="0">
                  <a:pos x="24" y="37"/>
                </a:cxn>
                <a:cxn ang="0">
                  <a:pos x="18" y="43"/>
                </a:cxn>
                <a:cxn ang="0">
                  <a:pos x="10" y="41"/>
                </a:cxn>
                <a:cxn ang="0">
                  <a:pos x="10" y="13"/>
                </a:cxn>
                <a:cxn ang="0">
                  <a:pos x="2" y="10"/>
                </a:cxn>
                <a:cxn ang="0">
                  <a:pos x="0" y="6"/>
                </a:cxn>
                <a:cxn ang="0">
                  <a:pos x="0" y="4"/>
                </a:cxn>
                <a:cxn ang="0">
                  <a:pos x="0" y="4"/>
                </a:cxn>
              </a:cxnLst>
              <a:rect l="0" t="0" r="r" b="b"/>
              <a:pathLst>
                <a:path w="37" h="43">
                  <a:moveTo>
                    <a:pt x="0" y="4"/>
                  </a:moveTo>
                  <a:lnTo>
                    <a:pt x="0" y="4"/>
                  </a:lnTo>
                  <a:lnTo>
                    <a:pt x="2" y="4"/>
                  </a:lnTo>
                  <a:lnTo>
                    <a:pt x="4" y="0"/>
                  </a:lnTo>
                  <a:lnTo>
                    <a:pt x="8" y="4"/>
                  </a:lnTo>
                  <a:lnTo>
                    <a:pt x="10" y="10"/>
                  </a:lnTo>
                  <a:lnTo>
                    <a:pt x="14" y="8"/>
                  </a:lnTo>
                  <a:lnTo>
                    <a:pt x="18" y="6"/>
                  </a:lnTo>
                  <a:lnTo>
                    <a:pt x="18" y="4"/>
                  </a:lnTo>
                  <a:lnTo>
                    <a:pt x="18" y="0"/>
                  </a:lnTo>
                  <a:lnTo>
                    <a:pt x="20" y="0"/>
                  </a:lnTo>
                  <a:lnTo>
                    <a:pt x="27" y="4"/>
                  </a:lnTo>
                  <a:lnTo>
                    <a:pt x="29" y="4"/>
                  </a:lnTo>
                  <a:lnTo>
                    <a:pt x="29" y="8"/>
                  </a:lnTo>
                  <a:lnTo>
                    <a:pt x="29" y="10"/>
                  </a:lnTo>
                  <a:lnTo>
                    <a:pt x="31" y="15"/>
                  </a:lnTo>
                  <a:lnTo>
                    <a:pt x="37" y="15"/>
                  </a:lnTo>
                  <a:lnTo>
                    <a:pt x="33" y="23"/>
                  </a:lnTo>
                  <a:lnTo>
                    <a:pt x="27" y="27"/>
                  </a:lnTo>
                  <a:lnTo>
                    <a:pt x="24" y="37"/>
                  </a:lnTo>
                  <a:lnTo>
                    <a:pt x="18" y="43"/>
                  </a:lnTo>
                  <a:lnTo>
                    <a:pt x="10" y="41"/>
                  </a:lnTo>
                  <a:lnTo>
                    <a:pt x="10" y="13"/>
                  </a:lnTo>
                  <a:lnTo>
                    <a:pt x="2" y="10"/>
                  </a:lnTo>
                  <a:lnTo>
                    <a:pt x="0" y="6"/>
                  </a:lnTo>
                  <a:lnTo>
                    <a:pt x="0" y="4"/>
                  </a:lnTo>
                  <a:lnTo>
                    <a:pt x="0" y="4"/>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034" name="Freeform 778">
              <a:extLst>
                <a:ext uri="{FF2B5EF4-FFF2-40B4-BE49-F238E27FC236}">
                  <a16:creationId xmlns:a16="http://schemas.microsoft.com/office/drawing/2014/main" id="{1DC77C5B-1725-D94A-8F86-144D8542BE38}"/>
                </a:ext>
              </a:extLst>
            </p:cNvPr>
            <p:cNvSpPr>
              <a:spLocks/>
            </p:cNvSpPr>
            <p:nvPr/>
          </p:nvSpPr>
          <p:spPr bwMode="gray">
            <a:xfrm>
              <a:off x="4908551" y="4154482"/>
              <a:ext cx="193674" cy="190500"/>
            </a:xfrm>
            <a:custGeom>
              <a:avLst/>
              <a:gdLst/>
              <a:ahLst/>
              <a:cxnLst>
                <a:cxn ang="0">
                  <a:pos x="79" y="84"/>
                </a:cxn>
                <a:cxn ang="0">
                  <a:pos x="67" y="88"/>
                </a:cxn>
                <a:cxn ang="0">
                  <a:pos x="49" y="90"/>
                </a:cxn>
                <a:cxn ang="0">
                  <a:pos x="49" y="102"/>
                </a:cxn>
                <a:cxn ang="0">
                  <a:pos x="49" y="118"/>
                </a:cxn>
                <a:cxn ang="0">
                  <a:pos x="33" y="118"/>
                </a:cxn>
                <a:cxn ang="0">
                  <a:pos x="33" y="110"/>
                </a:cxn>
                <a:cxn ang="0">
                  <a:pos x="21" y="116"/>
                </a:cxn>
                <a:cxn ang="0">
                  <a:pos x="14" y="108"/>
                </a:cxn>
                <a:cxn ang="0">
                  <a:pos x="0" y="100"/>
                </a:cxn>
                <a:cxn ang="0">
                  <a:pos x="2" y="92"/>
                </a:cxn>
                <a:cxn ang="0">
                  <a:pos x="4" y="88"/>
                </a:cxn>
                <a:cxn ang="0">
                  <a:pos x="4" y="78"/>
                </a:cxn>
                <a:cxn ang="0">
                  <a:pos x="6" y="72"/>
                </a:cxn>
                <a:cxn ang="0">
                  <a:pos x="14" y="71"/>
                </a:cxn>
                <a:cxn ang="0">
                  <a:pos x="21" y="51"/>
                </a:cxn>
                <a:cxn ang="0">
                  <a:pos x="31" y="45"/>
                </a:cxn>
                <a:cxn ang="0">
                  <a:pos x="41" y="41"/>
                </a:cxn>
                <a:cxn ang="0">
                  <a:pos x="47" y="31"/>
                </a:cxn>
                <a:cxn ang="0">
                  <a:pos x="57" y="23"/>
                </a:cxn>
                <a:cxn ang="0">
                  <a:pos x="61" y="13"/>
                </a:cxn>
                <a:cxn ang="0">
                  <a:pos x="67" y="9"/>
                </a:cxn>
                <a:cxn ang="0">
                  <a:pos x="75" y="4"/>
                </a:cxn>
                <a:cxn ang="0">
                  <a:pos x="79" y="0"/>
                </a:cxn>
                <a:cxn ang="0">
                  <a:pos x="84" y="2"/>
                </a:cxn>
                <a:cxn ang="0">
                  <a:pos x="86" y="2"/>
                </a:cxn>
                <a:cxn ang="0">
                  <a:pos x="88" y="13"/>
                </a:cxn>
                <a:cxn ang="0">
                  <a:pos x="106" y="29"/>
                </a:cxn>
                <a:cxn ang="0">
                  <a:pos x="114" y="51"/>
                </a:cxn>
                <a:cxn ang="0">
                  <a:pos x="120" y="51"/>
                </a:cxn>
                <a:cxn ang="0">
                  <a:pos x="116" y="59"/>
                </a:cxn>
                <a:cxn ang="0">
                  <a:pos x="122" y="80"/>
                </a:cxn>
                <a:cxn ang="0">
                  <a:pos x="114" y="84"/>
                </a:cxn>
                <a:cxn ang="0">
                  <a:pos x="112" y="88"/>
                </a:cxn>
                <a:cxn ang="0">
                  <a:pos x="100" y="88"/>
                </a:cxn>
                <a:cxn ang="0">
                  <a:pos x="92" y="84"/>
                </a:cxn>
              </a:cxnLst>
              <a:rect l="0" t="0" r="r" b="b"/>
              <a:pathLst>
                <a:path w="122" h="120">
                  <a:moveTo>
                    <a:pt x="92" y="84"/>
                  </a:moveTo>
                  <a:lnTo>
                    <a:pt x="79" y="84"/>
                  </a:lnTo>
                  <a:lnTo>
                    <a:pt x="79" y="88"/>
                  </a:lnTo>
                  <a:lnTo>
                    <a:pt x="67" y="88"/>
                  </a:lnTo>
                  <a:lnTo>
                    <a:pt x="55" y="88"/>
                  </a:lnTo>
                  <a:lnTo>
                    <a:pt x="49" y="90"/>
                  </a:lnTo>
                  <a:lnTo>
                    <a:pt x="49" y="96"/>
                  </a:lnTo>
                  <a:lnTo>
                    <a:pt x="49" y="102"/>
                  </a:lnTo>
                  <a:lnTo>
                    <a:pt x="51" y="108"/>
                  </a:lnTo>
                  <a:lnTo>
                    <a:pt x="49" y="118"/>
                  </a:lnTo>
                  <a:lnTo>
                    <a:pt x="37" y="120"/>
                  </a:lnTo>
                  <a:lnTo>
                    <a:pt x="33" y="118"/>
                  </a:lnTo>
                  <a:lnTo>
                    <a:pt x="33" y="116"/>
                  </a:lnTo>
                  <a:lnTo>
                    <a:pt x="33" y="110"/>
                  </a:lnTo>
                  <a:lnTo>
                    <a:pt x="27" y="110"/>
                  </a:lnTo>
                  <a:lnTo>
                    <a:pt x="21" y="116"/>
                  </a:lnTo>
                  <a:lnTo>
                    <a:pt x="14" y="112"/>
                  </a:lnTo>
                  <a:lnTo>
                    <a:pt x="14" y="108"/>
                  </a:lnTo>
                  <a:lnTo>
                    <a:pt x="0" y="108"/>
                  </a:lnTo>
                  <a:lnTo>
                    <a:pt x="0" y="100"/>
                  </a:lnTo>
                  <a:lnTo>
                    <a:pt x="0" y="96"/>
                  </a:lnTo>
                  <a:lnTo>
                    <a:pt x="2" y="92"/>
                  </a:lnTo>
                  <a:lnTo>
                    <a:pt x="4" y="90"/>
                  </a:lnTo>
                  <a:lnTo>
                    <a:pt x="4" y="88"/>
                  </a:lnTo>
                  <a:lnTo>
                    <a:pt x="4" y="82"/>
                  </a:lnTo>
                  <a:lnTo>
                    <a:pt x="4" y="78"/>
                  </a:lnTo>
                  <a:lnTo>
                    <a:pt x="4" y="74"/>
                  </a:lnTo>
                  <a:lnTo>
                    <a:pt x="6" y="72"/>
                  </a:lnTo>
                  <a:lnTo>
                    <a:pt x="12" y="69"/>
                  </a:lnTo>
                  <a:lnTo>
                    <a:pt x="14" y="71"/>
                  </a:lnTo>
                  <a:lnTo>
                    <a:pt x="19" y="59"/>
                  </a:lnTo>
                  <a:lnTo>
                    <a:pt x="21" y="51"/>
                  </a:lnTo>
                  <a:lnTo>
                    <a:pt x="23" y="49"/>
                  </a:lnTo>
                  <a:lnTo>
                    <a:pt x="31" y="45"/>
                  </a:lnTo>
                  <a:lnTo>
                    <a:pt x="39" y="43"/>
                  </a:lnTo>
                  <a:lnTo>
                    <a:pt x="41" y="41"/>
                  </a:lnTo>
                  <a:lnTo>
                    <a:pt x="43" y="35"/>
                  </a:lnTo>
                  <a:lnTo>
                    <a:pt x="47" y="31"/>
                  </a:lnTo>
                  <a:lnTo>
                    <a:pt x="51" y="25"/>
                  </a:lnTo>
                  <a:lnTo>
                    <a:pt x="57" y="23"/>
                  </a:lnTo>
                  <a:lnTo>
                    <a:pt x="59" y="21"/>
                  </a:lnTo>
                  <a:lnTo>
                    <a:pt x="61" y="13"/>
                  </a:lnTo>
                  <a:lnTo>
                    <a:pt x="61" y="11"/>
                  </a:lnTo>
                  <a:lnTo>
                    <a:pt x="67" y="9"/>
                  </a:lnTo>
                  <a:lnTo>
                    <a:pt x="73" y="9"/>
                  </a:lnTo>
                  <a:lnTo>
                    <a:pt x="75" y="4"/>
                  </a:lnTo>
                  <a:lnTo>
                    <a:pt x="77" y="0"/>
                  </a:lnTo>
                  <a:lnTo>
                    <a:pt x="79" y="0"/>
                  </a:lnTo>
                  <a:lnTo>
                    <a:pt x="82" y="2"/>
                  </a:lnTo>
                  <a:lnTo>
                    <a:pt x="84" y="2"/>
                  </a:lnTo>
                  <a:lnTo>
                    <a:pt x="86" y="0"/>
                  </a:lnTo>
                  <a:lnTo>
                    <a:pt x="86" y="2"/>
                  </a:lnTo>
                  <a:lnTo>
                    <a:pt x="92" y="5"/>
                  </a:lnTo>
                  <a:lnTo>
                    <a:pt x="88" y="13"/>
                  </a:lnTo>
                  <a:lnTo>
                    <a:pt x="94" y="21"/>
                  </a:lnTo>
                  <a:lnTo>
                    <a:pt x="106" y="29"/>
                  </a:lnTo>
                  <a:lnTo>
                    <a:pt x="106" y="33"/>
                  </a:lnTo>
                  <a:lnTo>
                    <a:pt x="114" y="51"/>
                  </a:lnTo>
                  <a:lnTo>
                    <a:pt x="116" y="49"/>
                  </a:lnTo>
                  <a:lnTo>
                    <a:pt x="120" y="51"/>
                  </a:lnTo>
                  <a:lnTo>
                    <a:pt x="120" y="55"/>
                  </a:lnTo>
                  <a:lnTo>
                    <a:pt x="116" y="59"/>
                  </a:lnTo>
                  <a:lnTo>
                    <a:pt x="122" y="74"/>
                  </a:lnTo>
                  <a:lnTo>
                    <a:pt x="122" y="80"/>
                  </a:lnTo>
                  <a:lnTo>
                    <a:pt x="114" y="82"/>
                  </a:lnTo>
                  <a:lnTo>
                    <a:pt x="114" y="84"/>
                  </a:lnTo>
                  <a:lnTo>
                    <a:pt x="114" y="88"/>
                  </a:lnTo>
                  <a:lnTo>
                    <a:pt x="112" y="88"/>
                  </a:lnTo>
                  <a:lnTo>
                    <a:pt x="106" y="88"/>
                  </a:lnTo>
                  <a:lnTo>
                    <a:pt x="100" y="88"/>
                  </a:lnTo>
                  <a:lnTo>
                    <a:pt x="92" y="84"/>
                  </a:lnTo>
                  <a:lnTo>
                    <a:pt x="92" y="84"/>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035" name="Freeform 779">
              <a:extLst>
                <a:ext uri="{FF2B5EF4-FFF2-40B4-BE49-F238E27FC236}">
                  <a16:creationId xmlns:a16="http://schemas.microsoft.com/office/drawing/2014/main" id="{8E10A6D6-B1E3-9C48-9D5C-0E2B130B8778}"/>
                </a:ext>
              </a:extLst>
            </p:cNvPr>
            <p:cNvSpPr>
              <a:spLocks/>
            </p:cNvSpPr>
            <p:nvPr/>
          </p:nvSpPr>
          <p:spPr bwMode="gray">
            <a:xfrm>
              <a:off x="5580064" y="5264143"/>
              <a:ext cx="260349" cy="303212"/>
            </a:xfrm>
            <a:custGeom>
              <a:avLst/>
              <a:gdLst/>
              <a:ahLst/>
              <a:cxnLst>
                <a:cxn ang="0">
                  <a:pos x="0" y="156"/>
                </a:cxn>
                <a:cxn ang="0">
                  <a:pos x="8" y="162"/>
                </a:cxn>
                <a:cxn ang="0">
                  <a:pos x="14" y="175"/>
                </a:cxn>
                <a:cxn ang="0">
                  <a:pos x="12" y="189"/>
                </a:cxn>
                <a:cxn ang="0">
                  <a:pos x="18" y="191"/>
                </a:cxn>
                <a:cxn ang="0">
                  <a:pos x="22" y="189"/>
                </a:cxn>
                <a:cxn ang="0">
                  <a:pos x="36" y="183"/>
                </a:cxn>
                <a:cxn ang="0">
                  <a:pos x="50" y="175"/>
                </a:cxn>
                <a:cxn ang="0">
                  <a:pos x="57" y="169"/>
                </a:cxn>
                <a:cxn ang="0">
                  <a:pos x="59" y="162"/>
                </a:cxn>
                <a:cxn ang="0">
                  <a:pos x="67" y="160"/>
                </a:cxn>
                <a:cxn ang="0">
                  <a:pos x="73" y="164"/>
                </a:cxn>
                <a:cxn ang="0">
                  <a:pos x="77" y="162"/>
                </a:cxn>
                <a:cxn ang="0">
                  <a:pos x="83" y="164"/>
                </a:cxn>
                <a:cxn ang="0">
                  <a:pos x="93" y="164"/>
                </a:cxn>
                <a:cxn ang="0">
                  <a:pos x="99" y="165"/>
                </a:cxn>
                <a:cxn ang="0">
                  <a:pos x="103" y="140"/>
                </a:cxn>
                <a:cxn ang="0">
                  <a:pos x="113" y="136"/>
                </a:cxn>
                <a:cxn ang="0">
                  <a:pos x="115" y="128"/>
                </a:cxn>
                <a:cxn ang="0">
                  <a:pos x="117" y="118"/>
                </a:cxn>
                <a:cxn ang="0">
                  <a:pos x="124" y="112"/>
                </a:cxn>
                <a:cxn ang="0">
                  <a:pos x="132" y="106"/>
                </a:cxn>
                <a:cxn ang="0">
                  <a:pos x="146" y="98"/>
                </a:cxn>
                <a:cxn ang="0">
                  <a:pos x="150" y="97"/>
                </a:cxn>
                <a:cxn ang="0">
                  <a:pos x="154" y="97"/>
                </a:cxn>
                <a:cxn ang="0">
                  <a:pos x="162" y="93"/>
                </a:cxn>
                <a:cxn ang="0">
                  <a:pos x="162" y="87"/>
                </a:cxn>
                <a:cxn ang="0">
                  <a:pos x="154" y="83"/>
                </a:cxn>
                <a:cxn ang="0">
                  <a:pos x="150" y="83"/>
                </a:cxn>
                <a:cxn ang="0">
                  <a:pos x="144" y="77"/>
                </a:cxn>
                <a:cxn ang="0">
                  <a:pos x="144" y="65"/>
                </a:cxn>
                <a:cxn ang="0">
                  <a:pos x="142" y="63"/>
                </a:cxn>
                <a:cxn ang="0">
                  <a:pos x="136" y="55"/>
                </a:cxn>
                <a:cxn ang="0">
                  <a:pos x="132" y="45"/>
                </a:cxn>
                <a:cxn ang="0">
                  <a:pos x="124" y="39"/>
                </a:cxn>
                <a:cxn ang="0">
                  <a:pos x="122" y="35"/>
                </a:cxn>
                <a:cxn ang="0">
                  <a:pos x="120" y="37"/>
                </a:cxn>
                <a:cxn ang="0">
                  <a:pos x="115" y="37"/>
                </a:cxn>
                <a:cxn ang="0">
                  <a:pos x="113" y="32"/>
                </a:cxn>
                <a:cxn ang="0">
                  <a:pos x="103" y="20"/>
                </a:cxn>
                <a:cxn ang="0">
                  <a:pos x="99" y="12"/>
                </a:cxn>
                <a:cxn ang="0">
                  <a:pos x="95" y="8"/>
                </a:cxn>
                <a:cxn ang="0">
                  <a:pos x="93" y="0"/>
                </a:cxn>
                <a:cxn ang="0">
                  <a:pos x="87" y="0"/>
                </a:cxn>
                <a:cxn ang="0">
                  <a:pos x="83" y="6"/>
                </a:cxn>
                <a:cxn ang="0">
                  <a:pos x="77" y="2"/>
                </a:cxn>
                <a:cxn ang="0">
                  <a:pos x="75" y="8"/>
                </a:cxn>
                <a:cxn ang="0">
                  <a:pos x="69" y="8"/>
                </a:cxn>
                <a:cxn ang="0">
                  <a:pos x="20" y="10"/>
                </a:cxn>
                <a:cxn ang="0">
                  <a:pos x="0" y="83"/>
                </a:cxn>
                <a:cxn ang="0">
                  <a:pos x="0" y="156"/>
                </a:cxn>
              </a:cxnLst>
              <a:rect l="0" t="0" r="r" b="b"/>
              <a:pathLst>
                <a:path w="164" h="191">
                  <a:moveTo>
                    <a:pt x="0" y="156"/>
                  </a:moveTo>
                  <a:lnTo>
                    <a:pt x="0" y="156"/>
                  </a:lnTo>
                  <a:lnTo>
                    <a:pt x="4" y="160"/>
                  </a:lnTo>
                  <a:lnTo>
                    <a:pt x="8" y="162"/>
                  </a:lnTo>
                  <a:lnTo>
                    <a:pt x="12" y="165"/>
                  </a:lnTo>
                  <a:lnTo>
                    <a:pt x="14" y="175"/>
                  </a:lnTo>
                  <a:lnTo>
                    <a:pt x="12" y="181"/>
                  </a:lnTo>
                  <a:lnTo>
                    <a:pt x="12" y="189"/>
                  </a:lnTo>
                  <a:lnTo>
                    <a:pt x="14" y="191"/>
                  </a:lnTo>
                  <a:lnTo>
                    <a:pt x="18" y="191"/>
                  </a:lnTo>
                  <a:lnTo>
                    <a:pt x="20" y="191"/>
                  </a:lnTo>
                  <a:lnTo>
                    <a:pt x="22" y="189"/>
                  </a:lnTo>
                  <a:lnTo>
                    <a:pt x="26" y="189"/>
                  </a:lnTo>
                  <a:lnTo>
                    <a:pt x="36" y="183"/>
                  </a:lnTo>
                  <a:lnTo>
                    <a:pt x="40" y="181"/>
                  </a:lnTo>
                  <a:lnTo>
                    <a:pt x="50" y="175"/>
                  </a:lnTo>
                  <a:lnTo>
                    <a:pt x="55" y="171"/>
                  </a:lnTo>
                  <a:lnTo>
                    <a:pt x="57" y="169"/>
                  </a:lnTo>
                  <a:lnTo>
                    <a:pt x="57" y="164"/>
                  </a:lnTo>
                  <a:lnTo>
                    <a:pt x="59" y="162"/>
                  </a:lnTo>
                  <a:lnTo>
                    <a:pt x="63" y="160"/>
                  </a:lnTo>
                  <a:lnTo>
                    <a:pt x="67" y="160"/>
                  </a:lnTo>
                  <a:lnTo>
                    <a:pt x="69" y="164"/>
                  </a:lnTo>
                  <a:lnTo>
                    <a:pt x="73" y="164"/>
                  </a:lnTo>
                  <a:lnTo>
                    <a:pt x="75" y="162"/>
                  </a:lnTo>
                  <a:lnTo>
                    <a:pt x="77" y="162"/>
                  </a:lnTo>
                  <a:lnTo>
                    <a:pt x="79" y="164"/>
                  </a:lnTo>
                  <a:lnTo>
                    <a:pt x="83" y="164"/>
                  </a:lnTo>
                  <a:lnTo>
                    <a:pt x="87" y="164"/>
                  </a:lnTo>
                  <a:lnTo>
                    <a:pt x="93" y="164"/>
                  </a:lnTo>
                  <a:lnTo>
                    <a:pt x="97" y="165"/>
                  </a:lnTo>
                  <a:lnTo>
                    <a:pt x="99" y="165"/>
                  </a:lnTo>
                  <a:lnTo>
                    <a:pt x="103" y="164"/>
                  </a:lnTo>
                  <a:lnTo>
                    <a:pt x="103" y="140"/>
                  </a:lnTo>
                  <a:lnTo>
                    <a:pt x="105" y="140"/>
                  </a:lnTo>
                  <a:lnTo>
                    <a:pt x="113" y="136"/>
                  </a:lnTo>
                  <a:lnTo>
                    <a:pt x="113" y="134"/>
                  </a:lnTo>
                  <a:lnTo>
                    <a:pt x="115" y="128"/>
                  </a:lnTo>
                  <a:lnTo>
                    <a:pt x="115" y="122"/>
                  </a:lnTo>
                  <a:lnTo>
                    <a:pt x="117" y="118"/>
                  </a:lnTo>
                  <a:lnTo>
                    <a:pt x="122" y="116"/>
                  </a:lnTo>
                  <a:lnTo>
                    <a:pt x="124" y="112"/>
                  </a:lnTo>
                  <a:lnTo>
                    <a:pt x="126" y="108"/>
                  </a:lnTo>
                  <a:lnTo>
                    <a:pt x="132" y="106"/>
                  </a:lnTo>
                  <a:lnTo>
                    <a:pt x="140" y="104"/>
                  </a:lnTo>
                  <a:lnTo>
                    <a:pt x="146" y="98"/>
                  </a:lnTo>
                  <a:lnTo>
                    <a:pt x="150" y="98"/>
                  </a:lnTo>
                  <a:lnTo>
                    <a:pt x="150" y="97"/>
                  </a:lnTo>
                  <a:lnTo>
                    <a:pt x="152" y="97"/>
                  </a:lnTo>
                  <a:lnTo>
                    <a:pt x="154" y="97"/>
                  </a:lnTo>
                  <a:lnTo>
                    <a:pt x="160" y="95"/>
                  </a:lnTo>
                  <a:lnTo>
                    <a:pt x="162" y="93"/>
                  </a:lnTo>
                  <a:lnTo>
                    <a:pt x="164" y="89"/>
                  </a:lnTo>
                  <a:lnTo>
                    <a:pt x="162" y="87"/>
                  </a:lnTo>
                  <a:lnTo>
                    <a:pt x="158" y="85"/>
                  </a:lnTo>
                  <a:lnTo>
                    <a:pt x="154" y="83"/>
                  </a:lnTo>
                  <a:lnTo>
                    <a:pt x="152" y="83"/>
                  </a:lnTo>
                  <a:lnTo>
                    <a:pt x="150" y="83"/>
                  </a:lnTo>
                  <a:lnTo>
                    <a:pt x="144" y="79"/>
                  </a:lnTo>
                  <a:lnTo>
                    <a:pt x="144" y="77"/>
                  </a:lnTo>
                  <a:lnTo>
                    <a:pt x="142" y="69"/>
                  </a:lnTo>
                  <a:lnTo>
                    <a:pt x="144" y="65"/>
                  </a:lnTo>
                  <a:lnTo>
                    <a:pt x="144" y="63"/>
                  </a:lnTo>
                  <a:lnTo>
                    <a:pt x="142" y="63"/>
                  </a:lnTo>
                  <a:lnTo>
                    <a:pt x="140" y="59"/>
                  </a:lnTo>
                  <a:lnTo>
                    <a:pt x="136" y="55"/>
                  </a:lnTo>
                  <a:lnTo>
                    <a:pt x="134" y="53"/>
                  </a:lnTo>
                  <a:lnTo>
                    <a:pt x="132" y="45"/>
                  </a:lnTo>
                  <a:lnTo>
                    <a:pt x="126" y="41"/>
                  </a:lnTo>
                  <a:lnTo>
                    <a:pt x="124" y="39"/>
                  </a:lnTo>
                  <a:lnTo>
                    <a:pt x="122" y="37"/>
                  </a:lnTo>
                  <a:lnTo>
                    <a:pt x="122" y="35"/>
                  </a:lnTo>
                  <a:lnTo>
                    <a:pt x="122" y="37"/>
                  </a:lnTo>
                  <a:lnTo>
                    <a:pt x="120" y="37"/>
                  </a:lnTo>
                  <a:lnTo>
                    <a:pt x="117" y="37"/>
                  </a:lnTo>
                  <a:lnTo>
                    <a:pt x="115" y="37"/>
                  </a:lnTo>
                  <a:lnTo>
                    <a:pt x="115" y="35"/>
                  </a:lnTo>
                  <a:lnTo>
                    <a:pt x="113" y="32"/>
                  </a:lnTo>
                  <a:lnTo>
                    <a:pt x="105" y="26"/>
                  </a:lnTo>
                  <a:lnTo>
                    <a:pt x="103" y="20"/>
                  </a:lnTo>
                  <a:lnTo>
                    <a:pt x="103" y="16"/>
                  </a:lnTo>
                  <a:lnTo>
                    <a:pt x="99" y="12"/>
                  </a:lnTo>
                  <a:lnTo>
                    <a:pt x="97" y="10"/>
                  </a:lnTo>
                  <a:lnTo>
                    <a:pt x="95" y="8"/>
                  </a:lnTo>
                  <a:lnTo>
                    <a:pt x="95" y="6"/>
                  </a:lnTo>
                  <a:lnTo>
                    <a:pt x="93" y="0"/>
                  </a:lnTo>
                  <a:lnTo>
                    <a:pt x="89" y="0"/>
                  </a:lnTo>
                  <a:lnTo>
                    <a:pt x="87" y="0"/>
                  </a:lnTo>
                  <a:lnTo>
                    <a:pt x="85" y="2"/>
                  </a:lnTo>
                  <a:lnTo>
                    <a:pt x="83" y="6"/>
                  </a:lnTo>
                  <a:lnTo>
                    <a:pt x="79" y="6"/>
                  </a:lnTo>
                  <a:lnTo>
                    <a:pt x="77" y="2"/>
                  </a:lnTo>
                  <a:lnTo>
                    <a:pt x="75" y="6"/>
                  </a:lnTo>
                  <a:lnTo>
                    <a:pt x="75" y="8"/>
                  </a:lnTo>
                  <a:lnTo>
                    <a:pt x="73" y="8"/>
                  </a:lnTo>
                  <a:lnTo>
                    <a:pt x="69" y="8"/>
                  </a:lnTo>
                  <a:lnTo>
                    <a:pt x="32" y="10"/>
                  </a:lnTo>
                  <a:lnTo>
                    <a:pt x="20" y="10"/>
                  </a:lnTo>
                  <a:lnTo>
                    <a:pt x="20" y="83"/>
                  </a:lnTo>
                  <a:lnTo>
                    <a:pt x="0" y="83"/>
                  </a:lnTo>
                  <a:lnTo>
                    <a:pt x="0" y="156"/>
                  </a:lnTo>
                  <a:lnTo>
                    <a:pt x="0" y="156"/>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036" name="Freeform 780">
              <a:extLst>
                <a:ext uri="{FF2B5EF4-FFF2-40B4-BE49-F238E27FC236}">
                  <a16:creationId xmlns:a16="http://schemas.microsoft.com/office/drawing/2014/main" id="{29CA3F98-C3E4-2542-B4E9-47A266E75ED6}"/>
                </a:ext>
              </a:extLst>
            </p:cNvPr>
            <p:cNvSpPr>
              <a:spLocks/>
            </p:cNvSpPr>
            <p:nvPr/>
          </p:nvSpPr>
          <p:spPr bwMode="gray">
            <a:xfrm>
              <a:off x="5076826" y="4260845"/>
              <a:ext cx="74613" cy="220663"/>
            </a:xfrm>
            <a:custGeom>
              <a:avLst/>
              <a:gdLst/>
              <a:ahLst/>
              <a:cxnLst>
                <a:cxn ang="0">
                  <a:pos x="34" y="130"/>
                </a:cxn>
                <a:cxn ang="0">
                  <a:pos x="36" y="110"/>
                </a:cxn>
                <a:cxn ang="0">
                  <a:pos x="30" y="100"/>
                </a:cxn>
                <a:cxn ang="0">
                  <a:pos x="34" y="88"/>
                </a:cxn>
                <a:cxn ang="0">
                  <a:pos x="34" y="78"/>
                </a:cxn>
                <a:cxn ang="0">
                  <a:pos x="36" y="74"/>
                </a:cxn>
                <a:cxn ang="0">
                  <a:pos x="38" y="70"/>
                </a:cxn>
                <a:cxn ang="0">
                  <a:pos x="41" y="63"/>
                </a:cxn>
                <a:cxn ang="0">
                  <a:pos x="43" y="53"/>
                </a:cxn>
                <a:cxn ang="0">
                  <a:pos x="45" y="45"/>
                </a:cxn>
                <a:cxn ang="0">
                  <a:pos x="45" y="43"/>
                </a:cxn>
                <a:cxn ang="0">
                  <a:pos x="45" y="35"/>
                </a:cxn>
                <a:cxn ang="0">
                  <a:pos x="45" y="25"/>
                </a:cxn>
                <a:cxn ang="0">
                  <a:pos x="43" y="21"/>
                </a:cxn>
                <a:cxn ang="0">
                  <a:pos x="43" y="13"/>
                </a:cxn>
                <a:cxn ang="0">
                  <a:pos x="34" y="5"/>
                </a:cxn>
                <a:cxn ang="0">
                  <a:pos x="30" y="2"/>
                </a:cxn>
                <a:cxn ang="0">
                  <a:pos x="24" y="0"/>
                </a:cxn>
                <a:cxn ang="0">
                  <a:pos x="16" y="13"/>
                </a:cxn>
                <a:cxn ang="0">
                  <a:pos x="8" y="19"/>
                </a:cxn>
                <a:cxn ang="0">
                  <a:pos x="6" y="21"/>
                </a:cxn>
                <a:cxn ang="0">
                  <a:pos x="0" y="39"/>
                </a:cxn>
                <a:cxn ang="0">
                  <a:pos x="14" y="45"/>
                </a:cxn>
                <a:cxn ang="0">
                  <a:pos x="14" y="61"/>
                </a:cxn>
                <a:cxn ang="0">
                  <a:pos x="16" y="65"/>
                </a:cxn>
                <a:cxn ang="0">
                  <a:pos x="14" y="82"/>
                </a:cxn>
                <a:cxn ang="0">
                  <a:pos x="16" y="98"/>
                </a:cxn>
                <a:cxn ang="0">
                  <a:pos x="14" y="110"/>
                </a:cxn>
                <a:cxn ang="0">
                  <a:pos x="16" y="122"/>
                </a:cxn>
                <a:cxn ang="0">
                  <a:pos x="16" y="130"/>
                </a:cxn>
                <a:cxn ang="0">
                  <a:pos x="18" y="139"/>
                </a:cxn>
                <a:cxn ang="0">
                  <a:pos x="24" y="132"/>
                </a:cxn>
                <a:cxn ang="0">
                  <a:pos x="34" y="130"/>
                </a:cxn>
              </a:cxnLst>
              <a:rect l="0" t="0" r="r" b="b"/>
              <a:pathLst>
                <a:path w="47" h="139">
                  <a:moveTo>
                    <a:pt x="34" y="130"/>
                  </a:moveTo>
                  <a:lnTo>
                    <a:pt x="34" y="130"/>
                  </a:lnTo>
                  <a:lnTo>
                    <a:pt x="36" y="118"/>
                  </a:lnTo>
                  <a:lnTo>
                    <a:pt x="36" y="110"/>
                  </a:lnTo>
                  <a:lnTo>
                    <a:pt x="34" y="106"/>
                  </a:lnTo>
                  <a:lnTo>
                    <a:pt x="30" y="100"/>
                  </a:lnTo>
                  <a:lnTo>
                    <a:pt x="34" y="92"/>
                  </a:lnTo>
                  <a:lnTo>
                    <a:pt x="34" y="88"/>
                  </a:lnTo>
                  <a:lnTo>
                    <a:pt x="34" y="82"/>
                  </a:lnTo>
                  <a:lnTo>
                    <a:pt x="34" y="78"/>
                  </a:lnTo>
                  <a:lnTo>
                    <a:pt x="34" y="74"/>
                  </a:lnTo>
                  <a:lnTo>
                    <a:pt x="36" y="74"/>
                  </a:lnTo>
                  <a:lnTo>
                    <a:pt x="38" y="74"/>
                  </a:lnTo>
                  <a:lnTo>
                    <a:pt x="38" y="70"/>
                  </a:lnTo>
                  <a:lnTo>
                    <a:pt x="38" y="65"/>
                  </a:lnTo>
                  <a:lnTo>
                    <a:pt x="41" y="63"/>
                  </a:lnTo>
                  <a:lnTo>
                    <a:pt x="43" y="59"/>
                  </a:lnTo>
                  <a:lnTo>
                    <a:pt x="43" y="53"/>
                  </a:lnTo>
                  <a:lnTo>
                    <a:pt x="43" y="49"/>
                  </a:lnTo>
                  <a:lnTo>
                    <a:pt x="45" y="45"/>
                  </a:lnTo>
                  <a:lnTo>
                    <a:pt x="47" y="45"/>
                  </a:lnTo>
                  <a:lnTo>
                    <a:pt x="45" y="43"/>
                  </a:lnTo>
                  <a:lnTo>
                    <a:pt x="45" y="41"/>
                  </a:lnTo>
                  <a:lnTo>
                    <a:pt x="45" y="35"/>
                  </a:lnTo>
                  <a:lnTo>
                    <a:pt x="47" y="31"/>
                  </a:lnTo>
                  <a:lnTo>
                    <a:pt x="45" y="25"/>
                  </a:lnTo>
                  <a:lnTo>
                    <a:pt x="41" y="23"/>
                  </a:lnTo>
                  <a:lnTo>
                    <a:pt x="43" y="21"/>
                  </a:lnTo>
                  <a:lnTo>
                    <a:pt x="43" y="19"/>
                  </a:lnTo>
                  <a:lnTo>
                    <a:pt x="43" y="13"/>
                  </a:lnTo>
                  <a:lnTo>
                    <a:pt x="43" y="11"/>
                  </a:lnTo>
                  <a:lnTo>
                    <a:pt x="34" y="5"/>
                  </a:lnTo>
                  <a:lnTo>
                    <a:pt x="34" y="4"/>
                  </a:lnTo>
                  <a:lnTo>
                    <a:pt x="30" y="2"/>
                  </a:lnTo>
                  <a:lnTo>
                    <a:pt x="26" y="0"/>
                  </a:lnTo>
                  <a:lnTo>
                    <a:pt x="24" y="0"/>
                  </a:lnTo>
                  <a:lnTo>
                    <a:pt x="16" y="9"/>
                  </a:lnTo>
                  <a:lnTo>
                    <a:pt x="16" y="13"/>
                  </a:lnTo>
                  <a:lnTo>
                    <a:pt x="8" y="15"/>
                  </a:lnTo>
                  <a:lnTo>
                    <a:pt x="8" y="19"/>
                  </a:lnTo>
                  <a:lnTo>
                    <a:pt x="8" y="21"/>
                  </a:lnTo>
                  <a:lnTo>
                    <a:pt x="6" y="21"/>
                  </a:lnTo>
                  <a:lnTo>
                    <a:pt x="0" y="21"/>
                  </a:lnTo>
                  <a:lnTo>
                    <a:pt x="0" y="39"/>
                  </a:lnTo>
                  <a:lnTo>
                    <a:pt x="14" y="43"/>
                  </a:lnTo>
                  <a:lnTo>
                    <a:pt x="14" y="45"/>
                  </a:lnTo>
                  <a:lnTo>
                    <a:pt x="14" y="53"/>
                  </a:lnTo>
                  <a:lnTo>
                    <a:pt x="14" y="61"/>
                  </a:lnTo>
                  <a:lnTo>
                    <a:pt x="16" y="63"/>
                  </a:lnTo>
                  <a:lnTo>
                    <a:pt x="16" y="65"/>
                  </a:lnTo>
                  <a:lnTo>
                    <a:pt x="16" y="74"/>
                  </a:lnTo>
                  <a:lnTo>
                    <a:pt x="14" y="82"/>
                  </a:lnTo>
                  <a:lnTo>
                    <a:pt x="16" y="90"/>
                  </a:lnTo>
                  <a:lnTo>
                    <a:pt x="16" y="98"/>
                  </a:lnTo>
                  <a:lnTo>
                    <a:pt x="16" y="102"/>
                  </a:lnTo>
                  <a:lnTo>
                    <a:pt x="14" y="110"/>
                  </a:lnTo>
                  <a:lnTo>
                    <a:pt x="14" y="116"/>
                  </a:lnTo>
                  <a:lnTo>
                    <a:pt x="16" y="122"/>
                  </a:lnTo>
                  <a:lnTo>
                    <a:pt x="16" y="126"/>
                  </a:lnTo>
                  <a:lnTo>
                    <a:pt x="16" y="130"/>
                  </a:lnTo>
                  <a:lnTo>
                    <a:pt x="18" y="137"/>
                  </a:lnTo>
                  <a:lnTo>
                    <a:pt x="18" y="139"/>
                  </a:lnTo>
                  <a:lnTo>
                    <a:pt x="20" y="139"/>
                  </a:lnTo>
                  <a:lnTo>
                    <a:pt x="24" y="132"/>
                  </a:lnTo>
                  <a:lnTo>
                    <a:pt x="34" y="130"/>
                  </a:lnTo>
                  <a:lnTo>
                    <a:pt x="34" y="13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037" name="Freeform 781">
              <a:extLst>
                <a:ext uri="{FF2B5EF4-FFF2-40B4-BE49-F238E27FC236}">
                  <a16:creationId xmlns:a16="http://schemas.microsoft.com/office/drawing/2014/main" id="{969FCA3A-1E82-B443-A737-53F00156C4DB}"/>
                </a:ext>
              </a:extLst>
            </p:cNvPr>
            <p:cNvSpPr>
              <a:spLocks/>
            </p:cNvSpPr>
            <p:nvPr/>
          </p:nvSpPr>
          <p:spPr bwMode="gray">
            <a:xfrm>
              <a:off x="5376865" y="4806945"/>
              <a:ext cx="28574" cy="31750"/>
            </a:xfrm>
            <a:custGeom>
              <a:avLst/>
              <a:gdLst/>
              <a:ahLst/>
              <a:cxnLst>
                <a:cxn ang="0">
                  <a:pos x="4" y="20"/>
                </a:cxn>
                <a:cxn ang="0">
                  <a:pos x="12" y="14"/>
                </a:cxn>
                <a:cxn ang="0">
                  <a:pos x="12" y="10"/>
                </a:cxn>
                <a:cxn ang="0">
                  <a:pos x="12" y="8"/>
                </a:cxn>
                <a:cxn ang="0">
                  <a:pos x="16" y="4"/>
                </a:cxn>
                <a:cxn ang="0">
                  <a:pos x="18" y="2"/>
                </a:cxn>
                <a:cxn ang="0">
                  <a:pos x="16" y="0"/>
                </a:cxn>
                <a:cxn ang="0">
                  <a:pos x="12" y="0"/>
                </a:cxn>
                <a:cxn ang="0">
                  <a:pos x="10" y="0"/>
                </a:cxn>
                <a:cxn ang="0">
                  <a:pos x="8" y="4"/>
                </a:cxn>
                <a:cxn ang="0">
                  <a:pos x="10" y="4"/>
                </a:cxn>
                <a:cxn ang="0">
                  <a:pos x="4" y="4"/>
                </a:cxn>
                <a:cxn ang="0">
                  <a:pos x="0" y="4"/>
                </a:cxn>
                <a:cxn ang="0">
                  <a:pos x="0" y="8"/>
                </a:cxn>
                <a:cxn ang="0">
                  <a:pos x="0" y="12"/>
                </a:cxn>
                <a:cxn ang="0">
                  <a:pos x="0" y="18"/>
                </a:cxn>
                <a:cxn ang="0">
                  <a:pos x="4" y="20"/>
                </a:cxn>
                <a:cxn ang="0">
                  <a:pos x="4" y="20"/>
                </a:cxn>
              </a:cxnLst>
              <a:rect l="0" t="0" r="r" b="b"/>
              <a:pathLst>
                <a:path w="18" h="20">
                  <a:moveTo>
                    <a:pt x="4" y="20"/>
                  </a:moveTo>
                  <a:lnTo>
                    <a:pt x="12" y="14"/>
                  </a:lnTo>
                  <a:lnTo>
                    <a:pt x="12" y="10"/>
                  </a:lnTo>
                  <a:lnTo>
                    <a:pt x="12" y="8"/>
                  </a:lnTo>
                  <a:lnTo>
                    <a:pt x="16" y="4"/>
                  </a:lnTo>
                  <a:lnTo>
                    <a:pt x="18" y="2"/>
                  </a:lnTo>
                  <a:lnTo>
                    <a:pt x="16" y="0"/>
                  </a:lnTo>
                  <a:lnTo>
                    <a:pt x="12" y="0"/>
                  </a:lnTo>
                  <a:lnTo>
                    <a:pt x="10" y="0"/>
                  </a:lnTo>
                  <a:lnTo>
                    <a:pt x="8" y="4"/>
                  </a:lnTo>
                  <a:lnTo>
                    <a:pt x="10" y="4"/>
                  </a:lnTo>
                  <a:lnTo>
                    <a:pt x="4" y="4"/>
                  </a:lnTo>
                  <a:lnTo>
                    <a:pt x="0" y="4"/>
                  </a:lnTo>
                  <a:lnTo>
                    <a:pt x="0" y="8"/>
                  </a:lnTo>
                  <a:lnTo>
                    <a:pt x="0" y="12"/>
                  </a:lnTo>
                  <a:lnTo>
                    <a:pt x="0" y="18"/>
                  </a:lnTo>
                  <a:lnTo>
                    <a:pt x="4" y="20"/>
                  </a:lnTo>
                  <a:lnTo>
                    <a:pt x="4" y="2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038" name="Freeform 782">
              <a:extLst>
                <a:ext uri="{FF2B5EF4-FFF2-40B4-BE49-F238E27FC236}">
                  <a16:creationId xmlns:a16="http://schemas.microsoft.com/office/drawing/2014/main" id="{D0478CE9-1316-784C-A7E8-43948E3D42BC}"/>
                </a:ext>
              </a:extLst>
            </p:cNvPr>
            <p:cNvSpPr>
              <a:spLocks/>
            </p:cNvSpPr>
            <p:nvPr/>
          </p:nvSpPr>
          <p:spPr bwMode="gray">
            <a:xfrm>
              <a:off x="5373689" y="4854569"/>
              <a:ext cx="331788" cy="412750"/>
            </a:xfrm>
            <a:custGeom>
              <a:avLst/>
              <a:gdLst/>
              <a:ahLst/>
              <a:cxnLst>
                <a:cxn ang="0">
                  <a:pos x="12" y="18"/>
                </a:cxn>
                <a:cxn ang="0">
                  <a:pos x="22" y="39"/>
                </a:cxn>
                <a:cxn ang="0">
                  <a:pos x="28" y="51"/>
                </a:cxn>
                <a:cxn ang="0">
                  <a:pos x="30" y="63"/>
                </a:cxn>
                <a:cxn ang="0">
                  <a:pos x="28" y="69"/>
                </a:cxn>
                <a:cxn ang="0">
                  <a:pos x="28" y="89"/>
                </a:cxn>
                <a:cxn ang="0">
                  <a:pos x="32" y="106"/>
                </a:cxn>
                <a:cxn ang="0">
                  <a:pos x="32" y="140"/>
                </a:cxn>
                <a:cxn ang="0">
                  <a:pos x="22" y="156"/>
                </a:cxn>
                <a:cxn ang="0">
                  <a:pos x="14" y="165"/>
                </a:cxn>
                <a:cxn ang="0">
                  <a:pos x="12" y="189"/>
                </a:cxn>
                <a:cxn ang="0">
                  <a:pos x="6" y="199"/>
                </a:cxn>
                <a:cxn ang="0">
                  <a:pos x="0" y="221"/>
                </a:cxn>
                <a:cxn ang="0">
                  <a:pos x="0" y="234"/>
                </a:cxn>
                <a:cxn ang="0">
                  <a:pos x="12" y="240"/>
                </a:cxn>
                <a:cxn ang="0">
                  <a:pos x="20" y="238"/>
                </a:cxn>
                <a:cxn ang="0">
                  <a:pos x="32" y="240"/>
                </a:cxn>
                <a:cxn ang="0">
                  <a:pos x="111" y="248"/>
                </a:cxn>
                <a:cxn ang="0">
                  <a:pos x="115" y="252"/>
                </a:cxn>
                <a:cxn ang="0">
                  <a:pos x="124" y="252"/>
                </a:cxn>
                <a:cxn ang="0">
                  <a:pos x="132" y="256"/>
                </a:cxn>
                <a:cxn ang="0">
                  <a:pos x="148" y="258"/>
                </a:cxn>
                <a:cxn ang="0">
                  <a:pos x="189" y="252"/>
                </a:cxn>
                <a:cxn ang="0">
                  <a:pos x="182" y="240"/>
                </a:cxn>
                <a:cxn ang="0">
                  <a:pos x="172" y="221"/>
                </a:cxn>
                <a:cxn ang="0">
                  <a:pos x="207" y="146"/>
                </a:cxn>
                <a:cxn ang="0">
                  <a:pos x="207" y="126"/>
                </a:cxn>
                <a:cxn ang="0">
                  <a:pos x="207" y="108"/>
                </a:cxn>
                <a:cxn ang="0">
                  <a:pos x="187" y="110"/>
                </a:cxn>
                <a:cxn ang="0">
                  <a:pos x="178" y="102"/>
                </a:cxn>
                <a:cxn ang="0">
                  <a:pos x="178" y="89"/>
                </a:cxn>
                <a:cxn ang="0">
                  <a:pos x="176" y="77"/>
                </a:cxn>
                <a:cxn ang="0">
                  <a:pos x="170" y="63"/>
                </a:cxn>
                <a:cxn ang="0">
                  <a:pos x="170" y="49"/>
                </a:cxn>
                <a:cxn ang="0">
                  <a:pos x="168" y="37"/>
                </a:cxn>
                <a:cxn ang="0">
                  <a:pos x="152" y="31"/>
                </a:cxn>
                <a:cxn ang="0">
                  <a:pos x="142" y="27"/>
                </a:cxn>
                <a:cxn ang="0">
                  <a:pos x="130" y="29"/>
                </a:cxn>
                <a:cxn ang="0">
                  <a:pos x="132" y="41"/>
                </a:cxn>
                <a:cxn ang="0">
                  <a:pos x="124" y="41"/>
                </a:cxn>
                <a:cxn ang="0">
                  <a:pos x="117" y="47"/>
                </a:cxn>
                <a:cxn ang="0">
                  <a:pos x="103" y="41"/>
                </a:cxn>
                <a:cxn ang="0">
                  <a:pos x="97" y="22"/>
                </a:cxn>
                <a:cxn ang="0">
                  <a:pos x="95" y="0"/>
                </a:cxn>
                <a:cxn ang="0">
                  <a:pos x="32" y="0"/>
                </a:cxn>
                <a:cxn ang="0">
                  <a:pos x="14" y="10"/>
                </a:cxn>
              </a:cxnLst>
              <a:rect l="0" t="0" r="r" b="b"/>
              <a:pathLst>
                <a:path w="209" h="260">
                  <a:moveTo>
                    <a:pt x="12" y="10"/>
                  </a:moveTo>
                  <a:lnTo>
                    <a:pt x="12" y="10"/>
                  </a:lnTo>
                  <a:lnTo>
                    <a:pt x="12" y="18"/>
                  </a:lnTo>
                  <a:lnTo>
                    <a:pt x="18" y="29"/>
                  </a:lnTo>
                  <a:lnTo>
                    <a:pt x="22" y="33"/>
                  </a:lnTo>
                  <a:lnTo>
                    <a:pt x="22" y="39"/>
                  </a:lnTo>
                  <a:lnTo>
                    <a:pt x="22" y="43"/>
                  </a:lnTo>
                  <a:lnTo>
                    <a:pt x="28" y="49"/>
                  </a:lnTo>
                  <a:lnTo>
                    <a:pt x="28" y="51"/>
                  </a:lnTo>
                  <a:lnTo>
                    <a:pt x="24" y="57"/>
                  </a:lnTo>
                  <a:lnTo>
                    <a:pt x="30" y="61"/>
                  </a:lnTo>
                  <a:lnTo>
                    <a:pt x="30" y="63"/>
                  </a:lnTo>
                  <a:lnTo>
                    <a:pt x="28" y="63"/>
                  </a:lnTo>
                  <a:lnTo>
                    <a:pt x="28" y="67"/>
                  </a:lnTo>
                  <a:lnTo>
                    <a:pt x="28" y="69"/>
                  </a:lnTo>
                  <a:lnTo>
                    <a:pt x="24" y="71"/>
                  </a:lnTo>
                  <a:lnTo>
                    <a:pt x="24" y="83"/>
                  </a:lnTo>
                  <a:lnTo>
                    <a:pt x="28" y="89"/>
                  </a:lnTo>
                  <a:lnTo>
                    <a:pt x="28" y="92"/>
                  </a:lnTo>
                  <a:lnTo>
                    <a:pt x="24" y="96"/>
                  </a:lnTo>
                  <a:lnTo>
                    <a:pt x="32" y="106"/>
                  </a:lnTo>
                  <a:lnTo>
                    <a:pt x="34" y="112"/>
                  </a:lnTo>
                  <a:lnTo>
                    <a:pt x="34" y="122"/>
                  </a:lnTo>
                  <a:lnTo>
                    <a:pt x="32" y="140"/>
                  </a:lnTo>
                  <a:lnTo>
                    <a:pt x="28" y="148"/>
                  </a:lnTo>
                  <a:lnTo>
                    <a:pt x="22" y="150"/>
                  </a:lnTo>
                  <a:lnTo>
                    <a:pt x="22" y="156"/>
                  </a:lnTo>
                  <a:lnTo>
                    <a:pt x="22" y="158"/>
                  </a:lnTo>
                  <a:lnTo>
                    <a:pt x="20" y="161"/>
                  </a:lnTo>
                  <a:lnTo>
                    <a:pt x="14" y="165"/>
                  </a:lnTo>
                  <a:lnTo>
                    <a:pt x="12" y="171"/>
                  </a:lnTo>
                  <a:lnTo>
                    <a:pt x="12" y="177"/>
                  </a:lnTo>
                  <a:lnTo>
                    <a:pt x="12" y="189"/>
                  </a:lnTo>
                  <a:lnTo>
                    <a:pt x="10" y="191"/>
                  </a:lnTo>
                  <a:lnTo>
                    <a:pt x="6" y="195"/>
                  </a:lnTo>
                  <a:lnTo>
                    <a:pt x="6" y="199"/>
                  </a:lnTo>
                  <a:lnTo>
                    <a:pt x="2" y="207"/>
                  </a:lnTo>
                  <a:lnTo>
                    <a:pt x="0" y="215"/>
                  </a:lnTo>
                  <a:lnTo>
                    <a:pt x="0" y="221"/>
                  </a:lnTo>
                  <a:lnTo>
                    <a:pt x="2" y="228"/>
                  </a:lnTo>
                  <a:lnTo>
                    <a:pt x="0" y="230"/>
                  </a:lnTo>
                  <a:lnTo>
                    <a:pt x="0" y="234"/>
                  </a:lnTo>
                  <a:lnTo>
                    <a:pt x="0" y="240"/>
                  </a:lnTo>
                  <a:lnTo>
                    <a:pt x="4" y="240"/>
                  </a:lnTo>
                  <a:lnTo>
                    <a:pt x="12" y="240"/>
                  </a:lnTo>
                  <a:lnTo>
                    <a:pt x="14" y="240"/>
                  </a:lnTo>
                  <a:lnTo>
                    <a:pt x="18" y="238"/>
                  </a:lnTo>
                  <a:lnTo>
                    <a:pt x="20" y="238"/>
                  </a:lnTo>
                  <a:lnTo>
                    <a:pt x="22" y="236"/>
                  </a:lnTo>
                  <a:lnTo>
                    <a:pt x="28" y="238"/>
                  </a:lnTo>
                  <a:lnTo>
                    <a:pt x="32" y="240"/>
                  </a:lnTo>
                  <a:lnTo>
                    <a:pt x="105" y="244"/>
                  </a:lnTo>
                  <a:lnTo>
                    <a:pt x="107" y="246"/>
                  </a:lnTo>
                  <a:lnTo>
                    <a:pt x="111" y="248"/>
                  </a:lnTo>
                  <a:lnTo>
                    <a:pt x="113" y="250"/>
                  </a:lnTo>
                  <a:lnTo>
                    <a:pt x="115" y="250"/>
                  </a:lnTo>
                  <a:lnTo>
                    <a:pt x="115" y="252"/>
                  </a:lnTo>
                  <a:lnTo>
                    <a:pt x="117" y="252"/>
                  </a:lnTo>
                  <a:lnTo>
                    <a:pt x="120" y="252"/>
                  </a:lnTo>
                  <a:lnTo>
                    <a:pt x="124" y="252"/>
                  </a:lnTo>
                  <a:lnTo>
                    <a:pt x="126" y="256"/>
                  </a:lnTo>
                  <a:lnTo>
                    <a:pt x="130" y="256"/>
                  </a:lnTo>
                  <a:lnTo>
                    <a:pt x="132" y="256"/>
                  </a:lnTo>
                  <a:lnTo>
                    <a:pt x="136" y="256"/>
                  </a:lnTo>
                  <a:lnTo>
                    <a:pt x="140" y="256"/>
                  </a:lnTo>
                  <a:lnTo>
                    <a:pt x="148" y="258"/>
                  </a:lnTo>
                  <a:lnTo>
                    <a:pt x="152" y="260"/>
                  </a:lnTo>
                  <a:lnTo>
                    <a:pt x="191" y="252"/>
                  </a:lnTo>
                  <a:lnTo>
                    <a:pt x="189" y="252"/>
                  </a:lnTo>
                  <a:lnTo>
                    <a:pt x="187" y="248"/>
                  </a:lnTo>
                  <a:lnTo>
                    <a:pt x="187" y="246"/>
                  </a:lnTo>
                  <a:lnTo>
                    <a:pt x="182" y="240"/>
                  </a:lnTo>
                  <a:lnTo>
                    <a:pt x="178" y="234"/>
                  </a:lnTo>
                  <a:lnTo>
                    <a:pt x="176" y="228"/>
                  </a:lnTo>
                  <a:lnTo>
                    <a:pt x="172" y="221"/>
                  </a:lnTo>
                  <a:lnTo>
                    <a:pt x="170" y="219"/>
                  </a:lnTo>
                  <a:lnTo>
                    <a:pt x="170" y="146"/>
                  </a:lnTo>
                  <a:lnTo>
                    <a:pt x="207" y="146"/>
                  </a:lnTo>
                  <a:lnTo>
                    <a:pt x="207" y="140"/>
                  </a:lnTo>
                  <a:lnTo>
                    <a:pt x="207" y="130"/>
                  </a:lnTo>
                  <a:lnTo>
                    <a:pt x="207" y="126"/>
                  </a:lnTo>
                  <a:lnTo>
                    <a:pt x="209" y="120"/>
                  </a:lnTo>
                  <a:lnTo>
                    <a:pt x="209" y="112"/>
                  </a:lnTo>
                  <a:lnTo>
                    <a:pt x="207" y="108"/>
                  </a:lnTo>
                  <a:lnTo>
                    <a:pt x="195" y="108"/>
                  </a:lnTo>
                  <a:lnTo>
                    <a:pt x="191" y="108"/>
                  </a:lnTo>
                  <a:lnTo>
                    <a:pt x="187" y="110"/>
                  </a:lnTo>
                  <a:lnTo>
                    <a:pt x="185" y="112"/>
                  </a:lnTo>
                  <a:lnTo>
                    <a:pt x="180" y="108"/>
                  </a:lnTo>
                  <a:lnTo>
                    <a:pt x="178" y="102"/>
                  </a:lnTo>
                  <a:lnTo>
                    <a:pt x="178" y="98"/>
                  </a:lnTo>
                  <a:lnTo>
                    <a:pt x="178" y="92"/>
                  </a:lnTo>
                  <a:lnTo>
                    <a:pt x="178" y="89"/>
                  </a:lnTo>
                  <a:lnTo>
                    <a:pt x="180" y="83"/>
                  </a:lnTo>
                  <a:lnTo>
                    <a:pt x="178" y="79"/>
                  </a:lnTo>
                  <a:lnTo>
                    <a:pt x="176" y="77"/>
                  </a:lnTo>
                  <a:lnTo>
                    <a:pt x="176" y="73"/>
                  </a:lnTo>
                  <a:lnTo>
                    <a:pt x="172" y="69"/>
                  </a:lnTo>
                  <a:lnTo>
                    <a:pt x="170" y="63"/>
                  </a:lnTo>
                  <a:lnTo>
                    <a:pt x="170" y="59"/>
                  </a:lnTo>
                  <a:lnTo>
                    <a:pt x="170" y="51"/>
                  </a:lnTo>
                  <a:lnTo>
                    <a:pt x="170" y="49"/>
                  </a:lnTo>
                  <a:lnTo>
                    <a:pt x="168" y="47"/>
                  </a:lnTo>
                  <a:lnTo>
                    <a:pt x="168" y="43"/>
                  </a:lnTo>
                  <a:lnTo>
                    <a:pt x="168" y="37"/>
                  </a:lnTo>
                  <a:lnTo>
                    <a:pt x="164" y="31"/>
                  </a:lnTo>
                  <a:lnTo>
                    <a:pt x="160" y="31"/>
                  </a:lnTo>
                  <a:lnTo>
                    <a:pt x="152" y="31"/>
                  </a:lnTo>
                  <a:lnTo>
                    <a:pt x="152" y="27"/>
                  </a:lnTo>
                  <a:lnTo>
                    <a:pt x="150" y="27"/>
                  </a:lnTo>
                  <a:lnTo>
                    <a:pt x="142" y="27"/>
                  </a:lnTo>
                  <a:lnTo>
                    <a:pt x="134" y="24"/>
                  </a:lnTo>
                  <a:lnTo>
                    <a:pt x="132" y="27"/>
                  </a:lnTo>
                  <a:lnTo>
                    <a:pt x="130" y="29"/>
                  </a:lnTo>
                  <a:lnTo>
                    <a:pt x="130" y="33"/>
                  </a:lnTo>
                  <a:lnTo>
                    <a:pt x="132" y="39"/>
                  </a:lnTo>
                  <a:lnTo>
                    <a:pt x="132" y="41"/>
                  </a:lnTo>
                  <a:lnTo>
                    <a:pt x="130" y="43"/>
                  </a:lnTo>
                  <a:lnTo>
                    <a:pt x="126" y="43"/>
                  </a:lnTo>
                  <a:lnTo>
                    <a:pt x="124" y="41"/>
                  </a:lnTo>
                  <a:lnTo>
                    <a:pt x="122" y="43"/>
                  </a:lnTo>
                  <a:lnTo>
                    <a:pt x="120" y="47"/>
                  </a:lnTo>
                  <a:lnTo>
                    <a:pt x="117" y="47"/>
                  </a:lnTo>
                  <a:lnTo>
                    <a:pt x="111" y="47"/>
                  </a:lnTo>
                  <a:lnTo>
                    <a:pt x="105" y="43"/>
                  </a:lnTo>
                  <a:lnTo>
                    <a:pt x="103" y="41"/>
                  </a:lnTo>
                  <a:lnTo>
                    <a:pt x="99" y="33"/>
                  </a:lnTo>
                  <a:lnTo>
                    <a:pt x="99" y="27"/>
                  </a:lnTo>
                  <a:lnTo>
                    <a:pt x="97" y="22"/>
                  </a:lnTo>
                  <a:lnTo>
                    <a:pt x="97" y="18"/>
                  </a:lnTo>
                  <a:lnTo>
                    <a:pt x="97" y="12"/>
                  </a:lnTo>
                  <a:lnTo>
                    <a:pt x="95" y="0"/>
                  </a:lnTo>
                  <a:lnTo>
                    <a:pt x="59" y="2"/>
                  </a:lnTo>
                  <a:lnTo>
                    <a:pt x="40" y="0"/>
                  </a:lnTo>
                  <a:lnTo>
                    <a:pt x="32" y="0"/>
                  </a:lnTo>
                  <a:lnTo>
                    <a:pt x="28" y="2"/>
                  </a:lnTo>
                  <a:lnTo>
                    <a:pt x="22" y="4"/>
                  </a:lnTo>
                  <a:lnTo>
                    <a:pt x="14" y="10"/>
                  </a:lnTo>
                  <a:lnTo>
                    <a:pt x="12" y="1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039" name="Freeform 783">
              <a:extLst>
                <a:ext uri="{FF2B5EF4-FFF2-40B4-BE49-F238E27FC236}">
                  <a16:creationId xmlns:a16="http://schemas.microsoft.com/office/drawing/2014/main" id="{09D9078A-F38B-5A49-81E0-9F51D6C7E815}"/>
                </a:ext>
              </a:extLst>
            </p:cNvPr>
            <p:cNvSpPr>
              <a:spLocks/>
            </p:cNvSpPr>
            <p:nvPr/>
          </p:nvSpPr>
          <p:spPr bwMode="gray">
            <a:xfrm>
              <a:off x="5373689" y="4854569"/>
              <a:ext cx="331788" cy="412750"/>
            </a:xfrm>
            <a:custGeom>
              <a:avLst/>
              <a:gdLst/>
              <a:ahLst/>
              <a:cxnLst>
                <a:cxn ang="0">
                  <a:pos x="12" y="18"/>
                </a:cxn>
                <a:cxn ang="0">
                  <a:pos x="22" y="39"/>
                </a:cxn>
                <a:cxn ang="0">
                  <a:pos x="28" y="51"/>
                </a:cxn>
                <a:cxn ang="0">
                  <a:pos x="30" y="63"/>
                </a:cxn>
                <a:cxn ang="0">
                  <a:pos x="28" y="69"/>
                </a:cxn>
                <a:cxn ang="0">
                  <a:pos x="28" y="89"/>
                </a:cxn>
                <a:cxn ang="0">
                  <a:pos x="32" y="106"/>
                </a:cxn>
                <a:cxn ang="0">
                  <a:pos x="32" y="140"/>
                </a:cxn>
                <a:cxn ang="0">
                  <a:pos x="22" y="156"/>
                </a:cxn>
                <a:cxn ang="0">
                  <a:pos x="14" y="165"/>
                </a:cxn>
                <a:cxn ang="0">
                  <a:pos x="12" y="189"/>
                </a:cxn>
                <a:cxn ang="0">
                  <a:pos x="6" y="199"/>
                </a:cxn>
                <a:cxn ang="0">
                  <a:pos x="0" y="221"/>
                </a:cxn>
                <a:cxn ang="0">
                  <a:pos x="0" y="234"/>
                </a:cxn>
                <a:cxn ang="0">
                  <a:pos x="12" y="240"/>
                </a:cxn>
                <a:cxn ang="0">
                  <a:pos x="20" y="238"/>
                </a:cxn>
                <a:cxn ang="0">
                  <a:pos x="32" y="240"/>
                </a:cxn>
                <a:cxn ang="0">
                  <a:pos x="111" y="248"/>
                </a:cxn>
                <a:cxn ang="0">
                  <a:pos x="115" y="252"/>
                </a:cxn>
                <a:cxn ang="0">
                  <a:pos x="124" y="252"/>
                </a:cxn>
                <a:cxn ang="0">
                  <a:pos x="132" y="256"/>
                </a:cxn>
                <a:cxn ang="0">
                  <a:pos x="148" y="258"/>
                </a:cxn>
                <a:cxn ang="0">
                  <a:pos x="189" y="252"/>
                </a:cxn>
                <a:cxn ang="0">
                  <a:pos x="182" y="240"/>
                </a:cxn>
                <a:cxn ang="0">
                  <a:pos x="172" y="221"/>
                </a:cxn>
                <a:cxn ang="0">
                  <a:pos x="207" y="146"/>
                </a:cxn>
                <a:cxn ang="0">
                  <a:pos x="207" y="126"/>
                </a:cxn>
                <a:cxn ang="0">
                  <a:pos x="207" y="108"/>
                </a:cxn>
                <a:cxn ang="0">
                  <a:pos x="187" y="110"/>
                </a:cxn>
                <a:cxn ang="0">
                  <a:pos x="178" y="102"/>
                </a:cxn>
                <a:cxn ang="0">
                  <a:pos x="178" y="89"/>
                </a:cxn>
                <a:cxn ang="0">
                  <a:pos x="176" y="77"/>
                </a:cxn>
                <a:cxn ang="0">
                  <a:pos x="170" y="63"/>
                </a:cxn>
                <a:cxn ang="0">
                  <a:pos x="170" y="49"/>
                </a:cxn>
                <a:cxn ang="0">
                  <a:pos x="168" y="37"/>
                </a:cxn>
                <a:cxn ang="0">
                  <a:pos x="152" y="31"/>
                </a:cxn>
                <a:cxn ang="0">
                  <a:pos x="142" y="27"/>
                </a:cxn>
                <a:cxn ang="0">
                  <a:pos x="130" y="29"/>
                </a:cxn>
                <a:cxn ang="0">
                  <a:pos x="132" y="41"/>
                </a:cxn>
                <a:cxn ang="0">
                  <a:pos x="124" y="41"/>
                </a:cxn>
                <a:cxn ang="0">
                  <a:pos x="117" y="47"/>
                </a:cxn>
                <a:cxn ang="0">
                  <a:pos x="103" y="41"/>
                </a:cxn>
                <a:cxn ang="0">
                  <a:pos x="97" y="22"/>
                </a:cxn>
                <a:cxn ang="0">
                  <a:pos x="95" y="0"/>
                </a:cxn>
                <a:cxn ang="0">
                  <a:pos x="32" y="0"/>
                </a:cxn>
                <a:cxn ang="0">
                  <a:pos x="14" y="10"/>
                </a:cxn>
              </a:cxnLst>
              <a:rect l="0" t="0" r="r" b="b"/>
              <a:pathLst>
                <a:path w="209" h="260">
                  <a:moveTo>
                    <a:pt x="12" y="10"/>
                  </a:moveTo>
                  <a:lnTo>
                    <a:pt x="12" y="10"/>
                  </a:lnTo>
                  <a:lnTo>
                    <a:pt x="12" y="18"/>
                  </a:lnTo>
                  <a:lnTo>
                    <a:pt x="18" y="29"/>
                  </a:lnTo>
                  <a:lnTo>
                    <a:pt x="22" y="33"/>
                  </a:lnTo>
                  <a:lnTo>
                    <a:pt x="22" y="39"/>
                  </a:lnTo>
                  <a:lnTo>
                    <a:pt x="22" y="43"/>
                  </a:lnTo>
                  <a:lnTo>
                    <a:pt x="28" y="49"/>
                  </a:lnTo>
                  <a:lnTo>
                    <a:pt x="28" y="51"/>
                  </a:lnTo>
                  <a:lnTo>
                    <a:pt x="24" y="57"/>
                  </a:lnTo>
                  <a:lnTo>
                    <a:pt x="30" y="61"/>
                  </a:lnTo>
                  <a:lnTo>
                    <a:pt x="30" y="63"/>
                  </a:lnTo>
                  <a:lnTo>
                    <a:pt x="28" y="63"/>
                  </a:lnTo>
                  <a:lnTo>
                    <a:pt x="28" y="67"/>
                  </a:lnTo>
                  <a:lnTo>
                    <a:pt x="28" y="69"/>
                  </a:lnTo>
                  <a:lnTo>
                    <a:pt x="24" y="71"/>
                  </a:lnTo>
                  <a:lnTo>
                    <a:pt x="24" y="83"/>
                  </a:lnTo>
                  <a:lnTo>
                    <a:pt x="28" y="89"/>
                  </a:lnTo>
                  <a:lnTo>
                    <a:pt x="28" y="92"/>
                  </a:lnTo>
                  <a:lnTo>
                    <a:pt x="24" y="96"/>
                  </a:lnTo>
                  <a:lnTo>
                    <a:pt x="32" y="106"/>
                  </a:lnTo>
                  <a:lnTo>
                    <a:pt x="34" y="112"/>
                  </a:lnTo>
                  <a:lnTo>
                    <a:pt x="34" y="122"/>
                  </a:lnTo>
                  <a:lnTo>
                    <a:pt x="32" y="140"/>
                  </a:lnTo>
                  <a:lnTo>
                    <a:pt x="28" y="148"/>
                  </a:lnTo>
                  <a:lnTo>
                    <a:pt x="22" y="150"/>
                  </a:lnTo>
                  <a:lnTo>
                    <a:pt x="22" y="156"/>
                  </a:lnTo>
                  <a:lnTo>
                    <a:pt x="22" y="158"/>
                  </a:lnTo>
                  <a:lnTo>
                    <a:pt x="20" y="161"/>
                  </a:lnTo>
                  <a:lnTo>
                    <a:pt x="14" y="165"/>
                  </a:lnTo>
                  <a:lnTo>
                    <a:pt x="12" y="171"/>
                  </a:lnTo>
                  <a:lnTo>
                    <a:pt x="12" y="177"/>
                  </a:lnTo>
                  <a:lnTo>
                    <a:pt x="12" y="189"/>
                  </a:lnTo>
                  <a:lnTo>
                    <a:pt x="10" y="191"/>
                  </a:lnTo>
                  <a:lnTo>
                    <a:pt x="6" y="195"/>
                  </a:lnTo>
                  <a:lnTo>
                    <a:pt x="6" y="199"/>
                  </a:lnTo>
                  <a:lnTo>
                    <a:pt x="2" y="207"/>
                  </a:lnTo>
                  <a:lnTo>
                    <a:pt x="0" y="215"/>
                  </a:lnTo>
                  <a:lnTo>
                    <a:pt x="0" y="221"/>
                  </a:lnTo>
                  <a:lnTo>
                    <a:pt x="2" y="228"/>
                  </a:lnTo>
                  <a:lnTo>
                    <a:pt x="0" y="230"/>
                  </a:lnTo>
                  <a:lnTo>
                    <a:pt x="0" y="234"/>
                  </a:lnTo>
                  <a:lnTo>
                    <a:pt x="0" y="240"/>
                  </a:lnTo>
                  <a:lnTo>
                    <a:pt x="4" y="240"/>
                  </a:lnTo>
                  <a:lnTo>
                    <a:pt x="12" y="240"/>
                  </a:lnTo>
                  <a:lnTo>
                    <a:pt x="14" y="240"/>
                  </a:lnTo>
                  <a:lnTo>
                    <a:pt x="18" y="238"/>
                  </a:lnTo>
                  <a:lnTo>
                    <a:pt x="20" y="238"/>
                  </a:lnTo>
                  <a:lnTo>
                    <a:pt x="22" y="236"/>
                  </a:lnTo>
                  <a:lnTo>
                    <a:pt x="28" y="238"/>
                  </a:lnTo>
                  <a:lnTo>
                    <a:pt x="32" y="240"/>
                  </a:lnTo>
                  <a:lnTo>
                    <a:pt x="105" y="244"/>
                  </a:lnTo>
                  <a:lnTo>
                    <a:pt x="107" y="246"/>
                  </a:lnTo>
                  <a:lnTo>
                    <a:pt x="111" y="248"/>
                  </a:lnTo>
                  <a:lnTo>
                    <a:pt x="113" y="250"/>
                  </a:lnTo>
                  <a:lnTo>
                    <a:pt x="115" y="250"/>
                  </a:lnTo>
                  <a:lnTo>
                    <a:pt x="115" y="252"/>
                  </a:lnTo>
                  <a:lnTo>
                    <a:pt x="117" y="252"/>
                  </a:lnTo>
                  <a:lnTo>
                    <a:pt x="120" y="252"/>
                  </a:lnTo>
                  <a:lnTo>
                    <a:pt x="124" y="252"/>
                  </a:lnTo>
                  <a:lnTo>
                    <a:pt x="126" y="256"/>
                  </a:lnTo>
                  <a:lnTo>
                    <a:pt x="130" y="256"/>
                  </a:lnTo>
                  <a:lnTo>
                    <a:pt x="132" y="256"/>
                  </a:lnTo>
                  <a:lnTo>
                    <a:pt x="136" y="256"/>
                  </a:lnTo>
                  <a:lnTo>
                    <a:pt x="140" y="256"/>
                  </a:lnTo>
                  <a:lnTo>
                    <a:pt x="148" y="258"/>
                  </a:lnTo>
                  <a:lnTo>
                    <a:pt x="152" y="260"/>
                  </a:lnTo>
                  <a:lnTo>
                    <a:pt x="191" y="252"/>
                  </a:lnTo>
                  <a:lnTo>
                    <a:pt x="189" y="252"/>
                  </a:lnTo>
                  <a:lnTo>
                    <a:pt x="187" y="248"/>
                  </a:lnTo>
                  <a:lnTo>
                    <a:pt x="187" y="246"/>
                  </a:lnTo>
                  <a:lnTo>
                    <a:pt x="182" y="240"/>
                  </a:lnTo>
                  <a:lnTo>
                    <a:pt x="178" y="234"/>
                  </a:lnTo>
                  <a:lnTo>
                    <a:pt x="176" y="228"/>
                  </a:lnTo>
                  <a:lnTo>
                    <a:pt x="172" y="221"/>
                  </a:lnTo>
                  <a:lnTo>
                    <a:pt x="170" y="219"/>
                  </a:lnTo>
                  <a:lnTo>
                    <a:pt x="170" y="146"/>
                  </a:lnTo>
                  <a:lnTo>
                    <a:pt x="207" y="146"/>
                  </a:lnTo>
                  <a:lnTo>
                    <a:pt x="207" y="140"/>
                  </a:lnTo>
                  <a:lnTo>
                    <a:pt x="207" y="130"/>
                  </a:lnTo>
                  <a:lnTo>
                    <a:pt x="207" y="126"/>
                  </a:lnTo>
                  <a:lnTo>
                    <a:pt x="209" y="120"/>
                  </a:lnTo>
                  <a:lnTo>
                    <a:pt x="209" y="112"/>
                  </a:lnTo>
                  <a:lnTo>
                    <a:pt x="207" y="108"/>
                  </a:lnTo>
                  <a:lnTo>
                    <a:pt x="195" y="108"/>
                  </a:lnTo>
                  <a:lnTo>
                    <a:pt x="191" y="108"/>
                  </a:lnTo>
                  <a:lnTo>
                    <a:pt x="187" y="110"/>
                  </a:lnTo>
                  <a:lnTo>
                    <a:pt x="185" y="112"/>
                  </a:lnTo>
                  <a:lnTo>
                    <a:pt x="180" y="108"/>
                  </a:lnTo>
                  <a:lnTo>
                    <a:pt x="178" y="102"/>
                  </a:lnTo>
                  <a:lnTo>
                    <a:pt x="178" y="98"/>
                  </a:lnTo>
                  <a:lnTo>
                    <a:pt x="178" y="92"/>
                  </a:lnTo>
                  <a:lnTo>
                    <a:pt x="178" y="89"/>
                  </a:lnTo>
                  <a:lnTo>
                    <a:pt x="180" y="83"/>
                  </a:lnTo>
                  <a:lnTo>
                    <a:pt x="178" y="79"/>
                  </a:lnTo>
                  <a:lnTo>
                    <a:pt x="176" y="77"/>
                  </a:lnTo>
                  <a:lnTo>
                    <a:pt x="176" y="73"/>
                  </a:lnTo>
                  <a:lnTo>
                    <a:pt x="172" y="69"/>
                  </a:lnTo>
                  <a:lnTo>
                    <a:pt x="170" y="63"/>
                  </a:lnTo>
                  <a:lnTo>
                    <a:pt x="170" y="59"/>
                  </a:lnTo>
                  <a:lnTo>
                    <a:pt x="170" y="51"/>
                  </a:lnTo>
                  <a:lnTo>
                    <a:pt x="170" y="49"/>
                  </a:lnTo>
                  <a:lnTo>
                    <a:pt x="168" y="47"/>
                  </a:lnTo>
                  <a:lnTo>
                    <a:pt x="168" y="43"/>
                  </a:lnTo>
                  <a:lnTo>
                    <a:pt x="168" y="37"/>
                  </a:lnTo>
                  <a:lnTo>
                    <a:pt x="164" y="31"/>
                  </a:lnTo>
                  <a:lnTo>
                    <a:pt x="160" y="31"/>
                  </a:lnTo>
                  <a:lnTo>
                    <a:pt x="152" y="31"/>
                  </a:lnTo>
                  <a:lnTo>
                    <a:pt x="152" y="27"/>
                  </a:lnTo>
                  <a:lnTo>
                    <a:pt x="150" y="27"/>
                  </a:lnTo>
                  <a:lnTo>
                    <a:pt x="142" y="27"/>
                  </a:lnTo>
                  <a:lnTo>
                    <a:pt x="134" y="24"/>
                  </a:lnTo>
                  <a:lnTo>
                    <a:pt x="132" y="27"/>
                  </a:lnTo>
                  <a:lnTo>
                    <a:pt x="130" y="29"/>
                  </a:lnTo>
                  <a:lnTo>
                    <a:pt x="130" y="33"/>
                  </a:lnTo>
                  <a:lnTo>
                    <a:pt x="132" y="39"/>
                  </a:lnTo>
                  <a:lnTo>
                    <a:pt x="132" y="41"/>
                  </a:lnTo>
                  <a:lnTo>
                    <a:pt x="130" y="43"/>
                  </a:lnTo>
                  <a:lnTo>
                    <a:pt x="126" y="43"/>
                  </a:lnTo>
                  <a:lnTo>
                    <a:pt x="124" y="41"/>
                  </a:lnTo>
                  <a:lnTo>
                    <a:pt x="122" y="43"/>
                  </a:lnTo>
                  <a:lnTo>
                    <a:pt x="120" y="47"/>
                  </a:lnTo>
                  <a:lnTo>
                    <a:pt x="117" y="47"/>
                  </a:lnTo>
                  <a:lnTo>
                    <a:pt x="111" y="47"/>
                  </a:lnTo>
                  <a:lnTo>
                    <a:pt x="105" y="43"/>
                  </a:lnTo>
                  <a:lnTo>
                    <a:pt x="103" y="41"/>
                  </a:lnTo>
                  <a:lnTo>
                    <a:pt x="99" y="33"/>
                  </a:lnTo>
                  <a:lnTo>
                    <a:pt x="99" y="27"/>
                  </a:lnTo>
                  <a:lnTo>
                    <a:pt x="97" y="22"/>
                  </a:lnTo>
                  <a:lnTo>
                    <a:pt x="97" y="18"/>
                  </a:lnTo>
                  <a:lnTo>
                    <a:pt x="97" y="12"/>
                  </a:lnTo>
                  <a:lnTo>
                    <a:pt x="95" y="0"/>
                  </a:lnTo>
                  <a:lnTo>
                    <a:pt x="59" y="2"/>
                  </a:lnTo>
                  <a:lnTo>
                    <a:pt x="40" y="0"/>
                  </a:lnTo>
                  <a:lnTo>
                    <a:pt x="32" y="0"/>
                  </a:lnTo>
                  <a:lnTo>
                    <a:pt x="28" y="2"/>
                  </a:lnTo>
                  <a:lnTo>
                    <a:pt x="22" y="4"/>
                  </a:lnTo>
                  <a:lnTo>
                    <a:pt x="14" y="10"/>
                  </a:lnTo>
                  <a:lnTo>
                    <a:pt x="12" y="1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040" name="Freeform 784">
              <a:extLst>
                <a:ext uri="{FF2B5EF4-FFF2-40B4-BE49-F238E27FC236}">
                  <a16:creationId xmlns:a16="http://schemas.microsoft.com/office/drawing/2014/main" id="{8C79130F-9FA9-3A40-9DA2-71BDC7B3B9B8}"/>
                </a:ext>
              </a:extLst>
            </p:cNvPr>
            <p:cNvSpPr>
              <a:spLocks/>
            </p:cNvSpPr>
            <p:nvPr/>
          </p:nvSpPr>
          <p:spPr bwMode="gray">
            <a:xfrm>
              <a:off x="4841876" y="3430584"/>
              <a:ext cx="522289" cy="611188"/>
            </a:xfrm>
            <a:custGeom>
              <a:avLst/>
              <a:gdLst/>
              <a:ahLst/>
              <a:cxnLst>
                <a:cxn ang="0">
                  <a:pos x="229" y="379"/>
                </a:cxn>
                <a:cxn ang="0">
                  <a:pos x="188" y="385"/>
                </a:cxn>
                <a:cxn ang="0">
                  <a:pos x="186" y="373"/>
                </a:cxn>
                <a:cxn ang="0">
                  <a:pos x="186" y="361"/>
                </a:cxn>
                <a:cxn ang="0">
                  <a:pos x="168" y="351"/>
                </a:cxn>
                <a:cxn ang="0">
                  <a:pos x="57" y="264"/>
                </a:cxn>
                <a:cxn ang="0">
                  <a:pos x="0" y="190"/>
                </a:cxn>
                <a:cxn ang="0">
                  <a:pos x="18" y="174"/>
                </a:cxn>
                <a:cxn ang="0">
                  <a:pos x="40" y="166"/>
                </a:cxn>
                <a:cxn ang="0">
                  <a:pos x="54" y="158"/>
                </a:cxn>
                <a:cxn ang="0">
                  <a:pos x="71" y="148"/>
                </a:cxn>
                <a:cxn ang="0">
                  <a:pos x="81" y="134"/>
                </a:cxn>
                <a:cxn ang="0">
                  <a:pos x="93" y="119"/>
                </a:cxn>
                <a:cxn ang="0">
                  <a:pos x="99" y="113"/>
                </a:cxn>
                <a:cxn ang="0">
                  <a:pos x="105" y="105"/>
                </a:cxn>
                <a:cxn ang="0">
                  <a:pos x="113" y="95"/>
                </a:cxn>
                <a:cxn ang="0">
                  <a:pos x="109" y="77"/>
                </a:cxn>
                <a:cxn ang="0">
                  <a:pos x="101" y="67"/>
                </a:cxn>
                <a:cxn ang="0">
                  <a:pos x="103" y="50"/>
                </a:cxn>
                <a:cxn ang="0">
                  <a:pos x="103" y="40"/>
                </a:cxn>
                <a:cxn ang="0">
                  <a:pos x="115" y="32"/>
                </a:cxn>
                <a:cxn ang="0">
                  <a:pos x="130" y="26"/>
                </a:cxn>
                <a:cxn ang="0">
                  <a:pos x="142" y="18"/>
                </a:cxn>
                <a:cxn ang="0">
                  <a:pos x="156" y="12"/>
                </a:cxn>
                <a:cxn ang="0">
                  <a:pos x="168" y="6"/>
                </a:cxn>
                <a:cxn ang="0">
                  <a:pos x="188" y="8"/>
                </a:cxn>
                <a:cxn ang="0">
                  <a:pos x="213" y="2"/>
                </a:cxn>
                <a:cxn ang="0">
                  <a:pos x="229" y="6"/>
                </a:cxn>
                <a:cxn ang="0">
                  <a:pos x="241" y="6"/>
                </a:cxn>
                <a:cxn ang="0">
                  <a:pos x="253" y="2"/>
                </a:cxn>
                <a:cxn ang="0">
                  <a:pos x="260" y="0"/>
                </a:cxn>
                <a:cxn ang="0">
                  <a:pos x="268" y="16"/>
                </a:cxn>
                <a:cxn ang="0">
                  <a:pos x="272" y="28"/>
                </a:cxn>
                <a:cxn ang="0">
                  <a:pos x="276" y="48"/>
                </a:cxn>
                <a:cxn ang="0">
                  <a:pos x="270" y="52"/>
                </a:cxn>
                <a:cxn ang="0">
                  <a:pos x="258" y="65"/>
                </a:cxn>
                <a:cxn ang="0">
                  <a:pos x="262" y="87"/>
                </a:cxn>
                <a:cxn ang="0">
                  <a:pos x="270" y="105"/>
                </a:cxn>
                <a:cxn ang="0">
                  <a:pos x="284" y="146"/>
                </a:cxn>
                <a:cxn ang="0">
                  <a:pos x="286" y="154"/>
                </a:cxn>
                <a:cxn ang="0">
                  <a:pos x="288" y="197"/>
                </a:cxn>
                <a:cxn ang="0">
                  <a:pos x="288" y="203"/>
                </a:cxn>
                <a:cxn ang="0">
                  <a:pos x="286" y="227"/>
                </a:cxn>
                <a:cxn ang="0">
                  <a:pos x="276" y="237"/>
                </a:cxn>
                <a:cxn ang="0">
                  <a:pos x="288" y="257"/>
                </a:cxn>
                <a:cxn ang="0">
                  <a:pos x="294" y="274"/>
                </a:cxn>
                <a:cxn ang="0">
                  <a:pos x="312" y="280"/>
                </a:cxn>
                <a:cxn ang="0">
                  <a:pos x="320" y="286"/>
                </a:cxn>
                <a:cxn ang="0">
                  <a:pos x="329" y="294"/>
                </a:cxn>
              </a:cxnLst>
              <a:rect l="0" t="0" r="r" b="b"/>
              <a:pathLst>
                <a:path w="329" h="385">
                  <a:moveTo>
                    <a:pt x="329" y="294"/>
                  </a:moveTo>
                  <a:lnTo>
                    <a:pt x="239" y="361"/>
                  </a:lnTo>
                  <a:lnTo>
                    <a:pt x="229" y="379"/>
                  </a:lnTo>
                  <a:lnTo>
                    <a:pt x="203" y="383"/>
                  </a:lnTo>
                  <a:lnTo>
                    <a:pt x="195" y="385"/>
                  </a:lnTo>
                  <a:lnTo>
                    <a:pt x="188" y="385"/>
                  </a:lnTo>
                  <a:lnTo>
                    <a:pt x="188" y="383"/>
                  </a:lnTo>
                  <a:lnTo>
                    <a:pt x="186" y="375"/>
                  </a:lnTo>
                  <a:lnTo>
                    <a:pt x="186" y="373"/>
                  </a:lnTo>
                  <a:lnTo>
                    <a:pt x="186" y="369"/>
                  </a:lnTo>
                  <a:lnTo>
                    <a:pt x="186" y="363"/>
                  </a:lnTo>
                  <a:lnTo>
                    <a:pt x="186" y="361"/>
                  </a:lnTo>
                  <a:lnTo>
                    <a:pt x="180" y="359"/>
                  </a:lnTo>
                  <a:lnTo>
                    <a:pt x="176" y="355"/>
                  </a:lnTo>
                  <a:lnTo>
                    <a:pt x="168" y="351"/>
                  </a:lnTo>
                  <a:lnTo>
                    <a:pt x="164" y="345"/>
                  </a:lnTo>
                  <a:lnTo>
                    <a:pt x="164" y="343"/>
                  </a:lnTo>
                  <a:lnTo>
                    <a:pt x="57" y="264"/>
                  </a:lnTo>
                  <a:lnTo>
                    <a:pt x="0" y="223"/>
                  </a:lnTo>
                  <a:lnTo>
                    <a:pt x="0" y="207"/>
                  </a:lnTo>
                  <a:lnTo>
                    <a:pt x="0" y="190"/>
                  </a:lnTo>
                  <a:lnTo>
                    <a:pt x="6" y="186"/>
                  </a:lnTo>
                  <a:lnTo>
                    <a:pt x="12" y="176"/>
                  </a:lnTo>
                  <a:lnTo>
                    <a:pt x="18" y="174"/>
                  </a:lnTo>
                  <a:lnTo>
                    <a:pt x="26" y="172"/>
                  </a:lnTo>
                  <a:lnTo>
                    <a:pt x="36" y="168"/>
                  </a:lnTo>
                  <a:lnTo>
                    <a:pt x="40" y="166"/>
                  </a:lnTo>
                  <a:lnTo>
                    <a:pt x="44" y="164"/>
                  </a:lnTo>
                  <a:lnTo>
                    <a:pt x="48" y="158"/>
                  </a:lnTo>
                  <a:lnTo>
                    <a:pt x="54" y="158"/>
                  </a:lnTo>
                  <a:lnTo>
                    <a:pt x="61" y="156"/>
                  </a:lnTo>
                  <a:lnTo>
                    <a:pt x="65" y="154"/>
                  </a:lnTo>
                  <a:lnTo>
                    <a:pt x="71" y="148"/>
                  </a:lnTo>
                  <a:lnTo>
                    <a:pt x="73" y="140"/>
                  </a:lnTo>
                  <a:lnTo>
                    <a:pt x="77" y="134"/>
                  </a:lnTo>
                  <a:lnTo>
                    <a:pt x="81" y="134"/>
                  </a:lnTo>
                  <a:lnTo>
                    <a:pt x="87" y="129"/>
                  </a:lnTo>
                  <a:lnTo>
                    <a:pt x="93" y="125"/>
                  </a:lnTo>
                  <a:lnTo>
                    <a:pt x="93" y="119"/>
                  </a:lnTo>
                  <a:lnTo>
                    <a:pt x="93" y="117"/>
                  </a:lnTo>
                  <a:lnTo>
                    <a:pt x="95" y="115"/>
                  </a:lnTo>
                  <a:lnTo>
                    <a:pt x="99" y="113"/>
                  </a:lnTo>
                  <a:lnTo>
                    <a:pt x="101" y="109"/>
                  </a:lnTo>
                  <a:lnTo>
                    <a:pt x="103" y="107"/>
                  </a:lnTo>
                  <a:lnTo>
                    <a:pt x="105" y="105"/>
                  </a:lnTo>
                  <a:lnTo>
                    <a:pt x="113" y="99"/>
                  </a:lnTo>
                  <a:lnTo>
                    <a:pt x="115" y="97"/>
                  </a:lnTo>
                  <a:lnTo>
                    <a:pt x="113" y="95"/>
                  </a:lnTo>
                  <a:lnTo>
                    <a:pt x="111" y="89"/>
                  </a:lnTo>
                  <a:lnTo>
                    <a:pt x="109" y="85"/>
                  </a:lnTo>
                  <a:lnTo>
                    <a:pt x="109" y="77"/>
                  </a:lnTo>
                  <a:lnTo>
                    <a:pt x="105" y="75"/>
                  </a:lnTo>
                  <a:lnTo>
                    <a:pt x="103" y="71"/>
                  </a:lnTo>
                  <a:lnTo>
                    <a:pt x="101" y="67"/>
                  </a:lnTo>
                  <a:lnTo>
                    <a:pt x="103" y="60"/>
                  </a:lnTo>
                  <a:lnTo>
                    <a:pt x="103" y="56"/>
                  </a:lnTo>
                  <a:lnTo>
                    <a:pt x="103" y="50"/>
                  </a:lnTo>
                  <a:lnTo>
                    <a:pt x="101" y="48"/>
                  </a:lnTo>
                  <a:lnTo>
                    <a:pt x="99" y="42"/>
                  </a:lnTo>
                  <a:lnTo>
                    <a:pt x="103" y="40"/>
                  </a:lnTo>
                  <a:lnTo>
                    <a:pt x="111" y="40"/>
                  </a:lnTo>
                  <a:lnTo>
                    <a:pt x="113" y="38"/>
                  </a:lnTo>
                  <a:lnTo>
                    <a:pt x="115" y="32"/>
                  </a:lnTo>
                  <a:lnTo>
                    <a:pt x="119" y="30"/>
                  </a:lnTo>
                  <a:lnTo>
                    <a:pt x="123" y="26"/>
                  </a:lnTo>
                  <a:lnTo>
                    <a:pt x="130" y="26"/>
                  </a:lnTo>
                  <a:lnTo>
                    <a:pt x="136" y="26"/>
                  </a:lnTo>
                  <a:lnTo>
                    <a:pt x="140" y="20"/>
                  </a:lnTo>
                  <a:lnTo>
                    <a:pt x="142" y="18"/>
                  </a:lnTo>
                  <a:lnTo>
                    <a:pt x="148" y="18"/>
                  </a:lnTo>
                  <a:lnTo>
                    <a:pt x="152" y="18"/>
                  </a:lnTo>
                  <a:lnTo>
                    <a:pt x="156" y="12"/>
                  </a:lnTo>
                  <a:lnTo>
                    <a:pt x="160" y="12"/>
                  </a:lnTo>
                  <a:lnTo>
                    <a:pt x="166" y="10"/>
                  </a:lnTo>
                  <a:lnTo>
                    <a:pt x="168" y="6"/>
                  </a:lnTo>
                  <a:lnTo>
                    <a:pt x="176" y="8"/>
                  </a:lnTo>
                  <a:lnTo>
                    <a:pt x="184" y="8"/>
                  </a:lnTo>
                  <a:lnTo>
                    <a:pt x="188" y="8"/>
                  </a:lnTo>
                  <a:lnTo>
                    <a:pt x="193" y="6"/>
                  </a:lnTo>
                  <a:lnTo>
                    <a:pt x="203" y="2"/>
                  </a:lnTo>
                  <a:lnTo>
                    <a:pt x="213" y="2"/>
                  </a:lnTo>
                  <a:lnTo>
                    <a:pt x="223" y="2"/>
                  </a:lnTo>
                  <a:lnTo>
                    <a:pt x="223" y="6"/>
                  </a:lnTo>
                  <a:lnTo>
                    <a:pt x="229" y="6"/>
                  </a:lnTo>
                  <a:lnTo>
                    <a:pt x="231" y="2"/>
                  </a:lnTo>
                  <a:lnTo>
                    <a:pt x="235" y="6"/>
                  </a:lnTo>
                  <a:lnTo>
                    <a:pt x="241" y="6"/>
                  </a:lnTo>
                  <a:lnTo>
                    <a:pt x="241" y="2"/>
                  </a:lnTo>
                  <a:lnTo>
                    <a:pt x="249" y="0"/>
                  </a:lnTo>
                  <a:lnTo>
                    <a:pt x="253" y="2"/>
                  </a:lnTo>
                  <a:lnTo>
                    <a:pt x="256" y="8"/>
                  </a:lnTo>
                  <a:lnTo>
                    <a:pt x="258" y="8"/>
                  </a:lnTo>
                  <a:lnTo>
                    <a:pt x="260" y="0"/>
                  </a:lnTo>
                  <a:lnTo>
                    <a:pt x="268" y="2"/>
                  </a:lnTo>
                  <a:lnTo>
                    <a:pt x="268" y="10"/>
                  </a:lnTo>
                  <a:lnTo>
                    <a:pt x="268" y="16"/>
                  </a:lnTo>
                  <a:lnTo>
                    <a:pt x="270" y="18"/>
                  </a:lnTo>
                  <a:lnTo>
                    <a:pt x="272" y="22"/>
                  </a:lnTo>
                  <a:lnTo>
                    <a:pt x="272" y="28"/>
                  </a:lnTo>
                  <a:lnTo>
                    <a:pt x="272" y="36"/>
                  </a:lnTo>
                  <a:lnTo>
                    <a:pt x="276" y="46"/>
                  </a:lnTo>
                  <a:lnTo>
                    <a:pt x="276" y="48"/>
                  </a:lnTo>
                  <a:lnTo>
                    <a:pt x="272" y="50"/>
                  </a:lnTo>
                  <a:lnTo>
                    <a:pt x="272" y="52"/>
                  </a:lnTo>
                  <a:lnTo>
                    <a:pt x="270" y="52"/>
                  </a:lnTo>
                  <a:lnTo>
                    <a:pt x="268" y="60"/>
                  </a:lnTo>
                  <a:lnTo>
                    <a:pt x="262" y="65"/>
                  </a:lnTo>
                  <a:lnTo>
                    <a:pt x="258" y="65"/>
                  </a:lnTo>
                  <a:lnTo>
                    <a:pt x="258" y="69"/>
                  </a:lnTo>
                  <a:lnTo>
                    <a:pt x="260" y="87"/>
                  </a:lnTo>
                  <a:lnTo>
                    <a:pt x="262" y="87"/>
                  </a:lnTo>
                  <a:lnTo>
                    <a:pt x="266" y="87"/>
                  </a:lnTo>
                  <a:lnTo>
                    <a:pt x="268" y="89"/>
                  </a:lnTo>
                  <a:lnTo>
                    <a:pt x="270" y="105"/>
                  </a:lnTo>
                  <a:lnTo>
                    <a:pt x="280" y="107"/>
                  </a:lnTo>
                  <a:lnTo>
                    <a:pt x="286" y="144"/>
                  </a:lnTo>
                  <a:lnTo>
                    <a:pt x="284" y="146"/>
                  </a:lnTo>
                  <a:lnTo>
                    <a:pt x="284" y="148"/>
                  </a:lnTo>
                  <a:lnTo>
                    <a:pt x="286" y="152"/>
                  </a:lnTo>
                  <a:lnTo>
                    <a:pt x="286" y="154"/>
                  </a:lnTo>
                  <a:lnTo>
                    <a:pt x="286" y="188"/>
                  </a:lnTo>
                  <a:lnTo>
                    <a:pt x="290" y="196"/>
                  </a:lnTo>
                  <a:lnTo>
                    <a:pt x="288" y="197"/>
                  </a:lnTo>
                  <a:lnTo>
                    <a:pt x="286" y="199"/>
                  </a:lnTo>
                  <a:lnTo>
                    <a:pt x="286" y="203"/>
                  </a:lnTo>
                  <a:lnTo>
                    <a:pt x="288" y="203"/>
                  </a:lnTo>
                  <a:lnTo>
                    <a:pt x="286" y="207"/>
                  </a:lnTo>
                  <a:lnTo>
                    <a:pt x="288" y="215"/>
                  </a:lnTo>
                  <a:lnTo>
                    <a:pt x="286" y="227"/>
                  </a:lnTo>
                  <a:lnTo>
                    <a:pt x="284" y="233"/>
                  </a:lnTo>
                  <a:lnTo>
                    <a:pt x="280" y="235"/>
                  </a:lnTo>
                  <a:lnTo>
                    <a:pt x="276" y="237"/>
                  </a:lnTo>
                  <a:lnTo>
                    <a:pt x="280" y="245"/>
                  </a:lnTo>
                  <a:lnTo>
                    <a:pt x="284" y="249"/>
                  </a:lnTo>
                  <a:lnTo>
                    <a:pt x="288" y="257"/>
                  </a:lnTo>
                  <a:lnTo>
                    <a:pt x="290" y="263"/>
                  </a:lnTo>
                  <a:lnTo>
                    <a:pt x="290" y="266"/>
                  </a:lnTo>
                  <a:lnTo>
                    <a:pt x="294" y="274"/>
                  </a:lnTo>
                  <a:lnTo>
                    <a:pt x="296" y="276"/>
                  </a:lnTo>
                  <a:lnTo>
                    <a:pt x="298" y="276"/>
                  </a:lnTo>
                  <a:lnTo>
                    <a:pt x="312" y="280"/>
                  </a:lnTo>
                  <a:lnTo>
                    <a:pt x="314" y="284"/>
                  </a:lnTo>
                  <a:lnTo>
                    <a:pt x="316" y="286"/>
                  </a:lnTo>
                  <a:lnTo>
                    <a:pt x="320" y="286"/>
                  </a:lnTo>
                  <a:lnTo>
                    <a:pt x="321" y="286"/>
                  </a:lnTo>
                  <a:lnTo>
                    <a:pt x="325" y="290"/>
                  </a:lnTo>
                  <a:lnTo>
                    <a:pt x="329" y="294"/>
                  </a:lnTo>
                  <a:lnTo>
                    <a:pt x="329" y="294"/>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041" name="Freeform 785">
              <a:extLst>
                <a:ext uri="{FF2B5EF4-FFF2-40B4-BE49-F238E27FC236}">
                  <a16:creationId xmlns:a16="http://schemas.microsoft.com/office/drawing/2014/main" id="{A4B8011A-2BD4-C949-AE16-E3FA15DE5AEC}"/>
                </a:ext>
              </a:extLst>
            </p:cNvPr>
            <p:cNvSpPr>
              <a:spLocks/>
            </p:cNvSpPr>
            <p:nvPr/>
          </p:nvSpPr>
          <p:spPr bwMode="gray">
            <a:xfrm>
              <a:off x="6192840" y="4057644"/>
              <a:ext cx="292101" cy="209550"/>
            </a:xfrm>
            <a:custGeom>
              <a:avLst/>
              <a:gdLst/>
              <a:ahLst/>
              <a:cxnLst>
                <a:cxn ang="0">
                  <a:pos x="0" y="43"/>
                </a:cxn>
                <a:cxn ang="0">
                  <a:pos x="6" y="37"/>
                </a:cxn>
                <a:cxn ang="0">
                  <a:pos x="8" y="33"/>
                </a:cxn>
                <a:cxn ang="0">
                  <a:pos x="10" y="27"/>
                </a:cxn>
                <a:cxn ang="0">
                  <a:pos x="16" y="25"/>
                </a:cxn>
                <a:cxn ang="0">
                  <a:pos x="20" y="25"/>
                </a:cxn>
                <a:cxn ang="0">
                  <a:pos x="20" y="29"/>
                </a:cxn>
                <a:cxn ang="0">
                  <a:pos x="32" y="29"/>
                </a:cxn>
                <a:cxn ang="0">
                  <a:pos x="62" y="37"/>
                </a:cxn>
                <a:cxn ang="0">
                  <a:pos x="73" y="47"/>
                </a:cxn>
                <a:cxn ang="0">
                  <a:pos x="154" y="0"/>
                </a:cxn>
                <a:cxn ang="0">
                  <a:pos x="174" y="39"/>
                </a:cxn>
                <a:cxn ang="0">
                  <a:pos x="178" y="45"/>
                </a:cxn>
                <a:cxn ang="0">
                  <a:pos x="170" y="49"/>
                </a:cxn>
                <a:cxn ang="0">
                  <a:pos x="164" y="55"/>
                </a:cxn>
                <a:cxn ang="0">
                  <a:pos x="164" y="65"/>
                </a:cxn>
                <a:cxn ang="0">
                  <a:pos x="150" y="76"/>
                </a:cxn>
                <a:cxn ang="0">
                  <a:pos x="128" y="86"/>
                </a:cxn>
                <a:cxn ang="0">
                  <a:pos x="113" y="92"/>
                </a:cxn>
                <a:cxn ang="0">
                  <a:pos x="101" y="104"/>
                </a:cxn>
                <a:cxn ang="0">
                  <a:pos x="93" y="104"/>
                </a:cxn>
                <a:cxn ang="0">
                  <a:pos x="89" y="104"/>
                </a:cxn>
                <a:cxn ang="0">
                  <a:pos x="79" y="114"/>
                </a:cxn>
                <a:cxn ang="0">
                  <a:pos x="62" y="116"/>
                </a:cxn>
                <a:cxn ang="0">
                  <a:pos x="48" y="120"/>
                </a:cxn>
                <a:cxn ang="0">
                  <a:pos x="44" y="126"/>
                </a:cxn>
                <a:cxn ang="0">
                  <a:pos x="34" y="130"/>
                </a:cxn>
                <a:cxn ang="0">
                  <a:pos x="24" y="130"/>
                </a:cxn>
                <a:cxn ang="0">
                  <a:pos x="10" y="122"/>
                </a:cxn>
                <a:cxn ang="0">
                  <a:pos x="10" y="112"/>
                </a:cxn>
                <a:cxn ang="0">
                  <a:pos x="6" y="102"/>
                </a:cxn>
                <a:cxn ang="0">
                  <a:pos x="6" y="92"/>
                </a:cxn>
                <a:cxn ang="0">
                  <a:pos x="0" y="78"/>
                </a:cxn>
                <a:cxn ang="0">
                  <a:pos x="4" y="74"/>
                </a:cxn>
                <a:cxn ang="0">
                  <a:pos x="0" y="66"/>
                </a:cxn>
                <a:cxn ang="0">
                  <a:pos x="4" y="49"/>
                </a:cxn>
                <a:cxn ang="0">
                  <a:pos x="0" y="43"/>
                </a:cxn>
              </a:cxnLst>
              <a:rect l="0" t="0" r="r" b="b"/>
              <a:pathLst>
                <a:path w="184" h="132">
                  <a:moveTo>
                    <a:pt x="0" y="43"/>
                  </a:moveTo>
                  <a:lnTo>
                    <a:pt x="0" y="43"/>
                  </a:lnTo>
                  <a:lnTo>
                    <a:pt x="4" y="43"/>
                  </a:lnTo>
                  <a:lnTo>
                    <a:pt x="6" y="37"/>
                  </a:lnTo>
                  <a:lnTo>
                    <a:pt x="8" y="35"/>
                  </a:lnTo>
                  <a:lnTo>
                    <a:pt x="8" y="33"/>
                  </a:lnTo>
                  <a:lnTo>
                    <a:pt x="10" y="29"/>
                  </a:lnTo>
                  <a:lnTo>
                    <a:pt x="10" y="27"/>
                  </a:lnTo>
                  <a:lnTo>
                    <a:pt x="14" y="25"/>
                  </a:lnTo>
                  <a:lnTo>
                    <a:pt x="16" y="25"/>
                  </a:lnTo>
                  <a:lnTo>
                    <a:pt x="18" y="25"/>
                  </a:lnTo>
                  <a:lnTo>
                    <a:pt x="20" y="25"/>
                  </a:lnTo>
                  <a:lnTo>
                    <a:pt x="20" y="27"/>
                  </a:lnTo>
                  <a:lnTo>
                    <a:pt x="20" y="29"/>
                  </a:lnTo>
                  <a:lnTo>
                    <a:pt x="26" y="29"/>
                  </a:lnTo>
                  <a:lnTo>
                    <a:pt x="32" y="29"/>
                  </a:lnTo>
                  <a:lnTo>
                    <a:pt x="48" y="33"/>
                  </a:lnTo>
                  <a:lnTo>
                    <a:pt x="62" y="37"/>
                  </a:lnTo>
                  <a:lnTo>
                    <a:pt x="63" y="59"/>
                  </a:lnTo>
                  <a:lnTo>
                    <a:pt x="73" y="47"/>
                  </a:lnTo>
                  <a:lnTo>
                    <a:pt x="95" y="19"/>
                  </a:lnTo>
                  <a:lnTo>
                    <a:pt x="154" y="0"/>
                  </a:lnTo>
                  <a:lnTo>
                    <a:pt x="154" y="5"/>
                  </a:lnTo>
                  <a:lnTo>
                    <a:pt x="174" y="39"/>
                  </a:lnTo>
                  <a:lnTo>
                    <a:pt x="184" y="45"/>
                  </a:lnTo>
                  <a:lnTo>
                    <a:pt x="178" y="45"/>
                  </a:lnTo>
                  <a:lnTo>
                    <a:pt x="176" y="49"/>
                  </a:lnTo>
                  <a:lnTo>
                    <a:pt x="170" y="49"/>
                  </a:lnTo>
                  <a:lnTo>
                    <a:pt x="168" y="49"/>
                  </a:lnTo>
                  <a:lnTo>
                    <a:pt x="164" y="55"/>
                  </a:lnTo>
                  <a:lnTo>
                    <a:pt x="160" y="57"/>
                  </a:lnTo>
                  <a:lnTo>
                    <a:pt x="164" y="65"/>
                  </a:lnTo>
                  <a:lnTo>
                    <a:pt x="158" y="66"/>
                  </a:lnTo>
                  <a:lnTo>
                    <a:pt x="150" y="76"/>
                  </a:lnTo>
                  <a:lnTo>
                    <a:pt x="138" y="82"/>
                  </a:lnTo>
                  <a:lnTo>
                    <a:pt x="128" y="86"/>
                  </a:lnTo>
                  <a:lnTo>
                    <a:pt x="121" y="92"/>
                  </a:lnTo>
                  <a:lnTo>
                    <a:pt x="113" y="92"/>
                  </a:lnTo>
                  <a:lnTo>
                    <a:pt x="101" y="102"/>
                  </a:lnTo>
                  <a:lnTo>
                    <a:pt x="101" y="104"/>
                  </a:lnTo>
                  <a:lnTo>
                    <a:pt x="99" y="104"/>
                  </a:lnTo>
                  <a:lnTo>
                    <a:pt x="93" y="104"/>
                  </a:lnTo>
                  <a:lnTo>
                    <a:pt x="91" y="104"/>
                  </a:lnTo>
                  <a:lnTo>
                    <a:pt x="89" y="104"/>
                  </a:lnTo>
                  <a:lnTo>
                    <a:pt x="85" y="110"/>
                  </a:lnTo>
                  <a:lnTo>
                    <a:pt x="79" y="114"/>
                  </a:lnTo>
                  <a:lnTo>
                    <a:pt x="71" y="116"/>
                  </a:lnTo>
                  <a:lnTo>
                    <a:pt x="62" y="116"/>
                  </a:lnTo>
                  <a:lnTo>
                    <a:pt x="54" y="116"/>
                  </a:lnTo>
                  <a:lnTo>
                    <a:pt x="48" y="120"/>
                  </a:lnTo>
                  <a:lnTo>
                    <a:pt x="46" y="124"/>
                  </a:lnTo>
                  <a:lnTo>
                    <a:pt x="44" y="126"/>
                  </a:lnTo>
                  <a:lnTo>
                    <a:pt x="38" y="130"/>
                  </a:lnTo>
                  <a:lnTo>
                    <a:pt x="34" y="130"/>
                  </a:lnTo>
                  <a:lnTo>
                    <a:pt x="32" y="132"/>
                  </a:lnTo>
                  <a:lnTo>
                    <a:pt x="24" y="130"/>
                  </a:lnTo>
                  <a:lnTo>
                    <a:pt x="14" y="126"/>
                  </a:lnTo>
                  <a:lnTo>
                    <a:pt x="10" y="122"/>
                  </a:lnTo>
                  <a:lnTo>
                    <a:pt x="10" y="114"/>
                  </a:lnTo>
                  <a:lnTo>
                    <a:pt x="10" y="112"/>
                  </a:lnTo>
                  <a:lnTo>
                    <a:pt x="10" y="106"/>
                  </a:lnTo>
                  <a:lnTo>
                    <a:pt x="6" y="102"/>
                  </a:lnTo>
                  <a:lnTo>
                    <a:pt x="6" y="96"/>
                  </a:lnTo>
                  <a:lnTo>
                    <a:pt x="6" y="92"/>
                  </a:lnTo>
                  <a:lnTo>
                    <a:pt x="0" y="82"/>
                  </a:lnTo>
                  <a:lnTo>
                    <a:pt x="0" y="78"/>
                  </a:lnTo>
                  <a:lnTo>
                    <a:pt x="4" y="78"/>
                  </a:lnTo>
                  <a:lnTo>
                    <a:pt x="4" y="74"/>
                  </a:lnTo>
                  <a:lnTo>
                    <a:pt x="4" y="66"/>
                  </a:lnTo>
                  <a:lnTo>
                    <a:pt x="0" y="66"/>
                  </a:lnTo>
                  <a:lnTo>
                    <a:pt x="4" y="57"/>
                  </a:lnTo>
                  <a:lnTo>
                    <a:pt x="4" y="49"/>
                  </a:lnTo>
                  <a:lnTo>
                    <a:pt x="4" y="45"/>
                  </a:lnTo>
                  <a:lnTo>
                    <a:pt x="0" y="43"/>
                  </a:lnTo>
                  <a:lnTo>
                    <a:pt x="0" y="43"/>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042" name="Freeform 786">
              <a:extLst>
                <a:ext uri="{FF2B5EF4-FFF2-40B4-BE49-F238E27FC236}">
                  <a16:creationId xmlns:a16="http://schemas.microsoft.com/office/drawing/2014/main" id="{2A9A48B5-D42B-F741-9F67-51BB18626FAA}"/>
                </a:ext>
              </a:extLst>
            </p:cNvPr>
            <p:cNvSpPr>
              <a:spLocks/>
            </p:cNvSpPr>
            <p:nvPr/>
          </p:nvSpPr>
          <p:spPr bwMode="gray">
            <a:xfrm>
              <a:off x="6411915" y="3829045"/>
              <a:ext cx="144463" cy="93662"/>
            </a:xfrm>
            <a:custGeom>
              <a:avLst/>
              <a:gdLst/>
              <a:ahLst/>
              <a:cxnLst>
                <a:cxn ang="0">
                  <a:pos x="91" y="15"/>
                </a:cxn>
                <a:cxn ang="0">
                  <a:pos x="91" y="15"/>
                </a:cxn>
                <a:cxn ang="0">
                  <a:pos x="89" y="6"/>
                </a:cxn>
                <a:cxn ang="0">
                  <a:pos x="83" y="6"/>
                </a:cxn>
                <a:cxn ang="0">
                  <a:pos x="85" y="0"/>
                </a:cxn>
                <a:cxn ang="0">
                  <a:pos x="83" y="0"/>
                </a:cxn>
                <a:cxn ang="0">
                  <a:pos x="77" y="4"/>
                </a:cxn>
                <a:cxn ang="0">
                  <a:pos x="73" y="6"/>
                </a:cxn>
                <a:cxn ang="0">
                  <a:pos x="67" y="13"/>
                </a:cxn>
                <a:cxn ang="0">
                  <a:pos x="63" y="19"/>
                </a:cxn>
                <a:cxn ang="0">
                  <a:pos x="54" y="25"/>
                </a:cxn>
                <a:cxn ang="0">
                  <a:pos x="52" y="29"/>
                </a:cxn>
                <a:cxn ang="0">
                  <a:pos x="48" y="29"/>
                </a:cxn>
                <a:cxn ang="0">
                  <a:pos x="48" y="33"/>
                </a:cxn>
                <a:cxn ang="0">
                  <a:pos x="44" y="31"/>
                </a:cxn>
                <a:cxn ang="0">
                  <a:pos x="38" y="29"/>
                </a:cxn>
                <a:cxn ang="0">
                  <a:pos x="30" y="25"/>
                </a:cxn>
                <a:cxn ang="0">
                  <a:pos x="26" y="25"/>
                </a:cxn>
                <a:cxn ang="0">
                  <a:pos x="26" y="29"/>
                </a:cxn>
                <a:cxn ang="0">
                  <a:pos x="24" y="31"/>
                </a:cxn>
                <a:cxn ang="0">
                  <a:pos x="18" y="31"/>
                </a:cxn>
                <a:cxn ang="0">
                  <a:pos x="12" y="29"/>
                </a:cxn>
                <a:cxn ang="0">
                  <a:pos x="10" y="25"/>
                </a:cxn>
                <a:cxn ang="0">
                  <a:pos x="6" y="23"/>
                </a:cxn>
                <a:cxn ang="0">
                  <a:pos x="8" y="15"/>
                </a:cxn>
                <a:cxn ang="0">
                  <a:pos x="0" y="13"/>
                </a:cxn>
                <a:cxn ang="0">
                  <a:pos x="0" y="21"/>
                </a:cxn>
                <a:cxn ang="0">
                  <a:pos x="10" y="31"/>
                </a:cxn>
                <a:cxn ang="0">
                  <a:pos x="10" y="49"/>
                </a:cxn>
                <a:cxn ang="0">
                  <a:pos x="65" y="59"/>
                </a:cxn>
                <a:cxn ang="0">
                  <a:pos x="71" y="59"/>
                </a:cxn>
                <a:cxn ang="0">
                  <a:pos x="73" y="53"/>
                </a:cxn>
                <a:cxn ang="0">
                  <a:pos x="75" y="47"/>
                </a:cxn>
                <a:cxn ang="0">
                  <a:pos x="77" y="41"/>
                </a:cxn>
                <a:cxn ang="0">
                  <a:pos x="77" y="35"/>
                </a:cxn>
                <a:cxn ang="0">
                  <a:pos x="77" y="31"/>
                </a:cxn>
                <a:cxn ang="0">
                  <a:pos x="75" y="31"/>
                </a:cxn>
                <a:cxn ang="0">
                  <a:pos x="77" y="25"/>
                </a:cxn>
                <a:cxn ang="0">
                  <a:pos x="83" y="23"/>
                </a:cxn>
                <a:cxn ang="0">
                  <a:pos x="81" y="21"/>
                </a:cxn>
                <a:cxn ang="0">
                  <a:pos x="77" y="19"/>
                </a:cxn>
                <a:cxn ang="0">
                  <a:pos x="77" y="13"/>
                </a:cxn>
                <a:cxn ang="0">
                  <a:pos x="81" y="13"/>
                </a:cxn>
                <a:cxn ang="0">
                  <a:pos x="83" y="19"/>
                </a:cxn>
                <a:cxn ang="0">
                  <a:pos x="85" y="19"/>
                </a:cxn>
                <a:cxn ang="0">
                  <a:pos x="89" y="15"/>
                </a:cxn>
                <a:cxn ang="0">
                  <a:pos x="91" y="13"/>
                </a:cxn>
                <a:cxn ang="0">
                  <a:pos x="91" y="15"/>
                </a:cxn>
                <a:cxn ang="0">
                  <a:pos x="91" y="15"/>
                </a:cxn>
              </a:cxnLst>
              <a:rect l="0" t="0" r="r" b="b"/>
              <a:pathLst>
                <a:path w="91" h="59">
                  <a:moveTo>
                    <a:pt x="91" y="15"/>
                  </a:moveTo>
                  <a:lnTo>
                    <a:pt x="91" y="15"/>
                  </a:lnTo>
                  <a:lnTo>
                    <a:pt x="89" y="6"/>
                  </a:lnTo>
                  <a:lnTo>
                    <a:pt x="83" y="6"/>
                  </a:lnTo>
                  <a:lnTo>
                    <a:pt x="85" y="0"/>
                  </a:lnTo>
                  <a:lnTo>
                    <a:pt x="83" y="0"/>
                  </a:lnTo>
                  <a:lnTo>
                    <a:pt x="77" y="4"/>
                  </a:lnTo>
                  <a:lnTo>
                    <a:pt x="73" y="6"/>
                  </a:lnTo>
                  <a:lnTo>
                    <a:pt x="67" y="13"/>
                  </a:lnTo>
                  <a:lnTo>
                    <a:pt x="63" y="19"/>
                  </a:lnTo>
                  <a:lnTo>
                    <a:pt x="54" y="25"/>
                  </a:lnTo>
                  <a:lnTo>
                    <a:pt x="52" y="29"/>
                  </a:lnTo>
                  <a:lnTo>
                    <a:pt x="48" y="29"/>
                  </a:lnTo>
                  <a:lnTo>
                    <a:pt x="48" y="33"/>
                  </a:lnTo>
                  <a:lnTo>
                    <a:pt x="44" y="31"/>
                  </a:lnTo>
                  <a:lnTo>
                    <a:pt x="38" y="29"/>
                  </a:lnTo>
                  <a:lnTo>
                    <a:pt x="30" y="25"/>
                  </a:lnTo>
                  <a:lnTo>
                    <a:pt x="26" y="25"/>
                  </a:lnTo>
                  <a:lnTo>
                    <a:pt x="26" y="29"/>
                  </a:lnTo>
                  <a:lnTo>
                    <a:pt x="24" y="31"/>
                  </a:lnTo>
                  <a:lnTo>
                    <a:pt x="18" y="31"/>
                  </a:lnTo>
                  <a:lnTo>
                    <a:pt x="12" y="29"/>
                  </a:lnTo>
                  <a:lnTo>
                    <a:pt x="10" y="25"/>
                  </a:lnTo>
                  <a:lnTo>
                    <a:pt x="6" y="23"/>
                  </a:lnTo>
                  <a:lnTo>
                    <a:pt x="8" y="15"/>
                  </a:lnTo>
                  <a:lnTo>
                    <a:pt x="0" y="13"/>
                  </a:lnTo>
                  <a:lnTo>
                    <a:pt x="0" y="21"/>
                  </a:lnTo>
                  <a:lnTo>
                    <a:pt x="10" y="31"/>
                  </a:lnTo>
                  <a:lnTo>
                    <a:pt x="10" y="49"/>
                  </a:lnTo>
                  <a:lnTo>
                    <a:pt x="65" y="59"/>
                  </a:lnTo>
                  <a:lnTo>
                    <a:pt x="71" y="59"/>
                  </a:lnTo>
                  <a:lnTo>
                    <a:pt x="73" y="53"/>
                  </a:lnTo>
                  <a:lnTo>
                    <a:pt x="75" y="47"/>
                  </a:lnTo>
                  <a:lnTo>
                    <a:pt x="77" y="41"/>
                  </a:lnTo>
                  <a:lnTo>
                    <a:pt x="77" y="35"/>
                  </a:lnTo>
                  <a:lnTo>
                    <a:pt x="77" y="31"/>
                  </a:lnTo>
                  <a:lnTo>
                    <a:pt x="75" y="31"/>
                  </a:lnTo>
                  <a:lnTo>
                    <a:pt x="77" y="25"/>
                  </a:lnTo>
                  <a:lnTo>
                    <a:pt x="83" y="23"/>
                  </a:lnTo>
                  <a:lnTo>
                    <a:pt x="81" y="21"/>
                  </a:lnTo>
                  <a:lnTo>
                    <a:pt x="77" y="19"/>
                  </a:lnTo>
                  <a:lnTo>
                    <a:pt x="77" y="13"/>
                  </a:lnTo>
                  <a:lnTo>
                    <a:pt x="81" y="13"/>
                  </a:lnTo>
                  <a:lnTo>
                    <a:pt x="83" y="19"/>
                  </a:lnTo>
                  <a:lnTo>
                    <a:pt x="85" y="19"/>
                  </a:lnTo>
                  <a:lnTo>
                    <a:pt x="89" y="15"/>
                  </a:lnTo>
                  <a:lnTo>
                    <a:pt x="91" y="13"/>
                  </a:lnTo>
                  <a:lnTo>
                    <a:pt x="91" y="15"/>
                  </a:lnTo>
                  <a:lnTo>
                    <a:pt x="91" y="15"/>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043" name="Freeform 787">
              <a:extLst>
                <a:ext uri="{FF2B5EF4-FFF2-40B4-BE49-F238E27FC236}">
                  <a16:creationId xmlns:a16="http://schemas.microsoft.com/office/drawing/2014/main" id="{792E071B-E15F-3D49-BA55-53E8F2CBC8C6}"/>
                </a:ext>
              </a:extLst>
            </p:cNvPr>
            <p:cNvSpPr>
              <a:spLocks/>
            </p:cNvSpPr>
            <p:nvPr/>
          </p:nvSpPr>
          <p:spPr bwMode="gray">
            <a:xfrm>
              <a:off x="6011864" y="3419471"/>
              <a:ext cx="174625" cy="184149"/>
            </a:xfrm>
            <a:custGeom>
              <a:avLst/>
              <a:gdLst/>
              <a:ahLst/>
              <a:cxnLst>
                <a:cxn ang="0">
                  <a:pos x="2" y="39"/>
                </a:cxn>
                <a:cxn ang="0">
                  <a:pos x="0" y="49"/>
                </a:cxn>
                <a:cxn ang="0">
                  <a:pos x="6" y="59"/>
                </a:cxn>
                <a:cxn ang="0">
                  <a:pos x="2" y="63"/>
                </a:cxn>
                <a:cxn ang="0">
                  <a:pos x="8" y="69"/>
                </a:cxn>
                <a:cxn ang="0">
                  <a:pos x="12" y="65"/>
                </a:cxn>
                <a:cxn ang="0">
                  <a:pos x="20" y="67"/>
                </a:cxn>
                <a:cxn ang="0">
                  <a:pos x="22" y="69"/>
                </a:cxn>
                <a:cxn ang="0">
                  <a:pos x="16" y="86"/>
                </a:cxn>
                <a:cxn ang="0">
                  <a:pos x="12" y="96"/>
                </a:cxn>
                <a:cxn ang="0">
                  <a:pos x="8" y="102"/>
                </a:cxn>
                <a:cxn ang="0">
                  <a:pos x="6" y="116"/>
                </a:cxn>
                <a:cxn ang="0">
                  <a:pos x="12" y="112"/>
                </a:cxn>
                <a:cxn ang="0">
                  <a:pos x="22" y="114"/>
                </a:cxn>
                <a:cxn ang="0">
                  <a:pos x="53" y="96"/>
                </a:cxn>
                <a:cxn ang="0">
                  <a:pos x="93" y="65"/>
                </a:cxn>
                <a:cxn ang="0">
                  <a:pos x="97" y="53"/>
                </a:cxn>
                <a:cxn ang="0">
                  <a:pos x="95" y="43"/>
                </a:cxn>
                <a:cxn ang="0">
                  <a:pos x="101" y="37"/>
                </a:cxn>
                <a:cxn ang="0">
                  <a:pos x="97" y="27"/>
                </a:cxn>
                <a:cxn ang="0">
                  <a:pos x="101" y="23"/>
                </a:cxn>
                <a:cxn ang="0">
                  <a:pos x="107" y="15"/>
                </a:cxn>
                <a:cxn ang="0">
                  <a:pos x="110" y="7"/>
                </a:cxn>
                <a:cxn ang="0">
                  <a:pos x="105" y="0"/>
                </a:cxn>
                <a:cxn ang="0">
                  <a:pos x="91" y="7"/>
                </a:cxn>
                <a:cxn ang="0">
                  <a:pos x="77" y="9"/>
                </a:cxn>
                <a:cxn ang="0">
                  <a:pos x="67" y="9"/>
                </a:cxn>
                <a:cxn ang="0">
                  <a:pos x="55" y="15"/>
                </a:cxn>
                <a:cxn ang="0">
                  <a:pos x="44" y="17"/>
                </a:cxn>
                <a:cxn ang="0">
                  <a:pos x="36" y="17"/>
                </a:cxn>
                <a:cxn ang="0">
                  <a:pos x="28" y="23"/>
                </a:cxn>
                <a:cxn ang="0">
                  <a:pos x="22" y="19"/>
                </a:cxn>
                <a:cxn ang="0">
                  <a:pos x="18" y="19"/>
                </a:cxn>
                <a:cxn ang="0">
                  <a:pos x="18" y="25"/>
                </a:cxn>
                <a:cxn ang="0">
                  <a:pos x="18" y="33"/>
                </a:cxn>
                <a:cxn ang="0">
                  <a:pos x="12" y="35"/>
                </a:cxn>
                <a:cxn ang="0">
                  <a:pos x="10" y="39"/>
                </a:cxn>
                <a:cxn ang="0">
                  <a:pos x="2" y="39"/>
                </a:cxn>
              </a:cxnLst>
              <a:rect l="0" t="0" r="r" b="b"/>
              <a:pathLst>
                <a:path w="110" h="116">
                  <a:moveTo>
                    <a:pt x="2" y="39"/>
                  </a:moveTo>
                  <a:lnTo>
                    <a:pt x="2" y="39"/>
                  </a:lnTo>
                  <a:lnTo>
                    <a:pt x="0" y="45"/>
                  </a:lnTo>
                  <a:lnTo>
                    <a:pt x="0" y="49"/>
                  </a:lnTo>
                  <a:lnTo>
                    <a:pt x="6" y="49"/>
                  </a:lnTo>
                  <a:lnTo>
                    <a:pt x="6" y="59"/>
                  </a:lnTo>
                  <a:lnTo>
                    <a:pt x="2" y="59"/>
                  </a:lnTo>
                  <a:lnTo>
                    <a:pt x="2" y="63"/>
                  </a:lnTo>
                  <a:lnTo>
                    <a:pt x="6" y="65"/>
                  </a:lnTo>
                  <a:lnTo>
                    <a:pt x="8" y="69"/>
                  </a:lnTo>
                  <a:lnTo>
                    <a:pt x="10" y="65"/>
                  </a:lnTo>
                  <a:lnTo>
                    <a:pt x="12" y="65"/>
                  </a:lnTo>
                  <a:lnTo>
                    <a:pt x="16" y="65"/>
                  </a:lnTo>
                  <a:lnTo>
                    <a:pt x="20" y="67"/>
                  </a:lnTo>
                  <a:lnTo>
                    <a:pt x="22" y="67"/>
                  </a:lnTo>
                  <a:lnTo>
                    <a:pt x="22" y="69"/>
                  </a:lnTo>
                  <a:lnTo>
                    <a:pt x="20" y="78"/>
                  </a:lnTo>
                  <a:lnTo>
                    <a:pt x="16" y="86"/>
                  </a:lnTo>
                  <a:lnTo>
                    <a:pt x="12" y="92"/>
                  </a:lnTo>
                  <a:lnTo>
                    <a:pt x="12" y="96"/>
                  </a:lnTo>
                  <a:lnTo>
                    <a:pt x="10" y="98"/>
                  </a:lnTo>
                  <a:lnTo>
                    <a:pt x="8" y="102"/>
                  </a:lnTo>
                  <a:lnTo>
                    <a:pt x="2" y="108"/>
                  </a:lnTo>
                  <a:lnTo>
                    <a:pt x="6" y="116"/>
                  </a:lnTo>
                  <a:lnTo>
                    <a:pt x="8" y="114"/>
                  </a:lnTo>
                  <a:lnTo>
                    <a:pt x="12" y="112"/>
                  </a:lnTo>
                  <a:lnTo>
                    <a:pt x="16" y="112"/>
                  </a:lnTo>
                  <a:lnTo>
                    <a:pt x="22" y="114"/>
                  </a:lnTo>
                  <a:lnTo>
                    <a:pt x="28" y="116"/>
                  </a:lnTo>
                  <a:lnTo>
                    <a:pt x="53" y="96"/>
                  </a:lnTo>
                  <a:lnTo>
                    <a:pt x="87" y="69"/>
                  </a:lnTo>
                  <a:lnTo>
                    <a:pt x="93" y="65"/>
                  </a:lnTo>
                  <a:lnTo>
                    <a:pt x="95" y="55"/>
                  </a:lnTo>
                  <a:lnTo>
                    <a:pt x="97" y="53"/>
                  </a:lnTo>
                  <a:lnTo>
                    <a:pt x="95" y="47"/>
                  </a:lnTo>
                  <a:lnTo>
                    <a:pt x="95" y="43"/>
                  </a:lnTo>
                  <a:lnTo>
                    <a:pt x="95" y="39"/>
                  </a:lnTo>
                  <a:lnTo>
                    <a:pt x="101" y="37"/>
                  </a:lnTo>
                  <a:lnTo>
                    <a:pt x="97" y="33"/>
                  </a:lnTo>
                  <a:lnTo>
                    <a:pt x="97" y="27"/>
                  </a:lnTo>
                  <a:lnTo>
                    <a:pt x="97" y="25"/>
                  </a:lnTo>
                  <a:lnTo>
                    <a:pt x="101" y="23"/>
                  </a:lnTo>
                  <a:lnTo>
                    <a:pt x="105" y="17"/>
                  </a:lnTo>
                  <a:lnTo>
                    <a:pt x="107" y="15"/>
                  </a:lnTo>
                  <a:lnTo>
                    <a:pt x="110" y="9"/>
                  </a:lnTo>
                  <a:lnTo>
                    <a:pt x="110" y="7"/>
                  </a:lnTo>
                  <a:lnTo>
                    <a:pt x="105" y="5"/>
                  </a:lnTo>
                  <a:lnTo>
                    <a:pt x="105" y="0"/>
                  </a:lnTo>
                  <a:lnTo>
                    <a:pt x="97" y="4"/>
                  </a:lnTo>
                  <a:lnTo>
                    <a:pt x="91" y="7"/>
                  </a:lnTo>
                  <a:lnTo>
                    <a:pt x="85" y="9"/>
                  </a:lnTo>
                  <a:lnTo>
                    <a:pt x="77" y="9"/>
                  </a:lnTo>
                  <a:lnTo>
                    <a:pt x="73" y="9"/>
                  </a:lnTo>
                  <a:lnTo>
                    <a:pt x="67" y="9"/>
                  </a:lnTo>
                  <a:lnTo>
                    <a:pt x="59" y="15"/>
                  </a:lnTo>
                  <a:lnTo>
                    <a:pt x="55" y="15"/>
                  </a:lnTo>
                  <a:lnTo>
                    <a:pt x="45" y="17"/>
                  </a:lnTo>
                  <a:lnTo>
                    <a:pt x="44" y="17"/>
                  </a:lnTo>
                  <a:lnTo>
                    <a:pt x="40" y="17"/>
                  </a:lnTo>
                  <a:lnTo>
                    <a:pt x="36" y="17"/>
                  </a:lnTo>
                  <a:lnTo>
                    <a:pt x="30" y="17"/>
                  </a:lnTo>
                  <a:lnTo>
                    <a:pt x="28" y="23"/>
                  </a:lnTo>
                  <a:lnTo>
                    <a:pt x="26" y="23"/>
                  </a:lnTo>
                  <a:lnTo>
                    <a:pt x="22" y="19"/>
                  </a:lnTo>
                  <a:lnTo>
                    <a:pt x="20" y="19"/>
                  </a:lnTo>
                  <a:lnTo>
                    <a:pt x="18" y="19"/>
                  </a:lnTo>
                  <a:lnTo>
                    <a:pt x="18" y="23"/>
                  </a:lnTo>
                  <a:lnTo>
                    <a:pt x="18" y="25"/>
                  </a:lnTo>
                  <a:lnTo>
                    <a:pt x="18" y="29"/>
                  </a:lnTo>
                  <a:lnTo>
                    <a:pt x="18" y="33"/>
                  </a:lnTo>
                  <a:lnTo>
                    <a:pt x="16" y="33"/>
                  </a:lnTo>
                  <a:lnTo>
                    <a:pt x="12" y="35"/>
                  </a:lnTo>
                  <a:lnTo>
                    <a:pt x="10" y="37"/>
                  </a:lnTo>
                  <a:lnTo>
                    <a:pt x="10" y="39"/>
                  </a:lnTo>
                  <a:lnTo>
                    <a:pt x="8" y="39"/>
                  </a:lnTo>
                  <a:lnTo>
                    <a:pt x="2" y="39"/>
                  </a:lnTo>
                  <a:lnTo>
                    <a:pt x="2" y="39"/>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044" name="Freeform 788">
              <a:extLst>
                <a:ext uri="{FF2B5EF4-FFF2-40B4-BE49-F238E27FC236}">
                  <a16:creationId xmlns:a16="http://schemas.microsoft.com/office/drawing/2014/main" id="{A2E47ECD-6FF7-F446-A234-2FD920250389}"/>
                </a:ext>
              </a:extLst>
            </p:cNvPr>
            <p:cNvSpPr>
              <a:spLocks/>
            </p:cNvSpPr>
            <p:nvPr/>
          </p:nvSpPr>
          <p:spPr bwMode="gray">
            <a:xfrm>
              <a:off x="5983290" y="3619496"/>
              <a:ext cx="560388" cy="534988"/>
            </a:xfrm>
            <a:custGeom>
              <a:avLst/>
              <a:gdLst/>
              <a:ahLst/>
              <a:cxnLst>
                <a:cxn ang="0">
                  <a:pos x="132" y="319"/>
                </a:cxn>
                <a:cxn ang="0">
                  <a:pos x="138" y="313"/>
                </a:cxn>
                <a:cxn ang="0">
                  <a:pos x="140" y="309"/>
                </a:cxn>
                <a:cxn ang="0">
                  <a:pos x="142" y="303"/>
                </a:cxn>
                <a:cxn ang="0">
                  <a:pos x="148" y="301"/>
                </a:cxn>
                <a:cxn ang="0">
                  <a:pos x="154" y="301"/>
                </a:cxn>
                <a:cxn ang="0">
                  <a:pos x="154" y="307"/>
                </a:cxn>
                <a:cxn ang="0">
                  <a:pos x="164" y="307"/>
                </a:cxn>
                <a:cxn ang="0">
                  <a:pos x="194" y="313"/>
                </a:cxn>
                <a:cxn ang="0">
                  <a:pos x="205" y="323"/>
                </a:cxn>
                <a:cxn ang="0">
                  <a:pos x="286" y="277"/>
                </a:cxn>
                <a:cxn ang="0">
                  <a:pos x="345" y="244"/>
                </a:cxn>
                <a:cxn ang="0">
                  <a:pos x="353" y="203"/>
                </a:cxn>
                <a:cxn ang="0">
                  <a:pos x="335" y="191"/>
                </a:cxn>
                <a:cxn ang="0">
                  <a:pos x="280" y="163"/>
                </a:cxn>
                <a:cxn ang="0">
                  <a:pos x="270" y="145"/>
                </a:cxn>
                <a:cxn ang="0">
                  <a:pos x="260" y="142"/>
                </a:cxn>
                <a:cxn ang="0">
                  <a:pos x="259" y="136"/>
                </a:cxn>
                <a:cxn ang="0">
                  <a:pos x="259" y="118"/>
                </a:cxn>
                <a:cxn ang="0">
                  <a:pos x="257" y="110"/>
                </a:cxn>
                <a:cxn ang="0">
                  <a:pos x="249" y="104"/>
                </a:cxn>
                <a:cxn ang="0">
                  <a:pos x="243" y="100"/>
                </a:cxn>
                <a:cxn ang="0">
                  <a:pos x="243" y="90"/>
                </a:cxn>
                <a:cxn ang="0">
                  <a:pos x="239" y="86"/>
                </a:cxn>
                <a:cxn ang="0">
                  <a:pos x="233" y="80"/>
                </a:cxn>
                <a:cxn ang="0">
                  <a:pos x="229" y="65"/>
                </a:cxn>
                <a:cxn ang="0">
                  <a:pos x="211" y="65"/>
                </a:cxn>
                <a:cxn ang="0">
                  <a:pos x="186" y="51"/>
                </a:cxn>
                <a:cxn ang="0">
                  <a:pos x="142" y="41"/>
                </a:cxn>
                <a:cxn ang="0">
                  <a:pos x="128" y="31"/>
                </a:cxn>
                <a:cxn ang="0">
                  <a:pos x="81" y="0"/>
                </a:cxn>
                <a:cxn ang="0">
                  <a:pos x="46" y="12"/>
                </a:cxn>
                <a:cxn ang="0">
                  <a:pos x="54" y="31"/>
                </a:cxn>
                <a:cxn ang="0">
                  <a:pos x="48" y="37"/>
                </a:cxn>
                <a:cxn ang="0">
                  <a:pos x="40" y="45"/>
                </a:cxn>
                <a:cxn ang="0">
                  <a:pos x="36" y="49"/>
                </a:cxn>
                <a:cxn ang="0">
                  <a:pos x="6" y="59"/>
                </a:cxn>
                <a:cxn ang="0">
                  <a:pos x="2" y="69"/>
                </a:cxn>
                <a:cxn ang="0">
                  <a:pos x="0" y="75"/>
                </a:cxn>
                <a:cxn ang="0">
                  <a:pos x="0" y="78"/>
                </a:cxn>
                <a:cxn ang="0">
                  <a:pos x="10" y="80"/>
                </a:cxn>
                <a:cxn ang="0">
                  <a:pos x="16" y="88"/>
                </a:cxn>
                <a:cxn ang="0">
                  <a:pos x="26" y="106"/>
                </a:cxn>
                <a:cxn ang="0">
                  <a:pos x="28" y="114"/>
                </a:cxn>
                <a:cxn ang="0">
                  <a:pos x="34" y="120"/>
                </a:cxn>
                <a:cxn ang="0">
                  <a:pos x="40" y="126"/>
                </a:cxn>
                <a:cxn ang="0">
                  <a:pos x="44" y="128"/>
                </a:cxn>
                <a:cxn ang="0">
                  <a:pos x="46" y="142"/>
                </a:cxn>
                <a:cxn ang="0">
                  <a:pos x="50" y="153"/>
                </a:cxn>
                <a:cxn ang="0">
                  <a:pos x="62" y="163"/>
                </a:cxn>
                <a:cxn ang="0">
                  <a:pos x="71" y="187"/>
                </a:cxn>
                <a:cxn ang="0">
                  <a:pos x="67" y="207"/>
                </a:cxn>
                <a:cxn ang="0">
                  <a:pos x="67" y="214"/>
                </a:cxn>
                <a:cxn ang="0">
                  <a:pos x="73" y="224"/>
                </a:cxn>
                <a:cxn ang="0">
                  <a:pos x="81" y="242"/>
                </a:cxn>
                <a:cxn ang="0">
                  <a:pos x="83" y="250"/>
                </a:cxn>
                <a:cxn ang="0">
                  <a:pos x="89" y="256"/>
                </a:cxn>
                <a:cxn ang="0">
                  <a:pos x="93" y="254"/>
                </a:cxn>
                <a:cxn ang="0">
                  <a:pos x="109" y="272"/>
                </a:cxn>
                <a:cxn ang="0">
                  <a:pos x="111" y="281"/>
                </a:cxn>
                <a:cxn ang="0">
                  <a:pos x="113" y="291"/>
                </a:cxn>
                <a:cxn ang="0">
                  <a:pos x="123" y="301"/>
                </a:cxn>
                <a:cxn ang="0">
                  <a:pos x="132" y="319"/>
                </a:cxn>
              </a:cxnLst>
              <a:rect l="0" t="0" r="r" b="b"/>
              <a:pathLst>
                <a:path w="353" h="337">
                  <a:moveTo>
                    <a:pt x="132" y="319"/>
                  </a:moveTo>
                  <a:lnTo>
                    <a:pt x="132" y="319"/>
                  </a:lnTo>
                  <a:lnTo>
                    <a:pt x="136" y="319"/>
                  </a:lnTo>
                  <a:lnTo>
                    <a:pt x="138" y="313"/>
                  </a:lnTo>
                  <a:lnTo>
                    <a:pt x="140" y="311"/>
                  </a:lnTo>
                  <a:lnTo>
                    <a:pt x="140" y="309"/>
                  </a:lnTo>
                  <a:lnTo>
                    <a:pt x="142" y="307"/>
                  </a:lnTo>
                  <a:lnTo>
                    <a:pt x="142" y="303"/>
                  </a:lnTo>
                  <a:lnTo>
                    <a:pt x="146" y="301"/>
                  </a:lnTo>
                  <a:lnTo>
                    <a:pt x="148" y="301"/>
                  </a:lnTo>
                  <a:lnTo>
                    <a:pt x="150" y="301"/>
                  </a:lnTo>
                  <a:lnTo>
                    <a:pt x="154" y="301"/>
                  </a:lnTo>
                  <a:lnTo>
                    <a:pt x="154" y="303"/>
                  </a:lnTo>
                  <a:lnTo>
                    <a:pt x="154" y="307"/>
                  </a:lnTo>
                  <a:lnTo>
                    <a:pt x="158" y="307"/>
                  </a:lnTo>
                  <a:lnTo>
                    <a:pt x="164" y="307"/>
                  </a:lnTo>
                  <a:lnTo>
                    <a:pt x="182" y="309"/>
                  </a:lnTo>
                  <a:lnTo>
                    <a:pt x="194" y="313"/>
                  </a:lnTo>
                  <a:lnTo>
                    <a:pt x="195" y="337"/>
                  </a:lnTo>
                  <a:lnTo>
                    <a:pt x="205" y="323"/>
                  </a:lnTo>
                  <a:lnTo>
                    <a:pt x="229" y="297"/>
                  </a:lnTo>
                  <a:lnTo>
                    <a:pt x="286" y="277"/>
                  </a:lnTo>
                  <a:lnTo>
                    <a:pt x="341" y="252"/>
                  </a:lnTo>
                  <a:lnTo>
                    <a:pt x="345" y="244"/>
                  </a:lnTo>
                  <a:lnTo>
                    <a:pt x="349" y="226"/>
                  </a:lnTo>
                  <a:lnTo>
                    <a:pt x="353" y="203"/>
                  </a:lnTo>
                  <a:lnTo>
                    <a:pt x="341" y="191"/>
                  </a:lnTo>
                  <a:lnTo>
                    <a:pt x="335" y="191"/>
                  </a:lnTo>
                  <a:lnTo>
                    <a:pt x="280" y="181"/>
                  </a:lnTo>
                  <a:lnTo>
                    <a:pt x="280" y="163"/>
                  </a:lnTo>
                  <a:lnTo>
                    <a:pt x="270" y="153"/>
                  </a:lnTo>
                  <a:lnTo>
                    <a:pt x="270" y="145"/>
                  </a:lnTo>
                  <a:lnTo>
                    <a:pt x="262" y="142"/>
                  </a:lnTo>
                  <a:lnTo>
                    <a:pt x="260" y="142"/>
                  </a:lnTo>
                  <a:lnTo>
                    <a:pt x="259" y="138"/>
                  </a:lnTo>
                  <a:lnTo>
                    <a:pt x="259" y="136"/>
                  </a:lnTo>
                  <a:lnTo>
                    <a:pt x="259" y="124"/>
                  </a:lnTo>
                  <a:lnTo>
                    <a:pt x="259" y="118"/>
                  </a:lnTo>
                  <a:lnTo>
                    <a:pt x="259" y="110"/>
                  </a:lnTo>
                  <a:lnTo>
                    <a:pt x="257" y="110"/>
                  </a:lnTo>
                  <a:lnTo>
                    <a:pt x="251" y="108"/>
                  </a:lnTo>
                  <a:lnTo>
                    <a:pt x="249" y="104"/>
                  </a:lnTo>
                  <a:lnTo>
                    <a:pt x="247" y="104"/>
                  </a:lnTo>
                  <a:lnTo>
                    <a:pt x="243" y="100"/>
                  </a:lnTo>
                  <a:lnTo>
                    <a:pt x="243" y="96"/>
                  </a:lnTo>
                  <a:lnTo>
                    <a:pt x="243" y="90"/>
                  </a:lnTo>
                  <a:lnTo>
                    <a:pt x="239" y="90"/>
                  </a:lnTo>
                  <a:lnTo>
                    <a:pt x="239" y="86"/>
                  </a:lnTo>
                  <a:lnTo>
                    <a:pt x="233" y="86"/>
                  </a:lnTo>
                  <a:lnTo>
                    <a:pt x="233" y="80"/>
                  </a:lnTo>
                  <a:lnTo>
                    <a:pt x="229" y="69"/>
                  </a:lnTo>
                  <a:lnTo>
                    <a:pt x="229" y="65"/>
                  </a:lnTo>
                  <a:lnTo>
                    <a:pt x="225" y="65"/>
                  </a:lnTo>
                  <a:lnTo>
                    <a:pt x="211" y="65"/>
                  </a:lnTo>
                  <a:lnTo>
                    <a:pt x="209" y="57"/>
                  </a:lnTo>
                  <a:lnTo>
                    <a:pt x="186" y="51"/>
                  </a:lnTo>
                  <a:lnTo>
                    <a:pt x="156" y="49"/>
                  </a:lnTo>
                  <a:lnTo>
                    <a:pt x="142" y="41"/>
                  </a:lnTo>
                  <a:lnTo>
                    <a:pt x="140" y="31"/>
                  </a:lnTo>
                  <a:lnTo>
                    <a:pt x="128" y="31"/>
                  </a:lnTo>
                  <a:lnTo>
                    <a:pt x="128" y="25"/>
                  </a:lnTo>
                  <a:lnTo>
                    <a:pt x="81" y="0"/>
                  </a:lnTo>
                  <a:lnTo>
                    <a:pt x="81" y="2"/>
                  </a:lnTo>
                  <a:lnTo>
                    <a:pt x="46" y="12"/>
                  </a:lnTo>
                  <a:lnTo>
                    <a:pt x="58" y="29"/>
                  </a:lnTo>
                  <a:lnTo>
                    <a:pt x="54" y="31"/>
                  </a:lnTo>
                  <a:lnTo>
                    <a:pt x="50" y="35"/>
                  </a:lnTo>
                  <a:lnTo>
                    <a:pt x="48" y="37"/>
                  </a:lnTo>
                  <a:lnTo>
                    <a:pt x="46" y="39"/>
                  </a:lnTo>
                  <a:lnTo>
                    <a:pt x="40" y="45"/>
                  </a:lnTo>
                  <a:lnTo>
                    <a:pt x="38" y="49"/>
                  </a:lnTo>
                  <a:lnTo>
                    <a:pt x="36" y="49"/>
                  </a:lnTo>
                  <a:lnTo>
                    <a:pt x="22" y="59"/>
                  </a:lnTo>
                  <a:lnTo>
                    <a:pt x="6" y="59"/>
                  </a:lnTo>
                  <a:lnTo>
                    <a:pt x="0" y="69"/>
                  </a:lnTo>
                  <a:lnTo>
                    <a:pt x="2" y="69"/>
                  </a:lnTo>
                  <a:lnTo>
                    <a:pt x="2" y="75"/>
                  </a:lnTo>
                  <a:lnTo>
                    <a:pt x="0" y="75"/>
                  </a:lnTo>
                  <a:lnTo>
                    <a:pt x="0" y="77"/>
                  </a:lnTo>
                  <a:lnTo>
                    <a:pt x="0" y="78"/>
                  </a:lnTo>
                  <a:lnTo>
                    <a:pt x="8" y="80"/>
                  </a:lnTo>
                  <a:lnTo>
                    <a:pt x="10" y="80"/>
                  </a:lnTo>
                  <a:lnTo>
                    <a:pt x="12" y="84"/>
                  </a:lnTo>
                  <a:lnTo>
                    <a:pt x="16" y="88"/>
                  </a:lnTo>
                  <a:lnTo>
                    <a:pt x="20" y="104"/>
                  </a:lnTo>
                  <a:lnTo>
                    <a:pt x="26" y="106"/>
                  </a:lnTo>
                  <a:lnTo>
                    <a:pt x="28" y="108"/>
                  </a:lnTo>
                  <a:lnTo>
                    <a:pt x="28" y="114"/>
                  </a:lnTo>
                  <a:lnTo>
                    <a:pt x="34" y="116"/>
                  </a:lnTo>
                  <a:lnTo>
                    <a:pt x="34" y="120"/>
                  </a:lnTo>
                  <a:lnTo>
                    <a:pt x="38" y="124"/>
                  </a:lnTo>
                  <a:lnTo>
                    <a:pt x="40" y="126"/>
                  </a:lnTo>
                  <a:lnTo>
                    <a:pt x="40" y="128"/>
                  </a:lnTo>
                  <a:lnTo>
                    <a:pt x="44" y="128"/>
                  </a:lnTo>
                  <a:lnTo>
                    <a:pt x="46" y="134"/>
                  </a:lnTo>
                  <a:lnTo>
                    <a:pt x="46" y="142"/>
                  </a:lnTo>
                  <a:lnTo>
                    <a:pt x="48" y="147"/>
                  </a:lnTo>
                  <a:lnTo>
                    <a:pt x="50" y="153"/>
                  </a:lnTo>
                  <a:lnTo>
                    <a:pt x="54" y="153"/>
                  </a:lnTo>
                  <a:lnTo>
                    <a:pt x="62" y="163"/>
                  </a:lnTo>
                  <a:lnTo>
                    <a:pt x="67" y="173"/>
                  </a:lnTo>
                  <a:lnTo>
                    <a:pt x="71" y="187"/>
                  </a:lnTo>
                  <a:lnTo>
                    <a:pt x="73" y="203"/>
                  </a:lnTo>
                  <a:lnTo>
                    <a:pt x="67" y="207"/>
                  </a:lnTo>
                  <a:lnTo>
                    <a:pt x="67" y="210"/>
                  </a:lnTo>
                  <a:lnTo>
                    <a:pt x="67" y="214"/>
                  </a:lnTo>
                  <a:lnTo>
                    <a:pt x="73" y="214"/>
                  </a:lnTo>
                  <a:lnTo>
                    <a:pt x="73" y="224"/>
                  </a:lnTo>
                  <a:lnTo>
                    <a:pt x="75" y="236"/>
                  </a:lnTo>
                  <a:lnTo>
                    <a:pt x="81" y="242"/>
                  </a:lnTo>
                  <a:lnTo>
                    <a:pt x="81" y="246"/>
                  </a:lnTo>
                  <a:lnTo>
                    <a:pt x="83" y="250"/>
                  </a:lnTo>
                  <a:lnTo>
                    <a:pt x="85" y="252"/>
                  </a:lnTo>
                  <a:lnTo>
                    <a:pt x="89" y="256"/>
                  </a:lnTo>
                  <a:lnTo>
                    <a:pt x="91" y="256"/>
                  </a:lnTo>
                  <a:lnTo>
                    <a:pt x="93" y="254"/>
                  </a:lnTo>
                  <a:lnTo>
                    <a:pt x="103" y="264"/>
                  </a:lnTo>
                  <a:lnTo>
                    <a:pt x="109" y="272"/>
                  </a:lnTo>
                  <a:lnTo>
                    <a:pt x="109" y="277"/>
                  </a:lnTo>
                  <a:lnTo>
                    <a:pt x="111" y="281"/>
                  </a:lnTo>
                  <a:lnTo>
                    <a:pt x="113" y="287"/>
                  </a:lnTo>
                  <a:lnTo>
                    <a:pt x="113" y="291"/>
                  </a:lnTo>
                  <a:lnTo>
                    <a:pt x="113" y="297"/>
                  </a:lnTo>
                  <a:lnTo>
                    <a:pt x="123" y="301"/>
                  </a:lnTo>
                  <a:lnTo>
                    <a:pt x="127" y="311"/>
                  </a:lnTo>
                  <a:lnTo>
                    <a:pt x="132" y="319"/>
                  </a:lnTo>
                  <a:lnTo>
                    <a:pt x="132" y="319"/>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045" name="Freeform 789">
              <a:extLst>
                <a:ext uri="{FF2B5EF4-FFF2-40B4-BE49-F238E27FC236}">
                  <a16:creationId xmlns:a16="http://schemas.microsoft.com/office/drawing/2014/main" id="{E059FFAA-72D2-BD49-AFD4-F8E0D7116D82}"/>
                </a:ext>
              </a:extLst>
            </p:cNvPr>
            <p:cNvSpPr>
              <a:spLocks/>
            </p:cNvSpPr>
            <p:nvPr/>
          </p:nvSpPr>
          <p:spPr bwMode="gray">
            <a:xfrm>
              <a:off x="6434140" y="3849683"/>
              <a:ext cx="212725" cy="279400"/>
            </a:xfrm>
            <a:custGeom>
              <a:avLst/>
              <a:gdLst/>
              <a:ahLst/>
              <a:cxnLst>
                <a:cxn ang="0">
                  <a:pos x="77" y="0"/>
                </a:cxn>
                <a:cxn ang="0">
                  <a:pos x="87" y="12"/>
                </a:cxn>
                <a:cxn ang="0">
                  <a:pos x="97" y="26"/>
                </a:cxn>
                <a:cxn ang="0">
                  <a:pos x="112" y="30"/>
                </a:cxn>
                <a:cxn ang="0">
                  <a:pos x="120" y="38"/>
                </a:cxn>
                <a:cxn ang="0">
                  <a:pos x="126" y="46"/>
                </a:cxn>
                <a:cxn ang="0">
                  <a:pos x="126" y="50"/>
                </a:cxn>
                <a:cxn ang="0">
                  <a:pos x="134" y="56"/>
                </a:cxn>
                <a:cxn ang="0">
                  <a:pos x="130" y="67"/>
                </a:cxn>
                <a:cxn ang="0">
                  <a:pos x="126" y="77"/>
                </a:cxn>
                <a:cxn ang="0">
                  <a:pos x="122" y="85"/>
                </a:cxn>
                <a:cxn ang="0">
                  <a:pos x="114" y="97"/>
                </a:cxn>
                <a:cxn ang="0">
                  <a:pos x="114" y="107"/>
                </a:cxn>
                <a:cxn ang="0">
                  <a:pos x="105" y="117"/>
                </a:cxn>
                <a:cxn ang="0">
                  <a:pos x="97" y="134"/>
                </a:cxn>
                <a:cxn ang="0">
                  <a:pos x="87" y="138"/>
                </a:cxn>
                <a:cxn ang="0">
                  <a:pos x="81" y="150"/>
                </a:cxn>
                <a:cxn ang="0">
                  <a:pos x="61" y="154"/>
                </a:cxn>
                <a:cxn ang="0">
                  <a:pos x="57" y="168"/>
                </a:cxn>
                <a:cxn ang="0">
                  <a:pos x="43" y="170"/>
                </a:cxn>
                <a:cxn ang="0">
                  <a:pos x="36" y="176"/>
                </a:cxn>
                <a:cxn ang="0">
                  <a:pos x="22" y="170"/>
                </a:cxn>
                <a:cxn ang="0">
                  <a:pos x="0" y="131"/>
                </a:cxn>
                <a:cxn ang="0">
                  <a:pos x="61" y="99"/>
                </a:cxn>
                <a:cxn ang="0">
                  <a:pos x="69" y="58"/>
                </a:cxn>
                <a:cxn ang="0">
                  <a:pos x="59" y="40"/>
                </a:cxn>
                <a:cxn ang="0">
                  <a:pos x="63" y="28"/>
                </a:cxn>
                <a:cxn ang="0">
                  <a:pos x="63" y="18"/>
                </a:cxn>
                <a:cxn ang="0">
                  <a:pos x="63" y="12"/>
                </a:cxn>
                <a:cxn ang="0">
                  <a:pos x="67" y="8"/>
                </a:cxn>
                <a:cxn ang="0">
                  <a:pos x="63" y="0"/>
                </a:cxn>
                <a:cxn ang="0">
                  <a:pos x="69" y="6"/>
                </a:cxn>
                <a:cxn ang="0">
                  <a:pos x="75" y="2"/>
                </a:cxn>
              </a:cxnLst>
              <a:rect l="0" t="0" r="r" b="b"/>
              <a:pathLst>
                <a:path w="134" h="176">
                  <a:moveTo>
                    <a:pt x="77" y="0"/>
                  </a:moveTo>
                  <a:lnTo>
                    <a:pt x="77" y="0"/>
                  </a:lnTo>
                  <a:lnTo>
                    <a:pt x="79" y="8"/>
                  </a:lnTo>
                  <a:lnTo>
                    <a:pt x="87" y="12"/>
                  </a:lnTo>
                  <a:lnTo>
                    <a:pt x="93" y="20"/>
                  </a:lnTo>
                  <a:lnTo>
                    <a:pt x="97" y="26"/>
                  </a:lnTo>
                  <a:lnTo>
                    <a:pt x="103" y="26"/>
                  </a:lnTo>
                  <a:lnTo>
                    <a:pt x="112" y="30"/>
                  </a:lnTo>
                  <a:lnTo>
                    <a:pt x="114" y="32"/>
                  </a:lnTo>
                  <a:lnTo>
                    <a:pt x="120" y="38"/>
                  </a:lnTo>
                  <a:lnTo>
                    <a:pt x="122" y="38"/>
                  </a:lnTo>
                  <a:lnTo>
                    <a:pt x="126" y="46"/>
                  </a:lnTo>
                  <a:lnTo>
                    <a:pt x="126" y="48"/>
                  </a:lnTo>
                  <a:lnTo>
                    <a:pt x="126" y="50"/>
                  </a:lnTo>
                  <a:lnTo>
                    <a:pt x="132" y="52"/>
                  </a:lnTo>
                  <a:lnTo>
                    <a:pt x="134" y="56"/>
                  </a:lnTo>
                  <a:lnTo>
                    <a:pt x="134" y="60"/>
                  </a:lnTo>
                  <a:lnTo>
                    <a:pt x="130" y="67"/>
                  </a:lnTo>
                  <a:lnTo>
                    <a:pt x="130" y="71"/>
                  </a:lnTo>
                  <a:lnTo>
                    <a:pt x="126" y="77"/>
                  </a:lnTo>
                  <a:lnTo>
                    <a:pt x="126" y="79"/>
                  </a:lnTo>
                  <a:lnTo>
                    <a:pt x="122" y="85"/>
                  </a:lnTo>
                  <a:lnTo>
                    <a:pt x="120" y="95"/>
                  </a:lnTo>
                  <a:lnTo>
                    <a:pt x="114" y="97"/>
                  </a:lnTo>
                  <a:lnTo>
                    <a:pt x="114" y="101"/>
                  </a:lnTo>
                  <a:lnTo>
                    <a:pt x="114" y="107"/>
                  </a:lnTo>
                  <a:lnTo>
                    <a:pt x="110" y="105"/>
                  </a:lnTo>
                  <a:lnTo>
                    <a:pt x="105" y="117"/>
                  </a:lnTo>
                  <a:lnTo>
                    <a:pt x="105" y="131"/>
                  </a:lnTo>
                  <a:lnTo>
                    <a:pt x="97" y="134"/>
                  </a:lnTo>
                  <a:lnTo>
                    <a:pt x="87" y="136"/>
                  </a:lnTo>
                  <a:lnTo>
                    <a:pt x="87" y="138"/>
                  </a:lnTo>
                  <a:lnTo>
                    <a:pt x="81" y="146"/>
                  </a:lnTo>
                  <a:lnTo>
                    <a:pt x="81" y="150"/>
                  </a:lnTo>
                  <a:lnTo>
                    <a:pt x="75" y="154"/>
                  </a:lnTo>
                  <a:lnTo>
                    <a:pt x="61" y="154"/>
                  </a:lnTo>
                  <a:lnTo>
                    <a:pt x="59" y="160"/>
                  </a:lnTo>
                  <a:lnTo>
                    <a:pt x="57" y="168"/>
                  </a:lnTo>
                  <a:lnTo>
                    <a:pt x="49" y="168"/>
                  </a:lnTo>
                  <a:lnTo>
                    <a:pt x="43" y="170"/>
                  </a:lnTo>
                  <a:lnTo>
                    <a:pt x="36" y="174"/>
                  </a:lnTo>
                  <a:lnTo>
                    <a:pt x="36" y="176"/>
                  </a:lnTo>
                  <a:lnTo>
                    <a:pt x="32" y="176"/>
                  </a:lnTo>
                  <a:lnTo>
                    <a:pt x="22" y="170"/>
                  </a:lnTo>
                  <a:lnTo>
                    <a:pt x="0" y="136"/>
                  </a:lnTo>
                  <a:lnTo>
                    <a:pt x="0" y="131"/>
                  </a:lnTo>
                  <a:lnTo>
                    <a:pt x="57" y="107"/>
                  </a:lnTo>
                  <a:lnTo>
                    <a:pt x="61" y="99"/>
                  </a:lnTo>
                  <a:lnTo>
                    <a:pt x="63" y="81"/>
                  </a:lnTo>
                  <a:lnTo>
                    <a:pt x="69" y="58"/>
                  </a:lnTo>
                  <a:lnTo>
                    <a:pt x="57" y="46"/>
                  </a:lnTo>
                  <a:lnTo>
                    <a:pt x="59" y="40"/>
                  </a:lnTo>
                  <a:lnTo>
                    <a:pt x="61" y="32"/>
                  </a:lnTo>
                  <a:lnTo>
                    <a:pt x="63" y="28"/>
                  </a:lnTo>
                  <a:lnTo>
                    <a:pt x="63" y="22"/>
                  </a:lnTo>
                  <a:lnTo>
                    <a:pt x="63" y="18"/>
                  </a:lnTo>
                  <a:lnTo>
                    <a:pt x="61" y="18"/>
                  </a:lnTo>
                  <a:lnTo>
                    <a:pt x="63" y="12"/>
                  </a:lnTo>
                  <a:lnTo>
                    <a:pt x="69" y="10"/>
                  </a:lnTo>
                  <a:lnTo>
                    <a:pt x="67" y="8"/>
                  </a:lnTo>
                  <a:lnTo>
                    <a:pt x="63" y="6"/>
                  </a:lnTo>
                  <a:lnTo>
                    <a:pt x="63" y="0"/>
                  </a:lnTo>
                  <a:lnTo>
                    <a:pt x="67" y="0"/>
                  </a:lnTo>
                  <a:lnTo>
                    <a:pt x="69" y="6"/>
                  </a:lnTo>
                  <a:lnTo>
                    <a:pt x="71" y="6"/>
                  </a:lnTo>
                  <a:lnTo>
                    <a:pt x="75" y="2"/>
                  </a:lnTo>
                  <a:lnTo>
                    <a:pt x="77"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046" name="Freeform 790">
              <a:extLst>
                <a:ext uri="{FF2B5EF4-FFF2-40B4-BE49-F238E27FC236}">
                  <a16:creationId xmlns:a16="http://schemas.microsoft.com/office/drawing/2014/main" id="{5A851AD0-4E51-9647-B3FD-FA49C31D510D}"/>
                </a:ext>
              </a:extLst>
            </p:cNvPr>
            <p:cNvSpPr>
              <a:spLocks/>
            </p:cNvSpPr>
            <p:nvPr/>
          </p:nvSpPr>
          <p:spPr bwMode="gray">
            <a:xfrm>
              <a:off x="6434140" y="3849683"/>
              <a:ext cx="212725" cy="279400"/>
            </a:xfrm>
            <a:custGeom>
              <a:avLst/>
              <a:gdLst/>
              <a:ahLst/>
              <a:cxnLst>
                <a:cxn ang="0">
                  <a:pos x="77" y="0"/>
                </a:cxn>
                <a:cxn ang="0">
                  <a:pos x="87" y="12"/>
                </a:cxn>
                <a:cxn ang="0">
                  <a:pos x="97" y="26"/>
                </a:cxn>
                <a:cxn ang="0">
                  <a:pos x="112" y="30"/>
                </a:cxn>
                <a:cxn ang="0">
                  <a:pos x="120" y="38"/>
                </a:cxn>
                <a:cxn ang="0">
                  <a:pos x="126" y="46"/>
                </a:cxn>
                <a:cxn ang="0">
                  <a:pos x="126" y="50"/>
                </a:cxn>
                <a:cxn ang="0">
                  <a:pos x="134" y="56"/>
                </a:cxn>
                <a:cxn ang="0">
                  <a:pos x="130" y="67"/>
                </a:cxn>
                <a:cxn ang="0">
                  <a:pos x="126" y="77"/>
                </a:cxn>
                <a:cxn ang="0">
                  <a:pos x="122" y="85"/>
                </a:cxn>
                <a:cxn ang="0">
                  <a:pos x="114" y="97"/>
                </a:cxn>
                <a:cxn ang="0">
                  <a:pos x="114" y="107"/>
                </a:cxn>
                <a:cxn ang="0">
                  <a:pos x="105" y="117"/>
                </a:cxn>
                <a:cxn ang="0">
                  <a:pos x="97" y="134"/>
                </a:cxn>
                <a:cxn ang="0">
                  <a:pos x="87" y="138"/>
                </a:cxn>
                <a:cxn ang="0">
                  <a:pos x="81" y="150"/>
                </a:cxn>
                <a:cxn ang="0">
                  <a:pos x="61" y="154"/>
                </a:cxn>
                <a:cxn ang="0">
                  <a:pos x="57" y="168"/>
                </a:cxn>
                <a:cxn ang="0">
                  <a:pos x="43" y="170"/>
                </a:cxn>
                <a:cxn ang="0">
                  <a:pos x="36" y="176"/>
                </a:cxn>
                <a:cxn ang="0">
                  <a:pos x="22" y="170"/>
                </a:cxn>
                <a:cxn ang="0">
                  <a:pos x="0" y="131"/>
                </a:cxn>
                <a:cxn ang="0">
                  <a:pos x="61" y="99"/>
                </a:cxn>
                <a:cxn ang="0">
                  <a:pos x="69" y="58"/>
                </a:cxn>
                <a:cxn ang="0">
                  <a:pos x="59" y="40"/>
                </a:cxn>
                <a:cxn ang="0">
                  <a:pos x="63" y="28"/>
                </a:cxn>
                <a:cxn ang="0">
                  <a:pos x="63" y="18"/>
                </a:cxn>
                <a:cxn ang="0">
                  <a:pos x="63" y="12"/>
                </a:cxn>
                <a:cxn ang="0">
                  <a:pos x="67" y="8"/>
                </a:cxn>
                <a:cxn ang="0">
                  <a:pos x="63" y="0"/>
                </a:cxn>
                <a:cxn ang="0">
                  <a:pos x="69" y="6"/>
                </a:cxn>
                <a:cxn ang="0">
                  <a:pos x="75" y="2"/>
                </a:cxn>
              </a:cxnLst>
              <a:rect l="0" t="0" r="r" b="b"/>
              <a:pathLst>
                <a:path w="134" h="176">
                  <a:moveTo>
                    <a:pt x="77" y="0"/>
                  </a:moveTo>
                  <a:lnTo>
                    <a:pt x="77" y="0"/>
                  </a:lnTo>
                  <a:lnTo>
                    <a:pt x="79" y="8"/>
                  </a:lnTo>
                  <a:lnTo>
                    <a:pt x="87" y="12"/>
                  </a:lnTo>
                  <a:lnTo>
                    <a:pt x="93" y="20"/>
                  </a:lnTo>
                  <a:lnTo>
                    <a:pt x="97" y="26"/>
                  </a:lnTo>
                  <a:lnTo>
                    <a:pt x="103" y="26"/>
                  </a:lnTo>
                  <a:lnTo>
                    <a:pt x="112" y="30"/>
                  </a:lnTo>
                  <a:lnTo>
                    <a:pt x="114" y="32"/>
                  </a:lnTo>
                  <a:lnTo>
                    <a:pt x="120" y="38"/>
                  </a:lnTo>
                  <a:lnTo>
                    <a:pt x="122" y="38"/>
                  </a:lnTo>
                  <a:lnTo>
                    <a:pt x="126" y="46"/>
                  </a:lnTo>
                  <a:lnTo>
                    <a:pt x="126" y="48"/>
                  </a:lnTo>
                  <a:lnTo>
                    <a:pt x="126" y="50"/>
                  </a:lnTo>
                  <a:lnTo>
                    <a:pt x="132" y="52"/>
                  </a:lnTo>
                  <a:lnTo>
                    <a:pt x="134" y="56"/>
                  </a:lnTo>
                  <a:lnTo>
                    <a:pt x="134" y="60"/>
                  </a:lnTo>
                  <a:lnTo>
                    <a:pt x="130" y="67"/>
                  </a:lnTo>
                  <a:lnTo>
                    <a:pt x="130" y="71"/>
                  </a:lnTo>
                  <a:lnTo>
                    <a:pt x="126" y="77"/>
                  </a:lnTo>
                  <a:lnTo>
                    <a:pt x="126" y="79"/>
                  </a:lnTo>
                  <a:lnTo>
                    <a:pt x="122" y="85"/>
                  </a:lnTo>
                  <a:lnTo>
                    <a:pt x="120" y="95"/>
                  </a:lnTo>
                  <a:lnTo>
                    <a:pt x="114" y="97"/>
                  </a:lnTo>
                  <a:lnTo>
                    <a:pt x="114" y="101"/>
                  </a:lnTo>
                  <a:lnTo>
                    <a:pt x="114" y="107"/>
                  </a:lnTo>
                  <a:lnTo>
                    <a:pt x="110" y="105"/>
                  </a:lnTo>
                  <a:lnTo>
                    <a:pt x="105" y="117"/>
                  </a:lnTo>
                  <a:lnTo>
                    <a:pt x="105" y="131"/>
                  </a:lnTo>
                  <a:lnTo>
                    <a:pt x="97" y="134"/>
                  </a:lnTo>
                  <a:lnTo>
                    <a:pt x="87" y="136"/>
                  </a:lnTo>
                  <a:lnTo>
                    <a:pt x="87" y="138"/>
                  </a:lnTo>
                  <a:lnTo>
                    <a:pt x="81" y="146"/>
                  </a:lnTo>
                  <a:lnTo>
                    <a:pt x="81" y="150"/>
                  </a:lnTo>
                  <a:lnTo>
                    <a:pt x="75" y="154"/>
                  </a:lnTo>
                  <a:lnTo>
                    <a:pt x="61" y="154"/>
                  </a:lnTo>
                  <a:lnTo>
                    <a:pt x="59" y="160"/>
                  </a:lnTo>
                  <a:lnTo>
                    <a:pt x="57" y="168"/>
                  </a:lnTo>
                  <a:lnTo>
                    <a:pt x="49" y="168"/>
                  </a:lnTo>
                  <a:lnTo>
                    <a:pt x="43" y="170"/>
                  </a:lnTo>
                  <a:lnTo>
                    <a:pt x="36" y="174"/>
                  </a:lnTo>
                  <a:lnTo>
                    <a:pt x="36" y="176"/>
                  </a:lnTo>
                  <a:lnTo>
                    <a:pt x="32" y="176"/>
                  </a:lnTo>
                  <a:lnTo>
                    <a:pt x="22" y="170"/>
                  </a:lnTo>
                  <a:lnTo>
                    <a:pt x="0" y="136"/>
                  </a:lnTo>
                  <a:lnTo>
                    <a:pt x="0" y="131"/>
                  </a:lnTo>
                  <a:lnTo>
                    <a:pt x="57" y="107"/>
                  </a:lnTo>
                  <a:lnTo>
                    <a:pt x="61" y="99"/>
                  </a:lnTo>
                  <a:lnTo>
                    <a:pt x="63" y="81"/>
                  </a:lnTo>
                  <a:lnTo>
                    <a:pt x="69" y="58"/>
                  </a:lnTo>
                  <a:lnTo>
                    <a:pt x="57" y="46"/>
                  </a:lnTo>
                  <a:lnTo>
                    <a:pt x="59" y="40"/>
                  </a:lnTo>
                  <a:lnTo>
                    <a:pt x="61" y="32"/>
                  </a:lnTo>
                  <a:lnTo>
                    <a:pt x="63" y="28"/>
                  </a:lnTo>
                  <a:lnTo>
                    <a:pt x="63" y="22"/>
                  </a:lnTo>
                  <a:lnTo>
                    <a:pt x="63" y="18"/>
                  </a:lnTo>
                  <a:lnTo>
                    <a:pt x="61" y="18"/>
                  </a:lnTo>
                  <a:lnTo>
                    <a:pt x="63" y="12"/>
                  </a:lnTo>
                  <a:lnTo>
                    <a:pt x="69" y="10"/>
                  </a:lnTo>
                  <a:lnTo>
                    <a:pt x="67" y="8"/>
                  </a:lnTo>
                  <a:lnTo>
                    <a:pt x="63" y="6"/>
                  </a:lnTo>
                  <a:lnTo>
                    <a:pt x="63" y="0"/>
                  </a:lnTo>
                  <a:lnTo>
                    <a:pt x="67" y="0"/>
                  </a:lnTo>
                  <a:lnTo>
                    <a:pt x="69" y="6"/>
                  </a:lnTo>
                  <a:lnTo>
                    <a:pt x="71" y="6"/>
                  </a:lnTo>
                  <a:lnTo>
                    <a:pt x="75" y="2"/>
                  </a:lnTo>
                  <a:lnTo>
                    <a:pt x="77"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047" name="Freeform 791">
              <a:extLst>
                <a:ext uri="{FF2B5EF4-FFF2-40B4-BE49-F238E27FC236}">
                  <a16:creationId xmlns:a16="http://schemas.microsoft.com/office/drawing/2014/main" id="{41C152BD-BC78-5749-8543-8185BB431098}"/>
                </a:ext>
              </a:extLst>
            </p:cNvPr>
            <p:cNvSpPr>
              <a:spLocks/>
            </p:cNvSpPr>
            <p:nvPr/>
          </p:nvSpPr>
          <p:spPr bwMode="gray">
            <a:xfrm>
              <a:off x="5992815" y="3571870"/>
              <a:ext cx="115888" cy="141288"/>
            </a:xfrm>
            <a:custGeom>
              <a:avLst/>
              <a:gdLst/>
              <a:ahLst/>
              <a:cxnLst>
                <a:cxn ang="0">
                  <a:pos x="12" y="30"/>
                </a:cxn>
                <a:cxn ang="0">
                  <a:pos x="12" y="30"/>
                </a:cxn>
                <a:cxn ang="0">
                  <a:pos x="14" y="28"/>
                </a:cxn>
                <a:cxn ang="0">
                  <a:pos x="14" y="26"/>
                </a:cxn>
                <a:cxn ang="0">
                  <a:pos x="16" y="20"/>
                </a:cxn>
                <a:cxn ang="0">
                  <a:pos x="22" y="16"/>
                </a:cxn>
                <a:cxn ang="0">
                  <a:pos x="24" y="16"/>
                </a:cxn>
                <a:cxn ang="0">
                  <a:pos x="28" y="16"/>
                </a:cxn>
                <a:cxn ang="0">
                  <a:pos x="34" y="18"/>
                </a:cxn>
                <a:cxn ang="0">
                  <a:pos x="40" y="20"/>
                </a:cxn>
                <a:cxn ang="0">
                  <a:pos x="63" y="0"/>
                </a:cxn>
                <a:cxn ang="0">
                  <a:pos x="73" y="30"/>
                </a:cxn>
                <a:cxn ang="0">
                  <a:pos x="73" y="34"/>
                </a:cxn>
                <a:cxn ang="0">
                  <a:pos x="40" y="43"/>
                </a:cxn>
                <a:cxn ang="0">
                  <a:pos x="52" y="59"/>
                </a:cxn>
                <a:cxn ang="0">
                  <a:pos x="48" y="63"/>
                </a:cxn>
                <a:cxn ang="0">
                  <a:pos x="44" y="65"/>
                </a:cxn>
                <a:cxn ang="0">
                  <a:pos x="42" y="67"/>
                </a:cxn>
                <a:cxn ang="0">
                  <a:pos x="40" y="69"/>
                </a:cxn>
                <a:cxn ang="0">
                  <a:pos x="34" y="75"/>
                </a:cxn>
                <a:cxn ang="0">
                  <a:pos x="32" y="79"/>
                </a:cxn>
                <a:cxn ang="0">
                  <a:pos x="30" y="79"/>
                </a:cxn>
                <a:cxn ang="0">
                  <a:pos x="16" y="89"/>
                </a:cxn>
                <a:cxn ang="0">
                  <a:pos x="0" y="89"/>
                </a:cxn>
                <a:cxn ang="0">
                  <a:pos x="0" y="87"/>
                </a:cxn>
                <a:cxn ang="0">
                  <a:pos x="4" y="79"/>
                </a:cxn>
                <a:cxn ang="0">
                  <a:pos x="10" y="73"/>
                </a:cxn>
                <a:cxn ang="0">
                  <a:pos x="10" y="67"/>
                </a:cxn>
                <a:cxn ang="0">
                  <a:pos x="10" y="59"/>
                </a:cxn>
                <a:cxn ang="0">
                  <a:pos x="12" y="55"/>
                </a:cxn>
                <a:cxn ang="0">
                  <a:pos x="14" y="47"/>
                </a:cxn>
                <a:cxn ang="0">
                  <a:pos x="14" y="40"/>
                </a:cxn>
                <a:cxn ang="0">
                  <a:pos x="14" y="38"/>
                </a:cxn>
                <a:cxn ang="0">
                  <a:pos x="12" y="30"/>
                </a:cxn>
                <a:cxn ang="0">
                  <a:pos x="12" y="30"/>
                </a:cxn>
              </a:cxnLst>
              <a:rect l="0" t="0" r="r" b="b"/>
              <a:pathLst>
                <a:path w="73" h="89">
                  <a:moveTo>
                    <a:pt x="12" y="30"/>
                  </a:moveTo>
                  <a:lnTo>
                    <a:pt x="12" y="30"/>
                  </a:lnTo>
                  <a:lnTo>
                    <a:pt x="14" y="28"/>
                  </a:lnTo>
                  <a:lnTo>
                    <a:pt x="14" y="26"/>
                  </a:lnTo>
                  <a:lnTo>
                    <a:pt x="16" y="20"/>
                  </a:lnTo>
                  <a:lnTo>
                    <a:pt x="22" y="16"/>
                  </a:lnTo>
                  <a:lnTo>
                    <a:pt x="24" y="16"/>
                  </a:lnTo>
                  <a:lnTo>
                    <a:pt x="28" y="16"/>
                  </a:lnTo>
                  <a:lnTo>
                    <a:pt x="34" y="18"/>
                  </a:lnTo>
                  <a:lnTo>
                    <a:pt x="40" y="20"/>
                  </a:lnTo>
                  <a:lnTo>
                    <a:pt x="63" y="0"/>
                  </a:lnTo>
                  <a:lnTo>
                    <a:pt x="73" y="30"/>
                  </a:lnTo>
                  <a:lnTo>
                    <a:pt x="73" y="34"/>
                  </a:lnTo>
                  <a:lnTo>
                    <a:pt x="40" y="43"/>
                  </a:lnTo>
                  <a:lnTo>
                    <a:pt x="52" y="59"/>
                  </a:lnTo>
                  <a:lnTo>
                    <a:pt x="48" y="63"/>
                  </a:lnTo>
                  <a:lnTo>
                    <a:pt x="44" y="65"/>
                  </a:lnTo>
                  <a:lnTo>
                    <a:pt x="42" y="67"/>
                  </a:lnTo>
                  <a:lnTo>
                    <a:pt x="40" y="69"/>
                  </a:lnTo>
                  <a:lnTo>
                    <a:pt x="34" y="75"/>
                  </a:lnTo>
                  <a:lnTo>
                    <a:pt x="32" y="79"/>
                  </a:lnTo>
                  <a:lnTo>
                    <a:pt x="30" y="79"/>
                  </a:lnTo>
                  <a:lnTo>
                    <a:pt x="16" y="89"/>
                  </a:lnTo>
                  <a:lnTo>
                    <a:pt x="0" y="89"/>
                  </a:lnTo>
                  <a:lnTo>
                    <a:pt x="0" y="87"/>
                  </a:lnTo>
                  <a:lnTo>
                    <a:pt x="4" y="79"/>
                  </a:lnTo>
                  <a:lnTo>
                    <a:pt x="10" y="73"/>
                  </a:lnTo>
                  <a:lnTo>
                    <a:pt x="10" y="67"/>
                  </a:lnTo>
                  <a:lnTo>
                    <a:pt x="10" y="59"/>
                  </a:lnTo>
                  <a:lnTo>
                    <a:pt x="12" y="55"/>
                  </a:lnTo>
                  <a:lnTo>
                    <a:pt x="14" y="47"/>
                  </a:lnTo>
                  <a:lnTo>
                    <a:pt x="14" y="40"/>
                  </a:lnTo>
                  <a:lnTo>
                    <a:pt x="14" y="38"/>
                  </a:lnTo>
                  <a:lnTo>
                    <a:pt x="12" y="30"/>
                  </a:lnTo>
                  <a:lnTo>
                    <a:pt x="12" y="3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048" name="Freeform 792">
              <a:extLst>
                <a:ext uri="{FF2B5EF4-FFF2-40B4-BE49-F238E27FC236}">
                  <a16:creationId xmlns:a16="http://schemas.microsoft.com/office/drawing/2014/main" id="{E2064B81-8140-534E-B41A-2C4A0769DD91}"/>
                </a:ext>
              </a:extLst>
            </p:cNvPr>
            <p:cNvSpPr>
              <a:spLocks/>
            </p:cNvSpPr>
            <p:nvPr/>
          </p:nvSpPr>
          <p:spPr bwMode="gray">
            <a:xfrm>
              <a:off x="6096002" y="3422645"/>
              <a:ext cx="273050" cy="280987"/>
            </a:xfrm>
            <a:custGeom>
              <a:avLst/>
              <a:gdLst/>
              <a:ahLst/>
              <a:cxnLst>
                <a:cxn ang="0">
                  <a:pos x="170" y="159"/>
                </a:cxn>
                <a:cxn ang="0">
                  <a:pos x="164" y="151"/>
                </a:cxn>
                <a:cxn ang="0">
                  <a:pos x="162" y="141"/>
                </a:cxn>
                <a:cxn ang="0">
                  <a:pos x="154" y="134"/>
                </a:cxn>
                <a:cxn ang="0">
                  <a:pos x="154" y="122"/>
                </a:cxn>
                <a:cxn ang="0">
                  <a:pos x="144" y="106"/>
                </a:cxn>
                <a:cxn ang="0">
                  <a:pos x="136" y="104"/>
                </a:cxn>
                <a:cxn ang="0">
                  <a:pos x="136" y="102"/>
                </a:cxn>
                <a:cxn ang="0">
                  <a:pos x="132" y="92"/>
                </a:cxn>
                <a:cxn ang="0">
                  <a:pos x="119" y="84"/>
                </a:cxn>
                <a:cxn ang="0">
                  <a:pos x="117" y="76"/>
                </a:cxn>
                <a:cxn ang="0">
                  <a:pos x="113" y="70"/>
                </a:cxn>
                <a:cxn ang="0">
                  <a:pos x="113" y="63"/>
                </a:cxn>
                <a:cxn ang="0">
                  <a:pos x="113" y="57"/>
                </a:cxn>
                <a:cxn ang="0">
                  <a:pos x="115" y="55"/>
                </a:cxn>
                <a:cxn ang="0">
                  <a:pos x="119" y="55"/>
                </a:cxn>
                <a:cxn ang="0">
                  <a:pos x="117" y="45"/>
                </a:cxn>
                <a:cxn ang="0">
                  <a:pos x="119" y="43"/>
                </a:cxn>
                <a:cxn ang="0">
                  <a:pos x="124" y="43"/>
                </a:cxn>
                <a:cxn ang="0">
                  <a:pos x="126" y="37"/>
                </a:cxn>
                <a:cxn ang="0">
                  <a:pos x="123" y="37"/>
                </a:cxn>
                <a:cxn ang="0">
                  <a:pos x="113" y="35"/>
                </a:cxn>
                <a:cxn ang="0">
                  <a:pos x="107" y="35"/>
                </a:cxn>
                <a:cxn ang="0">
                  <a:pos x="103" y="33"/>
                </a:cxn>
                <a:cxn ang="0">
                  <a:pos x="99" y="27"/>
                </a:cxn>
                <a:cxn ang="0">
                  <a:pos x="97" y="25"/>
                </a:cxn>
                <a:cxn ang="0">
                  <a:pos x="99" y="21"/>
                </a:cxn>
                <a:cxn ang="0">
                  <a:pos x="95" y="21"/>
                </a:cxn>
                <a:cxn ang="0">
                  <a:pos x="97" y="15"/>
                </a:cxn>
                <a:cxn ang="0">
                  <a:pos x="95" y="5"/>
                </a:cxn>
                <a:cxn ang="0">
                  <a:pos x="83" y="7"/>
                </a:cxn>
                <a:cxn ang="0">
                  <a:pos x="77" y="0"/>
                </a:cxn>
                <a:cxn ang="0">
                  <a:pos x="69" y="5"/>
                </a:cxn>
                <a:cxn ang="0">
                  <a:pos x="65" y="3"/>
                </a:cxn>
                <a:cxn ang="0">
                  <a:pos x="57" y="5"/>
                </a:cxn>
                <a:cxn ang="0">
                  <a:pos x="56" y="13"/>
                </a:cxn>
                <a:cxn ang="0">
                  <a:pos x="48" y="21"/>
                </a:cxn>
                <a:cxn ang="0">
                  <a:pos x="46" y="25"/>
                </a:cxn>
                <a:cxn ang="0">
                  <a:pos x="48" y="35"/>
                </a:cxn>
                <a:cxn ang="0">
                  <a:pos x="42" y="41"/>
                </a:cxn>
                <a:cxn ang="0">
                  <a:pos x="46" y="51"/>
                </a:cxn>
                <a:cxn ang="0">
                  <a:pos x="40" y="63"/>
                </a:cxn>
                <a:cxn ang="0">
                  <a:pos x="0" y="94"/>
                </a:cxn>
                <a:cxn ang="0">
                  <a:pos x="57" y="149"/>
                </a:cxn>
                <a:cxn ang="0">
                  <a:pos x="69" y="157"/>
                </a:cxn>
                <a:cxn ang="0">
                  <a:pos x="85" y="173"/>
                </a:cxn>
                <a:cxn ang="0">
                  <a:pos x="123" y="173"/>
                </a:cxn>
                <a:cxn ang="0">
                  <a:pos x="136" y="157"/>
                </a:cxn>
                <a:cxn ang="0">
                  <a:pos x="142" y="151"/>
                </a:cxn>
                <a:cxn ang="0">
                  <a:pos x="154" y="153"/>
                </a:cxn>
                <a:cxn ang="0">
                  <a:pos x="164" y="159"/>
                </a:cxn>
                <a:cxn ang="0">
                  <a:pos x="170" y="159"/>
                </a:cxn>
                <a:cxn ang="0">
                  <a:pos x="172" y="161"/>
                </a:cxn>
              </a:cxnLst>
              <a:rect l="0" t="0" r="r" b="b"/>
              <a:pathLst>
                <a:path w="172" h="177">
                  <a:moveTo>
                    <a:pt x="172" y="161"/>
                  </a:moveTo>
                  <a:lnTo>
                    <a:pt x="170" y="159"/>
                  </a:lnTo>
                  <a:lnTo>
                    <a:pt x="168" y="153"/>
                  </a:lnTo>
                  <a:lnTo>
                    <a:pt x="164" y="151"/>
                  </a:lnTo>
                  <a:lnTo>
                    <a:pt x="162" y="149"/>
                  </a:lnTo>
                  <a:lnTo>
                    <a:pt x="162" y="141"/>
                  </a:lnTo>
                  <a:lnTo>
                    <a:pt x="156" y="141"/>
                  </a:lnTo>
                  <a:lnTo>
                    <a:pt x="154" y="134"/>
                  </a:lnTo>
                  <a:lnTo>
                    <a:pt x="154" y="126"/>
                  </a:lnTo>
                  <a:lnTo>
                    <a:pt x="154" y="122"/>
                  </a:lnTo>
                  <a:lnTo>
                    <a:pt x="152" y="116"/>
                  </a:lnTo>
                  <a:lnTo>
                    <a:pt x="144" y="106"/>
                  </a:lnTo>
                  <a:lnTo>
                    <a:pt x="142" y="104"/>
                  </a:lnTo>
                  <a:lnTo>
                    <a:pt x="136" y="104"/>
                  </a:lnTo>
                  <a:lnTo>
                    <a:pt x="134" y="104"/>
                  </a:lnTo>
                  <a:lnTo>
                    <a:pt x="136" y="102"/>
                  </a:lnTo>
                  <a:lnTo>
                    <a:pt x="136" y="100"/>
                  </a:lnTo>
                  <a:lnTo>
                    <a:pt x="132" y="92"/>
                  </a:lnTo>
                  <a:lnTo>
                    <a:pt x="124" y="86"/>
                  </a:lnTo>
                  <a:lnTo>
                    <a:pt x="119" y="84"/>
                  </a:lnTo>
                  <a:lnTo>
                    <a:pt x="119" y="80"/>
                  </a:lnTo>
                  <a:lnTo>
                    <a:pt x="117" y="76"/>
                  </a:lnTo>
                  <a:lnTo>
                    <a:pt x="115" y="72"/>
                  </a:lnTo>
                  <a:lnTo>
                    <a:pt x="113" y="70"/>
                  </a:lnTo>
                  <a:lnTo>
                    <a:pt x="109" y="65"/>
                  </a:lnTo>
                  <a:lnTo>
                    <a:pt x="113" y="63"/>
                  </a:lnTo>
                  <a:lnTo>
                    <a:pt x="115" y="61"/>
                  </a:lnTo>
                  <a:lnTo>
                    <a:pt x="113" y="57"/>
                  </a:lnTo>
                  <a:lnTo>
                    <a:pt x="113" y="55"/>
                  </a:lnTo>
                  <a:lnTo>
                    <a:pt x="115" y="55"/>
                  </a:lnTo>
                  <a:lnTo>
                    <a:pt x="117" y="55"/>
                  </a:lnTo>
                  <a:lnTo>
                    <a:pt x="119" y="55"/>
                  </a:lnTo>
                  <a:lnTo>
                    <a:pt x="119" y="51"/>
                  </a:lnTo>
                  <a:lnTo>
                    <a:pt x="117" y="45"/>
                  </a:lnTo>
                  <a:lnTo>
                    <a:pt x="117" y="43"/>
                  </a:lnTo>
                  <a:lnTo>
                    <a:pt x="119" y="43"/>
                  </a:lnTo>
                  <a:lnTo>
                    <a:pt x="123" y="43"/>
                  </a:lnTo>
                  <a:lnTo>
                    <a:pt x="124" y="43"/>
                  </a:lnTo>
                  <a:lnTo>
                    <a:pt x="126" y="41"/>
                  </a:lnTo>
                  <a:lnTo>
                    <a:pt x="126" y="37"/>
                  </a:lnTo>
                  <a:lnTo>
                    <a:pt x="124" y="37"/>
                  </a:lnTo>
                  <a:lnTo>
                    <a:pt x="123" y="37"/>
                  </a:lnTo>
                  <a:lnTo>
                    <a:pt x="117" y="37"/>
                  </a:lnTo>
                  <a:lnTo>
                    <a:pt x="113" y="35"/>
                  </a:lnTo>
                  <a:lnTo>
                    <a:pt x="109" y="35"/>
                  </a:lnTo>
                  <a:lnTo>
                    <a:pt x="107" y="35"/>
                  </a:lnTo>
                  <a:lnTo>
                    <a:pt x="107" y="33"/>
                  </a:lnTo>
                  <a:lnTo>
                    <a:pt x="103" y="33"/>
                  </a:lnTo>
                  <a:lnTo>
                    <a:pt x="103" y="31"/>
                  </a:lnTo>
                  <a:lnTo>
                    <a:pt x="99" y="27"/>
                  </a:lnTo>
                  <a:lnTo>
                    <a:pt x="99" y="25"/>
                  </a:lnTo>
                  <a:lnTo>
                    <a:pt x="97" y="25"/>
                  </a:lnTo>
                  <a:lnTo>
                    <a:pt x="99" y="23"/>
                  </a:lnTo>
                  <a:lnTo>
                    <a:pt x="99" y="21"/>
                  </a:lnTo>
                  <a:lnTo>
                    <a:pt x="97" y="21"/>
                  </a:lnTo>
                  <a:lnTo>
                    <a:pt x="95" y="21"/>
                  </a:lnTo>
                  <a:lnTo>
                    <a:pt x="97" y="17"/>
                  </a:lnTo>
                  <a:lnTo>
                    <a:pt x="97" y="15"/>
                  </a:lnTo>
                  <a:lnTo>
                    <a:pt x="97" y="13"/>
                  </a:lnTo>
                  <a:lnTo>
                    <a:pt x="95" y="5"/>
                  </a:lnTo>
                  <a:lnTo>
                    <a:pt x="87" y="3"/>
                  </a:lnTo>
                  <a:lnTo>
                    <a:pt x="83" y="7"/>
                  </a:lnTo>
                  <a:lnTo>
                    <a:pt x="79" y="3"/>
                  </a:lnTo>
                  <a:lnTo>
                    <a:pt x="77" y="0"/>
                  </a:lnTo>
                  <a:lnTo>
                    <a:pt x="71" y="5"/>
                  </a:lnTo>
                  <a:lnTo>
                    <a:pt x="69" y="5"/>
                  </a:lnTo>
                  <a:lnTo>
                    <a:pt x="67" y="5"/>
                  </a:lnTo>
                  <a:lnTo>
                    <a:pt x="65" y="3"/>
                  </a:lnTo>
                  <a:lnTo>
                    <a:pt x="61" y="3"/>
                  </a:lnTo>
                  <a:lnTo>
                    <a:pt x="57" y="5"/>
                  </a:lnTo>
                  <a:lnTo>
                    <a:pt x="57" y="7"/>
                  </a:lnTo>
                  <a:lnTo>
                    <a:pt x="56" y="13"/>
                  </a:lnTo>
                  <a:lnTo>
                    <a:pt x="52" y="15"/>
                  </a:lnTo>
                  <a:lnTo>
                    <a:pt x="48" y="21"/>
                  </a:lnTo>
                  <a:lnTo>
                    <a:pt x="46" y="23"/>
                  </a:lnTo>
                  <a:lnTo>
                    <a:pt x="46" y="25"/>
                  </a:lnTo>
                  <a:lnTo>
                    <a:pt x="46" y="31"/>
                  </a:lnTo>
                  <a:lnTo>
                    <a:pt x="48" y="35"/>
                  </a:lnTo>
                  <a:lnTo>
                    <a:pt x="42" y="37"/>
                  </a:lnTo>
                  <a:lnTo>
                    <a:pt x="42" y="41"/>
                  </a:lnTo>
                  <a:lnTo>
                    <a:pt x="42" y="45"/>
                  </a:lnTo>
                  <a:lnTo>
                    <a:pt x="46" y="51"/>
                  </a:lnTo>
                  <a:lnTo>
                    <a:pt x="42" y="53"/>
                  </a:lnTo>
                  <a:lnTo>
                    <a:pt x="40" y="63"/>
                  </a:lnTo>
                  <a:lnTo>
                    <a:pt x="34" y="67"/>
                  </a:lnTo>
                  <a:lnTo>
                    <a:pt x="0" y="94"/>
                  </a:lnTo>
                  <a:lnTo>
                    <a:pt x="10" y="124"/>
                  </a:lnTo>
                  <a:lnTo>
                    <a:pt x="57" y="149"/>
                  </a:lnTo>
                  <a:lnTo>
                    <a:pt x="57" y="157"/>
                  </a:lnTo>
                  <a:lnTo>
                    <a:pt x="69" y="157"/>
                  </a:lnTo>
                  <a:lnTo>
                    <a:pt x="71" y="167"/>
                  </a:lnTo>
                  <a:lnTo>
                    <a:pt x="85" y="173"/>
                  </a:lnTo>
                  <a:lnTo>
                    <a:pt x="115" y="177"/>
                  </a:lnTo>
                  <a:lnTo>
                    <a:pt x="123" y="173"/>
                  </a:lnTo>
                  <a:lnTo>
                    <a:pt x="128" y="163"/>
                  </a:lnTo>
                  <a:lnTo>
                    <a:pt x="136" y="157"/>
                  </a:lnTo>
                  <a:lnTo>
                    <a:pt x="140" y="153"/>
                  </a:lnTo>
                  <a:lnTo>
                    <a:pt x="142" y="151"/>
                  </a:lnTo>
                  <a:lnTo>
                    <a:pt x="152" y="153"/>
                  </a:lnTo>
                  <a:lnTo>
                    <a:pt x="154" y="153"/>
                  </a:lnTo>
                  <a:lnTo>
                    <a:pt x="156" y="159"/>
                  </a:lnTo>
                  <a:lnTo>
                    <a:pt x="164" y="159"/>
                  </a:lnTo>
                  <a:lnTo>
                    <a:pt x="168" y="157"/>
                  </a:lnTo>
                  <a:lnTo>
                    <a:pt x="170" y="159"/>
                  </a:lnTo>
                  <a:lnTo>
                    <a:pt x="172" y="161"/>
                  </a:lnTo>
                  <a:lnTo>
                    <a:pt x="172" y="161"/>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049" name="Freeform 793">
              <a:extLst>
                <a:ext uri="{FF2B5EF4-FFF2-40B4-BE49-F238E27FC236}">
                  <a16:creationId xmlns:a16="http://schemas.microsoft.com/office/drawing/2014/main" id="{49EAEF8E-F76B-ED4D-B39C-8AB166964D2A}"/>
                </a:ext>
              </a:extLst>
            </p:cNvPr>
            <p:cNvSpPr>
              <a:spLocks/>
            </p:cNvSpPr>
            <p:nvPr/>
          </p:nvSpPr>
          <p:spPr bwMode="gray">
            <a:xfrm>
              <a:off x="7404103" y="2868608"/>
              <a:ext cx="838200" cy="396874"/>
            </a:xfrm>
            <a:custGeom>
              <a:avLst/>
              <a:gdLst/>
              <a:ahLst/>
              <a:cxnLst>
                <a:cxn ang="0">
                  <a:pos x="18" y="63"/>
                </a:cxn>
                <a:cxn ang="0">
                  <a:pos x="25" y="49"/>
                </a:cxn>
                <a:cxn ang="0">
                  <a:pos x="51" y="37"/>
                </a:cxn>
                <a:cxn ang="0">
                  <a:pos x="79" y="31"/>
                </a:cxn>
                <a:cxn ang="0">
                  <a:pos x="102" y="39"/>
                </a:cxn>
                <a:cxn ang="0">
                  <a:pos x="136" y="47"/>
                </a:cxn>
                <a:cxn ang="0">
                  <a:pos x="167" y="41"/>
                </a:cxn>
                <a:cxn ang="0">
                  <a:pos x="154" y="20"/>
                </a:cxn>
                <a:cxn ang="0">
                  <a:pos x="163" y="0"/>
                </a:cxn>
                <a:cxn ang="0">
                  <a:pos x="195" y="2"/>
                </a:cxn>
                <a:cxn ang="0">
                  <a:pos x="228" y="22"/>
                </a:cxn>
                <a:cxn ang="0">
                  <a:pos x="248" y="43"/>
                </a:cxn>
                <a:cxn ang="0">
                  <a:pos x="276" y="51"/>
                </a:cxn>
                <a:cxn ang="0">
                  <a:pos x="301" y="47"/>
                </a:cxn>
                <a:cxn ang="0">
                  <a:pos x="323" y="59"/>
                </a:cxn>
                <a:cxn ang="0">
                  <a:pos x="347" y="69"/>
                </a:cxn>
                <a:cxn ang="0">
                  <a:pos x="368" y="69"/>
                </a:cxn>
                <a:cxn ang="0">
                  <a:pos x="400" y="63"/>
                </a:cxn>
                <a:cxn ang="0">
                  <a:pos x="435" y="49"/>
                </a:cxn>
                <a:cxn ang="0">
                  <a:pos x="469" y="59"/>
                </a:cxn>
                <a:cxn ang="0">
                  <a:pos x="463" y="90"/>
                </a:cxn>
                <a:cxn ang="0">
                  <a:pos x="459" y="106"/>
                </a:cxn>
                <a:cxn ang="0">
                  <a:pos x="490" y="100"/>
                </a:cxn>
                <a:cxn ang="0">
                  <a:pos x="508" y="112"/>
                </a:cxn>
                <a:cxn ang="0">
                  <a:pos x="524" y="132"/>
                </a:cxn>
                <a:cxn ang="0">
                  <a:pos x="510" y="132"/>
                </a:cxn>
                <a:cxn ang="0">
                  <a:pos x="498" y="142"/>
                </a:cxn>
                <a:cxn ang="0">
                  <a:pos x="469" y="146"/>
                </a:cxn>
                <a:cxn ang="0">
                  <a:pos x="455" y="159"/>
                </a:cxn>
                <a:cxn ang="0">
                  <a:pos x="416" y="185"/>
                </a:cxn>
                <a:cxn ang="0">
                  <a:pos x="390" y="169"/>
                </a:cxn>
                <a:cxn ang="0">
                  <a:pos x="378" y="191"/>
                </a:cxn>
                <a:cxn ang="0">
                  <a:pos x="378" y="219"/>
                </a:cxn>
                <a:cxn ang="0">
                  <a:pos x="341" y="230"/>
                </a:cxn>
                <a:cxn ang="0">
                  <a:pos x="311" y="234"/>
                </a:cxn>
                <a:cxn ang="0">
                  <a:pos x="278" y="248"/>
                </a:cxn>
                <a:cxn ang="0">
                  <a:pos x="240" y="246"/>
                </a:cxn>
                <a:cxn ang="0">
                  <a:pos x="203" y="234"/>
                </a:cxn>
                <a:cxn ang="0">
                  <a:pos x="161" y="230"/>
                </a:cxn>
                <a:cxn ang="0">
                  <a:pos x="134" y="217"/>
                </a:cxn>
                <a:cxn ang="0">
                  <a:pos x="116" y="195"/>
                </a:cxn>
                <a:cxn ang="0">
                  <a:pos x="92" y="179"/>
                </a:cxn>
                <a:cxn ang="0">
                  <a:pos x="63" y="169"/>
                </a:cxn>
                <a:cxn ang="0">
                  <a:pos x="65" y="146"/>
                </a:cxn>
                <a:cxn ang="0">
                  <a:pos x="51" y="126"/>
                </a:cxn>
                <a:cxn ang="0">
                  <a:pos x="22" y="110"/>
                </a:cxn>
                <a:cxn ang="0">
                  <a:pos x="4" y="98"/>
                </a:cxn>
                <a:cxn ang="0">
                  <a:pos x="4" y="69"/>
                </a:cxn>
              </a:cxnLst>
              <a:rect l="0" t="0" r="r" b="b"/>
              <a:pathLst>
                <a:path w="528" h="250">
                  <a:moveTo>
                    <a:pt x="4" y="69"/>
                  </a:moveTo>
                  <a:lnTo>
                    <a:pt x="10" y="67"/>
                  </a:lnTo>
                  <a:lnTo>
                    <a:pt x="18" y="63"/>
                  </a:lnTo>
                  <a:lnTo>
                    <a:pt x="22" y="59"/>
                  </a:lnTo>
                  <a:lnTo>
                    <a:pt x="22" y="53"/>
                  </a:lnTo>
                  <a:lnTo>
                    <a:pt x="25" y="49"/>
                  </a:lnTo>
                  <a:lnTo>
                    <a:pt x="31" y="43"/>
                  </a:lnTo>
                  <a:lnTo>
                    <a:pt x="41" y="41"/>
                  </a:lnTo>
                  <a:lnTo>
                    <a:pt x="51" y="37"/>
                  </a:lnTo>
                  <a:lnTo>
                    <a:pt x="55" y="31"/>
                  </a:lnTo>
                  <a:lnTo>
                    <a:pt x="69" y="31"/>
                  </a:lnTo>
                  <a:lnTo>
                    <a:pt x="79" y="31"/>
                  </a:lnTo>
                  <a:lnTo>
                    <a:pt x="81" y="37"/>
                  </a:lnTo>
                  <a:lnTo>
                    <a:pt x="90" y="33"/>
                  </a:lnTo>
                  <a:lnTo>
                    <a:pt x="102" y="39"/>
                  </a:lnTo>
                  <a:lnTo>
                    <a:pt x="114" y="43"/>
                  </a:lnTo>
                  <a:lnTo>
                    <a:pt x="124" y="47"/>
                  </a:lnTo>
                  <a:lnTo>
                    <a:pt x="136" y="47"/>
                  </a:lnTo>
                  <a:lnTo>
                    <a:pt x="152" y="47"/>
                  </a:lnTo>
                  <a:lnTo>
                    <a:pt x="163" y="47"/>
                  </a:lnTo>
                  <a:lnTo>
                    <a:pt x="167" y="41"/>
                  </a:lnTo>
                  <a:lnTo>
                    <a:pt x="165" y="31"/>
                  </a:lnTo>
                  <a:lnTo>
                    <a:pt x="161" y="23"/>
                  </a:lnTo>
                  <a:lnTo>
                    <a:pt x="154" y="20"/>
                  </a:lnTo>
                  <a:lnTo>
                    <a:pt x="155" y="12"/>
                  </a:lnTo>
                  <a:lnTo>
                    <a:pt x="161" y="4"/>
                  </a:lnTo>
                  <a:lnTo>
                    <a:pt x="163" y="0"/>
                  </a:lnTo>
                  <a:lnTo>
                    <a:pt x="175" y="0"/>
                  </a:lnTo>
                  <a:lnTo>
                    <a:pt x="183" y="2"/>
                  </a:lnTo>
                  <a:lnTo>
                    <a:pt x="195" y="2"/>
                  </a:lnTo>
                  <a:lnTo>
                    <a:pt x="201" y="8"/>
                  </a:lnTo>
                  <a:lnTo>
                    <a:pt x="213" y="10"/>
                  </a:lnTo>
                  <a:lnTo>
                    <a:pt x="228" y="22"/>
                  </a:lnTo>
                  <a:lnTo>
                    <a:pt x="238" y="29"/>
                  </a:lnTo>
                  <a:lnTo>
                    <a:pt x="244" y="41"/>
                  </a:lnTo>
                  <a:lnTo>
                    <a:pt x="248" y="43"/>
                  </a:lnTo>
                  <a:lnTo>
                    <a:pt x="260" y="51"/>
                  </a:lnTo>
                  <a:lnTo>
                    <a:pt x="268" y="51"/>
                  </a:lnTo>
                  <a:lnTo>
                    <a:pt x="276" y="51"/>
                  </a:lnTo>
                  <a:lnTo>
                    <a:pt x="284" y="49"/>
                  </a:lnTo>
                  <a:lnTo>
                    <a:pt x="291" y="43"/>
                  </a:lnTo>
                  <a:lnTo>
                    <a:pt x="301" y="47"/>
                  </a:lnTo>
                  <a:lnTo>
                    <a:pt x="315" y="51"/>
                  </a:lnTo>
                  <a:lnTo>
                    <a:pt x="323" y="51"/>
                  </a:lnTo>
                  <a:lnTo>
                    <a:pt x="323" y="59"/>
                  </a:lnTo>
                  <a:lnTo>
                    <a:pt x="331" y="63"/>
                  </a:lnTo>
                  <a:lnTo>
                    <a:pt x="339" y="63"/>
                  </a:lnTo>
                  <a:lnTo>
                    <a:pt x="347" y="69"/>
                  </a:lnTo>
                  <a:lnTo>
                    <a:pt x="352" y="69"/>
                  </a:lnTo>
                  <a:lnTo>
                    <a:pt x="360" y="67"/>
                  </a:lnTo>
                  <a:lnTo>
                    <a:pt x="368" y="69"/>
                  </a:lnTo>
                  <a:lnTo>
                    <a:pt x="380" y="71"/>
                  </a:lnTo>
                  <a:lnTo>
                    <a:pt x="394" y="69"/>
                  </a:lnTo>
                  <a:lnTo>
                    <a:pt x="400" y="63"/>
                  </a:lnTo>
                  <a:lnTo>
                    <a:pt x="416" y="61"/>
                  </a:lnTo>
                  <a:lnTo>
                    <a:pt x="431" y="51"/>
                  </a:lnTo>
                  <a:lnTo>
                    <a:pt x="435" y="49"/>
                  </a:lnTo>
                  <a:lnTo>
                    <a:pt x="449" y="57"/>
                  </a:lnTo>
                  <a:lnTo>
                    <a:pt x="455" y="57"/>
                  </a:lnTo>
                  <a:lnTo>
                    <a:pt x="469" y="59"/>
                  </a:lnTo>
                  <a:lnTo>
                    <a:pt x="461" y="79"/>
                  </a:lnTo>
                  <a:lnTo>
                    <a:pt x="463" y="87"/>
                  </a:lnTo>
                  <a:lnTo>
                    <a:pt x="463" y="90"/>
                  </a:lnTo>
                  <a:lnTo>
                    <a:pt x="461" y="92"/>
                  </a:lnTo>
                  <a:lnTo>
                    <a:pt x="459" y="98"/>
                  </a:lnTo>
                  <a:lnTo>
                    <a:pt x="459" y="106"/>
                  </a:lnTo>
                  <a:lnTo>
                    <a:pt x="471" y="110"/>
                  </a:lnTo>
                  <a:lnTo>
                    <a:pt x="483" y="108"/>
                  </a:lnTo>
                  <a:lnTo>
                    <a:pt x="490" y="100"/>
                  </a:lnTo>
                  <a:lnTo>
                    <a:pt x="496" y="100"/>
                  </a:lnTo>
                  <a:lnTo>
                    <a:pt x="500" y="106"/>
                  </a:lnTo>
                  <a:lnTo>
                    <a:pt x="508" y="112"/>
                  </a:lnTo>
                  <a:lnTo>
                    <a:pt x="520" y="118"/>
                  </a:lnTo>
                  <a:lnTo>
                    <a:pt x="528" y="126"/>
                  </a:lnTo>
                  <a:lnTo>
                    <a:pt x="524" y="132"/>
                  </a:lnTo>
                  <a:lnTo>
                    <a:pt x="518" y="130"/>
                  </a:lnTo>
                  <a:lnTo>
                    <a:pt x="514" y="130"/>
                  </a:lnTo>
                  <a:lnTo>
                    <a:pt x="510" y="132"/>
                  </a:lnTo>
                  <a:lnTo>
                    <a:pt x="506" y="136"/>
                  </a:lnTo>
                  <a:lnTo>
                    <a:pt x="500" y="138"/>
                  </a:lnTo>
                  <a:lnTo>
                    <a:pt x="498" y="142"/>
                  </a:lnTo>
                  <a:lnTo>
                    <a:pt x="488" y="140"/>
                  </a:lnTo>
                  <a:lnTo>
                    <a:pt x="477" y="150"/>
                  </a:lnTo>
                  <a:lnTo>
                    <a:pt x="469" y="146"/>
                  </a:lnTo>
                  <a:lnTo>
                    <a:pt x="463" y="146"/>
                  </a:lnTo>
                  <a:lnTo>
                    <a:pt x="461" y="155"/>
                  </a:lnTo>
                  <a:lnTo>
                    <a:pt x="455" y="159"/>
                  </a:lnTo>
                  <a:lnTo>
                    <a:pt x="433" y="165"/>
                  </a:lnTo>
                  <a:lnTo>
                    <a:pt x="431" y="177"/>
                  </a:lnTo>
                  <a:lnTo>
                    <a:pt x="416" y="185"/>
                  </a:lnTo>
                  <a:lnTo>
                    <a:pt x="406" y="179"/>
                  </a:lnTo>
                  <a:lnTo>
                    <a:pt x="398" y="173"/>
                  </a:lnTo>
                  <a:lnTo>
                    <a:pt x="390" y="169"/>
                  </a:lnTo>
                  <a:lnTo>
                    <a:pt x="384" y="175"/>
                  </a:lnTo>
                  <a:lnTo>
                    <a:pt x="380" y="185"/>
                  </a:lnTo>
                  <a:lnTo>
                    <a:pt x="378" y="191"/>
                  </a:lnTo>
                  <a:lnTo>
                    <a:pt x="380" y="205"/>
                  </a:lnTo>
                  <a:lnTo>
                    <a:pt x="384" y="211"/>
                  </a:lnTo>
                  <a:lnTo>
                    <a:pt x="378" y="219"/>
                  </a:lnTo>
                  <a:lnTo>
                    <a:pt x="370" y="224"/>
                  </a:lnTo>
                  <a:lnTo>
                    <a:pt x="358" y="226"/>
                  </a:lnTo>
                  <a:lnTo>
                    <a:pt x="341" y="230"/>
                  </a:lnTo>
                  <a:lnTo>
                    <a:pt x="325" y="230"/>
                  </a:lnTo>
                  <a:lnTo>
                    <a:pt x="315" y="234"/>
                  </a:lnTo>
                  <a:lnTo>
                    <a:pt x="311" y="234"/>
                  </a:lnTo>
                  <a:lnTo>
                    <a:pt x="301" y="244"/>
                  </a:lnTo>
                  <a:lnTo>
                    <a:pt x="291" y="248"/>
                  </a:lnTo>
                  <a:lnTo>
                    <a:pt x="278" y="248"/>
                  </a:lnTo>
                  <a:lnTo>
                    <a:pt x="266" y="250"/>
                  </a:lnTo>
                  <a:lnTo>
                    <a:pt x="250" y="250"/>
                  </a:lnTo>
                  <a:lnTo>
                    <a:pt x="240" y="246"/>
                  </a:lnTo>
                  <a:lnTo>
                    <a:pt x="232" y="236"/>
                  </a:lnTo>
                  <a:lnTo>
                    <a:pt x="228" y="234"/>
                  </a:lnTo>
                  <a:lnTo>
                    <a:pt x="203" y="234"/>
                  </a:lnTo>
                  <a:lnTo>
                    <a:pt x="189" y="230"/>
                  </a:lnTo>
                  <a:lnTo>
                    <a:pt x="173" y="230"/>
                  </a:lnTo>
                  <a:lnTo>
                    <a:pt x="161" y="230"/>
                  </a:lnTo>
                  <a:lnTo>
                    <a:pt x="152" y="230"/>
                  </a:lnTo>
                  <a:lnTo>
                    <a:pt x="144" y="224"/>
                  </a:lnTo>
                  <a:lnTo>
                    <a:pt x="134" y="217"/>
                  </a:lnTo>
                  <a:lnTo>
                    <a:pt x="124" y="209"/>
                  </a:lnTo>
                  <a:lnTo>
                    <a:pt x="118" y="205"/>
                  </a:lnTo>
                  <a:lnTo>
                    <a:pt x="116" y="195"/>
                  </a:lnTo>
                  <a:lnTo>
                    <a:pt x="108" y="187"/>
                  </a:lnTo>
                  <a:lnTo>
                    <a:pt x="98" y="185"/>
                  </a:lnTo>
                  <a:lnTo>
                    <a:pt x="92" y="179"/>
                  </a:lnTo>
                  <a:lnTo>
                    <a:pt x="83" y="175"/>
                  </a:lnTo>
                  <a:lnTo>
                    <a:pt x="73" y="173"/>
                  </a:lnTo>
                  <a:lnTo>
                    <a:pt x="63" y="169"/>
                  </a:lnTo>
                  <a:lnTo>
                    <a:pt x="61" y="161"/>
                  </a:lnTo>
                  <a:lnTo>
                    <a:pt x="63" y="152"/>
                  </a:lnTo>
                  <a:lnTo>
                    <a:pt x="65" y="146"/>
                  </a:lnTo>
                  <a:lnTo>
                    <a:pt x="61" y="136"/>
                  </a:lnTo>
                  <a:lnTo>
                    <a:pt x="51" y="132"/>
                  </a:lnTo>
                  <a:lnTo>
                    <a:pt x="51" y="126"/>
                  </a:lnTo>
                  <a:lnTo>
                    <a:pt x="41" y="116"/>
                  </a:lnTo>
                  <a:lnTo>
                    <a:pt x="31" y="108"/>
                  </a:lnTo>
                  <a:lnTo>
                    <a:pt x="22" y="110"/>
                  </a:lnTo>
                  <a:lnTo>
                    <a:pt x="10" y="108"/>
                  </a:lnTo>
                  <a:lnTo>
                    <a:pt x="6" y="102"/>
                  </a:lnTo>
                  <a:lnTo>
                    <a:pt x="4" y="98"/>
                  </a:lnTo>
                  <a:lnTo>
                    <a:pt x="0" y="87"/>
                  </a:lnTo>
                  <a:lnTo>
                    <a:pt x="4" y="69"/>
                  </a:lnTo>
                  <a:lnTo>
                    <a:pt x="4" y="69"/>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050" name="Freeform 794">
              <a:extLst>
                <a:ext uri="{FF2B5EF4-FFF2-40B4-BE49-F238E27FC236}">
                  <a16:creationId xmlns:a16="http://schemas.microsoft.com/office/drawing/2014/main" id="{75D389ED-DAA5-B146-BC7B-F5849783382B}"/>
                </a:ext>
              </a:extLst>
            </p:cNvPr>
            <p:cNvSpPr>
              <a:spLocks noEditPoints="1"/>
            </p:cNvSpPr>
            <p:nvPr/>
          </p:nvSpPr>
          <p:spPr bwMode="gray">
            <a:xfrm>
              <a:off x="9409116" y="6002330"/>
              <a:ext cx="328613" cy="477838"/>
            </a:xfrm>
            <a:custGeom>
              <a:avLst/>
              <a:gdLst/>
              <a:ahLst/>
              <a:cxnLst>
                <a:cxn ang="0">
                  <a:pos x="29" y="297"/>
                </a:cxn>
                <a:cxn ang="0">
                  <a:pos x="19" y="284"/>
                </a:cxn>
                <a:cxn ang="0">
                  <a:pos x="98" y="144"/>
                </a:cxn>
                <a:cxn ang="0">
                  <a:pos x="90" y="165"/>
                </a:cxn>
                <a:cxn ang="0">
                  <a:pos x="78" y="187"/>
                </a:cxn>
                <a:cxn ang="0">
                  <a:pos x="67" y="205"/>
                </a:cxn>
                <a:cxn ang="0">
                  <a:pos x="47" y="223"/>
                </a:cxn>
                <a:cxn ang="0">
                  <a:pos x="23" y="236"/>
                </a:cxn>
                <a:cxn ang="0">
                  <a:pos x="11" y="244"/>
                </a:cxn>
                <a:cxn ang="0">
                  <a:pos x="4" y="252"/>
                </a:cxn>
                <a:cxn ang="0">
                  <a:pos x="4" y="264"/>
                </a:cxn>
                <a:cxn ang="0">
                  <a:pos x="6" y="274"/>
                </a:cxn>
                <a:cxn ang="0">
                  <a:pos x="19" y="274"/>
                </a:cxn>
                <a:cxn ang="0">
                  <a:pos x="47" y="286"/>
                </a:cxn>
                <a:cxn ang="0">
                  <a:pos x="59" y="272"/>
                </a:cxn>
                <a:cxn ang="0">
                  <a:pos x="69" y="256"/>
                </a:cxn>
                <a:cxn ang="0">
                  <a:pos x="86" y="227"/>
                </a:cxn>
                <a:cxn ang="0">
                  <a:pos x="104" y="219"/>
                </a:cxn>
                <a:cxn ang="0">
                  <a:pos x="106" y="205"/>
                </a:cxn>
                <a:cxn ang="0">
                  <a:pos x="118" y="189"/>
                </a:cxn>
                <a:cxn ang="0">
                  <a:pos x="128" y="169"/>
                </a:cxn>
                <a:cxn ang="0">
                  <a:pos x="132" y="154"/>
                </a:cxn>
                <a:cxn ang="0">
                  <a:pos x="124" y="154"/>
                </a:cxn>
                <a:cxn ang="0">
                  <a:pos x="118" y="158"/>
                </a:cxn>
                <a:cxn ang="0">
                  <a:pos x="106" y="146"/>
                </a:cxn>
                <a:cxn ang="0">
                  <a:pos x="108" y="138"/>
                </a:cxn>
                <a:cxn ang="0">
                  <a:pos x="104" y="0"/>
                </a:cxn>
                <a:cxn ang="0">
                  <a:pos x="114" y="14"/>
                </a:cxn>
                <a:cxn ang="0">
                  <a:pos x="134" y="47"/>
                </a:cxn>
                <a:cxn ang="0">
                  <a:pos x="134" y="61"/>
                </a:cxn>
                <a:cxn ang="0">
                  <a:pos x="142" y="87"/>
                </a:cxn>
                <a:cxn ang="0">
                  <a:pos x="124" y="108"/>
                </a:cxn>
                <a:cxn ang="0">
                  <a:pos x="128" y="118"/>
                </a:cxn>
                <a:cxn ang="0">
                  <a:pos x="145" y="146"/>
                </a:cxn>
                <a:cxn ang="0">
                  <a:pos x="147" y="160"/>
                </a:cxn>
                <a:cxn ang="0">
                  <a:pos x="169" y="148"/>
                </a:cxn>
                <a:cxn ang="0">
                  <a:pos x="179" y="134"/>
                </a:cxn>
                <a:cxn ang="0">
                  <a:pos x="185" y="112"/>
                </a:cxn>
                <a:cxn ang="0">
                  <a:pos x="193" y="106"/>
                </a:cxn>
                <a:cxn ang="0">
                  <a:pos x="197" y="79"/>
                </a:cxn>
                <a:cxn ang="0">
                  <a:pos x="165" y="81"/>
                </a:cxn>
                <a:cxn ang="0">
                  <a:pos x="155" y="61"/>
                </a:cxn>
                <a:cxn ang="0">
                  <a:pos x="151" y="67"/>
                </a:cxn>
                <a:cxn ang="0">
                  <a:pos x="143" y="47"/>
                </a:cxn>
                <a:cxn ang="0">
                  <a:pos x="142" y="29"/>
                </a:cxn>
                <a:cxn ang="0">
                  <a:pos x="134" y="20"/>
                </a:cxn>
                <a:cxn ang="0">
                  <a:pos x="122" y="10"/>
                </a:cxn>
                <a:cxn ang="0">
                  <a:pos x="108" y="4"/>
                </a:cxn>
                <a:cxn ang="0">
                  <a:pos x="104" y="0"/>
                </a:cxn>
              </a:cxnLst>
              <a:rect l="0" t="0" r="r" b="b"/>
              <a:pathLst>
                <a:path w="207" h="301">
                  <a:moveTo>
                    <a:pt x="19" y="284"/>
                  </a:moveTo>
                  <a:lnTo>
                    <a:pt x="19" y="284"/>
                  </a:lnTo>
                  <a:lnTo>
                    <a:pt x="15" y="301"/>
                  </a:lnTo>
                  <a:lnTo>
                    <a:pt x="29" y="297"/>
                  </a:lnTo>
                  <a:lnTo>
                    <a:pt x="31" y="293"/>
                  </a:lnTo>
                  <a:lnTo>
                    <a:pt x="25" y="293"/>
                  </a:lnTo>
                  <a:lnTo>
                    <a:pt x="25" y="288"/>
                  </a:lnTo>
                  <a:lnTo>
                    <a:pt x="19" y="284"/>
                  </a:lnTo>
                  <a:lnTo>
                    <a:pt x="19" y="284"/>
                  </a:lnTo>
                  <a:close/>
                  <a:moveTo>
                    <a:pt x="100" y="138"/>
                  </a:moveTo>
                  <a:lnTo>
                    <a:pt x="100" y="138"/>
                  </a:lnTo>
                  <a:lnTo>
                    <a:pt x="98" y="144"/>
                  </a:lnTo>
                  <a:lnTo>
                    <a:pt x="94" y="150"/>
                  </a:lnTo>
                  <a:lnTo>
                    <a:pt x="94" y="154"/>
                  </a:lnTo>
                  <a:lnTo>
                    <a:pt x="94" y="158"/>
                  </a:lnTo>
                  <a:lnTo>
                    <a:pt x="90" y="165"/>
                  </a:lnTo>
                  <a:lnTo>
                    <a:pt x="86" y="169"/>
                  </a:lnTo>
                  <a:lnTo>
                    <a:pt x="86" y="175"/>
                  </a:lnTo>
                  <a:lnTo>
                    <a:pt x="80" y="177"/>
                  </a:lnTo>
                  <a:lnTo>
                    <a:pt x="78" y="187"/>
                  </a:lnTo>
                  <a:lnTo>
                    <a:pt x="77" y="187"/>
                  </a:lnTo>
                  <a:lnTo>
                    <a:pt x="73" y="197"/>
                  </a:lnTo>
                  <a:lnTo>
                    <a:pt x="69" y="205"/>
                  </a:lnTo>
                  <a:lnTo>
                    <a:pt x="67" y="205"/>
                  </a:lnTo>
                  <a:lnTo>
                    <a:pt x="61" y="207"/>
                  </a:lnTo>
                  <a:lnTo>
                    <a:pt x="61" y="209"/>
                  </a:lnTo>
                  <a:lnTo>
                    <a:pt x="49" y="217"/>
                  </a:lnTo>
                  <a:lnTo>
                    <a:pt x="47" y="223"/>
                  </a:lnTo>
                  <a:lnTo>
                    <a:pt x="39" y="223"/>
                  </a:lnTo>
                  <a:lnTo>
                    <a:pt x="33" y="225"/>
                  </a:lnTo>
                  <a:lnTo>
                    <a:pt x="29" y="228"/>
                  </a:lnTo>
                  <a:lnTo>
                    <a:pt x="23" y="236"/>
                  </a:lnTo>
                  <a:lnTo>
                    <a:pt x="21" y="236"/>
                  </a:lnTo>
                  <a:lnTo>
                    <a:pt x="15" y="236"/>
                  </a:lnTo>
                  <a:lnTo>
                    <a:pt x="15" y="242"/>
                  </a:lnTo>
                  <a:lnTo>
                    <a:pt x="11" y="244"/>
                  </a:lnTo>
                  <a:lnTo>
                    <a:pt x="10" y="246"/>
                  </a:lnTo>
                  <a:lnTo>
                    <a:pt x="10" y="248"/>
                  </a:lnTo>
                  <a:lnTo>
                    <a:pt x="4" y="248"/>
                  </a:lnTo>
                  <a:lnTo>
                    <a:pt x="4" y="252"/>
                  </a:lnTo>
                  <a:lnTo>
                    <a:pt x="6" y="252"/>
                  </a:lnTo>
                  <a:lnTo>
                    <a:pt x="6" y="254"/>
                  </a:lnTo>
                  <a:lnTo>
                    <a:pt x="4" y="260"/>
                  </a:lnTo>
                  <a:lnTo>
                    <a:pt x="4" y="264"/>
                  </a:lnTo>
                  <a:lnTo>
                    <a:pt x="0" y="264"/>
                  </a:lnTo>
                  <a:lnTo>
                    <a:pt x="0" y="270"/>
                  </a:lnTo>
                  <a:lnTo>
                    <a:pt x="2" y="272"/>
                  </a:lnTo>
                  <a:lnTo>
                    <a:pt x="6" y="274"/>
                  </a:lnTo>
                  <a:lnTo>
                    <a:pt x="10" y="276"/>
                  </a:lnTo>
                  <a:lnTo>
                    <a:pt x="11" y="276"/>
                  </a:lnTo>
                  <a:lnTo>
                    <a:pt x="13" y="274"/>
                  </a:lnTo>
                  <a:lnTo>
                    <a:pt x="19" y="274"/>
                  </a:lnTo>
                  <a:lnTo>
                    <a:pt x="21" y="282"/>
                  </a:lnTo>
                  <a:lnTo>
                    <a:pt x="29" y="282"/>
                  </a:lnTo>
                  <a:lnTo>
                    <a:pt x="31" y="284"/>
                  </a:lnTo>
                  <a:lnTo>
                    <a:pt x="47" y="286"/>
                  </a:lnTo>
                  <a:lnTo>
                    <a:pt x="53" y="280"/>
                  </a:lnTo>
                  <a:lnTo>
                    <a:pt x="53" y="276"/>
                  </a:lnTo>
                  <a:lnTo>
                    <a:pt x="59" y="274"/>
                  </a:lnTo>
                  <a:lnTo>
                    <a:pt x="59" y="272"/>
                  </a:lnTo>
                  <a:lnTo>
                    <a:pt x="63" y="270"/>
                  </a:lnTo>
                  <a:lnTo>
                    <a:pt x="67" y="266"/>
                  </a:lnTo>
                  <a:lnTo>
                    <a:pt x="69" y="262"/>
                  </a:lnTo>
                  <a:lnTo>
                    <a:pt x="69" y="256"/>
                  </a:lnTo>
                  <a:lnTo>
                    <a:pt x="73" y="244"/>
                  </a:lnTo>
                  <a:lnTo>
                    <a:pt x="78" y="228"/>
                  </a:lnTo>
                  <a:lnTo>
                    <a:pt x="80" y="227"/>
                  </a:lnTo>
                  <a:lnTo>
                    <a:pt x="86" y="227"/>
                  </a:lnTo>
                  <a:lnTo>
                    <a:pt x="88" y="227"/>
                  </a:lnTo>
                  <a:lnTo>
                    <a:pt x="94" y="225"/>
                  </a:lnTo>
                  <a:lnTo>
                    <a:pt x="96" y="219"/>
                  </a:lnTo>
                  <a:lnTo>
                    <a:pt x="104" y="219"/>
                  </a:lnTo>
                  <a:lnTo>
                    <a:pt x="112" y="219"/>
                  </a:lnTo>
                  <a:lnTo>
                    <a:pt x="104" y="219"/>
                  </a:lnTo>
                  <a:lnTo>
                    <a:pt x="106" y="207"/>
                  </a:lnTo>
                  <a:lnTo>
                    <a:pt x="106" y="205"/>
                  </a:lnTo>
                  <a:lnTo>
                    <a:pt x="112" y="203"/>
                  </a:lnTo>
                  <a:lnTo>
                    <a:pt x="114" y="199"/>
                  </a:lnTo>
                  <a:lnTo>
                    <a:pt x="116" y="195"/>
                  </a:lnTo>
                  <a:lnTo>
                    <a:pt x="118" y="189"/>
                  </a:lnTo>
                  <a:lnTo>
                    <a:pt x="124" y="185"/>
                  </a:lnTo>
                  <a:lnTo>
                    <a:pt x="128" y="175"/>
                  </a:lnTo>
                  <a:lnTo>
                    <a:pt x="132" y="175"/>
                  </a:lnTo>
                  <a:lnTo>
                    <a:pt x="128" y="169"/>
                  </a:lnTo>
                  <a:lnTo>
                    <a:pt x="128" y="165"/>
                  </a:lnTo>
                  <a:lnTo>
                    <a:pt x="132" y="163"/>
                  </a:lnTo>
                  <a:lnTo>
                    <a:pt x="134" y="158"/>
                  </a:lnTo>
                  <a:lnTo>
                    <a:pt x="132" y="154"/>
                  </a:lnTo>
                  <a:lnTo>
                    <a:pt x="126" y="156"/>
                  </a:lnTo>
                  <a:lnTo>
                    <a:pt x="124" y="158"/>
                  </a:lnTo>
                  <a:lnTo>
                    <a:pt x="124" y="156"/>
                  </a:lnTo>
                  <a:lnTo>
                    <a:pt x="124" y="154"/>
                  </a:lnTo>
                  <a:lnTo>
                    <a:pt x="118" y="154"/>
                  </a:lnTo>
                  <a:lnTo>
                    <a:pt x="118" y="156"/>
                  </a:lnTo>
                  <a:lnTo>
                    <a:pt x="116" y="156"/>
                  </a:lnTo>
                  <a:lnTo>
                    <a:pt x="118" y="158"/>
                  </a:lnTo>
                  <a:lnTo>
                    <a:pt x="112" y="158"/>
                  </a:lnTo>
                  <a:lnTo>
                    <a:pt x="112" y="148"/>
                  </a:lnTo>
                  <a:lnTo>
                    <a:pt x="108" y="148"/>
                  </a:lnTo>
                  <a:lnTo>
                    <a:pt x="106" y="146"/>
                  </a:lnTo>
                  <a:lnTo>
                    <a:pt x="104" y="146"/>
                  </a:lnTo>
                  <a:lnTo>
                    <a:pt x="104" y="144"/>
                  </a:lnTo>
                  <a:lnTo>
                    <a:pt x="106" y="140"/>
                  </a:lnTo>
                  <a:lnTo>
                    <a:pt x="108" y="138"/>
                  </a:lnTo>
                  <a:lnTo>
                    <a:pt x="100" y="138"/>
                  </a:lnTo>
                  <a:lnTo>
                    <a:pt x="100" y="138"/>
                  </a:lnTo>
                  <a:close/>
                  <a:moveTo>
                    <a:pt x="104" y="0"/>
                  </a:moveTo>
                  <a:lnTo>
                    <a:pt x="104" y="0"/>
                  </a:lnTo>
                  <a:lnTo>
                    <a:pt x="104" y="2"/>
                  </a:lnTo>
                  <a:lnTo>
                    <a:pt x="104" y="4"/>
                  </a:lnTo>
                  <a:lnTo>
                    <a:pt x="108" y="10"/>
                  </a:lnTo>
                  <a:lnTo>
                    <a:pt x="114" y="14"/>
                  </a:lnTo>
                  <a:lnTo>
                    <a:pt x="118" y="29"/>
                  </a:lnTo>
                  <a:lnTo>
                    <a:pt x="128" y="41"/>
                  </a:lnTo>
                  <a:lnTo>
                    <a:pt x="128" y="45"/>
                  </a:lnTo>
                  <a:lnTo>
                    <a:pt x="134" y="47"/>
                  </a:lnTo>
                  <a:lnTo>
                    <a:pt x="136" y="51"/>
                  </a:lnTo>
                  <a:lnTo>
                    <a:pt x="134" y="55"/>
                  </a:lnTo>
                  <a:lnTo>
                    <a:pt x="134" y="57"/>
                  </a:lnTo>
                  <a:lnTo>
                    <a:pt x="134" y="61"/>
                  </a:lnTo>
                  <a:lnTo>
                    <a:pt x="142" y="63"/>
                  </a:lnTo>
                  <a:lnTo>
                    <a:pt x="138" y="67"/>
                  </a:lnTo>
                  <a:lnTo>
                    <a:pt x="142" y="79"/>
                  </a:lnTo>
                  <a:lnTo>
                    <a:pt x="142" y="87"/>
                  </a:lnTo>
                  <a:lnTo>
                    <a:pt x="138" y="91"/>
                  </a:lnTo>
                  <a:lnTo>
                    <a:pt x="136" y="96"/>
                  </a:lnTo>
                  <a:lnTo>
                    <a:pt x="134" y="106"/>
                  </a:lnTo>
                  <a:lnTo>
                    <a:pt x="124" y="108"/>
                  </a:lnTo>
                  <a:lnTo>
                    <a:pt x="124" y="110"/>
                  </a:lnTo>
                  <a:lnTo>
                    <a:pt x="122" y="110"/>
                  </a:lnTo>
                  <a:lnTo>
                    <a:pt x="122" y="116"/>
                  </a:lnTo>
                  <a:lnTo>
                    <a:pt x="128" y="118"/>
                  </a:lnTo>
                  <a:lnTo>
                    <a:pt x="138" y="126"/>
                  </a:lnTo>
                  <a:lnTo>
                    <a:pt x="143" y="134"/>
                  </a:lnTo>
                  <a:lnTo>
                    <a:pt x="145" y="138"/>
                  </a:lnTo>
                  <a:lnTo>
                    <a:pt x="145" y="146"/>
                  </a:lnTo>
                  <a:lnTo>
                    <a:pt x="143" y="150"/>
                  </a:lnTo>
                  <a:lnTo>
                    <a:pt x="138" y="156"/>
                  </a:lnTo>
                  <a:lnTo>
                    <a:pt x="138" y="158"/>
                  </a:lnTo>
                  <a:lnTo>
                    <a:pt x="147" y="160"/>
                  </a:lnTo>
                  <a:lnTo>
                    <a:pt x="153" y="165"/>
                  </a:lnTo>
                  <a:lnTo>
                    <a:pt x="161" y="160"/>
                  </a:lnTo>
                  <a:lnTo>
                    <a:pt x="163" y="156"/>
                  </a:lnTo>
                  <a:lnTo>
                    <a:pt x="169" y="148"/>
                  </a:lnTo>
                  <a:lnTo>
                    <a:pt x="169" y="144"/>
                  </a:lnTo>
                  <a:lnTo>
                    <a:pt x="173" y="140"/>
                  </a:lnTo>
                  <a:lnTo>
                    <a:pt x="179" y="136"/>
                  </a:lnTo>
                  <a:lnTo>
                    <a:pt x="179" y="134"/>
                  </a:lnTo>
                  <a:lnTo>
                    <a:pt x="179" y="128"/>
                  </a:lnTo>
                  <a:lnTo>
                    <a:pt x="181" y="124"/>
                  </a:lnTo>
                  <a:lnTo>
                    <a:pt x="179" y="118"/>
                  </a:lnTo>
                  <a:lnTo>
                    <a:pt x="185" y="112"/>
                  </a:lnTo>
                  <a:lnTo>
                    <a:pt x="191" y="112"/>
                  </a:lnTo>
                  <a:lnTo>
                    <a:pt x="197" y="116"/>
                  </a:lnTo>
                  <a:lnTo>
                    <a:pt x="193" y="110"/>
                  </a:lnTo>
                  <a:lnTo>
                    <a:pt x="193" y="106"/>
                  </a:lnTo>
                  <a:lnTo>
                    <a:pt x="197" y="102"/>
                  </a:lnTo>
                  <a:lnTo>
                    <a:pt x="207" y="87"/>
                  </a:lnTo>
                  <a:lnTo>
                    <a:pt x="199" y="81"/>
                  </a:lnTo>
                  <a:lnTo>
                    <a:pt x="197" y="79"/>
                  </a:lnTo>
                  <a:lnTo>
                    <a:pt x="183" y="87"/>
                  </a:lnTo>
                  <a:lnTo>
                    <a:pt x="181" y="89"/>
                  </a:lnTo>
                  <a:lnTo>
                    <a:pt x="169" y="83"/>
                  </a:lnTo>
                  <a:lnTo>
                    <a:pt x="165" y="81"/>
                  </a:lnTo>
                  <a:lnTo>
                    <a:pt x="163" y="79"/>
                  </a:lnTo>
                  <a:lnTo>
                    <a:pt x="163" y="71"/>
                  </a:lnTo>
                  <a:lnTo>
                    <a:pt x="161" y="59"/>
                  </a:lnTo>
                  <a:lnTo>
                    <a:pt x="155" y="61"/>
                  </a:lnTo>
                  <a:lnTo>
                    <a:pt x="155" y="57"/>
                  </a:lnTo>
                  <a:lnTo>
                    <a:pt x="155" y="51"/>
                  </a:lnTo>
                  <a:lnTo>
                    <a:pt x="153" y="51"/>
                  </a:lnTo>
                  <a:lnTo>
                    <a:pt x="151" y="67"/>
                  </a:lnTo>
                  <a:lnTo>
                    <a:pt x="147" y="67"/>
                  </a:lnTo>
                  <a:lnTo>
                    <a:pt x="147" y="63"/>
                  </a:lnTo>
                  <a:lnTo>
                    <a:pt x="143" y="61"/>
                  </a:lnTo>
                  <a:lnTo>
                    <a:pt x="143" y="47"/>
                  </a:lnTo>
                  <a:lnTo>
                    <a:pt x="142" y="41"/>
                  </a:lnTo>
                  <a:lnTo>
                    <a:pt x="138" y="37"/>
                  </a:lnTo>
                  <a:lnTo>
                    <a:pt x="142" y="35"/>
                  </a:lnTo>
                  <a:lnTo>
                    <a:pt x="142" y="29"/>
                  </a:lnTo>
                  <a:lnTo>
                    <a:pt x="138" y="26"/>
                  </a:lnTo>
                  <a:lnTo>
                    <a:pt x="136" y="26"/>
                  </a:lnTo>
                  <a:lnTo>
                    <a:pt x="134" y="28"/>
                  </a:lnTo>
                  <a:lnTo>
                    <a:pt x="134" y="20"/>
                  </a:lnTo>
                  <a:lnTo>
                    <a:pt x="128" y="14"/>
                  </a:lnTo>
                  <a:lnTo>
                    <a:pt x="124" y="14"/>
                  </a:lnTo>
                  <a:lnTo>
                    <a:pt x="122" y="12"/>
                  </a:lnTo>
                  <a:lnTo>
                    <a:pt x="122" y="10"/>
                  </a:lnTo>
                  <a:lnTo>
                    <a:pt x="118" y="12"/>
                  </a:lnTo>
                  <a:lnTo>
                    <a:pt x="118" y="14"/>
                  </a:lnTo>
                  <a:lnTo>
                    <a:pt x="114" y="10"/>
                  </a:lnTo>
                  <a:lnTo>
                    <a:pt x="108" y="4"/>
                  </a:lnTo>
                  <a:lnTo>
                    <a:pt x="108" y="2"/>
                  </a:lnTo>
                  <a:lnTo>
                    <a:pt x="108" y="0"/>
                  </a:lnTo>
                  <a:lnTo>
                    <a:pt x="104" y="0"/>
                  </a:lnTo>
                  <a:lnTo>
                    <a:pt x="104"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051" name="Freeform 795">
              <a:extLst>
                <a:ext uri="{FF2B5EF4-FFF2-40B4-BE49-F238E27FC236}">
                  <a16:creationId xmlns:a16="http://schemas.microsoft.com/office/drawing/2014/main" id="{142F789E-260E-2542-A1D2-916ED9DA3F62}"/>
                </a:ext>
              </a:extLst>
            </p:cNvPr>
            <p:cNvSpPr>
              <a:spLocks noEditPoints="1"/>
            </p:cNvSpPr>
            <p:nvPr/>
          </p:nvSpPr>
          <p:spPr bwMode="gray">
            <a:xfrm>
              <a:off x="8051802" y="5054594"/>
              <a:ext cx="1062039" cy="1119187"/>
            </a:xfrm>
            <a:custGeom>
              <a:avLst/>
              <a:gdLst/>
              <a:ahLst/>
              <a:cxnLst>
                <a:cxn ang="0">
                  <a:pos x="506" y="595"/>
                </a:cxn>
                <a:cxn ang="0">
                  <a:pos x="530" y="571"/>
                </a:cxn>
                <a:cxn ang="0">
                  <a:pos x="541" y="591"/>
                </a:cxn>
                <a:cxn ang="0">
                  <a:pos x="567" y="585"/>
                </a:cxn>
                <a:cxn ang="0">
                  <a:pos x="606" y="560"/>
                </a:cxn>
                <a:cxn ang="0">
                  <a:pos x="622" y="508"/>
                </a:cxn>
                <a:cxn ang="0">
                  <a:pos x="636" y="461"/>
                </a:cxn>
                <a:cxn ang="0">
                  <a:pos x="660" y="412"/>
                </a:cxn>
                <a:cxn ang="0">
                  <a:pos x="669" y="361"/>
                </a:cxn>
                <a:cxn ang="0">
                  <a:pos x="656" y="297"/>
                </a:cxn>
                <a:cxn ang="0">
                  <a:pos x="624" y="258"/>
                </a:cxn>
                <a:cxn ang="0">
                  <a:pos x="604" y="225"/>
                </a:cxn>
                <a:cxn ang="0">
                  <a:pos x="585" y="177"/>
                </a:cxn>
                <a:cxn ang="0">
                  <a:pos x="551" y="142"/>
                </a:cxn>
                <a:cxn ang="0">
                  <a:pos x="532" y="79"/>
                </a:cxn>
                <a:cxn ang="0">
                  <a:pos x="502" y="32"/>
                </a:cxn>
                <a:cxn ang="0">
                  <a:pos x="478" y="10"/>
                </a:cxn>
                <a:cxn ang="0">
                  <a:pos x="476" y="85"/>
                </a:cxn>
                <a:cxn ang="0">
                  <a:pos x="455" y="138"/>
                </a:cxn>
                <a:cxn ang="0">
                  <a:pos x="404" y="102"/>
                </a:cxn>
                <a:cxn ang="0">
                  <a:pos x="380" y="53"/>
                </a:cxn>
                <a:cxn ang="0">
                  <a:pos x="392" y="24"/>
                </a:cxn>
                <a:cxn ang="0">
                  <a:pos x="352" y="22"/>
                </a:cxn>
                <a:cxn ang="0">
                  <a:pos x="313" y="4"/>
                </a:cxn>
                <a:cxn ang="0">
                  <a:pos x="313" y="24"/>
                </a:cxn>
                <a:cxn ang="0">
                  <a:pos x="289" y="49"/>
                </a:cxn>
                <a:cxn ang="0">
                  <a:pos x="279" y="83"/>
                </a:cxn>
                <a:cxn ang="0">
                  <a:pos x="250" y="81"/>
                </a:cxn>
                <a:cxn ang="0">
                  <a:pos x="220" y="59"/>
                </a:cxn>
                <a:cxn ang="0">
                  <a:pos x="207" y="75"/>
                </a:cxn>
                <a:cxn ang="0">
                  <a:pos x="183" y="102"/>
                </a:cxn>
                <a:cxn ang="0">
                  <a:pos x="173" y="122"/>
                </a:cxn>
                <a:cxn ang="0">
                  <a:pos x="153" y="134"/>
                </a:cxn>
                <a:cxn ang="0">
                  <a:pos x="108" y="179"/>
                </a:cxn>
                <a:cxn ang="0">
                  <a:pos x="75" y="197"/>
                </a:cxn>
                <a:cxn ang="0">
                  <a:pos x="41" y="217"/>
                </a:cxn>
                <a:cxn ang="0">
                  <a:pos x="13" y="229"/>
                </a:cxn>
                <a:cxn ang="0">
                  <a:pos x="4" y="270"/>
                </a:cxn>
                <a:cxn ang="0">
                  <a:pos x="13" y="323"/>
                </a:cxn>
                <a:cxn ang="0">
                  <a:pos x="17" y="335"/>
                </a:cxn>
                <a:cxn ang="0">
                  <a:pos x="33" y="374"/>
                </a:cxn>
                <a:cxn ang="0">
                  <a:pos x="45" y="435"/>
                </a:cxn>
                <a:cxn ang="0">
                  <a:pos x="31" y="471"/>
                </a:cxn>
                <a:cxn ang="0">
                  <a:pos x="65" y="498"/>
                </a:cxn>
                <a:cxn ang="0">
                  <a:pos x="104" y="489"/>
                </a:cxn>
                <a:cxn ang="0">
                  <a:pos x="143" y="479"/>
                </a:cxn>
                <a:cxn ang="0">
                  <a:pos x="175" y="475"/>
                </a:cxn>
                <a:cxn ang="0">
                  <a:pos x="232" y="443"/>
                </a:cxn>
                <a:cxn ang="0">
                  <a:pos x="291" y="429"/>
                </a:cxn>
                <a:cxn ang="0">
                  <a:pos x="342" y="439"/>
                </a:cxn>
                <a:cxn ang="0">
                  <a:pos x="362" y="481"/>
                </a:cxn>
                <a:cxn ang="0">
                  <a:pos x="402" y="469"/>
                </a:cxn>
                <a:cxn ang="0">
                  <a:pos x="392" y="508"/>
                </a:cxn>
                <a:cxn ang="0">
                  <a:pos x="415" y="493"/>
                </a:cxn>
                <a:cxn ang="0">
                  <a:pos x="441" y="534"/>
                </a:cxn>
                <a:cxn ang="0">
                  <a:pos x="467" y="579"/>
                </a:cxn>
                <a:cxn ang="0">
                  <a:pos x="532" y="670"/>
                </a:cxn>
                <a:cxn ang="0">
                  <a:pos x="547" y="697"/>
                </a:cxn>
                <a:cxn ang="0">
                  <a:pos x="563" y="697"/>
                </a:cxn>
                <a:cxn ang="0">
                  <a:pos x="573" y="695"/>
                </a:cxn>
                <a:cxn ang="0">
                  <a:pos x="561" y="648"/>
                </a:cxn>
              </a:cxnLst>
              <a:rect l="0" t="0" r="r" b="b"/>
              <a:pathLst>
                <a:path w="669" h="705">
                  <a:moveTo>
                    <a:pt x="478" y="579"/>
                  </a:moveTo>
                  <a:lnTo>
                    <a:pt x="478" y="579"/>
                  </a:lnTo>
                  <a:lnTo>
                    <a:pt x="482" y="585"/>
                  </a:lnTo>
                  <a:lnTo>
                    <a:pt x="486" y="585"/>
                  </a:lnTo>
                  <a:lnTo>
                    <a:pt x="486" y="589"/>
                  </a:lnTo>
                  <a:lnTo>
                    <a:pt x="488" y="591"/>
                  </a:lnTo>
                  <a:lnTo>
                    <a:pt x="494" y="591"/>
                  </a:lnTo>
                  <a:lnTo>
                    <a:pt x="496" y="595"/>
                  </a:lnTo>
                  <a:lnTo>
                    <a:pt x="500" y="597"/>
                  </a:lnTo>
                  <a:lnTo>
                    <a:pt x="506" y="595"/>
                  </a:lnTo>
                  <a:lnTo>
                    <a:pt x="510" y="589"/>
                  </a:lnTo>
                  <a:lnTo>
                    <a:pt x="512" y="589"/>
                  </a:lnTo>
                  <a:lnTo>
                    <a:pt x="514" y="581"/>
                  </a:lnTo>
                  <a:lnTo>
                    <a:pt x="516" y="581"/>
                  </a:lnTo>
                  <a:lnTo>
                    <a:pt x="520" y="579"/>
                  </a:lnTo>
                  <a:lnTo>
                    <a:pt x="520" y="577"/>
                  </a:lnTo>
                  <a:lnTo>
                    <a:pt x="520" y="575"/>
                  </a:lnTo>
                  <a:lnTo>
                    <a:pt x="524" y="571"/>
                  </a:lnTo>
                  <a:lnTo>
                    <a:pt x="524" y="569"/>
                  </a:lnTo>
                  <a:lnTo>
                    <a:pt x="530" y="571"/>
                  </a:lnTo>
                  <a:lnTo>
                    <a:pt x="532" y="575"/>
                  </a:lnTo>
                  <a:lnTo>
                    <a:pt x="532" y="577"/>
                  </a:lnTo>
                  <a:lnTo>
                    <a:pt x="524" y="579"/>
                  </a:lnTo>
                  <a:lnTo>
                    <a:pt x="524" y="585"/>
                  </a:lnTo>
                  <a:lnTo>
                    <a:pt x="530" y="585"/>
                  </a:lnTo>
                  <a:lnTo>
                    <a:pt x="537" y="579"/>
                  </a:lnTo>
                  <a:lnTo>
                    <a:pt x="537" y="585"/>
                  </a:lnTo>
                  <a:lnTo>
                    <a:pt x="532" y="585"/>
                  </a:lnTo>
                  <a:lnTo>
                    <a:pt x="532" y="587"/>
                  </a:lnTo>
                  <a:lnTo>
                    <a:pt x="541" y="591"/>
                  </a:lnTo>
                  <a:lnTo>
                    <a:pt x="543" y="597"/>
                  </a:lnTo>
                  <a:lnTo>
                    <a:pt x="547" y="597"/>
                  </a:lnTo>
                  <a:lnTo>
                    <a:pt x="547" y="599"/>
                  </a:lnTo>
                  <a:lnTo>
                    <a:pt x="549" y="601"/>
                  </a:lnTo>
                  <a:lnTo>
                    <a:pt x="551" y="605"/>
                  </a:lnTo>
                  <a:lnTo>
                    <a:pt x="553" y="599"/>
                  </a:lnTo>
                  <a:lnTo>
                    <a:pt x="557" y="597"/>
                  </a:lnTo>
                  <a:lnTo>
                    <a:pt x="561" y="595"/>
                  </a:lnTo>
                  <a:lnTo>
                    <a:pt x="561" y="589"/>
                  </a:lnTo>
                  <a:lnTo>
                    <a:pt x="567" y="585"/>
                  </a:lnTo>
                  <a:lnTo>
                    <a:pt x="571" y="579"/>
                  </a:lnTo>
                  <a:lnTo>
                    <a:pt x="571" y="577"/>
                  </a:lnTo>
                  <a:lnTo>
                    <a:pt x="569" y="575"/>
                  </a:lnTo>
                  <a:lnTo>
                    <a:pt x="573" y="569"/>
                  </a:lnTo>
                  <a:lnTo>
                    <a:pt x="589" y="569"/>
                  </a:lnTo>
                  <a:lnTo>
                    <a:pt x="601" y="571"/>
                  </a:lnTo>
                  <a:lnTo>
                    <a:pt x="604" y="565"/>
                  </a:lnTo>
                  <a:lnTo>
                    <a:pt x="608" y="565"/>
                  </a:lnTo>
                  <a:lnTo>
                    <a:pt x="608" y="561"/>
                  </a:lnTo>
                  <a:lnTo>
                    <a:pt x="606" y="560"/>
                  </a:lnTo>
                  <a:lnTo>
                    <a:pt x="608" y="558"/>
                  </a:lnTo>
                  <a:lnTo>
                    <a:pt x="610" y="554"/>
                  </a:lnTo>
                  <a:lnTo>
                    <a:pt x="606" y="554"/>
                  </a:lnTo>
                  <a:lnTo>
                    <a:pt x="604" y="550"/>
                  </a:lnTo>
                  <a:lnTo>
                    <a:pt x="608" y="540"/>
                  </a:lnTo>
                  <a:lnTo>
                    <a:pt x="614" y="530"/>
                  </a:lnTo>
                  <a:lnTo>
                    <a:pt x="614" y="524"/>
                  </a:lnTo>
                  <a:lnTo>
                    <a:pt x="614" y="514"/>
                  </a:lnTo>
                  <a:lnTo>
                    <a:pt x="618" y="508"/>
                  </a:lnTo>
                  <a:lnTo>
                    <a:pt x="622" y="508"/>
                  </a:lnTo>
                  <a:lnTo>
                    <a:pt x="622" y="502"/>
                  </a:lnTo>
                  <a:lnTo>
                    <a:pt x="622" y="500"/>
                  </a:lnTo>
                  <a:lnTo>
                    <a:pt x="624" y="498"/>
                  </a:lnTo>
                  <a:lnTo>
                    <a:pt x="624" y="493"/>
                  </a:lnTo>
                  <a:lnTo>
                    <a:pt x="626" y="491"/>
                  </a:lnTo>
                  <a:lnTo>
                    <a:pt x="628" y="481"/>
                  </a:lnTo>
                  <a:lnTo>
                    <a:pt x="626" y="471"/>
                  </a:lnTo>
                  <a:lnTo>
                    <a:pt x="634" y="469"/>
                  </a:lnTo>
                  <a:lnTo>
                    <a:pt x="634" y="463"/>
                  </a:lnTo>
                  <a:lnTo>
                    <a:pt x="636" y="461"/>
                  </a:lnTo>
                  <a:lnTo>
                    <a:pt x="642" y="459"/>
                  </a:lnTo>
                  <a:lnTo>
                    <a:pt x="644" y="453"/>
                  </a:lnTo>
                  <a:lnTo>
                    <a:pt x="652" y="451"/>
                  </a:lnTo>
                  <a:lnTo>
                    <a:pt x="652" y="441"/>
                  </a:lnTo>
                  <a:lnTo>
                    <a:pt x="654" y="435"/>
                  </a:lnTo>
                  <a:lnTo>
                    <a:pt x="656" y="435"/>
                  </a:lnTo>
                  <a:lnTo>
                    <a:pt x="656" y="431"/>
                  </a:lnTo>
                  <a:lnTo>
                    <a:pt x="662" y="422"/>
                  </a:lnTo>
                  <a:lnTo>
                    <a:pt x="662" y="416"/>
                  </a:lnTo>
                  <a:lnTo>
                    <a:pt x="660" y="412"/>
                  </a:lnTo>
                  <a:lnTo>
                    <a:pt x="662" y="410"/>
                  </a:lnTo>
                  <a:lnTo>
                    <a:pt x="662" y="400"/>
                  </a:lnTo>
                  <a:lnTo>
                    <a:pt x="664" y="386"/>
                  </a:lnTo>
                  <a:lnTo>
                    <a:pt x="662" y="386"/>
                  </a:lnTo>
                  <a:lnTo>
                    <a:pt x="660" y="384"/>
                  </a:lnTo>
                  <a:lnTo>
                    <a:pt x="666" y="380"/>
                  </a:lnTo>
                  <a:lnTo>
                    <a:pt x="662" y="374"/>
                  </a:lnTo>
                  <a:lnTo>
                    <a:pt x="666" y="370"/>
                  </a:lnTo>
                  <a:lnTo>
                    <a:pt x="669" y="364"/>
                  </a:lnTo>
                  <a:lnTo>
                    <a:pt x="669" y="361"/>
                  </a:lnTo>
                  <a:lnTo>
                    <a:pt x="664" y="355"/>
                  </a:lnTo>
                  <a:lnTo>
                    <a:pt x="662" y="353"/>
                  </a:lnTo>
                  <a:lnTo>
                    <a:pt x="656" y="341"/>
                  </a:lnTo>
                  <a:lnTo>
                    <a:pt x="656" y="327"/>
                  </a:lnTo>
                  <a:lnTo>
                    <a:pt x="660" y="317"/>
                  </a:lnTo>
                  <a:lnTo>
                    <a:pt x="660" y="313"/>
                  </a:lnTo>
                  <a:lnTo>
                    <a:pt x="660" y="309"/>
                  </a:lnTo>
                  <a:lnTo>
                    <a:pt x="660" y="305"/>
                  </a:lnTo>
                  <a:lnTo>
                    <a:pt x="656" y="303"/>
                  </a:lnTo>
                  <a:lnTo>
                    <a:pt x="656" y="297"/>
                  </a:lnTo>
                  <a:lnTo>
                    <a:pt x="654" y="297"/>
                  </a:lnTo>
                  <a:lnTo>
                    <a:pt x="652" y="296"/>
                  </a:lnTo>
                  <a:lnTo>
                    <a:pt x="652" y="294"/>
                  </a:lnTo>
                  <a:lnTo>
                    <a:pt x="650" y="288"/>
                  </a:lnTo>
                  <a:lnTo>
                    <a:pt x="642" y="286"/>
                  </a:lnTo>
                  <a:lnTo>
                    <a:pt x="642" y="278"/>
                  </a:lnTo>
                  <a:lnTo>
                    <a:pt x="636" y="270"/>
                  </a:lnTo>
                  <a:lnTo>
                    <a:pt x="628" y="268"/>
                  </a:lnTo>
                  <a:lnTo>
                    <a:pt x="626" y="264"/>
                  </a:lnTo>
                  <a:lnTo>
                    <a:pt x="624" y="258"/>
                  </a:lnTo>
                  <a:lnTo>
                    <a:pt x="624" y="250"/>
                  </a:lnTo>
                  <a:lnTo>
                    <a:pt x="624" y="246"/>
                  </a:lnTo>
                  <a:lnTo>
                    <a:pt x="624" y="240"/>
                  </a:lnTo>
                  <a:lnTo>
                    <a:pt x="622" y="240"/>
                  </a:lnTo>
                  <a:lnTo>
                    <a:pt x="614" y="234"/>
                  </a:lnTo>
                  <a:lnTo>
                    <a:pt x="610" y="236"/>
                  </a:lnTo>
                  <a:lnTo>
                    <a:pt x="606" y="236"/>
                  </a:lnTo>
                  <a:lnTo>
                    <a:pt x="604" y="234"/>
                  </a:lnTo>
                  <a:lnTo>
                    <a:pt x="604" y="229"/>
                  </a:lnTo>
                  <a:lnTo>
                    <a:pt x="604" y="225"/>
                  </a:lnTo>
                  <a:lnTo>
                    <a:pt x="606" y="221"/>
                  </a:lnTo>
                  <a:lnTo>
                    <a:pt x="606" y="217"/>
                  </a:lnTo>
                  <a:lnTo>
                    <a:pt x="604" y="215"/>
                  </a:lnTo>
                  <a:lnTo>
                    <a:pt x="601" y="207"/>
                  </a:lnTo>
                  <a:lnTo>
                    <a:pt x="599" y="205"/>
                  </a:lnTo>
                  <a:lnTo>
                    <a:pt x="595" y="201"/>
                  </a:lnTo>
                  <a:lnTo>
                    <a:pt x="591" y="199"/>
                  </a:lnTo>
                  <a:lnTo>
                    <a:pt x="595" y="189"/>
                  </a:lnTo>
                  <a:lnTo>
                    <a:pt x="585" y="181"/>
                  </a:lnTo>
                  <a:lnTo>
                    <a:pt x="585" y="177"/>
                  </a:lnTo>
                  <a:lnTo>
                    <a:pt x="573" y="173"/>
                  </a:lnTo>
                  <a:lnTo>
                    <a:pt x="571" y="177"/>
                  </a:lnTo>
                  <a:lnTo>
                    <a:pt x="569" y="173"/>
                  </a:lnTo>
                  <a:lnTo>
                    <a:pt x="569" y="169"/>
                  </a:lnTo>
                  <a:lnTo>
                    <a:pt x="561" y="169"/>
                  </a:lnTo>
                  <a:lnTo>
                    <a:pt x="553" y="164"/>
                  </a:lnTo>
                  <a:lnTo>
                    <a:pt x="551" y="164"/>
                  </a:lnTo>
                  <a:lnTo>
                    <a:pt x="551" y="158"/>
                  </a:lnTo>
                  <a:lnTo>
                    <a:pt x="551" y="154"/>
                  </a:lnTo>
                  <a:lnTo>
                    <a:pt x="551" y="142"/>
                  </a:lnTo>
                  <a:lnTo>
                    <a:pt x="549" y="128"/>
                  </a:lnTo>
                  <a:lnTo>
                    <a:pt x="547" y="122"/>
                  </a:lnTo>
                  <a:lnTo>
                    <a:pt x="547" y="118"/>
                  </a:lnTo>
                  <a:lnTo>
                    <a:pt x="541" y="110"/>
                  </a:lnTo>
                  <a:lnTo>
                    <a:pt x="537" y="104"/>
                  </a:lnTo>
                  <a:lnTo>
                    <a:pt x="537" y="93"/>
                  </a:lnTo>
                  <a:lnTo>
                    <a:pt x="537" y="79"/>
                  </a:lnTo>
                  <a:lnTo>
                    <a:pt x="537" y="75"/>
                  </a:lnTo>
                  <a:lnTo>
                    <a:pt x="534" y="75"/>
                  </a:lnTo>
                  <a:lnTo>
                    <a:pt x="532" y="79"/>
                  </a:lnTo>
                  <a:lnTo>
                    <a:pt x="522" y="63"/>
                  </a:lnTo>
                  <a:lnTo>
                    <a:pt x="512" y="73"/>
                  </a:lnTo>
                  <a:lnTo>
                    <a:pt x="506" y="69"/>
                  </a:lnTo>
                  <a:lnTo>
                    <a:pt x="506" y="59"/>
                  </a:lnTo>
                  <a:lnTo>
                    <a:pt x="510" y="51"/>
                  </a:lnTo>
                  <a:lnTo>
                    <a:pt x="510" y="49"/>
                  </a:lnTo>
                  <a:lnTo>
                    <a:pt x="510" y="45"/>
                  </a:lnTo>
                  <a:lnTo>
                    <a:pt x="506" y="41"/>
                  </a:lnTo>
                  <a:lnTo>
                    <a:pt x="506" y="33"/>
                  </a:lnTo>
                  <a:lnTo>
                    <a:pt x="502" y="32"/>
                  </a:lnTo>
                  <a:lnTo>
                    <a:pt x="500" y="30"/>
                  </a:lnTo>
                  <a:lnTo>
                    <a:pt x="500" y="22"/>
                  </a:lnTo>
                  <a:lnTo>
                    <a:pt x="494" y="20"/>
                  </a:lnTo>
                  <a:lnTo>
                    <a:pt x="494" y="12"/>
                  </a:lnTo>
                  <a:lnTo>
                    <a:pt x="488" y="6"/>
                  </a:lnTo>
                  <a:lnTo>
                    <a:pt x="486" y="0"/>
                  </a:lnTo>
                  <a:lnTo>
                    <a:pt x="484" y="0"/>
                  </a:lnTo>
                  <a:lnTo>
                    <a:pt x="482" y="0"/>
                  </a:lnTo>
                  <a:lnTo>
                    <a:pt x="478" y="0"/>
                  </a:lnTo>
                  <a:lnTo>
                    <a:pt x="478" y="10"/>
                  </a:lnTo>
                  <a:lnTo>
                    <a:pt x="478" y="20"/>
                  </a:lnTo>
                  <a:lnTo>
                    <a:pt x="476" y="22"/>
                  </a:lnTo>
                  <a:lnTo>
                    <a:pt x="474" y="26"/>
                  </a:lnTo>
                  <a:lnTo>
                    <a:pt x="474" y="30"/>
                  </a:lnTo>
                  <a:lnTo>
                    <a:pt x="476" y="30"/>
                  </a:lnTo>
                  <a:lnTo>
                    <a:pt x="476" y="49"/>
                  </a:lnTo>
                  <a:lnTo>
                    <a:pt x="474" y="51"/>
                  </a:lnTo>
                  <a:lnTo>
                    <a:pt x="472" y="59"/>
                  </a:lnTo>
                  <a:lnTo>
                    <a:pt x="474" y="81"/>
                  </a:lnTo>
                  <a:lnTo>
                    <a:pt x="476" y="85"/>
                  </a:lnTo>
                  <a:lnTo>
                    <a:pt x="472" y="89"/>
                  </a:lnTo>
                  <a:lnTo>
                    <a:pt x="472" y="95"/>
                  </a:lnTo>
                  <a:lnTo>
                    <a:pt x="472" y="100"/>
                  </a:lnTo>
                  <a:lnTo>
                    <a:pt x="469" y="104"/>
                  </a:lnTo>
                  <a:lnTo>
                    <a:pt x="467" y="110"/>
                  </a:lnTo>
                  <a:lnTo>
                    <a:pt x="467" y="112"/>
                  </a:lnTo>
                  <a:lnTo>
                    <a:pt x="467" y="118"/>
                  </a:lnTo>
                  <a:lnTo>
                    <a:pt x="463" y="124"/>
                  </a:lnTo>
                  <a:lnTo>
                    <a:pt x="463" y="134"/>
                  </a:lnTo>
                  <a:lnTo>
                    <a:pt x="455" y="138"/>
                  </a:lnTo>
                  <a:lnTo>
                    <a:pt x="447" y="138"/>
                  </a:lnTo>
                  <a:lnTo>
                    <a:pt x="441" y="138"/>
                  </a:lnTo>
                  <a:lnTo>
                    <a:pt x="441" y="134"/>
                  </a:lnTo>
                  <a:lnTo>
                    <a:pt x="435" y="122"/>
                  </a:lnTo>
                  <a:lnTo>
                    <a:pt x="431" y="120"/>
                  </a:lnTo>
                  <a:lnTo>
                    <a:pt x="427" y="120"/>
                  </a:lnTo>
                  <a:lnTo>
                    <a:pt x="419" y="112"/>
                  </a:lnTo>
                  <a:lnTo>
                    <a:pt x="415" y="104"/>
                  </a:lnTo>
                  <a:lnTo>
                    <a:pt x="409" y="102"/>
                  </a:lnTo>
                  <a:lnTo>
                    <a:pt x="404" y="102"/>
                  </a:lnTo>
                  <a:lnTo>
                    <a:pt x="402" y="100"/>
                  </a:lnTo>
                  <a:lnTo>
                    <a:pt x="398" y="95"/>
                  </a:lnTo>
                  <a:lnTo>
                    <a:pt x="392" y="95"/>
                  </a:lnTo>
                  <a:lnTo>
                    <a:pt x="388" y="89"/>
                  </a:lnTo>
                  <a:lnTo>
                    <a:pt x="382" y="89"/>
                  </a:lnTo>
                  <a:lnTo>
                    <a:pt x="374" y="81"/>
                  </a:lnTo>
                  <a:lnTo>
                    <a:pt x="374" y="73"/>
                  </a:lnTo>
                  <a:lnTo>
                    <a:pt x="376" y="63"/>
                  </a:lnTo>
                  <a:lnTo>
                    <a:pt x="380" y="61"/>
                  </a:lnTo>
                  <a:lnTo>
                    <a:pt x="380" y="53"/>
                  </a:lnTo>
                  <a:lnTo>
                    <a:pt x="380" y="45"/>
                  </a:lnTo>
                  <a:lnTo>
                    <a:pt x="388" y="49"/>
                  </a:lnTo>
                  <a:lnTo>
                    <a:pt x="390" y="45"/>
                  </a:lnTo>
                  <a:lnTo>
                    <a:pt x="390" y="43"/>
                  </a:lnTo>
                  <a:lnTo>
                    <a:pt x="388" y="35"/>
                  </a:lnTo>
                  <a:lnTo>
                    <a:pt x="398" y="32"/>
                  </a:lnTo>
                  <a:lnTo>
                    <a:pt x="398" y="26"/>
                  </a:lnTo>
                  <a:lnTo>
                    <a:pt x="394" y="26"/>
                  </a:lnTo>
                  <a:lnTo>
                    <a:pt x="394" y="24"/>
                  </a:lnTo>
                  <a:lnTo>
                    <a:pt x="392" y="24"/>
                  </a:lnTo>
                  <a:lnTo>
                    <a:pt x="394" y="20"/>
                  </a:lnTo>
                  <a:lnTo>
                    <a:pt x="384" y="24"/>
                  </a:lnTo>
                  <a:lnTo>
                    <a:pt x="384" y="26"/>
                  </a:lnTo>
                  <a:lnTo>
                    <a:pt x="376" y="20"/>
                  </a:lnTo>
                  <a:lnTo>
                    <a:pt x="372" y="20"/>
                  </a:lnTo>
                  <a:lnTo>
                    <a:pt x="370" y="22"/>
                  </a:lnTo>
                  <a:lnTo>
                    <a:pt x="364" y="22"/>
                  </a:lnTo>
                  <a:lnTo>
                    <a:pt x="362" y="20"/>
                  </a:lnTo>
                  <a:lnTo>
                    <a:pt x="356" y="20"/>
                  </a:lnTo>
                  <a:lnTo>
                    <a:pt x="352" y="22"/>
                  </a:lnTo>
                  <a:lnTo>
                    <a:pt x="350" y="16"/>
                  </a:lnTo>
                  <a:lnTo>
                    <a:pt x="346" y="16"/>
                  </a:lnTo>
                  <a:lnTo>
                    <a:pt x="342" y="20"/>
                  </a:lnTo>
                  <a:lnTo>
                    <a:pt x="339" y="14"/>
                  </a:lnTo>
                  <a:lnTo>
                    <a:pt x="339" y="12"/>
                  </a:lnTo>
                  <a:lnTo>
                    <a:pt x="329" y="14"/>
                  </a:lnTo>
                  <a:lnTo>
                    <a:pt x="325" y="10"/>
                  </a:lnTo>
                  <a:lnTo>
                    <a:pt x="323" y="6"/>
                  </a:lnTo>
                  <a:lnTo>
                    <a:pt x="319" y="6"/>
                  </a:lnTo>
                  <a:lnTo>
                    <a:pt x="313" y="4"/>
                  </a:lnTo>
                  <a:lnTo>
                    <a:pt x="313" y="6"/>
                  </a:lnTo>
                  <a:lnTo>
                    <a:pt x="317" y="14"/>
                  </a:lnTo>
                  <a:lnTo>
                    <a:pt x="325" y="14"/>
                  </a:lnTo>
                  <a:lnTo>
                    <a:pt x="327" y="16"/>
                  </a:lnTo>
                  <a:lnTo>
                    <a:pt x="327" y="20"/>
                  </a:lnTo>
                  <a:lnTo>
                    <a:pt x="329" y="26"/>
                  </a:lnTo>
                  <a:lnTo>
                    <a:pt x="327" y="26"/>
                  </a:lnTo>
                  <a:lnTo>
                    <a:pt x="325" y="32"/>
                  </a:lnTo>
                  <a:lnTo>
                    <a:pt x="317" y="26"/>
                  </a:lnTo>
                  <a:lnTo>
                    <a:pt x="313" y="24"/>
                  </a:lnTo>
                  <a:lnTo>
                    <a:pt x="307" y="26"/>
                  </a:lnTo>
                  <a:lnTo>
                    <a:pt x="305" y="30"/>
                  </a:lnTo>
                  <a:lnTo>
                    <a:pt x="305" y="24"/>
                  </a:lnTo>
                  <a:lnTo>
                    <a:pt x="303" y="24"/>
                  </a:lnTo>
                  <a:lnTo>
                    <a:pt x="297" y="30"/>
                  </a:lnTo>
                  <a:lnTo>
                    <a:pt x="289" y="26"/>
                  </a:lnTo>
                  <a:lnTo>
                    <a:pt x="291" y="33"/>
                  </a:lnTo>
                  <a:lnTo>
                    <a:pt x="285" y="35"/>
                  </a:lnTo>
                  <a:lnTo>
                    <a:pt x="285" y="39"/>
                  </a:lnTo>
                  <a:lnTo>
                    <a:pt x="289" y="49"/>
                  </a:lnTo>
                  <a:lnTo>
                    <a:pt x="285" y="49"/>
                  </a:lnTo>
                  <a:lnTo>
                    <a:pt x="279" y="51"/>
                  </a:lnTo>
                  <a:lnTo>
                    <a:pt x="279" y="61"/>
                  </a:lnTo>
                  <a:lnTo>
                    <a:pt x="272" y="61"/>
                  </a:lnTo>
                  <a:lnTo>
                    <a:pt x="272" y="69"/>
                  </a:lnTo>
                  <a:lnTo>
                    <a:pt x="272" y="73"/>
                  </a:lnTo>
                  <a:lnTo>
                    <a:pt x="275" y="75"/>
                  </a:lnTo>
                  <a:lnTo>
                    <a:pt x="277" y="75"/>
                  </a:lnTo>
                  <a:lnTo>
                    <a:pt x="279" y="79"/>
                  </a:lnTo>
                  <a:lnTo>
                    <a:pt x="279" y="83"/>
                  </a:lnTo>
                  <a:lnTo>
                    <a:pt x="268" y="81"/>
                  </a:lnTo>
                  <a:lnTo>
                    <a:pt x="268" y="79"/>
                  </a:lnTo>
                  <a:lnTo>
                    <a:pt x="260" y="75"/>
                  </a:lnTo>
                  <a:lnTo>
                    <a:pt x="254" y="75"/>
                  </a:lnTo>
                  <a:lnTo>
                    <a:pt x="254" y="79"/>
                  </a:lnTo>
                  <a:lnTo>
                    <a:pt x="252" y="89"/>
                  </a:lnTo>
                  <a:lnTo>
                    <a:pt x="250" y="89"/>
                  </a:lnTo>
                  <a:lnTo>
                    <a:pt x="248" y="89"/>
                  </a:lnTo>
                  <a:lnTo>
                    <a:pt x="248" y="85"/>
                  </a:lnTo>
                  <a:lnTo>
                    <a:pt x="250" y="81"/>
                  </a:lnTo>
                  <a:lnTo>
                    <a:pt x="250" y="71"/>
                  </a:lnTo>
                  <a:lnTo>
                    <a:pt x="248" y="71"/>
                  </a:lnTo>
                  <a:lnTo>
                    <a:pt x="244" y="65"/>
                  </a:lnTo>
                  <a:lnTo>
                    <a:pt x="242" y="65"/>
                  </a:lnTo>
                  <a:lnTo>
                    <a:pt x="242" y="59"/>
                  </a:lnTo>
                  <a:lnTo>
                    <a:pt x="238" y="55"/>
                  </a:lnTo>
                  <a:lnTo>
                    <a:pt x="230" y="55"/>
                  </a:lnTo>
                  <a:lnTo>
                    <a:pt x="224" y="59"/>
                  </a:lnTo>
                  <a:lnTo>
                    <a:pt x="220" y="61"/>
                  </a:lnTo>
                  <a:lnTo>
                    <a:pt x="220" y="59"/>
                  </a:lnTo>
                  <a:lnTo>
                    <a:pt x="220" y="55"/>
                  </a:lnTo>
                  <a:lnTo>
                    <a:pt x="216" y="71"/>
                  </a:lnTo>
                  <a:lnTo>
                    <a:pt x="214" y="69"/>
                  </a:lnTo>
                  <a:lnTo>
                    <a:pt x="214" y="65"/>
                  </a:lnTo>
                  <a:lnTo>
                    <a:pt x="212" y="71"/>
                  </a:lnTo>
                  <a:lnTo>
                    <a:pt x="210" y="71"/>
                  </a:lnTo>
                  <a:lnTo>
                    <a:pt x="207" y="71"/>
                  </a:lnTo>
                  <a:lnTo>
                    <a:pt x="205" y="73"/>
                  </a:lnTo>
                  <a:lnTo>
                    <a:pt x="205" y="75"/>
                  </a:lnTo>
                  <a:lnTo>
                    <a:pt x="207" y="75"/>
                  </a:lnTo>
                  <a:lnTo>
                    <a:pt x="210" y="75"/>
                  </a:lnTo>
                  <a:lnTo>
                    <a:pt x="210" y="81"/>
                  </a:lnTo>
                  <a:lnTo>
                    <a:pt x="205" y="81"/>
                  </a:lnTo>
                  <a:lnTo>
                    <a:pt x="203" y="81"/>
                  </a:lnTo>
                  <a:lnTo>
                    <a:pt x="205" y="89"/>
                  </a:lnTo>
                  <a:lnTo>
                    <a:pt x="201" y="85"/>
                  </a:lnTo>
                  <a:lnTo>
                    <a:pt x="193" y="89"/>
                  </a:lnTo>
                  <a:lnTo>
                    <a:pt x="193" y="98"/>
                  </a:lnTo>
                  <a:lnTo>
                    <a:pt x="191" y="104"/>
                  </a:lnTo>
                  <a:lnTo>
                    <a:pt x="183" y="102"/>
                  </a:lnTo>
                  <a:lnTo>
                    <a:pt x="183" y="98"/>
                  </a:lnTo>
                  <a:lnTo>
                    <a:pt x="181" y="98"/>
                  </a:lnTo>
                  <a:lnTo>
                    <a:pt x="181" y="100"/>
                  </a:lnTo>
                  <a:lnTo>
                    <a:pt x="177" y="100"/>
                  </a:lnTo>
                  <a:lnTo>
                    <a:pt x="175" y="110"/>
                  </a:lnTo>
                  <a:lnTo>
                    <a:pt x="177" y="118"/>
                  </a:lnTo>
                  <a:lnTo>
                    <a:pt x="181" y="120"/>
                  </a:lnTo>
                  <a:lnTo>
                    <a:pt x="175" y="122"/>
                  </a:lnTo>
                  <a:lnTo>
                    <a:pt x="175" y="128"/>
                  </a:lnTo>
                  <a:lnTo>
                    <a:pt x="173" y="122"/>
                  </a:lnTo>
                  <a:lnTo>
                    <a:pt x="169" y="120"/>
                  </a:lnTo>
                  <a:lnTo>
                    <a:pt x="169" y="114"/>
                  </a:lnTo>
                  <a:lnTo>
                    <a:pt x="167" y="110"/>
                  </a:lnTo>
                  <a:lnTo>
                    <a:pt x="165" y="108"/>
                  </a:lnTo>
                  <a:lnTo>
                    <a:pt x="165" y="112"/>
                  </a:lnTo>
                  <a:lnTo>
                    <a:pt x="157" y="118"/>
                  </a:lnTo>
                  <a:lnTo>
                    <a:pt x="155" y="122"/>
                  </a:lnTo>
                  <a:lnTo>
                    <a:pt x="155" y="128"/>
                  </a:lnTo>
                  <a:lnTo>
                    <a:pt x="155" y="134"/>
                  </a:lnTo>
                  <a:lnTo>
                    <a:pt x="153" y="134"/>
                  </a:lnTo>
                  <a:lnTo>
                    <a:pt x="153" y="140"/>
                  </a:lnTo>
                  <a:lnTo>
                    <a:pt x="155" y="140"/>
                  </a:lnTo>
                  <a:lnTo>
                    <a:pt x="155" y="148"/>
                  </a:lnTo>
                  <a:lnTo>
                    <a:pt x="149" y="150"/>
                  </a:lnTo>
                  <a:lnTo>
                    <a:pt x="145" y="152"/>
                  </a:lnTo>
                  <a:lnTo>
                    <a:pt x="145" y="158"/>
                  </a:lnTo>
                  <a:lnTo>
                    <a:pt x="132" y="169"/>
                  </a:lnTo>
                  <a:lnTo>
                    <a:pt x="126" y="171"/>
                  </a:lnTo>
                  <a:lnTo>
                    <a:pt x="114" y="173"/>
                  </a:lnTo>
                  <a:lnTo>
                    <a:pt x="108" y="179"/>
                  </a:lnTo>
                  <a:lnTo>
                    <a:pt x="102" y="179"/>
                  </a:lnTo>
                  <a:lnTo>
                    <a:pt x="100" y="177"/>
                  </a:lnTo>
                  <a:lnTo>
                    <a:pt x="98" y="179"/>
                  </a:lnTo>
                  <a:lnTo>
                    <a:pt x="94" y="185"/>
                  </a:lnTo>
                  <a:lnTo>
                    <a:pt x="94" y="187"/>
                  </a:lnTo>
                  <a:lnTo>
                    <a:pt x="92" y="189"/>
                  </a:lnTo>
                  <a:lnTo>
                    <a:pt x="88" y="189"/>
                  </a:lnTo>
                  <a:lnTo>
                    <a:pt x="82" y="191"/>
                  </a:lnTo>
                  <a:lnTo>
                    <a:pt x="80" y="195"/>
                  </a:lnTo>
                  <a:lnTo>
                    <a:pt x="75" y="197"/>
                  </a:lnTo>
                  <a:lnTo>
                    <a:pt x="73" y="197"/>
                  </a:lnTo>
                  <a:lnTo>
                    <a:pt x="65" y="195"/>
                  </a:lnTo>
                  <a:lnTo>
                    <a:pt x="61" y="199"/>
                  </a:lnTo>
                  <a:lnTo>
                    <a:pt x="53" y="199"/>
                  </a:lnTo>
                  <a:lnTo>
                    <a:pt x="51" y="201"/>
                  </a:lnTo>
                  <a:lnTo>
                    <a:pt x="47" y="207"/>
                  </a:lnTo>
                  <a:lnTo>
                    <a:pt x="45" y="209"/>
                  </a:lnTo>
                  <a:lnTo>
                    <a:pt x="43" y="211"/>
                  </a:lnTo>
                  <a:lnTo>
                    <a:pt x="41" y="211"/>
                  </a:lnTo>
                  <a:lnTo>
                    <a:pt x="41" y="217"/>
                  </a:lnTo>
                  <a:lnTo>
                    <a:pt x="35" y="217"/>
                  </a:lnTo>
                  <a:lnTo>
                    <a:pt x="31" y="221"/>
                  </a:lnTo>
                  <a:lnTo>
                    <a:pt x="27" y="227"/>
                  </a:lnTo>
                  <a:lnTo>
                    <a:pt x="15" y="234"/>
                  </a:lnTo>
                  <a:lnTo>
                    <a:pt x="15" y="229"/>
                  </a:lnTo>
                  <a:lnTo>
                    <a:pt x="17" y="227"/>
                  </a:lnTo>
                  <a:lnTo>
                    <a:pt x="15" y="225"/>
                  </a:lnTo>
                  <a:lnTo>
                    <a:pt x="15" y="221"/>
                  </a:lnTo>
                  <a:lnTo>
                    <a:pt x="13" y="227"/>
                  </a:lnTo>
                  <a:lnTo>
                    <a:pt x="13" y="229"/>
                  </a:lnTo>
                  <a:lnTo>
                    <a:pt x="10" y="234"/>
                  </a:lnTo>
                  <a:lnTo>
                    <a:pt x="8" y="236"/>
                  </a:lnTo>
                  <a:lnTo>
                    <a:pt x="10" y="238"/>
                  </a:lnTo>
                  <a:lnTo>
                    <a:pt x="13" y="244"/>
                  </a:lnTo>
                  <a:lnTo>
                    <a:pt x="10" y="250"/>
                  </a:lnTo>
                  <a:lnTo>
                    <a:pt x="13" y="254"/>
                  </a:lnTo>
                  <a:lnTo>
                    <a:pt x="10" y="260"/>
                  </a:lnTo>
                  <a:lnTo>
                    <a:pt x="8" y="266"/>
                  </a:lnTo>
                  <a:lnTo>
                    <a:pt x="4" y="266"/>
                  </a:lnTo>
                  <a:lnTo>
                    <a:pt x="4" y="270"/>
                  </a:lnTo>
                  <a:lnTo>
                    <a:pt x="6" y="274"/>
                  </a:lnTo>
                  <a:lnTo>
                    <a:pt x="10" y="276"/>
                  </a:lnTo>
                  <a:lnTo>
                    <a:pt x="13" y="280"/>
                  </a:lnTo>
                  <a:lnTo>
                    <a:pt x="15" y="288"/>
                  </a:lnTo>
                  <a:lnTo>
                    <a:pt x="13" y="294"/>
                  </a:lnTo>
                  <a:lnTo>
                    <a:pt x="17" y="309"/>
                  </a:lnTo>
                  <a:lnTo>
                    <a:pt x="10" y="307"/>
                  </a:lnTo>
                  <a:lnTo>
                    <a:pt x="10" y="303"/>
                  </a:lnTo>
                  <a:lnTo>
                    <a:pt x="8" y="303"/>
                  </a:lnTo>
                  <a:lnTo>
                    <a:pt x="13" y="323"/>
                  </a:lnTo>
                  <a:lnTo>
                    <a:pt x="10" y="323"/>
                  </a:lnTo>
                  <a:lnTo>
                    <a:pt x="8" y="317"/>
                  </a:lnTo>
                  <a:lnTo>
                    <a:pt x="6" y="315"/>
                  </a:lnTo>
                  <a:lnTo>
                    <a:pt x="4" y="303"/>
                  </a:lnTo>
                  <a:lnTo>
                    <a:pt x="0" y="303"/>
                  </a:lnTo>
                  <a:lnTo>
                    <a:pt x="4" y="309"/>
                  </a:lnTo>
                  <a:lnTo>
                    <a:pt x="4" y="321"/>
                  </a:lnTo>
                  <a:lnTo>
                    <a:pt x="6" y="321"/>
                  </a:lnTo>
                  <a:lnTo>
                    <a:pt x="13" y="327"/>
                  </a:lnTo>
                  <a:lnTo>
                    <a:pt x="17" y="335"/>
                  </a:lnTo>
                  <a:lnTo>
                    <a:pt x="17" y="343"/>
                  </a:lnTo>
                  <a:lnTo>
                    <a:pt x="23" y="343"/>
                  </a:lnTo>
                  <a:lnTo>
                    <a:pt x="23" y="345"/>
                  </a:lnTo>
                  <a:lnTo>
                    <a:pt x="19" y="347"/>
                  </a:lnTo>
                  <a:lnTo>
                    <a:pt x="19" y="353"/>
                  </a:lnTo>
                  <a:lnTo>
                    <a:pt x="25" y="357"/>
                  </a:lnTo>
                  <a:lnTo>
                    <a:pt x="31" y="361"/>
                  </a:lnTo>
                  <a:lnTo>
                    <a:pt x="27" y="364"/>
                  </a:lnTo>
                  <a:lnTo>
                    <a:pt x="27" y="370"/>
                  </a:lnTo>
                  <a:lnTo>
                    <a:pt x="33" y="374"/>
                  </a:lnTo>
                  <a:lnTo>
                    <a:pt x="35" y="376"/>
                  </a:lnTo>
                  <a:lnTo>
                    <a:pt x="37" y="382"/>
                  </a:lnTo>
                  <a:lnTo>
                    <a:pt x="35" y="384"/>
                  </a:lnTo>
                  <a:lnTo>
                    <a:pt x="35" y="394"/>
                  </a:lnTo>
                  <a:lnTo>
                    <a:pt x="35" y="402"/>
                  </a:lnTo>
                  <a:lnTo>
                    <a:pt x="41" y="414"/>
                  </a:lnTo>
                  <a:lnTo>
                    <a:pt x="41" y="420"/>
                  </a:lnTo>
                  <a:lnTo>
                    <a:pt x="43" y="426"/>
                  </a:lnTo>
                  <a:lnTo>
                    <a:pt x="45" y="431"/>
                  </a:lnTo>
                  <a:lnTo>
                    <a:pt x="45" y="435"/>
                  </a:lnTo>
                  <a:lnTo>
                    <a:pt x="43" y="439"/>
                  </a:lnTo>
                  <a:lnTo>
                    <a:pt x="45" y="443"/>
                  </a:lnTo>
                  <a:lnTo>
                    <a:pt x="45" y="449"/>
                  </a:lnTo>
                  <a:lnTo>
                    <a:pt x="43" y="451"/>
                  </a:lnTo>
                  <a:lnTo>
                    <a:pt x="43" y="463"/>
                  </a:lnTo>
                  <a:lnTo>
                    <a:pt x="43" y="473"/>
                  </a:lnTo>
                  <a:lnTo>
                    <a:pt x="41" y="475"/>
                  </a:lnTo>
                  <a:lnTo>
                    <a:pt x="35" y="471"/>
                  </a:lnTo>
                  <a:lnTo>
                    <a:pt x="33" y="471"/>
                  </a:lnTo>
                  <a:lnTo>
                    <a:pt x="31" y="471"/>
                  </a:lnTo>
                  <a:lnTo>
                    <a:pt x="33" y="471"/>
                  </a:lnTo>
                  <a:lnTo>
                    <a:pt x="33" y="479"/>
                  </a:lnTo>
                  <a:lnTo>
                    <a:pt x="35" y="483"/>
                  </a:lnTo>
                  <a:lnTo>
                    <a:pt x="41" y="485"/>
                  </a:lnTo>
                  <a:lnTo>
                    <a:pt x="47" y="491"/>
                  </a:lnTo>
                  <a:lnTo>
                    <a:pt x="51" y="493"/>
                  </a:lnTo>
                  <a:lnTo>
                    <a:pt x="53" y="498"/>
                  </a:lnTo>
                  <a:lnTo>
                    <a:pt x="57" y="500"/>
                  </a:lnTo>
                  <a:lnTo>
                    <a:pt x="63" y="500"/>
                  </a:lnTo>
                  <a:lnTo>
                    <a:pt x="65" y="498"/>
                  </a:lnTo>
                  <a:lnTo>
                    <a:pt x="73" y="498"/>
                  </a:lnTo>
                  <a:lnTo>
                    <a:pt x="75" y="500"/>
                  </a:lnTo>
                  <a:lnTo>
                    <a:pt x="80" y="502"/>
                  </a:lnTo>
                  <a:lnTo>
                    <a:pt x="80" y="498"/>
                  </a:lnTo>
                  <a:lnTo>
                    <a:pt x="84" y="500"/>
                  </a:lnTo>
                  <a:lnTo>
                    <a:pt x="94" y="485"/>
                  </a:lnTo>
                  <a:lnTo>
                    <a:pt x="98" y="485"/>
                  </a:lnTo>
                  <a:lnTo>
                    <a:pt x="98" y="491"/>
                  </a:lnTo>
                  <a:lnTo>
                    <a:pt x="102" y="493"/>
                  </a:lnTo>
                  <a:lnTo>
                    <a:pt x="104" y="489"/>
                  </a:lnTo>
                  <a:lnTo>
                    <a:pt x="104" y="483"/>
                  </a:lnTo>
                  <a:lnTo>
                    <a:pt x="104" y="481"/>
                  </a:lnTo>
                  <a:lnTo>
                    <a:pt x="110" y="481"/>
                  </a:lnTo>
                  <a:lnTo>
                    <a:pt x="114" y="481"/>
                  </a:lnTo>
                  <a:lnTo>
                    <a:pt x="118" y="479"/>
                  </a:lnTo>
                  <a:lnTo>
                    <a:pt x="122" y="479"/>
                  </a:lnTo>
                  <a:lnTo>
                    <a:pt x="126" y="479"/>
                  </a:lnTo>
                  <a:lnTo>
                    <a:pt x="126" y="475"/>
                  </a:lnTo>
                  <a:lnTo>
                    <a:pt x="136" y="475"/>
                  </a:lnTo>
                  <a:lnTo>
                    <a:pt x="143" y="479"/>
                  </a:lnTo>
                  <a:lnTo>
                    <a:pt x="147" y="475"/>
                  </a:lnTo>
                  <a:lnTo>
                    <a:pt x="153" y="479"/>
                  </a:lnTo>
                  <a:lnTo>
                    <a:pt x="153" y="475"/>
                  </a:lnTo>
                  <a:lnTo>
                    <a:pt x="159" y="475"/>
                  </a:lnTo>
                  <a:lnTo>
                    <a:pt x="165" y="475"/>
                  </a:lnTo>
                  <a:lnTo>
                    <a:pt x="167" y="479"/>
                  </a:lnTo>
                  <a:lnTo>
                    <a:pt x="169" y="479"/>
                  </a:lnTo>
                  <a:lnTo>
                    <a:pt x="169" y="475"/>
                  </a:lnTo>
                  <a:lnTo>
                    <a:pt x="173" y="475"/>
                  </a:lnTo>
                  <a:lnTo>
                    <a:pt x="175" y="475"/>
                  </a:lnTo>
                  <a:lnTo>
                    <a:pt x="177" y="473"/>
                  </a:lnTo>
                  <a:lnTo>
                    <a:pt x="181" y="469"/>
                  </a:lnTo>
                  <a:lnTo>
                    <a:pt x="183" y="463"/>
                  </a:lnTo>
                  <a:lnTo>
                    <a:pt x="185" y="459"/>
                  </a:lnTo>
                  <a:lnTo>
                    <a:pt x="193" y="459"/>
                  </a:lnTo>
                  <a:lnTo>
                    <a:pt x="197" y="459"/>
                  </a:lnTo>
                  <a:lnTo>
                    <a:pt x="203" y="451"/>
                  </a:lnTo>
                  <a:lnTo>
                    <a:pt x="205" y="451"/>
                  </a:lnTo>
                  <a:lnTo>
                    <a:pt x="212" y="443"/>
                  </a:lnTo>
                  <a:lnTo>
                    <a:pt x="232" y="443"/>
                  </a:lnTo>
                  <a:lnTo>
                    <a:pt x="250" y="439"/>
                  </a:lnTo>
                  <a:lnTo>
                    <a:pt x="250" y="435"/>
                  </a:lnTo>
                  <a:lnTo>
                    <a:pt x="258" y="433"/>
                  </a:lnTo>
                  <a:lnTo>
                    <a:pt x="262" y="433"/>
                  </a:lnTo>
                  <a:lnTo>
                    <a:pt x="266" y="433"/>
                  </a:lnTo>
                  <a:lnTo>
                    <a:pt x="268" y="431"/>
                  </a:lnTo>
                  <a:lnTo>
                    <a:pt x="279" y="431"/>
                  </a:lnTo>
                  <a:lnTo>
                    <a:pt x="281" y="429"/>
                  </a:lnTo>
                  <a:lnTo>
                    <a:pt x="287" y="429"/>
                  </a:lnTo>
                  <a:lnTo>
                    <a:pt x="291" y="429"/>
                  </a:lnTo>
                  <a:lnTo>
                    <a:pt x="297" y="426"/>
                  </a:lnTo>
                  <a:lnTo>
                    <a:pt x="299" y="424"/>
                  </a:lnTo>
                  <a:lnTo>
                    <a:pt x="309" y="431"/>
                  </a:lnTo>
                  <a:lnTo>
                    <a:pt x="313" y="431"/>
                  </a:lnTo>
                  <a:lnTo>
                    <a:pt x="315" y="435"/>
                  </a:lnTo>
                  <a:lnTo>
                    <a:pt x="325" y="435"/>
                  </a:lnTo>
                  <a:lnTo>
                    <a:pt x="333" y="435"/>
                  </a:lnTo>
                  <a:lnTo>
                    <a:pt x="333" y="441"/>
                  </a:lnTo>
                  <a:lnTo>
                    <a:pt x="339" y="435"/>
                  </a:lnTo>
                  <a:lnTo>
                    <a:pt x="342" y="439"/>
                  </a:lnTo>
                  <a:lnTo>
                    <a:pt x="342" y="441"/>
                  </a:lnTo>
                  <a:lnTo>
                    <a:pt x="342" y="449"/>
                  </a:lnTo>
                  <a:lnTo>
                    <a:pt x="350" y="449"/>
                  </a:lnTo>
                  <a:lnTo>
                    <a:pt x="352" y="451"/>
                  </a:lnTo>
                  <a:lnTo>
                    <a:pt x="352" y="453"/>
                  </a:lnTo>
                  <a:lnTo>
                    <a:pt x="350" y="453"/>
                  </a:lnTo>
                  <a:lnTo>
                    <a:pt x="346" y="459"/>
                  </a:lnTo>
                  <a:lnTo>
                    <a:pt x="360" y="463"/>
                  </a:lnTo>
                  <a:lnTo>
                    <a:pt x="360" y="473"/>
                  </a:lnTo>
                  <a:lnTo>
                    <a:pt x="362" y="481"/>
                  </a:lnTo>
                  <a:lnTo>
                    <a:pt x="366" y="483"/>
                  </a:lnTo>
                  <a:lnTo>
                    <a:pt x="366" y="485"/>
                  </a:lnTo>
                  <a:lnTo>
                    <a:pt x="366" y="489"/>
                  </a:lnTo>
                  <a:lnTo>
                    <a:pt x="372" y="493"/>
                  </a:lnTo>
                  <a:lnTo>
                    <a:pt x="376" y="491"/>
                  </a:lnTo>
                  <a:lnTo>
                    <a:pt x="382" y="485"/>
                  </a:lnTo>
                  <a:lnTo>
                    <a:pt x="388" y="479"/>
                  </a:lnTo>
                  <a:lnTo>
                    <a:pt x="388" y="475"/>
                  </a:lnTo>
                  <a:lnTo>
                    <a:pt x="394" y="473"/>
                  </a:lnTo>
                  <a:lnTo>
                    <a:pt x="402" y="469"/>
                  </a:lnTo>
                  <a:lnTo>
                    <a:pt x="402" y="461"/>
                  </a:lnTo>
                  <a:lnTo>
                    <a:pt x="409" y="459"/>
                  </a:lnTo>
                  <a:lnTo>
                    <a:pt x="407" y="465"/>
                  </a:lnTo>
                  <a:lnTo>
                    <a:pt x="407" y="473"/>
                  </a:lnTo>
                  <a:lnTo>
                    <a:pt x="402" y="479"/>
                  </a:lnTo>
                  <a:lnTo>
                    <a:pt x="402" y="489"/>
                  </a:lnTo>
                  <a:lnTo>
                    <a:pt x="402" y="498"/>
                  </a:lnTo>
                  <a:lnTo>
                    <a:pt x="398" y="502"/>
                  </a:lnTo>
                  <a:lnTo>
                    <a:pt x="392" y="502"/>
                  </a:lnTo>
                  <a:lnTo>
                    <a:pt x="392" y="508"/>
                  </a:lnTo>
                  <a:lnTo>
                    <a:pt x="394" y="508"/>
                  </a:lnTo>
                  <a:lnTo>
                    <a:pt x="398" y="504"/>
                  </a:lnTo>
                  <a:lnTo>
                    <a:pt x="404" y="504"/>
                  </a:lnTo>
                  <a:lnTo>
                    <a:pt x="407" y="502"/>
                  </a:lnTo>
                  <a:lnTo>
                    <a:pt x="407" y="498"/>
                  </a:lnTo>
                  <a:lnTo>
                    <a:pt x="407" y="493"/>
                  </a:lnTo>
                  <a:lnTo>
                    <a:pt x="409" y="489"/>
                  </a:lnTo>
                  <a:lnTo>
                    <a:pt x="411" y="485"/>
                  </a:lnTo>
                  <a:lnTo>
                    <a:pt x="415" y="485"/>
                  </a:lnTo>
                  <a:lnTo>
                    <a:pt x="415" y="493"/>
                  </a:lnTo>
                  <a:lnTo>
                    <a:pt x="419" y="498"/>
                  </a:lnTo>
                  <a:lnTo>
                    <a:pt x="419" y="508"/>
                  </a:lnTo>
                  <a:lnTo>
                    <a:pt x="419" y="520"/>
                  </a:lnTo>
                  <a:lnTo>
                    <a:pt x="425" y="520"/>
                  </a:lnTo>
                  <a:lnTo>
                    <a:pt x="427" y="518"/>
                  </a:lnTo>
                  <a:lnTo>
                    <a:pt x="429" y="514"/>
                  </a:lnTo>
                  <a:lnTo>
                    <a:pt x="435" y="514"/>
                  </a:lnTo>
                  <a:lnTo>
                    <a:pt x="435" y="524"/>
                  </a:lnTo>
                  <a:lnTo>
                    <a:pt x="439" y="534"/>
                  </a:lnTo>
                  <a:lnTo>
                    <a:pt x="441" y="534"/>
                  </a:lnTo>
                  <a:lnTo>
                    <a:pt x="441" y="548"/>
                  </a:lnTo>
                  <a:lnTo>
                    <a:pt x="439" y="552"/>
                  </a:lnTo>
                  <a:lnTo>
                    <a:pt x="439" y="558"/>
                  </a:lnTo>
                  <a:lnTo>
                    <a:pt x="441" y="561"/>
                  </a:lnTo>
                  <a:lnTo>
                    <a:pt x="447" y="565"/>
                  </a:lnTo>
                  <a:lnTo>
                    <a:pt x="451" y="569"/>
                  </a:lnTo>
                  <a:lnTo>
                    <a:pt x="451" y="571"/>
                  </a:lnTo>
                  <a:lnTo>
                    <a:pt x="455" y="575"/>
                  </a:lnTo>
                  <a:lnTo>
                    <a:pt x="459" y="575"/>
                  </a:lnTo>
                  <a:lnTo>
                    <a:pt x="467" y="579"/>
                  </a:lnTo>
                  <a:lnTo>
                    <a:pt x="469" y="581"/>
                  </a:lnTo>
                  <a:lnTo>
                    <a:pt x="472" y="581"/>
                  </a:lnTo>
                  <a:lnTo>
                    <a:pt x="474" y="581"/>
                  </a:lnTo>
                  <a:lnTo>
                    <a:pt x="478" y="579"/>
                  </a:lnTo>
                  <a:lnTo>
                    <a:pt x="478" y="579"/>
                  </a:lnTo>
                  <a:close/>
                  <a:moveTo>
                    <a:pt x="520" y="636"/>
                  </a:moveTo>
                  <a:lnTo>
                    <a:pt x="520" y="636"/>
                  </a:lnTo>
                  <a:lnTo>
                    <a:pt x="516" y="646"/>
                  </a:lnTo>
                  <a:lnTo>
                    <a:pt x="520" y="654"/>
                  </a:lnTo>
                  <a:lnTo>
                    <a:pt x="532" y="670"/>
                  </a:lnTo>
                  <a:lnTo>
                    <a:pt x="532" y="674"/>
                  </a:lnTo>
                  <a:lnTo>
                    <a:pt x="537" y="674"/>
                  </a:lnTo>
                  <a:lnTo>
                    <a:pt x="532" y="676"/>
                  </a:lnTo>
                  <a:lnTo>
                    <a:pt x="532" y="684"/>
                  </a:lnTo>
                  <a:lnTo>
                    <a:pt x="534" y="688"/>
                  </a:lnTo>
                  <a:lnTo>
                    <a:pt x="539" y="690"/>
                  </a:lnTo>
                  <a:lnTo>
                    <a:pt x="539" y="695"/>
                  </a:lnTo>
                  <a:lnTo>
                    <a:pt x="541" y="697"/>
                  </a:lnTo>
                  <a:lnTo>
                    <a:pt x="543" y="697"/>
                  </a:lnTo>
                  <a:lnTo>
                    <a:pt x="547" y="697"/>
                  </a:lnTo>
                  <a:lnTo>
                    <a:pt x="543" y="701"/>
                  </a:lnTo>
                  <a:lnTo>
                    <a:pt x="543" y="703"/>
                  </a:lnTo>
                  <a:lnTo>
                    <a:pt x="547" y="703"/>
                  </a:lnTo>
                  <a:lnTo>
                    <a:pt x="547" y="705"/>
                  </a:lnTo>
                  <a:lnTo>
                    <a:pt x="559" y="705"/>
                  </a:lnTo>
                  <a:lnTo>
                    <a:pt x="559" y="703"/>
                  </a:lnTo>
                  <a:lnTo>
                    <a:pt x="561" y="703"/>
                  </a:lnTo>
                  <a:lnTo>
                    <a:pt x="563" y="703"/>
                  </a:lnTo>
                  <a:lnTo>
                    <a:pt x="563" y="701"/>
                  </a:lnTo>
                  <a:lnTo>
                    <a:pt x="563" y="697"/>
                  </a:lnTo>
                  <a:lnTo>
                    <a:pt x="563" y="701"/>
                  </a:lnTo>
                  <a:lnTo>
                    <a:pt x="561" y="701"/>
                  </a:lnTo>
                  <a:lnTo>
                    <a:pt x="559" y="695"/>
                  </a:lnTo>
                  <a:lnTo>
                    <a:pt x="563" y="693"/>
                  </a:lnTo>
                  <a:lnTo>
                    <a:pt x="563" y="690"/>
                  </a:lnTo>
                  <a:lnTo>
                    <a:pt x="567" y="690"/>
                  </a:lnTo>
                  <a:lnTo>
                    <a:pt x="569" y="690"/>
                  </a:lnTo>
                  <a:lnTo>
                    <a:pt x="567" y="690"/>
                  </a:lnTo>
                  <a:lnTo>
                    <a:pt x="569" y="697"/>
                  </a:lnTo>
                  <a:lnTo>
                    <a:pt x="573" y="695"/>
                  </a:lnTo>
                  <a:lnTo>
                    <a:pt x="571" y="688"/>
                  </a:lnTo>
                  <a:lnTo>
                    <a:pt x="571" y="684"/>
                  </a:lnTo>
                  <a:lnTo>
                    <a:pt x="573" y="670"/>
                  </a:lnTo>
                  <a:lnTo>
                    <a:pt x="577" y="670"/>
                  </a:lnTo>
                  <a:lnTo>
                    <a:pt x="579" y="670"/>
                  </a:lnTo>
                  <a:lnTo>
                    <a:pt x="579" y="660"/>
                  </a:lnTo>
                  <a:lnTo>
                    <a:pt x="579" y="654"/>
                  </a:lnTo>
                  <a:lnTo>
                    <a:pt x="573" y="638"/>
                  </a:lnTo>
                  <a:lnTo>
                    <a:pt x="563" y="646"/>
                  </a:lnTo>
                  <a:lnTo>
                    <a:pt x="561" y="648"/>
                  </a:lnTo>
                  <a:lnTo>
                    <a:pt x="553" y="648"/>
                  </a:lnTo>
                  <a:lnTo>
                    <a:pt x="547" y="646"/>
                  </a:lnTo>
                  <a:lnTo>
                    <a:pt x="532" y="638"/>
                  </a:lnTo>
                  <a:lnTo>
                    <a:pt x="530" y="640"/>
                  </a:lnTo>
                  <a:lnTo>
                    <a:pt x="526" y="640"/>
                  </a:lnTo>
                  <a:lnTo>
                    <a:pt x="522" y="636"/>
                  </a:lnTo>
                  <a:lnTo>
                    <a:pt x="520" y="636"/>
                  </a:lnTo>
                  <a:lnTo>
                    <a:pt x="520" y="636"/>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grpSp>
          <p:nvGrpSpPr>
            <p:cNvPr id="1052" name="Group 711">
              <a:extLst>
                <a:ext uri="{FF2B5EF4-FFF2-40B4-BE49-F238E27FC236}">
                  <a16:creationId xmlns:a16="http://schemas.microsoft.com/office/drawing/2014/main" id="{6516A87A-66ED-4A49-BA5F-2B23CFD63571}"/>
                </a:ext>
              </a:extLst>
            </p:cNvPr>
            <p:cNvGrpSpPr/>
            <p:nvPr/>
          </p:nvGrpSpPr>
          <p:grpSpPr bwMode="gray">
            <a:xfrm>
              <a:off x="8491540" y="3117846"/>
              <a:ext cx="425451" cy="528637"/>
              <a:chOff x="8491538" y="3117850"/>
              <a:chExt cx="425450" cy="528638"/>
            </a:xfrm>
            <a:grpFill/>
          </p:grpSpPr>
          <p:grpSp>
            <p:nvGrpSpPr>
              <p:cNvPr id="1073" name="Group 1850">
                <a:extLst>
                  <a:ext uri="{FF2B5EF4-FFF2-40B4-BE49-F238E27FC236}">
                    <a16:creationId xmlns:a16="http://schemas.microsoft.com/office/drawing/2014/main" id="{B793302C-B80E-4947-ABB2-B0D5F8858360}"/>
                  </a:ext>
                </a:extLst>
              </p:cNvPr>
              <p:cNvGrpSpPr/>
              <p:nvPr/>
            </p:nvGrpSpPr>
            <p:grpSpPr bwMode="gray">
              <a:xfrm>
                <a:off x="8491538" y="3117850"/>
                <a:ext cx="425450" cy="528638"/>
                <a:chOff x="8491538" y="3117850"/>
                <a:chExt cx="425450" cy="528638"/>
              </a:xfrm>
              <a:grpFill/>
            </p:grpSpPr>
            <p:sp>
              <p:nvSpPr>
                <p:cNvPr id="1075" name="Freeform 184">
                  <a:extLst>
                    <a:ext uri="{FF2B5EF4-FFF2-40B4-BE49-F238E27FC236}">
                      <a16:creationId xmlns:a16="http://schemas.microsoft.com/office/drawing/2014/main" id="{9C80950F-ED23-0445-BE9B-4F0A255A5CEC}"/>
                    </a:ext>
                  </a:extLst>
                </p:cNvPr>
                <p:cNvSpPr>
                  <a:spLocks/>
                </p:cNvSpPr>
                <p:nvPr/>
              </p:nvSpPr>
              <p:spPr bwMode="gray">
                <a:xfrm>
                  <a:off x="8589963" y="3509963"/>
                  <a:ext cx="4763" cy="9525"/>
                </a:xfrm>
                <a:custGeom>
                  <a:avLst/>
                  <a:gdLst/>
                  <a:ahLst/>
                  <a:cxnLst>
                    <a:cxn ang="0">
                      <a:pos x="1" y="0"/>
                    </a:cxn>
                    <a:cxn ang="0">
                      <a:pos x="1" y="0"/>
                    </a:cxn>
                    <a:cxn ang="0">
                      <a:pos x="3" y="0"/>
                    </a:cxn>
                    <a:cxn ang="0">
                      <a:pos x="3" y="2"/>
                    </a:cxn>
                    <a:cxn ang="0">
                      <a:pos x="3" y="6"/>
                    </a:cxn>
                    <a:cxn ang="0">
                      <a:pos x="0" y="6"/>
                    </a:cxn>
                    <a:cxn ang="0">
                      <a:pos x="0" y="2"/>
                    </a:cxn>
                    <a:cxn ang="0">
                      <a:pos x="0" y="0"/>
                    </a:cxn>
                    <a:cxn ang="0">
                      <a:pos x="1" y="0"/>
                    </a:cxn>
                    <a:cxn ang="0">
                      <a:pos x="1" y="0"/>
                    </a:cxn>
                  </a:cxnLst>
                  <a:rect l="0" t="0" r="r" b="b"/>
                  <a:pathLst>
                    <a:path w="3" h="6">
                      <a:moveTo>
                        <a:pt x="1" y="0"/>
                      </a:moveTo>
                      <a:lnTo>
                        <a:pt x="1" y="0"/>
                      </a:lnTo>
                      <a:lnTo>
                        <a:pt x="3" y="0"/>
                      </a:lnTo>
                      <a:lnTo>
                        <a:pt x="3" y="2"/>
                      </a:lnTo>
                      <a:lnTo>
                        <a:pt x="3" y="6"/>
                      </a:lnTo>
                      <a:lnTo>
                        <a:pt x="0" y="6"/>
                      </a:lnTo>
                      <a:lnTo>
                        <a:pt x="0" y="2"/>
                      </a:lnTo>
                      <a:lnTo>
                        <a:pt x="0" y="0"/>
                      </a:lnTo>
                      <a:lnTo>
                        <a:pt x="1" y="0"/>
                      </a:lnTo>
                      <a:lnTo>
                        <a:pt x="1"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076" name="Freeform 185">
                  <a:extLst>
                    <a:ext uri="{FF2B5EF4-FFF2-40B4-BE49-F238E27FC236}">
                      <a16:creationId xmlns:a16="http://schemas.microsoft.com/office/drawing/2014/main" id="{B043AF92-DF62-B74B-B7DC-ADA0EAE33B52}"/>
                    </a:ext>
                  </a:extLst>
                </p:cNvPr>
                <p:cNvSpPr>
                  <a:spLocks/>
                </p:cNvSpPr>
                <p:nvPr/>
              </p:nvSpPr>
              <p:spPr bwMode="gray">
                <a:xfrm>
                  <a:off x="8589963" y="3509963"/>
                  <a:ext cx="4763" cy="9525"/>
                </a:xfrm>
                <a:custGeom>
                  <a:avLst/>
                  <a:gdLst/>
                  <a:ahLst/>
                  <a:cxnLst>
                    <a:cxn ang="0">
                      <a:pos x="1" y="0"/>
                    </a:cxn>
                    <a:cxn ang="0">
                      <a:pos x="1" y="0"/>
                    </a:cxn>
                    <a:cxn ang="0">
                      <a:pos x="3" y="0"/>
                    </a:cxn>
                    <a:cxn ang="0">
                      <a:pos x="3" y="2"/>
                    </a:cxn>
                    <a:cxn ang="0">
                      <a:pos x="3" y="6"/>
                    </a:cxn>
                    <a:cxn ang="0">
                      <a:pos x="0" y="6"/>
                    </a:cxn>
                    <a:cxn ang="0">
                      <a:pos x="0" y="2"/>
                    </a:cxn>
                    <a:cxn ang="0">
                      <a:pos x="0" y="0"/>
                    </a:cxn>
                    <a:cxn ang="0">
                      <a:pos x="1" y="0"/>
                    </a:cxn>
                    <a:cxn ang="0">
                      <a:pos x="1" y="0"/>
                    </a:cxn>
                  </a:cxnLst>
                  <a:rect l="0" t="0" r="r" b="b"/>
                  <a:pathLst>
                    <a:path w="3" h="6">
                      <a:moveTo>
                        <a:pt x="1" y="0"/>
                      </a:moveTo>
                      <a:lnTo>
                        <a:pt x="1" y="0"/>
                      </a:lnTo>
                      <a:lnTo>
                        <a:pt x="3" y="0"/>
                      </a:lnTo>
                      <a:lnTo>
                        <a:pt x="3" y="2"/>
                      </a:lnTo>
                      <a:lnTo>
                        <a:pt x="3" y="6"/>
                      </a:lnTo>
                      <a:lnTo>
                        <a:pt x="0" y="6"/>
                      </a:lnTo>
                      <a:lnTo>
                        <a:pt x="0" y="2"/>
                      </a:lnTo>
                      <a:lnTo>
                        <a:pt x="0" y="0"/>
                      </a:lnTo>
                      <a:lnTo>
                        <a:pt x="1" y="0"/>
                      </a:lnTo>
                      <a:lnTo>
                        <a:pt x="1"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077" name="Freeform 443">
                  <a:extLst>
                    <a:ext uri="{FF2B5EF4-FFF2-40B4-BE49-F238E27FC236}">
                      <a16:creationId xmlns:a16="http://schemas.microsoft.com/office/drawing/2014/main" id="{78DD0FEE-4C47-E54B-999C-91DB6194BBFD}"/>
                    </a:ext>
                  </a:extLst>
                </p:cNvPr>
                <p:cNvSpPr>
                  <a:spLocks/>
                </p:cNvSpPr>
                <p:nvPr/>
              </p:nvSpPr>
              <p:spPr bwMode="gray">
                <a:xfrm>
                  <a:off x="8589963" y="3509963"/>
                  <a:ext cx="4763" cy="9525"/>
                </a:xfrm>
                <a:custGeom>
                  <a:avLst/>
                  <a:gdLst/>
                  <a:ahLst/>
                  <a:cxnLst>
                    <a:cxn ang="0">
                      <a:pos x="1" y="0"/>
                    </a:cxn>
                    <a:cxn ang="0">
                      <a:pos x="1" y="0"/>
                    </a:cxn>
                    <a:cxn ang="0">
                      <a:pos x="3" y="0"/>
                    </a:cxn>
                    <a:cxn ang="0">
                      <a:pos x="3" y="2"/>
                    </a:cxn>
                    <a:cxn ang="0">
                      <a:pos x="3" y="6"/>
                    </a:cxn>
                    <a:cxn ang="0">
                      <a:pos x="0" y="6"/>
                    </a:cxn>
                    <a:cxn ang="0">
                      <a:pos x="0" y="2"/>
                    </a:cxn>
                    <a:cxn ang="0">
                      <a:pos x="0" y="0"/>
                    </a:cxn>
                    <a:cxn ang="0">
                      <a:pos x="1" y="0"/>
                    </a:cxn>
                    <a:cxn ang="0">
                      <a:pos x="1" y="0"/>
                    </a:cxn>
                  </a:cxnLst>
                  <a:rect l="0" t="0" r="r" b="b"/>
                  <a:pathLst>
                    <a:path w="3" h="6">
                      <a:moveTo>
                        <a:pt x="1" y="0"/>
                      </a:moveTo>
                      <a:lnTo>
                        <a:pt x="1" y="0"/>
                      </a:lnTo>
                      <a:lnTo>
                        <a:pt x="3" y="0"/>
                      </a:lnTo>
                      <a:lnTo>
                        <a:pt x="3" y="2"/>
                      </a:lnTo>
                      <a:lnTo>
                        <a:pt x="3" y="6"/>
                      </a:lnTo>
                      <a:lnTo>
                        <a:pt x="0" y="6"/>
                      </a:lnTo>
                      <a:lnTo>
                        <a:pt x="0" y="2"/>
                      </a:lnTo>
                      <a:lnTo>
                        <a:pt x="0" y="0"/>
                      </a:lnTo>
                      <a:lnTo>
                        <a:pt x="1" y="0"/>
                      </a:lnTo>
                      <a:lnTo>
                        <a:pt x="1"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078" name="Freeform 444">
                  <a:extLst>
                    <a:ext uri="{FF2B5EF4-FFF2-40B4-BE49-F238E27FC236}">
                      <a16:creationId xmlns:a16="http://schemas.microsoft.com/office/drawing/2014/main" id="{DF798B8B-EC9C-1841-8B49-E6551DD7F412}"/>
                    </a:ext>
                  </a:extLst>
                </p:cNvPr>
                <p:cNvSpPr>
                  <a:spLocks/>
                </p:cNvSpPr>
                <p:nvPr/>
              </p:nvSpPr>
              <p:spPr bwMode="gray">
                <a:xfrm>
                  <a:off x="8589963" y="3509963"/>
                  <a:ext cx="4763" cy="9525"/>
                </a:xfrm>
                <a:custGeom>
                  <a:avLst/>
                  <a:gdLst/>
                  <a:ahLst/>
                  <a:cxnLst>
                    <a:cxn ang="0">
                      <a:pos x="1" y="0"/>
                    </a:cxn>
                    <a:cxn ang="0">
                      <a:pos x="1" y="0"/>
                    </a:cxn>
                    <a:cxn ang="0">
                      <a:pos x="3" y="0"/>
                    </a:cxn>
                    <a:cxn ang="0">
                      <a:pos x="3" y="2"/>
                    </a:cxn>
                    <a:cxn ang="0">
                      <a:pos x="3" y="6"/>
                    </a:cxn>
                    <a:cxn ang="0">
                      <a:pos x="0" y="6"/>
                    </a:cxn>
                    <a:cxn ang="0">
                      <a:pos x="0" y="2"/>
                    </a:cxn>
                    <a:cxn ang="0">
                      <a:pos x="0" y="0"/>
                    </a:cxn>
                    <a:cxn ang="0">
                      <a:pos x="1" y="0"/>
                    </a:cxn>
                    <a:cxn ang="0">
                      <a:pos x="1" y="0"/>
                    </a:cxn>
                  </a:cxnLst>
                  <a:rect l="0" t="0" r="r" b="b"/>
                  <a:pathLst>
                    <a:path w="3" h="6">
                      <a:moveTo>
                        <a:pt x="1" y="0"/>
                      </a:moveTo>
                      <a:lnTo>
                        <a:pt x="1" y="0"/>
                      </a:lnTo>
                      <a:lnTo>
                        <a:pt x="3" y="0"/>
                      </a:lnTo>
                      <a:lnTo>
                        <a:pt x="3" y="2"/>
                      </a:lnTo>
                      <a:lnTo>
                        <a:pt x="3" y="6"/>
                      </a:lnTo>
                      <a:lnTo>
                        <a:pt x="0" y="6"/>
                      </a:lnTo>
                      <a:lnTo>
                        <a:pt x="0" y="2"/>
                      </a:lnTo>
                      <a:lnTo>
                        <a:pt x="0" y="0"/>
                      </a:lnTo>
                      <a:lnTo>
                        <a:pt x="1" y="0"/>
                      </a:lnTo>
                      <a:lnTo>
                        <a:pt x="1"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079" name="Freeform 624">
                  <a:extLst>
                    <a:ext uri="{FF2B5EF4-FFF2-40B4-BE49-F238E27FC236}">
                      <a16:creationId xmlns:a16="http://schemas.microsoft.com/office/drawing/2014/main" id="{413624DD-78BA-2C42-9E56-A6E398FB0EC5}"/>
                    </a:ext>
                  </a:extLst>
                </p:cNvPr>
                <p:cNvSpPr>
                  <a:spLocks/>
                </p:cNvSpPr>
                <p:nvPr/>
              </p:nvSpPr>
              <p:spPr bwMode="gray">
                <a:xfrm>
                  <a:off x="8589963" y="3509963"/>
                  <a:ext cx="4763" cy="9525"/>
                </a:xfrm>
                <a:custGeom>
                  <a:avLst/>
                  <a:gdLst/>
                  <a:ahLst/>
                  <a:cxnLst>
                    <a:cxn ang="0">
                      <a:pos x="1" y="0"/>
                    </a:cxn>
                    <a:cxn ang="0">
                      <a:pos x="1" y="0"/>
                    </a:cxn>
                    <a:cxn ang="0">
                      <a:pos x="3" y="0"/>
                    </a:cxn>
                    <a:cxn ang="0">
                      <a:pos x="3" y="2"/>
                    </a:cxn>
                    <a:cxn ang="0">
                      <a:pos x="3" y="6"/>
                    </a:cxn>
                    <a:cxn ang="0">
                      <a:pos x="0" y="6"/>
                    </a:cxn>
                    <a:cxn ang="0">
                      <a:pos x="0" y="2"/>
                    </a:cxn>
                    <a:cxn ang="0">
                      <a:pos x="0" y="0"/>
                    </a:cxn>
                    <a:cxn ang="0">
                      <a:pos x="1" y="0"/>
                    </a:cxn>
                    <a:cxn ang="0">
                      <a:pos x="1" y="0"/>
                    </a:cxn>
                  </a:cxnLst>
                  <a:rect l="0" t="0" r="r" b="b"/>
                  <a:pathLst>
                    <a:path w="3" h="6">
                      <a:moveTo>
                        <a:pt x="1" y="0"/>
                      </a:moveTo>
                      <a:lnTo>
                        <a:pt x="1" y="0"/>
                      </a:lnTo>
                      <a:lnTo>
                        <a:pt x="3" y="0"/>
                      </a:lnTo>
                      <a:lnTo>
                        <a:pt x="3" y="2"/>
                      </a:lnTo>
                      <a:lnTo>
                        <a:pt x="3" y="6"/>
                      </a:lnTo>
                      <a:lnTo>
                        <a:pt x="0" y="6"/>
                      </a:lnTo>
                      <a:lnTo>
                        <a:pt x="0" y="2"/>
                      </a:lnTo>
                      <a:lnTo>
                        <a:pt x="0" y="0"/>
                      </a:lnTo>
                      <a:lnTo>
                        <a:pt x="1" y="0"/>
                      </a:lnTo>
                      <a:lnTo>
                        <a:pt x="1"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080" name="Freeform 625">
                  <a:extLst>
                    <a:ext uri="{FF2B5EF4-FFF2-40B4-BE49-F238E27FC236}">
                      <a16:creationId xmlns:a16="http://schemas.microsoft.com/office/drawing/2014/main" id="{980E9A70-221C-E748-B4AE-EED0A9F05BE4}"/>
                    </a:ext>
                  </a:extLst>
                </p:cNvPr>
                <p:cNvSpPr>
                  <a:spLocks/>
                </p:cNvSpPr>
                <p:nvPr/>
              </p:nvSpPr>
              <p:spPr bwMode="gray">
                <a:xfrm>
                  <a:off x="8589963" y="3509963"/>
                  <a:ext cx="4763" cy="9525"/>
                </a:xfrm>
                <a:custGeom>
                  <a:avLst/>
                  <a:gdLst/>
                  <a:ahLst/>
                  <a:cxnLst>
                    <a:cxn ang="0">
                      <a:pos x="1" y="0"/>
                    </a:cxn>
                    <a:cxn ang="0">
                      <a:pos x="1" y="0"/>
                    </a:cxn>
                    <a:cxn ang="0">
                      <a:pos x="3" y="0"/>
                    </a:cxn>
                    <a:cxn ang="0">
                      <a:pos x="3" y="2"/>
                    </a:cxn>
                    <a:cxn ang="0">
                      <a:pos x="3" y="6"/>
                    </a:cxn>
                    <a:cxn ang="0">
                      <a:pos x="0" y="6"/>
                    </a:cxn>
                    <a:cxn ang="0">
                      <a:pos x="0" y="2"/>
                    </a:cxn>
                    <a:cxn ang="0">
                      <a:pos x="0" y="0"/>
                    </a:cxn>
                    <a:cxn ang="0">
                      <a:pos x="1" y="0"/>
                    </a:cxn>
                    <a:cxn ang="0">
                      <a:pos x="1" y="0"/>
                    </a:cxn>
                  </a:cxnLst>
                  <a:rect l="0" t="0" r="r" b="b"/>
                  <a:pathLst>
                    <a:path w="3" h="6">
                      <a:moveTo>
                        <a:pt x="1" y="0"/>
                      </a:moveTo>
                      <a:lnTo>
                        <a:pt x="1" y="0"/>
                      </a:lnTo>
                      <a:lnTo>
                        <a:pt x="3" y="0"/>
                      </a:lnTo>
                      <a:lnTo>
                        <a:pt x="3" y="2"/>
                      </a:lnTo>
                      <a:lnTo>
                        <a:pt x="3" y="6"/>
                      </a:lnTo>
                      <a:lnTo>
                        <a:pt x="0" y="6"/>
                      </a:lnTo>
                      <a:lnTo>
                        <a:pt x="0" y="2"/>
                      </a:lnTo>
                      <a:lnTo>
                        <a:pt x="0" y="0"/>
                      </a:lnTo>
                      <a:lnTo>
                        <a:pt x="1" y="0"/>
                      </a:lnTo>
                      <a:lnTo>
                        <a:pt x="1"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081" name="Freeform 796">
                  <a:extLst>
                    <a:ext uri="{FF2B5EF4-FFF2-40B4-BE49-F238E27FC236}">
                      <a16:creationId xmlns:a16="http://schemas.microsoft.com/office/drawing/2014/main" id="{59417EF9-5E04-1349-9496-765A3A23822F}"/>
                    </a:ext>
                  </a:extLst>
                </p:cNvPr>
                <p:cNvSpPr>
                  <a:spLocks/>
                </p:cNvSpPr>
                <p:nvPr/>
              </p:nvSpPr>
              <p:spPr bwMode="gray">
                <a:xfrm>
                  <a:off x="8491538" y="3543300"/>
                  <a:ext cx="63500" cy="103188"/>
                </a:xfrm>
                <a:custGeom>
                  <a:avLst/>
                  <a:gdLst/>
                  <a:ahLst/>
                  <a:cxnLst>
                    <a:cxn ang="0">
                      <a:pos x="18" y="0"/>
                    </a:cxn>
                    <a:cxn ang="0">
                      <a:pos x="16" y="4"/>
                    </a:cxn>
                    <a:cxn ang="0">
                      <a:pos x="12" y="6"/>
                    </a:cxn>
                    <a:cxn ang="0">
                      <a:pos x="10" y="10"/>
                    </a:cxn>
                    <a:cxn ang="0">
                      <a:pos x="6" y="14"/>
                    </a:cxn>
                    <a:cxn ang="0">
                      <a:pos x="2" y="10"/>
                    </a:cxn>
                    <a:cxn ang="0">
                      <a:pos x="2" y="20"/>
                    </a:cxn>
                    <a:cxn ang="0">
                      <a:pos x="8" y="26"/>
                    </a:cxn>
                    <a:cxn ang="0">
                      <a:pos x="6" y="30"/>
                    </a:cxn>
                    <a:cxn ang="0">
                      <a:pos x="6" y="26"/>
                    </a:cxn>
                    <a:cxn ang="0">
                      <a:pos x="2" y="30"/>
                    </a:cxn>
                    <a:cxn ang="0">
                      <a:pos x="8" y="36"/>
                    </a:cxn>
                    <a:cxn ang="0">
                      <a:pos x="10" y="34"/>
                    </a:cxn>
                    <a:cxn ang="0">
                      <a:pos x="16" y="36"/>
                    </a:cxn>
                    <a:cxn ang="0">
                      <a:pos x="12" y="24"/>
                    </a:cxn>
                    <a:cxn ang="0">
                      <a:pos x="18" y="26"/>
                    </a:cxn>
                    <a:cxn ang="0">
                      <a:pos x="20" y="34"/>
                    </a:cxn>
                    <a:cxn ang="0">
                      <a:pos x="16" y="38"/>
                    </a:cxn>
                    <a:cxn ang="0">
                      <a:pos x="8" y="50"/>
                    </a:cxn>
                    <a:cxn ang="0">
                      <a:pos x="8" y="56"/>
                    </a:cxn>
                    <a:cxn ang="0">
                      <a:pos x="12" y="60"/>
                    </a:cxn>
                    <a:cxn ang="0">
                      <a:pos x="16" y="50"/>
                    </a:cxn>
                    <a:cxn ang="0">
                      <a:pos x="18" y="56"/>
                    </a:cxn>
                    <a:cxn ang="0">
                      <a:pos x="18" y="65"/>
                    </a:cxn>
                    <a:cxn ang="0">
                      <a:pos x="26" y="60"/>
                    </a:cxn>
                    <a:cxn ang="0">
                      <a:pos x="30" y="56"/>
                    </a:cxn>
                    <a:cxn ang="0">
                      <a:pos x="30" y="40"/>
                    </a:cxn>
                    <a:cxn ang="0">
                      <a:pos x="40" y="26"/>
                    </a:cxn>
                    <a:cxn ang="0">
                      <a:pos x="36" y="18"/>
                    </a:cxn>
                    <a:cxn ang="0">
                      <a:pos x="34" y="16"/>
                    </a:cxn>
                    <a:cxn ang="0">
                      <a:pos x="26" y="8"/>
                    </a:cxn>
                    <a:cxn ang="0">
                      <a:pos x="26" y="4"/>
                    </a:cxn>
                    <a:cxn ang="0">
                      <a:pos x="18" y="0"/>
                    </a:cxn>
                  </a:cxnLst>
                  <a:rect l="0" t="0" r="r" b="b"/>
                  <a:pathLst>
                    <a:path w="40" h="65">
                      <a:moveTo>
                        <a:pt x="18" y="0"/>
                      </a:moveTo>
                      <a:lnTo>
                        <a:pt x="18" y="0"/>
                      </a:lnTo>
                      <a:lnTo>
                        <a:pt x="16" y="0"/>
                      </a:lnTo>
                      <a:lnTo>
                        <a:pt x="16" y="4"/>
                      </a:lnTo>
                      <a:lnTo>
                        <a:pt x="16" y="8"/>
                      </a:lnTo>
                      <a:lnTo>
                        <a:pt x="12" y="6"/>
                      </a:lnTo>
                      <a:lnTo>
                        <a:pt x="10" y="6"/>
                      </a:lnTo>
                      <a:lnTo>
                        <a:pt x="10" y="10"/>
                      </a:lnTo>
                      <a:lnTo>
                        <a:pt x="8" y="10"/>
                      </a:lnTo>
                      <a:lnTo>
                        <a:pt x="6" y="14"/>
                      </a:lnTo>
                      <a:lnTo>
                        <a:pt x="6" y="10"/>
                      </a:lnTo>
                      <a:lnTo>
                        <a:pt x="2" y="10"/>
                      </a:lnTo>
                      <a:lnTo>
                        <a:pt x="0" y="14"/>
                      </a:lnTo>
                      <a:lnTo>
                        <a:pt x="2" y="20"/>
                      </a:lnTo>
                      <a:lnTo>
                        <a:pt x="6" y="24"/>
                      </a:lnTo>
                      <a:lnTo>
                        <a:pt x="8" y="26"/>
                      </a:lnTo>
                      <a:lnTo>
                        <a:pt x="8" y="30"/>
                      </a:lnTo>
                      <a:lnTo>
                        <a:pt x="6" y="30"/>
                      </a:lnTo>
                      <a:lnTo>
                        <a:pt x="6" y="28"/>
                      </a:lnTo>
                      <a:lnTo>
                        <a:pt x="6" y="26"/>
                      </a:lnTo>
                      <a:lnTo>
                        <a:pt x="2" y="28"/>
                      </a:lnTo>
                      <a:lnTo>
                        <a:pt x="2" y="30"/>
                      </a:lnTo>
                      <a:lnTo>
                        <a:pt x="6" y="34"/>
                      </a:lnTo>
                      <a:lnTo>
                        <a:pt x="8" y="36"/>
                      </a:lnTo>
                      <a:lnTo>
                        <a:pt x="10" y="36"/>
                      </a:lnTo>
                      <a:lnTo>
                        <a:pt x="10" y="34"/>
                      </a:lnTo>
                      <a:lnTo>
                        <a:pt x="12" y="36"/>
                      </a:lnTo>
                      <a:lnTo>
                        <a:pt x="16" y="36"/>
                      </a:lnTo>
                      <a:lnTo>
                        <a:pt x="18" y="34"/>
                      </a:lnTo>
                      <a:lnTo>
                        <a:pt x="12" y="24"/>
                      </a:lnTo>
                      <a:lnTo>
                        <a:pt x="18" y="24"/>
                      </a:lnTo>
                      <a:lnTo>
                        <a:pt x="18" y="26"/>
                      </a:lnTo>
                      <a:lnTo>
                        <a:pt x="20" y="30"/>
                      </a:lnTo>
                      <a:lnTo>
                        <a:pt x="20" y="34"/>
                      </a:lnTo>
                      <a:lnTo>
                        <a:pt x="18" y="34"/>
                      </a:lnTo>
                      <a:lnTo>
                        <a:pt x="16" y="38"/>
                      </a:lnTo>
                      <a:lnTo>
                        <a:pt x="10" y="44"/>
                      </a:lnTo>
                      <a:lnTo>
                        <a:pt x="8" y="50"/>
                      </a:lnTo>
                      <a:lnTo>
                        <a:pt x="10" y="54"/>
                      </a:lnTo>
                      <a:lnTo>
                        <a:pt x="8" y="56"/>
                      </a:lnTo>
                      <a:lnTo>
                        <a:pt x="8" y="58"/>
                      </a:lnTo>
                      <a:lnTo>
                        <a:pt x="12" y="60"/>
                      </a:lnTo>
                      <a:lnTo>
                        <a:pt x="16" y="54"/>
                      </a:lnTo>
                      <a:lnTo>
                        <a:pt x="16" y="50"/>
                      </a:lnTo>
                      <a:lnTo>
                        <a:pt x="18" y="54"/>
                      </a:lnTo>
                      <a:lnTo>
                        <a:pt x="18" y="56"/>
                      </a:lnTo>
                      <a:lnTo>
                        <a:pt x="18" y="60"/>
                      </a:lnTo>
                      <a:lnTo>
                        <a:pt x="18" y="65"/>
                      </a:lnTo>
                      <a:lnTo>
                        <a:pt x="20" y="65"/>
                      </a:lnTo>
                      <a:lnTo>
                        <a:pt x="26" y="60"/>
                      </a:lnTo>
                      <a:lnTo>
                        <a:pt x="26" y="58"/>
                      </a:lnTo>
                      <a:lnTo>
                        <a:pt x="30" y="56"/>
                      </a:lnTo>
                      <a:lnTo>
                        <a:pt x="30" y="48"/>
                      </a:lnTo>
                      <a:lnTo>
                        <a:pt x="30" y="40"/>
                      </a:lnTo>
                      <a:lnTo>
                        <a:pt x="36" y="34"/>
                      </a:lnTo>
                      <a:lnTo>
                        <a:pt x="40" y="26"/>
                      </a:lnTo>
                      <a:lnTo>
                        <a:pt x="36" y="24"/>
                      </a:lnTo>
                      <a:lnTo>
                        <a:pt x="36" y="18"/>
                      </a:lnTo>
                      <a:lnTo>
                        <a:pt x="34" y="18"/>
                      </a:lnTo>
                      <a:lnTo>
                        <a:pt x="34" y="16"/>
                      </a:lnTo>
                      <a:lnTo>
                        <a:pt x="34" y="8"/>
                      </a:lnTo>
                      <a:lnTo>
                        <a:pt x="26" y="8"/>
                      </a:lnTo>
                      <a:lnTo>
                        <a:pt x="26" y="6"/>
                      </a:lnTo>
                      <a:lnTo>
                        <a:pt x="26" y="4"/>
                      </a:lnTo>
                      <a:lnTo>
                        <a:pt x="18" y="0"/>
                      </a:lnTo>
                      <a:lnTo>
                        <a:pt x="18" y="0"/>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082" name="Freeform 797">
                  <a:extLst>
                    <a:ext uri="{FF2B5EF4-FFF2-40B4-BE49-F238E27FC236}">
                      <a16:creationId xmlns:a16="http://schemas.microsoft.com/office/drawing/2014/main" id="{196B9018-DF9C-9A4D-9368-27B33870B24E}"/>
                    </a:ext>
                  </a:extLst>
                </p:cNvPr>
                <p:cNvSpPr>
                  <a:spLocks/>
                </p:cNvSpPr>
                <p:nvPr/>
              </p:nvSpPr>
              <p:spPr bwMode="gray">
                <a:xfrm>
                  <a:off x="8561388" y="3533775"/>
                  <a:ext cx="61913" cy="63500"/>
                </a:xfrm>
                <a:custGeom>
                  <a:avLst/>
                  <a:gdLst/>
                  <a:ahLst/>
                  <a:cxnLst>
                    <a:cxn ang="0">
                      <a:pos x="29" y="0"/>
                    </a:cxn>
                    <a:cxn ang="0">
                      <a:pos x="29" y="0"/>
                    </a:cxn>
                    <a:cxn ang="0">
                      <a:pos x="23" y="0"/>
                    </a:cxn>
                    <a:cxn ang="0">
                      <a:pos x="23" y="4"/>
                    </a:cxn>
                    <a:cxn ang="0">
                      <a:pos x="21" y="6"/>
                    </a:cxn>
                    <a:cxn ang="0">
                      <a:pos x="16" y="6"/>
                    </a:cxn>
                    <a:cxn ang="0">
                      <a:pos x="12" y="6"/>
                    </a:cxn>
                    <a:cxn ang="0">
                      <a:pos x="10" y="12"/>
                    </a:cxn>
                    <a:cxn ang="0">
                      <a:pos x="4" y="20"/>
                    </a:cxn>
                    <a:cxn ang="0">
                      <a:pos x="2" y="20"/>
                    </a:cxn>
                    <a:cxn ang="0">
                      <a:pos x="0" y="20"/>
                    </a:cxn>
                    <a:cxn ang="0">
                      <a:pos x="2" y="22"/>
                    </a:cxn>
                    <a:cxn ang="0">
                      <a:pos x="6" y="26"/>
                    </a:cxn>
                    <a:cxn ang="0">
                      <a:pos x="6" y="30"/>
                    </a:cxn>
                    <a:cxn ang="0">
                      <a:pos x="10" y="34"/>
                    </a:cxn>
                    <a:cxn ang="0">
                      <a:pos x="12" y="36"/>
                    </a:cxn>
                    <a:cxn ang="0">
                      <a:pos x="12" y="40"/>
                    </a:cxn>
                    <a:cxn ang="0">
                      <a:pos x="14" y="40"/>
                    </a:cxn>
                    <a:cxn ang="0">
                      <a:pos x="16" y="34"/>
                    </a:cxn>
                    <a:cxn ang="0">
                      <a:pos x="16" y="30"/>
                    </a:cxn>
                    <a:cxn ang="0">
                      <a:pos x="19" y="24"/>
                    </a:cxn>
                    <a:cxn ang="0">
                      <a:pos x="23" y="24"/>
                    </a:cxn>
                    <a:cxn ang="0">
                      <a:pos x="25" y="22"/>
                    </a:cxn>
                    <a:cxn ang="0">
                      <a:pos x="29" y="20"/>
                    </a:cxn>
                    <a:cxn ang="0">
                      <a:pos x="29" y="24"/>
                    </a:cxn>
                    <a:cxn ang="0">
                      <a:pos x="33" y="22"/>
                    </a:cxn>
                    <a:cxn ang="0">
                      <a:pos x="33" y="20"/>
                    </a:cxn>
                    <a:cxn ang="0">
                      <a:pos x="39" y="14"/>
                    </a:cxn>
                    <a:cxn ang="0">
                      <a:pos x="39" y="10"/>
                    </a:cxn>
                    <a:cxn ang="0">
                      <a:pos x="33" y="6"/>
                    </a:cxn>
                    <a:cxn ang="0">
                      <a:pos x="33" y="0"/>
                    </a:cxn>
                    <a:cxn ang="0">
                      <a:pos x="29" y="0"/>
                    </a:cxn>
                  </a:cxnLst>
                  <a:rect l="0" t="0" r="r" b="b"/>
                  <a:pathLst>
                    <a:path w="39" h="40">
                      <a:moveTo>
                        <a:pt x="29" y="0"/>
                      </a:moveTo>
                      <a:lnTo>
                        <a:pt x="29" y="0"/>
                      </a:lnTo>
                      <a:lnTo>
                        <a:pt x="23" y="0"/>
                      </a:lnTo>
                      <a:lnTo>
                        <a:pt x="23" y="4"/>
                      </a:lnTo>
                      <a:lnTo>
                        <a:pt x="21" y="6"/>
                      </a:lnTo>
                      <a:lnTo>
                        <a:pt x="16" y="6"/>
                      </a:lnTo>
                      <a:lnTo>
                        <a:pt x="12" y="6"/>
                      </a:lnTo>
                      <a:lnTo>
                        <a:pt x="10" y="12"/>
                      </a:lnTo>
                      <a:lnTo>
                        <a:pt x="4" y="20"/>
                      </a:lnTo>
                      <a:lnTo>
                        <a:pt x="2" y="20"/>
                      </a:lnTo>
                      <a:lnTo>
                        <a:pt x="0" y="20"/>
                      </a:lnTo>
                      <a:lnTo>
                        <a:pt x="2" y="22"/>
                      </a:lnTo>
                      <a:lnTo>
                        <a:pt x="6" y="26"/>
                      </a:lnTo>
                      <a:lnTo>
                        <a:pt x="6" y="30"/>
                      </a:lnTo>
                      <a:lnTo>
                        <a:pt x="10" y="34"/>
                      </a:lnTo>
                      <a:lnTo>
                        <a:pt x="12" y="36"/>
                      </a:lnTo>
                      <a:lnTo>
                        <a:pt x="12" y="40"/>
                      </a:lnTo>
                      <a:lnTo>
                        <a:pt x="14" y="40"/>
                      </a:lnTo>
                      <a:lnTo>
                        <a:pt x="16" y="34"/>
                      </a:lnTo>
                      <a:lnTo>
                        <a:pt x="16" y="30"/>
                      </a:lnTo>
                      <a:lnTo>
                        <a:pt x="19" y="24"/>
                      </a:lnTo>
                      <a:lnTo>
                        <a:pt x="23" y="24"/>
                      </a:lnTo>
                      <a:lnTo>
                        <a:pt x="25" y="22"/>
                      </a:lnTo>
                      <a:lnTo>
                        <a:pt x="29" y="20"/>
                      </a:lnTo>
                      <a:lnTo>
                        <a:pt x="29" y="24"/>
                      </a:lnTo>
                      <a:lnTo>
                        <a:pt x="33" y="22"/>
                      </a:lnTo>
                      <a:lnTo>
                        <a:pt x="33" y="20"/>
                      </a:lnTo>
                      <a:lnTo>
                        <a:pt x="39" y="14"/>
                      </a:lnTo>
                      <a:lnTo>
                        <a:pt x="39" y="10"/>
                      </a:lnTo>
                      <a:lnTo>
                        <a:pt x="33" y="6"/>
                      </a:lnTo>
                      <a:lnTo>
                        <a:pt x="33" y="0"/>
                      </a:lnTo>
                      <a:lnTo>
                        <a:pt x="29"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083" name="Freeform 798">
                  <a:extLst>
                    <a:ext uri="{FF2B5EF4-FFF2-40B4-BE49-F238E27FC236}">
                      <a16:creationId xmlns:a16="http://schemas.microsoft.com/office/drawing/2014/main" id="{42F3A4F8-76A6-734A-95CC-ADADC01CD308}"/>
                    </a:ext>
                  </a:extLst>
                </p:cNvPr>
                <p:cNvSpPr>
                  <a:spLocks/>
                </p:cNvSpPr>
                <p:nvPr/>
              </p:nvSpPr>
              <p:spPr bwMode="gray">
                <a:xfrm>
                  <a:off x="8561388" y="3533775"/>
                  <a:ext cx="61913" cy="63500"/>
                </a:xfrm>
                <a:custGeom>
                  <a:avLst/>
                  <a:gdLst/>
                  <a:ahLst/>
                  <a:cxnLst>
                    <a:cxn ang="0">
                      <a:pos x="29" y="0"/>
                    </a:cxn>
                    <a:cxn ang="0">
                      <a:pos x="29" y="0"/>
                    </a:cxn>
                    <a:cxn ang="0">
                      <a:pos x="23" y="0"/>
                    </a:cxn>
                    <a:cxn ang="0">
                      <a:pos x="23" y="4"/>
                    </a:cxn>
                    <a:cxn ang="0">
                      <a:pos x="21" y="6"/>
                    </a:cxn>
                    <a:cxn ang="0">
                      <a:pos x="16" y="6"/>
                    </a:cxn>
                    <a:cxn ang="0">
                      <a:pos x="12" y="6"/>
                    </a:cxn>
                    <a:cxn ang="0">
                      <a:pos x="10" y="12"/>
                    </a:cxn>
                    <a:cxn ang="0">
                      <a:pos x="4" y="20"/>
                    </a:cxn>
                    <a:cxn ang="0">
                      <a:pos x="2" y="20"/>
                    </a:cxn>
                    <a:cxn ang="0">
                      <a:pos x="0" y="20"/>
                    </a:cxn>
                    <a:cxn ang="0">
                      <a:pos x="2" y="22"/>
                    </a:cxn>
                    <a:cxn ang="0">
                      <a:pos x="6" y="26"/>
                    </a:cxn>
                    <a:cxn ang="0">
                      <a:pos x="6" y="30"/>
                    </a:cxn>
                    <a:cxn ang="0">
                      <a:pos x="10" y="34"/>
                    </a:cxn>
                    <a:cxn ang="0">
                      <a:pos x="12" y="36"/>
                    </a:cxn>
                    <a:cxn ang="0">
                      <a:pos x="12" y="40"/>
                    </a:cxn>
                    <a:cxn ang="0">
                      <a:pos x="14" y="40"/>
                    </a:cxn>
                    <a:cxn ang="0">
                      <a:pos x="16" y="34"/>
                    </a:cxn>
                    <a:cxn ang="0">
                      <a:pos x="16" y="30"/>
                    </a:cxn>
                    <a:cxn ang="0">
                      <a:pos x="19" y="24"/>
                    </a:cxn>
                    <a:cxn ang="0">
                      <a:pos x="23" y="24"/>
                    </a:cxn>
                    <a:cxn ang="0">
                      <a:pos x="25" y="22"/>
                    </a:cxn>
                    <a:cxn ang="0">
                      <a:pos x="29" y="20"/>
                    </a:cxn>
                    <a:cxn ang="0">
                      <a:pos x="29" y="24"/>
                    </a:cxn>
                    <a:cxn ang="0">
                      <a:pos x="33" y="22"/>
                    </a:cxn>
                    <a:cxn ang="0">
                      <a:pos x="33" y="20"/>
                    </a:cxn>
                    <a:cxn ang="0">
                      <a:pos x="39" y="14"/>
                    </a:cxn>
                    <a:cxn ang="0">
                      <a:pos x="39" y="10"/>
                    </a:cxn>
                    <a:cxn ang="0">
                      <a:pos x="33" y="6"/>
                    </a:cxn>
                    <a:cxn ang="0">
                      <a:pos x="33" y="0"/>
                    </a:cxn>
                    <a:cxn ang="0">
                      <a:pos x="29" y="0"/>
                    </a:cxn>
                  </a:cxnLst>
                  <a:rect l="0" t="0" r="r" b="b"/>
                  <a:pathLst>
                    <a:path w="39" h="40">
                      <a:moveTo>
                        <a:pt x="29" y="0"/>
                      </a:moveTo>
                      <a:lnTo>
                        <a:pt x="29" y="0"/>
                      </a:lnTo>
                      <a:lnTo>
                        <a:pt x="23" y="0"/>
                      </a:lnTo>
                      <a:lnTo>
                        <a:pt x="23" y="4"/>
                      </a:lnTo>
                      <a:lnTo>
                        <a:pt x="21" y="6"/>
                      </a:lnTo>
                      <a:lnTo>
                        <a:pt x="16" y="6"/>
                      </a:lnTo>
                      <a:lnTo>
                        <a:pt x="12" y="6"/>
                      </a:lnTo>
                      <a:lnTo>
                        <a:pt x="10" y="12"/>
                      </a:lnTo>
                      <a:lnTo>
                        <a:pt x="4" y="20"/>
                      </a:lnTo>
                      <a:lnTo>
                        <a:pt x="2" y="20"/>
                      </a:lnTo>
                      <a:lnTo>
                        <a:pt x="0" y="20"/>
                      </a:lnTo>
                      <a:lnTo>
                        <a:pt x="2" y="22"/>
                      </a:lnTo>
                      <a:lnTo>
                        <a:pt x="6" y="26"/>
                      </a:lnTo>
                      <a:lnTo>
                        <a:pt x="6" y="30"/>
                      </a:lnTo>
                      <a:lnTo>
                        <a:pt x="10" y="34"/>
                      </a:lnTo>
                      <a:lnTo>
                        <a:pt x="12" y="36"/>
                      </a:lnTo>
                      <a:lnTo>
                        <a:pt x="12" y="40"/>
                      </a:lnTo>
                      <a:lnTo>
                        <a:pt x="14" y="40"/>
                      </a:lnTo>
                      <a:lnTo>
                        <a:pt x="16" y="34"/>
                      </a:lnTo>
                      <a:lnTo>
                        <a:pt x="16" y="30"/>
                      </a:lnTo>
                      <a:lnTo>
                        <a:pt x="19" y="24"/>
                      </a:lnTo>
                      <a:lnTo>
                        <a:pt x="23" y="24"/>
                      </a:lnTo>
                      <a:lnTo>
                        <a:pt x="25" y="22"/>
                      </a:lnTo>
                      <a:lnTo>
                        <a:pt x="29" y="20"/>
                      </a:lnTo>
                      <a:lnTo>
                        <a:pt x="29" y="24"/>
                      </a:lnTo>
                      <a:lnTo>
                        <a:pt x="33" y="22"/>
                      </a:lnTo>
                      <a:lnTo>
                        <a:pt x="33" y="20"/>
                      </a:lnTo>
                      <a:lnTo>
                        <a:pt x="39" y="14"/>
                      </a:lnTo>
                      <a:lnTo>
                        <a:pt x="39" y="10"/>
                      </a:lnTo>
                      <a:lnTo>
                        <a:pt x="33" y="6"/>
                      </a:lnTo>
                      <a:lnTo>
                        <a:pt x="33" y="0"/>
                      </a:lnTo>
                      <a:lnTo>
                        <a:pt x="29"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084" name="Freeform 799">
                  <a:extLst>
                    <a:ext uri="{FF2B5EF4-FFF2-40B4-BE49-F238E27FC236}">
                      <a16:creationId xmlns:a16="http://schemas.microsoft.com/office/drawing/2014/main" id="{CE64AFF5-1BAA-534B-A0F4-082B1F864F56}"/>
                    </a:ext>
                  </a:extLst>
                </p:cNvPr>
                <p:cNvSpPr>
                  <a:spLocks/>
                </p:cNvSpPr>
                <p:nvPr/>
              </p:nvSpPr>
              <p:spPr bwMode="gray">
                <a:xfrm>
                  <a:off x="8523288" y="3284538"/>
                  <a:ext cx="293688" cy="280988"/>
                </a:xfrm>
                <a:custGeom>
                  <a:avLst/>
                  <a:gdLst/>
                  <a:ahLst/>
                  <a:cxnLst>
                    <a:cxn ang="0">
                      <a:pos x="158" y="0"/>
                    </a:cxn>
                    <a:cxn ang="0">
                      <a:pos x="150" y="16"/>
                    </a:cxn>
                    <a:cxn ang="0">
                      <a:pos x="146" y="33"/>
                    </a:cxn>
                    <a:cxn ang="0">
                      <a:pos x="152" y="39"/>
                    </a:cxn>
                    <a:cxn ang="0">
                      <a:pos x="148" y="59"/>
                    </a:cxn>
                    <a:cxn ang="0">
                      <a:pos x="130" y="81"/>
                    </a:cxn>
                    <a:cxn ang="0">
                      <a:pos x="122" y="90"/>
                    </a:cxn>
                    <a:cxn ang="0">
                      <a:pos x="120" y="98"/>
                    </a:cxn>
                    <a:cxn ang="0">
                      <a:pos x="103" y="104"/>
                    </a:cxn>
                    <a:cxn ang="0">
                      <a:pos x="95" y="100"/>
                    </a:cxn>
                    <a:cxn ang="0">
                      <a:pos x="101" y="92"/>
                    </a:cxn>
                    <a:cxn ang="0">
                      <a:pos x="103" y="85"/>
                    </a:cxn>
                    <a:cxn ang="0">
                      <a:pos x="93" y="94"/>
                    </a:cxn>
                    <a:cxn ang="0">
                      <a:pos x="85" y="118"/>
                    </a:cxn>
                    <a:cxn ang="0">
                      <a:pos x="81" y="132"/>
                    </a:cxn>
                    <a:cxn ang="0">
                      <a:pos x="71" y="130"/>
                    </a:cxn>
                    <a:cxn ang="0">
                      <a:pos x="55" y="134"/>
                    </a:cxn>
                    <a:cxn ang="0">
                      <a:pos x="43" y="134"/>
                    </a:cxn>
                    <a:cxn ang="0">
                      <a:pos x="45" y="140"/>
                    </a:cxn>
                    <a:cxn ang="0">
                      <a:pos x="40" y="134"/>
                    </a:cxn>
                    <a:cxn ang="0">
                      <a:pos x="34" y="140"/>
                    </a:cxn>
                    <a:cxn ang="0">
                      <a:pos x="26" y="144"/>
                    </a:cxn>
                    <a:cxn ang="0">
                      <a:pos x="16" y="157"/>
                    </a:cxn>
                    <a:cxn ang="0">
                      <a:pos x="6" y="154"/>
                    </a:cxn>
                    <a:cxn ang="0">
                      <a:pos x="26" y="163"/>
                    </a:cxn>
                    <a:cxn ang="0">
                      <a:pos x="36" y="159"/>
                    </a:cxn>
                    <a:cxn ang="0">
                      <a:pos x="53" y="154"/>
                    </a:cxn>
                    <a:cxn ang="0">
                      <a:pos x="75" y="152"/>
                    </a:cxn>
                    <a:cxn ang="0">
                      <a:pos x="71" y="167"/>
                    </a:cxn>
                    <a:cxn ang="0">
                      <a:pos x="75" y="177"/>
                    </a:cxn>
                    <a:cxn ang="0">
                      <a:pos x="85" y="171"/>
                    </a:cxn>
                    <a:cxn ang="0">
                      <a:pos x="95" y="154"/>
                    </a:cxn>
                    <a:cxn ang="0">
                      <a:pos x="108" y="152"/>
                    </a:cxn>
                    <a:cxn ang="0">
                      <a:pos x="112" y="157"/>
                    </a:cxn>
                    <a:cxn ang="0">
                      <a:pos x="126" y="154"/>
                    </a:cxn>
                    <a:cxn ang="0">
                      <a:pos x="136" y="148"/>
                    </a:cxn>
                    <a:cxn ang="0">
                      <a:pos x="140" y="144"/>
                    </a:cxn>
                    <a:cxn ang="0">
                      <a:pos x="150" y="142"/>
                    </a:cxn>
                    <a:cxn ang="0">
                      <a:pos x="158" y="128"/>
                    </a:cxn>
                    <a:cxn ang="0">
                      <a:pos x="156" y="134"/>
                    </a:cxn>
                    <a:cxn ang="0">
                      <a:pos x="158" y="148"/>
                    </a:cxn>
                    <a:cxn ang="0">
                      <a:pos x="160" y="124"/>
                    </a:cxn>
                    <a:cxn ang="0">
                      <a:pos x="166" y="100"/>
                    </a:cxn>
                    <a:cxn ang="0">
                      <a:pos x="168" y="63"/>
                    </a:cxn>
                    <a:cxn ang="0">
                      <a:pos x="175" y="55"/>
                    </a:cxn>
                    <a:cxn ang="0">
                      <a:pos x="185" y="43"/>
                    </a:cxn>
                    <a:cxn ang="0">
                      <a:pos x="177" y="14"/>
                    </a:cxn>
                    <a:cxn ang="0">
                      <a:pos x="166" y="4"/>
                    </a:cxn>
                  </a:cxnLst>
                  <a:rect l="0" t="0" r="r" b="b"/>
                  <a:pathLst>
                    <a:path w="185" h="177">
                      <a:moveTo>
                        <a:pt x="164" y="0"/>
                      </a:moveTo>
                      <a:lnTo>
                        <a:pt x="164" y="0"/>
                      </a:lnTo>
                      <a:lnTo>
                        <a:pt x="158" y="0"/>
                      </a:lnTo>
                      <a:lnTo>
                        <a:pt x="158" y="10"/>
                      </a:lnTo>
                      <a:lnTo>
                        <a:pt x="150" y="14"/>
                      </a:lnTo>
                      <a:lnTo>
                        <a:pt x="150" y="16"/>
                      </a:lnTo>
                      <a:lnTo>
                        <a:pt x="152" y="16"/>
                      </a:lnTo>
                      <a:lnTo>
                        <a:pt x="152" y="25"/>
                      </a:lnTo>
                      <a:lnTo>
                        <a:pt x="146" y="33"/>
                      </a:lnTo>
                      <a:lnTo>
                        <a:pt x="148" y="33"/>
                      </a:lnTo>
                      <a:lnTo>
                        <a:pt x="156" y="31"/>
                      </a:lnTo>
                      <a:lnTo>
                        <a:pt x="152" y="39"/>
                      </a:lnTo>
                      <a:lnTo>
                        <a:pt x="152" y="43"/>
                      </a:lnTo>
                      <a:lnTo>
                        <a:pt x="148" y="49"/>
                      </a:lnTo>
                      <a:lnTo>
                        <a:pt x="148" y="59"/>
                      </a:lnTo>
                      <a:lnTo>
                        <a:pt x="142" y="61"/>
                      </a:lnTo>
                      <a:lnTo>
                        <a:pt x="140" y="69"/>
                      </a:lnTo>
                      <a:lnTo>
                        <a:pt x="130" y="81"/>
                      </a:lnTo>
                      <a:lnTo>
                        <a:pt x="128" y="83"/>
                      </a:lnTo>
                      <a:lnTo>
                        <a:pt x="126" y="85"/>
                      </a:lnTo>
                      <a:lnTo>
                        <a:pt x="122" y="90"/>
                      </a:lnTo>
                      <a:lnTo>
                        <a:pt x="122" y="92"/>
                      </a:lnTo>
                      <a:lnTo>
                        <a:pt x="120" y="94"/>
                      </a:lnTo>
                      <a:lnTo>
                        <a:pt x="120" y="98"/>
                      </a:lnTo>
                      <a:lnTo>
                        <a:pt x="116" y="98"/>
                      </a:lnTo>
                      <a:lnTo>
                        <a:pt x="108" y="100"/>
                      </a:lnTo>
                      <a:lnTo>
                        <a:pt x="103" y="104"/>
                      </a:lnTo>
                      <a:lnTo>
                        <a:pt x="99" y="102"/>
                      </a:lnTo>
                      <a:lnTo>
                        <a:pt x="99" y="100"/>
                      </a:lnTo>
                      <a:lnTo>
                        <a:pt x="95" y="100"/>
                      </a:lnTo>
                      <a:lnTo>
                        <a:pt x="95" y="98"/>
                      </a:lnTo>
                      <a:lnTo>
                        <a:pt x="95" y="94"/>
                      </a:lnTo>
                      <a:lnTo>
                        <a:pt x="101" y="92"/>
                      </a:lnTo>
                      <a:lnTo>
                        <a:pt x="103" y="90"/>
                      </a:lnTo>
                      <a:lnTo>
                        <a:pt x="103" y="89"/>
                      </a:lnTo>
                      <a:lnTo>
                        <a:pt x="103" y="85"/>
                      </a:lnTo>
                      <a:lnTo>
                        <a:pt x="101" y="89"/>
                      </a:lnTo>
                      <a:lnTo>
                        <a:pt x="95" y="90"/>
                      </a:lnTo>
                      <a:lnTo>
                        <a:pt x="93" y="94"/>
                      </a:lnTo>
                      <a:lnTo>
                        <a:pt x="93" y="100"/>
                      </a:lnTo>
                      <a:lnTo>
                        <a:pt x="93" y="104"/>
                      </a:lnTo>
                      <a:lnTo>
                        <a:pt x="85" y="118"/>
                      </a:lnTo>
                      <a:lnTo>
                        <a:pt x="85" y="128"/>
                      </a:lnTo>
                      <a:lnTo>
                        <a:pt x="85" y="130"/>
                      </a:lnTo>
                      <a:lnTo>
                        <a:pt x="81" y="132"/>
                      </a:lnTo>
                      <a:lnTo>
                        <a:pt x="77" y="134"/>
                      </a:lnTo>
                      <a:lnTo>
                        <a:pt x="71" y="132"/>
                      </a:lnTo>
                      <a:lnTo>
                        <a:pt x="71" y="130"/>
                      </a:lnTo>
                      <a:lnTo>
                        <a:pt x="65" y="130"/>
                      </a:lnTo>
                      <a:lnTo>
                        <a:pt x="61" y="130"/>
                      </a:lnTo>
                      <a:lnTo>
                        <a:pt x="55" y="134"/>
                      </a:lnTo>
                      <a:lnTo>
                        <a:pt x="47" y="134"/>
                      </a:lnTo>
                      <a:lnTo>
                        <a:pt x="43" y="132"/>
                      </a:lnTo>
                      <a:lnTo>
                        <a:pt x="43" y="134"/>
                      </a:lnTo>
                      <a:lnTo>
                        <a:pt x="43" y="138"/>
                      </a:lnTo>
                      <a:lnTo>
                        <a:pt x="45" y="138"/>
                      </a:lnTo>
                      <a:lnTo>
                        <a:pt x="45" y="140"/>
                      </a:lnTo>
                      <a:lnTo>
                        <a:pt x="43" y="140"/>
                      </a:lnTo>
                      <a:lnTo>
                        <a:pt x="40" y="140"/>
                      </a:lnTo>
                      <a:lnTo>
                        <a:pt x="40" y="134"/>
                      </a:lnTo>
                      <a:lnTo>
                        <a:pt x="38" y="134"/>
                      </a:lnTo>
                      <a:lnTo>
                        <a:pt x="36" y="138"/>
                      </a:lnTo>
                      <a:lnTo>
                        <a:pt x="34" y="140"/>
                      </a:lnTo>
                      <a:lnTo>
                        <a:pt x="34" y="142"/>
                      </a:lnTo>
                      <a:lnTo>
                        <a:pt x="28" y="144"/>
                      </a:lnTo>
                      <a:lnTo>
                        <a:pt x="26" y="144"/>
                      </a:lnTo>
                      <a:lnTo>
                        <a:pt x="26" y="150"/>
                      </a:lnTo>
                      <a:lnTo>
                        <a:pt x="24" y="152"/>
                      </a:lnTo>
                      <a:lnTo>
                        <a:pt x="16" y="157"/>
                      </a:lnTo>
                      <a:lnTo>
                        <a:pt x="8" y="157"/>
                      </a:lnTo>
                      <a:lnTo>
                        <a:pt x="6" y="157"/>
                      </a:lnTo>
                      <a:lnTo>
                        <a:pt x="6" y="154"/>
                      </a:lnTo>
                      <a:lnTo>
                        <a:pt x="0" y="161"/>
                      </a:lnTo>
                      <a:lnTo>
                        <a:pt x="14" y="163"/>
                      </a:lnTo>
                      <a:lnTo>
                        <a:pt x="26" y="163"/>
                      </a:lnTo>
                      <a:lnTo>
                        <a:pt x="26" y="161"/>
                      </a:lnTo>
                      <a:lnTo>
                        <a:pt x="28" y="157"/>
                      </a:lnTo>
                      <a:lnTo>
                        <a:pt x="36" y="159"/>
                      </a:lnTo>
                      <a:lnTo>
                        <a:pt x="45" y="157"/>
                      </a:lnTo>
                      <a:lnTo>
                        <a:pt x="49" y="152"/>
                      </a:lnTo>
                      <a:lnTo>
                        <a:pt x="53" y="154"/>
                      </a:lnTo>
                      <a:lnTo>
                        <a:pt x="55" y="154"/>
                      </a:lnTo>
                      <a:lnTo>
                        <a:pt x="61" y="150"/>
                      </a:lnTo>
                      <a:lnTo>
                        <a:pt x="75" y="152"/>
                      </a:lnTo>
                      <a:lnTo>
                        <a:pt x="73" y="157"/>
                      </a:lnTo>
                      <a:lnTo>
                        <a:pt x="71" y="159"/>
                      </a:lnTo>
                      <a:lnTo>
                        <a:pt x="71" y="167"/>
                      </a:lnTo>
                      <a:lnTo>
                        <a:pt x="67" y="167"/>
                      </a:lnTo>
                      <a:lnTo>
                        <a:pt x="73" y="173"/>
                      </a:lnTo>
                      <a:lnTo>
                        <a:pt x="75" y="177"/>
                      </a:lnTo>
                      <a:lnTo>
                        <a:pt x="81" y="177"/>
                      </a:lnTo>
                      <a:lnTo>
                        <a:pt x="83" y="177"/>
                      </a:lnTo>
                      <a:lnTo>
                        <a:pt x="85" y="171"/>
                      </a:lnTo>
                      <a:lnTo>
                        <a:pt x="91" y="167"/>
                      </a:lnTo>
                      <a:lnTo>
                        <a:pt x="99" y="161"/>
                      </a:lnTo>
                      <a:lnTo>
                        <a:pt x="95" y="154"/>
                      </a:lnTo>
                      <a:lnTo>
                        <a:pt x="95" y="152"/>
                      </a:lnTo>
                      <a:lnTo>
                        <a:pt x="101" y="152"/>
                      </a:lnTo>
                      <a:lnTo>
                        <a:pt x="108" y="152"/>
                      </a:lnTo>
                      <a:lnTo>
                        <a:pt x="108" y="154"/>
                      </a:lnTo>
                      <a:lnTo>
                        <a:pt x="105" y="157"/>
                      </a:lnTo>
                      <a:lnTo>
                        <a:pt x="112" y="157"/>
                      </a:lnTo>
                      <a:lnTo>
                        <a:pt x="116" y="152"/>
                      </a:lnTo>
                      <a:lnTo>
                        <a:pt x="118" y="154"/>
                      </a:lnTo>
                      <a:lnTo>
                        <a:pt x="126" y="154"/>
                      </a:lnTo>
                      <a:lnTo>
                        <a:pt x="126" y="152"/>
                      </a:lnTo>
                      <a:lnTo>
                        <a:pt x="130" y="152"/>
                      </a:lnTo>
                      <a:lnTo>
                        <a:pt x="136" y="148"/>
                      </a:lnTo>
                      <a:lnTo>
                        <a:pt x="136" y="157"/>
                      </a:lnTo>
                      <a:lnTo>
                        <a:pt x="138" y="157"/>
                      </a:lnTo>
                      <a:lnTo>
                        <a:pt x="140" y="144"/>
                      </a:lnTo>
                      <a:lnTo>
                        <a:pt x="146" y="142"/>
                      </a:lnTo>
                      <a:lnTo>
                        <a:pt x="148" y="144"/>
                      </a:lnTo>
                      <a:lnTo>
                        <a:pt x="150" y="142"/>
                      </a:lnTo>
                      <a:lnTo>
                        <a:pt x="148" y="142"/>
                      </a:lnTo>
                      <a:lnTo>
                        <a:pt x="150" y="130"/>
                      </a:lnTo>
                      <a:lnTo>
                        <a:pt x="158" y="128"/>
                      </a:lnTo>
                      <a:lnTo>
                        <a:pt x="158" y="130"/>
                      </a:lnTo>
                      <a:lnTo>
                        <a:pt x="158" y="132"/>
                      </a:lnTo>
                      <a:lnTo>
                        <a:pt x="156" y="134"/>
                      </a:lnTo>
                      <a:lnTo>
                        <a:pt x="152" y="140"/>
                      </a:lnTo>
                      <a:lnTo>
                        <a:pt x="152" y="144"/>
                      </a:lnTo>
                      <a:lnTo>
                        <a:pt x="158" y="148"/>
                      </a:lnTo>
                      <a:lnTo>
                        <a:pt x="168" y="130"/>
                      </a:lnTo>
                      <a:lnTo>
                        <a:pt x="168" y="128"/>
                      </a:lnTo>
                      <a:lnTo>
                        <a:pt x="160" y="124"/>
                      </a:lnTo>
                      <a:lnTo>
                        <a:pt x="166" y="122"/>
                      </a:lnTo>
                      <a:lnTo>
                        <a:pt x="164" y="108"/>
                      </a:lnTo>
                      <a:lnTo>
                        <a:pt x="166" y="100"/>
                      </a:lnTo>
                      <a:lnTo>
                        <a:pt x="168" y="90"/>
                      </a:lnTo>
                      <a:lnTo>
                        <a:pt x="168" y="79"/>
                      </a:lnTo>
                      <a:lnTo>
                        <a:pt x="168" y="63"/>
                      </a:lnTo>
                      <a:lnTo>
                        <a:pt x="175" y="63"/>
                      </a:lnTo>
                      <a:lnTo>
                        <a:pt x="175" y="59"/>
                      </a:lnTo>
                      <a:lnTo>
                        <a:pt x="175" y="55"/>
                      </a:lnTo>
                      <a:lnTo>
                        <a:pt x="179" y="55"/>
                      </a:lnTo>
                      <a:lnTo>
                        <a:pt x="179" y="51"/>
                      </a:lnTo>
                      <a:lnTo>
                        <a:pt x="185" y="43"/>
                      </a:lnTo>
                      <a:lnTo>
                        <a:pt x="183" y="24"/>
                      </a:lnTo>
                      <a:lnTo>
                        <a:pt x="179" y="22"/>
                      </a:lnTo>
                      <a:lnTo>
                        <a:pt x="177" y="14"/>
                      </a:lnTo>
                      <a:lnTo>
                        <a:pt x="177" y="10"/>
                      </a:lnTo>
                      <a:lnTo>
                        <a:pt x="175" y="6"/>
                      </a:lnTo>
                      <a:lnTo>
                        <a:pt x="166" y="4"/>
                      </a:lnTo>
                      <a:lnTo>
                        <a:pt x="166" y="2"/>
                      </a:lnTo>
                      <a:lnTo>
                        <a:pt x="164"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085" name="Freeform 800">
                  <a:extLst>
                    <a:ext uri="{FF2B5EF4-FFF2-40B4-BE49-F238E27FC236}">
                      <a16:creationId xmlns:a16="http://schemas.microsoft.com/office/drawing/2014/main" id="{2DBDED94-43EC-9D49-919A-A45E6A0C08F8}"/>
                    </a:ext>
                  </a:extLst>
                </p:cNvPr>
                <p:cNvSpPr>
                  <a:spLocks/>
                </p:cNvSpPr>
                <p:nvPr/>
              </p:nvSpPr>
              <p:spPr bwMode="gray">
                <a:xfrm>
                  <a:off x="8523288" y="3284538"/>
                  <a:ext cx="293688" cy="280988"/>
                </a:xfrm>
                <a:custGeom>
                  <a:avLst/>
                  <a:gdLst/>
                  <a:ahLst/>
                  <a:cxnLst>
                    <a:cxn ang="0">
                      <a:pos x="158" y="0"/>
                    </a:cxn>
                    <a:cxn ang="0">
                      <a:pos x="150" y="16"/>
                    </a:cxn>
                    <a:cxn ang="0">
                      <a:pos x="146" y="33"/>
                    </a:cxn>
                    <a:cxn ang="0">
                      <a:pos x="152" y="39"/>
                    </a:cxn>
                    <a:cxn ang="0">
                      <a:pos x="148" y="59"/>
                    </a:cxn>
                    <a:cxn ang="0">
                      <a:pos x="130" y="81"/>
                    </a:cxn>
                    <a:cxn ang="0">
                      <a:pos x="122" y="90"/>
                    </a:cxn>
                    <a:cxn ang="0">
                      <a:pos x="120" y="98"/>
                    </a:cxn>
                    <a:cxn ang="0">
                      <a:pos x="103" y="104"/>
                    </a:cxn>
                    <a:cxn ang="0">
                      <a:pos x="95" y="100"/>
                    </a:cxn>
                    <a:cxn ang="0">
                      <a:pos x="101" y="92"/>
                    </a:cxn>
                    <a:cxn ang="0">
                      <a:pos x="103" y="85"/>
                    </a:cxn>
                    <a:cxn ang="0">
                      <a:pos x="93" y="94"/>
                    </a:cxn>
                    <a:cxn ang="0">
                      <a:pos x="85" y="118"/>
                    </a:cxn>
                    <a:cxn ang="0">
                      <a:pos x="81" y="132"/>
                    </a:cxn>
                    <a:cxn ang="0">
                      <a:pos x="71" y="130"/>
                    </a:cxn>
                    <a:cxn ang="0">
                      <a:pos x="55" y="134"/>
                    </a:cxn>
                    <a:cxn ang="0">
                      <a:pos x="43" y="134"/>
                    </a:cxn>
                    <a:cxn ang="0">
                      <a:pos x="45" y="140"/>
                    </a:cxn>
                    <a:cxn ang="0">
                      <a:pos x="40" y="134"/>
                    </a:cxn>
                    <a:cxn ang="0">
                      <a:pos x="34" y="140"/>
                    </a:cxn>
                    <a:cxn ang="0">
                      <a:pos x="26" y="144"/>
                    </a:cxn>
                    <a:cxn ang="0">
                      <a:pos x="16" y="157"/>
                    </a:cxn>
                    <a:cxn ang="0">
                      <a:pos x="6" y="154"/>
                    </a:cxn>
                    <a:cxn ang="0">
                      <a:pos x="26" y="163"/>
                    </a:cxn>
                    <a:cxn ang="0">
                      <a:pos x="36" y="159"/>
                    </a:cxn>
                    <a:cxn ang="0">
                      <a:pos x="53" y="154"/>
                    </a:cxn>
                    <a:cxn ang="0">
                      <a:pos x="75" y="152"/>
                    </a:cxn>
                    <a:cxn ang="0">
                      <a:pos x="71" y="167"/>
                    </a:cxn>
                    <a:cxn ang="0">
                      <a:pos x="75" y="177"/>
                    </a:cxn>
                    <a:cxn ang="0">
                      <a:pos x="85" y="171"/>
                    </a:cxn>
                    <a:cxn ang="0">
                      <a:pos x="95" y="154"/>
                    </a:cxn>
                    <a:cxn ang="0">
                      <a:pos x="108" y="152"/>
                    </a:cxn>
                    <a:cxn ang="0">
                      <a:pos x="112" y="157"/>
                    </a:cxn>
                    <a:cxn ang="0">
                      <a:pos x="126" y="154"/>
                    </a:cxn>
                    <a:cxn ang="0">
                      <a:pos x="136" y="148"/>
                    </a:cxn>
                    <a:cxn ang="0">
                      <a:pos x="140" y="144"/>
                    </a:cxn>
                    <a:cxn ang="0">
                      <a:pos x="150" y="142"/>
                    </a:cxn>
                    <a:cxn ang="0">
                      <a:pos x="158" y="128"/>
                    </a:cxn>
                    <a:cxn ang="0">
                      <a:pos x="156" y="134"/>
                    </a:cxn>
                    <a:cxn ang="0">
                      <a:pos x="158" y="148"/>
                    </a:cxn>
                    <a:cxn ang="0">
                      <a:pos x="160" y="124"/>
                    </a:cxn>
                    <a:cxn ang="0">
                      <a:pos x="166" y="100"/>
                    </a:cxn>
                    <a:cxn ang="0">
                      <a:pos x="168" y="63"/>
                    </a:cxn>
                    <a:cxn ang="0">
                      <a:pos x="175" y="55"/>
                    </a:cxn>
                    <a:cxn ang="0">
                      <a:pos x="185" y="43"/>
                    </a:cxn>
                    <a:cxn ang="0">
                      <a:pos x="177" y="14"/>
                    </a:cxn>
                    <a:cxn ang="0">
                      <a:pos x="166" y="4"/>
                    </a:cxn>
                  </a:cxnLst>
                  <a:rect l="0" t="0" r="r" b="b"/>
                  <a:pathLst>
                    <a:path w="185" h="177">
                      <a:moveTo>
                        <a:pt x="164" y="0"/>
                      </a:moveTo>
                      <a:lnTo>
                        <a:pt x="164" y="0"/>
                      </a:lnTo>
                      <a:lnTo>
                        <a:pt x="158" y="0"/>
                      </a:lnTo>
                      <a:lnTo>
                        <a:pt x="158" y="10"/>
                      </a:lnTo>
                      <a:lnTo>
                        <a:pt x="150" y="14"/>
                      </a:lnTo>
                      <a:lnTo>
                        <a:pt x="150" y="16"/>
                      </a:lnTo>
                      <a:lnTo>
                        <a:pt x="152" y="16"/>
                      </a:lnTo>
                      <a:lnTo>
                        <a:pt x="152" y="25"/>
                      </a:lnTo>
                      <a:lnTo>
                        <a:pt x="146" y="33"/>
                      </a:lnTo>
                      <a:lnTo>
                        <a:pt x="148" y="33"/>
                      </a:lnTo>
                      <a:lnTo>
                        <a:pt x="156" y="31"/>
                      </a:lnTo>
                      <a:lnTo>
                        <a:pt x="152" y="39"/>
                      </a:lnTo>
                      <a:lnTo>
                        <a:pt x="152" y="43"/>
                      </a:lnTo>
                      <a:lnTo>
                        <a:pt x="148" y="49"/>
                      </a:lnTo>
                      <a:lnTo>
                        <a:pt x="148" y="59"/>
                      </a:lnTo>
                      <a:lnTo>
                        <a:pt x="142" y="61"/>
                      </a:lnTo>
                      <a:lnTo>
                        <a:pt x="140" y="69"/>
                      </a:lnTo>
                      <a:lnTo>
                        <a:pt x="130" y="81"/>
                      </a:lnTo>
                      <a:lnTo>
                        <a:pt x="128" y="83"/>
                      </a:lnTo>
                      <a:lnTo>
                        <a:pt x="126" y="85"/>
                      </a:lnTo>
                      <a:lnTo>
                        <a:pt x="122" y="90"/>
                      </a:lnTo>
                      <a:lnTo>
                        <a:pt x="122" y="92"/>
                      </a:lnTo>
                      <a:lnTo>
                        <a:pt x="120" y="94"/>
                      </a:lnTo>
                      <a:lnTo>
                        <a:pt x="120" y="98"/>
                      </a:lnTo>
                      <a:lnTo>
                        <a:pt x="116" y="98"/>
                      </a:lnTo>
                      <a:lnTo>
                        <a:pt x="108" y="100"/>
                      </a:lnTo>
                      <a:lnTo>
                        <a:pt x="103" y="104"/>
                      </a:lnTo>
                      <a:lnTo>
                        <a:pt x="99" y="102"/>
                      </a:lnTo>
                      <a:lnTo>
                        <a:pt x="99" y="100"/>
                      </a:lnTo>
                      <a:lnTo>
                        <a:pt x="95" y="100"/>
                      </a:lnTo>
                      <a:lnTo>
                        <a:pt x="95" y="98"/>
                      </a:lnTo>
                      <a:lnTo>
                        <a:pt x="95" y="94"/>
                      </a:lnTo>
                      <a:lnTo>
                        <a:pt x="101" y="92"/>
                      </a:lnTo>
                      <a:lnTo>
                        <a:pt x="103" y="90"/>
                      </a:lnTo>
                      <a:lnTo>
                        <a:pt x="103" y="89"/>
                      </a:lnTo>
                      <a:lnTo>
                        <a:pt x="103" y="85"/>
                      </a:lnTo>
                      <a:lnTo>
                        <a:pt x="101" y="89"/>
                      </a:lnTo>
                      <a:lnTo>
                        <a:pt x="95" y="90"/>
                      </a:lnTo>
                      <a:lnTo>
                        <a:pt x="93" y="94"/>
                      </a:lnTo>
                      <a:lnTo>
                        <a:pt x="93" y="100"/>
                      </a:lnTo>
                      <a:lnTo>
                        <a:pt x="93" y="104"/>
                      </a:lnTo>
                      <a:lnTo>
                        <a:pt x="85" y="118"/>
                      </a:lnTo>
                      <a:lnTo>
                        <a:pt x="85" y="128"/>
                      </a:lnTo>
                      <a:lnTo>
                        <a:pt x="85" y="130"/>
                      </a:lnTo>
                      <a:lnTo>
                        <a:pt x="81" y="132"/>
                      </a:lnTo>
                      <a:lnTo>
                        <a:pt x="77" y="134"/>
                      </a:lnTo>
                      <a:lnTo>
                        <a:pt x="71" y="132"/>
                      </a:lnTo>
                      <a:lnTo>
                        <a:pt x="71" y="130"/>
                      </a:lnTo>
                      <a:lnTo>
                        <a:pt x="65" y="130"/>
                      </a:lnTo>
                      <a:lnTo>
                        <a:pt x="61" y="130"/>
                      </a:lnTo>
                      <a:lnTo>
                        <a:pt x="55" y="134"/>
                      </a:lnTo>
                      <a:lnTo>
                        <a:pt x="47" y="134"/>
                      </a:lnTo>
                      <a:lnTo>
                        <a:pt x="43" y="132"/>
                      </a:lnTo>
                      <a:lnTo>
                        <a:pt x="43" y="134"/>
                      </a:lnTo>
                      <a:lnTo>
                        <a:pt x="43" y="138"/>
                      </a:lnTo>
                      <a:lnTo>
                        <a:pt x="45" y="138"/>
                      </a:lnTo>
                      <a:lnTo>
                        <a:pt x="45" y="140"/>
                      </a:lnTo>
                      <a:lnTo>
                        <a:pt x="43" y="140"/>
                      </a:lnTo>
                      <a:lnTo>
                        <a:pt x="40" y="140"/>
                      </a:lnTo>
                      <a:lnTo>
                        <a:pt x="40" y="134"/>
                      </a:lnTo>
                      <a:lnTo>
                        <a:pt x="38" y="134"/>
                      </a:lnTo>
                      <a:lnTo>
                        <a:pt x="36" y="138"/>
                      </a:lnTo>
                      <a:lnTo>
                        <a:pt x="34" y="140"/>
                      </a:lnTo>
                      <a:lnTo>
                        <a:pt x="34" y="142"/>
                      </a:lnTo>
                      <a:lnTo>
                        <a:pt x="28" y="144"/>
                      </a:lnTo>
                      <a:lnTo>
                        <a:pt x="26" y="144"/>
                      </a:lnTo>
                      <a:lnTo>
                        <a:pt x="26" y="150"/>
                      </a:lnTo>
                      <a:lnTo>
                        <a:pt x="24" y="152"/>
                      </a:lnTo>
                      <a:lnTo>
                        <a:pt x="16" y="157"/>
                      </a:lnTo>
                      <a:lnTo>
                        <a:pt x="8" y="157"/>
                      </a:lnTo>
                      <a:lnTo>
                        <a:pt x="6" y="157"/>
                      </a:lnTo>
                      <a:lnTo>
                        <a:pt x="6" y="154"/>
                      </a:lnTo>
                      <a:lnTo>
                        <a:pt x="0" y="161"/>
                      </a:lnTo>
                      <a:lnTo>
                        <a:pt x="14" y="163"/>
                      </a:lnTo>
                      <a:lnTo>
                        <a:pt x="26" y="163"/>
                      </a:lnTo>
                      <a:lnTo>
                        <a:pt x="26" y="161"/>
                      </a:lnTo>
                      <a:lnTo>
                        <a:pt x="28" y="157"/>
                      </a:lnTo>
                      <a:lnTo>
                        <a:pt x="36" y="159"/>
                      </a:lnTo>
                      <a:lnTo>
                        <a:pt x="45" y="157"/>
                      </a:lnTo>
                      <a:lnTo>
                        <a:pt x="49" y="152"/>
                      </a:lnTo>
                      <a:lnTo>
                        <a:pt x="53" y="154"/>
                      </a:lnTo>
                      <a:lnTo>
                        <a:pt x="55" y="154"/>
                      </a:lnTo>
                      <a:lnTo>
                        <a:pt x="61" y="150"/>
                      </a:lnTo>
                      <a:lnTo>
                        <a:pt x="75" y="152"/>
                      </a:lnTo>
                      <a:lnTo>
                        <a:pt x="73" y="157"/>
                      </a:lnTo>
                      <a:lnTo>
                        <a:pt x="71" y="159"/>
                      </a:lnTo>
                      <a:lnTo>
                        <a:pt x="71" y="167"/>
                      </a:lnTo>
                      <a:lnTo>
                        <a:pt x="67" y="167"/>
                      </a:lnTo>
                      <a:lnTo>
                        <a:pt x="73" y="173"/>
                      </a:lnTo>
                      <a:lnTo>
                        <a:pt x="75" y="177"/>
                      </a:lnTo>
                      <a:lnTo>
                        <a:pt x="81" y="177"/>
                      </a:lnTo>
                      <a:lnTo>
                        <a:pt x="83" y="177"/>
                      </a:lnTo>
                      <a:lnTo>
                        <a:pt x="85" y="171"/>
                      </a:lnTo>
                      <a:lnTo>
                        <a:pt x="91" y="167"/>
                      </a:lnTo>
                      <a:lnTo>
                        <a:pt x="99" y="161"/>
                      </a:lnTo>
                      <a:lnTo>
                        <a:pt x="95" y="154"/>
                      </a:lnTo>
                      <a:lnTo>
                        <a:pt x="95" y="152"/>
                      </a:lnTo>
                      <a:lnTo>
                        <a:pt x="101" y="152"/>
                      </a:lnTo>
                      <a:lnTo>
                        <a:pt x="108" y="152"/>
                      </a:lnTo>
                      <a:lnTo>
                        <a:pt x="108" y="154"/>
                      </a:lnTo>
                      <a:lnTo>
                        <a:pt x="105" y="157"/>
                      </a:lnTo>
                      <a:lnTo>
                        <a:pt x="112" y="157"/>
                      </a:lnTo>
                      <a:lnTo>
                        <a:pt x="116" y="152"/>
                      </a:lnTo>
                      <a:lnTo>
                        <a:pt x="118" y="154"/>
                      </a:lnTo>
                      <a:lnTo>
                        <a:pt x="126" y="154"/>
                      </a:lnTo>
                      <a:lnTo>
                        <a:pt x="126" y="152"/>
                      </a:lnTo>
                      <a:lnTo>
                        <a:pt x="130" y="152"/>
                      </a:lnTo>
                      <a:lnTo>
                        <a:pt x="136" y="148"/>
                      </a:lnTo>
                      <a:lnTo>
                        <a:pt x="136" y="157"/>
                      </a:lnTo>
                      <a:lnTo>
                        <a:pt x="138" y="157"/>
                      </a:lnTo>
                      <a:lnTo>
                        <a:pt x="140" y="144"/>
                      </a:lnTo>
                      <a:lnTo>
                        <a:pt x="146" y="142"/>
                      </a:lnTo>
                      <a:lnTo>
                        <a:pt x="148" y="144"/>
                      </a:lnTo>
                      <a:lnTo>
                        <a:pt x="150" y="142"/>
                      </a:lnTo>
                      <a:lnTo>
                        <a:pt x="148" y="142"/>
                      </a:lnTo>
                      <a:lnTo>
                        <a:pt x="150" y="130"/>
                      </a:lnTo>
                      <a:lnTo>
                        <a:pt x="158" y="128"/>
                      </a:lnTo>
                      <a:lnTo>
                        <a:pt x="158" y="130"/>
                      </a:lnTo>
                      <a:lnTo>
                        <a:pt x="158" y="132"/>
                      </a:lnTo>
                      <a:lnTo>
                        <a:pt x="156" y="134"/>
                      </a:lnTo>
                      <a:lnTo>
                        <a:pt x="152" y="140"/>
                      </a:lnTo>
                      <a:lnTo>
                        <a:pt x="152" y="144"/>
                      </a:lnTo>
                      <a:lnTo>
                        <a:pt x="158" y="148"/>
                      </a:lnTo>
                      <a:lnTo>
                        <a:pt x="168" y="130"/>
                      </a:lnTo>
                      <a:lnTo>
                        <a:pt x="168" y="128"/>
                      </a:lnTo>
                      <a:lnTo>
                        <a:pt x="160" y="124"/>
                      </a:lnTo>
                      <a:lnTo>
                        <a:pt x="166" y="122"/>
                      </a:lnTo>
                      <a:lnTo>
                        <a:pt x="164" y="108"/>
                      </a:lnTo>
                      <a:lnTo>
                        <a:pt x="166" y="100"/>
                      </a:lnTo>
                      <a:lnTo>
                        <a:pt x="168" y="90"/>
                      </a:lnTo>
                      <a:lnTo>
                        <a:pt x="168" y="79"/>
                      </a:lnTo>
                      <a:lnTo>
                        <a:pt x="168" y="63"/>
                      </a:lnTo>
                      <a:lnTo>
                        <a:pt x="175" y="63"/>
                      </a:lnTo>
                      <a:lnTo>
                        <a:pt x="175" y="59"/>
                      </a:lnTo>
                      <a:lnTo>
                        <a:pt x="175" y="55"/>
                      </a:lnTo>
                      <a:lnTo>
                        <a:pt x="179" y="55"/>
                      </a:lnTo>
                      <a:lnTo>
                        <a:pt x="179" y="51"/>
                      </a:lnTo>
                      <a:lnTo>
                        <a:pt x="185" y="43"/>
                      </a:lnTo>
                      <a:lnTo>
                        <a:pt x="183" y="24"/>
                      </a:lnTo>
                      <a:lnTo>
                        <a:pt x="179" y="22"/>
                      </a:lnTo>
                      <a:lnTo>
                        <a:pt x="177" y="14"/>
                      </a:lnTo>
                      <a:lnTo>
                        <a:pt x="177" y="10"/>
                      </a:lnTo>
                      <a:lnTo>
                        <a:pt x="175" y="6"/>
                      </a:lnTo>
                      <a:lnTo>
                        <a:pt x="166" y="4"/>
                      </a:lnTo>
                      <a:lnTo>
                        <a:pt x="166" y="2"/>
                      </a:lnTo>
                      <a:lnTo>
                        <a:pt x="164"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086" name="Freeform 801">
                  <a:extLst>
                    <a:ext uri="{FF2B5EF4-FFF2-40B4-BE49-F238E27FC236}">
                      <a16:creationId xmlns:a16="http://schemas.microsoft.com/office/drawing/2014/main" id="{01162A1F-8B87-CC42-960C-742E953234CB}"/>
                    </a:ext>
                  </a:extLst>
                </p:cNvPr>
                <p:cNvSpPr>
                  <a:spLocks/>
                </p:cNvSpPr>
                <p:nvPr/>
              </p:nvSpPr>
              <p:spPr bwMode="gray">
                <a:xfrm>
                  <a:off x="8761413" y="3117850"/>
                  <a:ext cx="155575" cy="150813"/>
                </a:xfrm>
                <a:custGeom>
                  <a:avLst/>
                  <a:gdLst/>
                  <a:ahLst/>
                  <a:cxnLst>
                    <a:cxn ang="0">
                      <a:pos x="33" y="0"/>
                    </a:cxn>
                    <a:cxn ang="0">
                      <a:pos x="27" y="8"/>
                    </a:cxn>
                    <a:cxn ang="0">
                      <a:pos x="29" y="18"/>
                    </a:cxn>
                    <a:cxn ang="0">
                      <a:pos x="33" y="26"/>
                    </a:cxn>
                    <a:cxn ang="0">
                      <a:pos x="29" y="40"/>
                    </a:cxn>
                    <a:cxn ang="0">
                      <a:pos x="25" y="46"/>
                    </a:cxn>
                    <a:cxn ang="0">
                      <a:pos x="27" y="58"/>
                    </a:cxn>
                    <a:cxn ang="0">
                      <a:pos x="25" y="60"/>
                    </a:cxn>
                    <a:cxn ang="0">
                      <a:pos x="16" y="58"/>
                    </a:cxn>
                    <a:cxn ang="0">
                      <a:pos x="8" y="58"/>
                    </a:cxn>
                    <a:cxn ang="0">
                      <a:pos x="8" y="65"/>
                    </a:cxn>
                    <a:cxn ang="0">
                      <a:pos x="0" y="77"/>
                    </a:cxn>
                    <a:cxn ang="0">
                      <a:pos x="6" y="95"/>
                    </a:cxn>
                    <a:cxn ang="0">
                      <a:pos x="10" y="95"/>
                    </a:cxn>
                    <a:cxn ang="0">
                      <a:pos x="25" y="89"/>
                    </a:cxn>
                    <a:cxn ang="0">
                      <a:pos x="14" y="75"/>
                    </a:cxn>
                    <a:cxn ang="0">
                      <a:pos x="20" y="71"/>
                    </a:cxn>
                    <a:cxn ang="0">
                      <a:pos x="25" y="75"/>
                    </a:cxn>
                    <a:cxn ang="0">
                      <a:pos x="29" y="71"/>
                    </a:cxn>
                    <a:cxn ang="0">
                      <a:pos x="35" y="71"/>
                    </a:cxn>
                    <a:cxn ang="0">
                      <a:pos x="37" y="81"/>
                    </a:cxn>
                    <a:cxn ang="0">
                      <a:pos x="63" y="67"/>
                    </a:cxn>
                    <a:cxn ang="0">
                      <a:pos x="77" y="62"/>
                    </a:cxn>
                    <a:cxn ang="0">
                      <a:pos x="83" y="65"/>
                    </a:cxn>
                    <a:cxn ang="0">
                      <a:pos x="92" y="62"/>
                    </a:cxn>
                    <a:cxn ang="0">
                      <a:pos x="98" y="58"/>
                    </a:cxn>
                    <a:cxn ang="0">
                      <a:pos x="94" y="52"/>
                    </a:cxn>
                    <a:cxn ang="0">
                      <a:pos x="90" y="50"/>
                    </a:cxn>
                    <a:cxn ang="0">
                      <a:pos x="83" y="42"/>
                    </a:cxn>
                    <a:cxn ang="0">
                      <a:pos x="75" y="36"/>
                    </a:cxn>
                    <a:cxn ang="0">
                      <a:pos x="61" y="38"/>
                    </a:cxn>
                    <a:cxn ang="0">
                      <a:pos x="53" y="28"/>
                    </a:cxn>
                    <a:cxn ang="0">
                      <a:pos x="39" y="12"/>
                    </a:cxn>
                    <a:cxn ang="0">
                      <a:pos x="33" y="0"/>
                    </a:cxn>
                  </a:cxnLst>
                  <a:rect l="0" t="0" r="r" b="b"/>
                  <a:pathLst>
                    <a:path w="98" h="95">
                      <a:moveTo>
                        <a:pt x="33" y="0"/>
                      </a:moveTo>
                      <a:lnTo>
                        <a:pt x="33" y="0"/>
                      </a:lnTo>
                      <a:lnTo>
                        <a:pt x="27" y="6"/>
                      </a:lnTo>
                      <a:lnTo>
                        <a:pt x="27" y="8"/>
                      </a:lnTo>
                      <a:lnTo>
                        <a:pt x="27" y="12"/>
                      </a:lnTo>
                      <a:lnTo>
                        <a:pt x="29" y="18"/>
                      </a:lnTo>
                      <a:lnTo>
                        <a:pt x="35" y="20"/>
                      </a:lnTo>
                      <a:lnTo>
                        <a:pt x="33" y="26"/>
                      </a:lnTo>
                      <a:lnTo>
                        <a:pt x="29" y="30"/>
                      </a:lnTo>
                      <a:lnTo>
                        <a:pt x="29" y="40"/>
                      </a:lnTo>
                      <a:lnTo>
                        <a:pt x="27" y="42"/>
                      </a:lnTo>
                      <a:lnTo>
                        <a:pt x="25" y="46"/>
                      </a:lnTo>
                      <a:lnTo>
                        <a:pt x="25" y="50"/>
                      </a:lnTo>
                      <a:lnTo>
                        <a:pt x="27" y="58"/>
                      </a:lnTo>
                      <a:lnTo>
                        <a:pt x="27" y="60"/>
                      </a:lnTo>
                      <a:lnTo>
                        <a:pt x="25" y="60"/>
                      </a:lnTo>
                      <a:lnTo>
                        <a:pt x="18" y="60"/>
                      </a:lnTo>
                      <a:lnTo>
                        <a:pt x="16" y="58"/>
                      </a:lnTo>
                      <a:lnTo>
                        <a:pt x="10" y="56"/>
                      </a:lnTo>
                      <a:lnTo>
                        <a:pt x="8" y="58"/>
                      </a:lnTo>
                      <a:lnTo>
                        <a:pt x="10" y="60"/>
                      </a:lnTo>
                      <a:lnTo>
                        <a:pt x="8" y="65"/>
                      </a:lnTo>
                      <a:lnTo>
                        <a:pt x="0" y="69"/>
                      </a:lnTo>
                      <a:lnTo>
                        <a:pt x="0" y="77"/>
                      </a:lnTo>
                      <a:lnTo>
                        <a:pt x="6" y="81"/>
                      </a:lnTo>
                      <a:lnTo>
                        <a:pt x="6" y="95"/>
                      </a:lnTo>
                      <a:lnTo>
                        <a:pt x="8" y="95"/>
                      </a:lnTo>
                      <a:lnTo>
                        <a:pt x="10" y="95"/>
                      </a:lnTo>
                      <a:lnTo>
                        <a:pt x="16" y="89"/>
                      </a:lnTo>
                      <a:lnTo>
                        <a:pt x="25" y="89"/>
                      </a:lnTo>
                      <a:lnTo>
                        <a:pt x="14" y="81"/>
                      </a:lnTo>
                      <a:lnTo>
                        <a:pt x="14" y="75"/>
                      </a:lnTo>
                      <a:lnTo>
                        <a:pt x="16" y="71"/>
                      </a:lnTo>
                      <a:lnTo>
                        <a:pt x="20" y="71"/>
                      </a:lnTo>
                      <a:lnTo>
                        <a:pt x="24" y="75"/>
                      </a:lnTo>
                      <a:lnTo>
                        <a:pt x="25" y="75"/>
                      </a:lnTo>
                      <a:lnTo>
                        <a:pt x="27" y="71"/>
                      </a:lnTo>
                      <a:lnTo>
                        <a:pt x="29" y="71"/>
                      </a:lnTo>
                      <a:lnTo>
                        <a:pt x="33" y="71"/>
                      </a:lnTo>
                      <a:lnTo>
                        <a:pt x="35" y="71"/>
                      </a:lnTo>
                      <a:lnTo>
                        <a:pt x="37" y="77"/>
                      </a:lnTo>
                      <a:lnTo>
                        <a:pt x="37" y="81"/>
                      </a:lnTo>
                      <a:lnTo>
                        <a:pt x="57" y="81"/>
                      </a:lnTo>
                      <a:lnTo>
                        <a:pt x="63" y="67"/>
                      </a:lnTo>
                      <a:lnTo>
                        <a:pt x="71" y="65"/>
                      </a:lnTo>
                      <a:lnTo>
                        <a:pt x="77" y="62"/>
                      </a:lnTo>
                      <a:lnTo>
                        <a:pt x="81" y="67"/>
                      </a:lnTo>
                      <a:lnTo>
                        <a:pt x="83" y="65"/>
                      </a:lnTo>
                      <a:lnTo>
                        <a:pt x="83" y="62"/>
                      </a:lnTo>
                      <a:lnTo>
                        <a:pt x="92" y="62"/>
                      </a:lnTo>
                      <a:lnTo>
                        <a:pt x="98" y="60"/>
                      </a:lnTo>
                      <a:lnTo>
                        <a:pt x="98" y="58"/>
                      </a:lnTo>
                      <a:lnTo>
                        <a:pt x="94" y="56"/>
                      </a:lnTo>
                      <a:lnTo>
                        <a:pt x="94" y="52"/>
                      </a:lnTo>
                      <a:lnTo>
                        <a:pt x="90" y="52"/>
                      </a:lnTo>
                      <a:lnTo>
                        <a:pt x="90" y="50"/>
                      </a:lnTo>
                      <a:lnTo>
                        <a:pt x="92" y="42"/>
                      </a:lnTo>
                      <a:lnTo>
                        <a:pt x="83" y="42"/>
                      </a:lnTo>
                      <a:lnTo>
                        <a:pt x="81" y="40"/>
                      </a:lnTo>
                      <a:lnTo>
                        <a:pt x="75" y="36"/>
                      </a:lnTo>
                      <a:lnTo>
                        <a:pt x="67" y="38"/>
                      </a:lnTo>
                      <a:lnTo>
                        <a:pt x="61" y="38"/>
                      </a:lnTo>
                      <a:lnTo>
                        <a:pt x="57" y="38"/>
                      </a:lnTo>
                      <a:lnTo>
                        <a:pt x="53" y="28"/>
                      </a:lnTo>
                      <a:lnTo>
                        <a:pt x="47" y="16"/>
                      </a:lnTo>
                      <a:lnTo>
                        <a:pt x="39" y="12"/>
                      </a:lnTo>
                      <a:lnTo>
                        <a:pt x="37" y="6"/>
                      </a:lnTo>
                      <a:lnTo>
                        <a:pt x="33" y="0"/>
                      </a:lnTo>
                      <a:close/>
                    </a:path>
                  </a:pathLst>
                </a:custGeom>
                <a:grpFill/>
                <a:ln w="9525">
                  <a:noFill/>
                  <a:round/>
                  <a:headEnd/>
                  <a:tailEnd/>
                </a:ln>
              </p:spPr>
              <p:txBody>
                <a:bodyPr/>
                <a:lstStyle/>
                <a:p>
                  <a:pPr defTabSz="685558">
                    <a:defRPr/>
                  </a:pPr>
                  <a:endParaRPr lang="en-GB" sz="1350">
                    <a:solidFill>
                      <a:prstClr val="black"/>
                    </a:solidFill>
                  </a:endParaRPr>
                </a:p>
              </p:txBody>
            </p:sp>
          </p:grpSp>
          <p:sp>
            <p:nvSpPr>
              <p:cNvPr id="1074" name="Freeform 802">
                <a:extLst>
                  <a:ext uri="{FF2B5EF4-FFF2-40B4-BE49-F238E27FC236}">
                    <a16:creationId xmlns:a16="http://schemas.microsoft.com/office/drawing/2014/main" id="{6AB81C38-3633-FB47-8045-DA56D1D65F2D}"/>
                  </a:ext>
                </a:extLst>
              </p:cNvPr>
              <p:cNvSpPr>
                <a:spLocks/>
              </p:cNvSpPr>
              <p:nvPr/>
            </p:nvSpPr>
            <p:spPr bwMode="gray">
              <a:xfrm>
                <a:off x="8761413" y="3117850"/>
                <a:ext cx="155575" cy="150813"/>
              </a:xfrm>
              <a:custGeom>
                <a:avLst/>
                <a:gdLst/>
                <a:ahLst/>
                <a:cxnLst>
                  <a:cxn ang="0">
                    <a:pos x="33" y="0"/>
                  </a:cxn>
                  <a:cxn ang="0">
                    <a:pos x="27" y="8"/>
                  </a:cxn>
                  <a:cxn ang="0">
                    <a:pos x="29" y="18"/>
                  </a:cxn>
                  <a:cxn ang="0">
                    <a:pos x="33" y="26"/>
                  </a:cxn>
                  <a:cxn ang="0">
                    <a:pos x="29" y="40"/>
                  </a:cxn>
                  <a:cxn ang="0">
                    <a:pos x="25" y="46"/>
                  </a:cxn>
                  <a:cxn ang="0">
                    <a:pos x="27" y="58"/>
                  </a:cxn>
                  <a:cxn ang="0">
                    <a:pos x="25" y="60"/>
                  </a:cxn>
                  <a:cxn ang="0">
                    <a:pos x="16" y="58"/>
                  </a:cxn>
                  <a:cxn ang="0">
                    <a:pos x="8" y="58"/>
                  </a:cxn>
                  <a:cxn ang="0">
                    <a:pos x="8" y="65"/>
                  </a:cxn>
                  <a:cxn ang="0">
                    <a:pos x="0" y="77"/>
                  </a:cxn>
                  <a:cxn ang="0">
                    <a:pos x="6" y="95"/>
                  </a:cxn>
                  <a:cxn ang="0">
                    <a:pos x="10" y="95"/>
                  </a:cxn>
                  <a:cxn ang="0">
                    <a:pos x="25" y="89"/>
                  </a:cxn>
                  <a:cxn ang="0">
                    <a:pos x="14" y="75"/>
                  </a:cxn>
                  <a:cxn ang="0">
                    <a:pos x="20" y="71"/>
                  </a:cxn>
                  <a:cxn ang="0">
                    <a:pos x="25" y="75"/>
                  </a:cxn>
                  <a:cxn ang="0">
                    <a:pos x="29" y="71"/>
                  </a:cxn>
                  <a:cxn ang="0">
                    <a:pos x="35" y="71"/>
                  </a:cxn>
                  <a:cxn ang="0">
                    <a:pos x="37" y="81"/>
                  </a:cxn>
                  <a:cxn ang="0">
                    <a:pos x="63" y="67"/>
                  </a:cxn>
                  <a:cxn ang="0">
                    <a:pos x="77" y="62"/>
                  </a:cxn>
                  <a:cxn ang="0">
                    <a:pos x="83" y="65"/>
                  </a:cxn>
                  <a:cxn ang="0">
                    <a:pos x="92" y="62"/>
                  </a:cxn>
                  <a:cxn ang="0">
                    <a:pos x="98" y="58"/>
                  </a:cxn>
                  <a:cxn ang="0">
                    <a:pos x="94" y="52"/>
                  </a:cxn>
                  <a:cxn ang="0">
                    <a:pos x="90" y="50"/>
                  </a:cxn>
                  <a:cxn ang="0">
                    <a:pos x="83" y="42"/>
                  </a:cxn>
                  <a:cxn ang="0">
                    <a:pos x="75" y="36"/>
                  </a:cxn>
                  <a:cxn ang="0">
                    <a:pos x="61" y="38"/>
                  </a:cxn>
                  <a:cxn ang="0">
                    <a:pos x="53" y="28"/>
                  </a:cxn>
                  <a:cxn ang="0">
                    <a:pos x="39" y="12"/>
                  </a:cxn>
                  <a:cxn ang="0">
                    <a:pos x="33" y="0"/>
                  </a:cxn>
                </a:cxnLst>
                <a:rect l="0" t="0" r="r" b="b"/>
                <a:pathLst>
                  <a:path w="98" h="95">
                    <a:moveTo>
                      <a:pt x="33" y="0"/>
                    </a:moveTo>
                    <a:lnTo>
                      <a:pt x="33" y="0"/>
                    </a:lnTo>
                    <a:lnTo>
                      <a:pt x="27" y="6"/>
                    </a:lnTo>
                    <a:lnTo>
                      <a:pt x="27" y="8"/>
                    </a:lnTo>
                    <a:lnTo>
                      <a:pt x="27" y="12"/>
                    </a:lnTo>
                    <a:lnTo>
                      <a:pt x="29" y="18"/>
                    </a:lnTo>
                    <a:lnTo>
                      <a:pt x="35" y="20"/>
                    </a:lnTo>
                    <a:lnTo>
                      <a:pt x="33" y="26"/>
                    </a:lnTo>
                    <a:lnTo>
                      <a:pt x="29" y="30"/>
                    </a:lnTo>
                    <a:lnTo>
                      <a:pt x="29" y="40"/>
                    </a:lnTo>
                    <a:lnTo>
                      <a:pt x="27" y="42"/>
                    </a:lnTo>
                    <a:lnTo>
                      <a:pt x="25" y="46"/>
                    </a:lnTo>
                    <a:lnTo>
                      <a:pt x="25" y="50"/>
                    </a:lnTo>
                    <a:lnTo>
                      <a:pt x="27" y="58"/>
                    </a:lnTo>
                    <a:lnTo>
                      <a:pt x="27" y="60"/>
                    </a:lnTo>
                    <a:lnTo>
                      <a:pt x="25" y="60"/>
                    </a:lnTo>
                    <a:lnTo>
                      <a:pt x="18" y="60"/>
                    </a:lnTo>
                    <a:lnTo>
                      <a:pt x="16" y="58"/>
                    </a:lnTo>
                    <a:lnTo>
                      <a:pt x="10" y="56"/>
                    </a:lnTo>
                    <a:lnTo>
                      <a:pt x="8" y="58"/>
                    </a:lnTo>
                    <a:lnTo>
                      <a:pt x="10" y="60"/>
                    </a:lnTo>
                    <a:lnTo>
                      <a:pt x="8" y="65"/>
                    </a:lnTo>
                    <a:lnTo>
                      <a:pt x="0" y="69"/>
                    </a:lnTo>
                    <a:lnTo>
                      <a:pt x="0" y="77"/>
                    </a:lnTo>
                    <a:lnTo>
                      <a:pt x="6" y="81"/>
                    </a:lnTo>
                    <a:lnTo>
                      <a:pt x="6" y="95"/>
                    </a:lnTo>
                    <a:lnTo>
                      <a:pt x="8" y="95"/>
                    </a:lnTo>
                    <a:lnTo>
                      <a:pt x="10" y="95"/>
                    </a:lnTo>
                    <a:lnTo>
                      <a:pt x="16" y="89"/>
                    </a:lnTo>
                    <a:lnTo>
                      <a:pt x="25" y="89"/>
                    </a:lnTo>
                    <a:lnTo>
                      <a:pt x="14" y="81"/>
                    </a:lnTo>
                    <a:lnTo>
                      <a:pt x="14" y="75"/>
                    </a:lnTo>
                    <a:lnTo>
                      <a:pt x="16" y="71"/>
                    </a:lnTo>
                    <a:lnTo>
                      <a:pt x="20" y="71"/>
                    </a:lnTo>
                    <a:lnTo>
                      <a:pt x="24" y="75"/>
                    </a:lnTo>
                    <a:lnTo>
                      <a:pt x="25" y="75"/>
                    </a:lnTo>
                    <a:lnTo>
                      <a:pt x="27" y="71"/>
                    </a:lnTo>
                    <a:lnTo>
                      <a:pt x="29" y="71"/>
                    </a:lnTo>
                    <a:lnTo>
                      <a:pt x="33" y="71"/>
                    </a:lnTo>
                    <a:lnTo>
                      <a:pt x="35" y="71"/>
                    </a:lnTo>
                    <a:lnTo>
                      <a:pt x="37" y="77"/>
                    </a:lnTo>
                    <a:lnTo>
                      <a:pt x="37" y="81"/>
                    </a:lnTo>
                    <a:lnTo>
                      <a:pt x="57" y="81"/>
                    </a:lnTo>
                    <a:lnTo>
                      <a:pt x="63" y="67"/>
                    </a:lnTo>
                    <a:lnTo>
                      <a:pt x="71" y="65"/>
                    </a:lnTo>
                    <a:lnTo>
                      <a:pt x="77" y="62"/>
                    </a:lnTo>
                    <a:lnTo>
                      <a:pt x="81" y="67"/>
                    </a:lnTo>
                    <a:lnTo>
                      <a:pt x="83" y="65"/>
                    </a:lnTo>
                    <a:lnTo>
                      <a:pt x="83" y="62"/>
                    </a:lnTo>
                    <a:lnTo>
                      <a:pt x="92" y="62"/>
                    </a:lnTo>
                    <a:lnTo>
                      <a:pt x="98" y="60"/>
                    </a:lnTo>
                    <a:lnTo>
                      <a:pt x="98" y="58"/>
                    </a:lnTo>
                    <a:lnTo>
                      <a:pt x="94" y="56"/>
                    </a:lnTo>
                    <a:lnTo>
                      <a:pt x="94" y="52"/>
                    </a:lnTo>
                    <a:lnTo>
                      <a:pt x="90" y="52"/>
                    </a:lnTo>
                    <a:lnTo>
                      <a:pt x="90" y="50"/>
                    </a:lnTo>
                    <a:lnTo>
                      <a:pt x="92" y="42"/>
                    </a:lnTo>
                    <a:lnTo>
                      <a:pt x="83" y="42"/>
                    </a:lnTo>
                    <a:lnTo>
                      <a:pt x="81" y="40"/>
                    </a:lnTo>
                    <a:lnTo>
                      <a:pt x="75" y="36"/>
                    </a:lnTo>
                    <a:lnTo>
                      <a:pt x="67" y="38"/>
                    </a:lnTo>
                    <a:lnTo>
                      <a:pt x="61" y="38"/>
                    </a:lnTo>
                    <a:lnTo>
                      <a:pt x="57" y="38"/>
                    </a:lnTo>
                    <a:lnTo>
                      <a:pt x="53" y="28"/>
                    </a:lnTo>
                    <a:lnTo>
                      <a:pt x="47" y="16"/>
                    </a:lnTo>
                    <a:lnTo>
                      <a:pt x="39" y="12"/>
                    </a:lnTo>
                    <a:lnTo>
                      <a:pt x="37" y="6"/>
                    </a:lnTo>
                    <a:lnTo>
                      <a:pt x="33"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grpSp>
        <p:sp>
          <p:nvSpPr>
            <p:cNvPr id="1053" name="Freeform 803">
              <a:extLst>
                <a:ext uri="{FF2B5EF4-FFF2-40B4-BE49-F238E27FC236}">
                  <a16:creationId xmlns:a16="http://schemas.microsoft.com/office/drawing/2014/main" id="{D3A48C7B-7203-BA44-8410-C81E1EF5ED7C}"/>
                </a:ext>
              </a:extLst>
            </p:cNvPr>
            <p:cNvSpPr>
              <a:spLocks/>
            </p:cNvSpPr>
            <p:nvPr/>
          </p:nvSpPr>
          <p:spPr bwMode="gray">
            <a:xfrm>
              <a:off x="3506789" y="5680069"/>
              <a:ext cx="147637" cy="171451"/>
            </a:xfrm>
            <a:custGeom>
              <a:avLst/>
              <a:gdLst/>
              <a:ahLst/>
              <a:cxnLst>
                <a:cxn ang="0">
                  <a:pos x="85" y="75"/>
                </a:cxn>
                <a:cxn ang="0">
                  <a:pos x="85" y="73"/>
                </a:cxn>
                <a:cxn ang="0">
                  <a:pos x="93" y="59"/>
                </a:cxn>
                <a:cxn ang="0">
                  <a:pos x="89" y="59"/>
                </a:cxn>
                <a:cxn ang="0">
                  <a:pos x="85" y="55"/>
                </a:cxn>
                <a:cxn ang="0">
                  <a:pos x="79" y="49"/>
                </a:cxn>
                <a:cxn ang="0">
                  <a:pos x="77" y="45"/>
                </a:cxn>
                <a:cxn ang="0">
                  <a:pos x="75" y="41"/>
                </a:cxn>
                <a:cxn ang="0">
                  <a:pos x="71" y="39"/>
                </a:cxn>
                <a:cxn ang="0">
                  <a:pos x="63" y="37"/>
                </a:cxn>
                <a:cxn ang="0">
                  <a:pos x="59" y="32"/>
                </a:cxn>
                <a:cxn ang="0">
                  <a:pos x="53" y="26"/>
                </a:cxn>
                <a:cxn ang="0">
                  <a:pos x="51" y="24"/>
                </a:cxn>
                <a:cxn ang="0">
                  <a:pos x="49" y="24"/>
                </a:cxn>
                <a:cxn ang="0">
                  <a:pos x="45" y="24"/>
                </a:cxn>
                <a:cxn ang="0">
                  <a:pos x="43" y="22"/>
                </a:cxn>
                <a:cxn ang="0">
                  <a:pos x="40" y="12"/>
                </a:cxn>
                <a:cxn ang="0">
                  <a:pos x="26" y="0"/>
                </a:cxn>
                <a:cxn ang="0">
                  <a:pos x="14" y="6"/>
                </a:cxn>
                <a:cxn ang="0">
                  <a:pos x="10" y="8"/>
                </a:cxn>
                <a:cxn ang="0">
                  <a:pos x="8" y="14"/>
                </a:cxn>
                <a:cxn ang="0">
                  <a:pos x="8" y="20"/>
                </a:cxn>
                <a:cxn ang="0">
                  <a:pos x="8" y="24"/>
                </a:cxn>
                <a:cxn ang="0">
                  <a:pos x="6" y="26"/>
                </a:cxn>
                <a:cxn ang="0">
                  <a:pos x="6" y="30"/>
                </a:cxn>
                <a:cxn ang="0">
                  <a:pos x="2" y="32"/>
                </a:cxn>
                <a:cxn ang="0">
                  <a:pos x="2" y="37"/>
                </a:cxn>
                <a:cxn ang="0">
                  <a:pos x="2" y="41"/>
                </a:cxn>
                <a:cxn ang="0">
                  <a:pos x="0" y="45"/>
                </a:cxn>
                <a:cxn ang="0">
                  <a:pos x="0" y="47"/>
                </a:cxn>
                <a:cxn ang="0">
                  <a:pos x="0" y="57"/>
                </a:cxn>
                <a:cxn ang="0">
                  <a:pos x="0" y="63"/>
                </a:cxn>
                <a:cxn ang="0">
                  <a:pos x="0" y="77"/>
                </a:cxn>
                <a:cxn ang="0">
                  <a:pos x="0" y="85"/>
                </a:cxn>
                <a:cxn ang="0">
                  <a:pos x="2" y="93"/>
                </a:cxn>
                <a:cxn ang="0">
                  <a:pos x="6" y="93"/>
                </a:cxn>
                <a:cxn ang="0">
                  <a:pos x="10" y="97"/>
                </a:cxn>
                <a:cxn ang="0">
                  <a:pos x="16" y="97"/>
                </a:cxn>
                <a:cxn ang="0">
                  <a:pos x="20" y="102"/>
                </a:cxn>
                <a:cxn ang="0">
                  <a:pos x="24" y="102"/>
                </a:cxn>
                <a:cxn ang="0">
                  <a:pos x="32" y="106"/>
                </a:cxn>
                <a:cxn ang="0">
                  <a:pos x="32" y="108"/>
                </a:cxn>
                <a:cxn ang="0">
                  <a:pos x="40" y="106"/>
                </a:cxn>
                <a:cxn ang="0">
                  <a:pos x="42" y="106"/>
                </a:cxn>
                <a:cxn ang="0">
                  <a:pos x="49" y="106"/>
                </a:cxn>
                <a:cxn ang="0">
                  <a:pos x="51" y="108"/>
                </a:cxn>
                <a:cxn ang="0">
                  <a:pos x="63" y="106"/>
                </a:cxn>
                <a:cxn ang="0">
                  <a:pos x="75" y="100"/>
                </a:cxn>
                <a:cxn ang="0">
                  <a:pos x="75" y="99"/>
                </a:cxn>
                <a:cxn ang="0">
                  <a:pos x="79" y="91"/>
                </a:cxn>
                <a:cxn ang="0">
                  <a:pos x="83" y="83"/>
                </a:cxn>
                <a:cxn ang="0">
                  <a:pos x="87" y="77"/>
                </a:cxn>
                <a:cxn ang="0">
                  <a:pos x="85" y="75"/>
                </a:cxn>
                <a:cxn ang="0">
                  <a:pos x="85" y="75"/>
                </a:cxn>
              </a:cxnLst>
              <a:rect l="0" t="0" r="r" b="b"/>
              <a:pathLst>
                <a:path w="93" h="108">
                  <a:moveTo>
                    <a:pt x="85" y="75"/>
                  </a:moveTo>
                  <a:lnTo>
                    <a:pt x="85" y="73"/>
                  </a:lnTo>
                  <a:lnTo>
                    <a:pt x="93" y="59"/>
                  </a:lnTo>
                  <a:lnTo>
                    <a:pt x="89" y="59"/>
                  </a:lnTo>
                  <a:lnTo>
                    <a:pt x="85" y="55"/>
                  </a:lnTo>
                  <a:lnTo>
                    <a:pt x="79" y="49"/>
                  </a:lnTo>
                  <a:lnTo>
                    <a:pt x="77" y="45"/>
                  </a:lnTo>
                  <a:lnTo>
                    <a:pt x="75" y="41"/>
                  </a:lnTo>
                  <a:lnTo>
                    <a:pt x="71" y="39"/>
                  </a:lnTo>
                  <a:lnTo>
                    <a:pt x="63" y="37"/>
                  </a:lnTo>
                  <a:lnTo>
                    <a:pt x="59" y="32"/>
                  </a:lnTo>
                  <a:lnTo>
                    <a:pt x="53" y="26"/>
                  </a:lnTo>
                  <a:lnTo>
                    <a:pt x="51" y="24"/>
                  </a:lnTo>
                  <a:lnTo>
                    <a:pt x="49" y="24"/>
                  </a:lnTo>
                  <a:lnTo>
                    <a:pt x="45" y="24"/>
                  </a:lnTo>
                  <a:lnTo>
                    <a:pt x="43" y="22"/>
                  </a:lnTo>
                  <a:lnTo>
                    <a:pt x="40" y="12"/>
                  </a:lnTo>
                  <a:lnTo>
                    <a:pt x="26" y="0"/>
                  </a:lnTo>
                  <a:lnTo>
                    <a:pt x="14" y="6"/>
                  </a:lnTo>
                  <a:lnTo>
                    <a:pt x="10" y="8"/>
                  </a:lnTo>
                  <a:lnTo>
                    <a:pt x="8" y="14"/>
                  </a:lnTo>
                  <a:lnTo>
                    <a:pt x="8" y="20"/>
                  </a:lnTo>
                  <a:lnTo>
                    <a:pt x="8" y="24"/>
                  </a:lnTo>
                  <a:lnTo>
                    <a:pt x="6" y="26"/>
                  </a:lnTo>
                  <a:lnTo>
                    <a:pt x="6" y="30"/>
                  </a:lnTo>
                  <a:lnTo>
                    <a:pt x="2" y="32"/>
                  </a:lnTo>
                  <a:lnTo>
                    <a:pt x="2" y="37"/>
                  </a:lnTo>
                  <a:lnTo>
                    <a:pt x="2" y="41"/>
                  </a:lnTo>
                  <a:lnTo>
                    <a:pt x="0" y="45"/>
                  </a:lnTo>
                  <a:lnTo>
                    <a:pt x="0" y="47"/>
                  </a:lnTo>
                  <a:lnTo>
                    <a:pt x="0" y="57"/>
                  </a:lnTo>
                  <a:lnTo>
                    <a:pt x="0" y="63"/>
                  </a:lnTo>
                  <a:lnTo>
                    <a:pt x="0" y="77"/>
                  </a:lnTo>
                  <a:lnTo>
                    <a:pt x="0" y="85"/>
                  </a:lnTo>
                  <a:lnTo>
                    <a:pt x="2" y="93"/>
                  </a:lnTo>
                  <a:lnTo>
                    <a:pt x="6" y="93"/>
                  </a:lnTo>
                  <a:lnTo>
                    <a:pt x="10" y="97"/>
                  </a:lnTo>
                  <a:lnTo>
                    <a:pt x="16" y="97"/>
                  </a:lnTo>
                  <a:lnTo>
                    <a:pt x="20" y="102"/>
                  </a:lnTo>
                  <a:lnTo>
                    <a:pt x="24" y="102"/>
                  </a:lnTo>
                  <a:lnTo>
                    <a:pt x="32" y="106"/>
                  </a:lnTo>
                  <a:lnTo>
                    <a:pt x="32" y="108"/>
                  </a:lnTo>
                  <a:lnTo>
                    <a:pt x="40" y="106"/>
                  </a:lnTo>
                  <a:lnTo>
                    <a:pt x="42" y="106"/>
                  </a:lnTo>
                  <a:lnTo>
                    <a:pt x="49" y="106"/>
                  </a:lnTo>
                  <a:lnTo>
                    <a:pt x="51" y="108"/>
                  </a:lnTo>
                  <a:lnTo>
                    <a:pt x="63" y="106"/>
                  </a:lnTo>
                  <a:lnTo>
                    <a:pt x="75" y="100"/>
                  </a:lnTo>
                  <a:lnTo>
                    <a:pt x="75" y="99"/>
                  </a:lnTo>
                  <a:lnTo>
                    <a:pt x="79" y="91"/>
                  </a:lnTo>
                  <a:lnTo>
                    <a:pt x="83" y="83"/>
                  </a:lnTo>
                  <a:lnTo>
                    <a:pt x="87" y="77"/>
                  </a:lnTo>
                  <a:lnTo>
                    <a:pt x="85" y="75"/>
                  </a:lnTo>
                  <a:lnTo>
                    <a:pt x="85" y="75"/>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054" name="Freeform 804">
              <a:extLst>
                <a:ext uri="{FF2B5EF4-FFF2-40B4-BE49-F238E27FC236}">
                  <a16:creationId xmlns:a16="http://schemas.microsoft.com/office/drawing/2014/main" id="{E513D3CA-F1FF-1244-9B11-D8704AE4521B}"/>
                </a:ext>
              </a:extLst>
            </p:cNvPr>
            <p:cNvSpPr>
              <a:spLocks/>
            </p:cNvSpPr>
            <p:nvPr/>
          </p:nvSpPr>
          <p:spPr bwMode="gray">
            <a:xfrm>
              <a:off x="6546851" y="3121021"/>
              <a:ext cx="441325" cy="312738"/>
            </a:xfrm>
            <a:custGeom>
              <a:avLst/>
              <a:gdLst/>
              <a:ahLst/>
              <a:cxnLst>
                <a:cxn ang="0">
                  <a:pos x="242" y="75"/>
                </a:cxn>
                <a:cxn ang="0">
                  <a:pos x="223" y="79"/>
                </a:cxn>
                <a:cxn ang="0">
                  <a:pos x="213" y="87"/>
                </a:cxn>
                <a:cxn ang="0">
                  <a:pos x="197" y="99"/>
                </a:cxn>
                <a:cxn ang="0">
                  <a:pos x="191" y="99"/>
                </a:cxn>
                <a:cxn ang="0">
                  <a:pos x="164" y="93"/>
                </a:cxn>
                <a:cxn ang="0">
                  <a:pos x="160" y="85"/>
                </a:cxn>
                <a:cxn ang="0">
                  <a:pos x="154" y="77"/>
                </a:cxn>
                <a:cxn ang="0">
                  <a:pos x="136" y="69"/>
                </a:cxn>
                <a:cxn ang="0">
                  <a:pos x="95" y="46"/>
                </a:cxn>
                <a:cxn ang="0">
                  <a:pos x="83" y="44"/>
                </a:cxn>
                <a:cxn ang="0">
                  <a:pos x="65" y="48"/>
                </a:cxn>
                <a:cxn ang="0">
                  <a:pos x="57" y="50"/>
                </a:cxn>
                <a:cxn ang="0">
                  <a:pos x="55" y="50"/>
                </a:cxn>
                <a:cxn ang="0">
                  <a:pos x="37" y="38"/>
                </a:cxn>
                <a:cxn ang="0">
                  <a:pos x="36" y="26"/>
                </a:cxn>
                <a:cxn ang="0">
                  <a:pos x="43" y="2"/>
                </a:cxn>
                <a:cxn ang="0">
                  <a:pos x="10" y="8"/>
                </a:cxn>
                <a:cxn ang="0">
                  <a:pos x="18" y="89"/>
                </a:cxn>
                <a:cxn ang="0">
                  <a:pos x="28" y="75"/>
                </a:cxn>
                <a:cxn ang="0">
                  <a:pos x="45" y="67"/>
                </a:cxn>
                <a:cxn ang="0">
                  <a:pos x="61" y="99"/>
                </a:cxn>
                <a:cxn ang="0">
                  <a:pos x="75" y="105"/>
                </a:cxn>
                <a:cxn ang="0">
                  <a:pos x="102" y="113"/>
                </a:cxn>
                <a:cxn ang="0">
                  <a:pos x="116" y="138"/>
                </a:cxn>
                <a:cxn ang="0">
                  <a:pos x="140" y="162"/>
                </a:cxn>
                <a:cxn ang="0">
                  <a:pos x="168" y="168"/>
                </a:cxn>
                <a:cxn ang="0">
                  <a:pos x="168" y="182"/>
                </a:cxn>
                <a:cxn ang="0">
                  <a:pos x="187" y="195"/>
                </a:cxn>
                <a:cxn ang="0">
                  <a:pos x="203" y="182"/>
                </a:cxn>
                <a:cxn ang="0">
                  <a:pos x="201" y="168"/>
                </a:cxn>
                <a:cxn ang="0">
                  <a:pos x="195" y="158"/>
                </a:cxn>
                <a:cxn ang="0">
                  <a:pos x="185" y="148"/>
                </a:cxn>
                <a:cxn ang="0">
                  <a:pos x="197" y="146"/>
                </a:cxn>
                <a:cxn ang="0">
                  <a:pos x="213" y="136"/>
                </a:cxn>
                <a:cxn ang="0">
                  <a:pos x="213" y="128"/>
                </a:cxn>
                <a:cxn ang="0">
                  <a:pos x="215" y="119"/>
                </a:cxn>
                <a:cxn ang="0">
                  <a:pos x="221" y="109"/>
                </a:cxn>
                <a:cxn ang="0">
                  <a:pos x="233" y="115"/>
                </a:cxn>
                <a:cxn ang="0">
                  <a:pos x="246" y="117"/>
                </a:cxn>
                <a:cxn ang="0">
                  <a:pos x="242" y="128"/>
                </a:cxn>
                <a:cxn ang="0">
                  <a:pos x="260" y="125"/>
                </a:cxn>
                <a:cxn ang="0">
                  <a:pos x="278" y="107"/>
                </a:cxn>
                <a:cxn ang="0">
                  <a:pos x="262" y="101"/>
                </a:cxn>
                <a:cxn ang="0">
                  <a:pos x="256" y="95"/>
                </a:cxn>
                <a:cxn ang="0">
                  <a:pos x="242" y="95"/>
                </a:cxn>
                <a:cxn ang="0">
                  <a:pos x="238" y="89"/>
                </a:cxn>
                <a:cxn ang="0">
                  <a:pos x="250" y="75"/>
                </a:cxn>
                <a:cxn ang="0">
                  <a:pos x="250" y="73"/>
                </a:cxn>
              </a:cxnLst>
              <a:rect l="0" t="0" r="r" b="b"/>
              <a:pathLst>
                <a:path w="278" h="197">
                  <a:moveTo>
                    <a:pt x="250" y="73"/>
                  </a:moveTo>
                  <a:lnTo>
                    <a:pt x="250" y="73"/>
                  </a:lnTo>
                  <a:lnTo>
                    <a:pt x="248" y="73"/>
                  </a:lnTo>
                  <a:lnTo>
                    <a:pt x="242" y="75"/>
                  </a:lnTo>
                  <a:lnTo>
                    <a:pt x="238" y="77"/>
                  </a:lnTo>
                  <a:lnTo>
                    <a:pt x="233" y="77"/>
                  </a:lnTo>
                  <a:lnTo>
                    <a:pt x="225" y="79"/>
                  </a:lnTo>
                  <a:lnTo>
                    <a:pt x="223" y="79"/>
                  </a:lnTo>
                  <a:lnTo>
                    <a:pt x="223" y="83"/>
                  </a:lnTo>
                  <a:lnTo>
                    <a:pt x="221" y="85"/>
                  </a:lnTo>
                  <a:lnTo>
                    <a:pt x="219" y="85"/>
                  </a:lnTo>
                  <a:lnTo>
                    <a:pt x="213" y="87"/>
                  </a:lnTo>
                  <a:lnTo>
                    <a:pt x="211" y="89"/>
                  </a:lnTo>
                  <a:lnTo>
                    <a:pt x="209" y="93"/>
                  </a:lnTo>
                  <a:lnTo>
                    <a:pt x="209" y="97"/>
                  </a:lnTo>
                  <a:lnTo>
                    <a:pt x="197" y="99"/>
                  </a:lnTo>
                  <a:lnTo>
                    <a:pt x="197" y="105"/>
                  </a:lnTo>
                  <a:lnTo>
                    <a:pt x="191" y="107"/>
                  </a:lnTo>
                  <a:lnTo>
                    <a:pt x="191" y="105"/>
                  </a:lnTo>
                  <a:lnTo>
                    <a:pt x="191" y="99"/>
                  </a:lnTo>
                  <a:lnTo>
                    <a:pt x="183" y="95"/>
                  </a:lnTo>
                  <a:lnTo>
                    <a:pt x="177" y="95"/>
                  </a:lnTo>
                  <a:lnTo>
                    <a:pt x="169" y="95"/>
                  </a:lnTo>
                  <a:lnTo>
                    <a:pt x="164" y="93"/>
                  </a:lnTo>
                  <a:lnTo>
                    <a:pt x="160" y="93"/>
                  </a:lnTo>
                  <a:lnTo>
                    <a:pt x="160" y="89"/>
                  </a:lnTo>
                  <a:lnTo>
                    <a:pt x="164" y="85"/>
                  </a:lnTo>
                  <a:lnTo>
                    <a:pt x="160" y="85"/>
                  </a:lnTo>
                  <a:lnTo>
                    <a:pt x="160" y="83"/>
                  </a:lnTo>
                  <a:lnTo>
                    <a:pt x="158" y="83"/>
                  </a:lnTo>
                  <a:lnTo>
                    <a:pt x="158" y="77"/>
                  </a:lnTo>
                  <a:lnTo>
                    <a:pt x="154" y="77"/>
                  </a:lnTo>
                  <a:lnTo>
                    <a:pt x="148" y="77"/>
                  </a:lnTo>
                  <a:lnTo>
                    <a:pt x="142" y="75"/>
                  </a:lnTo>
                  <a:lnTo>
                    <a:pt x="138" y="65"/>
                  </a:lnTo>
                  <a:lnTo>
                    <a:pt x="136" y="69"/>
                  </a:lnTo>
                  <a:lnTo>
                    <a:pt x="116" y="65"/>
                  </a:lnTo>
                  <a:lnTo>
                    <a:pt x="102" y="65"/>
                  </a:lnTo>
                  <a:lnTo>
                    <a:pt x="99" y="65"/>
                  </a:lnTo>
                  <a:lnTo>
                    <a:pt x="95" y="46"/>
                  </a:lnTo>
                  <a:lnTo>
                    <a:pt x="93" y="40"/>
                  </a:lnTo>
                  <a:lnTo>
                    <a:pt x="93" y="36"/>
                  </a:lnTo>
                  <a:lnTo>
                    <a:pt x="89" y="36"/>
                  </a:lnTo>
                  <a:lnTo>
                    <a:pt x="83" y="44"/>
                  </a:lnTo>
                  <a:lnTo>
                    <a:pt x="79" y="50"/>
                  </a:lnTo>
                  <a:lnTo>
                    <a:pt x="71" y="54"/>
                  </a:lnTo>
                  <a:lnTo>
                    <a:pt x="63" y="54"/>
                  </a:lnTo>
                  <a:lnTo>
                    <a:pt x="65" y="48"/>
                  </a:lnTo>
                  <a:lnTo>
                    <a:pt x="65" y="46"/>
                  </a:lnTo>
                  <a:lnTo>
                    <a:pt x="63" y="44"/>
                  </a:lnTo>
                  <a:lnTo>
                    <a:pt x="61" y="46"/>
                  </a:lnTo>
                  <a:lnTo>
                    <a:pt x="57" y="50"/>
                  </a:lnTo>
                  <a:lnTo>
                    <a:pt x="55" y="60"/>
                  </a:lnTo>
                  <a:lnTo>
                    <a:pt x="51" y="56"/>
                  </a:lnTo>
                  <a:lnTo>
                    <a:pt x="55" y="54"/>
                  </a:lnTo>
                  <a:lnTo>
                    <a:pt x="55" y="50"/>
                  </a:lnTo>
                  <a:lnTo>
                    <a:pt x="55" y="44"/>
                  </a:lnTo>
                  <a:lnTo>
                    <a:pt x="51" y="40"/>
                  </a:lnTo>
                  <a:lnTo>
                    <a:pt x="37" y="46"/>
                  </a:lnTo>
                  <a:lnTo>
                    <a:pt x="37" y="38"/>
                  </a:lnTo>
                  <a:lnTo>
                    <a:pt x="36" y="36"/>
                  </a:lnTo>
                  <a:lnTo>
                    <a:pt x="37" y="34"/>
                  </a:lnTo>
                  <a:lnTo>
                    <a:pt x="36" y="30"/>
                  </a:lnTo>
                  <a:lnTo>
                    <a:pt x="36" y="26"/>
                  </a:lnTo>
                  <a:lnTo>
                    <a:pt x="37" y="20"/>
                  </a:lnTo>
                  <a:lnTo>
                    <a:pt x="37" y="16"/>
                  </a:lnTo>
                  <a:lnTo>
                    <a:pt x="37" y="8"/>
                  </a:lnTo>
                  <a:lnTo>
                    <a:pt x="43" y="2"/>
                  </a:lnTo>
                  <a:lnTo>
                    <a:pt x="36" y="0"/>
                  </a:lnTo>
                  <a:lnTo>
                    <a:pt x="28" y="2"/>
                  </a:lnTo>
                  <a:lnTo>
                    <a:pt x="20" y="2"/>
                  </a:lnTo>
                  <a:lnTo>
                    <a:pt x="10" y="8"/>
                  </a:lnTo>
                  <a:lnTo>
                    <a:pt x="4" y="10"/>
                  </a:lnTo>
                  <a:lnTo>
                    <a:pt x="0" y="89"/>
                  </a:lnTo>
                  <a:lnTo>
                    <a:pt x="18" y="93"/>
                  </a:lnTo>
                  <a:lnTo>
                    <a:pt x="18" y="89"/>
                  </a:lnTo>
                  <a:lnTo>
                    <a:pt x="16" y="85"/>
                  </a:lnTo>
                  <a:lnTo>
                    <a:pt x="16" y="77"/>
                  </a:lnTo>
                  <a:lnTo>
                    <a:pt x="18" y="75"/>
                  </a:lnTo>
                  <a:lnTo>
                    <a:pt x="28" y="75"/>
                  </a:lnTo>
                  <a:lnTo>
                    <a:pt x="32" y="69"/>
                  </a:lnTo>
                  <a:lnTo>
                    <a:pt x="36" y="65"/>
                  </a:lnTo>
                  <a:lnTo>
                    <a:pt x="41" y="65"/>
                  </a:lnTo>
                  <a:lnTo>
                    <a:pt x="45" y="67"/>
                  </a:lnTo>
                  <a:lnTo>
                    <a:pt x="47" y="77"/>
                  </a:lnTo>
                  <a:lnTo>
                    <a:pt x="51" y="89"/>
                  </a:lnTo>
                  <a:lnTo>
                    <a:pt x="61" y="93"/>
                  </a:lnTo>
                  <a:lnTo>
                    <a:pt x="61" y="99"/>
                  </a:lnTo>
                  <a:lnTo>
                    <a:pt x="57" y="105"/>
                  </a:lnTo>
                  <a:lnTo>
                    <a:pt x="61" y="107"/>
                  </a:lnTo>
                  <a:lnTo>
                    <a:pt x="67" y="109"/>
                  </a:lnTo>
                  <a:lnTo>
                    <a:pt x="75" y="105"/>
                  </a:lnTo>
                  <a:lnTo>
                    <a:pt x="81" y="101"/>
                  </a:lnTo>
                  <a:lnTo>
                    <a:pt x="91" y="101"/>
                  </a:lnTo>
                  <a:lnTo>
                    <a:pt x="99" y="101"/>
                  </a:lnTo>
                  <a:lnTo>
                    <a:pt x="102" y="113"/>
                  </a:lnTo>
                  <a:lnTo>
                    <a:pt x="102" y="119"/>
                  </a:lnTo>
                  <a:lnTo>
                    <a:pt x="108" y="125"/>
                  </a:lnTo>
                  <a:lnTo>
                    <a:pt x="112" y="128"/>
                  </a:lnTo>
                  <a:lnTo>
                    <a:pt x="116" y="138"/>
                  </a:lnTo>
                  <a:lnTo>
                    <a:pt x="120" y="144"/>
                  </a:lnTo>
                  <a:lnTo>
                    <a:pt x="128" y="146"/>
                  </a:lnTo>
                  <a:lnTo>
                    <a:pt x="136" y="154"/>
                  </a:lnTo>
                  <a:lnTo>
                    <a:pt x="140" y="162"/>
                  </a:lnTo>
                  <a:lnTo>
                    <a:pt x="150" y="158"/>
                  </a:lnTo>
                  <a:lnTo>
                    <a:pt x="156" y="164"/>
                  </a:lnTo>
                  <a:lnTo>
                    <a:pt x="164" y="164"/>
                  </a:lnTo>
                  <a:lnTo>
                    <a:pt x="168" y="168"/>
                  </a:lnTo>
                  <a:lnTo>
                    <a:pt x="175" y="168"/>
                  </a:lnTo>
                  <a:lnTo>
                    <a:pt x="177" y="172"/>
                  </a:lnTo>
                  <a:lnTo>
                    <a:pt x="168" y="176"/>
                  </a:lnTo>
                  <a:lnTo>
                    <a:pt x="168" y="182"/>
                  </a:lnTo>
                  <a:lnTo>
                    <a:pt x="168" y="192"/>
                  </a:lnTo>
                  <a:lnTo>
                    <a:pt x="175" y="192"/>
                  </a:lnTo>
                  <a:lnTo>
                    <a:pt x="181" y="197"/>
                  </a:lnTo>
                  <a:lnTo>
                    <a:pt x="187" y="195"/>
                  </a:lnTo>
                  <a:lnTo>
                    <a:pt x="195" y="195"/>
                  </a:lnTo>
                  <a:lnTo>
                    <a:pt x="197" y="186"/>
                  </a:lnTo>
                  <a:lnTo>
                    <a:pt x="201" y="184"/>
                  </a:lnTo>
                  <a:lnTo>
                    <a:pt x="203" y="182"/>
                  </a:lnTo>
                  <a:lnTo>
                    <a:pt x="205" y="176"/>
                  </a:lnTo>
                  <a:lnTo>
                    <a:pt x="203" y="174"/>
                  </a:lnTo>
                  <a:lnTo>
                    <a:pt x="201" y="172"/>
                  </a:lnTo>
                  <a:lnTo>
                    <a:pt x="201" y="168"/>
                  </a:lnTo>
                  <a:lnTo>
                    <a:pt x="205" y="162"/>
                  </a:lnTo>
                  <a:lnTo>
                    <a:pt x="205" y="158"/>
                  </a:lnTo>
                  <a:lnTo>
                    <a:pt x="203" y="158"/>
                  </a:lnTo>
                  <a:lnTo>
                    <a:pt x="195" y="158"/>
                  </a:lnTo>
                  <a:lnTo>
                    <a:pt x="193" y="158"/>
                  </a:lnTo>
                  <a:lnTo>
                    <a:pt x="187" y="154"/>
                  </a:lnTo>
                  <a:lnTo>
                    <a:pt x="185" y="152"/>
                  </a:lnTo>
                  <a:lnTo>
                    <a:pt x="185" y="148"/>
                  </a:lnTo>
                  <a:lnTo>
                    <a:pt x="191" y="144"/>
                  </a:lnTo>
                  <a:lnTo>
                    <a:pt x="195" y="144"/>
                  </a:lnTo>
                  <a:lnTo>
                    <a:pt x="197" y="144"/>
                  </a:lnTo>
                  <a:lnTo>
                    <a:pt x="197" y="146"/>
                  </a:lnTo>
                  <a:lnTo>
                    <a:pt x="201" y="146"/>
                  </a:lnTo>
                  <a:lnTo>
                    <a:pt x="203" y="144"/>
                  </a:lnTo>
                  <a:lnTo>
                    <a:pt x="211" y="138"/>
                  </a:lnTo>
                  <a:lnTo>
                    <a:pt x="213" y="136"/>
                  </a:lnTo>
                  <a:lnTo>
                    <a:pt x="213" y="134"/>
                  </a:lnTo>
                  <a:lnTo>
                    <a:pt x="211" y="136"/>
                  </a:lnTo>
                  <a:lnTo>
                    <a:pt x="211" y="132"/>
                  </a:lnTo>
                  <a:lnTo>
                    <a:pt x="213" y="128"/>
                  </a:lnTo>
                  <a:lnTo>
                    <a:pt x="215" y="127"/>
                  </a:lnTo>
                  <a:lnTo>
                    <a:pt x="219" y="125"/>
                  </a:lnTo>
                  <a:lnTo>
                    <a:pt x="219" y="123"/>
                  </a:lnTo>
                  <a:lnTo>
                    <a:pt x="215" y="119"/>
                  </a:lnTo>
                  <a:lnTo>
                    <a:pt x="213" y="113"/>
                  </a:lnTo>
                  <a:lnTo>
                    <a:pt x="215" y="113"/>
                  </a:lnTo>
                  <a:lnTo>
                    <a:pt x="219" y="109"/>
                  </a:lnTo>
                  <a:lnTo>
                    <a:pt x="221" y="109"/>
                  </a:lnTo>
                  <a:lnTo>
                    <a:pt x="223" y="113"/>
                  </a:lnTo>
                  <a:lnTo>
                    <a:pt x="229" y="117"/>
                  </a:lnTo>
                  <a:lnTo>
                    <a:pt x="231" y="117"/>
                  </a:lnTo>
                  <a:lnTo>
                    <a:pt x="233" y="115"/>
                  </a:lnTo>
                  <a:lnTo>
                    <a:pt x="233" y="113"/>
                  </a:lnTo>
                  <a:lnTo>
                    <a:pt x="238" y="109"/>
                  </a:lnTo>
                  <a:lnTo>
                    <a:pt x="242" y="109"/>
                  </a:lnTo>
                  <a:lnTo>
                    <a:pt x="246" y="117"/>
                  </a:lnTo>
                  <a:lnTo>
                    <a:pt x="238" y="119"/>
                  </a:lnTo>
                  <a:lnTo>
                    <a:pt x="238" y="128"/>
                  </a:lnTo>
                  <a:lnTo>
                    <a:pt x="240" y="127"/>
                  </a:lnTo>
                  <a:lnTo>
                    <a:pt x="242" y="128"/>
                  </a:lnTo>
                  <a:lnTo>
                    <a:pt x="246" y="128"/>
                  </a:lnTo>
                  <a:lnTo>
                    <a:pt x="248" y="128"/>
                  </a:lnTo>
                  <a:lnTo>
                    <a:pt x="252" y="125"/>
                  </a:lnTo>
                  <a:lnTo>
                    <a:pt x="260" y="125"/>
                  </a:lnTo>
                  <a:lnTo>
                    <a:pt x="266" y="123"/>
                  </a:lnTo>
                  <a:lnTo>
                    <a:pt x="268" y="119"/>
                  </a:lnTo>
                  <a:lnTo>
                    <a:pt x="276" y="109"/>
                  </a:lnTo>
                  <a:lnTo>
                    <a:pt x="278" y="107"/>
                  </a:lnTo>
                  <a:lnTo>
                    <a:pt x="276" y="107"/>
                  </a:lnTo>
                  <a:lnTo>
                    <a:pt x="272" y="107"/>
                  </a:lnTo>
                  <a:lnTo>
                    <a:pt x="270" y="105"/>
                  </a:lnTo>
                  <a:lnTo>
                    <a:pt x="262" y="101"/>
                  </a:lnTo>
                  <a:lnTo>
                    <a:pt x="258" y="101"/>
                  </a:lnTo>
                  <a:lnTo>
                    <a:pt x="252" y="99"/>
                  </a:lnTo>
                  <a:lnTo>
                    <a:pt x="256" y="97"/>
                  </a:lnTo>
                  <a:lnTo>
                    <a:pt x="256" y="95"/>
                  </a:lnTo>
                  <a:lnTo>
                    <a:pt x="252" y="95"/>
                  </a:lnTo>
                  <a:lnTo>
                    <a:pt x="248" y="95"/>
                  </a:lnTo>
                  <a:lnTo>
                    <a:pt x="246" y="97"/>
                  </a:lnTo>
                  <a:lnTo>
                    <a:pt x="242" y="95"/>
                  </a:lnTo>
                  <a:lnTo>
                    <a:pt x="240" y="93"/>
                  </a:lnTo>
                  <a:lnTo>
                    <a:pt x="238" y="89"/>
                  </a:lnTo>
                  <a:lnTo>
                    <a:pt x="234" y="89"/>
                  </a:lnTo>
                  <a:lnTo>
                    <a:pt x="238" y="89"/>
                  </a:lnTo>
                  <a:lnTo>
                    <a:pt x="242" y="87"/>
                  </a:lnTo>
                  <a:lnTo>
                    <a:pt x="250" y="79"/>
                  </a:lnTo>
                  <a:lnTo>
                    <a:pt x="252" y="77"/>
                  </a:lnTo>
                  <a:lnTo>
                    <a:pt x="250" y="75"/>
                  </a:lnTo>
                  <a:lnTo>
                    <a:pt x="248" y="73"/>
                  </a:lnTo>
                  <a:lnTo>
                    <a:pt x="242" y="75"/>
                  </a:lnTo>
                  <a:lnTo>
                    <a:pt x="250" y="73"/>
                  </a:lnTo>
                  <a:lnTo>
                    <a:pt x="250" y="73"/>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055" name="Freeform 805">
              <a:extLst>
                <a:ext uri="{FF2B5EF4-FFF2-40B4-BE49-F238E27FC236}">
                  <a16:creationId xmlns:a16="http://schemas.microsoft.com/office/drawing/2014/main" id="{5BF2E75C-B455-E447-BF14-628C23E4CE41}"/>
                </a:ext>
              </a:extLst>
            </p:cNvPr>
            <p:cNvSpPr>
              <a:spLocks/>
            </p:cNvSpPr>
            <p:nvPr/>
          </p:nvSpPr>
          <p:spPr bwMode="gray">
            <a:xfrm>
              <a:off x="6453191" y="3224209"/>
              <a:ext cx="377825" cy="266700"/>
            </a:xfrm>
            <a:custGeom>
              <a:avLst/>
              <a:gdLst/>
              <a:ahLst/>
              <a:cxnLst>
                <a:cxn ang="0">
                  <a:pos x="4" y="26"/>
                </a:cxn>
                <a:cxn ang="0">
                  <a:pos x="4" y="22"/>
                </a:cxn>
                <a:cxn ang="0">
                  <a:pos x="24" y="16"/>
                </a:cxn>
                <a:cxn ang="0">
                  <a:pos x="37" y="36"/>
                </a:cxn>
                <a:cxn ang="0">
                  <a:pos x="30" y="44"/>
                </a:cxn>
                <a:cxn ang="0">
                  <a:pos x="12" y="48"/>
                </a:cxn>
                <a:cxn ang="0">
                  <a:pos x="8" y="48"/>
                </a:cxn>
                <a:cxn ang="0">
                  <a:pos x="2" y="67"/>
                </a:cxn>
                <a:cxn ang="0">
                  <a:pos x="10" y="63"/>
                </a:cxn>
                <a:cxn ang="0">
                  <a:pos x="24" y="63"/>
                </a:cxn>
                <a:cxn ang="0">
                  <a:pos x="14" y="69"/>
                </a:cxn>
                <a:cxn ang="0">
                  <a:pos x="24" y="87"/>
                </a:cxn>
                <a:cxn ang="0">
                  <a:pos x="24" y="99"/>
                </a:cxn>
                <a:cxn ang="0">
                  <a:pos x="22" y="117"/>
                </a:cxn>
                <a:cxn ang="0">
                  <a:pos x="39" y="117"/>
                </a:cxn>
                <a:cxn ang="0">
                  <a:pos x="47" y="107"/>
                </a:cxn>
                <a:cxn ang="0">
                  <a:pos x="73" y="101"/>
                </a:cxn>
                <a:cxn ang="0">
                  <a:pos x="106" y="109"/>
                </a:cxn>
                <a:cxn ang="0">
                  <a:pos x="140" y="127"/>
                </a:cxn>
                <a:cxn ang="0">
                  <a:pos x="152" y="140"/>
                </a:cxn>
                <a:cxn ang="0">
                  <a:pos x="161" y="158"/>
                </a:cxn>
                <a:cxn ang="0">
                  <a:pos x="171" y="166"/>
                </a:cxn>
                <a:cxn ang="0">
                  <a:pos x="189" y="152"/>
                </a:cxn>
                <a:cxn ang="0">
                  <a:pos x="203" y="128"/>
                </a:cxn>
                <a:cxn ang="0">
                  <a:pos x="215" y="121"/>
                </a:cxn>
                <a:cxn ang="0">
                  <a:pos x="227" y="117"/>
                </a:cxn>
                <a:cxn ang="0">
                  <a:pos x="234" y="103"/>
                </a:cxn>
                <a:cxn ang="0">
                  <a:pos x="215" y="99"/>
                </a:cxn>
                <a:cxn ang="0">
                  <a:pos x="195" y="89"/>
                </a:cxn>
                <a:cxn ang="0">
                  <a:pos x="175" y="73"/>
                </a:cxn>
                <a:cxn ang="0">
                  <a:pos x="161" y="54"/>
                </a:cxn>
                <a:cxn ang="0">
                  <a:pos x="150" y="36"/>
                </a:cxn>
                <a:cxn ang="0">
                  <a:pos x="128" y="44"/>
                </a:cxn>
                <a:cxn ang="0">
                  <a:pos x="120" y="34"/>
                </a:cxn>
                <a:cxn ang="0">
                  <a:pos x="106" y="12"/>
                </a:cxn>
                <a:cxn ang="0">
                  <a:pos x="95" y="0"/>
                </a:cxn>
                <a:cxn ang="0">
                  <a:pos x="77" y="10"/>
                </a:cxn>
                <a:cxn ang="0">
                  <a:pos x="77" y="24"/>
                </a:cxn>
                <a:cxn ang="0">
                  <a:pos x="55" y="24"/>
                </a:cxn>
                <a:cxn ang="0">
                  <a:pos x="31" y="10"/>
                </a:cxn>
                <a:cxn ang="0">
                  <a:pos x="10" y="6"/>
                </a:cxn>
                <a:cxn ang="0">
                  <a:pos x="2" y="20"/>
                </a:cxn>
                <a:cxn ang="0">
                  <a:pos x="0" y="22"/>
                </a:cxn>
              </a:cxnLst>
              <a:rect l="0" t="0" r="r" b="b"/>
              <a:pathLst>
                <a:path w="238" h="168">
                  <a:moveTo>
                    <a:pt x="0" y="22"/>
                  </a:moveTo>
                  <a:lnTo>
                    <a:pt x="0" y="22"/>
                  </a:lnTo>
                  <a:lnTo>
                    <a:pt x="4" y="26"/>
                  </a:lnTo>
                  <a:lnTo>
                    <a:pt x="8" y="26"/>
                  </a:lnTo>
                  <a:lnTo>
                    <a:pt x="8" y="24"/>
                  </a:lnTo>
                  <a:lnTo>
                    <a:pt x="4" y="22"/>
                  </a:lnTo>
                  <a:lnTo>
                    <a:pt x="10" y="20"/>
                  </a:lnTo>
                  <a:lnTo>
                    <a:pt x="12" y="14"/>
                  </a:lnTo>
                  <a:lnTo>
                    <a:pt x="24" y="16"/>
                  </a:lnTo>
                  <a:lnTo>
                    <a:pt x="24" y="24"/>
                  </a:lnTo>
                  <a:lnTo>
                    <a:pt x="31" y="32"/>
                  </a:lnTo>
                  <a:lnTo>
                    <a:pt x="37" y="36"/>
                  </a:lnTo>
                  <a:lnTo>
                    <a:pt x="37" y="40"/>
                  </a:lnTo>
                  <a:lnTo>
                    <a:pt x="35" y="44"/>
                  </a:lnTo>
                  <a:lnTo>
                    <a:pt x="30" y="44"/>
                  </a:lnTo>
                  <a:lnTo>
                    <a:pt x="30" y="48"/>
                  </a:lnTo>
                  <a:lnTo>
                    <a:pt x="30" y="50"/>
                  </a:lnTo>
                  <a:lnTo>
                    <a:pt x="12" y="48"/>
                  </a:lnTo>
                  <a:lnTo>
                    <a:pt x="10" y="40"/>
                  </a:lnTo>
                  <a:lnTo>
                    <a:pt x="8" y="40"/>
                  </a:lnTo>
                  <a:lnTo>
                    <a:pt x="8" y="48"/>
                  </a:lnTo>
                  <a:lnTo>
                    <a:pt x="4" y="58"/>
                  </a:lnTo>
                  <a:lnTo>
                    <a:pt x="2" y="63"/>
                  </a:lnTo>
                  <a:lnTo>
                    <a:pt x="2" y="67"/>
                  </a:lnTo>
                  <a:lnTo>
                    <a:pt x="4" y="67"/>
                  </a:lnTo>
                  <a:lnTo>
                    <a:pt x="8" y="67"/>
                  </a:lnTo>
                  <a:lnTo>
                    <a:pt x="10" y="63"/>
                  </a:lnTo>
                  <a:lnTo>
                    <a:pt x="12" y="62"/>
                  </a:lnTo>
                  <a:lnTo>
                    <a:pt x="20" y="62"/>
                  </a:lnTo>
                  <a:lnTo>
                    <a:pt x="24" y="63"/>
                  </a:lnTo>
                  <a:lnTo>
                    <a:pt x="20" y="63"/>
                  </a:lnTo>
                  <a:lnTo>
                    <a:pt x="14" y="63"/>
                  </a:lnTo>
                  <a:lnTo>
                    <a:pt x="14" y="69"/>
                  </a:lnTo>
                  <a:lnTo>
                    <a:pt x="20" y="73"/>
                  </a:lnTo>
                  <a:lnTo>
                    <a:pt x="20" y="81"/>
                  </a:lnTo>
                  <a:lnTo>
                    <a:pt x="24" y="87"/>
                  </a:lnTo>
                  <a:lnTo>
                    <a:pt x="28" y="91"/>
                  </a:lnTo>
                  <a:lnTo>
                    <a:pt x="28" y="97"/>
                  </a:lnTo>
                  <a:lnTo>
                    <a:pt x="24" y="99"/>
                  </a:lnTo>
                  <a:lnTo>
                    <a:pt x="22" y="99"/>
                  </a:lnTo>
                  <a:lnTo>
                    <a:pt x="22" y="109"/>
                  </a:lnTo>
                  <a:lnTo>
                    <a:pt x="22" y="117"/>
                  </a:lnTo>
                  <a:lnTo>
                    <a:pt x="24" y="123"/>
                  </a:lnTo>
                  <a:lnTo>
                    <a:pt x="35" y="123"/>
                  </a:lnTo>
                  <a:lnTo>
                    <a:pt x="39" y="117"/>
                  </a:lnTo>
                  <a:lnTo>
                    <a:pt x="39" y="113"/>
                  </a:lnTo>
                  <a:lnTo>
                    <a:pt x="41" y="109"/>
                  </a:lnTo>
                  <a:lnTo>
                    <a:pt x="47" y="107"/>
                  </a:lnTo>
                  <a:lnTo>
                    <a:pt x="57" y="107"/>
                  </a:lnTo>
                  <a:lnTo>
                    <a:pt x="65" y="103"/>
                  </a:lnTo>
                  <a:lnTo>
                    <a:pt x="73" y="101"/>
                  </a:lnTo>
                  <a:lnTo>
                    <a:pt x="93" y="107"/>
                  </a:lnTo>
                  <a:lnTo>
                    <a:pt x="102" y="107"/>
                  </a:lnTo>
                  <a:lnTo>
                    <a:pt x="106" y="109"/>
                  </a:lnTo>
                  <a:lnTo>
                    <a:pt x="120" y="113"/>
                  </a:lnTo>
                  <a:lnTo>
                    <a:pt x="130" y="119"/>
                  </a:lnTo>
                  <a:lnTo>
                    <a:pt x="140" y="127"/>
                  </a:lnTo>
                  <a:lnTo>
                    <a:pt x="144" y="128"/>
                  </a:lnTo>
                  <a:lnTo>
                    <a:pt x="148" y="132"/>
                  </a:lnTo>
                  <a:lnTo>
                    <a:pt x="152" y="140"/>
                  </a:lnTo>
                  <a:lnTo>
                    <a:pt x="161" y="142"/>
                  </a:lnTo>
                  <a:lnTo>
                    <a:pt x="161" y="150"/>
                  </a:lnTo>
                  <a:lnTo>
                    <a:pt x="161" y="158"/>
                  </a:lnTo>
                  <a:lnTo>
                    <a:pt x="160" y="166"/>
                  </a:lnTo>
                  <a:lnTo>
                    <a:pt x="167" y="168"/>
                  </a:lnTo>
                  <a:lnTo>
                    <a:pt x="171" y="166"/>
                  </a:lnTo>
                  <a:lnTo>
                    <a:pt x="177" y="168"/>
                  </a:lnTo>
                  <a:lnTo>
                    <a:pt x="193" y="160"/>
                  </a:lnTo>
                  <a:lnTo>
                    <a:pt x="189" y="152"/>
                  </a:lnTo>
                  <a:lnTo>
                    <a:pt x="199" y="142"/>
                  </a:lnTo>
                  <a:lnTo>
                    <a:pt x="203" y="138"/>
                  </a:lnTo>
                  <a:lnTo>
                    <a:pt x="203" y="128"/>
                  </a:lnTo>
                  <a:lnTo>
                    <a:pt x="205" y="123"/>
                  </a:lnTo>
                  <a:lnTo>
                    <a:pt x="207" y="119"/>
                  </a:lnTo>
                  <a:lnTo>
                    <a:pt x="215" y="121"/>
                  </a:lnTo>
                  <a:lnTo>
                    <a:pt x="221" y="123"/>
                  </a:lnTo>
                  <a:lnTo>
                    <a:pt x="227" y="127"/>
                  </a:lnTo>
                  <a:lnTo>
                    <a:pt x="227" y="117"/>
                  </a:lnTo>
                  <a:lnTo>
                    <a:pt x="227" y="111"/>
                  </a:lnTo>
                  <a:lnTo>
                    <a:pt x="238" y="107"/>
                  </a:lnTo>
                  <a:lnTo>
                    <a:pt x="234" y="103"/>
                  </a:lnTo>
                  <a:lnTo>
                    <a:pt x="227" y="103"/>
                  </a:lnTo>
                  <a:lnTo>
                    <a:pt x="223" y="99"/>
                  </a:lnTo>
                  <a:lnTo>
                    <a:pt x="215" y="99"/>
                  </a:lnTo>
                  <a:lnTo>
                    <a:pt x="211" y="93"/>
                  </a:lnTo>
                  <a:lnTo>
                    <a:pt x="199" y="97"/>
                  </a:lnTo>
                  <a:lnTo>
                    <a:pt x="195" y="89"/>
                  </a:lnTo>
                  <a:lnTo>
                    <a:pt x="187" y="81"/>
                  </a:lnTo>
                  <a:lnTo>
                    <a:pt x="179" y="79"/>
                  </a:lnTo>
                  <a:lnTo>
                    <a:pt x="175" y="73"/>
                  </a:lnTo>
                  <a:lnTo>
                    <a:pt x="171" y="63"/>
                  </a:lnTo>
                  <a:lnTo>
                    <a:pt x="167" y="60"/>
                  </a:lnTo>
                  <a:lnTo>
                    <a:pt x="161" y="54"/>
                  </a:lnTo>
                  <a:lnTo>
                    <a:pt x="161" y="48"/>
                  </a:lnTo>
                  <a:lnTo>
                    <a:pt x="158" y="36"/>
                  </a:lnTo>
                  <a:lnTo>
                    <a:pt x="150" y="36"/>
                  </a:lnTo>
                  <a:lnTo>
                    <a:pt x="140" y="36"/>
                  </a:lnTo>
                  <a:lnTo>
                    <a:pt x="134" y="40"/>
                  </a:lnTo>
                  <a:lnTo>
                    <a:pt x="128" y="44"/>
                  </a:lnTo>
                  <a:lnTo>
                    <a:pt x="120" y="42"/>
                  </a:lnTo>
                  <a:lnTo>
                    <a:pt x="118" y="40"/>
                  </a:lnTo>
                  <a:lnTo>
                    <a:pt x="120" y="34"/>
                  </a:lnTo>
                  <a:lnTo>
                    <a:pt x="120" y="26"/>
                  </a:lnTo>
                  <a:lnTo>
                    <a:pt x="110" y="24"/>
                  </a:lnTo>
                  <a:lnTo>
                    <a:pt x="106" y="12"/>
                  </a:lnTo>
                  <a:lnTo>
                    <a:pt x="104" y="2"/>
                  </a:lnTo>
                  <a:lnTo>
                    <a:pt x="100" y="0"/>
                  </a:lnTo>
                  <a:lnTo>
                    <a:pt x="95" y="0"/>
                  </a:lnTo>
                  <a:lnTo>
                    <a:pt x="91" y="4"/>
                  </a:lnTo>
                  <a:lnTo>
                    <a:pt x="87" y="10"/>
                  </a:lnTo>
                  <a:lnTo>
                    <a:pt x="77" y="10"/>
                  </a:lnTo>
                  <a:lnTo>
                    <a:pt x="75" y="12"/>
                  </a:lnTo>
                  <a:lnTo>
                    <a:pt x="75" y="20"/>
                  </a:lnTo>
                  <a:lnTo>
                    <a:pt x="77" y="24"/>
                  </a:lnTo>
                  <a:lnTo>
                    <a:pt x="77" y="26"/>
                  </a:lnTo>
                  <a:lnTo>
                    <a:pt x="59" y="24"/>
                  </a:lnTo>
                  <a:lnTo>
                    <a:pt x="55" y="24"/>
                  </a:lnTo>
                  <a:lnTo>
                    <a:pt x="45" y="24"/>
                  </a:lnTo>
                  <a:lnTo>
                    <a:pt x="37" y="14"/>
                  </a:lnTo>
                  <a:lnTo>
                    <a:pt x="31" y="10"/>
                  </a:lnTo>
                  <a:lnTo>
                    <a:pt x="28" y="6"/>
                  </a:lnTo>
                  <a:lnTo>
                    <a:pt x="22" y="6"/>
                  </a:lnTo>
                  <a:lnTo>
                    <a:pt x="10" y="6"/>
                  </a:lnTo>
                  <a:lnTo>
                    <a:pt x="4" y="10"/>
                  </a:lnTo>
                  <a:lnTo>
                    <a:pt x="4" y="16"/>
                  </a:lnTo>
                  <a:lnTo>
                    <a:pt x="2" y="20"/>
                  </a:lnTo>
                  <a:lnTo>
                    <a:pt x="2" y="22"/>
                  </a:lnTo>
                  <a:lnTo>
                    <a:pt x="0" y="22"/>
                  </a:lnTo>
                  <a:lnTo>
                    <a:pt x="0" y="22"/>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056" name="Freeform 806">
              <a:extLst>
                <a:ext uri="{FF2B5EF4-FFF2-40B4-BE49-F238E27FC236}">
                  <a16:creationId xmlns:a16="http://schemas.microsoft.com/office/drawing/2014/main" id="{40A20F75-1B65-A544-A0BA-E6E6D660F250}"/>
                </a:ext>
              </a:extLst>
            </p:cNvPr>
            <p:cNvSpPr>
              <a:spLocks/>
            </p:cNvSpPr>
            <p:nvPr/>
          </p:nvSpPr>
          <p:spPr bwMode="gray">
            <a:xfrm>
              <a:off x="6840539" y="3294059"/>
              <a:ext cx="200025" cy="180975"/>
            </a:xfrm>
            <a:custGeom>
              <a:avLst/>
              <a:gdLst/>
              <a:ahLst/>
              <a:cxnLst>
                <a:cxn ang="0">
                  <a:pos x="53" y="10"/>
                </a:cxn>
                <a:cxn ang="0">
                  <a:pos x="59" y="0"/>
                </a:cxn>
                <a:cxn ang="0">
                  <a:pos x="48" y="4"/>
                </a:cxn>
                <a:cxn ang="0">
                  <a:pos x="46" y="8"/>
                </a:cxn>
                <a:cxn ang="0">
                  <a:pos x="38" y="4"/>
                </a:cxn>
                <a:cxn ang="0">
                  <a:pos x="34" y="0"/>
                </a:cxn>
                <a:cxn ang="0">
                  <a:pos x="28" y="4"/>
                </a:cxn>
                <a:cxn ang="0">
                  <a:pos x="34" y="14"/>
                </a:cxn>
                <a:cxn ang="0">
                  <a:pos x="32" y="18"/>
                </a:cxn>
                <a:cxn ang="0">
                  <a:pos x="26" y="23"/>
                </a:cxn>
                <a:cxn ang="0">
                  <a:pos x="28" y="25"/>
                </a:cxn>
                <a:cxn ang="0">
                  <a:pos x="26" y="29"/>
                </a:cxn>
                <a:cxn ang="0">
                  <a:pos x="16" y="37"/>
                </a:cxn>
                <a:cxn ang="0">
                  <a:pos x="14" y="35"/>
                </a:cxn>
                <a:cxn ang="0">
                  <a:pos x="6" y="35"/>
                </a:cxn>
                <a:cxn ang="0">
                  <a:pos x="0" y="43"/>
                </a:cxn>
                <a:cxn ang="0">
                  <a:pos x="8" y="49"/>
                </a:cxn>
                <a:cxn ang="0">
                  <a:pos x="18" y="49"/>
                </a:cxn>
                <a:cxn ang="0">
                  <a:pos x="20" y="53"/>
                </a:cxn>
                <a:cxn ang="0">
                  <a:pos x="16" y="63"/>
                </a:cxn>
                <a:cxn ang="0">
                  <a:pos x="20" y="67"/>
                </a:cxn>
                <a:cxn ang="0">
                  <a:pos x="16" y="75"/>
                </a:cxn>
                <a:cxn ang="0">
                  <a:pos x="8" y="86"/>
                </a:cxn>
                <a:cxn ang="0">
                  <a:pos x="20" y="86"/>
                </a:cxn>
                <a:cxn ang="0">
                  <a:pos x="32" y="79"/>
                </a:cxn>
                <a:cxn ang="0">
                  <a:pos x="42" y="77"/>
                </a:cxn>
                <a:cxn ang="0">
                  <a:pos x="48" y="88"/>
                </a:cxn>
                <a:cxn ang="0">
                  <a:pos x="44" y="106"/>
                </a:cxn>
                <a:cxn ang="0">
                  <a:pos x="59" y="112"/>
                </a:cxn>
                <a:cxn ang="0">
                  <a:pos x="71" y="98"/>
                </a:cxn>
                <a:cxn ang="0">
                  <a:pos x="89" y="92"/>
                </a:cxn>
                <a:cxn ang="0">
                  <a:pos x="107" y="92"/>
                </a:cxn>
                <a:cxn ang="0">
                  <a:pos x="126" y="88"/>
                </a:cxn>
                <a:cxn ang="0">
                  <a:pos x="120" y="79"/>
                </a:cxn>
                <a:cxn ang="0">
                  <a:pos x="116" y="63"/>
                </a:cxn>
                <a:cxn ang="0">
                  <a:pos x="118" y="49"/>
                </a:cxn>
                <a:cxn ang="0">
                  <a:pos x="107" y="53"/>
                </a:cxn>
                <a:cxn ang="0">
                  <a:pos x="101" y="43"/>
                </a:cxn>
                <a:cxn ang="0">
                  <a:pos x="93" y="33"/>
                </a:cxn>
                <a:cxn ang="0">
                  <a:pos x="81" y="35"/>
                </a:cxn>
                <a:cxn ang="0">
                  <a:pos x="73" y="35"/>
                </a:cxn>
                <a:cxn ang="0">
                  <a:pos x="69" y="33"/>
                </a:cxn>
                <a:cxn ang="0">
                  <a:pos x="63" y="29"/>
                </a:cxn>
                <a:cxn ang="0">
                  <a:pos x="55" y="33"/>
                </a:cxn>
                <a:cxn ang="0">
                  <a:pos x="53" y="27"/>
                </a:cxn>
                <a:cxn ang="0">
                  <a:pos x="36" y="23"/>
                </a:cxn>
                <a:cxn ang="0">
                  <a:pos x="53" y="23"/>
                </a:cxn>
                <a:cxn ang="0">
                  <a:pos x="53" y="19"/>
                </a:cxn>
              </a:cxnLst>
              <a:rect l="0" t="0" r="r" b="b"/>
              <a:pathLst>
                <a:path w="126" h="114">
                  <a:moveTo>
                    <a:pt x="53" y="19"/>
                  </a:moveTo>
                  <a:lnTo>
                    <a:pt x="53" y="10"/>
                  </a:lnTo>
                  <a:lnTo>
                    <a:pt x="61" y="8"/>
                  </a:lnTo>
                  <a:lnTo>
                    <a:pt x="59" y="0"/>
                  </a:lnTo>
                  <a:lnTo>
                    <a:pt x="53" y="0"/>
                  </a:lnTo>
                  <a:lnTo>
                    <a:pt x="48" y="4"/>
                  </a:lnTo>
                  <a:lnTo>
                    <a:pt x="48" y="6"/>
                  </a:lnTo>
                  <a:lnTo>
                    <a:pt x="46" y="8"/>
                  </a:lnTo>
                  <a:lnTo>
                    <a:pt x="44" y="8"/>
                  </a:lnTo>
                  <a:lnTo>
                    <a:pt x="38" y="4"/>
                  </a:lnTo>
                  <a:lnTo>
                    <a:pt x="36" y="0"/>
                  </a:lnTo>
                  <a:lnTo>
                    <a:pt x="34" y="0"/>
                  </a:lnTo>
                  <a:lnTo>
                    <a:pt x="32" y="4"/>
                  </a:lnTo>
                  <a:lnTo>
                    <a:pt x="28" y="4"/>
                  </a:lnTo>
                  <a:lnTo>
                    <a:pt x="32" y="10"/>
                  </a:lnTo>
                  <a:lnTo>
                    <a:pt x="34" y="14"/>
                  </a:lnTo>
                  <a:lnTo>
                    <a:pt x="34" y="16"/>
                  </a:lnTo>
                  <a:lnTo>
                    <a:pt x="32" y="18"/>
                  </a:lnTo>
                  <a:lnTo>
                    <a:pt x="28" y="19"/>
                  </a:lnTo>
                  <a:lnTo>
                    <a:pt x="26" y="23"/>
                  </a:lnTo>
                  <a:lnTo>
                    <a:pt x="26" y="27"/>
                  </a:lnTo>
                  <a:lnTo>
                    <a:pt x="28" y="25"/>
                  </a:lnTo>
                  <a:lnTo>
                    <a:pt x="28" y="27"/>
                  </a:lnTo>
                  <a:lnTo>
                    <a:pt x="26" y="29"/>
                  </a:lnTo>
                  <a:lnTo>
                    <a:pt x="18" y="35"/>
                  </a:lnTo>
                  <a:lnTo>
                    <a:pt x="16" y="37"/>
                  </a:lnTo>
                  <a:lnTo>
                    <a:pt x="14" y="37"/>
                  </a:lnTo>
                  <a:lnTo>
                    <a:pt x="14" y="35"/>
                  </a:lnTo>
                  <a:lnTo>
                    <a:pt x="10" y="35"/>
                  </a:lnTo>
                  <a:lnTo>
                    <a:pt x="6" y="35"/>
                  </a:lnTo>
                  <a:lnTo>
                    <a:pt x="0" y="39"/>
                  </a:lnTo>
                  <a:lnTo>
                    <a:pt x="0" y="43"/>
                  </a:lnTo>
                  <a:lnTo>
                    <a:pt x="4" y="45"/>
                  </a:lnTo>
                  <a:lnTo>
                    <a:pt x="8" y="49"/>
                  </a:lnTo>
                  <a:lnTo>
                    <a:pt x="10" y="49"/>
                  </a:lnTo>
                  <a:lnTo>
                    <a:pt x="18" y="49"/>
                  </a:lnTo>
                  <a:lnTo>
                    <a:pt x="20" y="49"/>
                  </a:lnTo>
                  <a:lnTo>
                    <a:pt x="20" y="53"/>
                  </a:lnTo>
                  <a:lnTo>
                    <a:pt x="16" y="59"/>
                  </a:lnTo>
                  <a:lnTo>
                    <a:pt x="16" y="63"/>
                  </a:lnTo>
                  <a:lnTo>
                    <a:pt x="18" y="65"/>
                  </a:lnTo>
                  <a:lnTo>
                    <a:pt x="20" y="67"/>
                  </a:lnTo>
                  <a:lnTo>
                    <a:pt x="18" y="73"/>
                  </a:lnTo>
                  <a:lnTo>
                    <a:pt x="16" y="75"/>
                  </a:lnTo>
                  <a:lnTo>
                    <a:pt x="14" y="77"/>
                  </a:lnTo>
                  <a:lnTo>
                    <a:pt x="8" y="86"/>
                  </a:lnTo>
                  <a:lnTo>
                    <a:pt x="16" y="84"/>
                  </a:lnTo>
                  <a:lnTo>
                    <a:pt x="20" y="86"/>
                  </a:lnTo>
                  <a:lnTo>
                    <a:pt x="28" y="83"/>
                  </a:lnTo>
                  <a:lnTo>
                    <a:pt x="32" y="79"/>
                  </a:lnTo>
                  <a:lnTo>
                    <a:pt x="36" y="75"/>
                  </a:lnTo>
                  <a:lnTo>
                    <a:pt x="42" y="77"/>
                  </a:lnTo>
                  <a:lnTo>
                    <a:pt x="44" y="83"/>
                  </a:lnTo>
                  <a:lnTo>
                    <a:pt x="48" y="88"/>
                  </a:lnTo>
                  <a:lnTo>
                    <a:pt x="46" y="94"/>
                  </a:lnTo>
                  <a:lnTo>
                    <a:pt x="44" y="106"/>
                  </a:lnTo>
                  <a:lnTo>
                    <a:pt x="51" y="114"/>
                  </a:lnTo>
                  <a:lnTo>
                    <a:pt x="59" y="112"/>
                  </a:lnTo>
                  <a:lnTo>
                    <a:pt x="65" y="104"/>
                  </a:lnTo>
                  <a:lnTo>
                    <a:pt x="71" y="98"/>
                  </a:lnTo>
                  <a:lnTo>
                    <a:pt x="75" y="96"/>
                  </a:lnTo>
                  <a:lnTo>
                    <a:pt x="89" y="92"/>
                  </a:lnTo>
                  <a:lnTo>
                    <a:pt x="93" y="88"/>
                  </a:lnTo>
                  <a:lnTo>
                    <a:pt x="107" y="92"/>
                  </a:lnTo>
                  <a:lnTo>
                    <a:pt x="118" y="92"/>
                  </a:lnTo>
                  <a:lnTo>
                    <a:pt x="126" y="88"/>
                  </a:lnTo>
                  <a:lnTo>
                    <a:pt x="124" y="84"/>
                  </a:lnTo>
                  <a:lnTo>
                    <a:pt x="120" y="79"/>
                  </a:lnTo>
                  <a:lnTo>
                    <a:pt x="118" y="73"/>
                  </a:lnTo>
                  <a:lnTo>
                    <a:pt x="116" y="63"/>
                  </a:lnTo>
                  <a:lnTo>
                    <a:pt x="118" y="55"/>
                  </a:lnTo>
                  <a:lnTo>
                    <a:pt x="118" y="49"/>
                  </a:lnTo>
                  <a:lnTo>
                    <a:pt x="116" y="47"/>
                  </a:lnTo>
                  <a:lnTo>
                    <a:pt x="107" y="53"/>
                  </a:lnTo>
                  <a:lnTo>
                    <a:pt x="101" y="47"/>
                  </a:lnTo>
                  <a:lnTo>
                    <a:pt x="101" y="43"/>
                  </a:lnTo>
                  <a:lnTo>
                    <a:pt x="101" y="35"/>
                  </a:lnTo>
                  <a:lnTo>
                    <a:pt x="93" y="33"/>
                  </a:lnTo>
                  <a:lnTo>
                    <a:pt x="85" y="35"/>
                  </a:lnTo>
                  <a:lnTo>
                    <a:pt x="81" y="35"/>
                  </a:lnTo>
                  <a:lnTo>
                    <a:pt x="75" y="35"/>
                  </a:lnTo>
                  <a:lnTo>
                    <a:pt x="73" y="35"/>
                  </a:lnTo>
                  <a:lnTo>
                    <a:pt x="71" y="35"/>
                  </a:lnTo>
                  <a:lnTo>
                    <a:pt x="69" y="33"/>
                  </a:lnTo>
                  <a:lnTo>
                    <a:pt x="65" y="29"/>
                  </a:lnTo>
                  <a:lnTo>
                    <a:pt x="63" y="29"/>
                  </a:lnTo>
                  <a:lnTo>
                    <a:pt x="59" y="33"/>
                  </a:lnTo>
                  <a:lnTo>
                    <a:pt x="55" y="33"/>
                  </a:lnTo>
                  <a:lnTo>
                    <a:pt x="53" y="29"/>
                  </a:lnTo>
                  <a:lnTo>
                    <a:pt x="53" y="27"/>
                  </a:lnTo>
                  <a:lnTo>
                    <a:pt x="42" y="29"/>
                  </a:lnTo>
                  <a:lnTo>
                    <a:pt x="36" y="23"/>
                  </a:lnTo>
                  <a:lnTo>
                    <a:pt x="46" y="18"/>
                  </a:lnTo>
                  <a:lnTo>
                    <a:pt x="53" y="23"/>
                  </a:lnTo>
                  <a:lnTo>
                    <a:pt x="53" y="19"/>
                  </a:lnTo>
                  <a:lnTo>
                    <a:pt x="53" y="19"/>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057" name="Freeform 807">
              <a:extLst>
                <a:ext uri="{FF2B5EF4-FFF2-40B4-BE49-F238E27FC236}">
                  <a16:creationId xmlns:a16="http://schemas.microsoft.com/office/drawing/2014/main" id="{5856D044-D459-6D4D-B5D3-C06B907702CE}"/>
                </a:ext>
              </a:extLst>
            </p:cNvPr>
            <p:cNvSpPr>
              <a:spLocks/>
            </p:cNvSpPr>
            <p:nvPr/>
          </p:nvSpPr>
          <p:spPr bwMode="gray">
            <a:xfrm>
              <a:off x="6897689" y="3213095"/>
              <a:ext cx="293688" cy="136525"/>
            </a:xfrm>
            <a:custGeom>
              <a:avLst/>
              <a:gdLst/>
              <a:ahLst/>
              <a:cxnLst>
                <a:cxn ang="0">
                  <a:pos x="63" y="84"/>
                </a:cxn>
                <a:cxn ang="0">
                  <a:pos x="75" y="76"/>
                </a:cxn>
                <a:cxn ang="0">
                  <a:pos x="84" y="65"/>
                </a:cxn>
                <a:cxn ang="0">
                  <a:pos x="92" y="67"/>
                </a:cxn>
                <a:cxn ang="0">
                  <a:pos x="94" y="70"/>
                </a:cxn>
                <a:cxn ang="0">
                  <a:pos x="100" y="70"/>
                </a:cxn>
                <a:cxn ang="0">
                  <a:pos x="112" y="67"/>
                </a:cxn>
                <a:cxn ang="0">
                  <a:pos x="120" y="65"/>
                </a:cxn>
                <a:cxn ang="0">
                  <a:pos x="122" y="57"/>
                </a:cxn>
                <a:cxn ang="0">
                  <a:pos x="122" y="49"/>
                </a:cxn>
                <a:cxn ang="0">
                  <a:pos x="130" y="43"/>
                </a:cxn>
                <a:cxn ang="0">
                  <a:pos x="147" y="41"/>
                </a:cxn>
                <a:cxn ang="0">
                  <a:pos x="149" y="39"/>
                </a:cxn>
                <a:cxn ang="0">
                  <a:pos x="153" y="31"/>
                </a:cxn>
                <a:cxn ang="0">
                  <a:pos x="163" y="29"/>
                </a:cxn>
                <a:cxn ang="0">
                  <a:pos x="177" y="17"/>
                </a:cxn>
                <a:cxn ang="0">
                  <a:pos x="175" y="9"/>
                </a:cxn>
                <a:cxn ang="0">
                  <a:pos x="165" y="7"/>
                </a:cxn>
                <a:cxn ang="0">
                  <a:pos x="155" y="0"/>
                </a:cxn>
                <a:cxn ang="0">
                  <a:pos x="140" y="0"/>
                </a:cxn>
                <a:cxn ang="0">
                  <a:pos x="112" y="3"/>
                </a:cxn>
                <a:cxn ang="0">
                  <a:pos x="100" y="9"/>
                </a:cxn>
                <a:cxn ang="0">
                  <a:pos x="94" y="3"/>
                </a:cxn>
                <a:cxn ang="0">
                  <a:pos x="90" y="2"/>
                </a:cxn>
                <a:cxn ang="0">
                  <a:pos x="84" y="0"/>
                </a:cxn>
                <a:cxn ang="0">
                  <a:pos x="79" y="3"/>
                </a:cxn>
                <a:cxn ang="0">
                  <a:pos x="71" y="9"/>
                </a:cxn>
                <a:cxn ang="0">
                  <a:pos x="65" y="17"/>
                </a:cxn>
                <a:cxn ang="0">
                  <a:pos x="61" y="11"/>
                </a:cxn>
                <a:cxn ang="0">
                  <a:pos x="47" y="7"/>
                </a:cxn>
                <a:cxn ang="0">
                  <a:pos x="29" y="7"/>
                </a:cxn>
                <a:cxn ang="0">
                  <a:pos x="23" y="17"/>
                </a:cxn>
                <a:cxn ang="0">
                  <a:pos x="29" y="17"/>
                </a:cxn>
                <a:cxn ang="0">
                  <a:pos x="29" y="21"/>
                </a:cxn>
                <a:cxn ang="0">
                  <a:pos x="17" y="31"/>
                </a:cxn>
                <a:cxn ang="0">
                  <a:pos x="17" y="31"/>
                </a:cxn>
                <a:cxn ang="0">
                  <a:pos x="23" y="37"/>
                </a:cxn>
                <a:cxn ang="0">
                  <a:pos x="27" y="37"/>
                </a:cxn>
                <a:cxn ang="0">
                  <a:pos x="35" y="37"/>
                </a:cxn>
                <a:cxn ang="0">
                  <a:pos x="33" y="41"/>
                </a:cxn>
                <a:cxn ang="0">
                  <a:pos x="43" y="43"/>
                </a:cxn>
                <a:cxn ang="0">
                  <a:pos x="55" y="49"/>
                </a:cxn>
                <a:cxn ang="0">
                  <a:pos x="55" y="51"/>
                </a:cxn>
                <a:cxn ang="0">
                  <a:pos x="45" y="65"/>
                </a:cxn>
                <a:cxn ang="0">
                  <a:pos x="33" y="67"/>
                </a:cxn>
                <a:cxn ang="0">
                  <a:pos x="25" y="70"/>
                </a:cxn>
                <a:cxn ang="0">
                  <a:pos x="23" y="69"/>
                </a:cxn>
                <a:cxn ang="0">
                  <a:pos x="17" y="69"/>
                </a:cxn>
                <a:cxn ang="0">
                  <a:pos x="10" y="69"/>
                </a:cxn>
                <a:cxn ang="0">
                  <a:pos x="6" y="80"/>
                </a:cxn>
                <a:cxn ang="0">
                  <a:pos x="17" y="80"/>
                </a:cxn>
                <a:cxn ang="0">
                  <a:pos x="23" y="84"/>
                </a:cxn>
                <a:cxn ang="0">
                  <a:pos x="29" y="80"/>
                </a:cxn>
                <a:cxn ang="0">
                  <a:pos x="35" y="86"/>
                </a:cxn>
                <a:cxn ang="0">
                  <a:pos x="39" y="86"/>
                </a:cxn>
                <a:cxn ang="0">
                  <a:pos x="51" y="86"/>
                </a:cxn>
                <a:cxn ang="0">
                  <a:pos x="63" y="84"/>
                </a:cxn>
              </a:cxnLst>
              <a:rect l="0" t="0" r="r" b="b"/>
              <a:pathLst>
                <a:path w="185" h="86">
                  <a:moveTo>
                    <a:pt x="63" y="84"/>
                  </a:moveTo>
                  <a:lnTo>
                    <a:pt x="63" y="84"/>
                  </a:lnTo>
                  <a:lnTo>
                    <a:pt x="67" y="78"/>
                  </a:lnTo>
                  <a:lnTo>
                    <a:pt x="75" y="76"/>
                  </a:lnTo>
                  <a:lnTo>
                    <a:pt x="80" y="69"/>
                  </a:lnTo>
                  <a:lnTo>
                    <a:pt x="84" y="65"/>
                  </a:lnTo>
                  <a:lnTo>
                    <a:pt x="90" y="65"/>
                  </a:lnTo>
                  <a:lnTo>
                    <a:pt x="92" y="67"/>
                  </a:lnTo>
                  <a:lnTo>
                    <a:pt x="92" y="69"/>
                  </a:lnTo>
                  <a:lnTo>
                    <a:pt x="94" y="70"/>
                  </a:lnTo>
                  <a:lnTo>
                    <a:pt x="98" y="70"/>
                  </a:lnTo>
                  <a:lnTo>
                    <a:pt x="100" y="70"/>
                  </a:lnTo>
                  <a:lnTo>
                    <a:pt x="106" y="69"/>
                  </a:lnTo>
                  <a:lnTo>
                    <a:pt x="112" y="67"/>
                  </a:lnTo>
                  <a:lnTo>
                    <a:pt x="116" y="67"/>
                  </a:lnTo>
                  <a:lnTo>
                    <a:pt x="120" y="65"/>
                  </a:lnTo>
                  <a:lnTo>
                    <a:pt x="120" y="61"/>
                  </a:lnTo>
                  <a:lnTo>
                    <a:pt x="122" y="57"/>
                  </a:lnTo>
                  <a:lnTo>
                    <a:pt x="122" y="55"/>
                  </a:lnTo>
                  <a:lnTo>
                    <a:pt x="122" y="49"/>
                  </a:lnTo>
                  <a:lnTo>
                    <a:pt x="126" y="47"/>
                  </a:lnTo>
                  <a:lnTo>
                    <a:pt x="130" y="43"/>
                  </a:lnTo>
                  <a:lnTo>
                    <a:pt x="140" y="41"/>
                  </a:lnTo>
                  <a:lnTo>
                    <a:pt x="147" y="41"/>
                  </a:lnTo>
                  <a:lnTo>
                    <a:pt x="149" y="41"/>
                  </a:lnTo>
                  <a:lnTo>
                    <a:pt x="149" y="39"/>
                  </a:lnTo>
                  <a:lnTo>
                    <a:pt x="149" y="37"/>
                  </a:lnTo>
                  <a:lnTo>
                    <a:pt x="153" y="31"/>
                  </a:lnTo>
                  <a:lnTo>
                    <a:pt x="157" y="29"/>
                  </a:lnTo>
                  <a:lnTo>
                    <a:pt x="163" y="29"/>
                  </a:lnTo>
                  <a:lnTo>
                    <a:pt x="171" y="21"/>
                  </a:lnTo>
                  <a:lnTo>
                    <a:pt x="177" y="17"/>
                  </a:lnTo>
                  <a:lnTo>
                    <a:pt x="185" y="13"/>
                  </a:lnTo>
                  <a:lnTo>
                    <a:pt x="175" y="9"/>
                  </a:lnTo>
                  <a:lnTo>
                    <a:pt x="171" y="9"/>
                  </a:lnTo>
                  <a:lnTo>
                    <a:pt x="165" y="7"/>
                  </a:lnTo>
                  <a:lnTo>
                    <a:pt x="163" y="2"/>
                  </a:lnTo>
                  <a:lnTo>
                    <a:pt x="155" y="0"/>
                  </a:lnTo>
                  <a:lnTo>
                    <a:pt x="147" y="0"/>
                  </a:lnTo>
                  <a:lnTo>
                    <a:pt x="140" y="0"/>
                  </a:lnTo>
                  <a:lnTo>
                    <a:pt x="120" y="0"/>
                  </a:lnTo>
                  <a:lnTo>
                    <a:pt x="112" y="3"/>
                  </a:lnTo>
                  <a:lnTo>
                    <a:pt x="102" y="9"/>
                  </a:lnTo>
                  <a:lnTo>
                    <a:pt x="100" y="9"/>
                  </a:lnTo>
                  <a:lnTo>
                    <a:pt x="98" y="7"/>
                  </a:lnTo>
                  <a:lnTo>
                    <a:pt x="94" y="3"/>
                  </a:lnTo>
                  <a:lnTo>
                    <a:pt x="90" y="3"/>
                  </a:lnTo>
                  <a:lnTo>
                    <a:pt x="90" y="2"/>
                  </a:lnTo>
                  <a:lnTo>
                    <a:pt x="88" y="0"/>
                  </a:lnTo>
                  <a:lnTo>
                    <a:pt x="84" y="0"/>
                  </a:lnTo>
                  <a:lnTo>
                    <a:pt x="80" y="3"/>
                  </a:lnTo>
                  <a:lnTo>
                    <a:pt x="79" y="3"/>
                  </a:lnTo>
                  <a:lnTo>
                    <a:pt x="73" y="7"/>
                  </a:lnTo>
                  <a:lnTo>
                    <a:pt x="71" y="9"/>
                  </a:lnTo>
                  <a:lnTo>
                    <a:pt x="67" y="11"/>
                  </a:lnTo>
                  <a:lnTo>
                    <a:pt x="65" y="17"/>
                  </a:lnTo>
                  <a:lnTo>
                    <a:pt x="63" y="17"/>
                  </a:lnTo>
                  <a:lnTo>
                    <a:pt x="61" y="11"/>
                  </a:lnTo>
                  <a:lnTo>
                    <a:pt x="53" y="7"/>
                  </a:lnTo>
                  <a:lnTo>
                    <a:pt x="47" y="7"/>
                  </a:lnTo>
                  <a:lnTo>
                    <a:pt x="35" y="7"/>
                  </a:lnTo>
                  <a:lnTo>
                    <a:pt x="29" y="7"/>
                  </a:lnTo>
                  <a:lnTo>
                    <a:pt x="27" y="11"/>
                  </a:lnTo>
                  <a:lnTo>
                    <a:pt x="23" y="17"/>
                  </a:lnTo>
                  <a:lnTo>
                    <a:pt x="27" y="13"/>
                  </a:lnTo>
                  <a:lnTo>
                    <a:pt x="29" y="17"/>
                  </a:lnTo>
                  <a:lnTo>
                    <a:pt x="33" y="19"/>
                  </a:lnTo>
                  <a:lnTo>
                    <a:pt x="29" y="21"/>
                  </a:lnTo>
                  <a:lnTo>
                    <a:pt x="23" y="29"/>
                  </a:lnTo>
                  <a:lnTo>
                    <a:pt x="17" y="31"/>
                  </a:lnTo>
                  <a:lnTo>
                    <a:pt x="15" y="31"/>
                  </a:lnTo>
                  <a:lnTo>
                    <a:pt x="17" y="31"/>
                  </a:lnTo>
                  <a:lnTo>
                    <a:pt x="19" y="33"/>
                  </a:lnTo>
                  <a:lnTo>
                    <a:pt x="23" y="37"/>
                  </a:lnTo>
                  <a:lnTo>
                    <a:pt x="25" y="39"/>
                  </a:lnTo>
                  <a:lnTo>
                    <a:pt x="27" y="37"/>
                  </a:lnTo>
                  <a:lnTo>
                    <a:pt x="33" y="37"/>
                  </a:lnTo>
                  <a:lnTo>
                    <a:pt x="35" y="37"/>
                  </a:lnTo>
                  <a:lnTo>
                    <a:pt x="35" y="39"/>
                  </a:lnTo>
                  <a:lnTo>
                    <a:pt x="33" y="41"/>
                  </a:lnTo>
                  <a:lnTo>
                    <a:pt x="37" y="43"/>
                  </a:lnTo>
                  <a:lnTo>
                    <a:pt x="43" y="43"/>
                  </a:lnTo>
                  <a:lnTo>
                    <a:pt x="51" y="47"/>
                  </a:lnTo>
                  <a:lnTo>
                    <a:pt x="55" y="49"/>
                  </a:lnTo>
                  <a:lnTo>
                    <a:pt x="57" y="49"/>
                  </a:lnTo>
                  <a:lnTo>
                    <a:pt x="55" y="51"/>
                  </a:lnTo>
                  <a:lnTo>
                    <a:pt x="47" y="61"/>
                  </a:lnTo>
                  <a:lnTo>
                    <a:pt x="45" y="65"/>
                  </a:lnTo>
                  <a:lnTo>
                    <a:pt x="39" y="67"/>
                  </a:lnTo>
                  <a:lnTo>
                    <a:pt x="33" y="67"/>
                  </a:lnTo>
                  <a:lnTo>
                    <a:pt x="27" y="70"/>
                  </a:lnTo>
                  <a:lnTo>
                    <a:pt x="25" y="70"/>
                  </a:lnTo>
                  <a:lnTo>
                    <a:pt x="23" y="70"/>
                  </a:lnTo>
                  <a:lnTo>
                    <a:pt x="23" y="69"/>
                  </a:lnTo>
                  <a:lnTo>
                    <a:pt x="19" y="69"/>
                  </a:lnTo>
                  <a:lnTo>
                    <a:pt x="17" y="69"/>
                  </a:lnTo>
                  <a:lnTo>
                    <a:pt x="17" y="74"/>
                  </a:lnTo>
                  <a:lnTo>
                    <a:pt x="10" y="69"/>
                  </a:lnTo>
                  <a:lnTo>
                    <a:pt x="0" y="74"/>
                  </a:lnTo>
                  <a:lnTo>
                    <a:pt x="6" y="80"/>
                  </a:lnTo>
                  <a:lnTo>
                    <a:pt x="17" y="78"/>
                  </a:lnTo>
                  <a:lnTo>
                    <a:pt x="17" y="80"/>
                  </a:lnTo>
                  <a:lnTo>
                    <a:pt x="19" y="84"/>
                  </a:lnTo>
                  <a:lnTo>
                    <a:pt x="23" y="84"/>
                  </a:lnTo>
                  <a:lnTo>
                    <a:pt x="27" y="80"/>
                  </a:lnTo>
                  <a:lnTo>
                    <a:pt x="29" y="80"/>
                  </a:lnTo>
                  <a:lnTo>
                    <a:pt x="33" y="84"/>
                  </a:lnTo>
                  <a:lnTo>
                    <a:pt x="35" y="86"/>
                  </a:lnTo>
                  <a:lnTo>
                    <a:pt x="37" y="86"/>
                  </a:lnTo>
                  <a:lnTo>
                    <a:pt x="39" y="86"/>
                  </a:lnTo>
                  <a:lnTo>
                    <a:pt x="45" y="86"/>
                  </a:lnTo>
                  <a:lnTo>
                    <a:pt x="51" y="86"/>
                  </a:lnTo>
                  <a:lnTo>
                    <a:pt x="57" y="84"/>
                  </a:lnTo>
                  <a:lnTo>
                    <a:pt x="63" y="84"/>
                  </a:lnTo>
                  <a:lnTo>
                    <a:pt x="63" y="84"/>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058" name="Freeform 808">
              <a:extLst>
                <a:ext uri="{FF2B5EF4-FFF2-40B4-BE49-F238E27FC236}">
                  <a16:creationId xmlns:a16="http://schemas.microsoft.com/office/drawing/2014/main" id="{83084F94-8B9A-6E4D-92C1-1A22BCDE76CD}"/>
                </a:ext>
              </a:extLst>
            </p:cNvPr>
            <p:cNvSpPr>
              <a:spLocks/>
            </p:cNvSpPr>
            <p:nvPr/>
          </p:nvSpPr>
          <p:spPr bwMode="gray">
            <a:xfrm>
              <a:off x="6675439" y="3413122"/>
              <a:ext cx="352425" cy="277813"/>
            </a:xfrm>
            <a:custGeom>
              <a:avLst/>
              <a:gdLst/>
              <a:ahLst/>
              <a:cxnLst>
                <a:cxn ang="0">
                  <a:pos x="222" y="21"/>
                </a:cxn>
                <a:cxn ang="0">
                  <a:pos x="213" y="27"/>
                </a:cxn>
                <a:cxn ang="0">
                  <a:pos x="193" y="29"/>
                </a:cxn>
                <a:cxn ang="0">
                  <a:pos x="163" y="45"/>
                </a:cxn>
                <a:cxn ang="0">
                  <a:pos x="157" y="57"/>
                </a:cxn>
                <a:cxn ang="0">
                  <a:pos x="157" y="75"/>
                </a:cxn>
                <a:cxn ang="0">
                  <a:pos x="142" y="75"/>
                </a:cxn>
                <a:cxn ang="0">
                  <a:pos x="146" y="86"/>
                </a:cxn>
                <a:cxn ang="0">
                  <a:pos x="138" y="100"/>
                </a:cxn>
                <a:cxn ang="0">
                  <a:pos x="136" y="116"/>
                </a:cxn>
                <a:cxn ang="0">
                  <a:pos x="122" y="116"/>
                </a:cxn>
                <a:cxn ang="0">
                  <a:pos x="114" y="116"/>
                </a:cxn>
                <a:cxn ang="0">
                  <a:pos x="112" y="128"/>
                </a:cxn>
                <a:cxn ang="0">
                  <a:pos x="104" y="136"/>
                </a:cxn>
                <a:cxn ang="0">
                  <a:pos x="90" y="147"/>
                </a:cxn>
                <a:cxn ang="0">
                  <a:pos x="79" y="159"/>
                </a:cxn>
                <a:cxn ang="0">
                  <a:pos x="67" y="169"/>
                </a:cxn>
                <a:cxn ang="0">
                  <a:pos x="57" y="171"/>
                </a:cxn>
                <a:cxn ang="0">
                  <a:pos x="33" y="171"/>
                </a:cxn>
                <a:cxn ang="0">
                  <a:pos x="12" y="165"/>
                </a:cxn>
                <a:cxn ang="0">
                  <a:pos x="29" y="140"/>
                </a:cxn>
                <a:cxn ang="0">
                  <a:pos x="12" y="132"/>
                </a:cxn>
                <a:cxn ang="0">
                  <a:pos x="10" y="120"/>
                </a:cxn>
                <a:cxn ang="0">
                  <a:pos x="0" y="104"/>
                </a:cxn>
                <a:cxn ang="0">
                  <a:pos x="4" y="90"/>
                </a:cxn>
                <a:cxn ang="0">
                  <a:pos x="0" y="84"/>
                </a:cxn>
                <a:cxn ang="0">
                  <a:pos x="4" y="65"/>
                </a:cxn>
                <a:cxn ang="0">
                  <a:pos x="14" y="61"/>
                </a:cxn>
                <a:cxn ang="0">
                  <a:pos x="20" y="47"/>
                </a:cxn>
                <a:cxn ang="0">
                  <a:pos x="31" y="47"/>
                </a:cxn>
                <a:cxn ang="0">
                  <a:pos x="51" y="41"/>
                </a:cxn>
                <a:cxn ang="0">
                  <a:pos x="59" y="25"/>
                </a:cxn>
                <a:cxn ang="0">
                  <a:pos x="61" y="9"/>
                </a:cxn>
                <a:cxn ang="0">
                  <a:pos x="67" y="0"/>
                </a:cxn>
                <a:cxn ang="0">
                  <a:pos x="79" y="6"/>
                </a:cxn>
                <a:cxn ang="0">
                  <a:pos x="94" y="8"/>
                </a:cxn>
                <a:cxn ang="0">
                  <a:pos x="106" y="11"/>
                </a:cxn>
                <a:cxn ang="0">
                  <a:pos x="124" y="11"/>
                </a:cxn>
                <a:cxn ang="0">
                  <a:pos x="136" y="6"/>
                </a:cxn>
                <a:cxn ang="0">
                  <a:pos x="146" y="2"/>
                </a:cxn>
                <a:cxn ang="0">
                  <a:pos x="152" y="15"/>
                </a:cxn>
                <a:cxn ang="0">
                  <a:pos x="148" y="31"/>
                </a:cxn>
                <a:cxn ang="0">
                  <a:pos x="163" y="37"/>
                </a:cxn>
                <a:cxn ang="0">
                  <a:pos x="175" y="25"/>
                </a:cxn>
                <a:cxn ang="0">
                  <a:pos x="193" y="17"/>
                </a:cxn>
                <a:cxn ang="0">
                  <a:pos x="211" y="17"/>
                </a:cxn>
                <a:cxn ang="0">
                  <a:pos x="222" y="17"/>
                </a:cxn>
              </a:cxnLst>
              <a:rect l="0" t="0" r="r" b="b"/>
              <a:pathLst>
                <a:path w="222" h="175">
                  <a:moveTo>
                    <a:pt x="222" y="17"/>
                  </a:moveTo>
                  <a:lnTo>
                    <a:pt x="222" y="21"/>
                  </a:lnTo>
                  <a:lnTo>
                    <a:pt x="220" y="27"/>
                  </a:lnTo>
                  <a:lnTo>
                    <a:pt x="213" y="27"/>
                  </a:lnTo>
                  <a:lnTo>
                    <a:pt x="203" y="27"/>
                  </a:lnTo>
                  <a:lnTo>
                    <a:pt x="193" y="29"/>
                  </a:lnTo>
                  <a:lnTo>
                    <a:pt x="179" y="31"/>
                  </a:lnTo>
                  <a:lnTo>
                    <a:pt x="163" y="45"/>
                  </a:lnTo>
                  <a:lnTo>
                    <a:pt x="163" y="55"/>
                  </a:lnTo>
                  <a:lnTo>
                    <a:pt x="157" y="57"/>
                  </a:lnTo>
                  <a:lnTo>
                    <a:pt x="159" y="65"/>
                  </a:lnTo>
                  <a:lnTo>
                    <a:pt x="157" y="75"/>
                  </a:lnTo>
                  <a:lnTo>
                    <a:pt x="150" y="76"/>
                  </a:lnTo>
                  <a:lnTo>
                    <a:pt x="142" y="75"/>
                  </a:lnTo>
                  <a:lnTo>
                    <a:pt x="140" y="80"/>
                  </a:lnTo>
                  <a:lnTo>
                    <a:pt x="146" y="86"/>
                  </a:lnTo>
                  <a:lnTo>
                    <a:pt x="146" y="96"/>
                  </a:lnTo>
                  <a:lnTo>
                    <a:pt x="138" y="100"/>
                  </a:lnTo>
                  <a:lnTo>
                    <a:pt x="138" y="108"/>
                  </a:lnTo>
                  <a:lnTo>
                    <a:pt x="136" y="116"/>
                  </a:lnTo>
                  <a:lnTo>
                    <a:pt x="130" y="118"/>
                  </a:lnTo>
                  <a:lnTo>
                    <a:pt x="122" y="116"/>
                  </a:lnTo>
                  <a:lnTo>
                    <a:pt x="120" y="110"/>
                  </a:lnTo>
                  <a:lnTo>
                    <a:pt x="114" y="116"/>
                  </a:lnTo>
                  <a:lnTo>
                    <a:pt x="106" y="120"/>
                  </a:lnTo>
                  <a:lnTo>
                    <a:pt x="112" y="128"/>
                  </a:lnTo>
                  <a:lnTo>
                    <a:pt x="110" y="132"/>
                  </a:lnTo>
                  <a:lnTo>
                    <a:pt x="104" y="136"/>
                  </a:lnTo>
                  <a:lnTo>
                    <a:pt x="100" y="132"/>
                  </a:lnTo>
                  <a:lnTo>
                    <a:pt x="90" y="147"/>
                  </a:lnTo>
                  <a:lnTo>
                    <a:pt x="79" y="151"/>
                  </a:lnTo>
                  <a:lnTo>
                    <a:pt x="79" y="159"/>
                  </a:lnTo>
                  <a:lnTo>
                    <a:pt x="77" y="167"/>
                  </a:lnTo>
                  <a:lnTo>
                    <a:pt x="67" y="169"/>
                  </a:lnTo>
                  <a:lnTo>
                    <a:pt x="65" y="175"/>
                  </a:lnTo>
                  <a:lnTo>
                    <a:pt x="57" y="171"/>
                  </a:lnTo>
                  <a:lnTo>
                    <a:pt x="41" y="171"/>
                  </a:lnTo>
                  <a:lnTo>
                    <a:pt x="33" y="171"/>
                  </a:lnTo>
                  <a:lnTo>
                    <a:pt x="29" y="175"/>
                  </a:lnTo>
                  <a:lnTo>
                    <a:pt x="12" y="165"/>
                  </a:lnTo>
                  <a:lnTo>
                    <a:pt x="29" y="145"/>
                  </a:lnTo>
                  <a:lnTo>
                    <a:pt x="29" y="140"/>
                  </a:lnTo>
                  <a:lnTo>
                    <a:pt x="27" y="136"/>
                  </a:lnTo>
                  <a:lnTo>
                    <a:pt x="12" y="132"/>
                  </a:lnTo>
                  <a:lnTo>
                    <a:pt x="10" y="130"/>
                  </a:lnTo>
                  <a:lnTo>
                    <a:pt x="10" y="120"/>
                  </a:lnTo>
                  <a:lnTo>
                    <a:pt x="8" y="110"/>
                  </a:lnTo>
                  <a:lnTo>
                    <a:pt x="0" y="104"/>
                  </a:lnTo>
                  <a:lnTo>
                    <a:pt x="0" y="96"/>
                  </a:lnTo>
                  <a:lnTo>
                    <a:pt x="4" y="90"/>
                  </a:lnTo>
                  <a:lnTo>
                    <a:pt x="0" y="88"/>
                  </a:lnTo>
                  <a:lnTo>
                    <a:pt x="0" y="84"/>
                  </a:lnTo>
                  <a:lnTo>
                    <a:pt x="0" y="71"/>
                  </a:lnTo>
                  <a:lnTo>
                    <a:pt x="4" y="65"/>
                  </a:lnTo>
                  <a:lnTo>
                    <a:pt x="8" y="61"/>
                  </a:lnTo>
                  <a:lnTo>
                    <a:pt x="14" y="61"/>
                  </a:lnTo>
                  <a:lnTo>
                    <a:pt x="18" y="55"/>
                  </a:lnTo>
                  <a:lnTo>
                    <a:pt x="20" y="47"/>
                  </a:lnTo>
                  <a:lnTo>
                    <a:pt x="27" y="49"/>
                  </a:lnTo>
                  <a:lnTo>
                    <a:pt x="31" y="47"/>
                  </a:lnTo>
                  <a:lnTo>
                    <a:pt x="37" y="49"/>
                  </a:lnTo>
                  <a:lnTo>
                    <a:pt x="51" y="41"/>
                  </a:lnTo>
                  <a:lnTo>
                    <a:pt x="49" y="35"/>
                  </a:lnTo>
                  <a:lnTo>
                    <a:pt x="59" y="25"/>
                  </a:lnTo>
                  <a:lnTo>
                    <a:pt x="61" y="19"/>
                  </a:lnTo>
                  <a:lnTo>
                    <a:pt x="61" y="9"/>
                  </a:lnTo>
                  <a:lnTo>
                    <a:pt x="65" y="6"/>
                  </a:lnTo>
                  <a:lnTo>
                    <a:pt x="67" y="0"/>
                  </a:lnTo>
                  <a:lnTo>
                    <a:pt x="75" y="2"/>
                  </a:lnTo>
                  <a:lnTo>
                    <a:pt x="79" y="6"/>
                  </a:lnTo>
                  <a:lnTo>
                    <a:pt x="87" y="8"/>
                  </a:lnTo>
                  <a:lnTo>
                    <a:pt x="94" y="8"/>
                  </a:lnTo>
                  <a:lnTo>
                    <a:pt x="100" y="15"/>
                  </a:lnTo>
                  <a:lnTo>
                    <a:pt x="106" y="11"/>
                  </a:lnTo>
                  <a:lnTo>
                    <a:pt x="120" y="9"/>
                  </a:lnTo>
                  <a:lnTo>
                    <a:pt x="124" y="11"/>
                  </a:lnTo>
                  <a:lnTo>
                    <a:pt x="132" y="8"/>
                  </a:lnTo>
                  <a:lnTo>
                    <a:pt x="136" y="6"/>
                  </a:lnTo>
                  <a:lnTo>
                    <a:pt x="140" y="0"/>
                  </a:lnTo>
                  <a:lnTo>
                    <a:pt x="146" y="2"/>
                  </a:lnTo>
                  <a:lnTo>
                    <a:pt x="148" y="8"/>
                  </a:lnTo>
                  <a:lnTo>
                    <a:pt x="152" y="15"/>
                  </a:lnTo>
                  <a:lnTo>
                    <a:pt x="150" y="19"/>
                  </a:lnTo>
                  <a:lnTo>
                    <a:pt x="148" y="31"/>
                  </a:lnTo>
                  <a:lnTo>
                    <a:pt x="155" y="39"/>
                  </a:lnTo>
                  <a:lnTo>
                    <a:pt x="163" y="37"/>
                  </a:lnTo>
                  <a:lnTo>
                    <a:pt x="169" y="29"/>
                  </a:lnTo>
                  <a:lnTo>
                    <a:pt x="175" y="25"/>
                  </a:lnTo>
                  <a:lnTo>
                    <a:pt x="179" y="21"/>
                  </a:lnTo>
                  <a:lnTo>
                    <a:pt x="193" y="17"/>
                  </a:lnTo>
                  <a:lnTo>
                    <a:pt x="197" y="15"/>
                  </a:lnTo>
                  <a:lnTo>
                    <a:pt x="211" y="17"/>
                  </a:lnTo>
                  <a:lnTo>
                    <a:pt x="222" y="17"/>
                  </a:lnTo>
                  <a:lnTo>
                    <a:pt x="222" y="17"/>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059" name="Freeform 809">
              <a:extLst>
                <a:ext uri="{FF2B5EF4-FFF2-40B4-BE49-F238E27FC236}">
                  <a16:creationId xmlns:a16="http://schemas.microsoft.com/office/drawing/2014/main" id="{CDB28D9E-32B5-5E42-81ED-D9D1A61C43E4}"/>
                </a:ext>
              </a:extLst>
            </p:cNvPr>
            <p:cNvSpPr>
              <a:spLocks/>
            </p:cNvSpPr>
            <p:nvPr/>
          </p:nvSpPr>
          <p:spPr bwMode="gray">
            <a:xfrm>
              <a:off x="6308727" y="2743199"/>
              <a:ext cx="1089026" cy="547687"/>
            </a:xfrm>
            <a:custGeom>
              <a:avLst/>
              <a:gdLst/>
              <a:ahLst/>
              <a:cxnLst>
                <a:cxn ang="0">
                  <a:pos x="635" y="179"/>
                </a:cxn>
                <a:cxn ang="0">
                  <a:pos x="589" y="215"/>
                </a:cxn>
                <a:cxn ang="0">
                  <a:pos x="564" y="256"/>
                </a:cxn>
                <a:cxn ang="0">
                  <a:pos x="552" y="298"/>
                </a:cxn>
                <a:cxn ang="0">
                  <a:pos x="526" y="296"/>
                </a:cxn>
                <a:cxn ang="0">
                  <a:pos x="471" y="305"/>
                </a:cxn>
                <a:cxn ang="0">
                  <a:pos x="455" y="296"/>
                </a:cxn>
                <a:cxn ang="0">
                  <a:pos x="436" y="313"/>
                </a:cxn>
                <a:cxn ang="0">
                  <a:pos x="400" y="303"/>
                </a:cxn>
                <a:cxn ang="0">
                  <a:pos x="373" y="317"/>
                </a:cxn>
                <a:cxn ang="0">
                  <a:pos x="359" y="331"/>
                </a:cxn>
                <a:cxn ang="0">
                  <a:pos x="341" y="337"/>
                </a:cxn>
                <a:cxn ang="0">
                  <a:pos x="310" y="327"/>
                </a:cxn>
                <a:cxn ang="0">
                  <a:pos x="304" y="315"/>
                </a:cxn>
                <a:cxn ang="0">
                  <a:pos x="252" y="303"/>
                </a:cxn>
                <a:cxn ang="0">
                  <a:pos x="243" y="272"/>
                </a:cxn>
                <a:cxn ang="0">
                  <a:pos x="239" y="252"/>
                </a:cxn>
                <a:cxn ang="0">
                  <a:pos x="243" y="211"/>
                </a:cxn>
                <a:cxn ang="0">
                  <a:pos x="225" y="219"/>
                </a:cxn>
                <a:cxn ang="0">
                  <a:pos x="205" y="236"/>
                </a:cxn>
                <a:cxn ang="0">
                  <a:pos x="195" y="234"/>
                </a:cxn>
                <a:cxn ang="0">
                  <a:pos x="170" y="240"/>
                </a:cxn>
                <a:cxn ang="0">
                  <a:pos x="128" y="317"/>
                </a:cxn>
                <a:cxn ang="0">
                  <a:pos x="95" y="321"/>
                </a:cxn>
                <a:cxn ang="0">
                  <a:pos x="81" y="298"/>
                </a:cxn>
                <a:cxn ang="0">
                  <a:pos x="71" y="288"/>
                </a:cxn>
                <a:cxn ang="0">
                  <a:pos x="77" y="264"/>
                </a:cxn>
                <a:cxn ang="0">
                  <a:pos x="75" y="254"/>
                </a:cxn>
                <a:cxn ang="0">
                  <a:pos x="95" y="248"/>
                </a:cxn>
                <a:cxn ang="0">
                  <a:pos x="121" y="254"/>
                </a:cxn>
                <a:cxn ang="0">
                  <a:pos x="113" y="219"/>
                </a:cxn>
                <a:cxn ang="0">
                  <a:pos x="91" y="205"/>
                </a:cxn>
                <a:cxn ang="0">
                  <a:pos x="65" y="195"/>
                </a:cxn>
                <a:cxn ang="0">
                  <a:pos x="46" y="209"/>
                </a:cxn>
                <a:cxn ang="0">
                  <a:pos x="26" y="207"/>
                </a:cxn>
                <a:cxn ang="0">
                  <a:pos x="12" y="185"/>
                </a:cxn>
                <a:cxn ang="0">
                  <a:pos x="0" y="164"/>
                </a:cxn>
                <a:cxn ang="0">
                  <a:pos x="10" y="140"/>
                </a:cxn>
                <a:cxn ang="0">
                  <a:pos x="18" y="120"/>
                </a:cxn>
                <a:cxn ang="0">
                  <a:pos x="40" y="116"/>
                </a:cxn>
                <a:cxn ang="0">
                  <a:pos x="46" y="97"/>
                </a:cxn>
                <a:cxn ang="0">
                  <a:pos x="75" y="79"/>
                </a:cxn>
                <a:cxn ang="0">
                  <a:pos x="95" y="73"/>
                </a:cxn>
                <a:cxn ang="0">
                  <a:pos x="111" y="83"/>
                </a:cxn>
                <a:cxn ang="0">
                  <a:pos x="138" y="99"/>
                </a:cxn>
                <a:cxn ang="0">
                  <a:pos x="148" y="112"/>
                </a:cxn>
                <a:cxn ang="0">
                  <a:pos x="158" y="101"/>
                </a:cxn>
                <a:cxn ang="0">
                  <a:pos x="191" y="97"/>
                </a:cxn>
                <a:cxn ang="0">
                  <a:pos x="203" y="99"/>
                </a:cxn>
                <a:cxn ang="0">
                  <a:pos x="235" y="110"/>
                </a:cxn>
                <a:cxn ang="0">
                  <a:pos x="223" y="77"/>
                </a:cxn>
                <a:cxn ang="0">
                  <a:pos x="229" y="24"/>
                </a:cxn>
                <a:cxn ang="0">
                  <a:pos x="276" y="22"/>
                </a:cxn>
                <a:cxn ang="0">
                  <a:pos x="353" y="2"/>
                </a:cxn>
                <a:cxn ang="0">
                  <a:pos x="373" y="22"/>
                </a:cxn>
                <a:cxn ang="0">
                  <a:pos x="416" y="24"/>
                </a:cxn>
                <a:cxn ang="0">
                  <a:pos x="448" y="30"/>
                </a:cxn>
                <a:cxn ang="0">
                  <a:pos x="505" y="43"/>
                </a:cxn>
                <a:cxn ang="0">
                  <a:pos x="548" y="101"/>
                </a:cxn>
                <a:cxn ang="0">
                  <a:pos x="589" y="122"/>
                </a:cxn>
                <a:cxn ang="0">
                  <a:pos x="650" y="130"/>
                </a:cxn>
                <a:cxn ang="0">
                  <a:pos x="686" y="154"/>
                </a:cxn>
              </a:cxnLst>
              <a:rect l="0" t="0" r="r" b="b"/>
              <a:pathLst>
                <a:path w="686" h="345">
                  <a:moveTo>
                    <a:pt x="686" y="154"/>
                  </a:moveTo>
                  <a:lnTo>
                    <a:pt x="660" y="158"/>
                  </a:lnTo>
                  <a:lnTo>
                    <a:pt x="652" y="166"/>
                  </a:lnTo>
                  <a:lnTo>
                    <a:pt x="648" y="173"/>
                  </a:lnTo>
                  <a:lnTo>
                    <a:pt x="639" y="175"/>
                  </a:lnTo>
                  <a:lnTo>
                    <a:pt x="635" y="179"/>
                  </a:lnTo>
                  <a:lnTo>
                    <a:pt x="633" y="189"/>
                  </a:lnTo>
                  <a:lnTo>
                    <a:pt x="621" y="195"/>
                  </a:lnTo>
                  <a:lnTo>
                    <a:pt x="611" y="195"/>
                  </a:lnTo>
                  <a:lnTo>
                    <a:pt x="603" y="199"/>
                  </a:lnTo>
                  <a:lnTo>
                    <a:pt x="597" y="209"/>
                  </a:lnTo>
                  <a:lnTo>
                    <a:pt x="589" y="215"/>
                  </a:lnTo>
                  <a:lnTo>
                    <a:pt x="587" y="227"/>
                  </a:lnTo>
                  <a:lnTo>
                    <a:pt x="589" y="238"/>
                  </a:lnTo>
                  <a:lnTo>
                    <a:pt x="595" y="244"/>
                  </a:lnTo>
                  <a:lnTo>
                    <a:pt x="593" y="248"/>
                  </a:lnTo>
                  <a:lnTo>
                    <a:pt x="576" y="248"/>
                  </a:lnTo>
                  <a:lnTo>
                    <a:pt x="564" y="256"/>
                  </a:lnTo>
                  <a:lnTo>
                    <a:pt x="550" y="258"/>
                  </a:lnTo>
                  <a:lnTo>
                    <a:pt x="546" y="262"/>
                  </a:lnTo>
                  <a:lnTo>
                    <a:pt x="548" y="268"/>
                  </a:lnTo>
                  <a:lnTo>
                    <a:pt x="558" y="276"/>
                  </a:lnTo>
                  <a:lnTo>
                    <a:pt x="560" y="284"/>
                  </a:lnTo>
                  <a:lnTo>
                    <a:pt x="552" y="298"/>
                  </a:lnTo>
                  <a:lnTo>
                    <a:pt x="552" y="311"/>
                  </a:lnTo>
                  <a:lnTo>
                    <a:pt x="546" y="305"/>
                  </a:lnTo>
                  <a:lnTo>
                    <a:pt x="540" y="305"/>
                  </a:lnTo>
                  <a:lnTo>
                    <a:pt x="536" y="303"/>
                  </a:lnTo>
                  <a:lnTo>
                    <a:pt x="532" y="298"/>
                  </a:lnTo>
                  <a:lnTo>
                    <a:pt x="526" y="296"/>
                  </a:lnTo>
                  <a:lnTo>
                    <a:pt x="518" y="296"/>
                  </a:lnTo>
                  <a:lnTo>
                    <a:pt x="511" y="296"/>
                  </a:lnTo>
                  <a:lnTo>
                    <a:pt x="491" y="296"/>
                  </a:lnTo>
                  <a:lnTo>
                    <a:pt x="483" y="301"/>
                  </a:lnTo>
                  <a:lnTo>
                    <a:pt x="473" y="305"/>
                  </a:lnTo>
                  <a:lnTo>
                    <a:pt x="471" y="305"/>
                  </a:lnTo>
                  <a:lnTo>
                    <a:pt x="467" y="303"/>
                  </a:lnTo>
                  <a:lnTo>
                    <a:pt x="465" y="301"/>
                  </a:lnTo>
                  <a:lnTo>
                    <a:pt x="461" y="301"/>
                  </a:lnTo>
                  <a:lnTo>
                    <a:pt x="461" y="298"/>
                  </a:lnTo>
                  <a:lnTo>
                    <a:pt x="457" y="296"/>
                  </a:lnTo>
                  <a:lnTo>
                    <a:pt x="455" y="296"/>
                  </a:lnTo>
                  <a:lnTo>
                    <a:pt x="451" y="301"/>
                  </a:lnTo>
                  <a:lnTo>
                    <a:pt x="448" y="301"/>
                  </a:lnTo>
                  <a:lnTo>
                    <a:pt x="444" y="303"/>
                  </a:lnTo>
                  <a:lnTo>
                    <a:pt x="440" y="305"/>
                  </a:lnTo>
                  <a:lnTo>
                    <a:pt x="438" y="307"/>
                  </a:lnTo>
                  <a:lnTo>
                    <a:pt x="436" y="313"/>
                  </a:lnTo>
                  <a:lnTo>
                    <a:pt x="434" y="313"/>
                  </a:lnTo>
                  <a:lnTo>
                    <a:pt x="430" y="307"/>
                  </a:lnTo>
                  <a:lnTo>
                    <a:pt x="424" y="303"/>
                  </a:lnTo>
                  <a:lnTo>
                    <a:pt x="418" y="303"/>
                  </a:lnTo>
                  <a:lnTo>
                    <a:pt x="406" y="303"/>
                  </a:lnTo>
                  <a:lnTo>
                    <a:pt x="400" y="303"/>
                  </a:lnTo>
                  <a:lnTo>
                    <a:pt x="398" y="307"/>
                  </a:lnTo>
                  <a:lnTo>
                    <a:pt x="392" y="313"/>
                  </a:lnTo>
                  <a:lnTo>
                    <a:pt x="388" y="315"/>
                  </a:lnTo>
                  <a:lnTo>
                    <a:pt x="383" y="315"/>
                  </a:lnTo>
                  <a:lnTo>
                    <a:pt x="375" y="317"/>
                  </a:lnTo>
                  <a:lnTo>
                    <a:pt x="373" y="317"/>
                  </a:lnTo>
                  <a:lnTo>
                    <a:pt x="373" y="321"/>
                  </a:lnTo>
                  <a:lnTo>
                    <a:pt x="371" y="323"/>
                  </a:lnTo>
                  <a:lnTo>
                    <a:pt x="369" y="323"/>
                  </a:lnTo>
                  <a:lnTo>
                    <a:pt x="363" y="325"/>
                  </a:lnTo>
                  <a:lnTo>
                    <a:pt x="361" y="327"/>
                  </a:lnTo>
                  <a:lnTo>
                    <a:pt x="359" y="331"/>
                  </a:lnTo>
                  <a:lnTo>
                    <a:pt x="359" y="335"/>
                  </a:lnTo>
                  <a:lnTo>
                    <a:pt x="347" y="337"/>
                  </a:lnTo>
                  <a:lnTo>
                    <a:pt x="347" y="343"/>
                  </a:lnTo>
                  <a:lnTo>
                    <a:pt x="341" y="345"/>
                  </a:lnTo>
                  <a:lnTo>
                    <a:pt x="341" y="343"/>
                  </a:lnTo>
                  <a:lnTo>
                    <a:pt x="341" y="337"/>
                  </a:lnTo>
                  <a:lnTo>
                    <a:pt x="333" y="333"/>
                  </a:lnTo>
                  <a:lnTo>
                    <a:pt x="327" y="333"/>
                  </a:lnTo>
                  <a:lnTo>
                    <a:pt x="319" y="333"/>
                  </a:lnTo>
                  <a:lnTo>
                    <a:pt x="314" y="331"/>
                  </a:lnTo>
                  <a:lnTo>
                    <a:pt x="310" y="331"/>
                  </a:lnTo>
                  <a:lnTo>
                    <a:pt x="310" y="327"/>
                  </a:lnTo>
                  <a:lnTo>
                    <a:pt x="314" y="323"/>
                  </a:lnTo>
                  <a:lnTo>
                    <a:pt x="310" y="323"/>
                  </a:lnTo>
                  <a:lnTo>
                    <a:pt x="310" y="321"/>
                  </a:lnTo>
                  <a:lnTo>
                    <a:pt x="308" y="321"/>
                  </a:lnTo>
                  <a:lnTo>
                    <a:pt x="308" y="315"/>
                  </a:lnTo>
                  <a:lnTo>
                    <a:pt x="304" y="315"/>
                  </a:lnTo>
                  <a:lnTo>
                    <a:pt x="298" y="315"/>
                  </a:lnTo>
                  <a:lnTo>
                    <a:pt x="292" y="313"/>
                  </a:lnTo>
                  <a:lnTo>
                    <a:pt x="288" y="303"/>
                  </a:lnTo>
                  <a:lnTo>
                    <a:pt x="286" y="307"/>
                  </a:lnTo>
                  <a:lnTo>
                    <a:pt x="266" y="303"/>
                  </a:lnTo>
                  <a:lnTo>
                    <a:pt x="252" y="303"/>
                  </a:lnTo>
                  <a:lnTo>
                    <a:pt x="249" y="303"/>
                  </a:lnTo>
                  <a:lnTo>
                    <a:pt x="245" y="284"/>
                  </a:lnTo>
                  <a:lnTo>
                    <a:pt x="243" y="278"/>
                  </a:lnTo>
                  <a:lnTo>
                    <a:pt x="243" y="274"/>
                  </a:lnTo>
                  <a:lnTo>
                    <a:pt x="241" y="274"/>
                  </a:lnTo>
                  <a:lnTo>
                    <a:pt x="243" y="272"/>
                  </a:lnTo>
                  <a:lnTo>
                    <a:pt x="245" y="268"/>
                  </a:lnTo>
                  <a:lnTo>
                    <a:pt x="245" y="264"/>
                  </a:lnTo>
                  <a:lnTo>
                    <a:pt x="251" y="262"/>
                  </a:lnTo>
                  <a:lnTo>
                    <a:pt x="251" y="258"/>
                  </a:lnTo>
                  <a:lnTo>
                    <a:pt x="241" y="254"/>
                  </a:lnTo>
                  <a:lnTo>
                    <a:pt x="239" y="252"/>
                  </a:lnTo>
                  <a:lnTo>
                    <a:pt x="235" y="246"/>
                  </a:lnTo>
                  <a:lnTo>
                    <a:pt x="235" y="240"/>
                  </a:lnTo>
                  <a:lnTo>
                    <a:pt x="235" y="236"/>
                  </a:lnTo>
                  <a:lnTo>
                    <a:pt x="235" y="229"/>
                  </a:lnTo>
                  <a:lnTo>
                    <a:pt x="245" y="211"/>
                  </a:lnTo>
                  <a:lnTo>
                    <a:pt x="243" y="211"/>
                  </a:lnTo>
                  <a:lnTo>
                    <a:pt x="241" y="215"/>
                  </a:lnTo>
                  <a:lnTo>
                    <a:pt x="235" y="211"/>
                  </a:lnTo>
                  <a:lnTo>
                    <a:pt x="235" y="215"/>
                  </a:lnTo>
                  <a:lnTo>
                    <a:pt x="223" y="215"/>
                  </a:lnTo>
                  <a:lnTo>
                    <a:pt x="223" y="217"/>
                  </a:lnTo>
                  <a:lnTo>
                    <a:pt x="225" y="219"/>
                  </a:lnTo>
                  <a:lnTo>
                    <a:pt x="223" y="225"/>
                  </a:lnTo>
                  <a:lnTo>
                    <a:pt x="215" y="221"/>
                  </a:lnTo>
                  <a:lnTo>
                    <a:pt x="213" y="227"/>
                  </a:lnTo>
                  <a:lnTo>
                    <a:pt x="207" y="227"/>
                  </a:lnTo>
                  <a:lnTo>
                    <a:pt x="205" y="234"/>
                  </a:lnTo>
                  <a:lnTo>
                    <a:pt x="205" y="236"/>
                  </a:lnTo>
                  <a:lnTo>
                    <a:pt x="205" y="238"/>
                  </a:lnTo>
                  <a:lnTo>
                    <a:pt x="203" y="238"/>
                  </a:lnTo>
                  <a:lnTo>
                    <a:pt x="203" y="236"/>
                  </a:lnTo>
                  <a:lnTo>
                    <a:pt x="203" y="231"/>
                  </a:lnTo>
                  <a:lnTo>
                    <a:pt x="201" y="231"/>
                  </a:lnTo>
                  <a:lnTo>
                    <a:pt x="195" y="234"/>
                  </a:lnTo>
                  <a:lnTo>
                    <a:pt x="193" y="236"/>
                  </a:lnTo>
                  <a:lnTo>
                    <a:pt x="193" y="238"/>
                  </a:lnTo>
                  <a:lnTo>
                    <a:pt x="193" y="240"/>
                  </a:lnTo>
                  <a:lnTo>
                    <a:pt x="186" y="238"/>
                  </a:lnTo>
                  <a:lnTo>
                    <a:pt x="178" y="240"/>
                  </a:lnTo>
                  <a:lnTo>
                    <a:pt x="170" y="240"/>
                  </a:lnTo>
                  <a:lnTo>
                    <a:pt x="160" y="246"/>
                  </a:lnTo>
                  <a:lnTo>
                    <a:pt x="154" y="248"/>
                  </a:lnTo>
                  <a:lnTo>
                    <a:pt x="150" y="327"/>
                  </a:lnTo>
                  <a:lnTo>
                    <a:pt x="146" y="327"/>
                  </a:lnTo>
                  <a:lnTo>
                    <a:pt x="136" y="327"/>
                  </a:lnTo>
                  <a:lnTo>
                    <a:pt x="128" y="317"/>
                  </a:lnTo>
                  <a:lnTo>
                    <a:pt x="122" y="313"/>
                  </a:lnTo>
                  <a:lnTo>
                    <a:pt x="119" y="311"/>
                  </a:lnTo>
                  <a:lnTo>
                    <a:pt x="113" y="311"/>
                  </a:lnTo>
                  <a:lnTo>
                    <a:pt x="101" y="311"/>
                  </a:lnTo>
                  <a:lnTo>
                    <a:pt x="95" y="313"/>
                  </a:lnTo>
                  <a:lnTo>
                    <a:pt x="95" y="321"/>
                  </a:lnTo>
                  <a:lnTo>
                    <a:pt x="93" y="325"/>
                  </a:lnTo>
                  <a:lnTo>
                    <a:pt x="91" y="325"/>
                  </a:lnTo>
                  <a:lnTo>
                    <a:pt x="93" y="315"/>
                  </a:lnTo>
                  <a:lnTo>
                    <a:pt x="95" y="303"/>
                  </a:lnTo>
                  <a:lnTo>
                    <a:pt x="83" y="301"/>
                  </a:lnTo>
                  <a:lnTo>
                    <a:pt x="81" y="298"/>
                  </a:lnTo>
                  <a:lnTo>
                    <a:pt x="81" y="296"/>
                  </a:lnTo>
                  <a:lnTo>
                    <a:pt x="77" y="294"/>
                  </a:lnTo>
                  <a:lnTo>
                    <a:pt x="73" y="296"/>
                  </a:lnTo>
                  <a:lnTo>
                    <a:pt x="73" y="292"/>
                  </a:lnTo>
                  <a:lnTo>
                    <a:pt x="73" y="288"/>
                  </a:lnTo>
                  <a:lnTo>
                    <a:pt x="71" y="288"/>
                  </a:lnTo>
                  <a:lnTo>
                    <a:pt x="65" y="278"/>
                  </a:lnTo>
                  <a:lnTo>
                    <a:pt x="55" y="272"/>
                  </a:lnTo>
                  <a:lnTo>
                    <a:pt x="57" y="266"/>
                  </a:lnTo>
                  <a:lnTo>
                    <a:pt x="67" y="268"/>
                  </a:lnTo>
                  <a:lnTo>
                    <a:pt x="75" y="268"/>
                  </a:lnTo>
                  <a:lnTo>
                    <a:pt x="77" y="264"/>
                  </a:lnTo>
                  <a:lnTo>
                    <a:pt x="71" y="264"/>
                  </a:lnTo>
                  <a:lnTo>
                    <a:pt x="65" y="256"/>
                  </a:lnTo>
                  <a:lnTo>
                    <a:pt x="65" y="254"/>
                  </a:lnTo>
                  <a:lnTo>
                    <a:pt x="67" y="254"/>
                  </a:lnTo>
                  <a:lnTo>
                    <a:pt x="71" y="256"/>
                  </a:lnTo>
                  <a:lnTo>
                    <a:pt x="75" y="254"/>
                  </a:lnTo>
                  <a:lnTo>
                    <a:pt x="77" y="254"/>
                  </a:lnTo>
                  <a:lnTo>
                    <a:pt x="81" y="254"/>
                  </a:lnTo>
                  <a:lnTo>
                    <a:pt x="83" y="254"/>
                  </a:lnTo>
                  <a:lnTo>
                    <a:pt x="83" y="244"/>
                  </a:lnTo>
                  <a:lnTo>
                    <a:pt x="91" y="244"/>
                  </a:lnTo>
                  <a:lnTo>
                    <a:pt x="95" y="248"/>
                  </a:lnTo>
                  <a:lnTo>
                    <a:pt x="111" y="252"/>
                  </a:lnTo>
                  <a:lnTo>
                    <a:pt x="105" y="258"/>
                  </a:lnTo>
                  <a:lnTo>
                    <a:pt x="111" y="256"/>
                  </a:lnTo>
                  <a:lnTo>
                    <a:pt x="115" y="254"/>
                  </a:lnTo>
                  <a:lnTo>
                    <a:pt x="119" y="256"/>
                  </a:lnTo>
                  <a:lnTo>
                    <a:pt x="121" y="254"/>
                  </a:lnTo>
                  <a:lnTo>
                    <a:pt x="122" y="238"/>
                  </a:lnTo>
                  <a:lnTo>
                    <a:pt x="121" y="238"/>
                  </a:lnTo>
                  <a:lnTo>
                    <a:pt x="119" y="234"/>
                  </a:lnTo>
                  <a:lnTo>
                    <a:pt x="115" y="234"/>
                  </a:lnTo>
                  <a:lnTo>
                    <a:pt x="113" y="227"/>
                  </a:lnTo>
                  <a:lnTo>
                    <a:pt x="113" y="219"/>
                  </a:lnTo>
                  <a:lnTo>
                    <a:pt x="109" y="219"/>
                  </a:lnTo>
                  <a:lnTo>
                    <a:pt x="105" y="219"/>
                  </a:lnTo>
                  <a:lnTo>
                    <a:pt x="103" y="211"/>
                  </a:lnTo>
                  <a:lnTo>
                    <a:pt x="99" y="211"/>
                  </a:lnTo>
                  <a:lnTo>
                    <a:pt x="93" y="205"/>
                  </a:lnTo>
                  <a:lnTo>
                    <a:pt x="91" y="205"/>
                  </a:lnTo>
                  <a:lnTo>
                    <a:pt x="87" y="205"/>
                  </a:lnTo>
                  <a:lnTo>
                    <a:pt x="85" y="201"/>
                  </a:lnTo>
                  <a:lnTo>
                    <a:pt x="75" y="201"/>
                  </a:lnTo>
                  <a:lnTo>
                    <a:pt x="75" y="197"/>
                  </a:lnTo>
                  <a:lnTo>
                    <a:pt x="71" y="195"/>
                  </a:lnTo>
                  <a:lnTo>
                    <a:pt x="65" y="195"/>
                  </a:lnTo>
                  <a:lnTo>
                    <a:pt x="63" y="195"/>
                  </a:lnTo>
                  <a:lnTo>
                    <a:pt x="63" y="199"/>
                  </a:lnTo>
                  <a:lnTo>
                    <a:pt x="57" y="205"/>
                  </a:lnTo>
                  <a:lnTo>
                    <a:pt x="54" y="205"/>
                  </a:lnTo>
                  <a:lnTo>
                    <a:pt x="50" y="209"/>
                  </a:lnTo>
                  <a:lnTo>
                    <a:pt x="46" y="209"/>
                  </a:lnTo>
                  <a:lnTo>
                    <a:pt x="40" y="209"/>
                  </a:lnTo>
                  <a:lnTo>
                    <a:pt x="36" y="215"/>
                  </a:lnTo>
                  <a:lnTo>
                    <a:pt x="34" y="215"/>
                  </a:lnTo>
                  <a:lnTo>
                    <a:pt x="28" y="215"/>
                  </a:lnTo>
                  <a:lnTo>
                    <a:pt x="28" y="211"/>
                  </a:lnTo>
                  <a:lnTo>
                    <a:pt x="26" y="207"/>
                  </a:lnTo>
                  <a:lnTo>
                    <a:pt x="26" y="205"/>
                  </a:lnTo>
                  <a:lnTo>
                    <a:pt x="28" y="199"/>
                  </a:lnTo>
                  <a:lnTo>
                    <a:pt x="26" y="197"/>
                  </a:lnTo>
                  <a:lnTo>
                    <a:pt x="20" y="183"/>
                  </a:lnTo>
                  <a:lnTo>
                    <a:pt x="16" y="185"/>
                  </a:lnTo>
                  <a:lnTo>
                    <a:pt x="12" y="185"/>
                  </a:lnTo>
                  <a:lnTo>
                    <a:pt x="10" y="183"/>
                  </a:lnTo>
                  <a:lnTo>
                    <a:pt x="10" y="175"/>
                  </a:lnTo>
                  <a:lnTo>
                    <a:pt x="10" y="173"/>
                  </a:lnTo>
                  <a:lnTo>
                    <a:pt x="8" y="169"/>
                  </a:lnTo>
                  <a:lnTo>
                    <a:pt x="2" y="166"/>
                  </a:lnTo>
                  <a:lnTo>
                    <a:pt x="0" y="164"/>
                  </a:lnTo>
                  <a:lnTo>
                    <a:pt x="2" y="160"/>
                  </a:lnTo>
                  <a:lnTo>
                    <a:pt x="10" y="150"/>
                  </a:lnTo>
                  <a:lnTo>
                    <a:pt x="10" y="148"/>
                  </a:lnTo>
                  <a:lnTo>
                    <a:pt x="12" y="146"/>
                  </a:lnTo>
                  <a:lnTo>
                    <a:pt x="12" y="142"/>
                  </a:lnTo>
                  <a:lnTo>
                    <a:pt x="10" y="140"/>
                  </a:lnTo>
                  <a:lnTo>
                    <a:pt x="8" y="140"/>
                  </a:lnTo>
                  <a:lnTo>
                    <a:pt x="10" y="136"/>
                  </a:lnTo>
                  <a:lnTo>
                    <a:pt x="12" y="130"/>
                  </a:lnTo>
                  <a:lnTo>
                    <a:pt x="12" y="122"/>
                  </a:lnTo>
                  <a:lnTo>
                    <a:pt x="16" y="122"/>
                  </a:lnTo>
                  <a:lnTo>
                    <a:pt x="18" y="120"/>
                  </a:lnTo>
                  <a:lnTo>
                    <a:pt x="20" y="120"/>
                  </a:lnTo>
                  <a:lnTo>
                    <a:pt x="22" y="112"/>
                  </a:lnTo>
                  <a:lnTo>
                    <a:pt x="28" y="112"/>
                  </a:lnTo>
                  <a:lnTo>
                    <a:pt x="34" y="126"/>
                  </a:lnTo>
                  <a:lnTo>
                    <a:pt x="46" y="120"/>
                  </a:lnTo>
                  <a:lnTo>
                    <a:pt x="40" y="116"/>
                  </a:lnTo>
                  <a:lnTo>
                    <a:pt x="38" y="112"/>
                  </a:lnTo>
                  <a:lnTo>
                    <a:pt x="38" y="110"/>
                  </a:lnTo>
                  <a:lnTo>
                    <a:pt x="38" y="102"/>
                  </a:lnTo>
                  <a:lnTo>
                    <a:pt x="40" y="99"/>
                  </a:lnTo>
                  <a:lnTo>
                    <a:pt x="44" y="99"/>
                  </a:lnTo>
                  <a:lnTo>
                    <a:pt x="46" y="97"/>
                  </a:lnTo>
                  <a:lnTo>
                    <a:pt x="46" y="93"/>
                  </a:lnTo>
                  <a:lnTo>
                    <a:pt x="48" y="93"/>
                  </a:lnTo>
                  <a:lnTo>
                    <a:pt x="50" y="93"/>
                  </a:lnTo>
                  <a:lnTo>
                    <a:pt x="57" y="93"/>
                  </a:lnTo>
                  <a:lnTo>
                    <a:pt x="63" y="93"/>
                  </a:lnTo>
                  <a:lnTo>
                    <a:pt x="75" y="79"/>
                  </a:lnTo>
                  <a:lnTo>
                    <a:pt x="75" y="77"/>
                  </a:lnTo>
                  <a:lnTo>
                    <a:pt x="73" y="73"/>
                  </a:lnTo>
                  <a:lnTo>
                    <a:pt x="87" y="71"/>
                  </a:lnTo>
                  <a:lnTo>
                    <a:pt x="87" y="77"/>
                  </a:lnTo>
                  <a:lnTo>
                    <a:pt x="95" y="77"/>
                  </a:lnTo>
                  <a:lnTo>
                    <a:pt x="95" y="73"/>
                  </a:lnTo>
                  <a:lnTo>
                    <a:pt x="95" y="71"/>
                  </a:lnTo>
                  <a:lnTo>
                    <a:pt x="101" y="73"/>
                  </a:lnTo>
                  <a:lnTo>
                    <a:pt x="105" y="77"/>
                  </a:lnTo>
                  <a:lnTo>
                    <a:pt x="105" y="81"/>
                  </a:lnTo>
                  <a:lnTo>
                    <a:pt x="105" y="83"/>
                  </a:lnTo>
                  <a:lnTo>
                    <a:pt x="111" y="83"/>
                  </a:lnTo>
                  <a:lnTo>
                    <a:pt x="115" y="87"/>
                  </a:lnTo>
                  <a:lnTo>
                    <a:pt x="121" y="89"/>
                  </a:lnTo>
                  <a:lnTo>
                    <a:pt x="126" y="93"/>
                  </a:lnTo>
                  <a:lnTo>
                    <a:pt x="128" y="99"/>
                  </a:lnTo>
                  <a:lnTo>
                    <a:pt x="130" y="99"/>
                  </a:lnTo>
                  <a:lnTo>
                    <a:pt x="138" y="99"/>
                  </a:lnTo>
                  <a:lnTo>
                    <a:pt x="140" y="99"/>
                  </a:lnTo>
                  <a:lnTo>
                    <a:pt x="140" y="101"/>
                  </a:lnTo>
                  <a:lnTo>
                    <a:pt x="142" y="106"/>
                  </a:lnTo>
                  <a:lnTo>
                    <a:pt x="140" y="108"/>
                  </a:lnTo>
                  <a:lnTo>
                    <a:pt x="138" y="110"/>
                  </a:lnTo>
                  <a:lnTo>
                    <a:pt x="148" y="112"/>
                  </a:lnTo>
                  <a:lnTo>
                    <a:pt x="148" y="108"/>
                  </a:lnTo>
                  <a:lnTo>
                    <a:pt x="148" y="106"/>
                  </a:lnTo>
                  <a:lnTo>
                    <a:pt x="148" y="102"/>
                  </a:lnTo>
                  <a:lnTo>
                    <a:pt x="150" y="101"/>
                  </a:lnTo>
                  <a:lnTo>
                    <a:pt x="154" y="101"/>
                  </a:lnTo>
                  <a:lnTo>
                    <a:pt x="158" y="101"/>
                  </a:lnTo>
                  <a:lnTo>
                    <a:pt x="166" y="106"/>
                  </a:lnTo>
                  <a:lnTo>
                    <a:pt x="170" y="106"/>
                  </a:lnTo>
                  <a:lnTo>
                    <a:pt x="174" y="106"/>
                  </a:lnTo>
                  <a:lnTo>
                    <a:pt x="178" y="101"/>
                  </a:lnTo>
                  <a:lnTo>
                    <a:pt x="186" y="97"/>
                  </a:lnTo>
                  <a:lnTo>
                    <a:pt x="191" y="97"/>
                  </a:lnTo>
                  <a:lnTo>
                    <a:pt x="191" y="99"/>
                  </a:lnTo>
                  <a:lnTo>
                    <a:pt x="193" y="101"/>
                  </a:lnTo>
                  <a:lnTo>
                    <a:pt x="195" y="101"/>
                  </a:lnTo>
                  <a:lnTo>
                    <a:pt x="197" y="99"/>
                  </a:lnTo>
                  <a:lnTo>
                    <a:pt x="201" y="99"/>
                  </a:lnTo>
                  <a:lnTo>
                    <a:pt x="203" y="99"/>
                  </a:lnTo>
                  <a:lnTo>
                    <a:pt x="207" y="108"/>
                  </a:lnTo>
                  <a:lnTo>
                    <a:pt x="211" y="112"/>
                  </a:lnTo>
                  <a:lnTo>
                    <a:pt x="221" y="116"/>
                  </a:lnTo>
                  <a:lnTo>
                    <a:pt x="229" y="116"/>
                  </a:lnTo>
                  <a:lnTo>
                    <a:pt x="233" y="112"/>
                  </a:lnTo>
                  <a:lnTo>
                    <a:pt x="235" y="110"/>
                  </a:lnTo>
                  <a:lnTo>
                    <a:pt x="235" y="106"/>
                  </a:lnTo>
                  <a:lnTo>
                    <a:pt x="229" y="99"/>
                  </a:lnTo>
                  <a:lnTo>
                    <a:pt x="225" y="99"/>
                  </a:lnTo>
                  <a:lnTo>
                    <a:pt x="217" y="93"/>
                  </a:lnTo>
                  <a:lnTo>
                    <a:pt x="225" y="81"/>
                  </a:lnTo>
                  <a:lnTo>
                    <a:pt x="223" y="77"/>
                  </a:lnTo>
                  <a:lnTo>
                    <a:pt x="215" y="67"/>
                  </a:lnTo>
                  <a:lnTo>
                    <a:pt x="215" y="59"/>
                  </a:lnTo>
                  <a:lnTo>
                    <a:pt x="221" y="51"/>
                  </a:lnTo>
                  <a:lnTo>
                    <a:pt x="221" y="41"/>
                  </a:lnTo>
                  <a:lnTo>
                    <a:pt x="229" y="34"/>
                  </a:lnTo>
                  <a:lnTo>
                    <a:pt x="229" y="24"/>
                  </a:lnTo>
                  <a:lnTo>
                    <a:pt x="225" y="20"/>
                  </a:lnTo>
                  <a:lnTo>
                    <a:pt x="233" y="14"/>
                  </a:lnTo>
                  <a:lnTo>
                    <a:pt x="243" y="20"/>
                  </a:lnTo>
                  <a:lnTo>
                    <a:pt x="252" y="22"/>
                  </a:lnTo>
                  <a:lnTo>
                    <a:pt x="260" y="24"/>
                  </a:lnTo>
                  <a:lnTo>
                    <a:pt x="276" y="22"/>
                  </a:lnTo>
                  <a:lnTo>
                    <a:pt x="288" y="18"/>
                  </a:lnTo>
                  <a:lnTo>
                    <a:pt x="304" y="20"/>
                  </a:lnTo>
                  <a:lnTo>
                    <a:pt x="319" y="14"/>
                  </a:lnTo>
                  <a:lnTo>
                    <a:pt x="325" y="14"/>
                  </a:lnTo>
                  <a:lnTo>
                    <a:pt x="341" y="4"/>
                  </a:lnTo>
                  <a:lnTo>
                    <a:pt x="353" y="2"/>
                  </a:lnTo>
                  <a:lnTo>
                    <a:pt x="361" y="0"/>
                  </a:lnTo>
                  <a:lnTo>
                    <a:pt x="363" y="4"/>
                  </a:lnTo>
                  <a:lnTo>
                    <a:pt x="371" y="6"/>
                  </a:lnTo>
                  <a:lnTo>
                    <a:pt x="371" y="12"/>
                  </a:lnTo>
                  <a:lnTo>
                    <a:pt x="369" y="20"/>
                  </a:lnTo>
                  <a:lnTo>
                    <a:pt x="373" y="22"/>
                  </a:lnTo>
                  <a:lnTo>
                    <a:pt x="381" y="30"/>
                  </a:lnTo>
                  <a:lnTo>
                    <a:pt x="388" y="28"/>
                  </a:lnTo>
                  <a:lnTo>
                    <a:pt x="396" y="18"/>
                  </a:lnTo>
                  <a:lnTo>
                    <a:pt x="406" y="24"/>
                  </a:lnTo>
                  <a:lnTo>
                    <a:pt x="408" y="28"/>
                  </a:lnTo>
                  <a:lnTo>
                    <a:pt x="416" y="24"/>
                  </a:lnTo>
                  <a:lnTo>
                    <a:pt x="418" y="24"/>
                  </a:lnTo>
                  <a:lnTo>
                    <a:pt x="420" y="28"/>
                  </a:lnTo>
                  <a:lnTo>
                    <a:pt x="420" y="32"/>
                  </a:lnTo>
                  <a:lnTo>
                    <a:pt x="420" y="34"/>
                  </a:lnTo>
                  <a:lnTo>
                    <a:pt x="436" y="34"/>
                  </a:lnTo>
                  <a:lnTo>
                    <a:pt x="448" y="30"/>
                  </a:lnTo>
                  <a:lnTo>
                    <a:pt x="465" y="22"/>
                  </a:lnTo>
                  <a:lnTo>
                    <a:pt x="477" y="18"/>
                  </a:lnTo>
                  <a:lnTo>
                    <a:pt x="493" y="14"/>
                  </a:lnTo>
                  <a:lnTo>
                    <a:pt x="495" y="18"/>
                  </a:lnTo>
                  <a:lnTo>
                    <a:pt x="493" y="24"/>
                  </a:lnTo>
                  <a:lnTo>
                    <a:pt x="505" y="43"/>
                  </a:lnTo>
                  <a:lnTo>
                    <a:pt x="518" y="71"/>
                  </a:lnTo>
                  <a:lnTo>
                    <a:pt x="526" y="91"/>
                  </a:lnTo>
                  <a:lnTo>
                    <a:pt x="530" y="97"/>
                  </a:lnTo>
                  <a:lnTo>
                    <a:pt x="532" y="101"/>
                  </a:lnTo>
                  <a:lnTo>
                    <a:pt x="538" y="102"/>
                  </a:lnTo>
                  <a:lnTo>
                    <a:pt x="548" y="101"/>
                  </a:lnTo>
                  <a:lnTo>
                    <a:pt x="552" y="99"/>
                  </a:lnTo>
                  <a:lnTo>
                    <a:pt x="570" y="99"/>
                  </a:lnTo>
                  <a:lnTo>
                    <a:pt x="576" y="101"/>
                  </a:lnTo>
                  <a:lnTo>
                    <a:pt x="580" y="106"/>
                  </a:lnTo>
                  <a:lnTo>
                    <a:pt x="587" y="112"/>
                  </a:lnTo>
                  <a:lnTo>
                    <a:pt x="589" y="122"/>
                  </a:lnTo>
                  <a:lnTo>
                    <a:pt x="593" y="136"/>
                  </a:lnTo>
                  <a:lnTo>
                    <a:pt x="597" y="140"/>
                  </a:lnTo>
                  <a:lnTo>
                    <a:pt x="605" y="146"/>
                  </a:lnTo>
                  <a:lnTo>
                    <a:pt x="617" y="142"/>
                  </a:lnTo>
                  <a:lnTo>
                    <a:pt x="639" y="132"/>
                  </a:lnTo>
                  <a:lnTo>
                    <a:pt x="650" y="130"/>
                  </a:lnTo>
                  <a:lnTo>
                    <a:pt x="660" y="130"/>
                  </a:lnTo>
                  <a:lnTo>
                    <a:pt x="662" y="140"/>
                  </a:lnTo>
                  <a:lnTo>
                    <a:pt x="670" y="146"/>
                  </a:lnTo>
                  <a:lnTo>
                    <a:pt x="672" y="150"/>
                  </a:lnTo>
                  <a:lnTo>
                    <a:pt x="686" y="154"/>
                  </a:lnTo>
                  <a:lnTo>
                    <a:pt x="686" y="154"/>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060" name="Freeform 811">
              <a:extLst>
                <a:ext uri="{FF2B5EF4-FFF2-40B4-BE49-F238E27FC236}">
                  <a16:creationId xmlns:a16="http://schemas.microsoft.com/office/drawing/2014/main" id="{D9D65142-B226-2442-9B76-C8B358BB574B}"/>
                </a:ext>
              </a:extLst>
            </p:cNvPr>
            <p:cNvSpPr>
              <a:spLocks/>
            </p:cNvSpPr>
            <p:nvPr/>
          </p:nvSpPr>
          <p:spPr bwMode="gray">
            <a:xfrm>
              <a:off x="5364165" y="2120899"/>
              <a:ext cx="334962" cy="606424"/>
            </a:xfrm>
            <a:custGeom>
              <a:avLst/>
              <a:gdLst/>
              <a:ahLst/>
              <a:cxnLst>
                <a:cxn ang="0">
                  <a:pos x="205" y="63"/>
                </a:cxn>
                <a:cxn ang="0">
                  <a:pos x="203" y="43"/>
                </a:cxn>
                <a:cxn ang="0">
                  <a:pos x="201" y="31"/>
                </a:cxn>
                <a:cxn ang="0">
                  <a:pos x="188" y="18"/>
                </a:cxn>
                <a:cxn ang="0">
                  <a:pos x="168" y="4"/>
                </a:cxn>
                <a:cxn ang="0">
                  <a:pos x="150" y="0"/>
                </a:cxn>
                <a:cxn ang="0">
                  <a:pos x="148" y="22"/>
                </a:cxn>
                <a:cxn ang="0">
                  <a:pos x="128" y="22"/>
                </a:cxn>
                <a:cxn ang="0">
                  <a:pos x="128" y="33"/>
                </a:cxn>
                <a:cxn ang="0">
                  <a:pos x="109" y="31"/>
                </a:cxn>
                <a:cxn ang="0">
                  <a:pos x="101" y="51"/>
                </a:cxn>
                <a:cxn ang="0">
                  <a:pos x="91" y="63"/>
                </a:cxn>
                <a:cxn ang="0">
                  <a:pos x="81" y="77"/>
                </a:cxn>
                <a:cxn ang="0">
                  <a:pos x="65" y="100"/>
                </a:cxn>
                <a:cxn ang="0">
                  <a:pos x="59" y="122"/>
                </a:cxn>
                <a:cxn ang="0">
                  <a:pos x="50" y="128"/>
                </a:cxn>
                <a:cxn ang="0">
                  <a:pos x="34" y="132"/>
                </a:cxn>
                <a:cxn ang="0">
                  <a:pos x="22" y="146"/>
                </a:cxn>
                <a:cxn ang="0">
                  <a:pos x="16" y="158"/>
                </a:cxn>
                <a:cxn ang="0">
                  <a:pos x="16" y="179"/>
                </a:cxn>
                <a:cxn ang="0">
                  <a:pos x="12" y="207"/>
                </a:cxn>
                <a:cxn ang="0">
                  <a:pos x="20" y="219"/>
                </a:cxn>
                <a:cxn ang="0">
                  <a:pos x="12" y="230"/>
                </a:cxn>
                <a:cxn ang="0">
                  <a:pos x="12" y="252"/>
                </a:cxn>
                <a:cxn ang="0">
                  <a:pos x="10" y="264"/>
                </a:cxn>
                <a:cxn ang="0">
                  <a:pos x="6" y="270"/>
                </a:cxn>
                <a:cxn ang="0">
                  <a:pos x="8" y="290"/>
                </a:cxn>
                <a:cxn ang="0">
                  <a:pos x="6" y="299"/>
                </a:cxn>
                <a:cxn ang="0">
                  <a:pos x="10" y="323"/>
                </a:cxn>
                <a:cxn ang="0">
                  <a:pos x="16" y="333"/>
                </a:cxn>
                <a:cxn ang="0">
                  <a:pos x="30" y="351"/>
                </a:cxn>
                <a:cxn ang="0">
                  <a:pos x="22" y="362"/>
                </a:cxn>
                <a:cxn ang="0">
                  <a:pos x="28" y="382"/>
                </a:cxn>
                <a:cxn ang="0">
                  <a:pos x="50" y="370"/>
                </a:cxn>
                <a:cxn ang="0">
                  <a:pos x="63" y="357"/>
                </a:cxn>
                <a:cxn ang="0">
                  <a:pos x="85" y="355"/>
                </a:cxn>
                <a:cxn ang="0">
                  <a:pos x="91" y="345"/>
                </a:cxn>
                <a:cxn ang="0">
                  <a:pos x="87" y="333"/>
                </a:cxn>
                <a:cxn ang="0">
                  <a:pos x="93" y="321"/>
                </a:cxn>
                <a:cxn ang="0">
                  <a:pos x="99" y="295"/>
                </a:cxn>
                <a:cxn ang="0">
                  <a:pos x="111" y="290"/>
                </a:cxn>
                <a:cxn ang="0">
                  <a:pos x="119" y="286"/>
                </a:cxn>
                <a:cxn ang="0">
                  <a:pos x="126" y="278"/>
                </a:cxn>
                <a:cxn ang="0">
                  <a:pos x="132" y="268"/>
                </a:cxn>
                <a:cxn ang="0">
                  <a:pos x="126" y="254"/>
                </a:cxn>
                <a:cxn ang="0">
                  <a:pos x="115" y="238"/>
                </a:cxn>
                <a:cxn ang="0">
                  <a:pos x="103" y="238"/>
                </a:cxn>
                <a:cxn ang="0">
                  <a:pos x="101" y="209"/>
                </a:cxn>
                <a:cxn ang="0">
                  <a:pos x="105" y="195"/>
                </a:cxn>
                <a:cxn ang="0">
                  <a:pos x="105" y="181"/>
                </a:cxn>
                <a:cxn ang="0">
                  <a:pos x="119" y="171"/>
                </a:cxn>
                <a:cxn ang="0">
                  <a:pos x="126" y="167"/>
                </a:cxn>
                <a:cxn ang="0">
                  <a:pos x="130" y="156"/>
                </a:cxn>
                <a:cxn ang="0">
                  <a:pos x="146" y="150"/>
                </a:cxn>
                <a:cxn ang="0">
                  <a:pos x="158" y="142"/>
                </a:cxn>
                <a:cxn ang="0">
                  <a:pos x="170" y="130"/>
                </a:cxn>
                <a:cxn ang="0">
                  <a:pos x="166" y="118"/>
                </a:cxn>
                <a:cxn ang="0">
                  <a:pos x="170" y="102"/>
                </a:cxn>
                <a:cxn ang="0">
                  <a:pos x="176" y="97"/>
                </a:cxn>
                <a:cxn ang="0">
                  <a:pos x="188" y="81"/>
                </a:cxn>
                <a:cxn ang="0">
                  <a:pos x="197" y="89"/>
                </a:cxn>
                <a:cxn ang="0">
                  <a:pos x="211" y="87"/>
                </a:cxn>
              </a:cxnLst>
              <a:rect l="0" t="0" r="r" b="b"/>
              <a:pathLst>
                <a:path w="211" h="382">
                  <a:moveTo>
                    <a:pt x="211" y="87"/>
                  </a:moveTo>
                  <a:lnTo>
                    <a:pt x="205" y="73"/>
                  </a:lnTo>
                  <a:lnTo>
                    <a:pt x="203" y="69"/>
                  </a:lnTo>
                  <a:lnTo>
                    <a:pt x="205" y="63"/>
                  </a:lnTo>
                  <a:lnTo>
                    <a:pt x="205" y="57"/>
                  </a:lnTo>
                  <a:lnTo>
                    <a:pt x="205" y="51"/>
                  </a:lnTo>
                  <a:lnTo>
                    <a:pt x="203" y="47"/>
                  </a:lnTo>
                  <a:lnTo>
                    <a:pt x="203" y="43"/>
                  </a:lnTo>
                  <a:lnTo>
                    <a:pt x="203" y="41"/>
                  </a:lnTo>
                  <a:lnTo>
                    <a:pt x="203" y="39"/>
                  </a:lnTo>
                  <a:lnTo>
                    <a:pt x="203" y="37"/>
                  </a:lnTo>
                  <a:lnTo>
                    <a:pt x="201" y="31"/>
                  </a:lnTo>
                  <a:lnTo>
                    <a:pt x="201" y="30"/>
                  </a:lnTo>
                  <a:lnTo>
                    <a:pt x="193" y="20"/>
                  </a:lnTo>
                  <a:lnTo>
                    <a:pt x="191" y="18"/>
                  </a:lnTo>
                  <a:lnTo>
                    <a:pt x="188" y="18"/>
                  </a:lnTo>
                  <a:lnTo>
                    <a:pt x="180" y="14"/>
                  </a:lnTo>
                  <a:lnTo>
                    <a:pt x="176" y="14"/>
                  </a:lnTo>
                  <a:lnTo>
                    <a:pt x="174" y="12"/>
                  </a:lnTo>
                  <a:lnTo>
                    <a:pt x="168" y="4"/>
                  </a:lnTo>
                  <a:lnTo>
                    <a:pt x="168" y="2"/>
                  </a:lnTo>
                  <a:lnTo>
                    <a:pt x="164" y="0"/>
                  </a:lnTo>
                  <a:lnTo>
                    <a:pt x="158" y="0"/>
                  </a:lnTo>
                  <a:lnTo>
                    <a:pt x="150" y="0"/>
                  </a:lnTo>
                  <a:lnTo>
                    <a:pt x="154" y="4"/>
                  </a:lnTo>
                  <a:lnTo>
                    <a:pt x="150" y="14"/>
                  </a:lnTo>
                  <a:lnTo>
                    <a:pt x="148" y="20"/>
                  </a:lnTo>
                  <a:lnTo>
                    <a:pt x="148" y="22"/>
                  </a:lnTo>
                  <a:lnTo>
                    <a:pt x="146" y="24"/>
                  </a:lnTo>
                  <a:lnTo>
                    <a:pt x="138" y="22"/>
                  </a:lnTo>
                  <a:lnTo>
                    <a:pt x="132" y="22"/>
                  </a:lnTo>
                  <a:lnTo>
                    <a:pt x="128" y="22"/>
                  </a:lnTo>
                  <a:lnTo>
                    <a:pt x="128" y="24"/>
                  </a:lnTo>
                  <a:lnTo>
                    <a:pt x="128" y="30"/>
                  </a:lnTo>
                  <a:lnTo>
                    <a:pt x="126" y="31"/>
                  </a:lnTo>
                  <a:lnTo>
                    <a:pt x="128" y="33"/>
                  </a:lnTo>
                  <a:lnTo>
                    <a:pt x="123" y="31"/>
                  </a:lnTo>
                  <a:lnTo>
                    <a:pt x="115" y="24"/>
                  </a:lnTo>
                  <a:lnTo>
                    <a:pt x="113" y="28"/>
                  </a:lnTo>
                  <a:lnTo>
                    <a:pt x="109" y="31"/>
                  </a:lnTo>
                  <a:lnTo>
                    <a:pt x="105" y="37"/>
                  </a:lnTo>
                  <a:lnTo>
                    <a:pt x="105" y="43"/>
                  </a:lnTo>
                  <a:lnTo>
                    <a:pt x="103" y="49"/>
                  </a:lnTo>
                  <a:lnTo>
                    <a:pt x="101" y="51"/>
                  </a:lnTo>
                  <a:lnTo>
                    <a:pt x="95" y="57"/>
                  </a:lnTo>
                  <a:lnTo>
                    <a:pt x="93" y="59"/>
                  </a:lnTo>
                  <a:lnTo>
                    <a:pt x="91" y="61"/>
                  </a:lnTo>
                  <a:lnTo>
                    <a:pt x="91" y="63"/>
                  </a:lnTo>
                  <a:lnTo>
                    <a:pt x="85" y="63"/>
                  </a:lnTo>
                  <a:lnTo>
                    <a:pt x="83" y="67"/>
                  </a:lnTo>
                  <a:lnTo>
                    <a:pt x="81" y="69"/>
                  </a:lnTo>
                  <a:lnTo>
                    <a:pt x="81" y="77"/>
                  </a:lnTo>
                  <a:lnTo>
                    <a:pt x="77" y="87"/>
                  </a:lnTo>
                  <a:lnTo>
                    <a:pt x="73" y="93"/>
                  </a:lnTo>
                  <a:lnTo>
                    <a:pt x="71" y="98"/>
                  </a:lnTo>
                  <a:lnTo>
                    <a:pt x="65" y="100"/>
                  </a:lnTo>
                  <a:lnTo>
                    <a:pt x="63" y="102"/>
                  </a:lnTo>
                  <a:lnTo>
                    <a:pt x="59" y="106"/>
                  </a:lnTo>
                  <a:lnTo>
                    <a:pt x="63" y="112"/>
                  </a:lnTo>
                  <a:lnTo>
                    <a:pt x="59" y="122"/>
                  </a:lnTo>
                  <a:lnTo>
                    <a:pt x="59" y="130"/>
                  </a:lnTo>
                  <a:lnTo>
                    <a:pt x="57" y="132"/>
                  </a:lnTo>
                  <a:lnTo>
                    <a:pt x="56" y="132"/>
                  </a:lnTo>
                  <a:lnTo>
                    <a:pt x="50" y="128"/>
                  </a:lnTo>
                  <a:lnTo>
                    <a:pt x="48" y="126"/>
                  </a:lnTo>
                  <a:lnTo>
                    <a:pt x="46" y="126"/>
                  </a:lnTo>
                  <a:lnTo>
                    <a:pt x="36" y="128"/>
                  </a:lnTo>
                  <a:lnTo>
                    <a:pt x="34" y="132"/>
                  </a:lnTo>
                  <a:lnTo>
                    <a:pt x="30" y="136"/>
                  </a:lnTo>
                  <a:lnTo>
                    <a:pt x="30" y="138"/>
                  </a:lnTo>
                  <a:lnTo>
                    <a:pt x="28" y="142"/>
                  </a:lnTo>
                  <a:lnTo>
                    <a:pt x="22" y="146"/>
                  </a:lnTo>
                  <a:lnTo>
                    <a:pt x="22" y="150"/>
                  </a:lnTo>
                  <a:lnTo>
                    <a:pt x="20" y="152"/>
                  </a:lnTo>
                  <a:lnTo>
                    <a:pt x="18" y="156"/>
                  </a:lnTo>
                  <a:lnTo>
                    <a:pt x="16" y="158"/>
                  </a:lnTo>
                  <a:lnTo>
                    <a:pt x="12" y="162"/>
                  </a:lnTo>
                  <a:lnTo>
                    <a:pt x="16" y="167"/>
                  </a:lnTo>
                  <a:lnTo>
                    <a:pt x="16" y="171"/>
                  </a:lnTo>
                  <a:lnTo>
                    <a:pt x="16" y="179"/>
                  </a:lnTo>
                  <a:lnTo>
                    <a:pt x="16" y="187"/>
                  </a:lnTo>
                  <a:lnTo>
                    <a:pt x="16" y="195"/>
                  </a:lnTo>
                  <a:lnTo>
                    <a:pt x="16" y="201"/>
                  </a:lnTo>
                  <a:lnTo>
                    <a:pt x="12" y="207"/>
                  </a:lnTo>
                  <a:lnTo>
                    <a:pt x="12" y="209"/>
                  </a:lnTo>
                  <a:lnTo>
                    <a:pt x="16" y="209"/>
                  </a:lnTo>
                  <a:lnTo>
                    <a:pt x="18" y="211"/>
                  </a:lnTo>
                  <a:lnTo>
                    <a:pt x="20" y="219"/>
                  </a:lnTo>
                  <a:lnTo>
                    <a:pt x="20" y="225"/>
                  </a:lnTo>
                  <a:lnTo>
                    <a:pt x="20" y="227"/>
                  </a:lnTo>
                  <a:lnTo>
                    <a:pt x="18" y="229"/>
                  </a:lnTo>
                  <a:lnTo>
                    <a:pt x="12" y="230"/>
                  </a:lnTo>
                  <a:lnTo>
                    <a:pt x="12" y="240"/>
                  </a:lnTo>
                  <a:lnTo>
                    <a:pt x="10" y="246"/>
                  </a:lnTo>
                  <a:lnTo>
                    <a:pt x="10" y="248"/>
                  </a:lnTo>
                  <a:lnTo>
                    <a:pt x="12" y="252"/>
                  </a:lnTo>
                  <a:lnTo>
                    <a:pt x="16" y="256"/>
                  </a:lnTo>
                  <a:lnTo>
                    <a:pt x="12" y="258"/>
                  </a:lnTo>
                  <a:lnTo>
                    <a:pt x="10" y="262"/>
                  </a:lnTo>
                  <a:lnTo>
                    <a:pt x="10" y="264"/>
                  </a:lnTo>
                  <a:lnTo>
                    <a:pt x="10" y="266"/>
                  </a:lnTo>
                  <a:lnTo>
                    <a:pt x="8" y="266"/>
                  </a:lnTo>
                  <a:lnTo>
                    <a:pt x="6" y="268"/>
                  </a:lnTo>
                  <a:lnTo>
                    <a:pt x="6" y="270"/>
                  </a:lnTo>
                  <a:lnTo>
                    <a:pt x="8" y="278"/>
                  </a:lnTo>
                  <a:lnTo>
                    <a:pt x="10" y="280"/>
                  </a:lnTo>
                  <a:lnTo>
                    <a:pt x="8" y="288"/>
                  </a:lnTo>
                  <a:lnTo>
                    <a:pt x="8" y="290"/>
                  </a:lnTo>
                  <a:lnTo>
                    <a:pt x="6" y="290"/>
                  </a:lnTo>
                  <a:lnTo>
                    <a:pt x="0" y="290"/>
                  </a:lnTo>
                  <a:lnTo>
                    <a:pt x="0" y="299"/>
                  </a:lnTo>
                  <a:lnTo>
                    <a:pt x="6" y="299"/>
                  </a:lnTo>
                  <a:lnTo>
                    <a:pt x="10" y="311"/>
                  </a:lnTo>
                  <a:lnTo>
                    <a:pt x="8" y="315"/>
                  </a:lnTo>
                  <a:lnTo>
                    <a:pt x="6" y="321"/>
                  </a:lnTo>
                  <a:lnTo>
                    <a:pt x="10" y="323"/>
                  </a:lnTo>
                  <a:lnTo>
                    <a:pt x="10" y="327"/>
                  </a:lnTo>
                  <a:lnTo>
                    <a:pt x="16" y="327"/>
                  </a:lnTo>
                  <a:lnTo>
                    <a:pt x="16" y="331"/>
                  </a:lnTo>
                  <a:lnTo>
                    <a:pt x="16" y="333"/>
                  </a:lnTo>
                  <a:lnTo>
                    <a:pt x="20" y="337"/>
                  </a:lnTo>
                  <a:lnTo>
                    <a:pt x="26" y="343"/>
                  </a:lnTo>
                  <a:lnTo>
                    <a:pt x="26" y="347"/>
                  </a:lnTo>
                  <a:lnTo>
                    <a:pt x="30" y="351"/>
                  </a:lnTo>
                  <a:lnTo>
                    <a:pt x="30" y="353"/>
                  </a:lnTo>
                  <a:lnTo>
                    <a:pt x="26" y="353"/>
                  </a:lnTo>
                  <a:lnTo>
                    <a:pt x="28" y="361"/>
                  </a:lnTo>
                  <a:lnTo>
                    <a:pt x="22" y="362"/>
                  </a:lnTo>
                  <a:lnTo>
                    <a:pt x="22" y="366"/>
                  </a:lnTo>
                  <a:lnTo>
                    <a:pt x="26" y="370"/>
                  </a:lnTo>
                  <a:lnTo>
                    <a:pt x="26" y="376"/>
                  </a:lnTo>
                  <a:lnTo>
                    <a:pt x="28" y="382"/>
                  </a:lnTo>
                  <a:lnTo>
                    <a:pt x="30" y="382"/>
                  </a:lnTo>
                  <a:lnTo>
                    <a:pt x="40" y="382"/>
                  </a:lnTo>
                  <a:lnTo>
                    <a:pt x="50" y="376"/>
                  </a:lnTo>
                  <a:lnTo>
                    <a:pt x="50" y="370"/>
                  </a:lnTo>
                  <a:lnTo>
                    <a:pt x="54" y="364"/>
                  </a:lnTo>
                  <a:lnTo>
                    <a:pt x="57" y="364"/>
                  </a:lnTo>
                  <a:lnTo>
                    <a:pt x="57" y="361"/>
                  </a:lnTo>
                  <a:lnTo>
                    <a:pt x="63" y="357"/>
                  </a:lnTo>
                  <a:lnTo>
                    <a:pt x="67" y="357"/>
                  </a:lnTo>
                  <a:lnTo>
                    <a:pt x="81" y="361"/>
                  </a:lnTo>
                  <a:lnTo>
                    <a:pt x="83" y="355"/>
                  </a:lnTo>
                  <a:lnTo>
                    <a:pt x="85" y="355"/>
                  </a:lnTo>
                  <a:lnTo>
                    <a:pt x="85" y="357"/>
                  </a:lnTo>
                  <a:lnTo>
                    <a:pt x="87" y="357"/>
                  </a:lnTo>
                  <a:lnTo>
                    <a:pt x="93" y="343"/>
                  </a:lnTo>
                  <a:lnTo>
                    <a:pt x="91" y="345"/>
                  </a:lnTo>
                  <a:lnTo>
                    <a:pt x="87" y="351"/>
                  </a:lnTo>
                  <a:lnTo>
                    <a:pt x="85" y="351"/>
                  </a:lnTo>
                  <a:lnTo>
                    <a:pt x="85" y="345"/>
                  </a:lnTo>
                  <a:lnTo>
                    <a:pt x="87" y="333"/>
                  </a:lnTo>
                  <a:lnTo>
                    <a:pt x="93" y="327"/>
                  </a:lnTo>
                  <a:lnTo>
                    <a:pt x="91" y="323"/>
                  </a:lnTo>
                  <a:lnTo>
                    <a:pt x="91" y="321"/>
                  </a:lnTo>
                  <a:lnTo>
                    <a:pt x="93" y="321"/>
                  </a:lnTo>
                  <a:lnTo>
                    <a:pt x="95" y="313"/>
                  </a:lnTo>
                  <a:lnTo>
                    <a:pt x="93" y="307"/>
                  </a:lnTo>
                  <a:lnTo>
                    <a:pt x="93" y="297"/>
                  </a:lnTo>
                  <a:lnTo>
                    <a:pt x="99" y="295"/>
                  </a:lnTo>
                  <a:lnTo>
                    <a:pt x="87" y="290"/>
                  </a:lnTo>
                  <a:lnTo>
                    <a:pt x="99" y="290"/>
                  </a:lnTo>
                  <a:lnTo>
                    <a:pt x="111" y="288"/>
                  </a:lnTo>
                  <a:lnTo>
                    <a:pt x="111" y="290"/>
                  </a:lnTo>
                  <a:lnTo>
                    <a:pt x="113" y="290"/>
                  </a:lnTo>
                  <a:lnTo>
                    <a:pt x="113" y="288"/>
                  </a:lnTo>
                  <a:lnTo>
                    <a:pt x="115" y="286"/>
                  </a:lnTo>
                  <a:lnTo>
                    <a:pt x="119" y="286"/>
                  </a:lnTo>
                  <a:lnTo>
                    <a:pt x="123" y="286"/>
                  </a:lnTo>
                  <a:lnTo>
                    <a:pt x="123" y="284"/>
                  </a:lnTo>
                  <a:lnTo>
                    <a:pt x="123" y="280"/>
                  </a:lnTo>
                  <a:lnTo>
                    <a:pt x="126" y="278"/>
                  </a:lnTo>
                  <a:lnTo>
                    <a:pt x="130" y="278"/>
                  </a:lnTo>
                  <a:lnTo>
                    <a:pt x="128" y="276"/>
                  </a:lnTo>
                  <a:lnTo>
                    <a:pt x="121" y="274"/>
                  </a:lnTo>
                  <a:lnTo>
                    <a:pt x="132" y="268"/>
                  </a:lnTo>
                  <a:lnTo>
                    <a:pt x="132" y="262"/>
                  </a:lnTo>
                  <a:lnTo>
                    <a:pt x="130" y="254"/>
                  </a:lnTo>
                  <a:lnTo>
                    <a:pt x="128" y="254"/>
                  </a:lnTo>
                  <a:lnTo>
                    <a:pt x="126" y="254"/>
                  </a:lnTo>
                  <a:lnTo>
                    <a:pt x="123" y="252"/>
                  </a:lnTo>
                  <a:lnTo>
                    <a:pt x="123" y="246"/>
                  </a:lnTo>
                  <a:lnTo>
                    <a:pt x="119" y="246"/>
                  </a:lnTo>
                  <a:lnTo>
                    <a:pt x="115" y="238"/>
                  </a:lnTo>
                  <a:lnTo>
                    <a:pt x="111" y="244"/>
                  </a:lnTo>
                  <a:lnTo>
                    <a:pt x="109" y="244"/>
                  </a:lnTo>
                  <a:lnTo>
                    <a:pt x="105" y="240"/>
                  </a:lnTo>
                  <a:lnTo>
                    <a:pt x="103" y="238"/>
                  </a:lnTo>
                  <a:lnTo>
                    <a:pt x="103" y="230"/>
                  </a:lnTo>
                  <a:lnTo>
                    <a:pt x="103" y="227"/>
                  </a:lnTo>
                  <a:lnTo>
                    <a:pt x="101" y="215"/>
                  </a:lnTo>
                  <a:lnTo>
                    <a:pt x="101" y="209"/>
                  </a:lnTo>
                  <a:lnTo>
                    <a:pt x="105" y="209"/>
                  </a:lnTo>
                  <a:lnTo>
                    <a:pt x="103" y="205"/>
                  </a:lnTo>
                  <a:lnTo>
                    <a:pt x="103" y="199"/>
                  </a:lnTo>
                  <a:lnTo>
                    <a:pt x="105" y="195"/>
                  </a:lnTo>
                  <a:lnTo>
                    <a:pt x="105" y="187"/>
                  </a:lnTo>
                  <a:lnTo>
                    <a:pt x="103" y="187"/>
                  </a:lnTo>
                  <a:lnTo>
                    <a:pt x="103" y="181"/>
                  </a:lnTo>
                  <a:lnTo>
                    <a:pt x="105" y="181"/>
                  </a:lnTo>
                  <a:lnTo>
                    <a:pt x="109" y="185"/>
                  </a:lnTo>
                  <a:lnTo>
                    <a:pt x="111" y="181"/>
                  </a:lnTo>
                  <a:lnTo>
                    <a:pt x="115" y="179"/>
                  </a:lnTo>
                  <a:lnTo>
                    <a:pt x="119" y="171"/>
                  </a:lnTo>
                  <a:lnTo>
                    <a:pt x="115" y="171"/>
                  </a:lnTo>
                  <a:lnTo>
                    <a:pt x="115" y="169"/>
                  </a:lnTo>
                  <a:lnTo>
                    <a:pt x="123" y="169"/>
                  </a:lnTo>
                  <a:lnTo>
                    <a:pt x="126" y="167"/>
                  </a:lnTo>
                  <a:lnTo>
                    <a:pt x="128" y="165"/>
                  </a:lnTo>
                  <a:lnTo>
                    <a:pt x="126" y="165"/>
                  </a:lnTo>
                  <a:lnTo>
                    <a:pt x="123" y="162"/>
                  </a:lnTo>
                  <a:lnTo>
                    <a:pt x="130" y="156"/>
                  </a:lnTo>
                  <a:lnTo>
                    <a:pt x="132" y="156"/>
                  </a:lnTo>
                  <a:lnTo>
                    <a:pt x="136" y="158"/>
                  </a:lnTo>
                  <a:lnTo>
                    <a:pt x="140" y="152"/>
                  </a:lnTo>
                  <a:lnTo>
                    <a:pt x="146" y="150"/>
                  </a:lnTo>
                  <a:lnTo>
                    <a:pt x="150" y="148"/>
                  </a:lnTo>
                  <a:lnTo>
                    <a:pt x="154" y="150"/>
                  </a:lnTo>
                  <a:lnTo>
                    <a:pt x="158" y="148"/>
                  </a:lnTo>
                  <a:lnTo>
                    <a:pt x="158" y="142"/>
                  </a:lnTo>
                  <a:lnTo>
                    <a:pt x="164" y="136"/>
                  </a:lnTo>
                  <a:lnTo>
                    <a:pt x="166" y="136"/>
                  </a:lnTo>
                  <a:lnTo>
                    <a:pt x="170" y="132"/>
                  </a:lnTo>
                  <a:lnTo>
                    <a:pt x="170" y="130"/>
                  </a:lnTo>
                  <a:lnTo>
                    <a:pt x="170" y="128"/>
                  </a:lnTo>
                  <a:lnTo>
                    <a:pt x="166" y="128"/>
                  </a:lnTo>
                  <a:lnTo>
                    <a:pt x="168" y="122"/>
                  </a:lnTo>
                  <a:lnTo>
                    <a:pt x="166" y="118"/>
                  </a:lnTo>
                  <a:lnTo>
                    <a:pt x="166" y="112"/>
                  </a:lnTo>
                  <a:lnTo>
                    <a:pt x="174" y="108"/>
                  </a:lnTo>
                  <a:lnTo>
                    <a:pt x="174" y="106"/>
                  </a:lnTo>
                  <a:lnTo>
                    <a:pt x="170" y="102"/>
                  </a:lnTo>
                  <a:lnTo>
                    <a:pt x="174" y="102"/>
                  </a:lnTo>
                  <a:lnTo>
                    <a:pt x="176" y="100"/>
                  </a:lnTo>
                  <a:lnTo>
                    <a:pt x="174" y="98"/>
                  </a:lnTo>
                  <a:lnTo>
                    <a:pt x="176" y="97"/>
                  </a:lnTo>
                  <a:lnTo>
                    <a:pt x="180" y="98"/>
                  </a:lnTo>
                  <a:lnTo>
                    <a:pt x="184" y="97"/>
                  </a:lnTo>
                  <a:lnTo>
                    <a:pt x="186" y="91"/>
                  </a:lnTo>
                  <a:lnTo>
                    <a:pt x="188" y="81"/>
                  </a:lnTo>
                  <a:lnTo>
                    <a:pt x="188" y="83"/>
                  </a:lnTo>
                  <a:lnTo>
                    <a:pt x="191" y="87"/>
                  </a:lnTo>
                  <a:lnTo>
                    <a:pt x="195" y="83"/>
                  </a:lnTo>
                  <a:lnTo>
                    <a:pt x="197" y="89"/>
                  </a:lnTo>
                  <a:lnTo>
                    <a:pt x="201" y="87"/>
                  </a:lnTo>
                  <a:lnTo>
                    <a:pt x="201" y="83"/>
                  </a:lnTo>
                  <a:lnTo>
                    <a:pt x="211" y="87"/>
                  </a:lnTo>
                  <a:lnTo>
                    <a:pt x="211" y="87"/>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061" name="Freeform 812">
              <a:extLst>
                <a:ext uri="{FF2B5EF4-FFF2-40B4-BE49-F238E27FC236}">
                  <a16:creationId xmlns:a16="http://schemas.microsoft.com/office/drawing/2014/main" id="{F47A4345-6F1F-454A-A1E6-652EF4066B18}"/>
                </a:ext>
              </a:extLst>
            </p:cNvPr>
            <p:cNvSpPr>
              <a:spLocks/>
            </p:cNvSpPr>
            <p:nvPr/>
          </p:nvSpPr>
          <p:spPr bwMode="gray">
            <a:xfrm>
              <a:off x="5195889" y="1995488"/>
              <a:ext cx="696912" cy="625476"/>
            </a:xfrm>
            <a:custGeom>
              <a:avLst/>
              <a:gdLst/>
              <a:ahLst/>
              <a:cxnLst>
                <a:cxn ang="0">
                  <a:pos x="110" y="347"/>
                </a:cxn>
                <a:cxn ang="0">
                  <a:pos x="116" y="325"/>
                </a:cxn>
                <a:cxn ang="0">
                  <a:pos x="118" y="288"/>
                </a:cxn>
                <a:cxn ang="0">
                  <a:pos x="120" y="237"/>
                </a:cxn>
                <a:cxn ang="0">
                  <a:pos x="142" y="207"/>
                </a:cxn>
                <a:cxn ang="0">
                  <a:pos x="165" y="183"/>
                </a:cxn>
                <a:cxn ang="0">
                  <a:pos x="191" y="142"/>
                </a:cxn>
                <a:cxn ang="0">
                  <a:pos x="213" y="110"/>
                </a:cxn>
                <a:cxn ang="0">
                  <a:pos x="238" y="101"/>
                </a:cxn>
                <a:cxn ang="0">
                  <a:pos x="272" y="73"/>
                </a:cxn>
                <a:cxn ang="0">
                  <a:pos x="321" y="85"/>
                </a:cxn>
                <a:cxn ang="0">
                  <a:pos x="351" y="79"/>
                </a:cxn>
                <a:cxn ang="0">
                  <a:pos x="366" y="49"/>
                </a:cxn>
                <a:cxn ang="0">
                  <a:pos x="416" y="71"/>
                </a:cxn>
                <a:cxn ang="0">
                  <a:pos x="429" y="49"/>
                </a:cxn>
                <a:cxn ang="0">
                  <a:pos x="416" y="51"/>
                </a:cxn>
                <a:cxn ang="0">
                  <a:pos x="433" y="24"/>
                </a:cxn>
                <a:cxn ang="0">
                  <a:pos x="406" y="24"/>
                </a:cxn>
                <a:cxn ang="0">
                  <a:pos x="394" y="14"/>
                </a:cxn>
                <a:cxn ang="0">
                  <a:pos x="386" y="6"/>
                </a:cxn>
                <a:cxn ang="0">
                  <a:pos x="368" y="34"/>
                </a:cxn>
                <a:cxn ang="0">
                  <a:pos x="370" y="14"/>
                </a:cxn>
                <a:cxn ang="0">
                  <a:pos x="355" y="32"/>
                </a:cxn>
                <a:cxn ang="0">
                  <a:pos x="355" y="20"/>
                </a:cxn>
                <a:cxn ang="0">
                  <a:pos x="333" y="22"/>
                </a:cxn>
                <a:cxn ang="0">
                  <a:pos x="319" y="26"/>
                </a:cxn>
                <a:cxn ang="0">
                  <a:pos x="286" y="26"/>
                </a:cxn>
                <a:cxn ang="0">
                  <a:pos x="286" y="42"/>
                </a:cxn>
                <a:cxn ang="0">
                  <a:pos x="274" y="45"/>
                </a:cxn>
                <a:cxn ang="0">
                  <a:pos x="262" y="51"/>
                </a:cxn>
                <a:cxn ang="0">
                  <a:pos x="240" y="45"/>
                </a:cxn>
                <a:cxn ang="0">
                  <a:pos x="236" y="59"/>
                </a:cxn>
                <a:cxn ang="0">
                  <a:pos x="219" y="73"/>
                </a:cxn>
                <a:cxn ang="0">
                  <a:pos x="197" y="101"/>
                </a:cxn>
                <a:cxn ang="0">
                  <a:pos x="201" y="110"/>
                </a:cxn>
                <a:cxn ang="0">
                  <a:pos x="189" y="114"/>
                </a:cxn>
                <a:cxn ang="0">
                  <a:pos x="187" y="138"/>
                </a:cxn>
                <a:cxn ang="0">
                  <a:pos x="154" y="158"/>
                </a:cxn>
                <a:cxn ang="0">
                  <a:pos x="142" y="183"/>
                </a:cxn>
                <a:cxn ang="0">
                  <a:pos x="118" y="199"/>
                </a:cxn>
                <a:cxn ang="0">
                  <a:pos x="97" y="221"/>
                </a:cxn>
                <a:cxn ang="0">
                  <a:pos x="98" y="241"/>
                </a:cxn>
                <a:cxn ang="0">
                  <a:pos x="65" y="242"/>
                </a:cxn>
                <a:cxn ang="0">
                  <a:pos x="37" y="250"/>
                </a:cxn>
                <a:cxn ang="0">
                  <a:pos x="28" y="266"/>
                </a:cxn>
                <a:cxn ang="0">
                  <a:pos x="26" y="280"/>
                </a:cxn>
                <a:cxn ang="0">
                  <a:pos x="22" y="290"/>
                </a:cxn>
                <a:cxn ang="0">
                  <a:pos x="20" y="302"/>
                </a:cxn>
                <a:cxn ang="0">
                  <a:pos x="37" y="308"/>
                </a:cxn>
                <a:cxn ang="0">
                  <a:pos x="8" y="315"/>
                </a:cxn>
                <a:cxn ang="0">
                  <a:pos x="10" y="327"/>
                </a:cxn>
                <a:cxn ang="0">
                  <a:pos x="28" y="325"/>
                </a:cxn>
                <a:cxn ang="0">
                  <a:pos x="20" y="347"/>
                </a:cxn>
                <a:cxn ang="0">
                  <a:pos x="22" y="357"/>
                </a:cxn>
                <a:cxn ang="0">
                  <a:pos x="12" y="374"/>
                </a:cxn>
                <a:cxn ang="0">
                  <a:pos x="39" y="394"/>
                </a:cxn>
                <a:cxn ang="0">
                  <a:pos x="104" y="361"/>
                </a:cxn>
              </a:cxnLst>
              <a:rect l="0" t="0" r="r" b="b"/>
              <a:pathLst>
                <a:path w="439" h="394">
                  <a:moveTo>
                    <a:pt x="106" y="369"/>
                  </a:moveTo>
                  <a:lnTo>
                    <a:pt x="106" y="369"/>
                  </a:lnTo>
                  <a:lnTo>
                    <a:pt x="110" y="369"/>
                  </a:lnTo>
                  <a:lnTo>
                    <a:pt x="114" y="369"/>
                  </a:lnTo>
                  <a:lnTo>
                    <a:pt x="114" y="367"/>
                  </a:lnTo>
                  <a:lnTo>
                    <a:pt x="116" y="359"/>
                  </a:lnTo>
                  <a:lnTo>
                    <a:pt x="114" y="357"/>
                  </a:lnTo>
                  <a:lnTo>
                    <a:pt x="110" y="349"/>
                  </a:lnTo>
                  <a:lnTo>
                    <a:pt x="110" y="347"/>
                  </a:lnTo>
                  <a:lnTo>
                    <a:pt x="114" y="345"/>
                  </a:lnTo>
                  <a:lnTo>
                    <a:pt x="116" y="345"/>
                  </a:lnTo>
                  <a:lnTo>
                    <a:pt x="116" y="343"/>
                  </a:lnTo>
                  <a:lnTo>
                    <a:pt x="116" y="339"/>
                  </a:lnTo>
                  <a:lnTo>
                    <a:pt x="118" y="337"/>
                  </a:lnTo>
                  <a:lnTo>
                    <a:pt x="120" y="335"/>
                  </a:lnTo>
                  <a:lnTo>
                    <a:pt x="118" y="329"/>
                  </a:lnTo>
                  <a:lnTo>
                    <a:pt x="116" y="327"/>
                  </a:lnTo>
                  <a:lnTo>
                    <a:pt x="116" y="325"/>
                  </a:lnTo>
                  <a:lnTo>
                    <a:pt x="118" y="319"/>
                  </a:lnTo>
                  <a:lnTo>
                    <a:pt x="118" y="309"/>
                  </a:lnTo>
                  <a:lnTo>
                    <a:pt x="124" y="308"/>
                  </a:lnTo>
                  <a:lnTo>
                    <a:pt x="126" y="306"/>
                  </a:lnTo>
                  <a:lnTo>
                    <a:pt x="126" y="302"/>
                  </a:lnTo>
                  <a:lnTo>
                    <a:pt x="126" y="298"/>
                  </a:lnTo>
                  <a:lnTo>
                    <a:pt x="124" y="290"/>
                  </a:lnTo>
                  <a:lnTo>
                    <a:pt x="120" y="288"/>
                  </a:lnTo>
                  <a:lnTo>
                    <a:pt x="118" y="288"/>
                  </a:lnTo>
                  <a:lnTo>
                    <a:pt x="118" y="286"/>
                  </a:lnTo>
                  <a:lnTo>
                    <a:pt x="120" y="280"/>
                  </a:lnTo>
                  <a:lnTo>
                    <a:pt x="120" y="272"/>
                  </a:lnTo>
                  <a:lnTo>
                    <a:pt x="120" y="266"/>
                  </a:lnTo>
                  <a:lnTo>
                    <a:pt x="120" y="258"/>
                  </a:lnTo>
                  <a:lnTo>
                    <a:pt x="120" y="250"/>
                  </a:lnTo>
                  <a:lnTo>
                    <a:pt x="120" y="246"/>
                  </a:lnTo>
                  <a:lnTo>
                    <a:pt x="118" y="241"/>
                  </a:lnTo>
                  <a:lnTo>
                    <a:pt x="120" y="237"/>
                  </a:lnTo>
                  <a:lnTo>
                    <a:pt x="124" y="233"/>
                  </a:lnTo>
                  <a:lnTo>
                    <a:pt x="126" y="231"/>
                  </a:lnTo>
                  <a:lnTo>
                    <a:pt x="128" y="229"/>
                  </a:lnTo>
                  <a:lnTo>
                    <a:pt x="128" y="223"/>
                  </a:lnTo>
                  <a:lnTo>
                    <a:pt x="134" y="221"/>
                  </a:lnTo>
                  <a:lnTo>
                    <a:pt x="136" y="217"/>
                  </a:lnTo>
                  <a:lnTo>
                    <a:pt x="136" y="213"/>
                  </a:lnTo>
                  <a:lnTo>
                    <a:pt x="138" y="211"/>
                  </a:lnTo>
                  <a:lnTo>
                    <a:pt x="142" y="207"/>
                  </a:lnTo>
                  <a:lnTo>
                    <a:pt x="152" y="203"/>
                  </a:lnTo>
                  <a:lnTo>
                    <a:pt x="154" y="203"/>
                  </a:lnTo>
                  <a:lnTo>
                    <a:pt x="156" y="207"/>
                  </a:lnTo>
                  <a:lnTo>
                    <a:pt x="162" y="211"/>
                  </a:lnTo>
                  <a:lnTo>
                    <a:pt x="163" y="211"/>
                  </a:lnTo>
                  <a:lnTo>
                    <a:pt x="165" y="209"/>
                  </a:lnTo>
                  <a:lnTo>
                    <a:pt x="165" y="201"/>
                  </a:lnTo>
                  <a:lnTo>
                    <a:pt x="169" y="191"/>
                  </a:lnTo>
                  <a:lnTo>
                    <a:pt x="165" y="183"/>
                  </a:lnTo>
                  <a:lnTo>
                    <a:pt x="169" y="181"/>
                  </a:lnTo>
                  <a:lnTo>
                    <a:pt x="171" y="179"/>
                  </a:lnTo>
                  <a:lnTo>
                    <a:pt x="175" y="177"/>
                  </a:lnTo>
                  <a:lnTo>
                    <a:pt x="179" y="172"/>
                  </a:lnTo>
                  <a:lnTo>
                    <a:pt x="183" y="164"/>
                  </a:lnTo>
                  <a:lnTo>
                    <a:pt x="187" y="154"/>
                  </a:lnTo>
                  <a:lnTo>
                    <a:pt x="187" y="148"/>
                  </a:lnTo>
                  <a:lnTo>
                    <a:pt x="189" y="144"/>
                  </a:lnTo>
                  <a:lnTo>
                    <a:pt x="191" y="142"/>
                  </a:lnTo>
                  <a:lnTo>
                    <a:pt x="197" y="142"/>
                  </a:lnTo>
                  <a:lnTo>
                    <a:pt x="197" y="140"/>
                  </a:lnTo>
                  <a:lnTo>
                    <a:pt x="199" y="138"/>
                  </a:lnTo>
                  <a:lnTo>
                    <a:pt x="201" y="134"/>
                  </a:lnTo>
                  <a:lnTo>
                    <a:pt x="207" y="130"/>
                  </a:lnTo>
                  <a:lnTo>
                    <a:pt x="209" y="128"/>
                  </a:lnTo>
                  <a:lnTo>
                    <a:pt x="211" y="122"/>
                  </a:lnTo>
                  <a:lnTo>
                    <a:pt x="211" y="114"/>
                  </a:lnTo>
                  <a:lnTo>
                    <a:pt x="213" y="110"/>
                  </a:lnTo>
                  <a:lnTo>
                    <a:pt x="219" y="105"/>
                  </a:lnTo>
                  <a:lnTo>
                    <a:pt x="221" y="103"/>
                  </a:lnTo>
                  <a:lnTo>
                    <a:pt x="229" y="110"/>
                  </a:lnTo>
                  <a:lnTo>
                    <a:pt x="234" y="112"/>
                  </a:lnTo>
                  <a:lnTo>
                    <a:pt x="230" y="110"/>
                  </a:lnTo>
                  <a:lnTo>
                    <a:pt x="234" y="109"/>
                  </a:lnTo>
                  <a:lnTo>
                    <a:pt x="234" y="103"/>
                  </a:lnTo>
                  <a:lnTo>
                    <a:pt x="234" y="101"/>
                  </a:lnTo>
                  <a:lnTo>
                    <a:pt x="238" y="101"/>
                  </a:lnTo>
                  <a:lnTo>
                    <a:pt x="244" y="101"/>
                  </a:lnTo>
                  <a:lnTo>
                    <a:pt x="250" y="103"/>
                  </a:lnTo>
                  <a:lnTo>
                    <a:pt x="254" y="101"/>
                  </a:lnTo>
                  <a:lnTo>
                    <a:pt x="254" y="99"/>
                  </a:lnTo>
                  <a:lnTo>
                    <a:pt x="256" y="93"/>
                  </a:lnTo>
                  <a:lnTo>
                    <a:pt x="258" y="83"/>
                  </a:lnTo>
                  <a:lnTo>
                    <a:pt x="256" y="79"/>
                  </a:lnTo>
                  <a:lnTo>
                    <a:pt x="264" y="79"/>
                  </a:lnTo>
                  <a:lnTo>
                    <a:pt x="272" y="73"/>
                  </a:lnTo>
                  <a:lnTo>
                    <a:pt x="274" y="71"/>
                  </a:lnTo>
                  <a:lnTo>
                    <a:pt x="274" y="69"/>
                  </a:lnTo>
                  <a:lnTo>
                    <a:pt x="276" y="69"/>
                  </a:lnTo>
                  <a:lnTo>
                    <a:pt x="282" y="69"/>
                  </a:lnTo>
                  <a:lnTo>
                    <a:pt x="299" y="89"/>
                  </a:lnTo>
                  <a:lnTo>
                    <a:pt x="305" y="85"/>
                  </a:lnTo>
                  <a:lnTo>
                    <a:pt x="315" y="85"/>
                  </a:lnTo>
                  <a:lnTo>
                    <a:pt x="321" y="89"/>
                  </a:lnTo>
                  <a:lnTo>
                    <a:pt x="321" y="85"/>
                  </a:lnTo>
                  <a:lnTo>
                    <a:pt x="323" y="85"/>
                  </a:lnTo>
                  <a:lnTo>
                    <a:pt x="329" y="85"/>
                  </a:lnTo>
                  <a:lnTo>
                    <a:pt x="329" y="89"/>
                  </a:lnTo>
                  <a:lnTo>
                    <a:pt x="339" y="95"/>
                  </a:lnTo>
                  <a:lnTo>
                    <a:pt x="339" y="93"/>
                  </a:lnTo>
                  <a:lnTo>
                    <a:pt x="339" y="91"/>
                  </a:lnTo>
                  <a:lnTo>
                    <a:pt x="341" y="89"/>
                  </a:lnTo>
                  <a:lnTo>
                    <a:pt x="349" y="83"/>
                  </a:lnTo>
                  <a:lnTo>
                    <a:pt x="351" y="79"/>
                  </a:lnTo>
                  <a:lnTo>
                    <a:pt x="351" y="71"/>
                  </a:lnTo>
                  <a:lnTo>
                    <a:pt x="349" y="69"/>
                  </a:lnTo>
                  <a:lnTo>
                    <a:pt x="351" y="65"/>
                  </a:lnTo>
                  <a:lnTo>
                    <a:pt x="351" y="61"/>
                  </a:lnTo>
                  <a:lnTo>
                    <a:pt x="355" y="59"/>
                  </a:lnTo>
                  <a:lnTo>
                    <a:pt x="359" y="55"/>
                  </a:lnTo>
                  <a:lnTo>
                    <a:pt x="361" y="53"/>
                  </a:lnTo>
                  <a:lnTo>
                    <a:pt x="364" y="51"/>
                  </a:lnTo>
                  <a:lnTo>
                    <a:pt x="366" y="49"/>
                  </a:lnTo>
                  <a:lnTo>
                    <a:pt x="376" y="51"/>
                  </a:lnTo>
                  <a:lnTo>
                    <a:pt x="378" y="51"/>
                  </a:lnTo>
                  <a:lnTo>
                    <a:pt x="384" y="45"/>
                  </a:lnTo>
                  <a:lnTo>
                    <a:pt x="388" y="44"/>
                  </a:lnTo>
                  <a:lnTo>
                    <a:pt x="394" y="49"/>
                  </a:lnTo>
                  <a:lnTo>
                    <a:pt x="398" y="59"/>
                  </a:lnTo>
                  <a:lnTo>
                    <a:pt x="408" y="65"/>
                  </a:lnTo>
                  <a:lnTo>
                    <a:pt x="416" y="65"/>
                  </a:lnTo>
                  <a:lnTo>
                    <a:pt x="416" y="71"/>
                  </a:lnTo>
                  <a:lnTo>
                    <a:pt x="418" y="73"/>
                  </a:lnTo>
                  <a:lnTo>
                    <a:pt x="422" y="73"/>
                  </a:lnTo>
                  <a:lnTo>
                    <a:pt x="424" y="65"/>
                  </a:lnTo>
                  <a:lnTo>
                    <a:pt x="424" y="61"/>
                  </a:lnTo>
                  <a:lnTo>
                    <a:pt x="424" y="53"/>
                  </a:lnTo>
                  <a:lnTo>
                    <a:pt x="422" y="51"/>
                  </a:lnTo>
                  <a:lnTo>
                    <a:pt x="424" y="51"/>
                  </a:lnTo>
                  <a:lnTo>
                    <a:pt x="426" y="51"/>
                  </a:lnTo>
                  <a:lnTo>
                    <a:pt x="429" y="49"/>
                  </a:lnTo>
                  <a:lnTo>
                    <a:pt x="433" y="45"/>
                  </a:lnTo>
                  <a:lnTo>
                    <a:pt x="439" y="44"/>
                  </a:lnTo>
                  <a:lnTo>
                    <a:pt x="433" y="44"/>
                  </a:lnTo>
                  <a:lnTo>
                    <a:pt x="431" y="42"/>
                  </a:lnTo>
                  <a:lnTo>
                    <a:pt x="426" y="49"/>
                  </a:lnTo>
                  <a:lnTo>
                    <a:pt x="424" y="44"/>
                  </a:lnTo>
                  <a:lnTo>
                    <a:pt x="424" y="45"/>
                  </a:lnTo>
                  <a:lnTo>
                    <a:pt x="422" y="49"/>
                  </a:lnTo>
                  <a:lnTo>
                    <a:pt x="416" y="51"/>
                  </a:lnTo>
                  <a:lnTo>
                    <a:pt x="416" y="44"/>
                  </a:lnTo>
                  <a:lnTo>
                    <a:pt x="412" y="40"/>
                  </a:lnTo>
                  <a:lnTo>
                    <a:pt x="418" y="42"/>
                  </a:lnTo>
                  <a:lnTo>
                    <a:pt x="426" y="40"/>
                  </a:lnTo>
                  <a:lnTo>
                    <a:pt x="426" y="36"/>
                  </a:lnTo>
                  <a:lnTo>
                    <a:pt x="429" y="34"/>
                  </a:lnTo>
                  <a:lnTo>
                    <a:pt x="433" y="34"/>
                  </a:lnTo>
                  <a:lnTo>
                    <a:pt x="439" y="34"/>
                  </a:lnTo>
                  <a:lnTo>
                    <a:pt x="433" y="24"/>
                  </a:lnTo>
                  <a:lnTo>
                    <a:pt x="431" y="24"/>
                  </a:lnTo>
                  <a:lnTo>
                    <a:pt x="424" y="24"/>
                  </a:lnTo>
                  <a:lnTo>
                    <a:pt x="426" y="20"/>
                  </a:lnTo>
                  <a:lnTo>
                    <a:pt x="426" y="16"/>
                  </a:lnTo>
                  <a:lnTo>
                    <a:pt x="418" y="22"/>
                  </a:lnTo>
                  <a:lnTo>
                    <a:pt x="414" y="10"/>
                  </a:lnTo>
                  <a:lnTo>
                    <a:pt x="408" y="10"/>
                  </a:lnTo>
                  <a:lnTo>
                    <a:pt x="404" y="16"/>
                  </a:lnTo>
                  <a:lnTo>
                    <a:pt x="406" y="24"/>
                  </a:lnTo>
                  <a:lnTo>
                    <a:pt x="402" y="26"/>
                  </a:lnTo>
                  <a:lnTo>
                    <a:pt x="398" y="24"/>
                  </a:lnTo>
                  <a:lnTo>
                    <a:pt x="402" y="20"/>
                  </a:lnTo>
                  <a:lnTo>
                    <a:pt x="402" y="14"/>
                  </a:lnTo>
                  <a:lnTo>
                    <a:pt x="398" y="14"/>
                  </a:lnTo>
                  <a:lnTo>
                    <a:pt x="396" y="16"/>
                  </a:lnTo>
                  <a:lnTo>
                    <a:pt x="396" y="20"/>
                  </a:lnTo>
                  <a:lnTo>
                    <a:pt x="394" y="20"/>
                  </a:lnTo>
                  <a:lnTo>
                    <a:pt x="394" y="14"/>
                  </a:lnTo>
                  <a:lnTo>
                    <a:pt x="394" y="12"/>
                  </a:lnTo>
                  <a:lnTo>
                    <a:pt x="398" y="10"/>
                  </a:lnTo>
                  <a:lnTo>
                    <a:pt x="402" y="10"/>
                  </a:lnTo>
                  <a:lnTo>
                    <a:pt x="398" y="6"/>
                  </a:lnTo>
                  <a:lnTo>
                    <a:pt x="398" y="2"/>
                  </a:lnTo>
                  <a:lnTo>
                    <a:pt x="392" y="2"/>
                  </a:lnTo>
                  <a:lnTo>
                    <a:pt x="392" y="0"/>
                  </a:lnTo>
                  <a:lnTo>
                    <a:pt x="386" y="0"/>
                  </a:lnTo>
                  <a:lnTo>
                    <a:pt x="386" y="6"/>
                  </a:lnTo>
                  <a:lnTo>
                    <a:pt x="384" y="6"/>
                  </a:lnTo>
                  <a:lnTo>
                    <a:pt x="380" y="6"/>
                  </a:lnTo>
                  <a:lnTo>
                    <a:pt x="380" y="12"/>
                  </a:lnTo>
                  <a:lnTo>
                    <a:pt x="384" y="14"/>
                  </a:lnTo>
                  <a:lnTo>
                    <a:pt x="378" y="16"/>
                  </a:lnTo>
                  <a:lnTo>
                    <a:pt x="376" y="22"/>
                  </a:lnTo>
                  <a:lnTo>
                    <a:pt x="376" y="24"/>
                  </a:lnTo>
                  <a:lnTo>
                    <a:pt x="368" y="30"/>
                  </a:lnTo>
                  <a:lnTo>
                    <a:pt x="368" y="34"/>
                  </a:lnTo>
                  <a:lnTo>
                    <a:pt x="366" y="32"/>
                  </a:lnTo>
                  <a:lnTo>
                    <a:pt x="366" y="30"/>
                  </a:lnTo>
                  <a:lnTo>
                    <a:pt x="366" y="24"/>
                  </a:lnTo>
                  <a:lnTo>
                    <a:pt x="366" y="26"/>
                  </a:lnTo>
                  <a:lnTo>
                    <a:pt x="368" y="26"/>
                  </a:lnTo>
                  <a:lnTo>
                    <a:pt x="368" y="24"/>
                  </a:lnTo>
                  <a:lnTo>
                    <a:pt x="368" y="22"/>
                  </a:lnTo>
                  <a:lnTo>
                    <a:pt x="368" y="20"/>
                  </a:lnTo>
                  <a:lnTo>
                    <a:pt x="370" y="14"/>
                  </a:lnTo>
                  <a:lnTo>
                    <a:pt x="370" y="12"/>
                  </a:lnTo>
                  <a:lnTo>
                    <a:pt x="370" y="10"/>
                  </a:lnTo>
                  <a:lnTo>
                    <a:pt x="368" y="10"/>
                  </a:lnTo>
                  <a:lnTo>
                    <a:pt x="368" y="14"/>
                  </a:lnTo>
                  <a:lnTo>
                    <a:pt x="366" y="14"/>
                  </a:lnTo>
                  <a:lnTo>
                    <a:pt x="364" y="20"/>
                  </a:lnTo>
                  <a:lnTo>
                    <a:pt x="361" y="20"/>
                  </a:lnTo>
                  <a:lnTo>
                    <a:pt x="357" y="30"/>
                  </a:lnTo>
                  <a:lnTo>
                    <a:pt x="355" y="32"/>
                  </a:lnTo>
                  <a:lnTo>
                    <a:pt x="349" y="34"/>
                  </a:lnTo>
                  <a:lnTo>
                    <a:pt x="349" y="36"/>
                  </a:lnTo>
                  <a:lnTo>
                    <a:pt x="349" y="42"/>
                  </a:lnTo>
                  <a:lnTo>
                    <a:pt x="343" y="45"/>
                  </a:lnTo>
                  <a:lnTo>
                    <a:pt x="341" y="44"/>
                  </a:lnTo>
                  <a:lnTo>
                    <a:pt x="343" y="30"/>
                  </a:lnTo>
                  <a:lnTo>
                    <a:pt x="349" y="30"/>
                  </a:lnTo>
                  <a:lnTo>
                    <a:pt x="351" y="26"/>
                  </a:lnTo>
                  <a:lnTo>
                    <a:pt x="355" y="20"/>
                  </a:lnTo>
                  <a:lnTo>
                    <a:pt x="347" y="20"/>
                  </a:lnTo>
                  <a:lnTo>
                    <a:pt x="347" y="14"/>
                  </a:lnTo>
                  <a:lnTo>
                    <a:pt x="343" y="14"/>
                  </a:lnTo>
                  <a:lnTo>
                    <a:pt x="343" y="16"/>
                  </a:lnTo>
                  <a:lnTo>
                    <a:pt x="341" y="16"/>
                  </a:lnTo>
                  <a:lnTo>
                    <a:pt x="339" y="14"/>
                  </a:lnTo>
                  <a:lnTo>
                    <a:pt x="333" y="12"/>
                  </a:lnTo>
                  <a:lnTo>
                    <a:pt x="331" y="12"/>
                  </a:lnTo>
                  <a:lnTo>
                    <a:pt x="333" y="22"/>
                  </a:lnTo>
                  <a:lnTo>
                    <a:pt x="331" y="22"/>
                  </a:lnTo>
                  <a:lnTo>
                    <a:pt x="331" y="24"/>
                  </a:lnTo>
                  <a:lnTo>
                    <a:pt x="333" y="24"/>
                  </a:lnTo>
                  <a:lnTo>
                    <a:pt x="329" y="26"/>
                  </a:lnTo>
                  <a:lnTo>
                    <a:pt x="327" y="20"/>
                  </a:lnTo>
                  <a:lnTo>
                    <a:pt x="321" y="20"/>
                  </a:lnTo>
                  <a:lnTo>
                    <a:pt x="321" y="22"/>
                  </a:lnTo>
                  <a:lnTo>
                    <a:pt x="323" y="22"/>
                  </a:lnTo>
                  <a:lnTo>
                    <a:pt x="319" y="26"/>
                  </a:lnTo>
                  <a:lnTo>
                    <a:pt x="311" y="32"/>
                  </a:lnTo>
                  <a:lnTo>
                    <a:pt x="309" y="32"/>
                  </a:lnTo>
                  <a:lnTo>
                    <a:pt x="305" y="40"/>
                  </a:lnTo>
                  <a:lnTo>
                    <a:pt x="299" y="36"/>
                  </a:lnTo>
                  <a:lnTo>
                    <a:pt x="294" y="32"/>
                  </a:lnTo>
                  <a:lnTo>
                    <a:pt x="294" y="30"/>
                  </a:lnTo>
                  <a:lnTo>
                    <a:pt x="292" y="30"/>
                  </a:lnTo>
                  <a:lnTo>
                    <a:pt x="290" y="30"/>
                  </a:lnTo>
                  <a:lnTo>
                    <a:pt x="286" y="26"/>
                  </a:lnTo>
                  <a:lnTo>
                    <a:pt x="284" y="24"/>
                  </a:lnTo>
                  <a:lnTo>
                    <a:pt x="282" y="24"/>
                  </a:lnTo>
                  <a:lnTo>
                    <a:pt x="282" y="30"/>
                  </a:lnTo>
                  <a:lnTo>
                    <a:pt x="274" y="30"/>
                  </a:lnTo>
                  <a:lnTo>
                    <a:pt x="274" y="32"/>
                  </a:lnTo>
                  <a:lnTo>
                    <a:pt x="276" y="34"/>
                  </a:lnTo>
                  <a:lnTo>
                    <a:pt x="282" y="34"/>
                  </a:lnTo>
                  <a:lnTo>
                    <a:pt x="284" y="36"/>
                  </a:lnTo>
                  <a:lnTo>
                    <a:pt x="286" y="42"/>
                  </a:lnTo>
                  <a:lnTo>
                    <a:pt x="286" y="44"/>
                  </a:lnTo>
                  <a:lnTo>
                    <a:pt x="284" y="44"/>
                  </a:lnTo>
                  <a:lnTo>
                    <a:pt x="282" y="42"/>
                  </a:lnTo>
                  <a:lnTo>
                    <a:pt x="278" y="40"/>
                  </a:lnTo>
                  <a:lnTo>
                    <a:pt x="272" y="36"/>
                  </a:lnTo>
                  <a:lnTo>
                    <a:pt x="272" y="40"/>
                  </a:lnTo>
                  <a:lnTo>
                    <a:pt x="274" y="42"/>
                  </a:lnTo>
                  <a:lnTo>
                    <a:pt x="276" y="44"/>
                  </a:lnTo>
                  <a:lnTo>
                    <a:pt x="274" y="45"/>
                  </a:lnTo>
                  <a:lnTo>
                    <a:pt x="272" y="49"/>
                  </a:lnTo>
                  <a:lnTo>
                    <a:pt x="268" y="49"/>
                  </a:lnTo>
                  <a:lnTo>
                    <a:pt x="268" y="44"/>
                  </a:lnTo>
                  <a:lnTo>
                    <a:pt x="266" y="40"/>
                  </a:lnTo>
                  <a:lnTo>
                    <a:pt x="266" y="42"/>
                  </a:lnTo>
                  <a:lnTo>
                    <a:pt x="264" y="42"/>
                  </a:lnTo>
                  <a:lnTo>
                    <a:pt x="264" y="45"/>
                  </a:lnTo>
                  <a:lnTo>
                    <a:pt x="262" y="49"/>
                  </a:lnTo>
                  <a:lnTo>
                    <a:pt x="262" y="51"/>
                  </a:lnTo>
                  <a:lnTo>
                    <a:pt x="258" y="51"/>
                  </a:lnTo>
                  <a:lnTo>
                    <a:pt x="262" y="45"/>
                  </a:lnTo>
                  <a:lnTo>
                    <a:pt x="262" y="42"/>
                  </a:lnTo>
                  <a:lnTo>
                    <a:pt x="256" y="40"/>
                  </a:lnTo>
                  <a:lnTo>
                    <a:pt x="250" y="45"/>
                  </a:lnTo>
                  <a:lnTo>
                    <a:pt x="246" y="53"/>
                  </a:lnTo>
                  <a:lnTo>
                    <a:pt x="244" y="53"/>
                  </a:lnTo>
                  <a:lnTo>
                    <a:pt x="244" y="44"/>
                  </a:lnTo>
                  <a:lnTo>
                    <a:pt x="240" y="45"/>
                  </a:lnTo>
                  <a:lnTo>
                    <a:pt x="238" y="45"/>
                  </a:lnTo>
                  <a:lnTo>
                    <a:pt x="236" y="51"/>
                  </a:lnTo>
                  <a:lnTo>
                    <a:pt x="236" y="55"/>
                  </a:lnTo>
                  <a:lnTo>
                    <a:pt x="240" y="55"/>
                  </a:lnTo>
                  <a:lnTo>
                    <a:pt x="240" y="63"/>
                  </a:lnTo>
                  <a:lnTo>
                    <a:pt x="240" y="65"/>
                  </a:lnTo>
                  <a:lnTo>
                    <a:pt x="238" y="65"/>
                  </a:lnTo>
                  <a:lnTo>
                    <a:pt x="236" y="61"/>
                  </a:lnTo>
                  <a:lnTo>
                    <a:pt x="236" y="59"/>
                  </a:lnTo>
                  <a:lnTo>
                    <a:pt x="230" y="59"/>
                  </a:lnTo>
                  <a:lnTo>
                    <a:pt x="234" y="63"/>
                  </a:lnTo>
                  <a:lnTo>
                    <a:pt x="234" y="65"/>
                  </a:lnTo>
                  <a:lnTo>
                    <a:pt x="230" y="65"/>
                  </a:lnTo>
                  <a:lnTo>
                    <a:pt x="227" y="65"/>
                  </a:lnTo>
                  <a:lnTo>
                    <a:pt x="227" y="63"/>
                  </a:lnTo>
                  <a:lnTo>
                    <a:pt x="225" y="61"/>
                  </a:lnTo>
                  <a:lnTo>
                    <a:pt x="225" y="71"/>
                  </a:lnTo>
                  <a:lnTo>
                    <a:pt x="219" y="73"/>
                  </a:lnTo>
                  <a:lnTo>
                    <a:pt x="217" y="81"/>
                  </a:lnTo>
                  <a:lnTo>
                    <a:pt x="213" y="83"/>
                  </a:lnTo>
                  <a:lnTo>
                    <a:pt x="217" y="89"/>
                  </a:lnTo>
                  <a:lnTo>
                    <a:pt x="213" y="93"/>
                  </a:lnTo>
                  <a:lnTo>
                    <a:pt x="211" y="93"/>
                  </a:lnTo>
                  <a:lnTo>
                    <a:pt x="209" y="95"/>
                  </a:lnTo>
                  <a:lnTo>
                    <a:pt x="207" y="95"/>
                  </a:lnTo>
                  <a:lnTo>
                    <a:pt x="201" y="95"/>
                  </a:lnTo>
                  <a:lnTo>
                    <a:pt x="197" y="101"/>
                  </a:lnTo>
                  <a:lnTo>
                    <a:pt x="197" y="103"/>
                  </a:lnTo>
                  <a:lnTo>
                    <a:pt x="207" y="103"/>
                  </a:lnTo>
                  <a:lnTo>
                    <a:pt x="209" y="101"/>
                  </a:lnTo>
                  <a:lnTo>
                    <a:pt x="211" y="101"/>
                  </a:lnTo>
                  <a:lnTo>
                    <a:pt x="213" y="101"/>
                  </a:lnTo>
                  <a:lnTo>
                    <a:pt x="213" y="103"/>
                  </a:lnTo>
                  <a:lnTo>
                    <a:pt x="207" y="105"/>
                  </a:lnTo>
                  <a:lnTo>
                    <a:pt x="203" y="105"/>
                  </a:lnTo>
                  <a:lnTo>
                    <a:pt x="201" y="110"/>
                  </a:lnTo>
                  <a:lnTo>
                    <a:pt x="203" y="118"/>
                  </a:lnTo>
                  <a:lnTo>
                    <a:pt x="199" y="112"/>
                  </a:lnTo>
                  <a:lnTo>
                    <a:pt x="197" y="110"/>
                  </a:lnTo>
                  <a:lnTo>
                    <a:pt x="187" y="110"/>
                  </a:lnTo>
                  <a:lnTo>
                    <a:pt x="187" y="112"/>
                  </a:lnTo>
                  <a:lnTo>
                    <a:pt x="189" y="112"/>
                  </a:lnTo>
                  <a:lnTo>
                    <a:pt x="193" y="112"/>
                  </a:lnTo>
                  <a:lnTo>
                    <a:pt x="193" y="114"/>
                  </a:lnTo>
                  <a:lnTo>
                    <a:pt x="189" y="114"/>
                  </a:lnTo>
                  <a:lnTo>
                    <a:pt x="189" y="118"/>
                  </a:lnTo>
                  <a:lnTo>
                    <a:pt x="197" y="118"/>
                  </a:lnTo>
                  <a:lnTo>
                    <a:pt x="193" y="122"/>
                  </a:lnTo>
                  <a:lnTo>
                    <a:pt x="193" y="124"/>
                  </a:lnTo>
                  <a:lnTo>
                    <a:pt x="197" y="124"/>
                  </a:lnTo>
                  <a:lnTo>
                    <a:pt x="197" y="128"/>
                  </a:lnTo>
                  <a:lnTo>
                    <a:pt x="183" y="128"/>
                  </a:lnTo>
                  <a:lnTo>
                    <a:pt x="183" y="134"/>
                  </a:lnTo>
                  <a:lnTo>
                    <a:pt x="187" y="138"/>
                  </a:lnTo>
                  <a:lnTo>
                    <a:pt x="183" y="140"/>
                  </a:lnTo>
                  <a:lnTo>
                    <a:pt x="179" y="140"/>
                  </a:lnTo>
                  <a:lnTo>
                    <a:pt x="179" y="142"/>
                  </a:lnTo>
                  <a:lnTo>
                    <a:pt x="175" y="148"/>
                  </a:lnTo>
                  <a:lnTo>
                    <a:pt x="171" y="144"/>
                  </a:lnTo>
                  <a:lnTo>
                    <a:pt x="165" y="148"/>
                  </a:lnTo>
                  <a:lnTo>
                    <a:pt x="165" y="150"/>
                  </a:lnTo>
                  <a:lnTo>
                    <a:pt x="165" y="152"/>
                  </a:lnTo>
                  <a:lnTo>
                    <a:pt x="154" y="158"/>
                  </a:lnTo>
                  <a:lnTo>
                    <a:pt x="154" y="160"/>
                  </a:lnTo>
                  <a:lnTo>
                    <a:pt x="156" y="162"/>
                  </a:lnTo>
                  <a:lnTo>
                    <a:pt x="160" y="162"/>
                  </a:lnTo>
                  <a:lnTo>
                    <a:pt x="156" y="162"/>
                  </a:lnTo>
                  <a:lnTo>
                    <a:pt x="154" y="162"/>
                  </a:lnTo>
                  <a:lnTo>
                    <a:pt x="156" y="172"/>
                  </a:lnTo>
                  <a:lnTo>
                    <a:pt x="146" y="179"/>
                  </a:lnTo>
                  <a:lnTo>
                    <a:pt x="142" y="179"/>
                  </a:lnTo>
                  <a:lnTo>
                    <a:pt x="142" y="183"/>
                  </a:lnTo>
                  <a:lnTo>
                    <a:pt x="134" y="183"/>
                  </a:lnTo>
                  <a:lnTo>
                    <a:pt x="128" y="187"/>
                  </a:lnTo>
                  <a:lnTo>
                    <a:pt x="134" y="193"/>
                  </a:lnTo>
                  <a:lnTo>
                    <a:pt x="134" y="197"/>
                  </a:lnTo>
                  <a:lnTo>
                    <a:pt x="132" y="199"/>
                  </a:lnTo>
                  <a:lnTo>
                    <a:pt x="126" y="197"/>
                  </a:lnTo>
                  <a:lnTo>
                    <a:pt x="120" y="197"/>
                  </a:lnTo>
                  <a:lnTo>
                    <a:pt x="118" y="197"/>
                  </a:lnTo>
                  <a:lnTo>
                    <a:pt x="118" y="199"/>
                  </a:lnTo>
                  <a:lnTo>
                    <a:pt x="118" y="201"/>
                  </a:lnTo>
                  <a:lnTo>
                    <a:pt x="114" y="203"/>
                  </a:lnTo>
                  <a:lnTo>
                    <a:pt x="114" y="207"/>
                  </a:lnTo>
                  <a:lnTo>
                    <a:pt x="110" y="207"/>
                  </a:lnTo>
                  <a:lnTo>
                    <a:pt x="108" y="207"/>
                  </a:lnTo>
                  <a:lnTo>
                    <a:pt x="106" y="209"/>
                  </a:lnTo>
                  <a:lnTo>
                    <a:pt x="106" y="211"/>
                  </a:lnTo>
                  <a:lnTo>
                    <a:pt x="98" y="219"/>
                  </a:lnTo>
                  <a:lnTo>
                    <a:pt x="97" y="221"/>
                  </a:lnTo>
                  <a:lnTo>
                    <a:pt x="93" y="227"/>
                  </a:lnTo>
                  <a:lnTo>
                    <a:pt x="87" y="227"/>
                  </a:lnTo>
                  <a:lnTo>
                    <a:pt x="91" y="233"/>
                  </a:lnTo>
                  <a:lnTo>
                    <a:pt x="100" y="229"/>
                  </a:lnTo>
                  <a:lnTo>
                    <a:pt x="114" y="221"/>
                  </a:lnTo>
                  <a:lnTo>
                    <a:pt x="110" y="227"/>
                  </a:lnTo>
                  <a:lnTo>
                    <a:pt x="104" y="231"/>
                  </a:lnTo>
                  <a:lnTo>
                    <a:pt x="98" y="233"/>
                  </a:lnTo>
                  <a:lnTo>
                    <a:pt x="98" y="241"/>
                  </a:lnTo>
                  <a:lnTo>
                    <a:pt x="85" y="239"/>
                  </a:lnTo>
                  <a:lnTo>
                    <a:pt x="85" y="233"/>
                  </a:lnTo>
                  <a:lnTo>
                    <a:pt x="83" y="231"/>
                  </a:lnTo>
                  <a:lnTo>
                    <a:pt x="75" y="233"/>
                  </a:lnTo>
                  <a:lnTo>
                    <a:pt x="67" y="233"/>
                  </a:lnTo>
                  <a:lnTo>
                    <a:pt x="67" y="241"/>
                  </a:lnTo>
                  <a:lnTo>
                    <a:pt x="71" y="241"/>
                  </a:lnTo>
                  <a:lnTo>
                    <a:pt x="67" y="242"/>
                  </a:lnTo>
                  <a:lnTo>
                    <a:pt x="65" y="242"/>
                  </a:lnTo>
                  <a:lnTo>
                    <a:pt x="63" y="242"/>
                  </a:lnTo>
                  <a:lnTo>
                    <a:pt x="59" y="246"/>
                  </a:lnTo>
                  <a:lnTo>
                    <a:pt x="59" y="248"/>
                  </a:lnTo>
                  <a:lnTo>
                    <a:pt x="59" y="250"/>
                  </a:lnTo>
                  <a:lnTo>
                    <a:pt x="59" y="248"/>
                  </a:lnTo>
                  <a:lnTo>
                    <a:pt x="55" y="248"/>
                  </a:lnTo>
                  <a:lnTo>
                    <a:pt x="55" y="252"/>
                  </a:lnTo>
                  <a:lnTo>
                    <a:pt x="53" y="250"/>
                  </a:lnTo>
                  <a:lnTo>
                    <a:pt x="37" y="250"/>
                  </a:lnTo>
                  <a:lnTo>
                    <a:pt x="39" y="256"/>
                  </a:lnTo>
                  <a:lnTo>
                    <a:pt x="43" y="256"/>
                  </a:lnTo>
                  <a:lnTo>
                    <a:pt x="45" y="258"/>
                  </a:lnTo>
                  <a:lnTo>
                    <a:pt x="45" y="260"/>
                  </a:lnTo>
                  <a:lnTo>
                    <a:pt x="39" y="266"/>
                  </a:lnTo>
                  <a:lnTo>
                    <a:pt x="39" y="268"/>
                  </a:lnTo>
                  <a:lnTo>
                    <a:pt x="37" y="266"/>
                  </a:lnTo>
                  <a:lnTo>
                    <a:pt x="32" y="266"/>
                  </a:lnTo>
                  <a:lnTo>
                    <a:pt x="28" y="266"/>
                  </a:lnTo>
                  <a:lnTo>
                    <a:pt x="28" y="268"/>
                  </a:lnTo>
                  <a:lnTo>
                    <a:pt x="26" y="272"/>
                  </a:lnTo>
                  <a:lnTo>
                    <a:pt x="35" y="272"/>
                  </a:lnTo>
                  <a:lnTo>
                    <a:pt x="37" y="276"/>
                  </a:lnTo>
                  <a:lnTo>
                    <a:pt x="30" y="278"/>
                  </a:lnTo>
                  <a:lnTo>
                    <a:pt x="30" y="280"/>
                  </a:lnTo>
                  <a:lnTo>
                    <a:pt x="28" y="278"/>
                  </a:lnTo>
                  <a:lnTo>
                    <a:pt x="26" y="276"/>
                  </a:lnTo>
                  <a:lnTo>
                    <a:pt x="26" y="280"/>
                  </a:lnTo>
                  <a:lnTo>
                    <a:pt x="18" y="280"/>
                  </a:lnTo>
                  <a:lnTo>
                    <a:pt x="10" y="280"/>
                  </a:lnTo>
                  <a:lnTo>
                    <a:pt x="10" y="282"/>
                  </a:lnTo>
                  <a:lnTo>
                    <a:pt x="8" y="280"/>
                  </a:lnTo>
                  <a:lnTo>
                    <a:pt x="4" y="280"/>
                  </a:lnTo>
                  <a:lnTo>
                    <a:pt x="4" y="286"/>
                  </a:lnTo>
                  <a:lnTo>
                    <a:pt x="20" y="288"/>
                  </a:lnTo>
                  <a:lnTo>
                    <a:pt x="22" y="288"/>
                  </a:lnTo>
                  <a:lnTo>
                    <a:pt x="22" y="290"/>
                  </a:lnTo>
                  <a:lnTo>
                    <a:pt x="0" y="290"/>
                  </a:lnTo>
                  <a:lnTo>
                    <a:pt x="0" y="298"/>
                  </a:lnTo>
                  <a:lnTo>
                    <a:pt x="0" y="306"/>
                  </a:lnTo>
                  <a:lnTo>
                    <a:pt x="4" y="306"/>
                  </a:lnTo>
                  <a:lnTo>
                    <a:pt x="8" y="302"/>
                  </a:lnTo>
                  <a:lnTo>
                    <a:pt x="10" y="302"/>
                  </a:lnTo>
                  <a:lnTo>
                    <a:pt x="16" y="308"/>
                  </a:lnTo>
                  <a:lnTo>
                    <a:pt x="20" y="308"/>
                  </a:lnTo>
                  <a:lnTo>
                    <a:pt x="20" y="302"/>
                  </a:lnTo>
                  <a:lnTo>
                    <a:pt x="22" y="300"/>
                  </a:lnTo>
                  <a:lnTo>
                    <a:pt x="26" y="306"/>
                  </a:lnTo>
                  <a:lnTo>
                    <a:pt x="28" y="302"/>
                  </a:lnTo>
                  <a:lnTo>
                    <a:pt x="30" y="302"/>
                  </a:lnTo>
                  <a:lnTo>
                    <a:pt x="32" y="306"/>
                  </a:lnTo>
                  <a:lnTo>
                    <a:pt x="32" y="308"/>
                  </a:lnTo>
                  <a:lnTo>
                    <a:pt x="35" y="306"/>
                  </a:lnTo>
                  <a:lnTo>
                    <a:pt x="37" y="302"/>
                  </a:lnTo>
                  <a:lnTo>
                    <a:pt x="37" y="308"/>
                  </a:lnTo>
                  <a:lnTo>
                    <a:pt x="30" y="308"/>
                  </a:lnTo>
                  <a:lnTo>
                    <a:pt x="30" y="309"/>
                  </a:lnTo>
                  <a:lnTo>
                    <a:pt x="28" y="309"/>
                  </a:lnTo>
                  <a:lnTo>
                    <a:pt x="26" y="308"/>
                  </a:lnTo>
                  <a:lnTo>
                    <a:pt x="4" y="308"/>
                  </a:lnTo>
                  <a:lnTo>
                    <a:pt x="2" y="309"/>
                  </a:lnTo>
                  <a:lnTo>
                    <a:pt x="0" y="309"/>
                  </a:lnTo>
                  <a:lnTo>
                    <a:pt x="0" y="311"/>
                  </a:lnTo>
                  <a:lnTo>
                    <a:pt x="8" y="315"/>
                  </a:lnTo>
                  <a:lnTo>
                    <a:pt x="8" y="319"/>
                  </a:lnTo>
                  <a:lnTo>
                    <a:pt x="2" y="319"/>
                  </a:lnTo>
                  <a:lnTo>
                    <a:pt x="2" y="321"/>
                  </a:lnTo>
                  <a:lnTo>
                    <a:pt x="0" y="325"/>
                  </a:lnTo>
                  <a:lnTo>
                    <a:pt x="8" y="327"/>
                  </a:lnTo>
                  <a:lnTo>
                    <a:pt x="8" y="325"/>
                  </a:lnTo>
                  <a:lnTo>
                    <a:pt x="10" y="325"/>
                  </a:lnTo>
                  <a:lnTo>
                    <a:pt x="12" y="327"/>
                  </a:lnTo>
                  <a:lnTo>
                    <a:pt x="10" y="327"/>
                  </a:lnTo>
                  <a:lnTo>
                    <a:pt x="8" y="327"/>
                  </a:lnTo>
                  <a:lnTo>
                    <a:pt x="8" y="331"/>
                  </a:lnTo>
                  <a:lnTo>
                    <a:pt x="16" y="329"/>
                  </a:lnTo>
                  <a:lnTo>
                    <a:pt x="16" y="335"/>
                  </a:lnTo>
                  <a:lnTo>
                    <a:pt x="18" y="335"/>
                  </a:lnTo>
                  <a:lnTo>
                    <a:pt x="20" y="335"/>
                  </a:lnTo>
                  <a:lnTo>
                    <a:pt x="22" y="331"/>
                  </a:lnTo>
                  <a:lnTo>
                    <a:pt x="26" y="327"/>
                  </a:lnTo>
                  <a:lnTo>
                    <a:pt x="28" y="325"/>
                  </a:lnTo>
                  <a:lnTo>
                    <a:pt x="35" y="325"/>
                  </a:lnTo>
                  <a:lnTo>
                    <a:pt x="32" y="329"/>
                  </a:lnTo>
                  <a:lnTo>
                    <a:pt x="28" y="329"/>
                  </a:lnTo>
                  <a:lnTo>
                    <a:pt x="26" y="331"/>
                  </a:lnTo>
                  <a:lnTo>
                    <a:pt x="26" y="335"/>
                  </a:lnTo>
                  <a:lnTo>
                    <a:pt x="22" y="337"/>
                  </a:lnTo>
                  <a:lnTo>
                    <a:pt x="20" y="339"/>
                  </a:lnTo>
                  <a:lnTo>
                    <a:pt x="20" y="345"/>
                  </a:lnTo>
                  <a:lnTo>
                    <a:pt x="20" y="347"/>
                  </a:lnTo>
                  <a:lnTo>
                    <a:pt x="18" y="347"/>
                  </a:lnTo>
                  <a:lnTo>
                    <a:pt x="16" y="349"/>
                  </a:lnTo>
                  <a:lnTo>
                    <a:pt x="8" y="349"/>
                  </a:lnTo>
                  <a:lnTo>
                    <a:pt x="4" y="353"/>
                  </a:lnTo>
                  <a:lnTo>
                    <a:pt x="4" y="357"/>
                  </a:lnTo>
                  <a:lnTo>
                    <a:pt x="10" y="357"/>
                  </a:lnTo>
                  <a:lnTo>
                    <a:pt x="12" y="359"/>
                  </a:lnTo>
                  <a:lnTo>
                    <a:pt x="12" y="357"/>
                  </a:lnTo>
                  <a:lnTo>
                    <a:pt x="22" y="357"/>
                  </a:lnTo>
                  <a:lnTo>
                    <a:pt x="22" y="355"/>
                  </a:lnTo>
                  <a:lnTo>
                    <a:pt x="22" y="353"/>
                  </a:lnTo>
                  <a:lnTo>
                    <a:pt x="22" y="355"/>
                  </a:lnTo>
                  <a:lnTo>
                    <a:pt x="22" y="357"/>
                  </a:lnTo>
                  <a:lnTo>
                    <a:pt x="22" y="359"/>
                  </a:lnTo>
                  <a:lnTo>
                    <a:pt x="22" y="365"/>
                  </a:lnTo>
                  <a:lnTo>
                    <a:pt x="20" y="371"/>
                  </a:lnTo>
                  <a:lnTo>
                    <a:pt x="18" y="374"/>
                  </a:lnTo>
                  <a:lnTo>
                    <a:pt x="12" y="374"/>
                  </a:lnTo>
                  <a:lnTo>
                    <a:pt x="12" y="380"/>
                  </a:lnTo>
                  <a:lnTo>
                    <a:pt x="20" y="388"/>
                  </a:lnTo>
                  <a:lnTo>
                    <a:pt x="26" y="392"/>
                  </a:lnTo>
                  <a:lnTo>
                    <a:pt x="32" y="392"/>
                  </a:lnTo>
                  <a:lnTo>
                    <a:pt x="32" y="388"/>
                  </a:lnTo>
                  <a:lnTo>
                    <a:pt x="32" y="386"/>
                  </a:lnTo>
                  <a:lnTo>
                    <a:pt x="35" y="388"/>
                  </a:lnTo>
                  <a:lnTo>
                    <a:pt x="32" y="394"/>
                  </a:lnTo>
                  <a:lnTo>
                    <a:pt x="39" y="394"/>
                  </a:lnTo>
                  <a:lnTo>
                    <a:pt x="45" y="394"/>
                  </a:lnTo>
                  <a:lnTo>
                    <a:pt x="49" y="388"/>
                  </a:lnTo>
                  <a:lnTo>
                    <a:pt x="55" y="388"/>
                  </a:lnTo>
                  <a:lnTo>
                    <a:pt x="63" y="384"/>
                  </a:lnTo>
                  <a:lnTo>
                    <a:pt x="71" y="380"/>
                  </a:lnTo>
                  <a:lnTo>
                    <a:pt x="77" y="374"/>
                  </a:lnTo>
                  <a:lnTo>
                    <a:pt x="85" y="374"/>
                  </a:lnTo>
                  <a:lnTo>
                    <a:pt x="97" y="369"/>
                  </a:lnTo>
                  <a:lnTo>
                    <a:pt x="104" y="361"/>
                  </a:lnTo>
                  <a:lnTo>
                    <a:pt x="108" y="361"/>
                  </a:lnTo>
                  <a:lnTo>
                    <a:pt x="106" y="369"/>
                  </a:lnTo>
                  <a:lnTo>
                    <a:pt x="106" y="369"/>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062" name="Freeform 813">
              <a:extLst>
                <a:ext uri="{FF2B5EF4-FFF2-40B4-BE49-F238E27FC236}">
                  <a16:creationId xmlns:a16="http://schemas.microsoft.com/office/drawing/2014/main" id="{2054EA8B-D068-D14E-9F6A-DDA30533649B}"/>
                </a:ext>
              </a:extLst>
            </p:cNvPr>
            <p:cNvSpPr>
              <a:spLocks/>
            </p:cNvSpPr>
            <p:nvPr/>
          </p:nvSpPr>
          <p:spPr bwMode="gray">
            <a:xfrm>
              <a:off x="5614991" y="2065338"/>
              <a:ext cx="290512" cy="461963"/>
            </a:xfrm>
            <a:custGeom>
              <a:avLst/>
              <a:gdLst/>
              <a:ahLst/>
              <a:cxnLst>
                <a:cxn ang="0">
                  <a:pos x="65" y="122"/>
                </a:cxn>
                <a:cxn ang="0">
                  <a:pos x="71" y="124"/>
                </a:cxn>
                <a:cxn ang="0">
                  <a:pos x="73" y="132"/>
                </a:cxn>
                <a:cxn ang="0">
                  <a:pos x="75" y="143"/>
                </a:cxn>
                <a:cxn ang="0">
                  <a:pos x="73" y="151"/>
                </a:cxn>
                <a:cxn ang="0">
                  <a:pos x="59" y="157"/>
                </a:cxn>
                <a:cxn ang="0">
                  <a:pos x="49" y="175"/>
                </a:cxn>
                <a:cxn ang="0">
                  <a:pos x="39" y="185"/>
                </a:cxn>
                <a:cxn ang="0">
                  <a:pos x="31" y="193"/>
                </a:cxn>
                <a:cxn ang="0">
                  <a:pos x="26" y="197"/>
                </a:cxn>
                <a:cxn ang="0">
                  <a:pos x="16" y="210"/>
                </a:cxn>
                <a:cxn ang="0">
                  <a:pos x="20" y="222"/>
                </a:cxn>
                <a:cxn ang="0">
                  <a:pos x="26" y="238"/>
                </a:cxn>
                <a:cxn ang="0">
                  <a:pos x="20" y="254"/>
                </a:cxn>
                <a:cxn ang="0">
                  <a:pos x="26" y="260"/>
                </a:cxn>
                <a:cxn ang="0">
                  <a:pos x="31" y="271"/>
                </a:cxn>
                <a:cxn ang="0">
                  <a:pos x="31" y="267"/>
                </a:cxn>
                <a:cxn ang="0">
                  <a:pos x="45" y="273"/>
                </a:cxn>
                <a:cxn ang="0">
                  <a:pos x="35" y="279"/>
                </a:cxn>
                <a:cxn ang="0">
                  <a:pos x="45" y="279"/>
                </a:cxn>
                <a:cxn ang="0">
                  <a:pos x="47" y="289"/>
                </a:cxn>
                <a:cxn ang="0">
                  <a:pos x="67" y="289"/>
                </a:cxn>
                <a:cxn ang="0">
                  <a:pos x="87" y="277"/>
                </a:cxn>
                <a:cxn ang="0">
                  <a:pos x="93" y="273"/>
                </a:cxn>
                <a:cxn ang="0">
                  <a:pos x="100" y="271"/>
                </a:cxn>
                <a:cxn ang="0">
                  <a:pos x="108" y="269"/>
                </a:cxn>
                <a:cxn ang="0">
                  <a:pos x="110" y="269"/>
                </a:cxn>
                <a:cxn ang="0">
                  <a:pos x="156" y="242"/>
                </a:cxn>
                <a:cxn ang="0">
                  <a:pos x="183" y="216"/>
                </a:cxn>
                <a:cxn ang="0">
                  <a:pos x="177" y="206"/>
                </a:cxn>
                <a:cxn ang="0">
                  <a:pos x="167" y="200"/>
                </a:cxn>
                <a:cxn ang="0">
                  <a:pos x="173" y="183"/>
                </a:cxn>
                <a:cxn ang="0">
                  <a:pos x="169" y="171"/>
                </a:cxn>
                <a:cxn ang="0">
                  <a:pos x="160" y="157"/>
                </a:cxn>
                <a:cxn ang="0">
                  <a:pos x="158" y="137"/>
                </a:cxn>
                <a:cxn ang="0">
                  <a:pos x="158" y="128"/>
                </a:cxn>
                <a:cxn ang="0">
                  <a:pos x="156" y="114"/>
                </a:cxn>
                <a:cxn ang="0">
                  <a:pos x="150" y="74"/>
                </a:cxn>
                <a:cxn ang="0">
                  <a:pos x="156" y="57"/>
                </a:cxn>
                <a:cxn ang="0">
                  <a:pos x="148" y="53"/>
                </a:cxn>
                <a:cxn ang="0">
                  <a:pos x="148" y="29"/>
                </a:cxn>
                <a:cxn ang="0">
                  <a:pos x="146" y="21"/>
                </a:cxn>
                <a:cxn ang="0">
                  <a:pos x="126" y="0"/>
                </a:cxn>
                <a:cxn ang="0">
                  <a:pos x="112" y="7"/>
                </a:cxn>
                <a:cxn ang="0">
                  <a:pos x="98" y="9"/>
                </a:cxn>
                <a:cxn ang="0">
                  <a:pos x="87" y="17"/>
                </a:cxn>
                <a:cxn ang="0">
                  <a:pos x="87" y="27"/>
                </a:cxn>
                <a:cxn ang="0">
                  <a:pos x="77" y="45"/>
                </a:cxn>
                <a:cxn ang="0">
                  <a:pos x="75" y="53"/>
                </a:cxn>
                <a:cxn ang="0">
                  <a:pos x="59" y="41"/>
                </a:cxn>
                <a:cxn ang="0">
                  <a:pos x="53" y="41"/>
                </a:cxn>
                <a:cxn ang="0">
                  <a:pos x="18" y="25"/>
                </a:cxn>
                <a:cxn ang="0">
                  <a:pos x="10" y="27"/>
                </a:cxn>
                <a:cxn ang="0">
                  <a:pos x="4" y="35"/>
                </a:cxn>
                <a:cxn ang="0">
                  <a:pos x="16" y="47"/>
                </a:cxn>
                <a:cxn ang="0">
                  <a:pos x="30" y="53"/>
                </a:cxn>
                <a:cxn ang="0">
                  <a:pos x="43" y="65"/>
                </a:cxn>
                <a:cxn ang="0">
                  <a:pos x="45" y="74"/>
                </a:cxn>
                <a:cxn ang="0">
                  <a:pos x="45" y="82"/>
                </a:cxn>
                <a:cxn ang="0">
                  <a:pos x="47" y="98"/>
                </a:cxn>
                <a:cxn ang="0">
                  <a:pos x="49" y="122"/>
                </a:cxn>
              </a:cxnLst>
              <a:rect l="0" t="0" r="r" b="b"/>
              <a:pathLst>
                <a:path w="183" h="291">
                  <a:moveTo>
                    <a:pt x="49" y="122"/>
                  </a:moveTo>
                  <a:lnTo>
                    <a:pt x="49" y="122"/>
                  </a:lnTo>
                  <a:lnTo>
                    <a:pt x="65" y="122"/>
                  </a:lnTo>
                  <a:lnTo>
                    <a:pt x="67" y="126"/>
                  </a:lnTo>
                  <a:lnTo>
                    <a:pt x="71" y="126"/>
                  </a:lnTo>
                  <a:lnTo>
                    <a:pt x="71" y="124"/>
                  </a:lnTo>
                  <a:lnTo>
                    <a:pt x="73" y="124"/>
                  </a:lnTo>
                  <a:lnTo>
                    <a:pt x="73" y="128"/>
                  </a:lnTo>
                  <a:lnTo>
                    <a:pt x="73" y="132"/>
                  </a:lnTo>
                  <a:lnTo>
                    <a:pt x="73" y="137"/>
                  </a:lnTo>
                  <a:lnTo>
                    <a:pt x="75" y="141"/>
                  </a:lnTo>
                  <a:lnTo>
                    <a:pt x="75" y="143"/>
                  </a:lnTo>
                  <a:lnTo>
                    <a:pt x="73" y="145"/>
                  </a:lnTo>
                  <a:lnTo>
                    <a:pt x="73" y="147"/>
                  </a:lnTo>
                  <a:lnTo>
                    <a:pt x="73" y="151"/>
                  </a:lnTo>
                  <a:lnTo>
                    <a:pt x="67" y="151"/>
                  </a:lnTo>
                  <a:lnTo>
                    <a:pt x="65" y="153"/>
                  </a:lnTo>
                  <a:lnTo>
                    <a:pt x="59" y="157"/>
                  </a:lnTo>
                  <a:lnTo>
                    <a:pt x="59" y="165"/>
                  </a:lnTo>
                  <a:lnTo>
                    <a:pt x="57" y="165"/>
                  </a:lnTo>
                  <a:lnTo>
                    <a:pt x="49" y="175"/>
                  </a:lnTo>
                  <a:lnTo>
                    <a:pt x="49" y="181"/>
                  </a:lnTo>
                  <a:lnTo>
                    <a:pt x="47" y="183"/>
                  </a:lnTo>
                  <a:lnTo>
                    <a:pt x="39" y="185"/>
                  </a:lnTo>
                  <a:lnTo>
                    <a:pt x="37" y="187"/>
                  </a:lnTo>
                  <a:lnTo>
                    <a:pt x="35" y="193"/>
                  </a:lnTo>
                  <a:lnTo>
                    <a:pt x="31" y="193"/>
                  </a:lnTo>
                  <a:lnTo>
                    <a:pt x="31" y="197"/>
                  </a:lnTo>
                  <a:lnTo>
                    <a:pt x="28" y="197"/>
                  </a:lnTo>
                  <a:lnTo>
                    <a:pt x="26" y="197"/>
                  </a:lnTo>
                  <a:lnTo>
                    <a:pt x="26" y="200"/>
                  </a:lnTo>
                  <a:lnTo>
                    <a:pt x="22" y="204"/>
                  </a:lnTo>
                  <a:lnTo>
                    <a:pt x="16" y="210"/>
                  </a:lnTo>
                  <a:lnTo>
                    <a:pt x="16" y="216"/>
                  </a:lnTo>
                  <a:lnTo>
                    <a:pt x="20" y="220"/>
                  </a:lnTo>
                  <a:lnTo>
                    <a:pt x="20" y="222"/>
                  </a:lnTo>
                  <a:lnTo>
                    <a:pt x="20" y="224"/>
                  </a:lnTo>
                  <a:lnTo>
                    <a:pt x="26" y="234"/>
                  </a:lnTo>
                  <a:lnTo>
                    <a:pt x="26" y="238"/>
                  </a:lnTo>
                  <a:lnTo>
                    <a:pt x="20" y="242"/>
                  </a:lnTo>
                  <a:lnTo>
                    <a:pt x="20" y="244"/>
                  </a:lnTo>
                  <a:lnTo>
                    <a:pt x="20" y="254"/>
                  </a:lnTo>
                  <a:lnTo>
                    <a:pt x="22" y="262"/>
                  </a:lnTo>
                  <a:lnTo>
                    <a:pt x="22" y="260"/>
                  </a:lnTo>
                  <a:lnTo>
                    <a:pt x="26" y="260"/>
                  </a:lnTo>
                  <a:lnTo>
                    <a:pt x="28" y="260"/>
                  </a:lnTo>
                  <a:lnTo>
                    <a:pt x="28" y="271"/>
                  </a:lnTo>
                  <a:lnTo>
                    <a:pt x="31" y="271"/>
                  </a:lnTo>
                  <a:lnTo>
                    <a:pt x="30" y="267"/>
                  </a:lnTo>
                  <a:lnTo>
                    <a:pt x="30" y="264"/>
                  </a:lnTo>
                  <a:lnTo>
                    <a:pt x="31" y="267"/>
                  </a:lnTo>
                  <a:lnTo>
                    <a:pt x="39" y="269"/>
                  </a:lnTo>
                  <a:lnTo>
                    <a:pt x="39" y="273"/>
                  </a:lnTo>
                  <a:lnTo>
                    <a:pt x="45" y="273"/>
                  </a:lnTo>
                  <a:lnTo>
                    <a:pt x="47" y="271"/>
                  </a:lnTo>
                  <a:lnTo>
                    <a:pt x="47" y="277"/>
                  </a:lnTo>
                  <a:lnTo>
                    <a:pt x="35" y="279"/>
                  </a:lnTo>
                  <a:lnTo>
                    <a:pt x="35" y="289"/>
                  </a:lnTo>
                  <a:lnTo>
                    <a:pt x="43" y="287"/>
                  </a:lnTo>
                  <a:lnTo>
                    <a:pt x="45" y="279"/>
                  </a:lnTo>
                  <a:lnTo>
                    <a:pt x="49" y="283"/>
                  </a:lnTo>
                  <a:lnTo>
                    <a:pt x="49" y="287"/>
                  </a:lnTo>
                  <a:lnTo>
                    <a:pt x="47" y="289"/>
                  </a:lnTo>
                  <a:lnTo>
                    <a:pt x="53" y="289"/>
                  </a:lnTo>
                  <a:lnTo>
                    <a:pt x="53" y="291"/>
                  </a:lnTo>
                  <a:lnTo>
                    <a:pt x="67" y="289"/>
                  </a:lnTo>
                  <a:lnTo>
                    <a:pt x="67" y="287"/>
                  </a:lnTo>
                  <a:lnTo>
                    <a:pt x="75" y="281"/>
                  </a:lnTo>
                  <a:lnTo>
                    <a:pt x="87" y="277"/>
                  </a:lnTo>
                  <a:lnTo>
                    <a:pt x="87" y="271"/>
                  </a:lnTo>
                  <a:lnTo>
                    <a:pt x="91" y="271"/>
                  </a:lnTo>
                  <a:lnTo>
                    <a:pt x="93" y="273"/>
                  </a:lnTo>
                  <a:lnTo>
                    <a:pt x="95" y="271"/>
                  </a:lnTo>
                  <a:lnTo>
                    <a:pt x="98" y="271"/>
                  </a:lnTo>
                  <a:lnTo>
                    <a:pt x="100" y="271"/>
                  </a:lnTo>
                  <a:lnTo>
                    <a:pt x="104" y="273"/>
                  </a:lnTo>
                  <a:lnTo>
                    <a:pt x="104" y="269"/>
                  </a:lnTo>
                  <a:lnTo>
                    <a:pt x="108" y="269"/>
                  </a:lnTo>
                  <a:lnTo>
                    <a:pt x="108" y="267"/>
                  </a:lnTo>
                  <a:lnTo>
                    <a:pt x="110" y="267"/>
                  </a:lnTo>
                  <a:lnTo>
                    <a:pt x="110" y="269"/>
                  </a:lnTo>
                  <a:lnTo>
                    <a:pt x="114" y="269"/>
                  </a:lnTo>
                  <a:lnTo>
                    <a:pt x="126" y="262"/>
                  </a:lnTo>
                  <a:lnTo>
                    <a:pt x="156" y="242"/>
                  </a:lnTo>
                  <a:lnTo>
                    <a:pt x="175" y="230"/>
                  </a:lnTo>
                  <a:lnTo>
                    <a:pt x="183" y="222"/>
                  </a:lnTo>
                  <a:lnTo>
                    <a:pt x="183" y="216"/>
                  </a:lnTo>
                  <a:lnTo>
                    <a:pt x="181" y="210"/>
                  </a:lnTo>
                  <a:lnTo>
                    <a:pt x="181" y="206"/>
                  </a:lnTo>
                  <a:lnTo>
                    <a:pt x="177" y="206"/>
                  </a:lnTo>
                  <a:lnTo>
                    <a:pt x="169" y="204"/>
                  </a:lnTo>
                  <a:lnTo>
                    <a:pt x="167" y="202"/>
                  </a:lnTo>
                  <a:lnTo>
                    <a:pt x="167" y="200"/>
                  </a:lnTo>
                  <a:lnTo>
                    <a:pt x="167" y="193"/>
                  </a:lnTo>
                  <a:lnTo>
                    <a:pt x="167" y="187"/>
                  </a:lnTo>
                  <a:lnTo>
                    <a:pt x="173" y="183"/>
                  </a:lnTo>
                  <a:lnTo>
                    <a:pt x="173" y="181"/>
                  </a:lnTo>
                  <a:lnTo>
                    <a:pt x="173" y="177"/>
                  </a:lnTo>
                  <a:lnTo>
                    <a:pt x="169" y="171"/>
                  </a:lnTo>
                  <a:lnTo>
                    <a:pt x="167" y="165"/>
                  </a:lnTo>
                  <a:lnTo>
                    <a:pt x="165" y="163"/>
                  </a:lnTo>
                  <a:lnTo>
                    <a:pt x="160" y="157"/>
                  </a:lnTo>
                  <a:lnTo>
                    <a:pt x="160" y="153"/>
                  </a:lnTo>
                  <a:lnTo>
                    <a:pt x="158" y="143"/>
                  </a:lnTo>
                  <a:lnTo>
                    <a:pt x="158" y="137"/>
                  </a:lnTo>
                  <a:lnTo>
                    <a:pt x="158" y="133"/>
                  </a:lnTo>
                  <a:lnTo>
                    <a:pt x="160" y="132"/>
                  </a:lnTo>
                  <a:lnTo>
                    <a:pt x="158" y="128"/>
                  </a:lnTo>
                  <a:lnTo>
                    <a:pt x="158" y="124"/>
                  </a:lnTo>
                  <a:lnTo>
                    <a:pt x="158" y="118"/>
                  </a:lnTo>
                  <a:lnTo>
                    <a:pt x="156" y="114"/>
                  </a:lnTo>
                  <a:lnTo>
                    <a:pt x="148" y="82"/>
                  </a:lnTo>
                  <a:lnTo>
                    <a:pt x="148" y="78"/>
                  </a:lnTo>
                  <a:lnTo>
                    <a:pt x="150" y="74"/>
                  </a:lnTo>
                  <a:lnTo>
                    <a:pt x="158" y="66"/>
                  </a:lnTo>
                  <a:lnTo>
                    <a:pt x="158" y="63"/>
                  </a:lnTo>
                  <a:lnTo>
                    <a:pt x="156" y="57"/>
                  </a:lnTo>
                  <a:lnTo>
                    <a:pt x="154" y="53"/>
                  </a:lnTo>
                  <a:lnTo>
                    <a:pt x="150" y="55"/>
                  </a:lnTo>
                  <a:lnTo>
                    <a:pt x="148" y="53"/>
                  </a:lnTo>
                  <a:lnTo>
                    <a:pt x="146" y="47"/>
                  </a:lnTo>
                  <a:lnTo>
                    <a:pt x="146" y="39"/>
                  </a:lnTo>
                  <a:lnTo>
                    <a:pt x="148" y="29"/>
                  </a:lnTo>
                  <a:lnTo>
                    <a:pt x="154" y="25"/>
                  </a:lnTo>
                  <a:lnTo>
                    <a:pt x="154" y="21"/>
                  </a:lnTo>
                  <a:lnTo>
                    <a:pt x="146" y="21"/>
                  </a:lnTo>
                  <a:lnTo>
                    <a:pt x="136" y="15"/>
                  </a:lnTo>
                  <a:lnTo>
                    <a:pt x="130" y="5"/>
                  </a:lnTo>
                  <a:lnTo>
                    <a:pt x="126" y="0"/>
                  </a:lnTo>
                  <a:lnTo>
                    <a:pt x="120" y="1"/>
                  </a:lnTo>
                  <a:lnTo>
                    <a:pt x="114" y="7"/>
                  </a:lnTo>
                  <a:lnTo>
                    <a:pt x="112" y="7"/>
                  </a:lnTo>
                  <a:lnTo>
                    <a:pt x="102" y="5"/>
                  </a:lnTo>
                  <a:lnTo>
                    <a:pt x="100" y="7"/>
                  </a:lnTo>
                  <a:lnTo>
                    <a:pt x="98" y="9"/>
                  </a:lnTo>
                  <a:lnTo>
                    <a:pt x="95" y="11"/>
                  </a:lnTo>
                  <a:lnTo>
                    <a:pt x="91" y="15"/>
                  </a:lnTo>
                  <a:lnTo>
                    <a:pt x="87" y="17"/>
                  </a:lnTo>
                  <a:lnTo>
                    <a:pt x="87" y="21"/>
                  </a:lnTo>
                  <a:lnTo>
                    <a:pt x="85" y="25"/>
                  </a:lnTo>
                  <a:lnTo>
                    <a:pt x="87" y="27"/>
                  </a:lnTo>
                  <a:lnTo>
                    <a:pt x="87" y="35"/>
                  </a:lnTo>
                  <a:lnTo>
                    <a:pt x="85" y="39"/>
                  </a:lnTo>
                  <a:lnTo>
                    <a:pt x="77" y="45"/>
                  </a:lnTo>
                  <a:lnTo>
                    <a:pt x="75" y="47"/>
                  </a:lnTo>
                  <a:lnTo>
                    <a:pt x="75" y="49"/>
                  </a:lnTo>
                  <a:lnTo>
                    <a:pt x="75" y="53"/>
                  </a:lnTo>
                  <a:lnTo>
                    <a:pt x="65" y="45"/>
                  </a:lnTo>
                  <a:lnTo>
                    <a:pt x="65" y="41"/>
                  </a:lnTo>
                  <a:lnTo>
                    <a:pt x="59" y="41"/>
                  </a:lnTo>
                  <a:lnTo>
                    <a:pt x="57" y="41"/>
                  </a:lnTo>
                  <a:lnTo>
                    <a:pt x="57" y="45"/>
                  </a:lnTo>
                  <a:lnTo>
                    <a:pt x="53" y="41"/>
                  </a:lnTo>
                  <a:lnTo>
                    <a:pt x="43" y="41"/>
                  </a:lnTo>
                  <a:lnTo>
                    <a:pt x="35" y="45"/>
                  </a:lnTo>
                  <a:lnTo>
                    <a:pt x="18" y="25"/>
                  </a:lnTo>
                  <a:lnTo>
                    <a:pt x="12" y="25"/>
                  </a:lnTo>
                  <a:lnTo>
                    <a:pt x="10" y="25"/>
                  </a:lnTo>
                  <a:lnTo>
                    <a:pt x="10" y="27"/>
                  </a:lnTo>
                  <a:lnTo>
                    <a:pt x="8" y="29"/>
                  </a:lnTo>
                  <a:lnTo>
                    <a:pt x="0" y="35"/>
                  </a:lnTo>
                  <a:lnTo>
                    <a:pt x="4" y="35"/>
                  </a:lnTo>
                  <a:lnTo>
                    <a:pt x="10" y="37"/>
                  </a:lnTo>
                  <a:lnTo>
                    <a:pt x="10" y="39"/>
                  </a:lnTo>
                  <a:lnTo>
                    <a:pt x="16" y="47"/>
                  </a:lnTo>
                  <a:lnTo>
                    <a:pt x="18" y="49"/>
                  </a:lnTo>
                  <a:lnTo>
                    <a:pt x="22" y="49"/>
                  </a:lnTo>
                  <a:lnTo>
                    <a:pt x="30" y="53"/>
                  </a:lnTo>
                  <a:lnTo>
                    <a:pt x="31" y="53"/>
                  </a:lnTo>
                  <a:lnTo>
                    <a:pt x="35" y="55"/>
                  </a:lnTo>
                  <a:lnTo>
                    <a:pt x="43" y="65"/>
                  </a:lnTo>
                  <a:lnTo>
                    <a:pt x="45" y="66"/>
                  </a:lnTo>
                  <a:lnTo>
                    <a:pt x="45" y="72"/>
                  </a:lnTo>
                  <a:lnTo>
                    <a:pt x="45" y="74"/>
                  </a:lnTo>
                  <a:lnTo>
                    <a:pt x="45" y="76"/>
                  </a:lnTo>
                  <a:lnTo>
                    <a:pt x="45" y="78"/>
                  </a:lnTo>
                  <a:lnTo>
                    <a:pt x="45" y="82"/>
                  </a:lnTo>
                  <a:lnTo>
                    <a:pt x="47" y="86"/>
                  </a:lnTo>
                  <a:lnTo>
                    <a:pt x="47" y="92"/>
                  </a:lnTo>
                  <a:lnTo>
                    <a:pt x="47" y="98"/>
                  </a:lnTo>
                  <a:lnTo>
                    <a:pt x="45" y="104"/>
                  </a:lnTo>
                  <a:lnTo>
                    <a:pt x="47" y="108"/>
                  </a:lnTo>
                  <a:lnTo>
                    <a:pt x="49" y="122"/>
                  </a:lnTo>
                  <a:lnTo>
                    <a:pt x="49" y="122"/>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grpSp>
          <p:nvGrpSpPr>
            <p:cNvPr id="1063" name="Group 1853">
              <a:extLst>
                <a:ext uri="{FF2B5EF4-FFF2-40B4-BE49-F238E27FC236}">
                  <a16:creationId xmlns:a16="http://schemas.microsoft.com/office/drawing/2014/main" id="{BFBC9AC9-4F48-6348-8FDE-3586B47B4A7B}"/>
                </a:ext>
              </a:extLst>
            </p:cNvPr>
            <p:cNvGrpSpPr/>
            <p:nvPr/>
          </p:nvGrpSpPr>
          <p:grpSpPr bwMode="gray">
            <a:xfrm>
              <a:off x="4811716" y="3184523"/>
              <a:ext cx="390526" cy="274638"/>
              <a:chOff x="4811713" y="3184525"/>
              <a:chExt cx="390525" cy="274638"/>
            </a:xfrm>
            <a:grpFill/>
          </p:grpSpPr>
          <p:sp>
            <p:nvSpPr>
              <p:cNvPr id="1068" name="Freeform 34">
                <a:extLst>
                  <a:ext uri="{FF2B5EF4-FFF2-40B4-BE49-F238E27FC236}">
                    <a16:creationId xmlns:a16="http://schemas.microsoft.com/office/drawing/2014/main" id="{02E40FEA-C2B0-AA44-9619-BE61CC4C4A7E}"/>
                  </a:ext>
                </a:extLst>
              </p:cNvPr>
              <p:cNvSpPr>
                <a:spLocks/>
              </p:cNvSpPr>
              <p:nvPr/>
            </p:nvSpPr>
            <p:spPr bwMode="gray">
              <a:xfrm>
                <a:off x="5189538" y="3322638"/>
                <a:ext cx="12700" cy="7938"/>
              </a:xfrm>
              <a:custGeom>
                <a:avLst/>
                <a:gdLst/>
                <a:ahLst/>
                <a:cxnLst>
                  <a:cxn ang="0">
                    <a:pos x="0" y="0"/>
                  </a:cxn>
                  <a:cxn ang="0">
                    <a:pos x="0" y="5"/>
                  </a:cxn>
                  <a:cxn ang="0">
                    <a:pos x="4" y="5"/>
                  </a:cxn>
                  <a:cxn ang="0">
                    <a:pos x="8" y="5"/>
                  </a:cxn>
                  <a:cxn ang="0">
                    <a:pos x="8" y="1"/>
                  </a:cxn>
                  <a:cxn ang="0">
                    <a:pos x="8" y="0"/>
                  </a:cxn>
                  <a:cxn ang="0">
                    <a:pos x="0" y="0"/>
                  </a:cxn>
                </a:cxnLst>
                <a:rect l="0" t="0" r="r" b="b"/>
                <a:pathLst>
                  <a:path w="8" h="5">
                    <a:moveTo>
                      <a:pt x="0" y="0"/>
                    </a:moveTo>
                    <a:lnTo>
                      <a:pt x="0" y="5"/>
                    </a:lnTo>
                    <a:lnTo>
                      <a:pt x="4" y="5"/>
                    </a:lnTo>
                    <a:lnTo>
                      <a:pt x="8" y="5"/>
                    </a:lnTo>
                    <a:lnTo>
                      <a:pt x="8" y="1"/>
                    </a:lnTo>
                    <a:lnTo>
                      <a:pt x="8" y="0"/>
                    </a:lnTo>
                    <a:lnTo>
                      <a:pt x="0"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069" name="Freeform 35">
                <a:extLst>
                  <a:ext uri="{FF2B5EF4-FFF2-40B4-BE49-F238E27FC236}">
                    <a16:creationId xmlns:a16="http://schemas.microsoft.com/office/drawing/2014/main" id="{32B162EF-411A-064B-983A-3B1CEB77E025}"/>
                  </a:ext>
                </a:extLst>
              </p:cNvPr>
              <p:cNvSpPr>
                <a:spLocks/>
              </p:cNvSpPr>
              <p:nvPr/>
            </p:nvSpPr>
            <p:spPr bwMode="gray">
              <a:xfrm>
                <a:off x="5189538" y="3322638"/>
                <a:ext cx="12700" cy="7938"/>
              </a:xfrm>
              <a:custGeom>
                <a:avLst/>
                <a:gdLst/>
                <a:ahLst/>
                <a:cxnLst>
                  <a:cxn ang="0">
                    <a:pos x="0" y="0"/>
                  </a:cxn>
                  <a:cxn ang="0">
                    <a:pos x="0" y="5"/>
                  </a:cxn>
                  <a:cxn ang="0">
                    <a:pos x="4" y="5"/>
                  </a:cxn>
                  <a:cxn ang="0">
                    <a:pos x="8" y="5"/>
                  </a:cxn>
                  <a:cxn ang="0">
                    <a:pos x="8" y="1"/>
                  </a:cxn>
                  <a:cxn ang="0">
                    <a:pos x="8" y="0"/>
                  </a:cxn>
                  <a:cxn ang="0">
                    <a:pos x="0" y="0"/>
                  </a:cxn>
                </a:cxnLst>
                <a:rect l="0" t="0" r="r" b="b"/>
                <a:pathLst>
                  <a:path w="8" h="5">
                    <a:moveTo>
                      <a:pt x="0" y="0"/>
                    </a:moveTo>
                    <a:lnTo>
                      <a:pt x="0" y="5"/>
                    </a:lnTo>
                    <a:lnTo>
                      <a:pt x="4" y="5"/>
                    </a:lnTo>
                    <a:lnTo>
                      <a:pt x="8" y="5"/>
                    </a:lnTo>
                    <a:lnTo>
                      <a:pt x="8" y="1"/>
                    </a:lnTo>
                    <a:lnTo>
                      <a:pt x="8" y="0"/>
                    </a:lnTo>
                    <a:lnTo>
                      <a:pt x="0"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070" name="Freeform 36">
                <a:extLst>
                  <a:ext uri="{FF2B5EF4-FFF2-40B4-BE49-F238E27FC236}">
                    <a16:creationId xmlns:a16="http://schemas.microsoft.com/office/drawing/2014/main" id="{A6102BDF-3380-494D-860D-3B8AB7317D3A}"/>
                  </a:ext>
                </a:extLst>
              </p:cNvPr>
              <p:cNvSpPr>
                <a:spLocks/>
              </p:cNvSpPr>
              <p:nvPr/>
            </p:nvSpPr>
            <p:spPr bwMode="gray">
              <a:xfrm>
                <a:off x="5141913" y="3322638"/>
                <a:ext cx="19050" cy="30163"/>
              </a:xfrm>
              <a:custGeom>
                <a:avLst/>
                <a:gdLst/>
                <a:ahLst/>
                <a:cxnLst>
                  <a:cxn ang="0">
                    <a:pos x="4" y="0"/>
                  </a:cxn>
                  <a:cxn ang="0">
                    <a:pos x="4" y="0"/>
                  </a:cxn>
                  <a:cxn ang="0">
                    <a:pos x="0" y="1"/>
                  </a:cxn>
                  <a:cxn ang="0">
                    <a:pos x="2" y="7"/>
                  </a:cxn>
                  <a:cxn ang="0">
                    <a:pos x="2" y="9"/>
                  </a:cxn>
                  <a:cxn ang="0">
                    <a:pos x="2" y="15"/>
                  </a:cxn>
                  <a:cxn ang="0">
                    <a:pos x="2" y="19"/>
                  </a:cxn>
                  <a:cxn ang="0">
                    <a:pos x="4" y="19"/>
                  </a:cxn>
                  <a:cxn ang="0">
                    <a:pos x="10" y="15"/>
                  </a:cxn>
                  <a:cxn ang="0">
                    <a:pos x="12" y="9"/>
                  </a:cxn>
                  <a:cxn ang="0">
                    <a:pos x="12" y="7"/>
                  </a:cxn>
                  <a:cxn ang="0">
                    <a:pos x="4" y="0"/>
                  </a:cxn>
                </a:cxnLst>
                <a:rect l="0" t="0" r="r" b="b"/>
                <a:pathLst>
                  <a:path w="12" h="19">
                    <a:moveTo>
                      <a:pt x="4" y="0"/>
                    </a:moveTo>
                    <a:lnTo>
                      <a:pt x="4" y="0"/>
                    </a:lnTo>
                    <a:lnTo>
                      <a:pt x="0" y="1"/>
                    </a:lnTo>
                    <a:lnTo>
                      <a:pt x="2" y="7"/>
                    </a:lnTo>
                    <a:lnTo>
                      <a:pt x="2" y="9"/>
                    </a:lnTo>
                    <a:lnTo>
                      <a:pt x="2" y="15"/>
                    </a:lnTo>
                    <a:lnTo>
                      <a:pt x="2" y="19"/>
                    </a:lnTo>
                    <a:lnTo>
                      <a:pt x="4" y="19"/>
                    </a:lnTo>
                    <a:lnTo>
                      <a:pt x="10" y="15"/>
                    </a:lnTo>
                    <a:lnTo>
                      <a:pt x="12" y="9"/>
                    </a:lnTo>
                    <a:lnTo>
                      <a:pt x="12" y="7"/>
                    </a:lnTo>
                    <a:lnTo>
                      <a:pt x="4"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071" name="Freeform 37">
                <a:extLst>
                  <a:ext uri="{FF2B5EF4-FFF2-40B4-BE49-F238E27FC236}">
                    <a16:creationId xmlns:a16="http://schemas.microsoft.com/office/drawing/2014/main" id="{82901BDB-EEA8-3946-B305-20680C3928DE}"/>
                  </a:ext>
                </a:extLst>
              </p:cNvPr>
              <p:cNvSpPr>
                <a:spLocks/>
              </p:cNvSpPr>
              <p:nvPr/>
            </p:nvSpPr>
            <p:spPr bwMode="gray">
              <a:xfrm>
                <a:off x="5141913" y="3322638"/>
                <a:ext cx="19050" cy="30163"/>
              </a:xfrm>
              <a:custGeom>
                <a:avLst/>
                <a:gdLst/>
                <a:ahLst/>
                <a:cxnLst>
                  <a:cxn ang="0">
                    <a:pos x="4" y="0"/>
                  </a:cxn>
                  <a:cxn ang="0">
                    <a:pos x="4" y="0"/>
                  </a:cxn>
                  <a:cxn ang="0">
                    <a:pos x="0" y="1"/>
                  </a:cxn>
                  <a:cxn ang="0">
                    <a:pos x="2" y="7"/>
                  </a:cxn>
                  <a:cxn ang="0">
                    <a:pos x="2" y="9"/>
                  </a:cxn>
                  <a:cxn ang="0">
                    <a:pos x="2" y="15"/>
                  </a:cxn>
                  <a:cxn ang="0">
                    <a:pos x="2" y="19"/>
                  </a:cxn>
                  <a:cxn ang="0">
                    <a:pos x="4" y="19"/>
                  </a:cxn>
                  <a:cxn ang="0">
                    <a:pos x="10" y="15"/>
                  </a:cxn>
                  <a:cxn ang="0">
                    <a:pos x="12" y="9"/>
                  </a:cxn>
                  <a:cxn ang="0">
                    <a:pos x="12" y="7"/>
                  </a:cxn>
                  <a:cxn ang="0">
                    <a:pos x="4" y="0"/>
                  </a:cxn>
                </a:cxnLst>
                <a:rect l="0" t="0" r="r" b="b"/>
                <a:pathLst>
                  <a:path w="12" h="19">
                    <a:moveTo>
                      <a:pt x="4" y="0"/>
                    </a:moveTo>
                    <a:lnTo>
                      <a:pt x="4" y="0"/>
                    </a:lnTo>
                    <a:lnTo>
                      <a:pt x="0" y="1"/>
                    </a:lnTo>
                    <a:lnTo>
                      <a:pt x="2" y="7"/>
                    </a:lnTo>
                    <a:lnTo>
                      <a:pt x="2" y="9"/>
                    </a:lnTo>
                    <a:lnTo>
                      <a:pt x="2" y="15"/>
                    </a:lnTo>
                    <a:lnTo>
                      <a:pt x="2" y="19"/>
                    </a:lnTo>
                    <a:lnTo>
                      <a:pt x="4" y="19"/>
                    </a:lnTo>
                    <a:lnTo>
                      <a:pt x="10" y="15"/>
                    </a:lnTo>
                    <a:lnTo>
                      <a:pt x="12" y="9"/>
                    </a:lnTo>
                    <a:lnTo>
                      <a:pt x="12" y="7"/>
                    </a:lnTo>
                    <a:lnTo>
                      <a:pt x="4" y="0"/>
                    </a:lnTo>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sp>
            <p:nvSpPr>
              <p:cNvPr id="1072" name="Freeform 814">
                <a:extLst>
                  <a:ext uri="{FF2B5EF4-FFF2-40B4-BE49-F238E27FC236}">
                    <a16:creationId xmlns:a16="http://schemas.microsoft.com/office/drawing/2014/main" id="{E7F77973-D596-2B49-A83D-386EFED44D95}"/>
                  </a:ext>
                </a:extLst>
              </p:cNvPr>
              <p:cNvSpPr>
                <a:spLocks/>
              </p:cNvSpPr>
              <p:nvPr/>
            </p:nvSpPr>
            <p:spPr bwMode="gray">
              <a:xfrm>
                <a:off x="4811713" y="3184525"/>
                <a:ext cx="336550" cy="274638"/>
              </a:xfrm>
              <a:custGeom>
                <a:avLst/>
                <a:gdLst/>
                <a:ahLst/>
                <a:cxnLst>
                  <a:cxn ang="0">
                    <a:pos x="210" y="29"/>
                  </a:cxn>
                  <a:cxn ang="0">
                    <a:pos x="203" y="51"/>
                  </a:cxn>
                  <a:cxn ang="0">
                    <a:pos x="195" y="51"/>
                  </a:cxn>
                  <a:cxn ang="0">
                    <a:pos x="187" y="59"/>
                  </a:cxn>
                  <a:cxn ang="0">
                    <a:pos x="177" y="69"/>
                  </a:cxn>
                  <a:cxn ang="0">
                    <a:pos x="169" y="77"/>
                  </a:cxn>
                  <a:cxn ang="0">
                    <a:pos x="163" y="85"/>
                  </a:cxn>
                  <a:cxn ang="0">
                    <a:pos x="155" y="94"/>
                  </a:cxn>
                  <a:cxn ang="0">
                    <a:pos x="155" y="102"/>
                  </a:cxn>
                  <a:cxn ang="0">
                    <a:pos x="159" y="108"/>
                  </a:cxn>
                  <a:cxn ang="0">
                    <a:pos x="149" y="124"/>
                  </a:cxn>
                  <a:cxn ang="0">
                    <a:pos x="142" y="134"/>
                  </a:cxn>
                  <a:cxn ang="0">
                    <a:pos x="140" y="142"/>
                  </a:cxn>
                  <a:cxn ang="0">
                    <a:pos x="120" y="153"/>
                  </a:cxn>
                  <a:cxn ang="0">
                    <a:pos x="118" y="161"/>
                  </a:cxn>
                  <a:cxn ang="0">
                    <a:pos x="110" y="163"/>
                  </a:cxn>
                  <a:cxn ang="0">
                    <a:pos x="102" y="165"/>
                  </a:cxn>
                  <a:cxn ang="0">
                    <a:pos x="80" y="165"/>
                  </a:cxn>
                  <a:cxn ang="0">
                    <a:pos x="73" y="167"/>
                  </a:cxn>
                  <a:cxn ang="0">
                    <a:pos x="57" y="173"/>
                  </a:cxn>
                  <a:cxn ang="0">
                    <a:pos x="43" y="153"/>
                  </a:cxn>
                  <a:cxn ang="0">
                    <a:pos x="35" y="148"/>
                  </a:cxn>
                  <a:cxn ang="0">
                    <a:pos x="39" y="138"/>
                  </a:cxn>
                  <a:cxn ang="0">
                    <a:pos x="35" y="138"/>
                  </a:cxn>
                  <a:cxn ang="0">
                    <a:pos x="33" y="132"/>
                  </a:cxn>
                  <a:cxn ang="0">
                    <a:pos x="35" y="124"/>
                  </a:cxn>
                  <a:cxn ang="0">
                    <a:pos x="35" y="116"/>
                  </a:cxn>
                  <a:cxn ang="0">
                    <a:pos x="33" y="108"/>
                  </a:cxn>
                  <a:cxn ang="0">
                    <a:pos x="37" y="98"/>
                  </a:cxn>
                  <a:cxn ang="0">
                    <a:pos x="35" y="87"/>
                  </a:cxn>
                  <a:cxn ang="0">
                    <a:pos x="43" y="79"/>
                  </a:cxn>
                  <a:cxn ang="0">
                    <a:pos x="37" y="65"/>
                  </a:cxn>
                  <a:cxn ang="0">
                    <a:pos x="37" y="59"/>
                  </a:cxn>
                  <a:cxn ang="0">
                    <a:pos x="45" y="47"/>
                  </a:cxn>
                  <a:cxn ang="0">
                    <a:pos x="39" y="45"/>
                  </a:cxn>
                  <a:cxn ang="0">
                    <a:pos x="21" y="45"/>
                  </a:cxn>
                  <a:cxn ang="0">
                    <a:pos x="19" y="41"/>
                  </a:cxn>
                  <a:cxn ang="0">
                    <a:pos x="11" y="41"/>
                  </a:cxn>
                  <a:cxn ang="0">
                    <a:pos x="8" y="41"/>
                  </a:cxn>
                  <a:cxn ang="0">
                    <a:pos x="8" y="39"/>
                  </a:cxn>
                  <a:cxn ang="0">
                    <a:pos x="8" y="31"/>
                  </a:cxn>
                  <a:cxn ang="0">
                    <a:pos x="6" y="27"/>
                  </a:cxn>
                  <a:cxn ang="0">
                    <a:pos x="6" y="21"/>
                  </a:cxn>
                  <a:cxn ang="0">
                    <a:pos x="0" y="18"/>
                  </a:cxn>
                  <a:cxn ang="0">
                    <a:pos x="10" y="8"/>
                  </a:cxn>
                  <a:cxn ang="0">
                    <a:pos x="19" y="8"/>
                  </a:cxn>
                  <a:cxn ang="0">
                    <a:pos x="27" y="2"/>
                  </a:cxn>
                  <a:cxn ang="0">
                    <a:pos x="37" y="0"/>
                  </a:cxn>
                  <a:cxn ang="0">
                    <a:pos x="45" y="6"/>
                  </a:cxn>
                  <a:cxn ang="0">
                    <a:pos x="73" y="6"/>
                  </a:cxn>
                  <a:cxn ang="0">
                    <a:pos x="102" y="6"/>
                  </a:cxn>
                  <a:cxn ang="0">
                    <a:pos x="114" y="12"/>
                  </a:cxn>
                  <a:cxn ang="0">
                    <a:pos x="128" y="12"/>
                  </a:cxn>
                  <a:cxn ang="0">
                    <a:pos x="132" y="20"/>
                  </a:cxn>
                  <a:cxn ang="0">
                    <a:pos x="140" y="21"/>
                  </a:cxn>
                  <a:cxn ang="0">
                    <a:pos x="149" y="25"/>
                  </a:cxn>
                  <a:cxn ang="0">
                    <a:pos x="159" y="29"/>
                  </a:cxn>
                  <a:cxn ang="0">
                    <a:pos x="167" y="27"/>
                  </a:cxn>
                  <a:cxn ang="0">
                    <a:pos x="183" y="31"/>
                  </a:cxn>
                  <a:cxn ang="0">
                    <a:pos x="191" y="35"/>
                  </a:cxn>
                  <a:cxn ang="0">
                    <a:pos x="201" y="35"/>
                  </a:cxn>
                  <a:cxn ang="0">
                    <a:pos x="205" y="29"/>
                  </a:cxn>
                  <a:cxn ang="0">
                    <a:pos x="210" y="29"/>
                  </a:cxn>
                </a:cxnLst>
                <a:rect l="0" t="0" r="r" b="b"/>
                <a:pathLst>
                  <a:path w="212" h="173">
                    <a:moveTo>
                      <a:pt x="210" y="29"/>
                    </a:moveTo>
                    <a:lnTo>
                      <a:pt x="210" y="29"/>
                    </a:lnTo>
                    <a:lnTo>
                      <a:pt x="212" y="41"/>
                    </a:lnTo>
                    <a:lnTo>
                      <a:pt x="203" y="51"/>
                    </a:lnTo>
                    <a:lnTo>
                      <a:pt x="197" y="51"/>
                    </a:lnTo>
                    <a:lnTo>
                      <a:pt x="195" y="51"/>
                    </a:lnTo>
                    <a:lnTo>
                      <a:pt x="195" y="57"/>
                    </a:lnTo>
                    <a:lnTo>
                      <a:pt x="187" y="59"/>
                    </a:lnTo>
                    <a:lnTo>
                      <a:pt x="181" y="65"/>
                    </a:lnTo>
                    <a:lnTo>
                      <a:pt x="177" y="69"/>
                    </a:lnTo>
                    <a:lnTo>
                      <a:pt x="169" y="73"/>
                    </a:lnTo>
                    <a:lnTo>
                      <a:pt x="169" y="77"/>
                    </a:lnTo>
                    <a:lnTo>
                      <a:pt x="165" y="79"/>
                    </a:lnTo>
                    <a:lnTo>
                      <a:pt x="163" y="85"/>
                    </a:lnTo>
                    <a:lnTo>
                      <a:pt x="159" y="88"/>
                    </a:lnTo>
                    <a:lnTo>
                      <a:pt x="155" y="94"/>
                    </a:lnTo>
                    <a:lnTo>
                      <a:pt x="153" y="98"/>
                    </a:lnTo>
                    <a:lnTo>
                      <a:pt x="155" y="102"/>
                    </a:lnTo>
                    <a:lnTo>
                      <a:pt x="155" y="106"/>
                    </a:lnTo>
                    <a:lnTo>
                      <a:pt x="159" y="108"/>
                    </a:lnTo>
                    <a:lnTo>
                      <a:pt x="159" y="112"/>
                    </a:lnTo>
                    <a:lnTo>
                      <a:pt x="149" y="124"/>
                    </a:lnTo>
                    <a:lnTo>
                      <a:pt x="145" y="128"/>
                    </a:lnTo>
                    <a:lnTo>
                      <a:pt x="142" y="134"/>
                    </a:lnTo>
                    <a:lnTo>
                      <a:pt x="142" y="138"/>
                    </a:lnTo>
                    <a:lnTo>
                      <a:pt x="140" y="142"/>
                    </a:lnTo>
                    <a:lnTo>
                      <a:pt x="136" y="142"/>
                    </a:lnTo>
                    <a:lnTo>
                      <a:pt x="120" y="153"/>
                    </a:lnTo>
                    <a:lnTo>
                      <a:pt x="118" y="157"/>
                    </a:lnTo>
                    <a:lnTo>
                      <a:pt x="118" y="161"/>
                    </a:lnTo>
                    <a:lnTo>
                      <a:pt x="114" y="163"/>
                    </a:lnTo>
                    <a:lnTo>
                      <a:pt x="110" y="163"/>
                    </a:lnTo>
                    <a:lnTo>
                      <a:pt x="104" y="163"/>
                    </a:lnTo>
                    <a:lnTo>
                      <a:pt x="102" y="165"/>
                    </a:lnTo>
                    <a:lnTo>
                      <a:pt x="82" y="161"/>
                    </a:lnTo>
                    <a:lnTo>
                      <a:pt x="80" y="165"/>
                    </a:lnTo>
                    <a:lnTo>
                      <a:pt x="76" y="167"/>
                    </a:lnTo>
                    <a:lnTo>
                      <a:pt x="73" y="167"/>
                    </a:lnTo>
                    <a:lnTo>
                      <a:pt x="65" y="173"/>
                    </a:lnTo>
                    <a:lnTo>
                      <a:pt x="57" y="173"/>
                    </a:lnTo>
                    <a:lnTo>
                      <a:pt x="49" y="157"/>
                    </a:lnTo>
                    <a:lnTo>
                      <a:pt x="43" y="153"/>
                    </a:lnTo>
                    <a:lnTo>
                      <a:pt x="35" y="152"/>
                    </a:lnTo>
                    <a:lnTo>
                      <a:pt x="35" y="148"/>
                    </a:lnTo>
                    <a:lnTo>
                      <a:pt x="37" y="142"/>
                    </a:lnTo>
                    <a:lnTo>
                      <a:pt x="39" y="138"/>
                    </a:lnTo>
                    <a:lnTo>
                      <a:pt x="37" y="138"/>
                    </a:lnTo>
                    <a:lnTo>
                      <a:pt x="35" y="138"/>
                    </a:lnTo>
                    <a:lnTo>
                      <a:pt x="33" y="136"/>
                    </a:lnTo>
                    <a:lnTo>
                      <a:pt x="33" y="132"/>
                    </a:lnTo>
                    <a:lnTo>
                      <a:pt x="33" y="128"/>
                    </a:lnTo>
                    <a:lnTo>
                      <a:pt x="35" y="124"/>
                    </a:lnTo>
                    <a:lnTo>
                      <a:pt x="37" y="118"/>
                    </a:lnTo>
                    <a:lnTo>
                      <a:pt x="35" y="116"/>
                    </a:lnTo>
                    <a:lnTo>
                      <a:pt x="33" y="112"/>
                    </a:lnTo>
                    <a:lnTo>
                      <a:pt x="33" y="108"/>
                    </a:lnTo>
                    <a:lnTo>
                      <a:pt x="37" y="104"/>
                    </a:lnTo>
                    <a:lnTo>
                      <a:pt x="37" y="98"/>
                    </a:lnTo>
                    <a:lnTo>
                      <a:pt x="37" y="92"/>
                    </a:lnTo>
                    <a:lnTo>
                      <a:pt x="35" y="87"/>
                    </a:lnTo>
                    <a:lnTo>
                      <a:pt x="39" y="83"/>
                    </a:lnTo>
                    <a:lnTo>
                      <a:pt x="43" y="79"/>
                    </a:lnTo>
                    <a:lnTo>
                      <a:pt x="43" y="75"/>
                    </a:lnTo>
                    <a:lnTo>
                      <a:pt x="37" y="65"/>
                    </a:lnTo>
                    <a:lnTo>
                      <a:pt x="35" y="61"/>
                    </a:lnTo>
                    <a:lnTo>
                      <a:pt x="37" y="59"/>
                    </a:lnTo>
                    <a:lnTo>
                      <a:pt x="43" y="55"/>
                    </a:lnTo>
                    <a:lnTo>
                      <a:pt x="45" y="47"/>
                    </a:lnTo>
                    <a:lnTo>
                      <a:pt x="39" y="47"/>
                    </a:lnTo>
                    <a:lnTo>
                      <a:pt x="39" y="45"/>
                    </a:lnTo>
                    <a:lnTo>
                      <a:pt x="35" y="45"/>
                    </a:lnTo>
                    <a:lnTo>
                      <a:pt x="21" y="45"/>
                    </a:lnTo>
                    <a:lnTo>
                      <a:pt x="19" y="45"/>
                    </a:lnTo>
                    <a:lnTo>
                      <a:pt x="19" y="41"/>
                    </a:lnTo>
                    <a:lnTo>
                      <a:pt x="17" y="39"/>
                    </a:lnTo>
                    <a:lnTo>
                      <a:pt x="11" y="41"/>
                    </a:lnTo>
                    <a:lnTo>
                      <a:pt x="10" y="45"/>
                    </a:lnTo>
                    <a:lnTo>
                      <a:pt x="8" y="41"/>
                    </a:lnTo>
                    <a:lnTo>
                      <a:pt x="6" y="41"/>
                    </a:lnTo>
                    <a:lnTo>
                      <a:pt x="8" y="39"/>
                    </a:lnTo>
                    <a:lnTo>
                      <a:pt x="11" y="35"/>
                    </a:lnTo>
                    <a:lnTo>
                      <a:pt x="8" y="31"/>
                    </a:lnTo>
                    <a:lnTo>
                      <a:pt x="8" y="29"/>
                    </a:lnTo>
                    <a:lnTo>
                      <a:pt x="6" y="27"/>
                    </a:lnTo>
                    <a:lnTo>
                      <a:pt x="6" y="25"/>
                    </a:lnTo>
                    <a:lnTo>
                      <a:pt x="6" y="21"/>
                    </a:lnTo>
                    <a:lnTo>
                      <a:pt x="0" y="20"/>
                    </a:lnTo>
                    <a:lnTo>
                      <a:pt x="0" y="18"/>
                    </a:lnTo>
                    <a:lnTo>
                      <a:pt x="2" y="12"/>
                    </a:lnTo>
                    <a:lnTo>
                      <a:pt x="10" y="8"/>
                    </a:lnTo>
                    <a:lnTo>
                      <a:pt x="15" y="10"/>
                    </a:lnTo>
                    <a:lnTo>
                      <a:pt x="19" y="8"/>
                    </a:lnTo>
                    <a:lnTo>
                      <a:pt x="19" y="6"/>
                    </a:lnTo>
                    <a:lnTo>
                      <a:pt x="27" y="2"/>
                    </a:lnTo>
                    <a:lnTo>
                      <a:pt x="33" y="0"/>
                    </a:lnTo>
                    <a:lnTo>
                      <a:pt x="37" y="0"/>
                    </a:lnTo>
                    <a:lnTo>
                      <a:pt x="39" y="2"/>
                    </a:lnTo>
                    <a:lnTo>
                      <a:pt x="45" y="6"/>
                    </a:lnTo>
                    <a:lnTo>
                      <a:pt x="61" y="2"/>
                    </a:lnTo>
                    <a:lnTo>
                      <a:pt x="73" y="6"/>
                    </a:lnTo>
                    <a:lnTo>
                      <a:pt x="82" y="8"/>
                    </a:lnTo>
                    <a:lnTo>
                      <a:pt x="102" y="6"/>
                    </a:lnTo>
                    <a:lnTo>
                      <a:pt x="112" y="8"/>
                    </a:lnTo>
                    <a:lnTo>
                      <a:pt x="114" y="12"/>
                    </a:lnTo>
                    <a:lnTo>
                      <a:pt x="122" y="12"/>
                    </a:lnTo>
                    <a:lnTo>
                      <a:pt x="128" y="12"/>
                    </a:lnTo>
                    <a:lnTo>
                      <a:pt x="130" y="16"/>
                    </a:lnTo>
                    <a:lnTo>
                      <a:pt x="132" y="20"/>
                    </a:lnTo>
                    <a:lnTo>
                      <a:pt x="136" y="21"/>
                    </a:lnTo>
                    <a:lnTo>
                      <a:pt x="140" y="21"/>
                    </a:lnTo>
                    <a:lnTo>
                      <a:pt x="145" y="25"/>
                    </a:lnTo>
                    <a:lnTo>
                      <a:pt x="149" y="25"/>
                    </a:lnTo>
                    <a:lnTo>
                      <a:pt x="155" y="27"/>
                    </a:lnTo>
                    <a:lnTo>
                      <a:pt x="159" y="29"/>
                    </a:lnTo>
                    <a:lnTo>
                      <a:pt x="165" y="27"/>
                    </a:lnTo>
                    <a:lnTo>
                      <a:pt x="167" y="27"/>
                    </a:lnTo>
                    <a:lnTo>
                      <a:pt x="169" y="29"/>
                    </a:lnTo>
                    <a:lnTo>
                      <a:pt x="183" y="31"/>
                    </a:lnTo>
                    <a:lnTo>
                      <a:pt x="185" y="37"/>
                    </a:lnTo>
                    <a:lnTo>
                      <a:pt x="191" y="35"/>
                    </a:lnTo>
                    <a:lnTo>
                      <a:pt x="195" y="35"/>
                    </a:lnTo>
                    <a:lnTo>
                      <a:pt x="201" y="35"/>
                    </a:lnTo>
                    <a:lnTo>
                      <a:pt x="203" y="31"/>
                    </a:lnTo>
                    <a:lnTo>
                      <a:pt x="205" y="29"/>
                    </a:lnTo>
                    <a:lnTo>
                      <a:pt x="210" y="29"/>
                    </a:lnTo>
                    <a:lnTo>
                      <a:pt x="210" y="29"/>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grpSp>
        <p:sp>
          <p:nvSpPr>
            <p:cNvPr id="1064" name="Freeform 815">
              <a:extLst>
                <a:ext uri="{FF2B5EF4-FFF2-40B4-BE49-F238E27FC236}">
                  <a16:creationId xmlns:a16="http://schemas.microsoft.com/office/drawing/2014/main" id="{BED9DA28-E7AD-EC4D-800A-3E4E41F9FA7C}"/>
                </a:ext>
              </a:extLst>
            </p:cNvPr>
            <p:cNvSpPr>
              <a:spLocks/>
            </p:cNvSpPr>
            <p:nvPr/>
          </p:nvSpPr>
          <p:spPr bwMode="gray">
            <a:xfrm>
              <a:off x="4808544" y="3246439"/>
              <a:ext cx="74611" cy="184149"/>
            </a:xfrm>
            <a:custGeom>
              <a:avLst/>
              <a:gdLst/>
              <a:ahLst/>
              <a:cxnLst>
                <a:cxn ang="0">
                  <a:pos x="37" y="113"/>
                </a:cxn>
                <a:cxn ang="0">
                  <a:pos x="39" y="103"/>
                </a:cxn>
                <a:cxn ang="0">
                  <a:pos x="39" y="99"/>
                </a:cxn>
                <a:cxn ang="0">
                  <a:pos x="35" y="97"/>
                </a:cxn>
                <a:cxn ang="0">
                  <a:pos x="35" y="89"/>
                </a:cxn>
                <a:cxn ang="0">
                  <a:pos x="39" y="79"/>
                </a:cxn>
                <a:cxn ang="0">
                  <a:pos x="35" y="73"/>
                </a:cxn>
                <a:cxn ang="0">
                  <a:pos x="39" y="65"/>
                </a:cxn>
                <a:cxn ang="0">
                  <a:pos x="39" y="53"/>
                </a:cxn>
                <a:cxn ang="0">
                  <a:pos x="43" y="44"/>
                </a:cxn>
                <a:cxn ang="0">
                  <a:pos x="45" y="36"/>
                </a:cxn>
                <a:cxn ang="0">
                  <a:pos x="37" y="24"/>
                </a:cxn>
                <a:cxn ang="0">
                  <a:pos x="45" y="16"/>
                </a:cxn>
                <a:cxn ang="0">
                  <a:pos x="43" y="8"/>
                </a:cxn>
                <a:cxn ang="0">
                  <a:pos x="37" y="6"/>
                </a:cxn>
                <a:cxn ang="0">
                  <a:pos x="21" y="6"/>
                </a:cxn>
                <a:cxn ang="0">
                  <a:pos x="19" y="0"/>
                </a:cxn>
                <a:cxn ang="0">
                  <a:pos x="12" y="6"/>
                </a:cxn>
                <a:cxn ang="0">
                  <a:pos x="15" y="30"/>
                </a:cxn>
                <a:cxn ang="0">
                  <a:pos x="10" y="44"/>
                </a:cxn>
                <a:cxn ang="0">
                  <a:pos x="10" y="48"/>
                </a:cxn>
                <a:cxn ang="0">
                  <a:pos x="8" y="57"/>
                </a:cxn>
                <a:cxn ang="0">
                  <a:pos x="2" y="65"/>
                </a:cxn>
                <a:cxn ang="0">
                  <a:pos x="0" y="69"/>
                </a:cxn>
                <a:cxn ang="0">
                  <a:pos x="6" y="77"/>
                </a:cxn>
                <a:cxn ang="0">
                  <a:pos x="8" y="73"/>
                </a:cxn>
                <a:cxn ang="0">
                  <a:pos x="6" y="79"/>
                </a:cxn>
                <a:cxn ang="0">
                  <a:pos x="8" y="83"/>
                </a:cxn>
                <a:cxn ang="0">
                  <a:pos x="10" y="93"/>
                </a:cxn>
                <a:cxn ang="0">
                  <a:pos x="10" y="97"/>
                </a:cxn>
                <a:cxn ang="0">
                  <a:pos x="12" y="113"/>
                </a:cxn>
                <a:cxn ang="0">
                  <a:pos x="21" y="116"/>
                </a:cxn>
                <a:cxn ang="0">
                  <a:pos x="33" y="114"/>
                </a:cxn>
                <a:cxn ang="0">
                  <a:pos x="37" y="113"/>
                </a:cxn>
              </a:cxnLst>
              <a:rect l="0" t="0" r="r" b="b"/>
              <a:pathLst>
                <a:path w="47" h="116">
                  <a:moveTo>
                    <a:pt x="37" y="113"/>
                  </a:moveTo>
                  <a:lnTo>
                    <a:pt x="37" y="113"/>
                  </a:lnTo>
                  <a:lnTo>
                    <a:pt x="37" y="109"/>
                  </a:lnTo>
                  <a:lnTo>
                    <a:pt x="39" y="103"/>
                  </a:lnTo>
                  <a:lnTo>
                    <a:pt x="43" y="99"/>
                  </a:lnTo>
                  <a:lnTo>
                    <a:pt x="39" y="99"/>
                  </a:lnTo>
                  <a:lnTo>
                    <a:pt x="37" y="99"/>
                  </a:lnTo>
                  <a:lnTo>
                    <a:pt x="35" y="97"/>
                  </a:lnTo>
                  <a:lnTo>
                    <a:pt x="35" y="93"/>
                  </a:lnTo>
                  <a:lnTo>
                    <a:pt x="35" y="89"/>
                  </a:lnTo>
                  <a:lnTo>
                    <a:pt x="37" y="85"/>
                  </a:lnTo>
                  <a:lnTo>
                    <a:pt x="39" y="79"/>
                  </a:lnTo>
                  <a:lnTo>
                    <a:pt x="37" y="77"/>
                  </a:lnTo>
                  <a:lnTo>
                    <a:pt x="35" y="73"/>
                  </a:lnTo>
                  <a:lnTo>
                    <a:pt x="35" y="69"/>
                  </a:lnTo>
                  <a:lnTo>
                    <a:pt x="39" y="65"/>
                  </a:lnTo>
                  <a:lnTo>
                    <a:pt x="39" y="59"/>
                  </a:lnTo>
                  <a:lnTo>
                    <a:pt x="39" y="53"/>
                  </a:lnTo>
                  <a:lnTo>
                    <a:pt x="37" y="48"/>
                  </a:lnTo>
                  <a:lnTo>
                    <a:pt x="43" y="44"/>
                  </a:lnTo>
                  <a:lnTo>
                    <a:pt x="45" y="40"/>
                  </a:lnTo>
                  <a:lnTo>
                    <a:pt x="45" y="36"/>
                  </a:lnTo>
                  <a:lnTo>
                    <a:pt x="39" y="26"/>
                  </a:lnTo>
                  <a:lnTo>
                    <a:pt x="37" y="24"/>
                  </a:lnTo>
                  <a:lnTo>
                    <a:pt x="39" y="20"/>
                  </a:lnTo>
                  <a:lnTo>
                    <a:pt x="45" y="16"/>
                  </a:lnTo>
                  <a:lnTo>
                    <a:pt x="47" y="8"/>
                  </a:lnTo>
                  <a:lnTo>
                    <a:pt x="43" y="8"/>
                  </a:lnTo>
                  <a:lnTo>
                    <a:pt x="43" y="6"/>
                  </a:lnTo>
                  <a:lnTo>
                    <a:pt x="37" y="6"/>
                  </a:lnTo>
                  <a:lnTo>
                    <a:pt x="25" y="6"/>
                  </a:lnTo>
                  <a:lnTo>
                    <a:pt x="21" y="6"/>
                  </a:lnTo>
                  <a:lnTo>
                    <a:pt x="21" y="4"/>
                  </a:lnTo>
                  <a:lnTo>
                    <a:pt x="19" y="0"/>
                  </a:lnTo>
                  <a:lnTo>
                    <a:pt x="15" y="4"/>
                  </a:lnTo>
                  <a:lnTo>
                    <a:pt x="12" y="6"/>
                  </a:lnTo>
                  <a:lnTo>
                    <a:pt x="15" y="20"/>
                  </a:lnTo>
                  <a:lnTo>
                    <a:pt x="15" y="30"/>
                  </a:lnTo>
                  <a:lnTo>
                    <a:pt x="15" y="38"/>
                  </a:lnTo>
                  <a:lnTo>
                    <a:pt x="10" y="44"/>
                  </a:lnTo>
                  <a:lnTo>
                    <a:pt x="10" y="46"/>
                  </a:lnTo>
                  <a:lnTo>
                    <a:pt x="10" y="48"/>
                  </a:lnTo>
                  <a:lnTo>
                    <a:pt x="8" y="53"/>
                  </a:lnTo>
                  <a:lnTo>
                    <a:pt x="8" y="57"/>
                  </a:lnTo>
                  <a:lnTo>
                    <a:pt x="2" y="59"/>
                  </a:lnTo>
                  <a:lnTo>
                    <a:pt x="2" y="65"/>
                  </a:lnTo>
                  <a:lnTo>
                    <a:pt x="2" y="67"/>
                  </a:lnTo>
                  <a:lnTo>
                    <a:pt x="0" y="69"/>
                  </a:lnTo>
                  <a:lnTo>
                    <a:pt x="2" y="73"/>
                  </a:lnTo>
                  <a:lnTo>
                    <a:pt x="6" y="77"/>
                  </a:lnTo>
                  <a:lnTo>
                    <a:pt x="6" y="75"/>
                  </a:lnTo>
                  <a:lnTo>
                    <a:pt x="8" y="73"/>
                  </a:lnTo>
                  <a:lnTo>
                    <a:pt x="8" y="77"/>
                  </a:lnTo>
                  <a:lnTo>
                    <a:pt x="6" y="79"/>
                  </a:lnTo>
                  <a:lnTo>
                    <a:pt x="6" y="83"/>
                  </a:lnTo>
                  <a:lnTo>
                    <a:pt x="8" y="83"/>
                  </a:lnTo>
                  <a:lnTo>
                    <a:pt x="8" y="89"/>
                  </a:lnTo>
                  <a:lnTo>
                    <a:pt x="10" y="93"/>
                  </a:lnTo>
                  <a:lnTo>
                    <a:pt x="10" y="95"/>
                  </a:lnTo>
                  <a:lnTo>
                    <a:pt x="10" y="97"/>
                  </a:lnTo>
                  <a:lnTo>
                    <a:pt x="8" y="114"/>
                  </a:lnTo>
                  <a:lnTo>
                    <a:pt x="12" y="113"/>
                  </a:lnTo>
                  <a:lnTo>
                    <a:pt x="21" y="114"/>
                  </a:lnTo>
                  <a:lnTo>
                    <a:pt x="21" y="116"/>
                  </a:lnTo>
                  <a:lnTo>
                    <a:pt x="27" y="116"/>
                  </a:lnTo>
                  <a:lnTo>
                    <a:pt x="33" y="114"/>
                  </a:lnTo>
                  <a:lnTo>
                    <a:pt x="37" y="113"/>
                  </a:lnTo>
                  <a:lnTo>
                    <a:pt x="37" y="113"/>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grpSp>
          <p:nvGrpSpPr>
            <p:cNvPr id="1065" name="Group 1852">
              <a:extLst>
                <a:ext uri="{FF2B5EF4-FFF2-40B4-BE49-F238E27FC236}">
                  <a16:creationId xmlns:a16="http://schemas.microsoft.com/office/drawing/2014/main" id="{E0FC89D8-BC34-1945-856F-1F16C7EB3A99}"/>
                </a:ext>
              </a:extLst>
            </p:cNvPr>
            <p:cNvGrpSpPr/>
            <p:nvPr/>
          </p:nvGrpSpPr>
          <p:grpSpPr bwMode="gray">
            <a:xfrm>
              <a:off x="4930774" y="2900362"/>
              <a:ext cx="384175" cy="377827"/>
              <a:chOff x="4930775" y="2900363"/>
              <a:chExt cx="384175" cy="377826"/>
            </a:xfrm>
            <a:grpFill/>
          </p:grpSpPr>
          <p:sp>
            <p:nvSpPr>
              <p:cNvPr id="1066" name="Freeform 222">
                <a:extLst>
                  <a:ext uri="{FF2B5EF4-FFF2-40B4-BE49-F238E27FC236}">
                    <a16:creationId xmlns:a16="http://schemas.microsoft.com/office/drawing/2014/main" id="{749D0819-AD7C-EB4E-922B-C2618F85DF67}"/>
                  </a:ext>
                </a:extLst>
              </p:cNvPr>
              <p:cNvSpPr>
                <a:spLocks/>
              </p:cNvSpPr>
              <p:nvPr/>
            </p:nvSpPr>
            <p:spPr bwMode="gray">
              <a:xfrm>
                <a:off x="5283200" y="3213101"/>
                <a:ext cx="31750" cy="65088"/>
              </a:xfrm>
              <a:custGeom>
                <a:avLst/>
                <a:gdLst/>
                <a:ahLst/>
                <a:cxnLst>
                  <a:cxn ang="0">
                    <a:pos x="16" y="0"/>
                  </a:cxn>
                  <a:cxn ang="0">
                    <a:pos x="16" y="0"/>
                  </a:cxn>
                  <a:cxn ang="0">
                    <a:pos x="14" y="5"/>
                  </a:cxn>
                  <a:cxn ang="0">
                    <a:pos x="10" y="9"/>
                  </a:cxn>
                  <a:cxn ang="0">
                    <a:pos x="6" y="9"/>
                  </a:cxn>
                  <a:cxn ang="0">
                    <a:pos x="0" y="11"/>
                  </a:cxn>
                  <a:cxn ang="0">
                    <a:pos x="0" y="21"/>
                  </a:cxn>
                  <a:cxn ang="0">
                    <a:pos x="2" y="29"/>
                  </a:cxn>
                  <a:cxn ang="0">
                    <a:pos x="0" y="29"/>
                  </a:cxn>
                  <a:cxn ang="0">
                    <a:pos x="0" y="31"/>
                  </a:cxn>
                  <a:cxn ang="0">
                    <a:pos x="2" y="35"/>
                  </a:cxn>
                  <a:cxn ang="0">
                    <a:pos x="8" y="37"/>
                  </a:cxn>
                  <a:cxn ang="0">
                    <a:pos x="16" y="41"/>
                  </a:cxn>
                  <a:cxn ang="0">
                    <a:pos x="20" y="21"/>
                  </a:cxn>
                  <a:cxn ang="0">
                    <a:pos x="20" y="11"/>
                  </a:cxn>
                  <a:cxn ang="0">
                    <a:pos x="18" y="2"/>
                  </a:cxn>
                  <a:cxn ang="0">
                    <a:pos x="16" y="0"/>
                  </a:cxn>
                </a:cxnLst>
                <a:rect l="0" t="0" r="r" b="b"/>
                <a:pathLst>
                  <a:path w="20" h="41">
                    <a:moveTo>
                      <a:pt x="16" y="0"/>
                    </a:moveTo>
                    <a:lnTo>
                      <a:pt x="16" y="0"/>
                    </a:lnTo>
                    <a:lnTo>
                      <a:pt x="14" y="5"/>
                    </a:lnTo>
                    <a:lnTo>
                      <a:pt x="10" y="9"/>
                    </a:lnTo>
                    <a:lnTo>
                      <a:pt x="6" y="9"/>
                    </a:lnTo>
                    <a:lnTo>
                      <a:pt x="0" y="11"/>
                    </a:lnTo>
                    <a:lnTo>
                      <a:pt x="0" y="21"/>
                    </a:lnTo>
                    <a:lnTo>
                      <a:pt x="2" y="29"/>
                    </a:lnTo>
                    <a:lnTo>
                      <a:pt x="0" y="29"/>
                    </a:lnTo>
                    <a:lnTo>
                      <a:pt x="0" y="31"/>
                    </a:lnTo>
                    <a:lnTo>
                      <a:pt x="2" y="35"/>
                    </a:lnTo>
                    <a:lnTo>
                      <a:pt x="8" y="37"/>
                    </a:lnTo>
                    <a:lnTo>
                      <a:pt x="16" y="41"/>
                    </a:lnTo>
                    <a:lnTo>
                      <a:pt x="20" y="21"/>
                    </a:lnTo>
                    <a:lnTo>
                      <a:pt x="20" y="11"/>
                    </a:lnTo>
                    <a:lnTo>
                      <a:pt x="18" y="2"/>
                    </a:lnTo>
                    <a:lnTo>
                      <a:pt x="16" y="0"/>
                    </a:lnTo>
                    <a:close/>
                  </a:path>
                </a:pathLst>
              </a:custGeom>
              <a:grpFill/>
              <a:ln w="9525">
                <a:noFill/>
                <a:round/>
                <a:headEnd/>
                <a:tailEnd/>
              </a:ln>
            </p:spPr>
            <p:txBody>
              <a:bodyPr/>
              <a:lstStyle/>
              <a:p>
                <a:pPr defTabSz="685558">
                  <a:defRPr/>
                </a:pPr>
                <a:endParaRPr lang="en-GB" sz="1350">
                  <a:solidFill>
                    <a:prstClr val="black"/>
                  </a:solidFill>
                </a:endParaRPr>
              </a:p>
            </p:txBody>
          </p:sp>
          <p:sp>
            <p:nvSpPr>
              <p:cNvPr id="1067" name="Freeform 816">
                <a:extLst>
                  <a:ext uri="{FF2B5EF4-FFF2-40B4-BE49-F238E27FC236}">
                    <a16:creationId xmlns:a16="http://schemas.microsoft.com/office/drawing/2014/main" id="{7CADE28A-38A6-2D45-B42F-9491143014B5}"/>
                  </a:ext>
                </a:extLst>
              </p:cNvPr>
              <p:cNvSpPr>
                <a:spLocks/>
              </p:cNvSpPr>
              <p:nvPr/>
            </p:nvSpPr>
            <p:spPr bwMode="gray">
              <a:xfrm>
                <a:off x="4930775" y="2900363"/>
                <a:ext cx="346075" cy="339725"/>
              </a:xfrm>
              <a:custGeom>
                <a:avLst/>
                <a:gdLst/>
                <a:ahLst/>
                <a:cxnLst>
                  <a:cxn ang="0">
                    <a:pos x="214" y="72"/>
                  </a:cxn>
                  <a:cxn ang="0">
                    <a:pos x="214" y="90"/>
                  </a:cxn>
                  <a:cxn ang="0">
                    <a:pos x="208" y="96"/>
                  </a:cxn>
                  <a:cxn ang="0">
                    <a:pos x="193" y="110"/>
                  </a:cxn>
                  <a:cxn ang="0">
                    <a:pos x="185" y="130"/>
                  </a:cxn>
                  <a:cxn ang="0">
                    <a:pos x="193" y="132"/>
                  </a:cxn>
                  <a:cxn ang="0">
                    <a:pos x="204" y="137"/>
                  </a:cxn>
                  <a:cxn ang="0">
                    <a:pos x="197" y="149"/>
                  </a:cxn>
                  <a:cxn ang="0">
                    <a:pos x="193" y="157"/>
                  </a:cxn>
                  <a:cxn ang="0">
                    <a:pos x="195" y="169"/>
                  </a:cxn>
                  <a:cxn ang="0">
                    <a:pos x="204" y="175"/>
                  </a:cxn>
                  <a:cxn ang="0">
                    <a:pos x="200" y="185"/>
                  </a:cxn>
                  <a:cxn ang="0">
                    <a:pos x="193" y="197"/>
                  </a:cxn>
                  <a:cxn ang="0">
                    <a:pos x="177" y="195"/>
                  </a:cxn>
                  <a:cxn ang="0">
                    <a:pos x="167" y="189"/>
                  </a:cxn>
                  <a:cxn ang="0">
                    <a:pos x="153" y="187"/>
                  </a:cxn>
                  <a:cxn ang="0">
                    <a:pos x="135" y="197"/>
                  </a:cxn>
                  <a:cxn ang="0">
                    <a:pos x="126" y="214"/>
                  </a:cxn>
                  <a:cxn ang="0">
                    <a:pos x="110" y="212"/>
                  </a:cxn>
                  <a:cxn ang="0">
                    <a:pos x="90" y="206"/>
                  </a:cxn>
                  <a:cxn ang="0">
                    <a:pos x="70" y="204"/>
                  </a:cxn>
                  <a:cxn ang="0">
                    <a:pos x="55" y="195"/>
                  </a:cxn>
                  <a:cxn ang="0">
                    <a:pos x="65" y="179"/>
                  </a:cxn>
                  <a:cxn ang="0">
                    <a:pos x="70" y="161"/>
                  </a:cxn>
                  <a:cxn ang="0">
                    <a:pos x="65" y="141"/>
                  </a:cxn>
                  <a:cxn ang="0">
                    <a:pos x="61" y="126"/>
                  </a:cxn>
                  <a:cxn ang="0">
                    <a:pos x="43" y="106"/>
                  </a:cxn>
                  <a:cxn ang="0">
                    <a:pos x="37" y="100"/>
                  </a:cxn>
                  <a:cxn ang="0">
                    <a:pos x="31" y="96"/>
                  </a:cxn>
                  <a:cxn ang="0">
                    <a:pos x="33" y="88"/>
                  </a:cxn>
                  <a:cxn ang="0">
                    <a:pos x="15" y="86"/>
                  </a:cxn>
                  <a:cxn ang="0">
                    <a:pos x="0" y="80"/>
                  </a:cxn>
                  <a:cxn ang="0">
                    <a:pos x="7" y="72"/>
                  </a:cxn>
                  <a:cxn ang="0">
                    <a:pos x="13" y="63"/>
                  </a:cxn>
                  <a:cxn ang="0">
                    <a:pos x="27" y="61"/>
                  </a:cxn>
                  <a:cxn ang="0">
                    <a:pos x="41" y="63"/>
                  </a:cxn>
                  <a:cxn ang="0">
                    <a:pos x="61" y="59"/>
                  </a:cxn>
                  <a:cxn ang="0">
                    <a:pos x="51" y="33"/>
                  </a:cxn>
                  <a:cxn ang="0">
                    <a:pos x="74" y="41"/>
                  </a:cxn>
                  <a:cxn ang="0">
                    <a:pos x="102" y="23"/>
                  </a:cxn>
                  <a:cxn ang="0">
                    <a:pos x="108" y="9"/>
                  </a:cxn>
                  <a:cxn ang="0">
                    <a:pos x="126" y="7"/>
                  </a:cxn>
                  <a:cxn ang="0">
                    <a:pos x="137" y="21"/>
                  </a:cxn>
                  <a:cxn ang="0">
                    <a:pos x="145" y="27"/>
                  </a:cxn>
                  <a:cxn ang="0">
                    <a:pos x="161" y="31"/>
                  </a:cxn>
                  <a:cxn ang="0">
                    <a:pos x="165" y="39"/>
                  </a:cxn>
                  <a:cxn ang="0">
                    <a:pos x="177" y="41"/>
                  </a:cxn>
                  <a:cxn ang="0">
                    <a:pos x="193" y="47"/>
                  </a:cxn>
                  <a:cxn ang="0">
                    <a:pos x="204" y="53"/>
                  </a:cxn>
                  <a:cxn ang="0">
                    <a:pos x="218" y="63"/>
                  </a:cxn>
                </a:cxnLst>
                <a:rect l="0" t="0" r="r" b="b"/>
                <a:pathLst>
                  <a:path w="218" h="214">
                    <a:moveTo>
                      <a:pt x="218" y="63"/>
                    </a:moveTo>
                    <a:lnTo>
                      <a:pt x="218" y="63"/>
                    </a:lnTo>
                    <a:lnTo>
                      <a:pt x="214" y="68"/>
                    </a:lnTo>
                    <a:lnTo>
                      <a:pt x="214" y="72"/>
                    </a:lnTo>
                    <a:lnTo>
                      <a:pt x="214" y="80"/>
                    </a:lnTo>
                    <a:lnTo>
                      <a:pt x="214" y="86"/>
                    </a:lnTo>
                    <a:lnTo>
                      <a:pt x="218" y="90"/>
                    </a:lnTo>
                    <a:lnTo>
                      <a:pt x="214" y="90"/>
                    </a:lnTo>
                    <a:lnTo>
                      <a:pt x="212" y="90"/>
                    </a:lnTo>
                    <a:lnTo>
                      <a:pt x="210" y="90"/>
                    </a:lnTo>
                    <a:lnTo>
                      <a:pt x="208" y="90"/>
                    </a:lnTo>
                    <a:lnTo>
                      <a:pt x="208" y="96"/>
                    </a:lnTo>
                    <a:lnTo>
                      <a:pt x="202" y="98"/>
                    </a:lnTo>
                    <a:lnTo>
                      <a:pt x="200" y="100"/>
                    </a:lnTo>
                    <a:lnTo>
                      <a:pt x="197" y="102"/>
                    </a:lnTo>
                    <a:lnTo>
                      <a:pt x="193" y="110"/>
                    </a:lnTo>
                    <a:lnTo>
                      <a:pt x="183" y="122"/>
                    </a:lnTo>
                    <a:lnTo>
                      <a:pt x="181" y="128"/>
                    </a:lnTo>
                    <a:lnTo>
                      <a:pt x="181" y="130"/>
                    </a:lnTo>
                    <a:lnTo>
                      <a:pt x="185" y="130"/>
                    </a:lnTo>
                    <a:lnTo>
                      <a:pt x="187" y="128"/>
                    </a:lnTo>
                    <a:lnTo>
                      <a:pt x="191" y="128"/>
                    </a:lnTo>
                    <a:lnTo>
                      <a:pt x="193" y="130"/>
                    </a:lnTo>
                    <a:lnTo>
                      <a:pt x="193" y="132"/>
                    </a:lnTo>
                    <a:lnTo>
                      <a:pt x="195" y="132"/>
                    </a:lnTo>
                    <a:lnTo>
                      <a:pt x="200" y="132"/>
                    </a:lnTo>
                    <a:lnTo>
                      <a:pt x="200" y="135"/>
                    </a:lnTo>
                    <a:lnTo>
                      <a:pt x="204" y="137"/>
                    </a:lnTo>
                    <a:lnTo>
                      <a:pt x="208" y="137"/>
                    </a:lnTo>
                    <a:lnTo>
                      <a:pt x="202" y="145"/>
                    </a:lnTo>
                    <a:lnTo>
                      <a:pt x="200" y="147"/>
                    </a:lnTo>
                    <a:lnTo>
                      <a:pt x="197" y="149"/>
                    </a:lnTo>
                    <a:lnTo>
                      <a:pt x="195" y="149"/>
                    </a:lnTo>
                    <a:lnTo>
                      <a:pt x="193" y="151"/>
                    </a:lnTo>
                    <a:lnTo>
                      <a:pt x="193" y="155"/>
                    </a:lnTo>
                    <a:lnTo>
                      <a:pt x="193" y="157"/>
                    </a:lnTo>
                    <a:lnTo>
                      <a:pt x="195" y="159"/>
                    </a:lnTo>
                    <a:lnTo>
                      <a:pt x="197" y="161"/>
                    </a:lnTo>
                    <a:lnTo>
                      <a:pt x="197" y="165"/>
                    </a:lnTo>
                    <a:lnTo>
                      <a:pt x="195" y="169"/>
                    </a:lnTo>
                    <a:lnTo>
                      <a:pt x="197" y="175"/>
                    </a:lnTo>
                    <a:lnTo>
                      <a:pt x="200" y="175"/>
                    </a:lnTo>
                    <a:lnTo>
                      <a:pt x="202" y="175"/>
                    </a:lnTo>
                    <a:lnTo>
                      <a:pt x="204" y="175"/>
                    </a:lnTo>
                    <a:lnTo>
                      <a:pt x="200" y="179"/>
                    </a:lnTo>
                    <a:lnTo>
                      <a:pt x="200" y="181"/>
                    </a:lnTo>
                    <a:lnTo>
                      <a:pt x="202" y="185"/>
                    </a:lnTo>
                    <a:lnTo>
                      <a:pt x="200" y="185"/>
                    </a:lnTo>
                    <a:lnTo>
                      <a:pt x="197" y="181"/>
                    </a:lnTo>
                    <a:lnTo>
                      <a:pt x="193" y="185"/>
                    </a:lnTo>
                    <a:lnTo>
                      <a:pt x="197" y="187"/>
                    </a:lnTo>
                    <a:lnTo>
                      <a:pt x="193" y="197"/>
                    </a:lnTo>
                    <a:lnTo>
                      <a:pt x="187" y="197"/>
                    </a:lnTo>
                    <a:lnTo>
                      <a:pt x="183" y="199"/>
                    </a:lnTo>
                    <a:lnTo>
                      <a:pt x="181" y="197"/>
                    </a:lnTo>
                    <a:lnTo>
                      <a:pt x="177" y="195"/>
                    </a:lnTo>
                    <a:lnTo>
                      <a:pt x="175" y="191"/>
                    </a:lnTo>
                    <a:lnTo>
                      <a:pt x="171" y="191"/>
                    </a:lnTo>
                    <a:lnTo>
                      <a:pt x="167" y="187"/>
                    </a:lnTo>
                    <a:lnTo>
                      <a:pt x="167" y="189"/>
                    </a:lnTo>
                    <a:lnTo>
                      <a:pt x="165" y="189"/>
                    </a:lnTo>
                    <a:lnTo>
                      <a:pt x="161" y="187"/>
                    </a:lnTo>
                    <a:lnTo>
                      <a:pt x="155" y="187"/>
                    </a:lnTo>
                    <a:lnTo>
                      <a:pt x="153" y="187"/>
                    </a:lnTo>
                    <a:lnTo>
                      <a:pt x="147" y="191"/>
                    </a:lnTo>
                    <a:lnTo>
                      <a:pt x="143" y="197"/>
                    </a:lnTo>
                    <a:lnTo>
                      <a:pt x="139" y="197"/>
                    </a:lnTo>
                    <a:lnTo>
                      <a:pt x="135" y="197"/>
                    </a:lnTo>
                    <a:lnTo>
                      <a:pt x="135" y="208"/>
                    </a:lnTo>
                    <a:lnTo>
                      <a:pt x="130" y="208"/>
                    </a:lnTo>
                    <a:lnTo>
                      <a:pt x="128" y="212"/>
                    </a:lnTo>
                    <a:lnTo>
                      <a:pt x="126" y="214"/>
                    </a:lnTo>
                    <a:lnTo>
                      <a:pt x="118" y="214"/>
                    </a:lnTo>
                    <a:lnTo>
                      <a:pt x="116" y="214"/>
                    </a:lnTo>
                    <a:lnTo>
                      <a:pt x="112" y="212"/>
                    </a:lnTo>
                    <a:lnTo>
                      <a:pt x="110" y="212"/>
                    </a:lnTo>
                    <a:lnTo>
                      <a:pt x="108" y="212"/>
                    </a:lnTo>
                    <a:lnTo>
                      <a:pt x="96" y="208"/>
                    </a:lnTo>
                    <a:lnTo>
                      <a:pt x="92" y="206"/>
                    </a:lnTo>
                    <a:lnTo>
                      <a:pt x="90" y="206"/>
                    </a:lnTo>
                    <a:lnTo>
                      <a:pt x="84" y="208"/>
                    </a:lnTo>
                    <a:lnTo>
                      <a:pt x="80" y="206"/>
                    </a:lnTo>
                    <a:lnTo>
                      <a:pt x="74" y="204"/>
                    </a:lnTo>
                    <a:lnTo>
                      <a:pt x="70" y="204"/>
                    </a:lnTo>
                    <a:lnTo>
                      <a:pt x="65" y="202"/>
                    </a:lnTo>
                    <a:lnTo>
                      <a:pt x="61" y="202"/>
                    </a:lnTo>
                    <a:lnTo>
                      <a:pt x="59" y="199"/>
                    </a:lnTo>
                    <a:lnTo>
                      <a:pt x="55" y="195"/>
                    </a:lnTo>
                    <a:lnTo>
                      <a:pt x="53" y="191"/>
                    </a:lnTo>
                    <a:lnTo>
                      <a:pt x="61" y="189"/>
                    </a:lnTo>
                    <a:lnTo>
                      <a:pt x="63" y="185"/>
                    </a:lnTo>
                    <a:lnTo>
                      <a:pt x="65" y="179"/>
                    </a:lnTo>
                    <a:lnTo>
                      <a:pt x="65" y="171"/>
                    </a:lnTo>
                    <a:lnTo>
                      <a:pt x="68" y="165"/>
                    </a:lnTo>
                    <a:lnTo>
                      <a:pt x="68" y="161"/>
                    </a:lnTo>
                    <a:lnTo>
                      <a:pt x="70" y="161"/>
                    </a:lnTo>
                    <a:lnTo>
                      <a:pt x="65" y="159"/>
                    </a:lnTo>
                    <a:lnTo>
                      <a:pt x="65" y="147"/>
                    </a:lnTo>
                    <a:lnTo>
                      <a:pt x="68" y="147"/>
                    </a:lnTo>
                    <a:lnTo>
                      <a:pt x="65" y="141"/>
                    </a:lnTo>
                    <a:lnTo>
                      <a:pt x="68" y="135"/>
                    </a:lnTo>
                    <a:lnTo>
                      <a:pt x="65" y="128"/>
                    </a:lnTo>
                    <a:lnTo>
                      <a:pt x="63" y="130"/>
                    </a:lnTo>
                    <a:lnTo>
                      <a:pt x="61" y="126"/>
                    </a:lnTo>
                    <a:lnTo>
                      <a:pt x="51" y="120"/>
                    </a:lnTo>
                    <a:lnTo>
                      <a:pt x="45" y="118"/>
                    </a:lnTo>
                    <a:lnTo>
                      <a:pt x="43" y="116"/>
                    </a:lnTo>
                    <a:lnTo>
                      <a:pt x="43" y="106"/>
                    </a:lnTo>
                    <a:lnTo>
                      <a:pt x="43" y="108"/>
                    </a:lnTo>
                    <a:lnTo>
                      <a:pt x="43" y="106"/>
                    </a:lnTo>
                    <a:lnTo>
                      <a:pt x="43" y="100"/>
                    </a:lnTo>
                    <a:lnTo>
                      <a:pt x="37" y="100"/>
                    </a:lnTo>
                    <a:lnTo>
                      <a:pt x="35" y="98"/>
                    </a:lnTo>
                    <a:lnTo>
                      <a:pt x="37" y="98"/>
                    </a:lnTo>
                    <a:lnTo>
                      <a:pt x="37" y="96"/>
                    </a:lnTo>
                    <a:lnTo>
                      <a:pt x="31" y="96"/>
                    </a:lnTo>
                    <a:lnTo>
                      <a:pt x="31" y="92"/>
                    </a:lnTo>
                    <a:lnTo>
                      <a:pt x="33" y="92"/>
                    </a:lnTo>
                    <a:lnTo>
                      <a:pt x="35" y="88"/>
                    </a:lnTo>
                    <a:lnTo>
                      <a:pt x="33" y="88"/>
                    </a:lnTo>
                    <a:lnTo>
                      <a:pt x="25" y="96"/>
                    </a:lnTo>
                    <a:lnTo>
                      <a:pt x="23" y="88"/>
                    </a:lnTo>
                    <a:lnTo>
                      <a:pt x="17" y="82"/>
                    </a:lnTo>
                    <a:lnTo>
                      <a:pt x="15" y="86"/>
                    </a:lnTo>
                    <a:lnTo>
                      <a:pt x="15" y="82"/>
                    </a:lnTo>
                    <a:lnTo>
                      <a:pt x="15" y="80"/>
                    </a:lnTo>
                    <a:lnTo>
                      <a:pt x="0" y="82"/>
                    </a:lnTo>
                    <a:lnTo>
                      <a:pt x="0" y="80"/>
                    </a:lnTo>
                    <a:lnTo>
                      <a:pt x="3" y="78"/>
                    </a:lnTo>
                    <a:lnTo>
                      <a:pt x="3" y="72"/>
                    </a:lnTo>
                    <a:lnTo>
                      <a:pt x="7" y="76"/>
                    </a:lnTo>
                    <a:lnTo>
                      <a:pt x="7" y="72"/>
                    </a:lnTo>
                    <a:lnTo>
                      <a:pt x="0" y="68"/>
                    </a:lnTo>
                    <a:lnTo>
                      <a:pt x="0" y="67"/>
                    </a:lnTo>
                    <a:lnTo>
                      <a:pt x="7" y="61"/>
                    </a:lnTo>
                    <a:lnTo>
                      <a:pt x="13" y="63"/>
                    </a:lnTo>
                    <a:lnTo>
                      <a:pt x="17" y="63"/>
                    </a:lnTo>
                    <a:lnTo>
                      <a:pt x="21" y="59"/>
                    </a:lnTo>
                    <a:lnTo>
                      <a:pt x="25" y="59"/>
                    </a:lnTo>
                    <a:lnTo>
                      <a:pt x="27" y="61"/>
                    </a:lnTo>
                    <a:lnTo>
                      <a:pt x="31" y="67"/>
                    </a:lnTo>
                    <a:lnTo>
                      <a:pt x="33" y="67"/>
                    </a:lnTo>
                    <a:lnTo>
                      <a:pt x="35" y="61"/>
                    </a:lnTo>
                    <a:lnTo>
                      <a:pt x="41" y="63"/>
                    </a:lnTo>
                    <a:lnTo>
                      <a:pt x="43" y="63"/>
                    </a:lnTo>
                    <a:lnTo>
                      <a:pt x="43" y="61"/>
                    </a:lnTo>
                    <a:lnTo>
                      <a:pt x="59" y="61"/>
                    </a:lnTo>
                    <a:lnTo>
                      <a:pt x="61" y="59"/>
                    </a:lnTo>
                    <a:lnTo>
                      <a:pt x="55" y="57"/>
                    </a:lnTo>
                    <a:lnTo>
                      <a:pt x="55" y="51"/>
                    </a:lnTo>
                    <a:lnTo>
                      <a:pt x="55" y="47"/>
                    </a:lnTo>
                    <a:lnTo>
                      <a:pt x="51" y="33"/>
                    </a:lnTo>
                    <a:lnTo>
                      <a:pt x="59" y="33"/>
                    </a:lnTo>
                    <a:lnTo>
                      <a:pt x="61" y="33"/>
                    </a:lnTo>
                    <a:lnTo>
                      <a:pt x="63" y="43"/>
                    </a:lnTo>
                    <a:lnTo>
                      <a:pt x="74" y="41"/>
                    </a:lnTo>
                    <a:lnTo>
                      <a:pt x="84" y="39"/>
                    </a:lnTo>
                    <a:lnTo>
                      <a:pt x="84" y="33"/>
                    </a:lnTo>
                    <a:lnTo>
                      <a:pt x="92" y="29"/>
                    </a:lnTo>
                    <a:lnTo>
                      <a:pt x="102" y="23"/>
                    </a:lnTo>
                    <a:lnTo>
                      <a:pt x="106" y="23"/>
                    </a:lnTo>
                    <a:lnTo>
                      <a:pt x="108" y="23"/>
                    </a:lnTo>
                    <a:lnTo>
                      <a:pt x="106" y="19"/>
                    </a:lnTo>
                    <a:lnTo>
                      <a:pt x="108" y="9"/>
                    </a:lnTo>
                    <a:lnTo>
                      <a:pt x="108" y="2"/>
                    </a:lnTo>
                    <a:lnTo>
                      <a:pt x="118" y="0"/>
                    </a:lnTo>
                    <a:lnTo>
                      <a:pt x="122" y="3"/>
                    </a:lnTo>
                    <a:lnTo>
                      <a:pt x="126" y="7"/>
                    </a:lnTo>
                    <a:lnTo>
                      <a:pt x="128" y="13"/>
                    </a:lnTo>
                    <a:lnTo>
                      <a:pt x="130" y="13"/>
                    </a:lnTo>
                    <a:lnTo>
                      <a:pt x="135" y="19"/>
                    </a:lnTo>
                    <a:lnTo>
                      <a:pt x="137" y="21"/>
                    </a:lnTo>
                    <a:lnTo>
                      <a:pt x="139" y="21"/>
                    </a:lnTo>
                    <a:lnTo>
                      <a:pt x="143" y="19"/>
                    </a:lnTo>
                    <a:lnTo>
                      <a:pt x="143" y="21"/>
                    </a:lnTo>
                    <a:lnTo>
                      <a:pt x="145" y="27"/>
                    </a:lnTo>
                    <a:lnTo>
                      <a:pt x="149" y="29"/>
                    </a:lnTo>
                    <a:lnTo>
                      <a:pt x="155" y="31"/>
                    </a:lnTo>
                    <a:lnTo>
                      <a:pt x="157" y="31"/>
                    </a:lnTo>
                    <a:lnTo>
                      <a:pt x="161" y="31"/>
                    </a:lnTo>
                    <a:lnTo>
                      <a:pt x="163" y="29"/>
                    </a:lnTo>
                    <a:lnTo>
                      <a:pt x="163" y="31"/>
                    </a:lnTo>
                    <a:lnTo>
                      <a:pt x="163" y="37"/>
                    </a:lnTo>
                    <a:lnTo>
                      <a:pt x="165" y="39"/>
                    </a:lnTo>
                    <a:lnTo>
                      <a:pt x="171" y="39"/>
                    </a:lnTo>
                    <a:lnTo>
                      <a:pt x="177" y="37"/>
                    </a:lnTo>
                    <a:lnTo>
                      <a:pt x="177" y="39"/>
                    </a:lnTo>
                    <a:lnTo>
                      <a:pt x="177" y="41"/>
                    </a:lnTo>
                    <a:lnTo>
                      <a:pt x="177" y="43"/>
                    </a:lnTo>
                    <a:lnTo>
                      <a:pt x="181" y="47"/>
                    </a:lnTo>
                    <a:lnTo>
                      <a:pt x="187" y="49"/>
                    </a:lnTo>
                    <a:lnTo>
                      <a:pt x="193" y="47"/>
                    </a:lnTo>
                    <a:lnTo>
                      <a:pt x="197" y="47"/>
                    </a:lnTo>
                    <a:lnTo>
                      <a:pt x="200" y="49"/>
                    </a:lnTo>
                    <a:lnTo>
                      <a:pt x="202" y="51"/>
                    </a:lnTo>
                    <a:lnTo>
                      <a:pt x="204" y="53"/>
                    </a:lnTo>
                    <a:lnTo>
                      <a:pt x="210" y="51"/>
                    </a:lnTo>
                    <a:lnTo>
                      <a:pt x="218" y="53"/>
                    </a:lnTo>
                    <a:lnTo>
                      <a:pt x="218" y="57"/>
                    </a:lnTo>
                    <a:lnTo>
                      <a:pt x="218" y="63"/>
                    </a:lnTo>
                    <a:lnTo>
                      <a:pt x="218" y="63"/>
                    </a:lnTo>
                    <a:close/>
                  </a:path>
                </a:pathLst>
              </a:custGeom>
              <a:grpFill/>
              <a:ln w="2" cap="flat">
                <a:solidFill>
                  <a:srgbClr val="FFFFFF"/>
                </a:solidFill>
                <a:prstDash val="solid"/>
                <a:miter lim="800000"/>
                <a:headEnd/>
                <a:tailEnd/>
              </a:ln>
            </p:spPr>
            <p:txBody>
              <a:bodyPr/>
              <a:lstStyle/>
              <a:p>
                <a:pPr defTabSz="685558">
                  <a:defRPr/>
                </a:pPr>
                <a:endParaRPr lang="en-GB" sz="1350">
                  <a:solidFill>
                    <a:prstClr val="black"/>
                  </a:solidFill>
                </a:endParaRPr>
              </a:p>
            </p:txBody>
          </p:sp>
        </p:grpSp>
      </p:grpSp>
      <p:sp>
        <p:nvSpPr>
          <p:cNvPr id="716" name="TextBox 715"/>
          <p:cNvSpPr txBox="1"/>
          <p:nvPr/>
        </p:nvSpPr>
        <p:spPr>
          <a:xfrm>
            <a:off x="2037237" y="5668097"/>
            <a:ext cx="2428875" cy="384721"/>
          </a:xfrm>
          <a:prstGeom prst="rect">
            <a:avLst/>
          </a:prstGeom>
          <a:noFill/>
        </p:spPr>
        <p:txBody>
          <a:bodyPr>
            <a:spAutoFit/>
          </a:bodyPr>
          <a:lstStyle/>
          <a:p>
            <a:pPr>
              <a:defRPr/>
            </a:pPr>
            <a:r>
              <a:rPr lang="en-GB" sz="900" b="1" dirty="0">
                <a:latin typeface="Century Gothic" panose="020B0502020202020204" pitchFamily="34" charset="0"/>
              </a:rPr>
              <a:t>Key</a:t>
            </a:r>
          </a:p>
          <a:p>
            <a:pPr>
              <a:defRPr/>
            </a:pPr>
            <a:r>
              <a:rPr lang="en-GB" sz="1000" dirty="0">
                <a:latin typeface="Century Gothic" panose="020B0502020202020204" pitchFamily="34" charset="0"/>
              </a:rPr>
              <a:t>Manufacturing facility</a:t>
            </a:r>
          </a:p>
        </p:txBody>
      </p:sp>
      <p:sp>
        <p:nvSpPr>
          <p:cNvPr id="19461" name="Title 1"/>
          <p:cNvSpPr>
            <a:spLocks noGrp="1"/>
          </p:cNvSpPr>
          <p:nvPr>
            <p:ph type="title"/>
          </p:nvPr>
        </p:nvSpPr>
        <p:spPr/>
        <p:txBody>
          <a:bodyPr/>
          <a:lstStyle/>
          <a:p>
            <a:r>
              <a:rPr lang="en-GB" altLang="en-US" dirty="0"/>
              <a:t>Global footprint</a:t>
            </a:r>
          </a:p>
        </p:txBody>
      </p:sp>
      <p:sp>
        <p:nvSpPr>
          <p:cNvPr id="721" name="Oval 720"/>
          <p:cNvSpPr/>
          <p:nvPr/>
        </p:nvSpPr>
        <p:spPr>
          <a:xfrm>
            <a:off x="3287688" y="3321000"/>
            <a:ext cx="108000" cy="108000"/>
          </a:xfrm>
          <a:prstGeom prst="ellipse">
            <a:avLst/>
          </a:prstGeom>
          <a:no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GB" sz="1350"/>
          </a:p>
        </p:txBody>
      </p:sp>
      <p:sp>
        <p:nvSpPr>
          <p:cNvPr id="722" name="Rectangle 721"/>
          <p:cNvSpPr/>
          <p:nvPr/>
        </p:nvSpPr>
        <p:spPr>
          <a:xfrm>
            <a:off x="1983949" y="4674959"/>
            <a:ext cx="1699880" cy="75961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81000" tIns="27000" rIns="27000" bIns="27000" anchor="ctr"/>
          <a:lstStyle/>
          <a:p>
            <a:pPr>
              <a:lnSpc>
                <a:spcPct val="90000"/>
              </a:lnSpc>
              <a:defRPr/>
            </a:pPr>
            <a:r>
              <a:rPr lang="en-GB" sz="800" b="1">
                <a:solidFill>
                  <a:schemeClr val="bg2">
                    <a:lumMod val="50000"/>
                  </a:schemeClr>
                </a:solidFill>
                <a:latin typeface="Century Gothic" panose="020B0502020202020204" pitchFamily="34" charset="0"/>
              </a:rPr>
              <a:t>US – Oklahoma City</a:t>
            </a:r>
          </a:p>
          <a:p>
            <a:pPr marL="128588" indent="-128588">
              <a:lnSpc>
                <a:spcPct val="90000"/>
              </a:lnSpc>
              <a:buFont typeface="Arial" panose="020B0604020202020204" pitchFamily="34" charset="0"/>
              <a:buChar char="•"/>
              <a:defRPr/>
            </a:pPr>
            <a:r>
              <a:rPr lang="en-GB" sz="800">
                <a:solidFill>
                  <a:schemeClr val="bg2">
                    <a:lumMod val="50000"/>
                  </a:schemeClr>
                </a:solidFill>
                <a:latin typeface="Century Gothic" panose="020B0502020202020204" pitchFamily="34" charset="0"/>
              </a:rPr>
              <a:t>68,100ft</a:t>
            </a:r>
            <a:r>
              <a:rPr lang="en-GB" sz="800" baseline="30000">
                <a:solidFill>
                  <a:schemeClr val="bg2">
                    <a:lumMod val="50000"/>
                  </a:schemeClr>
                </a:solidFill>
                <a:latin typeface="Century Gothic" panose="020B0502020202020204" pitchFamily="34" charset="0"/>
              </a:rPr>
              <a:t>2</a:t>
            </a:r>
            <a:r>
              <a:rPr lang="en-GB" sz="800">
                <a:solidFill>
                  <a:schemeClr val="bg2">
                    <a:lumMod val="50000"/>
                  </a:schemeClr>
                </a:solidFill>
                <a:latin typeface="Century Gothic" panose="020B0502020202020204" pitchFamily="34" charset="0"/>
              </a:rPr>
              <a:t> factory and warehouse space</a:t>
            </a:r>
          </a:p>
          <a:p>
            <a:pPr marL="128588" indent="-128588">
              <a:lnSpc>
                <a:spcPct val="90000"/>
              </a:lnSpc>
              <a:buFont typeface="Arial" panose="020B0604020202020204" pitchFamily="34" charset="0"/>
              <a:buChar char="•"/>
              <a:defRPr/>
            </a:pPr>
            <a:r>
              <a:rPr lang="en-GB" sz="800">
                <a:solidFill>
                  <a:schemeClr val="bg2">
                    <a:lumMod val="50000"/>
                  </a:schemeClr>
                </a:solidFill>
                <a:latin typeface="Century Gothic" panose="020B0502020202020204" pitchFamily="34" charset="0"/>
              </a:rPr>
              <a:t>9,000ft</a:t>
            </a:r>
            <a:r>
              <a:rPr lang="en-GB" sz="800" baseline="30000">
                <a:solidFill>
                  <a:schemeClr val="bg2">
                    <a:lumMod val="50000"/>
                  </a:schemeClr>
                </a:solidFill>
                <a:latin typeface="Century Gothic" panose="020B0502020202020204" pitchFamily="34" charset="0"/>
              </a:rPr>
              <a:t>2</a:t>
            </a:r>
            <a:r>
              <a:rPr lang="en-GB" sz="800">
                <a:solidFill>
                  <a:schemeClr val="bg2">
                    <a:lumMod val="50000"/>
                  </a:schemeClr>
                </a:solidFill>
                <a:latin typeface="Century Gothic" panose="020B0502020202020204" pitchFamily="34" charset="0"/>
              </a:rPr>
              <a:t> office space</a:t>
            </a:r>
          </a:p>
          <a:p>
            <a:pPr marL="128588" indent="-128588">
              <a:lnSpc>
                <a:spcPct val="90000"/>
              </a:lnSpc>
              <a:buFont typeface="Arial" panose="020B0604020202020204" pitchFamily="34" charset="0"/>
              <a:buChar char="•"/>
              <a:defRPr/>
            </a:pPr>
            <a:r>
              <a:rPr lang="en-GB" sz="800">
                <a:solidFill>
                  <a:schemeClr val="bg2">
                    <a:lumMod val="50000"/>
                  </a:schemeClr>
                </a:solidFill>
                <a:latin typeface="Century Gothic" panose="020B0502020202020204" pitchFamily="34" charset="0"/>
              </a:rPr>
              <a:t>1,173,333 piece capacity</a:t>
            </a:r>
          </a:p>
        </p:txBody>
      </p:sp>
      <p:sp>
        <p:nvSpPr>
          <p:cNvPr id="723" name="Rectangle 722"/>
          <p:cNvSpPr/>
          <p:nvPr/>
        </p:nvSpPr>
        <p:spPr>
          <a:xfrm>
            <a:off x="4583563" y="5525718"/>
            <a:ext cx="1777677" cy="75966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81000" tIns="27000" rIns="27000" bIns="27000" anchor="ctr"/>
          <a:lstStyle/>
          <a:p>
            <a:pPr>
              <a:lnSpc>
                <a:spcPct val="90000"/>
              </a:lnSpc>
              <a:defRPr/>
            </a:pPr>
            <a:r>
              <a:rPr lang="en-GB" sz="800" b="1">
                <a:solidFill>
                  <a:schemeClr val="bg2">
                    <a:lumMod val="50000"/>
                  </a:schemeClr>
                </a:solidFill>
                <a:latin typeface="Century Gothic" panose="020B0502020202020204" pitchFamily="34" charset="0"/>
              </a:rPr>
              <a:t>UK – Newton Abbot (Head Office)</a:t>
            </a:r>
          </a:p>
          <a:p>
            <a:pPr marL="128588" indent="-128588">
              <a:lnSpc>
                <a:spcPct val="90000"/>
              </a:lnSpc>
              <a:buFont typeface="Arial" panose="020B0604020202020204" pitchFamily="34" charset="0"/>
              <a:buChar char="•"/>
              <a:defRPr/>
            </a:pPr>
            <a:r>
              <a:rPr lang="en-GB" sz="800">
                <a:solidFill>
                  <a:schemeClr val="bg2">
                    <a:lumMod val="50000"/>
                  </a:schemeClr>
                </a:solidFill>
                <a:latin typeface="Century Gothic" panose="020B0502020202020204" pitchFamily="34" charset="0"/>
              </a:rPr>
              <a:t>83,000ft</a:t>
            </a:r>
            <a:r>
              <a:rPr lang="en-GB" sz="800" baseline="30000">
                <a:solidFill>
                  <a:schemeClr val="bg2">
                    <a:lumMod val="50000"/>
                  </a:schemeClr>
                </a:solidFill>
                <a:latin typeface="Century Gothic" panose="020B0502020202020204" pitchFamily="34" charset="0"/>
              </a:rPr>
              <a:t>2</a:t>
            </a:r>
            <a:r>
              <a:rPr lang="en-GB" sz="800">
                <a:solidFill>
                  <a:schemeClr val="bg2">
                    <a:lumMod val="50000"/>
                  </a:schemeClr>
                </a:solidFill>
                <a:latin typeface="Century Gothic" panose="020B0502020202020204" pitchFamily="34" charset="0"/>
              </a:rPr>
              <a:t> factory and warehouse space</a:t>
            </a:r>
          </a:p>
          <a:p>
            <a:pPr marL="128588" indent="-128588">
              <a:lnSpc>
                <a:spcPct val="90000"/>
              </a:lnSpc>
              <a:buFont typeface="Arial" panose="020B0604020202020204" pitchFamily="34" charset="0"/>
              <a:buChar char="•"/>
              <a:defRPr/>
            </a:pPr>
            <a:r>
              <a:rPr lang="en-GB" sz="800">
                <a:solidFill>
                  <a:schemeClr val="bg2">
                    <a:lumMod val="50000"/>
                  </a:schemeClr>
                </a:solidFill>
                <a:latin typeface="Century Gothic" panose="020B0502020202020204" pitchFamily="34" charset="0"/>
              </a:rPr>
              <a:t>17,000ft</a:t>
            </a:r>
            <a:r>
              <a:rPr lang="en-GB" sz="800" baseline="30000">
                <a:solidFill>
                  <a:schemeClr val="bg2">
                    <a:lumMod val="50000"/>
                  </a:schemeClr>
                </a:solidFill>
                <a:latin typeface="Century Gothic" panose="020B0502020202020204" pitchFamily="34" charset="0"/>
              </a:rPr>
              <a:t>2</a:t>
            </a:r>
            <a:r>
              <a:rPr lang="en-GB" sz="800">
                <a:solidFill>
                  <a:schemeClr val="bg2">
                    <a:lumMod val="50000"/>
                  </a:schemeClr>
                </a:solidFill>
                <a:latin typeface="Century Gothic" panose="020B0502020202020204" pitchFamily="34" charset="0"/>
              </a:rPr>
              <a:t> office space</a:t>
            </a:r>
          </a:p>
          <a:p>
            <a:pPr marL="128588" indent="-128588">
              <a:lnSpc>
                <a:spcPct val="90000"/>
              </a:lnSpc>
              <a:buFont typeface="Arial" panose="020B0604020202020204" pitchFamily="34" charset="0"/>
              <a:buChar char="•"/>
              <a:defRPr/>
            </a:pPr>
            <a:r>
              <a:rPr lang="en-GB" sz="800">
                <a:solidFill>
                  <a:schemeClr val="bg2">
                    <a:lumMod val="50000"/>
                  </a:schemeClr>
                </a:solidFill>
                <a:latin typeface="Century Gothic" panose="020B0502020202020204" pitchFamily="34" charset="0"/>
              </a:rPr>
              <a:t>1,925,000 piece capacity</a:t>
            </a:r>
          </a:p>
        </p:txBody>
      </p:sp>
      <p:cxnSp>
        <p:nvCxnSpPr>
          <p:cNvPr id="725" name="Straight Connector 724"/>
          <p:cNvCxnSpPr>
            <a:cxnSpLocks/>
            <a:endCxn id="721" idx="3"/>
          </p:cNvCxnSpPr>
          <p:nvPr/>
        </p:nvCxnSpPr>
        <p:spPr>
          <a:xfrm flipV="1">
            <a:off x="1981200" y="3413184"/>
            <a:ext cx="1322304" cy="1261772"/>
          </a:xfrm>
          <a:prstGeom prst="line">
            <a:avLst/>
          </a:prstGeom>
          <a:ln>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726" name="Straight Connector 725"/>
          <p:cNvCxnSpPr>
            <a:cxnSpLocks/>
          </p:cNvCxnSpPr>
          <p:nvPr/>
        </p:nvCxnSpPr>
        <p:spPr>
          <a:xfrm flipH="1" flipV="1">
            <a:off x="3363565" y="3444820"/>
            <a:ext cx="320264" cy="1230139"/>
          </a:xfrm>
          <a:prstGeom prst="line">
            <a:avLst/>
          </a:prstGeom>
          <a:ln>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730" name="Straight Connector 729"/>
          <p:cNvCxnSpPr>
            <a:cxnSpLocks/>
            <a:stCxn id="720" idx="1"/>
          </p:cNvCxnSpPr>
          <p:nvPr/>
        </p:nvCxnSpPr>
        <p:spPr>
          <a:xfrm>
            <a:off x="5774115" y="2852915"/>
            <a:ext cx="587125" cy="2681549"/>
          </a:xfrm>
          <a:prstGeom prst="line">
            <a:avLst/>
          </a:prstGeom>
          <a:ln>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732" name="Straight Connector 731"/>
          <p:cNvCxnSpPr>
            <a:cxnSpLocks/>
            <a:stCxn id="720" idx="1"/>
          </p:cNvCxnSpPr>
          <p:nvPr/>
        </p:nvCxnSpPr>
        <p:spPr>
          <a:xfrm flipH="1">
            <a:off x="4583560" y="2852915"/>
            <a:ext cx="1190552" cy="2672803"/>
          </a:xfrm>
          <a:prstGeom prst="line">
            <a:avLst/>
          </a:prstGeom>
          <a:ln>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720" name="Chord 719"/>
          <p:cNvSpPr/>
          <p:nvPr/>
        </p:nvSpPr>
        <p:spPr>
          <a:xfrm>
            <a:off x="5718498" y="2744936"/>
            <a:ext cx="108000" cy="108000"/>
          </a:xfrm>
          <a:prstGeom prst="chord">
            <a:avLst>
              <a:gd name="adj1" fmla="val 5396193"/>
              <a:gd name="adj2" fmla="val 5297262"/>
            </a:avLst>
          </a:prstGeom>
          <a:no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GB" sz="1350"/>
          </a:p>
        </p:txBody>
      </p:sp>
      <p:sp>
        <p:nvSpPr>
          <p:cNvPr id="736" name="Rectangle 735"/>
          <p:cNvSpPr/>
          <p:nvPr/>
        </p:nvSpPr>
        <p:spPr>
          <a:xfrm>
            <a:off x="6739821" y="5534461"/>
            <a:ext cx="1777677" cy="75966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81000" tIns="27000" rIns="27000" bIns="27000" anchor="ctr"/>
          <a:lstStyle/>
          <a:p>
            <a:pPr>
              <a:lnSpc>
                <a:spcPct val="90000"/>
              </a:lnSpc>
              <a:defRPr/>
            </a:pPr>
            <a:r>
              <a:rPr lang="en-GB" sz="800" b="1">
                <a:solidFill>
                  <a:schemeClr val="bg2">
                    <a:lumMod val="50000"/>
                  </a:schemeClr>
                </a:solidFill>
                <a:latin typeface="Century Gothic" panose="020B0502020202020204" pitchFamily="34" charset="0"/>
              </a:rPr>
              <a:t>PRC – Weinan City</a:t>
            </a:r>
          </a:p>
          <a:p>
            <a:pPr marL="128588" indent="-128588">
              <a:lnSpc>
                <a:spcPct val="90000"/>
              </a:lnSpc>
              <a:buFont typeface="Arial" panose="020B0604020202020204" pitchFamily="34" charset="0"/>
              <a:buChar char="•"/>
              <a:defRPr/>
            </a:pPr>
            <a:r>
              <a:rPr lang="en-GB" sz="800">
                <a:solidFill>
                  <a:schemeClr val="bg2">
                    <a:lumMod val="50000"/>
                  </a:schemeClr>
                </a:solidFill>
                <a:latin typeface="Century Gothic" panose="020B0502020202020204" pitchFamily="34" charset="0"/>
              </a:rPr>
              <a:t>213,771ft</a:t>
            </a:r>
            <a:r>
              <a:rPr lang="en-GB" sz="800" baseline="30000">
                <a:solidFill>
                  <a:schemeClr val="bg2">
                    <a:lumMod val="50000"/>
                  </a:schemeClr>
                </a:solidFill>
                <a:latin typeface="Century Gothic" panose="020B0502020202020204" pitchFamily="34" charset="0"/>
              </a:rPr>
              <a:t>2</a:t>
            </a:r>
            <a:r>
              <a:rPr lang="en-GB" sz="800">
                <a:solidFill>
                  <a:schemeClr val="bg2">
                    <a:lumMod val="50000"/>
                  </a:schemeClr>
                </a:solidFill>
                <a:latin typeface="Century Gothic" panose="020B0502020202020204" pitchFamily="34" charset="0"/>
              </a:rPr>
              <a:t> factory and warehouse space</a:t>
            </a:r>
          </a:p>
          <a:p>
            <a:pPr marL="128588" indent="-128588">
              <a:lnSpc>
                <a:spcPct val="90000"/>
              </a:lnSpc>
              <a:buFont typeface="Arial" panose="020B0604020202020204" pitchFamily="34" charset="0"/>
              <a:buChar char="•"/>
              <a:defRPr/>
            </a:pPr>
            <a:r>
              <a:rPr lang="en-GB" sz="800">
                <a:solidFill>
                  <a:schemeClr val="bg2">
                    <a:lumMod val="50000"/>
                  </a:schemeClr>
                </a:solidFill>
                <a:latin typeface="Century Gothic" panose="020B0502020202020204" pitchFamily="34" charset="0"/>
              </a:rPr>
              <a:t>118,403ft</a:t>
            </a:r>
            <a:r>
              <a:rPr lang="en-GB" sz="800" baseline="30000">
                <a:solidFill>
                  <a:schemeClr val="bg2">
                    <a:lumMod val="50000"/>
                  </a:schemeClr>
                </a:solidFill>
                <a:latin typeface="Century Gothic" panose="020B0502020202020204" pitchFamily="34" charset="0"/>
              </a:rPr>
              <a:t>2</a:t>
            </a:r>
            <a:r>
              <a:rPr lang="en-GB" sz="800">
                <a:solidFill>
                  <a:schemeClr val="bg2">
                    <a:lumMod val="50000"/>
                  </a:schemeClr>
                </a:solidFill>
                <a:latin typeface="Century Gothic" panose="020B0502020202020204" pitchFamily="34" charset="0"/>
              </a:rPr>
              <a:t> office space</a:t>
            </a:r>
          </a:p>
          <a:p>
            <a:pPr marL="128588" indent="-128588">
              <a:lnSpc>
                <a:spcPct val="90000"/>
              </a:lnSpc>
              <a:buFont typeface="Arial" panose="020B0604020202020204" pitchFamily="34" charset="0"/>
              <a:buChar char="•"/>
              <a:defRPr/>
            </a:pPr>
            <a:r>
              <a:rPr lang="en-GB" sz="800">
                <a:solidFill>
                  <a:schemeClr val="bg2">
                    <a:lumMod val="50000"/>
                  </a:schemeClr>
                </a:solidFill>
                <a:latin typeface="Century Gothic" panose="020B0502020202020204" pitchFamily="34" charset="0"/>
              </a:rPr>
              <a:t>120,000 piece capacity</a:t>
            </a:r>
          </a:p>
        </p:txBody>
      </p:sp>
      <p:cxnSp>
        <p:nvCxnSpPr>
          <p:cNvPr id="740" name="Straight Connector 739"/>
          <p:cNvCxnSpPr>
            <a:cxnSpLocks/>
            <a:stCxn id="757" idx="0"/>
          </p:cNvCxnSpPr>
          <p:nvPr/>
        </p:nvCxnSpPr>
        <p:spPr>
          <a:xfrm flipH="1">
            <a:off x="6739819" y="3444817"/>
            <a:ext cx="1831736" cy="2089644"/>
          </a:xfrm>
          <a:prstGeom prst="line">
            <a:avLst/>
          </a:prstGeom>
          <a:ln>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742" name="Straight Connector 741"/>
          <p:cNvCxnSpPr>
            <a:cxnSpLocks/>
            <a:stCxn id="757" idx="1"/>
          </p:cNvCxnSpPr>
          <p:nvPr/>
        </p:nvCxnSpPr>
        <p:spPr>
          <a:xfrm flipH="1">
            <a:off x="8517495" y="3444793"/>
            <a:ext cx="55614" cy="2089668"/>
          </a:xfrm>
          <a:prstGeom prst="line">
            <a:avLst/>
          </a:prstGeom>
          <a:ln>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747" name="Oval 746">
            <a:extLst>
              <a:ext uri="{FF2B5EF4-FFF2-40B4-BE49-F238E27FC236}">
                <a16:creationId xmlns:a16="http://schemas.microsoft.com/office/drawing/2014/main" id="{B815BC7E-52FB-974D-B72E-67CAD215B01B}"/>
              </a:ext>
            </a:extLst>
          </p:cNvPr>
          <p:cNvSpPr/>
          <p:nvPr/>
        </p:nvSpPr>
        <p:spPr bwMode="auto">
          <a:xfrm>
            <a:off x="1312102" y="1302559"/>
            <a:ext cx="257063" cy="414759"/>
          </a:xfrm>
          <a:prstGeom prst="ellipse">
            <a:avLst/>
          </a:prstGeom>
          <a:noFill/>
          <a:ln w="12700">
            <a:noFill/>
            <a:miter lim="800000"/>
            <a:headEnd/>
            <a:tailEnd/>
          </a:ln>
          <a:effectLst>
            <a:outerShdw dist="17961" dir="2700000" algn="ctr" rotWithShape="0">
              <a:schemeClr val="tx1"/>
            </a:outerShdw>
          </a:effectLst>
        </p:spPr>
        <p:txBody>
          <a:bodyPr wrap="none" lIns="90488" tIns="44450" rIns="90488" bIns="44450" rtlCol="0" anchor="ctr">
            <a:spAutoFit/>
          </a:bodyPr>
          <a:lstStyle/>
          <a:p>
            <a:pPr algn="ctr" eaLnBrk="0" fontAlgn="base" hangingPunct="0">
              <a:spcBef>
                <a:spcPct val="0"/>
              </a:spcBef>
              <a:spcAft>
                <a:spcPct val="0"/>
              </a:spcAft>
            </a:pPr>
            <a:endParaRPr lang="en-US" sz="2000" baseline="-2000"/>
          </a:p>
        </p:txBody>
      </p:sp>
      <p:sp>
        <p:nvSpPr>
          <p:cNvPr id="757" name="Chord 756">
            <a:extLst>
              <a:ext uri="{FF2B5EF4-FFF2-40B4-BE49-F238E27FC236}">
                <a16:creationId xmlns:a16="http://schemas.microsoft.com/office/drawing/2014/main" id="{8CF9C863-F0BA-974E-B221-7748A512F1AD}"/>
              </a:ext>
            </a:extLst>
          </p:cNvPr>
          <p:cNvSpPr/>
          <p:nvPr/>
        </p:nvSpPr>
        <p:spPr>
          <a:xfrm>
            <a:off x="8517495" y="3336817"/>
            <a:ext cx="108000" cy="108000"/>
          </a:xfrm>
          <a:prstGeom prst="chord">
            <a:avLst>
              <a:gd name="adj1" fmla="val 5396193"/>
              <a:gd name="adj2" fmla="val 5297262"/>
            </a:avLst>
          </a:prstGeom>
          <a:no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GB" sz="1350"/>
          </a:p>
        </p:txBody>
      </p:sp>
      <p:sp>
        <p:nvSpPr>
          <p:cNvPr id="762" name="Oval 761">
            <a:extLst>
              <a:ext uri="{FF2B5EF4-FFF2-40B4-BE49-F238E27FC236}">
                <a16:creationId xmlns:a16="http://schemas.microsoft.com/office/drawing/2014/main" id="{3A5286C7-75B2-554C-9EAA-14FBDA37FEA8}"/>
              </a:ext>
            </a:extLst>
          </p:cNvPr>
          <p:cNvSpPr/>
          <p:nvPr/>
        </p:nvSpPr>
        <p:spPr>
          <a:xfrm>
            <a:off x="1919536" y="5877272"/>
            <a:ext cx="108000" cy="108000"/>
          </a:xfrm>
          <a:prstGeom prst="ellipse">
            <a:avLst/>
          </a:prstGeom>
          <a:solidFill>
            <a:srgbClr val="C00000"/>
          </a:solidFill>
          <a:ln>
            <a:solidFill>
              <a:schemeClr val="bg2">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GB" sz="1350"/>
          </a:p>
        </p:txBody>
      </p:sp>
    </p:spTree>
    <p:extLst>
      <p:ext uri="{BB962C8B-B14F-4D97-AF65-F5344CB8AC3E}">
        <p14:creationId xmlns:p14="http://schemas.microsoft.com/office/powerpoint/2010/main" val="2548658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33DD7CBA-A9E0-C747-B6F8-00AB0BE59D32}"/>
              </a:ext>
            </a:extLst>
          </p:cNvPr>
          <p:cNvSpPr>
            <a:spLocks noEditPoints="1"/>
          </p:cNvSpPr>
          <p:nvPr/>
        </p:nvSpPr>
        <p:spPr bwMode="gray">
          <a:xfrm>
            <a:off x="6386648" y="2016833"/>
            <a:ext cx="4573204" cy="1568725"/>
          </a:xfrm>
          <a:custGeom>
            <a:avLst/>
            <a:gdLst/>
            <a:ahLst/>
            <a:cxnLst>
              <a:cxn ang="0">
                <a:pos x="2045" y="814"/>
              </a:cxn>
              <a:cxn ang="0">
                <a:pos x="2837" y="390"/>
              </a:cxn>
              <a:cxn ang="0">
                <a:pos x="2741" y="394"/>
              </a:cxn>
              <a:cxn ang="0">
                <a:pos x="2624" y="416"/>
              </a:cxn>
              <a:cxn ang="0">
                <a:pos x="2550" y="513"/>
              </a:cxn>
              <a:cxn ang="0">
                <a:pos x="2412" y="540"/>
              </a:cxn>
              <a:cxn ang="0">
                <a:pos x="2380" y="694"/>
              </a:cxn>
              <a:cxn ang="0">
                <a:pos x="2295" y="631"/>
              </a:cxn>
              <a:cxn ang="0">
                <a:pos x="2429" y="471"/>
              </a:cxn>
              <a:cxn ang="0">
                <a:pos x="2337" y="497"/>
              </a:cxn>
              <a:cxn ang="0">
                <a:pos x="2242" y="568"/>
              </a:cxn>
              <a:cxn ang="0">
                <a:pos x="2138" y="562"/>
              </a:cxn>
              <a:cxn ang="0">
                <a:pos x="1984" y="629"/>
              </a:cxn>
              <a:cxn ang="0">
                <a:pos x="2026" y="733"/>
              </a:cxn>
              <a:cxn ang="0">
                <a:pos x="1990" y="871"/>
              </a:cxn>
              <a:cxn ang="0">
                <a:pos x="1854" y="979"/>
              </a:cxn>
              <a:cxn ang="0">
                <a:pos x="1852" y="851"/>
              </a:cxn>
              <a:cxn ang="0">
                <a:pos x="1663" y="804"/>
              </a:cxn>
              <a:cxn ang="0">
                <a:pos x="1322" y="755"/>
              </a:cxn>
              <a:cxn ang="0">
                <a:pos x="1044" y="788"/>
              </a:cxn>
              <a:cxn ang="0">
                <a:pos x="745" y="694"/>
              </a:cxn>
              <a:cxn ang="0">
                <a:pos x="605" y="778"/>
              </a:cxn>
              <a:cxn ang="0">
                <a:pos x="503" y="796"/>
              </a:cxn>
              <a:cxn ang="0">
                <a:pos x="477" y="905"/>
              </a:cxn>
              <a:cxn ang="0">
                <a:pos x="453" y="991"/>
              </a:cxn>
              <a:cxn ang="0">
                <a:pos x="306" y="938"/>
              </a:cxn>
              <a:cxn ang="0">
                <a:pos x="345" y="822"/>
              </a:cxn>
              <a:cxn ang="0">
                <a:pos x="207" y="749"/>
              </a:cxn>
              <a:cxn ang="0">
                <a:pos x="138" y="615"/>
              </a:cxn>
              <a:cxn ang="0">
                <a:pos x="176" y="491"/>
              </a:cxn>
              <a:cxn ang="0">
                <a:pos x="174" y="274"/>
              </a:cxn>
              <a:cxn ang="0">
                <a:pos x="298" y="286"/>
              </a:cxn>
              <a:cxn ang="0">
                <a:pos x="225" y="337"/>
              </a:cxn>
              <a:cxn ang="0">
                <a:pos x="306" y="436"/>
              </a:cxn>
              <a:cxn ang="0">
                <a:pos x="388" y="363"/>
              </a:cxn>
              <a:cxn ang="0">
                <a:pos x="446" y="361"/>
              </a:cxn>
              <a:cxn ang="0">
                <a:pos x="562" y="312"/>
              </a:cxn>
              <a:cxn ang="0">
                <a:pos x="715" y="264"/>
              </a:cxn>
              <a:cxn ang="0">
                <a:pos x="802" y="266"/>
              </a:cxn>
              <a:cxn ang="0">
                <a:pos x="877" y="225"/>
              </a:cxn>
              <a:cxn ang="0">
                <a:pos x="891" y="365"/>
              </a:cxn>
              <a:cxn ang="0">
                <a:pos x="975" y="317"/>
              </a:cxn>
              <a:cxn ang="0">
                <a:pos x="928" y="172"/>
              </a:cxn>
              <a:cxn ang="0">
                <a:pos x="1003" y="180"/>
              </a:cxn>
              <a:cxn ang="0">
                <a:pos x="1096" y="264"/>
              </a:cxn>
              <a:cxn ang="0">
                <a:pos x="1088" y="128"/>
              </a:cxn>
              <a:cxn ang="0">
                <a:pos x="1165" y="73"/>
              </a:cxn>
              <a:cxn ang="0">
                <a:pos x="1310" y="63"/>
              </a:cxn>
              <a:cxn ang="0">
                <a:pos x="1417" y="2"/>
              </a:cxn>
              <a:cxn ang="0">
                <a:pos x="1555" y="48"/>
              </a:cxn>
              <a:cxn ang="0">
                <a:pos x="1434" y="176"/>
              </a:cxn>
              <a:cxn ang="0">
                <a:pos x="1559" y="136"/>
              </a:cxn>
              <a:cxn ang="0">
                <a:pos x="1712" y="170"/>
              </a:cxn>
              <a:cxn ang="0">
                <a:pos x="1756" y="170"/>
              </a:cxn>
              <a:cxn ang="0">
                <a:pos x="1821" y="217"/>
              </a:cxn>
              <a:cxn ang="0">
                <a:pos x="1980" y="211"/>
              </a:cxn>
              <a:cxn ang="0">
                <a:pos x="2077" y="172"/>
              </a:cxn>
              <a:cxn ang="0">
                <a:pos x="2169" y="217"/>
              </a:cxn>
              <a:cxn ang="0">
                <a:pos x="2347" y="254"/>
              </a:cxn>
              <a:cxn ang="0">
                <a:pos x="2518" y="284"/>
              </a:cxn>
              <a:cxn ang="0">
                <a:pos x="2697" y="302"/>
              </a:cxn>
              <a:cxn ang="0">
                <a:pos x="32" y="686"/>
              </a:cxn>
            </a:cxnLst>
            <a:rect l="0" t="0" r="r" b="b"/>
            <a:pathLst>
              <a:path w="2843" h="1021">
                <a:moveTo>
                  <a:pt x="2083" y="822"/>
                </a:moveTo>
                <a:lnTo>
                  <a:pt x="2083" y="822"/>
                </a:lnTo>
                <a:lnTo>
                  <a:pt x="2085" y="832"/>
                </a:lnTo>
                <a:lnTo>
                  <a:pt x="2081" y="826"/>
                </a:lnTo>
                <a:lnTo>
                  <a:pt x="2073" y="822"/>
                </a:lnTo>
                <a:lnTo>
                  <a:pt x="2071" y="822"/>
                </a:lnTo>
                <a:lnTo>
                  <a:pt x="2065" y="822"/>
                </a:lnTo>
                <a:lnTo>
                  <a:pt x="2063" y="824"/>
                </a:lnTo>
                <a:lnTo>
                  <a:pt x="2061" y="830"/>
                </a:lnTo>
                <a:lnTo>
                  <a:pt x="2061" y="836"/>
                </a:lnTo>
                <a:lnTo>
                  <a:pt x="2061" y="842"/>
                </a:lnTo>
                <a:lnTo>
                  <a:pt x="2055" y="853"/>
                </a:lnTo>
                <a:lnTo>
                  <a:pt x="2053" y="865"/>
                </a:lnTo>
                <a:lnTo>
                  <a:pt x="2055" y="875"/>
                </a:lnTo>
                <a:lnTo>
                  <a:pt x="2061" y="889"/>
                </a:lnTo>
                <a:lnTo>
                  <a:pt x="2065" y="891"/>
                </a:lnTo>
                <a:lnTo>
                  <a:pt x="2065" y="899"/>
                </a:lnTo>
                <a:lnTo>
                  <a:pt x="2067" y="905"/>
                </a:lnTo>
                <a:lnTo>
                  <a:pt x="2063" y="909"/>
                </a:lnTo>
                <a:lnTo>
                  <a:pt x="2063" y="905"/>
                </a:lnTo>
                <a:lnTo>
                  <a:pt x="2061" y="901"/>
                </a:lnTo>
                <a:lnTo>
                  <a:pt x="2057" y="899"/>
                </a:lnTo>
                <a:lnTo>
                  <a:pt x="2055" y="895"/>
                </a:lnTo>
                <a:lnTo>
                  <a:pt x="2053" y="891"/>
                </a:lnTo>
                <a:lnTo>
                  <a:pt x="2049" y="891"/>
                </a:lnTo>
                <a:lnTo>
                  <a:pt x="2047" y="893"/>
                </a:lnTo>
                <a:lnTo>
                  <a:pt x="2045" y="895"/>
                </a:lnTo>
                <a:lnTo>
                  <a:pt x="2043" y="903"/>
                </a:lnTo>
                <a:lnTo>
                  <a:pt x="2043" y="905"/>
                </a:lnTo>
                <a:lnTo>
                  <a:pt x="2037" y="905"/>
                </a:lnTo>
                <a:lnTo>
                  <a:pt x="2039" y="891"/>
                </a:lnTo>
                <a:lnTo>
                  <a:pt x="2043" y="889"/>
                </a:lnTo>
                <a:lnTo>
                  <a:pt x="2043" y="883"/>
                </a:lnTo>
                <a:lnTo>
                  <a:pt x="2043" y="875"/>
                </a:lnTo>
                <a:lnTo>
                  <a:pt x="2045" y="873"/>
                </a:lnTo>
                <a:lnTo>
                  <a:pt x="2045" y="859"/>
                </a:lnTo>
                <a:lnTo>
                  <a:pt x="2043" y="842"/>
                </a:lnTo>
                <a:lnTo>
                  <a:pt x="2045" y="840"/>
                </a:lnTo>
                <a:lnTo>
                  <a:pt x="2043" y="826"/>
                </a:lnTo>
                <a:lnTo>
                  <a:pt x="2045" y="814"/>
                </a:lnTo>
                <a:lnTo>
                  <a:pt x="2045" y="804"/>
                </a:lnTo>
                <a:lnTo>
                  <a:pt x="2043" y="794"/>
                </a:lnTo>
                <a:lnTo>
                  <a:pt x="2045" y="784"/>
                </a:lnTo>
                <a:lnTo>
                  <a:pt x="2043" y="777"/>
                </a:lnTo>
                <a:lnTo>
                  <a:pt x="2039" y="767"/>
                </a:lnTo>
                <a:lnTo>
                  <a:pt x="2039" y="759"/>
                </a:lnTo>
                <a:lnTo>
                  <a:pt x="2043" y="755"/>
                </a:lnTo>
                <a:lnTo>
                  <a:pt x="2043" y="749"/>
                </a:lnTo>
                <a:lnTo>
                  <a:pt x="2039" y="745"/>
                </a:lnTo>
                <a:lnTo>
                  <a:pt x="2045" y="743"/>
                </a:lnTo>
                <a:lnTo>
                  <a:pt x="2045" y="735"/>
                </a:lnTo>
                <a:lnTo>
                  <a:pt x="2055" y="729"/>
                </a:lnTo>
                <a:lnTo>
                  <a:pt x="2053" y="708"/>
                </a:lnTo>
                <a:lnTo>
                  <a:pt x="2057" y="708"/>
                </a:lnTo>
                <a:lnTo>
                  <a:pt x="2061" y="704"/>
                </a:lnTo>
                <a:lnTo>
                  <a:pt x="2065" y="710"/>
                </a:lnTo>
                <a:lnTo>
                  <a:pt x="2065" y="717"/>
                </a:lnTo>
                <a:lnTo>
                  <a:pt x="2063" y="719"/>
                </a:lnTo>
                <a:lnTo>
                  <a:pt x="2063" y="725"/>
                </a:lnTo>
                <a:lnTo>
                  <a:pt x="2063" y="729"/>
                </a:lnTo>
                <a:lnTo>
                  <a:pt x="2063" y="735"/>
                </a:lnTo>
                <a:lnTo>
                  <a:pt x="2067" y="739"/>
                </a:lnTo>
                <a:lnTo>
                  <a:pt x="2071" y="745"/>
                </a:lnTo>
                <a:lnTo>
                  <a:pt x="2071" y="749"/>
                </a:lnTo>
                <a:lnTo>
                  <a:pt x="2065" y="763"/>
                </a:lnTo>
                <a:lnTo>
                  <a:pt x="2067" y="765"/>
                </a:lnTo>
                <a:lnTo>
                  <a:pt x="2065" y="773"/>
                </a:lnTo>
                <a:lnTo>
                  <a:pt x="2065" y="782"/>
                </a:lnTo>
                <a:lnTo>
                  <a:pt x="2067" y="786"/>
                </a:lnTo>
                <a:lnTo>
                  <a:pt x="2071" y="794"/>
                </a:lnTo>
                <a:lnTo>
                  <a:pt x="2067" y="798"/>
                </a:lnTo>
                <a:lnTo>
                  <a:pt x="2067" y="802"/>
                </a:lnTo>
                <a:lnTo>
                  <a:pt x="2067" y="806"/>
                </a:lnTo>
                <a:lnTo>
                  <a:pt x="2073" y="814"/>
                </a:lnTo>
                <a:lnTo>
                  <a:pt x="2077" y="814"/>
                </a:lnTo>
                <a:lnTo>
                  <a:pt x="2077" y="816"/>
                </a:lnTo>
                <a:lnTo>
                  <a:pt x="2081" y="822"/>
                </a:lnTo>
                <a:lnTo>
                  <a:pt x="2083" y="822"/>
                </a:lnTo>
                <a:lnTo>
                  <a:pt x="2083" y="822"/>
                </a:lnTo>
                <a:close/>
                <a:moveTo>
                  <a:pt x="2837" y="390"/>
                </a:moveTo>
                <a:lnTo>
                  <a:pt x="2837" y="390"/>
                </a:lnTo>
                <a:lnTo>
                  <a:pt x="2837" y="392"/>
                </a:lnTo>
                <a:lnTo>
                  <a:pt x="2837" y="396"/>
                </a:lnTo>
                <a:lnTo>
                  <a:pt x="2833" y="396"/>
                </a:lnTo>
                <a:lnTo>
                  <a:pt x="2829" y="404"/>
                </a:lnTo>
                <a:lnTo>
                  <a:pt x="2825" y="404"/>
                </a:lnTo>
                <a:lnTo>
                  <a:pt x="2825" y="402"/>
                </a:lnTo>
                <a:lnTo>
                  <a:pt x="2819" y="400"/>
                </a:lnTo>
                <a:lnTo>
                  <a:pt x="2802" y="400"/>
                </a:lnTo>
                <a:lnTo>
                  <a:pt x="2802" y="406"/>
                </a:lnTo>
                <a:lnTo>
                  <a:pt x="2810" y="404"/>
                </a:lnTo>
                <a:lnTo>
                  <a:pt x="2810" y="414"/>
                </a:lnTo>
                <a:lnTo>
                  <a:pt x="2800" y="416"/>
                </a:lnTo>
                <a:lnTo>
                  <a:pt x="2802" y="420"/>
                </a:lnTo>
                <a:lnTo>
                  <a:pt x="2802" y="422"/>
                </a:lnTo>
                <a:lnTo>
                  <a:pt x="2802" y="424"/>
                </a:lnTo>
                <a:lnTo>
                  <a:pt x="2806" y="430"/>
                </a:lnTo>
                <a:lnTo>
                  <a:pt x="2810" y="434"/>
                </a:lnTo>
                <a:lnTo>
                  <a:pt x="2800" y="432"/>
                </a:lnTo>
                <a:lnTo>
                  <a:pt x="2800" y="434"/>
                </a:lnTo>
                <a:lnTo>
                  <a:pt x="2798" y="434"/>
                </a:lnTo>
                <a:lnTo>
                  <a:pt x="2796" y="432"/>
                </a:lnTo>
                <a:lnTo>
                  <a:pt x="2792" y="432"/>
                </a:lnTo>
                <a:lnTo>
                  <a:pt x="2792" y="426"/>
                </a:lnTo>
                <a:lnTo>
                  <a:pt x="2790" y="426"/>
                </a:lnTo>
                <a:lnTo>
                  <a:pt x="2790" y="430"/>
                </a:lnTo>
                <a:lnTo>
                  <a:pt x="2788" y="430"/>
                </a:lnTo>
                <a:lnTo>
                  <a:pt x="2788" y="432"/>
                </a:lnTo>
                <a:lnTo>
                  <a:pt x="2780" y="434"/>
                </a:lnTo>
                <a:lnTo>
                  <a:pt x="2780" y="430"/>
                </a:lnTo>
                <a:lnTo>
                  <a:pt x="2770" y="422"/>
                </a:lnTo>
                <a:lnTo>
                  <a:pt x="2760" y="420"/>
                </a:lnTo>
                <a:lnTo>
                  <a:pt x="2758" y="422"/>
                </a:lnTo>
                <a:lnTo>
                  <a:pt x="2754" y="422"/>
                </a:lnTo>
                <a:lnTo>
                  <a:pt x="2750" y="420"/>
                </a:lnTo>
                <a:lnTo>
                  <a:pt x="2745" y="414"/>
                </a:lnTo>
                <a:lnTo>
                  <a:pt x="2747" y="410"/>
                </a:lnTo>
                <a:lnTo>
                  <a:pt x="2745" y="406"/>
                </a:lnTo>
                <a:lnTo>
                  <a:pt x="2745" y="402"/>
                </a:lnTo>
                <a:lnTo>
                  <a:pt x="2741" y="394"/>
                </a:lnTo>
                <a:lnTo>
                  <a:pt x="2737" y="394"/>
                </a:lnTo>
                <a:lnTo>
                  <a:pt x="2733" y="394"/>
                </a:lnTo>
                <a:lnTo>
                  <a:pt x="2725" y="394"/>
                </a:lnTo>
                <a:lnTo>
                  <a:pt x="2725" y="392"/>
                </a:lnTo>
                <a:lnTo>
                  <a:pt x="2723" y="392"/>
                </a:lnTo>
                <a:lnTo>
                  <a:pt x="2721" y="394"/>
                </a:lnTo>
                <a:lnTo>
                  <a:pt x="2721" y="396"/>
                </a:lnTo>
                <a:lnTo>
                  <a:pt x="2713" y="400"/>
                </a:lnTo>
                <a:lnTo>
                  <a:pt x="2705" y="402"/>
                </a:lnTo>
                <a:lnTo>
                  <a:pt x="2699" y="396"/>
                </a:lnTo>
                <a:lnTo>
                  <a:pt x="2693" y="394"/>
                </a:lnTo>
                <a:lnTo>
                  <a:pt x="2693" y="390"/>
                </a:lnTo>
                <a:lnTo>
                  <a:pt x="2697" y="384"/>
                </a:lnTo>
                <a:lnTo>
                  <a:pt x="2697" y="382"/>
                </a:lnTo>
                <a:lnTo>
                  <a:pt x="2695" y="381"/>
                </a:lnTo>
                <a:lnTo>
                  <a:pt x="2693" y="377"/>
                </a:lnTo>
                <a:lnTo>
                  <a:pt x="2693" y="375"/>
                </a:lnTo>
                <a:lnTo>
                  <a:pt x="2695" y="373"/>
                </a:lnTo>
                <a:lnTo>
                  <a:pt x="2687" y="371"/>
                </a:lnTo>
                <a:lnTo>
                  <a:pt x="2684" y="375"/>
                </a:lnTo>
                <a:lnTo>
                  <a:pt x="2684" y="377"/>
                </a:lnTo>
                <a:lnTo>
                  <a:pt x="2685" y="381"/>
                </a:lnTo>
                <a:lnTo>
                  <a:pt x="2685" y="384"/>
                </a:lnTo>
                <a:lnTo>
                  <a:pt x="2684" y="384"/>
                </a:lnTo>
                <a:lnTo>
                  <a:pt x="2680" y="390"/>
                </a:lnTo>
                <a:lnTo>
                  <a:pt x="2689" y="394"/>
                </a:lnTo>
                <a:lnTo>
                  <a:pt x="2689" y="396"/>
                </a:lnTo>
                <a:lnTo>
                  <a:pt x="2684" y="404"/>
                </a:lnTo>
                <a:lnTo>
                  <a:pt x="2685" y="406"/>
                </a:lnTo>
                <a:lnTo>
                  <a:pt x="2684" y="412"/>
                </a:lnTo>
                <a:lnTo>
                  <a:pt x="2676" y="416"/>
                </a:lnTo>
                <a:lnTo>
                  <a:pt x="2666" y="420"/>
                </a:lnTo>
                <a:lnTo>
                  <a:pt x="2658" y="420"/>
                </a:lnTo>
                <a:lnTo>
                  <a:pt x="2650" y="416"/>
                </a:lnTo>
                <a:lnTo>
                  <a:pt x="2634" y="412"/>
                </a:lnTo>
                <a:lnTo>
                  <a:pt x="2632" y="414"/>
                </a:lnTo>
                <a:lnTo>
                  <a:pt x="2624" y="414"/>
                </a:lnTo>
                <a:lnTo>
                  <a:pt x="2618" y="414"/>
                </a:lnTo>
                <a:lnTo>
                  <a:pt x="2615" y="416"/>
                </a:lnTo>
                <a:lnTo>
                  <a:pt x="2624" y="416"/>
                </a:lnTo>
                <a:lnTo>
                  <a:pt x="2632" y="422"/>
                </a:lnTo>
                <a:lnTo>
                  <a:pt x="2638" y="416"/>
                </a:lnTo>
                <a:lnTo>
                  <a:pt x="2640" y="424"/>
                </a:lnTo>
                <a:lnTo>
                  <a:pt x="2634" y="424"/>
                </a:lnTo>
                <a:lnTo>
                  <a:pt x="2632" y="432"/>
                </a:lnTo>
                <a:lnTo>
                  <a:pt x="2640" y="430"/>
                </a:lnTo>
                <a:lnTo>
                  <a:pt x="2644" y="430"/>
                </a:lnTo>
                <a:lnTo>
                  <a:pt x="2652" y="444"/>
                </a:lnTo>
                <a:lnTo>
                  <a:pt x="2656" y="444"/>
                </a:lnTo>
                <a:lnTo>
                  <a:pt x="2658" y="451"/>
                </a:lnTo>
                <a:lnTo>
                  <a:pt x="2660" y="453"/>
                </a:lnTo>
                <a:lnTo>
                  <a:pt x="2658" y="455"/>
                </a:lnTo>
                <a:lnTo>
                  <a:pt x="2658" y="459"/>
                </a:lnTo>
                <a:lnTo>
                  <a:pt x="2666" y="461"/>
                </a:lnTo>
                <a:lnTo>
                  <a:pt x="2666" y="463"/>
                </a:lnTo>
                <a:lnTo>
                  <a:pt x="2666" y="465"/>
                </a:lnTo>
                <a:lnTo>
                  <a:pt x="2666" y="471"/>
                </a:lnTo>
                <a:lnTo>
                  <a:pt x="2668" y="473"/>
                </a:lnTo>
                <a:lnTo>
                  <a:pt x="2660" y="479"/>
                </a:lnTo>
                <a:lnTo>
                  <a:pt x="2656" y="481"/>
                </a:lnTo>
                <a:lnTo>
                  <a:pt x="2650" y="479"/>
                </a:lnTo>
                <a:lnTo>
                  <a:pt x="2642" y="473"/>
                </a:lnTo>
                <a:lnTo>
                  <a:pt x="2630" y="475"/>
                </a:lnTo>
                <a:lnTo>
                  <a:pt x="2628" y="475"/>
                </a:lnTo>
                <a:lnTo>
                  <a:pt x="2624" y="473"/>
                </a:lnTo>
                <a:lnTo>
                  <a:pt x="2622" y="475"/>
                </a:lnTo>
                <a:lnTo>
                  <a:pt x="2613" y="479"/>
                </a:lnTo>
                <a:lnTo>
                  <a:pt x="2601" y="483"/>
                </a:lnTo>
                <a:lnTo>
                  <a:pt x="2601" y="487"/>
                </a:lnTo>
                <a:lnTo>
                  <a:pt x="2591" y="489"/>
                </a:lnTo>
                <a:lnTo>
                  <a:pt x="2583" y="491"/>
                </a:lnTo>
                <a:lnTo>
                  <a:pt x="2575" y="499"/>
                </a:lnTo>
                <a:lnTo>
                  <a:pt x="2567" y="493"/>
                </a:lnTo>
                <a:lnTo>
                  <a:pt x="2567" y="501"/>
                </a:lnTo>
                <a:lnTo>
                  <a:pt x="2565" y="507"/>
                </a:lnTo>
                <a:lnTo>
                  <a:pt x="2559" y="507"/>
                </a:lnTo>
                <a:lnTo>
                  <a:pt x="2552" y="501"/>
                </a:lnTo>
                <a:lnTo>
                  <a:pt x="2557" y="509"/>
                </a:lnTo>
                <a:lnTo>
                  <a:pt x="2552" y="513"/>
                </a:lnTo>
                <a:lnTo>
                  <a:pt x="2550" y="513"/>
                </a:lnTo>
                <a:lnTo>
                  <a:pt x="2548" y="513"/>
                </a:lnTo>
                <a:lnTo>
                  <a:pt x="2540" y="516"/>
                </a:lnTo>
                <a:lnTo>
                  <a:pt x="2540" y="518"/>
                </a:lnTo>
                <a:lnTo>
                  <a:pt x="2540" y="522"/>
                </a:lnTo>
                <a:lnTo>
                  <a:pt x="2536" y="522"/>
                </a:lnTo>
                <a:lnTo>
                  <a:pt x="2530" y="524"/>
                </a:lnTo>
                <a:lnTo>
                  <a:pt x="2530" y="528"/>
                </a:lnTo>
                <a:lnTo>
                  <a:pt x="2524" y="532"/>
                </a:lnTo>
                <a:lnTo>
                  <a:pt x="2522" y="540"/>
                </a:lnTo>
                <a:lnTo>
                  <a:pt x="2520" y="544"/>
                </a:lnTo>
                <a:lnTo>
                  <a:pt x="2504" y="538"/>
                </a:lnTo>
                <a:lnTo>
                  <a:pt x="2504" y="534"/>
                </a:lnTo>
                <a:lnTo>
                  <a:pt x="2504" y="530"/>
                </a:lnTo>
                <a:lnTo>
                  <a:pt x="2502" y="530"/>
                </a:lnTo>
                <a:lnTo>
                  <a:pt x="2498" y="530"/>
                </a:lnTo>
                <a:lnTo>
                  <a:pt x="2492" y="524"/>
                </a:lnTo>
                <a:lnTo>
                  <a:pt x="2485" y="520"/>
                </a:lnTo>
                <a:lnTo>
                  <a:pt x="2481" y="520"/>
                </a:lnTo>
                <a:lnTo>
                  <a:pt x="2477" y="522"/>
                </a:lnTo>
                <a:lnTo>
                  <a:pt x="2477" y="524"/>
                </a:lnTo>
                <a:lnTo>
                  <a:pt x="2473" y="524"/>
                </a:lnTo>
                <a:lnTo>
                  <a:pt x="2471" y="528"/>
                </a:lnTo>
                <a:lnTo>
                  <a:pt x="2467" y="528"/>
                </a:lnTo>
                <a:lnTo>
                  <a:pt x="2467" y="532"/>
                </a:lnTo>
                <a:lnTo>
                  <a:pt x="2457" y="544"/>
                </a:lnTo>
                <a:lnTo>
                  <a:pt x="2453" y="548"/>
                </a:lnTo>
                <a:lnTo>
                  <a:pt x="2449" y="548"/>
                </a:lnTo>
                <a:lnTo>
                  <a:pt x="2447" y="544"/>
                </a:lnTo>
                <a:lnTo>
                  <a:pt x="2447" y="538"/>
                </a:lnTo>
                <a:lnTo>
                  <a:pt x="2449" y="530"/>
                </a:lnTo>
                <a:lnTo>
                  <a:pt x="2453" y="524"/>
                </a:lnTo>
                <a:lnTo>
                  <a:pt x="2449" y="524"/>
                </a:lnTo>
                <a:lnTo>
                  <a:pt x="2445" y="532"/>
                </a:lnTo>
                <a:lnTo>
                  <a:pt x="2429" y="540"/>
                </a:lnTo>
                <a:lnTo>
                  <a:pt x="2429" y="544"/>
                </a:lnTo>
                <a:lnTo>
                  <a:pt x="2425" y="544"/>
                </a:lnTo>
                <a:lnTo>
                  <a:pt x="2423" y="542"/>
                </a:lnTo>
                <a:lnTo>
                  <a:pt x="2420" y="542"/>
                </a:lnTo>
                <a:lnTo>
                  <a:pt x="2416" y="542"/>
                </a:lnTo>
                <a:lnTo>
                  <a:pt x="2412" y="540"/>
                </a:lnTo>
                <a:lnTo>
                  <a:pt x="2410" y="540"/>
                </a:lnTo>
                <a:lnTo>
                  <a:pt x="2408" y="548"/>
                </a:lnTo>
                <a:lnTo>
                  <a:pt x="2402" y="552"/>
                </a:lnTo>
                <a:lnTo>
                  <a:pt x="2402" y="554"/>
                </a:lnTo>
                <a:lnTo>
                  <a:pt x="2402" y="560"/>
                </a:lnTo>
                <a:lnTo>
                  <a:pt x="2400" y="560"/>
                </a:lnTo>
                <a:lnTo>
                  <a:pt x="2400" y="564"/>
                </a:lnTo>
                <a:lnTo>
                  <a:pt x="2398" y="564"/>
                </a:lnTo>
                <a:lnTo>
                  <a:pt x="2396" y="564"/>
                </a:lnTo>
                <a:lnTo>
                  <a:pt x="2396" y="570"/>
                </a:lnTo>
                <a:lnTo>
                  <a:pt x="2390" y="572"/>
                </a:lnTo>
                <a:lnTo>
                  <a:pt x="2386" y="578"/>
                </a:lnTo>
                <a:lnTo>
                  <a:pt x="2380" y="583"/>
                </a:lnTo>
                <a:lnTo>
                  <a:pt x="2380" y="589"/>
                </a:lnTo>
                <a:lnTo>
                  <a:pt x="2382" y="599"/>
                </a:lnTo>
                <a:lnTo>
                  <a:pt x="2386" y="601"/>
                </a:lnTo>
                <a:lnTo>
                  <a:pt x="2386" y="599"/>
                </a:lnTo>
                <a:lnTo>
                  <a:pt x="2398" y="601"/>
                </a:lnTo>
                <a:lnTo>
                  <a:pt x="2398" y="607"/>
                </a:lnTo>
                <a:lnTo>
                  <a:pt x="2396" y="615"/>
                </a:lnTo>
                <a:lnTo>
                  <a:pt x="2390" y="617"/>
                </a:lnTo>
                <a:lnTo>
                  <a:pt x="2388" y="617"/>
                </a:lnTo>
                <a:lnTo>
                  <a:pt x="2388" y="621"/>
                </a:lnTo>
                <a:lnTo>
                  <a:pt x="2388" y="627"/>
                </a:lnTo>
                <a:lnTo>
                  <a:pt x="2386" y="629"/>
                </a:lnTo>
                <a:lnTo>
                  <a:pt x="2386" y="635"/>
                </a:lnTo>
                <a:lnTo>
                  <a:pt x="2388" y="637"/>
                </a:lnTo>
                <a:lnTo>
                  <a:pt x="2390" y="639"/>
                </a:lnTo>
                <a:lnTo>
                  <a:pt x="2390" y="645"/>
                </a:lnTo>
                <a:lnTo>
                  <a:pt x="2400" y="645"/>
                </a:lnTo>
                <a:lnTo>
                  <a:pt x="2400" y="650"/>
                </a:lnTo>
                <a:lnTo>
                  <a:pt x="2398" y="656"/>
                </a:lnTo>
                <a:lnTo>
                  <a:pt x="2392" y="654"/>
                </a:lnTo>
                <a:lnTo>
                  <a:pt x="2388" y="650"/>
                </a:lnTo>
                <a:lnTo>
                  <a:pt x="2382" y="656"/>
                </a:lnTo>
                <a:lnTo>
                  <a:pt x="2374" y="658"/>
                </a:lnTo>
                <a:lnTo>
                  <a:pt x="2370" y="680"/>
                </a:lnTo>
                <a:lnTo>
                  <a:pt x="2378" y="684"/>
                </a:lnTo>
                <a:lnTo>
                  <a:pt x="2380" y="688"/>
                </a:lnTo>
                <a:lnTo>
                  <a:pt x="2380" y="694"/>
                </a:lnTo>
                <a:lnTo>
                  <a:pt x="2378" y="694"/>
                </a:lnTo>
                <a:lnTo>
                  <a:pt x="2374" y="698"/>
                </a:lnTo>
                <a:lnTo>
                  <a:pt x="2372" y="700"/>
                </a:lnTo>
                <a:lnTo>
                  <a:pt x="2368" y="700"/>
                </a:lnTo>
                <a:lnTo>
                  <a:pt x="2360" y="700"/>
                </a:lnTo>
                <a:lnTo>
                  <a:pt x="2355" y="700"/>
                </a:lnTo>
                <a:lnTo>
                  <a:pt x="2351" y="706"/>
                </a:lnTo>
                <a:lnTo>
                  <a:pt x="2341" y="719"/>
                </a:lnTo>
                <a:lnTo>
                  <a:pt x="2341" y="729"/>
                </a:lnTo>
                <a:lnTo>
                  <a:pt x="2341" y="737"/>
                </a:lnTo>
                <a:lnTo>
                  <a:pt x="2341" y="739"/>
                </a:lnTo>
                <a:lnTo>
                  <a:pt x="2335" y="739"/>
                </a:lnTo>
                <a:lnTo>
                  <a:pt x="2331" y="739"/>
                </a:lnTo>
                <a:lnTo>
                  <a:pt x="2327" y="743"/>
                </a:lnTo>
                <a:lnTo>
                  <a:pt x="2325" y="745"/>
                </a:lnTo>
                <a:lnTo>
                  <a:pt x="2321" y="745"/>
                </a:lnTo>
                <a:lnTo>
                  <a:pt x="2321" y="749"/>
                </a:lnTo>
                <a:lnTo>
                  <a:pt x="2321" y="755"/>
                </a:lnTo>
                <a:lnTo>
                  <a:pt x="2321" y="763"/>
                </a:lnTo>
                <a:lnTo>
                  <a:pt x="2321" y="767"/>
                </a:lnTo>
                <a:lnTo>
                  <a:pt x="2295" y="786"/>
                </a:lnTo>
                <a:lnTo>
                  <a:pt x="2293" y="786"/>
                </a:lnTo>
                <a:lnTo>
                  <a:pt x="2293" y="782"/>
                </a:lnTo>
                <a:lnTo>
                  <a:pt x="2288" y="777"/>
                </a:lnTo>
                <a:lnTo>
                  <a:pt x="2288" y="769"/>
                </a:lnTo>
                <a:lnTo>
                  <a:pt x="2288" y="759"/>
                </a:lnTo>
                <a:lnTo>
                  <a:pt x="2282" y="749"/>
                </a:lnTo>
                <a:lnTo>
                  <a:pt x="2280" y="737"/>
                </a:lnTo>
                <a:lnTo>
                  <a:pt x="2280" y="719"/>
                </a:lnTo>
                <a:lnTo>
                  <a:pt x="2280" y="706"/>
                </a:lnTo>
                <a:lnTo>
                  <a:pt x="2278" y="698"/>
                </a:lnTo>
                <a:lnTo>
                  <a:pt x="2276" y="688"/>
                </a:lnTo>
                <a:lnTo>
                  <a:pt x="2272" y="676"/>
                </a:lnTo>
                <a:lnTo>
                  <a:pt x="2272" y="660"/>
                </a:lnTo>
                <a:lnTo>
                  <a:pt x="2278" y="650"/>
                </a:lnTo>
                <a:lnTo>
                  <a:pt x="2278" y="645"/>
                </a:lnTo>
                <a:lnTo>
                  <a:pt x="2280" y="639"/>
                </a:lnTo>
                <a:lnTo>
                  <a:pt x="2282" y="637"/>
                </a:lnTo>
                <a:lnTo>
                  <a:pt x="2288" y="631"/>
                </a:lnTo>
                <a:lnTo>
                  <a:pt x="2295" y="631"/>
                </a:lnTo>
                <a:lnTo>
                  <a:pt x="2297" y="609"/>
                </a:lnTo>
                <a:lnTo>
                  <a:pt x="2293" y="607"/>
                </a:lnTo>
                <a:lnTo>
                  <a:pt x="2293" y="605"/>
                </a:lnTo>
                <a:lnTo>
                  <a:pt x="2307" y="605"/>
                </a:lnTo>
                <a:lnTo>
                  <a:pt x="2309" y="601"/>
                </a:lnTo>
                <a:lnTo>
                  <a:pt x="2315" y="597"/>
                </a:lnTo>
                <a:lnTo>
                  <a:pt x="2317" y="597"/>
                </a:lnTo>
                <a:lnTo>
                  <a:pt x="2323" y="599"/>
                </a:lnTo>
                <a:lnTo>
                  <a:pt x="2325" y="595"/>
                </a:lnTo>
                <a:lnTo>
                  <a:pt x="2327" y="591"/>
                </a:lnTo>
                <a:lnTo>
                  <a:pt x="2335" y="583"/>
                </a:lnTo>
                <a:lnTo>
                  <a:pt x="2343" y="578"/>
                </a:lnTo>
                <a:lnTo>
                  <a:pt x="2343" y="574"/>
                </a:lnTo>
                <a:lnTo>
                  <a:pt x="2347" y="568"/>
                </a:lnTo>
                <a:lnTo>
                  <a:pt x="2355" y="564"/>
                </a:lnTo>
                <a:lnTo>
                  <a:pt x="2358" y="560"/>
                </a:lnTo>
                <a:lnTo>
                  <a:pt x="2358" y="558"/>
                </a:lnTo>
                <a:lnTo>
                  <a:pt x="2364" y="554"/>
                </a:lnTo>
                <a:lnTo>
                  <a:pt x="2370" y="544"/>
                </a:lnTo>
                <a:lnTo>
                  <a:pt x="2370" y="540"/>
                </a:lnTo>
                <a:lnTo>
                  <a:pt x="2378" y="538"/>
                </a:lnTo>
                <a:lnTo>
                  <a:pt x="2378" y="528"/>
                </a:lnTo>
                <a:lnTo>
                  <a:pt x="2380" y="524"/>
                </a:lnTo>
                <a:lnTo>
                  <a:pt x="2388" y="524"/>
                </a:lnTo>
                <a:lnTo>
                  <a:pt x="2392" y="520"/>
                </a:lnTo>
                <a:lnTo>
                  <a:pt x="2400" y="520"/>
                </a:lnTo>
                <a:lnTo>
                  <a:pt x="2410" y="520"/>
                </a:lnTo>
                <a:lnTo>
                  <a:pt x="2410" y="516"/>
                </a:lnTo>
                <a:lnTo>
                  <a:pt x="2416" y="516"/>
                </a:lnTo>
                <a:lnTo>
                  <a:pt x="2412" y="509"/>
                </a:lnTo>
                <a:lnTo>
                  <a:pt x="2416" y="501"/>
                </a:lnTo>
                <a:lnTo>
                  <a:pt x="2418" y="497"/>
                </a:lnTo>
                <a:lnTo>
                  <a:pt x="2418" y="491"/>
                </a:lnTo>
                <a:lnTo>
                  <a:pt x="2416" y="487"/>
                </a:lnTo>
                <a:lnTo>
                  <a:pt x="2416" y="483"/>
                </a:lnTo>
                <a:lnTo>
                  <a:pt x="2420" y="481"/>
                </a:lnTo>
                <a:lnTo>
                  <a:pt x="2425" y="475"/>
                </a:lnTo>
                <a:lnTo>
                  <a:pt x="2433" y="479"/>
                </a:lnTo>
                <a:lnTo>
                  <a:pt x="2437" y="475"/>
                </a:lnTo>
                <a:lnTo>
                  <a:pt x="2429" y="471"/>
                </a:lnTo>
                <a:lnTo>
                  <a:pt x="2425" y="469"/>
                </a:lnTo>
                <a:lnTo>
                  <a:pt x="2420" y="469"/>
                </a:lnTo>
                <a:lnTo>
                  <a:pt x="2412" y="471"/>
                </a:lnTo>
                <a:lnTo>
                  <a:pt x="2408" y="473"/>
                </a:lnTo>
                <a:lnTo>
                  <a:pt x="2408" y="479"/>
                </a:lnTo>
                <a:lnTo>
                  <a:pt x="2406" y="481"/>
                </a:lnTo>
                <a:lnTo>
                  <a:pt x="2402" y="481"/>
                </a:lnTo>
                <a:lnTo>
                  <a:pt x="2406" y="493"/>
                </a:lnTo>
                <a:lnTo>
                  <a:pt x="2408" y="493"/>
                </a:lnTo>
                <a:lnTo>
                  <a:pt x="2408" y="497"/>
                </a:lnTo>
                <a:lnTo>
                  <a:pt x="2400" y="499"/>
                </a:lnTo>
                <a:lnTo>
                  <a:pt x="2398" y="499"/>
                </a:lnTo>
                <a:lnTo>
                  <a:pt x="2398" y="497"/>
                </a:lnTo>
                <a:lnTo>
                  <a:pt x="2392" y="493"/>
                </a:lnTo>
                <a:lnTo>
                  <a:pt x="2388" y="497"/>
                </a:lnTo>
                <a:lnTo>
                  <a:pt x="2382" y="499"/>
                </a:lnTo>
                <a:lnTo>
                  <a:pt x="2374" y="503"/>
                </a:lnTo>
                <a:lnTo>
                  <a:pt x="2374" y="509"/>
                </a:lnTo>
                <a:lnTo>
                  <a:pt x="2372" y="511"/>
                </a:lnTo>
                <a:lnTo>
                  <a:pt x="2370" y="511"/>
                </a:lnTo>
                <a:lnTo>
                  <a:pt x="2370" y="516"/>
                </a:lnTo>
                <a:lnTo>
                  <a:pt x="2362" y="518"/>
                </a:lnTo>
                <a:lnTo>
                  <a:pt x="2355" y="528"/>
                </a:lnTo>
                <a:lnTo>
                  <a:pt x="2353" y="524"/>
                </a:lnTo>
                <a:lnTo>
                  <a:pt x="2353" y="520"/>
                </a:lnTo>
                <a:lnTo>
                  <a:pt x="2355" y="520"/>
                </a:lnTo>
                <a:lnTo>
                  <a:pt x="2355" y="516"/>
                </a:lnTo>
                <a:lnTo>
                  <a:pt x="2358" y="516"/>
                </a:lnTo>
                <a:lnTo>
                  <a:pt x="2358" y="513"/>
                </a:lnTo>
                <a:lnTo>
                  <a:pt x="2355" y="513"/>
                </a:lnTo>
                <a:lnTo>
                  <a:pt x="2353" y="518"/>
                </a:lnTo>
                <a:lnTo>
                  <a:pt x="2345" y="518"/>
                </a:lnTo>
                <a:lnTo>
                  <a:pt x="2347" y="511"/>
                </a:lnTo>
                <a:lnTo>
                  <a:pt x="2351" y="503"/>
                </a:lnTo>
                <a:lnTo>
                  <a:pt x="2353" y="503"/>
                </a:lnTo>
                <a:lnTo>
                  <a:pt x="2355" y="503"/>
                </a:lnTo>
                <a:lnTo>
                  <a:pt x="2355" y="491"/>
                </a:lnTo>
                <a:lnTo>
                  <a:pt x="2345" y="499"/>
                </a:lnTo>
                <a:lnTo>
                  <a:pt x="2341" y="499"/>
                </a:lnTo>
                <a:lnTo>
                  <a:pt x="2337" y="497"/>
                </a:lnTo>
                <a:lnTo>
                  <a:pt x="2333" y="491"/>
                </a:lnTo>
                <a:lnTo>
                  <a:pt x="2325" y="491"/>
                </a:lnTo>
                <a:lnTo>
                  <a:pt x="2321" y="493"/>
                </a:lnTo>
                <a:lnTo>
                  <a:pt x="2309" y="493"/>
                </a:lnTo>
                <a:lnTo>
                  <a:pt x="2303" y="497"/>
                </a:lnTo>
                <a:lnTo>
                  <a:pt x="2299" y="499"/>
                </a:lnTo>
                <a:lnTo>
                  <a:pt x="2297" y="501"/>
                </a:lnTo>
                <a:lnTo>
                  <a:pt x="2295" y="499"/>
                </a:lnTo>
                <a:lnTo>
                  <a:pt x="2293" y="499"/>
                </a:lnTo>
                <a:lnTo>
                  <a:pt x="2293" y="503"/>
                </a:lnTo>
                <a:lnTo>
                  <a:pt x="2289" y="509"/>
                </a:lnTo>
                <a:lnTo>
                  <a:pt x="2286" y="511"/>
                </a:lnTo>
                <a:lnTo>
                  <a:pt x="2282" y="511"/>
                </a:lnTo>
                <a:lnTo>
                  <a:pt x="2282" y="513"/>
                </a:lnTo>
                <a:lnTo>
                  <a:pt x="2286" y="518"/>
                </a:lnTo>
                <a:lnTo>
                  <a:pt x="2280" y="518"/>
                </a:lnTo>
                <a:lnTo>
                  <a:pt x="2280" y="522"/>
                </a:lnTo>
                <a:lnTo>
                  <a:pt x="2276" y="522"/>
                </a:lnTo>
                <a:lnTo>
                  <a:pt x="2272" y="522"/>
                </a:lnTo>
                <a:lnTo>
                  <a:pt x="2268" y="528"/>
                </a:lnTo>
                <a:lnTo>
                  <a:pt x="2260" y="530"/>
                </a:lnTo>
                <a:lnTo>
                  <a:pt x="2258" y="532"/>
                </a:lnTo>
                <a:lnTo>
                  <a:pt x="2258" y="534"/>
                </a:lnTo>
                <a:lnTo>
                  <a:pt x="2254" y="542"/>
                </a:lnTo>
                <a:lnTo>
                  <a:pt x="2250" y="542"/>
                </a:lnTo>
                <a:lnTo>
                  <a:pt x="2250" y="544"/>
                </a:lnTo>
                <a:lnTo>
                  <a:pt x="2250" y="550"/>
                </a:lnTo>
                <a:lnTo>
                  <a:pt x="2248" y="558"/>
                </a:lnTo>
                <a:lnTo>
                  <a:pt x="2250" y="558"/>
                </a:lnTo>
                <a:lnTo>
                  <a:pt x="2252" y="560"/>
                </a:lnTo>
                <a:lnTo>
                  <a:pt x="2258" y="554"/>
                </a:lnTo>
                <a:lnTo>
                  <a:pt x="2266" y="558"/>
                </a:lnTo>
                <a:lnTo>
                  <a:pt x="2268" y="558"/>
                </a:lnTo>
                <a:lnTo>
                  <a:pt x="2268" y="564"/>
                </a:lnTo>
                <a:lnTo>
                  <a:pt x="2258" y="568"/>
                </a:lnTo>
                <a:lnTo>
                  <a:pt x="2250" y="570"/>
                </a:lnTo>
                <a:lnTo>
                  <a:pt x="2250" y="568"/>
                </a:lnTo>
                <a:lnTo>
                  <a:pt x="2248" y="564"/>
                </a:lnTo>
                <a:lnTo>
                  <a:pt x="2244" y="564"/>
                </a:lnTo>
                <a:lnTo>
                  <a:pt x="2242" y="568"/>
                </a:lnTo>
                <a:lnTo>
                  <a:pt x="2238" y="570"/>
                </a:lnTo>
                <a:lnTo>
                  <a:pt x="2234" y="574"/>
                </a:lnTo>
                <a:lnTo>
                  <a:pt x="2224" y="570"/>
                </a:lnTo>
                <a:lnTo>
                  <a:pt x="2223" y="578"/>
                </a:lnTo>
                <a:lnTo>
                  <a:pt x="2213" y="578"/>
                </a:lnTo>
                <a:lnTo>
                  <a:pt x="2207" y="578"/>
                </a:lnTo>
                <a:lnTo>
                  <a:pt x="2205" y="572"/>
                </a:lnTo>
                <a:lnTo>
                  <a:pt x="2203" y="564"/>
                </a:lnTo>
                <a:lnTo>
                  <a:pt x="2213" y="564"/>
                </a:lnTo>
                <a:lnTo>
                  <a:pt x="2221" y="564"/>
                </a:lnTo>
                <a:lnTo>
                  <a:pt x="2223" y="560"/>
                </a:lnTo>
                <a:lnTo>
                  <a:pt x="2217" y="558"/>
                </a:lnTo>
                <a:lnTo>
                  <a:pt x="2213" y="552"/>
                </a:lnTo>
                <a:lnTo>
                  <a:pt x="2211" y="548"/>
                </a:lnTo>
                <a:lnTo>
                  <a:pt x="2203" y="550"/>
                </a:lnTo>
                <a:lnTo>
                  <a:pt x="2203" y="552"/>
                </a:lnTo>
                <a:lnTo>
                  <a:pt x="2201" y="554"/>
                </a:lnTo>
                <a:lnTo>
                  <a:pt x="2197" y="552"/>
                </a:lnTo>
                <a:lnTo>
                  <a:pt x="2195" y="552"/>
                </a:lnTo>
                <a:lnTo>
                  <a:pt x="2195" y="550"/>
                </a:lnTo>
                <a:lnTo>
                  <a:pt x="2189" y="550"/>
                </a:lnTo>
                <a:lnTo>
                  <a:pt x="2183" y="552"/>
                </a:lnTo>
                <a:lnTo>
                  <a:pt x="2175" y="548"/>
                </a:lnTo>
                <a:lnTo>
                  <a:pt x="2169" y="548"/>
                </a:lnTo>
                <a:lnTo>
                  <a:pt x="2165" y="550"/>
                </a:lnTo>
                <a:lnTo>
                  <a:pt x="2165" y="552"/>
                </a:lnTo>
                <a:lnTo>
                  <a:pt x="2167" y="558"/>
                </a:lnTo>
                <a:lnTo>
                  <a:pt x="2165" y="558"/>
                </a:lnTo>
                <a:lnTo>
                  <a:pt x="2165" y="560"/>
                </a:lnTo>
                <a:lnTo>
                  <a:pt x="2167" y="560"/>
                </a:lnTo>
                <a:lnTo>
                  <a:pt x="2167" y="562"/>
                </a:lnTo>
                <a:lnTo>
                  <a:pt x="2165" y="564"/>
                </a:lnTo>
                <a:lnTo>
                  <a:pt x="2163" y="564"/>
                </a:lnTo>
                <a:lnTo>
                  <a:pt x="2159" y="564"/>
                </a:lnTo>
                <a:lnTo>
                  <a:pt x="2159" y="562"/>
                </a:lnTo>
                <a:lnTo>
                  <a:pt x="2158" y="560"/>
                </a:lnTo>
                <a:lnTo>
                  <a:pt x="2156" y="560"/>
                </a:lnTo>
                <a:lnTo>
                  <a:pt x="2152" y="560"/>
                </a:lnTo>
                <a:lnTo>
                  <a:pt x="2148" y="562"/>
                </a:lnTo>
                <a:lnTo>
                  <a:pt x="2138" y="562"/>
                </a:lnTo>
                <a:lnTo>
                  <a:pt x="2130" y="558"/>
                </a:lnTo>
                <a:lnTo>
                  <a:pt x="2130" y="554"/>
                </a:lnTo>
                <a:lnTo>
                  <a:pt x="2126" y="554"/>
                </a:lnTo>
                <a:lnTo>
                  <a:pt x="2122" y="562"/>
                </a:lnTo>
                <a:lnTo>
                  <a:pt x="2120" y="564"/>
                </a:lnTo>
                <a:lnTo>
                  <a:pt x="2114" y="564"/>
                </a:lnTo>
                <a:lnTo>
                  <a:pt x="2114" y="562"/>
                </a:lnTo>
                <a:lnTo>
                  <a:pt x="2114" y="554"/>
                </a:lnTo>
                <a:lnTo>
                  <a:pt x="2104" y="552"/>
                </a:lnTo>
                <a:lnTo>
                  <a:pt x="2094" y="550"/>
                </a:lnTo>
                <a:lnTo>
                  <a:pt x="2071" y="554"/>
                </a:lnTo>
                <a:lnTo>
                  <a:pt x="2073" y="550"/>
                </a:lnTo>
                <a:lnTo>
                  <a:pt x="2071" y="548"/>
                </a:lnTo>
                <a:lnTo>
                  <a:pt x="2071" y="550"/>
                </a:lnTo>
                <a:lnTo>
                  <a:pt x="2065" y="548"/>
                </a:lnTo>
                <a:lnTo>
                  <a:pt x="2063" y="548"/>
                </a:lnTo>
                <a:lnTo>
                  <a:pt x="2063" y="554"/>
                </a:lnTo>
                <a:lnTo>
                  <a:pt x="2057" y="554"/>
                </a:lnTo>
                <a:lnTo>
                  <a:pt x="2053" y="558"/>
                </a:lnTo>
                <a:lnTo>
                  <a:pt x="2049" y="560"/>
                </a:lnTo>
                <a:lnTo>
                  <a:pt x="2045" y="564"/>
                </a:lnTo>
                <a:lnTo>
                  <a:pt x="2043" y="562"/>
                </a:lnTo>
                <a:lnTo>
                  <a:pt x="2039" y="562"/>
                </a:lnTo>
                <a:lnTo>
                  <a:pt x="2039" y="564"/>
                </a:lnTo>
                <a:lnTo>
                  <a:pt x="2039" y="570"/>
                </a:lnTo>
                <a:lnTo>
                  <a:pt x="2037" y="572"/>
                </a:lnTo>
                <a:lnTo>
                  <a:pt x="2033" y="574"/>
                </a:lnTo>
                <a:lnTo>
                  <a:pt x="2027" y="587"/>
                </a:lnTo>
                <a:lnTo>
                  <a:pt x="2022" y="601"/>
                </a:lnTo>
                <a:lnTo>
                  <a:pt x="2012" y="605"/>
                </a:lnTo>
                <a:lnTo>
                  <a:pt x="2010" y="609"/>
                </a:lnTo>
                <a:lnTo>
                  <a:pt x="2010" y="611"/>
                </a:lnTo>
                <a:lnTo>
                  <a:pt x="2008" y="611"/>
                </a:lnTo>
                <a:lnTo>
                  <a:pt x="2002" y="617"/>
                </a:lnTo>
                <a:lnTo>
                  <a:pt x="1996" y="619"/>
                </a:lnTo>
                <a:lnTo>
                  <a:pt x="1996" y="621"/>
                </a:lnTo>
                <a:lnTo>
                  <a:pt x="1992" y="621"/>
                </a:lnTo>
                <a:lnTo>
                  <a:pt x="1990" y="627"/>
                </a:lnTo>
                <a:lnTo>
                  <a:pt x="1988" y="629"/>
                </a:lnTo>
                <a:lnTo>
                  <a:pt x="1984" y="629"/>
                </a:lnTo>
                <a:lnTo>
                  <a:pt x="1984" y="627"/>
                </a:lnTo>
                <a:lnTo>
                  <a:pt x="1982" y="629"/>
                </a:lnTo>
                <a:lnTo>
                  <a:pt x="1982" y="631"/>
                </a:lnTo>
                <a:lnTo>
                  <a:pt x="1982" y="635"/>
                </a:lnTo>
                <a:lnTo>
                  <a:pt x="1980" y="639"/>
                </a:lnTo>
                <a:lnTo>
                  <a:pt x="1980" y="646"/>
                </a:lnTo>
                <a:lnTo>
                  <a:pt x="1974" y="648"/>
                </a:lnTo>
                <a:lnTo>
                  <a:pt x="1970" y="650"/>
                </a:lnTo>
                <a:lnTo>
                  <a:pt x="1970" y="654"/>
                </a:lnTo>
                <a:lnTo>
                  <a:pt x="1970" y="656"/>
                </a:lnTo>
                <a:lnTo>
                  <a:pt x="1964" y="658"/>
                </a:lnTo>
                <a:lnTo>
                  <a:pt x="1960" y="664"/>
                </a:lnTo>
                <a:lnTo>
                  <a:pt x="1955" y="668"/>
                </a:lnTo>
                <a:lnTo>
                  <a:pt x="1951" y="670"/>
                </a:lnTo>
                <a:lnTo>
                  <a:pt x="1945" y="676"/>
                </a:lnTo>
                <a:lnTo>
                  <a:pt x="1943" y="680"/>
                </a:lnTo>
                <a:lnTo>
                  <a:pt x="1937" y="684"/>
                </a:lnTo>
                <a:lnTo>
                  <a:pt x="1933" y="688"/>
                </a:lnTo>
                <a:lnTo>
                  <a:pt x="1929" y="698"/>
                </a:lnTo>
                <a:lnTo>
                  <a:pt x="1943" y="698"/>
                </a:lnTo>
                <a:lnTo>
                  <a:pt x="1955" y="698"/>
                </a:lnTo>
                <a:lnTo>
                  <a:pt x="1955" y="723"/>
                </a:lnTo>
                <a:lnTo>
                  <a:pt x="1960" y="723"/>
                </a:lnTo>
                <a:lnTo>
                  <a:pt x="1962" y="713"/>
                </a:lnTo>
                <a:lnTo>
                  <a:pt x="1968" y="717"/>
                </a:lnTo>
                <a:lnTo>
                  <a:pt x="1970" y="719"/>
                </a:lnTo>
                <a:lnTo>
                  <a:pt x="1964" y="729"/>
                </a:lnTo>
                <a:lnTo>
                  <a:pt x="1970" y="729"/>
                </a:lnTo>
                <a:lnTo>
                  <a:pt x="1974" y="725"/>
                </a:lnTo>
                <a:lnTo>
                  <a:pt x="1978" y="719"/>
                </a:lnTo>
                <a:lnTo>
                  <a:pt x="1984" y="723"/>
                </a:lnTo>
                <a:lnTo>
                  <a:pt x="1984" y="710"/>
                </a:lnTo>
                <a:lnTo>
                  <a:pt x="1992" y="713"/>
                </a:lnTo>
                <a:lnTo>
                  <a:pt x="2000" y="713"/>
                </a:lnTo>
                <a:lnTo>
                  <a:pt x="2002" y="717"/>
                </a:lnTo>
                <a:lnTo>
                  <a:pt x="2012" y="719"/>
                </a:lnTo>
                <a:lnTo>
                  <a:pt x="2012" y="723"/>
                </a:lnTo>
                <a:lnTo>
                  <a:pt x="2012" y="727"/>
                </a:lnTo>
                <a:lnTo>
                  <a:pt x="2022" y="735"/>
                </a:lnTo>
                <a:lnTo>
                  <a:pt x="2026" y="733"/>
                </a:lnTo>
                <a:lnTo>
                  <a:pt x="2026" y="737"/>
                </a:lnTo>
                <a:lnTo>
                  <a:pt x="2035" y="739"/>
                </a:lnTo>
                <a:lnTo>
                  <a:pt x="2037" y="737"/>
                </a:lnTo>
                <a:lnTo>
                  <a:pt x="2037" y="745"/>
                </a:lnTo>
                <a:lnTo>
                  <a:pt x="2029" y="743"/>
                </a:lnTo>
                <a:lnTo>
                  <a:pt x="2027" y="743"/>
                </a:lnTo>
                <a:lnTo>
                  <a:pt x="2026" y="743"/>
                </a:lnTo>
                <a:lnTo>
                  <a:pt x="2022" y="753"/>
                </a:lnTo>
                <a:lnTo>
                  <a:pt x="2026" y="755"/>
                </a:lnTo>
                <a:lnTo>
                  <a:pt x="2026" y="759"/>
                </a:lnTo>
                <a:lnTo>
                  <a:pt x="2026" y="757"/>
                </a:lnTo>
                <a:lnTo>
                  <a:pt x="2026" y="759"/>
                </a:lnTo>
                <a:lnTo>
                  <a:pt x="2026" y="763"/>
                </a:lnTo>
                <a:lnTo>
                  <a:pt x="2027" y="763"/>
                </a:lnTo>
                <a:lnTo>
                  <a:pt x="2027" y="765"/>
                </a:lnTo>
                <a:lnTo>
                  <a:pt x="2026" y="767"/>
                </a:lnTo>
                <a:lnTo>
                  <a:pt x="2026" y="773"/>
                </a:lnTo>
                <a:lnTo>
                  <a:pt x="2020" y="777"/>
                </a:lnTo>
                <a:lnTo>
                  <a:pt x="2016" y="782"/>
                </a:lnTo>
                <a:lnTo>
                  <a:pt x="2018" y="788"/>
                </a:lnTo>
                <a:lnTo>
                  <a:pt x="2016" y="794"/>
                </a:lnTo>
                <a:lnTo>
                  <a:pt x="2016" y="798"/>
                </a:lnTo>
                <a:lnTo>
                  <a:pt x="2018" y="798"/>
                </a:lnTo>
                <a:lnTo>
                  <a:pt x="2016" y="808"/>
                </a:lnTo>
                <a:lnTo>
                  <a:pt x="2018" y="812"/>
                </a:lnTo>
                <a:lnTo>
                  <a:pt x="2018" y="818"/>
                </a:lnTo>
                <a:lnTo>
                  <a:pt x="2016" y="824"/>
                </a:lnTo>
                <a:lnTo>
                  <a:pt x="2012" y="830"/>
                </a:lnTo>
                <a:lnTo>
                  <a:pt x="2012" y="832"/>
                </a:lnTo>
                <a:lnTo>
                  <a:pt x="2016" y="834"/>
                </a:lnTo>
                <a:lnTo>
                  <a:pt x="2012" y="836"/>
                </a:lnTo>
                <a:lnTo>
                  <a:pt x="2010" y="842"/>
                </a:lnTo>
                <a:lnTo>
                  <a:pt x="2010" y="845"/>
                </a:lnTo>
                <a:lnTo>
                  <a:pt x="2008" y="849"/>
                </a:lnTo>
                <a:lnTo>
                  <a:pt x="2002" y="853"/>
                </a:lnTo>
                <a:lnTo>
                  <a:pt x="1996" y="859"/>
                </a:lnTo>
                <a:lnTo>
                  <a:pt x="1996" y="863"/>
                </a:lnTo>
                <a:lnTo>
                  <a:pt x="1992" y="869"/>
                </a:lnTo>
                <a:lnTo>
                  <a:pt x="1992" y="871"/>
                </a:lnTo>
                <a:lnTo>
                  <a:pt x="1990" y="871"/>
                </a:lnTo>
                <a:lnTo>
                  <a:pt x="1984" y="879"/>
                </a:lnTo>
                <a:lnTo>
                  <a:pt x="1980" y="885"/>
                </a:lnTo>
                <a:lnTo>
                  <a:pt x="1980" y="889"/>
                </a:lnTo>
                <a:lnTo>
                  <a:pt x="1982" y="891"/>
                </a:lnTo>
                <a:lnTo>
                  <a:pt x="1974" y="905"/>
                </a:lnTo>
                <a:lnTo>
                  <a:pt x="1968" y="910"/>
                </a:lnTo>
                <a:lnTo>
                  <a:pt x="1964" y="918"/>
                </a:lnTo>
                <a:lnTo>
                  <a:pt x="1957" y="918"/>
                </a:lnTo>
                <a:lnTo>
                  <a:pt x="1947" y="930"/>
                </a:lnTo>
                <a:lnTo>
                  <a:pt x="1945" y="938"/>
                </a:lnTo>
                <a:lnTo>
                  <a:pt x="1943" y="940"/>
                </a:lnTo>
                <a:lnTo>
                  <a:pt x="1941" y="940"/>
                </a:lnTo>
                <a:lnTo>
                  <a:pt x="1941" y="944"/>
                </a:lnTo>
                <a:lnTo>
                  <a:pt x="1935" y="948"/>
                </a:lnTo>
                <a:lnTo>
                  <a:pt x="1935" y="952"/>
                </a:lnTo>
                <a:lnTo>
                  <a:pt x="1933" y="960"/>
                </a:lnTo>
                <a:lnTo>
                  <a:pt x="1927" y="960"/>
                </a:lnTo>
                <a:lnTo>
                  <a:pt x="1925" y="964"/>
                </a:lnTo>
                <a:lnTo>
                  <a:pt x="1915" y="974"/>
                </a:lnTo>
                <a:lnTo>
                  <a:pt x="1907" y="983"/>
                </a:lnTo>
                <a:lnTo>
                  <a:pt x="1905" y="987"/>
                </a:lnTo>
                <a:lnTo>
                  <a:pt x="1903" y="983"/>
                </a:lnTo>
                <a:lnTo>
                  <a:pt x="1897" y="981"/>
                </a:lnTo>
                <a:lnTo>
                  <a:pt x="1892" y="981"/>
                </a:lnTo>
                <a:lnTo>
                  <a:pt x="1890" y="977"/>
                </a:lnTo>
                <a:lnTo>
                  <a:pt x="1888" y="977"/>
                </a:lnTo>
                <a:lnTo>
                  <a:pt x="1886" y="972"/>
                </a:lnTo>
                <a:lnTo>
                  <a:pt x="1888" y="964"/>
                </a:lnTo>
                <a:lnTo>
                  <a:pt x="1882" y="968"/>
                </a:lnTo>
                <a:lnTo>
                  <a:pt x="1880" y="968"/>
                </a:lnTo>
                <a:lnTo>
                  <a:pt x="1878" y="968"/>
                </a:lnTo>
                <a:lnTo>
                  <a:pt x="1878" y="964"/>
                </a:lnTo>
                <a:lnTo>
                  <a:pt x="1878" y="962"/>
                </a:lnTo>
                <a:lnTo>
                  <a:pt x="1872" y="962"/>
                </a:lnTo>
                <a:lnTo>
                  <a:pt x="1870" y="970"/>
                </a:lnTo>
                <a:lnTo>
                  <a:pt x="1866" y="974"/>
                </a:lnTo>
                <a:lnTo>
                  <a:pt x="1862" y="974"/>
                </a:lnTo>
                <a:lnTo>
                  <a:pt x="1860" y="981"/>
                </a:lnTo>
                <a:lnTo>
                  <a:pt x="1854" y="981"/>
                </a:lnTo>
                <a:lnTo>
                  <a:pt x="1854" y="979"/>
                </a:lnTo>
                <a:lnTo>
                  <a:pt x="1858" y="974"/>
                </a:lnTo>
                <a:lnTo>
                  <a:pt x="1858" y="968"/>
                </a:lnTo>
                <a:lnTo>
                  <a:pt x="1860" y="964"/>
                </a:lnTo>
                <a:lnTo>
                  <a:pt x="1862" y="958"/>
                </a:lnTo>
                <a:lnTo>
                  <a:pt x="1860" y="944"/>
                </a:lnTo>
                <a:lnTo>
                  <a:pt x="1862" y="938"/>
                </a:lnTo>
                <a:lnTo>
                  <a:pt x="1862" y="930"/>
                </a:lnTo>
                <a:lnTo>
                  <a:pt x="1868" y="924"/>
                </a:lnTo>
                <a:lnTo>
                  <a:pt x="1872" y="922"/>
                </a:lnTo>
                <a:lnTo>
                  <a:pt x="1878" y="924"/>
                </a:lnTo>
                <a:lnTo>
                  <a:pt x="1876" y="930"/>
                </a:lnTo>
                <a:lnTo>
                  <a:pt x="1872" y="932"/>
                </a:lnTo>
                <a:lnTo>
                  <a:pt x="1876" y="938"/>
                </a:lnTo>
                <a:lnTo>
                  <a:pt x="1878" y="940"/>
                </a:lnTo>
                <a:lnTo>
                  <a:pt x="1882" y="940"/>
                </a:lnTo>
                <a:lnTo>
                  <a:pt x="1882" y="924"/>
                </a:lnTo>
                <a:lnTo>
                  <a:pt x="1888" y="920"/>
                </a:lnTo>
                <a:lnTo>
                  <a:pt x="1895" y="914"/>
                </a:lnTo>
                <a:lnTo>
                  <a:pt x="1897" y="910"/>
                </a:lnTo>
                <a:lnTo>
                  <a:pt x="1903" y="909"/>
                </a:lnTo>
                <a:lnTo>
                  <a:pt x="1907" y="901"/>
                </a:lnTo>
                <a:lnTo>
                  <a:pt x="1913" y="893"/>
                </a:lnTo>
                <a:lnTo>
                  <a:pt x="1915" y="881"/>
                </a:lnTo>
                <a:lnTo>
                  <a:pt x="1915" y="873"/>
                </a:lnTo>
                <a:lnTo>
                  <a:pt x="1919" y="871"/>
                </a:lnTo>
                <a:lnTo>
                  <a:pt x="1919" y="861"/>
                </a:lnTo>
                <a:lnTo>
                  <a:pt x="1915" y="855"/>
                </a:lnTo>
                <a:lnTo>
                  <a:pt x="1915" y="851"/>
                </a:lnTo>
                <a:lnTo>
                  <a:pt x="1919" y="842"/>
                </a:lnTo>
                <a:lnTo>
                  <a:pt x="1909" y="843"/>
                </a:lnTo>
                <a:lnTo>
                  <a:pt x="1907" y="849"/>
                </a:lnTo>
                <a:lnTo>
                  <a:pt x="1899" y="851"/>
                </a:lnTo>
                <a:lnTo>
                  <a:pt x="1895" y="851"/>
                </a:lnTo>
                <a:lnTo>
                  <a:pt x="1888" y="855"/>
                </a:lnTo>
                <a:lnTo>
                  <a:pt x="1882" y="861"/>
                </a:lnTo>
                <a:lnTo>
                  <a:pt x="1876" y="863"/>
                </a:lnTo>
                <a:lnTo>
                  <a:pt x="1870" y="865"/>
                </a:lnTo>
                <a:lnTo>
                  <a:pt x="1862" y="861"/>
                </a:lnTo>
                <a:lnTo>
                  <a:pt x="1854" y="859"/>
                </a:lnTo>
                <a:lnTo>
                  <a:pt x="1852" y="851"/>
                </a:lnTo>
                <a:lnTo>
                  <a:pt x="1852" y="843"/>
                </a:lnTo>
                <a:lnTo>
                  <a:pt x="1850" y="836"/>
                </a:lnTo>
                <a:lnTo>
                  <a:pt x="1842" y="830"/>
                </a:lnTo>
                <a:lnTo>
                  <a:pt x="1840" y="822"/>
                </a:lnTo>
                <a:lnTo>
                  <a:pt x="1838" y="814"/>
                </a:lnTo>
                <a:lnTo>
                  <a:pt x="1832" y="808"/>
                </a:lnTo>
                <a:lnTo>
                  <a:pt x="1823" y="806"/>
                </a:lnTo>
                <a:lnTo>
                  <a:pt x="1815" y="804"/>
                </a:lnTo>
                <a:lnTo>
                  <a:pt x="1807" y="804"/>
                </a:lnTo>
                <a:lnTo>
                  <a:pt x="1803" y="798"/>
                </a:lnTo>
                <a:lnTo>
                  <a:pt x="1797" y="788"/>
                </a:lnTo>
                <a:lnTo>
                  <a:pt x="1791" y="777"/>
                </a:lnTo>
                <a:lnTo>
                  <a:pt x="1787" y="767"/>
                </a:lnTo>
                <a:lnTo>
                  <a:pt x="1787" y="759"/>
                </a:lnTo>
                <a:lnTo>
                  <a:pt x="1779" y="753"/>
                </a:lnTo>
                <a:lnTo>
                  <a:pt x="1777" y="745"/>
                </a:lnTo>
                <a:lnTo>
                  <a:pt x="1767" y="737"/>
                </a:lnTo>
                <a:lnTo>
                  <a:pt x="1756" y="737"/>
                </a:lnTo>
                <a:lnTo>
                  <a:pt x="1750" y="729"/>
                </a:lnTo>
                <a:lnTo>
                  <a:pt x="1742" y="725"/>
                </a:lnTo>
                <a:lnTo>
                  <a:pt x="1736" y="719"/>
                </a:lnTo>
                <a:lnTo>
                  <a:pt x="1724" y="717"/>
                </a:lnTo>
                <a:lnTo>
                  <a:pt x="1720" y="719"/>
                </a:lnTo>
                <a:lnTo>
                  <a:pt x="1712" y="723"/>
                </a:lnTo>
                <a:lnTo>
                  <a:pt x="1702" y="723"/>
                </a:lnTo>
                <a:lnTo>
                  <a:pt x="1695" y="727"/>
                </a:lnTo>
                <a:lnTo>
                  <a:pt x="1687" y="735"/>
                </a:lnTo>
                <a:lnTo>
                  <a:pt x="1683" y="743"/>
                </a:lnTo>
                <a:lnTo>
                  <a:pt x="1681" y="745"/>
                </a:lnTo>
                <a:lnTo>
                  <a:pt x="1677" y="749"/>
                </a:lnTo>
                <a:lnTo>
                  <a:pt x="1685" y="747"/>
                </a:lnTo>
                <a:lnTo>
                  <a:pt x="1685" y="757"/>
                </a:lnTo>
                <a:lnTo>
                  <a:pt x="1685" y="765"/>
                </a:lnTo>
                <a:lnTo>
                  <a:pt x="1681" y="769"/>
                </a:lnTo>
                <a:lnTo>
                  <a:pt x="1683" y="777"/>
                </a:lnTo>
                <a:lnTo>
                  <a:pt x="1675" y="786"/>
                </a:lnTo>
                <a:lnTo>
                  <a:pt x="1671" y="794"/>
                </a:lnTo>
                <a:lnTo>
                  <a:pt x="1665" y="798"/>
                </a:lnTo>
                <a:lnTo>
                  <a:pt x="1663" y="802"/>
                </a:lnTo>
                <a:lnTo>
                  <a:pt x="1663" y="804"/>
                </a:lnTo>
                <a:lnTo>
                  <a:pt x="1665" y="806"/>
                </a:lnTo>
                <a:lnTo>
                  <a:pt x="1663" y="808"/>
                </a:lnTo>
                <a:lnTo>
                  <a:pt x="1657" y="812"/>
                </a:lnTo>
                <a:lnTo>
                  <a:pt x="1653" y="814"/>
                </a:lnTo>
                <a:lnTo>
                  <a:pt x="1639" y="822"/>
                </a:lnTo>
                <a:lnTo>
                  <a:pt x="1633" y="816"/>
                </a:lnTo>
                <a:lnTo>
                  <a:pt x="1622" y="812"/>
                </a:lnTo>
                <a:lnTo>
                  <a:pt x="1616" y="814"/>
                </a:lnTo>
                <a:lnTo>
                  <a:pt x="1602" y="812"/>
                </a:lnTo>
                <a:lnTo>
                  <a:pt x="1596" y="812"/>
                </a:lnTo>
                <a:lnTo>
                  <a:pt x="1582" y="804"/>
                </a:lnTo>
                <a:lnTo>
                  <a:pt x="1578" y="806"/>
                </a:lnTo>
                <a:lnTo>
                  <a:pt x="1563" y="816"/>
                </a:lnTo>
                <a:lnTo>
                  <a:pt x="1547" y="818"/>
                </a:lnTo>
                <a:lnTo>
                  <a:pt x="1541" y="824"/>
                </a:lnTo>
                <a:lnTo>
                  <a:pt x="1527" y="826"/>
                </a:lnTo>
                <a:lnTo>
                  <a:pt x="1515" y="824"/>
                </a:lnTo>
                <a:lnTo>
                  <a:pt x="1507" y="822"/>
                </a:lnTo>
                <a:lnTo>
                  <a:pt x="1499" y="824"/>
                </a:lnTo>
                <a:lnTo>
                  <a:pt x="1492" y="824"/>
                </a:lnTo>
                <a:lnTo>
                  <a:pt x="1486" y="818"/>
                </a:lnTo>
                <a:lnTo>
                  <a:pt x="1478" y="818"/>
                </a:lnTo>
                <a:lnTo>
                  <a:pt x="1470" y="814"/>
                </a:lnTo>
                <a:lnTo>
                  <a:pt x="1470" y="806"/>
                </a:lnTo>
                <a:lnTo>
                  <a:pt x="1462" y="806"/>
                </a:lnTo>
                <a:lnTo>
                  <a:pt x="1448" y="802"/>
                </a:lnTo>
                <a:lnTo>
                  <a:pt x="1438" y="798"/>
                </a:lnTo>
                <a:lnTo>
                  <a:pt x="1431" y="804"/>
                </a:lnTo>
                <a:lnTo>
                  <a:pt x="1423" y="806"/>
                </a:lnTo>
                <a:lnTo>
                  <a:pt x="1415" y="806"/>
                </a:lnTo>
                <a:lnTo>
                  <a:pt x="1407" y="806"/>
                </a:lnTo>
                <a:lnTo>
                  <a:pt x="1395" y="798"/>
                </a:lnTo>
                <a:lnTo>
                  <a:pt x="1389" y="796"/>
                </a:lnTo>
                <a:lnTo>
                  <a:pt x="1385" y="784"/>
                </a:lnTo>
                <a:lnTo>
                  <a:pt x="1375" y="777"/>
                </a:lnTo>
                <a:lnTo>
                  <a:pt x="1360" y="765"/>
                </a:lnTo>
                <a:lnTo>
                  <a:pt x="1348" y="763"/>
                </a:lnTo>
                <a:lnTo>
                  <a:pt x="1342" y="757"/>
                </a:lnTo>
                <a:lnTo>
                  <a:pt x="1330" y="757"/>
                </a:lnTo>
                <a:lnTo>
                  <a:pt x="1322" y="755"/>
                </a:lnTo>
                <a:lnTo>
                  <a:pt x="1310" y="755"/>
                </a:lnTo>
                <a:lnTo>
                  <a:pt x="1308" y="759"/>
                </a:lnTo>
                <a:lnTo>
                  <a:pt x="1302" y="767"/>
                </a:lnTo>
                <a:lnTo>
                  <a:pt x="1301" y="775"/>
                </a:lnTo>
                <a:lnTo>
                  <a:pt x="1308" y="778"/>
                </a:lnTo>
                <a:lnTo>
                  <a:pt x="1312" y="786"/>
                </a:lnTo>
                <a:lnTo>
                  <a:pt x="1314" y="796"/>
                </a:lnTo>
                <a:lnTo>
                  <a:pt x="1310" y="802"/>
                </a:lnTo>
                <a:lnTo>
                  <a:pt x="1299" y="802"/>
                </a:lnTo>
                <a:lnTo>
                  <a:pt x="1283" y="802"/>
                </a:lnTo>
                <a:lnTo>
                  <a:pt x="1271" y="802"/>
                </a:lnTo>
                <a:lnTo>
                  <a:pt x="1261" y="798"/>
                </a:lnTo>
                <a:lnTo>
                  <a:pt x="1249" y="794"/>
                </a:lnTo>
                <a:lnTo>
                  <a:pt x="1237" y="788"/>
                </a:lnTo>
                <a:lnTo>
                  <a:pt x="1228" y="792"/>
                </a:lnTo>
                <a:lnTo>
                  <a:pt x="1226" y="786"/>
                </a:lnTo>
                <a:lnTo>
                  <a:pt x="1216" y="786"/>
                </a:lnTo>
                <a:lnTo>
                  <a:pt x="1202" y="786"/>
                </a:lnTo>
                <a:lnTo>
                  <a:pt x="1198" y="792"/>
                </a:lnTo>
                <a:lnTo>
                  <a:pt x="1188" y="796"/>
                </a:lnTo>
                <a:lnTo>
                  <a:pt x="1178" y="798"/>
                </a:lnTo>
                <a:lnTo>
                  <a:pt x="1172" y="804"/>
                </a:lnTo>
                <a:lnTo>
                  <a:pt x="1169" y="808"/>
                </a:lnTo>
                <a:lnTo>
                  <a:pt x="1169" y="814"/>
                </a:lnTo>
                <a:lnTo>
                  <a:pt x="1165" y="818"/>
                </a:lnTo>
                <a:lnTo>
                  <a:pt x="1157" y="822"/>
                </a:lnTo>
                <a:lnTo>
                  <a:pt x="1151" y="824"/>
                </a:lnTo>
                <a:lnTo>
                  <a:pt x="1143" y="830"/>
                </a:lnTo>
                <a:lnTo>
                  <a:pt x="1129" y="826"/>
                </a:lnTo>
                <a:lnTo>
                  <a:pt x="1127" y="822"/>
                </a:lnTo>
                <a:lnTo>
                  <a:pt x="1119" y="816"/>
                </a:lnTo>
                <a:lnTo>
                  <a:pt x="1117" y="806"/>
                </a:lnTo>
                <a:lnTo>
                  <a:pt x="1107" y="806"/>
                </a:lnTo>
                <a:lnTo>
                  <a:pt x="1096" y="808"/>
                </a:lnTo>
                <a:lnTo>
                  <a:pt x="1076" y="818"/>
                </a:lnTo>
                <a:lnTo>
                  <a:pt x="1062" y="822"/>
                </a:lnTo>
                <a:lnTo>
                  <a:pt x="1054" y="816"/>
                </a:lnTo>
                <a:lnTo>
                  <a:pt x="1050" y="812"/>
                </a:lnTo>
                <a:lnTo>
                  <a:pt x="1048" y="798"/>
                </a:lnTo>
                <a:lnTo>
                  <a:pt x="1044" y="788"/>
                </a:lnTo>
                <a:lnTo>
                  <a:pt x="1039" y="782"/>
                </a:lnTo>
                <a:lnTo>
                  <a:pt x="1033" y="777"/>
                </a:lnTo>
                <a:lnTo>
                  <a:pt x="1027" y="775"/>
                </a:lnTo>
                <a:lnTo>
                  <a:pt x="1011" y="775"/>
                </a:lnTo>
                <a:lnTo>
                  <a:pt x="1005" y="777"/>
                </a:lnTo>
                <a:lnTo>
                  <a:pt x="995" y="778"/>
                </a:lnTo>
                <a:lnTo>
                  <a:pt x="989" y="777"/>
                </a:lnTo>
                <a:lnTo>
                  <a:pt x="987" y="773"/>
                </a:lnTo>
                <a:lnTo>
                  <a:pt x="983" y="767"/>
                </a:lnTo>
                <a:lnTo>
                  <a:pt x="975" y="747"/>
                </a:lnTo>
                <a:lnTo>
                  <a:pt x="964" y="719"/>
                </a:lnTo>
                <a:lnTo>
                  <a:pt x="950" y="700"/>
                </a:lnTo>
                <a:lnTo>
                  <a:pt x="952" y="694"/>
                </a:lnTo>
                <a:lnTo>
                  <a:pt x="950" y="690"/>
                </a:lnTo>
                <a:lnTo>
                  <a:pt x="936" y="694"/>
                </a:lnTo>
                <a:lnTo>
                  <a:pt x="922" y="698"/>
                </a:lnTo>
                <a:lnTo>
                  <a:pt x="905" y="706"/>
                </a:lnTo>
                <a:lnTo>
                  <a:pt x="893" y="710"/>
                </a:lnTo>
                <a:lnTo>
                  <a:pt x="877" y="710"/>
                </a:lnTo>
                <a:lnTo>
                  <a:pt x="877" y="708"/>
                </a:lnTo>
                <a:lnTo>
                  <a:pt x="877" y="704"/>
                </a:lnTo>
                <a:lnTo>
                  <a:pt x="875" y="700"/>
                </a:lnTo>
                <a:lnTo>
                  <a:pt x="873" y="700"/>
                </a:lnTo>
                <a:lnTo>
                  <a:pt x="865" y="704"/>
                </a:lnTo>
                <a:lnTo>
                  <a:pt x="863" y="700"/>
                </a:lnTo>
                <a:lnTo>
                  <a:pt x="853" y="694"/>
                </a:lnTo>
                <a:lnTo>
                  <a:pt x="845" y="704"/>
                </a:lnTo>
                <a:lnTo>
                  <a:pt x="838" y="706"/>
                </a:lnTo>
                <a:lnTo>
                  <a:pt x="830" y="698"/>
                </a:lnTo>
                <a:lnTo>
                  <a:pt x="826" y="696"/>
                </a:lnTo>
                <a:lnTo>
                  <a:pt x="828" y="688"/>
                </a:lnTo>
                <a:lnTo>
                  <a:pt x="828" y="684"/>
                </a:lnTo>
                <a:lnTo>
                  <a:pt x="820" y="680"/>
                </a:lnTo>
                <a:lnTo>
                  <a:pt x="818" y="676"/>
                </a:lnTo>
                <a:lnTo>
                  <a:pt x="810" y="678"/>
                </a:lnTo>
                <a:lnTo>
                  <a:pt x="798" y="680"/>
                </a:lnTo>
                <a:lnTo>
                  <a:pt x="782" y="690"/>
                </a:lnTo>
                <a:lnTo>
                  <a:pt x="778" y="690"/>
                </a:lnTo>
                <a:lnTo>
                  <a:pt x="761" y="696"/>
                </a:lnTo>
                <a:lnTo>
                  <a:pt x="745" y="694"/>
                </a:lnTo>
                <a:lnTo>
                  <a:pt x="733" y="698"/>
                </a:lnTo>
                <a:lnTo>
                  <a:pt x="717" y="700"/>
                </a:lnTo>
                <a:lnTo>
                  <a:pt x="709" y="698"/>
                </a:lnTo>
                <a:lnTo>
                  <a:pt x="700" y="696"/>
                </a:lnTo>
                <a:lnTo>
                  <a:pt x="690" y="690"/>
                </a:lnTo>
                <a:lnTo>
                  <a:pt x="682" y="696"/>
                </a:lnTo>
                <a:lnTo>
                  <a:pt x="686" y="700"/>
                </a:lnTo>
                <a:lnTo>
                  <a:pt x="686" y="710"/>
                </a:lnTo>
                <a:lnTo>
                  <a:pt x="678" y="717"/>
                </a:lnTo>
                <a:lnTo>
                  <a:pt x="678" y="727"/>
                </a:lnTo>
                <a:lnTo>
                  <a:pt x="672" y="735"/>
                </a:lnTo>
                <a:lnTo>
                  <a:pt x="672" y="743"/>
                </a:lnTo>
                <a:lnTo>
                  <a:pt x="680" y="753"/>
                </a:lnTo>
                <a:lnTo>
                  <a:pt x="682" y="757"/>
                </a:lnTo>
                <a:lnTo>
                  <a:pt x="676" y="769"/>
                </a:lnTo>
                <a:lnTo>
                  <a:pt x="682" y="775"/>
                </a:lnTo>
                <a:lnTo>
                  <a:pt x="686" y="775"/>
                </a:lnTo>
                <a:lnTo>
                  <a:pt x="692" y="782"/>
                </a:lnTo>
                <a:lnTo>
                  <a:pt x="692" y="786"/>
                </a:lnTo>
                <a:lnTo>
                  <a:pt x="690" y="788"/>
                </a:lnTo>
                <a:lnTo>
                  <a:pt x="686" y="792"/>
                </a:lnTo>
                <a:lnTo>
                  <a:pt x="678" y="792"/>
                </a:lnTo>
                <a:lnTo>
                  <a:pt x="668" y="788"/>
                </a:lnTo>
                <a:lnTo>
                  <a:pt x="666" y="784"/>
                </a:lnTo>
                <a:lnTo>
                  <a:pt x="660" y="775"/>
                </a:lnTo>
                <a:lnTo>
                  <a:pt x="658" y="775"/>
                </a:lnTo>
                <a:lnTo>
                  <a:pt x="654" y="775"/>
                </a:lnTo>
                <a:lnTo>
                  <a:pt x="652" y="777"/>
                </a:lnTo>
                <a:lnTo>
                  <a:pt x="650" y="777"/>
                </a:lnTo>
                <a:lnTo>
                  <a:pt x="648" y="775"/>
                </a:lnTo>
                <a:lnTo>
                  <a:pt x="648" y="773"/>
                </a:lnTo>
                <a:lnTo>
                  <a:pt x="643" y="773"/>
                </a:lnTo>
                <a:lnTo>
                  <a:pt x="635" y="777"/>
                </a:lnTo>
                <a:lnTo>
                  <a:pt x="631" y="782"/>
                </a:lnTo>
                <a:lnTo>
                  <a:pt x="627" y="782"/>
                </a:lnTo>
                <a:lnTo>
                  <a:pt x="623" y="782"/>
                </a:lnTo>
                <a:lnTo>
                  <a:pt x="615" y="777"/>
                </a:lnTo>
                <a:lnTo>
                  <a:pt x="611" y="777"/>
                </a:lnTo>
                <a:lnTo>
                  <a:pt x="607" y="777"/>
                </a:lnTo>
                <a:lnTo>
                  <a:pt x="605" y="778"/>
                </a:lnTo>
                <a:lnTo>
                  <a:pt x="605" y="782"/>
                </a:lnTo>
                <a:lnTo>
                  <a:pt x="605" y="784"/>
                </a:lnTo>
                <a:lnTo>
                  <a:pt x="605" y="788"/>
                </a:lnTo>
                <a:lnTo>
                  <a:pt x="595" y="786"/>
                </a:lnTo>
                <a:lnTo>
                  <a:pt x="597" y="784"/>
                </a:lnTo>
                <a:lnTo>
                  <a:pt x="599" y="782"/>
                </a:lnTo>
                <a:lnTo>
                  <a:pt x="597" y="777"/>
                </a:lnTo>
                <a:lnTo>
                  <a:pt x="597" y="775"/>
                </a:lnTo>
                <a:lnTo>
                  <a:pt x="595" y="775"/>
                </a:lnTo>
                <a:lnTo>
                  <a:pt x="587" y="775"/>
                </a:lnTo>
                <a:lnTo>
                  <a:pt x="585" y="775"/>
                </a:lnTo>
                <a:lnTo>
                  <a:pt x="583" y="769"/>
                </a:lnTo>
                <a:lnTo>
                  <a:pt x="578" y="765"/>
                </a:lnTo>
                <a:lnTo>
                  <a:pt x="572" y="763"/>
                </a:lnTo>
                <a:lnTo>
                  <a:pt x="568" y="759"/>
                </a:lnTo>
                <a:lnTo>
                  <a:pt x="562" y="759"/>
                </a:lnTo>
                <a:lnTo>
                  <a:pt x="562" y="757"/>
                </a:lnTo>
                <a:lnTo>
                  <a:pt x="562" y="753"/>
                </a:lnTo>
                <a:lnTo>
                  <a:pt x="558" y="749"/>
                </a:lnTo>
                <a:lnTo>
                  <a:pt x="552" y="747"/>
                </a:lnTo>
                <a:lnTo>
                  <a:pt x="552" y="749"/>
                </a:lnTo>
                <a:lnTo>
                  <a:pt x="552" y="753"/>
                </a:lnTo>
                <a:lnTo>
                  <a:pt x="546" y="753"/>
                </a:lnTo>
                <a:lnTo>
                  <a:pt x="546" y="747"/>
                </a:lnTo>
                <a:lnTo>
                  <a:pt x="530" y="749"/>
                </a:lnTo>
                <a:lnTo>
                  <a:pt x="532" y="753"/>
                </a:lnTo>
                <a:lnTo>
                  <a:pt x="532" y="755"/>
                </a:lnTo>
                <a:lnTo>
                  <a:pt x="520" y="769"/>
                </a:lnTo>
                <a:lnTo>
                  <a:pt x="514" y="769"/>
                </a:lnTo>
                <a:lnTo>
                  <a:pt x="509" y="769"/>
                </a:lnTo>
                <a:lnTo>
                  <a:pt x="505" y="769"/>
                </a:lnTo>
                <a:lnTo>
                  <a:pt x="503" y="769"/>
                </a:lnTo>
                <a:lnTo>
                  <a:pt x="503" y="773"/>
                </a:lnTo>
                <a:lnTo>
                  <a:pt x="501" y="775"/>
                </a:lnTo>
                <a:lnTo>
                  <a:pt x="497" y="775"/>
                </a:lnTo>
                <a:lnTo>
                  <a:pt x="495" y="778"/>
                </a:lnTo>
                <a:lnTo>
                  <a:pt x="495" y="786"/>
                </a:lnTo>
                <a:lnTo>
                  <a:pt x="495" y="788"/>
                </a:lnTo>
                <a:lnTo>
                  <a:pt x="497" y="792"/>
                </a:lnTo>
                <a:lnTo>
                  <a:pt x="503" y="796"/>
                </a:lnTo>
                <a:lnTo>
                  <a:pt x="491" y="802"/>
                </a:lnTo>
                <a:lnTo>
                  <a:pt x="485" y="788"/>
                </a:lnTo>
                <a:lnTo>
                  <a:pt x="481" y="788"/>
                </a:lnTo>
                <a:lnTo>
                  <a:pt x="477" y="796"/>
                </a:lnTo>
                <a:lnTo>
                  <a:pt x="475" y="796"/>
                </a:lnTo>
                <a:lnTo>
                  <a:pt x="473" y="798"/>
                </a:lnTo>
                <a:lnTo>
                  <a:pt x="471" y="798"/>
                </a:lnTo>
                <a:lnTo>
                  <a:pt x="471" y="806"/>
                </a:lnTo>
                <a:lnTo>
                  <a:pt x="467" y="812"/>
                </a:lnTo>
                <a:lnTo>
                  <a:pt x="465" y="816"/>
                </a:lnTo>
                <a:lnTo>
                  <a:pt x="467" y="816"/>
                </a:lnTo>
                <a:lnTo>
                  <a:pt x="471" y="818"/>
                </a:lnTo>
                <a:lnTo>
                  <a:pt x="471" y="822"/>
                </a:lnTo>
                <a:lnTo>
                  <a:pt x="467" y="824"/>
                </a:lnTo>
                <a:lnTo>
                  <a:pt x="467" y="826"/>
                </a:lnTo>
                <a:lnTo>
                  <a:pt x="459" y="836"/>
                </a:lnTo>
                <a:lnTo>
                  <a:pt x="457" y="840"/>
                </a:lnTo>
                <a:lnTo>
                  <a:pt x="459" y="842"/>
                </a:lnTo>
                <a:lnTo>
                  <a:pt x="465" y="845"/>
                </a:lnTo>
                <a:lnTo>
                  <a:pt x="467" y="849"/>
                </a:lnTo>
                <a:lnTo>
                  <a:pt x="467" y="851"/>
                </a:lnTo>
                <a:lnTo>
                  <a:pt x="467" y="859"/>
                </a:lnTo>
                <a:lnTo>
                  <a:pt x="471" y="861"/>
                </a:lnTo>
                <a:lnTo>
                  <a:pt x="473" y="861"/>
                </a:lnTo>
                <a:lnTo>
                  <a:pt x="477" y="859"/>
                </a:lnTo>
                <a:lnTo>
                  <a:pt x="483" y="873"/>
                </a:lnTo>
                <a:lnTo>
                  <a:pt x="485" y="875"/>
                </a:lnTo>
                <a:lnTo>
                  <a:pt x="483" y="881"/>
                </a:lnTo>
                <a:lnTo>
                  <a:pt x="483" y="883"/>
                </a:lnTo>
                <a:lnTo>
                  <a:pt x="485" y="889"/>
                </a:lnTo>
                <a:lnTo>
                  <a:pt x="485" y="891"/>
                </a:lnTo>
                <a:lnTo>
                  <a:pt x="485" y="895"/>
                </a:lnTo>
                <a:lnTo>
                  <a:pt x="481" y="895"/>
                </a:lnTo>
                <a:lnTo>
                  <a:pt x="481" y="893"/>
                </a:lnTo>
                <a:lnTo>
                  <a:pt x="477" y="891"/>
                </a:lnTo>
                <a:lnTo>
                  <a:pt x="477" y="893"/>
                </a:lnTo>
                <a:lnTo>
                  <a:pt x="477" y="895"/>
                </a:lnTo>
                <a:lnTo>
                  <a:pt x="483" y="895"/>
                </a:lnTo>
                <a:lnTo>
                  <a:pt x="483" y="901"/>
                </a:lnTo>
                <a:lnTo>
                  <a:pt x="477" y="905"/>
                </a:lnTo>
                <a:lnTo>
                  <a:pt x="475" y="903"/>
                </a:lnTo>
                <a:lnTo>
                  <a:pt x="477" y="901"/>
                </a:lnTo>
                <a:lnTo>
                  <a:pt x="473" y="901"/>
                </a:lnTo>
                <a:lnTo>
                  <a:pt x="473" y="895"/>
                </a:lnTo>
                <a:lnTo>
                  <a:pt x="471" y="895"/>
                </a:lnTo>
                <a:lnTo>
                  <a:pt x="471" y="899"/>
                </a:lnTo>
                <a:lnTo>
                  <a:pt x="465" y="901"/>
                </a:lnTo>
                <a:lnTo>
                  <a:pt x="463" y="901"/>
                </a:lnTo>
                <a:lnTo>
                  <a:pt x="459" y="901"/>
                </a:lnTo>
                <a:lnTo>
                  <a:pt x="459" y="903"/>
                </a:lnTo>
                <a:lnTo>
                  <a:pt x="463" y="903"/>
                </a:lnTo>
                <a:lnTo>
                  <a:pt x="459" y="903"/>
                </a:lnTo>
                <a:lnTo>
                  <a:pt x="459" y="905"/>
                </a:lnTo>
                <a:lnTo>
                  <a:pt x="463" y="909"/>
                </a:lnTo>
                <a:lnTo>
                  <a:pt x="457" y="912"/>
                </a:lnTo>
                <a:lnTo>
                  <a:pt x="453" y="924"/>
                </a:lnTo>
                <a:lnTo>
                  <a:pt x="453" y="932"/>
                </a:lnTo>
                <a:lnTo>
                  <a:pt x="449" y="934"/>
                </a:lnTo>
                <a:lnTo>
                  <a:pt x="449" y="940"/>
                </a:lnTo>
                <a:lnTo>
                  <a:pt x="449" y="942"/>
                </a:lnTo>
                <a:lnTo>
                  <a:pt x="447" y="944"/>
                </a:lnTo>
                <a:lnTo>
                  <a:pt x="463" y="944"/>
                </a:lnTo>
                <a:lnTo>
                  <a:pt x="463" y="958"/>
                </a:lnTo>
                <a:lnTo>
                  <a:pt x="465" y="960"/>
                </a:lnTo>
                <a:lnTo>
                  <a:pt x="465" y="977"/>
                </a:lnTo>
                <a:lnTo>
                  <a:pt x="471" y="981"/>
                </a:lnTo>
                <a:lnTo>
                  <a:pt x="475" y="987"/>
                </a:lnTo>
                <a:lnTo>
                  <a:pt x="475" y="991"/>
                </a:lnTo>
                <a:lnTo>
                  <a:pt x="477" y="997"/>
                </a:lnTo>
                <a:lnTo>
                  <a:pt x="487" y="1003"/>
                </a:lnTo>
                <a:lnTo>
                  <a:pt x="491" y="1009"/>
                </a:lnTo>
                <a:lnTo>
                  <a:pt x="487" y="1017"/>
                </a:lnTo>
                <a:lnTo>
                  <a:pt x="481" y="1021"/>
                </a:lnTo>
                <a:lnTo>
                  <a:pt x="477" y="1019"/>
                </a:lnTo>
                <a:lnTo>
                  <a:pt x="475" y="1013"/>
                </a:lnTo>
                <a:lnTo>
                  <a:pt x="473" y="1009"/>
                </a:lnTo>
                <a:lnTo>
                  <a:pt x="467" y="1007"/>
                </a:lnTo>
                <a:lnTo>
                  <a:pt x="459" y="999"/>
                </a:lnTo>
                <a:lnTo>
                  <a:pt x="455" y="993"/>
                </a:lnTo>
                <a:lnTo>
                  <a:pt x="453" y="991"/>
                </a:lnTo>
                <a:lnTo>
                  <a:pt x="449" y="991"/>
                </a:lnTo>
                <a:lnTo>
                  <a:pt x="446" y="991"/>
                </a:lnTo>
                <a:lnTo>
                  <a:pt x="446" y="989"/>
                </a:lnTo>
                <a:lnTo>
                  <a:pt x="446" y="987"/>
                </a:lnTo>
                <a:lnTo>
                  <a:pt x="446" y="983"/>
                </a:lnTo>
                <a:lnTo>
                  <a:pt x="440" y="981"/>
                </a:lnTo>
                <a:lnTo>
                  <a:pt x="438" y="979"/>
                </a:lnTo>
                <a:lnTo>
                  <a:pt x="436" y="977"/>
                </a:lnTo>
                <a:lnTo>
                  <a:pt x="434" y="972"/>
                </a:lnTo>
                <a:lnTo>
                  <a:pt x="428" y="970"/>
                </a:lnTo>
                <a:lnTo>
                  <a:pt x="422" y="972"/>
                </a:lnTo>
                <a:lnTo>
                  <a:pt x="418" y="974"/>
                </a:lnTo>
                <a:lnTo>
                  <a:pt x="416" y="974"/>
                </a:lnTo>
                <a:lnTo>
                  <a:pt x="412" y="972"/>
                </a:lnTo>
                <a:lnTo>
                  <a:pt x="410" y="972"/>
                </a:lnTo>
                <a:lnTo>
                  <a:pt x="402" y="974"/>
                </a:lnTo>
                <a:lnTo>
                  <a:pt x="398" y="974"/>
                </a:lnTo>
                <a:lnTo>
                  <a:pt x="394" y="972"/>
                </a:lnTo>
                <a:lnTo>
                  <a:pt x="390" y="964"/>
                </a:lnTo>
                <a:lnTo>
                  <a:pt x="384" y="962"/>
                </a:lnTo>
                <a:lnTo>
                  <a:pt x="380" y="960"/>
                </a:lnTo>
                <a:lnTo>
                  <a:pt x="375" y="960"/>
                </a:lnTo>
                <a:lnTo>
                  <a:pt x="369" y="960"/>
                </a:lnTo>
                <a:lnTo>
                  <a:pt x="361" y="960"/>
                </a:lnTo>
                <a:lnTo>
                  <a:pt x="357" y="954"/>
                </a:lnTo>
                <a:lnTo>
                  <a:pt x="355" y="954"/>
                </a:lnTo>
                <a:lnTo>
                  <a:pt x="351" y="954"/>
                </a:lnTo>
                <a:lnTo>
                  <a:pt x="345" y="958"/>
                </a:lnTo>
                <a:lnTo>
                  <a:pt x="341" y="962"/>
                </a:lnTo>
                <a:lnTo>
                  <a:pt x="341" y="968"/>
                </a:lnTo>
                <a:lnTo>
                  <a:pt x="337" y="964"/>
                </a:lnTo>
                <a:lnTo>
                  <a:pt x="333" y="960"/>
                </a:lnTo>
                <a:lnTo>
                  <a:pt x="327" y="954"/>
                </a:lnTo>
                <a:lnTo>
                  <a:pt x="325" y="952"/>
                </a:lnTo>
                <a:lnTo>
                  <a:pt x="319" y="952"/>
                </a:lnTo>
                <a:lnTo>
                  <a:pt x="317" y="944"/>
                </a:lnTo>
                <a:lnTo>
                  <a:pt x="314" y="942"/>
                </a:lnTo>
                <a:lnTo>
                  <a:pt x="310" y="938"/>
                </a:lnTo>
                <a:lnTo>
                  <a:pt x="308" y="938"/>
                </a:lnTo>
                <a:lnTo>
                  <a:pt x="306" y="938"/>
                </a:lnTo>
                <a:lnTo>
                  <a:pt x="300" y="930"/>
                </a:lnTo>
                <a:lnTo>
                  <a:pt x="300" y="924"/>
                </a:lnTo>
                <a:lnTo>
                  <a:pt x="288" y="930"/>
                </a:lnTo>
                <a:lnTo>
                  <a:pt x="288" y="924"/>
                </a:lnTo>
                <a:lnTo>
                  <a:pt x="296" y="922"/>
                </a:lnTo>
                <a:lnTo>
                  <a:pt x="296" y="918"/>
                </a:lnTo>
                <a:lnTo>
                  <a:pt x="306" y="918"/>
                </a:lnTo>
                <a:lnTo>
                  <a:pt x="306" y="912"/>
                </a:lnTo>
                <a:lnTo>
                  <a:pt x="310" y="910"/>
                </a:lnTo>
                <a:lnTo>
                  <a:pt x="314" y="905"/>
                </a:lnTo>
                <a:lnTo>
                  <a:pt x="314" y="903"/>
                </a:lnTo>
                <a:lnTo>
                  <a:pt x="306" y="901"/>
                </a:lnTo>
                <a:lnTo>
                  <a:pt x="302" y="895"/>
                </a:lnTo>
                <a:lnTo>
                  <a:pt x="315" y="895"/>
                </a:lnTo>
                <a:lnTo>
                  <a:pt x="315" y="889"/>
                </a:lnTo>
                <a:lnTo>
                  <a:pt x="317" y="889"/>
                </a:lnTo>
                <a:lnTo>
                  <a:pt x="319" y="889"/>
                </a:lnTo>
                <a:lnTo>
                  <a:pt x="323" y="885"/>
                </a:lnTo>
                <a:lnTo>
                  <a:pt x="325" y="883"/>
                </a:lnTo>
                <a:lnTo>
                  <a:pt x="335" y="879"/>
                </a:lnTo>
                <a:lnTo>
                  <a:pt x="335" y="875"/>
                </a:lnTo>
                <a:lnTo>
                  <a:pt x="333" y="875"/>
                </a:lnTo>
                <a:lnTo>
                  <a:pt x="329" y="879"/>
                </a:lnTo>
                <a:lnTo>
                  <a:pt x="325" y="879"/>
                </a:lnTo>
                <a:lnTo>
                  <a:pt x="327" y="873"/>
                </a:lnTo>
                <a:lnTo>
                  <a:pt x="329" y="869"/>
                </a:lnTo>
                <a:lnTo>
                  <a:pt x="337" y="865"/>
                </a:lnTo>
                <a:lnTo>
                  <a:pt x="343" y="865"/>
                </a:lnTo>
                <a:lnTo>
                  <a:pt x="345" y="863"/>
                </a:lnTo>
                <a:lnTo>
                  <a:pt x="347" y="851"/>
                </a:lnTo>
                <a:lnTo>
                  <a:pt x="347" y="845"/>
                </a:lnTo>
                <a:lnTo>
                  <a:pt x="345" y="843"/>
                </a:lnTo>
                <a:lnTo>
                  <a:pt x="345" y="840"/>
                </a:lnTo>
                <a:lnTo>
                  <a:pt x="345" y="836"/>
                </a:lnTo>
                <a:lnTo>
                  <a:pt x="345" y="834"/>
                </a:lnTo>
                <a:lnTo>
                  <a:pt x="343" y="832"/>
                </a:lnTo>
                <a:lnTo>
                  <a:pt x="341" y="830"/>
                </a:lnTo>
                <a:lnTo>
                  <a:pt x="343" y="830"/>
                </a:lnTo>
                <a:lnTo>
                  <a:pt x="345" y="824"/>
                </a:lnTo>
                <a:lnTo>
                  <a:pt x="345" y="822"/>
                </a:lnTo>
                <a:lnTo>
                  <a:pt x="343" y="822"/>
                </a:lnTo>
                <a:lnTo>
                  <a:pt x="337" y="818"/>
                </a:lnTo>
                <a:lnTo>
                  <a:pt x="337" y="816"/>
                </a:lnTo>
                <a:lnTo>
                  <a:pt x="341" y="814"/>
                </a:lnTo>
                <a:lnTo>
                  <a:pt x="337" y="808"/>
                </a:lnTo>
                <a:lnTo>
                  <a:pt x="315" y="802"/>
                </a:lnTo>
                <a:lnTo>
                  <a:pt x="310" y="798"/>
                </a:lnTo>
                <a:lnTo>
                  <a:pt x="306" y="796"/>
                </a:lnTo>
                <a:lnTo>
                  <a:pt x="302" y="794"/>
                </a:lnTo>
                <a:lnTo>
                  <a:pt x="302" y="792"/>
                </a:lnTo>
                <a:lnTo>
                  <a:pt x="298" y="788"/>
                </a:lnTo>
                <a:lnTo>
                  <a:pt x="292" y="788"/>
                </a:lnTo>
                <a:lnTo>
                  <a:pt x="288" y="792"/>
                </a:lnTo>
                <a:lnTo>
                  <a:pt x="278" y="796"/>
                </a:lnTo>
                <a:lnTo>
                  <a:pt x="274" y="792"/>
                </a:lnTo>
                <a:lnTo>
                  <a:pt x="274" y="786"/>
                </a:lnTo>
                <a:lnTo>
                  <a:pt x="272" y="784"/>
                </a:lnTo>
                <a:lnTo>
                  <a:pt x="264" y="782"/>
                </a:lnTo>
                <a:lnTo>
                  <a:pt x="262" y="777"/>
                </a:lnTo>
                <a:lnTo>
                  <a:pt x="262" y="775"/>
                </a:lnTo>
                <a:lnTo>
                  <a:pt x="260" y="775"/>
                </a:lnTo>
                <a:lnTo>
                  <a:pt x="254" y="777"/>
                </a:lnTo>
                <a:lnTo>
                  <a:pt x="249" y="773"/>
                </a:lnTo>
                <a:lnTo>
                  <a:pt x="243" y="773"/>
                </a:lnTo>
                <a:lnTo>
                  <a:pt x="237" y="773"/>
                </a:lnTo>
                <a:lnTo>
                  <a:pt x="235" y="773"/>
                </a:lnTo>
                <a:lnTo>
                  <a:pt x="233" y="769"/>
                </a:lnTo>
                <a:lnTo>
                  <a:pt x="233" y="767"/>
                </a:lnTo>
                <a:lnTo>
                  <a:pt x="233" y="765"/>
                </a:lnTo>
                <a:lnTo>
                  <a:pt x="231" y="765"/>
                </a:lnTo>
                <a:lnTo>
                  <a:pt x="231" y="763"/>
                </a:lnTo>
                <a:lnTo>
                  <a:pt x="227" y="757"/>
                </a:lnTo>
                <a:lnTo>
                  <a:pt x="227" y="755"/>
                </a:lnTo>
                <a:lnTo>
                  <a:pt x="225" y="749"/>
                </a:lnTo>
                <a:lnTo>
                  <a:pt x="225" y="747"/>
                </a:lnTo>
                <a:lnTo>
                  <a:pt x="223" y="747"/>
                </a:lnTo>
                <a:lnTo>
                  <a:pt x="217" y="747"/>
                </a:lnTo>
                <a:lnTo>
                  <a:pt x="213" y="745"/>
                </a:lnTo>
                <a:lnTo>
                  <a:pt x="211" y="747"/>
                </a:lnTo>
                <a:lnTo>
                  <a:pt x="207" y="749"/>
                </a:lnTo>
                <a:lnTo>
                  <a:pt x="203" y="749"/>
                </a:lnTo>
                <a:lnTo>
                  <a:pt x="199" y="745"/>
                </a:lnTo>
                <a:lnTo>
                  <a:pt x="199" y="725"/>
                </a:lnTo>
                <a:lnTo>
                  <a:pt x="197" y="723"/>
                </a:lnTo>
                <a:lnTo>
                  <a:pt x="195" y="719"/>
                </a:lnTo>
                <a:lnTo>
                  <a:pt x="193" y="719"/>
                </a:lnTo>
                <a:lnTo>
                  <a:pt x="193" y="715"/>
                </a:lnTo>
                <a:lnTo>
                  <a:pt x="195" y="713"/>
                </a:lnTo>
                <a:lnTo>
                  <a:pt x="197" y="713"/>
                </a:lnTo>
                <a:lnTo>
                  <a:pt x="203" y="715"/>
                </a:lnTo>
                <a:lnTo>
                  <a:pt x="205" y="715"/>
                </a:lnTo>
                <a:lnTo>
                  <a:pt x="207" y="713"/>
                </a:lnTo>
                <a:lnTo>
                  <a:pt x="207" y="710"/>
                </a:lnTo>
                <a:lnTo>
                  <a:pt x="205" y="704"/>
                </a:lnTo>
                <a:lnTo>
                  <a:pt x="199" y="698"/>
                </a:lnTo>
                <a:lnTo>
                  <a:pt x="195" y="694"/>
                </a:lnTo>
                <a:lnTo>
                  <a:pt x="193" y="690"/>
                </a:lnTo>
                <a:lnTo>
                  <a:pt x="193" y="688"/>
                </a:lnTo>
                <a:lnTo>
                  <a:pt x="193" y="678"/>
                </a:lnTo>
                <a:lnTo>
                  <a:pt x="189" y="670"/>
                </a:lnTo>
                <a:lnTo>
                  <a:pt x="187" y="666"/>
                </a:lnTo>
                <a:lnTo>
                  <a:pt x="187" y="660"/>
                </a:lnTo>
                <a:lnTo>
                  <a:pt x="185" y="660"/>
                </a:lnTo>
                <a:lnTo>
                  <a:pt x="183" y="658"/>
                </a:lnTo>
                <a:lnTo>
                  <a:pt x="183" y="656"/>
                </a:lnTo>
                <a:lnTo>
                  <a:pt x="180" y="654"/>
                </a:lnTo>
                <a:lnTo>
                  <a:pt x="178" y="654"/>
                </a:lnTo>
                <a:lnTo>
                  <a:pt x="174" y="650"/>
                </a:lnTo>
                <a:lnTo>
                  <a:pt x="166" y="648"/>
                </a:lnTo>
                <a:lnTo>
                  <a:pt x="162" y="648"/>
                </a:lnTo>
                <a:lnTo>
                  <a:pt x="158" y="650"/>
                </a:lnTo>
                <a:lnTo>
                  <a:pt x="156" y="650"/>
                </a:lnTo>
                <a:lnTo>
                  <a:pt x="156" y="648"/>
                </a:lnTo>
                <a:lnTo>
                  <a:pt x="152" y="646"/>
                </a:lnTo>
                <a:lnTo>
                  <a:pt x="150" y="639"/>
                </a:lnTo>
                <a:lnTo>
                  <a:pt x="146" y="631"/>
                </a:lnTo>
                <a:lnTo>
                  <a:pt x="142" y="629"/>
                </a:lnTo>
                <a:lnTo>
                  <a:pt x="140" y="629"/>
                </a:lnTo>
                <a:lnTo>
                  <a:pt x="138" y="627"/>
                </a:lnTo>
                <a:lnTo>
                  <a:pt x="138" y="615"/>
                </a:lnTo>
                <a:lnTo>
                  <a:pt x="132" y="617"/>
                </a:lnTo>
                <a:lnTo>
                  <a:pt x="130" y="617"/>
                </a:lnTo>
                <a:lnTo>
                  <a:pt x="128" y="615"/>
                </a:lnTo>
                <a:lnTo>
                  <a:pt x="128" y="609"/>
                </a:lnTo>
                <a:lnTo>
                  <a:pt x="124" y="609"/>
                </a:lnTo>
                <a:lnTo>
                  <a:pt x="128" y="605"/>
                </a:lnTo>
                <a:lnTo>
                  <a:pt x="128" y="599"/>
                </a:lnTo>
                <a:lnTo>
                  <a:pt x="130" y="599"/>
                </a:lnTo>
                <a:lnTo>
                  <a:pt x="136" y="595"/>
                </a:lnTo>
                <a:lnTo>
                  <a:pt x="138" y="591"/>
                </a:lnTo>
                <a:lnTo>
                  <a:pt x="140" y="591"/>
                </a:lnTo>
                <a:lnTo>
                  <a:pt x="142" y="579"/>
                </a:lnTo>
                <a:lnTo>
                  <a:pt x="140" y="570"/>
                </a:lnTo>
                <a:lnTo>
                  <a:pt x="146" y="568"/>
                </a:lnTo>
                <a:lnTo>
                  <a:pt x="146" y="564"/>
                </a:lnTo>
                <a:lnTo>
                  <a:pt x="148" y="562"/>
                </a:lnTo>
                <a:lnTo>
                  <a:pt x="146" y="558"/>
                </a:lnTo>
                <a:lnTo>
                  <a:pt x="142" y="554"/>
                </a:lnTo>
                <a:lnTo>
                  <a:pt x="148" y="542"/>
                </a:lnTo>
                <a:lnTo>
                  <a:pt x="150" y="544"/>
                </a:lnTo>
                <a:lnTo>
                  <a:pt x="152" y="542"/>
                </a:lnTo>
                <a:lnTo>
                  <a:pt x="158" y="544"/>
                </a:lnTo>
                <a:lnTo>
                  <a:pt x="162" y="544"/>
                </a:lnTo>
                <a:lnTo>
                  <a:pt x="166" y="542"/>
                </a:lnTo>
                <a:lnTo>
                  <a:pt x="170" y="538"/>
                </a:lnTo>
                <a:lnTo>
                  <a:pt x="176" y="540"/>
                </a:lnTo>
                <a:lnTo>
                  <a:pt x="178" y="540"/>
                </a:lnTo>
                <a:lnTo>
                  <a:pt x="183" y="540"/>
                </a:lnTo>
                <a:lnTo>
                  <a:pt x="185" y="538"/>
                </a:lnTo>
                <a:lnTo>
                  <a:pt x="180" y="538"/>
                </a:lnTo>
                <a:lnTo>
                  <a:pt x="178" y="532"/>
                </a:lnTo>
                <a:lnTo>
                  <a:pt x="174" y="528"/>
                </a:lnTo>
                <a:lnTo>
                  <a:pt x="160" y="530"/>
                </a:lnTo>
                <a:lnTo>
                  <a:pt x="146" y="518"/>
                </a:lnTo>
                <a:lnTo>
                  <a:pt x="148" y="516"/>
                </a:lnTo>
                <a:lnTo>
                  <a:pt x="148" y="513"/>
                </a:lnTo>
                <a:lnTo>
                  <a:pt x="138" y="518"/>
                </a:lnTo>
                <a:lnTo>
                  <a:pt x="136" y="518"/>
                </a:lnTo>
                <a:lnTo>
                  <a:pt x="146" y="511"/>
                </a:lnTo>
                <a:lnTo>
                  <a:pt x="176" y="491"/>
                </a:lnTo>
                <a:lnTo>
                  <a:pt x="195" y="479"/>
                </a:lnTo>
                <a:lnTo>
                  <a:pt x="203" y="471"/>
                </a:lnTo>
                <a:lnTo>
                  <a:pt x="203" y="465"/>
                </a:lnTo>
                <a:lnTo>
                  <a:pt x="199" y="459"/>
                </a:lnTo>
                <a:lnTo>
                  <a:pt x="199" y="455"/>
                </a:lnTo>
                <a:lnTo>
                  <a:pt x="197" y="455"/>
                </a:lnTo>
                <a:lnTo>
                  <a:pt x="189" y="453"/>
                </a:lnTo>
                <a:lnTo>
                  <a:pt x="187" y="451"/>
                </a:lnTo>
                <a:lnTo>
                  <a:pt x="187" y="449"/>
                </a:lnTo>
                <a:lnTo>
                  <a:pt x="187" y="442"/>
                </a:lnTo>
                <a:lnTo>
                  <a:pt x="187" y="436"/>
                </a:lnTo>
                <a:lnTo>
                  <a:pt x="193" y="432"/>
                </a:lnTo>
                <a:lnTo>
                  <a:pt x="193" y="430"/>
                </a:lnTo>
                <a:lnTo>
                  <a:pt x="193" y="426"/>
                </a:lnTo>
                <a:lnTo>
                  <a:pt x="189" y="420"/>
                </a:lnTo>
                <a:lnTo>
                  <a:pt x="187" y="414"/>
                </a:lnTo>
                <a:lnTo>
                  <a:pt x="185" y="412"/>
                </a:lnTo>
                <a:lnTo>
                  <a:pt x="180" y="406"/>
                </a:lnTo>
                <a:lnTo>
                  <a:pt x="180" y="402"/>
                </a:lnTo>
                <a:lnTo>
                  <a:pt x="178" y="392"/>
                </a:lnTo>
                <a:lnTo>
                  <a:pt x="178" y="386"/>
                </a:lnTo>
                <a:lnTo>
                  <a:pt x="178" y="382"/>
                </a:lnTo>
                <a:lnTo>
                  <a:pt x="180" y="381"/>
                </a:lnTo>
                <a:lnTo>
                  <a:pt x="178" y="377"/>
                </a:lnTo>
                <a:lnTo>
                  <a:pt x="178" y="373"/>
                </a:lnTo>
                <a:lnTo>
                  <a:pt x="178" y="367"/>
                </a:lnTo>
                <a:lnTo>
                  <a:pt x="176" y="363"/>
                </a:lnTo>
                <a:lnTo>
                  <a:pt x="168" y="331"/>
                </a:lnTo>
                <a:lnTo>
                  <a:pt x="168" y="327"/>
                </a:lnTo>
                <a:lnTo>
                  <a:pt x="170" y="323"/>
                </a:lnTo>
                <a:lnTo>
                  <a:pt x="178" y="315"/>
                </a:lnTo>
                <a:lnTo>
                  <a:pt x="178" y="312"/>
                </a:lnTo>
                <a:lnTo>
                  <a:pt x="176" y="306"/>
                </a:lnTo>
                <a:lnTo>
                  <a:pt x="174" y="302"/>
                </a:lnTo>
                <a:lnTo>
                  <a:pt x="170" y="304"/>
                </a:lnTo>
                <a:lnTo>
                  <a:pt x="168" y="302"/>
                </a:lnTo>
                <a:lnTo>
                  <a:pt x="166" y="296"/>
                </a:lnTo>
                <a:lnTo>
                  <a:pt x="166" y="288"/>
                </a:lnTo>
                <a:lnTo>
                  <a:pt x="168" y="278"/>
                </a:lnTo>
                <a:lnTo>
                  <a:pt x="174" y="274"/>
                </a:lnTo>
                <a:lnTo>
                  <a:pt x="174" y="276"/>
                </a:lnTo>
                <a:lnTo>
                  <a:pt x="176" y="278"/>
                </a:lnTo>
                <a:lnTo>
                  <a:pt x="178" y="278"/>
                </a:lnTo>
                <a:lnTo>
                  <a:pt x="180" y="272"/>
                </a:lnTo>
                <a:lnTo>
                  <a:pt x="180" y="266"/>
                </a:lnTo>
                <a:lnTo>
                  <a:pt x="180" y="258"/>
                </a:lnTo>
                <a:lnTo>
                  <a:pt x="178" y="256"/>
                </a:lnTo>
                <a:lnTo>
                  <a:pt x="180" y="256"/>
                </a:lnTo>
                <a:lnTo>
                  <a:pt x="183" y="256"/>
                </a:lnTo>
                <a:lnTo>
                  <a:pt x="185" y="254"/>
                </a:lnTo>
                <a:lnTo>
                  <a:pt x="189" y="252"/>
                </a:lnTo>
                <a:lnTo>
                  <a:pt x="195" y="249"/>
                </a:lnTo>
                <a:lnTo>
                  <a:pt x="199" y="249"/>
                </a:lnTo>
                <a:lnTo>
                  <a:pt x="203" y="252"/>
                </a:lnTo>
                <a:lnTo>
                  <a:pt x="205" y="254"/>
                </a:lnTo>
                <a:lnTo>
                  <a:pt x="205" y="249"/>
                </a:lnTo>
                <a:lnTo>
                  <a:pt x="211" y="249"/>
                </a:lnTo>
                <a:lnTo>
                  <a:pt x="211" y="247"/>
                </a:lnTo>
                <a:lnTo>
                  <a:pt x="213" y="247"/>
                </a:lnTo>
                <a:lnTo>
                  <a:pt x="225" y="254"/>
                </a:lnTo>
                <a:lnTo>
                  <a:pt x="215" y="258"/>
                </a:lnTo>
                <a:lnTo>
                  <a:pt x="215" y="262"/>
                </a:lnTo>
                <a:lnTo>
                  <a:pt x="223" y="264"/>
                </a:lnTo>
                <a:lnTo>
                  <a:pt x="227" y="264"/>
                </a:lnTo>
                <a:lnTo>
                  <a:pt x="233" y="264"/>
                </a:lnTo>
                <a:lnTo>
                  <a:pt x="235" y="264"/>
                </a:lnTo>
                <a:lnTo>
                  <a:pt x="237" y="264"/>
                </a:lnTo>
                <a:lnTo>
                  <a:pt x="237" y="266"/>
                </a:lnTo>
                <a:lnTo>
                  <a:pt x="245" y="266"/>
                </a:lnTo>
                <a:lnTo>
                  <a:pt x="254" y="268"/>
                </a:lnTo>
                <a:lnTo>
                  <a:pt x="260" y="274"/>
                </a:lnTo>
                <a:lnTo>
                  <a:pt x="262" y="274"/>
                </a:lnTo>
                <a:lnTo>
                  <a:pt x="268" y="274"/>
                </a:lnTo>
                <a:lnTo>
                  <a:pt x="270" y="276"/>
                </a:lnTo>
                <a:lnTo>
                  <a:pt x="272" y="278"/>
                </a:lnTo>
                <a:lnTo>
                  <a:pt x="274" y="278"/>
                </a:lnTo>
                <a:lnTo>
                  <a:pt x="278" y="278"/>
                </a:lnTo>
                <a:lnTo>
                  <a:pt x="282" y="282"/>
                </a:lnTo>
                <a:lnTo>
                  <a:pt x="290" y="284"/>
                </a:lnTo>
                <a:lnTo>
                  <a:pt x="298" y="286"/>
                </a:lnTo>
                <a:lnTo>
                  <a:pt x="302" y="292"/>
                </a:lnTo>
                <a:lnTo>
                  <a:pt x="310" y="292"/>
                </a:lnTo>
                <a:lnTo>
                  <a:pt x="319" y="298"/>
                </a:lnTo>
                <a:lnTo>
                  <a:pt x="327" y="308"/>
                </a:lnTo>
                <a:lnTo>
                  <a:pt x="333" y="306"/>
                </a:lnTo>
                <a:lnTo>
                  <a:pt x="335" y="308"/>
                </a:lnTo>
                <a:lnTo>
                  <a:pt x="337" y="314"/>
                </a:lnTo>
                <a:lnTo>
                  <a:pt x="345" y="314"/>
                </a:lnTo>
                <a:lnTo>
                  <a:pt x="357" y="325"/>
                </a:lnTo>
                <a:lnTo>
                  <a:pt x="361" y="333"/>
                </a:lnTo>
                <a:lnTo>
                  <a:pt x="361" y="337"/>
                </a:lnTo>
                <a:lnTo>
                  <a:pt x="357" y="345"/>
                </a:lnTo>
                <a:lnTo>
                  <a:pt x="355" y="347"/>
                </a:lnTo>
                <a:lnTo>
                  <a:pt x="353" y="351"/>
                </a:lnTo>
                <a:lnTo>
                  <a:pt x="351" y="353"/>
                </a:lnTo>
                <a:lnTo>
                  <a:pt x="351" y="355"/>
                </a:lnTo>
                <a:lnTo>
                  <a:pt x="347" y="355"/>
                </a:lnTo>
                <a:lnTo>
                  <a:pt x="345" y="355"/>
                </a:lnTo>
                <a:lnTo>
                  <a:pt x="341" y="363"/>
                </a:lnTo>
                <a:lnTo>
                  <a:pt x="333" y="365"/>
                </a:lnTo>
                <a:lnTo>
                  <a:pt x="327" y="367"/>
                </a:lnTo>
                <a:lnTo>
                  <a:pt x="323" y="367"/>
                </a:lnTo>
                <a:lnTo>
                  <a:pt x="319" y="367"/>
                </a:lnTo>
                <a:lnTo>
                  <a:pt x="306" y="365"/>
                </a:lnTo>
                <a:lnTo>
                  <a:pt x="290" y="365"/>
                </a:lnTo>
                <a:lnTo>
                  <a:pt x="282" y="361"/>
                </a:lnTo>
                <a:lnTo>
                  <a:pt x="272" y="361"/>
                </a:lnTo>
                <a:lnTo>
                  <a:pt x="270" y="357"/>
                </a:lnTo>
                <a:lnTo>
                  <a:pt x="264" y="355"/>
                </a:lnTo>
                <a:lnTo>
                  <a:pt x="260" y="355"/>
                </a:lnTo>
                <a:lnTo>
                  <a:pt x="254" y="345"/>
                </a:lnTo>
                <a:lnTo>
                  <a:pt x="252" y="347"/>
                </a:lnTo>
                <a:lnTo>
                  <a:pt x="252" y="353"/>
                </a:lnTo>
                <a:lnTo>
                  <a:pt x="250" y="353"/>
                </a:lnTo>
                <a:lnTo>
                  <a:pt x="250" y="351"/>
                </a:lnTo>
                <a:lnTo>
                  <a:pt x="243" y="347"/>
                </a:lnTo>
                <a:lnTo>
                  <a:pt x="241" y="343"/>
                </a:lnTo>
                <a:lnTo>
                  <a:pt x="235" y="343"/>
                </a:lnTo>
                <a:lnTo>
                  <a:pt x="227" y="343"/>
                </a:lnTo>
                <a:lnTo>
                  <a:pt x="225" y="337"/>
                </a:lnTo>
                <a:lnTo>
                  <a:pt x="223" y="333"/>
                </a:lnTo>
                <a:lnTo>
                  <a:pt x="215" y="331"/>
                </a:lnTo>
                <a:lnTo>
                  <a:pt x="213" y="333"/>
                </a:lnTo>
                <a:lnTo>
                  <a:pt x="215" y="333"/>
                </a:lnTo>
                <a:lnTo>
                  <a:pt x="221" y="343"/>
                </a:lnTo>
                <a:lnTo>
                  <a:pt x="223" y="345"/>
                </a:lnTo>
                <a:lnTo>
                  <a:pt x="221" y="347"/>
                </a:lnTo>
                <a:lnTo>
                  <a:pt x="227" y="347"/>
                </a:lnTo>
                <a:lnTo>
                  <a:pt x="231" y="351"/>
                </a:lnTo>
                <a:lnTo>
                  <a:pt x="225" y="353"/>
                </a:lnTo>
                <a:lnTo>
                  <a:pt x="225" y="355"/>
                </a:lnTo>
                <a:lnTo>
                  <a:pt x="227" y="357"/>
                </a:lnTo>
                <a:lnTo>
                  <a:pt x="227" y="361"/>
                </a:lnTo>
                <a:lnTo>
                  <a:pt x="233" y="361"/>
                </a:lnTo>
                <a:lnTo>
                  <a:pt x="235" y="357"/>
                </a:lnTo>
                <a:lnTo>
                  <a:pt x="235" y="363"/>
                </a:lnTo>
                <a:lnTo>
                  <a:pt x="227" y="363"/>
                </a:lnTo>
                <a:lnTo>
                  <a:pt x="233" y="365"/>
                </a:lnTo>
                <a:lnTo>
                  <a:pt x="245" y="367"/>
                </a:lnTo>
                <a:lnTo>
                  <a:pt x="249" y="371"/>
                </a:lnTo>
                <a:lnTo>
                  <a:pt x="252" y="371"/>
                </a:lnTo>
                <a:lnTo>
                  <a:pt x="258" y="371"/>
                </a:lnTo>
                <a:lnTo>
                  <a:pt x="258" y="375"/>
                </a:lnTo>
                <a:lnTo>
                  <a:pt x="260" y="377"/>
                </a:lnTo>
                <a:lnTo>
                  <a:pt x="264" y="377"/>
                </a:lnTo>
                <a:lnTo>
                  <a:pt x="264" y="381"/>
                </a:lnTo>
                <a:lnTo>
                  <a:pt x="264" y="382"/>
                </a:lnTo>
                <a:lnTo>
                  <a:pt x="262" y="384"/>
                </a:lnTo>
                <a:lnTo>
                  <a:pt x="262" y="392"/>
                </a:lnTo>
                <a:lnTo>
                  <a:pt x="264" y="396"/>
                </a:lnTo>
                <a:lnTo>
                  <a:pt x="268" y="422"/>
                </a:lnTo>
                <a:lnTo>
                  <a:pt x="270" y="422"/>
                </a:lnTo>
                <a:lnTo>
                  <a:pt x="272" y="424"/>
                </a:lnTo>
                <a:lnTo>
                  <a:pt x="274" y="422"/>
                </a:lnTo>
                <a:lnTo>
                  <a:pt x="278" y="420"/>
                </a:lnTo>
                <a:lnTo>
                  <a:pt x="282" y="424"/>
                </a:lnTo>
                <a:lnTo>
                  <a:pt x="282" y="434"/>
                </a:lnTo>
                <a:lnTo>
                  <a:pt x="292" y="432"/>
                </a:lnTo>
                <a:lnTo>
                  <a:pt x="300" y="434"/>
                </a:lnTo>
                <a:lnTo>
                  <a:pt x="306" y="436"/>
                </a:lnTo>
                <a:lnTo>
                  <a:pt x="306" y="440"/>
                </a:lnTo>
                <a:lnTo>
                  <a:pt x="308" y="440"/>
                </a:lnTo>
                <a:lnTo>
                  <a:pt x="310" y="436"/>
                </a:lnTo>
                <a:lnTo>
                  <a:pt x="310" y="434"/>
                </a:lnTo>
                <a:lnTo>
                  <a:pt x="315" y="434"/>
                </a:lnTo>
                <a:lnTo>
                  <a:pt x="315" y="432"/>
                </a:lnTo>
                <a:lnTo>
                  <a:pt x="315" y="416"/>
                </a:lnTo>
                <a:lnTo>
                  <a:pt x="308" y="414"/>
                </a:lnTo>
                <a:lnTo>
                  <a:pt x="302" y="406"/>
                </a:lnTo>
                <a:lnTo>
                  <a:pt x="300" y="400"/>
                </a:lnTo>
                <a:lnTo>
                  <a:pt x="306" y="400"/>
                </a:lnTo>
                <a:lnTo>
                  <a:pt x="306" y="392"/>
                </a:lnTo>
                <a:lnTo>
                  <a:pt x="302" y="392"/>
                </a:lnTo>
                <a:lnTo>
                  <a:pt x="302" y="390"/>
                </a:lnTo>
                <a:lnTo>
                  <a:pt x="306" y="390"/>
                </a:lnTo>
                <a:lnTo>
                  <a:pt x="310" y="390"/>
                </a:lnTo>
                <a:lnTo>
                  <a:pt x="314" y="392"/>
                </a:lnTo>
                <a:lnTo>
                  <a:pt x="315" y="394"/>
                </a:lnTo>
                <a:lnTo>
                  <a:pt x="325" y="400"/>
                </a:lnTo>
                <a:lnTo>
                  <a:pt x="325" y="402"/>
                </a:lnTo>
                <a:lnTo>
                  <a:pt x="329" y="404"/>
                </a:lnTo>
                <a:lnTo>
                  <a:pt x="335" y="404"/>
                </a:lnTo>
                <a:lnTo>
                  <a:pt x="341" y="406"/>
                </a:lnTo>
                <a:lnTo>
                  <a:pt x="355" y="410"/>
                </a:lnTo>
                <a:lnTo>
                  <a:pt x="353" y="404"/>
                </a:lnTo>
                <a:lnTo>
                  <a:pt x="351" y="396"/>
                </a:lnTo>
                <a:lnTo>
                  <a:pt x="345" y="392"/>
                </a:lnTo>
                <a:lnTo>
                  <a:pt x="343" y="390"/>
                </a:lnTo>
                <a:lnTo>
                  <a:pt x="341" y="386"/>
                </a:lnTo>
                <a:lnTo>
                  <a:pt x="341" y="382"/>
                </a:lnTo>
                <a:lnTo>
                  <a:pt x="347" y="377"/>
                </a:lnTo>
                <a:lnTo>
                  <a:pt x="355" y="373"/>
                </a:lnTo>
                <a:lnTo>
                  <a:pt x="357" y="365"/>
                </a:lnTo>
                <a:lnTo>
                  <a:pt x="361" y="365"/>
                </a:lnTo>
                <a:lnTo>
                  <a:pt x="365" y="365"/>
                </a:lnTo>
                <a:lnTo>
                  <a:pt x="371" y="361"/>
                </a:lnTo>
                <a:lnTo>
                  <a:pt x="373" y="357"/>
                </a:lnTo>
                <a:lnTo>
                  <a:pt x="379" y="357"/>
                </a:lnTo>
                <a:lnTo>
                  <a:pt x="382" y="363"/>
                </a:lnTo>
                <a:lnTo>
                  <a:pt x="388" y="363"/>
                </a:lnTo>
                <a:lnTo>
                  <a:pt x="392" y="371"/>
                </a:lnTo>
                <a:lnTo>
                  <a:pt x="392" y="373"/>
                </a:lnTo>
                <a:lnTo>
                  <a:pt x="400" y="373"/>
                </a:lnTo>
                <a:lnTo>
                  <a:pt x="400" y="363"/>
                </a:lnTo>
                <a:lnTo>
                  <a:pt x="406" y="353"/>
                </a:lnTo>
                <a:lnTo>
                  <a:pt x="410" y="347"/>
                </a:lnTo>
                <a:lnTo>
                  <a:pt x="410" y="345"/>
                </a:lnTo>
                <a:lnTo>
                  <a:pt x="410" y="341"/>
                </a:lnTo>
                <a:lnTo>
                  <a:pt x="406" y="335"/>
                </a:lnTo>
                <a:lnTo>
                  <a:pt x="402" y="333"/>
                </a:lnTo>
                <a:lnTo>
                  <a:pt x="402" y="327"/>
                </a:lnTo>
                <a:lnTo>
                  <a:pt x="406" y="325"/>
                </a:lnTo>
                <a:lnTo>
                  <a:pt x="408" y="321"/>
                </a:lnTo>
                <a:lnTo>
                  <a:pt x="410" y="321"/>
                </a:lnTo>
                <a:lnTo>
                  <a:pt x="410" y="315"/>
                </a:lnTo>
                <a:lnTo>
                  <a:pt x="412" y="315"/>
                </a:lnTo>
                <a:lnTo>
                  <a:pt x="416" y="308"/>
                </a:lnTo>
                <a:lnTo>
                  <a:pt x="416" y="304"/>
                </a:lnTo>
                <a:lnTo>
                  <a:pt x="410" y="298"/>
                </a:lnTo>
                <a:lnTo>
                  <a:pt x="402" y="292"/>
                </a:lnTo>
                <a:lnTo>
                  <a:pt x="402" y="286"/>
                </a:lnTo>
                <a:lnTo>
                  <a:pt x="410" y="292"/>
                </a:lnTo>
                <a:lnTo>
                  <a:pt x="420" y="294"/>
                </a:lnTo>
                <a:lnTo>
                  <a:pt x="422" y="296"/>
                </a:lnTo>
                <a:lnTo>
                  <a:pt x="430" y="296"/>
                </a:lnTo>
                <a:lnTo>
                  <a:pt x="438" y="298"/>
                </a:lnTo>
                <a:lnTo>
                  <a:pt x="444" y="302"/>
                </a:lnTo>
                <a:lnTo>
                  <a:pt x="446" y="306"/>
                </a:lnTo>
                <a:lnTo>
                  <a:pt x="449" y="314"/>
                </a:lnTo>
                <a:lnTo>
                  <a:pt x="453" y="315"/>
                </a:lnTo>
                <a:lnTo>
                  <a:pt x="453" y="321"/>
                </a:lnTo>
                <a:lnTo>
                  <a:pt x="457" y="323"/>
                </a:lnTo>
                <a:lnTo>
                  <a:pt x="455" y="327"/>
                </a:lnTo>
                <a:lnTo>
                  <a:pt x="438" y="327"/>
                </a:lnTo>
                <a:lnTo>
                  <a:pt x="436" y="335"/>
                </a:lnTo>
                <a:lnTo>
                  <a:pt x="434" y="337"/>
                </a:lnTo>
                <a:lnTo>
                  <a:pt x="434" y="343"/>
                </a:lnTo>
                <a:lnTo>
                  <a:pt x="436" y="347"/>
                </a:lnTo>
                <a:lnTo>
                  <a:pt x="438" y="361"/>
                </a:lnTo>
                <a:lnTo>
                  <a:pt x="446" y="361"/>
                </a:lnTo>
                <a:lnTo>
                  <a:pt x="453" y="357"/>
                </a:lnTo>
                <a:lnTo>
                  <a:pt x="463" y="355"/>
                </a:lnTo>
                <a:lnTo>
                  <a:pt x="463" y="353"/>
                </a:lnTo>
                <a:lnTo>
                  <a:pt x="471" y="353"/>
                </a:lnTo>
                <a:lnTo>
                  <a:pt x="471" y="337"/>
                </a:lnTo>
                <a:lnTo>
                  <a:pt x="473" y="325"/>
                </a:lnTo>
                <a:lnTo>
                  <a:pt x="475" y="327"/>
                </a:lnTo>
                <a:lnTo>
                  <a:pt x="477" y="327"/>
                </a:lnTo>
                <a:lnTo>
                  <a:pt x="485" y="323"/>
                </a:lnTo>
                <a:lnTo>
                  <a:pt x="485" y="317"/>
                </a:lnTo>
                <a:lnTo>
                  <a:pt x="497" y="317"/>
                </a:lnTo>
                <a:lnTo>
                  <a:pt x="509" y="315"/>
                </a:lnTo>
                <a:lnTo>
                  <a:pt x="511" y="312"/>
                </a:lnTo>
                <a:lnTo>
                  <a:pt x="518" y="312"/>
                </a:lnTo>
                <a:lnTo>
                  <a:pt x="522" y="306"/>
                </a:lnTo>
                <a:lnTo>
                  <a:pt x="530" y="306"/>
                </a:lnTo>
                <a:lnTo>
                  <a:pt x="532" y="302"/>
                </a:lnTo>
                <a:lnTo>
                  <a:pt x="540" y="302"/>
                </a:lnTo>
                <a:lnTo>
                  <a:pt x="546" y="302"/>
                </a:lnTo>
                <a:lnTo>
                  <a:pt x="546" y="304"/>
                </a:lnTo>
                <a:lnTo>
                  <a:pt x="548" y="306"/>
                </a:lnTo>
                <a:lnTo>
                  <a:pt x="548" y="304"/>
                </a:lnTo>
                <a:lnTo>
                  <a:pt x="548" y="302"/>
                </a:lnTo>
                <a:lnTo>
                  <a:pt x="548" y="298"/>
                </a:lnTo>
                <a:lnTo>
                  <a:pt x="548" y="296"/>
                </a:lnTo>
                <a:lnTo>
                  <a:pt x="558" y="292"/>
                </a:lnTo>
                <a:lnTo>
                  <a:pt x="560" y="288"/>
                </a:lnTo>
                <a:lnTo>
                  <a:pt x="562" y="286"/>
                </a:lnTo>
                <a:lnTo>
                  <a:pt x="566" y="286"/>
                </a:lnTo>
                <a:lnTo>
                  <a:pt x="566" y="288"/>
                </a:lnTo>
                <a:lnTo>
                  <a:pt x="566" y="292"/>
                </a:lnTo>
                <a:lnTo>
                  <a:pt x="562" y="294"/>
                </a:lnTo>
                <a:lnTo>
                  <a:pt x="566" y="294"/>
                </a:lnTo>
                <a:lnTo>
                  <a:pt x="570" y="294"/>
                </a:lnTo>
                <a:lnTo>
                  <a:pt x="570" y="298"/>
                </a:lnTo>
                <a:lnTo>
                  <a:pt x="576" y="302"/>
                </a:lnTo>
                <a:lnTo>
                  <a:pt x="576" y="306"/>
                </a:lnTo>
                <a:lnTo>
                  <a:pt x="566" y="306"/>
                </a:lnTo>
                <a:lnTo>
                  <a:pt x="562" y="308"/>
                </a:lnTo>
                <a:lnTo>
                  <a:pt x="562" y="312"/>
                </a:lnTo>
                <a:lnTo>
                  <a:pt x="578" y="312"/>
                </a:lnTo>
                <a:lnTo>
                  <a:pt x="585" y="306"/>
                </a:lnTo>
                <a:lnTo>
                  <a:pt x="587" y="306"/>
                </a:lnTo>
                <a:lnTo>
                  <a:pt x="587" y="308"/>
                </a:lnTo>
                <a:lnTo>
                  <a:pt x="593" y="312"/>
                </a:lnTo>
                <a:lnTo>
                  <a:pt x="595" y="308"/>
                </a:lnTo>
                <a:lnTo>
                  <a:pt x="593" y="304"/>
                </a:lnTo>
                <a:lnTo>
                  <a:pt x="603" y="298"/>
                </a:lnTo>
                <a:lnTo>
                  <a:pt x="613" y="296"/>
                </a:lnTo>
                <a:lnTo>
                  <a:pt x="617" y="296"/>
                </a:lnTo>
                <a:lnTo>
                  <a:pt x="623" y="296"/>
                </a:lnTo>
                <a:lnTo>
                  <a:pt x="633" y="304"/>
                </a:lnTo>
                <a:lnTo>
                  <a:pt x="639" y="304"/>
                </a:lnTo>
                <a:lnTo>
                  <a:pt x="641" y="298"/>
                </a:lnTo>
                <a:lnTo>
                  <a:pt x="639" y="296"/>
                </a:lnTo>
                <a:lnTo>
                  <a:pt x="639" y="294"/>
                </a:lnTo>
                <a:lnTo>
                  <a:pt x="641" y="294"/>
                </a:lnTo>
                <a:lnTo>
                  <a:pt x="641" y="296"/>
                </a:lnTo>
                <a:lnTo>
                  <a:pt x="643" y="296"/>
                </a:lnTo>
                <a:lnTo>
                  <a:pt x="648" y="294"/>
                </a:lnTo>
                <a:lnTo>
                  <a:pt x="654" y="288"/>
                </a:lnTo>
                <a:lnTo>
                  <a:pt x="662" y="288"/>
                </a:lnTo>
                <a:lnTo>
                  <a:pt x="660" y="306"/>
                </a:lnTo>
                <a:lnTo>
                  <a:pt x="670" y="314"/>
                </a:lnTo>
                <a:lnTo>
                  <a:pt x="672" y="302"/>
                </a:lnTo>
                <a:lnTo>
                  <a:pt x="678" y="298"/>
                </a:lnTo>
                <a:lnTo>
                  <a:pt x="680" y="302"/>
                </a:lnTo>
                <a:lnTo>
                  <a:pt x="682" y="302"/>
                </a:lnTo>
                <a:lnTo>
                  <a:pt x="688" y="302"/>
                </a:lnTo>
                <a:lnTo>
                  <a:pt x="690" y="298"/>
                </a:lnTo>
                <a:lnTo>
                  <a:pt x="690" y="286"/>
                </a:lnTo>
                <a:lnTo>
                  <a:pt x="690" y="278"/>
                </a:lnTo>
                <a:lnTo>
                  <a:pt x="688" y="274"/>
                </a:lnTo>
                <a:lnTo>
                  <a:pt x="686" y="272"/>
                </a:lnTo>
                <a:lnTo>
                  <a:pt x="686" y="268"/>
                </a:lnTo>
                <a:lnTo>
                  <a:pt x="692" y="266"/>
                </a:lnTo>
                <a:lnTo>
                  <a:pt x="696" y="262"/>
                </a:lnTo>
                <a:lnTo>
                  <a:pt x="704" y="262"/>
                </a:lnTo>
                <a:lnTo>
                  <a:pt x="708" y="264"/>
                </a:lnTo>
                <a:lnTo>
                  <a:pt x="715" y="264"/>
                </a:lnTo>
                <a:lnTo>
                  <a:pt x="719" y="262"/>
                </a:lnTo>
                <a:lnTo>
                  <a:pt x="719" y="258"/>
                </a:lnTo>
                <a:lnTo>
                  <a:pt x="723" y="258"/>
                </a:lnTo>
                <a:lnTo>
                  <a:pt x="727" y="258"/>
                </a:lnTo>
                <a:lnTo>
                  <a:pt x="729" y="258"/>
                </a:lnTo>
                <a:lnTo>
                  <a:pt x="733" y="264"/>
                </a:lnTo>
                <a:lnTo>
                  <a:pt x="735" y="264"/>
                </a:lnTo>
                <a:lnTo>
                  <a:pt x="737" y="264"/>
                </a:lnTo>
                <a:lnTo>
                  <a:pt x="737" y="266"/>
                </a:lnTo>
                <a:lnTo>
                  <a:pt x="741" y="268"/>
                </a:lnTo>
                <a:lnTo>
                  <a:pt x="751" y="268"/>
                </a:lnTo>
                <a:lnTo>
                  <a:pt x="757" y="272"/>
                </a:lnTo>
                <a:lnTo>
                  <a:pt x="755" y="286"/>
                </a:lnTo>
                <a:lnTo>
                  <a:pt x="757" y="286"/>
                </a:lnTo>
                <a:lnTo>
                  <a:pt x="763" y="276"/>
                </a:lnTo>
                <a:lnTo>
                  <a:pt x="778" y="282"/>
                </a:lnTo>
                <a:lnTo>
                  <a:pt x="775" y="284"/>
                </a:lnTo>
                <a:lnTo>
                  <a:pt x="775" y="286"/>
                </a:lnTo>
                <a:lnTo>
                  <a:pt x="782" y="288"/>
                </a:lnTo>
                <a:lnTo>
                  <a:pt x="790" y="292"/>
                </a:lnTo>
                <a:lnTo>
                  <a:pt x="798" y="302"/>
                </a:lnTo>
                <a:lnTo>
                  <a:pt x="800" y="306"/>
                </a:lnTo>
                <a:lnTo>
                  <a:pt x="802" y="306"/>
                </a:lnTo>
                <a:lnTo>
                  <a:pt x="804" y="306"/>
                </a:lnTo>
                <a:lnTo>
                  <a:pt x="808" y="314"/>
                </a:lnTo>
                <a:lnTo>
                  <a:pt x="810" y="314"/>
                </a:lnTo>
                <a:lnTo>
                  <a:pt x="816" y="312"/>
                </a:lnTo>
                <a:lnTo>
                  <a:pt x="818" y="302"/>
                </a:lnTo>
                <a:lnTo>
                  <a:pt x="820" y="292"/>
                </a:lnTo>
                <a:lnTo>
                  <a:pt x="818" y="292"/>
                </a:lnTo>
                <a:lnTo>
                  <a:pt x="816" y="294"/>
                </a:lnTo>
                <a:lnTo>
                  <a:pt x="810" y="284"/>
                </a:lnTo>
                <a:lnTo>
                  <a:pt x="810" y="282"/>
                </a:lnTo>
                <a:lnTo>
                  <a:pt x="810" y="278"/>
                </a:lnTo>
                <a:lnTo>
                  <a:pt x="810" y="276"/>
                </a:lnTo>
                <a:lnTo>
                  <a:pt x="816" y="274"/>
                </a:lnTo>
                <a:lnTo>
                  <a:pt x="816" y="268"/>
                </a:lnTo>
                <a:lnTo>
                  <a:pt x="810" y="268"/>
                </a:lnTo>
                <a:lnTo>
                  <a:pt x="808" y="272"/>
                </a:lnTo>
                <a:lnTo>
                  <a:pt x="802" y="266"/>
                </a:lnTo>
                <a:lnTo>
                  <a:pt x="798" y="264"/>
                </a:lnTo>
                <a:lnTo>
                  <a:pt x="794" y="264"/>
                </a:lnTo>
                <a:lnTo>
                  <a:pt x="792" y="266"/>
                </a:lnTo>
                <a:lnTo>
                  <a:pt x="794" y="254"/>
                </a:lnTo>
                <a:lnTo>
                  <a:pt x="798" y="252"/>
                </a:lnTo>
                <a:lnTo>
                  <a:pt x="802" y="247"/>
                </a:lnTo>
                <a:lnTo>
                  <a:pt x="802" y="241"/>
                </a:lnTo>
                <a:lnTo>
                  <a:pt x="800" y="235"/>
                </a:lnTo>
                <a:lnTo>
                  <a:pt x="794" y="225"/>
                </a:lnTo>
                <a:lnTo>
                  <a:pt x="794" y="217"/>
                </a:lnTo>
                <a:lnTo>
                  <a:pt x="794" y="211"/>
                </a:lnTo>
                <a:lnTo>
                  <a:pt x="808" y="205"/>
                </a:lnTo>
                <a:lnTo>
                  <a:pt x="810" y="201"/>
                </a:lnTo>
                <a:lnTo>
                  <a:pt x="812" y="195"/>
                </a:lnTo>
                <a:lnTo>
                  <a:pt x="820" y="187"/>
                </a:lnTo>
                <a:lnTo>
                  <a:pt x="828" y="180"/>
                </a:lnTo>
                <a:lnTo>
                  <a:pt x="830" y="170"/>
                </a:lnTo>
                <a:lnTo>
                  <a:pt x="836" y="162"/>
                </a:lnTo>
                <a:lnTo>
                  <a:pt x="840" y="160"/>
                </a:lnTo>
                <a:lnTo>
                  <a:pt x="843" y="158"/>
                </a:lnTo>
                <a:lnTo>
                  <a:pt x="845" y="152"/>
                </a:lnTo>
                <a:lnTo>
                  <a:pt x="847" y="156"/>
                </a:lnTo>
                <a:lnTo>
                  <a:pt x="867" y="156"/>
                </a:lnTo>
                <a:lnTo>
                  <a:pt x="875" y="152"/>
                </a:lnTo>
                <a:lnTo>
                  <a:pt x="883" y="158"/>
                </a:lnTo>
                <a:lnTo>
                  <a:pt x="887" y="158"/>
                </a:lnTo>
                <a:lnTo>
                  <a:pt x="887" y="166"/>
                </a:lnTo>
                <a:lnTo>
                  <a:pt x="893" y="170"/>
                </a:lnTo>
                <a:lnTo>
                  <a:pt x="893" y="172"/>
                </a:lnTo>
                <a:lnTo>
                  <a:pt x="891" y="172"/>
                </a:lnTo>
                <a:lnTo>
                  <a:pt x="891" y="178"/>
                </a:lnTo>
                <a:lnTo>
                  <a:pt x="893" y="180"/>
                </a:lnTo>
                <a:lnTo>
                  <a:pt x="887" y="185"/>
                </a:lnTo>
                <a:lnTo>
                  <a:pt x="887" y="195"/>
                </a:lnTo>
                <a:lnTo>
                  <a:pt x="887" y="199"/>
                </a:lnTo>
                <a:lnTo>
                  <a:pt x="885" y="205"/>
                </a:lnTo>
                <a:lnTo>
                  <a:pt x="881" y="211"/>
                </a:lnTo>
                <a:lnTo>
                  <a:pt x="877" y="215"/>
                </a:lnTo>
                <a:lnTo>
                  <a:pt x="877" y="221"/>
                </a:lnTo>
                <a:lnTo>
                  <a:pt x="877" y="225"/>
                </a:lnTo>
                <a:lnTo>
                  <a:pt x="881" y="229"/>
                </a:lnTo>
                <a:lnTo>
                  <a:pt x="891" y="231"/>
                </a:lnTo>
                <a:lnTo>
                  <a:pt x="887" y="241"/>
                </a:lnTo>
                <a:lnTo>
                  <a:pt x="893" y="245"/>
                </a:lnTo>
                <a:lnTo>
                  <a:pt x="893" y="254"/>
                </a:lnTo>
                <a:lnTo>
                  <a:pt x="885" y="264"/>
                </a:lnTo>
                <a:lnTo>
                  <a:pt x="885" y="266"/>
                </a:lnTo>
                <a:lnTo>
                  <a:pt x="887" y="268"/>
                </a:lnTo>
                <a:lnTo>
                  <a:pt x="885" y="274"/>
                </a:lnTo>
                <a:lnTo>
                  <a:pt x="885" y="278"/>
                </a:lnTo>
                <a:lnTo>
                  <a:pt x="891" y="282"/>
                </a:lnTo>
                <a:lnTo>
                  <a:pt x="895" y="292"/>
                </a:lnTo>
                <a:lnTo>
                  <a:pt x="903" y="298"/>
                </a:lnTo>
                <a:lnTo>
                  <a:pt x="897" y="314"/>
                </a:lnTo>
                <a:lnTo>
                  <a:pt x="897" y="321"/>
                </a:lnTo>
                <a:lnTo>
                  <a:pt x="903" y="327"/>
                </a:lnTo>
                <a:lnTo>
                  <a:pt x="895" y="331"/>
                </a:lnTo>
                <a:lnTo>
                  <a:pt x="895" y="337"/>
                </a:lnTo>
                <a:lnTo>
                  <a:pt x="891" y="341"/>
                </a:lnTo>
                <a:lnTo>
                  <a:pt x="891" y="345"/>
                </a:lnTo>
                <a:lnTo>
                  <a:pt x="885" y="351"/>
                </a:lnTo>
                <a:lnTo>
                  <a:pt x="875" y="345"/>
                </a:lnTo>
                <a:lnTo>
                  <a:pt x="871" y="353"/>
                </a:lnTo>
                <a:lnTo>
                  <a:pt x="865" y="355"/>
                </a:lnTo>
                <a:lnTo>
                  <a:pt x="855" y="355"/>
                </a:lnTo>
                <a:lnTo>
                  <a:pt x="838" y="355"/>
                </a:lnTo>
                <a:lnTo>
                  <a:pt x="838" y="361"/>
                </a:lnTo>
                <a:lnTo>
                  <a:pt x="847" y="365"/>
                </a:lnTo>
                <a:lnTo>
                  <a:pt x="853" y="371"/>
                </a:lnTo>
                <a:lnTo>
                  <a:pt x="859" y="371"/>
                </a:lnTo>
                <a:lnTo>
                  <a:pt x="863" y="367"/>
                </a:lnTo>
                <a:lnTo>
                  <a:pt x="871" y="367"/>
                </a:lnTo>
                <a:lnTo>
                  <a:pt x="877" y="367"/>
                </a:lnTo>
                <a:lnTo>
                  <a:pt x="877" y="373"/>
                </a:lnTo>
                <a:lnTo>
                  <a:pt x="883" y="375"/>
                </a:lnTo>
                <a:lnTo>
                  <a:pt x="885" y="384"/>
                </a:lnTo>
                <a:lnTo>
                  <a:pt x="887" y="384"/>
                </a:lnTo>
                <a:lnTo>
                  <a:pt x="893" y="384"/>
                </a:lnTo>
                <a:lnTo>
                  <a:pt x="895" y="386"/>
                </a:lnTo>
                <a:lnTo>
                  <a:pt x="891" y="365"/>
                </a:lnTo>
                <a:lnTo>
                  <a:pt x="881" y="363"/>
                </a:lnTo>
                <a:lnTo>
                  <a:pt x="883" y="357"/>
                </a:lnTo>
                <a:lnTo>
                  <a:pt x="895" y="355"/>
                </a:lnTo>
                <a:lnTo>
                  <a:pt x="903" y="353"/>
                </a:lnTo>
                <a:lnTo>
                  <a:pt x="908" y="353"/>
                </a:lnTo>
                <a:lnTo>
                  <a:pt x="918" y="337"/>
                </a:lnTo>
                <a:lnTo>
                  <a:pt x="918" y="333"/>
                </a:lnTo>
                <a:lnTo>
                  <a:pt x="918" y="331"/>
                </a:lnTo>
                <a:lnTo>
                  <a:pt x="920" y="323"/>
                </a:lnTo>
                <a:lnTo>
                  <a:pt x="922" y="317"/>
                </a:lnTo>
                <a:lnTo>
                  <a:pt x="922" y="312"/>
                </a:lnTo>
                <a:lnTo>
                  <a:pt x="918" y="306"/>
                </a:lnTo>
                <a:lnTo>
                  <a:pt x="920" y="302"/>
                </a:lnTo>
                <a:lnTo>
                  <a:pt x="922" y="296"/>
                </a:lnTo>
                <a:lnTo>
                  <a:pt x="922" y="292"/>
                </a:lnTo>
                <a:lnTo>
                  <a:pt x="928" y="292"/>
                </a:lnTo>
                <a:lnTo>
                  <a:pt x="932" y="288"/>
                </a:lnTo>
                <a:lnTo>
                  <a:pt x="946" y="286"/>
                </a:lnTo>
                <a:lnTo>
                  <a:pt x="948" y="282"/>
                </a:lnTo>
                <a:lnTo>
                  <a:pt x="958" y="282"/>
                </a:lnTo>
                <a:lnTo>
                  <a:pt x="964" y="296"/>
                </a:lnTo>
                <a:lnTo>
                  <a:pt x="966" y="302"/>
                </a:lnTo>
                <a:lnTo>
                  <a:pt x="968" y="308"/>
                </a:lnTo>
                <a:lnTo>
                  <a:pt x="968" y="315"/>
                </a:lnTo>
                <a:lnTo>
                  <a:pt x="964" y="333"/>
                </a:lnTo>
                <a:lnTo>
                  <a:pt x="970" y="341"/>
                </a:lnTo>
                <a:lnTo>
                  <a:pt x="977" y="345"/>
                </a:lnTo>
                <a:lnTo>
                  <a:pt x="979" y="343"/>
                </a:lnTo>
                <a:lnTo>
                  <a:pt x="977" y="343"/>
                </a:lnTo>
                <a:lnTo>
                  <a:pt x="977" y="335"/>
                </a:lnTo>
                <a:lnTo>
                  <a:pt x="985" y="333"/>
                </a:lnTo>
                <a:lnTo>
                  <a:pt x="987" y="337"/>
                </a:lnTo>
                <a:lnTo>
                  <a:pt x="997" y="341"/>
                </a:lnTo>
                <a:lnTo>
                  <a:pt x="1007" y="341"/>
                </a:lnTo>
                <a:lnTo>
                  <a:pt x="1005" y="335"/>
                </a:lnTo>
                <a:lnTo>
                  <a:pt x="995" y="333"/>
                </a:lnTo>
                <a:lnTo>
                  <a:pt x="985" y="331"/>
                </a:lnTo>
                <a:lnTo>
                  <a:pt x="979" y="325"/>
                </a:lnTo>
                <a:lnTo>
                  <a:pt x="975" y="325"/>
                </a:lnTo>
                <a:lnTo>
                  <a:pt x="975" y="317"/>
                </a:lnTo>
                <a:lnTo>
                  <a:pt x="975" y="315"/>
                </a:lnTo>
                <a:lnTo>
                  <a:pt x="985" y="312"/>
                </a:lnTo>
                <a:lnTo>
                  <a:pt x="983" y="306"/>
                </a:lnTo>
                <a:lnTo>
                  <a:pt x="979" y="302"/>
                </a:lnTo>
                <a:lnTo>
                  <a:pt x="979" y="298"/>
                </a:lnTo>
                <a:lnTo>
                  <a:pt x="975" y="296"/>
                </a:lnTo>
                <a:lnTo>
                  <a:pt x="973" y="288"/>
                </a:lnTo>
                <a:lnTo>
                  <a:pt x="970" y="282"/>
                </a:lnTo>
                <a:lnTo>
                  <a:pt x="958" y="276"/>
                </a:lnTo>
                <a:lnTo>
                  <a:pt x="940" y="274"/>
                </a:lnTo>
                <a:lnTo>
                  <a:pt x="936" y="276"/>
                </a:lnTo>
                <a:lnTo>
                  <a:pt x="930" y="278"/>
                </a:lnTo>
                <a:lnTo>
                  <a:pt x="920" y="278"/>
                </a:lnTo>
                <a:lnTo>
                  <a:pt x="918" y="278"/>
                </a:lnTo>
                <a:lnTo>
                  <a:pt x="918" y="282"/>
                </a:lnTo>
                <a:lnTo>
                  <a:pt x="914" y="282"/>
                </a:lnTo>
                <a:lnTo>
                  <a:pt x="912" y="282"/>
                </a:lnTo>
                <a:lnTo>
                  <a:pt x="912" y="272"/>
                </a:lnTo>
                <a:lnTo>
                  <a:pt x="910" y="268"/>
                </a:lnTo>
                <a:lnTo>
                  <a:pt x="908" y="258"/>
                </a:lnTo>
                <a:lnTo>
                  <a:pt x="910" y="254"/>
                </a:lnTo>
                <a:lnTo>
                  <a:pt x="912" y="249"/>
                </a:lnTo>
                <a:lnTo>
                  <a:pt x="912" y="241"/>
                </a:lnTo>
                <a:lnTo>
                  <a:pt x="908" y="235"/>
                </a:lnTo>
                <a:lnTo>
                  <a:pt x="903" y="229"/>
                </a:lnTo>
                <a:lnTo>
                  <a:pt x="903" y="225"/>
                </a:lnTo>
                <a:lnTo>
                  <a:pt x="905" y="221"/>
                </a:lnTo>
                <a:lnTo>
                  <a:pt x="908" y="217"/>
                </a:lnTo>
                <a:lnTo>
                  <a:pt x="908" y="215"/>
                </a:lnTo>
                <a:lnTo>
                  <a:pt x="908" y="209"/>
                </a:lnTo>
                <a:lnTo>
                  <a:pt x="910" y="207"/>
                </a:lnTo>
                <a:lnTo>
                  <a:pt x="912" y="207"/>
                </a:lnTo>
                <a:lnTo>
                  <a:pt x="918" y="201"/>
                </a:lnTo>
                <a:lnTo>
                  <a:pt x="920" y="195"/>
                </a:lnTo>
                <a:lnTo>
                  <a:pt x="922" y="185"/>
                </a:lnTo>
                <a:lnTo>
                  <a:pt x="922" y="178"/>
                </a:lnTo>
                <a:lnTo>
                  <a:pt x="918" y="162"/>
                </a:lnTo>
                <a:lnTo>
                  <a:pt x="922" y="160"/>
                </a:lnTo>
                <a:lnTo>
                  <a:pt x="928" y="170"/>
                </a:lnTo>
                <a:lnTo>
                  <a:pt x="928" y="172"/>
                </a:lnTo>
                <a:lnTo>
                  <a:pt x="924" y="176"/>
                </a:lnTo>
                <a:lnTo>
                  <a:pt x="924" y="178"/>
                </a:lnTo>
                <a:lnTo>
                  <a:pt x="928" y="180"/>
                </a:lnTo>
                <a:lnTo>
                  <a:pt x="930" y="185"/>
                </a:lnTo>
                <a:lnTo>
                  <a:pt x="928" y="189"/>
                </a:lnTo>
                <a:lnTo>
                  <a:pt x="924" y="195"/>
                </a:lnTo>
                <a:lnTo>
                  <a:pt x="924" y="197"/>
                </a:lnTo>
                <a:lnTo>
                  <a:pt x="928" y="197"/>
                </a:lnTo>
                <a:lnTo>
                  <a:pt x="928" y="205"/>
                </a:lnTo>
                <a:lnTo>
                  <a:pt x="932" y="211"/>
                </a:lnTo>
                <a:lnTo>
                  <a:pt x="936" y="217"/>
                </a:lnTo>
                <a:lnTo>
                  <a:pt x="930" y="221"/>
                </a:lnTo>
                <a:lnTo>
                  <a:pt x="936" y="227"/>
                </a:lnTo>
                <a:lnTo>
                  <a:pt x="940" y="229"/>
                </a:lnTo>
                <a:lnTo>
                  <a:pt x="942" y="229"/>
                </a:lnTo>
                <a:lnTo>
                  <a:pt x="946" y="227"/>
                </a:lnTo>
                <a:lnTo>
                  <a:pt x="948" y="225"/>
                </a:lnTo>
                <a:lnTo>
                  <a:pt x="956" y="225"/>
                </a:lnTo>
                <a:lnTo>
                  <a:pt x="958" y="227"/>
                </a:lnTo>
                <a:lnTo>
                  <a:pt x="973" y="225"/>
                </a:lnTo>
                <a:lnTo>
                  <a:pt x="975" y="227"/>
                </a:lnTo>
                <a:lnTo>
                  <a:pt x="977" y="225"/>
                </a:lnTo>
                <a:lnTo>
                  <a:pt x="975" y="219"/>
                </a:lnTo>
                <a:lnTo>
                  <a:pt x="970" y="219"/>
                </a:lnTo>
                <a:lnTo>
                  <a:pt x="968" y="215"/>
                </a:lnTo>
                <a:lnTo>
                  <a:pt x="960" y="215"/>
                </a:lnTo>
                <a:lnTo>
                  <a:pt x="958" y="209"/>
                </a:lnTo>
                <a:lnTo>
                  <a:pt x="956" y="209"/>
                </a:lnTo>
                <a:lnTo>
                  <a:pt x="950" y="207"/>
                </a:lnTo>
                <a:lnTo>
                  <a:pt x="956" y="195"/>
                </a:lnTo>
                <a:lnTo>
                  <a:pt x="968" y="197"/>
                </a:lnTo>
                <a:lnTo>
                  <a:pt x="977" y="201"/>
                </a:lnTo>
                <a:lnTo>
                  <a:pt x="979" y="201"/>
                </a:lnTo>
                <a:lnTo>
                  <a:pt x="985" y="199"/>
                </a:lnTo>
                <a:lnTo>
                  <a:pt x="987" y="191"/>
                </a:lnTo>
                <a:lnTo>
                  <a:pt x="983" y="189"/>
                </a:lnTo>
                <a:lnTo>
                  <a:pt x="975" y="189"/>
                </a:lnTo>
                <a:lnTo>
                  <a:pt x="987" y="182"/>
                </a:lnTo>
                <a:lnTo>
                  <a:pt x="993" y="180"/>
                </a:lnTo>
                <a:lnTo>
                  <a:pt x="1003" y="180"/>
                </a:lnTo>
                <a:lnTo>
                  <a:pt x="1015" y="185"/>
                </a:lnTo>
                <a:lnTo>
                  <a:pt x="1021" y="189"/>
                </a:lnTo>
                <a:lnTo>
                  <a:pt x="1025" y="189"/>
                </a:lnTo>
                <a:lnTo>
                  <a:pt x="1027" y="195"/>
                </a:lnTo>
                <a:lnTo>
                  <a:pt x="1033" y="199"/>
                </a:lnTo>
                <a:lnTo>
                  <a:pt x="1040" y="199"/>
                </a:lnTo>
                <a:lnTo>
                  <a:pt x="1044" y="199"/>
                </a:lnTo>
                <a:lnTo>
                  <a:pt x="1052" y="199"/>
                </a:lnTo>
                <a:lnTo>
                  <a:pt x="1060" y="199"/>
                </a:lnTo>
                <a:lnTo>
                  <a:pt x="1062" y="201"/>
                </a:lnTo>
                <a:lnTo>
                  <a:pt x="1062" y="205"/>
                </a:lnTo>
                <a:lnTo>
                  <a:pt x="1060" y="207"/>
                </a:lnTo>
                <a:lnTo>
                  <a:pt x="1054" y="215"/>
                </a:lnTo>
                <a:lnTo>
                  <a:pt x="1050" y="219"/>
                </a:lnTo>
                <a:lnTo>
                  <a:pt x="1050" y="225"/>
                </a:lnTo>
                <a:lnTo>
                  <a:pt x="1050" y="237"/>
                </a:lnTo>
                <a:lnTo>
                  <a:pt x="1048" y="239"/>
                </a:lnTo>
                <a:lnTo>
                  <a:pt x="1042" y="249"/>
                </a:lnTo>
                <a:lnTo>
                  <a:pt x="1039" y="258"/>
                </a:lnTo>
                <a:lnTo>
                  <a:pt x="1042" y="256"/>
                </a:lnTo>
                <a:lnTo>
                  <a:pt x="1050" y="249"/>
                </a:lnTo>
                <a:lnTo>
                  <a:pt x="1052" y="249"/>
                </a:lnTo>
                <a:lnTo>
                  <a:pt x="1052" y="254"/>
                </a:lnTo>
                <a:lnTo>
                  <a:pt x="1060" y="258"/>
                </a:lnTo>
                <a:lnTo>
                  <a:pt x="1060" y="264"/>
                </a:lnTo>
                <a:lnTo>
                  <a:pt x="1072" y="266"/>
                </a:lnTo>
                <a:lnTo>
                  <a:pt x="1086" y="268"/>
                </a:lnTo>
                <a:lnTo>
                  <a:pt x="1088" y="266"/>
                </a:lnTo>
                <a:lnTo>
                  <a:pt x="1090" y="264"/>
                </a:lnTo>
                <a:lnTo>
                  <a:pt x="1092" y="264"/>
                </a:lnTo>
                <a:lnTo>
                  <a:pt x="1096" y="266"/>
                </a:lnTo>
                <a:lnTo>
                  <a:pt x="1100" y="268"/>
                </a:lnTo>
                <a:lnTo>
                  <a:pt x="1100" y="276"/>
                </a:lnTo>
                <a:lnTo>
                  <a:pt x="1105" y="276"/>
                </a:lnTo>
                <a:lnTo>
                  <a:pt x="1107" y="278"/>
                </a:lnTo>
                <a:lnTo>
                  <a:pt x="1105" y="268"/>
                </a:lnTo>
                <a:lnTo>
                  <a:pt x="1105" y="266"/>
                </a:lnTo>
                <a:lnTo>
                  <a:pt x="1100" y="264"/>
                </a:lnTo>
                <a:lnTo>
                  <a:pt x="1098" y="264"/>
                </a:lnTo>
                <a:lnTo>
                  <a:pt x="1096" y="264"/>
                </a:lnTo>
                <a:lnTo>
                  <a:pt x="1092" y="258"/>
                </a:lnTo>
                <a:lnTo>
                  <a:pt x="1090" y="258"/>
                </a:lnTo>
                <a:lnTo>
                  <a:pt x="1086" y="262"/>
                </a:lnTo>
                <a:lnTo>
                  <a:pt x="1078" y="264"/>
                </a:lnTo>
                <a:lnTo>
                  <a:pt x="1062" y="254"/>
                </a:lnTo>
                <a:lnTo>
                  <a:pt x="1060" y="247"/>
                </a:lnTo>
                <a:lnTo>
                  <a:pt x="1072" y="245"/>
                </a:lnTo>
                <a:lnTo>
                  <a:pt x="1072" y="235"/>
                </a:lnTo>
                <a:lnTo>
                  <a:pt x="1068" y="227"/>
                </a:lnTo>
                <a:lnTo>
                  <a:pt x="1068" y="221"/>
                </a:lnTo>
                <a:lnTo>
                  <a:pt x="1068" y="219"/>
                </a:lnTo>
                <a:lnTo>
                  <a:pt x="1070" y="211"/>
                </a:lnTo>
                <a:lnTo>
                  <a:pt x="1072" y="207"/>
                </a:lnTo>
                <a:lnTo>
                  <a:pt x="1072" y="205"/>
                </a:lnTo>
                <a:lnTo>
                  <a:pt x="1072" y="199"/>
                </a:lnTo>
                <a:lnTo>
                  <a:pt x="1058" y="195"/>
                </a:lnTo>
                <a:lnTo>
                  <a:pt x="1058" y="189"/>
                </a:lnTo>
                <a:lnTo>
                  <a:pt x="1052" y="187"/>
                </a:lnTo>
                <a:lnTo>
                  <a:pt x="1048" y="187"/>
                </a:lnTo>
                <a:lnTo>
                  <a:pt x="1042" y="187"/>
                </a:lnTo>
                <a:lnTo>
                  <a:pt x="1040" y="185"/>
                </a:lnTo>
                <a:lnTo>
                  <a:pt x="1033" y="180"/>
                </a:lnTo>
                <a:lnTo>
                  <a:pt x="1027" y="178"/>
                </a:lnTo>
                <a:lnTo>
                  <a:pt x="1025" y="170"/>
                </a:lnTo>
                <a:lnTo>
                  <a:pt x="1027" y="160"/>
                </a:lnTo>
                <a:lnTo>
                  <a:pt x="1031" y="150"/>
                </a:lnTo>
                <a:lnTo>
                  <a:pt x="1031" y="148"/>
                </a:lnTo>
                <a:lnTo>
                  <a:pt x="1031" y="146"/>
                </a:lnTo>
                <a:lnTo>
                  <a:pt x="1035" y="136"/>
                </a:lnTo>
                <a:lnTo>
                  <a:pt x="1039" y="136"/>
                </a:lnTo>
                <a:lnTo>
                  <a:pt x="1040" y="136"/>
                </a:lnTo>
                <a:lnTo>
                  <a:pt x="1042" y="132"/>
                </a:lnTo>
                <a:lnTo>
                  <a:pt x="1050" y="132"/>
                </a:lnTo>
                <a:lnTo>
                  <a:pt x="1054" y="132"/>
                </a:lnTo>
                <a:lnTo>
                  <a:pt x="1060" y="130"/>
                </a:lnTo>
                <a:lnTo>
                  <a:pt x="1064" y="130"/>
                </a:lnTo>
                <a:lnTo>
                  <a:pt x="1072" y="132"/>
                </a:lnTo>
                <a:lnTo>
                  <a:pt x="1078" y="128"/>
                </a:lnTo>
                <a:lnTo>
                  <a:pt x="1082" y="128"/>
                </a:lnTo>
                <a:lnTo>
                  <a:pt x="1088" y="128"/>
                </a:lnTo>
                <a:lnTo>
                  <a:pt x="1092" y="130"/>
                </a:lnTo>
                <a:lnTo>
                  <a:pt x="1096" y="132"/>
                </a:lnTo>
                <a:lnTo>
                  <a:pt x="1098" y="132"/>
                </a:lnTo>
                <a:lnTo>
                  <a:pt x="1100" y="130"/>
                </a:lnTo>
                <a:lnTo>
                  <a:pt x="1102" y="130"/>
                </a:lnTo>
                <a:lnTo>
                  <a:pt x="1107" y="130"/>
                </a:lnTo>
                <a:lnTo>
                  <a:pt x="1113" y="128"/>
                </a:lnTo>
                <a:lnTo>
                  <a:pt x="1119" y="128"/>
                </a:lnTo>
                <a:lnTo>
                  <a:pt x="1125" y="128"/>
                </a:lnTo>
                <a:lnTo>
                  <a:pt x="1127" y="130"/>
                </a:lnTo>
                <a:lnTo>
                  <a:pt x="1127" y="132"/>
                </a:lnTo>
                <a:lnTo>
                  <a:pt x="1125" y="138"/>
                </a:lnTo>
                <a:lnTo>
                  <a:pt x="1127" y="140"/>
                </a:lnTo>
                <a:lnTo>
                  <a:pt x="1135" y="140"/>
                </a:lnTo>
                <a:lnTo>
                  <a:pt x="1135" y="136"/>
                </a:lnTo>
                <a:lnTo>
                  <a:pt x="1133" y="128"/>
                </a:lnTo>
                <a:lnTo>
                  <a:pt x="1127" y="118"/>
                </a:lnTo>
                <a:lnTo>
                  <a:pt x="1123" y="117"/>
                </a:lnTo>
                <a:lnTo>
                  <a:pt x="1117" y="113"/>
                </a:lnTo>
                <a:lnTo>
                  <a:pt x="1117" y="109"/>
                </a:lnTo>
                <a:lnTo>
                  <a:pt x="1125" y="109"/>
                </a:lnTo>
                <a:lnTo>
                  <a:pt x="1133" y="109"/>
                </a:lnTo>
                <a:lnTo>
                  <a:pt x="1133" y="107"/>
                </a:lnTo>
                <a:lnTo>
                  <a:pt x="1129" y="103"/>
                </a:lnTo>
                <a:lnTo>
                  <a:pt x="1127" y="101"/>
                </a:lnTo>
                <a:lnTo>
                  <a:pt x="1125" y="99"/>
                </a:lnTo>
                <a:lnTo>
                  <a:pt x="1119" y="99"/>
                </a:lnTo>
                <a:lnTo>
                  <a:pt x="1123" y="93"/>
                </a:lnTo>
                <a:lnTo>
                  <a:pt x="1135" y="101"/>
                </a:lnTo>
                <a:lnTo>
                  <a:pt x="1137" y="91"/>
                </a:lnTo>
                <a:lnTo>
                  <a:pt x="1141" y="87"/>
                </a:lnTo>
                <a:lnTo>
                  <a:pt x="1145" y="87"/>
                </a:lnTo>
                <a:lnTo>
                  <a:pt x="1147" y="81"/>
                </a:lnTo>
                <a:lnTo>
                  <a:pt x="1143" y="79"/>
                </a:lnTo>
                <a:lnTo>
                  <a:pt x="1137" y="79"/>
                </a:lnTo>
                <a:lnTo>
                  <a:pt x="1137" y="77"/>
                </a:lnTo>
                <a:lnTo>
                  <a:pt x="1145" y="77"/>
                </a:lnTo>
                <a:lnTo>
                  <a:pt x="1153" y="77"/>
                </a:lnTo>
                <a:lnTo>
                  <a:pt x="1155" y="73"/>
                </a:lnTo>
                <a:lnTo>
                  <a:pt x="1165" y="73"/>
                </a:lnTo>
                <a:lnTo>
                  <a:pt x="1165" y="71"/>
                </a:lnTo>
                <a:lnTo>
                  <a:pt x="1172" y="71"/>
                </a:lnTo>
                <a:lnTo>
                  <a:pt x="1178" y="67"/>
                </a:lnTo>
                <a:lnTo>
                  <a:pt x="1182" y="63"/>
                </a:lnTo>
                <a:lnTo>
                  <a:pt x="1188" y="67"/>
                </a:lnTo>
                <a:lnTo>
                  <a:pt x="1190" y="67"/>
                </a:lnTo>
                <a:lnTo>
                  <a:pt x="1200" y="63"/>
                </a:lnTo>
                <a:lnTo>
                  <a:pt x="1206" y="63"/>
                </a:lnTo>
                <a:lnTo>
                  <a:pt x="1212" y="63"/>
                </a:lnTo>
                <a:lnTo>
                  <a:pt x="1220" y="59"/>
                </a:lnTo>
                <a:lnTo>
                  <a:pt x="1228" y="59"/>
                </a:lnTo>
                <a:lnTo>
                  <a:pt x="1236" y="59"/>
                </a:lnTo>
                <a:lnTo>
                  <a:pt x="1239" y="57"/>
                </a:lnTo>
                <a:lnTo>
                  <a:pt x="1239" y="53"/>
                </a:lnTo>
                <a:lnTo>
                  <a:pt x="1239" y="51"/>
                </a:lnTo>
                <a:lnTo>
                  <a:pt x="1245" y="51"/>
                </a:lnTo>
                <a:lnTo>
                  <a:pt x="1247" y="51"/>
                </a:lnTo>
                <a:lnTo>
                  <a:pt x="1249" y="53"/>
                </a:lnTo>
                <a:lnTo>
                  <a:pt x="1253" y="51"/>
                </a:lnTo>
                <a:lnTo>
                  <a:pt x="1255" y="51"/>
                </a:lnTo>
                <a:lnTo>
                  <a:pt x="1263" y="51"/>
                </a:lnTo>
                <a:lnTo>
                  <a:pt x="1265" y="53"/>
                </a:lnTo>
                <a:lnTo>
                  <a:pt x="1267" y="53"/>
                </a:lnTo>
                <a:lnTo>
                  <a:pt x="1271" y="50"/>
                </a:lnTo>
                <a:lnTo>
                  <a:pt x="1281" y="53"/>
                </a:lnTo>
                <a:lnTo>
                  <a:pt x="1285" y="51"/>
                </a:lnTo>
                <a:lnTo>
                  <a:pt x="1287" y="51"/>
                </a:lnTo>
                <a:lnTo>
                  <a:pt x="1293" y="51"/>
                </a:lnTo>
                <a:lnTo>
                  <a:pt x="1295" y="57"/>
                </a:lnTo>
                <a:lnTo>
                  <a:pt x="1291" y="61"/>
                </a:lnTo>
                <a:lnTo>
                  <a:pt x="1285" y="67"/>
                </a:lnTo>
                <a:lnTo>
                  <a:pt x="1285" y="69"/>
                </a:lnTo>
                <a:lnTo>
                  <a:pt x="1295" y="67"/>
                </a:lnTo>
                <a:lnTo>
                  <a:pt x="1299" y="61"/>
                </a:lnTo>
                <a:lnTo>
                  <a:pt x="1301" y="61"/>
                </a:lnTo>
                <a:lnTo>
                  <a:pt x="1301" y="67"/>
                </a:lnTo>
                <a:lnTo>
                  <a:pt x="1302" y="67"/>
                </a:lnTo>
                <a:lnTo>
                  <a:pt x="1304" y="61"/>
                </a:lnTo>
                <a:lnTo>
                  <a:pt x="1310" y="61"/>
                </a:lnTo>
                <a:lnTo>
                  <a:pt x="1310" y="63"/>
                </a:lnTo>
                <a:lnTo>
                  <a:pt x="1320" y="57"/>
                </a:lnTo>
                <a:lnTo>
                  <a:pt x="1328" y="51"/>
                </a:lnTo>
                <a:lnTo>
                  <a:pt x="1330" y="50"/>
                </a:lnTo>
                <a:lnTo>
                  <a:pt x="1336" y="53"/>
                </a:lnTo>
                <a:lnTo>
                  <a:pt x="1338" y="57"/>
                </a:lnTo>
                <a:lnTo>
                  <a:pt x="1336" y="61"/>
                </a:lnTo>
                <a:lnTo>
                  <a:pt x="1336" y="67"/>
                </a:lnTo>
                <a:lnTo>
                  <a:pt x="1338" y="69"/>
                </a:lnTo>
                <a:lnTo>
                  <a:pt x="1338" y="63"/>
                </a:lnTo>
                <a:lnTo>
                  <a:pt x="1342" y="63"/>
                </a:lnTo>
                <a:lnTo>
                  <a:pt x="1340" y="53"/>
                </a:lnTo>
                <a:lnTo>
                  <a:pt x="1340" y="51"/>
                </a:lnTo>
                <a:lnTo>
                  <a:pt x="1338" y="50"/>
                </a:lnTo>
                <a:lnTo>
                  <a:pt x="1332" y="48"/>
                </a:lnTo>
                <a:lnTo>
                  <a:pt x="1330" y="44"/>
                </a:lnTo>
                <a:lnTo>
                  <a:pt x="1356" y="44"/>
                </a:lnTo>
                <a:lnTo>
                  <a:pt x="1358" y="42"/>
                </a:lnTo>
                <a:lnTo>
                  <a:pt x="1362" y="40"/>
                </a:lnTo>
                <a:lnTo>
                  <a:pt x="1368" y="48"/>
                </a:lnTo>
                <a:lnTo>
                  <a:pt x="1373" y="48"/>
                </a:lnTo>
                <a:lnTo>
                  <a:pt x="1368" y="40"/>
                </a:lnTo>
                <a:lnTo>
                  <a:pt x="1362" y="34"/>
                </a:lnTo>
                <a:lnTo>
                  <a:pt x="1362" y="28"/>
                </a:lnTo>
                <a:lnTo>
                  <a:pt x="1366" y="28"/>
                </a:lnTo>
                <a:lnTo>
                  <a:pt x="1377" y="18"/>
                </a:lnTo>
                <a:lnTo>
                  <a:pt x="1379" y="14"/>
                </a:lnTo>
                <a:lnTo>
                  <a:pt x="1379" y="12"/>
                </a:lnTo>
                <a:lnTo>
                  <a:pt x="1379" y="10"/>
                </a:lnTo>
                <a:lnTo>
                  <a:pt x="1385" y="6"/>
                </a:lnTo>
                <a:lnTo>
                  <a:pt x="1389" y="6"/>
                </a:lnTo>
                <a:lnTo>
                  <a:pt x="1393" y="4"/>
                </a:lnTo>
                <a:lnTo>
                  <a:pt x="1397" y="4"/>
                </a:lnTo>
                <a:lnTo>
                  <a:pt x="1399" y="6"/>
                </a:lnTo>
                <a:lnTo>
                  <a:pt x="1403" y="6"/>
                </a:lnTo>
                <a:lnTo>
                  <a:pt x="1405" y="10"/>
                </a:lnTo>
                <a:lnTo>
                  <a:pt x="1407" y="6"/>
                </a:lnTo>
                <a:lnTo>
                  <a:pt x="1411" y="4"/>
                </a:lnTo>
                <a:lnTo>
                  <a:pt x="1413" y="2"/>
                </a:lnTo>
                <a:lnTo>
                  <a:pt x="1415" y="0"/>
                </a:lnTo>
                <a:lnTo>
                  <a:pt x="1417" y="2"/>
                </a:lnTo>
                <a:lnTo>
                  <a:pt x="1423" y="4"/>
                </a:lnTo>
                <a:lnTo>
                  <a:pt x="1427" y="2"/>
                </a:lnTo>
                <a:lnTo>
                  <a:pt x="1433" y="2"/>
                </a:lnTo>
                <a:lnTo>
                  <a:pt x="1433" y="6"/>
                </a:lnTo>
                <a:lnTo>
                  <a:pt x="1433" y="10"/>
                </a:lnTo>
                <a:lnTo>
                  <a:pt x="1438" y="10"/>
                </a:lnTo>
                <a:lnTo>
                  <a:pt x="1442" y="10"/>
                </a:lnTo>
                <a:lnTo>
                  <a:pt x="1444" y="12"/>
                </a:lnTo>
                <a:lnTo>
                  <a:pt x="1444" y="14"/>
                </a:lnTo>
                <a:lnTo>
                  <a:pt x="1440" y="14"/>
                </a:lnTo>
                <a:lnTo>
                  <a:pt x="1438" y="20"/>
                </a:lnTo>
                <a:lnTo>
                  <a:pt x="1434" y="24"/>
                </a:lnTo>
                <a:lnTo>
                  <a:pt x="1440" y="22"/>
                </a:lnTo>
                <a:lnTo>
                  <a:pt x="1442" y="22"/>
                </a:lnTo>
                <a:lnTo>
                  <a:pt x="1442" y="24"/>
                </a:lnTo>
                <a:lnTo>
                  <a:pt x="1442" y="28"/>
                </a:lnTo>
                <a:lnTo>
                  <a:pt x="1448" y="28"/>
                </a:lnTo>
                <a:lnTo>
                  <a:pt x="1450" y="24"/>
                </a:lnTo>
                <a:lnTo>
                  <a:pt x="1452" y="24"/>
                </a:lnTo>
                <a:lnTo>
                  <a:pt x="1458" y="24"/>
                </a:lnTo>
                <a:lnTo>
                  <a:pt x="1460" y="28"/>
                </a:lnTo>
                <a:lnTo>
                  <a:pt x="1470" y="30"/>
                </a:lnTo>
                <a:lnTo>
                  <a:pt x="1466" y="48"/>
                </a:lnTo>
                <a:lnTo>
                  <a:pt x="1472" y="44"/>
                </a:lnTo>
                <a:lnTo>
                  <a:pt x="1480" y="40"/>
                </a:lnTo>
                <a:lnTo>
                  <a:pt x="1482" y="38"/>
                </a:lnTo>
                <a:lnTo>
                  <a:pt x="1486" y="34"/>
                </a:lnTo>
                <a:lnTo>
                  <a:pt x="1499" y="32"/>
                </a:lnTo>
                <a:lnTo>
                  <a:pt x="1515" y="30"/>
                </a:lnTo>
                <a:lnTo>
                  <a:pt x="1517" y="32"/>
                </a:lnTo>
                <a:lnTo>
                  <a:pt x="1519" y="32"/>
                </a:lnTo>
                <a:lnTo>
                  <a:pt x="1525" y="30"/>
                </a:lnTo>
                <a:lnTo>
                  <a:pt x="1535" y="30"/>
                </a:lnTo>
                <a:lnTo>
                  <a:pt x="1537" y="28"/>
                </a:lnTo>
                <a:lnTo>
                  <a:pt x="1541" y="28"/>
                </a:lnTo>
                <a:lnTo>
                  <a:pt x="1543" y="32"/>
                </a:lnTo>
                <a:lnTo>
                  <a:pt x="1545" y="34"/>
                </a:lnTo>
                <a:lnTo>
                  <a:pt x="1545" y="42"/>
                </a:lnTo>
                <a:lnTo>
                  <a:pt x="1547" y="44"/>
                </a:lnTo>
                <a:lnTo>
                  <a:pt x="1555" y="48"/>
                </a:lnTo>
                <a:lnTo>
                  <a:pt x="1565" y="50"/>
                </a:lnTo>
                <a:lnTo>
                  <a:pt x="1568" y="61"/>
                </a:lnTo>
                <a:lnTo>
                  <a:pt x="1572" y="61"/>
                </a:lnTo>
                <a:lnTo>
                  <a:pt x="1574" y="67"/>
                </a:lnTo>
                <a:lnTo>
                  <a:pt x="1574" y="69"/>
                </a:lnTo>
                <a:lnTo>
                  <a:pt x="1572" y="79"/>
                </a:lnTo>
                <a:lnTo>
                  <a:pt x="1565" y="77"/>
                </a:lnTo>
                <a:lnTo>
                  <a:pt x="1565" y="73"/>
                </a:lnTo>
                <a:lnTo>
                  <a:pt x="1563" y="77"/>
                </a:lnTo>
                <a:lnTo>
                  <a:pt x="1563" y="79"/>
                </a:lnTo>
                <a:lnTo>
                  <a:pt x="1572" y="87"/>
                </a:lnTo>
                <a:lnTo>
                  <a:pt x="1578" y="93"/>
                </a:lnTo>
                <a:lnTo>
                  <a:pt x="1574" y="97"/>
                </a:lnTo>
                <a:lnTo>
                  <a:pt x="1572" y="99"/>
                </a:lnTo>
                <a:lnTo>
                  <a:pt x="1559" y="103"/>
                </a:lnTo>
                <a:lnTo>
                  <a:pt x="1541" y="109"/>
                </a:lnTo>
                <a:lnTo>
                  <a:pt x="1531" y="109"/>
                </a:lnTo>
                <a:lnTo>
                  <a:pt x="1525" y="113"/>
                </a:lnTo>
                <a:lnTo>
                  <a:pt x="1509" y="117"/>
                </a:lnTo>
                <a:lnTo>
                  <a:pt x="1505" y="117"/>
                </a:lnTo>
                <a:lnTo>
                  <a:pt x="1503" y="117"/>
                </a:lnTo>
                <a:lnTo>
                  <a:pt x="1499" y="120"/>
                </a:lnTo>
                <a:lnTo>
                  <a:pt x="1496" y="126"/>
                </a:lnTo>
                <a:lnTo>
                  <a:pt x="1498" y="138"/>
                </a:lnTo>
                <a:lnTo>
                  <a:pt x="1490" y="138"/>
                </a:lnTo>
                <a:lnTo>
                  <a:pt x="1486" y="142"/>
                </a:lnTo>
                <a:lnTo>
                  <a:pt x="1482" y="150"/>
                </a:lnTo>
                <a:lnTo>
                  <a:pt x="1478" y="150"/>
                </a:lnTo>
                <a:lnTo>
                  <a:pt x="1472" y="152"/>
                </a:lnTo>
                <a:lnTo>
                  <a:pt x="1468" y="156"/>
                </a:lnTo>
                <a:lnTo>
                  <a:pt x="1462" y="158"/>
                </a:lnTo>
                <a:lnTo>
                  <a:pt x="1458" y="158"/>
                </a:lnTo>
                <a:lnTo>
                  <a:pt x="1454" y="160"/>
                </a:lnTo>
                <a:lnTo>
                  <a:pt x="1454" y="162"/>
                </a:lnTo>
                <a:lnTo>
                  <a:pt x="1452" y="168"/>
                </a:lnTo>
                <a:lnTo>
                  <a:pt x="1444" y="170"/>
                </a:lnTo>
                <a:lnTo>
                  <a:pt x="1438" y="172"/>
                </a:lnTo>
                <a:lnTo>
                  <a:pt x="1423" y="176"/>
                </a:lnTo>
                <a:lnTo>
                  <a:pt x="1421" y="178"/>
                </a:lnTo>
                <a:lnTo>
                  <a:pt x="1434" y="176"/>
                </a:lnTo>
                <a:lnTo>
                  <a:pt x="1452" y="176"/>
                </a:lnTo>
                <a:lnTo>
                  <a:pt x="1458" y="170"/>
                </a:lnTo>
                <a:lnTo>
                  <a:pt x="1458" y="168"/>
                </a:lnTo>
                <a:lnTo>
                  <a:pt x="1460" y="166"/>
                </a:lnTo>
                <a:lnTo>
                  <a:pt x="1466" y="162"/>
                </a:lnTo>
                <a:lnTo>
                  <a:pt x="1470" y="166"/>
                </a:lnTo>
                <a:lnTo>
                  <a:pt x="1480" y="166"/>
                </a:lnTo>
                <a:lnTo>
                  <a:pt x="1482" y="166"/>
                </a:lnTo>
                <a:lnTo>
                  <a:pt x="1482" y="162"/>
                </a:lnTo>
                <a:lnTo>
                  <a:pt x="1488" y="162"/>
                </a:lnTo>
                <a:lnTo>
                  <a:pt x="1492" y="160"/>
                </a:lnTo>
                <a:lnTo>
                  <a:pt x="1499" y="156"/>
                </a:lnTo>
                <a:lnTo>
                  <a:pt x="1498" y="152"/>
                </a:lnTo>
                <a:lnTo>
                  <a:pt x="1498" y="150"/>
                </a:lnTo>
                <a:lnTo>
                  <a:pt x="1503" y="156"/>
                </a:lnTo>
                <a:lnTo>
                  <a:pt x="1505" y="156"/>
                </a:lnTo>
                <a:lnTo>
                  <a:pt x="1509" y="156"/>
                </a:lnTo>
                <a:lnTo>
                  <a:pt x="1513" y="150"/>
                </a:lnTo>
                <a:lnTo>
                  <a:pt x="1505" y="150"/>
                </a:lnTo>
                <a:lnTo>
                  <a:pt x="1503" y="146"/>
                </a:lnTo>
                <a:lnTo>
                  <a:pt x="1503" y="142"/>
                </a:lnTo>
                <a:lnTo>
                  <a:pt x="1505" y="142"/>
                </a:lnTo>
                <a:lnTo>
                  <a:pt x="1505" y="140"/>
                </a:lnTo>
                <a:lnTo>
                  <a:pt x="1507" y="138"/>
                </a:lnTo>
                <a:lnTo>
                  <a:pt x="1509" y="138"/>
                </a:lnTo>
                <a:lnTo>
                  <a:pt x="1509" y="132"/>
                </a:lnTo>
                <a:lnTo>
                  <a:pt x="1515" y="130"/>
                </a:lnTo>
                <a:lnTo>
                  <a:pt x="1517" y="130"/>
                </a:lnTo>
                <a:lnTo>
                  <a:pt x="1517" y="132"/>
                </a:lnTo>
                <a:lnTo>
                  <a:pt x="1519" y="136"/>
                </a:lnTo>
                <a:lnTo>
                  <a:pt x="1523" y="136"/>
                </a:lnTo>
                <a:lnTo>
                  <a:pt x="1523" y="132"/>
                </a:lnTo>
                <a:lnTo>
                  <a:pt x="1525" y="128"/>
                </a:lnTo>
                <a:lnTo>
                  <a:pt x="1527" y="128"/>
                </a:lnTo>
                <a:lnTo>
                  <a:pt x="1533" y="138"/>
                </a:lnTo>
                <a:lnTo>
                  <a:pt x="1535" y="142"/>
                </a:lnTo>
                <a:lnTo>
                  <a:pt x="1541" y="142"/>
                </a:lnTo>
                <a:lnTo>
                  <a:pt x="1555" y="142"/>
                </a:lnTo>
                <a:lnTo>
                  <a:pt x="1555" y="132"/>
                </a:lnTo>
                <a:lnTo>
                  <a:pt x="1559" y="136"/>
                </a:lnTo>
                <a:lnTo>
                  <a:pt x="1563" y="138"/>
                </a:lnTo>
                <a:lnTo>
                  <a:pt x="1563" y="146"/>
                </a:lnTo>
                <a:lnTo>
                  <a:pt x="1561" y="148"/>
                </a:lnTo>
                <a:lnTo>
                  <a:pt x="1561" y="152"/>
                </a:lnTo>
                <a:lnTo>
                  <a:pt x="1563" y="156"/>
                </a:lnTo>
                <a:lnTo>
                  <a:pt x="1563" y="150"/>
                </a:lnTo>
                <a:lnTo>
                  <a:pt x="1568" y="142"/>
                </a:lnTo>
                <a:lnTo>
                  <a:pt x="1572" y="140"/>
                </a:lnTo>
                <a:lnTo>
                  <a:pt x="1584" y="132"/>
                </a:lnTo>
                <a:lnTo>
                  <a:pt x="1588" y="128"/>
                </a:lnTo>
                <a:lnTo>
                  <a:pt x="1590" y="128"/>
                </a:lnTo>
                <a:lnTo>
                  <a:pt x="1596" y="128"/>
                </a:lnTo>
                <a:lnTo>
                  <a:pt x="1598" y="128"/>
                </a:lnTo>
                <a:lnTo>
                  <a:pt x="1606" y="132"/>
                </a:lnTo>
                <a:lnTo>
                  <a:pt x="1610" y="130"/>
                </a:lnTo>
                <a:lnTo>
                  <a:pt x="1616" y="130"/>
                </a:lnTo>
                <a:lnTo>
                  <a:pt x="1618" y="136"/>
                </a:lnTo>
                <a:lnTo>
                  <a:pt x="1626" y="132"/>
                </a:lnTo>
                <a:lnTo>
                  <a:pt x="1637" y="132"/>
                </a:lnTo>
                <a:lnTo>
                  <a:pt x="1645" y="136"/>
                </a:lnTo>
                <a:lnTo>
                  <a:pt x="1645" y="148"/>
                </a:lnTo>
                <a:lnTo>
                  <a:pt x="1643" y="148"/>
                </a:lnTo>
                <a:lnTo>
                  <a:pt x="1643" y="150"/>
                </a:lnTo>
                <a:lnTo>
                  <a:pt x="1649" y="156"/>
                </a:lnTo>
                <a:lnTo>
                  <a:pt x="1655" y="158"/>
                </a:lnTo>
                <a:lnTo>
                  <a:pt x="1657" y="158"/>
                </a:lnTo>
                <a:lnTo>
                  <a:pt x="1659" y="160"/>
                </a:lnTo>
                <a:lnTo>
                  <a:pt x="1665" y="160"/>
                </a:lnTo>
                <a:lnTo>
                  <a:pt x="1673" y="166"/>
                </a:lnTo>
                <a:lnTo>
                  <a:pt x="1675" y="166"/>
                </a:lnTo>
                <a:lnTo>
                  <a:pt x="1675" y="162"/>
                </a:lnTo>
                <a:lnTo>
                  <a:pt x="1681" y="162"/>
                </a:lnTo>
                <a:lnTo>
                  <a:pt x="1683" y="162"/>
                </a:lnTo>
                <a:lnTo>
                  <a:pt x="1687" y="166"/>
                </a:lnTo>
                <a:lnTo>
                  <a:pt x="1691" y="166"/>
                </a:lnTo>
                <a:lnTo>
                  <a:pt x="1695" y="162"/>
                </a:lnTo>
                <a:lnTo>
                  <a:pt x="1702" y="168"/>
                </a:lnTo>
                <a:lnTo>
                  <a:pt x="1708" y="168"/>
                </a:lnTo>
                <a:lnTo>
                  <a:pt x="1710" y="166"/>
                </a:lnTo>
                <a:lnTo>
                  <a:pt x="1712" y="170"/>
                </a:lnTo>
                <a:lnTo>
                  <a:pt x="1718" y="172"/>
                </a:lnTo>
                <a:lnTo>
                  <a:pt x="1724" y="176"/>
                </a:lnTo>
                <a:lnTo>
                  <a:pt x="1736" y="176"/>
                </a:lnTo>
                <a:lnTo>
                  <a:pt x="1732" y="172"/>
                </a:lnTo>
                <a:lnTo>
                  <a:pt x="1736" y="170"/>
                </a:lnTo>
                <a:lnTo>
                  <a:pt x="1746" y="168"/>
                </a:lnTo>
                <a:lnTo>
                  <a:pt x="1742" y="166"/>
                </a:lnTo>
                <a:lnTo>
                  <a:pt x="1742" y="162"/>
                </a:lnTo>
                <a:lnTo>
                  <a:pt x="1748" y="160"/>
                </a:lnTo>
                <a:lnTo>
                  <a:pt x="1746" y="158"/>
                </a:lnTo>
                <a:lnTo>
                  <a:pt x="1740" y="156"/>
                </a:lnTo>
                <a:lnTo>
                  <a:pt x="1736" y="156"/>
                </a:lnTo>
                <a:lnTo>
                  <a:pt x="1728" y="156"/>
                </a:lnTo>
                <a:lnTo>
                  <a:pt x="1728" y="150"/>
                </a:lnTo>
                <a:lnTo>
                  <a:pt x="1722" y="148"/>
                </a:lnTo>
                <a:lnTo>
                  <a:pt x="1722" y="140"/>
                </a:lnTo>
                <a:lnTo>
                  <a:pt x="1722" y="136"/>
                </a:lnTo>
                <a:lnTo>
                  <a:pt x="1728" y="130"/>
                </a:lnTo>
                <a:lnTo>
                  <a:pt x="1738" y="128"/>
                </a:lnTo>
                <a:lnTo>
                  <a:pt x="1748" y="128"/>
                </a:lnTo>
                <a:lnTo>
                  <a:pt x="1752" y="128"/>
                </a:lnTo>
                <a:lnTo>
                  <a:pt x="1758" y="130"/>
                </a:lnTo>
                <a:lnTo>
                  <a:pt x="1758" y="132"/>
                </a:lnTo>
                <a:lnTo>
                  <a:pt x="1765" y="132"/>
                </a:lnTo>
                <a:lnTo>
                  <a:pt x="1767" y="138"/>
                </a:lnTo>
                <a:lnTo>
                  <a:pt x="1769" y="140"/>
                </a:lnTo>
                <a:lnTo>
                  <a:pt x="1779" y="140"/>
                </a:lnTo>
                <a:lnTo>
                  <a:pt x="1779" y="148"/>
                </a:lnTo>
                <a:lnTo>
                  <a:pt x="1775" y="152"/>
                </a:lnTo>
                <a:lnTo>
                  <a:pt x="1773" y="156"/>
                </a:lnTo>
                <a:lnTo>
                  <a:pt x="1769" y="158"/>
                </a:lnTo>
                <a:lnTo>
                  <a:pt x="1765" y="158"/>
                </a:lnTo>
                <a:lnTo>
                  <a:pt x="1760" y="160"/>
                </a:lnTo>
                <a:lnTo>
                  <a:pt x="1752" y="160"/>
                </a:lnTo>
                <a:lnTo>
                  <a:pt x="1752" y="166"/>
                </a:lnTo>
                <a:lnTo>
                  <a:pt x="1752" y="168"/>
                </a:lnTo>
                <a:lnTo>
                  <a:pt x="1748" y="170"/>
                </a:lnTo>
                <a:lnTo>
                  <a:pt x="1746" y="170"/>
                </a:lnTo>
                <a:lnTo>
                  <a:pt x="1750" y="170"/>
                </a:lnTo>
                <a:lnTo>
                  <a:pt x="1756" y="170"/>
                </a:lnTo>
                <a:lnTo>
                  <a:pt x="1758" y="172"/>
                </a:lnTo>
                <a:lnTo>
                  <a:pt x="1756" y="178"/>
                </a:lnTo>
                <a:lnTo>
                  <a:pt x="1752" y="178"/>
                </a:lnTo>
                <a:lnTo>
                  <a:pt x="1758" y="178"/>
                </a:lnTo>
                <a:lnTo>
                  <a:pt x="1763" y="182"/>
                </a:lnTo>
                <a:lnTo>
                  <a:pt x="1765" y="182"/>
                </a:lnTo>
                <a:lnTo>
                  <a:pt x="1765" y="178"/>
                </a:lnTo>
                <a:lnTo>
                  <a:pt x="1775" y="176"/>
                </a:lnTo>
                <a:lnTo>
                  <a:pt x="1777" y="185"/>
                </a:lnTo>
                <a:lnTo>
                  <a:pt x="1767" y="182"/>
                </a:lnTo>
                <a:lnTo>
                  <a:pt x="1765" y="182"/>
                </a:lnTo>
                <a:lnTo>
                  <a:pt x="1767" y="185"/>
                </a:lnTo>
                <a:lnTo>
                  <a:pt x="1775" y="187"/>
                </a:lnTo>
                <a:lnTo>
                  <a:pt x="1783" y="187"/>
                </a:lnTo>
                <a:lnTo>
                  <a:pt x="1785" y="191"/>
                </a:lnTo>
                <a:lnTo>
                  <a:pt x="1787" y="197"/>
                </a:lnTo>
                <a:lnTo>
                  <a:pt x="1791" y="201"/>
                </a:lnTo>
                <a:lnTo>
                  <a:pt x="1793" y="205"/>
                </a:lnTo>
                <a:lnTo>
                  <a:pt x="1793" y="201"/>
                </a:lnTo>
                <a:lnTo>
                  <a:pt x="1793" y="205"/>
                </a:lnTo>
                <a:lnTo>
                  <a:pt x="1793" y="201"/>
                </a:lnTo>
                <a:lnTo>
                  <a:pt x="1795" y="199"/>
                </a:lnTo>
                <a:lnTo>
                  <a:pt x="1791" y="195"/>
                </a:lnTo>
                <a:lnTo>
                  <a:pt x="1791" y="189"/>
                </a:lnTo>
                <a:lnTo>
                  <a:pt x="1793" y="187"/>
                </a:lnTo>
                <a:lnTo>
                  <a:pt x="1795" y="185"/>
                </a:lnTo>
                <a:lnTo>
                  <a:pt x="1797" y="185"/>
                </a:lnTo>
                <a:lnTo>
                  <a:pt x="1807" y="195"/>
                </a:lnTo>
                <a:lnTo>
                  <a:pt x="1813" y="199"/>
                </a:lnTo>
                <a:lnTo>
                  <a:pt x="1817" y="205"/>
                </a:lnTo>
                <a:lnTo>
                  <a:pt x="1823" y="205"/>
                </a:lnTo>
                <a:lnTo>
                  <a:pt x="1825" y="201"/>
                </a:lnTo>
                <a:lnTo>
                  <a:pt x="1823" y="201"/>
                </a:lnTo>
                <a:lnTo>
                  <a:pt x="1823" y="199"/>
                </a:lnTo>
                <a:lnTo>
                  <a:pt x="1825" y="199"/>
                </a:lnTo>
                <a:lnTo>
                  <a:pt x="1830" y="207"/>
                </a:lnTo>
                <a:lnTo>
                  <a:pt x="1828" y="207"/>
                </a:lnTo>
                <a:lnTo>
                  <a:pt x="1823" y="207"/>
                </a:lnTo>
                <a:lnTo>
                  <a:pt x="1821" y="215"/>
                </a:lnTo>
                <a:lnTo>
                  <a:pt x="1821" y="217"/>
                </a:lnTo>
                <a:lnTo>
                  <a:pt x="1828" y="215"/>
                </a:lnTo>
                <a:lnTo>
                  <a:pt x="1834" y="225"/>
                </a:lnTo>
                <a:lnTo>
                  <a:pt x="1848" y="221"/>
                </a:lnTo>
                <a:lnTo>
                  <a:pt x="1852" y="229"/>
                </a:lnTo>
                <a:lnTo>
                  <a:pt x="1858" y="231"/>
                </a:lnTo>
                <a:lnTo>
                  <a:pt x="1860" y="231"/>
                </a:lnTo>
                <a:lnTo>
                  <a:pt x="1860" y="229"/>
                </a:lnTo>
                <a:lnTo>
                  <a:pt x="1866" y="229"/>
                </a:lnTo>
                <a:lnTo>
                  <a:pt x="1860" y="241"/>
                </a:lnTo>
                <a:lnTo>
                  <a:pt x="1862" y="241"/>
                </a:lnTo>
                <a:lnTo>
                  <a:pt x="1862" y="245"/>
                </a:lnTo>
                <a:lnTo>
                  <a:pt x="1868" y="241"/>
                </a:lnTo>
                <a:lnTo>
                  <a:pt x="1870" y="237"/>
                </a:lnTo>
                <a:lnTo>
                  <a:pt x="1878" y="227"/>
                </a:lnTo>
                <a:lnTo>
                  <a:pt x="1880" y="215"/>
                </a:lnTo>
                <a:lnTo>
                  <a:pt x="1886" y="211"/>
                </a:lnTo>
                <a:lnTo>
                  <a:pt x="1882" y="207"/>
                </a:lnTo>
                <a:lnTo>
                  <a:pt x="1882" y="199"/>
                </a:lnTo>
                <a:lnTo>
                  <a:pt x="1890" y="189"/>
                </a:lnTo>
                <a:lnTo>
                  <a:pt x="1892" y="191"/>
                </a:lnTo>
                <a:lnTo>
                  <a:pt x="1892" y="197"/>
                </a:lnTo>
                <a:lnTo>
                  <a:pt x="1892" y="199"/>
                </a:lnTo>
                <a:lnTo>
                  <a:pt x="1895" y="199"/>
                </a:lnTo>
                <a:lnTo>
                  <a:pt x="1897" y="201"/>
                </a:lnTo>
                <a:lnTo>
                  <a:pt x="1897" y="207"/>
                </a:lnTo>
                <a:lnTo>
                  <a:pt x="1897" y="215"/>
                </a:lnTo>
                <a:lnTo>
                  <a:pt x="1903" y="209"/>
                </a:lnTo>
                <a:lnTo>
                  <a:pt x="1909" y="209"/>
                </a:lnTo>
                <a:lnTo>
                  <a:pt x="1919" y="201"/>
                </a:lnTo>
                <a:lnTo>
                  <a:pt x="1925" y="199"/>
                </a:lnTo>
                <a:lnTo>
                  <a:pt x="1929" y="197"/>
                </a:lnTo>
                <a:lnTo>
                  <a:pt x="1935" y="201"/>
                </a:lnTo>
                <a:lnTo>
                  <a:pt x="1941" y="201"/>
                </a:lnTo>
                <a:lnTo>
                  <a:pt x="1957" y="215"/>
                </a:lnTo>
                <a:lnTo>
                  <a:pt x="1957" y="217"/>
                </a:lnTo>
                <a:lnTo>
                  <a:pt x="1964" y="217"/>
                </a:lnTo>
                <a:lnTo>
                  <a:pt x="1968" y="219"/>
                </a:lnTo>
                <a:lnTo>
                  <a:pt x="1974" y="219"/>
                </a:lnTo>
                <a:lnTo>
                  <a:pt x="1982" y="217"/>
                </a:lnTo>
                <a:lnTo>
                  <a:pt x="1980" y="211"/>
                </a:lnTo>
                <a:lnTo>
                  <a:pt x="1980" y="207"/>
                </a:lnTo>
                <a:lnTo>
                  <a:pt x="1982" y="207"/>
                </a:lnTo>
                <a:lnTo>
                  <a:pt x="1982" y="205"/>
                </a:lnTo>
                <a:lnTo>
                  <a:pt x="1984" y="205"/>
                </a:lnTo>
                <a:lnTo>
                  <a:pt x="1988" y="205"/>
                </a:lnTo>
                <a:lnTo>
                  <a:pt x="1990" y="201"/>
                </a:lnTo>
                <a:lnTo>
                  <a:pt x="1990" y="205"/>
                </a:lnTo>
                <a:lnTo>
                  <a:pt x="1992" y="207"/>
                </a:lnTo>
                <a:lnTo>
                  <a:pt x="1990" y="215"/>
                </a:lnTo>
                <a:lnTo>
                  <a:pt x="1996" y="211"/>
                </a:lnTo>
                <a:lnTo>
                  <a:pt x="1998" y="211"/>
                </a:lnTo>
                <a:lnTo>
                  <a:pt x="2000" y="215"/>
                </a:lnTo>
                <a:lnTo>
                  <a:pt x="2006" y="211"/>
                </a:lnTo>
                <a:lnTo>
                  <a:pt x="2008" y="211"/>
                </a:lnTo>
                <a:lnTo>
                  <a:pt x="2008" y="205"/>
                </a:lnTo>
                <a:lnTo>
                  <a:pt x="2002" y="201"/>
                </a:lnTo>
                <a:lnTo>
                  <a:pt x="2002" y="191"/>
                </a:lnTo>
                <a:lnTo>
                  <a:pt x="2002" y="187"/>
                </a:lnTo>
                <a:lnTo>
                  <a:pt x="2006" y="187"/>
                </a:lnTo>
                <a:lnTo>
                  <a:pt x="2012" y="185"/>
                </a:lnTo>
                <a:lnTo>
                  <a:pt x="2022" y="187"/>
                </a:lnTo>
                <a:lnTo>
                  <a:pt x="2020" y="182"/>
                </a:lnTo>
                <a:lnTo>
                  <a:pt x="2016" y="182"/>
                </a:lnTo>
                <a:lnTo>
                  <a:pt x="2006" y="180"/>
                </a:lnTo>
                <a:lnTo>
                  <a:pt x="2008" y="172"/>
                </a:lnTo>
                <a:lnTo>
                  <a:pt x="2022" y="172"/>
                </a:lnTo>
                <a:lnTo>
                  <a:pt x="2026" y="170"/>
                </a:lnTo>
                <a:lnTo>
                  <a:pt x="2026" y="168"/>
                </a:lnTo>
                <a:lnTo>
                  <a:pt x="2022" y="168"/>
                </a:lnTo>
                <a:lnTo>
                  <a:pt x="2022" y="166"/>
                </a:lnTo>
                <a:lnTo>
                  <a:pt x="2018" y="166"/>
                </a:lnTo>
                <a:lnTo>
                  <a:pt x="2018" y="160"/>
                </a:lnTo>
                <a:lnTo>
                  <a:pt x="2022" y="160"/>
                </a:lnTo>
                <a:lnTo>
                  <a:pt x="2027" y="160"/>
                </a:lnTo>
                <a:lnTo>
                  <a:pt x="2033" y="166"/>
                </a:lnTo>
                <a:lnTo>
                  <a:pt x="2043" y="170"/>
                </a:lnTo>
                <a:lnTo>
                  <a:pt x="2053" y="170"/>
                </a:lnTo>
                <a:lnTo>
                  <a:pt x="2065" y="176"/>
                </a:lnTo>
                <a:lnTo>
                  <a:pt x="2071" y="172"/>
                </a:lnTo>
                <a:lnTo>
                  <a:pt x="2077" y="172"/>
                </a:lnTo>
                <a:lnTo>
                  <a:pt x="2081" y="176"/>
                </a:lnTo>
                <a:lnTo>
                  <a:pt x="2100" y="180"/>
                </a:lnTo>
                <a:lnTo>
                  <a:pt x="2100" y="182"/>
                </a:lnTo>
                <a:lnTo>
                  <a:pt x="2085" y="180"/>
                </a:lnTo>
                <a:lnTo>
                  <a:pt x="2083" y="182"/>
                </a:lnTo>
                <a:lnTo>
                  <a:pt x="2083" y="189"/>
                </a:lnTo>
                <a:lnTo>
                  <a:pt x="2118" y="187"/>
                </a:lnTo>
                <a:lnTo>
                  <a:pt x="2114" y="199"/>
                </a:lnTo>
                <a:lnTo>
                  <a:pt x="2112" y="197"/>
                </a:lnTo>
                <a:lnTo>
                  <a:pt x="2112" y="195"/>
                </a:lnTo>
                <a:lnTo>
                  <a:pt x="2112" y="191"/>
                </a:lnTo>
                <a:lnTo>
                  <a:pt x="2110" y="189"/>
                </a:lnTo>
                <a:lnTo>
                  <a:pt x="2104" y="199"/>
                </a:lnTo>
                <a:lnTo>
                  <a:pt x="2098" y="201"/>
                </a:lnTo>
                <a:lnTo>
                  <a:pt x="2098" y="205"/>
                </a:lnTo>
                <a:lnTo>
                  <a:pt x="2102" y="209"/>
                </a:lnTo>
                <a:lnTo>
                  <a:pt x="2094" y="211"/>
                </a:lnTo>
                <a:lnTo>
                  <a:pt x="2094" y="215"/>
                </a:lnTo>
                <a:lnTo>
                  <a:pt x="2098" y="217"/>
                </a:lnTo>
                <a:lnTo>
                  <a:pt x="2112" y="215"/>
                </a:lnTo>
                <a:lnTo>
                  <a:pt x="2114" y="209"/>
                </a:lnTo>
                <a:lnTo>
                  <a:pt x="2122" y="197"/>
                </a:lnTo>
                <a:lnTo>
                  <a:pt x="2128" y="185"/>
                </a:lnTo>
                <a:lnTo>
                  <a:pt x="2140" y="185"/>
                </a:lnTo>
                <a:lnTo>
                  <a:pt x="2152" y="185"/>
                </a:lnTo>
                <a:lnTo>
                  <a:pt x="2156" y="187"/>
                </a:lnTo>
                <a:lnTo>
                  <a:pt x="2158" y="189"/>
                </a:lnTo>
                <a:lnTo>
                  <a:pt x="2163" y="187"/>
                </a:lnTo>
                <a:lnTo>
                  <a:pt x="2165" y="187"/>
                </a:lnTo>
                <a:lnTo>
                  <a:pt x="2173" y="191"/>
                </a:lnTo>
                <a:lnTo>
                  <a:pt x="2179" y="197"/>
                </a:lnTo>
                <a:lnTo>
                  <a:pt x="2177" y="205"/>
                </a:lnTo>
                <a:lnTo>
                  <a:pt x="2169" y="207"/>
                </a:lnTo>
                <a:lnTo>
                  <a:pt x="2167" y="201"/>
                </a:lnTo>
                <a:lnTo>
                  <a:pt x="2165" y="201"/>
                </a:lnTo>
                <a:lnTo>
                  <a:pt x="2165" y="205"/>
                </a:lnTo>
                <a:lnTo>
                  <a:pt x="2163" y="205"/>
                </a:lnTo>
                <a:lnTo>
                  <a:pt x="2163" y="211"/>
                </a:lnTo>
                <a:lnTo>
                  <a:pt x="2169" y="211"/>
                </a:lnTo>
                <a:lnTo>
                  <a:pt x="2169" y="217"/>
                </a:lnTo>
                <a:lnTo>
                  <a:pt x="2163" y="225"/>
                </a:lnTo>
                <a:lnTo>
                  <a:pt x="2156" y="235"/>
                </a:lnTo>
                <a:lnTo>
                  <a:pt x="2165" y="231"/>
                </a:lnTo>
                <a:lnTo>
                  <a:pt x="2173" y="235"/>
                </a:lnTo>
                <a:lnTo>
                  <a:pt x="2177" y="231"/>
                </a:lnTo>
                <a:lnTo>
                  <a:pt x="2185" y="231"/>
                </a:lnTo>
                <a:lnTo>
                  <a:pt x="2193" y="231"/>
                </a:lnTo>
                <a:lnTo>
                  <a:pt x="2203" y="231"/>
                </a:lnTo>
                <a:lnTo>
                  <a:pt x="2211" y="231"/>
                </a:lnTo>
                <a:lnTo>
                  <a:pt x="2217" y="231"/>
                </a:lnTo>
                <a:lnTo>
                  <a:pt x="2223" y="229"/>
                </a:lnTo>
                <a:lnTo>
                  <a:pt x="2232" y="225"/>
                </a:lnTo>
                <a:lnTo>
                  <a:pt x="2238" y="225"/>
                </a:lnTo>
                <a:lnTo>
                  <a:pt x="2240" y="227"/>
                </a:lnTo>
                <a:lnTo>
                  <a:pt x="2244" y="229"/>
                </a:lnTo>
                <a:lnTo>
                  <a:pt x="2252" y="229"/>
                </a:lnTo>
                <a:lnTo>
                  <a:pt x="2254" y="227"/>
                </a:lnTo>
                <a:lnTo>
                  <a:pt x="2266" y="221"/>
                </a:lnTo>
                <a:lnTo>
                  <a:pt x="2270" y="221"/>
                </a:lnTo>
                <a:lnTo>
                  <a:pt x="2276" y="225"/>
                </a:lnTo>
                <a:lnTo>
                  <a:pt x="2280" y="225"/>
                </a:lnTo>
                <a:lnTo>
                  <a:pt x="2286" y="225"/>
                </a:lnTo>
                <a:lnTo>
                  <a:pt x="2288" y="227"/>
                </a:lnTo>
                <a:lnTo>
                  <a:pt x="2293" y="227"/>
                </a:lnTo>
                <a:lnTo>
                  <a:pt x="2297" y="225"/>
                </a:lnTo>
                <a:lnTo>
                  <a:pt x="2303" y="225"/>
                </a:lnTo>
                <a:lnTo>
                  <a:pt x="2307" y="227"/>
                </a:lnTo>
                <a:lnTo>
                  <a:pt x="2307" y="225"/>
                </a:lnTo>
                <a:lnTo>
                  <a:pt x="2313" y="221"/>
                </a:lnTo>
                <a:lnTo>
                  <a:pt x="2321" y="227"/>
                </a:lnTo>
                <a:lnTo>
                  <a:pt x="2325" y="227"/>
                </a:lnTo>
                <a:lnTo>
                  <a:pt x="2331" y="229"/>
                </a:lnTo>
                <a:lnTo>
                  <a:pt x="2333" y="231"/>
                </a:lnTo>
                <a:lnTo>
                  <a:pt x="2335" y="237"/>
                </a:lnTo>
                <a:lnTo>
                  <a:pt x="2341" y="237"/>
                </a:lnTo>
                <a:lnTo>
                  <a:pt x="2345" y="241"/>
                </a:lnTo>
                <a:lnTo>
                  <a:pt x="2351" y="247"/>
                </a:lnTo>
                <a:lnTo>
                  <a:pt x="2345" y="249"/>
                </a:lnTo>
                <a:lnTo>
                  <a:pt x="2345" y="254"/>
                </a:lnTo>
                <a:lnTo>
                  <a:pt x="2347" y="254"/>
                </a:lnTo>
                <a:lnTo>
                  <a:pt x="2347" y="258"/>
                </a:lnTo>
                <a:lnTo>
                  <a:pt x="2345" y="262"/>
                </a:lnTo>
                <a:lnTo>
                  <a:pt x="2351" y="264"/>
                </a:lnTo>
                <a:lnTo>
                  <a:pt x="2355" y="264"/>
                </a:lnTo>
                <a:lnTo>
                  <a:pt x="2355" y="268"/>
                </a:lnTo>
                <a:lnTo>
                  <a:pt x="2360" y="274"/>
                </a:lnTo>
                <a:lnTo>
                  <a:pt x="2360" y="278"/>
                </a:lnTo>
                <a:lnTo>
                  <a:pt x="2362" y="282"/>
                </a:lnTo>
                <a:lnTo>
                  <a:pt x="2362" y="286"/>
                </a:lnTo>
                <a:lnTo>
                  <a:pt x="2364" y="284"/>
                </a:lnTo>
                <a:lnTo>
                  <a:pt x="2370" y="266"/>
                </a:lnTo>
                <a:lnTo>
                  <a:pt x="2378" y="264"/>
                </a:lnTo>
                <a:lnTo>
                  <a:pt x="2388" y="258"/>
                </a:lnTo>
                <a:lnTo>
                  <a:pt x="2390" y="258"/>
                </a:lnTo>
                <a:lnTo>
                  <a:pt x="2392" y="258"/>
                </a:lnTo>
                <a:lnTo>
                  <a:pt x="2408" y="258"/>
                </a:lnTo>
                <a:lnTo>
                  <a:pt x="2420" y="258"/>
                </a:lnTo>
                <a:lnTo>
                  <a:pt x="2420" y="264"/>
                </a:lnTo>
                <a:lnTo>
                  <a:pt x="2425" y="264"/>
                </a:lnTo>
                <a:lnTo>
                  <a:pt x="2427" y="266"/>
                </a:lnTo>
                <a:lnTo>
                  <a:pt x="2429" y="262"/>
                </a:lnTo>
                <a:lnTo>
                  <a:pt x="2445" y="262"/>
                </a:lnTo>
                <a:lnTo>
                  <a:pt x="2457" y="264"/>
                </a:lnTo>
                <a:lnTo>
                  <a:pt x="2457" y="268"/>
                </a:lnTo>
                <a:lnTo>
                  <a:pt x="2461" y="268"/>
                </a:lnTo>
                <a:lnTo>
                  <a:pt x="2465" y="266"/>
                </a:lnTo>
                <a:lnTo>
                  <a:pt x="2473" y="264"/>
                </a:lnTo>
                <a:lnTo>
                  <a:pt x="2475" y="266"/>
                </a:lnTo>
                <a:lnTo>
                  <a:pt x="2477" y="266"/>
                </a:lnTo>
                <a:lnTo>
                  <a:pt x="2485" y="258"/>
                </a:lnTo>
                <a:lnTo>
                  <a:pt x="2485" y="266"/>
                </a:lnTo>
                <a:lnTo>
                  <a:pt x="2485" y="274"/>
                </a:lnTo>
                <a:lnTo>
                  <a:pt x="2487" y="274"/>
                </a:lnTo>
                <a:lnTo>
                  <a:pt x="2492" y="276"/>
                </a:lnTo>
                <a:lnTo>
                  <a:pt x="2494" y="294"/>
                </a:lnTo>
                <a:lnTo>
                  <a:pt x="2508" y="292"/>
                </a:lnTo>
                <a:lnTo>
                  <a:pt x="2508" y="288"/>
                </a:lnTo>
                <a:lnTo>
                  <a:pt x="2512" y="292"/>
                </a:lnTo>
                <a:lnTo>
                  <a:pt x="2518" y="288"/>
                </a:lnTo>
                <a:lnTo>
                  <a:pt x="2518" y="284"/>
                </a:lnTo>
                <a:lnTo>
                  <a:pt x="2522" y="284"/>
                </a:lnTo>
                <a:lnTo>
                  <a:pt x="2524" y="278"/>
                </a:lnTo>
                <a:lnTo>
                  <a:pt x="2530" y="278"/>
                </a:lnTo>
                <a:lnTo>
                  <a:pt x="2530" y="272"/>
                </a:lnTo>
                <a:lnTo>
                  <a:pt x="2530" y="264"/>
                </a:lnTo>
                <a:lnTo>
                  <a:pt x="2524" y="262"/>
                </a:lnTo>
                <a:lnTo>
                  <a:pt x="2522" y="262"/>
                </a:lnTo>
                <a:lnTo>
                  <a:pt x="2522" y="252"/>
                </a:lnTo>
                <a:lnTo>
                  <a:pt x="2522" y="245"/>
                </a:lnTo>
                <a:lnTo>
                  <a:pt x="2528" y="245"/>
                </a:lnTo>
                <a:lnTo>
                  <a:pt x="2532" y="247"/>
                </a:lnTo>
                <a:lnTo>
                  <a:pt x="2542" y="247"/>
                </a:lnTo>
                <a:lnTo>
                  <a:pt x="2552" y="247"/>
                </a:lnTo>
                <a:lnTo>
                  <a:pt x="2557" y="249"/>
                </a:lnTo>
                <a:lnTo>
                  <a:pt x="2563" y="249"/>
                </a:lnTo>
                <a:lnTo>
                  <a:pt x="2565" y="247"/>
                </a:lnTo>
                <a:lnTo>
                  <a:pt x="2569" y="249"/>
                </a:lnTo>
                <a:lnTo>
                  <a:pt x="2577" y="249"/>
                </a:lnTo>
                <a:lnTo>
                  <a:pt x="2585" y="252"/>
                </a:lnTo>
                <a:lnTo>
                  <a:pt x="2595" y="249"/>
                </a:lnTo>
                <a:lnTo>
                  <a:pt x="2597" y="247"/>
                </a:lnTo>
                <a:lnTo>
                  <a:pt x="2597" y="249"/>
                </a:lnTo>
                <a:lnTo>
                  <a:pt x="2605" y="256"/>
                </a:lnTo>
                <a:lnTo>
                  <a:pt x="2613" y="256"/>
                </a:lnTo>
                <a:lnTo>
                  <a:pt x="2620" y="258"/>
                </a:lnTo>
                <a:lnTo>
                  <a:pt x="2622" y="264"/>
                </a:lnTo>
                <a:lnTo>
                  <a:pt x="2628" y="268"/>
                </a:lnTo>
                <a:lnTo>
                  <a:pt x="2632" y="268"/>
                </a:lnTo>
                <a:lnTo>
                  <a:pt x="2634" y="268"/>
                </a:lnTo>
                <a:lnTo>
                  <a:pt x="2640" y="266"/>
                </a:lnTo>
                <a:lnTo>
                  <a:pt x="2644" y="266"/>
                </a:lnTo>
                <a:lnTo>
                  <a:pt x="2648" y="268"/>
                </a:lnTo>
                <a:lnTo>
                  <a:pt x="2652" y="272"/>
                </a:lnTo>
                <a:lnTo>
                  <a:pt x="2666" y="272"/>
                </a:lnTo>
                <a:lnTo>
                  <a:pt x="2670" y="276"/>
                </a:lnTo>
                <a:lnTo>
                  <a:pt x="2670" y="282"/>
                </a:lnTo>
                <a:lnTo>
                  <a:pt x="2676" y="284"/>
                </a:lnTo>
                <a:lnTo>
                  <a:pt x="2680" y="288"/>
                </a:lnTo>
                <a:lnTo>
                  <a:pt x="2684" y="298"/>
                </a:lnTo>
                <a:lnTo>
                  <a:pt x="2697" y="302"/>
                </a:lnTo>
                <a:lnTo>
                  <a:pt x="2697" y="304"/>
                </a:lnTo>
                <a:lnTo>
                  <a:pt x="2703" y="304"/>
                </a:lnTo>
                <a:lnTo>
                  <a:pt x="2705" y="304"/>
                </a:lnTo>
                <a:lnTo>
                  <a:pt x="2709" y="308"/>
                </a:lnTo>
                <a:lnTo>
                  <a:pt x="2707" y="312"/>
                </a:lnTo>
                <a:lnTo>
                  <a:pt x="2707" y="314"/>
                </a:lnTo>
                <a:lnTo>
                  <a:pt x="2709" y="314"/>
                </a:lnTo>
                <a:lnTo>
                  <a:pt x="2717" y="317"/>
                </a:lnTo>
                <a:lnTo>
                  <a:pt x="2725" y="323"/>
                </a:lnTo>
                <a:lnTo>
                  <a:pt x="2731" y="323"/>
                </a:lnTo>
                <a:lnTo>
                  <a:pt x="2733" y="327"/>
                </a:lnTo>
                <a:lnTo>
                  <a:pt x="2743" y="331"/>
                </a:lnTo>
                <a:lnTo>
                  <a:pt x="2745" y="335"/>
                </a:lnTo>
                <a:lnTo>
                  <a:pt x="2750" y="337"/>
                </a:lnTo>
                <a:lnTo>
                  <a:pt x="2754" y="337"/>
                </a:lnTo>
                <a:lnTo>
                  <a:pt x="2758" y="345"/>
                </a:lnTo>
                <a:lnTo>
                  <a:pt x="2760" y="347"/>
                </a:lnTo>
                <a:lnTo>
                  <a:pt x="2764" y="351"/>
                </a:lnTo>
                <a:lnTo>
                  <a:pt x="2764" y="357"/>
                </a:lnTo>
                <a:lnTo>
                  <a:pt x="2762" y="367"/>
                </a:lnTo>
                <a:lnTo>
                  <a:pt x="2770" y="371"/>
                </a:lnTo>
                <a:lnTo>
                  <a:pt x="2768" y="355"/>
                </a:lnTo>
                <a:lnTo>
                  <a:pt x="2782" y="353"/>
                </a:lnTo>
                <a:lnTo>
                  <a:pt x="2798" y="353"/>
                </a:lnTo>
                <a:lnTo>
                  <a:pt x="2800" y="355"/>
                </a:lnTo>
                <a:lnTo>
                  <a:pt x="2806" y="357"/>
                </a:lnTo>
                <a:lnTo>
                  <a:pt x="2808" y="357"/>
                </a:lnTo>
                <a:lnTo>
                  <a:pt x="2810" y="361"/>
                </a:lnTo>
                <a:lnTo>
                  <a:pt x="2810" y="365"/>
                </a:lnTo>
                <a:lnTo>
                  <a:pt x="2817" y="367"/>
                </a:lnTo>
                <a:lnTo>
                  <a:pt x="2817" y="373"/>
                </a:lnTo>
                <a:lnTo>
                  <a:pt x="2827" y="377"/>
                </a:lnTo>
                <a:lnTo>
                  <a:pt x="2835" y="382"/>
                </a:lnTo>
                <a:lnTo>
                  <a:pt x="2837" y="384"/>
                </a:lnTo>
                <a:lnTo>
                  <a:pt x="2843" y="384"/>
                </a:lnTo>
                <a:lnTo>
                  <a:pt x="2843" y="386"/>
                </a:lnTo>
                <a:lnTo>
                  <a:pt x="2837" y="390"/>
                </a:lnTo>
                <a:lnTo>
                  <a:pt x="2837" y="390"/>
                </a:lnTo>
                <a:close/>
                <a:moveTo>
                  <a:pt x="32" y="686"/>
                </a:moveTo>
                <a:lnTo>
                  <a:pt x="32" y="686"/>
                </a:lnTo>
                <a:lnTo>
                  <a:pt x="20" y="674"/>
                </a:lnTo>
                <a:lnTo>
                  <a:pt x="16" y="676"/>
                </a:lnTo>
                <a:lnTo>
                  <a:pt x="18" y="670"/>
                </a:lnTo>
                <a:lnTo>
                  <a:pt x="18" y="668"/>
                </a:lnTo>
                <a:lnTo>
                  <a:pt x="16" y="668"/>
                </a:lnTo>
                <a:lnTo>
                  <a:pt x="12" y="668"/>
                </a:lnTo>
                <a:lnTo>
                  <a:pt x="16" y="668"/>
                </a:lnTo>
                <a:lnTo>
                  <a:pt x="10" y="674"/>
                </a:lnTo>
                <a:lnTo>
                  <a:pt x="8" y="674"/>
                </a:lnTo>
                <a:lnTo>
                  <a:pt x="4" y="684"/>
                </a:lnTo>
                <a:lnTo>
                  <a:pt x="8" y="684"/>
                </a:lnTo>
                <a:lnTo>
                  <a:pt x="4" y="686"/>
                </a:lnTo>
                <a:lnTo>
                  <a:pt x="4" y="690"/>
                </a:lnTo>
                <a:lnTo>
                  <a:pt x="0" y="694"/>
                </a:lnTo>
                <a:lnTo>
                  <a:pt x="0" y="696"/>
                </a:lnTo>
                <a:lnTo>
                  <a:pt x="4" y="700"/>
                </a:lnTo>
                <a:lnTo>
                  <a:pt x="18" y="706"/>
                </a:lnTo>
                <a:lnTo>
                  <a:pt x="32" y="708"/>
                </a:lnTo>
                <a:lnTo>
                  <a:pt x="40" y="708"/>
                </a:lnTo>
                <a:lnTo>
                  <a:pt x="50" y="708"/>
                </a:lnTo>
                <a:lnTo>
                  <a:pt x="57" y="706"/>
                </a:lnTo>
                <a:lnTo>
                  <a:pt x="55" y="690"/>
                </a:lnTo>
                <a:lnTo>
                  <a:pt x="46" y="690"/>
                </a:lnTo>
                <a:lnTo>
                  <a:pt x="38" y="688"/>
                </a:lnTo>
                <a:lnTo>
                  <a:pt x="32" y="686"/>
                </a:lnTo>
                <a:lnTo>
                  <a:pt x="32" y="686"/>
                </a:lnTo>
                <a:close/>
              </a:path>
            </a:pathLst>
          </a:custGeom>
          <a:solidFill>
            <a:schemeClr val="bg1">
              <a:lumMod val="85000"/>
            </a:schemeClr>
          </a:solidFill>
          <a:ln w="2" cap="flat">
            <a:solidFill>
              <a:schemeClr val="bg1">
                <a:lumMod val="85000"/>
              </a:schemeClr>
            </a:solidFill>
            <a:prstDash val="solid"/>
            <a:miter lim="800000"/>
            <a:headEnd/>
            <a:tailEnd/>
          </a:ln>
        </p:spPr>
        <p:txBody>
          <a:bodyPr/>
          <a:lstStyle/>
          <a:p>
            <a:pPr defTabSz="914054">
              <a:defRPr/>
            </a:pPr>
            <a:endParaRPr lang="en-GB" dirty="0">
              <a:solidFill>
                <a:prstClr val="black"/>
              </a:solidFill>
            </a:endParaRPr>
          </a:p>
        </p:txBody>
      </p:sp>
      <p:sp>
        <p:nvSpPr>
          <p:cNvPr id="6" name="Freeform 9">
            <a:extLst>
              <a:ext uri="{FF2B5EF4-FFF2-40B4-BE49-F238E27FC236}">
                <a16:creationId xmlns:a16="http://schemas.microsoft.com/office/drawing/2014/main" id="{22556781-41DD-8949-8E6B-DEDF83304FB9}"/>
              </a:ext>
            </a:extLst>
          </p:cNvPr>
          <p:cNvSpPr>
            <a:spLocks/>
          </p:cNvSpPr>
          <p:nvPr/>
        </p:nvSpPr>
        <p:spPr bwMode="gray">
          <a:xfrm>
            <a:off x="6370564" y="3415010"/>
            <a:ext cx="120644" cy="139818"/>
          </a:xfrm>
          <a:custGeom>
            <a:avLst/>
            <a:gdLst/>
            <a:ahLst/>
            <a:cxnLst>
              <a:cxn ang="0">
                <a:pos x="75" y="34"/>
              </a:cxn>
              <a:cxn ang="0">
                <a:pos x="67" y="32"/>
              </a:cxn>
              <a:cxn ang="0">
                <a:pos x="65" y="24"/>
              </a:cxn>
              <a:cxn ang="0">
                <a:pos x="71" y="24"/>
              </a:cxn>
              <a:cxn ang="0">
                <a:pos x="65" y="16"/>
              </a:cxn>
              <a:cxn ang="0">
                <a:pos x="60" y="20"/>
              </a:cxn>
              <a:cxn ang="0">
                <a:pos x="56" y="24"/>
              </a:cxn>
              <a:cxn ang="0">
                <a:pos x="50" y="16"/>
              </a:cxn>
              <a:cxn ang="0">
                <a:pos x="42" y="16"/>
              </a:cxn>
              <a:cxn ang="0">
                <a:pos x="42" y="6"/>
              </a:cxn>
              <a:cxn ang="0">
                <a:pos x="36" y="0"/>
              </a:cxn>
              <a:cxn ang="0">
                <a:pos x="20" y="0"/>
              </a:cxn>
              <a:cxn ang="0">
                <a:pos x="12" y="6"/>
              </a:cxn>
              <a:cxn ang="0">
                <a:pos x="6" y="12"/>
              </a:cxn>
              <a:cxn ang="0">
                <a:pos x="6" y="16"/>
              </a:cxn>
              <a:cxn ang="0">
                <a:pos x="8" y="22"/>
              </a:cxn>
              <a:cxn ang="0">
                <a:pos x="6" y="32"/>
              </a:cxn>
              <a:cxn ang="0">
                <a:pos x="10" y="36"/>
              </a:cxn>
              <a:cxn ang="0">
                <a:pos x="8" y="42"/>
              </a:cxn>
              <a:cxn ang="0">
                <a:pos x="6" y="44"/>
              </a:cxn>
              <a:cxn ang="0">
                <a:pos x="10" y="46"/>
              </a:cxn>
              <a:cxn ang="0">
                <a:pos x="8" y="52"/>
              </a:cxn>
              <a:cxn ang="0">
                <a:pos x="0" y="60"/>
              </a:cxn>
              <a:cxn ang="0">
                <a:pos x="6" y="62"/>
              </a:cxn>
              <a:cxn ang="0">
                <a:pos x="12" y="67"/>
              </a:cxn>
              <a:cxn ang="0">
                <a:pos x="18" y="69"/>
              </a:cxn>
              <a:cxn ang="0">
                <a:pos x="24" y="69"/>
              </a:cxn>
              <a:cxn ang="0">
                <a:pos x="30" y="64"/>
              </a:cxn>
              <a:cxn ang="0">
                <a:pos x="36" y="69"/>
              </a:cxn>
              <a:cxn ang="0">
                <a:pos x="38" y="73"/>
              </a:cxn>
              <a:cxn ang="0">
                <a:pos x="44" y="77"/>
              </a:cxn>
              <a:cxn ang="0">
                <a:pos x="46" y="81"/>
              </a:cxn>
              <a:cxn ang="0">
                <a:pos x="42" y="85"/>
              </a:cxn>
              <a:cxn ang="0">
                <a:pos x="48" y="83"/>
              </a:cxn>
              <a:cxn ang="0">
                <a:pos x="58" y="83"/>
              </a:cxn>
              <a:cxn ang="0">
                <a:pos x="67" y="79"/>
              </a:cxn>
              <a:cxn ang="0">
                <a:pos x="75" y="65"/>
              </a:cxn>
              <a:cxn ang="0">
                <a:pos x="67" y="62"/>
              </a:cxn>
              <a:cxn ang="0">
                <a:pos x="61" y="54"/>
              </a:cxn>
              <a:cxn ang="0">
                <a:pos x="65" y="46"/>
              </a:cxn>
              <a:cxn ang="0">
                <a:pos x="75" y="40"/>
              </a:cxn>
              <a:cxn ang="0">
                <a:pos x="75" y="34"/>
              </a:cxn>
            </a:cxnLst>
            <a:rect l="0" t="0" r="r" b="b"/>
            <a:pathLst>
              <a:path w="75" h="91">
                <a:moveTo>
                  <a:pt x="75" y="34"/>
                </a:moveTo>
                <a:lnTo>
                  <a:pt x="75" y="34"/>
                </a:lnTo>
                <a:lnTo>
                  <a:pt x="71" y="34"/>
                </a:lnTo>
                <a:lnTo>
                  <a:pt x="67" y="32"/>
                </a:lnTo>
                <a:lnTo>
                  <a:pt x="65" y="26"/>
                </a:lnTo>
                <a:lnTo>
                  <a:pt x="65" y="24"/>
                </a:lnTo>
                <a:lnTo>
                  <a:pt x="69" y="24"/>
                </a:lnTo>
                <a:lnTo>
                  <a:pt x="71" y="24"/>
                </a:lnTo>
                <a:lnTo>
                  <a:pt x="69" y="22"/>
                </a:lnTo>
                <a:lnTo>
                  <a:pt x="65" y="16"/>
                </a:lnTo>
                <a:lnTo>
                  <a:pt x="60" y="16"/>
                </a:lnTo>
                <a:lnTo>
                  <a:pt x="60" y="20"/>
                </a:lnTo>
                <a:lnTo>
                  <a:pt x="58" y="22"/>
                </a:lnTo>
                <a:lnTo>
                  <a:pt x="56" y="24"/>
                </a:lnTo>
                <a:lnTo>
                  <a:pt x="52" y="22"/>
                </a:lnTo>
                <a:lnTo>
                  <a:pt x="50" y="16"/>
                </a:lnTo>
                <a:lnTo>
                  <a:pt x="48" y="16"/>
                </a:lnTo>
                <a:lnTo>
                  <a:pt x="42" y="16"/>
                </a:lnTo>
                <a:lnTo>
                  <a:pt x="46" y="12"/>
                </a:lnTo>
                <a:lnTo>
                  <a:pt x="42" y="6"/>
                </a:lnTo>
                <a:lnTo>
                  <a:pt x="40" y="4"/>
                </a:lnTo>
                <a:lnTo>
                  <a:pt x="36" y="0"/>
                </a:lnTo>
                <a:lnTo>
                  <a:pt x="28" y="0"/>
                </a:lnTo>
                <a:lnTo>
                  <a:pt x="20" y="0"/>
                </a:lnTo>
                <a:lnTo>
                  <a:pt x="16" y="4"/>
                </a:lnTo>
                <a:lnTo>
                  <a:pt x="12" y="6"/>
                </a:lnTo>
                <a:lnTo>
                  <a:pt x="8" y="10"/>
                </a:lnTo>
                <a:lnTo>
                  <a:pt x="6" y="12"/>
                </a:lnTo>
                <a:lnTo>
                  <a:pt x="6" y="14"/>
                </a:lnTo>
                <a:lnTo>
                  <a:pt x="6" y="16"/>
                </a:lnTo>
                <a:lnTo>
                  <a:pt x="8" y="20"/>
                </a:lnTo>
                <a:lnTo>
                  <a:pt x="8" y="22"/>
                </a:lnTo>
                <a:lnTo>
                  <a:pt x="6" y="26"/>
                </a:lnTo>
                <a:lnTo>
                  <a:pt x="6" y="32"/>
                </a:lnTo>
                <a:lnTo>
                  <a:pt x="8" y="36"/>
                </a:lnTo>
                <a:lnTo>
                  <a:pt x="10" y="36"/>
                </a:lnTo>
                <a:lnTo>
                  <a:pt x="10" y="40"/>
                </a:lnTo>
                <a:lnTo>
                  <a:pt x="8" y="42"/>
                </a:lnTo>
                <a:lnTo>
                  <a:pt x="2" y="42"/>
                </a:lnTo>
                <a:lnTo>
                  <a:pt x="6" y="44"/>
                </a:lnTo>
                <a:lnTo>
                  <a:pt x="8" y="46"/>
                </a:lnTo>
                <a:lnTo>
                  <a:pt x="10" y="46"/>
                </a:lnTo>
                <a:lnTo>
                  <a:pt x="10" y="50"/>
                </a:lnTo>
                <a:lnTo>
                  <a:pt x="8" y="52"/>
                </a:lnTo>
                <a:lnTo>
                  <a:pt x="2" y="54"/>
                </a:lnTo>
                <a:lnTo>
                  <a:pt x="0" y="60"/>
                </a:lnTo>
                <a:lnTo>
                  <a:pt x="4" y="60"/>
                </a:lnTo>
                <a:lnTo>
                  <a:pt x="6" y="62"/>
                </a:lnTo>
                <a:lnTo>
                  <a:pt x="10" y="65"/>
                </a:lnTo>
                <a:lnTo>
                  <a:pt x="12" y="67"/>
                </a:lnTo>
                <a:lnTo>
                  <a:pt x="16" y="67"/>
                </a:lnTo>
                <a:lnTo>
                  <a:pt x="18" y="69"/>
                </a:lnTo>
                <a:lnTo>
                  <a:pt x="20" y="71"/>
                </a:lnTo>
                <a:lnTo>
                  <a:pt x="24" y="69"/>
                </a:lnTo>
                <a:lnTo>
                  <a:pt x="28" y="65"/>
                </a:lnTo>
                <a:lnTo>
                  <a:pt x="30" y="64"/>
                </a:lnTo>
                <a:lnTo>
                  <a:pt x="32" y="64"/>
                </a:lnTo>
                <a:lnTo>
                  <a:pt x="36" y="69"/>
                </a:lnTo>
                <a:lnTo>
                  <a:pt x="38" y="69"/>
                </a:lnTo>
                <a:lnTo>
                  <a:pt x="38" y="73"/>
                </a:lnTo>
                <a:lnTo>
                  <a:pt x="42" y="77"/>
                </a:lnTo>
                <a:lnTo>
                  <a:pt x="44" y="77"/>
                </a:lnTo>
                <a:lnTo>
                  <a:pt x="46" y="79"/>
                </a:lnTo>
                <a:lnTo>
                  <a:pt x="46" y="81"/>
                </a:lnTo>
                <a:lnTo>
                  <a:pt x="44" y="83"/>
                </a:lnTo>
                <a:lnTo>
                  <a:pt x="42" y="85"/>
                </a:lnTo>
                <a:lnTo>
                  <a:pt x="46" y="91"/>
                </a:lnTo>
                <a:lnTo>
                  <a:pt x="48" y="83"/>
                </a:lnTo>
                <a:lnTo>
                  <a:pt x="52" y="83"/>
                </a:lnTo>
                <a:lnTo>
                  <a:pt x="58" y="83"/>
                </a:lnTo>
                <a:lnTo>
                  <a:pt x="65" y="81"/>
                </a:lnTo>
                <a:lnTo>
                  <a:pt x="67" y="79"/>
                </a:lnTo>
                <a:lnTo>
                  <a:pt x="69" y="73"/>
                </a:lnTo>
                <a:lnTo>
                  <a:pt x="75" y="65"/>
                </a:lnTo>
                <a:lnTo>
                  <a:pt x="75" y="64"/>
                </a:lnTo>
                <a:lnTo>
                  <a:pt x="67" y="62"/>
                </a:lnTo>
                <a:lnTo>
                  <a:pt x="65" y="60"/>
                </a:lnTo>
                <a:lnTo>
                  <a:pt x="61" y="54"/>
                </a:lnTo>
                <a:lnTo>
                  <a:pt x="65" y="50"/>
                </a:lnTo>
                <a:lnTo>
                  <a:pt x="65" y="46"/>
                </a:lnTo>
                <a:lnTo>
                  <a:pt x="69" y="44"/>
                </a:lnTo>
                <a:lnTo>
                  <a:pt x="75" y="40"/>
                </a:lnTo>
                <a:lnTo>
                  <a:pt x="75" y="34"/>
                </a:lnTo>
                <a:lnTo>
                  <a:pt x="75" y="34"/>
                </a:lnTo>
                <a:close/>
              </a:path>
            </a:pathLst>
          </a:custGeom>
          <a:solidFill>
            <a:schemeClr val="bg1">
              <a:lumMod val="85000"/>
            </a:schemeClr>
          </a:solidFill>
          <a:ln w="38100" cap="flat">
            <a:solidFill>
              <a:schemeClr val="bg1">
                <a:lumMod val="85000"/>
              </a:schemeClr>
            </a:solidFill>
            <a:prstDash val="solid"/>
            <a:miter lim="800000"/>
            <a:headEnd/>
            <a:tailEnd/>
          </a:ln>
        </p:spPr>
        <p:txBody>
          <a:bodyPr/>
          <a:lstStyle/>
          <a:p>
            <a:pPr defTabSz="914054">
              <a:defRPr/>
            </a:pPr>
            <a:endParaRPr lang="en-GB" dirty="0">
              <a:solidFill>
                <a:prstClr val="black"/>
              </a:solidFill>
            </a:endParaRPr>
          </a:p>
        </p:txBody>
      </p:sp>
      <p:sp>
        <p:nvSpPr>
          <p:cNvPr id="7" name="Freeform 10">
            <a:extLst>
              <a:ext uri="{FF2B5EF4-FFF2-40B4-BE49-F238E27FC236}">
                <a16:creationId xmlns:a16="http://schemas.microsoft.com/office/drawing/2014/main" id="{DFAAC767-2F63-6B47-B92C-471992F8B133}"/>
              </a:ext>
            </a:extLst>
          </p:cNvPr>
          <p:cNvSpPr>
            <a:spLocks/>
          </p:cNvSpPr>
          <p:nvPr/>
        </p:nvSpPr>
        <p:spPr bwMode="gray">
          <a:xfrm>
            <a:off x="6356085" y="3507198"/>
            <a:ext cx="46650" cy="44559"/>
          </a:xfrm>
          <a:custGeom>
            <a:avLst/>
            <a:gdLst/>
            <a:ahLst/>
            <a:cxnLst>
              <a:cxn ang="0">
                <a:pos x="29" y="19"/>
              </a:cxn>
              <a:cxn ang="0">
                <a:pos x="27" y="13"/>
              </a:cxn>
              <a:cxn ang="0">
                <a:pos x="29" y="11"/>
              </a:cxn>
              <a:cxn ang="0">
                <a:pos x="27" y="9"/>
              </a:cxn>
              <a:cxn ang="0">
                <a:pos x="25" y="7"/>
              </a:cxn>
              <a:cxn ang="0">
                <a:pos x="21" y="7"/>
              </a:cxn>
              <a:cxn ang="0">
                <a:pos x="19" y="5"/>
              </a:cxn>
              <a:cxn ang="0">
                <a:pos x="15" y="2"/>
              </a:cxn>
              <a:cxn ang="0">
                <a:pos x="13" y="0"/>
              </a:cxn>
              <a:cxn ang="0">
                <a:pos x="9" y="0"/>
              </a:cxn>
              <a:cxn ang="0">
                <a:pos x="2" y="2"/>
              </a:cxn>
              <a:cxn ang="0">
                <a:pos x="0" y="7"/>
              </a:cxn>
              <a:cxn ang="0">
                <a:pos x="0" y="15"/>
              </a:cxn>
              <a:cxn ang="0">
                <a:pos x="2" y="21"/>
              </a:cxn>
              <a:cxn ang="0">
                <a:pos x="5" y="21"/>
              </a:cxn>
              <a:cxn ang="0">
                <a:pos x="7" y="23"/>
              </a:cxn>
              <a:cxn ang="0">
                <a:pos x="9" y="25"/>
              </a:cxn>
              <a:cxn ang="0">
                <a:pos x="11" y="29"/>
              </a:cxn>
              <a:cxn ang="0">
                <a:pos x="13" y="21"/>
              </a:cxn>
              <a:cxn ang="0">
                <a:pos x="23" y="15"/>
              </a:cxn>
              <a:cxn ang="0">
                <a:pos x="27" y="23"/>
              </a:cxn>
              <a:cxn ang="0">
                <a:pos x="29" y="19"/>
              </a:cxn>
            </a:cxnLst>
            <a:rect l="0" t="0" r="r" b="b"/>
            <a:pathLst>
              <a:path w="29" h="29">
                <a:moveTo>
                  <a:pt x="29" y="19"/>
                </a:moveTo>
                <a:lnTo>
                  <a:pt x="27" y="13"/>
                </a:lnTo>
                <a:lnTo>
                  <a:pt x="29" y="11"/>
                </a:lnTo>
                <a:lnTo>
                  <a:pt x="27" y="9"/>
                </a:lnTo>
                <a:lnTo>
                  <a:pt x="25" y="7"/>
                </a:lnTo>
                <a:lnTo>
                  <a:pt x="21" y="7"/>
                </a:lnTo>
                <a:lnTo>
                  <a:pt x="19" y="5"/>
                </a:lnTo>
                <a:lnTo>
                  <a:pt x="15" y="2"/>
                </a:lnTo>
                <a:lnTo>
                  <a:pt x="13" y="0"/>
                </a:lnTo>
                <a:lnTo>
                  <a:pt x="9" y="0"/>
                </a:lnTo>
                <a:lnTo>
                  <a:pt x="2" y="2"/>
                </a:lnTo>
                <a:lnTo>
                  <a:pt x="0" y="7"/>
                </a:lnTo>
                <a:lnTo>
                  <a:pt x="0" y="15"/>
                </a:lnTo>
                <a:lnTo>
                  <a:pt x="2" y="21"/>
                </a:lnTo>
                <a:lnTo>
                  <a:pt x="5" y="21"/>
                </a:lnTo>
                <a:lnTo>
                  <a:pt x="7" y="23"/>
                </a:lnTo>
                <a:lnTo>
                  <a:pt x="9" y="25"/>
                </a:lnTo>
                <a:lnTo>
                  <a:pt x="11" y="29"/>
                </a:lnTo>
                <a:lnTo>
                  <a:pt x="13" y="21"/>
                </a:lnTo>
                <a:lnTo>
                  <a:pt x="23" y="15"/>
                </a:lnTo>
                <a:lnTo>
                  <a:pt x="27" y="23"/>
                </a:lnTo>
                <a:lnTo>
                  <a:pt x="29" y="19"/>
                </a:lnTo>
                <a:close/>
              </a:path>
            </a:pathLst>
          </a:custGeom>
          <a:solidFill>
            <a:schemeClr val="bg1">
              <a:lumMod val="85000"/>
            </a:schemeClr>
          </a:solidFill>
          <a:ln w="2" cap="flat">
            <a:solidFill>
              <a:schemeClr val="bg1">
                <a:lumMod val="85000"/>
              </a:schemeClr>
            </a:solidFill>
            <a:prstDash val="solid"/>
            <a:miter lim="800000"/>
            <a:headEnd/>
            <a:tailEnd/>
          </a:ln>
        </p:spPr>
        <p:txBody>
          <a:bodyPr/>
          <a:lstStyle/>
          <a:p>
            <a:pPr defTabSz="914054">
              <a:defRPr/>
            </a:pPr>
            <a:endParaRPr lang="en-GB" dirty="0">
              <a:solidFill>
                <a:prstClr val="black"/>
              </a:solidFill>
            </a:endParaRPr>
          </a:p>
        </p:txBody>
      </p:sp>
      <p:sp>
        <p:nvSpPr>
          <p:cNvPr id="8" name="Freeform 11">
            <a:extLst>
              <a:ext uri="{FF2B5EF4-FFF2-40B4-BE49-F238E27FC236}">
                <a16:creationId xmlns:a16="http://schemas.microsoft.com/office/drawing/2014/main" id="{E1ADEDFF-DFCE-8E4B-A264-B68698A7AE81}"/>
              </a:ext>
            </a:extLst>
          </p:cNvPr>
          <p:cNvSpPr>
            <a:spLocks/>
          </p:cNvSpPr>
          <p:nvPr/>
        </p:nvSpPr>
        <p:spPr bwMode="gray">
          <a:xfrm>
            <a:off x="6399518" y="3513343"/>
            <a:ext cx="45040" cy="47630"/>
          </a:xfrm>
          <a:custGeom>
            <a:avLst/>
            <a:gdLst/>
            <a:ahLst/>
            <a:cxnLst>
              <a:cxn ang="0">
                <a:pos x="12" y="0"/>
              </a:cxn>
              <a:cxn ang="0">
                <a:pos x="14" y="0"/>
              </a:cxn>
              <a:cxn ang="0">
                <a:pos x="18" y="5"/>
              </a:cxn>
              <a:cxn ang="0">
                <a:pos x="20" y="5"/>
              </a:cxn>
              <a:cxn ang="0">
                <a:pos x="20" y="9"/>
              </a:cxn>
              <a:cxn ang="0">
                <a:pos x="22" y="11"/>
              </a:cxn>
              <a:cxn ang="0">
                <a:pos x="24" y="13"/>
              </a:cxn>
              <a:cxn ang="0">
                <a:pos x="26" y="13"/>
              </a:cxn>
              <a:cxn ang="0">
                <a:pos x="28" y="15"/>
              </a:cxn>
              <a:cxn ang="0">
                <a:pos x="26" y="17"/>
              </a:cxn>
              <a:cxn ang="0">
                <a:pos x="26" y="19"/>
              </a:cxn>
              <a:cxn ang="0">
                <a:pos x="24" y="21"/>
              </a:cxn>
              <a:cxn ang="0">
                <a:pos x="18" y="23"/>
              </a:cxn>
              <a:cxn ang="0">
                <a:pos x="14" y="29"/>
              </a:cxn>
              <a:cxn ang="0">
                <a:pos x="12" y="31"/>
              </a:cxn>
              <a:cxn ang="0">
                <a:pos x="10" y="27"/>
              </a:cxn>
              <a:cxn ang="0">
                <a:pos x="10" y="21"/>
              </a:cxn>
              <a:cxn ang="0">
                <a:pos x="6" y="19"/>
              </a:cxn>
              <a:cxn ang="0">
                <a:pos x="4" y="17"/>
              </a:cxn>
              <a:cxn ang="0">
                <a:pos x="2" y="15"/>
              </a:cxn>
              <a:cxn ang="0">
                <a:pos x="0" y="9"/>
              </a:cxn>
              <a:cxn ang="0">
                <a:pos x="2" y="7"/>
              </a:cxn>
              <a:cxn ang="0">
                <a:pos x="6" y="5"/>
              </a:cxn>
              <a:cxn ang="0">
                <a:pos x="10" y="1"/>
              </a:cxn>
              <a:cxn ang="0">
                <a:pos x="12" y="0"/>
              </a:cxn>
            </a:cxnLst>
            <a:rect l="0" t="0" r="r" b="b"/>
            <a:pathLst>
              <a:path w="28" h="31">
                <a:moveTo>
                  <a:pt x="12" y="0"/>
                </a:moveTo>
                <a:lnTo>
                  <a:pt x="14" y="0"/>
                </a:lnTo>
                <a:lnTo>
                  <a:pt x="18" y="5"/>
                </a:lnTo>
                <a:lnTo>
                  <a:pt x="20" y="5"/>
                </a:lnTo>
                <a:lnTo>
                  <a:pt x="20" y="9"/>
                </a:lnTo>
                <a:lnTo>
                  <a:pt x="22" y="11"/>
                </a:lnTo>
                <a:lnTo>
                  <a:pt x="24" y="13"/>
                </a:lnTo>
                <a:lnTo>
                  <a:pt x="26" y="13"/>
                </a:lnTo>
                <a:lnTo>
                  <a:pt x="28" y="15"/>
                </a:lnTo>
                <a:lnTo>
                  <a:pt x="26" y="17"/>
                </a:lnTo>
                <a:lnTo>
                  <a:pt x="26" y="19"/>
                </a:lnTo>
                <a:lnTo>
                  <a:pt x="24" y="21"/>
                </a:lnTo>
                <a:lnTo>
                  <a:pt x="18" y="23"/>
                </a:lnTo>
                <a:lnTo>
                  <a:pt x="14" y="29"/>
                </a:lnTo>
                <a:lnTo>
                  <a:pt x="12" y="31"/>
                </a:lnTo>
                <a:lnTo>
                  <a:pt x="10" y="27"/>
                </a:lnTo>
                <a:lnTo>
                  <a:pt x="10" y="21"/>
                </a:lnTo>
                <a:lnTo>
                  <a:pt x="6" y="19"/>
                </a:lnTo>
                <a:lnTo>
                  <a:pt x="4" y="17"/>
                </a:lnTo>
                <a:lnTo>
                  <a:pt x="2" y="15"/>
                </a:lnTo>
                <a:lnTo>
                  <a:pt x="0" y="9"/>
                </a:lnTo>
                <a:lnTo>
                  <a:pt x="2" y="7"/>
                </a:lnTo>
                <a:lnTo>
                  <a:pt x="6" y="5"/>
                </a:lnTo>
                <a:lnTo>
                  <a:pt x="10" y="1"/>
                </a:lnTo>
                <a:lnTo>
                  <a:pt x="12" y="0"/>
                </a:lnTo>
                <a:close/>
              </a:path>
            </a:pathLst>
          </a:custGeom>
          <a:solidFill>
            <a:schemeClr val="bg1">
              <a:lumMod val="85000"/>
            </a:schemeClr>
          </a:solidFill>
          <a:ln w="2" cap="flat">
            <a:solidFill>
              <a:schemeClr val="bg1">
                <a:lumMod val="85000"/>
              </a:schemeClr>
            </a:solidFill>
            <a:prstDash val="solid"/>
            <a:miter lim="800000"/>
            <a:headEnd/>
            <a:tailEnd/>
          </a:ln>
        </p:spPr>
        <p:txBody>
          <a:bodyPr/>
          <a:lstStyle/>
          <a:p>
            <a:pPr defTabSz="914054">
              <a:defRPr/>
            </a:pPr>
            <a:endParaRPr lang="en-GB" dirty="0">
              <a:solidFill>
                <a:prstClr val="black"/>
              </a:solidFill>
            </a:endParaRPr>
          </a:p>
        </p:txBody>
      </p:sp>
      <p:sp>
        <p:nvSpPr>
          <p:cNvPr id="9" name="Freeform 12">
            <a:extLst>
              <a:ext uri="{FF2B5EF4-FFF2-40B4-BE49-F238E27FC236}">
                <a16:creationId xmlns:a16="http://schemas.microsoft.com/office/drawing/2014/main" id="{EDCF36C7-2270-BA4D-8DCC-AF059891210D}"/>
              </a:ext>
            </a:extLst>
          </p:cNvPr>
          <p:cNvSpPr>
            <a:spLocks/>
          </p:cNvSpPr>
          <p:nvPr/>
        </p:nvSpPr>
        <p:spPr bwMode="gray">
          <a:xfrm>
            <a:off x="8611319" y="4200141"/>
            <a:ext cx="193030" cy="465547"/>
          </a:xfrm>
          <a:custGeom>
            <a:avLst/>
            <a:gdLst/>
            <a:ahLst/>
            <a:cxnLst>
              <a:cxn ang="0">
                <a:pos x="83" y="31"/>
              </a:cxn>
              <a:cxn ang="0">
                <a:pos x="65" y="17"/>
              </a:cxn>
              <a:cxn ang="0">
                <a:pos x="55" y="2"/>
              </a:cxn>
              <a:cxn ang="0">
                <a:pos x="28" y="8"/>
              </a:cxn>
              <a:cxn ang="0">
                <a:pos x="0" y="12"/>
              </a:cxn>
              <a:cxn ang="0">
                <a:pos x="10" y="37"/>
              </a:cxn>
              <a:cxn ang="0">
                <a:pos x="24" y="47"/>
              </a:cxn>
              <a:cxn ang="0">
                <a:pos x="44" y="49"/>
              </a:cxn>
              <a:cxn ang="0">
                <a:pos x="32" y="67"/>
              </a:cxn>
              <a:cxn ang="0">
                <a:pos x="38" y="84"/>
              </a:cxn>
              <a:cxn ang="0">
                <a:pos x="51" y="110"/>
              </a:cxn>
              <a:cxn ang="0">
                <a:pos x="67" y="128"/>
              </a:cxn>
              <a:cxn ang="0">
                <a:pos x="79" y="148"/>
              </a:cxn>
              <a:cxn ang="0">
                <a:pos x="83" y="173"/>
              </a:cxn>
              <a:cxn ang="0">
                <a:pos x="87" y="199"/>
              </a:cxn>
              <a:cxn ang="0">
                <a:pos x="85" y="226"/>
              </a:cxn>
              <a:cxn ang="0">
                <a:pos x="69" y="242"/>
              </a:cxn>
              <a:cxn ang="0">
                <a:pos x="57" y="248"/>
              </a:cxn>
              <a:cxn ang="0">
                <a:pos x="40" y="256"/>
              </a:cxn>
              <a:cxn ang="0">
                <a:pos x="38" y="274"/>
              </a:cxn>
              <a:cxn ang="0">
                <a:pos x="42" y="297"/>
              </a:cxn>
              <a:cxn ang="0">
                <a:pos x="44" y="303"/>
              </a:cxn>
              <a:cxn ang="0">
                <a:pos x="57" y="293"/>
              </a:cxn>
              <a:cxn ang="0">
                <a:pos x="51" y="274"/>
              </a:cxn>
              <a:cxn ang="0">
                <a:pos x="65" y="281"/>
              </a:cxn>
              <a:cxn ang="0">
                <a:pos x="61" y="276"/>
              </a:cxn>
              <a:cxn ang="0">
                <a:pos x="51" y="266"/>
              </a:cxn>
              <a:cxn ang="0">
                <a:pos x="71" y="268"/>
              </a:cxn>
              <a:cxn ang="0">
                <a:pos x="77" y="266"/>
              </a:cxn>
              <a:cxn ang="0">
                <a:pos x="87" y="264"/>
              </a:cxn>
              <a:cxn ang="0">
                <a:pos x="113" y="244"/>
              </a:cxn>
              <a:cxn ang="0">
                <a:pos x="116" y="232"/>
              </a:cxn>
              <a:cxn ang="0">
                <a:pos x="115" y="222"/>
              </a:cxn>
              <a:cxn ang="0">
                <a:pos x="116" y="213"/>
              </a:cxn>
              <a:cxn ang="0">
                <a:pos x="109" y="187"/>
              </a:cxn>
              <a:cxn ang="0">
                <a:pos x="107" y="173"/>
              </a:cxn>
              <a:cxn ang="0">
                <a:pos x="95" y="153"/>
              </a:cxn>
              <a:cxn ang="0">
                <a:pos x="79" y="130"/>
              </a:cxn>
              <a:cxn ang="0">
                <a:pos x="67" y="120"/>
              </a:cxn>
              <a:cxn ang="0">
                <a:pos x="55" y="100"/>
              </a:cxn>
              <a:cxn ang="0">
                <a:pos x="51" y="84"/>
              </a:cxn>
              <a:cxn ang="0">
                <a:pos x="57" y="69"/>
              </a:cxn>
              <a:cxn ang="0">
                <a:pos x="75" y="47"/>
              </a:cxn>
              <a:cxn ang="0">
                <a:pos x="87" y="39"/>
              </a:cxn>
              <a:cxn ang="0">
                <a:pos x="95" y="33"/>
              </a:cxn>
            </a:cxnLst>
            <a:rect l="0" t="0" r="r" b="b"/>
            <a:pathLst>
              <a:path w="120" h="303">
                <a:moveTo>
                  <a:pt x="95" y="33"/>
                </a:moveTo>
                <a:lnTo>
                  <a:pt x="87" y="31"/>
                </a:lnTo>
                <a:lnTo>
                  <a:pt x="83" y="31"/>
                </a:lnTo>
                <a:lnTo>
                  <a:pt x="75" y="29"/>
                </a:lnTo>
                <a:lnTo>
                  <a:pt x="69" y="23"/>
                </a:lnTo>
                <a:lnTo>
                  <a:pt x="65" y="17"/>
                </a:lnTo>
                <a:lnTo>
                  <a:pt x="67" y="8"/>
                </a:lnTo>
                <a:lnTo>
                  <a:pt x="59" y="6"/>
                </a:lnTo>
                <a:lnTo>
                  <a:pt x="55" y="2"/>
                </a:lnTo>
                <a:lnTo>
                  <a:pt x="48" y="0"/>
                </a:lnTo>
                <a:lnTo>
                  <a:pt x="40" y="8"/>
                </a:lnTo>
                <a:lnTo>
                  <a:pt x="28" y="8"/>
                </a:lnTo>
                <a:lnTo>
                  <a:pt x="16" y="10"/>
                </a:lnTo>
                <a:lnTo>
                  <a:pt x="6" y="8"/>
                </a:lnTo>
                <a:lnTo>
                  <a:pt x="0" y="12"/>
                </a:lnTo>
                <a:lnTo>
                  <a:pt x="4" y="23"/>
                </a:lnTo>
                <a:lnTo>
                  <a:pt x="4" y="29"/>
                </a:lnTo>
                <a:lnTo>
                  <a:pt x="10" y="37"/>
                </a:lnTo>
                <a:lnTo>
                  <a:pt x="16" y="39"/>
                </a:lnTo>
                <a:lnTo>
                  <a:pt x="16" y="43"/>
                </a:lnTo>
                <a:lnTo>
                  <a:pt x="24" y="47"/>
                </a:lnTo>
                <a:lnTo>
                  <a:pt x="30" y="41"/>
                </a:lnTo>
                <a:lnTo>
                  <a:pt x="38" y="43"/>
                </a:lnTo>
                <a:lnTo>
                  <a:pt x="44" y="49"/>
                </a:lnTo>
                <a:lnTo>
                  <a:pt x="44" y="59"/>
                </a:lnTo>
                <a:lnTo>
                  <a:pt x="40" y="61"/>
                </a:lnTo>
                <a:lnTo>
                  <a:pt x="32" y="67"/>
                </a:lnTo>
                <a:lnTo>
                  <a:pt x="28" y="69"/>
                </a:lnTo>
                <a:lnTo>
                  <a:pt x="28" y="79"/>
                </a:lnTo>
                <a:lnTo>
                  <a:pt x="38" y="84"/>
                </a:lnTo>
                <a:lnTo>
                  <a:pt x="40" y="96"/>
                </a:lnTo>
                <a:lnTo>
                  <a:pt x="48" y="106"/>
                </a:lnTo>
                <a:lnTo>
                  <a:pt x="51" y="110"/>
                </a:lnTo>
                <a:lnTo>
                  <a:pt x="55" y="118"/>
                </a:lnTo>
                <a:lnTo>
                  <a:pt x="59" y="124"/>
                </a:lnTo>
                <a:lnTo>
                  <a:pt x="67" y="128"/>
                </a:lnTo>
                <a:lnTo>
                  <a:pt x="69" y="136"/>
                </a:lnTo>
                <a:lnTo>
                  <a:pt x="75" y="146"/>
                </a:lnTo>
                <a:lnTo>
                  <a:pt x="79" y="148"/>
                </a:lnTo>
                <a:lnTo>
                  <a:pt x="83" y="155"/>
                </a:lnTo>
                <a:lnTo>
                  <a:pt x="83" y="167"/>
                </a:lnTo>
                <a:lnTo>
                  <a:pt x="83" y="173"/>
                </a:lnTo>
                <a:lnTo>
                  <a:pt x="83" y="183"/>
                </a:lnTo>
                <a:lnTo>
                  <a:pt x="85" y="189"/>
                </a:lnTo>
                <a:lnTo>
                  <a:pt x="87" y="199"/>
                </a:lnTo>
                <a:lnTo>
                  <a:pt x="87" y="209"/>
                </a:lnTo>
                <a:lnTo>
                  <a:pt x="85" y="216"/>
                </a:lnTo>
                <a:lnTo>
                  <a:pt x="85" y="226"/>
                </a:lnTo>
                <a:lnTo>
                  <a:pt x="83" y="234"/>
                </a:lnTo>
                <a:lnTo>
                  <a:pt x="77" y="238"/>
                </a:lnTo>
                <a:lnTo>
                  <a:pt x="69" y="242"/>
                </a:lnTo>
                <a:lnTo>
                  <a:pt x="67" y="244"/>
                </a:lnTo>
                <a:lnTo>
                  <a:pt x="65" y="252"/>
                </a:lnTo>
                <a:lnTo>
                  <a:pt x="57" y="248"/>
                </a:lnTo>
                <a:lnTo>
                  <a:pt x="48" y="248"/>
                </a:lnTo>
                <a:lnTo>
                  <a:pt x="44" y="254"/>
                </a:lnTo>
                <a:lnTo>
                  <a:pt x="40" y="256"/>
                </a:lnTo>
                <a:lnTo>
                  <a:pt x="32" y="266"/>
                </a:lnTo>
                <a:lnTo>
                  <a:pt x="34" y="268"/>
                </a:lnTo>
                <a:lnTo>
                  <a:pt x="38" y="274"/>
                </a:lnTo>
                <a:lnTo>
                  <a:pt x="38" y="291"/>
                </a:lnTo>
                <a:lnTo>
                  <a:pt x="38" y="295"/>
                </a:lnTo>
                <a:lnTo>
                  <a:pt x="42" y="297"/>
                </a:lnTo>
                <a:lnTo>
                  <a:pt x="40" y="303"/>
                </a:lnTo>
                <a:lnTo>
                  <a:pt x="42" y="303"/>
                </a:lnTo>
                <a:lnTo>
                  <a:pt x="44" y="303"/>
                </a:lnTo>
                <a:lnTo>
                  <a:pt x="48" y="297"/>
                </a:lnTo>
                <a:lnTo>
                  <a:pt x="50" y="293"/>
                </a:lnTo>
                <a:lnTo>
                  <a:pt x="57" y="293"/>
                </a:lnTo>
                <a:lnTo>
                  <a:pt x="55" y="281"/>
                </a:lnTo>
                <a:lnTo>
                  <a:pt x="51" y="276"/>
                </a:lnTo>
                <a:lnTo>
                  <a:pt x="51" y="274"/>
                </a:lnTo>
                <a:lnTo>
                  <a:pt x="59" y="283"/>
                </a:lnTo>
                <a:lnTo>
                  <a:pt x="65" y="283"/>
                </a:lnTo>
                <a:lnTo>
                  <a:pt x="65" y="281"/>
                </a:lnTo>
                <a:lnTo>
                  <a:pt x="67" y="281"/>
                </a:lnTo>
                <a:lnTo>
                  <a:pt x="67" y="278"/>
                </a:lnTo>
                <a:lnTo>
                  <a:pt x="61" y="276"/>
                </a:lnTo>
                <a:lnTo>
                  <a:pt x="57" y="274"/>
                </a:lnTo>
                <a:lnTo>
                  <a:pt x="57" y="272"/>
                </a:lnTo>
                <a:lnTo>
                  <a:pt x="51" y="266"/>
                </a:lnTo>
                <a:lnTo>
                  <a:pt x="61" y="268"/>
                </a:lnTo>
                <a:lnTo>
                  <a:pt x="71" y="272"/>
                </a:lnTo>
                <a:lnTo>
                  <a:pt x="71" y="268"/>
                </a:lnTo>
                <a:lnTo>
                  <a:pt x="75" y="268"/>
                </a:lnTo>
                <a:lnTo>
                  <a:pt x="77" y="268"/>
                </a:lnTo>
                <a:lnTo>
                  <a:pt x="77" y="266"/>
                </a:lnTo>
                <a:lnTo>
                  <a:pt x="79" y="266"/>
                </a:lnTo>
                <a:lnTo>
                  <a:pt x="83" y="268"/>
                </a:lnTo>
                <a:lnTo>
                  <a:pt x="87" y="264"/>
                </a:lnTo>
                <a:lnTo>
                  <a:pt x="89" y="258"/>
                </a:lnTo>
                <a:lnTo>
                  <a:pt x="95" y="258"/>
                </a:lnTo>
                <a:lnTo>
                  <a:pt x="113" y="244"/>
                </a:lnTo>
                <a:lnTo>
                  <a:pt x="113" y="238"/>
                </a:lnTo>
                <a:lnTo>
                  <a:pt x="116" y="236"/>
                </a:lnTo>
                <a:lnTo>
                  <a:pt x="116" y="232"/>
                </a:lnTo>
                <a:lnTo>
                  <a:pt x="115" y="228"/>
                </a:lnTo>
                <a:lnTo>
                  <a:pt x="115" y="224"/>
                </a:lnTo>
                <a:lnTo>
                  <a:pt x="115" y="222"/>
                </a:lnTo>
                <a:lnTo>
                  <a:pt x="120" y="218"/>
                </a:lnTo>
                <a:lnTo>
                  <a:pt x="120" y="215"/>
                </a:lnTo>
                <a:lnTo>
                  <a:pt x="116" y="213"/>
                </a:lnTo>
                <a:lnTo>
                  <a:pt x="113" y="203"/>
                </a:lnTo>
                <a:lnTo>
                  <a:pt x="113" y="189"/>
                </a:lnTo>
                <a:lnTo>
                  <a:pt x="109" y="187"/>
                </a:lnTo>
                <a:lnTo>
                  <a:pt x="109" y="179"/>
                </a:lnTo>
                <a:lnTo>
                  <a:pt x="105" y="177"/>
                </a:lnTo>
                <a:lnTo>
                  <a:pt x="107" y="173"/>
                </a:lnTo>
                <a:lnTo>
                  <a:pt x="105" y="167"/>
                </a:lnTo>
                <a:lnTo>
                  <a:pt x="95" y="157"/>
                </a:lnTo>
                <a:lnTo>
                  <a:pt x="95" y="153"/>
                </a:lnTo>
                <a:lnTo>
                  <a:pt x="95" y="148"/>
                </a:lnTo>
                <a:lnTo>
                  <a:pt x="85" y="144"/>
                </a:lnTo>
                <a:lnTo>
                  <a:pt x="79" y="130"/>
                </a:lnTo>
                <a:lnTo>
                  <a:pt x="79" y="128"/>
                </a:lnTo>
                <a:lnTo>
                  <a:pt x="69" y="124"/>
                </a:lnTo>
                <a:lnTo>
                  <a:pt x="67" y="120"/>
                </a:lnTo>
                <a:lnTo>
                  <a:pt x="61" y="116"/>
                </a:lnTo>
                <a:lnTo>
                  <a:pt x="61" y="110"/>
                </a:lnTo>
                <a:lnTo>
                  <a:pt x="55" y="100"/>
                </a:lnTo>
                <a:lnTo>
                  <a:pt x="50" y="94"/>
                </a:lnTo>
                <a:lnTo>
                  <a:pt x="50" y="86"/>
                </a:lnTo>
                <a:lnTo>
                  <a:pt x="51" y="84"/>
                </a:lnTo>
                <a:lnTo>
                  <a:pt x="51" y="77"/>
                </a:lnTo>
                <a:lnTo>
                  <a:pt x="51" y="71"/>
                </a:lnTo>
                <a:lnTo>
                  <a:pt x="57" y="69"/>
                </a:lnTo>
                <a:lnTo>
                  <a:pt x="61" y="67"/>
                </a:lnTo>
                <a:lnTo>
                  <a:pt x="75" y="51"/>
                </a:lnTo>
                <a:lnTo>
                  <a:pt x="75" y="47"/>
                </a:lnTo>
                <a:lnTo>
                  <a:pt x="77" y="47"/>
                </a:lnTo>
                <a:lnTo>
                  <a:pt x="83" y="43"/>
                </a:lnTo>
                <a:lnTo>
                  <a:pt x="87" y="39"/>
                </a:lnTo>
                <a:lnTo>
                  <a:pt x="95" y="37"/>
                </a:lnTo>
                <a:lnTo>
                  <a:pt x="95" y="33"/>
                </a:lnTo>
                <a:lnTo>
                  <a:pt x="95" y="33"/>
                </a:lnTo>
                <a:close/>
              </a:path>
            </a:pathLst>
          </a:custGeom>
          <a:solidFill>
            <a:schemeClr val="tx1">
              <a:lumMod val="65000"/>
              <a:lumOff val="35000"/>
            </a:schemeClr>
          </a:solidFill>
          <a:ln w="12700" cap="flat">
            <a:solidFill>
              <a:schemeClr val="tx1">
                <a:lumMod val="65000"/>
                <a:lumOff val="35000"/>
              </a:schemeClr>
            </a:solidFill>
            <a:prstDash val="solid"/>
            <a:miter lim="800000"/>
            <a:headEnd/>
            <a:tailEnd/>
          </a:ln>
        </p:spPr>
        <p:txBody>
          <a:bodyPr/>
          <a:lstStyle/>
          <a:p>
            <a:pPr defTabSz="914054">
              <a:defRPr/>
            </a:pPr>
            <a:endParaRPr lang="en-GB" dirty="0">
              <a:solidFill>
                <a:prstClr val="black"/>
              </a:solidFill>
            </a:endParaRPr>
          </a:p>
        </p:txBody>
      </p:sp>
      <p:sp>
        <p:nvSpPr>
          <p:cNvPr id="10" name="Freeform 25">
            <a:extLst>
              <a:ext uri="{FF2B5EF4-FFF2-40B4-BE49-F238E27FC236}">
                <a16:creationId xmlns:a16="http://schemas.microsoft.com/office/drawing/2014/main" id="{1AE50CA7-55E6-A74B-99F1-32F789ED6891}"/>
              </a:ext>
            </a:extLst>
          </p:cNvPr>
          <p:cNvSpPr>
            <a:spLocks noEditPoints="1"/>
          </p:cNvSpPr>
          <p:nvPr/>
        </p:nvSpPr>
        <p:spPr bwMode="gray">
          <a:xfrm>
            <a:off x="5648308" y="2895687"/>
            <a:ext cx="257373" cy="356459"/>
          </a:xfrm>
          <a:custGeom>
            <a:avLst/>
            <a:gdLst/>
            <a:ahLst/>
            <a:cxnLst>
              <a:cxn ang="0">
                <a:pos x="26" y="100"/>
              </a:cxn>
              <a:cxn ang="0">
                <a:pos x="38" y="124"/>
              </a:cxn>
              <a:cxn ang="0">
                <a:pos x="14" y="126"/>
              </a:cxn>
              <a:cxn ang="0">
                <a:pos x="4" y="120"/>
              </a:cxn>
              <a:cxn ang="0">
                <a:pos x="6" y="114"/>
              </a:cxn>
              <a:cxn ang="0">
                <a:pos x="16" y="104"/>
              </a:cxn>
              <a:cxn ang="0">
                <a:pos x="75" y="31"/>
              </a:cxn>
              <a:cxn ang="0">
                <a:pos x="99" y="31"/>
              </a:cxn>
              <a:cxn ang="0">
                <a:pos x="85" y="61"/>
              </a:cxn>
              <a:cxn ang="0">
                <a:pos x="91" y="78"/>
              </a:cxn>
              <a:cxn ang="0">
                <a:pos x="105" y="96"/>
              </a:cxn>
              <a:cxn ang="0">
                <a:pos x="118" y="118"/>
              </a:cxn>
              <a:cxn ang="0">
                <a:pos x="136" y="136"/>
              </a:cxn>
              <a:cxn ang="0">
                <a:pos x="136" y="147"/>
              </a:cxn>
              <a:cxn ang="0">
                <a:pos x="140" y="159"/>
              </a:cxn>
              <a:cxn ang="0">
                <a:pos x="158" y="157"/>
              </a:cxn>
              <a:cxn ang="0">
                <a:pos x="152" y="183"/>
              </a:cxn>
              <a:cxn ang="0">
                <a:pos x="140" y="195"/>
              </a:cxn>
              <a:cxn ang="0">
                <a:pos x="150" y="199"/>
              </a:cxn>
              <a:cxn ang="0">
                <a:pos x="136" y="212"/>
              </a:cxn>
              <a:cxn ang="0">
                <a:pos x="113" y="208"/>
              </a:cxn>
              <a:cxn ang="0">
                <a:pos x="95" y="212"/>
              </a:cxn>
              <a:cxn ang="0">
                <a:pos x="81" y="212"/>
              </a:cxn>
              <a:cxn ang="0">
                <a:pos x="65" y="216"/>
              </a:cxn>
              <a:cxn ang="0">
                <a:pos x="40" y="232"/>
              </a:cxn>
              <a:cxn ang="0">
                <a:pos x="40" y="218"/>
              </a:cxn>
              <a:cxn ang="0">
                <a:pos x="55" y="197"/>
              </a:cxn>
              <a:cxn ang="0">
                <a:pos x="77" y="187"/>
              </a:cxn>
              <a:cxn ang="0">
                <a:pos x="67" y="187"/>
              </a:cxn>
              <a:cxn ang="0">
                <a:pos x="55" y="187"/>
              </a:cxn>
              <a:cxn ang="0">
                <a:pos x="46" y="189"/>
              </a:cxn>
              <a:cxn ang="0">
                <a:pos x="40" y="179"/>
              </a:cxn>
              <a:cxn ang="0">
                <a:pos x="48" y="159"/>
              </a:cxn>
              <a:cxn ang="0">
                <a:pos x="55" y="139"/>
              </a:cxn>
              <a:cxn ang="0">
                <a:pos x="65" y="145"/>
              </a:cxn>
              <a:cxn ang="0">
                <a:pos x="81" y="136"/>
              </a:cxn>
              <a:cxn ang="0">
                <a:pos x="71" y="114"/>
              </a:cxn>
              <a:cxn ang="0">
                <a:pos x="53" y="106"/>
              </a:cxn>
              <a:cxn ang="0">
                <a:pos x="46" y="108"/>
              </a:cxn>
              <a:cxn ang="0">
                <a:pos x="48" y="80"/>
              </a:cxn>
              <a:cxn ang="0">
                <a:pos x="44" y="78"/>
              </a:cxn>
              <a:cxn ang="0">
                <a:pos x="36" y="76"/>
              </a:cxn>
              <a:cxn ang="0">
                <a:pos x="38" y="69"/>
              </a:cxn>
              <a:cxn ang="0">
                <a:pos x="36" y="57"/>
              </a:cxn>
              <a:cxn ang="0">
                <a:pos x="36" y="45"/>
              </a:cxn>
              <a:cxn ang="0">
                <a:pos x="36" y="29"/>
              </a:cxn>
              <a:cxn ang="0">
                <a:pos x="44" y="21"/>
              </a:cxn>
              <a:cxn ang="0">
                <a:pos x="53" y="2"/>
              </a:cxn>
              <a:cxn ang="0">
                <a:pos x="55" y="2"/>
              </a:cxn>
              <a:cxn ang="0">
                <a:pos x="75" y="2"/>
              </a:cxn>
              <a:cxn ang="0">
                <a:pos x="65" y="21"/>
              </a:cxn>
              <a:cxn ang="0">
                <a:pos x="63" y="35"/>
              </a:cxn>
              <a:cxn ang="0">
                <a:pos x="30" y="69"/>
              </a:cxn>
              <a:cxn ang="0">
                <a:pos x="24" y="65"/>
              </a:cxn>
              <a:cxn ang="0">
                <a:pos x="26" y="35"/>
              </a:cxn>
              <a:cxn ang="0">
                <a:pos x="30" y="51"/>
              </a:cxn>
              <a:cxn ang="0">
                <a:pos x="20" y="45"/>
              </a:cxn>
              <a:cxn ang="0">
                <a:pos x="26" y="35"/>
              </a:cxn>
              <a:cxn ang="0">
                <a:pos x="24" y="25"/>
              </a:cxn>
              <a:cxn ang="0">
                <a:pos x="18" y="19"/>
              </a:cxn>
              <a:cxn ang="0">
                <a:pos x="26" y="2"/>
              </a:cxn>
            </a:cxnLst>
            <a:rect l="0" t="0" r="r" b="b"/>
            <a:pathLst>
              <a:path w="160" h="232">
                <a:moveTo>
                  <a:pt x="16" y="104"/>
                </a:moveTo>
                <a:lnTo>
                  <a:pt x="16" y="104"/>
                </a:lnTo>
                <a:lnTo>
                  <a:pt x="14" y="106"/>
                </a:lnTo>
                <a:lnTo>
                  <a:pt x="24" y="100"/>
                </a:lnTo>
                <a:lnTo>
                  <a:pt x="26" y="100"/>
                </a:lnTo>
                <a:lnTo>
                  <a:pt x="34" y="104"/>
                </a:lnTo>
                <a:lnTo>
                  <a:pt x="28" y="110"/>
                </a:lnTo>
                <a:lnTo>
                  <a:pt x="34" y="110"/>
                </a:lnTo>
                <a:lnTo>
                  <a:pt x="36" y="118"/>
                </a:lnTo>
                <a:lnTo>
                  <a:pt x="38" y="124"/>
                </a:lnTo>
                <a:lnTo>
                  <a:pt x="30" y="126"/>
                </a:lnTo>
                <a:lnTo>
                  <a:pt x="24" y="126"/>
                </a:lnTo>
                <a:lnTo>
                  <a:pt x="24" y="128"/>
                </a:lnTo>
                <a:lnTo>
                  <a:pt x="18" y="128"/>
                </a:lnTo>
                <a:lnTo>
                  <a:pt x="14" y="126"/>
                </a:lnTo>
                <a:lnTo>
                  <a:pt x="8" y="128"/>
                </a:lnTo>
                <a:lnTo>
                  <a:pt x="6" y="128"/>
                </a:lnTo>
                <a:lnTo>
                  <a:pt x="6" y="126"/>
                </a:lnTo>
                <a:lnTo>
                  <a:pt x="6" y="124"/>
                </a:lnTo>
                <a:lnTo>
                  <a:pt x="4" y="120"/>
                </a:lnTo>
                <a:lnTo>
                  <a:pt x="0" y="120"/>
                </a:lnTo>
                <a:lnTo>
                  <a:pt x="0" y="118"/>
                </a:lnTo>
                <a:lnTo>
                  <a:pt x="0" y="116"/>
                </a:lnTo>
                <a:lnTo>
                  <a:pt x="4" y="116"/>
                </a:lnTo>
                <a:lnTo>
                  <a:pt x="6" y="114"/>
                </a:lnTo>
                <a:lnTo>
                  <a:pt x="6" y="110"/>
                </a:lnTo>
                <a:lnTo>
                  <a:pt x="8" y="106"/>
                </a:lnTo>
                <a:lnTo>
                  <a:pt x="10" y="104"/>
                </a:lnTo>
                <a:lnTo>
                  <a:pt x="16" y="100"/>
                </a:lnTo>
                <a:lnTo>
                  <a:pt x="16" y="104"/>
                </a:lnTo>
                <a:lnTo>
                  <a:pt x="16" y="104"/>
                </a:lnTo>
                <a:close/>
                <a:moveTo>
                  <a:pt x="63" y="35"/>
                </a:moveTo>
                <a:lnTo>
                  <a:pt x="63" y="35"/>
                </a:lnTo>
                <a:lnTo>
                  <a:pt x="65" y="31"/>
                </a:lnTo>
                <a:lnTo>
                  <a:pt x="75" y="31"/>
                </a:lnTo>
                <a:lnTo>
                  <a:pt x="75" y="29"/>
                </a:lnTo>
                <a:lnTo>
                  <a:pt x="83" y="31"/>
                </a:lnTo>
                <a:lnTo>
                  <a:pt x="87" y="29"/>
                </a:lnTo>
                <a:lnTo>
                  <a:pt x="93" y="29"/>
                </a:lnTo>
                <a:lnTo>
                  <a:pt x="99" y="31"/>
                </a:lnTo>
                <a:lnTo>
                  <a:pt x="93" y="41"/>
                </a:lnTo>
                <a:lnTo>
                  <a:pt x="93" y="49"/>
                </a:lnTo>
                <a:lnTo>
                  <a:pt x="91" y="55"/>
                </a:lnTo>
                <a:lnTo>
                  <a:pt x="85" y="57"/>
                </a:lnTo>
                <a:lnTo>
                  <a:pt x="85" y="61"/>
                </a:lnTo>
                <a:lnTo>
                  <a:pt x="83" y="61"/>
                </a:lnTo>
                <a:lnTo>
                  <a:pt x="87" y="74"/>
                </a:lnTo>
                <a:lnTo>
                  <a:pt x="83" y="74"/>
                </a:lnTo>
                <a:lnTo>
                  <a:pt x="81" y="78"/>
                </a:lnTo>
                <a:lnTo>
                  <a:pt x="91" y="78"/>
                </a:lnTo>
                <a:lnTo>
                  <a:pt x="91" y="84"/>
                </a:lnTo>
                <a:lnTo>
                  <a:pt x="95" y="86"/>
                </a:lnTo>
                <a:lnTo>
                  <a:pt x="101" y="90"/>
                </a:lnTo>
                <a:lnTo>
                  <a:pt x="101" y="94"/>
                </a:lnTo>
                <a:lnTo>
                  <a:pt x="105" y="96"/>
                </a:lnTo>
                <a:lnTo>
                  <a:pt x="105" y="100"/>
                </a:lnTo>
                <a:lnTo>
                  <a:pt x="105" y="106"/>
                </a:lnTo>
                <a:lnTo>
                  <a:pt x="113" y="114"/>
                </a:lnTo>
                <a:lnTo>
                  <a:pt x="115" y="114"/>
                </a:lnTo>
                <a:lnTo>
                  <a:pt x="118" y="118"/>
                </a:lnTo>
                <a:lnTo>
                  <a:pt x="122" y="126"/>
                </a:lnTo>
                <a:lnTo>
                  <a:pt x="124" y="126"/>
                </a:lnTo>
                <a:lnTo>
                  <a:pt x="128" y="126"/>
                </a:lnTo>
                <a:lnTo>
                  <a:pt x="132" y="130"/>
                </a:lnTo>
                <a:lnTo>
                  <a:pt x="136" y="136"/>
                </a:lnTo>
                <a:lnTo>
                  <a:pt x="136" y="138"/>
                </a:lnTo>
                <a:lnTo>
                  <a:pt x="132" y="138"/>
                </a:lnTo>
                <a:lnTo>
                  <a:pt x="124" y="134"/>
                </a:lnTo>
                <a:lnTo>
                  <a:pt x="130" y="139"/>
                </a:lnTo>
                <a:lnTo>
                  <a:pt x="136" y="147"/>
                </a:lnTo>
                <a:lnTo>
                  <a:pt x="138" y="155"/>
                </a:lnTo>
                <a:lnTo>
                  <a:pt x="136" y="155"/>
                </a:lnTo>
                <a:lnTo>
                  <a:pt x="136" y="157"/>
                </a:lnTo>
                <a:lnTo>
                  <a:pt x="138" y="163"/>
                </a:lnTo>
                <a:lnTo>
                  <a:pt x="140" y="159"/>
                </a:lnTo>
                <a:lnTo>
                  <a:pt x="142" y="159"/>
                </a:lnTo>
                <a:lnTo>
                  <a:pt x="140" y="159"/>
                </a:lnTo>
                <a:lnTo>
                  <a:pt x="142" y="155"/>
                </a:lnTo>
                <a:lnTo>
                  <a:pt x="150" y="157"/>
                </a:lnTo>
                <a:lnTo>
                  <a:pt x="158" y="157"/>
                </a:lnTo>
                <a:lnTo>
                  <a:pt x="160" y="163"/>
                </a:lnTo>
                <a:lnTo>
                  <a:pt x="160" y="169"/>
                </a:lnTo>
                <a:lnTo>
                  <a:pt x="158" y="177"/>
                </a:lnTo>
                <a:lnTo>
                  <a:pt x="156" y="183"/>
                </a:lnTo>
                <a:lnTo>
                  <a:pt x="152" y="183"/>
                </a:lnTo>
                <a:lnTo>
                  <a:pt x="152" y="187"/>
                </a:lnTo>
                <a:lnTo>
                  <a:pt x="142" y="187"/>
                </a:lnTo>
                <a:lnTo>
                  <a:pt x="142" y="189"/>
                </a:lnTo>
                <a:lnTo>
                  <a:pt x="138" y="189"/>
                </a:lnTo>
                <a:lnTo>
                  <a:pt x="140" y="195"/>
                </a:lnTo>
                <a:lnTo>
                  <a:pt x="138" y="195"/>
                </a:lnTo>
                <a:lnTo>
                  <a:pt x="138" y="197"/>
                </a:lnTo>
                <a:lnTo>
                  <a:pt x="148" y="197"/>
                </a:lnTo>
                <a:lnTo>
                  <a:pt x="152" y="197"/>
                </a:lnTo>
                <a:lnTo>
                  <a:pt x="150" y="199"/>
                </a:lnTo>
                <a:lnTo>
                  <a:pt x="150" y="203"/>
                </a:lnTo>
                <a:lnTo>
                  <a:pt x="146" y="205"/>
                </a:lnTo>
                <a:lnTo>
                  <a:pt x="142" y="206"/>
                </a:lnTo>
                <a:lnTo>
                  <a:pt x="138" y="206"/>
                </a:lnTo>
                <a:lnTo>
                  <a:pt x="136" y="212"/>
                </a:lnTo>
                <a:lnTo>
                  <a:pt x="132" y="208"/>
                </a:lnTo>
                <a:lnTo>
                  <a:pt x="128" y="206"/>
                </a:lnTo>
                <a:lnTo>
                  <a:pt x="122" y="206"/>
                </a:lnTo>
                <a:lnTo>
                  <a:pt x="120" y="206"/>
                </a:lnTo>
                <a:lnTo>
                  <a:pt x="113" y="208"/>
                </a:lnTo>
                <a:lnTo>
                  <a:pt x="109" y="208"/>
                </a:lnTo>
                <a:lnTo>
                  <a:pt x="105" y="206"/>
                </a:lnTo>
                <a:lnTo>
                  <a:pt x="101" y="206"/>
                </a:lnTo>
                <a:lnTo>
                  <a:pt x="101" y="208"/>
                </a:lnTo>
                <a:lnTo>
                  <a:pt x="95" y="212"/>
                </a:lnTo>
                <a:lnTo>
                  <a:pt x="95" y="214"/>
                </a:lnTo>
                <a:lnTo>
                  <a:pt x="91" y="214"/>
                </a:lnTo>
                <a:lnTo>
                  <a:pt x="87" y="214"/>
                </a:lnTo>
                <a:lnTo>
                  <a:pt x="83" y="212"/>
                </a:lnTo>
                <a:lnTo>
                  <a:pt x="81" y="212"/>
                </a:lnTo>
                <a:lnTo>
                  <a:pt x="75" y="212"/>
                </a:lnTo>
                <a:lnTo>
                  <a:pt x="73" y="216"/>
                </a:lnTo>
                <a:lnTo>
                  <a:pt x="67" y="222"/>
                </a:lnTo>
                <a:lnTo>
                  <a:pt x="65" y="218"/>
                </a:lnTo>
                <a:lnTo>
                  <a:pt x="65" y="216"/>
                </a:lnTo>
                <a:lnTo>
                  <a:pt x="51" y="218"/>
                </a:lnTo>
                <a:lnTo>
                  <a:pt x="51" y="222"/>
                </a:lnTo>
                <a:lnTo>
                  <a:pt x="48" y="222"/>
                </a:lnTo>
                <a:lnTo>
                  <a:pt x="46" y="222"/>
                </a:lnTo>
                <a:lnTo>
                  <a:pt x="40" y="232"/>
                </a:lnTo>
                <a:lnTo>
                  <a:pt x="36" y="228"/>
                </a:lnTo>
                <a:lnTo>
                  <a:pt x="30" y="226"/>
                </a:lnTo>
                <a:lnTo>
                  <a:pt x="30" y="224"/>
                </a:lnTo>
                <a:lnTo>
                  <a:pt x="38" y="222"/>
                </a:lnTo>
                <a:lnTo>
                  <a:pt x="40" y="218"/>
                </a:lnTo>
                <a:lnTo>
                  <a:pt x="40" y="214"/>
                </a:lnTo>
                <a:lnTo>
                  <a:pt x="48" y="208"/>
                </a:lnTo>
                <a:lnTo>
                  <a:pt x="51" y="203"/>
                </a:lnTo>
                <a:lnTo>
                  <a:pt x="53" y="199"/>
                </a:lnTo>
                <a:lnTo>
                  <a:pt x="55" y="197"/>
                </a:lnTo>
                <a:lnTo>
                  <a:pt x="67" y="197"/>
                </a:lnTo>
                <a:lnTo>
                  <a:pt x="83" y="197"/>
                </a:lnTo>
                <a:lnTo>
                  <a:pt x="85" y="187"/>
                </a:lnTo>
                <a:lnTo>
                  <a:pt x="85" y="185"/>
                </a:lnTo>
                <a:lnTo>
                  <a:pt x="77" y="187"/>
                </a:lnTo>
                <a:lnTo>
                  <a:pt x="77" y="189"/>
                </a:lnTo>
                <a:lnTo>
                  <a:pt x="75" y="193"/>
                </a:lnTo>
                <a:lnTo>
                  <a:pt x="71" y="189"/>
                </a:lnTo>
                <a:lnTo>
                  <a:pt x="71" y="187"/>
                </a:lnTo>
                <a:lnTo>
                  <a:pt x="67" y="187"/>
                </a:lnTo>
                <a:lnTo>
                  <a:pt x="63" y="193"/>
                </a:lnTo>
                <a:lnTo>
                  <a:pt x="57" y="193"/>
                </a:lnTo>
                <a:lnTo>
                  <a:pt x="55" y="193"/>
                </a:lnTo>
                <a:lnTo>
                  <a:pt x="55" y="189"/>
                </a:lnTo>
                <a:lnTo>
                  <a:pt x="55" y="187"/>
                </a:lnTo>
                <a:lnTo>
                  <a:pt x="51" y="187"/>
                </a:lnTo>
                <a:lnTo>
                  <a:pt x="51" y="189"/>
                </a:lnTo>
                <a:lnTo>
                  <a:pt x="48" y="193"/>
                </a:lnTo>
                <a:lnTo>
                  <a:pt x="46" y="193"/>
                </a:lnTo>
                <a:lnTo>
                  <a:pt x="46" y="189"/>
                </a:lnTo>
                <a:lnTo>
                  <a:pt x="46" y="187"/>
                </a:lnTo>
                <a:lnTo>
                  <a:pt x="40" y="187"/>
                </a:lnTo>
                <a:lnTo>
                  <a:pt x="40" y="185"/>
                </a:lnTo>
                <a:lnTo>
                  <a:pt x="44" y="185"/>
                </a:lnTo>
                <a:lnTo>
                  <a:pt x="40" y="179"/>
                </a:lnTo>
                <a:lnTo>
                  <a:pt x="51" y="175"/>
                </a:lnTo>
                <a:lnTo>
                  <a:pt x="53" y="173"/>
                </a:lnTo>
                <a:lnTo>
                  <a:pt x="57" y="167"/>
                </a:lnTo>
                <a:lnTo>
                  <a:pt x="57" y="157"/>
                </a:lnTo>
                <a:lnTo>
                  <a:pt x="48" y="159"/>
                </a:lnTo>
                <a:lnTo>
                  <a:pt x="55" y="153"/>
                </a:lnTo>
                <a:lnTo>
                  <a:pt x="61" y="147"/>
                </a:lnTo>
                <a:lnTo>
                  <a:pt x="55" y="147"/>
                </a:lnTo>
                <a:lnTo>
                  <a:pt x="53" y="139"/>
                </a:lnTo>
                <a:lnTo>
                  <a:pt x="55" y="139"/>
                </a:lnTo>
                <a:lnTo>
                  <a:pt x="55" y="138"/>
                </a:lnTo>
                <a:lnTo>
                  <a:pt x="57" y="138"/>
                </a:lnTo>
                <a:lnTo>
                  <a:pt x="63" y="138"/>
                </a:lnTo>
                <a:lnTo>
                  <a:pt x="63" y="143"/>
                </a:lnTo>
                <a:lnTo>
                  <a:pt x="65" y="145"/>
                </a:lnTo>
                <a:lnTo>
                  <a:pt x="77" y="145"/>
                </a:lnTo>
                <a:lnTo>
                  <a:pt x="77" y="143"/>
                </a:lnTo>
                <a:lnTo>
                  <a:pt x="81" y="143"/>
                </a:lnTo>
                <a:lnTo>
                  <a:pt x="81" y="139"/>
                </a:lnTo>
                <a:lnTo>
                  <a:pt x="81" y="136"/>
                </a:lnTo>
                <a:lnTo>
                  <a:pt x="83" y="130"/>
                </a:lnTo>
                <a:lnTo>
                  <a:pt x="83" y="120"/>
                </a:lnTo>
                <a:lnTo>
                  <a:pt x="75" y="120"/>
                </a:lnTo>
                <a:lnTo>
                  <a:pt x="71" y="118"/>
                </a:lnTo>
                <a:lnTo>
                  <a:pt x="71" y="114"/>
                </a:lnTo>
                <a:lnTo>
                  <a:pt x="77" y="108"/>
                </a:lnTo>
                <a:lnTo>
                  <a:pt x="73" y="106"/>
                </a:lnTo>
                <a:lnTo>
                  <a:pt x="67" y="108"/>
                </a:lnTo>
                <a:lnTo>
                  <a:pt x="61" y="108"/>
                </a:lnTo>
                <a:lnTo>
                  <a:pt x="53" y="106"/>
                </a:lnTo>
                <a:lnTo>
                  <a:pt x="53" y="110"/>
                </a:lnTo>
                <a:lnTo>
                  <a:pt x="53" y="114"/>
                </a:lnTo>
                <a:lnTo>
                  <a:pt x="51" y="110"/>
                </a:lnTo>
                <a:lnTo>
                  <a:pt x="48" y="108"/>
                </a:lnTo>
                <a:lnTo>
                  <a:pt x="46" y="108"/>
                </a:lnTo>
                <a:lnTo>
                  <a:pt x="44" y="108"/>
                </a:lnTo>
                <a:lnTo>
                  <a:pt x="48" y="94"/>
                </a:lnTo>
                <a:lnTo>
                  <a:pt x="48" y="88"/>
                </a:lnTo>
                <a:lnTo>
                  <a:pt x="46" y="80"/>
                </a:lnTo>
                <a:lnTo>
                  <a:pt x="48" y="80"/>
                </a:lnTo>
                <a:lnTo>
                  <a:pt x="48" y="78"/>
                </a:lnTo>
                <a:lnTo>
                  <a:pt x="48" y="76"/>
                </a:lnTo>
                <a:lnTo>
                  <a:pt x="46" y="76"/>
                </a:lnTo>
                <a:lnTo>
                  <a:pt x="46" y="78"/>
                </a:lnTo>
                <a:lnTo>
                  <a:pt x="44" y="78"/>
                </a:lnTo>
                <a:lnTo>
                  <a:pt x="44" y="76"/>
                </a:lnTo>
                <a:lnTo>
                  <a:pt x="38" y="78"/>
                </a:lnTo>
                <a:lnTo>
                  <a:pt x="36" y="84"/>
                </a:lnTo>
                <a:lnTo>
                  <a:pt x="36" y="78"/>
                </a:lnTo>
                <a:lnTo>
                  <a:pt x="36" y="76"/>
                </a:lnTo>
                <a:lnTo>
                  <a:pt x="38" y="76"/>
                </a:lnTo>
                <a:lnTo>
                  <a:pt x="38" y="71"/>
                </a:lnTo>
                <a:lnTo>
                  <a:pt x="36" y="71"/>
                </a:lnTo>
                <a:lnTo>
                  <a:pt x="38" y="71"/>
                </a:lnTo>
                <a:lnTo>
                  <a:pt x="38" y="69"/>
                </a:lnTo>
                <a:lnTo>
                  <a:pt x="44" y="69"/>
                </a:lnTo>
                <a:lnTo>
                  <a:pt x="44" y="65"/>
                </a:lnTo>
                <a:lnTo>
                  <a:pt x="34" y="67"/>
                </a:lnTo>
                <a:lnTo>
                  <a:pt x="34" y="65"/>
                </a:lnTo>
                <a:lnTo>
                  <a:pt x="36" y="57"/>
                </a:lnTo>
                <a:lnTo>
                  <a:pt x="36" y="55"/>
                </a:lnTo>
                <a:lnTo>
                  <a:pt x="38" y="51"/>
                </a:lnTo>
                <a:lnTo>
                  <a:pt x="36" y="49"/>
                </a:lnTo>
                <a:lnTo>
                  <a:pt x="34" y="47"/>
                </a:lnTo>
                <a:lnTo>
                  <a:pt x="36" y="45"/>
                </a:lnTo>
                <a:lnTo>
                  <a:pt x="36" y="41"/>
                </a:lnTo>
                <a:lnTo>
                  <a:pt x="34" y="35"/>
                </a:lnTo>
                <a:lnTo>
                  <a:pt x="38" y="35"/>
                </a:lnTo>
                <a:lnTo>
                  <a:pt x="36" y="31"/>
                </a:lnTo>
                <a:lnTo>
                  <a:pt x="36" y="29"/>
                </a:lnTo>
                <a:lnTo>
                  <a:pt x="36" y="27"/>
                </a:lnTo>
                <a:lnTo>
                  <a:pt x="44" y="27"/>
                </a:lnTo>
                <a:lnTo>
                  <a:pt x="46" y="25"/>
                </a:lnTo>
                <a:lnTo>
                  <a:pt x="44" y="25"/>
                </a:lnTo>
                <a:lnTo>
                  <a:pt x="44" y="21"/>
                </a:lnTo>
                <a:lnTo>
                  <a:pt x="44" y="19"/>
                </a:lnTo>
                <a:lnTo>
                  <a:pt x="46" y="13"/>
                </a:lnTo>
                <a:lnTo>
                  <a:pt x="48" y="9"/>
                </a:lnTo>
                <a:lnTo>
                  <a:pt x="48" y="2"/>
                </a:lnTo>
                <a:lnTo>
                  <a:pt x="53" y="2"/>
                </a:lnTo>
                <a:lnTo>
                  <a:pt x="55" y="2"/>
                </a:lnTo>
                <a:lnTo>
                  <a:pt x="55" y="4"/>
                </a:lnTo>
                <a:lnTo>
                  <a:pt x="53" y="7"/>
                </a:lnTo>
                <a:lnTo>
                  <a:pt x="55" y="7"/>
                </a:lnTo>
                <a:lnTo>
                  <a:pt x="55" y="2"/>
                </a:lnTo>
                <a:lnTo>
                  <a:pt x="57" y="2"/>
                </a:lnTo>
                <a:lnTo>
                  <a:pt x="57" y="4"/>
                </a:lnTo>
                <a:lnTo>
                  <a:pt x="65" y="0"/>
                </a:lnTo>
                <a:lnTo>
                  <a:pt x="71" y="0"/>
                </a:lnTo>
                <a:lnTo>
                  <a:pt x="75" y="2"/>
                </a:lnTo>
                <a:lnTo>
                  <a:pt x="77" y="4"/>
                </a:lnTo>
                <a:lnTo>
                  <a:pt x="75" y="11"/>
                </a:lnTo>
                <a:lnTo>
                  <a:pt x="71" y="13"/>
                </a:lnTo>
                <a:lnTo>
                  <a:pt x="67" y="21"/>
                </a:lnTo>
                <a:lnTo>
                  <a:pt x="65" y="21"/>
                </a:lnTo>
                <a:lnTo>
                  <a:pt x="61" y="25"/>
                </a:lnTo>
                <a:lnTo>
                  <a:pt x="61" y="27"/>
                </a:lnTo>
                <a:lnTo>
                  <a:pt x="61" y="31"/>
                </a:lnTo>
                <a:lnTo>
                  <a:pt x="61" y="35"/>
                </a:lnTo>
                <a:lnTo>
                  <a:pt x="63" y="35"/>
                </a:lnTo>
                <a:lnTo>
                  <a:pt x="63" y="35"/>
                </a:lnTo>
                <a:close/>
                <a:moveTo>
                  <a:pt x="28" y="61"/>
                </a:moveTo>
                <a:lnTo>
                  <a:pt x="28" y="61"/>
                </a:lnTo>
                <a:lnTo>
                  <a:pt x="30" y="67"/>
                </a:lnTo>
                <a:lnTo>
                  <a:pt x="30" y="69"/>
                </a:lnTo>
                <a:lnTo>
                  <a:pt x="28" y="71"/>
                </a:lnTo>
                <a:lnTo>
                  <a:pt x="24" y="69"/>
                </a:lnTo>
                <a:lnTo>
                  <a:pt x="26" y="69"/>
                </a:lnTo>
                <a:lnTo>
                  <a:pt x="26" y="67"/>
                </a:lnTo>
                <a:lnTo>
                  <a:pt x="24" y="65"/>
                </a:lnTo>
                <a:lnTo>
                  <a:pt x="24" y="61"/>
                </a:lnTo>
                <a:lnTo>
                  <a:pt x="28" y="61"/>
                </a:lnTo>
                <a:lnTo>
                  <a:pt x="28" y="61"/>
                </a:lnTo>
                <a:close/>
                <a:moveTo>
                  <a:pt x="26" y="35"/>
                </a:moveTo>
                <a:lnTo>
                  <a:pt x="26" y="35"/>
                </a:lnTo>
                <a:lnTo>
                  <a:pt x="26" y="39"/>
                </a:lnTo>
                <a:lnTo>
                  <a:pt x="26" y="47"/>
                </a:lnTo>
                <a:lnTo>
                  <a:pt x="30" y="47"/>
                </a:lnTo>
                <a:lnTo>
                  <a:pt x="30" y="49"/>
                </a:lnTo>
                <a:lnTo>
                  <a:pt x="30" y="51"/>
                </a:lnTo>
                <a:lnTo>
                  <a:pt x="30" y="55"/>
                </a:lnTo>
                <a:lnTo>
                  <a:pt x="28" y="55"/>
                </a:lnTo>
                <a:lnTo>
                  <a:pt x="28" y="51"/>
                </a:lnTo>
                <a:lnTo>
                  <a:pt x="26" y="51"/>
                </a:lnTo>
                <a:lnTo>
                  <a:pt x="20" y="45"/>
                </a:lnTo>
                <a:lnTo>
                  <a:pt x="20" y="35"/>
                </a:lnTo>
                <a:lnTo>
                  <a:pt x="26" y="35"/>
                </a:lnTo>
                <a:lnTo>
                  <a:pt x="26" y="29"/>
                </a:lnTo>
                <a:lnTo>
                  <a:pt x="26" y="31"/>
                </a:lnTo>
                <a:lnTo>
                  <a:pt x="26" y="35"/>
                </a:lnTo>
                <a:lnTo>
                  <a:pt x="26" y="35"/>
                </a:lnTo>
                <a:close/>
                <a:moveTo>
                  <a:pt x="26" y="13"/>
                </a:moveTo>
                <a:lnTo>
                  <a:pt x="26" y="13"/>
                </a:lnTo>
                <a:lnTo>
                  <a:pt x="24" y="19"/>
                </a:lnTo>
                <a:lnTo>
                  <a:pt x="24" y="25"/>
                </a:lnTo>
                <a:lnTo>
                  <a:pt x="18" y="25"/>
                </a:lnTo>
                <a:lnTo>
                  <a:pt x="18" y="27"/>
                </a:lnTo>
                <a:lnTo>
                  <a:pt x="14" y="29"/>
                </a:lnTo>
                <a:lnTo>
                  <a:pt x="14" y="25"/>
                </a:lnTo>
                <a:lnTo>
                  <a:pt x="18" y="19"/>
                </a:lnTo>
                <a:lnTo>
                  <a:pt x="16" y="17"/>
                </a:lnTo>
                <a:lnTo>
                  <a:pt x="14" y="11"/>
                </a:lnTo>
                <a:lnTo>
                  <a:pt x="18" y="11"/>
                </a:lnTo>
                <a:lnTo>
                  <a:pt x="18" y="7"/>
                </a:lnTo>
                <a:lnTo>
                  <a:pt x="26" y="2"/>
                </a:lnTo>
                <a:lnTo>
                  <a:pt x="28" y="4"/>
                </a:lnTo>
                <a:lnTo>
                  <a:pt x="28" y="9"/>
                </a:lnTo>
                <a:lnTo>
                  <a:pt x="26" y="13"/>
                </a:lnTo>
                <a:lnTo>
                  <a:pt x="26" y="13"/>
                </a:lnTo>
                <a:close/>
              </a:path>
            </a:pathLst>
          </a:custGeom>
          <a:solidFill>
            <a:schemeClr val="accent1">
              <a:lumMod val="40000"/>
              <a:lumOff val="60000"/>
            </a:schemeClr>
          </a:solidFill>
          <a:ln>
            <a:solidFill>
              <a:schemeClr val="accent1">
                <a:lumMod val="40000"/>
                <a:lumOff val="60000"/>
              </a:schemeClr>
            </a:solidFill>
            <a:headEnd/>
            <a:tailEnd/>
          </a:ln>
        </p:spPr>
        <p:style>
          <a:lnRef idx="2">
            <a:schemeClr val="accent1"/>
          </a:lnRef>
          <a:fillRef idx="1">
            <a:schemeClr val="lt1"/>
          </a:fillRef>
          <a:effectRef idx="0">
            <a:schemeClr val="accent1"/>
          </a:effectRef>
          <a:fontRef idx="minor">
            <a:schemeClr val="dk1"/>
          </a:fontRef>
        </p:style>
        <p:txBody>
          <a:bodyPr/>
          <a:lstStyle/>
          <a:p>
            <a:pPr defTabSz="914054">
              <a:defRPr/>
            </a:pPr>
            <a:endParaRPr lang="en-GB" dirty="0">
              <a:solidFill>
                <a:prstClr val="black"/>
              </a:solidFill>
            </a:endParaRPr>
          </a:p>
        </p:txBody>
      </p:sp>
      <p:sp>
        <p:nvSpPr>
          <p:cNvPr id="11" name="Freeform 26">
            <a:extLst>
              <a:ext uri="{FF2B5EF4-FFF2-40B4-BE49-F238E27FC236}">
                <a16:creationId xmlns:a16="http://schemas.microsoft.com/office/drawing/2014/main" id="{3F4B9300-AE05-A749-9B4C-D926E5DD7D11}"/>
              </a:ext>
            </a:extLst>
          </p:cNvPr>
          <p:cNvSpPr>
            <a:spLocks noEditPoints="1"/>
          </p:cNvSpPr>
          <p:nvPr/>
        </p:nvSpPr>
        <p:spPr bwMode="gray">
          <a:xfrm>
            <a:off x="6484772" y="3161495"/>
            <a:ext cx="460055" cy="311902"/>
          </a:xfrm>
          <a:custGeom>
            <a:avLst/>
            <a:gdLst/>
            <a:ahLst/>
            <a:cxnLst>
              <a:cxn ang="0">
                <a:pos x="254" y="134"/>
              </a:cxn>
              <a:cxn ang="0">
                <a:pos x="235" y="146"/>
              </a:cxn>
              <a:cxn ang="0">
                <a:pos x="219" y="150"/>
              </a:cxn>
              <a:cxn ang="0">
                <a:pos x="203" y="158"/>
              </a:cxn>
              <a:cxn ang="0">
                <a:pos x="182" y="156"/>
              </a:cxn>
              <a:cxn ang="0">
                <a:pos x="191" y="167"/>
              </a:cxn>
              <a:cxn ang="0">
                <a:pos x="197" y="173"/>
              </a:cxn>
              <a:cxn ang="0">
                <a:pos x="207" y="177"/>
              </a:cxn>
              <a:cxn ang="0">
                <a:pos x="225" y="177"/>
              </a:cxn>
              <a:cxn ang="0">
                <a:pos x="209" y="187"/>
              </a:cxn>
              <a:cxn ang="0">
                <a:pos x="174" y="183"/>
              </a:cxn>
              <a:cxn ang="0">
                <a:pos x="162" y="173"/>
              </a:cxn>
              <a:cxn ang="0">
                <a:pos x="180" y="165"/>
              </a:cxn>
              <a:cxn ang="0">
                <a:pos x="172" y="158"/>
              </a:cxn>
              <a:cxn ang="0">
                <a:pos x="156" y="164"/>
              </a:cxn>
              <a:cxn ang="0">
                <a:pos x="142" y="156"/>
              </a:cxn>
              <a:cxn ang="0">
                <a:pos x="148" y="150"/>
              </a:cxn>
              <a:cxn ang="0">
                <a:pos x="132" y="148"/>
              </a:cxn>
              <a:cxn ang="0">
                <a:pos x="111" y="144"/>
              </a:cxn>
              <a:cxn ang="0">
                <a:pos x="107" y="128"/>
              </a:cxn>
              <a:cxn ang="0">
                <a:pos x="99" y="108"/>
              </a:cxn>
              <a:cxn ang="0">
                <a:pos x="73" y="91"/>
              </a:cxn>
              <a:cxn ang="0">
                <a:pos x="59" y="98"/>
              </a:cxn>
              <a:cxn ang="0">
                <a:pos x="44" y="108"/>
              </a:cxn>
              <a:cxn ang="0">
                <a:pos x="32" y="116"/>
              </a:cxn>
              <a:cxn ang="0">
                <a:pos x="10" y="108"/>
              </a:cxn>
              <a:cxn ang="0">
                <a:pos x="4" y="95"/>
              </a:cxn>
              <a:cxn ang="0">
                <a:pos x="18" y="85"/>
              </a:cxn>
              <a:cxn ang="0">
                <a:pos x="22" y="61"/>
              </a:cxn>
              <a:cxn ang="0">
                <a:pos x="22" y="39"/>
              </a:cxn>
              <a:cxn ang="0">
                <a:pos x="24" y="22"/>
              </a:cxn>
              <a:cxn ang="0">
                <a:pos x="26" y="8"/>
              </a:cxn>
              <a:cxn ang="0">
                <a:pos x="36" y="12"/>
              </a:cxn>
              <a:cxn ang="0">
                <a:pos x="77" y="12"/>
              </a:cxn>
              <a:cxn ang="0">
                <a:pos x="93" y="10"/>
              </a:cxn>
              <a:cxn ang="0">
                <a:pos x="105" y="10"/>
              </a:cxn>
              <a:cxn ang="0">
                <a:pos x="126" y="12"/>
              </a:cxn>
              <a:cxn ang="0">
                <a:pos x="138" y="0"/>
              </a:cxn>
              <a:cxn ang="0">
                <a:pos x="152" y="0"/>
              </a:cxn>
              <a:cxn ang="0">
                <a:pos x="164" y="4"/>
              </a:cxn>
              <a:cxn ang="0">
                <a:pos x="170" y="20"/>
              </a:cxn>
              <a:cxn ang="0">
                <a:pos x="174" y="28"/>
              </a:cxn>
              <a:cxn ang="0">
                <a:pos x="193" y="32"/>
              </a:cxn>
              <a:cxn ang="0">
                <a:pos x="203" y="37"/>
              </a:cxn>
              <a:cxn ang="0">
                <a:pos x="217" y="51"/>
              </a:cxn>
              <a:cxn ang="0">
                <a:pos x="241" y="47"/>
              </a:cxn>
              <a:cxn ang="0">
                <a:pos x="254" y="57"/>
              </a:cxn>
              <a:cxn ang="0">
                <a:pos x="276" y="75"/>
              </a:cxn>
              <a:cxn ang="0">
                <a:pos x="282" y="85"/>
              </a:cxn>
              <a:cxn ang="0">
                <a:pos x="284" y="91"/>
              </a:cxn>
              <a:cxn ang="0">
                <a:pos x="286" y="106"/>
              </a:cxn>
              <a:cxn ang="0">
                <a:pos x="268" y="124"/>
              </a:cxn>
              <a:cxn ang="0">
                <a:pos x="121" y="158"/>
              </a:cxn>
              <a:cxn ang="0">
                <a:pos x="107" y="150"/>
              </a:cxn>
              <a:cxn ang="0">
                <a:pos x="97" y="160"/>
              </a:cxn>
              <a:cxn ang="0">
                <a:pos x="97" y="175"/>
              </a:cxn>
              <a:cxn ang="0">
                <a:pos x="107" y="173"/>
              </a:cxn>
              <a:cxn ang="0">
                <a:pos x="119" y="164"/>
              </a:cxn>
            </a:cxnLst>
            <a:rect l="0" t="0" r="r" b="b"/>
            <a:pathLst>
              <a:path w="286" h="203">
                <a:moveTo>
                  <a:pt x="264" y="134"/>
                </a:moveTo>
                <a:lnTo>
                  <a:pt x="264" y="134"/>
                </a:lnTo>
                <a:lnTo>
                  <a:pt x="256" y="134"/>
                </a:lnTo>
                <a:lnTo>
                  <a:pt x="254" y="134"/>
                </a:lnTo>
                <a:lnTo>
                  <a:pt x="249" y="138"/>
                </a:lnTo>
                <a:lnTo>
                  <a:pt x="245" y="138"/>
                </a:lnTo>
                <a:lnTo>
                  <a:pt x="237" y="140"/>
                </a:lnTo>
                <a:lnTo>
                  <a:pt x="235" y="146"/>
                </a:lnTo>
                <a:lnTo>
                  <a:pt x="229" y="146"/>
                </a:lnTo>
                <a:lnTo>
                  <a:pt x="225" y="146"/>
                </a:lnTo>
                <a:lnTo>
                  <a:pt x="221" y="150"/>
                </a:lnTo>
                <a:lnTo>
                  <a:pt x="219" y="150"/>
                </a:lnTo>
                <a:lnTo>
                  <a:pt x="217" y="148"/>
                </a:lnTo>
                <a:lnTo>
                  <a:pt x="213" y="148"/>
                </a:lnTo>
                <a:lnTo>
                  <a:pt x="203" y="156"/>
                </a:lnTo>
                <a:lnTo>
                  <a:pt x="203" y="158"/>
                </a:lnTo>
                <a:lnTo>
                  <a:pt x="197" y="158"/>
                </a:lnTo>
                <a:lnTo>
                  <a:pt x="191" y="158"/>
                </a:lnTo>
                <a:lnTo>
                  <a:pt x="191" y="156"/>
                </a:lnTo>
                <a:lnTo>
                  <a:pt x="182" y="156"/>
                </a:lnTo>
                <a:lnTo>
                  <a:pt x="182" y="160"/>
                </a:lnTo>
                <a:lnTo>
                  <a:pt x="186" y="164"/>
                </a:lnTo>
                <a:lnTo>
                  <a:pt x="189" y="164"/>
                </a:lnTo>
                <a:lnTo>
                  <a:pt x="191" y="167"/>
                </a:lnTo>
                <a:lnTo>
                  <a:pt x="193" y="167"/>
                </a:lnTo>
                <a:lnTo>
                  <a:pt x="197" y="167"/>
                </a:lnTo>
                <a:lnTo>
                  <a:pt x="197" y="169"/>
                </a:lnTo>
                <a:lnTo>
                  <a:pt x="197" y="173"/>
                </a:lnTo>
                <a:lnTo>
                  <a:pt x="197" y="175"/>
                </a:lnTo>
                <a:lnTo>
                  <a:pt x="199" y="175"/>
                </a:lnTo>
                <a:lnTo>
                  <a:pt x="199" y="177"/>
                </a:lnTo>
                <a:lnTo>
                  <a:pt x="207" y="177"/>
                </a:lnTo>
                <a:lnTo>
                  <a:pt x="217" y="177"/>
                </a:lnTo>
                <a:lnTo>
                  <a:pt x="219" y="177"/>
                </a:lnTo>
                <a:lnTo>
                  <a:pt x="221" y="175"/>
                </a:lnTo>
                <a:lnTo>
                  <a:pt x="225" y="177"/>
                </a:lnTo>
                <a:lnTo>
                  <a:pt x="225" y="179"/>
                </a:lnTo>
                <a:lnTo>
                  <a:pt x="221" y="185"/>
                </a:lnTo>
                <a:lnTo>
                  <a:pt x="213" y="187"/>
                </a:lnTo>
                <a:lnTo>
                  <a:pt x="209" y="187"/>
                </a:lnTo>
                <a:lnTo>
                  <a:pt x="199" y="193"/>
                </a:lnTo>
                <a:lnTo>
                  <a:pt x="172" y="203"/>
                </a:lnTo>
                <a:lnTo>
                  <a:pt x="174" y="193"/>
                </a:lnTo>
                <a:lnTo>
                  <a:pt x="174" y="183"/>
                </a:lnTo>
                <a:lnTo>
                  <a:pt x="164" y="177"/>
                </a:lnTo>
                <a:lnTo>
                  <a:pt x="156" y="179"/>
                </a:lnTo>
                <a:lnTo>
                  <a:pt x="160" y="175"/>
                </a:lnTo>
                <a:lnTo>
                  <a:pt x="162" y="173"/>
                </a:lnTo>
                <a:lnTo>
                  <a:pt x="174" y="167"/>
                </a:lnTo>
                <a:lnTo>
                  <a:pt x="176" y="167"/>
                </a:lnTo>
                <a:lnTo>
                  <a:pt x="180" y="167"/>
                </a:lnTo>
                <a:lnTo>
                  <a:pt x="180" y="165"/>
                </a:lnTo>
                <a:lnTo>
                  <a:pt x="176" y="160"/>
                </a:lnTo>
                <a:lnTo>
                  <a:pt x="174" y="160"/>
                </a:lnTo>
                <a:lnTo>
                  <a:pt x="172" y="160"/>
                </a:lnTo>
                <a:lnTo>
                  <a:pt x="172" y="158"/>
                </a:lnTo>
                <a:lnTo>
                  <a:pt x="162" y="158"/>
                </a:lnTo>
                <a:lnTo>
                  <a:pt x="162" y="160"/>
                </a:lnTo>
                <a:lnTo>
                  <a:pt x="160" y="164"/>
                </a:lnTo>
                <a:lnTo>
                  <a:pt x="156" y="164"/>
                </a:lnTo>
                <a:lnTo>
                  <a:pt x="154" y="158"/>
                </a:lnTo>
                <a:lnTo>
                  <a:pt x="148" y="158"/>
                </a:lnTo>
                <a:lnTo>
                  <a:pt x="148" y="156"/>
                </a:lnTo>
                <a:lnTo>
                  <a:pt x="142" y="156"/>
                </a:lnTo>
                <a:lnTo>
                  <a:pt x="144" y="154"/>
                </a:lnTo>
                <a:lnTo>
                  <a:pt x="152" y="154"/>
                </a:lnTo>
                <a:lnTo>
                  <a:pt x="152" y="150"/>
                </a:lnTo>
                <a:lnTo>
                  <a:pt x="148" y="150"/>
                </a:lnTo>
                <a:lnTo>
                  <a:pt x="146" y="146"/>
                </a:lnTo>
                <a:lnTo>
                  <a:pt x="144" y="146"/>
                </a:lnTo>
                <a:lnTo>
                  <a:pt x="144" y="148"/>
                </a:lnTo>
                <a:lnTo>
                  <a:pt x="132" y="148"/>
                </a:lnTo>
                <a:lnTo>
                  <a:pt x="128" y="150"/>
                </a:lnTo>
                <a:lnTo>
                  <a:pt x="126" y="150"/>
                </a:lnTo>
                <a:lnTo>
                  <a:pt x="121" y="158"/>
                </a:lnTo>
                <a:lnTo>
                  <a:pt x="111" y="144"/>
                </a:lnTo>
                <a:lnTo>
                  <a:pt x="109" y="140"/>
                </a:lnTo>
                <a:lnTo>
                  <a:pt x="107" y="138"/>
                </a:lnTo>
                <a:lnTo>
                  <a:pt x="107" y="134"/>
                </a:lnTo>
                <a:lnTo>
                  <a:pt x="107" y="128"/>
                </a:lnTo>
                <a:lnTo>
                  <a:pt x="105" y="124"/>
                </a:lnTo>
                <a:lnTo>
                  <a:pt x="101" y="120"/>
                </a:lnTo>
                <a:lnTo>
                  <a:pt x="101" y="116"/>
                </a:lnTo>
                <a:lnTo>
                  <a:pt x="99" y="108"/>
                </a:lnTo>
                <a:lnTo>
                  <a:pt x="93" y="104"/>
                </a:lnTo>
                <a:lnTo>
                  <a:pt x="87" y="98"/>
                </a:lnTo>
                <a:lnTo>
                  <a:pt x="79" y="95"/>
                </a:lnTo>
                <a:lnTo>
                  <a:pt x="73" y="91"/>
                </a:lnTo>
                <a:lnTo>
                  <a:pt x="69" y="95"/>
                </a:lnTo>
                <a:lnTo>
                  <a:pt x="63" y="95"/>
                </a:lnTo>
                <a:lnTo>
                  <a:pt x="59" y="97"/>
                </a:lnTo>
                <a:lnTo>
                  <a:pt x="59" y="98"/>
                </a:lnTo>
                <a:lnTo>
                  <a:pt x="56" y="98"/>
                </a:lnTo>
                <a:lnTo>
                  <a:pt x="52" y="104"/>
                </a:lnTo>
                <a:lnTo>
                  <a:pt x="50" y="106"/>
                </a:lnTo>
                <a:lnTo>
                  <a:pt x="44" y="108"/>
                </a:lnTo>
                <a:lnTo>
                  <a:pt x="42" y="108"/>
                </a:lnTo>
                <a:lnTo>
                  <a:pt x="42" y="110"/>
                </a:lnTo>
                <a:lnTo>
                  <a:pt x="36" y="114"/>
                </a:lnTo>
                <a:lnTo>
                  <a:pt x="32" y="116"/>
                </a:lnTo>
                <a:lnTo>
                  <a:pt x="28" y="110"/>
                </a:lnTo>
                <a:lnTo>
                  <a:pt x="24" y="108"/>
                </a:lnTo>
                <a:lnTo>
                  <a:pt x="18" y="108"/>
                </a:lnTo>
                <a:lnTo>
                  <a:pt x="10" y="108"/>
                </a:lnTo>
                <a:lnTo>
                  <a:pt x="6" y="106"/>
                </a:lnTo>
                <a:lnTo>
                  <a:pt x="4" y="100"/>
                </a:lnTo>
                <a:lnTo>
                  <a:pt x="0" y="100"/>
                </a:lnTo>
                <a:lnTo>
                  <a:pt x="4" y="95"/>
                </a:lnTo>
                <a:lnTo>
                  <a:pt x="8" y="91"/>
                </a:lnTo>
                <a:lnTo>
                  <a:pt x="14" y="89"/>
                </a:lnTo>
                <a:lnTo>
                  <a:pt x="18" y="87"/>
                </a:lnTo>
                <a:lnTo>
                  <a:pt x="18" y="85"/>
                </a:lnTo>
                <a:lnTo>
                  <a:pt x="16" y="79"/>
                </a:lnTo>
                <a:lnTo>
                  <a:pt x="16" y="75"/>
                </a:lnTo>
                <a:lnTo>
                  <a:pt x="16" y="71"/>
                </a:lnTo>
                <a:lnTo>
                  <a:pt x="22" y="61"/>
                </a:lnTo>
                <a:lnTo>
                  <a:pt x="26" y="51"/>
                </a:lnTo>
                <a:lnTo>
                  <a:pt x="24" y="47"/>
                </a:lnTo>
                <a:lnTo>
                  <a:pt x="22" y="41"/>
                </a:lnTo>
                <a:lnTo>
                  <a:pt x="22" y="39"/>
                </a:lnTo>
                <a:lnTo>
                  <a:pt x="22" y="35"/>
                </a:lnTo>
                <a:lnTo>
                  <a:pt x="24" y="28"/>
                </a:lnTo>
                <a:lnTo>
                  <a:pt x="24" y="24"/>
                </a:lnTo>
                <a:lnTo>
                  <a:pt x="24" y="22"/>
                </a:lnTo>
                <a:lnTo>
                  <a:pt x="22" y="14"/>
                </a:lnTo>
                <a:lnTo>
                  <a:pt x="22" y="12"/>
                </a:lnTo>
                <a:lnTo>
                  <a:pt x="24" y="10"/>
                </a:lnTo>
                <a:lnTo>
                  <a:pt x="26" y="8"/>
                </a:lnTo>
                <a:lnTo>
                  <a:pt x="28" y="8"/>
                </a:lnTo>
                <a:lnTo>
                  <a:pt x="32" y="12"/>
                </a:lnTo>
                <a:lnTo>
                  <a:pt x="34" y="14"/>
                </a:lnTo>
                <a:lnTo>
                  <a:pt x="36" y="12"/>
                </a:lnTo>
                <a:lnTo>
                  <a:pt x="38" y="8"/>
                </a:lnTo>
                <a:lnTo>
                  <a:pt x="52" y="8"/>
                </a:lnTo>
                <a:lnTo>
                  <a:pt x="69" y="10"/>
                </a:lnTo>
                <a:lnTo>
                  <a:pt x="77" y="12"/>
                </a:lnTo>
                <a:lnTo>
                  <a:pt x="83" y="10"/>
                </a:lnTo>
                <a:lnTo>
                  <a:pt x="89" y="10"/>
                </a:lnTo>
                <a:lnTo>
                  <a:pt x="91" y="14"/>
                </a:lnTo>
                <a:lnTo>
                  <a:pt x="93" y="10"/>
                </a:lnTo>
                <a:lnTo>
                  <a:pt x="97" y="12"/>
                </a:lnTo>
                <a:lnTo>
                  <a:pt x="99" y="12"/>
                </a:lnTo>
                <a:lnTo>
                  <a:pt x="101" y="12"/>
                </a:lnTo>
                <a:lnTo>
                  <a:pt x="105" y="10"/>
                </a:lnTo>
                <a:lnTo>
                  <a:pt x="109" y="12"/>
                </a:lnTo>
                <a:lnTo>
                  <a:pt x="117" y="12"/>
                </a:lnTo>
                <a:lnTo>
                  <a:pt x="124" y="12"/>
                </a:lnTo>
                <a:lnTo>
                  <a:pt x="126" y="12"/>
                </a:lnTo>
                <a:lnTo>
                  <a:pt x="128" y="8"/>
                </a:lnTo>
                <a:lnTo>
                  <a:pt x="128" y="2"/>
                </a:lnTo>
                <a:lnTo>
                  <a:pt x="132" y="0"/>
                </a:lnTo>
                <a:lnTo>
                  <a:pt x="138" y="0"/>
                </a:lnTo>
                <a:lnTo>
                  <a:pt x="142" y="4"/>
                </a:lnTo>
                <a:lnTo>
                  <a:pt x="146" y="4"/>
                </a:lnTo>
                <a:lnTo>
                  <a:pt x="148" y="2"/>
                </a:lnTo>
                <a:lnTo>
                  <a:pt x="152" y="0"/>
                </a:lnTo>
                <a:lnTo>
                  <a:pt x="156" y="2"/>
                </a:lnTo>
                <a:lnTo>
                  <a:pt x="162" y="2"/>
                </a:lnTo>
                <a:lnTo>
                  <a:pt x="164" y="2"/>
                </a:lnTo>
                <a:lnTo>
                  <a:pt x="164" y="4"/>
                </a:lnTo>
                <a:lnTo>
                  <a:pt x="166" y="10"/>
                </a:lnTo>
                <a:lnTo>
                  <a:pt x="166" y="12"/>
                </a:lnTo>
                <a:lnTo>
                  <a:pt x="170" y="18"/>
                </a:lnTo>
                <a:lnTo>
                  <a:pt x="170" y="20"/>
                </a:lnTo>
                <a:lnTo>
                  <a:pt x="172" y="20"/>
                </a:lnTo>
                <a:lnTo>
                  <a:pt x="172" y="22"/>
                </a:lnTo>
                <a:lnTo>
                  <a:pt x="172" y="24"/>
                </a:lnTo>
                <a:lnTo>
                  <a:pt x="174" y="28"/>
                </a:lnTo>
                <a:lnTo>
                  <a:pt x="176" y="28"/>
                </a:lnTo>
                <a:lnTo>
                  <a:pt x="182" y="28"/>
                </a:lnTo>
                <a:lnTo>
                  <a:pt x="186" y="28"/>
                </a:lnTo>
                <a:lnTo>
                  <a:pt x="193" y="32"/>
                </a:lnTo>
                <a:lnTo>
                  <a:pt x="199" y="30"/>
                </a:lnTo>
                <a:lnTo>
                  <a:pt x="201" y="30"/>
                </a:lnTo>
                <a:lnTo>
                  <a:pt x="201" y="32"/>
                </a:lnTo>
                <a:lnTo>
                  <a:pt x="203" y="37"/>
                </a:lnTo>
                <a:lnTo>
                  <a:pt x="211" y="39"/>
                </a:lnTo>
                <a:lnTo>
                  <a:pt x="213" y="41"/>
                </a:lnTo>
                <a:lnTo>
                  <a:pt x="213" y="47"/>
                </a:lnTo>
                <a:lnTo>
                  <a:pt x="217" y="51"/>
                </a:lnTo>
                <a:lnTo>
                  <a:pt x="227" y="47"/>
                </a:lnTo>
                <a:lnTo>
                  <a:pt x="231" y="45"/>
                </a:lnTo>
                <a:lnTo>
                  <a:pt x="237" y="45"/>
                </a:lnTo>
                <a:lnTo>
                  <a:pt x="241" y="47"/>
                </a:lnTo>
                <a:lnTo>
                  <a:pt x="241" y="49"/>
                </a:lnTo>
                <a:lnTo>
                  <a:pt x="245" y="51"/>
                </a:lnTo>
                <a:lnTo>
                  <a:pt x="249" y="55"/>
                </a:lnTo>
                <a:lnTo>
                  <a:pt x="254" y="57"/>
                </a:lnTo>
                <a:lnTo>
                  <a:pt x="276" y="65"/>
                </a:lnTo>
                <a:lnTo>
                  <a:pt x="280" y="69"/>
                </a:lnTo>
                <a:lnTo>
                  <a:pt x="276" y="71"/>
                </a:lnTo>
                <a:lnTo>
                  <a:pt x="276" y="75"/>
                </a:lnTo>
                <a:lnTo>
                  <a:pt x="282" y="77"/>
                </a:lnTo>
                <a:lnTo>
                  <a:pt x="284" y="77"/>
                </a:lnTo>
                <a:lnTo>
                  <a:pt x="284" y="79"/>
                </a:lnTo>
                <a:lnTo>
                  <a:pt x="282" y="85"/>
                </a:lnTo>
                <a:lnTo>
                  <a:pt x="280" y="85"/>
                </a:lnTo>
                <a:lnTo>
                  <a:pt x="282" y="87"/>
                </a:lnTo>
                <a:lnTo>
                  <a:pt x="284" y="89"/>
                </a:lnTo>
                <a:lnTo>
                  <a:pt x="284" y="91"/>
                </a:lnTo>
                <a:lnTo>
                  <a:pt x="284" y="95"/>
                </a:lnTo>
                <a:lnTo>
                  <a:pt x="284" y="98"/>
                </a:lnTo>
                <a:lnTo>
                  <a:pt x="286" y="100"/>
                </a:lnTo>
                <a:lnTo>
                  <a:pt x="286" y="106"/>
                </a:lnTo>
                <a:lnTo>
                  <a:pt x="284" y="118"/>
                </a:lnTo>
                <a:lnTo>
                  <a:pt x="282" y="120"/>
                </a:lnTo>
                <a:lnTo>
                  <a:pt x="276" y="120"/>
                </a:lnTo>
                <a:lnTo>
                  <a:pt x="268" y="124"/>
                </a:lnTo>
                <a:lnTo>
                  <a:pt x="266" y="128"/>
                </a:lnTo>
                <a:lnTo>
                  <a:pt x="264" y="134"/>
                </a:lnTo>
                <a:lnTo>
                  <a:pt x="264" y="134"/>
                </a:lnTo>
                <a:close/>
                <a:moveTo>
                  <a:pt x="121" y="158"/>
                </a:moveTo>
                <a:lnTo>
                  <a:pt x="121" y="158"/>
                </a:lnTo>
                <a:lnTo>
                  <a:pt x="119" y="156"/>
                </a:lnTo>
                <a:lnTo>
                  <a:pt x="111" y="154"/>
                </a:lnTo>
                <a:lnTo>
                  <a:pt x="107" y="150"/>
                </a:lnTo>
                <a:lnTo>
                  <a:pt x="105" y="150"/>
                </a:lnTo>
                <a:lnTo>
                  <a:pt x="101" y="154"/>
                </a:lnTo>
                <a:lnTo>
                  <a:pt x="99" y="156"/>
                </a:lnTo>
                <a:lnTo>
                  <a:pt x="97" y="160"/>
                </a:lnTo>
                <a:lnTo>
                  <a:pt x="93" y="167"/>
                </a:lnTo>
                <a:lnTo>
                  <a:pt x="89" y="169"/>
                </a:lnTo>
                <a:lnTo>
                  <a:pt x="93" y="173"/>
                </a:lnTo>
                <a:lnTo>
                  <a:pt x="97" y="175"/>
                </a:lnTo>
                <a:lnTo>
                  <a:pt x="99" y="175"/>
                </a:lnTo>
                <a:lnTo>
                  <a:pt x="99" y="173"/>
                </a:lnTo>
                <a:lnTo>
                  <a:pt x="101" y="173"/>
                </a:lnTo>
                <a:lnTo>
                  <a:pt x="107" y="173"/>
                </a:lnTo>
                <a:lnTo>
                  <a:pt x="109" y="175"/>
                </a:lnTo>
                <a:lnTo>
                  <a:pt x="109" y="169"/>
                </a:lnTo>
                <a:lnTo>
                  <a:pt x="115" y="167"/>
                </a:lnTo>
                <a:lnTo>
                  <a:pt x="119" y="164"/>
                </a:lnTo>
                <a:lnTo>
                  <a:pt x="121" y="158"/>
                </a:lnTo>
                <a:lnTo>
                  <a:pt x="121" y="158"/>
                </a:lnTo>
                <a:close/>
              </a:path>
            </a:pathLst>
          </a:custGeom>
          <a:solidFill>
            <a:schemeClr val="bg1">
              <a:lumMod val="85000"/>
            </a:schemeClr>
          </a:solidFill>
          <a:ln w="2" cap="flat">
            <a:solidFill>
              <a:schemeClr val="bg1">
                <a:lumMod val="85000"/>
              </a:schemeClr>
            </a:solidFill>
            <a:prstDash val="solid"/>
            <a:miter lim="800000"/>
            <a:headEnd/>
            <a:tailEnd/>
          </a:ln>
        </p:spPr>
        <p:txBody>
          <a:bodyPr/>
          <a:lstStyle/>
          <a:p>
            <a:pPr defTabSz="914054">
              <a:defRPr/>
            </a:pPr>
            <a:endParaRPr lang="en-GB" dirty="0">
              <a:solidFill>
                <a:prstClr val="black"/>
              </a:solidFill>
            </a:endParaRPr>
          </a:p>
        </p:txBody>
      </p:sp>
      <p:sp>
        <p:nvSpPr>
          <p:cNvPr id="12" name="Freeform 27">
            <a:extLst>
              <a:ext uri="{FF2B5EF4-FFF2-40B4-BE49-F238E27FC236}">
                <a16:creationId xmlns:a16="http://schemas.microsoft.com/office/drawing/2014/main" id="{602FD81E-CF4E-3445-AB88-8B88377F93D5}"/>
              </a:ext>
            </a:extLst>
          </p:cNvPr>
          <p:cNvSpPr>
            <a:spLocks noEditPoints="1"/>
          </p:cNvSpPr>
          <p:nvPr/>
        </p:nvSpPr>
        <p:spPr bwMode="gray">
          <a:xfrm>
            <a:off x="6568418" y="3545609"/>
            <a:ext cx="506705" cy="224323"/>
          </a:xfrm>
          <a:custGeom>
            <a:avLst/>
            <a:gdLst/>
            <a:ahLst/>
            <a:cxnLst>
              <a:cxn ang="0">
                <a:pos x="19" y="8"/>
              </a:cxn>
              <a:cxn ang="0">
                <a:pos x="15" y="16"/>
              </a:cxn>
              <a:cxn ang="0">
                <a:pos x="11" y="24"/>
              </a:cxn>
              <a:cxn ang="0">
                <a:pos x="5" y="28"/>
              </a:cxn>
              <a:cxn ang="0">
                <a:pos x="5" y="36"/>
              </a:cxn>
              <a:cxn ang="0">
                <a:pos x="2" y="46"/>
              </a:cxn>
              <a:cxn ang="0">
                <a:pos x="25" y="28"/>
              </a:cxn>
              <a:cxn ang="0">
                <a:pos x="37" y="16"/>
              </a:cxn>
              <a:cxn ang="0">
                <a:pos x="29" y="8"/>
              </a:cxn>
              <a:cxn ang="0">
                <a:pos x="167" y="146"/>
              </a:cxn>
              <a:cxn ang="0">
                <a:pos x="175" y="138"/>
              </a:cxn>
              <a:cxn ang="0">
                <a:pos x="175" y="126"/>
              </a:cxn>
              <a:cxn ang="0">
                <a:pos x="185" y="128"/>
              </a:cxn>
              <a:cxn ang="0">
                <a:pos x="201" y="124"/>
              </a:cxn>
              <a:cxn ang="0">
                <a:pos x="224" y="116"/>
              </a:cxn>
              <a:cxn ang="0">
                <a:pos x="248" y="114"/>
              </a:cxn>
              <a:cxn ang="0">
                <a:pos x="267" y="114"/>
              </a:cxn>
              <a:cxn ang="0">
                <a:pos x="279" y="114"/>
              </a:cxn>
              <a:cxn ang="0">
                <a:pos x="291" y="116"/>
              </a:cxn>
              <a:cxn ang="0">
                <a:pos x="305" y="107"/>
              </a:cxn>
              <a:cxn ang="0">
                <a:pos x="295" y="87"/>
              </a:cxn>
              <a:cxn ang="0">
                <a:pos x="299" y="75"/>
              </a:cxn>
              <a:cxn ang="0">
                <a:pos x="303" y="59"/>
              </a:cxn>
              <a:cxn ang="0">
                <a:pos x="315" y="55"/>
              </a:cxn>
              <a:cxn ang="0">
                <a:pos x="291" y="44"/>
              </a:cxn>
              <a:cxn ang="0">
                <a:pos x="295" y="30"/>
              </a:cxn>
              <a:cxn ang="0">
                <a:pos x="289" y="18"/>
              </a:cxn>
              <a:cxn ang="0">
                <a:pos x="277" y="16"/>
              </a:cxn>
              <a:cxn ang="0">
                <a:pos x="260" y="10"/>
              </a:cxn>
              <a:cxn ang="0">
                <a:pos x="252" y="10"/>
              </a:cxn>
              <a:cxn ang="0">
                <a:pos x="238" y="20"/>
              </a:cxn>
              <a:cxn ang="0">
                <a:pos x="224" y="24"/>
              </a:cxn>
              <a:cxn ang="0">
                <a:pos x="197" y="26"/>
              </a:cxn>
              <a:cxn ang="0">
                <a:pos x="179" y="16"/>
              </a:cxn>
              <a:cxn ang="0">
                <a:pos x="163" y="8"/>
              </a:cxn>
              <a:cxn ang="0">
                <a:pos x="141" y="4"/>
              </a:cxn>
              <a:cxn ang="0">
                <a:pos x="118" y="0"/>
              </a:cxn>
              <a:cxn ang="0">
                <a:pos x="100" y="10"/>
              </a:cxn>
              <a:cxn ang="0">
                <a:pos x="74" y="24"/>
              </a:cxn>
              <a:cxn ang="0">
                <a:pos x="51" y="20"/>
              </a:cxn>
              <a:cxn ang="0">
                <a:pos x="47" y="30"/>
              </a:cxn>
              <a:cxn ang="0">
                <a:pos x="33" y="36"/>
              </a:cxn>
              <a:cxn ang="0">
                <a:pos x="17" y="40"/>
              </a:cxn>
              <a:cxn ang="0">
                <a:pos x="2" y="57"/>
              </a:cxn>
              <a:cxn ang="0">
                <a:pos x="9" y="79"/>
              </a:cxn>
              <a:cxn ang="0">
                <a:pos x="9" y="87"/>
              </a:cxn>
              <a:cxn ang="0">
                <a:pos x="5" y="89"/>
              </a:cxn>
              <a:cxn ang="0">
                <a:pos x="17" y="107"/>
              </a:cxn>
              <a:cxn ang="0">
                <a:pos x="29" y="124"/>
              </a:cxn>
              <a:cxn ang="0">
                <a:pos x="47" y="126"/>
              </a:cxn>
              <a:cxn ang="0">
                <a:pos x="70" y="136"/>
              </a:cxn>
              <a:cxn ang="0">
                <a:pos x="102" y="136"/>
              </a:cxn>
              <a:cxn ang="0">
                <a:pos x="136" y="134"/>
              </a:cxn>
              <a:cxn ang="0">
                <a:pos x="149" y="128"/>
              </a:cxn>
              <a:cxn ang="0">
                <a:pos x="159" y="132"/>
              </a:cxn>
              <a:cxn ang="0">
                <a:pos x="159" y="146"/>
              </a:cxn>
            </a:cxnLst>
            <a:rect l="0" t="0" r="r" b="b"/>
            <a:pathLst>
              <a:path w="315" h="146">
                <a:moveTo>
                  <a:pt x="29" y="8"/>
                </a:moveTo>
                <a:lnTo>
                  <a:pt x="29" y="8"/>
                </a:lnTo>
                <a:lnTo>
                  <a:pt x="25" y="8"/>
                </a:lnTo>
                <a:lnTo>
                  <a:pt x="19" y="8"/>
                </a:lnTo>
                <a:lnTo>
                  <a:pt x="15" y="6"/>
                </a:lnTo>
                <a:lnTo>
                  <a:pt x="9" y="8"/>
                </a:lnTo>
                <a:lnTo>
                  <a:pt x="9" y="10"/>
                </a:lnTo>
                <a:lnTo>
                  <a:pt x="15" y="16"/>
                </a:lnTo>
                <a:lnTo>
                  <a:pt x="17" y="18"/>
                </a:lnTo>
                <a:lnTo>
                  <a:pt x="17" y="20"/>
                </a:lnTo>
                <a:lnTo>
                  <a:pt x="15" y="24"/>
                </a:lnTo>
                <a:lnTo>
                  <a:pt x="11" y="24"/>
                </a:lnTo>
                <a:lnTo>
                  <a:pt x="7" y="24"/>
                </a:lnTo>
                <a:lnTo>
                  <a:pt x="7" y="20"/>
                </a:lnTo>
                <a:lnTo>
                  <a:pt x="5" y="24"/>
                </a:lnTo>
                <a:lnTo>
                  <a:pt x="5" y="28"/>
                </a:lnTo>
                <a:lnTo>
                  <a:pt x="2" y="30"/>
                </a:lnTo>
                <a:lnTo>
                  <a:pt x="0" y="34"/>
                </a:lnTo>
                <a:lnTo>
                  <a:pt x="2" y="36"/>
                </a:lnTo>
                <a:lnTo>
                  <a:pt x="5" y="36"/>
                </a:lnTo>
                <a:lnTo>
                  <a:pt x="0" y="38"/>
                </a:lnTo>
                <a:lnTo>
                  <a:pt x="0" y="44"/>
                </a:lnTo>
                <a:lnTo>
                  <a:pt x="0" y="46"/>
                </a:lnTo>
                <a:lnTo>
                  <a:pt x="2" y="46"/>
                </a:lnTo>
                <a:lnTo>
                  <a:pt x="11" y="36"/>
                </a:lnTo>
                <a:lnTo>
                  <a:pt x="23" y="34"/>
                </a:lnTo>
                <a:lnTo>
                  <a:pt x="23" y="30"/>
                </a:lnTo>
                <a:lnTo>
                  <a:pt x="25" y="28"/>
                </a:lnTo>
                <a:lnTo>
                  <a:pt x="35" y="28"/>
                </a:lnTo>
                <a:lnTo>
                  <a:pt x="43" y="26"/>
                </a:lnTo>
                <a:lnTo>
                  <a:pt x="45" y="20"/>
                </a:lnTo>
                <a:lnTo>
                  <a:pt x="37" y="16"/>
                </a:lnTo>
                <a:lnTo>
                  <a:pt x="33" y="14"/>
                </a:lnTo>
                <a:lnTo>
                  <a:pt x="29" y="10"/>
                </a:lnTo>
                <a:lnTo>
                  <a:pt x="29" y="8"/>
                </a:lnTo>
                <a:lnTo>
                  <a:pt x="29" y="8"/>
                </a:lnTo>
                <a:close/>
                <a:moveTo>
                  <a:pt x="159" y="146"/>
                </a:moveTo>
                <a:lnTo>
                  <a:pt x="159" y="146"/>
                </a:lnTo>
                <a:lnTo>
                  <a:pt x="165" y="146"/>
                </a:lnTo>
                <a:lnTo>
                  <a:pt x="167" y="146"/>
                </a:lnTo>
                <a:lnTo>
                  <a:pt x="167" y="144"/>
                </a:lnTo>
                <a:lnTo>
                  <a:pt x="169" y="142"/>
                </a:lnTo>
                <a:lnTo>
                  <a:pt x="173" y="138"/>
                </a:lnTo>
                <a:lnTo>
                  <a:pt x="175" y="138"/>
                </a:lnTo>
                <a:lnTo>
                  <a:pt x="175" y="136"/>
                </a:lnTo>
                <a:lnTo>
                  <a:pt x="175" y="132"/>
                </a:lnTo>
                <a:lnTo>
                  <a:pt x="175" y="128"/>
                </a:lnTo>
                <a:lnTo>
                  <a:pt x="175" y="126"/>
                </a:lnTo>
                <a:lnTo>
                  <a:pt x="177" y="126"/>
                </a:lnTo>
                <a:lnTo>
                  <a:pt x="179" y="126"/>
                </a:lnTo>
                <a:lnTo>
                  <a:pt x="183" y="128"/>
                </a:lnTo>
                <a:lnTo>
                  <a:pt x="185" y="128"/>
                </a:lnTo>
                <a:lnTo>
                  <a:pt x="187" y="124"/>
                </a:lnTo>
                <a:lnTo>
                  <a:pt x="193" y="124"/>
                </a:lnTo>
                <a:lnTo>
                  <a:pt x="197" y="124"/>
                </a:lnTo>
                <a:lnTo>
                  <a:pt x="201" y="124"/>
                </a:lnTo>
                <a:lnTo>
                  <a:pt x="202" y="124"/>
                </a:lnTo>
                <a:lnTo>
                  <a:pt x="212" y="122"/>
                </a:lnTo>
                <a:lnTo>
                  <a:pt x="216" y="122"/>
                </a:lnTo>
                <a:lnTo>
                  <a:pt x="224" y="116"/>
                </a:lnTo>
                <a:lnTo>
                  <a:pt x="230" y="116"/>
                </a:lnTo>
                <a:lnTo>
                  <a:pt x="234" y="116"/>
                </a:lnTo>
                <a:lnTo>
                  <a:pt x="242" y="116"/>
                </a:lnTo>
                <a:lnTo>
                  <a:pt x="248" y="114"/>
                </a:lnTo>
                <a:lnTo>
                  <a:pt x="254" y="109"/>
                </a:lnTo>
                <a:lnTo>
                  <a:pt x="262" y="107"/>
                </a:lnTo>
                <a:lnTo>
                  <a:pt x="262" y="112"/>
                </a:lnTo>
                <a:lnTo>
                  <a:pt x="267" y="114"/>
                </a:lnTo>
                <a:lnTo>
                  <a:pt x="271" y="112"/>
                </a:lnTo>
                <a:lnTo>
                  <a:pt x="275" y="112"/>
                </a:lnTo>
                <a:lnTo>
                  <a:pt x="277" y="114"/>
                </a:lnTo>
                <a:lnTo>
                  <a:pt x="279" y="114"/>
                </a:lnTo>
                <a:lnTo>
                  <a:pt x="281" y="114"/>
                </a:lnTo>
                <a:lnTo>
                  <a:pt x="287" y="109"/>
                </a:lnTo>
                <a:lnTo>
                  <a:pt x="289" y="112"/>
                </a:lnTo>
                <a:lnTo>
                  <a:pt x="291" y="116"/>
                </a:lnTo>
                <a:lnTo>
                  <a:pt x="297" y="112"/>
                </a:lnTo>
                <a:lnTo>
                  <a:pt x="305" y="114"/>
                </a:lnTo>
                <a:lnTo>
                  <a:pt x="305" y="112"/>
                </a:lnTo>
                <a:lnTo>
                  <a:pt x="305" y="107"/>
                </a:lnTo>
                <a:lnTo>
                  <a:pt x="303" y="103"/>
                </a:lnTo>
                <a:lnTo>
                  <a:pt x="303" y="97"/>
                </a:lnTo>
                <a:lnTo>
                  <a:pt x="297" y="93"/>
                </a:lnTo>
                <a:lnTo>
                  <a:pt x="295" y="87"/>
                </a:lnTo>
                <a:lnTo>
                  <a:pt x="297" y="85"/>
                </a:lnTo>
                <a:lnTo>
                  <a:pt x="299" y="83"/>
                </a:lnTo>
                <a:lnTo>
                  <a:pt x="299" y="77"/>
                </a:lnTo>
                <a:lnTo>
                  <a:pt x="299" y="75"/>
                </a:lnTo>
                <a:lnTo>
                  <a:pt x="299" y="73"/>
                </a:lnTo>
                <a:lnTo>
                  <a:pt x="297" y="67"/>
                </a:lnTo>
                <a:lnTo>
                  <a:pt x="299" y="65"/>
                </a:lnTo>
                <a:lnTo>
                  <a:pt x="303" y="59"/>
                </a:lnTo>
                <a:lnTo>
                  <a:pt x="305" y="59"/>
                </a:lnTo>
                <a:lnTo>
                  <a:pt x="309" y="63"/>
                </a:lnTo>
                <a:lnTo>
                  <a:pt x="313" y="57"/>
                </a:lnTo>
                <a:lnTo>
                  <a:pt x="315" y="55"/>
                </a:lnTo>
                <a:lnTo>
                  <a:pt x="313" y="53"/>
                </a:lnTo>
                <a:lnTo>
                  <a:pt x="307" y="47"/>
                </a:lnTo>
                <a:lnTo>
                  <a:pt x="297" y="46"/>
                </a:lnTo>
                <a:lnTo>
                  <a:pt x="291" y="44"/>
                </a:lnTo>
                <a:lnTo>
                  <a:pt x="289" y="40"/>
                </a:lnTo>
                <a:lnTo>
                  <a:pt x="289" y="38"/>
                </a:lnTo>
                <a:lnTo>
                  <a:pt x="291" y="34"/>
                </a:lnTo>
                <a:lnTo>
                  <a:pt x="295" y="30"/>
                </a:lnTo>
                <a:lnTo>
                  <a:pt x="297" y="28"/>
                </a:lnTo>
                <a:lnTo>
                  <a:pt x="295" y="24"/>
                </a:lnTo>
                <a:lnTo>
                  <a:pt x="291" y="18"/>
                </a:lnTo>
                <a:lnTo>
                  <a:pt x="289" y="18"/>
                </a:lnTo>
                <a:lnTo>
                  <a:pt x="289" y="16"/>
                </a:lnTo>
                <a:lnTo>
                  <a:pt x="289" y="14"/>
                </a:lnTo>
                <a:lnTo>
                  <a:pt x="287" y="14"/>
                </a:lnTo>
                <a:lnTo>
                  <a:pt x="277" y="16"/>
                </a:lnTo>
                <a:lnTo>
                  <a:pt x="275" y="14"/>
                </a:lnTo>
                <a:lnTo>
                  <a:pt x="269" y="10"/>
                </a:lnTo>
                <a:lnTo>
                  <a:pt x="264" y="10"/>
                </a:lnTo>
                <a:lnTo>
                  <a:pt x="260" y="10"/>
                </a:lnTo>
                <a:lnTo>
                  <a:pt x="258" y="14"/>
                </a:lnTo>
                <a:lnTo>
                  <a:pt x="258" y="10"/>
                </a:lnTo>
                <a:lnTo>
                  <a:pt x="254" y="10"/>
                </a:lnTo>
                <a:lnTo>
                  <a:pt x="252" y="10"/>
                </a:lnTo>
                <a:lnTo>
                  <a:pt x="250" y="14"/>
                </a:lnTo>
                <a:lnTo>
                  <a:pt x="248" y="18"/>
                </a:lnTo>
                <a:lnTo>
                  <a:pt x="242" y="20"/>
                </a:lnTo>
                <a:lnTo>
                  <a:pt x="238" y="20"/>
                </a:lnTo>
                <a:lnTo>
                  <a:pt x="234" y="24"/>
                </a:lnTo>
                <a:lnTo>
                  <a:pt x="232" y="26"/>
                </a:lnTo>
                <a:lnTo>
                  <a:pt x="226" y="26"/>
                </a:lnTo>
                <a:lnTo>
                  <a:pt x="224" y="24"/>
                </a:lnTo>
                <a:lnTo>
                  <a:pt x="220" y="20"/>
                </a:lnTo>
                <a:lnTo>
                  <a:pt x="214" y="26"/>
                </a:lnTo>
                <a:lnTo>
                  <a:pt x="206" y="26"/>
                </a:lnTo>
                <a:lnTo>
                  <a:pt x="197" y="26"/>
                </a:lnTo>
                <a:lnTo>
                  <a:pt x="195" y="24"/>
                </a:lnTo>
                <a:lnTo>
                  <a:pt x="187" y="24"/>
                </a:lnTo>
                <a:lnTo>
                  <a:pt x="185" y="18"/>
                </a:lnTo>
                <a:lnTo>
                  <a:pt x="179" y="16"/>
                </a:lnTo>
                <a:lnTo>
                  <a:pt x="173" y="16"/>
                </a:lnTo>
                <a:lnTo>
                  <a:pt x="173" y="20"/>
                </a:lnTo>
                <a:lnTo>
                  <a:pt x="167" y="20"/>
                </a:lnTo>
                <a:lnTo>
                  <a:pt x="163" y="8"/>
                </a:lnTo>
                <a:lnTo>
                  <a:pt x="155" y="8"/>
                </a:lnTo>
                <a:lnTo>
                  <a:pt x="147" y="6"/>
                </a:lnTo>
                <a:lnTo>
                  <a:pt x="147" y="0"/>
                </a:lnTo>
                <a:lnTo>
                  <a:pt x="141" y="4"/>
                </a:lnTo>
                <a:lnTo>
                  <a:pt x="136" y="6"/>
                </a:lnTo>
                <a:lnTo>
                  <a:pt x="128" y="4"/>
                </a:lnTo>
                <a:lnTo>
                  <a:pt x="122" y="0"/>
                </a:lnTo>
                <a:lnTo>
                  <a:pt x="118" y="0"/>
                </a:lnTo>
                <a:lnTo>
                  <a:pt x="118" y="4"/>
                </a:lnTo>
                <a:lnTo>
                  <a:pt x="110" y="4"/>
                </a:lnTo>
                <a:lnTo>
                  <a:pt x="102" y="6"/>
                </a:lnTo>
                <a:lnTo>
                  <a:pt x="100" y="10"/>
                </a:lnTo>
                <a:lnTo>
                  <a:pt x="90" y="14"/>
                </a:lnTo>
                <a:lnTo>
                  <a:pt x="90" y="18"/>
                </a:lnTo>
                <a:lnTo>
                  <a:pt x="82" y="24"/>
                </a:lnTo>
                <a:lnTo>
                  <a:pt x="74" y="24"/>
                </a:lnTo>
                <a:lnTo>
                  <a:pt x="70" y="20"/>
                </a:lnTo>
                <a:lnTo>
                  <a:pt x="67" y="20"/>
                </a:lnTo>
                <a:lnTo>
                  <a:pt x="65" y="24"/>
                </a:lnTo>
                <a:lnTo>
                  <a:pt x="51" y="20"/>
                </a:lnTo>
                <a:lnTo>
                  <a:pt x="47" y="26"/>
                </a:lnTo>
                <a:lnTo>
                  <a:pt x="61" y="30"/>
                </a:lnTo>
                <a:lnTo>
                  <a:pt x="51" y="30"/>
                </a:lnTo>
                <a:lnTo>
                  <a:pt x="47" y="30"/>
                </a:lnTo>
                <a:lnTo>
                  <a:pt x="51" y="34"/>
                </a:lnTo>
                <a:lnTo>
                  <a:pt x="37" y="38"/>
                </a:lnTo>
                <a:lnTo>
                  <a:pt x="35" y="38"/>
                </a:lnTo>
                <a:lnTo>
                  <a:pt x="33" y="36"/>
                </a:lnTo>
                <a:lnTo>
                  <a:pt x="29" y="36"/>
                </a:lnTo>
                <a:lnTo>
                  <a:pt x="27" y="36"/>
                </a:lnTo>
                <a:lnTo>
                  <a:pt x="27" y="40"/>
                </a:lnTo>
                <a:lnTo>
                  <a:pt x="17" y="40"/>
                </a:lnTo>
                <a:lnTo>
                  <a:pt x="11" y="40"/>
                </a:lnTo>
                <a:lnTo>
                  <a:pt x="0" y="49"/>
                </a:lnTo>
                <a:lnTo>
                  <a:pt x="2" y="53"/>
                </a:lnTo>
                <a:lnTo>
                  <a:pt x="2" y="57"/>
                </a:lnTo>
                <a:lnTo>
                  <a:pt x="0" y="63"/>
                </a:lnTo>
                <a:lnTo>
                  <a:pt x="11" y="63"/>
                </a:lnTo>
                <a:lnTo>
                  <a:pt x="11" y="73"/>
                </a:lnTo>
                <a:lnTo>
                  <a:pt x="9" y="79"/>
                </a:lnTo>
                <a:lnTo>
                  <a:pt x="15" y="83"/>
                </a:lnTo>
                <a:lnTo>
                  <a:pt x="15" y="85"/>
                </a:lnTo>
                <a:lnTo>
                  <a:pt x="11" y="87"/>
                </a:lnTo>
                <a:lnTo>
                  <a:pt x="9" y="87"/>
                </a:lnTo>
                <a:lnTo>
                  <a:pt x="7" y="85"/>
                </a:lnTo>
                <a:lnTo>
                  <a:pt x="5" y="85"/>
                </a:lnTo>
                <a:lnTo>
                  <a:pt x="5" y="87"/>
                </a:lnTo>
                <a:lnTo>
                  <a:pt x="5" y="89"/>
                </a:lnTo>
                <a:lnTo>
                  <a:pt x="5" y="95"/>
                </a:lnTo>
                <a:lnTo>
                  <a:pt x="11" y="93"/>
                </a:lnTo>
                <a:lnTo>
                  <a:pt x="17" y="97"/>
                </a:lnTo>
                <a:lnTo>
                  <a:pt x="17" y="107"/>
                </a:lnTo>
                <a:lnTo>
                  <a:pt x="17" y="116"/>
                </a:lnTo>
                <a:lnTo>
                  <a:pt x="29" y="116"/>
                </a:lnTo>
                <a:lnTo>
                  <a:pt x="29" y="122"/>
                </a:lnTo>
                <a:lnTo>
                  <a:pt x="29" y="124"/>
                </a:lnTo>
                <a:lnTo>
                  <a:pt x="37" y="122"/>
                </a:lnTo>
                <a:lnTo>
                  <a:pt x="39" y="126"/>
                </a:lnTo>
                <a:lnTo>
                  <a:pt x="43" y="126"/>
                </a:lnTo>
                <a:lnTo>
                  <a:pt x="47" y="126"/>
                </a:lnTo>
                <a:lnTo>
                  <a:pt x="47" y="128"/>
                </a:lnTo>
                <a:lnTo>
                  <a:pt x="47" y="132"/>
                </a:lnTo>
                <a:lnTo>
                  <a:pt x="61" y="144"/>
                </a:lnTo>
                <a:lnTo>
                  <a:pt x="70" y="136"/>
                </a:lnTo>
                <a:lnTo>
                  <a:pt x="74" y="124"/>
                </a:lnTo>
                <a:lnTo>
                  <a:pt x="88" y="126"/>
                </a:lnTo>
                <a:lnTo>
                  <a:pt x="98" y="132"/>
                </a:lnTo>
                <a:lnTo>
                  <a:pt x="102" y="136"/>
                </a:lnTo>
                <a:lnTo>
                  <a:pt x="108" y="138"/>
                </a:lnTo>
                <a:lnTo>
                  <a:pt x="114" y="142"/>
                </a:lnTo>
                <a:lnTo>
                  <a:pt x="122" y="138"/>
                </a:lnTo>
                <a:lnTo>
                  <a:pt x="136" y="134"/>
                </a:lnTo>
                <a:lnTo>
                  <a:pt x="137" y="132"/>
                </a:lnTo>
                <a:lnTo>
                  <a:pt x="139" y="126"/>
                </a:lnTo>
                <a:lnTo>
                  <a:pt x="145" y="126"/>
                </a:lnTo>
                <a:lnTo>
                  <a:pt x="149" y="128"/>
                </a:lnTo>
                <a:lnTo>
                  <a:pt x="157" y="118"/>
                </a:lnTo>
                <a:lnTo>
                  <a:pt x="159" y="118"/>
                </a:lnTo>
                <a:lnTo>
                  <a:pt x="163" y="126"/>
                </a:lnTo>
                <a:lnTo>
                  <a:pt x="159" y="132"/>
                </a:lnTo>
                <a:lnTo>
                  <a:pt x="157" y="134"/>
                </a:lnTo>
                <a:lnTo>
                  <a:pt x="157" y="138"/>
                </a:lnTo>
                <a:lnTo>
                  <a:pt x="157" y="144"/>
                </a:lnTo>
                <a:lnTo>
                  <a:pt x="159" y="146"/>
                </a:lnTo>
                <a:lnTo>
                  <a:pt x="159" y="146"/>
                </a:lnTo>
                <a:close/>
              </a:path>
            </a:pathLst>
          </a:custGeom>
          <a:solidFill>
            <a:schemeClr val="tx1"/>
          </a:solidFill>
          <a:ln w="2" cap="flat">
            <a:solidFill>
              <a:schemeClr val="tx1">
                <a:lumMod val="20000"/>
                <a:lumOff val="80000"/>
              </a:schemeClr>
            </a:solidFill>
            <a:prstDash val="solid"/>
            <a:miter lim="800000"/>
            <a:headEnd/>
            <a:tailEnd/>
          </a:ln>
        </p:spPr>
        <p:txBody>
          <a:bodyPr/>
          <a:lstStyle/>
          <a:p>
            <a:pPr defTabSz="914054">
              <a:defRPr/>
            </a:pPr>
            <a:endParaRPr lang="en-GB" dirty="0">
              <a:solidFill>
                <a:prstClr val="black"/>
              </a:solidFill>
            </a:endParaRPr>
          </a:p>
        </p:txBody>
      </p:sp>
      <p:sp>
        <p:nvSpPr>
          <p:cNvPr id="13" name="Freeform 28">
            <a:extLst>
              <a:ext uri="{FF2B5EF4-FFF2-40B4-BE49-F238E27FC236}">
                <a16:creationId xmlns:a16="http://schemas.microsoft.com/office/drawing/2014/main" id="{2E97DEBC-9654-B441-B47B-1AC9F028AD1E}"/>
              </a:ext>
            </a:extLst>
          </p:cNvPr>
          <p:cNvSpPr>
            <a:spLocks/>
          </p:cNvSpPr>
          <p:nvPr/>
        </p:nvSpPr>
        <p:spPr bwMode="gray">
          <a:xfrm>
            <a:off x="8490675" y="4293863"/>
            <a:ext cx="197856" cy="465547"/>
          </a:xfrm>
          <a:custGeom>
            <a:avLst/>
            <a:gdLst/>
            <a:ahLst/>
            <a:cxnLst>
              <a:cxn ang="0">
                <a:pos x="48" y="8"/>
              </a:cxn>
              <a:cxn ang="0">
                <a:pos x="50" y="23"/>
              </a:cxn>
              <a:cxn ang="0">
                <a:pos x="56" y="33"/>
              </a:cxn>
              <a:cxn ang="0">
                <a:pos x="60" y="47"/>
              </a:cxn>
              <a:cxn ang="0">
                <a:pos x="77" y="33"/>
              </a:cxn>
              <a:cxn ang="0">
                <a:pos x="85" y="39"/>
              </a:cxn>
              <a:cxn ang="0">
                <a:pos x="107" y="55"/>
              </a:cxn>
              <a:cxn ang="0">
                <a:pos x="113" y="77"/>
              </a:cxn>
              <a:cxn ang="0">
                <a:pos x="119" y="94"/>
              </a:cxn>
              <a:cxn ang="0">
                <a:pos x="117" y="108"/>
              </a:cxn>
              <a:cxn ang="0">
                <a:pos x="99" y="124"/>
              </a:cxn>
              <a:cxn ang="0">
                <a:pos x="79" y="128"/>
              </a:cxn>
              <a:cxn ang="0">
                <a:pos x="75" y="154"/>
              </a:cxn>
              <a:cxn ang="0">
                <a:pos x="83" y="183"/>
              </a:cxn>
              <a:cxn ang="0">
                <a:pos x="75" y="171"/>
              </a:cxn>
              <a:cxn ang="0">
                <a:pos x="65" y="155"/>
              </a:cxn>
              <a:cxn ang="0">
                <a:pos x="52" y="146"/>
              </a:cxn>
              <a:cxn ang="0">
                <a:pos x="40" y="144"/>
              </a:cxn>
              <a:cxn ang="0">
                <a:pos x="38" y="155"/>
              </a:cxn>
              <a:cxn ang="0">
                <a:pos x="38" y="173"/>
              </a:cxn>
              <a:cxn ang="0">
                <a:pos x="32" y="197"/>
              </a:cxn>
              <a:cxn ang="0">
                <a:pos x="24" y="222"/>
              </a:cxn>
              <a:cxn ang="0">
                <a:pos x="32" y="232"/>
              </a:cxn>
              <a:cxn ang="0">
                <a:pos x="40" y="242"/>
              </a:cxn>
              <a:cxn ang="0">
                <a:pos x="50" y="268"/>
              </a:cxn>
              <a:cxn ang="0">
                <a:pos x="60" y="272"/>
              </a:cxn>
              <a:cxn ang="0">
                <a:pos x="67" y="282"/>
              </a:cxn>
              <a:cxn ang="0">
                <a:pos x="67" y="301"/>
              </a:cxn>
              <a:cxn ang="0">
                <a:pos x="56" y="303"/>
              </a:cxn>
              <a:cxn ang="0">
                <a:pos x="40" y="293"/>
              </a:cxn>
              <a:cxn ang="0">
                <a:pos x="36" y="272"/>
              </a:cxn>
              <a:cxn ang="0">
                <a:pos x="28" y="262"/>
              </a:cxn>
              <a:cxn ang="0">
                <a:pos x="12" y="234"/>
              </a:cxn>
              <a:cxn ang="0">
                <a:pos x="20" y="215"/>
              </a:cxn>
              <a:cxn ang="0">
                <a:pos x="14" y="205"/>
              </a:cxn>
              <a:cxn ang="0">
                <a:pos x="20" y="187"/>
              </a:cxn>
              <a:cxn ang="0">
                <a:pos x="24" y="171"/>
              </a:cxn>
              <a:cxn ang="0">
                <a:pos x="28" y="138"/>
              </a:cxn>
              <a:cxn ang="0">
                <a:pos x="8" y="98"/>
              </a:cxn>
              <a:cxn ang="0">
                <a:pos x="10" y="79"/>
              </a:cxn>
              <a:cxn ang="0">
                <a:pos x="2" y="45"/>
              </a:cxn>
              <a:cxn ang="0">
                <a:pos x="2" y="20"/>
              </a:cxn>
              <a:cxn ang="0">
                <a:pos x="18" y="14"/>
              </a:cxn>
              <a:cxn ang="0">
                <a:pos x="24" y="0"/>
              </a:cxn>
              <a:cxn ang="0">
                <a:pos x="42" y="4"/>
              </a:cxn>
            </a:cxnLst>
            <a:rect l="0" t="0" r="r" b="b"/>
            <a:pathLst>
              <a:path w="123" h="303">
                <a:moveTo>
                  <a:pt x="42" y="4"/>
                </a:moveTo>
                <a:lnTo>
                  <a:pt x="42" y="8"/>
                </a:lnTo>
                <a:lnTo>
                  <a:pt x="48" y="8"/>
                </a:lnTo>
                <a:lnTo>
                  <a:pt x="52" y="8"/>
                </a:lnTo>
                <a:lnTo>
                  <a:pt x="56" y="14"/>
                </a:lnTo>
                <a:lnTo>
                  <a:pt x="50" y="23"/>
                </a:lnTo>
                <a:lnTo>
                  <a:pt x="52" y="25"/>
                </a:lnTo>
                <a:lnTo>
                  <a:pt x="52" y="29"/>
                </a:lnTo>
                <a:lnTo>
                  <a:pt x="56" y="33"/>
                </a:lnTo>
                <a:lnTo>
                  <a:pt x="58" y="39"/>
                </a:lnTo>
                <a:lnTo>
                  <a:pt x="56" y="45"/>
                </a:lnTo>
                <a:lnTo>
                  <a:pt x="60" y="47"/>
                </a:lnTo>
                <a:lnTo>
                  <a:pt x="65" y="45"/>
                </a:lnTo>
                <a:lnTo>
                  <a:pt x="67" y="39"/>
                </a:lnTo>
                <a:lnTo>
                  <a:pt x="77" y="33"/>
                </a:lnTo>
                <a:lnTo>
                  <a:pt x="83" y="35"/>
                </a:lnTo>
                <a:lnTo>
                  <a:pt x="83" y="37"/>
                </a:lnTo>
                <a:lnTo>
                  <a:pt x="85" y="39"/>
                </a:lnTo>
                <a:lnTo>
                  <a:pt x="93" y="45"/>
                </a:lnTo>
                <a:lnTo>
                  <a:pt x="99" y="45"/>
                </a:lnTo>
                <a:lnTo>
                  <a:pt x="107" y="55"/>
                </a:lnTo>
                <a:lnTo>
                  <a:pt x="107" y="63"/>
                </a:lnTo>
                <a:lnTo>
                  <a:pt x="107" y="73"/>
                </a:lnTo>
                <a:lnTo>
                  <a:pt x="113" y="77"/>
                </a:lnTo>
                <a:lnTo>
                  <a:pt x="117" y="83"/>
                </a:lnTo>
                <a:lnTo>
                  <a:pt x="119" y="87"/>
                </a:lnTo>
                <a:lnTo>
                  <a:pt x="119" y="94"/>
                </a:lnTo>
                <a:lnTo>
                  <a:pt x="123" y="96"/>
                </a:lnTo>
                <a:lnTo>
                  <a:pt x="119" y="104"/>
                </a:lnTo>
                <a:lnTo>
                  <a:pt x="117" y="108"/>
                </a:lnTo>
                <a:lnTo>
                  <a:pt x="113" y="114"/>
                </a:lnTo>
                <a:lnTo>
                  <a:pt x="107" y="118"/>
                </a:lnTo>
                <a:lnTo>
                  <a:pt x="99" y="124"/>
                </a:lnTo>
                <a:lnTo>
                  <a:pt x="95" y="124"/>
                </a:lnTo>
                <a:lnTo>
                  <a:pt x="87" y="124"/>
                </a:lnTo>
                <a:lnTo>
                  <a:pt x="79" y="128"/>
                </a:lnTo>
                <a:lnTo>
                  <a:pt x="75" y="132"/>
                </a:lnTo>
                <a:lnTo>
                  <a:pt x="75" y="142"/>
                </a:lnTo>
                <a:lnTo>
                  <a:pt x="75" y="154"/>
                </a:lnTo>
                <a:lnTo>
                  <a:pt x="79" y="161"/>
                </a:lnTo>
                <a:lnTo>
                  <a:pt x="83" y="171"/>
                </a:lnTo>
                <a:lnTo>
                  <a:pt x="83" y="183"/>
                </a:lnTo>
                <a:lnTo>
                  <a:pt x="79" y="177"/>
                </a:lnTo>
                <a:lnTo>
                  <a:pt x="77" y="173"/>
                </a:lnTo>
                <a:lnTo>
                  <a:pt x="75" y="171"/>
                </a:lnTo>
                <a:lnTo>
                  <a:pt x="73" y="171"/>
                </a:lnTo>
                <a:lnTo>
                  <a:pt x="69" y="163"/>
                </a:lnTo>
                <a:lnTo>
                  <a:pt x="65" y="155"/>
                </a:lnTo>
                <a:lnTo>
                  <a:pt x="58" y="155"/>
                </a:lnTo>
                <a:lnTo>
                  <a:pt x="56" y="148"/>
                </a:lnTo>
                <a:lnTo>
                  <a:pt x="52" y="146"/>
                </a:lnTo>
                <a:lnTo>
                  <a:pt x="48" y="144"/>
                </a:lnTo>
                <a:lnTo>
                  <a:pt x="40" y="142"/>
                </a:lnTo>
                <a:lnTo>
                  <a:pt x="40" y="144"/>
                </a:lnTo>
                <a:lnTo>
                  <a:pt x="38" y="144"/>
                </a:lnTo>
                <a:lnTo>
                  <a:pt x="38" y="152"/>
                </a:lnTo>
                <a:lnTo>
                  <a:pt x="38" y="155"/>
                </a:lnTo>
                <a:lnTo>
                  <a:pt x="38" y="161"/>
                </a:lnTo>
                <a:lnTo>
                  <a:pt x="38" y="167"/>
                </a:lnTo>
                <a:lnTo>
                  <a:pt x="38" y="173"/>
                </a:lnTo>
                <a:lnTo>
                  <a:pt x="36" y="177"/>
                </a:lnTo>
                <a:lnTo>
                  <a:pt x="32" y="187"/>
                </a:lnTo>
                <a:lnTo>
                  <a:pt x="32" y="197"/>
                </a:lnTo>
                <a:lnTo>
                  <a:pt x="30" y="201"/>
                </a:lnTo>
                <a:lnTo>
                  <a:pt x="28" y="213"/>
                </a:lnTo>
                <a:lnTo>
                  <a:pt x="24" y="222"/>
                </a:lnTo>
                <a:lnTo>
                  <a:pt x="28" y="226"/>
                </a:lnTo>
                <a:lnTo>
                  <a:pt x="30" y="230"/>
                </a:lnTo>
                <a:lnTo>
                  <a:pt x="32" y="232"/>
                </a:lnTo>
                <a:lnTo>
                  <a:pt x="36" y="244"/>
                </a:lnTo>
                <a:lnTo>
                  <a:pt x="38" y="244"/>
                </a:lnTo>
                <a:lnTo>
                  <a:pt x="40" y="242"/>
                </a:lnTo>
                <a:lnTo>
                  <a:pt x="42" y="258"/>
                </a:lnTo>
                <a:lnTo>
                  <a:pt x="46" y="264"/>
                </a:lnTo>
                <a:lnTo>
                  <a:pt x="50" y="268"/>
                </a:lnTo>
                <a:lnTo>
                  <a:pt x="56" y="268"/>
                </a:lnTo>
                <a:lnTo>
                  <a:pt x="60" y="270"/>
                </a:lnTo>
                <a:lnTo>
                  <a:pt x="60" y="272"/>
                </a:lnTo>
                <a:lnTo>
                  <a:pt x="60" y="274"/>
                </a:lnTo>
                <a:lnTo>
                  <a:pt x="65" y="280"/>
                </a:lnTo>
                <a:lnTo>
                  <a:pt x="67" y="282"/>
                </a:lnTo>
                <a:lnTo>
                  <a:pt x="69" y="289"/>
                </a:lnTo>
                <a:lnTo>
                  <a:pt x="67" y="291"/>
                </a:lnTo>
                <a:lnTo>
                  <a:pt x="67" y="301"/>
                </a:lnTo>
                <a:lnTo>
                  <a:pt x="60" y="299"/>
                </a:lnTo>
                <a:lnTo>
                  <a:pt x="60" y="303"/>
                </a:lnTo>
                <a:lnTo>
                  <a:pt x="56" y="303"/>
                </a:lnTo>
                <a:lnTo>
                  <a:pt x="56" y="295"/>
                </a:lnTo>
                <a:lnTo>
                  <a:pt x="48" y="291"/>
                </a:lnTo>
                <a:lnTo>
                  <a:pt x="40" y="293"/>
                </a:lnTo>
                <a:lnTo>
                  <a:pt x="40" y="284"/>
                </a:lnTo>
                <a:lnTo>
                  <a:pt x="38" y="274"/>
                </a:lnTo>
                <a:lnTo>
                  <a:pt x="36" y="272"/>
                </a:lnTo>
                <a:lnTo>
                  <a:pt x="36" y="270"/>
                </a:lnTo>
                <a:lnTo>
                  <a:pt x="32" y="264"/>
                </a:lnTo>
                <a:lnTo>
                  <a:pt x="28" y="262"/>
                </a:lnTo>
                <a:lnTo>
                  <a:pt x="18" y="250"/>
                </a:lnTo>
                <a:lnTo>
                  <a:pt x="12" y="242"/>
                </a:lnTo>
                <a:lnTo>
                  <a:pt x="12" y="234"/>
                </a:lnTo>
                <a:lnTo>
                  <a:pt x="12" y="224"/>
                </a:lnTo>
                <a:lnTo>
                  <a:pt x="14" y="217"/>
                </a:lnTo>
                <a:lnTo>
                  <a:pt x="20" y="215"/>
                </a:lnTo>
                <a:lnTo>
                  <a:pt x="18" y="213"/>
                </a:lnTo>
                <a:lnTo>
                  <a:pt x="18" y="207"/>
                </a:lnTo>
                <a:lnTo>
                  <a:pt x="14" y="205"/>
                </a:lnTo>
                <a:lnTo>
                  <a:pt x="14" y="201"/>
                </a:lnTo>
                <a:lnTo>
                  <a:pt x="20" y="193"/>
                </a:lnTo>
                <a:lnTo>
                  <a:pt x="20" y="187"/>
                </a:lnTo>
                <a:lnTo>
                  <a:pt x="22" y="187"/>
                </a:lnTo>
                <a:lnTo>
                  <a:pt x="22" y="181"/>
                </a:lnTo>
                <a:lnTo>
                  <a:pt x="24" y="171"/>
                </a:lnTo>
                <a:lnTo>
                  <a:pt x="32" y="161"/>
                </a:lnTo>
                <a:lnTo>
                  <a:pt x="32" y="152"/>
                </a:lnTo>
                <a:lnTo>
                  <a:pt x="28" y="138"/>
                </a:lnTo>
                <a:lnTo>
                  <a:pt x="18" y="128"/>
                </a:lnTo>
                <a:lnTo>
                  <a:pt x="12" y="114"/>
                </a:lnTo>
                <a:lnTo>
                  <a:pt x="8" y="98"/>
                </a:lnTo>
                <a:lnTo>
                  <a:pt x="18" y="94"/>
                </a:lnTo>
                <a:lnTo>
                  <a:pt x="18" y="87"/>
                </a:lnTo>
                <a:lnTo>
                  <a:pt x="10" y="79"/>
                </a:lnTo>
                <a:lnTo>
                  <a:pt x="2" y="69"/>
                </a:lnTo>
                <a:lnTo>
                  <a:pt x="0" y="55"/>
                </a:lnTo>
                <a:lnTo>
                  <a:pt x="2" y="45"/>
                </a:lnTo>
                <a:lnTo>
                  <a:pt x="2" y="37"/>
                </a:lnTo>
                <a:lnTo>
                  <a:pt x="0" y="27"/>
                </a:lnTo>
                <a:lnTo>
                  <a:pt x="2" y="20"/>
                </a:lnTo>
                <a:lnTo>
                  <a:pt x="8" y="20"/>
                </a:lnTo>
                <a:lnTo>
                  <a:pt x="12" y="14"/>
                </a:lnTo>
                <a:lnTo>
                  <a:pt x="18" y="14"/>
                </a:lnTo>
                <a:lnTo>
                  <a:pt x="18" y="8"/>
                </a:lnTo>
                <a:lnTo>
                  <a:pt x="20" y="0"/>
                </a:lnTo>
                <a:lnTo>
                  <a:pt x="24" y="0"/>
                </a:lnTo>
                <a:lnTo>
                  <a:pt x="30" y="4"/>
                </a:lnTo>
                <a:lnTo>
                  <a:pt x="42" y="4"/>
                </a:lnTo>
                <a:lnTo>
                  <a:pt x="42" y="4"/>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14" name="Freeform 29">
            <a:extLst>
              <a:ext uri="{FF2B5EF4-FFF2-40B4-BE49-F238E27FC236}">
                <a16:creationId xmlns:a16="http://schemas.microsoft.com/office/drawing/2014/main" id="{D39424EC-65C2-EE4E-B66C-EE0DABB954F7}"/>
              </a:ext>
            </a:extLst>
          </p:cNvPr>
          <p:cNvSpPr>
            <a:spLocks/>
          </p:cNvSpPr>
          <p:nvPr/>
        </p:nvSpPr>
        <p:spPr bwMode="gray">
          <a:xfrm>
            <a:off x="8490675" y="4293863"/>
            <a:ext cx="197856" cy="465547"/>
          </a:xfrm>
          <a:custGeom>
            <a:avLst/>
            <a:gdLst/>
            <a:ahLst/>
            <a:cxnLst>
              <a:cxn ang="0">
                <a:pos x="48" y="8"/>
              </a:cxn>
              <a:cxn ang="0">
                <a:pos x="50" y="23"/>
              </a:cxn>
              <a:cxn ang="0">
                <a:pos x="56" y="33"/>
              </a:cxn>
              <a:cxn ang="0">
                <a:pos x="60" y="47"/>
              </a:cxn>
              <a:cxn ang="0">
                <a:pos x="77" y="33"/>
              </a:cxn>
              <a:cxn ang="0">
                <a:pos x="85" y="39"/>
              </a:cxn>
              <a:cxn ang="0">
                <a:pos x="107" y="55"/>
              </a:cxn>
              <a:cxn ang="0">
                <a:pos x="113" y="77"/>
              </a:cxn>
              <a:cxn ang="0">
                <a:pos x="119" y="94"/>
              </a:cxn>
              <a:cxn ang="0">
                <a:pos x="117" y="108"/>
              </a:cxn>
              <a:cxn ang="0">
                <a:pos x="99" y="124"/>
              </a:cxn>
              <a:cxn ang="0">
                <a:pos x="79" y="128"/>
              </a:cxn>
              <a:cxn ang="0">
                <a:pos x="75" y="154"/>
              </a:cxn>
              <a:cxn ang="0">
                <a:pos x="83" y="183"/>
              </a:cxn>
              <a:cxn ang="0">
                <a:pos x="75" y="171"/>
              </a:cxn>
              <a:cxn ang="0">
                <a:pos x="65" y="155"/>
              </a:cxn>
              <a:cxn ang="0">
                <a:pos x="52" y="146"/>
              </a:cxn>
              <a:cxn ang="0">
                <a:pos x="40" y="144"/>
              </a:cxn>
              <a:cxn ang="0">
                <a:pos x="38" y="155"/>
              </a:cxn>
              <a:cxn ang="0">
                <a:pos x="38" y="173"/>
              </a:cxn>
              <a:cxn ang="0">
                <a:pos x="32" y="197"/>
              </a:cxn>
              <a:cxn ang="0">
                <a:pos x="24" y="222"/>
              </a:cxn>
              <a:cxn ang="0">
                <a:pos x="32" y="232"/>
              </a:cxn>
              <a:cxn ang="0">
                <a:pos x="40" y="242"/>
              </a:cxn>
              <a:cxn ang="0">
                <a:pos x="50" y="268"/>
              </a:cxn>
              <a:cxn ang="0">
                <a:pos x="60" y="272"/>
              </a:cxn>
              <a:cxn ang="0">
                <a:pos x="67" y="282"/>
              </a:cxn>
              <a:cxn ang="0">
                <a:pos x="67" y="301"/>
              </a:cxn>
              <a:cxn ang="0">
                <a:pos x="56" y="303"/>
              </a:cxn>
              <a:cxn ang="0">
                <a:pos x="40" y="293"/>
              </a:cxn>
              <a:cxn ang="0">
                <a:pos x="36" y="272"/>
              </a:cxn>
              <a:cxn ang="0">
                <a:pos x="28" y="262"/>
              </a:cxn>
              <a:cxn ang="0">
                <a:pos x="12" y="234"/>
              </a:cxn>
              <a:cxn ang="0">
                <a:pos x="20" y="215"/>
              </a:cxn>
              <a:cxn ang="0">
                <a:pos x="14" y="205"/>
              </a:cxn>
              <a:cxn ang="0">
                <a:pos x="20" y="187"/>
              </a:cxn>
              <a:cxn ang="0">
                <a:pos x="24" y="171"/>
              </a:cxn>
              <a:cxn ang="0">
                <a:pos x="28" y="138"/>
              </a:cxn>
              <a:cxn ang="0">
                <a:pos x="8" y="98"/>
              </a:cxn>
              <a:cxn ang="0">
                <a:pos x="10" y="79"/>
              </a:cxn>
              <a:cxn ang="0">
                <a:pos x="2" y="45"/>
              </a:cxn>
              <a:cxn ang="0">
                <a:pos x="2" y="20"/>
              </a:cxn>
              <a:cxn ang="0">
                <a:pos x="18" y="14"/>
              </a:cxn>
              <a:cxn ang="0">
                <a:pos x="24" y="0"/>
              </a:cxn>
              <a:cxn ang="0">
                <a:pos x="42" y="4"/>
              </a:cxn>
            </a:cxnLst>
            <a:rect l="0" t="0" r="r" b="b"/>
            <a:pathLst>
              <a:path w="123" h="303">
                <a:moveTo>
                  <a:pt x="42" y="4"/>
                </a:moveTo>
                <a:lnTo>
                  <a:pt x="42" y="8"/>
                </a:lnTo>
                <a:lnTo>
                  <a:pt x="48" y="8"/>
                </a:lnTo>
                <a:lnTo>
                  <a:pt x="52" y="8"/>
                </a:lnTo>
                <a:lnTo>
                  <a:pt x="56" y="14"/>
                </a:lnTo>
                <a:lnTo>
                  <a:pt x="50" y="23"/>
                </a:lnTo>
                <a:lnTo>
                  <a:pt x="52" y="25"/>
                </a:lnTo>
                <a:lnTo>
                  <a:pt x="52" y="29"/>
                </a:lnTo>
                <a:lnTo>
                  <a:pt x="56" y="33"/>
                </a:lnTo>
                <a:lnTo>
                  <a:pt x="58" y="39"/>
                </a:lnTo>
                <a:lnTo>
                  <a:pt x="56" y="45"/>
                </a:lnTo>
                <a:lnTo>
                  <a:pt x="60" y="47"/>
                </a:lnTo>
                <a:lnTo>
                  <a:pt x="65" y="45"/>
                </a:lnTo>
                <a:lnTo>
                  <a:pt x="67" y="39"/>
                </a:lnTo>
                <a:lnTo>
                  <a:pt x="77" y="33"/>
                </a:lnTo>
                <a:lnTo>
                  <a:pt x="83" y="35"/>
                </a:lnTo>
                <a:lnTo>
                  <a:pt x="83" y="37"/>
                </a:lnTo>
                <a:lnTo>
                  <a:pt x="85" y="39"/>
                </a:lnTo>
                <a:lnTo>
                  <a:pt x="93" y="45"/>
                </a:lnTo>
                <a:lnTo>
                  <a:pt x="99" y="45"/>
                </a:lnTo>
                <a:lnTo>
                  <a:pt x="107" y="55"/>
                </a:lnTo>
                <a:lnTo>
                  <a:pt x="107" y="63"/>
                </a:lnTo>
                <a:lnTo>
                  <a:pt x="107" y="73"/>
                </a:lnTo>
                <a:lnTo>
                  <a:pt x="113" y="77"/>
                </a:lnTo>
                <a:lnTo>
                  <a:pt x="117" y="83"/>
                </a:lnTo>
                <a:lnTo>
                  <a:pt x="119" y="87"/>
                </a:lnTo>
                <a:lnTo>
                  <a:pt x="119" y="94"/>
                </a:lnTo>
                <a:lnTo>
                  <a:pt x="123" y="96"/>
                </a:lnTo>
                <a:lnTo>
                  <a:pt x="119" y="104"/>
                </a:lnTo>
                <a:lnTo>
                  <a:pt x="117" y="108"/>
                </a:lnTo>
                <a:lnTo>
                  <a:pt x="113" y="114"/>
                </a:lnTo>
                <a:lnTo>
                  <a:pt x="107" y="118"/>
                </a:lnTo>
                <a:lnTo>
                  <a:pt x="99" y="124"/>
                </a:lnTo>
                <a:lnTo>
                  <a:pt x="95" y="124"/>
                </a:lnTo>
                <a:lnTo>
                  <a:pt x="87" y="124"/>
                </a:lnTo>
                <a:lnTo>
                  <a:pt x="79" y="128"/>
                </a:lnTo>
                <a:lnTo>
                  <a:pt x="75" y="132"/>
                </a:lnTo>
                <a:lnTo>
                  <a:pt x="75" y="142"/>
                </a:lnTo>
                <a:lnTo>
                  <a:pt x="75" y="154"/>
                </a:lnTo>
                <a:lnTo>
                  <a:pt x="79" y="161"/>
                </a:lnTo>
                <a:lnTo>
                  <a:pt x="83" y="171"/>
                </a:lnTo>
                <a:lnTo>
                  <a:pt x="83" y="183"/>
                </a:lnTo>
                <a:lnTo>
                  <a:pt x="79" y="177"/>
                </a:lnTo>
                <a:lnTo>
                  <a:pt x="77" y="173"/>
                </a:lnTo>
                <a:lnTo>
                  <a:pt x="75" y="171"/>
                </a:lnTo>
                <a:lnTo>
                  <a:pt x="73" y="171"/>
                </a:lnTo>
                <a:lnTo>
                  <a:pt x="69" y="163"/>
                </a:lnTo>
                <a:lnTo>
                  <a:pt x="65" y="155"/>
                </a:lnTo>
                <a:lnTo>
                  <a:pt x="58" y="155"/>
                </a:lnTo>
                <a:lnTo>
                  <a:pt x="56" y="148"/>
                </a:lnTo>
                <a:lnTo>
                  <a:pt x="52" y="146"/>
                </a:lnTo>
                <a:lnTo>
                  <a:pt x="48" y="144"/>
                </a:lnTo>
                <a:lnTo>
                  <a:pt x="40" y="142"/>
                </a:lnTo>
                <a:lnTo>
                  <a:pt x="40" y="144"/>
                </a:lnTo>
                <a:lnTo>
                  <a:pt x="38" y="144"/>
                </a:lnTo>
                <a:lnTo>
                  <a:pt x="38" y="152"/>
                </a:lnTo>
                <a:lnTo>
                  <a:pt x="38" y="155"/>
                </a:lnTo>
                <a:lnTo>
                  <a:pt x="38" y="161"/>
                </a:lnTo>
                <a:lnTo>
                  <a:pt x="38" y="167"/>
                </a:lnTo>
                <a:lnTo>
                  <a:pt x="38" y="173"/>
                </a:lnTo>
                <a:lnTo>
                  <a:pt x="36" y="177"/>
                </a:lnTo>
                <a:lnTo>
                  <a:pt x="32" y="187"/>
                </a:lnTo>
                <a:lnTo>
                  <a:pt x="32" y="197"/>
                </a:lnTo>
                <a:lnTo>
                  <a:pt x="30" y="201"/>
                </a:lnTo>
                <a:lnTo>
                  <a:pt x="28" y="213"/>
                </a:lnTo>
                <a:lnTo>
                  <a:pt x="24" y="222"/>
                </a:lnTo>
                <a:lnTo>
                  <a:pt x="28" y="226"/>
                </a:lnTo>
                <a:lnTo>
                  <a:pt x="30" y="230"/>
                </a:lnTo>
                <a:lnTo>
                  <a:pt x="32" y="232"/>
                </a:lnTo>
                <a:lnTo>
                  <a:pt x="36" y="244"/>
                </a:lnTo>
                <a:lnTo>
                  <a:pt x="38" y="244"/>
                </a:lnTo>
                <a:lnTo>
                  <a:pt x="40" y="242"/>
                </a:lnTo>
                <a:lnTo>
                  <a:pt x="42" y="258"/>
                </a:lnTo>
                <a:lnTo>
                  <a:pt x="46" y="264"/>
                </a:lnTo>
                <a:lnTo>
                  <a:pt x="50" y="268"/>
                </a:lnTo>
                <a:lnTo>
                  <a:pt x="56" y="268"/>
                </a:lnTo>
                <a:lnTo>
                  <a:pt x="60" y="270"/>
                </a:lnTo>
                <a:lnTo>
                  <a:pt x="60" y="272"/>
                </a:lnTo>
                <a:lnTo>
                  <a:pt x="60" y="274"/>
                </a:lnTo>
                <a:lnTo>
                  <a:pt x="65" y="280"/>
                </a:lnTo>
                <a:lnTo>
                  <a:pt x="67" y="282"/>
                </a:lnTo>
                <a:lnTo>
                  <a:pt x="69" y="289"/>
                </a:lnTo>
                <a:lnTo>
                  <a:pt x="67" y="291"/>
                </a:lnTo>
                <a:lnTo>
                  <a:pt x="67" y="301"/>
                </a:lnTo>
                <a:lnTo>
                  <a:pt x="60" y="299"/>
                </a:lnTo>
                <a:lnTo>
                  <a:pt x="60" y="303"/>
                </a:lnTo>
                <a:lnTo>
                  <a:pt x="56" y="303"/>
                </a:lnTo>
                <a:lnTo>
                  <a:pt x="56" y="295"/>
                </a:lnTo>
                <a:lnTo>
                  <a:pt x="48" y="291"/>
                </a:lnTo>
                <a:lnTo>
                  <a:pt x="40" y="293"/>
                </a:lnTo>
                <a:lnTo>
                  <a:pt x="40" y="284"/>
                </a:lnTo>
                <a:lnTo>
                  <a:pt x="38" y="274"/>
                </a:lnTo>
                <a:lnTo>
                  <a:pt x="36" y="272"/>
                </a:lnTo>
                <a:lnTo>
                  <a:pt x="36" y="270"/>
                </a:lnTo>
                <a:lnTo>
                  <a:pt x="32" y="264"/>
                </a:lnTo>
                <a:lnTo>
                  <a:pt x="28" y="262"/>
                </a:lnTo>
                <a:lnTo>
                  <a:pt x="18" y="250"/>
                </a:lnTo>
                <a:lnTo>
                  <a:pt x="12" y="242"/>
                </a:lnTo>
                <a:lnTo>
                  <a:pt x="12" y="234"/>
                </a:lnTo>
                <a:lnTo>
                  <a:pt x="12" y="224"/>
                </a:lnTo>
                <a:lnTo>
                  <a:pt x="14" y="217"/>
                </a:lnTo>
                <a:lnTo>
                  <a:pt x="20" y="215"/>
                </a:lnTo>
                <a:lnTo>
                  <a:pt x="18" y="213"/>
                </a:lnTo>
                <a:lnTo>
                  <a:pt x="18" y="207"/>
                </a:lnTo>
                <a:lnTo>
                  <a:pt x="14" y="205"/>
                </a:lnTo>
                <a:lnTo>
                  <a:pt x="14" y="201"/>
                </a:lnTo>
                <a:lnTo>
                  <a:pt x="20" y="193"/>
                </a:lnTo>
                <a:lnTo>
                  <a:pt x="20" y="187"/>
                </a:lnTo>
                <a:lnTo>
                  <a:pt x="22" y="187"/>
                </a:lnTo>
                <a:lnTo>
                  <a:pt x="22" y="181"/>
                </a:lnTo>
                <a:lnTo>
                  <a:pt x="24" y="171"/>
                </a:lnTo>
                <a:lnTo>
                  <a:pt x="32" y="161"/>
                </a:lnTo>
                <a:lnTo>
                  <a:pt x="32" y="152"/>
                </a:lnTo>
                <a:lnTo>
                  <a:pt x="28" y="138"/>
                </a:lnTo>
                <a:lnTo>
                  <a:pt x="18" y="128"/>
                </a:lnTo>
                <a:lnTo>
                  <a:pt x="12" y="114"/>
                </a:lnTo>
                <a:lnTo>
                  <a:pt x="8" y="98"/>
                </a:lnTo>
                <a:lnTo>
                  <a:pt x="18" y="94"/>
                </a:lnTo>
                <a:lnTo>
                  <a:pt x="18" y="87"/>
                </a:lnTo>
                <a:lnTo>
                  <a:pt x="10" y="79"/>
                </a:lnTo>
                <a:lnTo>
                  <a:pt x="2" y="69"/>
                </a:lnTo>
                <a:lnTo>
                  <a:pt x="0" y="55"/>
                </a:lnTo>
                <a:lnTo>
                  <a:pt x="2" y="45"/>
                </a:lnTo>
                <a:lnTo>
                  <a:pt x="2" y="37"/>
                </a:lnTo>
                <a:lnTo>
                  <a:pt x="0" y="27"/>
                </a:lnTo>
                <a:lnTo>
                  <a:pt x="2" y="20"/>
                </a:lnTo>
                <a:lnTo>
                  <a:pt x="8" y="20"/>
                </a:lnTo>
                <a:lnTo>
                  <a:pt x="12" y="14"/>
                </a:lnTo>
                <a:lnTo>
                  <a:pt x="18" y="14"/>
                </a:lnTo>
                <a:lnTo>
                  <a:pt x="18" y="8"/>
                </a:lnTo>
                <a:lnTo>
                  <a:pt x="20" y="0"/>
                </a:lnTo>
                <a:lnTo>
                  <a:pt x="24" y="0"/>
                </a:lnTo>
                <a:lnTo>
                  <a:pt x="30" y="4"/>
                </a:lnTo>
                <a:lnTo>
                  <a:pt x="42" y="4"/>
                </a:lnTo>
                <a:lnTo>
                  <a:pt x="42" y="4"/>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grpSp>
        <p:nvGrpSpPr>
          <p:cNvPr id="15" name="Group 1849">
            <a:extLst>
              <a:ext uri="{FF2B5EF4-FFF2-40B4-BE49-F238E27FC236}">
                <a16:creationId xmlns:a16="http://schemas.microsoft.com/office/drawing/2014/main" id="{E69A691E-4E37-3A41-AE9E-C8FFE0FA3256}"/>
              </a:ext>
            </a:extLst>
          </p:cNvPr>
          <p:cNvGrpSpPr/>
          <p:nvPr/>
        </p:nvGrpSpPr>
        <p:grpSpPr bwMode="gray">
          <a:xfrm>
            <a:off x="7816680" y="3118474"/>
            <a:ext cx="1656841" cy="1247604"/>
            <a:chOff x="6994525" y="2808288"/>
            <a:chExt cx="1635125" cy="1289050"/>
          </a:xfrm>
          <a:solidFill>
            <a:schemeClr val="tx1">
              <a:lumMod val="60000"/>
              <a:lumOff val="40000"/>
            </a:schemeClr>
          </a:solidFill>
        </p:grpSpPr>
        <p:sp>
          <p:nvSpPr>
            <p:cNvPr id="712" name="Freeform 8">
              <a:extLst>
                <a:ext uri="{FF2B5EF4-FFF2-40B4-BE49-F238E27FC236}">
                  <a16:creationId xmlns:a16="http://schemas.microsoft.com/office/drawing/2014/main" id="{E04A5949-8B43-4742-9866-E395C740676B}"/>
                </a:ext>
              </a:extLst>
            </p:cNvPr>
            <p:cNvSpPr>
              <a:spLocks noEditPoints="1"/>
            </p:cNvSpPr>
            <p:nvPr/>
          </p:nvSpPr>
          <p:spPr bwMode="gray">
            <a:xfrm>
              <a:off x="6994525" y="2808288"/>
              <a:ext cx="1635125" cy="1289050"/>
            </a:xfrm>
            <a:custGeom>
              <a:avLst/>
              <a:gdLst/>
              <a:ahLst/>
              <a:cxnLst>
                <a:cxn ang="0">
                  <a:pos x="601" y="783"/>
                </a:cxn>
                <a:cxn ang="0">
                  <a:pos x="630" y="800"/>
                </a:cxn>
                <a:cxn ang="0">
                  <a:pos x="788" y="515"/>
                </a:cxn>
                <a:cxn ang="0">
                  <a:pos x="776" y="457"/>
                </a:cxn>
                <a:cxn ang="0">
                  <a:pos x="806" y="408"/>
                </a:cxn>
                <a:cxn ang="0">
                  <a:pos x="825" y="383"/>
                </a:cxn>
                <a:cxn ang="0">
                  <a:pos x="778" y="390"/>
                </a:cxn>
                <a:cxn ang="0">
                  <a:pos x="748" y="369"/>
                </a:cxn>
                <a:cxn ang="0">
                  <a:pos x="788" y="329"/>
                </a:cxn>
                <a:cxn ang="0">
                  <a:pos x="809" y="333"/>
                </a:cxn>
                <a:cxn ang="0">
                  <a:pos x="817" y="351"/>
                </a:cxn>
                <a:cxn ang="0">
                  <a:pos x="873" y="322"/>
                </a:cxn>
                <a:cxn ang="0">
                  <a:pos x="928" y="280"/>
                </a:cxn>
                <a:cxn ang="0">
                  <a:pos x="967" y="251"/>
                </a:cxn>
                <a:cxn ang="0">
                  <a:pos x="991" y="203"/>
                </a:cxn>
                <a:cxn ang="0">
                  <a:pos x="1030" y="154"/>
                </a:cxn>
                <a:cxn ang="0">
                  <a:pos x="993" y="144"/>
                </a:cxn>
                <a:cxn ang="0">
                  <a:pos x="947" y="97"/>
                </a:cxn>
                <a:cxn ang="0">
                  <a:pos x="890" y="36"/>
                </a:cxn>
                <a:cxn ang="0">
                  <a:pos x="813" y="6"/>
                </a:cxn>
                <a:cxn ang="0">
                  <a:pos x="794" y="60"/>
                </a:cxn>
                <a:cxn ang="0">
                  <a:pos x="750" y="105"/>
                </a:cxn>
                <a:cxn ang="0">
                  <a:pos x="729" y="148"/>
                </a:cxn>
                <a:cxn ang="0">
                  <a:pos x="770" y="168"/>
                </a:cxn>
                <a:cxn ang="0">
                  <a:pos x="713" y="197"/>
                </a:cxn>
                <a:cxn ang="0">
                  <a:pos x="638" y="243"/>
                </a:cxn>
                <a:cxn ang="0">
                  <a:pos x="547" y="286"/>
                </a:cxn>
                <a:cxn ang="0">
                  <a:pos x="417" y="270"/>
                </a:cxn>
                <a:cxn ang="0">
                  <a:pos x="341" y="213"/>
                </a:cxn>
                <a:cxn ang="0">
                  <a:pos x="287" y="146"/>
                </a:cxn>
                <a:cxn ang="0">
                  <a:pos x="215" y="132"/>
                </a:cxn>
                <a:cxn ang="0">
                  <a:pos x="157" y="197"/>
                </a:cxn>
                <a:cxn ang="0">
                  <a:pos x="126" y="251"/>
                </a:cxn>
                <a:cxn ang="0">
                  <a:pos x="84" y="296"/>
                </a:cxn>
                <a:cxn ang="0">
                  <a:pos x="51" y="322"/>
                </a:cxn>
                <a:cxn ang="0">
                  <a:pos x="12" y="331"/>
                </a:cxn>
                <a:cxn ang="0">
                  <a:pos x="18" y="369"/>
                </a:cxn>
                <a:cxn ang="0">
                  <a:pos x="63" y="428"/>
                </a:cxn>
                <a:cxn ang="0">
                  <a:pos x="100" y="450"/>
                </a:cxn>
                <a:cxn ang="0">
                  <a:pos x="102" y="505"/>
                </a:cxn>
                <a:cxn ang="0">
                  <a:pos x="136" y="554"/>
                </a:cxn>
                <a:cxn ang="0">
                  <a:pos x="201" y="584"/>
                </a:cxn>
                <a:cxn ang="0">
                  <a:pos x="280" y="597"/>
                </a:cxn>
                <a:cxn ang="0">
                  <a:pos x="360" y="588"/>
                </a:cxn>
                <a:cxn ang="0">
                  <a:pos x="410" y="609"/>
                </a:cxn>
                <a:cxn ang="0">
                  <a:pos x="419" y="666"/>
                </a:cxn>
                <a:cxn ang="0">
                  <a:pos x="441" y="692"/>
                </a:cxn>
                <a:cxn ang="0">
                  <a:pos x="461" y="741"/>
                </a:cxn>
                <a:cxn ang="0">
                  <a:pos x="510" y="714"/>
                </a:cxn>
                <a:cxn ang="0">
                  <a:pos x="575" y="735"/>
                </a:cxn>
                <a:cxn ang="0">
                  <a:pos x="612" y="741"/>
                </a:cxn>
                <a:cxn ang="0">
                  <a:pos x="624" y="745"/>
                </a:cxn>
                <a:cxn ang="0">
                  <a:pos x="658" y="727"/>
                </a:cxn>
                <a:cxn ang="0">
                  <a:pos x="689" y="714"/>
                </a:cxn>
                <a:cxn ang="0">
                  <a:pos x="725" y="706"/>
                </a:cxn>
                <a:cxn ang="0">
                  <a:pos x="748" y="682"/>
                </a:cxn>
                <a:cxn ang="0">
                  <a:pos x="772" y="656"/>
                </a:cxn>
                <a:cxn ang="0">
                  <a:pos x="780" y="633"/>
                </a:cxn>
                <a:cxn ang="0">
                  <a:pos x="798" y="597"/>
                </a:cxn>
                <a:cxn ang="0">
                  <a:pos x="809" y="570"/>
                </a:cxn>
                <a:cxn ang="0">
                  <a:pos x="815" y="546"/>
                </a:cxn>
              </a:cxnLst>
              <a:rect l="0" t="0" r="r" b="b"/>
              <a:pathLst>
                <a:path w="1030" h="812">
                  <a:moveTo>
                    <a:pt x="632" y="771"/>
                  </a:moveTo>
                  <a:lnTo>
                    <a:pt x="632" y="771"/>
                  </a:lnTo>
                  <a:lnTo>
                    <a:pt x="622" y="773"/>
                  </a:lnTo>
                  <a:lnTo>
                    <a:pt x="614" y="775"/>
                  </a:lnTo>
                  <a:lnTo>
                    <a:pt x="610" y="775"/>
                  </a:lnTo>
                  <a:lnTo>
                    <a:pt x="605" y="777"/>
                  </a:lnTo>
                  <a:lnTo>
                    <a:pt x="605" y="781"/>
                  </a:lnTo>
                  <a:lnTo>
                    <a:pt x="605" y="783"/>
                  </a:lnTo>
                  <a:lnTo>
                    <a:pt x="603" y="783"/>
                  </a:lnTo>
                  <a:lnTo>
                    <a:pt x="601" y="783"/>
                  </a:lnTo>
                  <a:lnTo>
                    <a:pt x="593" y="787"/>
                  </a:lnTo>
                  <a:lnTo>
                    <a:pt x="593" y="796"/>
                  </a:lnTo>
                  <a:lnTo>
                    <a:pt x="595" y="804"/>
                  </a:lnTo>
                  <a:lnTo>
                    <a:pt x="599" y="804"/>
                  </a:lnTo>
                  <a:lnTo>
                    <a:pt x="603" y="806"/>
                  </a:lnTo>
                  <a:lnTo>
                    <a:pt x="610" y="812"/>
                  </a:lnTo>
                  <a:lnTo>
                    <a:pt x="622" y="806"/>
                  </a:lnTo>
                  <a:lnTo>
                    <a:pt x="622" y="802"/>
                  </a:lnTo>
                  <a:lnTo>
                    <a:pt x="628" y="802"/>
                  </a:lnTo>
                  <a:lnTo>
                    <a:pt x="630" y="800"/>
                  </a:lnTo>
                  <a:lnTo>
                    <a:pt x="630" y="796"/>
                  </a:lnTo>
                  <a:lnTo>
                    <a:pt x="630" y="792"/>
                  </a:lnTo>
                  <a:lnTo>
                    <a:pt x="632" y="790"/>
                  </a:lnTo>
                  <a:lnTo>
                    <a:pt x="636" y="783"/>
                  </a:lnTo>
                  <a:lnTo>
                    <a:pt x="638" y="781"/>
                  </a:lnTo>
                  <a:lnTo>
                    <a:pt x="638" y="777"/>
                  </a:lnTo>
                  <a:lnTo>
                    <a:pt x="638" y="773"/>
                  </a:lnTo>
                  <a:lnTo>
                    <a:pt x="632" y="771"/>
                  </a:lnTo>
                  <a:lnTo>
                    <a:pt x="632" y="771"/>
                  </a:lnTo>
                  <a:close/>
                  <a:moveTo>
                    <a:pt x="788" y="515"/>
                  </a:moveTo>
                  <a:lnTo>
                    <a:pt x="788" y="515"/>
                  </a:lnTo>
                  <a:lnTo>
                    <a:pt x="798" y="511"/>
                  </a:lnTo>
                  <a:lnTo>
                    <a:pt x="808" y="515"/>
                  </a:lnTo>
                  <a:lnTo>
                    <a:pt x="808" y="509"/>
                  </a:lnTo>
                  <a:lnTo>
                    <a:pt x="796" y="495"/>
                  </a:lnTo>
                  <a:lnTo>
                    <a:pt x="790" y="485"/>
                  </a:lnTo>
                  <a:lnTo>
                    <a:pt x="788" y="475"/>
                  </a:lnTo>
                  <a:lnTo>
                    <a:pt x="780" y="477"/>
                  </a:lnTo>
                  <a:lnTo>
                    <a:pt x="784" y="471"/>
                  </a:lnTo>
                  <a:lnTo>
                    <a:pt x="776" y="457"/>
                  </a:lnTo>
                  <a:lnTo>
                    <a:pt x="772" y="448"/>
                  </a:lnTo>
                  <a:lnTo>
                    <a:pt x="776" y="438"/>
                  </a:lnTo>
                  <a:lnTo>
                    <a:pt x="778" y="434"/>
                  </a:lnTo>
                  <a:lnTo>
                    <a:pt x="780" y="432"/>
                  </a:lnTo>
                  <a:lnTo>
                    <a:pt x="786" y="430"/>
                  </a:lnTo>
                  <a:lnTo>
                    <a:pt x="786" y="422"/>
                  </a:lnTo>
                  <a:lnTo>
                    <a:pt x="790" y="418"/>
                  </a:lnTo>
                  <a:lnTo>
                    <a:pt x="796" y="412"/>
                  </a:lnTo>
                  <a:lnTo>
                    <a:pt x="798" y="410"/>
                  </a:lnTo>
                  <a:lnTo>
                    <a:pt x="806" y="408"/>
                  </a:lnTo>
                  <a:lnTo>
                    <a:pt x="808" y="402"/>
                  </a:lnTo>
                  <a:lnTo>
                    <a:pt x="813" y="402"/>
                  </a:lnTo>
                  <a:lnTo>
                    <a:pt x="815" y="400"/>
                  </a:lnTo>
                  <a:lnTo>
                    <a:pt x="817" y="398"/>
                  </a:lnTo>
                  <a:lnTo>
                    <a:pt x="823" y="400"/>
                  </a:lnTo>
                  <a:lnTo>
                    <a:pt x="825" y="398"/>
                  </a:lnTo>
                  <a:lnTo>
                    <a:pt x="827" y="398"/>
                  </a:lnTo>
                  <a:lnTo>
                    <a:pt x="833" y="389"/>
                  </a:lnTo>
                  <a:lnTo>
                    <a:pt x="833" y="385"/>
                  </a:lnTo>
                  <a:lnTo>
                    <a:pt x="825" y="383"/>
                  </a:lnTo>
                  <a:lnTo>
                    <a:pt x="821" y="383"/>
                  </a:lnTo>
                  <a:lnTo>
                    <a:pt x="817" y="385"/>
                  </a:lnTo>
                  <a:lnTo>
                    <a:pt x="813" y="385"/>
                  </a:lnTo>
                  <a:lnTo>
                    <a:pt x="808" y="385"/>
                  </a:lnTo>
                  <a:lnTo>
                    <a:pt x="806" y="381"/>
                  </a:lnTo>
                  <a:lnTo>
                    <a:pt x="798" y="381"/>
                  </a:lnTo>
                  <a:lnTo>
                    <a:pt x="788" y="381"/>
                  </a:lnTo>
                  <a:lnTo>
                    <a:pt x="788" y="385"/>
                  </a:lnTo>
                  <a:lnTo>
                    <a:pt x="780" y="389"/>
                  </a:lnTo>
                  <a:lnTo>
                    <a:pt x="778" y="390"/>
                  </a:lnTo>
                  <a:lnTo>
                    <a:pt x="778" y="392"/>
                  </a:lnTo>
                  <a:lnTo>
                    <a:pt x="770" y="392"/>
                  </a:lnTo>
                  <a:lnTo>
                    <a:pt x="768" y="394"/>
                  </a:lnTo>
                  <a:lnTo>
                    <a:pt x="762" y="394"/>
                  </a:lnTo>
                  <a:lnTo>
                    <a:pt x="760" y="390"/>
                  </a:lnTo>
                  <a:lnTo>
                    <a:pt x="760" y="385"/>
                  </a:lnTo>
                  <a:lnTo>
                    <a:pt x="758" y="381"/>
                  </a:lnTo>
                  <a:lnTo>
                    <a:pt x="756" y="375"/>
                  </a:lnTo>
                  <a:lnTo>
                    <a:pt x="752" y="375"/>
                  </a:lnTo>
                  <a:lnTo>
                    <a:pt x="748" y="369"/>
                  </a:lnTo>
                  <a:lnTo>
                    <a:pt x="744" y="361"/>
                  </a:lnTo>
                  <a:lnTo>
                    <a:pt x="744" y="353"/>
                  </a:lnTo>
                  <a:lnTo>
                    <a:pt x="748" y="351"/>
                  </a:lnTo>
                  <a:lnTo>
                    <a:pt x="758" y="351"/>
                  </a:lnTo>
                  <a:lnTo>
                    <a:pt x="766" y="351"/>
                  </a:lnTo>
                  <a:lnTo>
                    <a:pt x="768" y="345"/>
                  </a:lnTo>
                  <a:lnTo>
                    <a:pt x="772" y="339"/>
                  </a:lnTo>
                  <a:lnTo>
                    <a:pt x="784" y="331"/>
                  </a:lnTo>
                  <a:lnTo>
                    <a:pt x="786" y="331"/>
                  </a:lnTo>
                  <a:lnTo>
                    <a:pt x="788" y="329"/>
                  </a:lnTo>
                  <a:lnTo>
                    <a:pt x="790" y="324"/>
                  </a:lnTo>
                  <a:lnTo>
                    <a:pt x="794" y="324"/>
                  </a:lnTo>
                  <a:lnTo>
                    <a:pt x="796" y="322"/>
                  </a:lnTo>
                  <a:lnTo>
                    <a:pt x="796" y="316"/>
                  </a:lnTo>
                  <a:lnTo>
                    <a:pt x="800" y="310"/>
                  </a:lnTo>
                  <a:lnTo>
                    <a:pt x="806" y="304"/>
                  </a:lnTo>
                  <a:lnTo>
                    <a:pt x="827" y="312"/>
                  </a:lnTo>
                  <a:lnTo>
                    <a:pt x="821" y="322"/>
                  </a:lnTo>
                  <a:lnTo>
                    <a:pt x="813" y="331"/>
                  </a:lnTo>
                  <a:lnTo>
                    <a:pt x="809" y="333"/>
                  </a:lnTo>
                  <a:lnTo>
                    <a:pt x="809" y="339"/>
                  </a:lnTo>
                  <a:lnTo>
                    <a:pt x="809" y="343"/>
                  </a:lnTo>
                  <a:lnTo>
                    <a:pt x="817" y="343"/>
                  </a:lnTo>
                  <a:lnTo>
                    <a:pt x="813" y="349"/>
                  </a:lnTo>
                  <a:lnTo>
                    <a:pt x="809" y="353"/>
                  </a:lnTo>
                  <a:lnTo>
                    <a:pt x="809" y="355"/>
                  </a:lnTo>
                  <a:lnTo>
                    <a:pt x="813" y="355"/>
                  </a:lnTo>
                  <a:lnTo>
                    <a:pt x="817" y="355"/>
                  </a:lnTo>
                  <a:lnTo>
                    <a:pt x="817" y="353"/>
                  </a:lnTo>
                  <a:lnTo>
                    <a:pt x="817" y="351"/>
                  </a:lnTo>
                  <a:lnTo>
                    <a:pt x="833" y="339"/>
                  </a:lnTo>
                  <a:lnTo>
                    <a:pt x="845" y="331"/>
                  </a:lnTo>
                  <a:lnTo>
                    <a:pt x="851" y="331"/>
                  </a:lnTo>
                  <a:lnTo>
                    <a:pt x="855" y="331"/>
                  </a:lnTo>
                  <a:lnTo>
                    <a:pt x="861" y="333"/>
                  </a:lnTo>
                  <a:lnTo>
                    <a:pt x="863" y="333"/>
                  </a:lnTo>
                  <a:lnTo>
                    <a:pt x="863" y="331"/>
                  </a:lnTo>
                  <a:lnTo>
                    <a:pt x="865" y="331"/>
                  </a:lnTo>
                  <a:lnTo>
                    <a:pt x="865" y="333"/>
                  </a:lnTo>
                  <a:lnTo>
                    <a:pt x="873" y="322"/>
                  </a:lnTo>
                  <a:lnTo>
                    <a:pt x="878" y="314"/>
                  </a:lnTo>
                  <a:lnTo>
                    <a:pt x="886" y="304"/>
                  </a:lnTo>
                  <a:lnTo>
                    <a:pt x="890" y="296"/>
                  </a:lnTo>
                  <a:lnTo>
                    <a:pt x="900" y="286"/>
                  </a:lnTo>
                  <a:lnTo>
                    <a:pt x="900" y="276"/>
                  </a:lnTo>
                  <a:lnTo>
                    <a:pt x="908" y="274"/>
                  </a:lnTo>
                  <a:lnTo>
                    <a:pt x="914" y="282"/>
                  </a:lnTo>
                  <a:lnTo>
                    <a:pt x="918" y="284"/>
                  </a:lnTo>
                  <a:lnTo>
                    <a:pt x="928" y="286"/>
                  </a:lnTo>
                  <a:lnTo>
                    <a:pt x="928" y="280"/>
                  </a:lnTo>
                  <a:lnTo>
                    <a:pt x="928" y="274"/>
                  </a:lnTo>
                  <a:lnTo>
                    <a:pt x="934" y="270"/>
                  </a:lnTo>
                  <a:lnTo>
                    <a:pt x="941" y="270"/>
                  </a:lnTo>
                  <a:lnTo>
                    <a:pt x="945" y="266"/>
                  </a:lnTo>
                  <a:lnTo>
                    <a:pt x="945" y="262"/>
                  </a:lnTo>
                  <a:lnTo>
                    <a:pt x="953" y="260"/>
                  </a:lnTo>
                  <a:lnTo>
                    <a:pt x="953" y="247"/>
                  </a:lnTo>
                  <a:lnTo>
                    <a:pt x="965" y="262"/>
                  </a:lnTo>
                  <a:lnTo>
                    <a:pt x="967" y="257"/>
                  </a:lnTo>
                  <a:lnTo>
                    <a:pt x="967" y="251"/>
                  </a:lnTo>
                  <a:lnTo>
                    <a:pt x="971" y="247"/>
                  </a:lnTo>
                  <a:lnTo>
                    <a:pt x="973" y="241"/>
                  </a:lnTo>
                  <a:lnTo>
                    <a:pt x="971" y="227"/>
                  </a:lnTo>
                  <a:lnTo>
                    <a:pt x="973" y="221"/>
                  </a:lnTo>
                  <a:lnTo>
                    <a:pt x="973" y="213"/>
                  </a:lnTo>
                  <a:lnTo>
                    <a:pt x="979" y="207"/>
                  </a:lnTo>
                  <a:lnTo>
                    <a:pt x="983" y="205"/>
                  </a:lnTo>
                  <a:lnTo>
                    <a:pt x="983" y="203"/>
                  </a:lnTo>
                  <a:lnTo>
                    <a:pt x="983" y="201"/>
                  </a:lnTo>
                  <a:lnTo>
                    <a:pt x="991" y="203"/>
                  </a:lnTo>
                  <a:lnTo>
                    <a:pt x="993" y="207"/>
                  </a:lnTo>
                  <a:lnTo>
                    <a:pt x="999" y="203"/>
                  </a:lnTo>
                  <a:lnTo>
                    <a:pt x="1005" y="197"/>
                  </a:lnTo>
                  <a:lnTo>
                    <a:pt x="1008" y="193"/>
                  </a:lnTo>
                  <a:lnTo>
                    <a:pt x="1012" y="192"/>
                  </a:lnTo>
                  <a:lnTo>
                    <a:pt x="1018" y="184"/>
                  </a:lnTo>
                  <a:lnTo>
                    <a:pt x="1022" y="176"/>
                  </a:lnTo>
                  <a:lnTo>
                    <a:pt x="1026" y="164"/>
                  </a:lnTo>
                  <a:lnTo>
                    <a:pt x="1026" y="156"/>
                  </a:lnTo>
                  <a:lnTo>
                    <a:pt x="1030" y="154"/>
                  </a:lnTo>
                  <a:lnTo>
                    <a:pt x="1030" y="144"/>
                  </a:lnTo>
                  <a:lnTo>
                    <a:pt x="1026" y="138"/>
                  </a:lnTo>
                  <a:lnTo>
                    <a:pt x="1026" y="134"/>
                  </a:lnTo>
                  <a:lnTo>
                    <a:pt x="1030" y="125"/>
                  </a:lnTo>
                  <a:lnTo>
                    <a:pt x="1020" y="126"/>
                  </a:lnTo>
                  <a:lnTo>
                    <a:pt x="1018" y="132"/>
                  </a:lnTo>
                  <a:lnTo>
                    <a:pt x="1010" y="134"/>
                  </a:lnTo>
                  <a:lnTo>
                    <a:pt x="1005" y="134"/>
                  </a:lnTo>
                  <a:lnTo>
                    <a:pt x="999" y="138"/>
                  </a:lnTo>
                  <a:lnTo>
                    <a:pt x="993" y="144"/>
                  </a:lnTo>
                  <a:lnTo>
                    <a:pt x="985" y="146"/>
                  </a:lnTo>
                  <a:lnTo>
                    <a:pt x="981" y="148"/>
                  </a:lnTo>
                  <a:lnTo>
                    <a:pt x="973" y="144"/>
                  </a:lnTo>
                  <a:lnTo>
                    <a:pt x="965" y="142"/>
                  </a:lnTo>
                  <a:lnTo>
                    <a:pt x="963" y="134"/>
                  </a:lnTo>
                  <a:lnTo>
                    <a:pt x="963" y="126"/>
                  </a:lnTo>
                  <a:lnTo>
                    <a:pt x="961" y="119"/>
                  </a:lnTo>
                  <a:lnTo>
                    <a:pt x="953" y="113"/>
                  </a:lnTo>
                  <a:lnTo>
                    <a:pt x="951" y="105"/>
                  </a:lnTo>
                  <a:lnTo>
                    <a:pt x="947" y="97"/>
                  </a:lnTo>
                  <a:lnTo>
                    <a:pt x="943" y="91"/>
                  </a:lnTo>
                  <a:lnTo>
                    <a:pt x="934" y="89"/>
                  </a:lnTo>
                  <a:lnTo>
                    <a:pt x="926" y="87"/>
                  </a:lnTo>
                  <a:lnTo>
                    <a:pt x="918" y="87"/>
                  </a:lnTo>
                  <a:lnTo>
                    <a:pt x="914" y="83"/>
                  </a:lnTo>
                  <a:lnTo>
                    <a:pt x="908" y="73"/>
                  </a:lnTo>
                  <a:lnTo>
                    <a:pt x="900" y="60"/>
                  </a:lnTo>
                  <a:lnTo>
                    <a:pt x="898" y="50"/>
                  </a:lnTo>
                  <a:lnTo>
                    <a:pt x="898" y="44"/>
                  </a:lnTo>
                  <a:lnTo>
                    <a:pt x="890" y="36"/>
                  </a:lnTo>
                  <a:lnTo>
                    <a:pt x="888" y="28"/>
                  </a:lnTo>
                  <a:lnTo>
                    <a:pt x="878" y="20"/>
                  </a:lnTo>
                  <a:lnTo>
                    <a:pt x="865" y="20"/>
                  </a:lnTo>
                  <a:lnTo>
                    <a:pt x="861" y="14"/>
                  </a:lnTo>
                  <a:lnTo>
                    <a:pt x="853" y="8"/>
                  </a:lnTo>
                  <a:lnTo>
                    <a:pt x="845" y="2"/>
                  </a:lnTo>
                  <a:lnTo>
                    <a:pt x="835" y="0"/>
                  </a:lnTo>
                  <a:lnTo>
                    <a:pt x="831" y="2"/>
                  </a:lnTo>
                  <a:lnTo>
                    <a:pt x="823" y="6"/>
                  </a:lnTo>
                  <a:lnTo>
                    <a:pt x="813" y="6"/>
                  </a:lnTo>
                  <a:lnTo>
                    <a:pt x="806" y="10"/>
                  </a:lnTo>
                  <a:lnTo>
                    <a:pt x="798" y="18"/>
                  </a:lnTo>
                  <a:lnTo>
                    <a:pt x="794" y="26"/>
                  </a:lnTo>
                  <a:lnTo>
                    <a:pt x="790" y="28"/>
                  </a:lnTo>
                  <a:lnTo>
                    <a:pt x="788" y="34"/>
                  </a:lnTo>
                  <a:lnTo>
                    <a:pt x="796" y="30"/>
                  </a:lnTo>
                  <a:lnTo>
                    <a:pt x="796" y="40"/>
                  </a:lnTo>
                  <a:lnTo>
                    <a:pt x="796" y="48"/>
                  </a:lnTo>
                  <a:lnTo>
                    <a:pt x="790" y="54"/>
                  </a:lnTo>
                  <a:lnTo>
                    <a:pt x="794" y="60"/>
                  </a:lnTo>
                  <a:lnTo>
                    <a:pt x="786" y="69"/>
                  </a:lnTo>
                  <a:lnTo>
                    <a:pt x="780" y="77"/>
                  </a:lnTo>
                  <a:lnTo>
                    <a:pt x="776" y="83"/>
                  </a:lnTo>
                  <a:lnTo>
                    <a:pt x="772" y="85"/>
                  </a:lnTo>
                  <a:lnTo>
                    <a:pt x="772" y="87"/>
                  </a:lnTo>
                  <a:lnTo>
                    <a:pt x="776" y="89"/>
                  </a:lnTo>
                  <a:lnTo>
                    <a:pt x="772" y="91"/>
                  </a:lnTo>
                  <a:lnTo>
                    <a:pt x="768" y="95"/>
                  </a:lnTo>
                  <a:lnTo>
                    <a:pt x="762" y="97"/>
                  </a:lnTo>
                  <a:lnTo>
                    <a:pt x="750" y="105"/>
                  </a:lnTo>
                  <a:lnTo>
                    <a:pt x="742" y="99"/>
                  </a:lnTo>
                  <a:lnTo>
                    <a:pt x="733" y="95"/>
                  </a:lnTo>
                  <a:lnTo>
                    <a:pt x="725" y="97"/>
                  </a:lnTo>
                  <a:lnTo>
                    <a:pt x="717" y="117"/>
                  </a:lnTo>
                  <a:lnTo>
                    <a:pt x="721" y="125"/>
                  </a:lnTo>
                  <a:lnTo>
                    <a:pt x="721" y="128"/>
                  </a:lnTo>
                  <a:lnTo>
                    <a:pt x="717" y="132"/>
                  </a:lnTo>
                  <a:lnTo>
                    <a:pt x="715" y="136"/>
                  </a:lnTo>
                  <a:lnTo>
                    <a:pt x="715" y="144"/>
                  </a:lnTo>
                  <a:lnTo>
                    <a:pt x="729" y="148"/>
                  </a:lnTo>
                  <a:lnTo>
                    <a:pt x="741" y="146"/>
                  </a:lnTo>
                  <a:lnTo>
                    <a:pt x="748" y="138"/>
                  </a:lnTo>
                  <a:lnTo>
                    <a:pt x="752" y="138"/>
                  </a:lnTo>
                  <a:lnTo>
                    <a:pt x="758" y="144"/>
                  </a:lnTo>
                  <a:lnTo>
                    <a:pt x="766" y="152"/>
                  </a:lnTo>
                  <a:lnTo>
                    <a:pt x="778" y="156"/>
                  </a:lnTo>
                  <a:lnTo>
                    <a:pt x="786" y="164"/>
                  </a:lnTo>
                  <a:lnTo>
                    <a:pt x="780" y="172"/>
                  </a:lnTo>
                  <a:lnTo>
                    <a:pt x="776" y="168"/>
                  </a:lnTo>
                  <a:lnTo>
                    <a:pt x="770" y="168"/>
                  </a:lnTo>
                  <a:lnTo>
                    <a:pt x="768" y="172"/>
                  </a:lnTo>
                  <a:lnTo>
                    <a:pt x="762" y="174"/>
                  </a:lnTo>
                  <a:lnTo>
                    <a:pt x="758" y="176"/>
                  </a:lnTo>
                  <a:lnTo>
                    <a:pt x="756" y="182"/>
                  </a:lnTo>
                  <a:lnTo>
                    <a:pt x="744" y="178"/>
                  </a:lnTo>
                  <a:lnTo>
                    <a:pt x="733" y="188"/>
                  </a:lnTo>
                  <a:lnTo>
                    <a:pt x="725" y="184"/>
                  </a:lnTo>
                  <a:lnTo>
                    <a:pt x="721" y="184"/>
                  </a:lnTo>
                  <a:lnTo>
                    <a:pt x="717" y="193"/>
                  </a:lnTo>
                  <a:lnTo>
                    <a:pt x="713" y="197"/>
                  </a:lnTo>
                  <a:lnTo>
                    <a:pt x="689" y="203"/>
                  </a:lnTo>
                  <a:lnTo>
                    <a:pt x="687" y="215"/>
                  </a:lnTo>
                  <a:lnTo>
                    <a:pt x="674" y="223"/>
                  </a:lnTo>
                  <a:lnTo>
                    <a:pt x="664" y="217"/>
                  </a:lnTo>
                  <a:lnTo>
                    <a:pt x="656" y="211"/>
                  </a:lnTo>
                  <a:lnTo>
                    <a:pt x="648" y="207"/>
                  </a:lnTo>
                  <a:lnTo>
                    <a:pt x="640" y="213"/>
                  </a:lnTo>
                  <a:lnTo>
                    <a:pt x="638" y="223"/>
                  </a:lnTo>
                  <a:lnTo>
                    <a:pt x="636" y="231"/>
                  </a:lnTo>
                  <a:lnTo>
                    <a:pt x="638" y="243"/>
                  </a:lnTo>
                  <a:lnTo>
                    <a:pt x="640" y="251"/>
                  </a:lnTo>
                  <a:lnTo>
                    <a:pt x="636" y="257"/>
                  </a:lnTo>
                  <a:lnTo>
                    <a:pt x="628" y="262"/>
                  </a:lnTo>
                  <a:lnTo>
                    <a:pt x="614" y="264"/>
                  </a:lnTo>
                  <a:lnTo>
                    <a:pt x="599" y="270"/>
                  </a:lnTo>
                  <a:lnTo>
                    <a:pt x="583" y="270"/>
                  </a:lnTo>
                  <a:lnTo>
                    <a:pt x="573" y="272"/>
                  </a:lnTo>
                  <a:lnTo>
                    <a:pt x="567" y="272"/>
                  </a:lnTo>
                  <a:lnTo>
                    <a:pt x="557" y="282"/>
                  </a:lnTo>
                  <a:lnTo>
                    <a:pt x="547" y="286"/>
                  </a:lnTo>
                  <a:lnTo>
                    <a:pt x="536" y="286"/>
                  </a:lnTo>
                  <a:lnTo>
                    <a:pt x="522" y="290"/>
                  </a:lnTo>
                  <a:lnTo>
                    <a:pt x="508" y="290"/>
                  </a:lnTo>
                  <a:lnTo>
                    <a:pt x="498" y="284"/>
                  </a:lnTo>
                  <a:lnTo>
                    <a:pt x="490" y="274"/>
                  </a:lnTo>
                  <a:lnTo>
                    <a:pt x="484" y="272"/>
                  </a:lnTo>
                  <a:lnTo>
                    <a:pt x="461" y="272"/>
                  </a:lnTo>
                  <a:lnTo>
                    <a:pt x="445" y="270"/>
                  </a:lnTo>
                  <a:lnTo>
                    <a:pt x="431" y="270"/>
                  </a:lnTo>
                  <a:lnTo>
                    <a:pt x="417" y="270"/>
                  </a:lnTo>
                  <a:lnTo>
                    <a:pt x="408" y="270"/>
                  </a:lnTo>
                  <a:lnTo>
                    <a:pt x="400" y="262"/>
                  </a:lnTo>
                  <a:lnTo>
                    <a:pt x="390" y="255"/>
                  </a:lnTo>
                  <a:lnTo>
                    <a:pt x="380" y="247"/>
                  </a:lnTo>
                  <a:lnTo>
                    <a:pt x="376" y="243"/>
                  </a:lnTo>
                  <a:lnTo>
                    <a:pt x="372" y="233"/>
                  </a:lnTo>
                  <a:lnTo>
                    <a:pt x="364" y="225"/>
                  </a:lnTo>
                  <a:lnTo>
                    <a:pt x="354" y="223"/>
                  </a:lnTo>
                  <a:lnTo>
                    <a:pt x="350" y="217"/>
                  </a:lnTo>
                  <a:lnTo>
                    <a:pt x="341" y="213"/>
                  </a:lnTo>
                  <a:lnTo>
                    <a:pt x="331" y="211"/>
                  </a:lnTo>
                  <a:lnTo>
                    <a:pt x="321" y="207"/>
                  </a:lnTo>
                  <a:lnTo>
                    <a:pt x="317" y="201"/>
                  </a:lnTo>
                  <a:lnTo>
                    <a:pt x="321" y="192"/>
                  </a:lnTo>
                  <a:lnTo>
                    <a:pt x="323" y="184"/>
                  </a:lnTo>
                  <a:lnTo>
                    <a:pt x="317" y="174"/>
                  </a:lnTo>
                  <a:lnTo>
                    <a:pt x="307" y="172"/>
                  </a:lnTo>
                  <a:lnTo>
                    <a:pt x="307" y="164"/>
                  </a:lnTo>
                  <a:lnTo>
                    <a:pt x="297" y="154"/>
                  </a:lnTo>
                  <a:lnTo>
                    <a:pt x="287" y="146"/>
                  </a:lnTo>
                  <a:lnTo>
                    <a:pt x="278" y="148"/>
                  </a:lnTo>
                  <a:lnTo>
                    <a:pt x="268" y="146"/>
                  </a:lnTo>
                  <a:lnTo>
                    <a:pt x="262" y="142"/>
                  </a:lnTo>
                  <a:lnTo>
                    <a:pt x="260" y="136"/>
                  </a:lnTo>
                  <a:lnTo>
                    <a:pt x="258" y="125"/>
                  </a:lnTo>
                  <a:lnTo>
                    <a:pt x="260" y="107"/>
                  </a:lnTo>
                  <a:lnTo>
                    <a:pt x="250" y="115"/>
                  </a:lnTo>
                  <a:lnTo>
                    <a:pt x="228" y="117"/>
                  </a:lnTo>
                  <a:lnTo>
                    <a:pt x="220" y="125"/>
                  </a:lnTo>
                  <a:lnTo>
                    <a:pt x="215" y="132"/>
                  </a:lnTo>
                  <a:lnTo>
                    <a:pt x="205" y="134"/>
                  </a:lnTo>
                  <a:lnTo>
                    <a:pt x="203" y="138"/>
                  </a:lnTo>
                  <a:lnTo>
                    <a:pt x="201" y="148"/>
                  </a:lnTo>
                  <a:lnTo>
                    <a:pt x="187" y="154"/>
                  </a:lnTo>
                  <a:lnTo>
                    <a:pt x="177" y="154"/>
                  </a:lnTo>
                  <a:lnTo>
                    <a:pt x="169" y="158"/>
                  </a:lnTo>
                  <a:lnTo>
                    <a:pt x="165" y="168"/>
                  </a:lnTo>
                  <a:lnTo>
                    <a:pt x="157" y="174"/>
                  </a:lnTo>
                  <a:lnTo>
                    <a:pt x="155" y="186"/>
                  </a:lnTo>
                  <a:lnTo>
                    <a:pt x="157" y="197"/>
                  </a:lnTo>
                  <a:lnTo>
                    <a:pt x="163" y="203"/>
                  </a:lnTo>
                  <a:lnTo>
                    <a:pt x="159" y="207"/>
                  </a:lnTo>
                  <a:lnTo>
                    <a:pt x="142" y="207"/>
                  </a:lnTo>
                  <a:lnTo>
                    <a:pt x="130" y="215"/>
                  </a:lnTo>
                  <a:lnTo>
                    <a:pt x="118" y="217"/>
                  </a:lnTo>
                  <a:lnTo>
                    <a:pt x="112" y="221"/>
                  </a:lnTo>
                  <a:lnTo>
                    <a:pt x="114" y="227"/>
                  </a:lnTo>
                  <a:lnTo>
                    <a:pt x="126" y="235"/>
                  </a:lnTo>
                  <a:lnTo>
                    <a:pt x="128" y="243"/>
                  </a:lnTo>
                  <a:lnTo>
                    <a:pt x="126" y="251"/>
                  </a:lnTo>
                  <a:lnTo>
                    <a:pt x="120" y="257"/>
                  </a:lnTo>
                  <a:lnTo>
                    <a:pt x="120" y="270"/>
                  </a:lnTo>
                  <a:lnTo>
                    <a:pt x="108" y="276"/>
                  </a:lnTo>
                  <a:lnTo>
                    <a:pt x="100" y="284"/>
                  </a:lnTo>
                  <a:lnTo>
                    <a:pt x="94" y="284"/>
                  </a:lnTo>
                  <a:lnTo>
                    <a:pt x="90" y="286"/>
                  </a:lnTo>
                  <a:lnTo>
                    <a:pt x="88" y="292"/>
                  </a:lnTo>
                  <a:lnTo>
                    <a:pt x="88" y="294"/>
                  </a:lnTo>
                  <a:lnTo>
                    <a:pt x="88" y="296"/>
                  </a:lnTo>
                  <a:lnTo>
                    <a:pt x="84" y="296"/>
                  </a:lnTo>
                  <a:lnTo>
                    <a:pt x="77" y="296"/>
                  </a:lnTo>
                  <a:lnTo>
                    <a:pt x="67" y="300"/>
                  </a:lnTo>
                  <a:lnTo>
                    <a:pt x="63" y="302"/>
                  </a:lnTo>
                  <a:lnTo>
                    <a:pt x="61" y="304"/>
                  </a:lnTo>
                  <a:lnTo>
                    <a:pt x="61" y="310"/>
                  </a:lnTo>
                  <a:lnTo>
                    <a:pt x="61" y="312"/>
                  </a:lnTo>
                  <a:lnTo>
                    <a:pt x="57" y="316"/>
                  </a:lnTo>
                  <a:lnTo>
                    <a:pt x="57" y="320"/>
                  </a:lnTo>
                  <a:lnTo>
                    <a:pt x="53" y="322"/>
                  </a:lnTo>
                  <a:lnTo>
                    <a:pt x="51" y="322"/>
                  </a:lnTo>
                  <a:lnTo>
                    <a:pt x="43" y="324"/>
                  </a:lnTo>
                  <a:lnTo>
                    <a:pt x="37" y="325"/>
                  </a:lnTo>
                  <a:lnTo>
                    <a:pt x="35" y="325"/>
                  </a:lnTo>
                  <a:lnTo>
                    <a:pt x="33" y="325"/>
                  </a:lnTo>
                  <a:lnTo>
                    <a:pt x="29" y="324"/>
                  </a:lnTo>
                  <a:lnTo>
                    <a:pt x="29" y="322"/>
                  </a:lnTo>
                  <a:lnTo>
                    <a:pt x="27" y="320"/>
                  </a:lnTo>
                  <a:lnTo>
                    <a:pt x="23" y="320"/>
                  </a:lnTo>
                  <a:lnTo>
                    <a:pt x="18" y="324"/>
                  </a:lnTo>
                  <a:lnTo>
                    <a:pt x="12" y="331"/>
                  </a:lnTo>
                  <a:lnTo>
                    <a:pt x="6" y="333"/>
                  </a:lnTo>
                  <a:lnTo>
                    <a:pt x="0" y="339"/>
                  </a:lnTo>
                  <a:lnTo>
                    <a:pt x="2" y="341"/>
                  </a:lnTo>
                  <a:lnTo>
                    <a:pt x="2" y="349"/>
                  </a:lnTo>
                  <a:lnTo>
                    <a:pt x="2" y="353"/>
                  </a:lnTo>
                  <a:lnTo>
                    <a:pt x="8" y="359"/>
                  </a:lnTo>
                  <a:lnTo>
                    <a:pt x="18" y="353"/>
                  </a:lnTo>
                  <a:lnTo>
                    <a:pt x="19" y="355"/>
                  </a:lnTo>
                  <a:lnTo>
                    <a:pt x="19" y="361"/>
                  </a:lnTo>
                  <a:lnTo>
                    <a:pt x="18" y="369"/>
                  </a:lnTo>
                  <a:lnTo>
                    <a:pt x="19" y="379"/>
                  </a:lnTo>
                  <a:lnTo>
                    <a:pt x="23" y="385"/>
                  </a:lnTo>
                  <a:lnTo>
                    <a:pt x="25" y="390"/>
                  </a:lnTo>
                  <a:lnTo>
                    <a:pt x="27" y="394"/>
                  </a:lnTo>
                  <a:lnTo>
                    <a:pt x="19" y="398"/>
                  </a:lnTo>
                  <a:lnTo>
                    <a:pt x="19" y="402"/>
                  </a:lnTo>
                  <a:lnTo>
                    <a:pt x="33" y="402"/>
                  </a:lnTo>
                  <a:lnTo>
                    <a:pt x="51" y="414"/>
                  </a:lnTo>
                  <a:lnTo>
                    <a:pt x="55" y="420"/>
                  </a:lnTo>
                  <a:lnTo>
                    <a:pt x="63" y="428"/>
                  </a:lnTo>
                  <a:lnTo>
                    <a:pt x="71" y="420"/>
                  </a:lnTo>
                  <a:lnTo>
                    <a:pt x="73" y="418"/>
                  </a:lnTo>
                  <a:lnTo>
                    <a:pt x="81" y="418"/>
                  </a:lnTo>
                  <a:lnTo>
                    <a:pt x="88" y="420"/>
                  </a:lnTo>
                  <a:lnTo>
                    <a:pt x="94" y="420"/>
                  </a:lnTo>
                  <a:lnTo>
                    <a:pt x="100" y="428"/>
                  </a:lnTo>
                  <a:lnTo>
                    <a:pt x="102" y="432"/>
                  </a:lnTo>
                  <a:lnTo>
                    <a:pt x="108" y="440"/>
                  </a:lnTo>
                  <a:lnTo>
                    <a:pt x="102" y="446"/>
                  </a:lnTo>
                  <a:lnTo>
                    <a:pt x="100" y="450"/>
                  </a:lnTo>
                  <a:lnTo>
                    <a:pt x="98" y="456"/>
                  </a:lnTo>
                  <a:lnTo>
                    <a:pt x="92" y="459"/>
                  </a:lnTo>
                  <a:lnTo>
                    <a:pt x="90" y="467"/>
                  </a:lnTo>
                  <a:lnTo>
                    <a:pt x="84" y="471"/>
                  </a:lnTo>
                  <a:lnTo>
                    <a:pt x="83" y="477"/>
                  </a:lnTo>
                  <a:lnTo>
                    <a:pt x="90" y="481"/>
                  </a:lnTo>
                  <a:lnTo>
                    <a:pt x="92" y="489"/>
                  </a:lnTo>
                  <a:lnTo>
                    <a:pt x="92" y="499"/>
                  </a:lnTo>
                  <a:lnTo>
                    <a:pt x="98" y="501"/>
                  </a:lnTo>
                  <a:lnTo>
                    <a:pt x="102" y="505"/>
                  </a:lnTo>
                  <a:lnTo>
                    <a:pt x="102" y="509"/>
                  </a:lnTo>
                  <a:lnTo>
                    <a:pt x="100" y="519"/>
                  </a:lnTo>
                  <a:lnTo>
                    <a:pt x="100" y="523"/>
                  </a:lnTo>
                  <a:lnTo>
                    <a:pt x="98" y="526"/>
                  </a:lnTo>
                  <a:lnTo>
                    <a:pt x="100" y="532"/>
                  </a:lnTo>
                  <a:lnTo>
                    <a:pt x="108" y="536"/>
                  </a:lnTo>
                  <a:lnTo>
                    <a:pt x="114" y="540"/>
                  </a:lnTo>
                  <a:lnTo>
                    <a:pt x="126" y="544"/>
                  </a:lnTo>
                  <a:lnTo>
                    <a:pt x="130" y="548"/>
                  </a:lnTo>
                  <a:lnTo>
                    <a:pt x="136" y="554"/>
                  </a:lnTo>
                  <a:lnTo>
                    <a:pt x="140" y="554"/>
                  </a:lnTo>
                  <a:lnTo>
                    <a:pt x="148" y="554"/>
                  </a:lnTo>
                  <a:lnTo>
                    <a:pt x="155" y="554"/>
                  </a:lnTo>
                  <a:lnTo>
                    <a:pt x="163" y="556"/>
                  </a:lnTo>
                  <a:lnTo>
                    <a:pt x="169" y="568"/>
                  </a:lnTo>
                  <a:lnTo>
                    <a:pt x="177" y="568"/>
                  </a:lnTo>
                  <a:lnTo>
                    <a:pt x="185" y="566"/>
                  </a:lnTo>
                  <a:lnTo>
                    <a:pt x="193" y="570"/>
                  </a:lnTo>
                  <a:lnTo>
                    <a:pt x="193" y="578"/>
                  </a:lnTo>
                  <a:lnTo>
                    <a:pt x="201" y="584"/>
                  </a:lnTo>
                  <a:lnTo>
                    <a:pt x="207" y="589"/>
                  </a:lnTo>
                  <a:lnTo>
                    <a:pt x="213" y="595"/>
                  </a:lnTo>
                  <a:lnTo>
                    <a:pt x="220" y="595"/>
                  </a:lnTo>
                  <a:lnTo>
                    <a:pt x="228" y="599"/>
                  </a:lnTo>
                  <a:lnTo>
                    <a:pt x="242" y="603"/>
                  </a:lnTo>
                  <a:lnTo>
                    <a:pt x="252" y="605"/>
                  </a:lnTo>
                  <a:lnTo>
                    <a:pt x="260" y="599"/>
                  </a:lnTo>
                  <a:lnTo>
                    <a:pt x="268" y="603"/>
                  </a:lnTo>
                  <a:lnTo>
                    <a:pt x="272" y="609"/>
                  </a:lnTo>
                  <a:lnTo>
                    <a:pt x="280" y="597"/>
                  </a:lnTo>
                  <a:lnTo>
                    <a:pt x="285" y="595"/>
                  </a:lnTo>
                  <a:lnTo>
                    <a:pt x="295" y="593"/>
                  </a:lnTo>
                  <a:lnTo>
                    <a:pt x="303" y="597"/>
                  </a:lnTo>
                  <a:lnTo>
                    <a:pt x="311" y="597"/>
                  </a:lnTo>
                  <a:lnTo>
                    <a:pt x="323" y="597"/>
                  </a:lnTo>
                  <a:lnTo>
                    <a:pt x="331" y="595"/>
                  </a:lnTo>
                  <a:lnTo>
                    <a:pt x="341" y="593"/>
                  </a:lnTo>
                  <a:lnTo>
                    <a:pt x="345" y="588"/>
                  </a:lnTo>
                  <a:lnTo>
                    <a:pt x="354" y="586"/>
                  </a:lnTo>
                  <a:lnTo>
                    <a:pt x="360" y="588"/>
                  </a:lnTo>
                  <a:lnTo>
                    <a:pt x="364" y="584"/>
                  </a:lnTo>
                  <a:lnTo>
                    <a:pt x="372" y="584"/>
                  </a:lnTo>
                  <a:lnTo>
                    <a:pt x="382" y="588"/>
                  </a:lnTo>
                  <a:lnTo>
                    <a:pt x="382" y="595"/>
                  </a:lnTo>
                  <a:lnTo>
                    <a:pt x="386" y="599"/>
                  </a:lnTo>
                  <a:lnTo>
                    <a:pt x="392" y="597"/>
                  </a:lnTo>
                  <a:lnTo>
                    <a:pt x="396" y="599"/>
                  </a:lnTo>
                  <a:lnTo>
                    <a:pt x="404" y="603"/>
                  </a:lnTo>
                  <a:lnTo>
                    <a:pt x="408" y="605"/>
                  </a:lnTo>
                  <a:lnTo>
                    <a:pt x="410" y="609"/>
                  </a:lnTo>
                  <a:lnTo>
                    <a:pt x="413" y="615"/>
                  </a:lnTo>
                  <a:lnTo>
                    <a:pt x="417" y="615"/>
                  </a:lnTo>
                  <a:lnTo>
                    <a:pt x="423" y="615"/>
                  </a:lnTo>
                  <a:lnTo>
                    <a:pt x="425" y="623"/>
                  </a:lnTo>
                  <a:lnTo>
                    <a:pt x="427" y="627"/>
                  </a:lnTo>
                  <a:lnTo>
                    <a:pt x="425" y="637"/>
                  </a:lnTo>
                  <a:lnTo>
                    <a:pt x="427" y="643"/>
                  </a:lnTo>
                  <a:lnTo>
                    <a:pt x="427" y="647"/>
                  </a:lnTo>
                  <a:lnTo>
                    <a:pt x="425" y="658"/>
                  </a:lnTo>
                  <a:lnTo>
                    <a:pt x="419" y="666"/>
                  </a:lnTo>
                  <a:lnTo>
                    <a:pt x="415" y="674"/>
                  </a:lnTo>
                  <a:lnTo>
                    <a:pt x="415" y="678"/>
                  </a:lnTo>
                  <a:lnTo>
                    <a:pt x="417" y="684"/>
                  </a:lnTo>
                  <a:lnTo>
                    <a:pt x="417" y="692"/>
                  </a:lnTo>
                  <a:lnTo>
                    <a:pt x="419" y="694"/>
                  </a:lnTo>
                  <a:lnTo>
                    <a:pt x="423" y="694"/>
                  </a:lnTo>
                  <a:lnTo>
                    <a:pt x="425" y="688"/>
                  </a:lnTo>
                  <a:lnTo>
                    <a:pt x="433" y="686"/>
                  </a:lnTo>
                  <a:lnTo>
                    <a:pt x="437" y="686"/>
                  </a:lnTo>
                  <a:lnTo>
                    <a:pt x="441" y="692"/>
                  </a:lnTo>
                  <a:lnTo>
                    <a:pt x="441" y="696"/>
                  </a:lnTo>
                  <a:lnTo>
                    <a:pt x="443" y="704"/>
                  </a:lnTo>
                  <a:lnTo>
                    <a:pt x="447" y="704"/>
                  </a:lnTo>
                  <a:lnTo>
                    <a:pt x="447" y="708"/>
                  </a:lnTo>
                  <a:lnTo>
                    <a:pt x="443" y="716"/>
                  </a:lnTo>
                  <a:lnTo>
                    <a:pt x="443" y="721"/>
                  </a:lnTo>
                  <a:lnTo>
                    <a:pt x="451" y="723"/>
                  </a:lnTo>
                  <a:lnTo>
                    <a:pt x="455" y="723"/>
                  </a:lnTo>
                  <a:lnTo>
                    <a:pt x="457" y="733"/>
                  </a:lnTo>
                  <a:lnTo>
                    <a:pt x="461" y="741"/>
                  </a:lnTo>
                  <a:lnTo>
                    <a:pt x="473" y="743"/>
                  </a:lnTo>
                  <a:lnTo>
                    <a:pt x="471" y="751"/>
                  </a:lnTo>
                  <a:lnTo>
                    <a:pt x="480" y="751"/>
                  </a:lnTo>
                  <a:lnTo>
                    <a:pt x="484" y="743"/>
                  </a:lnTo>
                  <a:lnTo>
                    <a:pt x="484" y="731"/>
                  </a:lnTo>
                  <a:lnTo>
                    <a:pt x="480" y="721"/>
                  </a:lnTo>
                  <a:lnTo>
                    <a:pt x="484" y="714"/>
                  </a:lnTo>
                  <a:lnTo>
                    <a:pt x="492" y="716"/>
                  </a:lnTo>
                  <a:lnTo>
                    <a:pt x="500" y="712"/>
                  </a:lnTo>
                  <a:lnTo>
                    <a:pt x="510" y="714"/>
                  </a:lnTo>
                  <a:lnTo>
                    <a:pt x="520" y="712"/>
                  </a:lnTo>
                  <a:lnTo>
                    <a:pt x="534" y="712"/>
                  </a:lnTo>
                  <a:lnTo>
                    <a:pt x="540" y="704"/>
                  </a:lnTo>
                  <a:lnTo>
                    <a:pt x="547" y="706"/>
                  </a:lnTo>
                  <a:lnTo>
                    <a:pt x="553" y="708"/>
                  </a:lnTo>
                  <a:lnTo>
                    <a:pt x="559" y="712"/>
                  </a:lnTo>
                  <a:lnTo>
                    <a:pt x="557" y="721"/>
                  </a:lnTo>
                  <a:lnTo>
                    <a:pt x="563" y="727"/>
                  </a:lnTo>
                  <a:lnTo>
                    <a:pt x="567" y="733"/>
                  </a:lnTo>
                  <a:lnTo>
                    <a:pt x="575" y="735"/>
                  </a:lnTo>
                  <a:lnTo>
                    <a:pt x="581" y="735"/>
                  </a:lnTo>
                  <a:lnTo>
                    <a:pt x="587" y="737"/>
                  </a:lnTo>
                  <a:lnTo>
                    <a:pt x="591" y="733"/>
                  </a:lnTo>
                  <a:lnTo>
                    <a:pt x="595" y="733"/>
                  </a:lnTo>
                  <a:lnTo>
                    <a:pt x="603" y="733"/>
                  </a:lnTo>
                  <a:lnTo>
                    <a:pt x="605" y="735"/>
                  </a:lnTo>
                  <a:lnTo>
                    <a:pt x="609" y="735"/>
                  </a:lnTo>
                  <a:lnTo>
                    <a:pt x="610" y="735"/>
                  </a:lnTo>
                  <a:lnTo>
                    <a:pt x="610" y="737"/>
                  </a:lnTo>
                  <a:lnTo>
                    <a:pt x="612" y="741"/>
                  </a:lnTo>
                  <a:lnTo>
                    <a:pt x="610" y="745"/>
                  </a:lnTo>
                  <a:lnTo>
                    <a:pt x="610" y="753"/>
                  </a:lnTo>
                  <a:lnTo>
                    <a:pt x="612" y="753"/>
                  </a:lnTo>
                  <a:lnTo>
                    <a:pt x="614" y="765"/>
                  </a:lnTo>
                  <a:lnTo>
                    <a:pt x="624" y="763"/>
                  </a:lnTo>
                  <a:lnTo>
                    <a:pt x="624" y="755"/>
                  </a:lnTo>
                  <a:lnTo>
                    <a:pt x="620" y="751"/>
                  </a:lnTo>
                  <a:lnTo>
                    <a:pt x="622" y="751"/>
                  </a:lnTo>
                  <a:lnTo>
                    <a:pt x="624" y="747"/>
                  </a:lnTo>
                  <a:lnTo>
                    <a:pt x="624" y="745"/>
                  </a:lnTo>
                  <a:lnTo>
                    <a:pt x="630" y="745"/>
                  </a:lnTo>
                  <a:lnTo>
                    <a:pt x="636" y="743"/>
                  </a:lnTo>
                  <a:lnTo>
                    <a:pt x="640" y="735"/>
                  </a:lnTo>
                  <a:lnTo>
                    <a:pt x="646" y="735"/>
                  </a:lnTo>
                  <a:lnTo>
                    <a:pt x="646" y="733"/>
                  </a:lnTo>
                  <a:lnTo>
                    <a:pt x="648" y="733"/>
                  </a:lnTo>
                  <a:lnTo>
                    <a:pt x="650" y="727"/>
                  </a:lnTo>
                  <a:lnTo>
                    <a:pt x="652" y="727"/>
                  </a:lnTo>
                  <a:lnTo>
                    <a:pt x="656" y="731"/>
                  </a:lnTo>
                  <a:lnTo>
                    <a:pt x="658" y="727"/>
                  </a:lnTo>
                  <a:lnTo>
                    <a:pt x="666" y="727"/>
                  </a:lnTo>
                  <a:lnTo>
                    <a:pt x="674" y="727"/>
                  </a:lnTo>
                  <a:lnTo>
                    <a:pt x="679" y="714"/>
                  </a:lnTo>
                  <a:lnTo>
                    <a:pt x="683" y="714"/>
                  </a:lnTo>
                  <a:lnTo>
                    <a:pt x="685" y="712"/>
                  </a:lnTo>
                  <a:lnTo>
                    <a:pt x="685" y="708"/>
                  </a:lnTo>
                  <a:lnTo>
                    <a:pt x="683" y="708"/>
                  </a:lnTo>
                  <a:lnTo>
                    <a:pt x="683" y="706"/>
                  </a:lnTo>
                  <a:lnTo>
                    <a:pt x="687" y="706"/>
                  </a:lnTo>
                  <a:lnTo>
                    <a:pt x="689" y="714"/>
                  </a:lnTo>
                  <a:lnTo>
                    <a:pt x="695" y="714"/>
                  </a:lnTo>
                  <a:lnTo>
                    <a:pt x="697" y="714"/>
                  </a:lnTo>
                  <a:lnTo>
                    <a:pt x="701" y="716"/>
                  </a:lnTo>
                  <a:lnTo>
                    <a:pt x="703" y="714"/>
                  </a:lnTo>
                  <a:lnTo>
                    <a:pt x="703" y="712"/>
                  </a:lnTo>
                  <a:lnTo>
                    <a:pt x="713" y="708"/>
                  </a:lnTo>
                  <a:lnTo>
                    <a:pt x="717" y="712"/>
                  </a:lnTo>
                  <a:lnTo>
                    <a:pt x="721" y="712"/>
                  </a:lnTo>
                  <a:lnTo>
                    <a:pt x="721" y="708"/>
                  </a:lnTo>
                  <a:lnTo>
                    <a:pt x="725" y="706"/>
                  </a:lnTo>
                  <a:lnTo>
                    <a:pt x="729" y="702"/>
                  </a:lnTo>
                  <a:lnTo>
                    <a:pt x="725" y="698"/>
                  </a:lnTo>
                  <a:lnTo>
                    <a:pt x="725" y="696"/>
                  </a:lnTo>
                  <a:lnTo>
                    <a:pt x="735" y="692"/>
                  </a:lnTo>
                  <a:lnTo>
                    <a:pt x="735" y="688"/>
                  </a:lnTo>
                  <a:lnTo>
                    <a:pt x="739" y="688"/>
                  </a:lnTo>
                  <a:lnTo>
                    <a:pt x="741" y="688"/>
                  </a:lnTo>
                  <a:lnTo>
                    <a:pt x="742" y="686"/>
                  </a:lnTo>
                  <a:lnTo>
                    <a:pt x="742" y="682"/>
                  </a:lnTo>
                  <a:lnTo>
                    <a:pt x="748" y="682"/>
                  </a:lnTo>
                  <a:lnTo>
                    <a:pt x="750" y="682"/>
                  </a:lnTo>
                  <a:lnTo>
                    <a:pt x="752" y="676"/>
                  </a:lnTo>
                  <a:lnTo>
                    <a:pt x="752" y="668"/>
                  </a:lnTo>
                  <a:lnTo>
                    <a:pt x="770" y="666"/>
                  </a:lnTo>
                  <a:lnTo>
                    <a:pt x="770" y="664"/>
                  </a:lnTo>
                  <a:lnTo>
                    <a:pt x="768" y="664"/>
                  </a:lnTo>
                  <a:lnTo>
                    <a:pt x="768" y="662"/>
                  </a:lnTo>
                  <a:lnTo>
                    <a:pt x="770" y="658"/>
                  </a:lnTo>
                  <a:lnTo>
                    <a:pt x="772" y="658"/>
                  </a:lnTo>
                  <a:lnTo>
                    <a:pt x="772" y="656"/>
                  </a:lnTo>
                  <a:lnTo>
                    <a:pt x="770" y="656"/>
                  </a:lnTo>
                  <a:lnTo>
                    <a:pt x="770" y="655"/>
                  </a:lnTo>
                  <a:lnTo>
                    <a:pt x="772" y="653"/>
                  </a:lnTo>
                  <a:lnTo>
                    <a:pt x="780" y="653"/>
                  </a:lnTo>
                  <a:lnTo>
                    <a:pt x="780" y="649"/>
                  </a:lnTo>
                  <a:lnTo>
                    <a:pt x="784" y="649"/>
                  </a:lnTo>
                  <a:lnTo>
                    <a:pt x="780" y="637"/>
                  </a:lnTo>
                  <a:lnTo>
                    <a:pt x="776" y="637"/>
                  </a:lnTo>
                  <a:lnTo>
                    <a:pt x="776" y="633"/>
                  </a:lnTo>
                  <a:lnTo>
                    <a:pt x="780" y="633"/>
                  </a:lnTo>
                  <a:lnTo>
                    <a:pt x="780" y="623"/>
                  </a:lnTo>
                  <a:lnTo>
                    <a:pt x="786" y="619"/>
                  </a:lnTo>
                  <a:lnTo>
                    <a:pt x="790" y="617"/>
                  </a:lnTo>
                  <a:lnTo>
                    <a:pt x="790" y="615"/>
                  </a:lnTo>
                  <a:lnTo>
                    <a:pt x="798" y="609"/>
                  </a:lnTo>
                  <a:lnTo>
                    <a:pt x="798" y="603"/>
                  </a:lnTo>
                  <a:lnTo>
                    <a:pt x="798" y="599"/>
                  </a:lnTo>
                  <a:lnTo>
                    <a:pt x="800" y="599"/>
                  </a:lnTo>
                  <a:lnTo>
                    <a:pt x="800" y="597"/>
                  </a:lnTo>
                  <a:lnTo>
                    <a:pt x="798" y="597"/>
                  </a:lnTo>
                  <a:lnTo>
                    <a:pt x="800" y="597"/>
                  </a:lnTo>
                  <a:lnTo>
                    <a:pt x="806" y="597"/>
                  </a:lnTo>
                  <a:lnTo>
                    <a:pt x="806" y="593"/>
                  </a:lnTo>
                  <a:lnTo>
                    <a:pt x="808" y="589"/>
                  </a:lnTo>
                  <a:lnTo>
                    <a:pt x="813" y="589"/>
                  </a:lnTo>
                  <a:lnTo>
                    <a:pt x="813" y="586"/>
                  </a:lnTo>
                  <a:lnTo>
                    <a:pt x="808" y="584"/>
                  </a:lnTo>
                  <a:lnTo>
                    <a:pt x="809" y="580"/>
                  </a:lnTo>
                  <a:lnTo>
                    <a:pt x="809" y="578"/>
                  </a:lnTo>
                  <a:lnTo>
                    <a:pt x="809" y="570"/>
                  </a:lnTo>
                  <a:lnTo>
                    <a:pt x="821" y="570"/>
                  </a:lnTo>
                  <a:lnTo>
                    <a:pt x="817" y="568"/>
                  </a:lnTo>
                  <a:lnTo>
                    <a:pt x="817" y="564"/>
                  </a:lnTo>
                  <a:lnTo>
                    <a:pt x="821" y="560"/>
                  </a:lnTo>
                  <a:lnTo>
                    <a:pt x="817" y="558"/>
                  </a:lnTo>
                  <a:lnTo>
                    <a:pt x="823" y="556"/>
                  </a:lnTo>
                  <a:lnTo>
                    <a:pt x="825" y="556"/>
                  </a:lnTo>
                  <a:lnTo>
                    <a:pt x="823" y="550"/>
                  </a:lnTo>
                  <a:lnTo>
                    <a:pt x="817" y="550"/>
                  </a:lnTo>
                  <a:lnTo>
                    <a:pt x="815" y="546"/>
                  </a:lnTo>
                  <a:lnTo>
                    <a:pt x="808" y="548"/>
                  </a:lnTo>
                  <a:lnTo>
                    <a:pt x="806" y="548"/>
                  </a:lnTo>
                  <a:lnTo>
                    <a:pt x="800" y="548"/>
                  </a:lnTo>
                  <a:lnTo>
                    <a:pt x="800" y="546"/>
                  </a:lnTo>
                  <a:lnTo>
                    <a:pt x="800" y="544"/>
                  </a:lnTo>
                  <a:lnTo>
                    <a:pt x="815" y="532"/>
                  </a:lnTo>
                  <a:lnTo>
                    <a:pt x="788" y="515"/>
                  </a:lnTo>
                  <a:lnTo>
                    <a:pt x="788" y="515"/>
                  </a:lnTo>
                  <a:close/>
                </a:path>
              </a:pathLst>
            </a:custGeom>
            <a:solidFill>
              <a:schemeClr val="tx1">
                <a:lumMod val="65000"/>
                <a:lumOff val="35000"/>
              </a:schemeClr>
            </a:solidFill>
            <a:ln w="12700" cap="flat">
              <a:solidFill>
                <a:schemeClr val="tx1">
                  <a:lumMod val="65000"/>
                  <a:lumOff val="35000"/>
                </a:schemeClr>
              </a:solidFill>
              <a:prstDash val="solid"/>
              <a:miter lim="800000"/>
              <a:headEnd/>
              <a:tailEnd/>
            </a:ln>
          </p:spPr>
          <p:txBody>
            <a:bodyPr/>
            <a:lstStyle/>
            <a:p>
              <a:pPr defTabSz="914054">
                <a:defRPr/>
              </a:pPr>
              <a:endParaRPr lang="en-GB" dirty="0">
                <a:solidFill>
                  <a:prstClr val="black"/>
                </a:solidFill>
              </a:endParaRPr>
            </a:p>
          </p:txBody>
        </p:sp>
        <p:sp>
          <p:nvSpPr>
            <p:cNvPr id="713" name="Freeform 30">
              <a:extLst>
                <a:ext uri="{FF2B5EF4-FFF2-40B4-BE49-F238E27FC236}">
                  <a16:creationId xmlns:a16="http://schemas.microsoft.com/office/drawing/2014/main" id="{DE284D54-5F40-BD46-8F1E-1FFC08095E6D}"/>
                </a:ext>
              </a:extLst>
            </p:cNvPr>
            <p:cNvSpPr>
              <a:spLocks/>
            </p:cNvSpPr>
            <p:nvPr/>
          </p:nvSpPr>
          <p:spPr bwMode="gray">
            <a:xfrm>
              <a:off x="8245475" y="3844925"/>
              <a:ext cx="52388" cy="106363"/>
            </a:xfrm>
            <a:custGeom>
              <a:avLst/>
              <a:gdLst/>
              <a:ahLst/>
              <a:cxnLst>
                <a:cxn ang="0">
                  <a:pos x="23" y="0"/>
                </a:cxn>
                <a:cxn ang="0">
                  <a:pos x="23" y="0"/>
                </a:cxn>
                <a:cxn ang="0">
                  <a:pos x="18" y="3"/>
                </a:cxn>
                <a:cxn ang="0">
                  <a:pos x="16" y="11"/>
                </a:cxn>
                <a:cxn ang="0">
                  <a:pos x="10" y="15"/>
                </a:cxn>
                <a:cxn ang="0">
                  <a:pos x="8" y="21"/>
                </a:cxn>
                <a:cxn ang="0">
                  <a:pos x="8" y="25"/>
                </a:cxn>
                <a:cxn ang="0">
                  <a:pos x="8" y="29"/>
                </a:cxn>
                <a:cxn ang="0">
                  <a:pos x="4" y="33"/>
                </a:cxn>
                <a:cxn ang="0">
                  <a:pos x="0" y="41"/>
                </a:cxn>
                <a:cxn ang="0">
                  <a:pos x="0" y="51"/>
                </a:cxn>
                <a:cxn ang="0">
                  <a:pos x="4" y="57"/>
                </a:cxn>
                <a:cxn ang="0">
                  <a:pos x="6" y="61"/>
                </a:cxn>
                <a:cxn ang="0">
                  <a:pos x="10" y="67"/>
                </a:cxn>
                <a:cxn ang="0">
                  <a:pos x="14" y="59"/>
                </a:cxn>
                <a:cxn ang="0">
                  <a:pos x="18" y="57"/>
                </a:cxn>
                <a:cxn ang="0">
                  <a:pos x="21" y="53"/>
                </a:cxn>
                <a:cxn ang="0">
                  <a:pos x="21" y="49"/>
                </a:cxn>
                <a:cxn ang="0">
                  <a:pos x="23" y="43"/>
                </a:cxn>
                <a:cxn ang="0">
                  <a:pos x="23" y="29"/>
                </a:cxn>
                <a:cxn ang="0">
                  <a:pos x="33" y="3"/>
                </a:cxn>
                <a:cxn ang="0">
                  <a:pos x="31" y="2"/>
                </a:cxn>
                <a:cxn ang="0">
                  <a:pos x="29" y="0"/>
                </a:cxn>
                <a:cxn ang="0">
                  <a:pos x="23" y="0"/>
                </a:cxn>
                <a:cxn ang="0">
                  <a:pos x="23" y="0"/>
                </a:cxn>
              </a:cxnLst>
              <a:rect l="0" t="0" r="r" b="b"/>
              <a:pathLst>
                <a:path w="33" h="67">
                  <a:moveTo>
                    <a:pt x="23" y="0"/>
                  </a:moveTo>
                  <a:lnTo>
                    <a:pt x="23" y="0"/>
                  </a:lnTo>
                  <a:lnTo>
                    <a:pt x="18" y="3"/>
                  </a:lnTo>
                  <a:lnTo>
                    <a:pt x="16" y="11"/>
                  </a:lnTo>
                  <a:lnTo>
                    <a:pt x="10" y="15"/>
                  </a:lnTo>
                  <a:lnTo>
                    <a:pt x="8" y="21"/>
                  </a:lnTo>
                  <a:lnTo>
                    <a:pt x="8" y="25"/>
                  </a:lnTo>
                  <a:lnTo>
                    <a:pt x="8" y="29"/>
                  </a:lnTo>
                  <a:lnTo>
                    <a:pt x="4" y="33"/>
                  </a:lnTo>
                  <a:lnTo>
                    <a:pt x="0" y="41"/>
                  </a:lnTo>
                  <a:lnTo>
                    <a:pt x="0" y="51"/>
                  </a:lnTo>
                  <a:lnTo>
                    <a:pt x="4" y="57"/>
                  </a:lnTo>
                  <a:lnTo>
                    <a:pt x="6" y="61"/>
                  </a:lnTo>
                  <a:lnTo>
                    <a:pt x="10" y="67"/>
                  </a:lnTo>
                  <a:lnTo>
                    <a:pt x="14" y="59"/>
                  </a:lnTo>
                  <a:lnTo>
                    <a:pt x="18" y="57"/>
                  </a:lnTo>
                  <a:lnTo>
                    <a:pt x="21" y="53"/>
                  </a:lnTo>
                  <a:lnTo>
                    <a:pt x="21" y="49"/>
                  </a:lnTo>
                  <a:lnTo>
                    <a:pt x="23" y="43"/>
                  </a:lnTo>
                  <a:lnTo>
                    <a:pt x="23" y="29"/>
                  </a:lnTo>
                  <a:lnTo>
                    <a:pt x="33" y="3"/>
                  </a:lnTo>
                  <a:lnTo>
                    <a:pt x="31" y="2"/>
                  </a:lnTo>
                  <a:lnTo>
                    <a:pt x="29" y="0"/>
                  </a:lnTo>
                  <a:lnTo>
                    <a:pt x="23" y="0"/>
                  </a:lnTo>
                  <a:lnTo>
                    <a:pt x="23" y="0"/>
                  </a:lnTo>
                  <a:close/>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grpSp>
      <p:sp>
        <p:nvSpPr>
          <p:cNvPr id="16" name="Freeform 31">
            <a:extLst>
              <a:ext uri="{FF2B5EF4-FFF2-40B4-BE49-F238E27FC236}">
                <a16:creationId xmlns:a16="http://schemas.microsoft.com/office/drawing/2014/main" id="{876B6615-6A59-1548-8398-BC04CA54A73F}"/>
              </a:ext>
            </a:extLst>
          </p:cNvPr>
          <p:cNvSpPr>
            <a:spLocks/>
          </p:cNvSpPr>
          <p:nvPr/>
        </p:nvSpPr>
        <p:spPr bwMode="gray">
          <a:xfrm>
            <a:off x="6016674" y="3333579"/>
            <a:ext cx="123861" cy="84506"/>
          </a:xfrm>
          <a:custGeom>
            <a:avLst/>
            <a:gdLst/>
            <a:ahLst/>
            <a:cxnLst>
              <a:cxn ang="0">
                <a:pos x="73" y="26"/>
              </a:cxn>
              <a:cxn ang="0">
                <a:pos x="73" y="24"/>
              </a:cxn>
              <a:cxn ang="0">
                <a:pos x="69" y="16"/>
              </a:cxn>
              <a:cxn ang="0">
                <a:pos x="57" y="2"/>
              </a:cxn>
              <a:cxn ang="0">
                <a:pos x="49" y="0"/>
              </a:cxn>
              <a:cxn ang="0">
                <a:pos x="43" y="2"/>
              </a:cxn>
              <a:cxn ang="0">
                <a:pos x="33" y="8"/>
              </a:cxn>
              <a:cxn ang="0">
                <a:pos x="29" y="8"/>
              </a:cxn>
              <a:cxn ang="0">
                <a:pos x="27" y="12"/>
              </a:cxn>
              <a:cxn ang="0">
                <a:pos x="19" y="18"/>
              </a:cxn>
              <a:cxn ang="0">
                <a:pos x="12" y="28"/>
              </a:cxn>
              <a:cxn ang="0">
                <a:pos x="0" y="46"/>
              </a:cxn>
              <a:cxn ang="0">
                <a:pos x="4" y="48"/>
              </a:cxn>
              <a:cxn ang="0">
                <a:pos x="10" y="46"/>
              </a:cxn>
              <a:cxn ang="0">
                <a:pos x="12" y="52"/>
              </a:cxn>
              <a:cxn ang="0">
                <a:pos x="19" y="52"/>
              </a:cxn>
              <a:cxn ang="0">
                <a:pos x="21" y="55"/>
              </a:cxn>
              <a:cxn ang="0">
                <a:pos x="27" y="55"/>
              </a:cxn>
              <a:cxn ang="0">
                <a:pos x="31" y="52"/>
              </a:cxn>
              <a:cxn ang="0">
                <a:pos x="37" y="48"/>
              </a:cxn>
              <a:cxn ang="0">
                <a:pos x="37" y="42"/>
              </a:cxn>
              <a:cxn ang="0">
                <a:pos x="41" y="48"/>
              </a:cxn>
              <a:cxn ang="0">
                <a:pos x="51" y="52"/>
              </a:cxn>
              <a:cxn ang="0">
                <a:pos x="57" y="52"/>
              </a:cxn>
              <a:cxn ang="0">
                <a:pos x="57" y="44"/>
              </a:cxn>
              <a:cxn ang="0">
                <a:pos x="61" y="42"/>
              </a:cxn>
              <a:cxn ang="0">
                <a:pos x="63" y="36"/>
              </a:cxn>
              <a:cxn ang="0">
                <a:pos x="69" y="36"/>
              </a:cxn>
              <a:cxn ang="0">
                <a:pos x="73" y="34"/>
              </a:cxn>
              <a:cxn ang="0">
                <a:pos x="73" y="30"/>
              </a:cxn>
              <a:cxn ang="0">
                <a:pos x="73" y="28"/>
              </a:cxn>
              <a:cxn ang="0">
                <a:pos x="73" y="26"/>
              </a:cxn>
            </a:cxnLst>
            <a:rect l="0" t="0" r="r" b="b"/>
            <a:pathLst>
              <a:path w="77" h="55">
                <a:moveTo>
                  <a:pt x="73" y="26"/>
                </a:moveTo>
                <a:lnTo>
                  <a:pt x="73" y="26"/>
                </a:lnTo>
                <a:lnTo>
                  <a:pt x="77" y="24"/>
                </a:lnTo>
                <a:lnTo>
                  <a:pt x="73" y="24"/>
                </a:lnTo>
                <a:lnTo>
                  <a:pt x="69" y="20"/>
                </a:lnTo>
                <a:lnTo>
                  <a:pt x="69" y="16"/>
                </a:lnTo>
                <a:lnTo>
                  <a:pt x="71" y="12"/>
                </a:lnTo>
                <a:lnTo>
                  <a:pt x="57" y="2"/>
                </a:lnTo>
                <a:lnTo>
                  <a:pt x="51" y="0"/>
                </a:lnTo>
                <a:lnTo>
                  <a:pt x="49" y="0"/>
                </a:lnTo>
                <a:lnTo>
                  <a:pt x="47" y="0"/>
                </a:lnTo>
                <a:lnTo>
                  <a:pt x="43" y="2"/>
                </a:lnTo>
                <a:lnTo>
                  <a:pt x="37" y="8"/>
                </a:lnTo>
                <a:lnTo>
                  <a:pt x="33" y="8"/>
                </a:lnTo>
                <a:lnTo>
                  <a:pt x="31" y="8"/>
                </a:lnTo>
                <a:lnTo>
                  <a:pt x="29" y="8"/>
                </a:lnTo>
                <a:lnTo>
                  <a:pt x="27" y="8"/>
                </a:lnTo>
                <a:lnTo>
                  <a:pt x="27" y="12"/>
                </a:lnTo>
                <a:lnTo>
                  <a:pt x="21" y="16"/>
                </a:lnTo>
                <a:lnTo>
                  <a:pt x="19" y="18"/>
                </a:lnTo>
                <a:lnTo>
                  <a:pt x="18" y="20"/>
                </a:lnTo>
                <a:lnTo>
                  <a:pt x="12" y="28"/>
                </a:lnTo>
                <a:lnTo>
                  <a:pt x="2" y="42"/>
                </a:lnTo>
                <a:lnTo>
                  <a:pt x="0" y="46"/>
                </a:lnTo>
                <a:lnTo>
                  <a:pt x="0" y="48"/>
                </a:lnTo>
                <a:lnTo>
                  <a:pt x="4" y="48"/>
                </a:lnTo>
                <a:lnTo>
                  <a:pt x="8" y="46"/>
                </a:lnTo>
                <a:lnTo>
                  <a:pt x="10" y="46"/>
                </a:lnTo>
                <a:lnTo>
                  <a:pt x="12" y="48"/>
                </a:lnTo>
                <a:lnTo>
                  <a:pt x="12" y="52"/>
                </a:lnTo>
                <a:lnTo>
                  <a:pt x="14" y="52"/>
                </a:lnTo>
                <a:lnTo>
                  <a:pt x="19" y="52"/>
                </a:lnTo>
                <a:lnTo>
                  <a:pt x="19" y="53"/>
                </a:lnTo>
                <a:lnTo>
                  <a:pt x="21" y="55"/>
                </a:lnTo>
                <a:lnTo>
                  <a:pt x="23" y="55"/>
                </a:lnTo>
                <a:lnTo>
                  <a:pt x="27" y="55"/>
                </a:lnTo>
                <a:lnTo>
                  <a:pt x="29" y="53"/>
                </a:lnTo>
                <a:lnTo>
                  <a:pt x="31" y="52"/>
                </a:lnTo>
                <a:lnTo>
                  <a:pt x="33" y="52"/>
                </a:lnTo>
                <a:lnTo>
                  <a:pt x="37" y="48"/>
                </a:lnTo>
                <a:lnTo>
                  <a:pt x="37" y="44"/>
                </a:lnTo>
                <a:lnTo>
                  <a:pt x="37" y="42"/>
                </a:lnTo>
                <a:lnTo>
                  <a:pt x="39" y="44"/>
                </a:lnTo>
                <a:lnTo>
                  <a:pt x="41" y="48"/>
                </a:lnTo>
                <a:lnTo>
                  <a:pt x="47" y="48"/>
                </a:lnTo>
                <a:lnTo>
                  <a:pt x="51" y="52"/>
                </a:lnTo>
                <a:lnTo>
                  <a:pt x="53" y="52"/>
                </a:lnTo>
                <a:lnTo>
                  <a:pt x="57" y="52"/>
                </a:lnTo>
                <a:lnTo>
                  <a:pt x="53" y="46"/>
                </a:lnTo>
                <a:lnTo>
                  <a:pt x="57" y="44"/>
                </a:lnTo>
                <a:lnTo>
                  <a:pt x="59" y="42"/>
                </a:lnTo>
                <a:lnTo>
                  <a:pt x="61" y="42"/>
                </a:lnTo>
                <a:lnTo>
                  <a:pt x="61" y="38"/>
                </a:lnTo>
                <a:lnTo>
                  <a:pt x="63" y="36"/>
                </a:lnTo>
                <a:lnTo>
                  <a:pt x="67" y="34"/>
                </a:lnTo>
                <a:lnTo>
                  <a:pt x="69" y="36"/>
                </a:lnTo>
                <a:lnTo>
                  <a:pt x="71" y="36"/>
                </a:lnTo>
                <a:lnTo>
                  <a:pt x="73" y="34"/>
                </a:lnTo>
                <a:lnTo>
                  <a:pt x="77" y="34"/>
                </a:lnTo>
                <a:lnTo>
                  <a:pt x="73" y="30"/>
                </a:lnTo>
                <a:lnTo>
                  <a:pt x="71" y="30"/>
                </a:lnTo>
                <a:lnTo>
                  <a:pt x="73" y="28"/>
                </a:lnTo>
                <a:lnTo>
                  <a:pt x="73" y="26"/>
                </a:lnTo>
                <a:lnTo>
                  <a:pt x="73" y="26"/>
                </a:lnTo>
                <a:close/>
              </a:path>
            </a:pathLst>
          </a:custGeom>
          <a:solidFill>
            <a:schemeClr val="tx1"/>
          </a:solidFill>
          <a:ln w="2" cap="flat">
            <a:solidFill>
              <a:schemeClr val="tx1"/>
            </a:solidFill>
            <a:prstDash val="solid"/>
            <a:miter lim="800000"/>
            <a:headEnd/>
            <a:tailEnd/>
          </a:ln>
        </p:spPr>
        <p:txBody>
          <a:bodyPr/>
          <a:lstStyle/>
          <a:p>
            <a:pPr defTabSz="914054">
              <a:defRPr/>
            </a:pPr>
            <a:endParaRPr lang="en-GB" dirty="0">
              <a:solidFill>
                <a:prstClr val="black"/>
              </a:solidFill>
            </a:endParaRPr>
          </a:p>
        </p:txBody>
      </p:sp>
      <p:sp>
        <p:nvSpPr>
          <p:cNvPr id="17" name="Freeform 32">
            <a:extLst>
              <a:ext uri="{FF2B5EF4-FFF2-40B4-BE49-F238E27FC236}">
                <a16:creationId xmlns:a16="http://schemas.microsoft.com/office/drawing/2014/main" id="{41C9E48F-A775-0941-881E-FDBAC83F7272}"/>
              </a:ext>
            </a:extLst>
          </p:cNvPr>
          <p:cNvSpPr>
            <a:spLocks/>
          </p:cNvSpPr>
          <p:nvPr/>
        </p:nvSpPr>
        <p:spPr bwMode="gray">
          <a:xfrm>
            <a:off x="7987189" y="4624203"/>
            <a:ext cx="61127" cy="119844"/>
          </a:xfrm>
          <a:custGeom>
            <a:avLst/>
            <a:gdLst/>
            <a:ahLst/>
            <a:cxnLst>
              <a:cxn ang="0">
                <a:pos x="6" y="0"/>
              </a:cxn>
              <a:cxn ang="0">
                <a:pos x="6" y="0"/>
              </a:cxn>
              <a:cxn ang="0">
                <a:pos x="6" y="2"/>
              </a:cxn>
              <a:cxn ang="0">
                <a:pos x="6" y="7"/>
              </a:cxn>
              <a:cxn ang="0">
                <a:pos x="8" y="9"/>
              </a:cxn>
              <a:cxn ang="0">
                <a:pos x="8" y="11"/>
              </a:cxn>
              <a:cxn ang="0">
                <a:pos x="6" y="15"/>
              </a:cxn>
              <a:cxn ang="0">
                <a:pos x="6" y="21"/>
              </a:cxn>
              <a:cxn ang="0">
                <a:pos x="0" y="35"/>
              </a:cxn>
              <a:cxn ang="0">
                <a:pos x="0" y="45"/>
              </a:cxn>
              <a:cxn ang="0">
                <a:pos x="2" y="55"/>
              </a:cxn>
              <a:cxn ang="0">
                <a:pos x="2" y="63"/>
              </a:cxn>
              <a:cxn ang="0">
                <a:pos x="6" y="69"/>
              </a:cxn>
              <a:cxn ang="0">
                <a:pos x="8" y="72"/>
              </a:cxn>
              <a:cxn ang="0">
                <a:pos x="10" y="76"/>
              </a:cxn>
              <a:cxn ang="0">
                <a:pos x="18" y="78"/>
              </a:cxn>
              <a:cxn ang="0">
                <a:pos x="26" y="74"/>
              </a:cxn>
              <a:cxn ang="0">
                <a:pos x="34" y="69"/>
              </a:cxn>
              <a:cxn ang="0">
                <a:pos x="36" y="65"/>
              </a:cxn>
              <a:cxn ang="0">
                <a:pos x="38" y="59"/>
              </a:cxn>
              <a:cxn ang="0">
                <a:pos x="38" y="47"/>
              </a:cxn>
              <a:cxn ang="0">
                <a:pos x="36" y="47"/>
              </a:cxn>
              <a:cxn ang="0">
                <a:pos x="36" y="37"/>
              </a:cxn>
              <a:cxn ang="0">
                <a:pos x="30" y="31"/>
              </a:cxn>
              <a:cxn ang="0">
                <a:pos x="28" y="25"/>
              </a:cxn>
              <a:cxn ang="0">
                <a:pos x="26" y="25"/>
              </a:cxn>
              <a:cxn ang="0">
                <a:pos x="20" y="19"/>
              </a:cxn>
              <a:cxn ang="0">
                <a:pos x="20" y="17"/>
              </a:cxn>
              <a:cxn ang="0">
                <a:pos x="16" y="15"/>
              </a:cxn>
              <a:cxn ang="0">
                <a:pos x="12" y="7"/>
              </a:cxn>
              <a:cxn ang="0">
                <a:pos x="10" y="0"/>
              </a:cxn>
              <a:cxn ang="0">
                <a:pos x="6" y="0"/>
              </a:cxn>
              <a:cxn ang="0">
                <a:pos x="6" y="0"/>
              </a:cxn>
            </a:cxnLst>
            <a:rect l="0" t="0" r="r" b="b"/>
            <a:pathLst>
              <a:path w="38" h="78">
                <a:moveTo>
                  <a:pt x="6" y="0"/>
                </a:moveTo>
                <a:lnTo>
                  <a:pt x="6" y="0"/>
                </a:lnTo>
                <a:lnTo>
                  <a:pt x="6" y="2"/>
                </a:lnTo>
                <a:lnTo>
                  <a:pt x="6" y="7"/>
                </a:lnTo>
                <a:lnTo>
                  <a:pt x="8" y="9"/>
                </a:lnTo>
                <a:lnTo>
                  <a:pt x="8" y="11"/>
                </a:lnTo>
                <a:lnTo>
                  <a:pt x="6" y="15"/>
                </a:lnTo>
                <a:lnTo>
                  <a:pt x="6" y="21"/>
                </a:lnTo>
                <a:lnTo>
                  <a:pt x="0" y="35"/>
                </a:lnTo>
                <a:lnTo>
                  <a:pt x="0" y="45"/>
                </a:lnTo>
                <a:lnTo>
                  <a:pt x="2" y="55"/>
                </a:lnTo>
                <a:lnTo>
                  <a:pt x="2" y="63"/>
                </a:lnTo>
                <a:lnTo>
                  <a:pt x="6" y="69"/>
                </a:lnTo>
                <a:lnTo>
                  <a:pt x="8" y="72"/>
                </a:lnTo>
                <a:lnTo>
                  <a:pt x="10" y="76"/>
                </a:lnTo>
                <a:lnTo>
                  <a:pt x="18" y="78"/>
                </a:lnTo>
                <a:lnTo>
                  <a:pt x="26" y="74"/>
                </a:lnTo>
                <a:lnTo>
                  <a:pt x="34" y="69"/>
                </a:lnTo>
                <a:lnTo>
                  <a:pt x="36" y="65"/>
                </a:lnTo>
                <a:lnTo>
                  <a:pt x="38" y="59"/>
                </a:lnTo>
                <a:lnTo>
                  <a:pt x="38" y="47"/>
                </a:lnTo>
                <a:lnTo>
                  <a:pt x="36" y="47"/>
                </a:lnTo>
                <a:lnTo>
                  <a:pt x="36" y="37"/>
                </a:lnTo>
                <a:lnTo>
                  <a:pt x="30" y="31"/>
                </a:lnTo>
                <a:lnTo>
                  <a:pt x="28" y="25"/>
                </a:lnTo>
                <a:lnTo>
                  <a:pt x="26" y="25"/>
                </a:lnTo>
                <a:lnTo>
                  <a:pt x="20" y="19"/>
                </a:lnTo>
                <a:lnTo>
                  <a:pt x="20" y="17"/>
                </a:lnTo>
                <a:lnTo>
                  <a:pt x="16" y="15"/>
                </a:lnTo>
                <a:lnTo>
                  <a:pt x="12" y="7"/>
                </a:lnTo>
                <a:lnTo>
                  <a:pt x="10" y="0"/>
                </a:lnTo>
                <a:lnTo>
                  <a:pt x="6" y="0"/>
                </a:lnTo>
                <a:lnTo>
                  <a:pt x="6" y="0"/>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18" name="Freeform 33">
            <a:extLst>
              <a:ext uri="{FF2B5EF4-FFF2-40B4-BE49-F238E27FC236}">
                <a16:creationId xmlns:a16="http://schemas.microsoft.com/office/drawing/2014/main" id="{5860F299-C343-7C44-AE76-178E91D2D765}"/>
              </a:ext>
            </a:extLst>
          </p:cNvPr>
          <p:cNvSpPr>
            <a:spLocks/>
          </p:cNvSpPr>
          <p:nvPr/>
        </p:nvSpPr>
        <p:spPr bwMode="gray">
          <a:xfrm>
            <a:off x="7987189" y="4624203"/>
            <a:ext cx="61127" cy="119844"/>
          </a:xfrm>
          <a:custGeom>
            <a:avLst/>
            <a:gdLst/>
            <a:ahLst/>
            <a:cxnLst>
              <a:cxn ang="0">
                <a:pos x="6" y="0"/>
              </a:cxn>
              <a:cxn ang="0">
                <a:pos x="6" y="0"/>
              </a:cxn>
              <a:cxn ang="0">
                <a:pos x="6" y="2"/>
              </a:cxn>
              <a:cxn ang="0">
                <a:pos x="6" y="7"/>
              </a:cxn>
              <a:cxn ang="0">
                <a:pos x="8" y="9"/>
              </a:cxn>
              <a:cxn ang="0">
                <a:pos x="8" y="11"/>
              </a:cxn>
              <a:cxn ang="0">
                <a:pos x="6" y="15"/>
              </a:cxn>
              <a:cxn ang="0">
                <a:pos x="6" y="21"/>
              </a:cxn>
              <a:cxn ang="0">
                <a:pos x="0" y="35"/>
              </a:cxn>
              <a:cxn ang="0">
                <a:pos x="0" y="45"/>
              </a:cxn>
              <a:cxn ang="0">
                <a:pos x="2" y="55"/>
              </a:cxn>
              <a:cxn ang="0">
                <a:pos x="2" y="63"/>
              </a:cxn>
              <a:cxn ang="0">
                <a:pos x="6" y="69"/>
              </a:cxn>
              <a:cxn ang="0">
                <a:pos x="8" y="72"/>
              </a:cxn>
              <a:cxn ang="0">
                <a:pos x="10" y="76"/>
              </a:cxn>
              <a:cxn ang="0">
                <a:pos x="18" y="78"/>
              </a:cxn>
              <a:cxn ang="0">
                <a:pos x="26" y="74"/>
              </a:cxn>
              <a:cxn ang="0">
                <a:pos x="34" y="69"/>
              </a:cxn>
              <a:cxn ang="0">
                <a:pos x="36" y="65"/>
              </a:cxn>
              <a:cxn ang="0">
                <a:pos x="38" y="59"/>
              </a:cxn>
              <a:cxn ang="0">
                <a:pos x="38" y="47"/>
              </a:cxn>
              <a:cxn ang="0">
                <a:pos x="36" y="47"/>
              </a:cxn>
              <a:cxn ang="0">
                <a:pos x="36" y="37"/>
              </a:cxn>
              <a:cxn ang="0">
                <a:pos x="30" y="31"/>
              </a:cxn>
              <a:cxn ang="0">
                <a:pos x="28" y="25"/>
              </a:cxn>
              <a:cxn ang="0">
                <a:pos x="26" y="25"/>
              </a:cxn>
              <a:cxn ang="0">
                <a:pos x="20" y="19"/>
              </a:cxn>
              <a:cxn ang="0">
                <a:pos x="20" y="17"/>
              </a:cxn>
              <a:cxn ang="0">
                <a:pos x="16" y="15"/>
              </a:cxn>
              <a:cxn ang="0">
                <a:pos x="12" y="7"/>
              </a:cxn>
              <a:cxn ang="0">
                <a:pos x="10" y="0"/>
              </a:cxn>
              <a:cxn ang="0">
                <a:pos x="6" y="0"/>
              </a:cxn>
              <a:cxn ang="0">
                <a:pos x="6" y="0"/>
              </a:cxn>
            </a:cxnLst>
            <a:rect l="0" t="0" r="r" b="b"/>
            <a:pathLst>
              <a:path w="38" h="78">
                <a:moveTo>
                  <a:pt x="6" y="0"/>
                </a:moveTo>
                <a:lnTo>
                  <a:pt x="6" y="0"/>
                </a:lnTo>
                <a:lnTo>
                  <a:pt x="6" y="2"/>
                </a:lnTo>
                <a:lnTo>
                  <a:pt x="6" y="7"/>
                </a:lnTo>
                <a:lnTo>
                  <a:pt x="8" y="9"/>
                </a:lnTo>
                <a:lnTo>
                  <a:pt x="8" y="11"/>
                </a:lnTo>
                <a:lnTo>
                  <a:pt x="6" y="15"/>
                </a:lnTo>
                <a:lnTo>
                  <a:pt x="6" y="21"/>
                </a:lnTo>
                <a:lnTo>
                  <a:pt x="0" y="35"/>
                </a:lnTo>
                <a:lnTo>
                  <a:pt x="0" y="45"/>
                </a:lnTo>
                <a:lnTo>
                  <a:pt x="2" y="55"/>
                </a:lnTo>
                <a:lnTo>
                  <a:pt x="2" y="63"/>
                </a:lnTo>
                <a:lnTo>
                  <a:pt x="6" y="69"/>
                </a:lnTo>
                <a:lnTo>
                  <a:pt x="8" y="72"/>
                </a:lnTo>
                <a:lnTo>
                  <a:pt x="10" y="76"/>
                </a:lnTo>
                <a:lnTo>
                  <a:pt x="18" y="78"/>
                </a:lnTo>
                <a:lnTo>
                  <a:pt x="26" y="74"/>
                </a:lnTo>
                <a:lnTo>
                  <a:pt x="34" y="69"/>
                </a:lnTo>
                <a:lnTo>
                  <a:pt x="36" y="65"/>
                </a:lnTo>
                <a:lnTo>
                  <a:pt x="38" y="59"/>
                </a:lnTo>
                <a:lnTo>
                  <a:pt x="38" y="47"/>
                </a:lnTo>
                <a:lnTo>
                  <a:pt x="36" y="47"/>
                </a:lnTo>
                <a:lnTo>
                  <a:pt x="36" y="37"/>
                </a:lnTo>
                <a:lnTo>
                  <a:pt x="30" y="31"/>
                </a:lnTo>
                <a:lnTo>
                  <a:pt x="28" y="25"/>
                </a:lnTo>
                <a:lnTo>
                  <a:pt x="26" y="25"/>
                </a:lnTo>
                <a:lnTo>
                  <a:pt x="20" y="19"/>
                </a:lnTo>
                <a:lnTo>
                  <a:pt x="20" y="17"/>
                </a:lnTo>
                <a:lnTo>
                  <a:pt x="16" y="15"/>
                </a:lnTo>
                <a:lnTo>
                  <a:pt x="12" y="7"/>
                </a:lnTo>
                <a:lnTo>
                  <a:pt x="10" y="0"/>
                </a:lnTo>
                <a:lnTo>
                  <a:pt x="6" y="0"/>
                </a:lnTo>
                <a:lnTo>
                  <a:pt x="6" y="0"/>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19" name="Freeform 38">
            <a:extLst>
              <a:ext uri="{FF2B5EF4-FFF2-40B4-BE49-F238E27FC236}">
                <a16:creationId xmlns:a16="http://schemas.microsoft.com/office/drawing/2014/main" id="{A4D1381A-D9CC-0F42-A07E-8232DABF87F0}"/>
              </a:ext>
            </a:extLst>
          </p:cNvPr>
          <p:cNvSpPr>
            <a:spLocks/>
          </p:cNvSpPr>
          <p:nvPr/>
        </p:nvSpPr>
        <p:spPr bwMode="gray">
          <a:xfrm>
            <a:off x="9248318" y="3685426"/>
            <a:ext cx="82037" cy="138281"/>
          </a:xfrm>
          <a:custGeom>
            <a:avLst/>
            <a:gdLst/>
            <a:ahLst/>
            <a:cxnLst>
              <a:cxn ang="0">
                <a:pos x="8" y="12"/>
              </a:cxn>
              <a:cxn ang="0">
                <a:pos x="8" y="12"/>
              </a:cxn>
              <a:cxn ang="0">
                <a:pos x="10" y="23"/>
              </a:cxn>
              <a:cxn ang="0">
                <a:pos x="14" y="23"/>
              </a:cxn>
              <a:cxn ang="0">
                <a:pos x="14" y="25"/>
              </a:cxn>
              <a:cxn ang="0">
                <a:pos x="14" y="27"/>
              </a:cxn>
              <a:cxn ang="0">
                <a:pos x="6" y="27"/>
              </a:cxn>
              <a:cxn ang="0">
                <a:pos x="6" y="33"/>
              </a:cxn>
              <a:cxn ang="0">
                <a:pos x="14" y="39"/>
              </a:cxn>
              <a:cxn ang="0">
                <a:pos x="8" y="41"/>
              </a:cxn>
              <a:cxn ang="0">
                <a:pos x="8" y="43"/>
              </a:cxn>
              <a:cxn ang="0">
                <a:pos x="8" y="45"/>
              </a:cxn>
              <a:cxn ang="0">
                <a:pos x="14" y="53"/>
              </a:cxn>
              <a:cxn ang="0">
                <a:pos x="10" y="59"/>
              </a:cxn>
              <a:cxn ang="0">
                <a:pos x="6" y="63"/>
              </a:cxn>
              <a:cxn ang="0">
                <a:pos x="6" y="69"/>
              </a:cxn>
              <a:cxn ang="0">
                <a:pos x="6" y="73"/>
              </a:cxn>
              <a:cxn ang="0">
                <a:pos x="4" y="79"/>
              </a:cxn>
              <a:cxn ang="0">
                <a:pos x="4" y="83"/>
              </a:cxn>
              <a:cxn ang="0">
                <a:pos x="4" y="85"/>
              </a:cxn>
              <a:cxn ang="0">
                <a:pos x="0" y="88"/>
              </a:cxn>
              <a:cxn ang="0">
                <a:pos x="6" y="90"/>
              </a:cxn>
              <a:cxn ang="0">
                <a:pos x="8" y="90"/>
              </a:cxn>
              <a:cxn ang="0">
                <a:pos x="18" y="85"/>
              </a:cxn>
              <a:cxn ang="0">
                <a:pos x="18" y="81"/>
              </a:cxn>
              <a:cxn ang="0">
                <a:pos x="28" y="79"/>
              </a:cxn>
              <a:cxn ang="0">
                <a:pos x="40" y="79"/>
              </a:cxn>
              <a:cxn ang="0">
                <a:pos x="40" y="73"/>
              </a:cxn>
              <a:cxn ang="0">
                <a:pos x="40" y="71"/>
              </a:cxn>
              <a:cxn ang="0">
                <a:pos x="46" y="71"/>
              </a:cxn>
              <a:cxn ang="0">
                <a:pos x="49" y="69"/>
              </a:cxn>
              <a:cxn ang="0">
                <a:pos x="51" y="63"/>
              </a:cxn>
              <a:cxn ang="0">
                <a:pos x="51" y="49"/>
              </a:cxn>
              <a:cxn ang="0">
                <a:pos x="51" y="27"/>
              </a:cxn>
              <a:cxn ang="0">
                <a:pos x="49" y="23"/>
              </a:cxn>
              <a:cxn ang="0">
                <a:pos x="44" y="20"/>
              </a:cxn>
              <a:cxn ang="0">
                <a:pos x="44" y="14"/>
              </a:cxn>
              <a:cxn ang="0">
                <a:pos x="42" y="12"/>
              </a:cxn>
              <a:cxn ang="0">
                <a:pos x="40" y="12"/>
              </a:cxn>
              <a:cxn ang="0">
                <a:pos x="40" y="6"/>
              </a:cxn>
              <a:cxn ang="0">
                <a:pos x="40" y="4"/>
              </a:cxn>
              <a:cxn ang="0">
                <a:pos x="40" y="2"/>
              </a:cxn>
              <a:cxn ang="0">
                <a:pos x="28" y="4"/>
              </a:cxn>
              <a:cxn ang="0">
                <a:pos x="22" y="0"/>
              </a:cxn>
              <a:cxn ang="0">
                <a:pos x="16" y="2"/>
              </a:cxn>
              <a:cxn ang="0">
                <a:pos x="6" y="12"/>
              </a:cxn>
              <a:cxn ang="0">
                <a:pos x="8" y="12"/>
              </a:cxn>
              <a:cxn ang="0">
                <a:pos x="8" y="12"/>
              </a:cxn>
            </a:cxnLst>
            <a:rect l="0" t="0" r="r" b="b"/>
            <a:pathLst>
              <a:path w="51" h="90">
                <a:moveTo>
                  <a:pt x="8" y="12"/>
                </a:moveTo>
                <a:lnTo>
                  <a:pt x="8" y="12"/>
                </a:lnTo>
                <a:lnTo>
                  <a:pt x="10" y="23"/>
                </a:lnTo>
                <a:lnTo>
                  <a:pt x="14" y="23"/>
                </a:lnTo>
                <a:lnTo>
                  <a:pt x="14" y="25"/>
                </a:lnTo>
                <a:lnTo>
                  <a:pt x="14" y="27"/>
                </a:lnTo>
                <a:lnTo>
                  <a:pt x="6" y="27"/>
                </a:lnTo>
                <a:lnTo>
                  <a:pt x="6" y="33"/>
                </a:lnTo>
                <a:lnTo>
                  <a:pt x="14" y="39"/>
                </a:lnTo>
                <a:lnTo>
                  <a:pt x="8" y="41"/>
                </a:lnTo>
                <a:lnTo>
                  <a:pt x="8" y="43"/>
                </a:lnTo>
                <a:lnTo>
                  <a:pt x="8" y="45"/>
                </a:lnTo>
                <a:lnTo>
                  <a:pt x="14" y="53"/>
                </a:lnTo>
                <a:lnTo>
                  <a:pt x="10" y="59"/>
                </a:lnTo>
                <a:lnTo>
                  <a:pt x="6" y="63"/>
                </a:lnTo>
                <a:lnTo>
                  <a:pt x="6" y="69"/>
                </a:lnTo>
                <a:lnTo>
                  <a:pt x="6" y="73"/>
                </a:lnTo>
                <a:lnTo>
                  <a:pt x="4" y="79"/>
                </a:lnTo>
                <a:lnTo>
                  <a:pt x="4" y="83"/>
                </a:lnTo>
                <a:lnTo>
                  <a:pt x="4" y="85"/>
                </a:lnTo>
                <a:lnTo>
                  <a:pt x="0" y="88"/>
                </a:lnTo>
                <a:lnTo>
                  <a:pt x="6" y="90"/>
                </a:lnTo>
                <a:lnTo>
                  <a:pt x="8" y="90"/>
                </a:lnTo>
                <a:lnTo>
                  <a:pt x="18" y="85"/>
                </a:lnTo>
                <a:lnTo>
                  <a:pt x="18" y="81"/>
                </a:lnTo>
                <a:lnTo>
                  <a:pt x="28" y="79"/>
                </a:lnTo>
                <a:lnTo>
                  <a:pt x="40" y="79"/>
                </a:lnTo>
                <a:lnTo>
                  <a:pt x="40" y="73"/>
                </a:lnTo>
                <a:lnTo>
                  <a:pt x="40" y="71"/>
                </a:lnTo>
                <a:lnTo>
                  <a:pt x="46" y="71"/>
                </a:lnTo>
                <a:lnTo>
                  <a:pt x="49" y="69"/>
                </a:lnTo>
                <a:lnTo>
                  <a:pt x="51" y="63"/>
                </a:lnTo>
                <a:lnTo>
                  <a:pt x="51" y="49"/>
                </a:lnTo>
                <a:lnTo>
                  <a:pt x="51" y="27"/>
                </a:lnTo>
                <a:lnTo>
                  <a:pt x="49" y="23"/>
                </a:lnTo>
                <a:lnTo>
                  <a:pt x="44" y="20"/>
                </a:lnTo>
                <a:lnTo>
                  <a:pt x="44" y="14"/>
                </a:lnTo>
                <a:lnTo>
                  <a:pt x="42" y="12"/>
                </a:lnTo>
                <a:lnTo>
                  <a:pt x="40" y="12"/>
                </a:lnTo>
                <a:lnTo>
                  <a:pt x="40" y="6"/>
                </a:lnTo>
                <a:lnTo>
                  <a:pt x="40" y="4"/>
                </a:lnTo>
                <a:lnTo>
                  <a:pt x="40" y="2"/>
                </a:lnTo>
                <a:lnTo>
                  <a:pt x="28" y="4"/>
                </a:lnTo>
                <a:lnTo>
                  <a:pt x="22" y="0"/>
                </a:lnTo>
                <a:lnTo>
                  <a:pt x="16" y="2"/>
                </a:lnTo>
                <a:lnTo>
                  <a:pt x="6" y="12"/>
                </a:lnTo>
                <a:lnTo>
                  <a:pt x="8" y="12"/>
                </a:lnTo>
                <a:lnTo>
                  <a:pt x="8" y="12"/>
                </a:lnTo>
                <a:close/>
              </a:path>
            </a:pathLst>
          </a:custGeom>
          <a:solidFill>
            <a:schemeClr val="tx1">
              <a:lumMod val="20000"/>
              <a:lumOff val="80000"/>
            </a:schemeClr>
          </a:solidFill>
          <a:ln w="2" cap="flat">
            <a:solidFill>
              <a:schemeClr val="tx1">
                <a:lumMod val="20000"/>
                <a:lumOff val="80000"/>
              </a:schemeClr>
            </a:solidFill>
            <a:prstDash val="solid"/>
            <a:miter lim="800000"/>
            <a:headEnd/>
            <a:tailEnd/>
          </a:ln>
        </p:spPr>
        <p:txBody>
          <a:bodyPr/>
          <a:lstStyle/>
          <a:p>
            <a:pPr defTabSz="914054">
              <a:defRPr/>
            </a:pPr>
            <a:endParaRPr lang="en-GB" dirty="0">
              <a:solidFill>
                <a:prstClr val="black"/>
              </a:solidFill>
            </a:endParaRPr>
          </a:p>
        </p:txBody>
      </p:sp>
      <p:sp>
        <p:nvSpPr>
          <p:cNvPr id="20" name="Freeform 51">
            <a:extLst>
              <a:ext uri="{FF2B5EF4-FFF2-40B4-BE49-F238E27FC236}">
                <a16:creationId xmlns:a16="http://schemas.microsoft.com/office/drawing/2014/main" id="{210544DC-33F2-C64B-AB16-21D4DA776ABC}"/>
              </a:ext>
            </a:extLst>
          </p:cNvPr>
          <p:cNvSpPr>
            <a:spLocks/>
          </p:cNvSpPr>
          <p:nvPr/>
        </p:nvSpPr>
        <p:spPr bwMode="gray">
          <a:xfrm>
            <a:off x="6209705" y="3355089"/>
            <a:ext cx="91691" cy="81433"/>
          </a:xfrm>
          <a:custGeom>
            <a:avLst/>
            <a:gdLst/>
            <a:ahLst/>
            <a:cxnLst>
              <a:cxn ang="0">
                <a:pos x="8" y="41"/>
              </a:cxn>
              <a:cxn ang="0">
                <a:pos x="8" y="41"/>
              </a:cxn>
              <a:cxn ang="0">
                <a:pos x="8" y="43"/>
              </a:cxn>
              <a:cxn ang="0">
                <a:pos x="8" y="45"/>
              </a:cxn>
              <a:cxn ang="0">
                <a:pos x="6" y="45"/>
              </a:cxn>
              <a:cxn ang="0">
                <a:pos x="6" y="51"/>
              </a:cxn>
              <a:cxn ang="0">
                <a:pos x="2" y="51"/>
              </a:cxn>
              <a:cxn ang="0">
                <a:pos x="6" y="53"/>
              </a:cxn>
              <a:cxn ang="0">
                <a:pos x="16" y="51"/>
              </a:cxn>
              <a:cxn ang="0">
                <a:pos x="20" y="49"/>
              </a:cxn>
              <a:cxn ang="0">
                <a:pos x="26" y="45"/>
              </a:cxn>
              <a:cxn ang="0">
                <a:pos x="28" y="41"/>
              </a:cxn>
              <a:cxn ang="0">
                <a:pos x="26" y="36"/>
              </a:cxn>
              <a:cxn ang="0">
                <a:pos x="28" y="34"/>
              </a:cxn>
              <a:cxn ang="0">
                <a:pos x="28" y="36"/>
              </a:cxn>
              <a:cxn ang="0">
                <a:pos x="29" y="39"/>
              </a:cxn>
              <a:cxn ang="0">
                <a:pos x="33" y="39"/>
              </a:cxn>
              <a:cxn ang="0">
                <a:pos x="35" y="39"/>
              </a:cxn>
              <a:cxn ang="0">
                <a:pos x="37" y="34"/>
              </a:cxn>
              <a:cxn ang="0">
                <a:pos x="39" y="24"/>
              </a:cxn>
              <a:cxn ang="0">
                <a:pos x="43" y="22"/>
              </a:cxn>
              <a:cxn ang="0">
                <a:pos x="45" y="22"/>
              </a:cxn>
              <a:cxn ang="0">
                <a:pos x="49" y="22"/>
              </a:cxn>
              <a:cxn ang="0">
                <a:pos x="53" y="16"/>
              </a:cxn>
              <a:cxn ang="0">
                <a:pos x="55" y="14"/>
              </a:cxn>
              <a:cxn ang="0">
                <a:pos x="57" y="12"/>
              </a:cxn>
              <a:cxn ang="0">
                <a:pos x="57" y="6"/>
              </a:cxn>
              <a:cxn ang="0">
                <a:pos x="55" y="2"/>
              </a:cxn>
              <a:cxn ang="0">
                <a:pos x="55" y="0"/>
              </a:cxn>
              <a:cxn ang="0">
                <a:pos x="47" y="4"/>
              </a:cxn>
              <a:cxn ang="0">
                <a:pos x="43" y="4"/>
              </a:cxn>
              <a:cxn ang="0">
                <a:pos x="37" y="2"/>
              </a:cxn>
              <a:cxn ang="0">
                <a:pos x="33" y="4"/>
              </a:cxn>
              <a:cxn ang="0">
                <a:pos x="28" y="6"/>
              </a:cxn>
              <a:cxn ang="0">
                <a:pos x="26" y="12"/>
              </a:cxn>
              <a:cxn ang="0">
                <a:pos x="18" y="10"/>
              </a:cxn>
              <a:cxn ang="0">
                <a:pos x="10" y="10"/>
              </a:cxn>
              <a:cxn ang="0">
                <a:pos x="10" y="12"/>
              </a:cxn>
              <a:cxn ang="0">
                <a:pos x="8" y="14"/>
              </a:cxn>
              <a:cxn ang="0">
                <a:pos x="2" y="14"/>
              </a:cxn>
              <a:cxn ang="0">
                <a:pos x="0" y="20"/>
              </a:cxn>
              <a:cxn ang="0">
                <a:pos x="0" y="24"/>
              </a:cxn>
              <a:cxn ang="0">
                <a:pos x="2" y="26"/>
              </a:cxn>
              <a:cxn ang="0">
                <a:pos x="6" y="26"/>
              </a:cxn>
              <a:cxn ang="0">
                <a:pos x="8" y="32"/>
              </a:cxn>
              <a:cxn ang="0">
                <a:pos x="6" y="36"/>
              </a:cxn>
              <a:cxn ang="0">
                <a:pos x="6" y="39"/>
              </a:cxn>
              <a:cxn ang="0">
                <a:pos x="8" y="39"/>
              </a:cxn>
              <a:cxn ang="0">
                <a:pos x="8" y="41"/>
              </a:cxn>
              <a:cxn ang="0">
                <a:pos x="8" y="41"/>
              </a:cxn>
            </a:cxnLst>
            <a:rect l="0" t="0" r="r" b="b"/>
            <a:pathLst>
              <a:path w="57" h="53">
                <a:moveTo>
                  <a:pt x="8" y="41"/>
                </a:moveTo>
                <a:lnTo>
                  <a:pt x="8" y="41"/>
                </a:lnTo>
                <a:lnTo>
                  <a:pt x="8" y="43"/>
                </a:lnTo>
                <a:lnTo>
                  <a:pt x="8" y="45"/>
                </a:lnTo>
                <a:lnTo>
                  <a:pt x="6" y="45"/>
                </a:lnTo>
                <a:lnTo>
                  <a:pt x="6" y="51"/>
                </a:lnTo>
                <a:lnTo>
                  <a:pt x="2" y="51"/>
                </a:lnTo>
                <a:lnTo>
                  <a:pt x="6" y="53"/>
                </a:lnTo>
                <a:lnTo>
                  <a:pt x="16" y="51"/>
                </a:lnTo>
                <a:lnTo>
                  <a:pt x="20" y="49"/>
                </a:lnTo>
                <a:lnTo>
                  <a:pt x="26" y="45"/>
                </a:lnTo>
                <a:lnTo>
                  <a:pt x="28" y="41"/>
                </a:lnTo>
                <a:lnTo>
                  <a:pt x="26" y="36"/>
                </a:lnTo>
                <a:lnTo>
                  <a:pt x="28" y="34"/>
                </a:lnTo>
                <a:lnTo>
                  <a:pt x="28" y="36"/>
                </a:lnTo>
                <a:lnTo>
                  <a:pt x="29" y="39"/>
                </a:lnTo>
                <a:lnTo>
                  <a:pt x="33" y="39"/>
                </a:lnTo>
                <a:lnTo>
                  <a:pt x="35" y="39"/>
                </a:lnTo>
                <a:lnTo>
                  <a:pt x="37" y="34"/>
                </a:lnTo>
                <a:lnTo>
                  <a:pt x="39" y="24"/>
                </a:lnTo>
                <a:lnTo>
                  <a:pt x="43" y="22"/>
                </a:lnTo>
                <a:lnTo>
                  <a:pt x="45" y="22"/>
                </a:lnTo>
                <a:lnTo>
                  <a:pt x="49" y="22"/>
                </a:lnTo>
                <a:lnTo>
                  <a:pt x="53" y="16"/>
                </a:lnTo>
                <a:lnTo>
                  <a:pt x="55" y="14"/>
                </a:lnTo>
                <a:lnTo>
                  <a:pt x="57" y="12"/>
                </a:lnTo>
                <a:lnTo>
                  <a:pt x="57" y="6"/>
                </a:lnTo>
                <a:lnTo>
                  <a:pt x="55" y="2"/>
                </a:lnTo>
                <a:lnTo>
                  <a:pt x="55" y="0"/>
                </a:lnTo>
                <a:lnTo>
                  <a:pt x="47" y="4"/>
                </a:lnTo>
                <a:lnTo>
                  <a:pt x="43" y="4"/>
                </a:lnTo>
                <a:lnTo>
                  <a:pt x="37" y="2"/>
                </a:lnTo>
                <a:lnTo>
                  <a:pt x="33" y="4"/>
                </a:lnTo>
                <a:lnTo>
                  <a:pt x="28" y="6"/>
                </a:lnTo>
                <a:lnTo>
                  <a:pt x="26" y="12"/>
                </a:lnTo>
                <a:lnTo>
                  <a:pt x="18" y="10"/>
                </a:lnTo>
                <a:lnTo>
                  <a:pt x="10" y="10"/>
                </a:lnTo>
                <a:lnTo>
                  <a:pt x="10" y="12"/>
                </a:lnTo>
                <a:lnTo>
                  <a:pt x="8" y="14"/>
                </a:lnTo>
                <a:lnTo>
                  <a:pt x="2" y="14"/>
                </a:lnTo>
                <a:lnTo>
                  <a:pt x="0" y="20"/>
                </a:lnTo>
                <a:lnTo>
                  <a:pt x="0" y="24"/>
                </a:lnTo>
                <a:lnTo>
                  <a:pt x="2" y="26"/>
                </a:lnTo>
                <a:lnTo>
                  <a:pt x="6" y="26"/>
                </a:lnTo>
                <a:lnTo>
                  <a:pt x="8" y="32"/>
                </a:lnTo>
                <a:lnTo>
                  <a:pt x="6" y="36"/>
                </a:lnTo>
                <a:lnTo>
                  <a:pt x="6" y="39"/>
                </a:lnTo>
                <a:lnTo>
                  <a:pt x="8" y="39"/>
                </a:lnTo>
                <a:lnTo>
                  <a:pt x="8" y="41"/>
                </a:lnTo>
                <a:lnTo>
                  <a:pt x="8" y="41"/>
                </a:lnTo>
                <a:close/>
              </a:path>
            </a:pathLst>
          </a:custGeom>
          <a:solidFill>
            <a:schemeClr val="bg1">
              <a:lumMod val="85000"/>
            </a:schemeClr>
          </a:solidFill>
          <a:ln w="2" cap="flat">
            <a:solidFill>
              <a:schemeClr val="bg1">
                <a:lumMod val="85000"/>
              </a:schemeClr>
            </a:solidFill>
            <a:prstDash val="solid"/>
            <a:miter lim="800000"/>
            <a:headEnd/>
            <a:tailEnd/>
          </a:ln>
        </p:spPr>
        <p:txBody>
          <a:bodyPr/>
          <a:lstStyle/>
          <a:p>
            <a:pPr defTabSz="914054">
              <a:defRPr/>
            </a:pPr>
            <a:endParaRPr lang="en-GB" dirty="0">
              <a:solidFill>
                <a:prstClr val="black"/>
              </a:solidFill>
            </a:endParaRPr>
          </a:p>
        </p:txBody>
      </p:sp>
      <p:sp>
        <p:nvSpPr>
          <p:cNvPr id="21" name="Freeform 52">
            <a:extLst>
              <a:ext uri="{FF2B5EF4-FFF2-40B4-BE49-F238E27FC236}">
                <a16:creationId xmlns:a16="http://schemas.microsoft.com/office/drawing/2014/main" id="{0F2D06CF-9716-8643-9736-5DA08C4FD4E8}"/>
              </a:ext>
            </a:extLst>
          </p:cNvPr>
          <p:cNvSpPr>
            <a:spLocks/>
          </p:cNvSpPr>
          <p:nvPr/>
        </p:nvSpPr>
        <p:spPr bwMode="gray">
          <a:xfrm>
            <a:off x="6307827" y="3255218"/>
            <a:ext cx="193030" cy="75287"/>
          </a:xfrm>
          <a:custGeom>
            <a:avLst/>
            <a:gdLst/>
            <a:ahLst/>
            <a:cxnLst>
              <a:cxn ang="0">
                <a:pos x="120" y="30"/>
              </a:cxn>
              <a:cxn ang="0">
                <a:pos x="114" y="32"/>
              </a:cxn>
              <a:cxn ang="0">
                <a:pos x="112" y="39"/>
              </a:cxn>
              <a:cxn ang="0">
                <a:pos x="110" y="39"/>
              </a:cxn>
              <a:cxn ang="0">
                <a:pos x="104" y="37"/>
              </a:cxn>
              <a:cxn ang="0">
                <a:pos x="102" y="36"/>
              </a:cxn>
              <a:cxn ang="0">
                <a:pos x="99" y="36"/>
              </a:cxn>
              <a:cxn ang="0">
                <a:pos x="93" y="37"/>
              </a:cxn>
              <a:cxn ang="0">
                <a:pos x="85" y="37"/>
              </a:cxn>
              <a:cxn ang="0">
                <a:pos x="77" y="37"/>
              </a:cxn>
              <a:cxn ang="0">
                <a:pos x="71" y="41"/>
              </a:cxn>
              <a:cxn ang="0">
                <a:pos x="69" y="41"/>
              </a:cxn>
              <a:cxn ang="0">
                <a:pos x="67" y="45"/>
              </a:cxn>
              <a:cxn ang="0">
                <a:pos x="65" y="41"/>
              </a:cxn>
              <a:cxn ang="0">
                <a:pos x="61" y="41"/>
              </a:cxn>
              <a:cxn ang="0">
                <a:pos x="61" y="39"/>
              </a:cxn>
              <a:cxn ang="0">
                <a:pos x="59" y="39"/>
              </a:cxn>
              <a:cxn ang="0">
                <a:pos x="49" y="41"/>
              </a:cxn>
              <a:cxn ang="0">
                <a:pos x="41" y="45"/>
              </a:cxn>
              <a:cxn ang="0">
                <a:pos x="41" y="49"/>
              </a:cxn>
              <a:cxn ang="0">
                <a:pos x="34" y="49"/>
              </a:cxn>
              <a:cxn ang="0">
                <a:pos x="24" y="47"/>
              </a:cxn>
              <a:cxn ang="0">
                <a:pos x="20" y="47"/>
              </a:cxn>
              <a:cxn ang="0">
                <a:pos x="12" y="45"/>
              </a:cxn>
              <a:cxn ang="0">
                <a:pos x="8" y="41"/>
              </a:cxn>
              <a:cxn ang="0">
                <a:pos x="4" y="36"/>
              </a:cxn>
              <a:cxn ang="0">
                <a:pos x="0" y="32"/>
              </a:cxn>
              <a:cxn ang="0">
                <a:pos x="0" y="30"/>
              </a:cxn>
              <a:cxn ang="0">
                <a:pos x="4" y="26"/>
              </a:cxn>
              <a:cxn ang="0">
                <a:pos x="4" y="22"/>
              </a:cxn>
              <a:cxn ang="0">
                <a:pos x="8" y="20"/>
              </a:cxn>
              <a:cxn ang="0">
                <a:pos x="12" y="18"/>
              </a:cxn>
              <a:cxn ang="0">
                <a:pos x="14" y="16"/>
              </a:cxn>
              <a:cxn ang="0">
                <a:pos x="14" y="12"/>
              </a:cxn>
              <a:cxn ang="0">
                <a:pos x="14" y="10"/>
              </a:cxn>
              <a:cxn ang="0">
                <a:pos x="24" y="8"/>
              </a:cxn>
              <a:cxn ang="0">
                <a:pos x="32" y="8"/>
              </a:cxn>
              <a:cxn ang="0">
                <a:pos x="37" y="6"/>
              </a:cxn>
              <a:cxn ang="0">
                <a:pos x="41" y="8"/>
              </a:cxn>
              <a:cxn ang="0">
                <a:pos x="49" y="12"/>
              </a:cxn>
              <a:cxn ang="0">
                <a:pos x="57" y="16"/>
              </a:cxn>
              <a:cxn ang="0">
                <a:pos x="59" y="16"/>
              </a:cxn>
              <a:cxn ang="0">
                <a:pos x="61" y="12"/>
              </a:cxn>
              <a:cxn ang="0">
                <a:pos x="65" y="10"/>
              </a:cxn>
              <a:cxn ang="0">
                <a:pos x="67" y="10"/>
              </a:cxn>
              <a:cxn ang="0">
                <a:pos x="71" y="8"/>
              </a:cxn>
              <a:cxn ang="0">
                <a:pos x="77" y="6"/>
              </a:cxn>
              <a:cxn ang="0">
                <a:pos x="83" y="4"/>
              </a:cxn>
              <a:cxn ang="0">
                <a:pos x="85" y="0"/>
              </a:cxn>
              <a:cxn ang="0">
                <a:pos x="89" y="0"/>
              </a:cxn>
              <a:cxn ang="0">
                <a:pos x="95" y="6"/>
              </a:cxn>
              <a:cxn ang="0">
                <a:pos x="99" y="8"/>
              </a:cxn>
              <a:cxn ang="0">
                <a:pos x="102" y="8"/>
              </a:cxn>
              <a:cxn ang="0">
                <a:pos x="104" y="10"/>
              </a:cxn>
              <a:cxn ang="0">
                <a:pos x="110" y="16"/>
              </a:cxn>
              <a:cxn ang="0">
                <a:pos x="112" y="18"/>
              </a:cxn>
              <a:cxn ang="0">
                <a:pos x="112" y="22"/>
              </a:cxn>
              <a:cxn ang="0">
                <a:pos x="116" y="28"/>
              </a:cxn>
              <a:cxn ang="0">
                <a:pos x="120" y="30"/>
              </a:cxn>
              <a:cxn ang="0">
                <a:pos x="120" y="30"/>
              </a:cxn>
            </a:cxnLst>
            <a:rect l="0" t="0" r="r" b="b"/>
            <a:pathLst>
              <a:path w="120" h="49">
                <a:moveTo>
                  <a:pt x="120" y="30"/>
                </a:moveTo>
                <a:lnTo>
                  <a:pt x="114" y="32"/>
                </a:lnTo>
                <a:lnTo>
                  <a:pt x="112" y="39"/>
                </a:lnTo>
                <a:lnTo>
                  <a:pt x="110" y="39"/>
                </a:lnTo>
                <a:lnTo>
                  <a:pt x="104" y="37"/>
                </a:lnTo>
                <a:lnTo>
                  <a:pt x="102" y="36"/>
                </a:lnTo>
                <a:lnTo>
                  <a:pt x="99" y="36"/>
                </a:lnTo>
                <a:lnTo>
                  <a:pt x="93" y="37"/>
                </a:lnTo>
                <a:lnTo>
                  <a:pt x="85" y="37"/>
                </a:lnTo>
                <a:lnTo>
                  <a:pt x="77" y="37"/>
                </a:lnTo>
                <a:lnTo>
                  <a:pt x="71" y="41"/>
                </a:lnTo>
                <a:lnTo>
                  <a:pt x="69" y="41"/>
                </a:lnTo>
                <a:lnTo>
                  <a:pt x="67" y="45"/>
                </a:lnTo>
                <a:lnTo>
                  <a:pt x="65" y="41"/>
                </a:lnTo>
                <a:lnTo>
                  <a:pt x="61" y="41"/>
                </a:lnTo>
                <a:lnTo>
                  <a:pt x="61" y="39"/>
                </a:lnTo>
                <a:lnTo>
                  <a:pt x="59" y="39"/>
                </a:lnTo>
                <a:lnTo>
                  <a:pt x="49" y="41"/>
                </a:lnTo>
                <a:lnTo>
                  <a:pt x="41" y="45"/>
                </a:lnTo>
                <a:lnTo>
                  <a:pt x="41" y="49"/>
                </a:lnTo>
                <a:lnTo>
                  <a:pt x="34" y="49"/>
                </a:lnTo>
                <a:lnTo>
                  <a:pt x="24" y="47"/>
                </a:lnTo>
                <a:lnTo>
                  <a:pt x="20" y="47"/>
                </a:lnTo>
                <a:lnTo>
                  <a:pt x="12" y="45"/>
                </a:lnTo>
                <a:lnTo>
                  <a:pt x="8" y="41"/>
                </a:lnTo>
                <a:lnTo>
                  <a:pt x="4" y="36"/>
                </a:lnTo>
                <a:lnTo>
                  <a:pt x="0" y="32"/>
                </a:lnTo>
                <a:lnTo>
                  <a:pt x="0" y="30"/>
                </a:lnTo>
                <a:lnTo>
                  <a:pt x="4" y="26"/>
                </a:lnTo>
                <a:lnTo>
                  <a:pt x="4" y="22"/>
                </a:lnTo>
                <a:lnTo>
                  <a:pt x="8" y="20"/>
                </a:lnTo>
                <a:lnTo>
                  <a:pt x="12" y="18"/>
                </a:lnTo>
                <a:lnTo>
                  <a:pt x="14" y="16"/>
                </a:lnTo>
                <a:lnTo>
                  <a:pt x="14" y="12"/>
                </a:lnTo>
                <a:lnTo>
                  <a:pt x="14" y="10"/>
                </a:lnTo>
                <a:lnTo>
                  <a:pt x="24" y="8"/>
                </a:lnTo>
                <a:lnTo>
                  <a:pt x="32" y="8"/>
                </a:lnTo>
                <a:lnTo>
                  <a:pt x="37" y="6"/>
                </a:lnTo>
                <a:lnTo>
                  <a:pt x="41" y="8"/>
                </a:lnTo>
                <a:lnTo>
                  <a:pt x="49" y="12"/>
                </a:lnTo>
                <a:lnTo>
                  <a:pt x="57" y="16"/>
                </a:lnTo>
                <a:lnTo>
                  <a:pt x="59" y="16"/>
                </a:lnTo>
                <a:lnTo>
                  <a:pt x="61" y="12"/>
                </a:lnTo>
                <a:lnTo>
                  <a:pt x="65" y="10"/>
                </a:lnTo>
                <a:lnTo>
                  <a:pt x="67" y="10"/>
                </a:lnTo>
                <a:lnTo>
                  <a:pt x="71" y="8"/>
                </a:lnTo>
                <a:lnTo>
                  <a:pt x="77" y="6"/>
                </a:lnTo>
                <a:lnTo>
                  <a:pt x="83" y="4"/>
                </a:lnTo>
                <a:lnTo>
                  <a:pt x="85" y="0"/>
                </a:lnTo>
                <a:lnTo>
                  <a:pt x="89" y="0"/>
                </a:lnTo>
                <a:lnTo>
                  <a:pt x="95" y="6"/>
                </a:lnTo>
                <a:lnTo>
                  <a:pt x="99" y="8"/>
                </a:lnTo>
                <a:lnTo>
                  <a:pt x="102" y="8"/>
                </a:lnTo>
                <a:lnTo>
                  <a:pt x="104" y="10"/>
                </a:lnTo>
                <a:lnTo>
                  <a:pt x="110" y="16"/>
                </a:lnTo>
                <a:lnTo>
                  <a:pt x="112" y="18"/>
                </a:lnTo>
                <a:lnTo>
                  <a:pt x="112" y="22"/>
                </a:lnTo>
                <a:lnTo>
                  <a:pt x="116" y="28"/>
                </a:lnTo>
                <a:lnTo>
                  <a:pt x="120" y="30"/>
                </a:lnTo>
                <a:lnTo>
                  <a:pt x="120" y="30"/>
                </a:lnTo>
                <a:close/>
              </a:path>
            </a:pathLst>
          </a:custGeom>
          <a:solidFill>
            <a:schemeClr val="tx1"/>
          </a:solidFill>
          <a:ln w="2" cap="flat">
            <a:solidFill>
              <a:schemeClr val="tx1"/>
            </a:solidFill>
            <a:prstDash val="solid"/>
            <a:miter lim="800000"/>
            <a:headEnd/>
            <a:tailEnd/>
          </a:ln>
        </p:spPr>
        <p:txBody>
          <a:bodyPr/>
          <a:lstStyle/>
          <a:p>
            <a:pPr defTabSz="914054">
              <a:defRPr/>
            </a:pPr>
            <a:endParaRPr lang="en-GB" dirty="0">
              <a:solidFill>
                <a:prstClr val="black"/>
              </a:solidFill>
            </a:endParaRPr>
          </a:p>
        </p:txBody>
      </p:sp>
      <p:sp>
        <p:nvSpPr>
          <p:cNvPr id="22" name="Freeform 53">
            <a:extLst>
              <a:ext uri="{FF2B5EF4-FFF2-40B4-BE49-F238E27FC236}">
                <a16:creationId xmlns:a16="http://schemas.microsoft.com/office/drawing/2014/main" id="{03013DCE-81E1-8743-B2D2-06CC0B11ED8C}"/>
              </a:ext>
            </a:extLst>
          </p:cNvPr>
          <p:cNvSpPr>
            <a:spLocks/>
          </p:cNvSpPr>
          <p:nvPr/>
        </p:nvSpPr>
        <p:spPr bwMode="gray">
          <a:xfrm>
            <a:off x="8735181" y="3133838"/>
            <a:ext cx="3217" cy="3073"/>
          </a:xfrm>
          <a:custGeom>
            <a:avLst/>
            <a:gdLst/>
            <a:ahLst/>
            <a:cxnLst>
              <a:cxn ang="0">
                <a:pos x="0" y="0"/>
              </a:cxn>
              <a:cxn ang="0">
                <a:pos x="0" y="0"/>
              </a:cxn>
              <a:cxn ang="0">
                <a:pos x="0" y="2"/>
              </a:cxn>
              <a:cxn ang="0">
                <a:pos x="2" y="2"/>
              </a:cxn>
              <a:cxn ang="0">
                <a:pos x="2" y="0"/>
              </a:cxn>
              <a:cxn ang="0">
                <a:pos x="0" y="0"/>
              </a:cxn>
              <a:cxn ang="0">
                <a:pos x="0" y="0"/>
              </a:cxn>
            </a:cxnLst>
            <a:rect l="0" t="0" r="r" b="b"/>
            <a:pathLst>
              <a:path w="2" h="2">
                <a:moveTo>
                  <a:pt x="0" y="0"/>
                </a:moveTo>
                <a:lnTo>
                  <a:pt x="0" y="0"/>
                </a:lnTo>
                <a:lnTo>
                  <a:pt x="0" y="2"/>
                </a:lnTo>
                <a:lnTo>
                  <a:pt x="2" y="2"/>
                </a:lnTo>
                <a:lnTo>
                  <a:pt x="2" y="0"/>
                </a:lnTo>
                <a:lnTo>
                  <a:pt x="0" y="0"/>
                </a:lnTo>
                <a:lnTo>
                  <a:pt x="0" y="0"/>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23" name="Freeform 54">
            <a:extLst>
              <a:ext uri="{FF2B5EF4-FFF2-40B4-BE49-F238E27FC236}">
                <a16:creationId xmlns:a16="http://schemas.microsoft.com/office/drawing/2014/main" id="{DEDB4E94-11D5-B14D-9EFB-FCAE1977830F}"/>
              </a:ext>
            </a:extLst>
          </p:cNvPr>
          <p:cNvSpPr>
            <a:spLocks/>
          </p:cNvSpPr>
          <p:nvPr/>
        </p:nvSpPr>
        <p:spPr bwMode="gray">
          <a:xfrm>
            <a:off x="8735181" y="3133838"/>
            <a:ext cx="3217" cy="3073"/>
          </a:xfrm>
          <a:custGeom>
            <a:avLst/>
            <a:gdLst/>
            <a:ahLst/>
            <a:cxnLst>
              <a:cxn ang="0">
                <a:pos x="0" y="0"/>
              </a:cxn>
              <a:cxn ang="0">
                <a:pos x="0" y="0"/>
              </a:cxn>
              <a:cxn ang="0">
                <a:pos x="0" y="2"/>
              </a:cxn>
              <a:cxn ang="0">
                <a:pos x="2" y="2"/>
              </a:cxn>
              <a:cxn ang="0">
                <a:pos x="2" y="0"/>
              </a:cxn>
              <a:cxn ang="0">
                <a:pos x="0" y="0"/>
              </a:cxn>
              <a:cxn ang="0">
                <a:pos x="0" y="0"/>
              </a:cxn>
            </a:cxnLst>
            <a:rect l="0" t="0" r="r" b="b"/>
            <a:pathLst>
              <a:path w="2" h="2">
                <a:moveTo>
                  <a:pt x="0" y="0"/>
                </a:moveTo>
                <a:lnTo>
                  <a:pt x="0" y="0"/>
                </a:lnTo>
                <a:lnTo>
                  <a:pt x="0" y="2"/>
                </a:lnTo>
                <a:lnTo>
                  <a:pt x="2" y="2"/>
                </a:lnTo>
                <a:lnTo>
                  <a:pt x="2" y="0"/>
                </a:lnTo>
                <a:lnTo>
                  <a:pt x="0" y="0"/>
                </a:lnTo>
                <a:lnTo>
                  <a:pt x="0" y="0"/>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24" name="Freeform 75">
            <a:extLst>
              <a:ext uri="{FF2B5EF4-FFF2-40B4-BE49-F238E27FC236}">
                <a16:creationId xmlns:a16="http://schemas.microsoft.com/office/drawing/2014/main" id="{A8AE99B8-500F-6B49-9202-BF63B5E9CC71}"/>
              </a:ext>
            </a:extLst>
          </p:cNvPr>
          <p:cNvSpPr>
            <a:spLocks/>
          </p:cNvSpPr>
          <p:nvPr/>
        </p:nvSpPr>
        <p:spPr bwMode="gray">
          <a:xfrm>
            <a:off x="6425255" y="3312068"/>
            <a:ext cx="234853" cy="170547"/>
          </a:xfrm>
          <a:custGeom>
            <a:avLst/>
            <a:gdLst/>
            <a:ahLst/>
            <a:cxnLst>
              <a:cxn ang="0">
                <a:pos x="146" y="73"/>
              </a:cxn>
              <a:cxn ang="0">
                <a:pos x="138" y="73"/>
              </a:cxn>
              <a:cxn ang="0">
                <a:pos x="136" y="77"/>
              </a:cxn>
              <a:cxn ang="0">
                <a:pos x="130" y="73"/>
              </a:cxn>
              <a:cxn ang="0">
                <a:pos x="124" y="71"/>
              </a:cxn>
              <a:cxn ang="0">
                <a:pos x="120" y="67"/>
              </a:cxn>
              <a:cxn ang="0">
                <a:pos x="120" y="62"/>
              </a:cxn>
              <a:cxn ang="0">
                <a:pos x="120" y="52"/>
              </a:cxn>
              <a:cxn ang="0">
                <a:pos x="124" y="48"/>
              </a:cxn>
              <a:cxn ang="0">
                <a:pos x="120" y="42"/>
              </a:cxn>
              <a:cxn ang="0">
                <a:pos x="120" y="38"/>
              </a:cxn>
              <a:cxn ang="0">
                <a:pos x="118" y="30"/>
              </a:cxn>
              <a:cxn ang="0">
                <a:pos x="108" y="18"/>
              </a:cxn>
              <a:cxn ang="0">
                <a:pos x="100" y="2"/>
              </a:cxn>
              <a:cxn ang="0">
                <a:pos x="93" y="0"/>
              </a:cxn>
              <a:cxn ang="0">
                <a:pos x="87" y="8"/>
              </a:cxn>
              <a:cxn ang="0">
                <a:pos x="79" y="10"/>
              </a:cxn>
              <a:cxn ang="0">
                <a:pos x="73" y="14"/>
              </a:cxn>
              <a:cxn ang="0">
                <a:pos x="65" y="12"/>
              </a:cxn>
              <a:cxn ang="0">
                <a:pos x="55" y="10"/>
              </a:cxn>
              <a:cxn ang="0">
                <a:pos x="43" y="8"/>
              </a:cxn>
              <a:cxn ang="0">
                <a:pos x="39" y="2"/>
              </a:cxn>
              <a:cxn ang="0">
                <a:pos x="33" y="22"/>
              </a:cxn>
              <a:cxn ang="0">
                <a:pos x="24" y="32"/>
              </a:cxn>
              <a:cxn ang="0">
                <a:pos x="22" y="50"/>
              </a:cxn>
              <a:cxn ang="0">
                <a:pos x="14" y="62"/>
              </a:cxn>
              <a:cxn ang="0">
                <a:pos x="6" y="67"/>
              </a:cxn>
              <a:cxn ang="0">
                <a:pos x="6" y="71"/>
              </a:cxn>
              <a:cxn ang="0">
                <a:pos x="12" y="79"/>
              </a:cxn>
              <a:cxn ang="0">
                <a:pos x="14" y="83"/>
              </a:cxn>
              <a:cxn ang="0">
                <a:pos x="18" y="89"/>
              </a:cxn>
              <a:cxn ang="0">
                <a:pos x="24" y="89"/>
              </a:cxn>
              <a:cxn ang="0">
                <a:pos x="26" y="83"/>
              </a:cxn>
              <a:cxn ang="0">
                <a:pos x="35" y="89"/>
              </a:cxn>
              <a:cxn ang="0">
                <a:pos x="35" y="91"/>
              </a:cxn>
              <a:cxn ang="0">
                <a:pos x="31" y="93"/>
              </a:cxn>
              <a:cxn ang="0">
                <a:pos x="39" y="101"/>
              </a:cxn>
              <a:cxn ang="0">
                <a:pos x="45" y="103"/>
              </a:cxn>
              <a:cxn ang="0">
                <a:pos x="49" y="107"/>
              </a:cxn>
              <a:cxn ang="0">
                <a:pos x="45" y="111"/>
              </a:cxn>
              <a:cxn ang="0">
                <a:pos x="53" y="111"/>
              </a:cxn>
              <a:cxn ang="0">
                <a:pos x="61" y="109"/>
              </a:cxn>
              <a:cxn ang="0">
                <a:pos x="71" y="111"/>
              </a:cxn>
              <a:cxn ang="0">
                <a:pos x="83" y="109"/>
              </a:cxn>
              <a:cxn ang="0">
                <a:pos x="93" y="101"/>
              </a:cxn>
              <a:cxn ang="0">
                <a:pos x="102" y="103"/>
              </a:cxn>
              <a:cxn ang="0">
                <a:pos x="110" y="103"/>
              </a:cxn>
              <a:cxn ang="0">
                <a:pos x="120" y="101"/>
              </a:cxn>
              <a:cxn ang="0">
                <a:pos x="134" y="103"/>
              </a:cxn>
              <a:cxn ang="0">
                <a:pos x="134" y="99"/>
              </a:cxn>
              <a:cxn ang="0">
                <a:pos x="136" y="93"/>
              </a:cxn>
              <a:cxn ang="0">
                <a:pos x="142" y="93"/>
              </a:cxn>
              <a:cxn ang="0">
                <a:pos x="144" y="89"/>
              </a:cxn>
              <a:cxn ang="0">
                <a:pos x="146" y="79"/>
              </a:cxn>
              <a:cxn ang="0">
                <a:pos x="144" y="77"/>
              </a:cxn>
              <a:cxn ang="0">
                <a:pos x="146" y="73"/>
              </a:cxn>
            </a:cxnLst>
            <a:rect l="0" t="0" r="r" b="b"/>
            <a:pathLst>
              <a:path w="146" h="111">
                <a:moveTo>
                  <a:pt x="146" y="73"/>
                </a:moveTo>
                <a:lnTo>
                  <a:pt x="146" y="73"/>
                </a:lnTo>
                <a:lnTo>
                  <a:pt x="144" y="73"/>
                </a:lnTo>
                <a:lnTo>
                  <a:pt x="138" y="73"/>
                </a:lnTo>
                <a:lnTo>
                  <a:pt x="136" y="73"/>
                </a:lnTo>
                <a:lnTo>
                  <a:pt x="136" y="77"/>
                </a:lnTo>
                <a:lnTo>
                  <a:pt x="134" y="77"/>
                </a:lnTo>
                <a:lnTo>
                  <a:pt x="130" y="73"/>
                </a:lnTo>
                <a:lnTo>
                  <a:pt x="128" y="73"/>
                </a:lnTo>
                <a:lnTo>
                  <a:pt x="124" y="71"/>
                </a:lnTo>
                <a:lnTo>
                  <a:pt x="120" y="69"/>
                </a:lnTo>
                <a:lnTo>
                  <a:pt x="120" y="67"/>
                </a:lnTo>
                <a:lnTo>
                  <a:pt x="124" y="64"/>
                </a:lnTo>
                <a:lnTo>
                  <a:pt x="120" y="62"/>
                </a:lnTo>
                <a:lnTo>
                  <a:pt x="120" y="60"/>
                </a:lnTo>
                <a:lnTo>
                  <a:pt x="120" y="52"/>
                </a:lnTo>
                <a:lnTo>
                  <a:pt x="120" y="50"/>
                </a:lnTo>
                <a:lnTo>
                  <a:pt x="124" y="48"/>
                </a:lnTo>
                <a:lnTo>
                  <a:pt x="120" y="44"/>
                </a:lnTo>
                <a:lnTo>
                  <a:pt x="120" y="42"/>
                </a:lnTo>
                <a:lnTo>
                  <a:pt x="120" y="40"/>
                </a:lnTo>
                <a:lnTo>
                  <a:pt x="120" y="38"/>
                </a:lnTo>
                <a:lnTo>
                  <a:pt x="120" y="34"/>
                </a:lnTo>
                <a:lnTo>
                  <a:pt x="118" y="30"/>
                </a:lnTo>
                <a:lnTo>
                  <a:pt x="114" y="22"/>
                </a:lnTo>
                <a:lnTo>
                  <a:pt x="108" y="18"/>
                </a:lnTo>
                <a:lnTo>
                  <a:pt x="108" y="12"/>
                </a:lnTo>
                <a:lnTo>
                  <a:pt x="100" y="2"/>
                </a:lnTo>
                <a:lnTo>
                  <a:pt x="96" y="0"/>
                </a:lnTo>
                <a:lnTo>
                  <a:pt x="93" y="0"/>
                </a:lnTo>
                <a:lnTo>
                  <a:pt x="89" y="4"/>
                </a:lnTo>
                <a:lnTo>
                  <a:pt x="87" y="8"/>
                </a:lnTo>
                <a:lnTo>
                  <a:pt x="81" y="10"/>
                </a:lnTo>
                <a:lnTo>
                  <a:pt x="79" y="10"/>
                </a:lnTo>
                <a:lnTo>
                  <a:pt x="79" y="12"/>
                </a:lnTo>
                <a:lnTo>
                  <a:pt x="73" y="14"/>
                </a:lnTo>
                <a:lnTo>
                  <a:pt x="69" y="18"/>
                </a:lnTo>
                <a:lnTo>
                  <a:pt x="65" y="12"/>
                </a:lnTo>
                <a:lnTo>
                  <a:pt x="61" y="10"/>
                </a:lnTo>
                <a:lnTo>
                  <a:pt x="55" y="10"/>
                </a:lnTo>
                <a:lnTo>
                  <a:pt x="49" y="10"/>
                </a:lnTo>
                <a:lnTo>
                  <a:pt x="43" y="8"/>
                </a:lnTo>
                <a:lnTo>
                  <a:pt x="41" y="2"/>
                </a:lnTo>
                <a:lnTo>
                  <a:pt x="39" y="2"/>
                </a:lnTo>
                <a:lnTo>
                  <a:pt x="35" y="18"/>
                </a:lnTo>
                <a:lnTo>
                  <a:pt x="33" y="22"/>
                </a:lnTo>
                <a:lnTo>
                  <a:pt x="26" y="28"/>
                </a:lnTo>
                <a:lnTo>
                  <a:pt x="24" y="32"/>
                </a:lnTo>
                <a:lnTo>
                  <a:pt x="22" y="40"/>
                </a:lnTo>
                <a:lnTo>
                  <a:pt x="22" y="50"/>
                </a:lnTo>
                <a:lnTo>
                  <a:pt x="18" y="58"/>
                </a:lnTo>
                <a:lnTo>
                  <a:pt x="14" y="62"/>
                </a:lnTo>
                <a:lnTo>
                  <a:pt x="12" y="64"/>
                </a:lnTo>
                <a:lnTo>
                  <a:pt x="6" y="67"/>
                </a:lnTo>
                <a:lnTo>
                  <a:pt x="0" y="67"/>
                </a:lnTo>
                <a:lnTo>
                  <a:pt x="6" y="71"/>
                </a:lnTo>
                <a:lnTo>
                  <a:pt x="8" y="73"/>
                </a:lnTo>
                <a:lnTo>
                  <a:pt x="12" y="79"/>
                </a:lnTo>
                <a:lnTo>
                  <a:pt x="8" y="83"/>
                </a:lnTo>
                <a:lnTo>
                  <a:pt x="14" y="83"/>
                </a:lnTo>
                <a:lnTo>
                  <a:pt x="16" y="83"/>
                </a:lnTo>
                <a:lnTo>
                  <a:pt x="18" y="89"/>
                </a:lnTo>
                <a:lnTo>
                  <a:pt x="22" y="91"/>
                </a:lnTo>
                <a:lnTo>
                  <a:pt x="24" y="89"/>
                </a:lnTo>
                <a:lnTo>
                  <a:pt x="26" y="87"/>
                </a:lnTo>
                <a:lnTo>
                  <a:pt x="26" y="83"/>
                </a:lnTo>
                <a:lnTo>
                  <a:pt x="31" y="83"/>
                </a:lnTo>
                <a:lnTo>
                  <a:pt x="35" y="89"/>
                </a:lnTo>
                <a:lnTo>
                  <a:pt x="39" y="91"/>
                </a:lnTo>
                <a:lnTo>
                  <a:pt x="35" y="91"/>
                </a:lnTo>
                <a:lnTo>
                  <a:pt x="31" y="91"/>
                </a:lnTo>
                <a:lnTo>
                  <a:pt x="31" y="93"/>
                </a:lnTo>
                <a:lnTo>
                  <a:pt x="33" y="99"/>
                </a:lnTo>
                <a:lnTo>
                  <a:pt x="39" y="101"/>
                </a:lnTo>
                <a:lnTo>
                  <a:pt x="41" y="101"/>
                </a:lnTo>
                <a:lnTo>
                  <a:pt x="45" y="103"/>
                </a:lnTo>
                <a:lnTo>
                  <a:pt x="49" y="103"/>
                </a:lnTo>
                <a:lnTo>
                  <a:pt x="49" y="107"/>
                </a:lnTo>
                <a:lnTo>
                  <a:pt x="45" y="109"/>
                </a:lnTo>
                <a:lnTo>
                  <a:pt x="45" y="111"/>
                </a:lnTo>
                <a:lnTo>
                  <a:pt x="49" y="111"/>
                </a:lnTo>
                <a:lnTo>
                  <a:pt x="53" y="111"/>
                </a:lnTo>
                <a:lnTo>
                  <a:pt x="59" y="111"/>
                </a:lnTo>
                <a:lnTo>
                  <a:pt x="61" y="109"/>
                </a:lnTo>
                <a:lnTo>
                  <a:pt x="63" y="111"/>
                </a:lnTo>
                <a:lnTo>
                  <a:pt x="71" y="111"/>
                </a:lnTo>
                <a:lnTo>
                  <a:pt x="79" y="111"/>
                </a:lnTo>
                <a:lnTo>
                  <a:pt x="83" y="109"/>
                </a:lnTo>
                <a:lnTo>
                  <a:pt x="89" y="107"/>
                </a:lnTo>
                <a:lnTo>
                  <a:pt x="93" y="101"/>
                </a:lnTo>
                <a:lnTo>
                  <a:pt x="98" y="101"/>
                </a:lnTo>
                <a:lnTo>
                  <a:pt x="102" y="103"/>
                </a:lnTo>
                <a:lnTo>
                  <a:pt x="106" y="107"/>
                </a:lnTo>
                <a:lnTo>
                  <a:pt x="110" y="103"/>
                </a:lnTo>
                <a:lnTo>
                  <a:pt x="116" y="101"/>
                </a:lnTo>
                <a:lnTo>
                  <a:pt x="120" y="101"/>
                </a:lnTo>
                <a:lnTo>
                  <a:pt x="128" y="107"/>
                </a:lnTo>
                <a:lnTo>
                  <a:pt x="134" y="103"/>
                </a:lnTo>
                <a:lnTo>
                  <a:pt x="134" y="101"/>
                </a:lnTo>
                <a:lnTo>
                  <a:pt x="134" y="99"/>
                </a:lnTo>
                <a:lnTo>
                  <a:pt x="134" y="97"/>
                </a:lnTo>
                <a:lnTo>
                  <a:pt x="136" y="93"/>
                </a:lnTo>
                <a:lnTo>
                  <a:pt x="142" y="97"/>
                </a:lnTo>
                <a:lnTo>
                  <a:pt x="142" y="93"/>
                </a:lnTo>
                <a:lnTo>
                  <a:pt x="144" y="93"/>
                </a:lnTo>
                <a:lnTo>
                  <a:pt x="144" y="89"/>
                </a:lnTo>
                <a:lnTo>
                  <a:pt x="144" y="81"/>
                </a:lnTo>
                <a:lnTo>
                  <a:pt x="146" y="79"/>
                </a:lnTo>
                <a:lnTo>
                  <a:pt x="144" y="79"/>
                </a:lnTo>
                <a:lnTo>
                  <a:pt x="144" y="77"/>
                </a:lnTo>
                <a:lnTo>
                  <a:pt x="146" y="77"/>
                </a:lnTo>
                <a:lnTo>
                  <a:pt x="146" y="73"/>
                </a:lnTo>
                <a:lnTo>
                  <a:pt x="146" y="73"/>
                </a:lnTo>
                <a:close/>
              </a:path>
            </a:pathLst>
          </a:custGeom>
          <a:solidFill>
            <a:schemeClr val="tx1"/>
          </a:solidFill>
          <a:ln w="2" cap="flat">
            <a:solidFill>
              <a:schemeClr val="tx1"/>
            </a:solidFill>
            <a:prstDash val="solid"/>
            <a:miter lim="800000"/>
            <a:headEnd/>
            <a:tailEnd/>
          </a:ln>
        </p:spPr>
        <p:txBody>
          <a:bodyPr/>
          <a:lstStyle/>
          <a:p>
            <a:pPr defTabSz="914054">
              <a:defRPr/>
            </a:pPr>
            <a:endParaRPr lang="en-GB" dirty="0">
              <a:solidFill>
                <a:prstClr val="black"/>
              </a:solidFill>
            </a:endParaRPr>
          </a:p>
        </p:txBody>
      </p:sp>
      <p:sp>
        <p:nvSpPr>
          <p:cNvPr id="25" name="Freeform 76">
            <a:extLst>
              <a:ext uri="{FF2B5EF4-FFF2-40B4-BE49-F238E27FC236}">
                <a16:creationId xmlns:a16="http://schemas.microsoft.com/office/drawing/2014/main" id="{5FFE9F74-609E-BF4F-A4FB-7E9374C61115}"/>
              </a:ext>
            </a:extLst>
          </p:cNvPr>
          <p:cNvSpPr>
            <a:spLocks/>
          </p:cNvSpPr>
          <p:nvPr/>
        </p:nvSpPr>
        <p:spPr bwMode="gray">
          <a:xfrm>
            <a:off x="7213460" y="4097198"/>
            <a:ext cx="25737" cy="32266"/>
          </a:xfrm>
          <a:custGeom>
            <a:avLst/>
            <a:gdLst/>
            <a:ahLst/>
            <a:cxnLst>
              <a:cxn ang="0">
                <a:pos x="0" y="16"/>
              </a:cxn>
              <a:cxn ang="0">
                <a:pos x="0" y="16"/>
              </a:cxn>
              <a:cxn ang="0">
                <a:pos x="0" y="12"/>
              </a:cxn>
              <a:cxn ang="0">
                <a:pos x="8" y="8"/>
              </a:cxn>
              <a:cxn ang="0">
                <a:pos x="10" y="0"/>
              </a:cxn>
              <a:cxn ang="0">
                <a:pos x="14" y="0"/>
              </a:cxn>
              <a:cxn ang="0">
                <a:pos x="16" y="10"/>
              </a:cxn>
              <a:cxn ang="0">
                <a:pos x="16" y="21"/>
              </a:cxn>
              <a:cxn ang="0">
                <a:pos x="8" y="19"/>
              </a:cxn>
              <a:cxn ang="0">
                <a:pos x="0" y="16"/>
              </a:cxn>
              <a:cxn ang="0">
                <a:pos x="0" y="16"/>
              </a:cxn>
            </a:cxnLst>
            <a:rect l="0" t="0" r="r" b="b"/>
            <a:pathLst>
              <a:path w="16" h="21">
                <a:moveTo>
                  <a:pt x="0" y="16"/>
                </a:moveTo>
                <a:lnTo>
                  <a:pt x="0" y="16"/>
                </a:lnTo>
                <a:lnTo>
                  <a:pt x="0" y="12"/>
                </a:lnTo>
                <a:lnTo>
                  <a:pt x="8" y="8"/>
                </a:lnTo>
                <a:lnTo>
                  <a:pt x="10" y="0"/>
                </a:lnTo>
                <a:lnTo>
                  <a:pt x="14" y="0"/>
                </a:lnTo>
                <a:lnTo>
                  <a:pt x="16" y="10"/>
                </a:lnTo>
                <a:lnTo>
                  <a:pt x="16" y="21"/>
                </a:lnTo>
                <a:lnTo>
                  <a:pt x="8" y="19"/>
                </a:lnTo>
                <a:lnTo>
                  <a:pt x="0" y="16"/>
                </a:lnTo>
                <a:lnTo>
                  <a:pt x="0" y="16"/>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26" name="Freeform 77">
            <a:extLst>
              <a:ext uri="{FF2B5EF4-FFF2-40B4-BE49-F238E27FC236}">
                <a16:creationId xmlns:a16="http://schemas.microsoft.com/office/drawing/2014/main" id="{A2EDF781-7B92-C64C-A6CB-E5FE9711C8ED}"/>
              </a:ext>
            </a:extLst>
          </p:cNvPr>
          <p:cNvSpPr>
            <a:spLocks/>
          </p:cNvSpPr>
          <p:nvPr/>
        </p:nvSpPr>
        <p:spPr bwMode="gray">
          <a:xfrm>
            <a:off x="7213460" y="4097198"/>
            <a:ext cx="25737" cy="32266"/>
          </a:xfrm>
          <a:custGeom>
            <a:avLst/>
            <a:gdLst/>
            <a:ahLst/>
            <a:cxnLst>
              <a:cxn ang="0">
                <a:pos x="0" y="16"/>
              </a:cxn>
              <a:cxn ang="0">
                <a:pos x="0" y="16"/>
              </a:cxn>
              <a:cxn ang="0">
                <a:pos x="0" y="12"/>
              </a:cxn>
              <a:cxn ang="0">
                <a:pos x="8" y="8"/>
              </a:cxn>
              <a:cxn ang="0">
                <a:pos x="10" y="0"/>
              </a:cxn>
              <a:cxn ang="0">
                <a:pos x="14" y="0"/>
              </a:cxn>
              <a:cxn ang="0">
                <a:pos x="16" y="10"/>
              </a:cxn>
              <a:cxn ang="0">
                <a:pos x="16" y="21"/>
              </a:cxn>
              <a:cxn ang="0">
                <a:pos x="8" y="19"/>
              </a:cxn>
              <a:cxn ang="0">
                <a:pos x="0" y="16"/>
              </a:cxn>
              <a:cxn ang="0">
                <a:pos x="0" y="16"/>
              </a:cxn>
            </a:cxnLst>
            <a:rect l="0" t="0" r="r" b="b"/>
            <a:pathLst>
              <a:path w="16" h="21">
                <a:moveTo>
                  <a:pt x="0" y="16"/>
                </a:moveTo>
                <a:lnTo>
                  <a:pt x="0" y="16"/>
                </a:lnTo>
                <a:lnTo>
                  <a:pt x="0" y="12"/>
                </a:lnTo>
                <a:lnTo>
                  <a:pt x="8" y="8"/>
                </a:lnTo>
                <a:lnTo>
                  <a:pt x="10" y="0"/>
                </a:lnTo>
                <a:lnTo>
                  <a:pt x="14" y="0"/>
                </a:lnTo>
                <a:lnTo>
                  <a:pt x="16" y="10"/>
                </a:lnTo>
                <a:lnTo>
                  <a:pt x="16" y="21"/>
                </a:lnTo>
                <a:lnTo>
                  <a:pt x="8" y="19"/>
                </a:lnTo>
                <a:lnTo>
                  <a:pt x="0" y="16"/>
                </a:lnTo>
                <a:lnTo>
                  <a:pt x="0" y="16"/>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27" name="Freeform 78">
            <a:extLst>
              <a:ext uri="{FF2B5EF4-FFF2-40B4-BE49-F238E27FC236}">
                <a16:creationId xmlns:a16="http://schemas.microsoft.com/office/drawing/2014/main" id="{461ECFE8-2C8A-0647-8F0F-6DE176D0896D}"/>
              </a:ext>
            </a:extLst>
          </p:cNvPr>
          <p:cNvSpPr>
            <a:spLocks/>
          </p:cNvSpPr>
          <p:nvPr/>
        </p:nvSpPr>
        <p:spPr bwMode="gray">
          <a:xfrm>
            <a:off x="6238659" y="3070843"/>
            <a:ext cx="291154" cy="230470"/>
          </a:xfrm>
          <a:custGeom>
            <a:avLst/>
            <a:gdLst/>
            <a:ahLst/>
            <a:cxnLst>
              <a:cxn ang="0">
                <a:pos x="92" y="12"/>
              </a:cxn>
              <a:cxn ang="0">
                <a:pos x="90" y="6"/>
              </a:cxn>
              <a:cxn ang="0">
                <a:pos x="82" y="10"/>
              </a:cxn>
              <a:cxn ang="0">
                <a:pos x="75" y="10"/>
              </a:cxn>
              <a:cxn ang="0">
                <a:pos x="73" y="4"/>
              </a:cxn>
              <a:cxn ang="0">
                <a:pos x="77" y="4"/>
              </a:cxn>
              <a:cxn ang="0">
                <a:pos x="75" y="2"/>
              </a:cxn>
              <a:cxn ang="0">
                <a:pos x="55" y="4"/>
              </a:cxn>
              <a:cxn ang="0">
                <a:pos x="43" y="10"/>
              </a:cxn>
              <a:cxn ang="0">
                <a:pos x="35" y="14"/>
              </a:cxn>
              <a:cxn ang="0">
                <a:pos x="29" y="14"/>
              </a:cxn>
              <a:cxn ang="0">
                <a:pos x="10" y="20"/>
              </a:cxn>
              <a:cxn ang="0">
                <a:pos x="2" y="25"/>
              </a:cxn>
              <a:cxn ang="0">
                <a:pos x="0" y="41"/>
              </a:cxn>
              <a:cxn ang="0">
                <a:pos x="6" y="49"/>
              </a:cxn>
              <a:cxn ang="0">
                <a:pos x="6" y="67"/>
              </a:cxn>
              <a:cxn ang="0">
                <a:pos x="8" y="92"/>
              </a:cxn>
              <a:cxn ang="0">
                <a:pos x="23" y="96"/>
              </a:cxn>
              <a:cxn ang="0">
                <a:pos x="25" y="100"/>
              </a:cxn>
              <a:cxn ang="0">
                <a:pos x="29" y="100"/>
              </a:cxn>
              <a:cxn ang="0">
                <a:pos x="35" y="102"/>
              </a:cxn>
              <a:cxn ang="0">
                <a:pos x="47" y="110"/>
              </a:cxn>
              <a:cxn ang="0">
                <a:pos x="55" y="110"/>
              </a:cxn>
              <a:cxn ang="0">
                <a:pos x="61" y="116"/>
              </a:cxn>
              <a:cxn ang="0">
                <a:pos x="63" y="118"/>
              </a:cxn>
              <a:cxn ang="0">
                <a:pos x="67" y="128"/>
              </a:cxn>
              <a:cxn ang="0">
                <a:pos x="80" y="126"/>
              </a:cxn>
              <a:cxn ang="0">
                <a:pos x="92" y="132"/>
              </a:cxn>
              <a:cxn ang="0">
                <a:pos x="102" y="136"/>
              </a:cxn>
              <a:cxn ang="0">
                <a:pos x="108" y="130"/>
              </a:cxn>
              <a:cxn ang="0">
                <a:pos x="116" y="128"/>
              </a:cxn>
              <a:cxn ang="0">
                <a:pos x="126" y="122"/>
              </a:cxn>
              <a:cxn ang="0">
                <a:pos x="132" y="120"/>
              </a:cxn>
              <a:cxn ang="0">
                <a:pos x="143" y="128"/>
              </a:cxn>
              <a:cxn ang="0">
                <a:pos x="147" y="130"/>
              </a:cxn>
              <a:cxn ang="0">
                <a:pos x="155" y="138"/>
              </a:cxn>
              <a:cxn ang="0">
                <a:pos x="159" y="148"/>
              </a:cxn>
              <a:cxn ang="0">
                <a:pos x="167" y="148"/>
              </a:cxn>
              <a:cxn ang="0">
                <a:pos x="173" y="142"/>
              </a:cxn>
              <a:cxn ang="0">
                <a:pos x="169" y="132"/>
              </a:cxn>
              <a:cxn ang="0">
                <a:pos x="175" y="120"/>
              </a:cxn>
              <a:cxn ang="0">
                <a:pos x="177" y="106"/>
              </a:cxn>
              <a:cxn ang="0">
                <a:pos x="175" y="98"/>
              </a:cxn>
              <a:cxn ang="0">
                <a:pos x="177" y="87"/>
              </a:cxn>
              <a:cxn ang="0">
                <a:pos x="177" y="81"/>
              </a:cxn>
              <a:cxn ang="0">
                <a:pos x="175" y="71"/>
              </a:cxn>
              <a:cxn ang="0">
                <a:pos x="175" y="57"/>
              </a:cxn>
              <a:cxn ang="0">
                <a:pos x="181" y="43"/>
              </a:cxn>
              <a:cxn ang="0">
                <a:pos x="177" y="35"/>
              </a:cxn>
              <a:cxn ang="0">
                <a:pos x="175" y="25"/>
              </a:cxn>
              <a:cxn ang="0">
                <a:pos x="173" y="22"/>
              </a:cxn>
              <a:cxn ang="0">
                <a:pos x="149" y="20"/>
              </a:cxn>
              <a:cxn ang="0">
                <a:pos x="132" y="22"/>
              </a:cxn>
              <a:cxn ang="0">
                <a:pos x="110" y="20"/>
              </a:cxn>
              <a:cxn ang="0">
                <a:pos x="92" y="10"/>
              </a:cxn>
              <a:cxn ang="0">
                <a:pos x="92" y="12"/>
              </a:cxn>
            </a:cxnLst>
            <a:rect l="0" t="0" r="r" b="b"/>
            <a:pathLst>
              <a:path w="181" h="150">
                <a:moveTo>
                  <a:pt x="92" y="12"/>
                </a:moveTo>
                <a:lnTo>
                  <a:pt x="92" y="12"/>
                </a:lnTo>
                <a:lnTo>
                  <a:pt x="90" y="10"/>
                </a:lnTo>
                <a:lnTo>
                  <a:pt x="90" y="6"/>
                </a:lnTo>
                <a:lnTo>
                  <a:pt x="88" y="6"/>
                </a:lnTo>
                <a:lnTo>
                  <a:pt x="82" y="10"/>
                </a:lnTo>
                <a:lnTo>
                  <a:pt x="77" y="12"/>
                </a:lnTo>
                <a:lnTo>
                  <a:pt x="75" y="10"/>
                </a:lnTo>
                <a:lnTo>
                  <a:pt x="73" y="10"/>
                </a:lnTo>
                <a:lnTo>
                  <a:pt x="73" y="4"/>
                </a:lnTo>
                <a:lnTo>
                  <a:pt x="75" y="6"/>
                </a:lnTo>
                <a:lnTo>
                  <a:pt x="77" y="4"/>
                </a:lnTo>
                <a:lnTo>
                  <a:pt x="77" y="2"/>
                </a:lnTo>
                <a:lnTo>
                  <a:pt x="75" y="2"/>
                </a:lnTo>
                <a:lnTo>
                  <a:pt x="73" y="0"/>
                </a:lnTo>
                <a:lnTo>
                  <a:pt x="55" y="4"/>
                </a:lnTo>
                <a:lnTo>
                  <a:pt x="51" y="10"/>
                </a:lnTo>
                <a:lnTo>
                  <a:pt x="43" y="10"/>
                </a:lnTo>
                <a:lnTo>
                  <a:pt x="39" y="12"/>
                </a:lnTo>
                <a:lnTo>
                  <a:pt x="35" y="14"/>
                </a:lnTo>
                <a:lnTo>
                  <a:pt x="33" y="14"/>
                </a:lnTo>
                <a:lnTo>
                  <a:pt x="29" y="14"/>
                </a:lnTo>
                <a:lnTo>
                  <a:pt x="27" y="16"/>
                </a:lnTo>
                <a:lnTo>
                  <a:pt x="10" y="20"/>
                </a:lnTo>
                <a:lnTo>
                  <a:pt x="2" y="20"/>
                </a:lnTo>
                <a:lnTo>
                  <a:pt x="2" y="25"/>
                </a:lnTo>
                <a:lnTo>
                  <a:pt x="0" y="39"/>
                </a:lnTo>
                <a:lnTo>
                  <a:pt x="0" y="41"/>
                </a:lnTo>
                <a:lnTo>
                  <a:pt x="2" y="45"/>
                </a:lnTo>
                <a:lnTo>
                  <a:pt x="6" y="49"/>
                </a:lnTo>
                <a:lnTo>
                  <a:pt x="2" y="61"/>
                </a:lnTo>
                <a:lnTo>
                  <a:pt x="6" y="67"/>
                </a:lnTo>
                <a:lnTo>
                  <a:pt x="6" y="71"/>
                </a:lnTo>
                <a:lnTo>
                  <a:pt x="8" y="92"/>
                </a:lnTo>
                <a:lnTo>
                  <a:pt x="11" y="96"/>
                </a:lnTo>
                <a:lnTo>
                  <a:pt x="23" y="96"/>
                </a:lnTo>
                <a:lnTo>
                  <a:pt x="25" y="98"/>
                </a:lnTo>
                <a:lnTo>
                  <a:pt x="25" y="100"/>
                </a:lnTo>
                <a:lnTo>
                  <a:pt x="27" y="100"/>
                </a:lnTo>
                <a:lnTo>
                  <a:pt x="29" y="100"/>
                </a:lnTo>
                <a:lnTo>
                  <a:pt x="33" y="100"/>
                </a:lnTo>
                <a:lnTo>
                  <a:pt x="35" y="102"/>
                </a:lnTo>
                <a:lnTo>
                  <a:pt x="39" y="108"/>
                </a:lnTo>
                <a:lnTo>
                  <a:pt x="47" y="110"/>
                </a:lnTo>
                <a:lnTo>
                  <a:pt x="53" y="110"/>
                </a:lnTo>
                <a:lnTo>
                  <a:pt x="55" y="110"/>
                </a:lnTo>
                <a:lnTo>
                  <a:pt x="57" y="112"/>
                </a:lnTo>
                <a:lnTo>
                  <a:pt x="61" y="116"/>
                </a:lnTo>
                <a:lnTo>
                  <a:pt x="61" y="118"/>
                </a:lnTo>
                <a:lnTo>
                  <a:pt x="63" y="118"/>
                </a:lnTo>
                <a:lnTo>
                  <a:pt x="65" y="120"/>
                </a:lnTo>
                <a:lnTo>
                  <a:pt x="67" y="128"/>
                </a:lnTo>
                <a:lnTo>
                  <a:pt x="75" y="128"/>
                </a:lnTo>
                <a:lnTo>
                  <a:pt x="80" y="126"/>
                </a:lnTo>
                <a:lnTo>
                  <a:pt x="84" y="128"/>
                </a:lnTo>
                <a:lnTo>
                  <a:pt x="92" y="132"/>
                </a:lnTo>
                <a:lnTo>
                  <a:pt x="100" y="136"/>
                </a:lnTo>
                <a:lnTo>
                  <a:pt x="102" y="136"/>
                </a:lnTo>
                <a:lnTo>
                  <a:pt x="104" y="132"/>
                </a:lnTo>
                <a:lnTo>
                  <a:pt x="108" y="130"/>
                </a:lnTo>
                <a:lnTo>
                  <a:pt x="110" y="130"/>
                </a:lnTo>
                <a:lnTo>
                  <a:pt x="116" y="128"/>
                </a:lnTo>
                <a:lnTo>
                  <a:pt x="120" y="126"/>
                </a:lnTo>
                <a:lnTo>
                  <a:pt x="126" y="122"/>
                </a:lnTo>
                <a:lnTo>
                  <a:pt x="128" y="120"/>
                </a:lnTo>
                <a:lnTo>
                  <a:pt x="132" y="120"/>
                </a:lnTo>
                <a:lnTo>
                  <a:pt x="138" y="126"/>
                </a:lnTo>
                <a:lnTo>
                  <a:pt x="143" y="128"/>
                </a:lnTo>
                <a:lnTo>
                  <a:pt x="145" y="128"/>
                </a:lnTo>
                <a:lnTo>
                  <a:pt x="147" y="130"/>
                </a:lnTo>
                <a:lnTo>
                  <a:pt x="153" y="136"/>
                </a:lnTo>
                <a:lnTo>
                  <a:pt x="155" y="138"/>
                </a:lnTo>
                <a:lnTo>
                  <a:pt x="155" y="142"/>
                </a:lnTo>
                <a:lnTo>
                  <a:pt x="159" y="148"/>
                </a:lnTo>
                <a:lnTo>
                  <a:pt x="163" y="150"/>
                </a:lnTo>
                <a:lnTo>
                  <a:pt x="167" y="148"/>
                </a:lnTo>
                <a:lnTo>
                  <a:pt x="173" y="146"/>
                </a:lnTo>
                <a:lnTo>
                  <a:pt x="173" y="142"/>
                </a:lnTo>
                <a:lnTo>
                  <a:pt x="169" y="138"/>
                </a:lnTo>
                <a:lnTo>
                  <a:pt x="169" y="132"/>
                </a:lnTo>
                <a:lnTo>
                  <a:pt x="169" y="130"/>
                </a:lnTo>
                <a:lnTo>
                  <a:pt x="175" y="120"/>
                </a:lnTo>
                <a:lnTo>
                  <a:pt x="181" y="110"/>
                </a:lnTo>
                <a:lnTo>
                  <a:pt x="177" y="106"/>
                </a:lnTo>
                <a:lnTo>
                  <a:pt x="175" y="100"/>
                </a:lnTo>
                <a:lnTo>
                  <a:pt x="175" y="98"/>
                </a:lnTo>
                <a:lnTo>
                  <a:pt x="175" y="92"/>
                </a:lnTo>
                <a:lnTo>
                  <a:pt x="177" y="87"/>
                </a:lnTo>
                <a:lnTo>
                  <a:pt x="177" y="83"/>
                </a:lnTo>
                <a:lnTo>
                  <a:pt x="177" y="81"/>
                </a:lnTo>
                <a:lnTo>
                  <a:pt x="175" y="73"/>
                </a:lnTo>
                <a:lnTo>
                  <a:pt x="175" y="71"/>
                </a:lnTo>
                <a:lnTo>
                  <a:pt x="177" y="69"/>
                </a:lnTo>
                <a:lnTo>
                  <a:pt x="175" y="57"/>
                </a:lnTo>
                <a:lnTo>
                  <a:pt x="181" y="49"/>
                </a:lnTo>
                <a:lnTo>
                  <a:pt x="181" y="43"/>
                </a:lnTo>
                <a:lnTo>
                  <a:pt x="181" y="41"/>
                </a:lnTo>
                <a:lnTo>
                  <a:pt x="177" y="35"/>
                </a:lnTo>
                <a:lnTo>
                  <a:pt x="175" y="31"/>
                </a:lnTo>
                <a:lnTo>
                  <a:pt x="175" y="25"/>
                </a:lnTo>
                <a:lnTo>
                  <a:pt x="175" y="24"/>
                </a:lnTo>
                <a:lnTo>
                  <a:pt x="173" y="22"/>
                </a:lnTo>
                <a:lnTo>
                  <a:pt x="159" y="20"/>
                </a:lnTo>
                <a:lnTo>
                  <a:pt x="149" y="20"/>
                </a:lnTo>
                <a:lnTo>
                  <a:pt x="143" y="22"/>
                </a:lnTo>
                <a:lnTo>
                  <a:pt x="132" y="22"/>
                </a:lnTo>
                <a:lnTo>
                  <a:pt x="126" y="22"/>
                </a:lnTo>
                <a:lnTo>
                  <a:pt x="110" y="20"/>
                </a:lnTo>
                <a:lnTo>
                  <a:pt x="98" y="14"/>
                </a:lnTo>
                <a:lnTo>
                  <a:pt x="92" y="10"/>
                </a:lnTo>
                <a:lnTo>
                  <a:pt x="92" y="12"/>
                </a:lnTo>
                <a:lnTo>
                  <a:pt x="92" y="12"/>
                </a:lnTo>
                <a:close/>
              </a:path>
            </a:pathLst>
          </a:custGeom>
          <a:solidFill>
            <a:schemeClr val="bg1">
              <a:lumMod val="85000"/>
            </a:schemeClr>
          </a:solidFill>
          <a:ln w="2" cap="flat">
            <a:solidFill>
              <a:schemeClr val="bg1">
                <a:lumMod val="85000"/>
              </a:schemeClr>
            </a:solidFill>
            <a:prstDash val="solid"/>
            <a:miter lim="800000"/>
            <a:headEnd/>
            <a:tailEnd/>
          </a:ln>
        </p:spPr>
        <p:txBody>
          <a:bodyPr/>
          <a:lstStyle/>
          <a:p>
            <a:pPr defTabSz="914054">
              <a:defRPr/>
            </a:pPr>
            <a:endParaRPr lang="en-GB" dirty="0">
              <a:solidFill>
                <a:prstClr val="black"/>
              </a:solidFill>
            </a:endParaRPr>
          </a:p>
        </p:txBody>
      </p:sp>
      <p:sp>
        <p:nvSpPr>
          <p:cNvPr id="28" name="Freeform 79">
            <a:extLst>
              <a:ext uri="{FF2B5EF4-FFF2-40B4-BE49-F238E27FC236}">
                <a16:creationId xmlns:a16="http://schemas.microsoft.com/office/drawing/2014/main" id="{BECDEE7B-4B3E-694E-9E2D-4A2C282BC60C}"/>
              </a:ext>
            </a:extLst>
          </p:cNvPr>
          <p:cNvSpPr>
            <a:spLocks noEditPoints="1"/>
          </p:cNvSpPr>
          <p:nvPr/>
        </p:nvSpPr>
        <p:spPr bwMode="gray">
          <a:xfrm>
            <a:off x="8992554" y="4335348"/>
            <a:ext cx="252548" cy="420990"/>
          </a:xfrm>
          <a:custGeom>
            <a:avLst/>
            <a:gdLst/>
            <a:ahLst/>
            <a:cxnLst>
              <a:cxn ang="0">
                <a:pos x="140" y="207"/>
              </a:cxn>
              <a:cxn ang="0">
                <a:pos x="120" y="213"/>
              </a:cxn>
              <a:cxn ang="0">
                <a:pos x="108" y="215"/>
              </a:cxn>
              <a:cxn ang="0">
                <a:pos x="96" y="215"/>
              </a:cxn>
              <a:cxn ang="0">
                <a:pos x="78" y="241"/>
              </a:cxn>
              <a:cxn ang="0">
                <a:pos x="92" y="233"/>
              </a:cxn>
              <a:cxn ang="0">
                <a:pos x="116" y="237"/>
              </a:cxn>
              <a:cxn ang="0">
                <a:pos x="112" y="255"/>
              </a:cxn>
              <a:cxn ang="0">
                <a:pos x="136" y="270"/>
              </a:cxn>
              <a:cxn ang="0">
                <a:pos x="140" y="253"/>
              </a:cxn>
              <a:cxn ang="0">
                <a:pos x="145" y="243"/>
              </a:cxn>
              <a:cxn ang="0">
                <a:pos x="157" y="223"/>
              </a:cxn>
              <a:cxn ang="0">
                <a:pos x="120" y="178"/>
              </a:cxn>
              <a:cxn ang="0">
                <a:pos x="128" y="188"/>
              </a:cxn>
              <a:cxn ang="0">
                <a:pos x="100" y="164"/>
              </a:cxn>
              <a:cxn ang="0">
                <a:pos x="88" y="188"/>
              </a:cxn>
              <a:cxn ang="0">
                <a:pos x="102" y="182"/>
              </a:cxn>
              <a:cxn ang="0">
                <a:pos x="100" y="164"/>
              </a:cxn>
              <a:cxn ang="0">
                <a:pos x="106" y="184"/>
              </a:cxn>
              <a:cxn ang="0">
                <a:pos x="110" y="178"/>
              </a:cxn>
              <a:cxn ang="0">
                <a:pos x="116" y="158"/>
              </a:cxn>
              <a:cxn ang="0">
                <a:pos x="31" y="172"/>
              </a:cxn>
              <a:cxn ang="0">
                <a:pos x="25" y="186"/>
              </a:cxn>
              <a:cxn ang="0">
                <a:pos x="10" y="203"/>
              </a:cxn>
              <a:cxn ang="0">
                <a:pos x="23" y="195"/>
              </a:cxn>
              <a:cxn ang="0">
                <a:pos x="37" y="182"/>
              </a:cxn>
              <a:cxn ang="0">
                <a:pos x="37" y="156"/>
              </a:cxn>
              <a:cxn ang="0">
                <a:pos x="134" y="158"/>
              </a:cxn>
              <a:cxn ang="0">
                <a:pos x="134" y="168"/>
              </a:cxn>
              <a:cxn ang="0">
                <a:pos x="143" y="182"/>
              </a:cxn>
              <a:cxn ang="0">
                <a:pos x="138" y="162"/>
              </a:cxn>
              <a:cxn ang="0">
                <a:pos x="126" y="154"/>
              </a:cxn>
              <a:cxn ang="0">
                <a:pos x="96" y="166"/>
              </a:cxn>
              <a:cxn ang="0">
                <a:pos x="82" y="148"/>
              </a:cxn>
              <a:cxn ang="0">
                <a:pos x="112" y="146"/>
              </a:cxn>
              <a:cxn ang="0">
                <a:pos x="128" y="127"/>
              </a:cxn>
              <a:cxn ang="0">
                <a:pos x="134" y="146"/>
              </a:cxn>
              <a:cxn ang="0">
                <a:pos x="143" y="154"/>
              </a:cxn>
              <a:cxn ang="0">
                <a:pos x="140" y="132"/>
              </a:cxn>
              <a:cxn ang="0">
                <a:pos x="59" y="109"/>
              </a:cxn>
              <a:cxn ang="0">
                <a:pos x="61" y="115"/>
              </a:cxn>
              <a:cxn ang="0">
                <a:pos x="73" y="136"/>
              </a:cxn>
              <a:cxn ang="0">
                <a:pos x="63" y="109"/>
              </a:cxn>
              <a:cxn ang="0">
                <a:pos x="61" y="10"/>
              </a:cxn>
              <a:cxn ang="0">
                <a:pos x="59" y="36"/>
              </a:cxn>
              <a:cxn ang="0">
                <a:pos x="53" y="56"/>
              </a:cxn>
              <a:cxn ang="0">
                <a:pos x="45" y="61"/>
              </a:cxn>
              <a:cxn ang="0">
                <a:pos x="63" y="79"/>
              </a:cxn>
              <a:cxn ang="0">
                <a:pos x="75" y="105"/>
              </a:cxn>
              <a:cxn ang="0">
                <a:pos x="90" y="109"/>
              </a:cxn>
              <a:cxn ang="0">
                <a:pos x="98" y="101"/>
              </a:cxn>
              <a:cxn ang="0">
                <a:pos x="112" y="121"/>
              </a:cxn>
              <a:cxn ang="0">
                <a:pos x="112" y="111"/>
              </a:cxn>
              <a:cxn ang="0">
                <a:pos x="102" y="99"/>
              </a:cxn>
              <a:cxn ang="0">
                <a:pos x="88" y="91"/>
              </a:cxn>
              <a:cxn ang="0">
                <a:pos x="73" y="69"/>
              </a:cxn>
              <a:cxn ang="0">
                <a:pos x="82" y="50"/>
              </a:cxn>
              <a:cxn ang="0">
                <a:pos x="90" y="26"/>
              </a:cxn>
              <a:cxn ang="0">
                <a:pos x="78" y="6"/>
              </a:cxn>
              <a:cxn ang="0">
                <a:pos x="63" y="0"/>
              </a:cxn>
            </a:cxnLst>
            <a:rect l="0" t="0" r="r" b="b"/>
            <a:pathLst>
              <a:path w="157" h="274">
                <a:moveTo>
                  <a:pt x="143" y="195"/>
                </a:moveTo>
                <a:lnTo>
                  <a:pt x="143" y="195"/>
                </a:lnTo>
                <a:lnTo>
                  <a:pt x="140" y="195"/>
                </a:lnTo>
                <a:lnTo>
                  <a:pt x="140" y="203"/>
                </a:lnTo>
                <a:lnTo>
                  <a:pt x="140" y="207"/>
                </a:lnTo>
                <a:lnTo>
                  <a:pt x="136" y="207"/>
                </a:lnTo>
                <a:lnTo>
                  <a:pt x="134" y="205"/>
                </a:lnTo>
                <a:lnTo>
                  <a:pt x="130" y="207"/>
                </a:lnTo>
                <a:lnTo>
                  <a:pt x="128" y="215"/>
                </a:lnTo>
                <a:lnTo>
                  <a:pt x="120" y="213"/>
                </a:lnTo>
                <a:lnTo>
                  <a:pt x="118" y="215"/>
                </a:lnTo>
                <a:lnTo>
                  <a:pt x="118" y="217"/>
                </a:lnTo>
                <a:lnTo>
                  <a:pt x="108" y="221"/>
                </a:lnTo>
                <a:lnTo>
                  <a:pt x="108" y="217"/>
                </a:lnTo>
                <a:lnTo>
                  <a:pt x="108" y="215"/>
                </a:lnTo>
                <a:lnTo>
                  <a:pt x="108" y="213"/>
                </a:lnTo>
                <a:lnTo>
                  <a:pt x="106" y="211"/>
                </a:lnTo>
                <a:lnTo>
                  <a:pt x="106" y="213"/>
                </a:lnTo>
                <a:lnTo>
                  <a:pt x="100" y="213"/>
                </a:lnTo>
                <a:lnTo>
                  <a:pt x="96" y="215"/>
                </a:lnTo>
                <a:lnTo>
                  <a:pt x="96" y="221"/>
                </a:lnTo>
                <a:lnTo>
                  <a:pt x="82" y="223"/>
                </a:lnTo>
                <a:lnTo>
                  <a:pt x="82" y="231"/>
                </a:lnTo>
                <a:lnTo>
                  <a:pt x="82" y="235"/>
                </a:lnTo>
                <a:lnTo>
                  <a:pt x="78" y="241"/>
                </a:lnTo>
                <a:lnTo>
                  <a:pt x="80" y="241"/>
                </a:lnTo>
                <a:lnTo>
                  <a:pt x="80" y="243"/>
                </a:lnTo>
                <a:lnTo>
                  <a:pt x="86" y="243"/>
                </a:lnTo>
                <a:lnTo>
                  <a:pt x="88" y="237"/>
                </a:lnTo>
                <a:lnTo>
                  <a:pt x="92" y="233"/>
                </a:lnTo>
                <a:lnTo>
                  <a:pt x="96" y="237"/>
                </a:lnTo>
                <a:lnTo>
                  <a:pt x="108" y="237"/>
                </a:lnTo>
                <a:lnTo>
                  <a:pt x="108" y="235"/>
                </a:lnTo>
                <a:lnTo>
                  <a:pt x="110" y="235"/>
                </a:lnTo>
                <a:lnTo>
                  <a:pt x="116" y="237"/>
                </a:lnTo>
                <a:lnTo>
                  <a:pt x="118" y="241"/>
                </a:lnTo>
                <a:lnTo>
                  <a:pt x="118" y="243"/>
                </a:lnTo>
                <a:lnTo>
                  <a:pt x="116" y="243"/>
                </a:lnTo>
                <a:lnTo>
                  <a:pt x="112" y="251"/>
                </a:lnTo>
                <a:lnTo>
                  <a:pt x="112" y="255"/>
                </a:lnTo>
                <a:lnTo>
                  <a:pt x="112" y="260"/>
                </a:lnTo>
                <a:lnTo>
                  <a:pt x="120" y="262"/>
                </a:lnTo>
                <a:lnTo>
                  <a:pt x="126" y="266"/>
                </a:lnTo>
                <a:lnTo>
                  <a:pt x="136" y="266"/>
                </a:lnTo>
                <a:lnTo>
                  <a:pt x="136" y="270"/>
                </a:lnTo>
                <a:lnTo>
                  <a:pt x="136" y="274"/>
                </a:lnTo>
                <a:lnTo>
                  <a:pt x="140" y="272"/>
                </a:lnTo>
                <a:lnTo>
                  <a:pt x="143" y="266"/>
                </a:lnTo>
                <a:lnTo>
                  <a:pt x="143" y="262"/>
                </a:lnTo>
                <a:lnTo>
                  <a:pt x="140" y="253"/>
                </a:lnTo>
                <a:lnTo>
                  <a:pt x="143" y="253"/>
                </a:lnTo>
                <a:lnTo>
                  <a:pt x="145" y="253"/>
                </a:lnTo>
                <a:lnTo>
                  <a:pt x="145" y="257"/>
                </a:lnTo>
                <a:lnTo>
                  <a:pt x="147" y="257"/>
                </a:lnTo>
                <a:lnTo>
                  <a:pt x="145" y="243"/>
                </a:lnTo>
                <a:lnTo>
                  <a:pt x="149" y="237"/>
                </a:lnTo>
                <a:lnTo>
                  <a:pt x="153" y="233"/>
                </a:lnTo>
                <a:lnTo>
                  <a:pt x="155" y="231"/>
                </a:lnTo>
                <a:lnTo>
                  <a:pt x="157" y="231"/>
                </a:lnTo>
                <a:lnTo>
                  <a:pt x="157" y="223"/>
                </a:lnTo>
                <a:lnTo>
                  <a:pt x="155" y="215"/>
                </a:lnTo>
                <a:lnTo>
                  <a:pt x="149" y="195"/>
                </a:lnTo>
                <a:lnTo>
                  <a:pt x="143" y="195"/>
                </a:lnTo>
                <a:lnTo>
                  <a:pt x="143" y="195"/>
                </a:lnTo>
                <a:close/>
                <a:moveTo>
                  <a:pt x="120" y="178"/>
                </a:moveTo>
                <a:lnTo>
                  <a:pt x="120" y="178"/>
                </a:lnTo>
                <a:lnTo>
                  <a:pt x="116" y="184"/>
                </a:lnTo>
                <a:lnTo>
                  <a:pt x="116" y="186"/>
                </a:lnTo>
                <a:lnTo>
                  <a:pt x="124" y="188"/>
                </a:lnTo>
                <a:lnTo>
                  <a:pt x="128" y="188"/>
                </a:lnTo>
                <a:lnTo>
                  <a:pt x="130" y="184"/>
                </a:lnTo>
                <a:lnTo>
                  <a:pt x="126" y="178"/>
                </a:lnTo>
                <a:lnTo>
                  <a:pt x="120" y="178"/>
                </a:lnTo>
                <a:lnTo>
                  <a:pt x="120" y="178"/>
                </a:lnTo>
                <a:close/>
                <a:moveTo>
                  <a:pt x="100" y="164"/>
                </a:moveTo>
                <a:lnTo>
                  <a:pt x="100" y="164"/>
                </a:lnTo>
                <a:lnTo>
                  <a:pt x="98" y="176"/>
                </a:lnTo>
                <a:lnTo>
                  <a:pt x="88" y="178"/>
                </a:lnTo>
                <a:lnTo>
                  <a:pt x="86" y="184"/>
                </a:lnTo>
                <a:lnTo>
                  <a:pt x="88" y="188"/>
                </a:lnTo>
                <a:lnTo>
                  <a:pt x="92" y="192"/>
                </a:lnTo>
                <a:lnTo>
                  <a:pt x="98" y="193"/>
                </a:lnTo>
                <a:lnTo>
                  <a:pt x="102" y="197"/>
                </a:lnTo>
                <a:lnTo>
                  <a:pt x="102" y="192"/>
                </a:lnTo>
                <a:lnTo>
                  <a:pt x="102" y="182"/>
                </a:lnTo>
                <a:lnTo>
                  <a:pt x="108" y="172"/>
                </a:lnTo>
                <a:lnTo>
                  <a:pt x="108" y="166"/>
                </a:lnTo>
                <a:lnTo>
                  <a:pt x="106" y="164"/>
                </a:lnTo>
                <a:lnTo>
                  <a:pt x="100" y="164"/>
                </a:lnTo>
                <a:lnTo>
                  <a:pt x="100" y="164"/>
                </a:lnTo>
                <a:close/>
                <a:moveTo>
                  <a:pt x="116" y="158"/>
                </a:moveTo>
                <a:lnTo>
                  <a:pt x="116" y="158"/>
                </a:lnTo>
                <a:lnTo>
                  <a:pt x="116" y="166"/>
                </a:lnTo>
                <a:lnTo>
                  <a:pt x="108" y="176"/>
                </a:lnTo>
                <a:lnTo>
                  <a:pt x="106" y="184"/>
                </a:lnTo>
                <a:lnTo>
                  <a:pt x="106" y="186"/>
                </a:lnTo>
                <a:lnTo>
                  <a:pt x="108" y="188"/>
                </a:lnTo>
                <a:lnTo>
                  <a:pt x="110" y="186"/>
                </a:lnTo>
                <a:lnTo>
                  <a:pt x="110" y="182"/>
                </a:lnTo>
                <a:lnTo>
                  <a:pt x="110" y="178"/>
                </a:lnTo>
                <a:lnTo>
                  <a:pt x="116" y="176"/>
                </a:lnTo>
                <a:lnTo>
                  <a:pt x="118" y="174"/>
                </a:lnTo>
                <a:lnTo>
                  <a:pt x="118" y="172"/>
                </a:lnTo>
                <a:lnTo>
                  <a:pt x="118" y="162"/>
                </a:lnTo>
                <a:lnTo>
                  <a:pt x="116" y="158"/>
                </a:lnTo>
                <a:lnTo>
                  <a:pt x="116" y="158"/>
                </a:lnTo>
                <a:close/>
                <a:moveTo>
                  <a:pt x="37" y="156"/>
                </a:moveTo>
                <a:lnTo>
                  <a:pt x="37" y="156"/>
                </a:lnTo>
                <a:lnTo>
                  <a:pt x="37" y="164"/>
                </a:lnTo>
                <a:lnTo>
                  <a:pt x="31" y="172"/>
                </a:lnTo>
                <a:lnTo>
                  <a:pt x="31" y="174"/>
                </a:lnTo>
                <a:lnTo>
                  <a:pt x="31" y="176"/>
                </a:lnTo>
                <a:lnTo>
                  <a:pt x="27" y="178"/>
                </a:lnTo>
                <a:lnTo>
                  <a:pt x="25" y="182"/>
                </a:lnTo>
                <a:lnTo>
                  <a:pt x="25" y="186"/>
                </a:lnTo>
                <a:lnTo>
                  <a:pt x="23" y="192"/>
                </a:lnTo>
                <a:lnTo>
                  <a:pt x="17" y="193"/>
                </a:lnTo>
                <a:lnTo>
                  <a:pt x="17" y="197"/>
                </a:lnTo>
                <a:lnTo>
                  <a:pt x="10" y="197"/>
                </a:lnTo>
                <a:lnTo>
                  <a:pt x="10" y="203"/>
                </a:lnTo>
                <a:lnTo>
                  <a:pt x="6" y="203"/>
                </a:lnTo>
                <a:lnTo>
                  <a:pt x="0" y="215"/>
                </a:lnTo>
                <a:lnTo>
                  <a:pt x="13" y="207"/>
                </a:lnTo>
                <a:lnTo>
                  <a:pt x="23" y="201"/>
                </a:lnTo>
                <a:lnTo>
                  <a:pt x="23" y="195"/>
                </a:lnTo>
                <a:lnTo>
                  <a:pt x="27" y="188"/>
                </a:lnTo>
                <a:lnTo>
                  <a:pt x="31" y="188"/>
                </a:lnTo>
                <a:lnTo>
                  <a:pt x="31" y="186"/>
                </a:lnTo>
                <a:lnTo>
                  <a:pt x="33" y="184"/>
                </a:lnTo>
                <a:lnTo>
                  <a:pt x="37" y="182"/>
                </a:lnTo>
                <a:lnTo>
                  <a:pt x="37" y="176"/>
                </a:lnTo>
                <a:lnTo>
                  <a:pt x="43" y="174"/>
                </a:lnTo>
                <a:lnTo>
                  <a:pt x="43" y="158"/>
                </a:lnTo>
                <a:lnTo>
                  <a:pt x="43" y="156"/>
                </a:lnTo>
                <a:lnTo>
                  <a:pt x="37" y="156"/>
                </a:lnTo>
                <a:lnTo>
                  <a:pt x="37" y="156"/>
                </a:lnTo>
                <a:close/>
                <a:moveTo>
                  <a:pt x="126" y="154"/>
                </a:moveTo>
                <a:lnTo>
                  <a:pt x="126" y="154"/>
                </a:lnTo>
                <a:lnTo>
                  <a:pt x="126" y="158"/>
                </a:lnTo>
                <a:lnTo>
                  <a:pt x="134" y="158"/>
                </a:lnTo>
                <a:lnTo>
                  <a:pt x="134" y="162"/>
                </a:lnTo>
                <a:lnTo>
                  <a:pt x="134" y="164"/>
                </a:lnTo>
                <a:lnTo>
                  <a:pt x="130" y="164"/>
                </a:lnTo>
                <a:lnTo>
                  <a:pt x="130" y="166"/>
                </a:lnTo>
                <a:lnTo>
                  <a:pt x="134" y="168"/>
                </a:lnTo>
                <a:lnTo>
                  <a:pt x="134" y="172"/>
                </a:lnTo>
                <a:lnTo>
                  <a:pt x="136" y="174"/>
                </a:lnTo>
                <a:lnTo>
                  <a:pt x="136" y="176"/>
                </a:lnTo>
                <a:lnTo>
                  <a:pt x="138" y="178"/>
                </a:lnTo>
                <a:lnTo>
                  <a:pt x="143" y="182"/>
                </a:lnTo>
                <a:lnTo>
                  <a:pt x="140" y="176"/>
                </a:lnTo>
                <a:lnTo>
                  <a:pt x="140" y="174"/>
                </a:lnTo>
                <a:lnTo>
                  <a:pt x="140" y="168"/>
                </a:lnTo>
                <a:lnTo>
                  <a:pt x="138" y="164"/>
                </a:lnTo>
                <a:lnTo>
                  <a:pt x="138" y="162"/>
                </a:lnTo>
                <a:lnTo>
                  <a:pt x="140" y="158"/>
                </a:lnTo>
                <a:lnTo>
                  <a:pt x="138" y="156"/>
                </a:lnTo>
                <a:lnTo>
                  <a:pt x="134" y="154"/>
                </a:lnTo>
                <a:lnTo>
                  <a:pt x="126" y="154"/>
                </a:lnTo>
                <a:lnTo>
                  <a:pt x="126" y="154"/>
                </a:lnTo>
                <a:close/>
                <a:moveTo>
                  <a:pt x="82" y="148"/>
                </a:moveTo>
                <a:lnTo>
                  <a:pt x="82" y="148"/>
                </a:lnTo>
                <a:lnTo>
                  <a:pt x="78" y="174"/>
                </a:lnTo>
                <a:lnTo>
                  <a:pt x="90" y="166"/>
                </a:lnTo>
                <a:lnTo>
                  <a:pt x="96" y="166"/>
                </a:lnTo>
                <a:lnTo>
                  <a:pt x="96" y="162"/>
                </a:lnTo>
                <a:lnTo>
                  <a:pt x="98" y="162"/>
                </a:lnTo>
                <a:lnTo>
                  <a:pt x="98" y="154"/>
                </a:lnTo>
                <a:lnTo>
                  <a:pt x="82" y="148"/>
                </a:lnTo>
                <a:lnTo>
                  <a:pt x="82" y="148"/>
                </a:lnTo>
                <a:close/>
                <a:moveTo>
                  <a:pt x="102" y="136"/>
                </a:moveTo>
                <a:lnTo>
                  <a:pt x="102" y="138"/>
                </a:lnTo>
                <a:lnTo>
                  <a:pt x="102" y="142"/>
                </a:lnTo>
                <a:lnTo>
                  <a:pt x="102" y="144"/>
                </a:lnTo>
                <a:lnTo>
                  <a:pt x="112" y="146"/>
                </a:lnTo>
                <a:lnTo>
                  <a:pt x="118" y="146"/>
                </a:lnTo>
                <a:lnTo>
                  <a:pt x="116" y="142"/>
                </a:lnTo>
                <a:lnTo>
                  <a:pt x="102" y="136"/>
                </a:lnTo>
                <a:lnTo>
                  <a:pt x="102" y="136"/>
                </a:lnTo>
                <a:close/>
                <a:moveTo>
                  <a:pt x="128" y="127"/>
                </a:moveTo>
                <a:lnTo>
                  <a:pt x="128" y="127"/>
                </a:lnTo>
                <a:lnTo>
                  <a:pt x="124" y="132"/>
                </a:lnTo>
                <a:lnTo>
                  <a:pt x="124" y="136"/>
                </a:lnTo>
                <a:lnTo>
                  <a:pt x="128" y="142"/>
                </a:lnTo>
                <a:lnTo>
                  <a:pt x="134" y="146"/>
                </a:lnTo>
                <a:lnTo>
                  <a:pt x="134" y="148"/>
                </a:lnTo>
                <a:lnTo>
                  <a:pt x="134" y="152"/>
                </a:lnTo>
                <a:lnTo>
                  <a:pt x="138" y="154"/>
                </a:lnTo>
                <a:lnTo>
                  <a:pt x="140" y="154"/>
                </a:lnTo>
                <a:lnTo>
                  <a:pt x="143" y="154"/>
                </a:lnTo>
                <a:lnTo>
                  <a:pt x="145" y="158"/>
                </a:lnTo>
                <a:lnTo>
                  <a:pt x="140" y="148"/>
                </a:lnTo>
                <a:lnTo>
                  <a:pt x="138" y="146"/>
                </a:lnTo>
                <a:lnTo>
                  <a:pt x="138" y="138"/>
                </a:lnTo>
                <a:lnTo>
                  <a:pt x="140" y="132"/>
                </a:lnTo>
                <a:lnTo>
                  <a:pt x="138" y="132"/>
                </a:lnTo>
                <a:lnTo>
                  <a:pt x="136" y="127"/>
                </a:lnTo>
                <a:lnTo>
                  <a:pt x="128" y="127"/>
                </a:lnTo>
                <a:lnTo>
                  <a:pt x="128" y="127"/>
                </a:lnTo>
                <a:close/>
                <a:moveTo>
                  <a:pt x="59" y="109"/>
                </a:moveTo>
                <a:lnTo>
                  <a:pt x="59" y="109"/>
                </a:lnTo>
                <a:lnTo>
                  <a:pt x="55" y="109"/>
                </a:lnTo>
                <a:lnTo>
                  <a:pt x="53" y="111"/>
                </a:lnTo>
                <a:lnTo>
                  <a:pt x="55" y="111"/>
                </a:lnTo>
                <a:lnTo>
                  <a:pt x="61" y="115"/>
                </a:lnTo>
                <a:lnTo>
                  <a:pt x="63" y="119"/>
                </a:lnTo>
                <a:lnTo>
                  <a:pt x="65" y="125"/>
                </a:lnTo>
                <a:lnTo>
                  <a:pt x="71" y="127"/>
                </a:lnTo>
                <a:lnTo>
                  <a:pt x="71" y="132"/>
                </a:lnTo>
                <a:lnTo>
                  <a:pt x="73" y="136"/>
                </a:lnTo>
                <a:lnTo>
                  <a:pt x="75" y="132"/>
                </a:lnTo>
                <a:lnTo>
                  <a:pt x="75" y="128"/>
                </a:lnTo>
                <a:lnTo>
                  <a:pt x="73" y="119"/>
                </a:lnTo>
                <a:lnTo>
                  <a:pt x="69" y="111"/>
                </a:lnTo>
                <a:lnTo>
                  <a:pt x="63" y="109"/>
                </a:lnTo>
                <a:lnTo>
                  <a:pt x="59" y="109"/>
                </a:lnTo>
                <a:lnTo>
                  <a:pt x="59" y="109"/>
                </a:lnTo>
                <a:close/>
                <a:moveTo>
                  <a:pt x="63" y="0"/>
                </a:moveTo>
                <a:lnTo>
                  <a:pt x="63" y="0"/>
                </a:lnTo>
                <a:lnTo>
                  <a:pt x="61" y="10"/>
                </a:lnTo>
                <a:lnTo>
                  <a:pt x="61" y="16"/>
                </a:lnTo>
                <a:lnTo>
                  <a:pt x="55" y="26"/>
                </a:lnTo>
                <a:lnTo>
                  <a:pt x="55" y="30"/>
                </a:lnTo>
                <a:lnTo>
                  <a:pt x="59" y="32"/>
                </a:lnTo>
                <a:lnTo>
                  <a:pt x="59" y="36"/>
                </a:lnTo>
                <a:lnTo>
                  <a:pt x="59" y="40"/>
                </a:lnTo>
                <a:lnTo>
                  <a:pt x="55" y="42"/>
                </a:lnTo>
                <a:lnTo>
                  <a:pt x="55" y="48"/>
                </a:lnTo>
                <a:lnTo>
                  <a:pt x="55" y="56"/>
                </a:lnTo>
                <a:lnTo>
                  <a:pt x="53" y="56"/>
                </a:lnTo>
                <a:lnTo>
                  <a:pt x="51" y="58"/>
                </a:lnTo>
                <a:lnTo>
                  <a:pt x="47" y="52"/>
                </a:lnTo>
                <a:lnTo>
                  <a:pt x="45" y="52"/>
                </a:lnTo>
                <a:lnTo>
                  <a:pt x="45" y="56"/>
                </a:lnTo>
                <a:lnTo>
                  <a:pt x="45" y="61"/>
                </a:lnTo>
                <a:lnTo>
                  <a:pt x="51" y="65"/>
                </a:lnTo>
                <a:lnTo>
                  <a:pt x="51" y="75"/>
                </a:lnTo>
                <a:lnTo>
                  <a:pt x="59" y="85"/>
                </a:lnTo>
                <a:lnTo>
                  <a:pt x="61" y="79"/>
                </a:lnTo>
                <a:lnTo>
                  <a:pt x="63" y="79"/>
                </a:lnTo>
                <a:lnTo>
                  <a:pt x="61" y="89"/>
                </a:lnTo>
                <a:lnTo>
                  <a:pt x="61" y="97"/>
                </a:lnTo>
                <a:lnTo>
                  <a:pt x="69" y="109"/>
                </a:lnTo>
                <a:lnTo>
                  <a:pt x="73" y="107"/>
                </a:lnTo>
                <a:lnTo>
                  <a:pt x="75" y="105"/>
                </a:lnTo>
                <a:lnTo>
                  <a:pt x="78" y="101"/>
                </a:lnTo>
                <a:lnTo>
                  <a:pt x="82" y="101"/>
                </a:lnTo>
                <a:lnTo>
                  <a:pt x="86" y="105"/>
                </a:lnTo>
                <a:lnTo>
                  <a:pt x="90" y="105"/>
                </a:lnTo>
                <a:lnTo>
                  <a:pt x="90" y="109"/>
                </a:lnTo>
                <a:lnTo>
                  <a:pt x="92" y="111"/>
                </a:lnTo>
                <a:lnTo>
                  <a:pt x="96" y="111"/>
                </a:lnTo>
                <a:lnTo>
                  <a:pt x="96" y="107"/>
                </a:lnTo>
                <a:lnTo>
                  <a:pt x="92" y="105"/>
                </a:lnTo>
                <a:lnTo>
                  <a:pt x="98" y="101"/>
                </a:lnTo>
                <a:lnTo>
                  <a:pt x="98" y="107"/>
                </a:lnTo>
                <a:lnTo>
                  <a:pt x="102" y="111"/>
                </a:lnTo>
                <a:lnTo>
                  <a:pt x="106" y="119"/>
                </a:lnTo>
                <a:lnTo>
                  <a:pt x="110" y="119"/>
                </a:lnTo>
                <a:lnTo>
                  <a:pt x="112" y="121"/>
                </a:lnTo>
                <a:lnTo>
                  <a:pt x="112" y="125"/>
                </a:lnTo>
                <a:lnTo>
                  <a:pt x="116" y="125"/>
                </a:lnTo>
                <a:lnTo>
                  <a:pt x="118" y="117"/>
                </a:lnTo>
                <a:lnTo>
                  <a:pt x="116" y="115"/>
                </a:lnTo>
                <a:lnTo>
                  <a:pt x="112" y="111"/>
                </a:lnTo>
                <a:lnTo>
                  <a:pt x="110" y="107"/>
                </a:lnTo>
                <a:lnTo>
                  <a:pt x="112" y="101"/>
                </a:lnTo>
                <a:lnTo>
                  <a:pt x="112" y="99"/>
                </a:lnTo>
                <a:lnTo>
                  <a:pt x="108" y="95"/>
                </a:lnTo>
                <a:lnTo>
                  <a:pt x="102" y="99"/>
                </a:lnTo>
                <a:lnTo>
                  <a:pt x="100" y="97"/>
                </a:lnTo>
                <a:lnTo>
                  <a:pt x="100" y="91"/>
                </a:lnTo>
                <a:lnTo>
                  <a:pt x="98" y="89"/>
                </a:lnTo>
                <a:lnTo>
                  <a:pt x="96" y="91"/>
                </a:lnTo>
                <a:lnTo>
                  <a:pt x="88" y="91"/>
                </a:lnTo>
                <a:lnTo>
                  <a:pt x="80" y="97"/>
                </a:lnTo>
                <a:lnTo>
                  <a:pt x="75" y="95"/>
                </a:lnTo>
                <a:lnTo>
                  <a:pt x="75" y="81"/>
                </a:lnTo>
                <a:lnTo>
                  <a:pt x="73" y="81"/>
                </a:lnTo>
                <a:lnTo>
                  <a:pt x="73" y="69"/>
                </a:lnTo>
                <a:lnTo>
                  <a:pt x="75" y="61"/>
                </a:lnTo>
                <a:lnTo>
                  <a:pt x="75" y="58"/>
                </a:lnTo>
                <a:lnTo>
                  <a:pt x="78" y="58"/>
                </a:lnTo>
                <a:lnTo>
                  <a:pt x="80" y="58"/>
                </a:lnTo>
                <a:lnTo>
                  <a:pt x="82" y="50"/>
                </a:lnTo>
                <a:lnTo>
                  <a:pt x="82" y="42"/>
                </a:lnTo>
                <a:lnTo>
                  <a:pt x="88" y="42"/>
                </a:lnTo>
                <a:lnTo>
                  <a:pt x="90" y="42"/>
                </a:lnTo>
                <a:lnTo>
                  <a:pt x="92" y="38"/>
                </a:lnTo>
                <a:lnTo>
                  <a:pt x="90" y="26"/>
                </a:lnTo>
                <a:lnTo>
                  <a:pt x="86" y="22"/>
                </a:lnTo>
                <a:lnTo>
                  <a:pt x="86" y="12"/>
                </a:lnTo>
                <a:lnTo>
                  <a:pt x="88" y="6"/>
                </a:lnTo>
                <a:lnTo>
                  <a:pt x="88" y="0"/>
                </a:lnTo>
                <a:lnTo>
                  <a:pt x="78" y="6"/>
                </a:lnTo>
                <a:lnTo>
                  <a:pt x="73" y="8"/>
                </a:lnTo>
                <a:lnTo>
                  <a:pt x="71" y="2"/>
                </a:lnTo>
                <a:lnTo>
                  <a:pt x="69" y="0"/>
                </a:lnTo>
                <a:lnTo>
                  <a:pt x="63" y="0"/>
                </a:lnTo>
                <a:lnTo>
                  <a:pt x="63" y="0"/>
                </a:lnTo>
                <a:close/>
              </a:path>
            </a:pathLst>
          </a:custGeom>
          <a:solidFill>
            <a:schemeClr val="tx1">
              <a:lumMod val="65000"/>
              <a:lumOff val="35000"/>
            </a:schemeClr>
          </a:solidFill>
          <a:ln w="2" cap="flat">
            <a:noFill/>
            <a:prstDash val="solid"/>
            <a:miter lim="800000"/>
            <a:headEnd/>
            <a:tailEnd/>
          </a:ln>
        </p:spPr>
        <p:txBody>
          <a:bodyPr/>
          <a:lstStyle/>
          <a:p>
            <a:pPr defTabSz="914054">
              <a:defRPr/>
            </a:pPr>
            <a:endParaRPr lang="en-GB" dirty="0">
              <a:solidFill>
                <a:prstClr val="black"/>
              </a:solidFill>
            </a:endParaRPr>
          </a:p>
        </p:txBody>
      </p:sp>
      <p:sp>
        <p:nvSpPr>
          <p:cNvPr id="29" name="Freeform 90">
            <a:extLst>
              <a:ext uri="{FF2B5EF4-FFF2-40B4-BE49-F238E27FC236}">
                <a16:creationId xmlns:a16="http://schemas.microsoft.com/office/drawing/2014/main" id="{E0D8DD13-876D-F449-AF53-620CE49AD69D}"/>
              </a:ext>
            </a:extLst>
          </p:cNvPr>
          <p:cNvSpPr>
            <a:spLocks/>
          </p:cNvSpPr>
          <p:nvPr/>
        </p:nvSpPr>
        <p:spPr bwMode="gray">
          <a:xfrm>
            <a:off x="3616668" y="4621131"/>
            <a:ext cx="162467" cy="84506"/>
          </a:xfrm>
          <a:custGeom>
            <a:avLst/>
            <a:gdLst/>
            <a:ahLst/>
            <a:cxnLst>
              <a:cxn ang="0">
                <a:pos x="99" y="25"/>
              </a:cxn>
              <a:cxn ang="0">
                <a:pos x="91" y="17"/>
              </a:cxn>
              <a:cxn ang="0">
                <a:pos x="83" y="6"/>
              </a:cxn>
              <a:cxn ang="0">
                <a:pos x="81" y="2"/>
              </a:cxn>
              <a:cxn ang="0">
                <a:pos x="62" y="0"/>
              </a:cxn>
              <a:cxn ang="0">
                <a:pos x="52" y="7"/>
              </a:cxn>
              <a:cxn ang="0">
                <a:pos x="38" y="11"/>
              </a:cxn>
              <a:cxn ang="0">
                <a:pos x="32" y="15"/>
              </a:cxn>
              <a:cxn ang="0">
                <a:pos x="24" y="9"/>
              </a:cxn>
              <a:cxn ang="0">
                <a:pos x="14" y="7"/>
              </a:cxn>
              <a:cxn ang="0">
                <a:pos x="14" y="0"/>
              </a:cxn>
              <a:cxn ang="0">
                <a:pos x="4" y="0"/>
              </a:cxn>
              <a:cxn ang="0">
                <a:pos x="4" y="7"/>
              </a:cxn>
              <a:cxn ang="0">
                <a:pos x="4" y="15"/>
              </a:cxn>
              <a:cxn ang="0">
                <a:pos x="6" y="19"/>
              </a:cxn>
              <a:cxn ang="0">
                <a:pos x="8" y="25"/>
              </a:cxn>
              <a:cxn ang="0">
                <a:pos x="14" y="27"/>
              </a:cxn>
              <a:cxn ang="0">
                <a:pos x="24" y="27"/>
              </a:cxn>
              <a:cxn ang="0">
                <a:pos x="36" y="37"/>
              </a:cxn>
              <a:cxn ang="0">
                <a:pos x="46" y="45"/>
              </a:cxn>
              <a:cxn ang="0">
                <a:pos x="54" y="39"/>
              </a:cxn>
              <a:cxn ang="0">
                <a:pos x="48" y="29"/>
              </a:cxn>
              <a:cxn ang="0">
                <a:pos x="44" y="27"/>
              </a:cxn>
              <a:cxn ang="0">
                <a:pos x="58" y="19"/>
              </a:cxn>
              <a:cxn ang="0">
                <a:pos x="69" y="15"/>
              </a:cxn>
              <a:cxn ang="0">
                <a:pos x="75" y="29"/>
              </a:cxn>
              <a:cxn ang="0">
                <a:pos x="85" y="31"/>
              </a:cxn>
              <a:cxn ang="0">
                <a:pos x="81" y="37"/>
              </a:cxn>
              <a:cxn ang="0">
                <a:pos x="81" y="49"/>
              </a:cxn>
              <a:cxn ang="0">
                <a:pos x="93" y="55"/>
              </a:cxn>
              <a:cxn ang="0">
                <a:pos x="99" y="47"/>
              </a:cxn>
              <a:cxn ang="0">
                <a:pos x="99" y="33"/>
              </a:cxn>
              <a:cxn ang="0">
                <a:pos x="99" y="25"/>
              </a:cxn>
            </a:cxnLst>
            <a:rect l="0" t="0" r="r" b="b"/>
            <a:pathLst>
              <a:path w="101" h="55">
                <a:moveTo>
                  <a:pt x="99" y="25"/>
                </a:moveTo>
                <a:lnTo>
                  <a:pt x="99" y="25"/>
                </a:lnTo>
                <a:lnTo>
                  <a:pt x="91" y="21"/>
                </a:lnTo>
                <a:lnTo>
                  <a:pt x="91" y="17"/>
                </a:lnTo>
                <a:lnTo>
                  <a:pt x="81" y="11"/>
                </a:lnTo>
                <a:lnTo>
                  <a:pt x="83" y="6"/>
                </a:lnTo>
                <a:lnTo>
                  <a:pt x="81" y="7"/>
                </a:lnTo>
                <a:lnTo>
                  <a:pt x="81" y="2"/>
                </a:lnTo>
                <a:lnTo>
                  <a:pt x="71" y="0"/>
                </a:lnTo>
                <a:lnTo>
                  <a:pt x="62" y="0"/>
                </a:lnTo>
                <a:lnTo>
                  <a:pt x="58" y="6"/>
                </a:lnTo>
                <a:lnTo>
                  <a:pt x="52" y="7"/>
                </a:lnTo>
                <a:lnTo>
                  <a:pt x="44" y="9"/>
                </a:lnTo>
                <a:lnTo>
                  <a:pt x="38" y="11"/>
                </a:lnTo>
                <a:lnTo>
                  <a:pt x="34" y="15"/>
                </a:lnTo>
                <a:lnTo>
                  <a:pt x="32" y="15"/>
                </a:lnTo>
                <a:lnTo>
                  <a:pt x="28" y="11"/>
                </a:lnTo>
                <a:lnTo>
                  <a:pt x="24" y="9"/>
                </a:lnTo>
                <a:lnTo>
                  <a:pt x="16" y="11"/>
                </a:lnTo>
                <a:lnTo>
                  <a:pt x="14" y="7"/>
                </a:lnTo>
                <a:lnTo>
                  <a:pt x="14" y="6"/>
                </a:lnTo>
                <a:lnTo>
                  <a:pt x="14" y="0"/>
                </a:lnTo>
                <a:lnTo>
                  <a:pt x="6" y="0"/>
                </a:lnTo>
                <a:lnTo>
                  <a:pt x="4" y="0"/>
                </a:lnTo>
                <a:lnTo>
                  <a:pt x="4" y="2"/>
                </a:lnTo>
                <a:lnTo>
                  <a:pt x="4" y="7"/>
                </a:lnTo>
                <a:lnTo>
                  <a:pt x="0" y="11"/>
                </a:lnTo>
                <a:lnTo>
                  <a:pt x="4" y="15"/>
                </a:lnTo>
                <a:lnTo>
                  <a:pt x="6" y="17"/>
                </a:lnTo>
                <a:lnTo>
                  <a:pt x="6" y="19"/>
                </a:lnTo>
                <a:lnTo>
                  <a:pt x="4" y="27"/>
                </a:lnTo>
                <a:lnTo>
                  <a:pt x="8" y="25"/>
                </a:lnTo>
                <a:lnTo>
                  <a:pt x="14" y="25"/>
                </a:lnTo>
                <a:lnTo>
                  <a:pt x="14" y="27"/>
                </a:lnTo>
                <a:lnTo>
                  <a:pt x="22" y="27"/>
                </a:lnTo>
                <a:lnTo>
                  <a:pt x="24" y="27"/>
                </a:lnTo>
                <a:lnTo>
                  <a:pt x="28" y="37"/>
                </a:lnTo>
                <a:lnTo>
                  <a:pt x="36" y="37"/>
                </a:lnTo>
                <a:lnTo>
                  <a:pt x="42" y="47"/>
                </a:lnTo>
                <a:lnTo>
                  <a:pt x="46" y="45"/>
                </a:lnTo>
                <a:lnTo>
                  <a:pt x="48" y="39"/>
                </a:lnTo>
                <a:lnTo>
                  <a:pt x="54" y="39"/>
                </a:lnTo>
                <a:lnTo>
                  <a:pt x="54" y="33"/>
                </a:lnTo>
                <a:lnTo>
                  <a:pt x="48" y="29"/>
                </a:lnTo>
                <a:lnTo>
                  <a:pt x="46" y="29"/>
                </a:lnTo>
                <a:lnTo>
                  <a:pt x="44" y="27"/>
                </a:lnTo>
                <a:lnTo>
                  <a:pt x="54" y="25"/>
                </a:lnTo>
                <a:lnTo>
                  <a:pt x="58" y="19"/>
                </a:lnTo>
                <a:lnTo>
                  <a:pt x="63" y="11"/>
                </a:lnTo>
                <a:lnTo>
                  <a:pt x="69" y="15"/>
                </a:lnTo>
                <a:lnTo>
                  <a:pt x="73" y="21"/>
                </a:lnTo>
                <a:lnTo>
                  <a:pt x="75" y="29"/>
                </a:lnTo>
                <a:lnTo>
                  <a:pt x="85" y="27"/>
                </a:lnTo>
                <a:lnTo>
                  <a:pt x="85" y="31"/>
                </a:lnTo>
                <a:lnTo>
                  <a:pt x="83" y="33"/>
                </a:lnTo>
                <a:lnTo>
                  <a:pt x="81" y="37"/>
                </a:lnTo>
                <a:lnTo>
                  <a:pt x="79" y="45"/>
                </a:lnTo>
                <a:lnTo>
                  <a:pt x="81" y="49"/>
                </a:lnTo>
                <a:lnTo>
                  <a:pt x="85" y="51"/>
                </a:lnTo>
                <a:lnTo>
                  <a:pt x="93" y="55"/>
                </a:lnTo>
                <a:lnTo>
                  <a:pt x="95" y="49"/>
                </a:lnTo>
                <a:lnTo>
                  <a:pt x="99" y="47"/>
                </a:lnTo>
                <a:lnTo>
                  <a:pt x="101" y="39"/>
                </a:lnTo>
                <a:lnTo>
                  <a:pt x="99" y="33"/>
                </a:lnTo>
                <a:lnTo>
                  <a:pt x="95" y="31"/>
                </a:lnTo>
                <a:lnTo>
                  <a:pt x="99" y="25"/>
                </a:lnTo>
                <a:lnTo>
                  <a:pt x="99" y="25"/>
                </a:lnTo>
                <a:close/>
              </a:path>
            </a:pathLst>
          </a:custGeom>
          <a:solidFill>
            <a:schemeClr val="tx1">
              <a:lumMod val="20000"/>
              <a:lumOff val="80000"/>
            </a:schemeClr>
          </a:solidFill>
          <a:ln w="2" cap="flat">
            <a:solidFill>
              <a:schemeClr val="tx1">
                <a:lumMod val="20000"/>
                <a:lumOff val="80000"/>
              </a:schemeClr>
            </a:solidFill>
            <a:prstDash val="solid"/>
            <a:miter lim="800000"/>
            <a:headEnd/>
            <a:tailEnd/>
          </a:ln>
        </p:spPr>
        <p:txBody>
          <a:bodyPr/>
          <a:lstStyle/>
          <a:p>
            <a:pPr defTabSz="914054">
              <a:defRPr/>
            </a:pPr>
            <a:endParaRPr lang="en-GB" dirty="0">
              <a:solidFill>
                <a:prstClr val="black"/>
              </a:solidFill>
            </a:endParaRPr>
          </a:p>
        </p:txBody>
      </p:sp>
      <p:sp>
        <p:nvSpPr>
          <p:cNvPr id="30" name="Freeform 91">
            <a:extLst>
              <a:ext uri="{FF2B5EF4-FFF2-40B4-BE49-F238E27FC236}">
                <a16:creationId xmlns:a16="http://schemas.microsoft.com/office/drawing/2014/main" id="{BE88C01A-23AB-DD4C-AE04-21B729F9FBCC}"/>
              </a:ext>
            </a:extLst>
          </p:cNvPr>
          <p:cNvSpPr>
            <a:spLocks/>
          </p:cNvSpPr>
          <p:nvPr/>
        </p:nvSpPr>
        <p:spPr bwMode="gray">
          <a:xfrm>
            <a:off x="7506223" y="3736130"/>
            <a:ext cx="415014" cy="436354"/>
          </a:xfrm>
          <a:custGeom>
            <a:avLst/>
            <a:gdLst/>
            <a:ahLst/>
            <a:cxnLst>
              <a:cxn ang="0">
                <a:pos x="248" y="40"/>
              </a:cxn>
              <a:cxn ang="0">
                <a:pos x="222" y="54"/>
              </a:cxn>
              <a:cxn ang="0">
                <a:pos x="211" y="65"/>
              </a:cxn>
              <a:cxn ang="0">
                <a:pos x="189" y="67"/>
              </a:cxn>
              <a:cxn ang="0">
                <a:pos x="199" y="97"/>
              </a:cxn>
              <a:cxn ang="0">
                <a:pos x="214" y="111"/>
              </a:cxn>
              <a:cxn ang="0">
                <a:pos x="205" y="136"/>
              </a:cxn>
              <a:cxn ang="0">
                <a:pos x="195" y="164"/>
              </a:cxn>
              <a:cxn ang="0">
                <a:pos x="175" y="182"/>
              </a:cxn>
              <a:cxn ang="0">
                <a:pos x="151" y="203"/>
              </a:cxn>
              <a:cxn ang="0">
                <a:pos x="140" y="213"/>
              </a:cxn>
              <a:cxn ang="0">
                <a:pos x="142" y="231"/>
              </a:cxn>
              <a:cxn ang="0">
                <a:pos x="147" y="247"/>
              </a:cxn>
              <a:cxn ang="0">
                <a:pos x="145" y="272"/>
              </a:cxn>
              <a:cxn ang="0">
                <a:pos x="122" y="276"/>
              </a:cxn>
              <a:cxn ang="0">
                <a:pos x="112" y="280"/>
              </a:cxn>
              <a:cxn ang="0">
                <a:pos x="102" y="274"/>
              </a:cxn>
              <a:cxn ang="0">
                <a:pos x="86" y="262"/>
              </a:cxn>
              <a:cxn ang="0">
                <a:pos x="84" y="253"/>
              </a:cxn>
              <a:cxn ang="0">
                <a:pos x="69" y="247"/>
              </a:cxn>
              <a:cxn ang="0">
                <a:pos x="45" y="253"/>
              </a:cxn>
              <a:cxn ang="0">
                <a:pos x="25" y="254"/>
              </a:cxn>
              <a:cxn ang="0">
                <a:pos x="12" y="254"/>
              </a:cxn>
              <a:cxn ang="0">
                <a:pos x="0" y="256"/>
              </a:cxn>
              <a:cxn ang="0">
                <a:pos x="21" y="221"/>
              </a:cxn>
              <a:cxn ang="0">
                <a:pos x="39" y="205"/>
              </a:cxn>
              <a:cxn ang="0">
                <a:pos x="27" y="186"/>
              </a:cxn>
              <a:cxn ang="0">
                <a:pos x="10" y="166"/>
              </a:cxn>
              <a:cxn ang="0">
                <a:pos x="21" y="154"/>
              </a:cxn>
              <a:cxn ang="0">
                <a:pos x="49" y="152"/>
              </a:cxn>
              <a:cxn ang="0">
                <a:pos x="69" y="146"/>
              </a:cxn>
              <a:cxn ang="0">
                <a:pos x="82" y="126"/>
              </a:cxn>
              <a:cxn ang="0">
                <a:pos x="102" y="111"/>
              </a:cxn>
              <a:cxn ang="0">
                <a:pos x="106" y="95"/>
              </a:cxn>
              <a:cxn ang="0">
                <a:pos x="122" y="97"/>
              </a:cxn>
              <a:cxn ang="0">
                <a:pos x="130" y="79"/>
              </a:cxn>
              <a:cxn ang="0">
                <a:pos x="132" y="59"/>
              </a:cxn>
              <a:cxn ang="0">
                <a:pos x="149" y="54"/>
              </a:cxn>
              <a:cxn ang="0">
                <a:pos x="155" y="32"/>
              </a:cxn>
              <a:cxn ang="0">
                <a:pos x="185" y="8"/>
              </a:cxn>
              <a:cxn ang="0">
                <a:pos x="212" y="6"/>
              </a:cxn>
              <a:cxn ang="0">
                <a:pos x="244" y="12"/>
              </a:cxn>
              <a:cxn ang="0">
                <a:pos x="258" y="26"/>
              </a:cxn>
            </a:cxnLst>
            <a:rect l="0" t="0" r="r" b="b"/>
            <a:pathLst>
              <a:path w="258" h="284">
                <a:moveTo>
                  <a:pt x="258" y="26"/>
                </a:moveTo>
                <a:lnTo>
                  <a:pt x="252" y="32"/>
                </a:lnTo>
                <a:lnTo>
                  <a:pt x="248" y="40"/>
                </a:lnTo>
                <a:lnTo>
                  <a:pt x="242" y="44"/>
                </a:lnTo>
                <a:lnTo>
                  <a:pt x="234" y="50"/>
                </a:lnTo>
                <a:lnTo>
                  <a:pt x="222" y="54"/>
                </a:lnTo>
                <a:lnTo>
                  <a:pt x="214" y="57"/>
                </a:lnTo>
                <a:lnTo>
                  <a:pt x="214" y="59"/>
                </a:lnTo>
                <a:lnTo>
                  <a:pt x="211" y="65"/>
                </a:lnTo>
                <a:lnTo>
                  <a:pt x="205" y="59"/>
                </a:lnTo>
                <a:lnTo>
                  <a:pt x="197" y="65"/>
                </a:lnTo>
                <a:lnTo>
                  <a:pt x="189" y="67"/>
                </a:lnTo>
                <a:lnTo>
                  <a:pt x="189" y="73"/>
                </a:lnTo>
                <a:lnTo>
                  <a:pt x="197" y="79"/>
                </a:lnTo>
                <a:lnTo>
                  <a:pt x="199" y="97"/>
                </a:lnTo>
                <a:lnTo>
                  <a:pt x="203" y="99"/>
                </a:lnTo>
                <a:lnTo>
                  <a:pt x="207" y="105"/>
                </a:lnTo>
                <a:lnTo>
                  <a:pt x="214" y="111"/>
                </a:lnTo>
                <a:lnTo>
                  <a:pt x="214" y="121"/>
                </a:lnTo>
                <a:lnTo>
                  <a:pt x="211" y="128"/>
                </a:lnTo>
                <a:lnTo>
                  <a:pt x="205" y="136"/>
                </a:lnTo>
                <a:lnTo>
                  <a:pt x="205" y="148"/>
                </a:lnTo>
                <a:lnTo>
                  <a:pt x="203" y="158"/>
                </a:lnTo>
                <a:lnTo>
                  <a:pt x="195" y="164"/>
                </a:lnTo>
                <a:lnTo>
                  <a:pt x="189" y="168"/>
                </a:lnTo>
                <a:lnTo>
                  <a:pt x="185" y="176"/>
                </a:lnTo>
                <a:lnTo>
                  <a:pt x="175" y="182"/>
                </a:lnTo>
                <a:lnTo>
                  <a:pt x="167" y="193"/>
                </a:lnTo>
                <a:lnTo>
                  <a:pt x="159" y="201"/>
                </a:lnTo>
                <a:lnTo>
                  <a:pt x="151" y="203"/>
                </a:lnTo>
                <a:lnTo>
                  <a:pt x="149" y="197"/>
                </a:lnTo>
                <a:lnTo>
                  <a:pt x="145" y="207"/>
                </a:lnTo>
                <a:lnTo>
                  <a:pt x="140" y="213"/>
                </a:lnTo>
                <a:lnTo>
                  <a:pt x="134" y="223"/>
                </a:lnTo>
                <a:lnTo>
                  <a:pt x="140" y="227"/>
                </a:lnTo>
                <a:lnTo>
                  <a:pt x="142" y="231"/>
                </a:lnTo>
                <a:lnTo>
                  <a:pt x="140" y="237"/>
                </a:lnTo>
                <a:lnTo>
                  <a:pt x="140" y="245"/>
                </a:lnTo>
                <a:lnTo>
                  <a:pt x="147" y="247"/>
                </a:lnTo>
                <a:lnTo>
                  <a:pt x="149" y="254"/>
                </a:lnTo>
                <a:lnTo>
                  <a:pt x="149" y="274"/>
                </a:lnTo>
                <a:lnTo>
                  <a:pt x="145" y="272"/>
                </a:lnTo>
                <a:lnTo>
                  <a:pt x="134" y="272"/>
                </a:lnTo>
                <a:lnTo>
                  <a:pt x="130" y="272"/>
                </a:lnTo>
                <a:lnTo>
                  <a:pt x="122" y="276"/>
                </a:lnTo>
                <a:lnTo>
                  <a:pt x="120" y="284"/>
                </a:lnTo>
                <a:lnTo>
                  <a:pt x="112" y="284"/>
                </a:lnTo>
                <a:lnTo>
                  <a:pt x="112" y="280"/>
                </a:lnTo>
                <a:lnTo>
                  <a:pt x="110" y="280"/>
                </a:lnTo>
                <a:lnTo>
                  <a:pt x="104" y="280"/>
                </a:lnTo>
                <a:lnTo>
                  <a:pt x="102" y="274"/>
                </a:lnTo>
                <a:lnTo>
                  <a:pt x="100" y="266"/>
                </a:lnTo>
                <a:lnTo>
                  <a:pt x="94" y="264"/>
                </a:lnTo>
                <a:lnTo>
                  <a:pt x="86" y="262"/>
                </a:lnTo>
                <a:lnTo>
                  <a:pt x="86" y="256"/>
                </a:lnTo>
                <a:lnTo>
                  <a:pt x="86" y="253"/>
                </a:lnTo>
                <a:lnTo>
                  <a:pt x="84" y="253"/>
                </a:lnTo>
                <a:lnTo>
                  <a:pt x="84" y="245"/>
                </a:lnTo>
                <a:lnTo>
                  <a:pt x="73" y="247"/>
                </a:lnTo>
                <a:lnTo>
                  <a:pt x="69" y="247"/>
                </a:lnTo>
                <a:lnTo>
                  <a:pt x="65" y="247"/>
                </a:lnTo>
                <a:lnTo>
                  <a:pt x="55" y="253"/>
                </a:lnTo>
                <a:lnTo>
                  <a:pt x="45" y="253"/>
                </a:lnTo>
                <a:lnTo>
                  <a:pt x="35" y="253"/>
                </a:lnTo>
                <a:lnTo>
                  <a:pt x="31" y="254"/>
                </a:lnTo>
                <a:lnTo>
                  <a:pt x="25" y="254"/>
                </a:lnTo>
                <a:lnTo>
                  <a:pt x="17" y="253"/>
                </a:lnTo>
                <a:lnTo>
                  <a:pt x="13" y="254"/>
                </a:lnTo>
                <a:lnTo>
                  <a:pt x="12" y="254"/>
                </a:lnTo>
                <a:lnTo>
                  <a:pt x="8" y="254"/>
                </a:lnTo>
                <a:lnTo>
                  <a:pt x="8" y="256"/>
                </a:lnTo>
                <a:lnTo>
                  <a:pt x="0" y="256"/>
                </a:lnTo>
                <a:lnTo>
                  <a:pt x="2" y="237"/>
                </a:lnTo>
                <a:lnTo>
                  <a:pt x="12" y="223"/>
                </a:lnTo>
                <a:lnTo>
                  <a:pt x="21" y="221"/>
                </a:lnTo>
                <a:lnTo>
                  <a:pt x="31" y="217"/>
                </a:lnTo>
                <a:lnTo>
                  <a:pt x="39" y="213"/>
                </a:lnTo>
                <a:lnTo>
                  <a:pt x="39" y="205"/>
                </a:lnTo>
                <a:lnTo>
                  <a:pt x="31" y="203"/>
                </a:lnTo>
                <a:lnTo>
                  <a:pt x="31" y="193"/>
                </a:lnTo>
                <a:lnTo>
                  <a:pt x="27" y="186"/>
                </a:lnTo>
                <a:lnTo>
                  <a:pt x="19" y="184"/>
                </a:lnTo>
                <a:lnTo>
                  <a:pt x="12" y="172"/>
                </a:lnTo>
                <a:lnTo>
                  <a:pt x="10" y="166"/>
                </a:lnTo>
                <a:lnTo>
                  <a:pt x="12" y="162"/>
                </a:lnTo>
                <a:lnTo>
                  <a:pt x="4" y="144"/>
                </a:lnTo>
                <a:lnTo>
                  <a:pt x="21" y="154"/>
                </a:lnTo>
                <a:lnTo>
                  <a:pt x="27" y="152"/>
                </a:lnTo>
                <a:lnTo>
                  <a:pt x="35" y="152"/>
                </a:lnTo>
                <a:lnTo>
                  <a:pt x="49" y="152"/>
                </a:lnTo>
                <a:lnTo>
                  <a:pt x="57" y="154"/>
                </a:lnTo>
                <a:lnTo>
                  <a:pt x="59" y="148"/>
                </a:lnTo>
                <a:lnTo>
                  <a:pt x="69" y="146"/>
                </a:lnTo>
                <a:lnTo>
                  <a:pt x="73" y="138"/>
                </a:lnTo>
                <a:lnTo>
                  <a:pt x="73" y="130"/>
                </a:lnTo>
                <a:lnTo>
                  <a:pt x="82" y="126"/>
                </a:lnTo>
                <a:lnTo>
                  <a:pt x="92" y="111"/>
                </a:lnTo>
                <a:lnTo>
                  <a:pt x="96" y="115"/>
                </a:lnTo>
                <a:lnTo>
                  <a:pt x="102" y="111"/>
                </a:lnTo>
                <a:lnTo>
                  <a:pt x="104" y="107"/>
                </a:lnTo>
                <a:lnTo>
                  <a:pt x="100" y="99"/>
                </a:lnTo>
                <a:lnTo>
                  <a:pt x="106" y="95"/>
                </a:lnTo>
                <a:lnTo>
                  <a:pt x="112" y="89"/>
                </a:lnTo>
                <a:lnTo>
                  <a:pt x="114" y="95"/>
                </a:lnTo>
                <a:lnTo>
                  <a:pt x="122" y="97"/>
                </a:lnTo>
                <a:lnTo>
                  <a:pt x="128" y="95"/>
                </a:lnTo>
                <a:lnTo>
                  <a:pt x="130" y="87"/>
                </a:lnTo>
                <a:lnTo>
                  <a:pt x="130" y="79"/>
                </a:lnTo>
                <a:lnTo>
                  <a:pt x="138" y="75"/>
                </a:lnTo>
                <a:lnTo>
                  <a:pt x="138" y="65"/>
                </a:lnTo>
                <a:lnTo>
                  <a:pt x="132" y="59"/>
                </a:lnTo>
                <a:lnTo>
                  <a:pt x="134" y="54"/>
                </a:lnTo>
                <a:lnTo>
                  <a:pt x="142" y="55"/>
                </a:lnTo>
                <a:lnTo>
                  <a:pt x="149" y="54"/>
                </a:lnTo>
                <a:lnTo>
                  <a:pt x="151" y="44"/>
                </a:lnTo>
                <a:lnTo>
                  <a:pt x="149" y="36"/>
                </a:lnTo>
                <a:lnTo>
                  <a:pt x="155" y="32"/>
                </a:lnTo>
                <a:lnTo>
                  <a:pt x="155" y="22"/>
                </a:lnTo>
                <a:lnTo>
                  <a:pt x="171" y="10"/>
                </a:lnTo>
                <a:lnTo>
                  <a:pt x="185" y="8"/>
                </a:lnTo>
                <a:lnTo>
                  <a:pt x="195" y="6"/>
                </a:lnTo>
                <a:lnTo>
                  <a:pt x="205" y="6"/>
                </a:lnTo>
                <a:lnTo>
                  <a:pt x="212" y="6"/>
                </a:lnTo>
                <a:lnTo>
                  <a:pt x="214" y="0"/>
                </a:lnTo>
                <a:lnTo>
                  <a:pt x="226" y="0"/>
                </a:lnTo>
                <a:lnTo>
                  <a:pt x="244" y="12"/>
                </a:lnTo>
                <a:lnTo>
                  <a:pt x="250" y="18"/>
                </a:lnTo>
                <a:lnTo>
                  <a:pt x="258" y="26"/>
                </a:lnTo>
                <a:lnTo>
                  <a:pt x="258" y="26"/>
                </a:lnTo>
                <a:close/>
              </a:path>
            </a:pathLst>
          </a:custGeom>
          <a:solidFill>
            <a:srgbClr val="86B4D0"/>
          </a:solidFill>
          <a:ln w="12700" cap="flat">
            <a:solidFill>
              <a:srgbClr val="86B4D0"/>
            </a:solidFill>
            <a:prstDash val="solid"/>
            <a:miter lim="800000"/>
            <a:headEnd/>
            <a:tailEnd/>
          </a:ln>
        </p:spPr>
        <p:txBody>
          <a:bodyPr/>
          <a:lstStyle/>
          <a:p>
            <a:pPr defTabSz="914054">
              <a:defRPr/>
            </a:pPr>
            <a:endParaRPr lang="en-GB" dirty="0">
              <a:solidFill>
                <a:prstClr val="black"/>
              </a:solidFill>
            </a:endParaRPr>
          </a:p>
        </p:txBody>
      </p:sp>
      <p:sp>
        <p:nvSpPr>
          <p:cNvPr id="31" name="Freeform 92">
            <a:extLst>
              <a:ext uri="{FF2B5EF4-FFF2-40B4-BE49-F238E27FC236}">
                <a16:creationId xmlns:a16="http://schemas.microsoft.com/office/drawing/2014/main" id="{0391EDAB-02A9-CE4F-864C-CF258A112C44}"/>
              </a:ext>
            </a:extLst>
          </p:cNvPr>
          <p:cNvSpPr>
            <a:spLocks/>
          </p:cNvSpPr>
          <p:nvPr/>
        </p:nvSpPr>
        <p:spPr bwMode="gray">
          <a:xfrm>
            <a:off x="7359842" y="4094125"/>
            <a:ext cx="9651" cy="21510"/>
          </a:xfrm>
          <a:custGeom>
            <a:avLst/>
            <a:gdLst/>
            <a:ahLst/>
            <a:cxnLst>
              <a:cxn ang="0">
                <a:pos x="0" y="6"/>
              </a:cxn>
              <a:cxn ang="0">
                <a:pos x="2" y="6"/>
              </a:cxn>
              <a:cxn ang="0">
                <a:pos x="0" y="14"/>
              </a:cxn>
              <a:cxn ang="0">
                <a:pos x="6" y="14"/>
              </a:cxn>
              <a:cxn ang="0">
                <a:pos x="6" y="0"/>
              </a:cxn>
              <a:cxn ang="0">
                <a:pos x="0" y="2"/>
              </a:cxn>
              <a:cxn ang="0">
                <a:pos x="0" y="6"/>
              </a:cxn>
              <a:cxn ang="0">
                <a:pos x="0" y="6"/>
              </a:cxn>
            </a:cxnLst>
            <a:rect l="0" t="0" r="r" b="b"/>
            <a:pathLst>
              <a:path w="6" h="14">
                <a:moveTo>
                  <a:pt x="0" y="6"/>
                </a:moveTo>
                <a:lnTo>
                  <a:pt x="2" y="6"/>
                </a:lnTo>
                <a:lnTo>
                  <a:pt x="0" y="14"/>
                </a:lnTo>
                <a:lnTo>
                  <a:pt x="6" y="14"/>
                </a:lnTo>
                <a:lnTo>
                  <a:pt x="6" y="0"/>
                </a:lnTo>
                <a:lnTo>
                  <a:pt x="0" y="2"/>
                </a:lnTo>
                <a:lnTo>
                  <a:pt x="0" y="6"/>
                </a:lnTo>
                <a:lnTo>
                  <a:pt x="0" y="6"/>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32" name="Freeform 93">
            <a:extLst>
              <a:ext uri="{FF2B5EF4-FFF2-40B4-BE49-F238E27FC236}">
                <a16:creationId xmlns:a16="http://schemas.microsoft.com/office/drawing/2014/main" id="{C7709708-A57E-C143-BFCC-F27535803D6D}"/>
              </a:ext>
            </a:extLst>
          </p:cNvPr>
          <p:cNvSpPr>
            <a:spLocks/>
          </p:cNvSpPr>
          <p:nvPr/>
        </p:nvSpPr>
        <p:spPr bwMode="gray">
          <a:xfrm>
            <a:off x="6089061" y="2715922"/>
            <a:ext cx="9651" cy="3073"/>
          </a:xfrm>
          <a:custGeom>
            <a:avLst/>
            <a:gdLst/>
            <a:ahLst/>
            <a:cxnLst>
              <a:cxn ang="0">
                <a:pos x="4" y="0"/>
              </a:cxn>
              <a:cxn ang="0">
                <a:pos x="4" y="0"/>
              </a:cxn>
              <a:cxn ang="0">
                <a:pos x="6" y="2"/>
              </a:cxn>
              <a:cxn ang="0">
                <a:pos x="4" y="2"/>
              </a:cxn>
              <a:cxn ang="0">
                <a:pos x="4" y="0"/>
              </a:cxn>
              <a:cxn ang="0">
                <a:pos x="0" y="0"/>
              </a:cxn>
              <a:cxn ang="0">
                <a:pos x="4" y="0"/>
              </a:cxn>
              <a:cxn ang="0">
                <a:pos x="4" y="0"/>
              </a:cxn>
            </a:cxnLst>
            <a:rect l="0" t="0" r="r" b="b"/>
            <a:pathLst>
              <a:path w="6" h="2">
                <a:moveTo>
                  <a:pt x="4" y="0"/>
                </a:moveTo>
                <a:lnTo>
                  <a:pt x="4" y="0"/>
                </a:lnTo>
                <a:lnTo>
                  <a:pt x="6" y="2"/>
                </a:lnTo>
                <a:lnTo>
                  <a:pt x="4" y="2"/>
                </a:lnTo>
                <a:lnTo>
                  <a:pt x="4" y="0"/>
                </a:lnTo>
                <a:lnTo>
                  <a:pt x="0" y="0"/>
                </a:lnTo>
                <a:lnTo>
                  <a:pt x="4" y="0"/>
                </a:lnTo>
                <a:lnTo>
                  <a:pt x="4" y="0"/>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33" name="Freeform 94">
            <a:extLst>
              <a:ext uri="{FF2B5EF4-FFF2-40B4-BE49-F238E27FC236}">
                <a16:creationId xmlns:a16="http://schemas.microsoft.com/office/drawing/2014/main" id="{49FB1931-E1CC-B34C-A81A-1A56408411F1}"/>
              </a:ext>
            </a:extLst>
          </p:cNvPr>
          <p:cNvSpPr>
            <a:spLocks/>
          </p:cNvSpPr>
          <p:nvPr/>
        </p:nvSpPr>
        <p:spPr bwMode="gray">
          <a:xfrm>
            <a:off x="6089061" y="2715922"/>
            <a:ext cx="9651" cy="3073"/>
          </a:xfrm>
          <a:custGeom>
            <a:avLst/>
            <a:gdLst/>
            <a:ahLst/>
            <a:cxnLst>
              <a:cxn ang="0">
                <a:pos x="4" y="0"/>
              </a:cxn>
              <a:cxn ang="0">
                <a:pos x="4" y="0"/>
              </a:cxn>
              <a:cxn ang="0">
                <a:pos x="6" y="2"/>
              </a:cxn>
              <a:cxn ang="0">
                <a:pos x="4" y="2"/>
              </a:cxn>
              <a:cxn ang="0">
                <a:pos x="4" y="0"/>
              </a:cxn>
              <a:cxn ang="0">
                <a:pos x="0" y="0"/>
              </a:cxn>
              <a:cxn ang="0">
                <a:pos x="4" y="0"/>
              </a:cxn>
              <a:cxn ang="0">
                <a:pos x="4" y="0"/>
              </a:cxn>
            </a:cxnLst>
            <a:rect l="0" t="0" r="r" b="b"/>
            <a:pathLst>
              <a:path w="6" h="2">
                <a:moveTo>
                  <a:pt x="4" y="0"/>
                </a:moveTo>
                <a:lnTo>
                  <a:pt x="4" y="0"/>
                </a:lnTo>
                <a:lnTo>
                  <a:pt x="6" y="2"/>
                </a:lnTo>
                <a:lnTo>
                  <a:pt x="4" y="2"/>
                </a:lnTo>
                <a:lnTo>
                  <a:pt x="4" y="0"/>
                </a:lnTo>
                <a:lnTo>
                  <a:pt x="0" y="0"/>
                </a:lnTo>
                <a:lnTo>
                  <a:pt x="4" y="0"/>
                </a:lnTo>
                <a:lnTo>
                  <a:pt x="4" y="0"/>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34" name="Freeform 95">
            <a:extLst>
              <a:ext uri="{FF2B5EF4-FFF2-40B4-BE49-F238E27FC236}">
                <a16:creationId xmlns:a16="http://schemas.microsoft.com/office/drawing/2014/main" id="{9EFCB096-4DB9-5D40-895C-F319AA629FB0}"/>
              </a:ext>
            </a:extLst>
          </p:cNvPr>
          <p:cNvSpPr>
            <a:spLocks/>
          </p:cNvSpPr>
          <p:nvPr/>
        </p:nvSpPr>
        <p:spPr bwMode="gray">
          <a:xfrm>
            <a:off x="6050454" y="2755871"/>
            <a:ext cx="6433" cy="12292"/>
          </a:xfrm>
          <a:custGeom>
            <a:avLst/>
            <a:gdLst/>
            <a:ahLst/>
            <a:cxnLst>
              <a:cxn ang="0">
                <a:pos x="2" y="0"/>
              </a:cxn>
              <a:cxn ang="0">
                <a:pos x="2" y="0"/>
              </a:cxn>
              <a:cxn ang="0">
                <a:pos x="2" y="2"/>
              </a:cxn>
              <a:cxn ang="0">
                <a:pos x="4" y="2"/>
              </a:cxn>
              <a:cxn ang="0">
                <a:pos x="2" y="2"/>
              </a:cxn>
              <a:cxn ang="0">
                <a:pos x="2" y="4"/>
              </a:cxn>
              <a:cxn ang="0">
                <a:pos x="0" y="8"/>
              </a:cxn>
              <a:cxn ang="0">
                <a:pos x="0" y="2"/>
              </a:cxn>
              <a:cxn ang="0">
                <a:pos x="0" y="0"/>
              </a:cxn>
              <a:cxn ang="0">
                <a:pos x="2" y="0"/>
              </a:cxn>
              <a:cxn ang="0">
                <a:pos x="2" y="0"/>
              </a:cxn>
            </a:cxnLst>
            <a:rect l="0" t="0" r="r" b="b"/>
            <a:pathLst>
              <a:path w="4" h="8">
                <a:moveTo>
                  <a:pt x="2" y="0"/>
                </a:moveTo>
                <a:lnTo>
                  <a:pt x="2" y="0"/>
                </a:lnTo>
                <a:lnTo>
                  <a:pt x="2" y="2"/>
                </a:lnTo>
                <a:lnTo>
                  <a:pt x="4" y="2"/>
                </a:lnTo>
                <a:lnTo>
                  <a:pt x="2" y="2"/>
                </a:lnTo>
                <a:lnTo>
                  <a:pt x="2" y="4"/>
                </a:lnTo>
                <a:lnTo>
                  <a:pt x="0" y="8"/>
                </a:lnTo>
                <a:lnTo>
                  <a:pt x="0" y="2"/>
                </a:lnTo>
                <a:lnTo>
                  <a:pt x="0" y="0"/>
                </a:lnTo>
                <a:lnTo>
                  <a:pt x="2" y="0"/>
                </a:lnTo>
                <a:lnTo>
                  <a:pt x="2" y="0"/>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35" name="Freeform 96">
            <a:extLst>
              <a:ext uri="{FF2B5EF4-FFF2-40B4-BE49-F238E27FC236}">
                <a16:creationId xmlns:a16="http://schemas.microsoft.com/office/drawing/2014/main" id="{E368E0D7-DCC7-E049-8093-C640FA4FA710}"/>
              </a:ext>
            </a:extLst>
          </p:cNvPr>
          <p:cNvSpPr>
            <a:spLocks/>
          </p:cNvSpPr>
          <p:nvPr/>
        </p:nvSpPr>
        <p:spPr bwMode="gray">
          <a:xfrm>
            <a:off x="6050454" y="2755871"/>
            <a:ext cx="6433" cy="12292"/>
          </a:xfrm>
          <a:custGeom>
            <a:avLst/>
            <a:gdLst/>
            <a:ahLst/>
            <a:cxnLst>
              <a:cxn ang="0">
                <a:pos x="2" y="0"/>
              </a:cxn>
              <a:cxn ang="0">
                <a:pos x="2" y="0"/>
              </a:cxn>
              <a:cxn ang="0">
                <a:pos x="2" y="2"/>
              </a:cxn>
              <a:cxn ang="0">
                <a:pos x="4" y="2"/>
              </a:cxn>
              <a:cxn ang="0">
                <a:pos x="2" y="2"/>
              </a:cxn>
              <a:cxn ang="0">
                <a:pos x="2" y="4"/>
              </a:cxn>
              <a:cxn ang="0">
                <a:pos x="0" y="8"/>
              </a:cxn>
              <a:cxn ang="0">
                <a:pos x="0" y="2"/>
              </a:cxn>
              <a:cxn ang="0">
                <a:pos x="0" y="0"/>
              </a:cxn>
              <a:cxn ang="0">
                <a:pos x="2" y="0"/>
              </a:cxn>
              <a:cxn ang="0">
                <a:pos x="2" y="0"/>
              </a:cxn>
            </a:cxnLst>
            <a:rect l="0" t="0" r="r" b="b"/>
            <a:pathLst>
              <a:path w="4" h="8">
                <a:moveTo>
                  <a:pt x="2" y="0"/>
                </a:moveTo>
                <a:lnTo>
                  <a:pt x="2" y="0"/>
                </a:lnTo>
                <a:lnTo>
                  <a:pt x="2" y="2"/>
                </a:lnTo>
                <a:lnTo>
                  <a:pt x="4" y="2"/>
                </a:lnTo>
                <a:lnTo>
                  <a:pt x="2" y="2"/>
                </a:lnTo>
                <a:lnTo>
                  <a:pt x="2" y="4"/>
                </a:lnTo>
                <a:lnTo>
                  <a:pt x="0" y="8"/>
                </a:lnTo>
                <a:lnTo>
                  <a:pt x="0" y="2"/>
                </a:lnTo>
                <a:lnTo>
                  <a:pt x="0" y="0"/>
                </a:lnTo>
                <a:lnTo>
                  <a:pt x="2" y="0"/>
                </a:lnTo>
                <a:lnTo>
                  <a:pt x="2" y="0"/>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36" name="Freeform 159">
            <a:extLst>
              <a:ext uri="{FF2B5EF4-FFF2-40B4-BE49-F238E27FC236}">
                <a16:creationId xmlns:a16="http://schemas.microsoft.com/office/drawing/2014/main" id="{C1D0428E-1137-E34E-B84B-9566065E2BB3}"/>
              </a:ext>
            </a:extLst>
          </p:cNvPr>
          <p:cNvSpPr>
            <a:spLocks/>
          </p:cNvSpPr>
          <p:nvPr/>
        </p:nvSpPr>
        <p:spPr bwMode="gray">
          <a:xfrm>
            <a:off x="9211321" y="3497979"/>
            <a:ext cx="160859" cy="212030"/>
          </a:xfrm>
          <a:custGeom>
            <a:avLst/>
            <a:gdLst/>
            <a:ahLst/>
            <a:cxnLst>
              <a:cxn ang="0">
                <a:pos x="61" y="124"/>
              </a:cxn>
              <a:cxn ang="0">
                <a:pos x="57" y="108"/>
              </a:cxn>
              <a:cxn ang="0">
                <a:pos x="39" y="102"/>
              </a:cxn>
              <a:cxn ang="0">
                <a:pos x="45" y="94"/>
              </a:cxn>
              <a:cxn ang="0">
                <a:pos x="45" y="84"/>
              </a:cxn>
              <a:cxn ang="0">
                <a:pos x="57" y="78"/>
              </a:cxn>
              <a:cxn ang="0">
                <a:pos x="65" y="67"/>
              </a:cxn>
              <a:cxn ang="0">
                <a:pos x="72" y="67"/>
              </a:cxn>
              <a:cxn ang="0">
                <a:pos x="76" y="59"/>
              </a:cxn>
              <a:cxn ang="0">
                <a:pos x="82" y="55"/>
              </a:cxn>
              <a:cxn ang="0">
                <a:pos x="76" y="41"/>
              </a:cxn>
              <a:cxn ang="0">
                <a:pos x="82" y="35"/>
              </a:cxn>
              <a:cxn ang="0">
                <a:pos x="86" y="29"/>
              </a:cxn>
              <a:cxn ang="0">
                <a:pos x="100" y="17"/>
              </a:cxn>
              <a:cxn ang="0">
                <a:pos x="86" y="11"/>
              </a:cxn>
              <a:cxn ang="0">
                <a:pos x="78" y="19"/>
              </a:cxn>
              <a:cxn ang="0">
                <a:pos x="67" y="21"/>
              </a:cxn>
              <a:cxn ang="0">
                <a:pos x="61" y="31"/>
              </a:cxn>
              <a:cxn ang="0">
                <a:pos x="51" y="37"/>
              </a:cxn>
              <a:cxn ang="0">
                <a:pos x="41" y="27"/>
              </a:cxn>
              <a:cxn ang="0">
                <a:pos x="35" y="39"/>
              </a:cxn>
              <a:cxn ang="0">
                <a:pos x="19" y="57"/>
              </a:cxn>
              <a:cxn ang="0">
                <a:pos x="7" y="75"/>
              </a:cxn>
              <a:cxn ang="0">
                <a:pos x="2" y="88"/>
              </a:cxn>
              <a:cxn ang="0">
                <a:pos x="7" y="102"/>
              </a:cxn>
              <a:cxn ang="0">
                <a:pos x="7" y="112"/>
              </a:cxn>
              <a:cxn ang="0">
                <a:pos x="0" y="124"/>
              </a:cxn>
              <a:cxn ang="0">
                <a:pos x="7" y="132"/>
              </a:cxn>
              <a:cxn ang="0">
                <a:pos x="11" y="138"/>
              </a:cxn>
              <a:cxn ang="0">
                <a:pos x="19" y="134"/>
              </a:cxn>
              <a:cxn ang="0">
                <a:pos x="29" y="134"/>
              </a:cxn>
              <a:cxn ang="0">
                <a:pos x="45" y="122"/>
              </a:cxn>
              <a:cxn ang="0">
                <a:pos x="61" y="124"/>
              </a:cxn>
            </a:cxnLst>
            <a:rect l="0" t="0" r="r" b="b"/>
            <a:pathLst>
              <a:path w="100" h="138">
                <a:moveTo>
                  <a:pt x="61" y="124"/>
                </a:moveTo>
                <a:lnTo>
                  <a:pt x="61" y="124"/>
                </a:lnTo>
                <a:lnTo>
                  <a:pt x="57" y="118"/>
                </a:lnTo>
                <a:lnTo>
                  <a:pt x="57" y="108"/>
                </a:lnTo>
                <a:lnTo>
                  <a:pt x="49" y="104"/>
                </a:lnTo>
                <a:lnTo>
                  <a:pt x="39" y="102"/>
                </a:lnTo>
                <a:lnTo>
                  <a:pt x="41" y="96"/>
                </a:lnTo>
                <a:lnTo>
                  <a:pt x="45" y="94"/>
                </a:lnTo>
                <a:lnTo>
                  <a:pt x="45" y="88"/>
                </a:lnTo>
                <a:lnTo>
                  <a:pt x="45" y="84"/>
                </a:lnTo>
                <a:lnTo>
                  <a:pt x="49" y="82"/>
                </a:lnTo>
                <a:lnTo>
                  <a:pt x="57" y="78"/>
                </a:lnTo>
                <a:lnTo>
                  <a:pt x="61" y="75"/>
                </a:lnTo>
                <a:lnTo>
                  <a:pt x="65" y="67"/>
                </a:lnTo>
                <a:lnTo>
                  <a:pt x="69" y="67"/>
                </a:lnTo>
                <a:lnTo>
                  <a:pt x="72" y="67"/>
                </a:lnTo>
                <a:lnTo>
                  <a:pt x="74" y="61"/>
                </a:lnTo>
                <a:lnTo>
                  <a:pt x="76" y="59"/>
                </a:lnTo>
                <a:lnTo>
                  <a:pt x="82" y="59"/>
                </a:lnTo>
                <a:lnTo>
                  <a:pt x="82" y="55"/>
                </a:lnTo>
                <a:lnTo>
                  <a:pt x="78" y="47"/>
                </a:lnTo>
                <a:lnTo>
                  <a:pt x="76" y="41"/>
                </a:lnTo>
                <a:lnTo>
                  <a:pt x="78" y="37"/>
                </a:lnTo>
                <a:lnTo>
                  <a:pt x="82" y="35"/>
                </a:lnTo>
                <a:lnTo>
                  <a:pt x="84" y="29"/>
                </a:lnTo>
                <a:lnTo>
                  <a:pt x="86" y="29"/>
                </a:lnTo>
                <a:lnTo>
                  <a:pt x="88" y="29"/>
                </a:lnTo>
                <a:lnTo>
                  <a:pt x="100" y="17"/>
                </a:lnTo>
                <a:lnTo>
                  <a:pt x="86" y="0"/>
                </a:lnTo>
                <a:lnTo>
                  <a:pt x="86" y="11"/>
                </a:lnTo>
                <a:lnTo>
                  <a:pt x="78" y="13"/>
                </a:lnTo>
                <a:lnTo>
                  <a:pt x="78" y="19"/>
                </a:lnTo>
                <a:lnTo>
                  <a:pt x="74" y="21"/>
                </a:lnTo>
                <a:lnTo>
                  <a:pt x="67" y="21"/>
                </a:lnTo>
                <a:lnTo>
                  <a:pt x="61" y="27"/>
                </a:lnTo>
                <a:lnTo>
                  <a:pt x="61" y="31"/>
                </a:lnTo>
                <a:lnTo>
                  <a:pt x="61" y="39"/>
                </a:lnTo>
                <a:lnTo>
                  <a:pt x="51" y="37"/>
                </a:lnTo>
                <a:lnTo>
                  <a:pt x="47" y="35"/>
                </a:lnTo>
                <a:lnTo>
                  <a:pt x="41" y="27"/>
                </a:lnTo>
                <a:lnTo>
                  <a:pt x="35" y="29"/>
                </a:lnTo>
                <a:lnTo>
                  <a:pt x="35" y="39"/>
                </a:lnTo>
                <a:lnTo>
                  <a:pt x="23" y="49"/>
                </a:lnTo>
                <a:lnTo>
                  <a:pt x="19" y="57"/>
                </a:lnTo>
                <a:lnTo>
                  <a:pt x="11" y="67"/>
                </a:lnTo>
                <a:lnTo>
                  <a:pt x="7" y="75"/>
                </a:lnTo>
                <a:lnTo>
                  <a:pt x="0" y="86"/>
                </a:lnTo>
                <a:lnTo>
                  <a:pt x="2" y="88"/>
                </a:lnTo>
                <a:lnTo>
                  <a:pt x="9" y="94"/>
                </a:lnTo>
                <a:lnTo>
                  <a:pt x="7" y="102"/>
                </a:lnTo>
                <a:lnTo>
                  <a:pt x="11" y="108"/>
                </a:lnTo>
                <a:lnTo>
                  <a:pt x="7" y="112"/>
                </a:lnTo>
                <a:lnTo>
                  <a:pt x="2" y="114"/>
                </a:lnTo>
                <a:lnTo>
                  <a:pt x="0" y="124"/>
                </a:lnTo>
                <a:lnTo>
                  <a:pt x="9" y="126"/>
                </a:lnTo>
                <a:lnTo>
                  <a:pt x="7" y="132"/>
                </a:lnTo>
                <a:lnTo>
                  <a:pt x="9" y="136"/>
                </a:lnTo>
                <a:lnTo>
                  <a:pt x="11" y="138"/>
                </a:lnTo>
                <a:lnTo>
                  <a:pt x="17" y="136"/>
                </a:lnTo>
                <a:lnTo>
                  <a:pt x="19" y="134"/>
                </a:lnTo>
                <a:lnTo>
                  <a:pt x="23" y="134"/>
                </a:lnTo>
                <a:lnTo>
                  <a:pt x="29" y="134"/>
                </a:lnTo>
                <a:lnTo>
                  <a:pt x="39" y="124"/>
                </a:lnTo>
                <a:lnTo>
                  <a:pt x="45" y="122"/>
                </a:lnTo>
                <a:lnTo>
                  <a:pt x="51" y="126"/>
                </a:lnTo>
                <a:lnTo>
                  <a:pt x="61" y="124"/>
                </a:lnTo>
                <a:lnTo>
                  <a:pt x="61" y="124"/>
                </a:lnTo>
                <a:close/>
              </a:path>
            </a:pathLst>
          </a:custGeom>
          <a:solidFill>
            <a:schemeClr val="tx1">
              <a:lumMod val="20000"/>
              <a:lumOff val="80000"/>
            </a:schemeClr>
          </a:solidFill>
          <a:ln w="2" cap="flat">
            <a:solidFill>
              <a:schemeClr val="tx1">
                <a:lumMod val="20000"/>
                <a:lumOff val="80000"/>
              </a:schemeClr>
            </a:solidFill>
            <a:prstDash val="solid"/>
            <a:miter lim="800000"/>
            <a:headEnd/>
            <a:tailEnd/>
          </a:ln>
        </p:spPr>
        <p:txBody>
          <a:bodyPr/>
          <a:lstStyle/>
          <a:p>
            <a:pPr defTabSz="914054">
              <a:defRPr/>
            </a:pPr>
            <a:endParaRPr lang="en-GB" dirty="0">
              <a:solidFill>
                <a:prstClr val="black"/>
              </a:solidFill>
            </a:endParaRPr>
          </a:p>
        </p:txBody>
      </p:sp>
      <p:sp>
        <p:nvSpPr>
          <p:cNvPr id="37" name="Freeform 160">
            <a:extLst>
              <a:ext uri="{FF2B5EF4-FFF2-40B4-BE49-F238E27FC236}">
                <a16:creationId xmlns:a16="http://schemas.microsoft.com/office/drawing/2014/main" id="{75C2EBCD-00E2-A849-A9A7-A85D021433B9}"/>
              </a:ext>
            </a:extLst>
          </p:cNvPr>
          <p:cNvSpPr>
            <a:spLocks/>
          </p:cNvSpPr>
          <p:nvPr/>
        </p:nvSpPr>
        <p:spPr bwMode="gray">
          <a:xfrm>
            <a:off x="3505676" y="4450583"/>
            <a:ext cx="110993" cy="124454"/>
          </a:xfrm>
          <a:custGeom>
            <a:avLst/>
            <a:gdLst/>
            <a:ahLst/>
            <a:cxnLst>
              <a:cxn ang="0">
                <a:pos x="0" y="38"/>
              </a:cxn>
              <a:cxn ang="0">
                <a:pos x="0" y="38"/>
              </a:cxn>
              <a:cxn ang="0">
                <a:pos x="0" y="44"/>
              </a:cxn>
              <a:cxn ang="0">
                <a:pos x="4" y="46"/>
              </a:cxn>
              <a:cxn ang="0">
                <a:pos x="10" y="52"/>
              </a:cxn>
              <a:cxn ang="0">
                <a:pos x="12" y="57"/>
              </a:cxn>
              <a:cxn ang="0">
                <a:pos x="14" y="65"/>
              </a:cxn>
              <a:cxn ang="0">
                <a:pos x="22" y="73"/>
              </a:cxn>
              <a:cxn ang="0">
                <a:pos x="26" y="71"/>
              </a:cxn>
              <a:cxn ang="0">
                <a:pos x="30" y="73"/>
              </a:cxn>
              <a:cxn ang="0">
                <a:pos x="28" y="67"/>
              </a:cxn>
              <a:cxn ang="0">
                <a:pos x="26" y="65"/>
              </a:cxn>
              <a:cxn ang="0">
                <a:pos x="26" y="61"/>
              </a:cxn>
              <a:cxn ang="0">
                <a:pos x="28" y="55"/>
              </a:cxn>
              <a:cxn ang="0">
                <a:pos x="32" y="65"/>
              </a:cxn>
              <a:cxn ang="0">
                <a:pos x="36" y="65"/>
              </a:cxn>
              <a:cxn ang="0">
                <a:pos x="40" y="71"/>
              </a:cxn>
              <a:cxn ang="0">
                <a:pos x="42" y="77"/>
              </a:cxn>
              <a:cxn ang="0">
                <a:pos x="48" y="77"/>
              </a:cxn>
              <a:cxn ang="0">
                <a:pos x="50" y="77"/>
              </a:cxn>
              <a:cxn ang="0">
                <a:pos x="54" y="77"/>
              </a:cxn>
              <a:cxn ang="0">
                <a:pos x="56" y="81"/>
              </a:cxn>
              <a:cxn ang="0">
                <a:pos x="64" y="81"/>
              </a:cxn>
              <a:cxn ang="0">
                <a:pos x="60" y="77"/>
              </a:cxn>
              <a:cxn ang="0">
                <a:pos x="58" y="75"/>
              </a:cxn>
              <a:cxn ang="0">
                <a:pos x="58" y="73"/>
              </a:cxn>
              <a:cxn ang="0">
                <a:pos x="60" y="71"/>
              </a:cxn>
              <a:cxn ang="0">
                <a:pos x="60" y="65"/>
              </a:cxn>
              <a:cxn ang="0">
                <a:pos x="58" y="61"/>
              </a:cxn>
              <a:cxn ang="0">
                <a:pos x="60" y="46"/>
              </a:cxn>
              <a:cxn ang="0">
                <a:pos x="64" y="46"/>
              </a:cxn>
              <a:cxn ang="0">
                <a:pos x="64" y="34"/>
              </a:cxn>
              <a:cxn ang="0">
                <a:pos x="64" y="28"/>
              </a:cxn>
              <a:cxn ang="0">
                <a:pos x="65" y="22"/>
              </a:cxn>
              <a:cxn ang="0">
                <a:pos x="67" y="16"/>
              </a:cxn>
              <a:cxn ang="0">
                <a:pos x="69" y="12"/>
              </a:cxn>
              <a:cxn ang="0">
                <a:pos x="67" y="0"/>
              </a:cxn>
              <a:cxn ang="0">
                <a:pos x="58" y="4"/>
              </a:cxn>
              <a:cxn ang="0">
                <a:pos x="54" y="6"/>
              </a:cxn>
              <a:cxn ang="0">
                <a:pos x="50" y="12"/>
              </a:cxn>
              <a:cxn ang="0">
                <a:pos x="50" y="14"/>
              </a:cxn>
              <a:cxn ang="0">
                <a:pos x="46" y="14"/>
              </a:cxn>
              <a:cxn ang="0">
                <a:pos x="38" y="16"/>
              </a:cxn>
              <a:cxn ang="0">
                <a:pos x="32" y="16"/>
              </a:cxn>
              <a:cxn ang="0">
                <a:pos x="32" y="18"/>
              </a:cxn>
              <a:cxn ang="0">
                <a:pos x="30" y="16"/>
              </a:cxn>
              <a:cxn ang="0">
                <a:pos x="28" y="14"/>
              </a:cxn>
              <a:cxn ang="0">
                <a:pos x="20" y="14"/>
              </a:cxn>
              <a:cxn ang="0">
                <a:pos x="8" y="18"/>
              </a:cxn>
              <a:cxn ang="0">
                <a:pos x="8" y="26"/>
              </a:cxn>
              <a:cxn ang="0">
                <a:pos x="8" y="36"/>
              </a:cxn>
              <a:cxn ang="0">
                <a:pos x="4" y="36"/>
              </a:cxn>
              <a:cxn ang="0">
                <a:pos x="2" y="38"/>
              </a:cxn>
              <a:cxn ang="0">
                <a:pos x="0" y="38"/>
              </a:cxn>
              <a:cxn ang="0">
                <a:pos x="0" y="38"/>
              </a:cxn>
            </a:cxnLst>
            <a:rect l="0" t="0" r="r" b="b"/>
            <a:pathLst>
              <a:path w="69" h="81">
                <a:moveTo>
                  <a:pt x="0" y="38"/>
                </a:moveTo>
                <a:lnTo>
                  <a:pt x="0" y="38"/>
                </a:lnTo>
                <a:lnTo>
                  <a:pt x="0" y="44"/>
                </a:lnTo>
                <a:lnTo>
                  <a:pt x="4" y="46"/>
                </a:lnTo>
                <a:lnTo>
                  <a:pt x="10" y="52"/>
                </a:lnTo>
                <a:lnTo>
                  <a:pt x="12" y="57"/>
                </a:lnTo>
                <a:lnTo>
                  <a:pt x="14" y="65"/>
                </a:lnTo>
                <a:lnTo>
                  <a:pt x="22" y="73"/>
                </a:lnTo>
                <a:lnTo>
                  <a:pt x="26" y="71"/>
                </a:lnTo>
                <a:lnTo>
                  <a:pt x="30" y="73"/>
                </a:lnTo>
                <a:lnTo>
                  <a:pt x="28" y="67"/>
                </a:lnTo>
                <a:lnTo>
                  <a:pt x="26" y="65"/>
                </a:lnTo>
                <a:lnTo>
                  <a:pt x="26" y="61"/>
                </a:lnTo>
                <a:lnTo>
                  <a:pt x="28" y="55"/>
                </a:lnTo>
                <a:lnTo>
                  <a:pt x="32" y="65"/>
                </a:lnTo>
                <a:lnTo>
                  <a:pt x="36" y="65"/>
                </a:lnTo>
                <a:lnTo>
                  <a:pt x="40" y="71"/>
                </a:lnTo>
                <a:lnTo>
                  <a:pt x="42" y="77"/>
                </a:lnTo>
                <a:lnTo>
                  <a:pt x="48" y="77"/>
                </a:lnTo>
                <a:lnTo>
                  <a:pt x="50" y="77"/>
                </a:lnTo>
                <a:lnTo>
                  <a:pt x="54" y="77"/>
                </a:lnTo>
                <a:lnTo>
                  <a:pt x="56" y="81"/>
                </a:lnTo>
                <a:lnTo>
                  <a:pt x="64" y="81"/>
                </a:lnTo>
                <a:lnTo>
                  <a:pt x="60" y="77"/>
                </a:lnTo>
                <a:lnTo>
                  <a:pt x="58" y="75"/>
                </a:lnTo>
                <a:lnTo>
                  <a:pt x="58" y="73"/>
                </a:lnTo>
                <a:lnTo>
                  <a:pt x="60" y="71"/>
                </a:lnTo>
                <a:lnTo>
                  <a:pt x="60" y="65"/>
                </a:lnTo>
                <a:lnTo>
                  <a:pt x="58" y="61"/>
                </a:lnTo>
                <a:lnTo>
                  <a:pt x="60" y="46"/>
                </a:lnTo>
                <a:lnTo>
                  <a:pt x="64" y="46"/>
                </a:lnTo>
                <a:lnTo>
                  <a:pt x="64" y="34"/>
                </a:lnTo>
                <a:lnTo>
                  <a:pt x="64" y="28"/>
                </a:lnTo>
                <a:lnTo>
                  <a:pt x="65" y="22"/>
                </a:lnTo>
                <a:lnTo>
                  <a:pt x="67" y="16"/>
                </a:lnTo>
                <a:lnTo>
                  <a:pt x="69" y="12"/>
                </a:lnTo>
                <a:lnTo>
                  <a:pt x="67" y="0"/>
                </a:lnTo>
                <a:lnTo>
                  <a:pt x="58" y="4"/>
                </a:lnTo>
                <a:lnTo>
                  <a:pt x="54" y="6"/>
                </a:lnTo>
                <a:lnTo>
                  <a:pt x="50" y="12"/>
                </a:lnTo>
                <a:lnTo>
                  <a:pt x="50" y="14"/>
                </a:lnTo>
                <a:lnTo>
                  <a:pt x="46" y="14"/>
                </a:lnTo>
                <a:lnTo>
                  <a:pt x="38" y="16"/>
                </a:lnTo>
                <a:lnTo>
                  <a:pt x="32" y="16"/>
                </a:lnTo>
                <a:lnTo>
                  <a:pt x="32" y="18"/>
                </a:lnTo>
                <a:lnTo>
                  <a:pt x="30" y="16"/>
                </a:lnTo>
                <a:lnTo>
                  <a:pt x="28" y="14"/>
                </a:lnTo>
                <a:lnTo>
                  <a:pt x="20" y="14"/>
                </a:lnTo>
                <a:lnTo>
                  <a:pt x="8" y="18"/>
                </a:lnTo>
                <a:lnTo>
                  <a:pt x="8" y="26"/>
                </a:lnTo>
                <a:lnTo>
                  <a:pt x="8" y="36"/>
                </a:lnTo>
                <a:lnTo>
                  <a:pt x="4" y="36"/>
                </a:lnTo>
                <a:lnTo>
                  <a:pt x="2" y="38"/>
                </a:lnTo>
                <a:lnTo>
                  <a:pt x="0" y="38"/>
                </a:lnTo>
                <a:lnTo>
                  <a:pt x="0" y="38"/>
                </a:lnTo>
                <a:close/>
              </a:path>
            </a:pathLst>
          </a:custGeom>
          <a:solidFill>
            <a:schemeClr val="tx1">
              <a:lumMod val="20000"/>
              <a:lumOff val="80000"/>
            </a:schemeClr>
          </a:solidFill>
          <a:ln w="2" cap="flat">
            <a:solidFill>
              <a:schemeClr val="tx1">
                <a:lumMod val="20000"/>
                <a:lumOff val="80000"/>
              </a:schemeClr>
            </a:solidFill>
            <a:prstDash val="solid"/>
            <a:miter lim="800000"/>
            <a:headEnd/>
            <a:tailEnd/>
          </a:ln>
        </p:spPr>
        <p:txBody>
          <a:bodyPr/>
          <a:lstStyle/>
          <a:p>
            <a:pPr defTabSz="914054">
              <a:defRPr/>
            </a:pPr>
            <a:endParaRPr lang="en-GB" dirty="0">
              <a:solidFill>
                <a:prstClr val="black"/>
              </a:solidFill>
            </a:endParaRPr>
          </a:p>
        </p:txBody>
      </p:sp>
      <p:sp>
        <p:nvSpPr>
          <p:cNvPr id="38" name="Freeform 161">
            <a:extLst>
              <a:ext uri="{FF2B5EF4-FFF2-40B4-BE49-F238E27FC236}">
                <a16:creationId xmlns:a16="http://schemas.microsoft.com/office/drawing/2014/main" id="{83DC0A96-CAFD-1E4A-A3BE-723C8D60920E}"/>
              </a:ext>
            </a:extLst>
          </p:cNvPr>
          <p:cNvSpPr>
            <a:spLocks/>
          </p:cNvSpPr>
          <p:nvPr/>
        </p:nvSpPr>
        <p:spPr bwMode="gray">
          <a:xfrm>
            <a:off x="5945897" y="3127693"/>
            <a:ext cx="117427" cy="90651"/>
          </a:xfrm>
          <a:custGeom>
            <a:avLst/>
            <a:gdLst/>
            <a:ahLst/>
            <a:cxnLst>
              <a:cxn ang="0">
                <a:pos x="73" y="12"/>
              </a:cxn>
              <a:cxn ang="0">
                <a:pos x="73" y="12"/>
              </a:cxn>
              <a:cxn ang="0">
                <a:pos x="67" y="8"/>
              </a:cxn>
              <a:cxn ang="0">
                <a:pos x="67" y="4"/>
              </a:cxn>
              <a:cxn ang="0">
                <a:pos x="63" y="0"/>
              </a:cxn>
              <a:cxn ang="0">
                <a:pos x="58" y="0"/>
              </a:cxn>
              <a:cxn ang="0">
                <a:pos x="56" y="4"/>
              </a:cxn>
              <a:cxn ang="0">
                <a:pos x="54" y="0"/>
              </a:cxn>
              <a:cxn ang="0">
                <a:pos x="48" y="0"/>
              </a:cxn>
              <a:cxn ang="0">
                <a:pos x="46" y="0"/>
              </a:cxn>
              <a:cxn ang="0">
                <a:pos x="40" y="4"/>
              </a:cxn>
              <a:cxn ang="0">
                <a:pos x="40" y="6"/>
              </a:cxn>
              <a:cxn ang="0">
                <a:pos x="38" y="8"/>
              </a:cxn>
              <a:cxn ang="0">
                <a:pos x="32" y="12"/>
              </a:cxn>
              <a:cxn ang="0">
                <a:pos x="28" y="12"/>
              </a:cxn>
              <a:cxn ang="0">
                <a:pos x="22" y="18"/>
              </a:cxn>
              <a:cxn ang="0">
                <a:pos x="22" y="24"/>
              </a:cxn>
              <a:cxn ang="0">
                <a:pos x="20" y="28"/>
              </a:cxn>
              <a:cxn ang="0">
                <a:pos x="20" y="32"/>
              </a:cxn>
              <a:cxn ang="0">
                <a:pos x="22" y="34"/>
              </a:cxn>
              <a:cxn ang="0">
                <a:pos x="18" y="40"/>
              </a:cxn>
              <a:cxn ang="0">
                <a:pos x="18" y="44"/>
              </a:cxn>
              <a:cxn ang="0">
                <a:pos x="14" y="46"/>
              </a:cxn>
              <a:cxn ang="0">
                <a:pos x="8" y="46"/>
              </a:cxn>
              <a:cxn ang="0">
                <a:pos x="4" y="46"/>
              </a:cxn>
              <a:cxn ang="0">
                <a:pos x="0" y="44"/>
              </a:cxn>
              <a:cxn ang="0">
                <a:pos x="2" y="50"/>
              </a:cxn>
              <a:cxn ang="0">
                <a:pos x="8" y="54"/>
              </a:cxn>
              <a:cxn ang="0">
                <a:pos x="12" y="55"/>
              </a:cxn>
              <a:cxn ang="0">
                <a:pos x="14" y="55"/>
              </a:cxn>
              <a:cxn ang="0">
                <a:pos x="18" y="54"/>
              </a:cxn>
              <a:cxn ang="0">
                <a:pos x="22" y="52"/>
              </a:cxn>
              <a:cxn ang="0">
                <a:pos x="28" y="52"/>
              </a:cxn>
              <a:cxn ang="0">
                <a:pos x="30" y="52"/>
              </a:cxn>
              <a:cxn ang="0">
                <a:pos x="30" y="54"/>
              </a:cxn>
              <a:cxn ang="0">
                <a:pos x="32" y="55"/>
              </a:cxn>
              <a:cxn ang="0">
                <a:pos x="36" y="59"/>
              </a:cxn>
              <a:cxn ang="0">
                <a:pos x="38" y="59"/>
              </a:cxn>
              <a:cxn ang="0">
                <a:pos x="44" y="42"/>
              </a:cxn>
              <a:cxn ang="0">
                <a:pos x="46" y="36"/>
              </a:cxn>
              <a:cxn ang="0">
                <a:pos x="48" y="36"/>
              </a:cxn>
              <a:cxn ang="0">
                <a:pos x="54" y="36"/>
              </a:cxn>
              <a:cxn ang="0">
                <a:pos x="58" y="40"/>
              </a:cxn>
              <a:cxn ang="0">
                <a:pos x="62" y="36"/>
              </a:cxn>
              <a:cxn ang="0">
                <a:pos x="62" y="34"/>
              </a:cxn>
              <a:cxn ang="0">
                <a:pos x="65" y="32"/>
              </a:cxn>
              <a:cxn ang="0">
                <a:pos x="67" y="32"/>
              </a:cxn>
              <a:cxn ang="0">
                <a:pos x="67" y="28"/>
              </a:cxn>
              <a:cxn ang="0">
                <a:pos x="65" y="24"/>
              </a:cxn>
              <a:cxn ang="0">
                <a:pos x="67" y="24"/>
              </a:cxn>
              <a:cxn ang="0">
                <a:pos x="71" y="22"/>
              </a:cxn>
              <a:cxn ang="0">
                <a:pos x="73" y="18"/>
              </a:cxn>
              <a:cxn ang="0">
                <a:pos x="73" y="12"/>
              </a:cxn>
              <a:cxn ang="0">
                <a:pos x="73" y="12"/>
              </a:cxn>
            </a:cxnLst>
            <a:rect l="0" t="0" r="r" b="b"/>
            <a:pathLst>
              <a:path w="73" h="59">
                <a:moveTo>
                  <a:pt x="73" y="12"/>
                </a:moveTo>
                <a:lnTo>
                  <a:pt x="73" y="12"/>
                </a:lnTo>
                <a:lnTo>
                  <a:pt x="67" y="8"/>
                </a:lnTo>
                <a:lnTo>
                  <a:pt x="67" y="4"/>
                </a:lnTo>
                <a:lnTo>
                  <a:pt x="63" y="0"/>
                </a:lnTo>
                <a:lnTo>
                  <a:pt x="58" y="0"/>
                </a:lnTo>
                <a:lnTo>
                  <a:pt x="56" y="4"/>
                </a:lnTo>
                <a:lnTo>
                  <a:pt x="54" y="0"/>
                </a:lnTo>
                <a:lnTo>
                  <a:pt x="48" y="0"/>
                </a:lnTo>
                <a:lnTo>
                  <a:pt x="46" y="0"/>
                </a:lnTo>
                <a:lnTo>
                  <a:pt x="40" y="4"/>
                </a:lnTo>
                <a:lnTo>
                  <a:pt x="40" y="6"/>
                </a:lnTo>
                <a:lnTo>
                  <a:pt x="38" y="8"/>
                </a:lnTo>
                <a:lnTo>
                  <a:pt x="32" y="12"/>
                </a:lnTo>
                <a:lnTo>
                  <a:pt x="28" y="12"/>
                </a:lnTo>
                <a:lnTo>
                  <a:pt x="22" y="18"/>
                </a:lnTo>
                <a:lnTo>
                  <a:pt x="22" y="24"/>
                </a:lnTo>
                <a:lnTo>
                  <a:pt x="20" y="28"/>
                </a:lnTo>
                <a:lnTo>
                  <a:pt x="20" y="32"/>
                </a:lnTo>
                <a:lnTo>
                  <a:pt x="22" y="34"/>
                </a:lnTo>
                <a:lnTo>
                  <a:pt x="18" y="40"/>
                </a:lnTo>
                <a:lnTo>
                  <a:pt x="18" y="44"/>
                </a:lnTo>
                <a:lnTo>
                  <a:pt x="14" y="46"/>
                </a:lnTo>
                <a:lnTo>
                  <a:pt x="8" y="46"/>
                </a:lnTo>
                <a:lnTo>
                  <a:pt x="4" y="46"/>
                </a:lnTo>
                <a:lnTo>
                  <a:pt x="0" y="44"/>
                </a:lnTo>
                <a:lnTo>
                  <a:pt x="2" y="50"/>
                </a:lnTo>
                <a:lnTo>
                  <a:pt x="8" y="54"/>
                </a:lnTo>
                <a:lnTo>
                  <a:pt x="12" y="55"/>
                </a:lnTo>
                <a:lnTo>
                  <a:pt x="14" y="55"/>
                </a:lnTo>
                <a:lnTo>
                  <a:pt x="18" y="54"/>
                </a:lnTo>
                <a:lnTo>
                  <a:pt x="22" y="52"/>
                </a:lnTo>
                <a:lnTo>
                  <a:pt x="28" y="52"/>
                </a:lnTo>
                <a:lnTo>
                  <a:pt x="30" y="52"/>
                </a:lnTo>
                <a:lnTo>
                  <a:pt x="30" y="54"/>
                </a:lnTo>
                <a:lnTo>
                  <a:pt x="32" y="55"/>
                </a:lnTo>
                <a:lnTo>
                  <a:pt x="36" y="59"/>
                </a:lnTo>
                <a:lnTo>
                  <a:pt x="38" y="59"/>
                </a:lnTo>
                <a:lnTo>
                  <a:pt x="44" y="42"/>
                </a:lnTo>
                <a:lnTo>
                  <a:pt x="46" y="36"/>
                </a:lnTo>
                <a:lnTo>
                  <a:pt x="48" y="36"/>
                </a:lnTo>
                <a:lnTo>
                  <a:pt x="54" y="36"/>
                </a:lnTo>
                <a:lnTo>
                  <a:pt x="58" y="40"/>
                </a:lnTo>
                <a:lnTo>
                  <a:pt x="62" y="36"/>
                </a:lnTo>
                <a:lnTo>
                  <a:pt x="62" y="34"/>
                </a:lnTo>
                <a:lnTo>
                  <a:pt x="65" y="32"/>
                </a:lnTo>
                <a:lnTo>
                  <a:pt x="67" y="32"/>
                </a:lnTo>
                <a:lnTo>
                  <a:pt x="67" y="28"/>
                </a:lnTo>
                <a:lnTo>
                  <a:pt x="65" y="24"/>
                </a:lnTo>
                <a:lnTo>
                  <a:pt x="67" y="24"/>
                </a:lnTo>
                <a:lnTo>
                  <a:pt x="71" y="22"/>
                </a:lnTo>
                <a:lnTo>
                  <a:pt x="73" y="18"/>
                </a:lnTo>
                <a:lnTo>
                  <a:pt x="73" y="12"/>
                </a:lnTo>
                <a:lnTo>
                  <a:pt x="73" y="12"/>
                </a:lnTo>
                <a:close/>
              </a:path>
            </a:pathLst>
          </a:custGeom>
          <a:solidFill>
            <a:schemeClr val="tx1"/>
          </a:solidFill>
          <a:ln w="28575">
            <a:solidFill>
              <a:schemeClr val="tx1"/>
            </a:solidFill>
            <a:headEnd/>
            <a:tailEnd/>
          </a:ln>
        </p:spPr>
        <p:style>
          <a:lnRef idx="2">
            <a:schemeClr val="accent1"/>
          </a:lnRef>
          <a:fillRef idx="1">
            <a:schemeClr val="lt1"/>
          </a:fillRef>
          <a:effectRef idx="0">
            <a:schemeClr val="accent1"/>
          </a:effectRef>
          <a:fontRef idx="minor">
            <a:schemeClr val="dk1"/>
          </a:fontRef>
        </p:style>
        <p:txBody>
          <a:bodyPr/>
          <a:lstStyle/>
          <a:p>
            <a:pPr defTabSz="914054">
              <a:defRPr/>
            </a:pPr>
            <a:endParaRPr lang="en-GB" dirty="0">
              <a:solidFill>
                <a:prstClr val="black"/>
              </a:solidFill>
            </a:endParaRPr>
          </a:p>
        </p:txBody>
      </p:sp>
      <p:sp>
        <p:nvSpPr>
          <p:cNvPr id="39" name="Freeform 162">
            <a:extLst>
              <a:ext uri="{FF2B5EF4-FFF2-40B4-BE49-F238E27FC236}">
                <a16:creationId xmlns:a16="http://schemas.microsoft.com/office/drawing/2014/main" id="{2DA2ED28-82EA-A54E-8B26-B0217A1EB4F0}"/>
              </a:ext>
            </a:extLst>
          </p:cNvPr>
          <p:cNvSpPr>
            <a:spLocks/>
          </p:cNvSpPr>
          <p:nvPr/>
        </p:nvSpPr>
        <p:spPr bwMode="gray">
          <a:xfrm>
            <a:off x="8012926" y="3969671"/>
            <a:ext cx="218766" cy="124454"/>
          </a:xfrm>
          <a:custGeom>
            <a:avLst/>
            <a:gdLst/>
            <a:ahLst/>
            <a:cxnLst>
              <a:cxn ang="0">
                <a:pos x="134" y="51"/>
              </a:cxn>
              <a:cxn ang="0">
                <a:pos x="122" y="49"/>
              </a:cxn>
              <a:cxn ang="0">
                <a:pos x="106" y="45"/>
              </a:cxn>
              <a:cxn ang="0">
                <a:pos x="98" y="41"/>
              </a:cxn>
              <a:cxn ang="0">
                <a:pos x="91" y="41"/>
              </a:cxn>
              <a:cxn ang="0">
                <a:pos x="87" y="35"/>
              </a:cxn>
              <a:cxn ang="0">
                <a:pos x="79" y="30"/>
              </a:cxn>
              <a:cxn ang="0">
                <a:pos x="71" y="24"/>
              </a:cxn>
              <a:cxn ang="0">
                <a:pos x="71" y="16"/>
              </a:cxn>
              <a:cxn ang="0">
                <a:pos x="65" y="12"/>
              </a:cxn>
              <a:cxn ang="0">
                <a:pos x="57" y="14"/>
              </a:cxn>
              <a:cxn ang="0">
                <a:pos x="49" y="14"/>
              </a:cxn>
              <a:cxn ang="0">
                <a:pos x="41" y="2"/>
              </a:cxn>
              <a:cxn ang="0">
                <a:pos x="33" y="0"/>
              </a:cxn>
              <a:cxn ang="0">
                <a:pos x="26" y="0"/>
              </a:cxn>
              <a:cxn ang="0">
                <a:pos x="20" y="0"/>
              </a:cxn>
              <a:cxn ang="0">
                <a:pos x="14" y="0"/>
              </a:cxn>
              <a:cxn ang="0">
                <a:pos x="4" y="6"/>
              </a:cxn>
              <a:cxn ang="0">
                <a:pos x="0" y="16"/>
              </a:cxn>
              <a:cxn ang="0">
                <a:pos x="2" y="26"/>
              </a:cxn>
              <a:cxn ang="0">
                <a:pos x="12" y="32"/>
              </a:cxn>
              <a:cxn ang="0">
                <a:pos x="12" y="35"/>
              </a:cxn>
              <a:cxn ang="0">
                <a:pos x="22" y="41"/>
              </a:cxn>
              <a:cxn ang="0">
                <a:pos x="31" y="43"/>
              </a:cxn>
              <a:cxn ang="0">
                <a:pos x="41" y="51"/>
              </a:cxn>
              <a:cxn ang="0">
                <a:pos x="51" y="51"/>
              </a:cxn>
              <a:cxn ang="0">
                <a:pos x="59" y="55"/>
              </a:cxn>
              <a:cxn ang="0">
                <a:pos x="65" y="61"/>
              </a:cxn>
              <a:cxn ang="0">
                <a:pos x="71" y="63"/>
              </a:cxn>
              <a:cxn ang="0">
                <a:pos x="79" y="71"/>
              </a:cxn>
              <a:cxn ang="0">
                <a:pos x="91" y="71"/>
              </a:cxn>
              <a:cxn ang="0">
                <a:pos x="106" y="77"/>
              </a:cxn>
              <a:cxn ang="0">
                <a:pos x="116" y="77"/>
              </a:cxn>
              <a:cxn ang="0">
                <a:pos x="124" y="81"/>
              </a:cxn>
              <a:cxn ang="0">
                <a:pos x="132" y="77"/>
              </a:cxn>
              <a:cxn ang="0">
                <a:pos x="134" y="75"/>
              </a:cxn>
              <a:cxn ang="0">
                <a:pos x="136" y="71"/>
              </a:cxn>
              <a:cxn ang="0">
                <a:pos x="132" y="65"/>
              </a:cxn>
              <a:cxn ang="0">
                <a:pos x="134" y="61"/>
              </a:cxn>
              <a:cxn ang="0">
                <a:pos x="134" y="51"/>
              </a:cxn>
              <a:cxn ang="0">
                <a:pos x="134" y="51"/>
              </a:cxn>
            </a:cxnLst>
            <a:rect l="0" t="0" r="r" b="b"/>
            <a:pathLst>
              <a:path w="136" h="81">
                <a:moveTo>
                  <a:pt x="134" y="51"/>
                </a:moveTo>
                <a:lnTo>
                  <a:pt x="122" y="49"/>
                </a:lnTo>
                <a:lnTo>
                  <a:pt x="106" y="45"/>
                </a:lnTo>
                <a:lnTo>
                  <a:pt x="98" y="41"/>
                </a:lnTo>
                <a:lnTo>
                  <a:pt x="91" y="41"/>
                </a:lnTo>
                <a:lnTo>
                  <a:pt x="87" y="35"/>
                </a:lnTo>
                <a:lnTo>
                  <a:pt x="79" y="30"/>
                </a:lnTo>
                <a:lnTo>
                  <a:pt x="71" y="24"/>
                </a:lnTo>
                <a:lnTo>
                  <a:pt x="71" y="16"/>
                </a:lnTo>
                <a:lnTo>
                  <a:pt x="65" y="12"/>
                </a:lnTo>
                <a:lnTo>
                  <a:pt x="57" y="14"/>
                </a:lnTo>
                <a:lnTo>
                  <a:pt x="49" y="14"/>
                </a:lnTo>
                <a:lnTo>
                  <a:pt x="41" y="2"/>
                </a:lnTo>
                <a:lnTo>
                  <a:pt x="33" y="0"/>
                </a:lnTo>
                <a:lnTo>
                  <a:pt x="26" y="0"/>
                </a:lnTo>
                <a:lnTo>
                  <a:pt x="20" y="0"/>
                </a:lnTo>
                <a:lnTo>
                  <a:pt x="14" y="0"/>
                </a:lnTo>
                <a:lnTo>
                  <a:pt x="4" y="6"/>
                </a:lnTo>
                <a:lnTo>
                  <a:pt x="0" y="16"/>
                </a:lnTo>
                <a:lnTo>
                  <a:pt x="2" y="26"/>
                </a:lnTo>
                <a:lnTo>
                  <a:pt x="12" y="32"/>
                </a:lnTo>
                <a:lnTo>
                  <a:pt x="12" y="35"/>
                </a:lnTo>
                <a:lnTo>
                  <a:pt x="22" y="41"/>
                </a:lnTo>
                <a:lnTo>
                  <a:pt x="31" y="43"/>
                </a:lnTo>
                <a:lnTo>
                  <a:pt x="41" y="51"/>
                </a:lnTo>
                <a:lnTo>
                  <a:pt x="51" y="51"/>
                </a:lnTo>
                <a:lnTo>
                  <a:pt x="59" y="55"/>
                </a:lnTo>
                <a:lnTo>
                  <a:pt x="65" y="61"/>
                </a:lnTo>
                <a:lnTo>
                  <a:pt x="71" y="63"/>
                </a:lnTo>
                <a:lnTo>
                  <a:pt x="79" y="71"/>
                </a:lnTo>
                <a:lnTo>
                  <a:pt x="91" y="71"/>
                </a:lnTo>
                <a:lnTo>
                  <a:pt x="106" y="77"/>
                </a:lnTo>
                <a:lnTo>
                  <a:pt x="116" y="77"/>
                </a:lnTo>
                <a:lnTo>
                  <a:pt x="124" y="81"/>
                </a:lnTo>
                <a:lnTo>
                  <a:pt x="132" y="77"/>
                </a:lnTo>
                <a:lnTo>
                  <a:pt x="134" y="75"/>
                </a:lnTo>
                <a:lnTo>
                  <a:pt x="136" y="71"/>
                </a:lnTo>
                <a:lnTo>
                  <a:pt x="132" y="65"/>
                </a:lnTo>
                <a:lnTo>
                  <a:pt x="134" y="61"/>
                </a:lnTo>
                <a:lnTo>
                  <a:pt x="134" y="51"/>
                </a:lnTo>
                <a:lnTo>
                  <a:pt x="134" y="51"/>
                </a:lnTo>
                <a:close/>
              </a:path>
            </a:pathLst>
          </a:custGeom>
          <a:solidFill>
            <a:schemeClr val="tx1">
              <a:lumMod val="20000"/>
              <a:lumOff val="80000"/>
            </a:schemeClr>
          </a:solidFill>
          <a:ln w="2" cap="flat">
            <a:solidFill>
              <a:schemeClr val="tx1">
                <a:lumMod val="20000"/>
                <a:lumOff val="80000"/>
              </a:schemeClr>
            </a:solidFill>
            <a:prstDash val="solid"/>
            <a:miter lim="800000"/>
            <a:headEnd/>
            <a:tailEnd/>
          </a:ln>
        </p:spPr>
        <p:txBody>
          <a:bodyPr/>
          <a:lstStyle/>
          <a:p>
            <a:pPr defTabSz="914054">
              <a:defRPr/>
            </a:pPr>
            <a:endParaRPr lang="en-GB" dirty="0">
              <a:solidFill>
                <a:prstClr val="black"/>
              </a:solidFill>
            </a:endParaRPr>
          </a:p>
        </p:txBody>
      </p:sp>
      <p:sp>
        <p:nvSpPr>
          <p:cNvPr id="40" name="Freeform 163">
            <a:extLst>
              <a:ext uri="{FF2B5EF4-FFF2-40B4-BE49-F238E27FC236}">
                <a16:creationId xmlns:a16="http://schemas.microsoft.com/office/drawing/2014/main" id="{272B3C64-D5AC-CD40-89A5-D12D781A717C}"/>
              </a:ext>
            </a:extLst>
          </p:cNvPr>
          <p:cNvSpPr>
            <a:spLocks/>
          </p:cNvSpPr>
          <p:nvPr/>
        </p:nvSpPr>
        <p:spPr bwMode="gray">
          <a:xfrm>
            <a:off x="7118554" y="3603994"/>
            <a:ext cx="22520" cy="26119"/>
          </a:xfrm>
          <a:custGeom>
            <a:avLst/>
            <a:gdLst/>
            <a:ahLst/>
            <a:cxnLst>
              <a:cxn ang="0">
                <a:pos x="12" y="17"/>
              </a:cxn>
              <a:cxn ang="0">
                <a:pos x="12" y="17"/>
              </a:cxn>
              <a:cxn ang="0">
                <a:pos x="6" y="9"/>
              </a:cxn>
              <a:cxn ang="0">
                <a:pos x="2" y="8"/>
              </a:cxn>
              <a:cxn ang="0">
                <a:pos x="0" y="2"/>
              </a:cxn>
              <a:cxn ang="0">
                <a:pos x="8" y="0"/>
              </a:cxn>
              <a:cxn ang="0">
                <a:pos x="10" y="6"/>
              </a:cxn>
              <a:cxn ang="0">
                <a:pos x="8" y="6"/>
              </a:cxn>
              <a:cxn ang="0">
                <a:pos x="10" y="9"/>
              </a:cxn>
              <a:cxn ang="0">
                <a:pos x="14" y="13"/>
              </a:cxn>
              <a:cxn ang="0">
                <a:pos x="14" y="15"/>
              </a:cxn>
              <a:cxn ang="0">
                <a:pos x="14" y="17"/>
              </a:cxn>
              <a:cxn ang="0">
                <a:pos x="12" y="17"/>
              </a:cxn>
              <a:cxn ang="0">
                <a:pos x="12" y="17"/>
              </a:cxn>
            </a:cxnLst>
            <a:rect l="0" t="0" r="r" b="b"/>
            <a:pathLst>
              <a:path w="14" h="17">
                <a:moveTo>
                  <a:pt x="12" y="17"/>
                </a:moveTo>
                <a:lnTo>
                  <a:pt x="12" y="17"/>
                </a:lnTo>
                <a:lnTo>
                  <a:pt x="6" y="9"/>
                </a:lnTo>
                <a:lnTo>
                  <a:pt x="2" y="8"/>
                </a:lnTo>
                <a:lnTo>
                  <a:pt x="0" y="2"/>
                </a:lnTo>
                <a:lnTo>
                  <a:pt x="8" y="0"/>
                </a:lnTo>
                <a:lnTo>
                  <a:pt x="10" y="6"/>
                </a:lnTo>
                <a:lnTo>
                  <a:pt x="8" y="6"/>
                </a:lnTo>
                <a:lnTo>
                  <a:pt x="10" y="9"/>
                </a:lnTo>
                <a:lnTo>
                  <a:pt x="14" y="13"/>
                </a:lnTo>
                <a:lnTo>
                  <a:pt x="14" y="15"/>
                </a:lnTo>
                <a:lnTo>
                  <a:pt x="14" y="17"/>
                </a:lnTo>
                <a:lnTo>
                  <a:pt x="12" y="17"/>
                </a:lnTo>
                <a:lnTo>
                  <a:pt x="12" y="17"/>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41" name="Freeform 164">
            <a:extLst>
              <a:ext uri="{FF2B5EF4-FFF2-40B4-BE49-F238E27FC236}">
                <a16:creationId xmlns:a16="http://schemas.microsoft.com/office/drawing/2014/main" id="{F36C7773-E66B-794E-9F0C-F84D45AFAB84}"/>
              </a:ext>
            </a:extLst>
          </p:cNvPr>
          <p:cNvSpPr>
            <a:spLocks/>
          </p:cNvSpPr>
          <p:nvPr/>
        </p:nvSpPr>
        <p:spPr bwMode="gray">
          <a:xfrm>
            <a:off x="7118554" y="3603994"/>
            <a:ext cx="22520" cy="26119"/>
          </a:xfrm>
          <a:custGeom>
            <a:avLst/>
            <a:gdLst/>
            <a:ahLst/>
            <a:cxnLst>
              <a:cxn ang="0">
                <a:pos x="12" y="17"/>
              </a:cxn>
              <a:cxn ang="0">
                <a:pos x="12" y="17"/>
              </a:cxn>
              <a:cxn ang="0">
                <a:pos x="6" y="9"/>
              </a:cxn>
              <a:cxn ang="0">
                <a:pos x="2" y="8"/>
              </a:cxn>
              <a:cxn ang="0">
                <a:pos x="0" y="2"/>
              </a:cxn>
              <a:cxn ang="0">
                <a:pos x="8" y="0"/>
              </a:cxn>
              <a:cxn ang="0">
                <a:pos x="10" y="6"/>
              </a:cxn>
              <a:cxn ang="0">
                <a:pos x="8" y="6"/>
              </a:cxn>
              <a:cxn ang="0">
                <a:pos x="10" y="9"/>
              </a:cxn>
              <a:cxn ang="0">
                <a:pos x="14" y="13"/>
              </a:cxn>
              <a:cxn ang="0">
                <a:pos x="14" y="15"/>
              </a:cxn>
              <a:cxn ang="0">
                <a:pos x="14" y="17"/>
              </a:cxn>
              <a:cxn ang="0">
                <a:pos x="12" y="17"/>
              </a:cxn>
              <a:cxn ang="0">
                <a:pos x="12" y="17"/>
              </a:cxn>
            </a:cxnLst>
            <a:rect l="0" t="0" r="r" b="b"/>
            <a:pathLst>
              <a:path w="14" h="17">
                <a:moveTo>
                  <a:pt x="12" y="17"/>
                </a:moveTo>
                <a:lnTo>
                  <a:pt x="12" y="17"/>
                </a:lnTo>
                <a:lnTo>
                  <a:pt x="6" y="9"/>
                </a:lnTo>
                <a:lnTo>
                  <a:pt x="2" y="8"/>
                </a:lnTo>
                <a:lnTo>
                  <a:pt x="0" y="2"/>
                </a:lnTo>
                <a:lnTo>
                  <a:pt x="8" y="0"/>
                </a:lnTo>
                <a:lnTo>
                  <a:pt x="10" y="6"/>
                </a:lnTo>
                <a:lnTo>
                  <a:pt x="8" y="6"/>
                </a:lnTo>
                <a:lnTo>
                  <a:pt x="10" y="9"/>
                </a:lnTo>
                <a:lnTo>
                  <a:pt x="14" y="13"/>
                </a:lnTo>
                <a:lnTo>
                  <a:pt x="14" y="15"/>
                </a:lnTo>
                <a:lnTo>
                  <a:pt x="14" y="17"/>
                </a:lnTo>
                <a:lnTo>
                  <a:pt x="12" y="17"/>
                </a:lnTo>
                <a:lnTo>
                  <a:pt x="12" y="17"/>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42" name="Freeform 165">
            <a:extLst>
              <a:ext uri="{FF2B5EF4-FFF2-40B4-BE49-F238E27FC236}">
                <a16:creationId xmlns:a16="http://schemas.microsoft.com/office/drawing/2014/main" id="{4FF5841B-C640-134A-A46D-B26F7BAEAE90}"/>
              </a:ext>
            </a:extLst>
          </p:cNvPr>
          <p:cNvSpPr>
            <a:spLocks/>
          </p:cNvSpPr>
          <p:nvPr/>
        </p:nvSpPr>
        <p:spPr bwMode="gray">
          <a:xfrm>
            <a:off x="6035977" y="3488760"/>
            <a:ext cx="11261" cy="6145"/>
          </a:xfrm>
          <a:custGeom>
            <a:avLst/>
            <a:gdLst/>
            <a:ahLst/>
            <a:cxnLst>
              <a:cxn ang="0">
                <a:pos x="6" y="4"/>
              </a:cxn>
              <a:cxn ang="0">
                <a:pos x="0" y="2"/>
              </a:cxn>
              <a:cxn ang="0">
                <a:pos x="6" y="0"/>
              </a:cxn>
              <a:cxn ang="0">
                <a:pos x="7" y="2"/>
              </a:cxn>
              <a:cxn ang="0">
                <a:pos x="6" y="4"/>
              </a:cxn>
              <a:cxn ang="0">
                <a:pos x="6" y="4"/>
              </a:cxn>
            </a:cxnLst>
            <a:rect l="0" t="0" r="r" b="b"/>
            <a:pathLst>
              <a:path w="7" h="4">
                <a:moveTo>
                  <a:pt x="6" y="4"/>
                </a:moveTo>
                <a:lnTo>
                  <a:pt x="0" y="2"/>
                </a:lnTo>
                <a:lnTo>
                  <a:pt x="6" y="0"/>
                </a:lnTo>
                <a:lnTo>
                  <a:pt x="7" y="2"/>
                </a:lnTo>
                <a:lnTo>
                  <a:pt x="6" y="4"/>
                </a:lnTo>
                <a:lnTo>
                  <a:pt x="6" y="4"/>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43" name="Freeform 166">
            <a:extLst>
              <a:ext uri="{FF2B5EF4-FFF2-40B4-BE49-F238E27FC236}">
                <a16:creationId xmlns:a16="http://schemas.microsoft.com/office/drawing/2014/main" id="{841E5315-7A25-6D4D-9F5F-9E257912FE3E}"/>
              </a:ext>
            </a:extLst>
          </p:cNvPr>
          <p:cNvSpPr>
            <a:spLocks/>
          </p:cNvSpPr>
          <p:nvPr/>
        </p:nvSpPr>
        <p:spPr bwMode="gray">
          <a:xfrm>
            <a:off x="6035977" y="3488760"/>
            <a:ext cx="11261" cy="6145"/>
          </a:xfrm>
          <a:custGeom>
            <a:avLst/>
            <a:gdLst/>
            <a:ahLst/>
            <a:cxnLst>
              <a:cxn ang="0">
                <a:pos x="6" y="4"/>
              </a:cxn>
              <a:cxn ang="0">
                <a:pos x="0" y="2"/>
              </a:cxn>
              <a:cxn ang="0">
                <a:pos x="6" y="0"/>
              </a:cxn>
              <a:cxn ang="0">
                <a:pos x="7" y="2"/>
              </a:cxn>
              <a:cxn ang="0">
                <a:pos x="6" y="4"/>
              </a:cxn>
              <a:cxn ang="0">
                <a:pos x="6" y="4"/>
              </a:cxn>
            </a:cxnLst>
            <a:rect l="0" t="0" r="r" b="b"/>
            <a:pathLst>
              <a:path w="7" h="4">
                <a:moveTo>
                  <a:pt x="6" y="4"/>
                </a:moveTo>
                <a:lnTo>
                  <a:pt x="0" y="2"/>
                </a:lnTo>
                <a:lnTo>
                  <a:pt x="6" y="0"/>
                </a:lnTo>
                <a:lnTo>
                  <a:pt x="7" y="2"/>
                </a:lnTo>
                <a:lnTo>
                  <a:pt x="6" y="4"/>
                </a:lnTo>
                <a:lnTo>
                  <a:pt x="6" y="4"/>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44" name="Freeform 167">
            <a:extLst>
              <a:ext uri="{FF2B5EF4-FFF2-40B4-BE49-F238E27FC236}">
                <a16:creationId xmlns:a16="http://schemas.microsoft.com/office/drawing/2014/main" id="{F154A491-02FC-B142-9D20-19F28E5A7E5D}"/>
              </a:ext>
            </a:extLst>
          </p:cNvPr>
          <p:cNvSpPr>
            <a:spLocks/>
          </p:cNvSpPr>
          <p:nvPr/>
        </p:nvSpPr>
        <p:spPr bwMode="gray">
          <a:xfrm>
            <a:off x="6579679" y="3301313"/>
            <a:ext cx="99732" cy="119844"/>
          </a:xfrm>
          <a:custGeom>
            <a:avLst/>
            <a:gdLst/>
            <a:ahLst/>
            <a:cxnLst>
              <a:cxn ang="0">
                <a:pos x="30" y="78"/>
              </a:cxn>
              <a:cxn ang="0">
                <a:pos x="30" y="78"/>
              </a:cxn>
              <a:cxn ang="0">
                <a:pos x="34" y="76"/>
              </a:cxn>
              <a:cxn ang="0">
                <a:pos x="38" y="69"/>
              </a:cxn>
              <a:cxn ang="0">
                <a:pos x="40" y="65"/>
              </a:cxn>
              <a:cxn ang="0">
                <a:pos x="42" y="61"/>
              </a:cxn>
              <a:cxn ang="0">
                <a:pos x="46" y="59"/>
              </a:cxn>
              <a:cxn ang="0">
                <a:pos x="48" y="59"/>
              </a:cxn>
              <a:cxn ang="0">
                <a:pos x="52" y="61"/>
              </a:cxn>
              <a:cxn ang="0">
                <a:pos x="60" y="65"/>
              </a:cxn>
              <a:cxn ang="0">
                <a:pos x="62" y="67"/>
              </a:cxn>
              <a:cxn ang="0">
                <a:pos x="52" y="51"/>
              </a:cxn>
              <a:cxn ang="0">
                <a:pos x="50" y="49"/>
              </a:cxn>
              <a:cxn ang="0">
                <a:pos x="48" y="47"/>
              </a:cxn>
              <a:cxn ang="0">
                <a:pos x="48" y="41"/>
              </a:cxn>
              <a:cxn ang="0">
                <a:pos x="48" y="37"/>
              </a:cxn>
              <a:cxn ang="0">
                <a:pos x="46" y="31"/>
              </a:cxn>
              <a:cxn ang="0">
                <a:pos x="42" y="29"/>
              </a:cxn>
              <a:cxn ang="0">
                <a:pos x="42" y="25"/>
              </a:cxn>
              <a:cxn ang="0">
                <a:pos x="40" y="17"/>
              </a:cxn>
              <a:cxn ang="0">
                <a:pos x="34" y="11"/>
              </a:cxn>
              <a:cxn ang="0">
                <a:pos x="28" y="7"/>
              </a:cxn>
              <a:cxn ang="0">
                <a:pos x="20" y="2"/>
              </a:cxn>
              <a:cxn ang="0">
                <a:pos x="14" y="0"/>
              </a:cxn>
              <a:cxn ang="0">
                <a:pos x="10" y="2"/>
              </a:cxn>
              <a:cxn ang="0">
                <a:pos x="4" y="2"/>
              </a:cxn>
              <a:cxn ang="0">
                <a:pos x="0" y="6"/>
              </a:cxn>
              <a:cxn ang="0">
                <a:pos x="0" y="7"/>
              </a:cxn>
              <a:cxn ang="0">
                <a:pos x="4" y="9"/>
              </a:cxn>
              <a:cxn ang="0">
                <a:pos x="12" y="19"/>
              </a:cxn>
              <a:cxn ang="0">
                <a:pos x="12" y="25"/>
              </a:cxn>
              <a:cxn ang="0">
                <a:pos x="18" y="29"/>
              </a:cxn>
              <a:cxn ang="0">
                <a:pos x="22" y="37"/>
              </a:cxn>
              <a:cxn ang="0">
                <a:pos x="24" y="41"/>
              </a:cxn>
              <a:cxn ang="0">
                <a:pos x="24" y="45"/>
              </a:cxn>
              <a:cxn ang="0">
                <a:pos x="24" y="47"/>
              </a:cxn>
              <a:cxn ang="0">
                <a:pos x="24" y="49"/>
              </a:cxn>
              <a:cxn ang="0">
                <a:pos x="24" y="51"/>
              </a:cxn>
              <a:cxn ang="0">
                <a:pos x="28" y="55"/>
              </a:cxn>
              <a:cxn ang="0">
                <a:pos x="24" y="57"/>
              </a:cxn>
              <a:cxn ang="0">
                <a:pos x="24" y="59"/>
              </a:cxn>
              <a:cxn ang="0">
                <a:pos x="24" y="67"/>
              </a:cxn>
              <a:cxn ang="0">
                <a:pos x="24" y="69"/>
              </a:cxn>
              <a:cxn ang="0">
                <a:pos x="28" y="71"/>
              </a:cxn>
              <a:cxn ang="0">
                <a:pos x="24" y="74"/>
              </a:cxn>
              <a:cxn ang="0">
                <a:pos x="24" y="76"/>
              </a:cxn>
              <a:cxn ang="0">
                <a:pos x="28" y="78"/>
              </a:cxn>
              <a:cxn ang="0">
                <a:pos x="30" y="78"/>
              </a:cxn>
              <a:cxn ang="0">
                <a:pos x="30" y="78"/>
              </a:cxn>
            </a:cxnLst>
            <a:rect l="0" t="0" r="r" b="b"/>
            <a:pathLst>
              <a:path w="62" h="78">
                <a:moveTo>
                  <a:pt x="30" y="78"/>
                </a:moveTo>
                <a:lnTo>
                  <a:pt x="30" y="78"/>
                </a:lnTo>
                <a:lnTo>
                  <a:pt x="34" y="76"/>
                </a:lnTo>
                <a:lnTo>
                  <a:pt x="38" y="69"/>
                </a:lnTo>
                <a:lnTo>
                  <a:pt x="40" y="65"/>
                </a:lnTo>
                <a:lnTo>
                  <a:pt x="42" y="61"/>
                </a:lnTo>
                <a:lnTo>
                  <a:pt x="46" y="59"/>
                </a:lnTo>
                <a:lnTo>
                  <a:pt x="48" y="59"/>
                </a:lnTo>
                <a:lnTo>
                  <a:pt x="52" y="61"/>
                </a:lnTo>
                <a:lnTo>
                  <a:pt x="60" y="65"/>
                </a:lnTo>
                <a:lnTo>
                  <a:pt x="62" y="67"/>
                </a:lnTo>
                <a:lnTo>
                  <a:pt x="52" y="51"/>
                </a:lnTo>
                <a:lnTo>
                  <a:pt x="50" y="49"/>
                </a:lnTo>
                <a:lnTo>
                  <a:pt x="48" y="47"/>
                </a:lnTo>
                <a:lnTo>
                  <a:pt x="48" y="41"/>
                </a:lnTo>
                <a:lnTo>
                  <a:pt x="48" y="37"/>
                </a:lnTo>
                <a:lnTo>
                  <a:pt x="46" y="31"/>
                </a:lnTo>
                <a:lnTo>
                  <a:pt x="42" y="29"/>
                </a:lnTo>
                <a:lnTo>
                  <a:pt x="42" y="25"/>
                </a:lnTo>
                <a:lnTo>
                  <a:pt x="40" y="17"/>
                </a:lnTo>
                <a:lnTo>
                  <a:pt x="34" y="11"/>
                </a:lnTo>
                <a:lnTo>
                  <a:pt x="28" y="7"/>
                </a:lnTo>
                <a:lnTo>
                  <a:pt x="20" y="2"/>
                </a:lnTo>
                <a:lnTo>
                  <a:pt x="14" y="0"/>
                </a:lnTo>
                <a:lnTo>
                  <a:pt x="10" y="2"/>
                </a:lnTo>
                <a:lnTo>
                  <a:pt x="4" y="2"/>
                </a:lnTo>
                <a:lnTo>
                  <a:pt x="0" y="6"/>
                </a:lnTo>
                <a:lnTo>
                  <a:pt x="0" y="7"/>
                </a:lnTo>
                <a:lnTo>
                  <a:pt x="4" y="9"/>
                </a:lnTo>
                <a:lnTo>
                  <a:pt x="12" y="19"/>
                </a:lnTo>
                <a:lnTo>
                  <a:pt x="12" y="25"/>
                </a:lnTo>
                <a:lnTo>
                  <a:pt x="18" y="29"/>
                </a:lnTo>
                <a:lnTo>
                  <a:pt x="22" y="37"/>
                </a:lnTo>
                <a:lnTo>
                  <a:pt x="24" y="41"/>
                </a:lnTo>
                <a:lnTo>
                  <a:pt x="24" y="45"/>
                </a:lnTo>
                <a:lnTo>
                  <a:pt x="24" y="47"/>
                </a:lnTo>
                <a:lnTo>
                  <a:pt x="24" y="49"/>
                </a:lnTo>
                <a:lnTo>
                  <a:pt x="24" y="51"/>
                </a:lnTo>
                <a:lnTo>
                  <a:pt x="28" y="55"/>
                </a:lnTo>
                <a:lnTo>
                  <a:pt x="24" y="57"/>
                </a:lnTo>
                <a:lnTo>
                  <a:pt x="24" y="59"/>
                </a:lnTo>
                <a:lnTo>
                  <a:pt x="24" y="67"/>
                </a:lnTo>
                <a:lnTo>
                  <a:pt x="24" y="69"/>
                </a:lnTo>
                <a:lnTo>
                  <a:pt x="28" y="71"/>
                </a:lnTo>
                <a:lnTo>
                  <a:pt x="24" y="74"/>
                </a:lnTo>
                <a:lnTo>
                  <a:pt x="24" y="76"/>
                </a:lnTo>
                <a:lnTo>
                  <a:pt x="28" y="78"/>
                </a:lnTo>
                <a:lnTo>
                  <a:pt x="30" y="78"/>
                </a:lnTo>
                <a:lnTo>
                  <a:pt x="30" y="78"/>
                </a:lnTo>
                <a:close/>
              </a:path>
            </a:pathLst>
          </a:custGeom>
          <a:solidFill>
            <a:schemeClr val="bg1">
              <a:lumMod val="85000"/>
            </a:schemeClr>
          </a:solidFill>
          <a:ln w="2" cap="flat">
            <a:solidFill>
              <a:schemeClr val="bg1">
                <a:lumMod val="85000"/>
              </a:schemeClr>
            </a:solidFill>
            <a:prstDash val="solid"/>
            <a:miter lim="800000"/>
            <a:headEnd/>
            <a:tailEnd/>
          </a:ln>
        </p:spPr>
        <p:txBody>
          <a:bodyPr/>
          <a:lstStyle/>
          <a:p>
            <a:pPr defTabSz="914054">
              <a:defRPr/>
            </a:pPr>
            <a:endParaRPr lang="en-GB" dirty="0">
              <a:solidFill>
                <a:prstClr val="black"/>
              </a:solidFill>
            </a:endParaRPr>
          </a:p>
        </p:txBody>
      </p:sp>
      <p:sp>
        <p:nvSpPr>
          <p:cNvPr id="45" name="Freeform 168">
            <a:extLst>
              <a:ext uri="{FF2B5EF4-FFF2-40B4-BE49-F238E27FC236}">
                <a16:creationId xmlns:a16="http://schemas.microsoft.com/office/drawing/2014/main" id="{74E91871-8088-184F-9C0B-8E36DF418825}"/>
              </a:ext>
            </a:extLst>
          </p:cNvPr>
          <p:cNvSpPr>
            <a:spLocks/>
          </p:cNvSpPr>
          <p:nvPr/>
        </p:nvSpPr>
        <p:spPr bwMode="gray">
          <a:xfrm>
            <a:off x="2724325" y="3865866"/>
            <a:ext cx="810727" cy="583855"/>
          </a:xfrm>
          <a:custGeom>
            <a:avLst/>
            <a:gdLst/>
            <a:ahLst/>
            <a:cxnLst>
              <a:cxn ang="0">
                <a:pos x="8" y="24"/>
              </a:cxn>
              <a:cxn ang="0">
                <a:pos x="20" y="45"/>
              </a:cxn>
              <a:cxn ang="0">
                <a:pos x="36" y="63"/>
              </a:cxn>
              <a:cxn ang="0">
                <a:pos x="47" y="95"/>
              </a:cxn>
              <a:cxn ang="0">
                <a:pos x="47" y="122"/>
              </a:cxn>
              <a:cxn ang="0">
                <a:pos x="77" y="142"/>
              </a:cxn>
              <a:cxn ang="0">
                <a:pos x="85" y="173"/>
              </a:cxn>
              <a:cxn ang="0">
                <a:pos x="118" y="211"/>
              </a:cxn>
              <a:cxn ang="0">
                <a:pos x="112" y="189"/>
              </a:cxn>
              <a:cxn ang="0">
                <a:pos x="104" y="172"/>
              </a:cxn>
              <a:cxn ang="0">
                <a:pos x="89" y="132"/>
              </a:cxn>
              <a:cxn ang="0">
                <a:pos x="73" y="105"/>
              </a:cxn>
              <a:cxn ang="0">
                <a:pos x="63" y="83"/>
              </a:cxn>
              <a:cxn ang="0">
                <a:pos x="61" y="73"/>
              </a:cxn>
              <a:cxn ang="0">
                <a:pos x="39" y="45"/>
              </a:cxn>
              <a:cxn ang="0">
                <a:pos x="34" y="18"/>
              </a:cxn>
              <a:cxn ang="0">
                <a:pos x="61" y="20"/>
              </a:cxn>
              <a:cxn ang="0">
                <a:pos x="75" y="57"/>
              </a:cxn>
              <a:cxn ang="0">
                <a:pos x="91" y="87"/>
              </a:cxn>
              <a:cxn ang="0">
                <a:pos x="112" y="106"/>
              </a:cxn>
              <a:cxn ang="0">
                <a:pos x="126" y="126"/>
              </a:cxn>
              <a:cxn ang="0">
                <a:pos x="128" y="140"/>
              </a:cxn>
              <a:cxn ang="0">
                <a:pos x="154" y="172"/>
              </a:cxn>
              <a:cxn ang="0">
                <a:pos x="175" y="199"/>
              </a:cxn>
              <a:cxn ang="0">
                <a:pos x="193" y="231"/>
              </a:cxn>
              <a:cxn ang="0">
                <a:pos x="191" y="262"/>
              </a:cxn>
              <a:cxn ang="0">
                <a:pos x="195" y="282"/>
              </a:cxn>
              <a:cxn ang="0">
                <a:pos x="219" y="302"/>
              </a:cxn>
              <a:cxn ang="0">
                <a:pos x="242" y="323"/>
              </a:cxn>
              <a:cxn ang="0">
                <a:pos x="276" y="339"/>
              </a:cxn>
              <a:cxn ang="0">
                <a:pos x="305" y="349"/>
              </a:cxn>
              <a:cxn ang="0">
                <a:pos x="323" y="359"/>
              </a:cxn>
              <a:cxn ang="0">
                <a:pos x="343" y="367"/>
              </a:cxn>
              <a:cxn ang="0">
                <a:pos x="372" y="357"/>
              </a:cxn>
              <a:cxn ang="0">
                <a:pos x="402" y="367"/>
              </a:cxn>
              <a:cxn ang="0">
                <a:pos x="414" y="370"/>
              </a:cxn>
              <a:cxn ang="0">
                <a:pos x="439" y="349"/>
              </a:cxn>
              <a:cxn ang="0">
                <a:pos x="437" y="319"/>
              </a:cxn>
              <a:cxn ang="0">
                <a:pos x="485" y="304"/>
              </a:cxn>
              <a:cxn ang="0">
                <a:pos x="498" y="284"/>
              </a:cxn>
              <a:cxn ang="0">
                <a:pos x="502" y="244"/>
              </a:cxn>
              <a:cxn ang="0">
                <a:pos x="475" y="248"/>
              </a:cxn>
              <a:cxn ang="0">
                <a:pos x="447" y="282"/>
              </a:cxn>
              <a:cxn ang="0">
                <a:pos x="430" y="309"/>
              </a:cxn>
              <a:cxn ang="0">
                <a:pos x="402" y="313"/>
              </a:cxn>
              <a:cxn ang="0">
                <a:pos x="365" y="307"/>
              </a:cxn>
              <a:cxn ang="0">
                <a:pos x="343" y="282"/>
              </a:cxn>
              <a:cxn ang="0">
                <a:pos x="325" y="254"/>
              </a:cxn>
              <a:cxn ang="0">
                <a:pos x="325" y="219"/>
              </a:cxn>
              <a:cxn ang="0">
                <a:pos x="323" y="189"/>
              </a:cxn>
              <a:cxn ang="0">
                <a:pos x="325" y="170"/>
              </a:cxn>
              <a:cxn ang="0">
                <a:pos x="333" y="152"/>
              </a:cxn>
              <a:cxn ang="0">
                <a:pos x="300" y="134"/>
              </a:cxn>
              <a:cxn ang="0">
                <a:pos x="278" y="89"/>
              </a:cxn>
              <a:cxn ang="0">
                <a:pos x="252" y="67"/>
              </a:cxn>
              <a:cxn ang="0">
                <a:pos x="221" y="77"/>
              </a:cxn>
              <a:cxn ang="0">
                <a:pos x="195" y="40"/>
              </a:cxn>
              <a:cxn ang="0">
                <a:pos x="91" y="30"/>
              </a:cxn>
            </a:cxnLst>
            <a:rect l="0" t="0" r="r" b="b"/>
            <a:pathLst>
              <a:path w="504" h="380">
                <a:moveTo>
                  <a:pt x="0" y="6"/>
                </a:moveTo>
                <a:lnTo>
                  <a:pt x="0" y="6"/>
                </a:lnTo>
                <a:lnTo>
                  <a:pt x="0" y="8"/>
                </a:lnTo>
                <a:lnTo>
                  <a:pt x="2" y="14"/>
                </a:lnTo>
                <a:lnTo>
                  <a:pt x="8" y="18"/>
                </a:lnTo>
                <a:lnTo>
                  <a:pt x="8" y="24"/>
                </a:lnTo>
                <a:lnTo>
                  <a:pt x="10" y="26"/>
                </a:lnTo>
                <a:lnTo>
                  <a:pt x="14" y="30"/>
                </a:lnTo>
                <a:lnTo>
                  <a:pt x="14" y="36"/>
                </a:lnTo>
                <a:lnTo>
                  <a:pt x="14" y="40"/>
                </a:lnTo>
                <a:lnTo>
                  <a:pt x="16" y="45"/>
                </a:lnTo>
                <a:lnTo>
                  <a:pt x="20" y="45"/>
                </a:lnTo>
                <a:lnTo>
                  <a:pt x="20" y="49"/>
                </a:lnTo>
                <a:lnTo>
                  <a:pt x="26" y="53"/>
                </a:lnTo>
                <a:lnTo>
                  <a:pt x="28" y="57"/>
                </a:lnTo>
                <a:lnTo>
                  <a:pt x="30" y="57"/>
                </a:lnTo>
                <a:lnTo>
                  <a:pt x="34" y="57"/>
                </a:lnTo>
                <a:lnTo>
                  <a:pt x="36" y="63"/>
                </a:lnTo>
                <a:lnTo>
                  <a:pt x="39" y="65"/>
                </a:lnTo>
                <a:lnTo>
                  <a:pt x="43" y="69"/>
                </a:lnTo>
                <a:lnTo>
                  <a:pt x="43" y="73"/>
                </a:lnTo>
                <a:lnTo>
                  <a:pt x="45" y="79"/>
                </a:lnTo>
                <a:lnTo>
                  <a:pt x="47" y="85"/>
                </a:lnTo>
                <a:lnTo>
                  <a:pt x="47" y="95"/>
                </a:lnTo>
                <a:lnTo>
                  <a:pt x="45" y="105"/>
                </a:lnTo>
                <a:lnTo>
                  <a:pt x="34" y="105"/>
                </a:lnTo>
                <a:lnTo>
                  <a:pt x="34" y="106"/>
                </a:lnTo>
                <a:lnTo>
                  <a:pt x="43" y="114"/>
                </a:lnTo>
                <a:lnTo>
                  <a:pt x="45" y="116"/>
                </a:lnTo>
                <a:lnTo>
                  <a:pt x="47" y="122"/>
                </a:lnTo>
                <a:lnTo>
                  <a:pt x="53" y="122"/>
                </a:lnTo>
                <a:lnTo>
                  <a:pt x="53" y="124"/>
                </a:lnTo>
                <a:lnTo>
                  <a:pt x="53" y="126"/>
                </a:lnTo>
                <a:lnTo>
                  <a:pt x="61" y="126"/>
                </a:lnTo>
                <a:lnTo>
                  <a:pt x="71" y="134"/>
                </a:lnTo>
                <a:lnTo>
                  <a:pt x="77" y="142"/>
                </a:lnTo>
                <a:lnTo>
                  <a:pt x="77" y="144"/>
                </a:lnTo>
                <a:lnTo>
                  <a:pt x="77" y="146"/>
                </a:lnTo>
                <a:lnTo>
                  <a:pt x="81" y="156"/>
                </a:lnTo>
                <a:lnTo>
                  <a:pt x="81" y="164"/>
                </a:lnTo>
                <a:lnTo>
                  <a:pt x="81" y="172"/>
                </a:lnTo>
                <a:lnTo>
                  <a:pt x="85" y="173"/>
                </a:lnTo>
                <a:lnTo>
                  <a:pt x="91" y="173"/>
                </a:lnTo>
                <a:lnTo>
                  <a:pt x="91" y="179"/>
                </a:lnTo>
                <a:lnTo>
                  <a:pt x="99" y="183"/>
                </a:lnTo>
                <a:lnTo>
                  <a:pt x="112" y="203"/>
                </a:lnTo>
                <a:lnTo>
                  <a:pt x="112" y="211"/>
                </a:lnTo>
                <a:lnTo>
                  <a:pt x="118" y="211"/>
                </a:lnTo>
                <a:lnTo>
                  <a:pt x="118" y="209"/>
                </a:lnTo>
                <a:lnTo>
                  <a:pt x="120" y="205"/>
                </a:lnTo>
                <a:lnTo>
                  <a:pt x="122" y="203"/>
                </a:lnTo>
                <a:lnTo>
                  <a:pt x="122" y="201"/>
                </a:lnTo>
                <a:lnTo>
                  <a:pt x="120" y="195"/>
                </a:lnTo>
                <a:lnTo>
                  <a:pt x="112" y="189"/>
                </a:lnTo>
                <a:lnTo>
                  <a:pt x="112" y="183"/>
                </a:lnTo>
                <a:lnTo>
                  <a:pt x="110" y="181"/>
                </a:lnTo>
                <a:lnTo>
                  <a:pt x="104" y="181"/>
                </a:lnTo>
                <a:lnTo>
                  <a:pt x="102" y="179"/>
                </a:lnTo>
                <a:lnTo>
                  <a:pt x="102" y="175"/>
                </a:lnTo>
                <a:lnTo>
                  <a:pt x="104" y="172"/>
                </a:lnTo>
                <a:lnTo>
                  <a:pt x="101" y="166"/>
                </a:lnTo>
                <a:lnTo>
                  <a:pt x="101" y="162"/>
                </a:lnTo>
                <a:lnTo>
                  <a:pt x="101" y="160"/>
                </a:lnTo>
                <a:lnTo>
                  <a:pt x="93" y="146"/>
                </a:lnTo>
                <a:lnTo>
                  <a:pt x="93" y="142"/>
                </a:lnTo>
                <a:lnTo>
                  <a:pt x="89" y="132"/>
                </a:lnTo>
                <a:lnTo>
                  <a:pt x="81" y="124"/>
                </a:lnTo>
                <a:lnTo>
                  <a:pt x="81" y="120"/>
                </a:lnTo>
                <a:lnTo>
                  <a:pt x="81" y="114"/>
                </a:lnTo>
                <a:lnTo>
                  <a:pt x="75" y="112"/>
                </a:lnTo>
                <a:lnTo>
                  <a:pt x="75" y="106"/>
                </a:lnTo>
                <a:lnTo>
                  <a:pt x="73" y="105"/>
                </a:lnTo>
                <a:lnTo>
                  <a:pt x="71" y="103"/>
                </a:lnTo>
                <a:lnTo>
                  <a:pt x="71" y="95"/>
                </a:lnTo>
                <a:lnTo>
                  <a:pt x="67" y="87"/>
                </a:lnTo>
                <a:lnTo>
                  <a:pt x="65" y="87"/>
                </a:lnTo>
                <a:lnTo>
                  <a:pt x="65" y="83"/>
                </a:lnTo>
                <a:lnTo>
                  <a:pt x="63" y="83"/>
                </a:lnTo>
                <a:lnTo>
                  <a:pt x="61" y="83"/>
                </a:lnTo>
                <a:lnTo>
                  <a:pt x="57" y="79"/>
                </a:lnTo>
                <a:lnTo>
                  <a:pt x="57" y="77"/>
                </a:lnTo>
                <a:lnTo>
                  <a:pt x="57" y="75"/>
                </a:lnTo>
                <a:lnTo>
                  <a:pt x="61" y="75"/>
                </a:lnTo>
                <a:lnTo>
                  <a:pt x="61" y="73"/>
                </a:lnTo>
                <a:lnTo>
                  <a:pt x="55" y="63"/>
                </a:lnTo>
                <a:lnTo>
                  <a:pt x="51" y="63"/>
                </a:lnTo>
                <a:lnTo>
                  <a:pt x="47" y="59"/>
                </a:lnTo>
                <a:lnTo>
                  <a:pt x="47" y="57"/>
                </a:lnTo>
                <a:lnTo>
                  <a:pt x="43" y="49"/>
                </a:lnTo>
                <a:lnTo>
                  <a:pt x="39" y="45"/>
                </a:lnTo>
                <a:lnTo>
                  <a:pt x="37" y="38"/>
                </a:lnTo>
                <a:lnTo>
                  <a:pt x="34" y="34"/>
                </a:lnTo>
                <a:lnTo>
                  <a:pt x="34" y="26"/>
                </a:lnTo>
                <a:lnTo>
                  <a:pt x="36" y="20"/>
                </a:lnTo>
                <a:lnTo>
                  <a:pt x="34" y="20"/>
                </a:lnTo>
                <a:lnTo>
                  <a:pt x="34" y="18"/>
                </a:lnTo>
                <a:lnTo>
                  <a:pt x="39" y="18"/>
                </a:lnTo>
                <a:lnTo>
                  <a:pt x="45" y="24"/>
                </a:lnTo>
                <a:lnTo>
                  <a:pt x="51" y="26"/>
                </a:lnTo>
                <a:lnTo>
                  <a:pt x="53" y="24"/>
                </a:lnTo>
                <a:lnTo>
                  <a:pt x="55" y="20"/>
                </a:lnTo>
                <a:lnTo>
                  <a:pt x="61" y="20"/>
                </a:lnTo>
                <a:lnTo>
                  <a:pt x="61" y="26"/>
                </a:lnTo>
                <a:lnTo>
                  <a:pt x="65" y="30"/>
                </a:lnTo>
                <a:lnTo>
                  <a:pt x="65" y="43"/>
                </a:lnTo>
                <a:lnTo>
                  <a:pt x="71" y="49"/>
                </a:lnTo>
                <a:lnTo>
                  <a:pt x="73" y="49"/>
                </a:lnTo>
                <a:lnTo>
                  <a:pt x="75" y="57"/>
                </a:lnTo>
                <a:lnTo>
                  <a:pt x="75" y="65"/>
                </a:lnTo>
                <a:lnTo>
                  <a:pt x="85" y="77"/>
                </a:lnTo>
                <a:lnTo>
                  <a:pt x="91" y="77"/>
                </a:lnTo>
                <a:lnTo>
                  <a:pt x="91" y="83"/>
                </a:lnTo>
                <a:lnTo>
                  <a:pt x="91" y="85"/>
                </a:lnTo>
                <a:lnTo>
                  <a:pt x="91" y="87"/>
                </a:lnTo>
                <a:lnTo>
                  <a:pt x="99" y="89"/>
                </a:lnTo>
                <a:lnTo>
                  <a:pt x="101" y="97"/>
                </a:lnTo>
                <a:lnTo>
                  <a:pt x="102" y="103"/>
                </a:lnTo>
                <a:lnTo>
                  <a:pt x="104" y="105"/>
                </a:lnTo>
                <a:lnTo>
                  <a:pt x="110" y="105"/>
                </a:lnTo>
                <a:lnTo>
                  <a:pt x="112" y="106"/>
                </a:lnTo>
                <a:lnTo>
                  <a:pt x="112" y="108"/>
                </a:lnTo>
                <a:lnTo>
                  <a:pt x="110" y="114"/>
                </a:lnTo>
                <a:lnTo>
                  <a:pt x="116" y="116"/>
                </a:lnTo>
                <a:lnTo>
                  <a:pt x="120" y="120"/>
                </a:lnTo>
                <a:lnTo>
                  <a:pt x="120" y="126"/>
                </a:lnTo>
                <a:lnTo>
                  <a:pt x="126" y="126"/>
                </a:lnTo>
                <a:lnTo>
                  <a:pt x="128" y="126"/>
                </a:lnTo>
                <a:lnTo>
                  <a:pt x="130" y="130"/>
                </a:lnTo>
                <a:lnTo>
                  <a:pt x="132" y="132"/>
                </a:lnTo>
                <a:lnTo>
                  <a:pt x="136" y="132"/>
                </a:lnTo>
                <a:lnTo>
                  <a:pt x="132" y="136"/>
                </a:lnTo>
                <a:lnTo>
                  <a:pt x="128" y="140"/>
                </a:lnTo>
                <a:lnTo>
                  <a:pt x="128" y="146"/>
                </a:lnTo>
                <a:lnTo>
                  <a:pt x="136" y="150"/>
                </a:lnTo>
                <a:lnTo>
                  <a:pt x="136" y="154"/>
                </a:lnTo>
                <a:lnTo>
                  <a:pt x="140" y="156"/>
                </a:lnTo>
                <a:lnTo>
                  <a:pt x="142" y="160"/>
                </a:lnTo>
                <a:lnTo>
                  <a:pt x="154" y="172"/>
                </a:lnTo>
                <a:lnTo>
                  <a:pt x="156" y="175"/>
                </a:lnTo>
                <a:lnTo>
                  <a:pt x="158" y="179"/>
                </a:lnTo>
                <a:lnTo>
                  <a:pt x="160" y="181"/>
                </a:lnTo>
                <a:lnTo>
                  <a:pt x="166" y="185"/>
                </a:lnTo>
                <a:lnTo>
                  <a:pt x="166" y="191"/>
                </a:lnTo>
                <a:lnTo>
                  <a:pt x="175" y="199"/>
                </a:lnTo>
                <a:lnTo>
                  <a:pt x="175" y="201"/>
                </a:lnTo>
                <a:lnTo>
                  <a:pt x="177" y="203"/>
                </a:lnTo>
                <a:lnTo>
                  <a:pt x="181" y="213"/>
                </a:lnTo>
                <a:lnTo>
                  <a:pt x="185" y="221"/>
                </a:lnTo>
                <a:lnTo>
                  <a:pt x="191" y="229"/>
                </a:lnTo>
                <a:lnTo>
                  <a:pt x="193" y="231"/>
                </a:lnTo>
                <a:lnTo>
                  <a:pt x="193" y="240"/>
                </a:lnTo>
                <a:lnTo>
                  <a:pt x="195" y="242"/>
                </a:lnTo>
                <a:lnTo>
                  <a:pt x="197" y="248"/>
                </a:lnTo>
                <a:lnTo>
                  <a:pt x="197" y="252"/>
                </a:lnTo>
                <a:lnTo>
                  <a:pt x="193" y="260"/>
                </a:lnTo>
                <a:lnTo>
                  <a:pt x="191" y="262"/>
                </a:lnTo>
                <a:lnTo>
                  <a:pt x="193" y="262"/>
                </a:lnTo>
                <a:lnTo>
                  <a:pt x="195" y="264"/>
                </a:lnTo>
                <a:lnTo>
                  <a:pt x="193" y="268"/>
                </a:lnTo>
                <a:lnTo>
                  <a:pt x="191" y="270"/>
                </a:lnTo>
                <a:lnTo>
                  <a:pt x="191" y="272"/>
                </a:lnTo>
                <a:lnTo>
                  <a:pt x="195" y="282"/>
                </a:lnTo>
                <a:lnTo>
                  <a:pt x="197" y="282"/>
                </a:lnTo>
                <a:lnTo>
                  <a:pt x="197" y="288"/>
                </a:lnTo>
                <a:lnTo>
                  <a:pt x="207" y="298"/>
                </a:lnTo>
                <a:lnTo>
                  <a:pt x="215" y="298"/>
                </a:lnTo>
                <a:lnTo>
                  <a:pt x="215" y="300"/>
                </a:lnTo>
                <a:lnTo>
                  <a:pt x="219" y="302"/>
                </a:lnTo>
                <a:lnTo>
                  <a:pt x="221" y="304"/>
                </a:lnTo>
                <a:lnTo>
                  <a:pt x="225" y="307"/>
                </a:lnTo>
                <a:lnTo>
                  <a:pt x="231" y="313"/>
                </a:lnTo>
                <a:lnTo>
                  <a:pt x="234" y="321"/>
                </a:lnTo>
                <a:lnTo>
                  <a:pt x="240" y="323"/>
                </a:lnTo>
                <a:lnTo>
                  <a:pt x="242" y="323"/>
                </a:lnTo>
                <a:lnTo>
                  <a:pt x="248" y="323"/>
                </a:lnTo>
                <a:lnTo>
                  <a:pt x="252" y="323"/>
                </a:lnTo>
                <a:lnTo>
                  <a:pt x="256" y="329"/>
                </a:lnTo>
                <a:lnTo>
                  <a:pt x="260" y="331"/>
                </a:lnTo>
                <a:lnTo>
                  <a:pt x="268" y="337"/>
                </a:lnTo>
                <a:lnTo>
                  <a:pt x="276" y="339"/>
                </a:lnTo>
                <a:lnTo>
                  <a:pt x="278" y="343"/>
                </a:lnTo>
                <a:lnTo>
                  <a:pt x="288" y="347"/>
                </a:lnTo>
                <a:lnTo>
                  <a:pt x="296" y="347"/>
                </a:lnTo>
                <a:lnTo>
                  <a:pt x="298" y="349"/>
                </a:lnTo>
                <a:lnTo>
                  <a:pt x="303" y="349"/>
                </a:lnTo>
                <a:lnTo>
                  <a:pt x="305" y="349"/>
                </a:lnTo>
                <a:lnTo>
                  <a:pt x="307" y="351"/>
                </a:lnTo>
                <a:lnTo>
                  <a:pt x="313" y="351"/>
                </a:lnTo>
                <a:lnTo>
                  <a:pt x="317" y="357"/>
                </a:lnTo>
                <a:lnTo>
                  <a:pt x="317" y="361"/>
                </a:lnTo>
                <a:lnTo>
                  <a:pt x="321" y="359"/>
                </a:lnTo>
                <a:lnTo>
                  <a:pt x="323" y="359"/>
                </a:lnTo>
                <a:lnTo>
                  <a:pt x="325" y="359"/>
                </a:lnTo>
                <a:lnTo>
                  <a:pt x="327" y="361"/>
                </a:lnTo>
                <a:lnTo>
                  <a:pt x="333" y="361"/>
                </a:lnTo>
                <a:lnTo>
                  <a:pt x="337" y="361"/>
                </a:lnTo>
                <a:lnTo>
                  <a:pt x="337" y="365"/>
                </a:lnTo>
                <a:lnTo>
                  <a:pt x="343" y="367"/>
                </a:lnTo>
                <a:lnTo>
                  <a:pt x="347" y="367"/>
                </a:lnTo>
                <a:lnTo>
                  <a:pt x="351" y="365"/>
                </a:lnTo>
                <a:lnTo>
                  <a:pt x="355" y="361"/>
                </a:lnTo>
                <a:lnTo>
                  <a:pt x="363" y="359"/>
                </a:lnTo>
                <a:lnTo>
                  <a:pt x="368" y="361"/>
                </a:lnTo>
                <a:lnTo>
                  <a:pt x="372" y="357"/>
                </a:lnTo>
                <a:lnTo>
                  <a:pt x="374" y="357"/>
                </a:lnTo>
                <a:lnTo>
                  <a:pt x="378" y="359"/>
                </a:lnTo>
                <a:lnTo>
                  <a:pt x="386" y="359"/>
                </a:lnTo>
                <a:lnTo>
                  <a:pt x="392" y="361"/>
                </a:lnTo>
                <a:lnTo>
                  <a:pt x="398" y="367"/>
                </a:lnTo>
                <a:lnTo>
                  <a:pt x="402" y="367"/>
                </a:lnTo>
                <a:lnTo>
                  <a:pt x="408" y="370"/>
                </a:lnTo>
                <a:lnTo>
                  <a:pt x="410" y="378"/>
                </a:lnTo>
                <a:lnTo>
                  <a:pt x="410" y="380"/>
                </a:lnTo>
                <a:lnTo>
                  <a:pt x="414" y="376"/>
                </a:lnTo>
                <a:lnTo>
                  <a:pt x="414" y="374"/>
                </a:lnTo>
                <a:lnTo>
                  <a:pt x="414" y="370"/>
                </a:lnTo>
                <a:lnTo>
                  <a:pt x="414" y="367"/>
                </a:lnTo>
                <a:lnTo>
                  <a:pt x="416" y="361"/>
                </a:lnTo>
                <a:lnTo>
                  <a:pt x="424" y="355"/>
                </a:lnTo>
                <a:lnTo>
                  <a:pt x="443" y="357"/>
                </a:lnTo>
                <a:lnTo>
                  <a:pt x="443" y="351"/>
                </a:lnTo>
                <a:lnTo>
                  <a:pt x="439" y="349"/>
                </a:lnTo>
                <a:lnTo>
                  <a:pt x="437" y="343"/>
                </a:lnTo>
                <a:lnTo>
                  <a:pt x="433" y="339"/>
                </a:lnTo>
                <a:lnTo>
                  <a:pt x="430" y="333"/>
                </a:lnTo>
                <a:lnTo>
                  <a:pt x="430" y="329"/>
                </a:lnTo>
                <a:lnTo>
                  <a:pt x="435" y="329"/>
                </a:lnTo>
                <a:lnTo>
                  <a:pt x="437" y="319"/>
                </a:lnTo>
                <a:lnTo>
                  <a:pt x="465" y="319"/>
                </a:lnTo>
                <a:lnTo>
                  <a:pt x="473" y="317"/>
                </a:lnTo>
                <a:lnTo>
                  <a:pt x="475" y="313"/>
                </a:lnTo>
                <a:lnTo>
                  <a:pt x="477" y="311"/>
                </a:lnTo>
                <a:lnTo>
                  <a:pt x="481" y="313"/>
                </a:lnTo>
                <a:lnTo>
                  <a:pt x="485" y="304"/>
                </a:lnTo>
                <a:lnTo>
                  <a:pt x="485" y="309"/>
                </a:lnTo>
                <a:lnTo>
                  <a:pt x="485" y="311"/>
                </a:lnTo>
                <a:lnTo>
                  <a:pt x="493" y="317"/>
                </a:lnTo>
                <a:lnTo>
                  <a:pt x="493" y="302"/>
                </a:lnTo>
                <a:lnTo>
                  <a:pt x="495" y="284"/>
                </a:lnTo>
                <a:lnTo>
                  <a:pt x="498" y="284"/>
                </a:lnTo>
                <a:lnTo>
                  <a:pt x="498" y="282"/>
                </a:lnTo>
                <a:lnTo>
                  <a:pt x="495" y="278"/>
                </a:lnTo>
                <a:lnTo>
                  <a:pt x="498" y="270"/>
                </a:lnTo>
                <a:lnTo>
                  <a:pt x="502" y="260"/>
                </a:lnTo>
                <a:lnTo>
                  <a:pt x="504" y="250"/>
                </a:lnTo>
                <a:lnTo>
                  <a:pt x="502" y="244"/>
                </a:lnTo>
                <a:lnTo>
                  <a:pt x="500" y="242"/>
                </a:lnTo>
                <a:lnTo>
                  <a:pt x="498" y="242"/>
                </a:lnTo>
                <a:lnTo>
                  <a:pt x="495" y="240"/>
                </a:lnTo>
                <a:lnTo>
                  <a:pt x="485" y="240"/>
                </a:lnTo>
                <a:lnTo>
                  <a:pt x="481" y="242"/>
                </a:lnTo>
                <a:lnTo>
                  <a:pt x="475" y="248"/>
                </a:lnTo>
                <a:lnTo>
                  <a:pt x="467" y="250"/>
                </a:lnTo>
                <a:lnTo>
                  <a:pt x="463" y="252"/>
                </a:lnTo>
                <a:lnTo>
                  <a:pt x="455" y="254"/>
                </a:lnTo>
                <a:lnTo>
                  <a:pt x="453" y="258"/>
                </a:lnTo>
                <a:lnTo>
                  <a:pt x="451" y="270"/>
                </a:lnTo>
                <a:lnTo>
                  <a:pt x="447" y="282"/>
                </a:lnTo>
                <a:lnTo>
                  <a:pt x="443" y="288"/>
                </a:lnTo>
                <a:lnTo>
                  <a:pt x="443" y="292"/>
                </a:lnTo>
                <a:lnTo>
                  <a:pt x="443" y="298"/>
                </a:lnTo>
                <a:lnTo>
                  <a:pt x="439" y="298"/>
                </a:lnTo>
                <a:lnTo>
                  <a:pt x="435" y="302"/>
                </a:lnTo>
                <a:lnTo>
                  <a:pt x="430" y="309"/>
                </a:lnTo>
                <a:lnTo>
                  <a:pt x="426" y="309"/>
                </a:lnTo>
                <a:lnTo>
                  <a:pt x="424" y="309"/>
                </a:lnTo>
                <a:lnTo>
                  <a:pt x="420" y="304"/>
                </a:lnTo>
                <a:lnTo>
                  <a:pt x="414" y="307"/>
                </a:lnTo>
                <a:lnTo>
                  <a:pt x="406" y="311"/>
                </a:lnTo>
                <a:lnTo>
                  <a:pt x="402" y="313"/>
                </a:lnTo>
                <a:lnTo>
                  <a:pt x="392" y="313"/>
                </a:lnTo>
                <a:lnTo>
                  <a:pt x="392" y="319"/>
                </a:lnTo>
                <a:lnTo>
                  <a:pt x="378" y="319"/>
                </a:lnTo>
                <a:lnTo>
                  <a:pt x="372" y="311"/>
                </a:lnTo>
                <a:lnTo>
                  <a:pt x="370" y="307"/>
                </a:lnTo>
                <a:lnTo>
                  <a:pt x="365" y="307"/>
                </a:lnTo>
                <a:lnTo>
                  <a:pt x="355" y="307"/>
                </a:lnTo>
                <a:lnTo>
                  <a:pt x="355" y="302"/>
                </a:lnTo>
                <a:lnTo>
                  <a:pt x="353" y="294"/>
                </a:lnTo>
                <a:lnTo>
                  <a:pt x="347" y="290"/>
                </a:lnTo>
                <a:lnTo>
                  <a:pt x="347" y="282"/>
                </a:lnTo>
                <a:lnTo>
                  <a:pt x="343" y="282"/>
                </a:lnTo>
                <a:lnTo>
                  <a:pt x="341" y="278"/>
                </a:lnTo>
                <a:lnTo>
                  <a:pt x="337" y="272"/>
                </a:lnTo>
                <a:lnTo>
                  <a:pt x="333" y="270"/>
                </a:lnTo>
                <a:lnTo>
                  <a:pt x="331" y="264"/>
                </a:lnTo>
                <a:lnTo>
                  <a:pt x="331" y="260"/>
                </a:lnTo>
                <a:lnTo>
                  <a:pt x="325" y="254"/>
                </a:lnTo>
                <a:lnTo>
                  <a:pt x="325" y="248"/>
                </a:lnTo>
                <a:lnTo>
                  <a:pt x="321" y="250"/>
                </a:lnTo>
                <a:lnTo>
                  <a:pt x="323" y="240"/>
                </a:lnTo>
                <a:lnTo>
                  <a:pt x="323" y="231"/>
                </a:lnTo>
                <a:lnTo>
                  <a:pt x="325" y="225"/>
                </a:lnTo>
                <a:lnTo>
                  <a:pt x="325" y="219"/>
                </a:lnTo>
                <a:lnTo>
                  <a:pt x="323" y="213"/>
                </a:lnTo>
                <a:lnTo>
                  <a:pt x="323" y="209"/>
                </a:lnTo>
                <a:lnTo>
                  <a:pt x="323" y="205"/>
                </a:lnTo>
                <a:lnTo>
                  <a:pt x="321" y="203"/>
                </a:lnTo>
                <a:lnTo>
                  <a:pt x="321" y="195"/>
                </a:lnTo>
                <a:lnTo>
                  <a:pt x="323" y="189"/>
                </a:lnTo>
                <a:lnTo>
                  <a:pt x="321" y="183"/>
                </a:lnTo>
                <a:lnTo>
                  <a:pt x="321" y="179"/>
                </a:lnTo>
                <a:lnTo>
                  <a:pt x="321" y="175"/>
                </a:lnTo>
                <a:lnTo>
                  <a:pt x="321" y="173"/>
                </a:lnTo>
                <a:lnTo>
                  <a:pt x="323" y="172"/>
                </a:lnTo>
                <a:lnTo>
                  <a:pt x="325" y="170"/>
                </a:lnTo>
                <a:lnTo>
                  <a:pt x="325" y="164"/>
                </a:lnTo>
                <a:lnTo>
                  <a:pt x="331" y="164"/>
                </a:lnTo>
                <a:lnTo>
                  <a:pt x="333" y="162"/>
                </a:lnTo>
                <a:lnTo>
                  <a:pt x="333" y="156"/>
                </a:lnTo>
                <a:lnTo>
                  <a:pt x="335" y="154"/>
                </a:lnTo>
                <a:lnTo>
                  <a:pt x="333" y="152"/>
                </a:lnTo>
                <a:lnTo>
                  <a:pt x="325" y="152"/>
                </a:lnTo>
                <a:lnTo>
                  <a:pt x="321" y="150"/>
                </a:lnTo>
                <a:lnTo>
                  <a:pt x="313" y="146"/>
                </a:lnTo>
                <a:lnTo>
                  <a:pt x="307" y="144"/>
                </a:lnTo>
                <a:lnTo>
                  <a:pt x="300" y="142"/>
                </a:lnTo>
                <a:lnTo>
                  <a:pt x="300" y="134"/>
                </a:lnTo>
                <a:lnTo>
                  <a:pt x="298" y="122"/>
                </a:lnTo>
                <a:lnTo>
                  <a:pt x="294" y="116"/>
                </a:lnTo>
                <a:lnTo>
                  <a:pt x="288" y="112"/>
                </a:lnTo>
                <a:lnTo>
                  <a:pt x="286" y="106"/>
                </a:lnTo>
                <a:lnTo>
                  <a:pt x="280" y="97"/>
                </a:lnTo>
                <a:lnTo>
                  <a:pt x="278" y="89"/>
                </a:lnTo>
                <a:lnTo>
                  <a:pt x="276" y="87"/>
                </a:lnTo>
                <a:lnTo>
                  <a:pt x="272" y="79"/>
                </a:lnTo>
                <a:lnTo>
                  <a:pt x="268" y="75"/>
                </a:lnTo>
                <a:lnTo>
                  <a:pt x="262" y="69"/>
                </a:lnTo>
                <a:lnTo>
                  <a:pt x="258" y="67"/>
                </a:lnTo>
                <a:lnTo>
                  <a:pt x="252" y="67"/>
                </a:lnTo>
                <a:lnTo>
                  <a:pt x="244" y="69"/>
                </a:lnTo>
                <a:lnTo>
                  <a:pt x="240" y="77"/>
                </a:lnTo>
                <a:lnTo>
                  <a:pt x="234" y="79"/>
                </a:lnTo>
                <a:lnTo>
                  <a:pt x="231" y="79"/>
                </a:lnTo>
                <a:lnTo>
                  <a:pt x="225" y="79"/>
                </a:lnTo>
                <a:lnTo>
                  <a:pt x="221" y="77"/>
                </a:lnTo>
                <a:lnTo>
                  <a:pt x="215" y="69"/>
                </a:lnTo>
                <a:lnTo>
                  <a:pt x="211" y="65"/>
                </a:lnTo>
                <a:lnTo>
                  <a:pt x="211" y="59"/>
                </a:lnTo>
                <a:lnTo>
                  <a:pt x="205" y="53"/>
                </a:lnTo>
                <a:lnTo>
                  <a:pt x="201" y="45"/>
                </a:lnTo>
                <a:lnTo>
                  <a:pt x="195" y="40"/>
                </a:lnTo>
                <a:lnTo>
                  <a:pt x="193" y="38"/>
                </a:lnTo>
                <a:lnTo>
                  <a:pt x="187" y="34"/>
                </a:lnTo>
                <a:lnTo>
                  <a:pt x="181" y="24"/>
                </a:lnTo>
                <a:lnTo>
                  <a:pt x="146" y="24"/>
                </a:lnTo>
                <a:lnTo>
                  <a:pt x="146" y="34"/>
                </a:lnTo>
                <a:lnTo>
                  <a:pt x="91" y="30"/>
                </a:lnTo>
                <a:lnTo>
                  <a:pt x="45" y="8"/>
                </a:lnTo>
                <a:lnTo>
                  <a:pt x="45" y="0"/>
                </a:lnTo>
                <a:lnTo>
                  <a:pt x="0" y="6"/>
                </a:lnTo>
                <a:lnTo>
                  <a:pt x="0" y="6"/>
                </a:lnTo>
                <a:close/>
              </a:path>
            </a:pathLst>
          </a:custGeom>
          <a:solidFill>
            <a:srgbClr val="C00000"/>
          </a:solidFill>
          <a:ln w="2" cap="flat">
            <a:solidFill>
              <a:srgbClr val="C00000"/>
            </a:solidFill>
            <a:prstDash val="solid"/>
            <a:miter lim="800000"/>
            <a:headEnd/>
            <a:tailEnd/>
          </a:ln>
        </p:spPr>
        <p:txBody>
          <a:bodyPr/>
          <a:lstStyle/>
          <a:p>
            <a:pPr defTabSz="914054">
              <a:defRPr/>
            </a:pPr>
            <a:endParaRPr lang="en-GB" dirty="0">
              <a:solidFill>
                <a:prstClr val="black"/>
              </a:solidFill>
            </a:endParaRPr>
          </a:p>
        </p:txBody>
      </p:sp>
      <p:sp>
        <p:nvSpPr>
          <p:cNvPr id="46" name="Freeform 169">
            <a:extLst>
              <a:ext uri="{FF2B5EF4-FFF2-40B4-BE49-F238E27FC236}">
                <a16:creationId xmlns:a16="http://schemas.microsoft.com/office/drawing/2014/main" id="{178DA27B-4637-6E43-BD2C-3C4D297E5309}"/>
              </a:ext>
            </a:extLst>
          </p:cNvPr>
          <p:cNvSpPr>
            <a:spLocks noEditPoints="1"/>
          </p:cNvSpPr>
          <p:nvPr/>
        </p:nvSpPr>
        <p:spPr bwMode="gray">
          <a:xfrm>
            <a:off x="8555020" y="4711780"/>
            <a:ext cx="497051" cy="193594"/>
          </a:xfrm>
          <a:custGeom>
            <a:avLst/>
            <a:gdLst/>
            <a:ahLst/>
            <a:cxnLst>
              <a:cxn ang="0">
                <a:pos x="157" y="118"/>
              </a:cxn>
              <a:cxn ang="0">
                <a:pos x="177" y="126"/>
              </a:cxn>
              <a:cxn ang="0">
                <a:pos x="197" y="118"/>
              </a:cxn>
              <a:cxn ang="0">
                <a:pos x="222" y="118"/>
              </a:cxn>
              <a:cxn ang="0">
                <a:pos x="234" y="100"/>
              </a:cxn>
              <a:cxn ang="0">
                <a:pos x="244" y="88"/>
              </a:cxn>
              <a:cxn ang="0">
                <a:pos x="254" y="67"/>
              </a:cxn>
              <a:cxn ang="0">
                <a:pos x="280" y="61"/>
              </a:cxn>
              <a:cxn ang="0">
                <a:pos x="295" y="53"/>
              </a:cxn>
              <a:cxn ang="0">
                <a:pos x="295" y="47"/>
              </a:cxn>
              <a:cxn ang="0">
                <a:pos x="305" y="41"/>
              </a:cxn>
              <a:cxn ang="0">
                <a:pos x="309" y="33"/>
              </a:cxn>
              <a:cxn ang="0">
                <a:pos x="295" y="27"/>
              </a:cxn>
              <a:cxn ang="0">
                <a:pos x="291" y="12"/>
              </a:cxn>
              <a:cxn ang="0">
                <a:pos x="285" y="2"/>
              </a:cxn>
              <a:cxn ang="0">
                <a:pos x="276" y="2"/>
              </a:cxn>
              <a:cxn ang="0">
                <a:pos x="268" y="10"/>
              </a:cxn>
              <a:cxn ang="0">
                <a:pos x="252" y="31"/>
              </a:cxn>
              <a:cxn ang="0">
                <a:pos x="252" y="39"/>
              </a:cxn>
              <a:cxn ang="0">
                <a:pos x="252" y="57"/>
              </a:cxn>
              <a:cxn ang="0">
                <a:pos x="242" y="59"/>
              </a:cxn>
              <a:cxn ang="0">
                <a:pos x="226" y="53"/>
              </a:cxn>
              <a:cxn ang="0">
                <a:pos x="207" y="80"/>
              </a:cxn>
              <a:cxn ang="0">
                <a:pos x="183" y="88"/>
              </a:cxn>
              <a:cxn ang="0">
                <a:pos x="179" y="106"/>
              </a:cxn>
              <a:cxn ang="0">
                <a:pos x="171" y="110"/>
              </a:cxn>
              <a:cxn ang="0">
                <a:pos x="165" y="104"/>
              </a:cxn>
              <a:cxn ang="0">
                <a:pos x="155" y="100"/>
              </a:cxn>
              <a:cxn ang="0">
                <a:pos x="0" y="21"/>
              </a:cxn>
              <a:cxn ang="0">
                <a:pos x="4" y="39"/>
              </a:cxn>
              <a:cxn ang="0">
                <a:pos x="10" y="67"/>
              </a:cxn>
              <a:cxn ang="0">
                <a:pos x="18" y="77"/>
              </a:cxn>
              <a:cxn ang="0">
                <a:pos x="23" y="94"/>
              </a:cxn>
              <a:cxn ang="0">
                <a:pos x="51" y="114"/>
              </a:cxn>
              <a:cxn ang="0">
                <a:pos x="65" y="108"/>
              </a:cxn>
              <a:cxn ang="0">
                <a:pos x="59" y="90"/>
              </a:cxn>
              <a:cxn ang="0">
                <a:pos x="51" y="80"/>
              </a:cxn>
              <a:cxn ang="0">
                <a:pos x="55" y="51"/>
              </a:cxn>
              <a:cxn ang="0">
                <a:pos x="45" y="29"/>
              </a:cxn>
              <a:cxn ang="0">
                <a:pos x="29" y="17"/>
              </a:cxn>
              <a:cxn ang="0">
                <a:pos x="20" y="27"/>
              </a:cxn>
              <a:cxn ang="0">
                <a:pos x="14" y="23"/>
              </a:cxn>
              <a:cxn ang="0">
                <a:pos x="0" y="21"/>
              </a:cxn>
            </a:cxnLst>
            <a:rect l="0" t="0" r="r" b="b"/>
            <a:pathLst>
              <a:path w="309" h="126">
                <a:moveTo>
                  <a:pt x="155" y="100"/>
                </a:moveTo>
                <a:lnTo>
                  <a:pt x="155" y="110"/>
                </a:lnTo>
                <a:lnTo>
                  <a:pt x="157" y="118"/>
                </a:lnTo>
                <a:lnTo>
                  <a:pt x="165" y="120"/>
                </a:lnTo>
                <a:lnTo>
                  <a:pt x="169" y="124"/>
                </a:lnTo>
                <a:lnTo>
                  <a:pt x="177" y="126"/>
                </a:lnTo>
                <a:lnTo>
                  <a:pt x="185" y="124"/>
                </a:lnTo>
                <a:lnTo>
                  <a:pt x="195" y="120"/>
                </a:lnTo>
                <a:lnTo>
                  <a:pt x="197" y="118"/>
                </a:lnTo>
                <a:lnTo>
                  <a:pt x="207" y="116"/>
                </a:lnTo>
                <a:lnTo>
                  <a:pt x="213" y="118"/>
                </a:lnTo>
                <a:lnTo>
                  <a:pt x="222" y="118"/>
                </a:lnTo>
                <a:lnTo>
                  <a:pt x="230" y="114"/>
                </a:lnTo>
                <a:lnTo>
                  <a:pt x="232" y="110"/>
                </a:lnTo>
                <a:lnTo>
                  <a:pt x="234" y="100"/>
                </a:lnTo>
                <a:lnTo>
                  <a:pt x="234" y="96"/>
                </a:lnTo>
                <a:lnTo>
                  <a:pt x="240" y="94"/>
                </a:lnTo>
                <a:lnTo>
                  <a:pt x="244" y="88"/>
                </a:lnTo>
                <a:lnTo>
                  <a:pt x="248" y="84"/>
                </a:lnTo>
                <a:lnTo>
                  <a:pt x="252" y="79"/>
                </a:lnTo>
                <a:lnTo>
                  <a:pt x="254" y="67"/>
                </a:lnTo>
                <a:lnTo>
                  <a:pt x="258" y="61"/>
                </a:lnTo>
                <a:lnTo>
                  <a:pt x="268" y="63"/>
                </a:lnTo>
                <a:lnTo>
                  <a:pt x="280" y="61"/>
                </a:lnTo>
                <a:lnTo>
                  <a:pt x="282" y="57"/>
                </a:lnTo>
                <a:lnTo>
                  <a:pt x="291" y="59"/>
                </a:lnTo>
                <a:lnTo>
                  <a:pt x="295" y="53"/>
                </a:lnTo>
                <a:lnTo>
                  <a:pt x="297" y="53"/>
                </a:lnTo>
                <a:lnTo>
                  <a:pt x="297" y="49"/>
                </a:lnTo>
                <a:lnTo>
                  <a:pt x="295" y="47"/>
                </a:lnTo>
                <a:lnTo>
                  <a:pt x="295" y="43"/>
                </a:lnTo>
                <a:lnTo>
                  <a:pt x="295" y="41"/>
                </a:lnTo>
                <a:lnTo>
                  <a:pt x="305" y="41"/>
                </a:lnTo>
                <a:lnTo>
                  <a:pt x="307" y="39"/>
                </a:lnTo>
                <a:lnTo>
                  <a:pt x="309" y="37"/>
                </a:lnTo>
                <a:lnTo>
                  <a:pt x="309" y="33"/>
                </a:lnTo>
                <a:lnTo>
                  <a:pt x="305" y="29"/>
                </a:lnTo>
                <a:lnTo>
                  <a:pt x="303" y="23"/>
                </a:lnTo>
                <a:lnTo>
                  <a:pt x="295" y="27"/>
                </a:lnTo>
                <a:lnTo>
                  <a:pt x="295" y="21"/>
                </a:lnTo>
                <a:lnTo>
                  <a:pt x="289" y="19"/>
                </a:lnTo>
                <a:lnTo>
                  <a:pt x="291" y="12"/>
                </a:lnTo>
                <a:lnTo>
                  <a:pt x="287" y="6"/>
                </a:lnTo>
                <a:lnTo>
                  <a:pt x="285" y="6"/>
                </a:lnTo>
                <a:lnTo>
                  <a:pt x="285" y="2"/>
                </a:lnTo>
                <a:lnTo>
                  <a:pt x="282" y="4"/>
                </a:lnTo>
                <a:lnTo>
                  <a:pt x="278" y="4"/>
                </a:lnTo>
                <a:lnTo>
                  <a:pt x="276" y="2"/>
                </a:lnTo>
                <a:lnTo>
                  <a:pt x="276" y="0"/>
                </a:lnTo>
                <a:lnTo>
                  <a:pt x="272" y="0"/>
                </a:lnTo>
                <a:lnTo>
                  <a:pt x="268" y="10"/>
                </a:lnTo>
                <a:lnTo>
                  <a:pt x="266" y="17"/>
                </a:lnTo>
                <a:lnTo>
                  <a:pt x="250" y="29"/>
                </a:lnTo>
                <a:lnTo>
                  <a:pt x="252" y="31"/>
                </a:lnTo>
                <a:lnTo>
                  <a:pt x="254" y="31"/>
                </a:lnTo>
                <a:lnTo>
                  <a:pt x="254" y="37"/>
                </a:lnTo>
                <a:lnTo>
                  <a:pt x="252" y="39"/>
                </a:lnTo>
                <a:lnTo>
                  <a:pt x="252" y="43"/>
                </a:lnTo>
                <a:lnTo>
                  <a:pt x="248" y="43"/>
                </a:lnTo>
                <a:lnTo>
                  <a:pt x="252" y="57"/>
                </a:lnTo>
                <a:lnTo>
                  <a:pt x="250" y="57"/>
                </a:lnTo>
                <a:lnTo>
                  <a:pt x="244" y="53"/>
                </a:lnTo>
                <a:lnTo>
                  <a:pt x="242" y="59"/>
                </a:lnTo>
                <a:lnTo>
                  <a:pt x="240" y="61"/>
                </a:lnTo>
                <a:lnTo>
                  <a:pt x="234" y="61"/>
                </a:lnTo>
                <a:lnTo>
                  <a:pt x="226" y="53"/>
                </a:lnTo>
                <a:lnTo>
                  <a:pt x="226" y="57"/>
                </a:lnTo>
                <a:lnTo>
                  <a:pt x="213" y="80"/>
                </a:lnTo>
                <a:lnTo>
                  <a:pt x="207" y="80"/>
                </a:lnTo>
                <a:lnTo>
                  <a:pt x="203" y="80"/>
                </a:lnTo>
                <a:lnTo>
                  <a:pt x="193" y="84"/>
                </a:lnTo>
                <a:lnTo>
                  <a:pt x="183" y="88"/>
                </a:lnTo>
                <a:lnTo>
                  <a:pt x="183" y="94"/>
                </a:lnTo>
                <a:lnTo>
                  <a:pt x="183" y="96"/>
                </a:lnTo>
                <a:lnTo>
                  <a:pt x="179" y="106"/>
                </a:lnTo>
                <a:lnTo>
                  <a:pt x="177" y="106"/>
                </a:lnTo>
                <a:lnTo>
                  <a:pt x="177" y="110"/>
                </a:lnTo>
                <a:lnTo>
                  <a:pt x="171" y="110"/>
                </a:lnTo>
                <a:lnTo>
                  <a:pt x="169" y="108"/>
                </a:lnTo>
                <a:lnTo>
                  <a:pt x="167" y="106"/>
                </a:lnTo>
                <a:lnTo>
                  <a:pt x="165" y="104"/>
                </a:lnTo>
                <a:lnTo>
                  <a:pt x="161" y="106"/>
                </a:lnTo>
                <a:lnTo>
                  <a:pt x="159" y="106"/>
                </a:lnTo>
                <a:lnTo>
                  <a:pt x="155" y="100"/>
                </a:lnTo>
                <a:lnTo>
                  <a:pt x="155" y="100"/>
                </a:lnTo>
                <a:close/>
                <a:moveTo>
                  <a:pt x="0" y="21"/>
                </a:moveTo>
                <a:lnTo>
                  <a:pt x="0" y="21"/>
                </a:lnTo>
                <a:lnTo>
                  <a:pt x="2" y="29"/>
                </a:lnTo>
                <a:lnTo>
                  <a:pt x="4" y="33"/>
                </a:lnTo>
                <a:lnTo>
                  <a:pt x="4" y="39"/>
                </a:lnTo>
                <a:lnTo>
                  <a:pt x="2" y="43"/>
                </a:lnTo>
                <a:lnTo>
                  <a:pt x="10" y="61"/>
                </a:lnTo>
                <a:lnTo>
                  <a:pt x="10" y="67"/>
                </a:lnTo>
                <a:lnTo>
                  <a:pt x="10" y="69"/>
                </a:lnTo>
                <a:lnTo>
                  <a:pt x="12" y="71"/>
                </a:lnTo>
                <a:lnTo>
                  <a:pt x="18" y="77"/>
                </a:lnTo>
                <a:lnTo>
                  <a:pt x="18" y="84"/>
                </a:lnTo>
                <a:lnTo>
                  <a:pt x="20" y="88"/>
                </a:lnTo>
                <a:lnTo>
                  <a:pt x="23" y="94"/>
                </a:lnTo>
                <a:lnTo>
                  <a:pt x="31" y="98"/>
                </a:lnTo>
                <a:lnTo>
                  <a:pt x="35" y="104"/>
                </a:lnTo>
                <a:lnTo>
                  <a:pt x="51" y="114"/>
                </a:lnTo>
                <a:lnTo>
                  <a:pt x="51" y="110"/>
                </a:lnTo>
                <a:lnTo>
                  <a:pt x="57" y="108"/>
                </a:lnTo>
                <a:lnTo>
                  <a:pt x="65" y="108"/>
                </a:lnTo>
                <a:lnTo>
                  <a:pt x="65" y="100"/>
                </a:lnTo>
                <a:lnTo>
                  <a:pt x="63" y="96"/>
                </a:lnTo>
                <a:lnTo>
                  <a:pt x="59" y="90"/>
                </a:lnTo>
                <a:lnTo>
                  <a:pt x="59" y="86"/>
                </a:lnTo>
                <a:lnTo>
                  <a:pt x="55" y="84"/>
                </a:lnTo>
                <a:lnTo>
                  <a:pt x="51" y="80"/>
                </a:lnTo>
                <a:lnTo>
                  <a:pt x="51" y="71"/>
                </a:lnTo>
                <a:lnTo>
                  <a:pt x="51" y="67"/>
                </a:lnTo>
                <a:lnTo>
                  <a:pt x="55" y="51"/>
                </a:lnTo>
                <a:lnTo>
                  <a:pt x="49" y="41"/>
                </a:lnTo>
                <a:lnTo>
                  <a:pt x="47" y="39"/>
                </a:lnTo>
                <a:lnTo>
                  <a:pt x="45" y="29"/>
                </a:lnTo>
                <a:lnTo>
                  <a:pt x="39" y="23"/>
                </a:lnTo>
                <a:lnTo>
                  <a:pt x="35" y="19"/>
                </a:lnTo>
                <a:lnTo>
                  <a:pt x="29" y="17"/>
                </a:lnTo>
                <a:lnTo>
                  <a:pt x="27" y="19"/>
                </a:lnTo>
                <a:lnTo>
                  <a:pt x="27" y="29"/>
                </a:lnTo>
                <a:lnTo>
                  <a:pt x="20" y="27"/>
                </a:lnTo>
                <a:lnTo>
                  <a:pt x="20" y="31"/>
                </a:lnTo>
                <a:lnTo>
                  <a:pt x="14" y="31"/>
                </a:lnTo>
                <a:lnTo>
                  <a:pt x="14" y="23"/>
                </a:lnTo>
                <a:lnTo>
                  <a:pt x="8" y="19"/>
                </a:lnTo>
                <a:lnTo>
                  <a:pt x="0" y="21"/>
                </a:lnTo>
                <a:lnTo>
                  <a:pt x="0" y="21"/>
                </a:lnTo>
                <a:close/>
              </a:path>
            </a:pathLst>
          </a:custGeom>
          <a:solidFill>
            <a:schemeClr val="tx1">
              <a:lumMod val="65000"/>
              <a:lumOff val="35000"/>
            </a:schemeClr>
          </a:solidFill>
          <a:ln w="2" cap="flat">
            <a:solidFill>
              <a:schemeClr val="accent4">
                <a:lumMod val="50000"/>
              </a:schemeClr>
            </a:solidFill>
            <a:prstDash val="solid"/>
            <a:miter lim="800000"/>
            <a:headEnd/>
            <a:tailEnd/>
          </a:ln>
        </p:spPr>
        <p:txBody>
          <a:bodyPr/>
          <a:lstStyle/>
          <a:p>
            <a:pPr defTabSz="914054">
              <a:defRPr/>
            </a:pPr>
            <a:endParaRPr lang="en-GB" dirty="0">
              <a:solidFill>
                <a:prstClr val="black"/>
              </a:solidFill>
            </a:endParaRPr>
          </a:p>
        </p:txBody>
      </p:sp>
      <p:sp>
        <p:nvSpPr>
          <p:cNvPr id="47" name="Freeform 170">
            <a:extLst>
              <a:ext uri="{FF2B5EF4-FFF2-40B4-BE49-F238E27FC236}">
                <a16:creationId xmlns:a16="http://schemas.microsoft.com/office/drawing/2014/main" id="{02B5BD98-4BB5-6345-BD86-3048BCD81BCC}"/>
              </a:ext>
            </a:extLst>
          </p:cNvPr>
          <p:cNvSpPr>
            <a:spLocks/>
          </p:cNvSpPr>
          <p:nvPr/>
        </p:nvSpPr>
        <p:spPr bwMode="gray">
          <a:xfrm>
            <a:off x="6415604" y="3536391"/>
            <a:ext cx="78821" cy="64531"/>
          </a:xfrm>
          <a:custGeom>
            <a:avLst/>
            <a:gdLst/>
            <a:ahLst/>
            <a:cxnLst>
              <a:cxn ang="0">
                <a:pos x="4" y="14"/>
              </a:cxn>
              <a:cxn ang="0">
                <a:pos x="10" y="10"/>
              </a:cxn>
              <a:cxn ang="0">
                <a:pos x="14" y="6"/>
              </a:cxn>
              <a:cxn ang="0">
                <a:pos x="18" y="12"/>
              </a:cxn>
              <a:cxn ang="0">
                <a:pos x="20" y="4"/>
              </a:cxn>
              <a:cxn ang="0">
                <a:pos x="24" y="4"/>
              </a:cxn>
              <a:cxn ang="0">
                <a:pos x="30" y="4"/>
              </a:cxn>
              <a:cxn ang="0">
                <a:pos x="37" y="2"/>
              </a:cxn>
              <a:cxn ang="0">
                <a:pos x="39" y="0"/>
              </a:cxn>
              <a:cxn ang="0">
                <a:pos x="45" y="4"/>
              </a:cxn>
              <a:cxn ang="0">
                <a:pos x="45" y="6"/>
              </a:cxn>
              <a:cxn ang="0">
                <a:pos x="45" y="10"/>
              </a:cxn>
              <a:cxn ang="0">
                <a:pos x="45" y="12"/>
              </a:cxn>
              <a:cxn ang="0">
                <a:pos x="49" y="16"/>
              </a:cxn>
              <a:cxn ang="0">
                <a:pos x="47" y="16"/>
              </a:cxn>
              <a:cxn ang="0">
                <a:pos x="47" y="24"/>
              </a:cxn>
              <a:cxn ang="0">
                <a:pos x="45" y="30"/>
              </a:cxn>
              <a:cxn ang="0">
                <a:pos x="45" y="32"/>
              </a:cxn>
              <a:cxn ang="0">
                <a:pos x="41" y="32"/>
              </a:cxn>
              <a:cxn ang="0">
                <a:pos x="37" y="32"/>
              </a:cxn>
              <a:cxn ang="0">
                <a:pos x="33" y="34"/>
              </a:cxn>
              <a:cxn ang="0">
                <a:pos x="32" y="34"/>
              </a:cxn>
              <a:cxn ang="0">
                <a:pos x="32" y="38"/>
              </a:cxn>
              <a:cxn ang="0">
                <a:pos x="30" y="38"/>
              </a:cxn>
              <a:cxn ang="0">
                <a:pos x="28" y="40"/>
              </a:cxn>
              <a:cxn ang="0">
                <a:pos x="24" y="42"/>
              </a:cxn>
              <a:cxn ang="0">
                <a:pos x="22" y="42"/>
              </a:cxn>
              <a:cxn ang="0">
                <a:pos x="8" y="42"/>
              </a:cxn>
              <a:cxn ang="0">
                <a:pos x="4" y="40"/>
              </a:cxn>
              <a:cxn ang="0">
                <a:pos x="2" y="34"/>
              </a:cxn>
              <a:cxn ang="0">
                <a:pos x="0" y="30"/>
              </a:cxn>
              <a:cxn ang="0">
                <a:pos x="2" y="26"/>
              </a:cxn>
              <a:cxn ang="0">
                <a:pos x="2" y="20"/>
              </a:cxn>
              <a:cxn ang="0">
                <a:pos x="2" y="16"/>
              </a:cxn>
              <a:cxn ang="0">
                <a:pos x="4" y="14"/>
              </a:cxn>
              <a:cxn ang="0">
                <a:pos x="4" y="14"/>
              </a:cxn>
            </a:cxnLst>
            <a:rect l="0" t="0" r="r" b="b"/>
            <a:pathLst>
              <a:path w="49" h="42">
                <a:moveTo>
                  <a:pt x="4" y="14"/>
                </a:moveTo>
                <a:lnTo>
                  <a:pt x="10" y="10"/>
                </a:lnTo>
                <a:lnTo>
                  <a:pt x="14" y="6"/>
                </a:lnTo>
                <a:lnTo>
                  <a:pt x="18" y="12"/>
                </a:lnTo>
                <a:lnTo>
                  <a:pt x="20" y="4"/>
                </a:lnTo>
                <a:lnTo>
                  <a:pt x="24" y="4"/>
                </a:lnTo>
                <a:lnTo>
                  <a:pt x="30" y="4"/>
                </a:lnTo>
                <a:lnTo>
                  <a:pt x="37" y="2"/>
                </a:lnTo>
                <a:lnTo>
                  <a:pt x="39" y="0"/>
                </a:lnTo>
                <a:lnTo>
                  <a:pt x="45" y="4"/>
                </a:lnTo>
                <a:lnTo>
                  <a:pt x="45" y="6"/>
                </a:lnTo>
                <a:lnTo>
                  <a:pt x="45" y="10"/>
                </a:lnTo>
                <a:lnTo>
                  <a:pt x="45" y="12"/>
                </a:lnTo>
                <a:lnTo>
                  <a:pt x="49" y="16"/>
                </a:lnTo>
                <a:lnTo>
                  <a:pt x="47" y="16"/>
                </a:lnTo>
                <a:lnTo>
                  <a:pt x="47" y="24"/>
                </a:lnTo>
                <a:lnTo>
                  <a:pt x="45" y="30"/>
                </a:lnTo>
                <a:lnTo>
                  <a:pt x="45" y="32"/>
                </a:lnTo>
                <a:lnTo>
                  <a:pt x="41" y="32"/>
                </a:lnTo>
                <a:lnTo>
                  <a:pt x="37" y="32"/>
                </a:lnTo>
                <a:lnTo>
                  <a:pt x="33" y="34"/>
                </a:lnTo>
                <a:lnTo>
                  <a:pt x="32" y="34"/>
                </a:lnTo>
                <a:lnTo>
                  <a:pt x="32" y="38"/>
                </a:lnTo>
                <a:lnTo>
                  <a:pt x="30" y="38"/>
                </a:lnTo>
                <a:lnTo>
                  <a:pt x="28" y="40"/>
                </a:lnTo>
                <a:lnTo>
                  <a:pt x="24" y="42"/>
                </a:lnTo>
                <a:lnTo>
                  <a:pt x="22" y="42"/>
                </a:lnTo>
                <a:lnTo>
                  <a:pt x="8" y="42"/>
                </a:lnTo>
                <a:lnTo>
                  <a:pt x="4" y="40"/>
                </a:lnTo>
                <a:lnTo>
                  <a:pt x="2" y="34"/>
                </a:lnTo>
                <a:lnTo>
                  <a:pt x="0" y="30"/>
                </a:lnTo>
                <a:lnTo>
                  <a:pt x="2" y="26"/>
                </a:lnTo>
                <a:lnTo>
                  <a:pt x="2" y="20"/>
                </a:lnTo>
                <a:lnTo>
                  <a:pt x="2" y="16"/>
                </a:lnTo>
                <a:lnTo>
                  <a:pt x="4" y="14"/>
                </a:lnTo>
                <a:lnTo>
                  <a:pt x="4" y="14"/>
                </a:lnTo>
                <a:close/>
              </a:path>
            </a:pathLst>
          </a:custGeom>
          <a:solidFill>
            <a:schemeClr val="bg1">
              <a:lumMod val="85000"/>
            </a:schemeClr>
          </a:solidFill>
          <a:ln w="2" cap="flat">
            <a:solidFill>
              <a:schemeClr val="bg1">
                <a:lumMod val="85000"/>
              </a:schemeClr>
            </a:solidFill>
            <a:prstDash val="solid"/>
            <a:miter lim="800000"/>
            <a:headEnd/>
            <a:tailEnd/>
          </a:ln>
        </p:spPr>
        <p:txBody>
          <a:bodyPr/>
          <a:lstStyle/>
          <a:p>
            <a:pPr defTabSz="914054">
              <a:defRPr/>
            </a:pPr>
            <a:endParaRPr lang="en-GB" dirty="0">
              <a:solidFill>
                <a:prstClr val="black"/>
              </a:solidFill>
            </a:endParaRPr>
          </a:p>
        </p:txBody>
      </p:sp>
      <p:sp>
        <p:nvSpPr>
          <p:cNvPr id="48" name="Freeform 171">
            <a:extLst>
              <a:ext uri="{FF2B5EF4-FFF2-40B4-BE49-F238E27FC236}">
                <a16:creationId xmlns:a16="http://schemas.microsoft.com/office/drawing/2014/main" id="{D4BD91D1-19F4-A046-8E5D-CC9168E13341}"/>
              </a:ext>
            </a:extLst>
          </p:cNvPr>
          <p:cNvSpPr>
            <a:spLocks/>
          </p:cNvSpPr>
          <p:nvPr/>
        </p:nvSpPr>
        <p:spPr bwMode="gray">
          <a:xfrm>
            <a:off x="6010241" y="3249073"/>
            <a:ext cx="16087" cy="33802"/>
          </a:xfrm>
          <a:custGeom>
            <a:avLst/>
            <a:gdLst/>
            <a:ahLst/>
            <a:cxnLst>
              <a:cxn ang="0">
                <a:pos x="0" y="12"/>
              </a:cxn>
              <a:cxn ang="0">
                <a:pos x="0" y="12"/>
              </a:cxn>
              <a:cxn ang="0">
                <a:pos x="0" y="6"/>
              </a:cxn>
              <a:cxn ang="0">
                <a:pos x="0" y="2"/>
              </a:cxn>
              <a:cxn ang="0">
                <a:pos x="4" y="2"/>
              </a:cxn>
              <a:cxn ang="0">
                <a:pos x="6" y="0"/>
              </a:cxn>
              <a:cxn ang="0">
                <a:pos x="6" y="2"/>
              </a:cxn>
              <a:cxn ang="0">
                <a:pos x="8" y="4"/>
              </a:cxn>
              <a:cxn ang="0">
                <a:pos x="10" y="6"/>
              </a:cxn>
              <a:cxn ang="0">
                <a:pos x="10" y="12"/>
              </a:cxn>
              <a:cxn ang="0">
                <a:pos x="8" y="14"/>
              </a:cxn>
              <a:cxn ang="0">
                <a:pos x="8" y="20"/>
              </a:cxn>
              <a:cxn ang="0">
                <a:pos x="10" y="22"/>
              </a:cxn>
              <a:cxn ang="0">
                <a:pos x="4" y="20"/>
              </a:cxn>
              <a:cxn ang="0">
                <a:pos x="0" y="16"/>
              </a:cxn>
              <a:cxn ang="0">
                <a:pos x="0" y="14"/>
              </a:cxn>
              <a:cxn ang="0">
                <a:pos x="0" y="12"/>
              </a:cxn>
              <a:cxn ang="0">
                <a:pos x="0" y="12"/>
              </a:cxn>
            </a:cxnLst>
            <a:rect l="0" t="0" r="r" b="b"/>
            <a:pathLst>
              <a:path w="10" h="22">
                <a:moveTo>
                  <a:pt x="0" y="12"/>
                </a:moveTo>
                <a:lnTo>
                  <a:pt x="0" y="12"/>
                </a:lnTo>
                <a:lnTo>
                  <a:pt x="0" y="6"/>
                </a:lnTo>
                <a:lnTo>
                  <a:pt x="0" y="2"/>
                </a:lnTo>
                <a:lnTo>
                  <a:pt x="4" y="2"/>
                </a:lnTo>
                <a:lnTo>
                  <a:pt x="6" y="0"/>
                </a:lnTo>
                <a:lnTo>
                  <a:pt x="6" y="2"/>
                </a:lnTo>
                <a:lnTo>
                  <a:pt x="8" y="4"/>
                </a:lnTo>
                <a:lnTo>
                  <a:pt x="10" y="6"/>
                </a:lnTo>
                <a:lnTo>
                  <a:pt x="10" y="12"/>
                </a:lnTo>
                <a:lnTo>
                  <a:pt x="8" y="14"/>
                </a:lnTo>
                <a:lnTo>
                  <a:pt x="8" y="20"/>
                </a:lnTo>
                <a:lnTo>
                  <a:pt x="10" y="22"/>
                </a:lnTo>
                <a:lnTo>
                  <a:pt x="4" y="20"/>
                </a:lnTo>
                <a:lnTo>
                  <a:pt x="0" y="16"/>
                </a:lnTo>
                <a:lnTo>
                  <a:pt x="0" y="14"/>
                </a:lnTo>
                <a:lnTo>
                  <a:pt x="0" y="12"/>
                </a:lnTo>
                <a:lnTo>
                  <a:pt x="0" y="12"/>
                </a:lnTo>
                <a:close/>
              </a:path>
            </a:pathLst>
          </a:custGeom>
          <a:solidFill>
            <a:schemeClr val="bg1">
              <a:lumMod val="85000"/>
            </a:schemeClr>
          </a:solidFill>
          <a:ln w="2" cap="flat">
            <a:solidFill>
              <a:schemeClr val="bg1">
                <a:lumMod val="85000"/>
              </a:schemeClr>
            </a:solidFill>
            <a:prstDash val="solid"/>
            <a:miter lim="800000"/>
            <a:headEnd/>
            <a:tailEnd/>
          </a:ln>
        </p:spPr>
        <p:txBody>
          <a:bodyPr/>
          <a:lstStyle/>
          <a:p>
            <a:pPr defTabSz="914054">
              <a:defRPr/>
            </a:pPr>
            <a:endParaRPr lang="en-GB" dirty="0">
              <a:solidFill>
                <a:prstClr val="black"/>
              </a:solidFill>
            </a:endParaRPr>
          </a:p>
        </p:txBody>
      </p:sp>
      <p:sp>
        <p:nvSpPr>
          <p:cNvPr id="49" name="Freeform 172">
            <a:extLst>
              <a:ext uri="{FF2B5EF4-FFF2-40B4-BE49-F238E27FC236}">
                <a16:creationId xmlns:a16="http://schemas.microsoft.com/office/drawing/2014/main" id="{2DBB99D3-63BF-A241-BA61-3493DB75FA03}"/>
              </a:ext>
            </a:extLst>
          </p:cNvPr>
          <p:cNvSpPr>
            <a:spLocks noEditPoints="1"/>
          </p:cNvSpPr>
          <p:nvPr/>
        </p:nvSpPr>
        <p:spPr bwMode="gray">
          <a:xfrm>
            <a:off x="6415604" y="2998631"/>
            <a:ext cx="164074" cy="110625"/>
          </a:xfrm>
          <a:custGeom>
            <a:avLst/>
            <a:gdLst/>
            <a:ahLst/>
            <a:cxnLst>
              <a:cxn ang="0">
                <a:pos x="4" y="7"/>
              </a:cxn>
              <a:cxn ang="0">
                <a:pos x="4" y="7"/>
              </a:cxn>
              <a:cxn ang="0">
                <a:pos x="8" y="29"/>
              </a:cxn>
              <a:cxn ang="0">
                <a:pos x="2" y="35"/>
              </a:cxn>
              <a:cxn ang="0">
                <a:pos x="14" y="47"/>
              </a:cxn>
              <a:cxn ang="0">
                <a:pos x="20" y="49"/>
              </a:cxn>
              <a:cxn ang="0">
                <a:pos x="28" y="51"/>
              </a:cxn>
              <a:cxn ang="0">
                <a:pos x="37" y="51"/>
              </a:cxn>
              <a:cxn ang="0">
                <a:pos x="39" y="67"/>
              </a:cxn>
              <a:cxn ang="0">
                <a:pos x="49" y="67"/>
              </a:cxn>
              <a:cxn ang="0">
                <a:pos x="63" y="69"/>
              </a:cxn>
              <a:cxn ang="0">
                <a:pos x="65" y="71"/>
              </a:cxn>
              <a:cxn ang="0">
                <a:pos x="65" y="72"/>
              </a:cxn>
              <a:cxn ang="0">
                <a:pos x="73" y="71"/>
              </a:cxn>
              <a:cxn ang="0">
                <a:pos x="83" y="71"/>
              </a:cxn>
              <a:cxn ang="0">
                <a:pos x="85" y="69"/>
              </a:cxn>
              <a:cxn ang="0">
                <a:pos x="85" y="67"/>
              </a:cxn>
              <a:cxn ang="0">
                <a:pos x="93" y="63"/>
              </a:cxn>
              <a:cxn ang="0">
                <a:pos x="93" y="55"/>
              </a:cxn>
              <a:cxn ang="0">
                <a:pos x="93" y="47"/>
              </a:cxn>
              <a:cxn ang="0">
                <a:pos x="97" y="39"/>
              </a:cxn>
              <a:cxn ang="0">
                <a:pos x="100" y="37"/>
              </a:cxn>
              <a:cxn ang="0">
                <a:pos x="102" y="35"/>
              </a:cxn>
              <a:cxn ang="0">
                <a:pos x="100" y="29"/>
              </a:cxn>
              <a:cxn ang="0">
                <a:pos x="93" y="27"/>
              </a:cxn>
              <a:cxn ang="0">
                <a:pos x="85" y="21"/>
              </a:cxn>
              <a:cxn ang="0">
                <a:pos x="79" y="19"/>
              </a:cxn>
              <a:cxn ang="0">
                <a:pos x="75" y="19"/>
              </a:cxn>
              <a:cxn ang="0">
                <a:pos x="73" y="15"/>
              </a:cxn>
              <a:cxn ang="0">
                <a:pos x="69" y="11"/>
              </a:cxn>
              <a:cxn ang="0">
                <a:pos x="63" y="11"/>
              </a:cxn>
              <a:cxn ang="0">
                <a:pos x="57" y="11"/>
              </a:cxn>
              <a:cxn ang="0">
                <a:pos x="51" y="9"/>
              </a:cxn>
              <a:cxn ang="0">
                <a:pos x="37" y="6"/>
              </a:cxn>
              <a:cxn ang="0">
                <a:pos x="28" y="2"/>
              </a:cxn>
              <a:cxn ang="0">
                <a:pos x="20" y="0"/>
              </a:cxn>
              <a:cxn ang="0">
                <a:pos x="12" y="6"/>
              </a:cxn>
              <a:cxn ang="0">
                <a:pos x="4" y="7"/>
              </a:cxn>
              <a:cxn ang="0">
                <a:pos x="4" y="7"/>
              </a:cxn>
              <a:cxn ang="0">
                <a:pos x="0" y="25"/>
              </a:cxn>
              <a:cxn ang="0">
                <a:pos x="0" y="27"/>
              </a:cxn>
              <a:cxn ang="0">
                <a:pos x="2" y="27"/>
              </a:cxn>
              <a:cxn ang="0">
                <a:pos x="2" y="25"/>
              </a:cxn>
              <a:cxn ang="0">
                <a:pos x="0" y="25"/>
              </a:cxn>
              <a:cxn ang="0">
                <a:pos x="0" y="25"/>
              </a:cxn>
            </a:cxnLst>
            <a:rect l="0" t="0" r="r" b="b"/>
            <a:pathLst>
              <a:path w="102" h="72">
                <a:moveTo>
                  <a:pt x="4" y="7"/>
                </a:moveTo>
                <a:lnTo>
                  <a:pt x="4" y="7"/>
                </a:lnTo>
                <a:lnTo>
                  <a:pt x="8" y="29"/>
                </a:lnTo>
                <a:lnTo>
                  <a:pt x="2" y="35"/>
                </a:lnTo>
                <a:lnTo>
                  <a:pt x="14" y="47"/>
                </a:lnTo>
                <a:lnTo>
                  <a:pt x="20" y="49"/>
                </a:lnTo>
                <a:lnTo>
                  <a:pt x="28" y="51"/>
                </a:lnTo>
                <a:lnTo>
                  <a:pt x="37" y="51"/>
                </a:lnTo>
                <a:lnTo>
                  <a:pt x="39" y="67"/>
                </a:lnTo>
                <a:lnTo>
                  <a:pt x="49" y="67"/>
                </a:lnTo>
                <a:lnTo>
                  <a:pt x="63" y="69"/>
                </a:lnTo>
                <a:lnTo>
                  <a:pt x="65" y="71"/>
                </a:lnTo>
                <a:lnTo>
                  <a:pt x="65" y="72"/>
                </a:lnTo>
                <a:lnTo>
                  <a:pt x="73" y="71"/>
                </a:lnTo>
                <a:lnTo>
                  <a:pt x="83" y="71"/>
                </a:lnTo>
                <a:lnTo>
                  <a:pt x="85" y="69"/>
                </a:lnTo>
                <a:lnTo>
                  <a:pt x="85" y="67"/>
                </a:lnTo>
                <a:lnTo>
                  <a:pt x="93" y="63"/>
                </a:lnTo>
                <a:lnTo>
                  <a:pt x="93" y="55"/>
                </a:lnTo>
                <a:lnTo>
                  <a:pt x="93" y="47"/>
                </a:lnTo>
                <a:lnTo>
                  <a:pt x="97" y="39"/>
                </a:lnTo>
                <a:lnTo>
                  <a:pt x="100" y="37"/>
                </a:lnTo>
                <a:lnTo>
                  <a:pt x="102" y="35"/>
                </a:lnTo>
                <a:lnTo>
                  <a:pt x="100" y="29"/>
                </a:lnTo>
                <a:lnTo>
                  <a:pt x="93" y="27"/>
                </a:lnTo>
                <a:lnTo>
                  <a:pt x="85" y="21"/>
                </a:lnTo>
                <a:lnTo>
                  <a:pt x="79" y="19"/>
                </a:lnTo>
                <a:lnTo>
                  <a:pt x="75" y="19"/>
                </a:lnTo>
                <a:lnTo>
                  <a:pt x="73" y="15"/>
                </a:lnTo>
                <a:lnTo>
                  <a:pt x="69" y="11"/>
                </a:lnTo>
                <a:lnTo>
                  <a:pt x="63" y="11"/>
                </a:lnTo>
                <a:lnTo>
                  <a:pt x="57" y="11"/>
                </a:lnTo>
                <a:lnTo>
                  <a:pt x="51" y="9"/>
                </a:lnTo>
                <a:lnTo>
                  <a:pt x="37" y="6"/>
                </a:lnTo>
                <a:lnTo>
                  <a:pt x="28" y="2"/>
                </a:lnTo>
                <a:lnTo>
                  <a:pt x="20" y="0"/>
                </a:lnTo>
                <a:lnTo>
                  <a:pt x="12" y="6"/>
                </a:lnTo>
                <a:lnTo>
                  <a:pt x="4" y="7"/>
                </a:lnTo>
                <a:lnTo>
                  <a:pt x="4" y="7"/>
                </a:lnTo>
                <a:close/>
                <a:moveTo>
                  <a:pt x="0" y="25"/>
                </a:moveTo>
                <a:lnTo>
                  <a:pt x="0" y="27"/>
                </a:lnTo>
                <a:lnTo>
                  <a:pt x="2" y="27"/>
                </a:lnTo>
                <a:lnTo>
                  <a:pt x="2" y="25"/>
                </a:lnTo>
                <a:lnTo>
                  <a:pt x="0" y="25"/>
                </a:lnTo>
                <a:lnTo>
                  <a:pt x="0" y="25"/>
                </a:lnTo>
                <a:close/>
              </a:path>
            </a:pathLst>
          </a:custGeom>
          <a:solidFill>
            <a:schemeClr val="bg1">
              <a:lumMod val="85000"/>
            </a:schemeClr>
          </a:solidFill>
          <a:ln w="2" cap="flat">
            <a:solidFill>
              <a:schemeClr val="bg1">
                <a:lumMod val="85000"/>
              </a:schemeClr>
            </a:solidFill>
            <a:prstDash val="solid"/>
            <a:miter lim="800000"/>
            <a:headEnd/>
            <a:tailEnd/>
          </a:ln>
        </p:spPr>
        <p:txBody>
          <a:bodyPr/>
          <a:lstStyle/>
          <a:p>
            <a:pPr defTabSz="914054">
              <a:defRPr/>
            </a:pPr>
            <a:endParaRPr lang="en-GB" dirty="0">
              <a:solidFill>
                <a:prstClr val="black"/>
              </a:solidFill>
            </a:endParaRPr>
          </a:p>
        </p:txBody>
      </p:sp>
      <p:sp>
        <p:nvSpPr>
          <p:cNvPr id="50" name="Rectangle 173">
            <a:extLst>
              <a:ext uri="{FF2B5EF4-FFF2-40B4-BE49-F238E27FC236}">
                <a16:creationId xmlns:a16="http://schemas.microsoft.com/office/drawing/2014/main" id="{5F9DCF17-E401-2444-BC69-C31151E2BE82}"/>
              </a:ext>
            </a:extLst>
          </p:cNvPr>
          <p:cNvSpPr>
            <a:spLocks noChangeArrowheads="1"/>
          </p:cNvSpPr>
          <p:nvPr/>
        </p:nvSpPr>
        <p:spPr bwMode="gray">
          <a:xfrm>
            <a:off x="6415604" y="3037042"/>
            <a:ext cx="3217" cy="3073"/>
          </a:xfrm>
          <a:prstGeom prst="rect">
            <a:avLst/>
          </a:prstGeom>
          <a:solidFill>
            <a:schemeClr val="tx1">
              <a:lumMod val="60000"/>
              <a:lumOff val="40000"/>
            </a:schemeClr>
          </a:solidFill>
          <a:ln w="9525">
            <a:noFill/>
            <a:miter lim="800000"/>
            <a:headEnd/>
            <a:tailEnd/>
          </a:ln>
        </p:spPr>
        <p:txBody>
          <a:bodyPr/>
          <a:lstStyle/>
          <a:p>
            <a:pPr defTabSz="914054">
              <a:defRPr/>
            </a:pPr>
            <a:endParaRPr lang="en-GB" dirty="0">
              <a:solidFill>
                <a:prstClr val="black"/>
              </a:solidFill>
            </a:endParaRPr>
          </a:p>
        </p:txBody>
      </p:sp>
      <p:sp>
        <p:nvSpPr>
          <p:cNvPr id="51" name="Rectangle 174">
            <a:extLst>
              <a:ext uri="{FF2B5EF4-FFF2-40B4-BE49-F238E27FC236}">
                <a16:creationId xmlns:a16="http://schemas.microsoft.com/office/drawing/2014/main" id="{69DBF026-A652-2543-AEA2-077598B9644E}"/>
              </a:ext>
            </a:extLst>
          </p:cNvPr>
          <p:cNvSpPr>
            <a:spLocks noChangeArrowheads="1"/>
          </p:cNvSpPr>
          <p:nvPr/>
        </p:nvSpPr>
        <p:spPr bwMode="gray">
          <a:xfrm>
            <a:off x="6415604" y="3037042"/>
            <a:ext cx="3217" cy="3073"/>
          </a:xfrm>
          <a:prstGeom prst="rect">
            <a:avLst/>
          </a:pr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52" name="Freeform 175">
            <a:extLst>
              <a:ext uri="{FF2B5EF4-FFF2-40B4-BE49-F238E27FC236}">
                <a16:creationId xmlns:a16="http://schemas.microsoft.com/office/drawing/2014/main" id="{5D0E9ACA-FC96-4847-9F68-A64D7675EB7E}"/>
              </a:ext>
            </a:extLst>
          </p:cNvPr>
          <p:cNvSpPr>
            <a:spLocks/>
          </p:cNvSpPr>
          <p:nvPr/>
        </p:nvSpPr>
        <p:spPr bwMode="gray">
          <a:xfrm>
            <a:off x="6127666" y="3355089"/>
            <a:ext cx="9651" cy="15366"/>
          </a:xfrm>
          <a:custGeom>
            <a:avLst/>
            <a:gdLst/>
            <a:ahLst/>
            <a:cxnLst>
              <a:cxn ang="0">
                <a:pos x="6" y="10"/>
              </a:cxn>
              <a:cxn ang="0">
                <a:pos x="6" y="10"/>
              </a:cxn>
              <a:cxn ang="0">
                <a:pos x="2" y="6"/>
              </a:cxn>
              <a:cxn ang="0">
                <a:pos x="0" y="4"/>
              </a:cxn>
              <a:cxn ang="0">
                <a:pos x="0" y="0"/>
              </a:cxn>
              <a:cxn ang="0">
                <a:pos x="6" y="0"/>
              </a:cxn>
              <a:cxn ang="0">
                <a:pos x="6" y="2"/>
              </a:cxn>
              <a:cxn ang="0">
                <a:pos x="6" y="10"/>
              </a:cxn>
              <a:cxn ang="0">
                <a:pos x="6" y="10"/>
              </a:cxn>
            </a:cxnLst>
            <a:rect l="0" t="0" r="r" b="b"/>
            <a:pathLst>
              <a:path w="6" h="10">
                <a:moveTo>
                  <a:pt x="6" y="10"/>
                </a:moveTo>
                <a:lnTo>
                  <a:pt x="6" y="10"/>
                </a:lnTo>
                <a:lnTo>
                  <a:pt x="2" y="6"/>
                </a:lnTo>
                <a:lnTo>
                  <a:pt x="0" y="4"/>
                </a:lnTo>
                <a:lnTo>
                  <a:pt x="0" y="0"/>
                </a:lnTo>
                <a:lnTo>
                  <a:pt x="6" y="0"/>
                </a:lnTo>
                <a:lnTo>
                  <a:pt x="6" y="2"/>
                </a:lnTo>
                <a:lnTo>
                  <a:pt x="6" y="10"/>
                </a:lnTo>
                <a:lnTo>
                  <a:pt x="6" y="10"/>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53" name="Freeform 176">
            <a:extLst>
              <a:ext uri="{FF2B5EF4-FFF2-40B4-BE49-F238E27FC236}">
                <a16:creationId xmlns:a16="http://schemas.microsoft.com/office/drawing/2014/main" id="{2B4F7344-E934-3B41-9A69-DBCAC80B2DCD}"/>
              </a:ext>
            </a:extLst>
          </p:cNvPr>
          <p:cNvSpPr>
            <a:spLocks/>
          </p:cNvSpPr>
          <p:nvPr/>
        </p:nvSpPr>
        <p:spPr bwMode="gray">
          <a:xfrm>
            <a:off x="6127666" y="3355089"/>
            <a:ext cx="9651" cy="15366"/>
          </a:xfrm>
          <a:custGeom>
            <a:avLst/>
            <a:gdLst/>
            <a:ahLst/>
            <a:cxnLst>
              <a:cxn ang="0">
                <a:pos x="6" y="10"/>
              </a:cxn>
              <a:cxn ang="0">
                <a:pos x="6" y="10"/>
              </a:cxn>
              <a:cxn ang="0">
                <a:pos x="2" y="6"/>
              </a:cxn>
              <a:cxn ang="0">
                <a:pos x="0" y="4"/>
              </a:cxn>
              <a:cxn ang="0">
                <a:pos x="0" y="0"/>
              </a:cxn>
              <a:cxn ang="0">
                <a:pos x="6" y="0"/>
              </a:cxn>
              <a:cxn ang="0">
                <a:pos x="6" y="2"/>
              </a:cxn>
              <a:cxn ang="0">
                <a:pos x="6" y="10"/>
              </a:cxn>
              <a:cxn ang="0">
                <a:pos x="6" y="10"/>
              </a:cxn>
            </a:cxnLst>
            <a:rect l="0" t="0" r="r" b="b"/>
            <a:pathLst>
              <a:path w="6" h="10">
                <a:moveTo>
                  <a:pt x="6" y="10"/>
                </a:moveTo>
                <a:lnTo>
                  <a:pt x="6" y="10"/>
                </a:lnTo>
                <a:lnTo>
                  <a:pt x="2" y="6"/>
                </a:lnTo>
                <a:lnTo>
                  <a:pt x="0" y="4"/>
                </a:lnTo>
                <a:lnTo>
                  <a:pt x="0" y="0"/>
                </a:lnTo>
                <a:lnTo>
                  <a:pt x="6" y="0"/>
                </a:lnTo>
                <a:lnTo>
                  <a:pt x="6" y="2"/>
                </a:lnTo>
                <a:lnTo>
                  <a:pt x="6" y="10"/>
                </a:lnTo>
                <a:lnTo>
                  <a:pt x="6" y="10"/>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54" name="Freeform 177">
            <a:extLst>
              <a:ext uri="{FF2B5EF4-FFF2-40B4-BE49-F238E27FC236}">
                <a16:creationId xmlns:a16="http://schemas.microsoft.com/office/drawing/2014/main" id="{A6AC1CF4-ED64-D44B-AAB4-549883E6F3D1}"/>
              </a:ext>
            </a:extLst>
          </p:cNvPr>
          <p:cNvSpPr>
            <a:spLocks/>
          </p:cNvSpPr>
          <p:nvPr/>
        </p:nvSpPr>
        <p:spPr bwMode="gray">
          <a:xfrm>
            <a:off x="6804881" y="3809880"/>
            <a:ext cx="54692" cy="72214"/>
          </a:xfrm>
          <a:custGeom>
            <a:avLst/>
            <a:gdLst/>
            <a:ahLst/>
            <a:cxnLst>
              <a:cxn ang="0">
                <a:pos x="18" y="4"/>
              </a:cxn>
              <a:cxn ang="0">
                <a:pos x="18" y="4"/>
              </a:cxn>
              <a:cxn ang="0">
                <a:pos x="14" y="7"/>
              </a:cxn>
              <a:cxn ang="0">
                <a:pos x="12" y="13"/>
              </a:cxn>
              <a:cxn ang="0">
                <a:pos x="10" y="13"/>
              </a:cxn>
              <a:cxn ang="0">
                <a:pos x="8" y="17"/>
              </a:cxn>
              <a:cxn ang="0">
                <a:pos x="8" y="23"/>
              </a:cxn>
              <a:cxn ang="0">
                <a:pos x="8" y="35"/>
              </a:cxn>
              <a:cxn ang="0">
                <a:pos x="2" y="37"/>
              </a:cxn>
              <a:cxn ang="0">
                <a:pos x="0" y="41"/>
              </a:cxn>
              <a:cxn ang="0">
                <a:pos x="0" y="47"/>
              </a:cxn>
              <a:cxn ang="0">
                <a:pos x="4" y="47"/>
              </a:cxn>
              <a:cxn ang="0">
                <a:pos x="8" y="47"/>
              </a:cxn>
              <a:cxn ang="0">
                <a:pos x="10" y="45"/>
              </a:cxn>
              <a:cxn ang="0">
                <a:pos x="12" y="45"/>
              </a:cxn>
              <a:cxn ang="0">
                <a:pos x="18" y="37"/>
              </a:cxn>
              <a:cxn ang="0">
                <a:pos x="20" y="35"/>
              </a:cxn>
              <a:cxn ang="0">
                <a:pos x="22" y="31"/>
              </a:cxn>
              <a:cxn ang="0">
                <a:pos x="22" y="27"/>
              </a:cxn>
              <a:cxn ang="0">
                <a:pos x="26" y="21"/>
              </a:cxn>
              <a:cxn ang="0">
                <a:pos x="30" y="13"/>
              </a:cxn>
              <a:cxn ang="0">
                <a:pos x="34" y="4"/>
              </a:cxn>
              <a:cxn ang="0">
                <a:pos x="34" y="2"/>
              </a:cxn>
              <a:cxn ang="0">
                <a:pos x="30" y="2"/>
              </a:cxn>
              <a:cxn ang="0">
                <a:pos x="26" y="0"/>
              </a:cxn>
              <a:cxn ang="0">
                <a:pos x="22" y="0"/>
              </a:cxn>
              <a:cxn ang="0">
                <a:pos x="20" y="0"/>
              </a:cxn>
              <a:cxn ang="0">
                <a:pos x="18" y="4"/>
              </a:cxn>
              <a:cxn ang="0">
                <a:pos x="18" y="4"/>
              </a:cxn>
            </a:cxnLst>
            <a:rect l="0" t="0" r="r" b="b"/>
            <a:pathLst>
              <a:path w="34" h="47">
                <a:moveTo>
                  <a:pt x="18" y="4"/>
                </a:moveTo>
                <a:lnTo>
                  <a:pt x="18" y="4"/>
                </a:lnTo>
                <a:lnTo>
                  <a:pt x="14" y="7"/>
                </a:lnTo>
                <a:lnTo>
                  <a:pt x="12" y="13"/>
                </a:lnTo>
                <a:lnTo>
                  <a:pt x="10" y="13"/>
                </a:lnTo>
                <a:lnTo>
                  <a:pt x="8" y="17"/>
                </a:lnTo>
                <a:lnTo>
                  <a:pt x="8" y="23"/>
                </a:lnTo>
                <a:lnTo>
                  <a:pt x="8" y="35"/>
                </a:lnTo>
                <a:lnTo>
                  <a:pt x="2" y="37"/>
                </a:lnTo>
                <a:lnTo>
                  <a:pt x="0" y="41"/>
                </a:lnTo>
                <a:lnTo>
                  <a:pt x="0" y="47"/>
                </a:lnTo>
                <a:lnTo>
                  <a:pt x="4" y="47"/>
                </a:lnTo>
                <a:lnTo>
                  <a:pt x="8" y="47"/>
                </a:lnTo>
                <a:lnTo>
                  <a:pt x="10" y="45"/>
                </a:lnTo>
                <a:lnTo>
                  <a:pt x="12" y="45"/>
                </a:lnTo>
                <a:lnTo>
                  <a:pt x="18" y="37"/>
                </a:lnTo>
                <a:lnTo>
                  <a:pt x="20" y="35"/>
                </a:lnTo>
                <a:lnTo>
                  <a:pt x="22" y="31"/>
                </a:lnTo>
                <a:lnTo>
                  <a:pt x="22" y="27"/>
                </a:lnTo>
                <a:lnTo>
                  <a:pt x="26" y="21"/>
                </a:lnTo>
                <a:lnTo>
                  <a:pt x="30" y="13"/>
                </a:lnTo>
                <a:lnTo>
                  <a:pt x="34" y="4"/>
                </a:lnTo>
                <a:lnTo>
                  <a:pt x="34" y="2"/>
                </a:lnTo>
                <a:lnTo>
                  <a:pt x="30" y="2"/>
                </a:lnTo>
                <a:lnTo>
                  <a:pt x="26" y="0"/>
                </a:lnTo>
                <a:lnTo>
                  <a:pt x="22" y="0"/>
                </a:lnTo>
                <a:lnTo>
                  <a:pt x="20" y="0"/>
                </a:lnTo>
                <a:lnTo>
                  <a:pt x="18" y="4"/>
                </a:lnTo>
                <a:lnTo>
                  <a:pt x="18" y="4"/>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55" name="Freeform 178">
            <a:extLst>
              <a:ext uri="{FF2B5EF4-FFF2-40B4-BE49-F238E27FC236}">
                <a16:creationId xmlns:a16="http://schemas.microsoft.com/office/drawing/2014/main" id="{425C9F96-A30C-324C-B016-79031264600E}"/>
              </a:ext>
            </a:extLst>
          </p:cNvPr>
          <p:cNvSpPr>
            <a:spLocks/>
          </p:cNvSpPr>
          <p:nvPr/>
        </p:nvSpPr>
        <p:spPr bwMode="gray">
          <a:xfrm>
            <a:off x="6804881" y="3809880"/>
            <a:ext cx="54692" cy="72214"/>
          </a:xfrm>
          <a:custGeom>
            <a:avLst/>
            <a:gdLst/>
            <a:ahLst/>
            <a:cxnLst>
              <a:cxn ang="0">
                <a:pos x="18" y="4"/>
              </a:cxn>
              <a:cxn ang="0">
                <a:pos x="18" y="4"/>
              </a:cxn>
              <a:cxn ang="0">
                <a:pos x="14" y="7"/>
              </a:cxn>
              <a:cxn ang="0">
                <a:pos x="12" y="13"/>
              </a:cxn>
              <a:cxn ang="0">
                <a:pos x="10" y="13"/>
              </a:cxn>
              <a:cxn ang="0">
                <a:pos x="8" y="17"/>
              </a:cxn>
              <a:cxn ang="0">
                <a:pos x="8" y="23"/>
              </a:cxn>
              <a:cxn ang="0">
                <a:pos x="8" y="35"/>
              </a:cxn>
              <a:cxn ang="0">
                <a:pos x="2" y="37"/>
              </a:cxn>
              <a:cxn ang="0">
                <a:pos x="0" y="41"/>
              </a:cxn>
              <a:cxn ang="0">
                <a:pos x="0" y="47"/>
              </a:cxn>
              <a:cxn ang="0">
                <a:pos x="4" y="47"/>
              </a:cxn>
              <a:cxn ang="0">
                <a:pos x="8" y="47"/>
              </a:cxn>
              <a:cxn ang="0">
                <a:pos x="10" y="45"/>
              </a:cxn>
              <a:cxn ang="0">
                <a:pos x="12" y="45"/>
              </a:cxn>
              <a:cxn ang="0">
                <a:pos x="18" y="37"/>
              </a:cxn>
              <a:cxn ang="0">
                <a:pos x="20" y="35"/>
              </a:cxn>
              <a:cxn ang="0">
                <a:pos x="22" y="31"/>
              </a:cxn>
              <a:cxn ang="0">
                <a:pos x="22" y="27"/>
              </a:cxn>
              <a:cxn ang="0">
                <a:pos x="26" y="21"/>
              </a:cxn>
              <a:cxn ang="0">
                <a:pos x="30" y="13"/>
              </a:cxn>
              <a:cxn ang="0">
                <a:pos x="34" y="4"/>
              </a:cxn>
              <a:cxn ang="0">
                <a:pos x="34" y="2"/>
              </a:cxn>
              <a:cxn ang="0">
                <a:pos x="30" y="2"/>
              </a:cxn>
              <a:cxn ang="0">
                <a:pos x="26" y="0"/>
              </a:cxn>
              <a:cxn ang="0">
                <a:pos x="22" y="0"/>
              </a:cxn>
              <a:cxn ang="0">
                <a:pos x="20" y="0"/>
              </a:cxn>
              <a:cxn ang="0">
                <a:pos x="18" y="4"/>
              </a:cxn>
              <a:cxn ang="0">
                <a:pos x="18" y="4"/>
              </a:cxn>
            </a:cxnLst>
            <a:rect l="0" t="0" r="r" b="b"/>
            <a:pathLst>
              <a:path w="34" h="47">
                <a:moveTo>
                  <a:pt x="18" y="4"/>
                </a:moveTo>
                <a:lnTo>
                  <a:pt x="18" y="4"/>
                </a:lnTo>
                <a:lnTo>
                  <a:pt x="14" y="7"/>
                </a:lnTo>
                <a:lnTo>
                  <a:pt x="12" y="13"/>
                </a:lnTo>
                <a:lnTo>
                  <a:pt x="10" y="13"/>
                </a:lnTo>
                <a:lnTo>
                  <a:pt x="8" y="17"/>
                </a:lnTo>
                <a:lnTo>
                  <a:pt x="8" y="23"/>
                </a:lnTo>
                <a:lnTo>
                  <a:pt x="8" y="35"/>
                </a:lnTo>
                <a:lnTo>
                  <a:pt x="2" y="37"/>
                </a:lnTo>
                <a:lnTo>
                  <a:pt x="0" y="41"/>
                </a:lnTo>
                <a:lnTo>
                  <a:pt x="0" y="47"/>
                </a:lnTo>
                <a:lnTo>
                  <a:pt x="4" y="47"/>
                </a:lnTo>
                <a:lnTo>
                  <a:pt x="8" y="47"/>
                </a:lnTo>
                <a:lnTo>
                  <a:pt x="10" y="45"/>
                </a:lnTo>
                <a:lnTo>
                  <a:pt x="12" y="45"/>
                </a:lnTo>
                <a:lnTo>
                  <a:pt x="18" y="37"/>
                </a:lnTo>
                <a:lnTo>
                  <a:pt x="20" y="35"/>
                </a:lnTo>
                <a:lnTo>
                  <a:pt x="22" y="31"/>
                </a:lnTo>
                <a:lnTo>
                  <a:pt x="22" y="27"/>
                </a:lnTo>
                <a:lnTo>
                  <a:pt x="26" y="21"/>
                </a:lnTo>
                <a:lnTo>
                  <a:pt x="30" y="13"/>
                </a:lnTo>
                <a:lnTo>
                  <a:pt x="34" y="4"/>
                </a:lnTo>
                <a:lnTo>
                  <a:pt x="34" y="2"/>
                </a:lnTo>
                <a:lnTo>
                  <a:pt x="30" y="2"/>
                </a:lnTo>
                <a:lnTo>
                  <a:pt x="26" y="0"/>
                </a:lnTo>
                <a:lnTo>
                  <a:pt x="22" y="0"/>
                </a:lnTo>
                <a:lnTo>
                  <a:pt x="20" y="0"/>
                </a:lnTo>
                <a:lnTo>
                  <a:pt x="18" y="4"/>
                </a:lnTo>
                <a:lnTo>
                  <a:pt x="18" y="4"/>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56" name="Freeform 179">
            <a:extLst>
              <a:ext uri="{FF2B5EF4-FFF2-40B4-BE49-F238E27FC236}">
                <a16:creationId xmlns:a16="http://schemas.microsoft.com/office/drawing/2014/main" id="{373B2743-164B-3E48-83A9-AFDEF1B2D85F}"/>
              </a:ext>
            </a:extLst>
          </p:cNvPr>
          <p:cNvSpPr>
            <a:spLocks/>
          </p:cNvSpPr>
          <p:nvPr/>
        </p:nvSpPr>
        <p:spPr bwMode="gray">
          <a:xfrm>
            <a:off x="6422038" y="2931026"/>
            <a:ext cx="209116" cy="112161"/>
          </a:xfrm>
          <a:custGeom>
            <a:avLst/>
            <a:gdLst/>
            <a:ahLst/>
            <a:cxnLst>
              <a:cxn ang="0">
                <a:pos x="0" y="51"/>
              </a:cxn>
              <a:cxn ang="0">
                <a:pos x="0" y="51"/>
              </a:cxn>
              <a:cxn ang="0">
                <a:pos x="8" y="48"/>
              </a:cxn>
              <a:cxn ang="0">
                <a:pos x="16" y="44"/>
              </a:cxn>
              <a:cxn ang="0">
                <a:pos x="24" y="46"/>
              </a:cxn>
              <a:cxn ang="0">
                <a:pos x="33" y="48"/>
              </a:cxn>
              <a:cxn ang="0">
                <a:pos x="47" y="53"/>
              </a:cxn>
              <a:cxn ang="0">
                <a:pos x="53" y="55"/>
              </a:cxn>
              <a:cxn ang="0">
                <a:pos x="59" y="55"/>
              </a:cxn>
              <a:cxn ang="0">
                <a:pos x="65" y="55"/>
              </a:cxn>
              <a:cxn ang="0">
                <a:pos x="69" y="57"/>
              </a:cxn>
              <a:cxn ang="0">
                <a:pos x="71" y="63"/>
              </a:cxn>
              <a:cxn ang="0">
                <a:pos x="75" y="63"/>
              </a:cxn>
              <a:cxn ang="0">
                <a:pos x="81" y="65"/>
              </a:cxn>
              <a:cxn ang="0">
                <a:pos x="89" y="71"/>
              </a:cxn>
              <a:cxn ang="0">
                <a:pos x="95" y="73"/>
              </a:cxn>
              <a:cxn ang="0">
                <a:pos x="100" y="67"/>
              </a:cxn>
              <a:cxn ang="0">
                <a:pos x="102" y="65"/>
              </a:cxn>
              <a:cxn ang="0">
                <a:pos x="108" y="65"/>
              </a:cxn>
              <a:cxn ang="0">
                <a:pos x="112" y="67"/>
              </a:cxn>
              <a:cxn ang="0">
                <a:pos x="116" y="61"/>
              </a:cxn>
              <a:cxn ang="0">
                <a:pos x="116" y="53"/>
              </a:cxn>
              <a:cxn ang="0">
                <a:pos x="118" y="51"/>
              </a:cxn>
              <a:cxn ang="0">
                <a:pos x="122" y="53"/>
              </a:cxn>
              <a:cxn ang="0">
                <a:pos x="128" y="53"/>
              </a:cxn>
              <a:cxn ang="0">
                <a:pos x="130" y="51"/>
              </a:cxn>
              <a:cxn ang="0">
                <a:pos x="128" y="44"/>
              </a:cxn>
              <a:cxn ang="0">
                <a:pos x="122" y="36"/>
              </a:cxn>
              <a:cxn ang="0">
                <a:pos x="120" y="34"/>
              </a:cxn>
              <a:cxn ang="0">
                <a:pos x="118" y="34"/>
              </a:cxn>
              <a:cxn ang="0">
                <a:pos x="116" y="32"/>
              </a:cxn>
              <a:cxn ang="0">
                <a:pos x="116" y="20"/>
              </a:cxn>
              <a:cxn ang="0">
                <a:pos x="110" y="22"/>
              </a:cxn>
              <a:cxn ang="0">
                <a:pos x="108" y="22"/>
              </a:cxn>
              <a:cxn ang="0">
                <a:pos x="104" y="20"/>
              </a:cxn>
              <a:cxn ang="0">
                <a:pos x="104" y="14"/>
              </a:cxn>
              <a:cxn ang="0">
                <a:pos x="102" y="14"/>
              </a:cxn>
              <a:cxn ang="0">
                <a:pos x="95" y="16"/>
              </a:cxn>
              <a:cxn ang="0">
                <a:pos x="91" y="6"/>
              </a:cxn>
              <a:cxn ang="0">
                <a:pos x="85" y="6"/>
              </a:cxn>
              <a:cxn ang="0">
                <a:pos x="85" y="4"/>
              </a:cxn>
              <a:cxn ang="0">
                <a:pos x="81" y="2"/>
              </a:cxn>
              <a:cxn ang="0">
                <a:pos x="73" y="0"/>
              </a:cxn>
              <a:cxn ang="0">
                <a:pos x="69" y="0"/>
              </a:cxn>
              <a:cxn ang="0">
                <a:pos x="69" y="2"/>
              </a:cxn>
              <a:cxn ang="0">
                <a:pos x="63" y="2"/>
              </a:cxn>
              <a:cxn ang="0">
                <a:pos x="53" y="2"/>
              </a:cxn>
              <a:cxn ang="0">
                <a:pos x="53" y="12"/>
              </a:cxn>
              <a:cxn ang="0">
                <a:pos x="55" y="24"/>
              </a:cxn>
              <a:cxn ang="0">
                <a:pos x="45" y="28"/>
              </a:cxn>
              <a:cxn ang="0">
                <a:pos x="41" y="28"/>
              </a:cxn>
              <a:cxn ang="0">
                <a:pos x="35" y="26"/>
              </a:cxn>
              <a:cxn ang="0">
                <a:pos x="26" y="16"/>
              </a:cxn>
              <a:cxn ang="0">
                <a:pos x="26" y="14"/>
              </a:cxn>
              <a:cxn ang="0">
                <a:pos x="28" y="14"/>
              </a:cxn>
              <a:cxn ang="0">
                <a:pos x="28" y="10"/>
              </a:cxn>
              <a:cxn ang="0">
                <a:pos x="26" y="10"/>
              </a:cxn>
              <a:cxn ang="0">
                <a:pos x="24" y="12"/>
              </a:cxn>
              <a:cxn ang="0">
                <a:pos x="16" y="14"/>
              </a:cxn>
              <a:cxn ang="0">
                <a:pos x="14" y="22"/>
              </a:cxn>
              <a:cxn ang="0">
                <a:pos x="4" y="36"/>
              </a:cxn>
              <a:cxn ang="0">
                <a:pos x="0" y="51"/>
              </a:cxn>
              <a:cxn ang="0">
                <a:pos x="0" y="51"/>
              </a:cxn>
            </a:cxnLst>
            <a:rect l="0" t="0" r="r" b="b"/>
            <a:pathLst>
              <a:path w="130" h="73">
                <a:moveTo>
                  <a:pt x="0" y="51"/>
                </a:moveTo>
                <a:lnTo>
                  <a:pt x="0" y="51"/>
                </a:lnTo>
                <a:lnTo>
                  <a:pt x="8" y="48"/>
                </a:lnTo>
                <a:lnTo>
                  <a:pt x="16" y="44"/>
                </a:lnTo>
                <a:lnTo>
                  <a:pt x="24" y="46"/>
                </a:lnTo>
                <a:lnTo>
                  <a:pt x="33" y="48"/>
                </a:lnTo>
                <a:lnTo>
                  <a:pt x="47" y="53"/>
                </a:lnTo>
                <a:lnTo>
                  <a:pt x="53" y="55"/>
                </a:lnTo>
                <a:lnTo>
                  <a:pt x="59" y="55"/>
                </a:lnTo>
                <a:lnTo>
                  <a:pt x="65" y="55"/>
                </a:lnTo>
                <a:lnTo>
                  <a:pt x="69" y="57"/>
                </a:lnTo>
                <a:lnTo>
                  <a:pt x="71" y="63"/>
                </a:lnTo>
                <a:lnTo>
                  <a:pt x="75" y="63"/>
                </a:lnTo>
                <a:lnTo>
                  <a:pt x="81" y="65"/>
                </a:lnTo>
                <a:lnTo>
                  <a:pt x="89" y="71"/>
                </a:lnTo>
                <a:lnTo>
                  <a:pt x="95" y="73"/>
                </a:lnTo>
                <a:lnTo>
                  <a:pt x="100" y="67"/>
                </a:lnTo>
                <a:lnTo>
                  <a:pt x="102" y="65"/>
                </a:lnTo>
                <a:lnTo>
                  <a:pt x="108" y="65"/>
                </a:lnTo>
                <a:lnTo>
                  <a:pt x="112" y="67"/>
                </a:lnTo>
                <a:lnTo>
                  <a:pt x="116" y="61"/>
                </a:lnTo>
                <a:lnTo>
                  <a:pt x="116" y="53"/>
                </a:lnTo>
                <a:lnTo>
                  <a:pt x="118" y="51"/>
                </a:lnTo>
                <a:lnTo>
                  <a:pt x="122" y="53"/>
                </a:lnTo>
                <a:lnTo>
                  <a:pt x="128" y="53"/>
                </a:lnTo>
                <a:lnTo>
                  <a:pt x="130" y="51"/>
                </a:lnTo>
                <a:lnTo>
                  <a:pt x="128" y="44"/>
                </a:lnTo>
                <a:lnTo>
                  <a:pt x="122" y="36"/>
                </a:lnTo>
                <a:lnTo>
                  <a:pt x="120" y="34"/>
                </a:lnTo>
                <a:lnTo>
                  <a:pt x="118" y="34"/>
                </a:lnTo>
                <a:lnTo>
                  <a:pt x="116" y="32"/>
                </a:lnTo>
                <a:lnTo>
                  <a:pt x="116" y="20"/>
                </a:lnTo>
                <a:lnTo>
                  <a:pt x="110" y="22"/>
                </a:lnTo>
                <a:lnTo>
                  <a:pt x="108" y="22"/>
                </a:lnTo>
                <a:lnTo>
                  <a:pt x="104" y="20"/>
                </a:lnTo>
                <a:lnTo>
                  <a:pt x="104" y="14"/>
                </a:lnTo>
                <a:lnTo>
                  <a:pt x="102" y="14"/>
                </a:lnTo>
                <a:lnTo>
                  <a:pt x="95" y="16"/>
                </a:lnTo>
                <a:lnTo>
                  <a:pt x="91" y="6"/>
                </a:lnTo>
                <a:lnTo>
                  <a:pt x="85" y="6"/>
                </a:lnTo>
                <a:lnTo>
                  <a:pt x="85" y="4"/>
                </a:lnTo>
                <a:lnTo>
                  <a:pt x="81" y="2"/>
                </a:lnTo>
                <a:lnTo>
                  <a:pt x="73" y="0"/>
                </a:lnTo>
                <a:lnTo>
                  <a:pt x="69" y="0"/>
                </a:lnTo>
                <a:lnTo>
                  <a:pt x="69" y="2"/>
                </a:lnTo>
                <a:lnTo>
                  <a:pt x="63" y="2"/>
                </a:lnTo>
                <a:lnTo>
                  <a:pt x="53" y="2"/>
                </a:lnTo>
                <a:lnTo>
                  <a:pt x="53" y="12"/>
                </a:lnTo>
                <a:lnTo>
                  <a:pt x="55" y="24"/>
                </a:lnTo>
                <a:lnTo>
                  <a:pt x="45" y="28"/>
                </a:lnTo>
                <a:lnTo>
                  <a:pt x="41" y="28"/>
                </a:lnTo>
                <a:lnTo>
                  <a:pt x="35" y="26"/>
                </a:lnTo>
                <a:lnTo>
                  <a:pt x="26" y="16"/>
                </a:lnTo>
                <a:lnTo>
                  <a:pt x="26" y="14"/>
                </a:lnTo>
                <a:lnTo>
                  <a:pt x="28" y="14"/>
                </a:lnTo>
                <a:lnTo>
                  <a:pt x="28" y="10"/>
                </a:lnTo>
                <a:lnTo>
                  <a:pt x="26" y="10"/>
                </a:lnTo>
                <a:lnTo>
                  <a:pt x="24" y="12"/>
                </a:lnTo>
                <a:lnTo>
                  <a:pt x="16" y="14"/>
                </a:lnTo>
                <a:lnTo>
                  <a:pt x="14" y="22"/>
                </a:lnTo>
                <a:lnTo>
                  <a:pt x="4" y="36"/>
                </a:lnTo>
                <a:lnTo>
                  <a:pt x="0" y="51"/>
                </a:lnTo>
                <a:lnTo>
                  <a:pt x="0" y="51"/>
                </a:lnTo>
                <a:close/>
              </a:path>
            </a:pathLst>
          </a:custGeom>
          <a:solidFill>
            <a:schemeClr val="bg1">
              <a:lumMod val="85000"/>
            </a:schemeClr>
          </a:solidFill>
          <a:ln w="2" cap="flat">
            <a:solidFill>
              <a:schemeClr val="bg1">
                <a:lumMod val="85000"/>
              </a:schemeClr>
            </a:solidFill>
            <a:prstDash val="solid"/>
            <a:miter lim="800000"/>
            <a:headEnd/>
            <a:tailEnd/>
          </a:ln>
        </p:spPr>
        <p:txBody>
          <a:bodyPr/>
          <a:lstStyle/>
          <a:p>
            <a:pPr defTabSz="914054">
              <a:defRPr/>
            </a:pPr>
            <a:endParaRPr lang="en-GB" dirty="0">
              <a:solidFill>
                <a:prstClr val="black"/>
              </a:solidFill>
            </a:endParaRPr>
          </a:p>
        </p:txBody>
      </p:sp>
      <p:sp>
        <p:nvSpPr>
          <p:cNvPr id="57" name="Freeform 180">
            <a:extLst>
              <a:ext uri="{FF2B5EF4-FFF2-40B4-BE49-F238E27FC236}">
                <a16:creationId xmlns:a16="http://schemas.microsoft.com/office/drawing/2014/main" id="{A3B12865-A739-6646-A80B-1BF0701F5286}"/>
              </a:ext>
            </a:extLst>
          </p:cNvPr>
          <p:cNvSpPr>
            <a:spLocks/>
          </p:cNvSpPr>
          <p:nvPr/>
        </p:nvSpPr>
        <p:spPr bwMode="gray">
          <a:xfrm>
            <a:off x="8558236" y="4215504"/>
            <a:ext cx="186596" cy="268881"/>
          </a:xfrm>
          <a:custGeom>
            <a:avLst/>
            <a:gdLst/>
            <a:ahLst/>
            <a:cxnLst>
              <a:cxn ang="0">
                <a:pos x="4" y="43"/>
              </a:cxn>
              <a:cxn ang="0">
                <a:pos x="0" y="53"/>
              </a:cxn>
              <a:cxn ang="0">
                <a:pos x="6" y="59"/>
              </a:cxn>
              <a:cxn ang="0">
                <a:pos x="14" y="63"/>
              </a:cxn>
              <a:cxn ang="0">
                <a:pos x="10" y="76"/>
              </a:cxn>
              <a:cxn ang="0">
                <a:pos x="14" y="84"/>
              </a:cxn>
              <a:cxn ang="0">
                <a:pos x="14" y="96"/>
              </a:cxn>
              <a:cxn ang="0">
                <a:pos x="23" y="96"/>
              </a:cxn>
              <a:cxn ang="0">
                <a:pos x="35" y="84"/>
              </a:cxn>
              <a:cxn ang="0">
                <a:pos x="41" y="88"/>
              </a:cxn>
              <a:cxn ang="0">
                <a:pos x="51" y="96"/>
              </a:cxn>
              <a:cxn ang="0">
                <a:pos x="65" y="106"/>
              </a:cxn>
              <a:cxn ang="0">
                <a:pos x="65" y="124"/>
              </a:cxn>
              <a:cxn ang="0">
                <a:pos x="75" y="134"/>
              </a:cxn>
              <a:cxn ang="0">
                <a:pos x="79" y="145"/>
              </a:cxn>
              <a:cxn ang="0">
                <a:pos x="79" y="155"/>
              </a:cxn>
              <a:cxn ang="0">
                <a:pos x="71" y="165"/>
              </a:cxn>
              <a:cxn ang="0">
                <a:pos x="83" y="169"/>
              </a:cxn>
              <a:cxn ang="0">
                <a:pos x="92" y="173"/>
              </a:cxn>
              <a:cxn ang="0">
                <a:pos x="98" y="157"/>
              </a:cxn>
              <a:cxn ang="0">
                <a:pos x="108" y="165"/>
              </a:cxn>
              <a:cxn ang="0">
                <a:pos x="116" y="157"/>
              </a:cxn>
              <a:cxn ang="0">
                <a:pos x="112" y="138"/>
              </a:cxn>
              <a:cxn ang="0">
                <a:pos x="102" y="126"/>
              </a:cxn>
              <a:cxn ang="0">
                <a:pos x="92" y="114"/>
              </a:cxn>
              <a:cxn ang="0">
                <a:pos x="84" y="100"/>
              </a:cxn>
              <a:cxn ang="0">
                <a:pos x="73" y="86"/>
              </a:cxn>
              <a:cxn ang="0">
                <a:pos x="61" y="69"/>
              </a:cxn>
              <a:cxn ang="0">
                <a:pos x="65" y="57"/>
              </a:cxn>
              <a:cxn ang="0">
                <a:pos x="79" y="49"/>
              </a:cxn>
              <a:cxn ang="0">
                <a:pos x="71" y="33"/>
              </a:cxn>
              <a:cxn ang="0">
                <a:pos x="59" y="37"/>
              </a:cxn>
              <a:cxn ang="0">
                <a:pos x="51" y="29"/>
              </a:cxn>
              <a:cxn ang="0">
                <a:pos x="37" y="19"/>
              </a:cxn>
              <a:cxn ang="0">
                <a:pos x="31" y="2"/>
              </a:cxn>
              <a:cxn ang="0">
                <a:pos x="19" y="7"/>
              </a:cxn>
              <a:cxn ang="0">
                <a:pos x="25" y="29"/>
              </a:cxn>
              <a:cxn ang="0">
                <a:pos x="10" y="37"/>
              </a:cxn>
            </a:cxnLst>
            <a:rect l="0" t="0" r="r" b="b"/>
            <a:pathLst>
              <a:path w="116" h="175">
                <a:moveTo>
                  <a:pt x="10" y="37"/>
                </a:moveTo>
                <a:lnTo>
                  <a:pt x="4" y="43"/>
                </a:lnTo>
                <a:lnTo>
                  <a:pt x="4" y="51"/>
                </a:lnTo>
                <a:lnTo>
                  <a:pt x="0" y="53"/>
                </a:lnTo>
                <a:lnTo>
                  <a:pt x="0" y="59"/>
                </a:lnTo>
                <a:lnTo>
                  <a:pt x="6" y="59"/>
                </a:lnTo>
                <a:lnTo>
                  <a:pt x="10" y="59"/>
                </a:lnTo>
                <a:lnTo>
                  <a:pt x="14" y="63"/>
                </a:lnTo>
                <a:lnTo>
                  <a:pt x="8" y="74"/>
                </a:lnTo>
                <a:lnTo>
                  <a:pt x="10" y="76"/>
                </a:lnTo>
                <a:lnTo>
                  <a:pt x="10" y="80"/>
                </a:lnTo>
                <a:lnTo>
                  <a:pt x="14" y="84"/>
                </a:lnTo>
                <a:lnTo>
                  <a:pt x="16" y="90"/>
                </a:lnTo>
                <a:lnTo>
                  <a:pt x="14" y="96"/>
                </a:lnTo>
                <a:lnTo>
                  <a:pt x="18" y="98"/>
                </a:lnTo>
                <a:lnTo>
                  <a:pt x="23" y="96"/>
                </a:lnTo>
                <a:lnTo>
                  <a:pt x="25" y="90"/>
                </a:lnTo>
                <a:lnTo>
                  <a:pt x="35" y="84"/>
                </a:lnTo>
                <a:lnTo>
                  <a:pt x="41" y="86"/>
                </a:lnTo>
                <a:lnTo>
                  <a:pt x="41" y="88"/>
                </a:lnTo>
                <a:lnTo>
                  <a:pt x="43" y="90"/>
                </a:lnTo>
                <a:lnTo>
                  <a:pt x="51" y="96"/>
                </a:lnTo>
                <a:lnTo>
                  <a:pt x="59" y="96"/>
                </a:lnTo>
                <a:lnTo>
                  <a:pt x="65" y="106"/>
                </a:lnTo>
                <a:lnTo>
                  <a:pt x="65" y="114"/>
                </a:lnTo>
                <a:lnTo>
                  <a:pt x="65" y="124"/>
                </a:lnTo>
                <a:lnTo>
                  <a:pt x="71" y="128"/>
                </a:lnTo>
                <a:lnTo>
                  <a:pt x="75" y="134"/>
                </a:lnTo>
                <a:lnTo>
                  <a:pt x="79" y="138"/>
                </a:lnTo>
                <a:lnTo>
                  <a:pt x="79" y="145"/>
                </a:lnTo>
                <a:lnTo>
                  <a:pt x="81" y="147"/>
                </a:lnTo>
                <a:lnTo>
                  <a:pt x="79" y="155"/>
                </a:lnTo>
                <a:lnTo>
                  <a:pt x="75" y="159"/>
                </a:lnTo>
                <a:lnTo>
                  <a:pt x="71" y="165"/>
                </a:lnTo>
                <a:lnTo>
                  <a:pt x="81" y="167"/>
                </a:lnTo>
                <a:lnTo>
                  <a:pt x="83" y="169"/>
                </a:lnTo>
                <a:lnTo>
                  <a:pt x="88" y="175"/>
                </a:lnTo>
                <a:lnTo>
                  <a:pt x="92" y="173"/>
                </a:lnTo>
                <a:lnTo>
                  <a:pt x="92" y="165"/>
                </a:lnTo>
                <a:lnTo>
                  <a:pt x="98" y="157"/>
                </a:lnTo>
                <a:lnTo>
                  <a:pt x="102" y="159"/>
                </a:lnTo>
                <a:lnTo>
                  <a:pt x="108" y="165"/>
                </a:lnTo>
                <a:lnTo>
                  <a:pt x="116" y="163"/>
                </a:lnTo>
                <a:lnTo>
                  <a:pt x="116" y="157"/>
                </a:lnTo>
                <a:lnTo>
                  <a:pt x="116" y="145"/>
                </a:lnTo>
                <a:lnTo>
                  <a:pt x="112" y="138"/>
                </a:lnTo>
                <a:lnTo>
                  <a:pt x="108" y="136"/>
                </a:lnTo>
                <a:lnTo>
                  <a:pt x="102" y="126"/>
                </a:lnTo>
                <a:lnTo>
                  <a:pt x="100" y="118"/>
                </a:lnTo>
                <a:lnTo>
                  <a:pt x="92" y="114"/>
                </a:lnTo>
                <a:lnTo>
                  <a:pt x="88" y="108"/>
                </a:lnTo>
                <a:lnTo>
                  <a:pt x="84" y="100"/>
                </a:lnTo>
                <a:lnTo>
                  <a:pt x="81" y="96"/>
                </a:lnTo>
                <a:lnTo>
                  <a:pt x="73" y="86"/>
                </a:lnTo>
                <a:lnTo>
                  <a:pt x="71" y="74"/>
                </a:lnTo>
                <a:lnTo>
                  <a:pt x="61" y="69"/>
                </a:lnTo>
                <a:lnTo>
                  <a:pt x="61" y="59"/>
                </a:lnTo>
                <a:lnTo>
                  <a:pt x="65" y="57"/>
                </a:lnTo>
                <a:lnTo>
                  <a:pt x="73" y="51"/>
                </a:lnTo>
                <a:lnTo>
                  <a:pt x="79" y="49"/>
                </a:lnTo>
                <a:lnTo>
                  <a:pt x="79" y="39"/>
                </a:lnTo>
                <a:lnTo>
                  <a:pt x="71" y="33"/>
                </a:lnTo>
                <a:lnTo>
                  <a:pt x="63" y="31"/>
                </a:lnTo>
                <a:lnTo>
                  <a:pt x="59" y="37"/>
                </a:lnTo>
                <a:lnTo>
                  <a:pt x="51" y="33"/>
                </a:lnTo>
                <a:lnTo>
                  <a:pt x="51" y="29"/>
                </a:lnTo>
                <a:lnTo>
                  <a:pt x="43" y="27"/>
                </a:lnTo>
                <a:lnTo>
                  <a:pt x="37" y="19"/>
                </a:lnTo>
                <a:lnTo>
                  <a:pt x="37" y="13"/>
                </a:lnTo>
                <a:lnTo>
                  <a:pt x="31" y="2"/>
                </a:lnTo>
                <a:lnTo>
                  <a:pt x="25" y="0"/>
                </a:lnTo>
                <a:lnTo>
                  <a:pt x="19" y="7"/>
                </a:lnTo>
                <a:lnTo>
                  <a:pt x="25" y="17"/>
                </a:lnTo>
                <a:lnTo>
                  <a:pt x="25" y="29"/>
                </a:lnTo>
                <a:lnTo>
                  <a:pt x="19" y="37"/>
                </a:lnTo>
                <a:lnTo>
                  <a:pt x="10" y="37"/>
                </a:lnTo>
                <a:lnTo>
                  <a:pt x="10" y="37"/>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58" name="Freeform 181">
            <a:extLst>
              <a:ext uri="{FF2B5EF4-FFF2-40B4-BE49-F238E27FC236}">
                <a16:creationId xmlns:a16="http://schemas.microsoft.com/office/drawing/2014/main" id="{302BFFE9-29B9-BE4F-83E2-40DFF192293B}"/>
              </a:ext>
            </a:extLst>
          </p:cNvPr>
          <p:cNvSpPr>
            <a:spLocks/>
          </p:cNvSpPr>
          <p:nvPr/>
        </p:nvSpPr>
        <p:spPr bwMode="gray">
          <a:xfrm>
            <a:off x="8558236" y="4215504"/>
            <a:ext cx="186596" cy="268881"/>
          </a:xfrm>
          <a:custGeom>
            <a:avLst/>
            <a:gdLst/>
            <a:ahLst/>
            <a:cxnLst>
              <a:cxn ang="0">
                <a:pos x="4" y="43"/>
              </a:cxn>
              <a:cxn ang="0">
                <a:pos x="0" y="53"/>
              </a:cxn>
              <a:cxn ang="0">
                <a:pos x="6" y="59"/>
              </a:cxn>
              <a:cxn ang="0">
                <a:pos x="14" y="63"/>
              </a:cxn>
              <a:cxn ang="0">
                <a:pos x="10" y="76"/>
              </a:cxn>
              <a:cxn ang="0">
                <a:pos x="14" y="84"/>
              </a:cxn>
              <a:cxn ang="0">
                <a:pos x="14" y="96"/>
              </a:cxn>
              <a:cxn ang="0">
                <a:pos x="23" y="96"/>
              </a:cxn>
              <a:cxn ang="0">
                <a:pos x="35" y="84"/>
              </a:cxn>
              <a:cxn ang="0">
                <a:pos x="41" y="88"/>
              </a:cxn>
              <a:cxn ang="0">
                <a:pos x="51" y="96"/>
              </a:cxn>
              <a:cxn ang="0">
                <a:pos x="65" y="106"/>
              </a:cxn>
              <a:cxn ang="0">
                <a:pos x="65" y="124"/>
              </a:cxn>
              <a:cxn ang="0">
                <a:pos x="75" y="134"/>
              </a:cxn>
              <a:cxn ang="0">
                <a:pos x="79" y="145"/>
              </a:cxn>
              <a:cxn ang="0">
                <a:pos x="79" y="155"/>
              </a:cxn>
              <a:cxn ang="0">
                <a:pos x="71" y="165"/>
              </a:cxn>
              <a:cxn ang="0">
                <a:pos x="83" y="169"/>
              </a:cxn>
              <a:cxn ang="0">
                <a:pos x="92" y="173"/>
              </a:cxn>
              <a:cxn ang="0">
                <a:pos x="98" y="157"/>
              </a:cxn>
              <a:cxn ang="0">
                <a:pos x="108" y="165"/>
              </a:cxn>
              <a:cxn ang="0">
                <a:pos x="116" y="157"/>
              </a:cxn>
              <a:cxn ang="0">
                <a:pos x="112" y="138"/>
              </a:cxn>
              <a:cxn ang="0">
                <a:pos x="102" y="126"/>
              </a:cxn>
              <a:cxn ang="0">
                <a:pos x="92" y="114"/>
              </a:cxn>
              <a:cxn ang="0">
                <a:pos x="84" y="100"/>
              </a:cxn>
              <a:cxn ang="0">
                <a:pos x="73" y="86"/>
              </a:cxn>
              <a:cxn ang="0">
                <a:pos x="61" y="69"/>
              </a:cxn>
              <a:cxn ang="0">
                <a:pos x="65" y="57"/>
              </a:cxn>
              <a:cxn ang="0">
                <a:pos x="79" y="49"/>
              </a:cxn>
              <a:cxn ang="0">
                <a:pos x="71" y="33"/>
              </a:cxn>
              <a:cxn ang="0">
                <a:pos x="59" y="37"/>
              </a:cxn>
              <a:cxn ang="0">
                <a:pos x="51" y="29"/>
              </a:cxn>
              <a:cxn ang="0">
                <a:pos x="37" y="19"/>
              </a:cxn>
              <a:cxn ang="0">
                <a:pos x="31" y="2"/>
              </a:cxn>
              <a:cxn ang="0">
                <a:pos x="19" y="7"/>
              </a:cxn>
              <a:cxn ang="0">
                <a:pos x="25" y="29"/>
              </a:cxn>
              <a:cxn ang="0">
                <a:pos x="10" y="37"/>
              </a:cxn>
            </a:cxnLst>
            <a:rect l="0" t="0" r="r" b="b"/>
            <a:pathLst>
              <a:path w="116" h="175">
                <a:moveTo>
                  <a:pt x="10" y="37"/>
                </a:moveTo>
                <a:lnTo>
                  <a:pt x="4" y="43"/>
                </a:lnTo>
                <a:lnTo>
                  <a:pt x="4" y="51"/>
                </a:lnTo>
                <a:lnTo>
                  <a:pt x="0" y="53"/>
                </a:lnTo>
                <a:lnTo>
                  <a:pt x="0" y="59"/>
                </a:lnTo>
                <a:lnTo>
                  <a:pt x="6" y="59"/>
                </a:lnTo>
                <a:lnTo>
                  <a:pt x="10" y="59"/>
                </a:lnTo>
                <a:lnTo>
                  <a:pt x="14" y="63"/>
                </a:lnTo>
                <a:lnTo>
                  <a:pt x="8" y="74"/>
                </a:lnTo>
                <a:lnTo>
                  <a:pt x="10" y="76"/>
                </a:lnTo>
                <a:lnTo>
                  <a:pt x="10" y="80"/>
                </a:lnTo>
                <a:lnTo>
                  <a:pt x="14" y="84"/>
                </a:lnTo>
                <a:lnTo>
                  <a:pt x="16" y="90"/>
                </a:lnTo>
                <a:lnTo>
                  <a:pt x="14" y="96"/>
                </a:lnTo>
                <a:lnTo>
                  <a:pt x="18" y="98"/>
                </a:lnTo>
                <a:lnTo>
                  <a:pt x="23" y="96"/>
                </a:lnTo>
                <a:lnTo>
                  <a:pt x="25" y="90"/>
                </a:lnTo>
                <a:lnTo>
                  <a:pt x="35" y="84"/>
                </a:lnTo>
                <a:lnTo>
                  <a:pt x="41" y="86"/>
                </a:lnTo>
                <a:lnTo>
                  <a:pt x="41" y="88"/>
                </a:lnTo>
                <a:lnTo>
                  <a:pt x="43" y="90"/>
                </a:lnTo>
                <a:lnTo>
                  <a:pt x="51" y="96"/>
                </a:lnTo>
                <a:lnTo>
                  <a:pt x="59" y="96"/>
                </a:lnTo>
                <a:lnTo>
                  <a:pt x="65" y="106"/>
                </a:lnTo>
                <a:lnTo>
                  <a:pt x="65" y="114"/>
                </a:lnTo>
                <a:lnTo>
                  <a:pt x="65" y="124"/>
                </a:lnTo>
                <a:lnTo>
                  <a:pt x="71" y="128"/>
                </a:lnTo>
                <a:lnTo>
                  <a:pt x="75" y="134"/>
                </a:lnTo>
                <a:lnTo>
                  <a:pt x="79" y="138"/>
                </a:lnTo>
                <a:lnTo>
                  <a:pt x="79" y="145"/>
                </a:lnTo>
                <a:lnTo>
                  <a:pt x="81" y="147"/>
                </a:lnTo>
                <a:lnTo>
                  <a:pt x="79" y="155"/>
                </a:lnTo>
                <a:lnTo>
                  <a:pt x="75" y="159"/>
                </a:lnTo>
                <a:lnTo>
                  <a:pt x="71" y="165"/>
                </a:lnTo>
                <a:lnTo>
                  <a:pt x="81" y="167"/>
                </a:lnTo>
                <a:lnTo>
                  <a:pt x="83" y="169"/>
                </a:lnTo>
                <a:lnTo>
                  <a:pt x="88" y="175"/>
                </a:lnTo>
                <a:lnTo>
                  <a:pt x="92" y="173"/>
                </a:lnTo>
                <a:lnTo>
                  <a:pt x="92" y="165"/>
                </a:lnTo>
                <a:lnTo>
                  <a:pt x="98" y="157"/>
                </a:lnTo>
                <a:lnTo>
                  <a:pt x="102" y="159"/>
                </a:lnTo>
                <a:lnTo>
                  <a:pt x="108" y="165"/>
                </a:lnTo>
                <a:lnTo>
                  <a:pt x="116" y="163"/>
                </a:lnTo>
                <a:lnTo>
                  <a:pt x="116" y="157"/>
                </a:lnTo>
                <a:lnTo>
                  <a:pt x="116" y="145"/>
                </a:lnTo>
                <a:lnTo>
                  <a:pt x="112" y="138"/>
                </a:lnTo>
                <a:lnTo>
                  <a:pt x="108" y="136"/>
                </a:lnTo>
                <a:lnTo>
                  <a:pt x="102" y="126"/>
                </a:lnTo>
                <a:lnTo>
                  <a:pt x="100" y="118"/>
                </a:lnTo>
                <a:lnTo>
                  <a:pt x="92" y="114"/>
                </a:lnTo>
                <a:lnTo>
                  <a:pt x="88" y="108"/>
                </a:lnTo>
                <a:lnTo>
                  <a:pt x="84" y="100"/>
                </a:lnTo>
                <a:lnTo>
                  <a:pt x="81" y="96"/>
                </a:lnTo>
                <a:lnTo>
                  <a:pt x="73" y="86"/>
                </a:lnTo>
                <a:lnTo>
                  <a:pt x="71" y="74"/>
                </a:lnTo>
                <a:lnTo>
                  <a:pt x="61" y="69"/>
                </a:lnTo>
                <a:lnTo>
                  <a:pt x="61" y="59"/>
                </a:lnTo>
                <a:lnTo>
                  <a:pt x="65" y="57"/>
                </a:lnTo>
                <a:lnTo>
                  <a:pt x="73" y="51"/>
                </a:lnTo>
                <a:lnTo>
                  <a:pt x="79" y="49"/>
                </a:lnTo>
                <a:lnTo>
                  <a:pt x="79" y="39"/>
                </a:lnTo>
                <a:lnTo>
                  <a:pt x="71" y="33"/>
                </a:lnTo>
                <a:lnTo>
                  <a:pt x="63" y="31"/>
                </a:lnTo>
                <a:lnTo>
                  <a:pt x="59" y="37"/>
                </a:lnTo>
                <a:lnTo>
                  <a:pt x="51" y="33"/>
                </a:lnTo>
                <a:lnTo>
                  <a:pt x="51" y="29"/>
                </a:lnTo>
                <a:lnTo>
                  <a:pt x="43" y="27"/>
                </a:lnTo>
                <a:lnTo>
                  <a:pt x="37" y="19"/>
                </a:lnTo>
                <a:lnTo>
                  <a:pt x="37" y="13"/>
                </a:lnTo>
                <a:lnTo>
                  <a:pt x="31" y="2"/>
                </a:lnTo>
                <a:lnTo>
                  <a:pt x="25" y="0"/>
                </a:lnTo>
                <a:lnTo>
                  <a:pt x="19" y="7"/>
                </a:lnTo>
                <a:lnTo>
                  <a:pt x="25" y="17"/>
                </a:lnTo>
                <a:lnTo>
                  <a:pt x="25" y="29"/>
                </a:lnTo>
                <a:lnTo>
                  <a:pt x="19" y="37"/>
                </a:lnTo>
                <a:lnTo>
                  <a:pt x="10" y="37"/>
                </a:lnTo>
                <a:lnTo>
                  <a:pt x="10" y="37"/>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59" name="Freeform 182">
            <a:extLst>
              <a:ext uri="{FF2B5EF4-FFF2-40B4-BE49-F238E27FC236}">
                <a16:creationId xmlns:a16="http://schemas.microsoft.com/office/drawing/2014/main" id="{B97F2A1D-2851-924D-B019-4AE2840550D1}"/>
              </a:ext>
            </a:extLst>
          </p:cNvPr>
          <p:cNvSpPr>
            <a:spLocks/>
          </p:cNvSpPr>
          <p:nvPr/>
        </p:nvSpPr>
        <p:spPr bwMode="gray">
          <a:xfrm>
            <a:off x="7091207" y="3945089"/>
            <a:ext cx="72386" cy="58386"/>
          </a:xfrm>
          <a:custGeom>
            <a:avLst/>
            <a:gdLst/>
            <a:ahLst/>
            <a:cxnLst>
              <a:cxn ang="0">
                <a:pos x="37" y="2"/>
              </a:cxn>
              <a:cxn ang="0">
                <a:pos x="37" y="2"/>
              </a:cxn>
              <a:cxn ang="0">
                <a:pos x="27" y="0"/>
              </a:cxn>
              <a:cxn ang="0">
                <a:pos x="25" y="2"/>
              </a:cxn>
              <a:cxn ang="0">
                <a:pos x="21" y="4"/>
              </a:cxn>
              <a:cxn ang="0">
                <a:pos x="15" y="12"/>
              </a:cxn>
              <a:cxn ang="0">
                <a:pos x="8" y="22"/>
              </a:cxn>
              <a:cxn ang="0">
                <a:pos x="0" y="24"/>
              </a:cxn>
              <a:cxn ang="0">
                <a:pos x="21" y="30"/>
              </a:cxn>
              <a:cxn ang="0">
                <a:pos x="25" y="38"/>
              </a:cxn>
              <a:cxn ang="0">
                <a:pos x="39" y="38"/>
              </a:cxn>
              <a:cxn ang="0">
                <a:pos x="35" y="28"/>
              </a:cxn>
              <a:cxn ang="0">
                <a:pos x="31" y="28"/>
              </a:cxn>
              <a:cxn ang="0">
                <a:pos x="31" y="18"/>
              </a:cxn>
              <a:cxn ang="0">
                <a:pos x="35" y="12"/>
              </a:cxn>
              <a:cxn ang="0">
                <a:pos x="41" y="14"/>
              </a:cxn>
              <a:cxn ang="0">
                <a:pos x="45" y="14"/>
              </a:cxn>
              <a:cxn ang="0">
                <a:pos x="45" y="12"/>
              </a:cxn>
              <a:cxn ang="0">
                <a:pos x="39" y="12"/>
              </a:cxn>
              <a:cxn ang="0">
                <a:pos x="37" y="8"/>
              </a:cxn>
              <a:cxn ang="0">
                <a:pos x="37" y="2"/>
              </a:cxn>
              <a:cxn ang="0">
                <a:pos x="37" y="2"/>
              </a:cxn>
            </a:cxnLst>
            <a:rect l="0" t="0" r="r" b="b"/>
            <a:pathLst>
              <a:path w="45" h="38">
                <a:moveTo>
                  <a:pt x="37" y="2"/>
                </a:moveTo>
                <a:lnTo>
                  <a:pt x="37" y="2"/>
                </a:lnTo>
                <a:lnTo>
                  <a:pt x="27" y="0"/>
                </a:lnTo>
                <a:lnTo>
                  <a:pt x="25" y="2"/>
                </a:lnTo>
                <a:lnTo>
                  <a:pt x="21" y="4"/>
                </a:lnTo>
                <a:lnTo>
                  <a:pt x="15" y="12"/>
                </a:lnTo>
                <a:lnTo>
                  <a:pt x="8" y="22"/>
                </a:lnTo>
                <a:lnTo>
                  <a:pt x="0" y="24"/>
                </a:lnTo>
                <a:lnTo>
                  <a:pt x="21" y="30"/>
                </a:lnTo>
                <a:lnTo>
                  <a:pt x="25" y="38"/>
                </a:lnTo>
                <a:lnTo>
                  <a:pt x="39" y="38"/>
                </a:lnTo>
                <a:lnTo>
                  <a:pt x="35" y="28"/>
                </a:lnTo>
                <a:lnTo>
                  <a:pt x="31" y="28"/>
                </a:lnTo>
                <a:lnTo>
                  <a:pt x="31" y="18"/>
                </a:lnTo>
                <a:lnTo>
                  <a:pt x="35" y="12"/>
                </a:lnTo>
                <a:lnTo>
                  <a:pt x="41" y="14"/>
                </a:lnTo>
                <a:lnTo>
                  <a:pt x="45" y="14"/>
                </a:lnTo>
                <a:lnTo>
                  <a:pt x="45" y="12"/>
                </a:lnTo>
                <a:lnTo>
                  <a:pt x="39" y="12"/>
                </a:lnTo>
                <a:lnTo>
                  <a:pt x="37" y="8"/>
                </a:lnTo>
                <a:lnTo>
                  <a:pt x="37" y="2"/>
                </a:lnTo>
                <a:lnTo>
                  <a:pt x="37" y="2"/>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60" name="Freeform 183">
            <a:extLst>
              <a:ext uri="{FF2B5EF4-FFF2-40B4-BE49-F238E27FC236}">
                <a16:creationId xmlns:a16="http://schemas.microsoft.com/office/drawing/2014/main" id="{06C3EFBA-99C0-0F47-AB77-7B7A388A7C43}"/>
              </a:ext>
            </a:extLst>
          </p:cNvPr>
          <p:cNvSpPr>
            <a:spLocks/>
          </p:cNvSpPr>
          <p:nvPr/>
        </p:nvSpPr>
        <p:spPr bwMode="gray">
          <a:xfrm>
            <a:off x="7091207" y="3945089"/>
            <a:ext cx="72386" cy="58386"/>
          </a:xfrm>
          <a:custGeom>
            <a:avLst/>
            <a:gdLst/>
            <a:ahLst/>
            <a:cxnLst>
              <a:cxn ang="0">
                <a:pos x="37" y="2"/>
              </a:cxn>
              <a:cxn ang="0">
                <a:pos x="37" y="2"/>
              </a:cxn>
              <a:cxn ang="0">
                <a:pos x="27" y="0"/>
              </a:cxn>
              <a:cxn ang="0">
                <a:pos x="25" y="2"/>
              </a:cxn>
              <a:cxn ang="0">
                <a:pos x="21" y="4"/>
              </a:cxn>
              <a:cxn ang="0">
                <a:pos x="15" y="12"/>
              </a:cxn>
              <a:cxn ang="0">
                <a:pos x="8" y="22"/>
              </a:cxn>
              <a:cxn ang="0">
                <a:pos x="0" y="24"/>
              </a:cxn>
              <a:cxn ang="0">
                <a:pos x="21" y="30"/>
              </a:cxn>
              <a:cxn ang="0">
                <a:pos x="25" y="38"/>
              </a:cxn>
              <a:cxn ang="0">
                <a:pos x="39" y="38"/>
              </a:cxn>
              <a:cxn ang="0">
                <a:pos x="35" y="28"/>
              </a:cxn>
              <a:cxn ang="0">
                <a:pos x="31" y="28"/>
              </a:cxn>
              <a:cxn ang="0">
                <a:pos x="31" y="18"/>
              </a:cxn>
              <a:cxn ang="0">
                <a:pos x="35" y="12"/>
              </a:cxn>
              <a:cxn ang="0">
                <a:pos x="41" y="14"/>
              </a:cxn>
              <a:cxn ang="0">
                <a:pos x="45" y="14"/>
              </a:cxn>
              <a:cxn ang="0">
                <a:pos x="45" y="12"/>
              </a:cxn>
              <a:cxn ang="0">
                <a:pos x="39" y="12"/>
              </a:cxn>
              <a:cxn ang="0">
                <a:pos x="37" y="8"/>
              </a:cxn>
              <a:cxn ang="0">
                <a:pos x="37" y="2"/>
              </a:cxn>
              <a:cxn ang="0">
                <a:pos x="37" y="2"/>
              </a:cxn>
            </a:cxnLst>
            <a:rect l="0" t="0" r="r" b="b"/>
            <a:pathLst>
              <a:path w="45" h="38">
                <a:moveTo>
                  <a:pt x="37" y="2"/>
                </a:moveTo>
                <a:lnTo>
                  <a:pt x="37" y="2"/>
                </a:lnTo>
                <a:lnTo>
                  <a:pt x="27" y="0"/>
                </a:lnTo>
                <a:lnTo>
                  <a:pt x="25" y="2"/>
                </a:lnTo>
                <a:lnTo>
                  <a:pt x="21" y="4"/>
                </a:lnTo>
                <a:lnTo>
                  <a:pt x="15" y="12"/>
                </a:lnTo>
                <a:lnTo>
                  <a:pt x="8" y="22"/>
                </a:lnTo>
                <a:lnTo>
                  <a:pt x="0" y="24"/>
                </a:lnTo>
                <a:lnTo>
                  <a:pt x="21" y="30"/>
                </a:lnTo>
                <a:lnTo>
                  <a:pt x="25" y="38"/>
                </a:lnTo>
                <a:lnTo>
                  <a:pt x="39" y="38"/>
                </a:lnTo>
                <a:lnTo>
                  <a:pt x="35" y="28"/>
                </a:lnTo>
                <a:lnTo>
                  <a:pt x="31" y="28"/>
                </a:lnTo>
                <a:lnTo>
                  <a:pt x="31" y="18"/>
                </a:lnTo>
                <a:lnTo>
                  <a:pt x="35" y="12"/>
                </a:lnTo>
                <a:lnTo>
                  <a:pt x="41" y="14"/>
                </a:lnTo>
                <a:lnTo>
                  <a:pt x="45" y="14"/>
                </a:lnTo>
                <a:lnTo>
                  <a:pt x="45" y="12"/>
                </a:lnTo>
                <a:lnTo>
                  <a:pt x="39" y="12"/>
                </a:lnTo>
                <a:lnTo>
                  <a:pt x="37" y="8"/>
                </a:lnTo>
                <a:lnTo>
                  <a:pt x="37" y="2"/>
                </a:lnTo>
                <a:lnTo>
                  <a:pt x="37" y="2"/>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61" name="Freeform 187">
            <a:extLst>
              <a:ext uri="{FF2B5EF4-FFF2-40B4-BE49-F238E27FC236}">
                <a16:creationId xmlns:a16="http://schemas.microsoft.com/office/drawing/2014/main" id="{4AE3B323-4C31-7145-8467-FC1CE0B482DC}"/>
              </a:ext>
            </a:extLst>
          </p:cNvPr>
          <p:cNvSpPr>
            <a:spLocks/>
          </p:cNvSpPr>
          <p:nvPr/>
        </p:nvSpPr>
        <p:spPr bwMode="gray">
          <a:xfrm>
            <a:off x="6193618" y="3688500"/>
            <a:ext cx="75604" cy="47630"/>
          </a:xfrm>
          <a:custGeom>
            <a:avLst/>
            <a:gdLst/>
            <a:ahLst/>
            <a:cxnLst>
              <a:cxn ang="0">
                <a:pos x="2" y="0"/>
              </a:cxn>
              <a:cxn ang="0">
                <a:pos x="2" y="0"/>
              </a:cxn>
              <a:cxn ang="0">
                <a:pos x="2" y="2"/>
              </a:cxn>
              <a:cxn ang="0">
                <a:pos x="0" y="2"/>
              </a:cxn>
              <a:cxn ang="0">
                <a:pos x="0" y="10"/>
              </a:cxn>
              <a:cxn ang="0">
                <a:pos x="8" y="14"/>
              </a:cxn>
              <a:cxn ang="0">
                <a:pos x="16" y="18"/>
              </a:cxn>
              <a:cxn ang="0">
                <a:pos x="18" y="21"/>
              </a:cxn>
              <a:cxn ang="0">
                <a:pos x="20" y="21"/>
              </a:cxn>
              <a:cxn ang="0">
                <a:pos x="26" y="21"/>
              </a:cxn>
              <a:cxn ang="0">
                <a:pos x="28" y="23"/>
              </a:cxn>
              <a:cxn ang="0">
                <a:pos x="36" y="29"/>
              </a:cxn>
              <a:cxn ang="0">
                <a:pos x="36" y="31"/>
              </a:cxn>
              <a:cxn ang="0">
                <a:pos x="43" y="31"/>
              </a:cxn>
              <a:cxn ang="0">
                <a:pos x="39" y="23"/>
              </a:cxn>
              <a:cxn ang="0">
                <a:pos x="45" y="21"/>
              </a:cxn>
              <a:cxn ang="0">
                <a:pos x="45" y="18"/>
              </a:cxn>
              <a:cxn ang="0">
                <a:pos x="45" y="12"/>
              </a:cxn>
              <a:cxn ang="0">
                <a:pos x="45" y="10"/>
              </a:cxn>
              <a:cxn ang="0">
                <a:pos x="45" y="8"/>
              </a:cxn>
              <a:cxn ang="0">
                <a:pos x="47" y="4"/>
              </a:cxn>
              <a:cxn ang="0">
                <a:pos x="47" y="0"/>
              </a:cxn>
              <a:cxn ang="0">
                <a:pos x="34" y="4"/>
              </a:cxn>
              <a:cxn ang="0">
                <a:pos x="26" y="8"/>
              </a:cxn>
              <a:cxn ang="0">
                <a:pos x="18" y="4"/>
              </a:cxn>
              <a:cxn ang="0">
                <a:pos x="12" y="2"/>
              </a:cxn>
              <a:cxn ang="0">
                <a:pos x="10" y="2"/>
              </a:cxn>
              <a:cxn ang="0">
                <a:pos x="6" y="2"/>
              </a:cxn>
              <a:cxn ang="0">
                <a:pos x="2" y="0"/>
              </a:cxn>
              <a:cxn ang="0">
                <a:pos x="2" y="0"/>
              </a:cxn>
            </a:cxnLst>
            <a:rect l="0" t="0" r="r" b="b"/>
            <a:pathLst>
              <a:path w="47" h="31">
                <a:moveTo>
                  <a:pt x="2" y="0"/>
                </a:moveTo>
                <a:lnTo>
                  <a:pt x="2" y="0"/>
                </a:lnTo>
                <a:lnTo>
                  <a:pt x="2" y="2"/>
                </a:lnTo>
                <a:lnTo>
                  <a:pt x="0" y="2"/>
                </a:lnTo>
                <a:lnTo>
                  <a:pt x="0" y="10"/>
                </a:lnTo>
                <a:lnTo>
                  <a:pt x="8" y="14"/>
                </a:lnTo>
                <a:lnTo>
                  <a:pt x="16" y="18"/>
                </a:lnTo>
                <a:lnTo>
                  <a:pt x="18" y="21"/>
                </a:lnTo>
                <a:lnTo>
                  <a:pt x="20" y="21"/>
                </a:lnTo>
                <a:lnTo>
                  <a:pt x="26" y="21"/>
                </a:lnTo>
                <a:lnTo>
                  <a:pt x="28" y="23"/>
                </a:lnTo>
                <a:lnTo>
                  <a:pt x="36" y="29"/>
                </a:lnTo>
                <a:lnTo>
                  <a:pt x="36" y="31"/>
                </a:lnTo>
                <a:lnTo>
                  <a:pt x="43" y="31"/>
                </a:lnTo>
                <a:lnTo>
                  <a:pt x="39" y="23"/>
                </a:lnTo>
                <a:lnTo>
                  <a:pt x="45" y="21"/>
                </a:lnTo>
                <a:lnTo>
                  <a:pt x="45" y="18"/>
                </a:lnTo>
                <a:lnTo>
                  <a:pt x="45" y="12"/>
                </a:lnTo>
                <a:lnTo>
                  <a:pt x="45" y="10"/>
                </a:lnTo>
                <a:lnTo>
                  <a:pt x="45" y="8"/>
                </a:lnTo>
                <a:lnTo>
                  <a:pt x="47" y="4"/>
                </a:lnTo>
                <a:lnTo>
                  <a:pt x="47" y="0"/>
                </a:lnTo>
                <a:lnTo>
                  <a:pt x="34" y="4"/>
                </a:lnTo>
                <a:lnTo>
                  <a:pt x="26" y="8"/>
                </a:lnTo>
                <a:lnTo>
                  <a:pt x="18" y="4"/>
                </a:lnTo>
                <a:lnTo>
                  <a:pt x="12" y="2"/>
                </a:lnTo>
                <a:lnTo>
                  <a:pt x="10" y="2"/>
                </a:lnTo>
                <a:lnTo>
                  <a:pt x="6" y="2"/>
                </a:lnTo>
                <a:lnTo>
                  <a:pt x="2" y="0"/>
                </a:lnTo>
                <a:lnTo>
                  <a:pt x="2" y="0"/>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62" name="Freeform 188">
            <a:extLst>
              <a:ext uri="{FF2B5EF4-FFF2-40B4-BE49-F238E27FC236}">
                <a16:creationId xmlns:a16="http://schemas.microsoft.com/office/drawing/2014/main" id="{755EC1DC-800A-9D43-BD38-D37A53BE2DE6}"/>
              </a:ext>
            </a:extLst>
          </p:cNvPr>
          <p:cNvSpPr>
            <a:spLocks noEditPoints="1"/>
          </p:cNvSpPr>
          <p:nvPr/>
        </p:nvSpPr>
        <p:spPr bwMode="gray">
          <a:xfrm>
            <a:off x="6783969" y="3875946"/>
            <a:ext cx="46650" cy="115235"/>
          </a:xfrm>
          <a:custGeom>
            <a:avLst/>
            <a:gdLst/>
            <a:ahLst/>
            <a:cxnLst>
              <a:cxn ang="0">
                <a:pos x="25" y="26"/>
              </a:cxn>
              <a:cxn ang="0">
                <a:pos x="25" y="26"/>
              </a:cxn>
              <a:cxn ang="0">
                <a:pos x="25" y="28"/>
              </a:cxn>
              <a:cxn ang="0">
                <a:pos x="25" y="35"/>
              </a:cxn>
              <a:cxn ang="0">
                <a:pos x="23" y="35"/>
              </a:cxn>
              <a:cxn ang="0">
                <a:pos x="21" y="35"/>
              </a:cxn>
              <a:cxn ang="0">
                <a:pos x="17" y="35"/>
              </a:cxn>
              <a:cxn ang="0">
                <a:pos x="17" y="26"/>
              </a:cxn>
              <a:cxn ang="0">
                <a:pos x="17" y="18"/>
              </a:cxn>
              <a:cxn ang="0">
                <a:pos x="17" y="16"/>
              </a:cxn>
              <a:cxn ang="0">
                <a:pos x="21" y="14"/>
              </a:cxn>
              <a:cxn ang="0">
                <a:pos x="23" y="14"/>
              </a:cxn>
              <a:cxn ang="0">
                <a:pos x="25" y="16"/>
              </a:cxn>
              <a:cxn ang="0">
                <a:pos x="23" y="18"/>
              </a:cxn>
              <a:cxn ang="0">
                <a:pos x="21" y="20"/>
              </a:cxn>
              <a:cxn ang="0">
                <a:pos x="21" y="28"/>
              </a:cxn>
              <a:cxn ang="0">
                <a:pos x="25" y="26"/>
              </a:cxn>
              <a:cxn ang="0">
                <a:pos x="25" y="26"/>
              </a:cxn>
              <a:cxn ang="0">
                <a:pos x="5" y="26"/>
              </a:cxn>
              <a:cxn ang="0">
                <a:pos x="5" y="26"/>
              </a:cxn>
              <a:cxn ang="0">
                <a:pos x="0" y="30"/>
              </a:cxn>
              <a:cxn ang="0">
                <a:pos x="3" y="33"/>
              </a:cxn>
              <a:cxn ang="0">
                <a:pos x="7" y="30"/>
              </a:cxn>
              <a:cxn ang="0">
                <a:pos x="5" y="26"/>
              </a:cxn>
              <a:cxn ang="0">
                <a:pos x="5" y="26"/>
              </a:cxn>
              <a:cxn ang="0">
                <a:pos x="7" y="75"/>
              </a:cxn>
              <a:cxn ang="0">
                <a:pos x="7" y="75"/>
              </a:cxn>
              <a:cxn ang="0">
                <a:pos x="15" y="67"/>
              </a:cxn>
              <a:cxn ang="0">
                <a:pos x="21" y="61"/>
              </a:cxn>
              <a:cxn ang="0">
                <a:pos x="21" y="55"/>
              </a:cxn>
              <a:cxn ang="0">
                <a:pos x="21" y="47"/>
              </a:cxn>
              <a:cxn ang="0">
                <a:pos x="23" y="43"/>
              </a:cxn>
              <a:cxn ang="0">
                <a:pos x="25" y="35"/>
              </a:cxn>
              <a:cxn ang="0">
                <a:pos x="23" y="35"/>
              </a:cxn>
              <a:cxn ang="0">
                <a:pos x="21" y="35"/>
              </a:cxn>
              <a:cxn ang="0">
                <a:pos x="17" y="35"/>
              </a:cxn>
              <a:cxn ang="0">
                <a:pos x="17" y="26"/>
              </a:cxn>
              <a:cxn ang="0">
                <a:pos x="17" y="18"/>
              </a:cxn>
              <a:cxn ang="0">
                <a:pos x="17" y="16"/>
              </a:cxn>
              <a:cxn ang="0">
                <a:pos x="21" y="14"/>
              </a:cxn>
              <a:cxn ang="0">
                <a:pos x="23" y="14"/>
              </a:cxn>
              <a:cxn ang="0">
                <a:pos x="25" y="16"/>
              </a:cxn>
              <a:cxn ang="0">
                <a:pos x="25" y="14"/>
              </a:cxn>
              <a:cxn ang="0">
                <a:pos x="29" y="8"/>
              </a:cxn>
              <a:cxn ang="0">
                <a:pos x="25" y="0"/>
              </a:cxn>
              <a:cxn ang="0">
                <a:pos x="23" y="0"/>
              </a:cxn>
              <a:cxn ang="0">
                <a:pos x="21" y="4"/>
              </a:cxn>
              <a:cxn ang="0">
                <a:pos x="17" y="4"/>
              </a:cxn>
              <a:cxn ang="0">
                <a:pos x="13" y="4"/>
              </a:cxn>
              <a:cxn ang="0">
                <a:pos x="13" y="8"/>
              </a:cxn>
              <a:cxn ang="0">
                <a:pos x="7" y="16"/>
              </a:cxn>
              <a:cxn ang="0">
                <a:pos x="7" y="20"/>
              </a:cxn>
              <a:cxn ang="0">
                <a:pos x="7" y="26"/>
              </a:cxn>
              <a:cxn ang="0">
                <a:pos x="5" y="26"/>
              </a:cxn>
              <a:cxn ang="0">
                <a:pos x="7" y="30"/>
              </a:cxn>
              <a:cxn ang="0">
                <a:pos x="3" y="33"/>
              </a:cxn>
              <a:cxn ang="0">
                <a:pos x="5" y="43"/>
              </a:cxn>
              <a:cxn ang="0">
                <a:pos x="7" y="75"/>
              </a:cxn>
              <a:cxn ang="0">
                <a:pos x="7" y="75"/>
              </a:cxn>
            </a:cxnLst>
            <a:rect l="0" t="0" r="r" b="b"/>
            <a:pathLst>
              <a:path w="29" h="75">
                <a:moveTo>
                  <a:pt x="25" y="26"/>
                </a:moveTo>
                <a:lnTo>
                  <a:pt x="25" y="26"/>
                </a:lnTo>
                <a:lnTo>
                  <a:pt x="25" y="28"/>
                </a:lnTo>
                <a:lnTo>
                  <a:pt x="25" y="35"/>
                </a:lnTo>
                <a:lnTo>
                  <a:pt x="23" y="35"/>
                </a:lnTo>
                <a:lnTo>
                  <a:pt x="21" y="35"/>
                </a:lnTo>
                <a:lnTo>
                  <a:pt x="17" y="35"/>
                </a:lnTo>
                <a:lnTo>
                  <a:pt x="17" y="26"/>
                </a:lnTo>
                <a:lnTo>
                  <a:pt x="17" y="18"/>
                </a:lnTo>
                <a:lnTo>
                  <a:pt x="17" y="16"/>
                </a:lnTo>
                <a:lnTo>
                  <a:pt x="21" y="14"/>
                </a:lnTo>
                <a:lnTo>
                  <a:pt x="23" y="14"/>
                </a:lnTo>
                <a:lnTo>
                  <a:pt x="25" y="16"/>
                </a:lnTo>
                <a:lnTo>
                  <a:pt x="23" y="18"/>
                </a:lnTo>
                <a:lnTo>
                  <a:pt x="21" y="20"/>
                </a:lnTo>
                <a:lnTo>
                  <a:pt x="21" y="28"/>
                </a:lnTo>
                <a:lnTo>
                  <a:pt x="25" y="26"/>
                </a:lnTo>
                <a:lnTo>
                  <a:pt x="25" y="26"/>
                </a:lnTo>
                <a:close/>
                <a:moveTo>
                  <a:pt x="5" y="26"/>
                </a:moveTo>
                <a:lnTo>
                  <a:pt x="5" y="26"/>
                </a:lnTo>
                <a:lnTo>
                  <a:pt x="0" y="30"/>
                </a:lnTo>
                <a:lnTo>
                  <a:pt x="3" y="33"/>
                </a:lnTo>
                <a:lnTo>
                  <a:pt x="7" y="30"/>
                </a:lnTo>
                <a:lnTo>
                  <a:pt x="5" y="26"/>
                </a:lnTo>
                <a:lnTo>
                  <a:pt x="5" y="26"/>
                </a:lnTo>
                <a:close/>
                <a:moveTo>
                  <a:pt x="7" y="75"/>
                </a:moveTo>
                <a:lnTo>
                  <a:pt x="7" y="75"/>
                </a:lnTo>
                <a:lnTo>
                  <a:pt x="15" y="67"/>
                </a:lnTo>
                <a:lnTo>
                  <a:pt x="21" y="61"/>
                </a:lnTo>
                <a:lnTo>
                  <a:pt x="21" y="55"/>
                </a:lnTo>
                <a:lnTo>
                  <a:pt x="21" y="47"/>
                </a:lnTo>
                <a:lnTo>
                  <a:pt x="23" y="43"/>
                </a:lnTo>
                <a:lnTo>
                  <a:pt x="25" y="35"/>
                </a:lnTo>
                <a:lnTo>
                  <a:pt x="23" y="35"/>
                </a:lnTo>
                <a:lnTo>
                  <a:pt x="21" y="35"/>
                </a:lnTo>
                <a:lnTo>
                  <a:pt x="17" y="35"/>
                </a:lnTo>
                <a:lnTo>
                  <a:pt x="17" y="26"/>
                </a:lnTo>
                <a:lnTo>
                  <a:pt x="17" y="18"/>
                </a:lnTo>
                <a:lnTo>
                  <a:pt x="17" y="16"/>
                </a:lnTo>
                <a:lnTo>
                  <a:pt x="21" y="14"/>
                </a:lnTo>
                <a:lnTo>
                  <a:pt x="23" y="14"/>
                </a:lnTo>
                <a:lnTo>
                  <a:pt x="25" y="16"/>
                </a:lnTo>
                <a:lnTo>
                  <a:pt x="25" y="14"/>
                </a:lnTo>
                <a:lnTo>
                  <a:pt x="29" y="8"/>
                </a:lnTo>
                <a:lnTo>
                  <a:pt x="25" y="0"/>
                </a:lnTo>
                <a:lnTo>
                  <a:pt x="23" y="0"/>
                </a:lnTo>
                <a:lnTo>
                  <a:pt x="21" y="4"/>
                </a:lnTo>
                <a:lnTo>
                  <a:pt x="17" y="4"/>
                </a:lnTo>
                <a:lnTo>
                  <a:pt x="13" y="4"/>
                </a:lnTo>
                <a:lnTo>
                  <a:pt x="13" y="8"/>
                </a:lnTo>
                <a:lnTo>
                  <a:pt x="7" y="16"/>
                </a:lnTo>
                <a:lnTo>
                  <a:pt x="7" y="20"/>
                </a:lnTo>
                <a:lnTo>
                  <a:pt x="7" y="26"/>
                </a:lnTo>
                <a:lnTo>
                  <a:pt x="5" y="26"/>
                </a:lnTo>
                <a:lnTo>
                  <a:pt x="7" y="30"/>
                </a:lnTo>
                <a:lnTo>
                  <a:pt x="3" y="33"/>
                </a:lnTo>
                <a:lnTo>
                  <a:pt x="5" y="43"/>
                </a:lnTo>
                <a:lnTo>
                  <a:pt x="7" y="75"/>
                </a:lnTo>
                <a:lnTo>
                  <a:pt x="7" y="75"/>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63" name="Freeform 189">
            <a:extLst>
              <a:ext uri="{FF2B5EF4-FFF2-40B4-BE49-F238E27FC236}">
                <a16:creationId xmlns:a16="http://schemas.microsoft.com/office/drawing/2014/main" id="{5590E041-FC12-3049-9AD0-BB7715390B01}"/>
              </a:ext>
            </a:extLst>
          </p:cNvPr>
          <p:cNvSpPr>
            <a:spLocks/>
          </p:cNvSpPr>
          <p:nvPr/>
        </p:nvSpPr>
        <p:spPr bwMode="gray">
          <a:xfrm>
            <a:off x="6811314" y="3897457"/>
            <a:ext cx="12869" cy="32266"/>
          </a:xfrm>
          <a:custGeom>
            <a:avLst/>
            <a:gdLst/>
            <a:ahLst/>
            <a:cxnLst>
              <a:cxn ang="0">
                <a:pos x="8" y="12"/>
              </a:cxn>
              <a:cxn ang="0">
                <a:pos x="8" y="12"/>
              </a:cxn>
              <a:cxn ang="0">
                <a:pos x="8" y="14"/>
              </a:cxn>
              <a:cxn ang="0">
                <a:pos x="8" y="21"/>
              </a:cxn>
              <a:cxn ang="0">
                <a:pos x="6" y="21"/>
              </a:cxn>
              <a:cxn ang="0">
                <a:pos x="4" y="21"/>
              </a:cxn>
              <a:cxn ang="0">
                <a:pos x="0" y="21"/>
              </a:cxn>
              <a:cxn ang="0">
                <a:pos x="0" y="12"/>
              </a:cxn>
              <a:cxn ang="0">
                <a:pos x="0" y="4"/>
              </a:cxn>
              <a:cxn ang="0">
                <a:pos x="0" y="2"/>
              </a:cxn>
              <a:cxn ang="0">
                <a:pos x="4" y="0"/>
              </a:cxn>
              <a:cxn ang="0">
                <a:pos x="6" y="0"/>
              </a:cxn>
              <a:cxn ang="0">
                <a:pos x="8" y="2"/>
              </a:cxn>
              <a:cxn ang="0">
                <a:pos x="6" y="4"/>
              </a:cxn>
              <a:cxn ang="0">
                <a:pos x="4" y="6"/>
              </a:cxn>
              <a:cxn ang="0">
                <a:pos x="4" y="14"/>
              </a:cxn>
              <a:cxn ang="0">
                <a:pos x="8" y="12"/>
              </a:cxn>
              <a:cxn ang="0">
                <a:pos x="8" y="12"/>
              </a:cxn>
            </a:cxnLst>
            <a:rect l="0" t="0" r="r" b="b"/>
            <a:pathLst>
              <a:path w="8" h="21">
                <a:moveTo>
                  <a:pt x="8" y="12"/>
                </a:moveTo>
                <a:lnTo>
                  <a:pt x="8" y="12"/>
                </a:lnTo>
                <a:lnTo>
                  <a:pt x="8" y="14"/>
                </a:lnTo>
                <a:lnTo>
                  <a:pt x="8" y="21"/>
                </a:lnTo>
                <a:lnTo>
                  <a:pt x="6" y="21"/>
                </a:lnTo>
                <a:lnTo>
                  <a:pt x="4" y="21"/>
                </a:lnTo>
                <a:lnTo>
                  <a:pt x="0" y="21"/>
                </a:lnTo>
                <a:lnTo>
                  <a:pt x="0" y="12"/>
                </a:lnTo>
                <a:lnTo>
                  <a:pt x="0" y="4"/>
                </a:lnTo>
                <a:lnTo>
                  <a:pt x="0" y="2"/>
                </a:lnTo>
                <a:lnTo>
                  <a:pt x="4" y="0"/>
                </a:lnTo>
                <a:lnTo>
                  <a:pt x="6" y="0"/>
                </a:lnTo>
                <a:lnTo>
                  <a:pt x="8" y="2"/>
                </a:lnTo>
                <a:lnTo>
                  <a:pt x="6" y="4"/>
                </a:lnTo>
                <a:lnTo>
                  <a:pt x="4" y="6"/>
                </a:lnTo>
                <a:lnTo>
                  <a:pt x="4" y="14"/>
                </a:lnTo>
                <a:lnTo>
                  <a:pt x="8" y="12"/>
                </a:lnTo>
                <a:lnTo>
                  <a:pt x="8" y="12"/>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64" name="Freeform 190">
            <a:extLst>
              <a:ext uri="{FF2B5EF4-FFF2-40B4-BE49-F238E27FC236}">
                <a16:creationId xmlns:a16="http://schemas.microsoft.com/office/drawing/2014/main" id="{1B97C6EB-2ACF-9641-A59C-AF452B888A70}"/>
              </a:ext>
            </a:extLst>
          </p:cNvPr>
          <p:cNvSpPr>
            <a:spLocks/>
          </p:cNvSpPr>
          <p:nvPr/>
        </p:nvSpPr>
        <p:spPr bwMode="gray">
          <a:xfrm>
            <a:off x="6783969" y="3915896"/>
            <a:ext cx="11261" cy="10756"/>
          </a:xfrm>
          <a:custGeom>
            <a:avLst/>
            <a:gdLst/>
            <a:ahLst/>
            <a:cxnLst>
              <a:cxn ang="0">
                <a:pos x="5" y="0"/>
              </a:cxn>
              <a:cxn ang="0">
                <a:pos x="5" y="0"/>
              </a:cxn>
              <a:cxn ang="0">
                <a:pos x="0" y="4"/>
              </a:cxn>
              <a:cxn ang="0">
                <a:pos x="3" y="7"/>
              </a:cxn>
              <a:cxn ang="0">
                <a:pos x="7" y="4"/>
              </a:cxn>
              <a:cxn ang="0">
                <a:pos x="5" y="0"/>
              </a:cxn>
            </a:cxnLst>
            <a:rect l="0" t="0" r="r" b="b"/>
            <a:pathLst>
              <a:path w="7" h="7">
                <a:moveTo>
                  <a:pt x="5" y="0"/>
                </a:moveTo>
                <a:lnTo>
                  <a:pt x="5" y="0"/>
                </a:lnTo>
                <a:lnTo>
                  <a:pt x="0" y="4"/>
                </a:lnTo>
                <a:lnTo>
                  <a:pt x="3" y="7"/>
                </a:lnTo>
                <a:lnTo>
                  <a:pt x="7" y="4"/>
                </a:lnTo>
                <a:lnTo>
                  <a:pt x="5" y="0"/>
                </a:lnTo>
                <a:close/>
              </a:path>
            </a:pathLst>
          </a:custGeom>
          <a:solidFill>
            <a:schemeClr val="tx1">
              <a:lumMod val="60000"/>
              <a:lumOff val="40000"/>
            </a:schemeClr>
          </a:solidFill>
          <a:ln w="9525">
            <a:noFill/>
            <a:round/>
            <a:headEnd/>
            <a:tailEnd/>
          </a:ln>
        </p:spPr>
        <p:txBody>
          <a:bodyPr/>
          <a:lstStyle/>
          <a:p>
            <a:pPr defTabSz="914054">
              <a:defRPr/>
            </a:pPr>
            <a:endParaRPr lang="en-GB" dirty="0">
              <a:solidFill>
                <a:prstClr val="black"/>
              </a:solidFill>
            </a:endParaRPr>
          </a:p>
        </p:txBody>
      </p:sp>
      <p:sp>
        <p:nvSpPr>
          <p:cNvPr id="65" name="Freeform 191">
            <a:extLst>
              <a:ext uri="{FF2B5EF4-FFF2-40B4-BE49-F238E27FC236}">
                <a16:creationId xmlns:a16="http://schemas.microsoft.com/office/drawing/2014/main" id="{E2F54B96-8EE8-6343-8E83-A251F92457BB}"/>
              </a:ext>
            </a:extLst>
          </p:cNvPr>
          <p:cNvSpPr>
            <a:spLocks/>
          </p:cNvSpPr>
          <p:nvPr/>
        </p:nvSpPr>
        <p:spPr bwMode="gray">
          <a:xfrm>
            <a:off x="6783969" y="3915896"/>
            <a:ext cx="11261" cy="10756"/>
          </a:xfrm>
          <a:custGeom>
            <a:avLst/>
            <a:gdLst/>
            <a:ahLst/>
            <a:cxnLst>
              <a:cxn ang="0">
                <a:pos x="5" y="0"/>
              </a:cxn>
              <a:cxn ang="0">
                <a:pos x="5" y="0"/>
              </a:cxn>
              <a:cxn ang="0">
                <a:pos x="0" y="4"/>
              </a:cxn>
              <a:cxn ang="0">
                <a:pos x="3" y="7"/>
              </a:cxn>
              <a:cxn ang="0">
                <a:pos x="7" y="4"/>
              </a:cxn>
              <a:cxn ang="0">
                <a:pos x="5" y="0"/>
              </a:cxn>
            </a:cxnLst>
            <a:rect l="0" t="0" r="r" b="b"/>
            <a:pathLst>
              <a:path w="7" h="7">
                <a:moveTo>
                  <a:pt x="5" y="0"/>
                </a:moveTo>
                <a:lnTo>
                  <a:pt x="5" y="0"/>
                </a:lnTo>
                <a:lnTo>
                  <a:pt x="0" y="4"/>
                </a:lnTo>
                <a:lnTo>
                  <a:pt x="3" y="7"/>
                </a:lnTo>
                <a:lnTo>
                  <a:pt x="7" y="4"/>
                </a:lnTo>
                <a:lnTo>
                  <a:pt x="5" y="0"/>
                </a:lnTo>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66" name="Freeform 192">
            <a:extLst>
              <a:ext uri="{FF2B5EF4-FFF2-40B4-BE49-F238E27FC236}">
                <a16:creationId xmlns:a16="http://schemas.microsoft.com/office/drawing/2014/main" id="{1F155E78-233A-E64B-B58E-605416ECE065}"/>
              </a:ext>
            </a:extLst>
          </p:cNvPr>
          <p:cNvSpPr>
            <a:spLocks/>
          </p:cNvSpPr>
          <p:nvPr/>
        </p:nvSpPr>
        <p:spPr bwMode="gray">
          <a:xfrm>
            <a:off x="6788794" y="3875946"/>
            <a:ext cx="41823" cy="115235"/>
          </a:xfrm>
          <a:custGeom>
            <a:avLst/>
            <a:gdLst/>
            <a:ahLst/>
            <a:cxnLst>
              <a:cxn ang="0">
                <a:pos x="4" y="75"/>
              </a:cxn>
              <a:cxn ang="0">
                <a:pos x="4" y="75"/>
              </a:cxn>
              <a:cxn ang="0">
                <a:pos x="12" y="67"/>
              </a:cxn>
              <a:cxn ang="0">
                <a:pos x="18" y="61"/>
              </a:cxn>
              <a:cxn ang="0">
                <a:pos x="18" y="55"/>
              </a:cxn>
              <a:cxn ang="0">
                <a:pos x="18" y="47"/>
              </a:cxn>
              <a:cxn ang="0">
                <a:pos x="20" y="43"/>
              </a:cxn>
              <a:cxn ang="0">
                <a:pos x="22" y="35"/>
              </a:cxn>
              <a:cxn ang="0">
                <a:pos x="20" y="35"/>
              </a:cxn>
              <a:cxn ang="0">
                <a:pos x="18" y="35"/>
              </a:cxn>
              <a:cxn ang="0">
                <a:pos x="14" y="35"/>
              </a:cxn>
              <a:cxn ang="0">
                <a:pos x="14" y="26"/>
              </a:cxn>
              <a:cxn ang="0">
                <a:pos x="14" y="18"/>
              </a:cxn>
              <a:cxn ang="0">
                <a:pos x="14" y="16"/>
              </a:cxn>
              <a:cxn ang="0">
                <a:pos x="18" y="14"/>
              </a:cxn>
              <a:cxn ang="0">
                <a:pos x="20" y="14"/>
              </a:cxn>
              <a:cxn ang="0">
                <a:pos x="22" y="16"/>
              </a:cxn>
              <a:cxn ang="0">
                <a:pos x="22" y="14"/>
              </a:cxn>
              <a:cxn ang="0">
                <a:pos x="26" y="8"/>
              </a:cxn>
              <a:cxn ang="0">
                <a:pos x="22" y="0"/>
              </a:cxn>
              <a:cxn ang="0">
                <a:pos x="20" y="0"/>
              </a:cxn>
              <a:cxn ang="0">
                <a:pos x="18" y="4"/>
              </a:cxn>
              <a:cxn ang="0">
                <a:pos x="14" y="4"/>
              </a:cxn>
              <a:cxn ang="0">
                <a:pos x="10" y="4"/>
              </a:cxn>
              <a:cxn ang="0">
                <a:pos x="10" y="8"/>
              </a:cxn>
              <a:cxn ang="0">
                <a:pos x="4" y="16"/>
              </a:cxn>
              <a:cxn ang="0">
                <a:pos x="4" y="20"/>
              </a:cxn>
              <a:cxn ang="0">
                <a:pos x="4" y="26"/>
              </a:cxn>
              <a:cxn ang="0">
                <a:pos x="2" y="26"/>
              </a:cxn>
              <a:cxn ang="0">
                <a:pos x="4" y="30"/>
              </a:cxn>
              <a:cxn ang="0">
                <a:pos x="0" y="33"/>
              </a:cxn>
              <a:cxn ang="0">
                <a:pos x="2" y="43"/>
              </a:cxn>
              <a:cxn ang="0">
                <a:pos x="4" y="75"/>
              </a:cxn>
            </a:cxnLst>
            <a:rect l="0" t="0" r="r" b="b"/>
            <a:pathLst>
              <a:path w="26" h="75">
                <a:moveTo>
                  <a:pt x="4" y="75"/>
                </a:moveTo>
                <a:lnTo>
                  <a:pt x="4" y="75"/>
                </a:lnTo>
                <a:lnTo>
                  <a:pt x="12" y="67"/>
                </a:lnTo>
                <a:lnTo>
                  <a:pt x="18" y="61"/>
                </a:lnTo>
                <a:lnTo>
                  <a:pt x="18" y="55"/>
                </a:lnTo>
                <a:lnTo>
                  <a:pt x="18" y="47"/>
                </a:lnTo>
                <a:lnTo>
                  <a:pt x="20" y="43"/>
                </a:lnTo>
                <a:lnTo>
                  <a:pt x="22" y="35"/>
                </a:lnTo>
                <a:lnTo>
                  <a:pt x="20" y="35"/>
                </a:lnTo>
                <a:lnTo>
                  <a:pt x="18" y="35"/>
                </a:lnTo>
                <a:lnTo>
                  <a:pt x="14" y="35"/>
                </a:lnTo>
                <a:lnTo>
                  <a:pt x="14" y="26"/>
                </a:lnTo>
                <a:lnTo>
                  <a:pt x="14" y="18"/>
                </a:lnTo>
                <a:lnTo>
                  <a:pt x="14" y="16"/>
                </a:lnTo>
                <a:lnTo>
                  <a:pt x="18" y="14"/>
                </a:lnTo>
                <a:lnTo>
                  <a:pt x="20" y="14"/>
                </a:lnTo>
                <a:lnTo>
                  <a:pt x="22" y="16"/>
                </a:lnTo>
                <a:lnTo>
                  <a:pt x="22" y="14"/>
                </a:lnTo>
                <a:lnTo>
                  <a:pt x="26" y="8"/>
                </a:lnTo>
                <a:lnTo>
                  <a:pt x="22" y="0"/>
                </a:lnTo>
                <a:lnTo>
                  <a:pt x="20" y="0"/>
                </a:lnTo>
                <a:lnTo>
                  <a:pt x="18" y="4"/>
                </a:lnTo>
                <a:lnTo>
                  <a:pt x="14" y="4"/>
                </a:lnTo>
                <a:lnTo>
                  <a:pt x="10" y="4"/>
                </a:lnTo>
                <a:lnTo>
                  <a:pt x="10" y="8"/>
                </a:lnTo>
                <a:lnTo>
                  <a:pt x="4" y="16"/>
                </a:lnTo>
                <a:lnTo>
                  <a:pt x="4" y="20"/>
                </a:lnTo>
                <a:lnTo>
                  <a:pt x="4" y="26"/>
                </a:lnTo>
                <a:lnTo>
                  <a:pt x="2" y="26"/>
                </a:lnTo>
                <a:lnTo>
                  <a:pt x="4" y="30"/>
                </a:lnTo>
                <a:lnTo>
                  <a:pt x="0" y="33"/>
                </a:lnTo>
                <a:lnTo>
                  <a:pt x="2" y="43"/>
                </a:lnTo>
                <a:lnTo>
                  <a:pt x="4" y="75"/>
                </a:lnTo>
                <a:close/>
              </a:path>
            </a:pathLst>
          </a:custGeom>
          <a:solidFill>
            <a:schemeClr val="tx1">
              <a:lumMod val="60000"/>
              <a:lumOff val="40000"/>
            </a:schemeClr>
          </a:solidFill>
          <a:ln w="9525">
            <a:noFill/>
            <a:round/>
            <a:headEnd/>
            <a:tailEnd/>
          </a:ln>
        </p:spPr>
        <p:txBody>
          <a:bodyPr/>
          <a:lstStyle/>
          <a:p>
            <a:pPr defTabSz="914054">
              <a:defRPr/>
            </a:pPr>
            <a:endParaRPr lang="en-GB" dirty="0">
              <a:solidFill>
                <a:prstClr val="black"/>
              </a:solidFill>
            </a:endParaRPr>
          </a:p>
        </p:txBody>
      </p:sp>
      <p:sp>
        <p:nvSpPr>
          <p:cNvPr id="67" name="Freeform 193">
            <a:extLst>
              <a:ext uri="{FF2B5EF4-FFF2-40B4-BE49-F238E27FC236}">
                <a16:creationId xmlns:a16="http://schemas.microsoft.com/office/drawing/2014/main" id="{4D4924A6-E28E-C543-B138-8D5ADCE082BC}"/>
              </a:ext>
            </a:extLst>
          </p:cNvPr>
          <p:cNvSpPr>
            <a:spLocks/>
          </p:cNvSpPr>
          <p:nvPr/>
        </p:nvSpPr>
        <p:spPr bwMode="gray">
          <a:xfrm>
            <a:off x="6788794" y="3875946"/>
            <a:ext cx="41823" cy="115235"/>
          </a:xfrm>
          <a:custGeom>
            <a:avLst/>
            <a:gdLst/>
            <a:ahLst/>
            <a:cxnLst>
              <a:cxn ang="0">
                <a:pos x="4" y="75"/>
              </a:cxn>
              <a:cxn ang="0">
                <a:pos x="4" y="75"/>
              </a:cxn>
              <a:cxn ang="0">
                <a:pos x="12" y="67"/>
              </a:cxn>
              <a:cxn ang="0">
                <a:pos x="18" y="61"/>
              </a:cxn>
              <a:cxn ang="0">
                <a:pos x="18" y="55"/>
              </a:cxn>
              <a:cxn ang="0">
                <a:pos x="18" y="47"/>
              </a:cxn>
              <a:cxn ang="0">
                <a:pos x="20" y="43"/>
              </a:cxn>
              <a:cxn ang="0">
                <a:pos x="22" y="35"/>
              </a:cxn>
              <a:cxn ang="0">
                <a:pos x="20" y="35"/>
              </a:cxn>
              <a:cxn ang="0">
                <a:pos x="18" y="35"/>
              </a:cxn>
              <a:cxn ang="0">
                <a:pos x="14" y="35"/>
              </a:cxn>
              <a:cxn ang="0">
                <a:pos x="14" y="26"/>
              </a:cxn>
              <a:cxn ang="0">
                <a:pos x="14" y="18"/>
              </a:cxn>
              <a:cxn ang="0">
                <a:pos x="14" y="16"/>
              </a:cxn>
              <a:cxn ang="0">
                <a:pos x="18" y="14"/>
              </a:cxn>
              <a:cxn ang="0">
                <a:pos x="20" y="14"/>
              </a:cxn>
              <a:cxn ang="0">
                <a:pos x="22" y="16"/>
              </a:cxn>
              <a:cxn ang="0">
                <a:pos x="22" y="14"/>
              </a:cxn>
              <a:cxn ang="0">
                <a:pos x="26" y="8"/>
              </a:cxn>
              <a:cxn ang="0">
                <a:pos x="22" y="0"/>
              </a:cxn>
              <a:cxn ang="0">
                <a:pos x="20" y="0"/>
              </a:cxn>
              <a:cxn ang="0">
                <a:pos x="18" y="4"/>
              </a:cxn>
              <a:cxn ang="0">
                <a:pos x="14" y="4"/>
              </a:cxn>
              <a:cxn ang="0">
                <a:pos x="10" y="4"/>
              </a:cxn>
              <a:cxn ang="0">
                <a:pos x="10" y="8"/>
              </a:cxn>
              <a:cxn ang="0">
                <a:pos x="4" y="16"/>
              </a:cxn>
              <a:cxn ang="0">
                <a:pos x="4" y="20"/>
              </a:cxn>
              <a:cxn ang="0">
                <a:pos x="4" y="26"/>
              </a:cxn>
              <a:cxn ang="0">
                <a:pos x="2" y="26"/>
              </a:cxn>
              <a:cxn ang="0">
                <a:pos x="4" y="30"/>
              </a:cxn>
              <a:cxn ang="0">
                <a:pos x="0" y="33"/>
              </a:cxn>
              <a:cxn ang="0">
                <a:pos x="2" y="43"/>
              </a:cxn>
              <a:cxn ang="0">
                <a:pos x="4" y="75"/>
              </a:cxn>
            </a:cxnLst>
            <a:rect l="0" t="0" r="r" b="b"/>
            <a:pathLst>
              <a:path w="26" h="75">
                <a:moveTo>
                  <a:pt x="4" y="75"/>
                </a:moveTo>
                <a:lnTo>
                  <a:pt x="4" y="75"/>
                </a:lnTo>
                <a:lnTo>
                  <a:pt x="12" y="67"/>
                </a:lnTo>
                <a:lnTo>
                  <a:pt x="18" y="61"/>
                </a:lnTo>
                <a:lnTo>
                  <a:pt x="18" y="55"/>
                </a:lnTo>
                <a:lnTo>
                  <a:pt x="18" y="47"/>
                </a:lnTo>
                <a:lnTo>
                  <a:pt x="20" y="43"/>
                </a:lnTo>
                <a:lnTo>
                  <a:pt x="22" y="35"/>
                </a:lnTo>
                <a:lnTo>
                  <a:pt x="20" y="35"/>
                </a:lnTo>
                <a:lnTo>
                  <a:pt x="18" y="35"/>
                </a:lnTo>
                <a:lnTo>
                  <a:pt x="14" y="35"/>
                </a:lnTo>
                <a:lnTo>
                  <a:pt x="14" y="26"/>
                </a:lnTo>
                <a:lnTo>
                  <a:pt x="14" y="18"/>
                </a:lnTo>
                <a:lnTo>
                  <a:pt x="14" y="16"/>
                </a:lnTo>
                <a:lnTo>
                  <a:pt x="18" y="14"/>
                </a:lnTo>
                <a:lnTo>
                  <a:pt x="20" y="14"/>
                </a:lnTo>
                <a:lnTo>
                  <a:pt x="22" y="16"/>
                </a:lnTo>
                <a:lnTo>
                  <a:pt x="22" y="14"/>
                </a:lnTo>
                <a:lnTo>
                  <a:pt x="26" y="8"/>
                </a:lnTo>
                <a:lnTo>
                  <a:pt x="22" y="0"/>
                </a:lnTo>
                <a:lnTo>
                  <a:pt x="20" y="0"/>
                </a:lnTo>
                <a:lnTo>
                  <a:pt x="18" y="4"/>
                </a:lnTo>
                <a:lnTo>
                  <a:pt x="14" y="4"/>
                </a:lnTo>
                <a:lnTo>
                  <a:pt x="10" y="4"/>
                </a:lnTo>
                <a:lnTo>
                  <a:pt x="10" y="8"/>
                </a:lnTo>
                <a:lnTo>
                  <a:pt x="4" y="16"/>
                </a:lnTo>
                <a:lnTo>
                  <a:pt x="4" y="20"/>
                </a:lnTo>
                <a:lnTo>
                  <a:pt x="4" y="26"/>
                </a:lnTo>
                <a:lnTo>
                  <a:pt x="2" y="26"/>
                </a:lnTo>
                <a:lnTo>
                  <a:pt x="4" y="30"/>
                </a:lnTo>
                <a:lnTo>
                  <a:pt x="0" y="33"/>
                </a:lnTo>
                <a:lnTo>
                  <a:pt x="2" y="43"/>
                </a:lnTo>
                <a:lnTo>
                  <a:pt x="4" y="75"/>
                </a:lnTo>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68" name="Freeform 194">
            <a:extLst>
              <a:ext uri="{FF2B5EF4-FFF2-40B4-BE49-F238E27FC236}">
                <a16:creationId xmlns:a16="http://schemas.microsoft.com/office/drawing/2014/main" id="{DB300BC2-A489-D84D-AB77-F76478B268E3}"/>
              </a:ext>
            </a:extLst>
          </p:cNvPr>
          <p:cNvSpPr>
            <a:spLocks noEditPoints="1"/>
          </p:cNvSpPr>
          <p:nvPr/>
        </p:nvSpPr>
        <p:spPr bwMode="gray">
          <a:xfrm>
            <a:off x="5582357" y="3040113"/>
            <a:ext cx="107776" cy="158256"/>
          </a:xfrm>
          <a:custGeom>
            <a:avLst/>
            <a:gdLst/>
            <a:ahLst/>
            <a:cxnLst>
              <a:cxn ang="0">
                <a:pos x="57" y="8"/>
              </a:cxn>
              <a:cxn ang="0">
                <a:pos x="53" y="2"/>
              </a:cxn>
              <a:cxn ang="0">
                <a:pos x="51" y="4"/>
              </a:cxn>
              <a:cxn ang="0">
                <a:pos x="47" y="8"/>
              </a:cxn>
              <a:cxn ang="0">
                <a:pos x="41" y="4"/>
              </a:cxn>
              <a:cxn ang="0">
                <a:pos x="37" y="12"/>
              </a:cxn>
              <a:cxn ang="0">
                <a:pos x="37" y="14"/>
              </a:cxn>
              <a:cxn ang="0">
                <a:pos x="33" y="20"/>
              </a:cxn>
              <a:cxn ang="0">
                <a:pos x="29" y="24"/>
              </a:cxn>
              <a:cxn ang="0">
                <a:pos x="27" y="30"/>
              </a:cxn>
              <a:cxn ang="0">
                <a:pos x="18" y="30"/>
              </a:cxn>
              <a:cxn ang="0">
                <a:pos x="12" y="24"/>
              </a:cxn>
              <a:cxn ang="0">
                <a:pos x="10" y="32"/>
              </a:cxn>
              <a:cxn ang="0">
                <a:pos x="14" y="40"/>
              </a:cxn>
              <a:cxn ang="0">
                <a:pos x="10" y="42"/>
              </a:cxn>
              <a:cxn ang="0">
                <a:pos x="6" y="45"/>
              </a:cxn>
              <a:cxn ang="0">
                <a:pos x="2" y="53"/>
              </a:cxn>
              <a:cxn ang="0">
                <a:pos x="22" y="55"/>
              </a:cxn>
              <a:cxn ang="0">
                <a:pos x="22" y="53"/>
              </a:cxn>
              <a:cxn ang="0">
                <a:pos x="18" y="61"/>
              </a:cxn>
              <a:cxn ang="0">
                <a:pos x="14" y="69"/>
              </a:cxn>
              <a:cxn ang="0">
                <a:pos x="10" y="73"/>
              </a:cxn>
              <a:cxn ang="0">
                <a:pos x="6" y="79"/>
              </a:cxn>
              <a:cxn ang="0">
                <a:pos x="4" y="83"/>
              </a:cxn>
              <a:cxn ang="0">
                <a:pos x="0" y="89"/>
              </a:cxn>
              <a:cxn ang="0">
                <a:pos x="2" y="93"/>
              </a:cxn>
              <a:cxn ang="0">
                <a:pos x="4" y="95"/>
              </a:cxn>
              <a:cxn ang="0">
                <a:pos x="10" y="99"/>
              </a:cxn>
              <a:cxn ang="0">
                <a:pos x="6" y="103"/>
              </a:cxn>
              <a:cxn ang="0">
                <a:pos x="20" y="95"/>
              </a:cxn>
              <a:cxn ang="0">
                <a:pos x="24" y="103"/>
              </a:cxn>
              <a:cxn ang="0">
                <a:pos x="31" y="99"/>
              </a:cxn>
              <a:cxn ang="0">
                <a:pos x="33" y="93"/>
              </a:cxn>
              <a:cxn ang="0">
                <a:pos x="39" y="91"/>
              </a:cxn>
              <a:cxn ang="0">
                <a:pos x="43" y="89"/>
              </a:cxn>
              <a:cxn ang="0">
                <a:pos x="47" y="83"/>
              </a:cxn>
              <a:cxn ang="0">
                <a:pos x="53" y="81"/>
              </a:cxn>
              <a:cxn ang="0">
                <a:pos x="57" y="79"/>
              </a:cxn>
              <a:cxn ang="0">
                <a:pos x="59" y="79"/>
              </a:cxn>
              <a:cxn ang="0">
                <a:pos x="59" y="73"/>
              </a:cxn>
              <a:cxn ang="0">
                <a:pos x="65" y="59"/>
              </a:cxn>
              <a:cxn ang="0">
                <a:pos x="61" y="53"/>
              </a:cxn>
              <a:cxn ang="0">
                <a:pos x="61" y="44"/>
              </a:cxn>
              <a:cxn ang="0">
                <a:pos x="61" y="36"/>
              </a:cxn>
              <a:cxn ang="0">
                <a:pos x="65" y="34"/>
              </a:cxn>
              <a:cxn ang="0">
                <a:pos x="53" y="32"/>
              </a:cxn>
              <a:cxn ang="0">
                <a:pos x="47" y="34"/>
              </a:cxn>
              <a:cxn ang="0">
                <a:pos x="47" y="30"/>
              </a:cxn>
              <a:cxn ang="0">
                <a:pos x="41" y="28"/>
              </a:cxn>
              <a:cxn ang="0">
                <a:pos x="41" y="22"/>
              </a:cxn>
              <a:cxn ang="0">
                <a:pos x="47" y="20"/>
              </a:cxn>
              <a:cxn ang="0">
                <a:pos x="49" y="12"/>
              </a:cxn>
              <a:cxn ang="0">
                <a:pos x="57" y="8"/>
              </a:cxn>
              <a:cxn ang="0">
                <a:pos x="22" y="69"/>
              </a:cxn>
              <a:cxn ang="0">
                <a:pos x="22" y="71"/>
              </a:cxn>
              <a:cxn ang="0">
                <a:pos x="18" y="73"/>
              </a:cxn>
              <a:cxn ang="0">
                <a:pos x="22" y="69"/>
              </a:cxn>
            </a:cxnLst>
            <a:rect l="0" t="0" r="r" b="b"/>
            <a:pathLst>
              <a:path w="67" h="103">
                <a:moveTo>
                  <a:pt x="57" y="8"/>
                </a:moveTo>
                <a:lnTo>
                  <a:pt x="57" y="8"/>
                </a:lnTo>
                <a:lnTo>
                  <a:pt x="57" y="4"/>
                </a:lnTo>
                <a:lnTo>
                  <a:pt x="53" y="2"/>
                </a:lnTo>
                <a:lnTo>
                  <a:pt x="51" y="0"/>
                </a:lnTo>
                <a:lnTo>
                  <a:pt x="51" y="4"/>
                </a:lnTo>
                <a:lnTo>
                  <a:pt x="49" y="8"/>
                </a:lnTo>
                <a:lnTo>
                  <a:pt x="47" y="8"/>
                </a:lnTo>
                <a:lnTo>
                  <a:pt x="47" y="4"/>
                </a:lnTo>
                <a:lnTo>
                  <a:pt x="41" y="4"/>
                </a:lnTo>
                <a:lnTo>
                  <a:pt x="37" y="4"/>
                </a:lnTo>
                <a:lnTo>
                  <a:pt x="37" y="12"/>
                </a:lnTo>
                <a:lnTo>
                  <a:pt x="31" y="12"/>
                </a:lnTo>
                <a:lnTo>
                  <a:pt x="37" y="14"/>
                </a:lnTo>
                <a:lnTo>
                  <a:pt x="37" y="20"/>
                </a:lnTo>
                <a:lnTo>
                  <a:pt x="33" y="20"/>
                </a:lnTo>
                <a:lnTo>
                  <a:pt x="29" y="22"/>
                </a:lnTo>
                <a:lnTo>
                  <a:pt x="29" y="24"/>
                </a:lnTo>
                <a:lnTo>
                  <a:pt x="29" y="30"/>
                </a:lnTo>
                <a:lnTo>
                  <a:pt x="27" y="30"/>
                </a:lnTo>
                <a:lnTo>
                  <a:pt x="20" y="28"/>
                </a:lnTo>
                <a:lnTo>
                  <a:pt x="18" y="30"/>
                </a:lnTo>
                <a:lnTo>
                  <a:pt x="14" y="30"/>
                </a:lnTo>
                <a:lnTo>
                  <a:pt x="12" y="24"/>
                </a:lnTo>
                <a:lnTo>
                  <a:pt x="10" y="24"/>
                </a:lnTo>
                <a:lnTo>
                  <a:pt x="10" y="32"/>
                </a:lnTo>
                <a:lnTo>
                  <a:pt x="18" y="36"/>
                </a:lnTo>
                <a:lnTo>
                  <a:pt x="14" y="40"/>
                </a:lnTo>
                <a:lnTo>
                  <a:pt x="14" y="42"/>
                </a:lnTo>
                <a:lnTo>
                  <a:pt x="10" y="42"/>
                </a:lnTo>
                <a:lnTo>
                  <a:pt x="4" y="42"/>
                </a:lnTo>
                <a:lnTo>
                  <a:pt x="6" y="45"/>
                </a:lnTo>
                <a:lnTo>
                  <a:pt x="2" y="45"/>
                </a:lnTo>
                <a:lnTo>
                  <a:pt x="2" y="53"/>
                </a:lnTo>
                <a:lnTo>
                  <a:pt x="12" y="53"/>
                </a:lnTo>
                <a:lnTo>
                  <a:pt x="22" y="55"/>
                </a:lnTo>
                <a:lnTo>
                  <a:pt x="22" y="51"/>
                </a:lnTo>
                <a:lnTo>
                  <a:pt x="22" y="53"/>
                </a:lnTo>
                <a:lnTo>
                  <a:pt x="22" y="55"/>
                </a:lnTo>
                <a:lnTo>
                  <a:pt x="18" y="61"/>
                </a:lnTo>
                <a:lnTo>
                  <a:pt x="18" y="65"/>
                </a:lnTo>
                <a:lnTo>
                  <a:pt x="14" y="69"/>
                </a:lnTo>
                <a:lnTo>
                  <a:pt x="10" y="71"/>
                </a:lnTo>
                <a:lnTo>
                  <a:pt x="10" y="73"/>
                </a:lnTo>
                <a:lnTo>
                  <a:pt x="14" y="75"/>
                </a:lnTo>
                <a:lnTo>
                  <a:pt x="6" y="79"/>
                </a:lnTo>
                <a:lnTo>
                  <a:pt x="10" y="83"/>
                </a:lnTo>
                <a:lnTo>
                  <a:pt x="4" y="83"/>
                </a:lnTo>
                <a:lnTo>
                  <a:pt x="0" y="83"/>
                </a:lnTo>
                <a:lnTo>
                  <a:pt x="0" y="89"/>
                </a:lnTo>
                <a:lnTo>
                  <a:pt x="4" y="89"/>
                </a:lnTo>
                <a:lnTo>
                  <a:pt x="2" y="93"/>
                </a:lnTo>
                <a:lnTo>
                  <a:pt x="0" y="99"/>
                </a:lnTo>
                <a:lnTo>
                  <a:pt x="4" y="95"/>
                </a:lnTo>
                <a:lnTo>
                  <a:pt x="12" y="95"/>
                </a:lnTo>
                <a:lnTo>
                  <a:pt x="10" y="99"/>
                </a:lnTo>
                <a:lnTo>
                  <a:pt x="6" y="101"/>
                </a:lnTo>
                <a:lnTo>
                  <a:pt x="6" y="103"/>
                </a:lnTo>
                <a:lnTo>
                  <a:pt x="10" y="103"/>
                </a:lnTo>
                <a:lnTo>
                  <a:pt x="20" y="95"/>
                </a:lnTo>
                <a:lnTo>
                  <a:pt x="20" y="101"/>
                </a:lnTo>
                <a:lnTo>
                  <a:pt x="24" y="103"/>
                </a:lnTo>
                <a:lnTo>
                  <a:pt x="29" y="99"/>
                </a:lnTo>
                <a:lnTo>
                  <a:pt x="31" y="99"/>
                </a:lnTo>
                <a:lnTo>
                  <a:pt x="33" y="95"/>
                </a:lnTo>
                <a:lnTo>
                  <a:pt x="33" y="93"/>
                </a:lnTo>
                <a:lnTo>
                  <a:pt x="33" y="91"/>
                </a:lnTo>
                <a:lnTo>
                  <a:pt x="39" y="91"/>
                </a:lnTo>
                <a:lnTo>
                  <a:pt x="41" y="93"/>
                </a:lnTo>
                <a:lnTo>
                  <a:pt x="43" y="89"/>
                </a:lnTo>
                <a:lnTo>
                  <a:pt x="47" y="89"/>
                </a:lnTo>
                <a:lnTo>
                  <a:pt x="47" y="83"/>
                </a:lnTo>
                <a:lnTo>
                  <a:pt x="53" y="83"/>
                </a:lnTo>
                <a:lnTo>
                  <a:pt x="53" y="81"/>
                </a:lnTo>
                <a:lnTo>
                  <a:pt x="53" y="79"/>
                </a:lnTo>
                <a:lnTo>
                  <a:pt x="57" y="79"/>
                </a:lnTo>
                <a:lnTo>
                  <a:pt x="61" y="81"/>
                </a:lnTo>
                <a:lnTo>
                  <a:pt x="59" y="79"/>
                </a:lnTo>
                <a:lnTo>
                  <a:pt x="59" y="75"/>
                </a:lnTo>
                <a:lnTo>
                  <a:pt x="59" y="73"/>
                </a:lnTo>
                <a:lnTo>
                  <a:pt x="65" y="73"/>
                </a:lnTo>
                <a:lnTo>
                  <a:pt x="65" y="59"/>
                </a:lnTo>
                <a:lnTo>
                  <a:pt x="61" y="59"/>
                </a:lnTo>
                <a:lnTo>
                  <a:pt x="61" y="53"/>
                </a:lnTo>
                <a:lnTo>
                  <a:pt x="59" y="53"/>
                </a:lnTo>
                <a:lnTo>
                  <a:pt x="61" y="44"/>
                </a:lnTo>
                <a:lnTo>
                  <a:pt x="61" y="42"/>
                </a:lnTo>
                <a:lnTo>
                  <a:pt x="61" y="36"/>
                </a:lnTo>
                <a:lnTo>
                  <a:pt x="67" y="34"/>
                </a:lnTo>
                <a:lnTo>
                  <a:pt x="65" y="34"/>
                </a:lnTo>
                <a:lnTo>
                  <a:pt x="59" y="34"/>
                </a:lnTo>
                <a:lnTo>
                  <a:pt x="53" y="32"/>
                </a:lnTo>
                <a:lnTo>
                  <a:pt x="49" y="34"/>
                </a:lnTo>
                <a:lnTo>
                  <a:pt x="47" y="34"/>
                </a:lnTo>
                <a:lnTo>
                  <a:pt x="47" y="32"/>
                </a:lnTo>
                <a:lnTo>
                  <a:pt x="47" y="30"/>
                </a:lnTo>
                <a:lnTo>
                  <a:pt x="43" y="28"/>
                </a:lnTo>
                <a:lnTo>
                  <a:pt x="41" y="28"/>
                </a:lnTo>
                <a:lnTo>
                  <a:pt x="41" y="24"/>
                </a:lnTo>
                <a:lnTo>
                  <a:pt x="41" y="22"/>
                </a:lnTo>
                <a:lnTo>
                  <a:pt x="43" y="22"/>
                </a:lnTo>
                <a:lnTo>
                  <a:pt x="47" y="20"/>
                </a:lnTo>
                <a:lnTo>
                  <a:pt x="47" y="16"/>
                </a:lnTo>
                <a:lnTo>
                  <a:pt x="49" y="12"/>
                </a:lnTo>
                <a:lnTo>
                  <a:pt x="51" y="10"/>
                </a:lnTo>
                <a:lnTo>
                  <a:pt x="57" y="8"/>
                </a:lnTo>
                <a:lnTo>
                  <a:pt x="57" y="8"/>
                </a:lnTo>
                <a:close/>
                <a:moveTo>
                  <a:pt x="22" y="69"/>
                </a:moveTo>
                <a:lnTo>
                  <a:pt x="22" y="69"/>
                </a:lnTo>
                <a:lnTo>
                  <a:pt x="22" y="71"/>
                </a:lnTo>
                <a:lnTo>
                  <a:pt x="20" y="73"/>
                </a:lnTo>
                <a:lnTo>
                  <a:pt x="18" y="73"/>
                </a:lnTo>
                <a:lnTo>
                  <a:pt x="22" y="69"/>
                </a:lnTo>
                <a:lnTo>
                  <a:pt x="22" y="69"/>
                </a:lnTo>
                <a:close/>
              </a:path>
            </a:pathLst>
          </a:custGeom>
          <a:solidFill>
            <a:schemeClr val="bg1">
              <a:lumMod val="85000"/>
            </a:schemeClr>
          </a:solidFill>
          <a:ln w="2" cap="flat">
            <a:solidFill>
              <a:schemeClr val="bg1">
                <a:lumMod val="85000"/>
              </a:schemeClr>
            </a:solidFill>
            <a:prstDash val="solid"/>
            <a:miter lim="800000"/>
            <a:headEnd/>
            <a:tailEnd/>
          </a:ln>
        </p:spPr>
        <p:txBody>
          <a:bodyPr/>
          <a:lstStyle/>
          <a:p>
            <a:pPr defTabSz="914054">
              <a:defRPr/>
            </a:pPr>
            <a:endParaRPr lang="en-GB" dirty="0">
              <a:solidFill>
                <a:prstClr val="black"/>
              </a:solidFill>
            </a:endParaRPr>
          </a:p>
        </p:txBody>
      </p:sp>
      <p:sp>
        <p:nvSpPr>
          <p:cNvPr id="69" name="Freeform 195">
            <a:extLst>
              <a:ext uri="{FF2B5EF4-FFF2-40B4-BE49-F238E27FC236}">
                <a16:creationId xmlns:a16="http://schemas.microsoft.com/office/drawing/2014/main" id="{CE22FF46-156F-FE4D-ABCB-79FE3749BDCD}"/>
              </a:ext>
            </a:extLst>
          </p:cNvPr>
          <p:cNvSpPr>
            <a:spLocks/>
          </p:cNvSpPr>
          <p:nvPr/>
        </p:nvSpPr>
        <p:spPr bwMode="gray">
          <a:xfrm>
            <a:off x="5611312" y="3146130"/>
            <a:ext cx="6433" cy="6145"/>
          </a:xfrm>
          <a:custGeom>
            <a:avLst/>
            <a:gdLst/>
            <a:ahLst/>
            <a:cxnLst>
              <a:cxn ang="0">
                <a:pos x="4" y="0"/>
              </a:cxn>
              <a:cxn ang="0">
                <a:pos x="4" y="0"/>
              </a:cxn>
              <a:cxn ang="0">
                <a:pos x="4" y="2"/>
              </a:cxn>
              <a:cxn ang="0">
                <a:pos x="2" y="4"/>
              </a:cxn>
              <a:cxn ang="0">
                <a:pos x="0" y="4"/>
              </a:cxn>
              <a:cxn ang="0">
                <a:pos x="4" y="0"/>
              </a:cxn>
            </a:cxnLst>
            <a:rect l="0" t="0" r="r" b="b"/>
            <a:pathLst>
              <a:path w="4" h="4">
                <a:moveTo>
                  <a:pt x="4" y="0"/>
                </a:moveTo>
                <a:lnTo>
                  <a:pt x="4" y="0"/>
                </a:lnTo>
                <a:lnTo>
                  <a:pt x="4" y="2"/>
                </a:lnTo>
                <a:lnTo>
                  <a:pt x="2" y="4"/>
                </a:lnTo>
                <a:lnTo>
                  <a:pt x="0" y="4"/>
                </a:lnTo>
                <a:lnTo>
                  <a:pt x="4" y="0"/>
                </a:lnTo>
                <a:close/>
              </a:path>
            </a:pathLst>
          </a:custGeom>
          <a:solidFill>
            <a:schemeClr val="tx1">
              <a:lumMod val="60000"/>
              <a:lumOff val="40000"/>
            </a:schemeClr>
          </a:solidFill>
          <a:ln w="9525">
            <a:noFill/>
            <a:round/>
            <a:headEnd/>
            <a:tailEnd/>
          </a:ln>
        </p:spPr>
        <p:txBody>
          <a:bodyPr/>
          <a:lstStyle/>
          <a:p>
            <a:pPr defTabSz="914054">
              <a:defRPr/>
            </a:pPr>
            <a:endParaRPr lang="en-GB" dirty="0">
              <a:solidFill>
                <a:prstClr val="black"/>
              </a:solidFill>
            </a:endParaRPr>
          </a:p>
        </p:txBody>
      </p:sp>
      <p:sp>
        <p:nvSpPr>
          <p:cNvPr id="70" name="Freeform 196">
            <a:extLst>
              <a:ext uri="{FF2B5EF4-FFF2-40B4-BE49-F238E27FC236}">
                <a16:creationId xmlns:a16="http://schemas.microsoft.com/office/drawing/2014/main" id="{73EB54FD-8FC2-934C-972C-627F1139F948}"/>
              </a:ext>
            </a:extLst>
          </p:cNvPr>
          <p:cNvSpPr>
            <a:spLocks/>
          </p:cNvSpPr>
          <p:nvPr/>
        </p:nvSpPr>
        <p:spPr bwMode="gray">
          <a:xfrm>
            <a:off x="5611312" y="3146130"/>
            <a:ext cx="6433" cy="6145"/>
          </a:xfrm>
          <a:custGeom>
            <a:avLst/>
            <a:gdLst/>
            <a:ahLst/>
            <a:cxnLst>
              <a:cxn ang="0">
                <a:pos x="4" y="0"/>
              </a:cxn>
              <a:cxn ang="0">
                <a:pos x="4" y="0"/>
              </a:cxn>
              <a:cxn ang="0">
                <a:pos x="4" y="2"/>
              </a:cxn>
              <a:cxn ang="0">
                <a:pos x="2" y="4"/>
              </a:cxn>
              <a:cxn ang="0">
                <a:pos x="0" y="4"/>
              </a:cxn>
              <a:cxn ang="0">
                <a:pos x="4" y="0"/>
              </a:cxn>
            </a:cxnLst>
            <a:rect l="0" t="0" r="r" b="b"/>
            <a:pathLst>
              <a:path w="4" h="4">
                <a:moveTo>
                  <a:pt x="4" y="0"/>
                </a:moveTo>
                <a:lnTo>
                  <a:pt x="4" y="0"/>
                </a:lnTo>
                <a:lnTo>
                  <a:pt x="4" y="2"/>
                </a:lnTo>
                <a:lnTo>
                  <a:pt x="2" y="4"/>
                </a:lnTo>
                <a:lnTo>
                  <a:pt x="0" y="4"/>
                </a:lnTo>
                <a:lnTo>
                  <a:pt x="4" y="0"/>
                </a:lnTo>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71" name="Freeform 197">
            <a:extLst>
              <a:ext uri="{FF2B5EF4-FFF2-40B4-BE49-F238E27FC236}">
                <a16:creationId xmlns:a16="http://schemas.microsoft.com/office/drawing/2014/main" id="{B463BBFB-7F22-764E-B77E-A11F726C8203}"/>
              </a:ext>
            </a:extLst>
          </p:cNvPr>
          <p:cNvSpPr>
            <a:spLocks/>
          </p:cNvSpPr>
          <p:nvPr/>
        </p:nvSpPr>
        <p:spPr bwMode="gray">
          <a:xfrm>
            <a:off x="7042952" y="3630114"/>
            <a:ext cx="526007" cy="499349"/>
          </a:xfrm>
          <a:custGeom>
            <a:avLst/>
            <a:gdLst/>
            <a:ahLst/>
            <a:cxnLst>
              <a:cxn ang="0">
                <a:pos x="309" y="290"/>
              </a:cxn>
              <a:cxn ang="0">
                <a:pos x="319" y="272"/>
              </a:cxn>
              <a:cxn ang="0">
                <a:pos x="300" y="241"/>
              </a:cxn>
              <a:cxn ang="0">
                <a:pos x="309" y="193"/>
              </a:cxn>
              <a:cxn ang="0">
                <a:pos x="290" y="178"/>
              </a:cxn>
              <a:cxn ang="0">
                <a:pos x="280" y="144"/>
              </a:cxn>
              <a:cxn ang="0">
                <a:pos x="280" y="119"/>
              </a:cxn>
              <a:cxn ang="0">
                <a:pos x="298" y="101"/>
              </a:cxn>
              <a:cxn ang="0">
                <a:pos x="301" y="71"/>
              </a:cxn>
              <a:cxn ang="0">
                <a:pos x="280" y="56"/>
              </a:cxn>
              <a:cxn ang="0">
                <a:pos x="242" y="36"/>
              </a:cxn>
              <a:cxn ang="0">
                <a:pos x="197" y="36"/>
              </a:cxn>
              <a:cxn ang="0">
                <a:pos x="179" y="46"/>
              </a:cxn>
              <a:cxn ang="0">
                <a:pos x="162" y="67"/>
              </a:cxn>
              <a:cxn ang="0">
                <a:pos x="154" y="61"/>
              </a:cxn>
              <a:cxn ang="0">
                <a:pos x="120" y="67"/>
              </a:cxn>
              <a:cxn ang="0">
                <a:pos x="97" y="50"/>
              </a:cxn>
              <a:cxn ang="0">
                <a:pos x="85" y="50"/>
              </a:cxn>
              <a:cxn ang="0">
                <a:pos x="73" y="20"/>
              </a:cxn>
              <a:cxn ang="0">
                <a:pos x="67" y="10"/>
              </a:cxn>
              <a:cxn ang="0">
                <a:pos x="63" y="2"/>
              </a:cxn>
              <a:cxn ang="0">
                <a:pos x="47" y="16"/>
              </a:cxn>
              <a:cxn ang="0">
                <a:pos x="30" y="16"/>
              </a:cxn>
              <a:cxn ang="0">
                <a:pos x="20" y="2"/>
              </a:cxn>
              <a:cxn ang="0">
                <a:pos x="8" y="6"/>
              </a:cxn>
              <a:cxn ang="0">
                <a:pos x="4" y="20"/>
              </a:cxn>
              <a:cxn ang="0">
                <a:pos x="0" y="32"/>
              </a:cxn>
              <a:cxn ang="0">
                <a:pos x="10" y="52"/>
              </a:cxn>
              <a:cxn ang="0">
                <a:pos x="12" y="69"/>
              </a:cxn>
              <a:cxn ang="0">
                <a:pos x="14" y="75"/>
              </a:cxn>
              <a:cxn ang="0">
                <a:pos x="14" y="81"/>
              </a:cxn>
              <a:cxn ang="0">
                <a:pos x="22" y="89"/>
              </a:cxn>
              <a:cxn ang="0">
                <a:pos x="38" y="91"/>
              </a:cxn>
              <a:cxn ang="0">
                <a:pos x="39" y="97"/>
              </a:cxn>
              <a:cxn ang="0">
                <a:pos x="32" y="99"/>
              </a:cxn>
              <a:cxn ang="0">
                <a:pos x="30" y="109"/>
              </a:cxn>
              <a:cxn ang="0">
                <a:pos x="28" y="117"/>
              </a:cxn>
              <a:cxn ang="0">
                <a:pos x="32" y="130"/>
              </a:cxn>
              <a:cxn ang="0">
                <a:pos x="47" y="146"/>
              </a:cxn>
              <a:cxn ang="0">
                <a:pos x="53" y="158"/>
              </a:cxn>
              <a:cxn ang="0">
                <a:pos x="69" y="176"/>
              </a:cxn>
              <a:cxn ang="0">
                <a:pos x="77" y="195"/>
              </a:cxn>
              <a:cxn ang="0">
                <a:pos x="85" y="213"/>
              </a:cxn>
              <a:cxn ang="0">
                <a:pos x="110" y="233"/>
              </a:cxn>
              <a:cxn ang="0">
                <a:pos x="116" y="247"/>
              </a:cxn>
              <a:cxn ang="0">
                <a:pos x="126" y="260"/>
              </a:cxn>
              <a:cxn ang="0">
                <a:pos x="140" y="274"/>
              </a:cxn>
              <a:cxn ang="0">
                <a:pos x="160" y="294"/>
              </a:cxn>
              <a:cxn ang="0">
                <a:pos x="177" y="296"/>
              </a:cxn>
              <a:cxn ang="0">
                <a:pos x="215" y="286"/>
              </a:cxn>
              <a:cxn ang="0">
                <a:pos x="229" y="316"/>
              </a:cxn>
              <a:cxn ang="0">
                <a:pos x="264" y="322"/>
              </a:cxn>
              <a:cxn ang="0">
                <a:pos x="288" y="325"/>
              </a:cxn>
            </a:cxnLst>
            <a:rect l="0" t="0" r="r" b="b"/>
            <a:pathLst>
              <a:path w="327" h="325">
                <a:moveTo>
                  <a:pt x="288" y="325"/>
                </a:moveTo>
                <a:lnTo>
                  <a:pt x="290" y="306"/>
                </a:lnTo>
                <a:lnTo>
                  <a:pt x="300" y="292"/>
                </a:lnTo>
                <a:lnTo>
                  <a:pt x="309" y="290"/>
                </a:lnTo>
                <a:lnTo>
                  <a:pt x="319" y="286"/>
                </a:lnTo>
                <a:lnTo>
                  <a:pt x="327" y="282"/>
                </a:lnTo>
                <a:lnTo>
                  <a:pt x="327" y="274"/>
                </a:lnTo>
                <a:lnTo>
                  <a:pt x="319" y="272"/>
                </a:lnTo>
                <a:lnTo>
                  <a:pt x="319" y="262"/>
                </a:lnTo>
                <a:lnTo>
                  <a:pt x="313" y="255"/>
                </a:lnTo>
                <a:lnTo>
                  <a:pt x="307" y="253"/>
                </a:lnTo>
                <a:lnTo>
                  <a:pt x="300" y="241"/>
                </a:lnTo>
                <a:lnTo>
                  <a:pt x="298" y="235"/>
                </a:lnTo>
                <a:lnTo>
                  <a:pt x="300" y="231"/>
                </a:lnTo>
                <a:lnTo>
                  <a:pt x="292" y="213"/>
                </a:lnTo>
                <a:lnTo>
                  <a:pt x="309" y="193"/>
                </a:lnTo>
                <a:lnTo>
                  <a:pt x="309" y="188"/>
                </a:lnTo>
                <a:lnTo>
                  <a:pt x="307" y="184"/>
                </a:lnTo>
                <a:lnTo>
                  <a:pt x="292" y="180"/>
                </a:lnTo>
                <a:lnTo>
                  <a:pt x="290" y="178"/>
                </a:lnTo>
                <a:lnTo>
                  <a:pt x="290" y="168"/>
                </a:lnTo>
                <a:lnTo>
                  <a:pt x="288" y="158"/>
                </a:lnTo>
                <a:lnTo>
                  <a:pt x="280" y="150"/>
                </a:lnTo>
                <a:lnTo>
                  <a:pt x="280" y="144"/>
                </a:lnTo>
                <a:lnTo>
                  <a:pt x="284" y="138"/>
                </a:lnTo>
                <a:lnTo>
                  <a:pt x="280" y="136"/>
                </a:lnTo>
                <a:lnTo>
                  <a:pt x="280" y="130"/>
                </a:lnTo>
                <a:lnTo>
                  <a:pt x="280" y="119"/>
                </a:lnTo>
                <a:lnTo>
                  <a:pt x="284" y="111"/>
                </a:lnTo>
                <a:lnTo>
                  <a:pt x="288" y="109"/>
                </a:lnTo>
                <a:lnTo>
                  <a:pt x="294" y="109"/>
                </a:lnTo>
                <a:lnTo>
                  <a:pt x="298" y="101"/>
                </a:lnTo>
                <a:lnTo>
                  <a:pt x="300" y="95"/>
                </a:lnTo>
                <a:lnTo>
                  <a:pt x="301" y="87"/>
                </a:lnTo>
                <a:lnTo>
                  <a:pt x="301" y="79"/>
                </a:lnTo>
                <a:lnTo>
                  <a:pt x="301" y="71"/>
                </a:lnTo>
                <a:lnTo>
                  <a:pt x="292" y="69"/>
                </a:lnTo>
                <a:lnTo>
                  <a:pt x="288" y="61"/>
                </a:lnTo>
                <a:lnTo>
                  <a:pt x="284" y="57"/>
                </a:lnTo>
                <a:lnTo>
                  <a:pt x="280" y="56"/>
                </a:lnTo>
                <a:lnTo>
                  <a:pt x="270" y="48"/>
                </a:lnTo>
                <a:lnTo>
                  <a:pt x="260" y="42"/>
                </a:lnTo>
                <a:lnTo>
                  <a:pt x="246" y="38"/>
                </a:lnTo>
                <a:lnTo>
                  <a:pt x="242" y="36"/>
                </a:lnTo>
                <a:lnTo>
                  <a:pt x="233" y="36"/>
                </a:lnTo>
                <a:lnTo>
                  <a:pt x="213" y="30"/>
                </a:lnTo>
                <a:lnTo>
                  <a:pt x="205" y="32"/>
                </a:lnTo>
                <a:lnTo>
                  <a:pt x="197" y="36"/>
                </a:lnTo>
                <a:lnTo>
                  <a:pt x="187" y="36"/>
                </a:lnTo>
                <a:lnTo>
                  <a:pt x="181" y="38"/>
                </a:lnTo>
                <a:lnTo>
                  <a:pt x="179" y="42"/>
                </a:lnTo>
                <a:lnTo>
                  <a:pt x="179" y="46"/>
                </a:lnTo>
                <a:lnTo>
                  <a:pt x="175" y="52"/>
                </a:lnTo>
                <a:lnTo>
                  <a:pt x="164" y="52"/>
                </a:lnTo>
                <a:lnTo>
                  <a:pt x="164" y="65"/>
                </a:lnTo>
                <a:lnTo>
                  <a:pt x="162" y="67"/>
                </a:lnTo>
                <a:lnTo>
                  <a:pt x="158" y="67"/>
                </a:lnTo>
                <a:lnTo>
                  <a:pt x="154" y="65"/>
                </a:lnTo>
                <a:lnTo>
                  <a:pt x="158" y="65"/>
                </a:lnTo>
                <a:lnTo>
                  <a:pt x="154" y="61"/>
                </a:lnTo>
                <a:lnTo>
                  <a:pt x="150" y="61"/>
                </a:lnTo>
                <a:lnTo>
                  <a:pt x="140" y="67"/>
                </a:lnTo>
                <a:lnTo>
                  <a:pt x="132" y="71"/>
                </a:lnTo>
                <a:lnTo>
                  <a:pt x="120" y="67"/>
                </a:lnTo>
                <a:lnTo>
                  <a:pt x="106" y="59"/>
                </a:lnTo>
                <a:lnTo>
                  <a:pt x="103" y="52"/>
                </a:lnTo>
                <a:lnTo>
                  <a:pt x="97" y="52"/>
                </a:lnTo>
                <a:lnTo>
                  <a:pt x="97" y="50"/>
                </a:lnTo>
                <a:lnTo>
                  <a:pt x="93" y="52"/>
                </a:lnTo>
                <a:lnTo>
                  <a:pt x="89" y="52"/>
                </a:lnTo>
                <a:lnTo>
                  <a:pt x="87" y="56"/>
                </a:lnTo>
                <a:lnTo>
                  <a:pt x="85" y="50"/>
                </a:lnTo>
                <a:lnTo>
                  <a:pt x="83" y="48"/>
                </a:lnTo>
                <a:lnTo>
                  <a:pt x="79" y="38"/>
                </a:lnTo>
                <a:lnTo>
                  <a:pt x="77" y="26"/>
                </a:lnTo>
                <a:lnTo>
                  <a:pt x="73" y="20"/>
                </a:lnTo>
                <a:lnTo>
                  <a:pt x="69" y="18"/>
                </a:lnTo>
                <a:lnTo>
                  <a:pt x="67" y="16"/>
                </a:lnTo>
                <a:lnTo>
                  <a:pt x="67" y="12"/>
                </a:lnTo>
                <a:lnTo>
                  <a:pt x="67" y="10"/>
                </a:lnTo>
                <a:lnTo>
                  <a:pt x="69" y="8"/>
                </a:lnTo>
                <a:lnTo>
                  <a:pt x="69" y="6"/>
                </a:lnTo>
                <a:lnTo>
                  <a:pt x="65" y="0"/>
                </a:lnTo>
                <a:lnTo>
                  <a:pt x="63" y="2"/>
                </a:lnTo>
                <a:lnTo>
                  <a:pt x="59" y="2"/>
                </a:lnTo>
                <a:lnTo>
                  <a:pt x="55" y="8"/>
                </a:lnTo>
                <a:lnTo>
                  <a:pt x="53" y="12"/>
                </a:lnTo>
                <a:lnTo>
                  <a:pt x="47" y="16"/>
                </a:lnTo>
                <a:lnTo>
                  <a:pt x="41" y="18"/>
                </a:lnTo>
                <a:lnTo>
                  <a:pt x="36" y="20"/>
                </a:lnTo>
                <a:lnTo>
                  <a:pt x="32" y="18"/>
                </a:lnTo>
                <a:lnTo>
                  <a:pt x="30" y="16"/>
                </a:lnTo>
                <a:lnTo>
                  <a:pt x="28" y="12"/>
                </a:lnTo>
                <a:lnTo>
                  <a:pt x="22" y="8"/>
                </a:lnTo>
                <a:lnTo>
                  <a:pt x="20" y="6"/>
                </a:lnTo>
                <a:lnTo>
                  <a:pt x="20" y="2"/>
                </a:lnTo>
                <a:lnTo>
                  <a:pt x="18" y="2"/>
                </a:lnTo>
                <a:lnTo>
                  <a:pt x="14" y="8"/>
                </a:lnTo>
                <a:lnTo>
                  <a:pt x="10" y="6"/>
                </a:lnTo>
                <a:lnTo>
                  <a:pt x="8" y="6"/>
                </a:lnTo>
                <a:lnTo>
                  <a:pt x="4" y="10"/>
                </a:lnTo>
                <a:lnTo>
                  <a:pt x="2" y="12"/>
                </a:lnTo>
                <a:lnTo>
                  <a:pt x="4" y="18"/>
                </a:lnTo>
                <a:lnTo>
                  <a:pt x="4" y="20"/>
                </a:lnTo>
                <a:lnTo>
                  <a:pt x="4" y="22"/>
                </a:lnTo>
                <a:lnTo>
                  <a:pt x="4" y="28"/>
                </a:lnTo>
                <a:lnTo>
                  <a:pt x="2" y="30"/>
                </a:lnTo>
                <a:lnTo>
                  <a:pt x="0" y="32"/>
                </a:lnTo>
                <a:lnTo>
                  <a:pt x="2" y="38"/>
                </a:lnTo>
                <a:lnTo>
                  <a:pt x="8" y="42"/>
                </a:lnTo>
                <a:lnTo>
                  <a:pt x="8" y="48"/>
                </a:lnTo>
                <a:lnTo>
                  <a:pt x="10" y="52"/>
                </a:lnTo>
                <a:lnTo>
                  <a:pt x="10" y="57"/>
                </a:lnTo>
                <a:lnTo>
                  <a:pt x="10" y="59"/>
                </a:lnTo>
                <a:lnTo>
                  <a:pt x="12" y="67"/>
                </a:lnTo>
                <a:lnTo>
                  <a:pt x="12" y="69"/>
                </a:lnTo>
                <a:lnTo>
                  <a:pt x="12" y="71"/>
                </a:lnTo>
                <a:lnTo>
                  <a:pt x="10" y="75"/>
                </a:lnTo>
                <a:lnTo>
                  <a:pt x="12" y="75"/>
                </a:lnTo>
                <a:lnTo>
                  <a:pt x="14" y="75"/>
                </a:lnTo>
                <a:lnTo>
                  <a:pt x="14" y="77"/>
                </a:lnTo>
                <a:lnTo>
                  <a:pt x="12" y="79"/>
                </a:lnTo>
                <a:lnTo>
                  <a:pt x="14" y="79"/>
                </a:lnTo>
                <a:lnTo>
                  <a:pt x="14" y="81"/>
                </a:lnTo>
                <a:lnTo>
                  <a:pt x="18" y="85"/>
                </a:lnTo>
                <a:lnTo>
                  <a:pt x="18" y="87"/>
                </a:lnTo>
                <a:lnTo>
                  <a:pt x="22" y="87"/>
                </a:lnTo>
                <a:lnTo>
                  <a:pt x="22" y="89"/>
                </a:lnTo>
                <a:lnTo>
                  <a:pt x="26" y="89"/>
                </a:lnTo>
                <a:lnTo>
                  <a:pt x="28" y="89"/>
                </a:lnTo>
                <a:lnTo>
                  <a:pt x="32" y="91"/>
                </a:lnTo>
                <a:lnTo>
                  <a:pt x="38" y="91"/>
                </a:lnTo>
                <a:lnTo>
                  <a:pt x="39" y="91"/>
                </a:lnTo>
                <a:lnTo>
                  <a:pt x="41" y="91"/>
                </a:lnTo>
                <a:lnTo>
                  <a:pt x="41" y="95"/>
                </a:lnTo>
                <a:lnTo>
                  <a:pt x="39" y="97"/>
                </a:lnTo>
                <a:lnTo>
                  <a:pt x="38" y="97"/>
                </a:lnTo>
                <a:lnTo>
                  <a:pt x="36" y="97"/>
                </a:lnTo>
                <a:lnTo>
                  <a:pt x="32" y="97"/>
                </a:lnTo>
                <a:lnTo>
                  <a:pt x="32" y="99"/>
                </a:lnTo>
                <a:lnTo>
                  <a:pt x="36" y="105"/>
                </a:lnTo>
                <a:lnTo>
                  <a:pt x="36" y="109"/>
                </a:lnTo>
                <a:lnTo>
                  <a:pt x="32" y="109"/>
                </a:lnTo>
                <a:lnTo>
                  <a:pt x="30" y="109"/>
                </a:lnTo>
                <a:lnTo>
                  <a:pt x="28" y="109"/>
                </a:lnTo>
                <a:lnTo>
                  <a:pt x="28" y="111"/>
                </a:lnTo>
                <a:lnTo>
                  <a:pt x="30" y="115"/>
                </a:lnTo>
                <a:lnTo>
                  <a:pt x="28" y="117"/>
                </a:lnTo>
                <a:lnTo>
                  <a:pt x="26" y="119"/>
                </a:lnTo>
                <a:lnTo>
                  <a:pt x="28" y="124"/>
                </a:lnTo>
                <a:lnTo>
                  <a:pt x="30" y="126"/>
                </a:lnTo>
                <a:lnTo>
                  <a:pt x="32" y="130"/>
                </a:lnTo>
                <a:lnTo>
                  <a:pt x="36" y="134"/>
                </a:lnTo>
                <a:lnTo>
                  <a:pt x="36" y="138"/>
                </a:lnTo>
                <a:lnTo>
                  <a:pt x="39" y="140"/>
                </a:lnTo>
                <a:lnTo>
                  <a:pt x="47" y="146"/>
                </a:lnTo>
                <a:lnTo>
                  <a:pt x="53" y="154"/>
                </a:lnTo>
                <a:lnTo>
                  <a:pt x="53" y="156"/>
                </a:lnTo>
                <a:lnTo>
                  <a:pt x="49" y="158"/>
                </a:lnTo>
                <a:lnTo>
                  <a:pt x="53" y="158"/>
                </a:lnTo>
                <a:lnTo>
                  <a:pt x="57" y="158"/>
                </a:lnTo>
                <a:lnTo>
                  <a:pt x="59" y="160"/>
                </a:lnTo>
                <a:lnTo>
                  <a:pt x="67" y="170"/>
                </a:lnTo>
                <a:lnTo>
                  <a:pt x="69" y="176"/>
                </a:lnTo>
                <a:lnTo>
                  <a:pt x="69" y="180"/>
                </a:lnTo>
                <a:lnTo>
                  <a:pt x="69" y="188"/>
                </a:lnTo>
                <a:lnTo>
                  <a:pt x="73" y="195"/>
                </a:lnTo>
                <a:lnTo>
                  <a:pt x="77" y="195"/>
                </a:lnTo>
                <a:lnTo>
                  <a:pt x="77" y="203"/>
                </a:lnTo>
                <a:lnTo>
                  <a:pt x="79" y="205"/>
                </a:lnTo>
                <a:lnTo>
                  <a:pt x="83" y="207"/>
                </a:lnTo>
                <a:lnTo>
                  <a:pt x="85" y="213"/>
                </a:lnTo>
                <a:lnTo>
                  <a:pt x="95" y="215"/>
                </a:lnTo>
                <a:lnTo>
                  <a:pt x="103" y="213"/>
                </a:lnTo>
                <a:lnTo>
                  <a:pt x="110" y="227"/>
                </a:lnTo>
                <a:lnTo>
                  <a:pt x="110" y="233"/>
                </a:lnTo>
                <a:lnTo>
                  <a:pt x="110" y="235"/>
                </a:lnTo>
                <a:lnTo>
                  <a:pt x="114" y="237"/>
                </a:lnTo>
                <a:lnTo>
                  <a:pt x="114" y="243"/>
                </a:lnTo>
                <a:lnTo>
                  <a:pt x="116" y="247"/>
                </a:lnTo>
                <a:lnTo>
                  <a:pt x="120" y="251"/>
                </a:lnTo>
                <a:lnTo>
                  <a:pt x="120" y="255"/>
                </a:lnTo>
                <a:lnTo>
                  <a:pt x="124" y="256"/>
                </a:lnTo>
                <a:lnTo>
                  <a:pt x="126" y="260"/>
                </a:lnTo>
                <a:lnTo>
                  <a:pt x="126" y="262"/>
                </a:lnTo>
                <a:lnTo>
                  <a:pt x="126" y="266"/>
                </a:lnTo>
                <a:lnTo>
                  <a:pt x="134" y="274"/>
                </a:lnTo>
                <a:lnTo>
                  <a:pt x="140" y="274"/>
                </a:lnTo>
                <a:lnTo>
                  <a:pt x="140" y="280"/>
                </a:lnTo>
                <a:lnTo>
                  <a:pt x="150" y="290"/>
                </a:lnTo>
                <a:lnTo>
                  <a:pt x="154" y="290"/>
                </a:lnTo>
                <a:lnTo>
                  <a:pt x="160" y="294"/>
                </a:lnTo>
                <a:lnTo>
                  <a:pt x="164" y="294"/>
                </a:lnTo>
                <a:lnTo>
                  <a:pt x="170" y="296"/>
                </a:lnTo>
                <a:lnTo>
                  <a:pt x="175" y="300"/>
                </a:lnTo>
                <a:lnTo>
                  <a:pt x="177" y="296"/>
                </a:lnTo>
                <a:lnTo>
                  <a:pt x="179" y="294"/>
                </a:lnTo>
                <a:lnTo>
                  <a:pt x="195" y="290"/>
                </a:lnTo>
                <a:lnTo>
                  <a:pt x="207" y="282"/>
                </a:lnTo>
                <a:lnTo>
                  <a:pt x="215" y="286"/>
                </a:lnTo>
                <a:lnTo>
                  <a:pt x="219" y="294"/>
                </a:lnTo>
                <a:lnTo>
                  <a:pt x="223" y="306"/>
                </a:lnTo>
                <a:lnTo>
                  <a:pt x="225" y="312"/>
                </a:lnTo>
                <a:lnTo>
                  <a:pt x="229" y="316"/>
                </a:lnTo>
                <a:lnTo>
                  <a:pt x="240" y="320"/>
                </a:lnTo>
                <a:lnTo>
                  <a:pt x="252" y="320"/>
                </a:lnTo>
                <a:lnTo>
                  <a:pt x="252" y="322"/>
                </a:lnTo>
                <a:lnTo>
                  <a:pt x="264" y="322"/>
                </a:lnTo>
                <a:lnTo>
                  <a:pt x="274" y="320"/>
                </a:lnTo>
                <a:lnTo>
                  <a:pt x="282" y="323"/>
                </a:lnTo>
                <a:lnTo>
                  <a:pt x="282" y="325"/>
                </a:lnTo>
                <a:lnTo>
                  <a:pt x="288" y="325"/>
                </a:lnTo>
                <a:lnTo>
                  <a:pt x="288" y="325"/>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72" name="Freeform 198">
            <a:extLst>
              <a:ext uri="{FF2B5EF4-FFF2-40B4-BE49-F238E27FC236}">
                <a16:creationId xmlns:a16="http://schemas.microsoft.com/office/drawing/2014/main" id="{3D923B6F-9E74-DC43-B6EA-17167E55FE9B}"/>
              </a:ext>
            </a:extLst>
          </p:cNvPr>
          <p:cNvSpPr>
            <a:spLocks/>
          </p:cNvSpPr>
          <p:nvPr/>
        </p:nvSpPr>
        <p:spPr bwMode="gray">
          <a:xfrm>
            <a:off x="7042952" y="3630114"/>
            <a:ext cx="526007" cy="499349"/>
          </a:xfrm>
          <a:custGeom>
            <a:avLst/>
            <a:gdLst/>
            <a:ahLst/>
            <a:cxnLst>
              <a:cxn ang="0">
                <a:pos x="309" y="290"/>
              </a:cxn>
              <a:cxn ang="0">
                <a:pos x="319" y="272"/>
              </a:cxn>
              <a:cxn ang="0">
                <a:pos x="300" y="241"/>
              </a:cxn>
              <a:cxn ang="0">
                <a:pos x="309" y="193"/>
              </a:cxn>
              <a:cxn ang="0">
                <a:pos x="290" y="178"/>
              </a:cxn>
              <a:cxn ang="0">
                <a:pos x="280" y="144"/>
              </a:cxn>
              <a:cxn ang="0">
                <a:pos x="280" y="119"/>
              </a:cxn>
              <a:cxn ang="0">
                <a:pos x="298" y="101"/>
              </a:cxn>
              <a:cxn ang="0">
                <a:pos x="301" y="71"/>
              </a:cxn>
              <a:cxn ang="0">
                <a:pos x="280" y="56"/>
              </a:cxn>
              <a:cxn ang="0">
                <a:pos x="242" y="36"/>
              </a:cxn>
              <a:cxn ang="0">
                <a:pos x="197" y="36"/>
              </a:cxn>
              <a:cxn ang="0">
                <a:pos x="179" y="46"/>
              </a:cxn>
              <a:cxn ang="0">
                <a:pos x="162" y="67"/>
              </a:cxn>
              <a:cxn ang="0">
                <a:pos x="154" y="61"/>
              </a:cxn>
              <a:cxn ang="0">
                <a:pos x="120" y="67"/>
              </a:cxn>
              <a:cxn ang="0">
                <a:pos x="97" y="50"/>
              </a:cxn>
              <a:cxn ang="0">
                <a:pos x="85" y="50"/>
              </a:cxn>
              <a:cxn ang="0">
                <a:pos x="73" y="20"/>
              </a:cxn>
              <a:cxn ang="0">
                <a:pos x="67" y="10"/>
              </a:cxn>
              <a:cxn ang="0">
                <a:pos x="63" y="2"/>
              </a:cxn>
              <a:cxn ang="0">
                <a:pos x="47" y="16"/>
              </a:cxn>
              <a:cxn ang="0">
                <a:pos x="30" y="16"/>
              </a:cxn>
              <a:cxn ang="0">
                <a:pos x="20" y="2"/>
              </a:cxn>
              <a:cxn ang="0">
                <a:pos x="8" y="6"/>
              </a:cxn>
              <a:cxn ang="0">
                <a:pos x="4" y="20"/>
              </a:cxn>
              <a:cxn ang="0">
                <a:pos x="0" y="32"/>
              </a:cxn>
              <a:cxn ang="0">
                <a:pos x="10" y="52"/>
              </a:cxn>
              <a:cxn ang="0">
                <a:pos x="12" y="69"/>
              </a:cxn>
              <a:cxn ang="0">
                <a:pos x="14" y="75"/>
              </a:cxn>
              <a:cxn ang="0">
                <a:pos x="14" y="81"/>
              </a:cxn>
              <a:cxn ang="0">
                <a:pos x="22" y="89"/>
              </a:cxn>
              <a:cxn ang="0">
                <a:pos x="38" y="91"/>
              </a:cxn>
              <a:cxn ang="0">
                <a:pos x="39" y="97"/>
              </a:cxn>
              <a:cxn ang="0">
                <a:pos x="32" y="99"/>
              </a:cxn>
              <a:cxn ang="0">
                <a:pos x="30" y="109"/>
              </a:cxn>
              <a:cxn ang="0">
                <a:pos x="28" y="117"/>
              </a:cxn>
              <a:cxn ang="0">
                <a:pos x="32" y="130"/>
              </a:cxn>
              <a:cxn ang="0">
                <a:pos x="47" y="146"/>
              </a:cxn>
              <a:cxn ang="0">
                <a:pos x="53" y="158"/>
              </a:cxn>
              <a:cxn ang="0">
                <a:pos x="69" y="176"/>
              </a:cxn>
              <a:cxn ang="0">
                <a:pos x="77" y="195"/>
              </a:cxn>
              <a:cxn ang="0">
                <a:pos x="85" y="213"/>
              </a:cxn>
              <a:cxn ang="0">
                <a:pos x="110" y="233"/>
              </a:cxn>
              <a:cxn ang="0">
                <a:pos x="116" y="247"/>
              </a:cxn>
              <a:cxn ang="0">
                <a:pos x="126" y="260"/>
              </a:cxn>
              <a:cxn ang="0">
                <a:pos x="140" y="274"/>
              </a:cxn>
              <a:cxn ang="0">
                <a:pos x="160" y="294"/>
              </a:cxn>
              <a:cxn ang="0">
                <a:pos x="177" y="296"/>
              </a:cxn>
              <a:cxn ang="0">
                <a:pos x="215" y="286"/>
              </a:cxn>
              <a:cxn ang="0">
                <a:pos x="229" y="316"/>
              </a:cxn>
              <a:cxn ang="0">
                <a:pos x="264" y="322"/>
              </a:cxn>
              <a:cxn ang="0">
                <a:pos x="288" y="325"/>
              </a:cxn>
            </a:cxnLst>
            <a:rect l="0" t="0" r="r" b="b"/>
            <a:pathLst>
              <a:path w="327" h="325">
                <a:moveTo>
                  <a:pt x="288" y="325"/>
                </a:moveTo>
                <a:lnTo>
                  <a:pt x="290" y="306"/>
                </a:lnTo>
                <a:lnTo>
                  <a:pt x="300" y="292"/>
                </a:lnTo>
                <a:lnTo>
                  <a:pt x="309" y="290"/>
                </a:lnTo>
                <a:lnTo>
                  <a:pt x="319" y="286"/>
                </a:lnTo>
                <a:lnTo>
                  <a:pt x="327" y="282"/>
                </a:lnTo>
                <a:lnTo>
                  <a:pt x="327" y="274"/>
                </a:lnTo>
                <a:lnTo>
                  <a:pt x="319" y="272"/>
                </a:lnTo>
                <a:lnTo>
                  <a:pt x="319" y="262"/>
                </a:lnTo>
                <a:lnTo>
                  <a:pt x="313" y="255"/>
                </a:lnTo>
                <a:lnTo>
                  <a:pt x="307" y="253"/>
                </a:lnTo>
                <a:lnTo>
                  <a:pt x="300" y="241"/>
                </a:lnTo>
                <a:lnTo>
                  <a:pt x="298" y="235"/>
                </a:lnTo>
                <a:lnTo>
                  <a:pt x="300" y="231"/>
                </a:lnTo>
                <a:lnTo>
                  <a:pt x="292" y="213"/>
                </a:lnTo>
                <a:lnTo>
                  <a:pt x="309" y="193"/>
                </a:lnTo>
                <a:lnTo>
                  <a:pt x="309" y="188"/>
                </a:lnTo>
                <a:lnTo>
                  <a:pt x="307" y="184"/>
                </a:lnTo>
                <a:lnTo>
                  <a:pt x="292" y="180"/>
                </a:lnTo>
                <a:lnTo>
                  <a:pt x="290" y="178"/>
                </a:lnTo>
                <a:lnTo>
                  <a:pt x="290" y="168"/>
                </a:lnTo>
                <a:lnTo>
                  <a:pt x="288" y="158"/>
                </a:lnTo>
                <a:lnTo>
                  <a:pt x="280" y="150"/>
                </a:lnTo>
                <a:lnTo>
                  <a:pt x="280" y="144"/>
                </a:lnTo>
                <a:lnTo>
                  <a:pt x="284" y="138"/>
                </a:lnTo>
                <a:lnTo>
                  <a:pt x="280" y="136"/>
                </a:lnTo>
                <a:lnTo>
                  <a:pt x="280" y="130"/>
                </a:lnTo>
                <a:lnTo>
                  <a:pt x="280" y="119"/>
                </a:lnTo>
                <a:lnTo>
                  <a:pt x="284" y="111"/>
                </a:lnTo>
                <a:lnTo>
                  <a:pt x="288" y="109"/>
                </a:lnTo>
                <a:lnTo>
                  <a:pt x="294" y="109"/>
                </a:lnTo>
                <a:lnTo>
                  <a:pt x="298" y="101"/>
                </a:lnTo>
                <a:lnTo>
                  <a:pt x="300" y="95"/>
                </a:lnTo>
                <a:lnTo>
                  <a:pt x="301" y="87"/>
                </a:lnTo>
                <a:lnTo>
                  <a:pt x="301" y="79"/>
                </a:lnTo>
                <a:lnTo>
                  <a:pt x="301" y="71"/>
                </a:lnTo>
                <a:lnTo>
                  <a:pt x="292" y="69"/>
                </a:lnTo>
                <a:lnTo>
                  <a:pt x="288" y="61"/>
                </a:lnTo>
                <a:lnTo>
                  <a:pt x="284" y="57"/>
                </a:lnTo>
                <a:lnTo>
                  <a:pt x="280" y="56"/>
                </a:lnTo>
                <a:lnTo>
                  <a:pt x="270" y="48"/>
                </a:lnTo>
                <a:lnTo>
                  <a:pt x="260" y="42"/>
                </a:lnTo>
                <a:lnTo>
                  <a:pt x="246" y="38"/>
                </a:lnTo>
                <a:lnTo>
                  <a:pt x="242" y="36"/>
                </a:lnTo>
                <a:lnTo>
                  <a:pt x="233" y="36"/>
                </a:lnTo>
                <a:lnTo>
                  <a:pt x="213" y="30"/>
                </a:lnTo>
                <a:lnTo>
                  <a:pt x="205" y="32"/>
                </a:lnTo>
                <a:lnTo>
                  <a:pt x="197" y="36"/>
                </a:lnTo>
                <a:lnTo>
                  <a:pt x="187" y="36"/>
                </a:lnTo>
                <a:lnTo>
                  <a:pt x="181" y="38"/>
                </a:lnTo>
                <a:lnTo>
                  <a:pt x="179" y="42"/>
                </a:lnTo>
                <a:lnTo>
                  <a:pt x="179" y="46"/>
                </a:lnTo>
                <a:lnTo>
                  <a:pt x="175" y="52"/>
                </a:lnTo>
                <a:lnTo>
                  <a:pt x="164" y="52"/>
                </a:lnTo>
                <a:lnTo>
                  <a:pt x="164" y="65"/>
                </a:lnTo>
                <a:lnTo>
                  <a:pt x="162" y="67"/>
                </a:lnTo>
                <a:lnTo>
                  <a:pt x="158" y="67"/>
                </a:lnTo>
                <a:lnTo>
                  <a:pt x="154" y="65"/>
                </a:lnTo>
                <a:lnTo>
                  <a:pt x="158" y="65"/>
                </a:lnTo>
                <a:lnTo>
                  <a:pt x="154" y="61"/>
                </a:lnTo>
                <a:lnTo>
                  <a:pt x="150" y="61"/>
                </a:lnTo>
                <a:lnTo>
                  <a:pt x="140" y="67"/>
                </a:lnTo>
                <a:lnTo>
                  <a:pt x="132" y="71"/>
                </a:lnTo>
                <a:lnTo>
                  <a:pt x="120" y="67"/>
                </a:lnTo>
                <a:lnTo>
                  <a:pt x="106" y="59"/>
                </a:lnTo>
                <a:lnTo>
                  <a:pt x="103" y="52"/>
                </a:lnTo>
                <a:lnTo>
                  <a:pt x="97" y="52"/>
                </a:lnTo>
                <a:lnTo>
                  <a:pt x="97" y="50"/>
                </a:lnTo>
                <a:lnTo>
                  <a:pt x="93" y="52"/>
                </a:lnTo>
                <a:lnTo>
                  <a:pt x="89" y="52"/>
                </a:lnTo>
                <a:lnTo>
                  <a:pt x="87" y="56"/>
                </a:lnTo>
                <a:lnTo>
                  <a:pt x="85" y="50"/>
                </a:lnTo>
                <a:lnTo>
                  <a:pt x="83" y="48"/>
                </a:lnTo>
                <a:lnTo>
                  <a:pt x="79" y="38"/>
                </a:lnTo>
                <a:lnTo>
                  <a:pt x="77" y="26"/>
                </a:lnTo>
                <a:lnTo>
                  <a:pt x="73" y="20"/>
                </a:lnTo>
                <a:lnTo>
                  <a:pt x="69" y="18"/>
                </a:lnTo>
                <a:lnTo>
                  <a:pt x="67" y="16"/>
                </a:lnTo>
                <a:lnTo>
                  <a:pt x="67" y="12"/>
                </a:lnTo>
                <a:lnTo>
                  <a:pt x="67" y="10"/>
                </a:lnTo>
                <a:lnTo>
                  <a:pt x="69" y="8"/>
                </a:lnTo>
                <a:lnTo>
                  <a:pt x="69" y="6"/>
                </a:lnTo>
                <a:lnTo>
                  <a:pt x="65" y="0"/>
                </a:lnTo>
                <a:lnTo>
                  <a:pt x="63" y="2"/>
                </a:lnTo>
                <a:lnTo>
                  <a:pt x="59" y="2"/>
                </a:lnTo>
                <a:lnTo>
                  <a:pt x="55" y="8"/>
                </a:lnTo>
                <a:lnTo>
                  <a:pt x="53" y="12"/>
                </a:lnTo>
                <a:lnTo>
                  <a:pt x="47" y="16"/>
                </a:lnTo>
                <a:lnTo>
                  <a:pt x="41" y="18"/>
                </a:lnTo>
                <a:lnTo>
                  <a:pt x="36" y="20"/>
                </a:lnTo>
                <a:lnTo>
                  <a:pt x="32" y="18"/>
                </a:lnTo>
                <a:lnTo>
                  <a:pt x="30" y="16"/>
                </a:lnTo>
                <a:lnTo>
                  <a:pt x="28" y="12"/>
                </a:lnTo>
                <a:lnTo>
                  <a:pt x="22" y="8"/>
                </a:lnTo>
                <a:lnTo>
                  <a:pt x="20" y="6"/>
                </a:lnTo>
                <a:lnTo>
                  <a:pt x="20" y="2"/>
                </a:lnTo>
                <a:lnTo>
                  <a:pt x="18" y="2"/>
                </a:lnTo>
                <a:lnTo>
                  <a:pt x="14" y="8"/>
                </a:lnTo>
                <a:lnTo>
                  <a:pt x="10" y="6"/>
                </a:lnTo>
                <a:lnTo>
                  <a:pt x="8" y="6"/>
                </a:lnTo>
                <a:lnTo>
                  <a:pt x="4" y="10"/>
                </a:lnTo>
                <a:lnTo>
                  <a:pt x="2" y="12"/>
                </a:lnTo>
                <a:lnTo>
                  <a:pt x="4" y="18"/>
                </a:lnTo>
                <a:lnTo>
                  <a:pt x="4" y="20"/>
                </a:lnTo>
                <a:lnTo>
                  <a:pt x="4" y="22"/>
                </a:lnTo>
                <a:lnTo>
                  <a:pt x="4" y="28"/>
                </a:lnTo>
                <a:lnTo>
                  <a:pt x="2" y="30"/>
                </a:lnTo>
                <a:lnTo>
                  <a:pt x="0" y="32"/>
                </a:lnTo>
                <a:lnTo>
                  <a:pt x="2" y="38"/>
                </a:lnTo>
                <a:lnTo>
                  <a:pt x="8" y="42"/>
                </a:lnTo>
                <a:lnTo>
                  <a:pt x="8" y="48"/>
                </a:lnTo>
                <a:lnTo>
                  <a:pt x="10" y="52"/>
                </a:lnTo>
                <a:lnTo>
                  <a:pt x="10" y="57"/>
                </a:lnTo>
                <a:lnTo>
                  <a:pt x="10" y="59"/>
                </a:lnTo>
                <a:lnTo>
                  <a:pt x="12" y="67"/>
                </a:lnTo>
                <a:lnTo>
                  <a:pt x="12" y="69"/>
                </a:lnTo>
                <a:lnTo>
                  <a:pt x="12" y="71"/>
                </a:lnTo>
                <a:lnTo>
                  <a:pt x="10" y="75"/>
                </a:lnTo>
                <a:lnTo>
                  <a:pt x="12" y="75"/>
                </a:lnTo>
                <a:lnTo>
                  <a:pt x="14" y="75"/>
                </a:lnTo>
                <a:lnTo>
                  <a:pt x="14" y="77"/>
                </a:lnTo>
                <a:lnTo>
                  <a:pt x="12" y="79"/>
                </a:lnTo>
                <a:lnTo>
                  <a:pt x="14" y="79"/>
                </a:lnTo>
                <a:lnTo>
                  <a:pt x="14" y="81"/>
                </a:lnTo>
                <a:lnTo>
                  <a:pt x="18" y="85"/>
                </a:lnTo>
                <a:lnTo>
                  <a:pt x="18" y="87"/>
                </a:lnTo>
                <a:lnTo>
                  <a:pt x="22" y="87"/>
                </a:lnTo>
                <a:lnTo>
                  <a:pt x="22" y="89"/>
                </a:lnTo>
                <a:lnTo>
                  <a:pt x="26" y="89"/>
                </a:lnTo>
                <a:lnTo>
                  <a:pt x="28" y="89"/>
                </a:lnTo>
                <a:lnTo>
                  <a:pt x="32" y="91"/>
                </a:lnTo>
                <a:lnTo>
                  <a:pt x="38" y="91"/>
                </a:lnTo>
                <a:lnTo>
                  <a:pt x="39" y="91"/>
                </a:lnTo>
                <a:lnTo>
                  <a:pt x="41" y="91"/>
                </a:lnTo>
                <a:lnTo>
                  <a:pt x="41" y="95"/>
                </a:lnTo>
                <a:lnTo>
                  <a:pt x="39" y="97"/>
                </a:lnTo>
                <a:lnTo>
                  <a:pt x="38" y="97"/>
                </a:lnTo>
                <a:lnTo>
                  <a:pt x="36" y="97"/>
                </a:lnTo>
                <a:lnTo>
                  <a:pt x="32" y="97"/>
                </a:lnTo>
                <a:lnTo>
                  <a:pt x="32" y="99"/>
                </a:lnTo>
                <a:lnTo>
                  <a:pt x="36" y="105"/>
                </a:lnTo>
                <a:lnTo>
                  <a:pt x="36" y="109"/>
                </a:lnTo>
                <a:lnTo>
                  <a:pt x="32" y="109"/>
                </a:lnTo>
                <a:lnTo>
                  <a:pt x="30" y="109"/>
                </a:lnTo>
                <a:lnTo>
                  <a:pt x="28" y="109"/>
                </a:lnTo>
                <a:lnTo>
                  <a:pt x="28" y="111"/>
                </a:lnTo>
                <a:lnTo>
                  <a:pt x="30" y="115"/>
                </a:lnTo>
                <a:lnTo>
                  <a:pt x="28" y="117"/>
                </a:lnTo>
                <a:lnTo>
                  <a:pt x="26" y="119"/>
                </a:lnTo>
                <a:lnTo>
                  <a:pt x="28" y="124"/>
                </a:lnTo>
                <a:lnTo>
                  <a:pt x="30" y="126"/>
                </a:lnTo>
                <a:lnTo>
                  <a:pt x="32" y="130"/>
                </a:lnTo>
                <a:lnTo>
                  <a:pt x="36" y="134"/>
                </a:lnTo>
                <a:lnTo>
                  <a:pt x="36" y="138"/>
                </a:lnTo>
                <a:lnTo>
                  <a:pt x="39" y="140"/>
                </a:lnTo>
                <a:lnTo>
                  <a:pt x="47" y="146"/>
                </a:lnTo>
                <a:lnTo>
                  <a:pt x="53" y="154"/>
                </a:lnTo>
                <a:lnTo>
                  <a:pt x="53" y="156"/>
                </a:lnTo>
                <a:lnTo>
                  <a:pt x="49" y="158"/>
                </a:lnTo>
                <a:lnTo>
                  <a:pt x="53" y="158"/>
                </a:lnTo>
                <a:lnTo>
                  <a:pt x="57" y="158"/>
                </a:lnTo>
                <a:lnTo>
                  <a:pt x="59" y="160"/>
                </a:lnTo>
                <a:lnTo>
                  <a:pt x="67" y="170"/>
                </a:lnTo>
                <a:lnTo>
                  <a:pt x="69" y="176"/>
                </a:lnTo>
                <a:lnTo>
                  <a:pt x="69" y="180"/>
                </a:lnTo>
                <a:lnTo>
                  <a:pt x="69" y="188"/>
                </a:lnTo>
                <a:lnTo>
                  <a:pt x="73" y="195"/>
                </a:lnTo>
                <a:lnTo>
                  <a:pt x="77" y="195"/>
                </a:lnTo>
                <a:lnTo>
                  <a:pt x="77" y="203"/>
                </a:lnTo>
                <a:lnTo>
                  <a:pt x="79" y="205"/>
                </a:lnTo>
                <a:lnTo>
                  <a:pt x="83" y="207"/>
                </a:lnTo>
                <a:lnTo>
                  <a:pt x="85" y="213"/>
                </a:lnTo>
                <a:lnTo>
                  <a:pt x="95" y="215"/>
                </a:lnTo>
                <a:lnTo>
                  <a:pt x="103" y="213"/>
                </a:lnTo>
                <a:lnTo>
                  <a:pt x="110" y="227"/>
                </a:lnTo>
                <a:lnTo>
                  <a:pt x="110" y="233"/>
                </a:lnTo>
                <a:lnTo>
                  <a:pt x="110" y="235"/>
                </a:lnTo>
                <a:lnTo>
                  <a:pt x="114" y="237"/>
                </a:lnTo>
                <a:lnTo>
                  <a:pt x="114" y="243"/>
                </a:lnTo>
                <a:lnTo>
                  <a:pt x="116" y="247"/>
                </a:lnTo>
                <a:lnTo>
                  <a:pt x="120" y="251"/>
                </a:lnTo>
                <a:lnTo>
                  <a:pt x="120" y="255"/>
                </a:lnTo>
                <a:lnTo>
                  <a:pt x="124" y="256"/>
                </a:lnTo>
                <a:lnTo>
                  <a:pt x="126" y="260"/>
                </a:lnTo>
                <a:lnTo>
                  <a:pt x="126" y="262"/>
                </a:lnTo>
                <a:lnTo>
                  <a:pt x="126" y="266"/>
                </a:lnTo>
                <a:lnTo>
                  <a:pt x="134" y="274"/>
                </a:lnTo>
                <a:lnTo>
                  <a:pt x="140" y="274"/>
                </a:lnTo>
                <a:lnTo>
                  <a:pt x="140" y="280"/>
                </a:lnTo>
                <a:lnTo>
                  <a:pt x="150" y="290"/>
                </a:lnTo>
                <a:lnTo>
                  <a:pt x="154" y="290"/>
                </a:lnTo>
                <a:lnTo>
                  <a:pt x="160" y="294"/>
                </a:lnTo>
                <a:lnTo>
                  <a:pt x="164" y="294"/>
                </a:lnTo>
                <a:lnTo>
                  <a:pt x="170" y="296"/>
                </a:lnTo>
                <a:lnTo>
                  <a:pt x="175" y="300"/>
                </a:lnTo>
                <a:lnTo>
                  <a:pt x="177" y="296"/>
                </a:lnTo>
                <a:lnTo>
                  <a:pt x="179" y="294"/>
                </a:lnTo>
                <a:lnTo>
                  <a:pt x="195" y="290"/>
                </a:lnTo>
                <a:lnTo>
                  <a:pt x="207" y="282"/>
                </a:lnTo>
                <a:lnTo>
                  <a:pt x="215" y="286"/>
                </a:lnTo>
                <a:lnTo>
                  <a:pt x="219" y="294"/>
                </a:lnTo>
                <a:lnTo>
                  <a:pt x="223" y="306"/>
                </a:lnTo>
                <a:lnTo>
                  <a:pt x="225" y="312"/>
                </a:lnTo>
                <a:lnTo>
                  <a:pt x="229" y="316"/>
                </a:lnTo>
                <a:lnTo>
                  <a:pt x="240" y="320"/>
                </a:lnTo>
                <a:lnTo>
                  <a:pt x="252" y="320"/>
                </a:lnTo>
                <a:lnTo>
                  <a:pt x="252" y="322"/>
                </a:lnTo>
                <a:lnTo>
                  <a:pt x="264" y="322"/>
                </a:lnTo>
                <a:lnTo>
                  <a:pt x="274" y="320"/>
                </a:lnTo>
                <a:lnTo>
                  <a:pt x="282" y="323"/>
                </a:lnTo>
                <a:lnTo>
                  <a:pt x="282" y="325"/>
                </a:lnTo>
                <a:lnTo>
                  <a:pt x="288" y="325"/>
                </a:lnTo>
                <a:lnTo>
                  <a:pt x="288" y="325"/>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73" name="Freeform 206">
            <a:extLst>
              <a:ext uri="{FF2B5EF4-FFF2-40B4-BE49-F238E27FC236}">
                <a16:creationId xmlns:a16="http://schemas.microsoft.com/office/drawing/2014/main" id="{0D1B66F6-ACEC-5A4E-837E-80ECDEF2AD79}"/>
              </a:ext>
            </a:extLst>
          </p:cNvPr>
          <p:cNvSpPr>
            <a:spLocks/>
          </p:cNvSpPr>
          <p:nvPr/>
        </p:nvSpPr>
        <p:spPr bwMode="gray">
          <a:xfrm>
            <a:off x="7699253" y="3760713"/>
            <a:ext cx="781771" cy="914194"/>
          </a:xfrm>
          <a:custGeom>
            <a:avLst/>
            <a:gdLst/>
            <a:ahLst/>
            <a:cxnLst>
              <a:cxn ang="0">
                <a:pos x="14" y="288"/>
              </a:cxn>
              <a:cxn ang="0">
                <a:pos x="37" y="292"/>
              </a:cxn>
              <a:cxn ang="0">
                <a:pos x="14" y="303"/>
              </a:cxn>
              <a:cxn ang="0">
                <a:pos x="41" y="337"/>
              </a:cxn>
              <a:cxn ang="0">
                <a:pos x="63" y="302"/>
              </a:cxn>
              <a:cxn ang="0">
                <a:pos x="67" y="313"/>
              </a:cxn>
              <a:cxn ang="0">
                <a:pos x="69" y="325"/>
              </a:cxn>
              <a:cxn ang="0">
                <a:pos x="69" y="361"/>
              </a:cxn>
              <a:cxn ang="0">
                <a:pos x="69" y="380"/>
              </a:cxn>
              <a:cxn ang="0">
                <a:pos x="79" y="410"/>
              </a:cxn>
              <a:cxn ang="0">
                <a:pos x="96" y="481"/>
              </a:cxn>
              <a:cxn ang="0">
                <a:pos x="110" y="516"/>
              </a:cxn>
              <a:cxn ang="0">
                <a:pos x="130" y="558"/>
              </a:cxn>
              <a:cxn ang="0">
                <a:pos x="154" y="589"/>
              </a:cxn>
              <a:cxn ang="0">
                <a:pos x="167" y="571"/>
              </a:cxn>
              <a:cxn ang="0">
                <a:pos x="187" y="522"/>
              </a:cxn>
              <a:cxn ang="0">
                <a:pos x="189" y="495"/>
              </a:cxn>
              <a:cxn ang="0">
                <a:pos x="189" y="441"/>
              </a:cxn>
              <a:cxn ang="0">
                <a:pos x="217" y="428"/>
              </a:cxn>
              <a:cxn ang="0">
                <a:pos x="236" y="404"/>
              </a:cxn>
              <a:cxn ang="0">
                <a:pos x="260" y="392"/>
              </a:cxn>
              <a:cxn ang="0">
                <a:pos x="278" y="370"/>
              </a:cxn>
              <a:cxn ang="0">
                <a:pos x="309" y="347"/>
              </a:cxn>
              <a:cxn ang="0">
                <a:pos x="323" y="321"/>
              </a:cxn>
              <a:cxn ang="0">
                <a:pos x="339" y="305"/>
              </a:cxn>
              <a:cxn ang="0">
                <a:pos x="323" y="262"/>
              </a:cxn>
              <a:cxn ang="0">
                <a:pos x="335" y="217"/>
              </a:cxn>
              <a:cxn ang="0">
                <a:pos x="364" y="252"/>
              </a:cxn>
              <a:cxn ang="0">
                <a:pos x="400" y="262"/>
              </a:cxn>
              <a:cxn ang="0">
                <a:pos x="396" y="296"/>
              </a:cxn>
              <a:cxn ang="0">
                <a:pos x="418" y="317"/>
              </a:cxn>
              <a:cxn ang="0">
                <a:pos x="421" y="276"/>
              </a:cxn>
              <a:cxn ang="0">
                <a:pos x="439" y="252"/>
              </a:cxn>
              <a:cxn ang="0">
                <a:pos x="475" y="217"/>
              </a:cxn>
              <a:cxn ang="0">
                <a:pos x="477" y="185"/>
              </a:cxn>
              <a:cxn ang="0">
                <a:pos x="447" y="166"/>
              </a:cxn>
              <a:cxn ang="0">
                <a:pos x="404" y="177"/>
              </a:cxn>
              <a:cxn ang="0">
                <a:pos x="370" y="199"/>
              </a:cxn>
              <a:cxn ang="0">
                <a:pos x="343" y="185"/>
              </a:cxn>
              <a:cxn ang="0">
                <a:pos x="333" y="207"/>
              </a:cxn>
              <a:cxn ang="0">
                <a:pos x="288" y="207"/>
              </a:cxn>
              <a:cxn ang="0">
                <a:pos x="236" y="187"/>
              </a:cxn>
              <a:cxn ang="0">
                <a:pos x="195" y="152"/>
              </a:cxn>
              <a:cxn ang="0">
                <a:pos x="181" y="118"/>
              </a:cxn>
              <a:cxn ang="0">
                <a:pos x="177" y="87"/>
              </a:cxn>
              <a:cxn ang="0">
                <a:pos x="159" y="53"/>
              </a:cxn>
              <a:cxn ang="0">
                <a:pos x="181" y="22"/>
              </a:cxn>
              <a:cxn ang="0">
                <a:pos x="148" y="0"/>
              </a:cxn>
              <a:cxn ang="0">
                <a:pos x="114" y="34"/>
              </a:cxn>
              <a:cxn ang="0">
                <a:pos x="77" y="49"/>
              </a:cxn>
              <a:cxn ang="0">
                <a:pos x="87" y="89"/>
              </a:cxn>
              <a:cxn ang="0">
                <a:pos x="83" y="142"/>
              </a:cxn>
              <a:cxn ang="0">
                <a:pos x="39" y="185"/>
              </a:cxn>
              <a:cxn ang="0">
                <a:pos x="20" y="213"/>
              </a:cxn>
              <a:cxn ang="0">
                <a:pos x="29" y="258"/>
              </a:cxn>
              <a:cxn ang="0">
                <a:pos x="0" y="268"/>
              </a:cxn>
            </a:cxnLst>
            <a:rect l="0" t="0" r="r" b="b"/>
            <a:pathLst>
              <a:path w="486" h="595">
                <a:moveTo>
                  <a:pt x="0" y="268"/>
                </a:moveTo>
                <a:lnTo>
                  <a:pt x="2" y="268"/>
                </a:lnTo>
                <a:lnTo>
                  <a:pt x="0" y="272"/>
                </a:lnTo>
                <a:lnTo>
                  <a:pt x="2" y="278"/>
                </a:lnTo>
                <a:lnTo>
                  <a:pt x="2" y="284"/>
                </a:lnTo>
                <a:lnTo>
                  <a:pt x="14" y="288"/>
                </a:lnTo>
                <a:lnTo>
                  <a:pt x="22" y="292"/>
                </a:lnTo>
                <a:lnTo>
                  <a:pt x="31" y="288"/>
                </a:lnTo>
                <a:lnTo>
                  <a:pt x="35" y="286"/>
                </a:lnTo>
                <a:lnTo>
                  <a:pt x="37" y="282"/>
                </a:lnTo>
                <a:lnTo>
                  <a:pt x="41" y="282"/>
                </a:lnTo>
                <a:lnTo>
                  <a:pt x="37" y="292"/>
                </a:lnTo>
                <a:lnTo>
                  <a:pt x="31" y="294"/>
                </a:lnTo>
                <a:lnTo>
                  <a:pt x="29" y="296"/>
                </a:lnTo>
                <a:lnTo>
                  <a:pt x="27" y="302"/>
                </a:lnTo>
                <a:lnTo>
                  <a:pt x="22" y="302"/>
                </a:lnTo>
                <a:lnTo>
                  <a:pt x="18" y="303"/>
                </a:lnTo>
                <a:lnTo>
                  <a:pt x="14" y="303"/>
                </a:lnTo>
                <a:lnTo>
                  <a:pt x="12" y="303"/>
                </a:lnTo>
                <a:lnTo>
                  <a:pt x="10" y="305"/>
                </a:lnTo>
                <a:lnTo>
                  <a:pt x="14" y="313"/>
                </a:lnTo>
                <a:lnTo>
                  <a:pt x="25" y="325"/>
                </a:lnTo>
                <a:lnTo>
                  <a:pt x="35" y="337"/>
                </a:lnTo>
                <a:lnTo>
                  <a:pt x="41" y="337"/>
                </a:lnTo>
                <a:lnTo>
                  <a:pt x="45" y="333"/>
                </a:lnTo>
                <a:lnTo>
                  <a:pt x="55" y="327"/>
                </a:lnTo>
                <a:lnTo>
                  <a:pt x="59" y="325"/>
                </a:lnTo>
                <a:lnTo>
                  <a:pt x="63" y="317"/>
                </a:lnTo>
                <a:lnTo>
                  <a:pt x="63" y="307"/>
                </a:lnTo>
                <a:lnTo>
                  <a:pt x="63" y="302"/>
                </a:lnTo>
                <a:lnTo>
                  <a:pt x="65" y="302"/>
                </a:lnTo>
                <a:lnTo>
                  <a:pt x="67" y="302"/>
                </a:lnTo>
                <a:lnTo>
                  <a:pt x="67" y="303"/>
                </a:lnTo>
                <a:lnTo>
                  <a:pt x="67" y="305"/>
                </a:lnTo>
                <a:lnTo>
                  <a:pt x="69" y="307"/>
                </a:lnTo>
                <a:lnTo>
                  <a:pt x="67" y="313"/>
                </a:lnTo>
                <a:lnTo>
                  <a:pt x="69" y="315"/>
                </a:lnTo>
                <a:lnTo>
                  <a:pt x="69" y="317"/>
                </a:lnTo>
                <a:lnTo>
                  <a:pt x="67" y="317"/>
                </a:lnTo>
                <a:lnTo>
                  <a:pt x="67" y="321"/>
                </a:lnTo>
                <a:lnTo>
                  <a:pt x="69" y="321"/>
                </a:lnTo>
                <a:lnTo>
                  <a:pt x="69" y="325"/>
                </a:lnTo>
                <a:lnTo>
                  <a:pt x="73" y="327"/>
                </a:lnTo>
                <a:lnTo>
                  <a:pt x="75" y="331"/>
                </a:lnTo>
                <a:lnTo>
                  <a:pt x="75" y="333"/>
                </a:lnTo>
                <a:lnTo>
                  <a:pt x="73" y="335"/>
                </a:lnTo>
                <a:lnTo>
                  <a:pt x="65" y="357"/>
                </a:lnTo>
                <a:lnTo>
                  <a:pt x="69" y="361"/>
                </a:lnTo>
                <a:lnTo>
                  <a:pt x="73" y="365"/>
                </a:lnTo>
                <a:lnTo>
                  <a:pt x="73" y="367"/>
                </a:lnTo>
                <a:lnTo>
                  <a:pt x="69" y="367"/>
                </a:lnTo>
                <a:lnTo>
                  <a:pt x="73" y="370"/>
                </a:lnTo>
                <a:lnTo>
                  <a:pt x="73" y="374"/>
                </a:lnTo>
                <a:lnTo>
                  <a:pt x="69" y="380"/>
                </a:lnTo>
                <a:lnTo>
                  <a:pt x="75" y="380"/>
                </a:lnTo>
                <a:lnTo>
                  <a:pt x="73" y="392"/>
                </a:lnTo>
                <a:lnTo>
                  <a:pt x="75" y="396"/>
                </a:lnTo>
                <a:lnTo>
                  <a:pt x="77" y="400"/>
                </a:lnTo>
                <a:lnTo>
                  <a:pt x="75" y="404"/>
                </a:lnTo>
                <a:lnTo>
                  <a:pt x="79" y="410"/>
                </a:lnTo>
                <a:lnTo>
                  <a:pt x="79" y="420"/>
                </a:lnTo>
                <a:lnTo>
                  <a:pt x="79" y="428"/>
                </a:lnTo>
                <a:lnTo>
                  <a:pt x="83" y="437"/>
                </a:lnTo>
                <a:lnTo>
                  <a:pt x="87" y="447"/>
                </a:lnTo>
                <a:lnTo>
                  <a:pt x="94" y="467"/>
                </a:lnTo>
                <a:lnTo>
                  <a:pt x="96" y="481"/>
                </a:lnTo>
                <a:lnTo>
                  <a:pt x="100" y="495"/>
                </a:lnTo>
                <a:lnTo>
                  <a:pt x="102" y="501"/>
                </a:lnTo>
                <a:lnTo>
                  <a:pt x="104" y="506"/>
                </a:lnTo>
                <a:lnTo>
                  <a:pt x="104" y="510"/>
                </a:lnTo>
                <a:lnTo>
                  <a:pt x="106" y="512"/>
                </a:lnTo>
                <a:lnTo>
                  <a:pt x="110" y="516"/>
                </a:lnTo>
                <a:lnTo>
                  <a:pt x="112" y="520"/>
                </a:lnTo>
                <a:lnTo>
                  <a:pt x="112" y="522"/>
                </a:lnTo>
                <a:lnTo>
                  <a:pt x="120" y="532"/>
                </a:lnTo>
                <a:lnTo>
                  <a:pt x="122" y="542"/>
                </a:lnTo>
                <a:lnTo>
                  <a:pt x="128" y="550"/>
                </a:lnTo>
                <a:lnTo>
                  <a:pt x="130" y="558"/>
                </a:lnTo>
                <a:lnTo>
                  <a:pt x="130" y="560"/>
                </a:lnTo>
                <a:lnTo>
                  <a:pt x="128" y="562"/>
                </a:lnTo>
                <a:lnTo>
                  <a:pt x="144" y="595"/>
                </a:lnTo>
                <a:lnTo>
                  <a:pt x="150" y="595"/>
                </a:lnTo>
                <a:lnTo>
                  <a:pt x="152" y="591"/>
                </a:lnTo>
                <a:lnTo>
                  <a:pt x="154" y="589"/>
                </a:lnTo>
                <a:lnTo>
                  <a:pt x="157" y="587"/>
                </a:lnTo>
                <a:lnTo>
                  <a:pt x="159" y="581"/>
                </a:lnTo>
                <a:lnTo>
                  <a:pt x="161" y="579"/>
                </a:lnTo>
                <a:lnTo>
                  <a:pt x="165" y="577"/>
                </a:lnTo>
                <a:lnTo>
                  <a:pt x="167" y="577"/>
                </a:lnTo>
                <a:lnTo>
                  <a:pt x="167" y="571"/>
                </a:lnTo>
                <a:lnTo>
                  <a:pt x="177" y="558"/>
                </a:lnTo>
                <a:lnTo>
                  <a:pt x="185" y="556"/>
                </a:lnTo>
                <a:lnTo>
                  <a:pt x="181" y="540"/>
                </a:lnTo>
                <a:lnTo>
                  <a:pt x="181" y="532"/>
                </a:lnTo>
                <a:lnTo>
                  <a:pt x="181" y="526"/>
                </a:lnTo>
                <a:lnTo>
                  <a:pt x="187" y="522"/>
                </a:lnTo>
                <a:lnTo>
                  <a:pt x="189" y="518"/>
                </a:lnTo>
                <a:lnTo>
                  <a:pt x="189" y="512"/>
                </a:lnTo>
                <a:lnTo>
                  <a:pt x="189" y="508"/>
                </a:lnTo>
                <a:lnTo>
                  <a:pt x="191" y="506"/>
                </a:lnTo>
                <a:lnTo>
                  <a:pt x="191" y="501"/>
                </a:lnTo>
                <a:lnTo>
                  <a:pt x="189" y="495"/>
                </a:lnTo>
                <a:lnTo>
                  <a:pt x="189" y="481"/>
                </a:lnTo>
                <a:lnTo>
                  <a:pt x="189" y="467"/>
                </a:lnTo>
                <a:lnTo>
                  <a:pt x="191" y="461"/>
                </a:lnTo>
                <a:lnTo>
                  <a:pt x="191" y="453"/>
                </a:lnTo>
                <a:lnTo>
                  <a:pt x="189" y="449"/>
                </a:lnTo>
                <a:lnTo>
                  <a:pt x="189" y="441"/>
                </a:lnTo>
                <a:lnTo>
                  <a:pt x="195" y="439"/>
                </a:lnTo>
                <a:lnTo>
                  <a:pt x="199" y="437"/>
                </a:lnTo>
                <a:lnTo>
                  <a:pt x="205" y="437"/>
                </a:lnTo>
                <a:lnTo>
                  <a:pt x="207" y="432"/>
                </a:lnTo>
                <a:lnTo>
                  <a:pt x="213" y="430"/>
                </a:lnTo>
                <a:lnTo>
                  <a:pt x="217" y="428"/>
                </a:lnTo>
                <a:lnTo>
                  <a:pt x="223" y="424"/>
                </a:lnTo>
                <a:lnTo>
                  <a:pt x="224" y="420"/>
                </a:lnTo>
                <a:lnTo>
                  <a:pt x="226" y="414"/>
                </a:lnTo>
                <a:lnTo>
                  <a:pt x="226" y="410"/>
                </a:lnTo>
                <a:lnTo>
                  <a:pt x="228" y="408"/>
                </a:lnTo>
                <a:lnTo>
                  <a:pt x="236" y="404"/>
                </a:lnTo>
                <a:lnTo>
                  <a:pt x="242" y="404"/>
                </a:lnTo>
                <a:lnTo>
                  <a:pt x="242" y="402"/>
                </a:lnTo>
                <a:lnTo>
                  <a:pt x="250" y="396"/>
                </a:lnTo>
                <a:lnTo>
                  <a:pt x="254" y="396"/>
                </a:lnTo>
                <a:lnTo>
                  <a:pt x="260" y="394"/>
                </a:lnTo>
                <a:lnTo>
                  <a:pt x="260" y="392"/>
                </a:lnTo>
                <a:lnTo>
                  <a:pt x="262" y="386"/>
                </a:lnTo>
                <a:lnTo>
                  <a:pt x="268" y="382"/>
                </a:lnTo>
                <a:lnTo>
                  <a:pt x="270" y="374"/>
                </a:lnTo>
                <a:lnTo>
                  <a:pt x="272" y="374"/>
                </a:lnTo>
                <a:lnTo>
                  <a:pt x="272" y="372"/>
                </a:lnTo>
                <a:lnTo>
                  <a:pt x="278" y="370"/>
                </a:lnTo>
                <a:lnTo>
                  <a:pt x="280" y="367"/>
                </a:lnTo>
                <a:lnTo>
                  <a:pt x="282" y="361"/>
                </a:lnTo>
                <a:lnTo>
                  <a:pt x="291" y="361"/>
                </a:lnTo>
                <a:lnTo>
                  <a:pt x="299" y="355"/>
                </a:lnTo>
                <a:lnTo>
                  <a:pt x="305" y="353"/>
                </a:lnTo>
                <a:lnTo>
                  <a:pt x="309" y="347"/>
                </a:lnTo>
                <a:lnTo>
                  <a:pt x="309" y="343"/>
                </a:lnTo>
                <a:lnTo>
                  <a:pt x="309" y="333"/>
                </a:lnTo>
                <a:lnTo>
                  <a:pt x="315" y="325"/>
                </a:lnTo>
                <a:lnTo>
                  <a:pt x="315" y="323"/>
                </a:lnTo>
                <a:lnTo>
                  <a:pt x="319" y="321"/>
                </a:lnTo>
                <a:lnTo>
                  <a:pt x="323" y="321"/>
                </a:lnTo>
                <a:lnTo>
                  <a:pt x="327" y="315"/>
                </a:lnTo>
                <a:lnTo>
                  <a:pt x="329" y="315"/>
                </a:lnTo>
                <a:lnTo>
                  <a:pt x="327" y="317"/>
                </a:lnTo>
                <a:lnTo>
                  <a:pt x="337" y="317"/>
                </a:lnTo>
                <a:lnTo>
                  <a:pt x="337" y="313"/>
                </a:lnTo>
                <a:lnTo>
                  <a:pt x="339" y="305"/>
                </a:lnTo>
                <a:lnTo>
                  <a:pt x="339" y="294"/>
                </a:lnTo>
                <a:lnTo>
                  <a:pt x="335" y="288"/>
                </a:lnTo>
                <a:lnTo>
                  <a:pt x="337" y="276"/>
                </a:lnTo>
                <a:lnTo>
                  <a:pt x="335" y="268"/>
                </a:lnTo>
                <a:lnTo>
                  <a:pt x="325" y="264"/>
                </a:lnTo>
                <a:lnTo>
                  <a:pt x="323" y="262"/>
                </a:lnTo>
                <a:lnTo>
                  <a:pt x="319" y="248"/>
                </a:lnTo>
                <a:lnTo>
                  <a:pt x="327" y="244"/>
                </a:lnTo>
                <a:lnTo>
                  <a:pt x="335" y="242"/>
                </a:lnTo>
                <a:lnTo>
                  <a:pt x="337" y="235"/>
                </a:lnTo>
                <a:lnTo>
                  <a:pt x="329" y="225"/>
                </a:lnTo>
                <a:lnTo>
                  <a:pt x="335" y="217"/>
                </a:lnTo>
                <a:lnTo>
                  <a:pt x="345" y="225"/>
                </a:lnTo>
                <a:lnTo>
                  <a:pt x="353" y="225"/>
                </a:lnTo>
                <a:lnTo>
                  <a:pt x="360" y="227"/>
                </a:lnTo>
                <a:lnTo>
                  <a:pt x="356" y="237"/>
                </a:lnTo>
                <a:lnTo>
                  <a:pt x="360" y="252"/>
                </a:lnTo>
                <a:lnTo>
                  <a:pt x="364" y="252"/>
                </a:lnTo>
                <a:lnTo>
                  <a:pt x="374" y="252"/>
                </a:lnTo>
                <a:lnTo>
                  <a:pt x="384" y="248"/>
                </a:lnTo>
                <a:lnTo>
                  <a:pt x="394" y="246"/>
                </a:lnTo>
                <a:lnTo>
                  <a:pt x="408" y="246"/>
                </a:lnTo>
                <a:lnTo>
                  <a:pt x="396" y="254"/>
                </a:lnTo>
                <a:lnTo>
                  <a:pt x="400" y="262"/>
                </a:lnTo>
                <a:lnTo>
                  <a:pt x="396" y="266"/>
                </a:lnTo>
                <a:lnTo>
                  <a:pt x="394" y="268"/>
                </a:lnTo>
                <a:lnTo>
                  <a:pt x="390" y="278"/>
                </a:lnTo>
                <a:lnTo>
                  <a:pt x="386" y="292"/>
                </a:lnTo>
                <a:lnTo>
                  <a:pt x="390" y="296"/>
                </a:lnTo>
                <a:lnTo>
                  <a:pt x="396" y="296"/>
                </a:lnTo>
                <a:lnTo>
                  <a:pt x="400" y="288"/>
                </a:lnTo>
                <a:lnTo>
                  <a:pt x="408" y="302"/>
                </a:lnTo>
                <a:lnTo>
                  <a:pt x="408" y="307"/>
                </a:lnTo>
                <a:lnTo>
                  <a:pt x="408" y="315"/>
                </a:lnTo>
                <a:lnTo>
                  <a:pt x="412" y="315"/>
                </a:lnTo>
                <a:lnTo>
                  <a:pt x="418" y="317"/>
                </a:lnTo>
                <a:lnTo>
                  <a:pt x="421" y="315"/>
                </a:lnTo>
                <a:lnTo>
                  <a:pt x="423" y="311"/>
                </a:lnTo>
                <a:lnTo>
                  <a:pt x="423" y="305"/>
                </a:lnTo>
                <a:lnTo>
                  <a:pt x="423" y="298"/>
                </a:lnTo>
                <a:lnTo>
                  <a:pt x="421" y="292"/>
                </a:lnTo>
                <a:lnTo>
                  <a:pt x="421" y="276"/>
                </a:lnTo>
                <a:lnTo>
                  <a:pt x="431" y="282"/>
                </a:lnTo>
                <a:lnTo>
                  <a:pt x="433" y="272"/>
                </a:lnTo>
                <a:lnTo>
                  <a:pt x="441" y="262"/>
                </a:lnTo>
                <a:lnTo>
                  <a:pt x="441" y="256"/>
                </a:lnTo>
                <a:lnTo>
                  <a:pt x="437" y="254"/>
                </a:lnTo>
                <a:lnTo>
                  <a:pt x="439" y="252"/>
                </a:lnTo>
                <a:lnTo>
                  <a:pt x="447" y="246"/>
                </a:lnTo>
                <a:lnTo>
                  <a:pt x="451" y="242"/>
                </a:lnTo>
                <a:lnTo>
                  <a:pt x="459" y="235"/>
                </a:lnTo>
                <a:lnTo>
                  <a:pt x="459" y="229"/>
                </a:lnTo>
                <a:lnTo>
                  <a:pt x="465" y="217"/>
                </a:lnTo>
                <a:lnTo>
                  <a:pt x="475" y="217"/>
                </a:lnTo>
                <a:lnTo>
                  <a:pt x="479" y="219"/>
                </a:lnTo>
                <a:lnTo>
                  <a:pt x="486" y="209"/>
                </a:lnTo>
                <a:lnTo>
                  <a:pt x="486" y="197"/>
                </a:lnTo>
                <a:lnTo>
                  <a:pt x="485" y="193"/>
                </a:lnTo>
                <a:lnTo>
                  <a:pt x="483" y="187"/>
                </a:lnTo>
                <a:lnTo>
                  <a:pt x="477" y="185"/>
                </a:lnTo>
                <a:lnTo>
                  <a:pt x="469" y="183"/>
                </a:lnTo>
                <a:lnTo>
                  <a:pt x="467" y="179"/>
                </a:lnTo>
                <a:lnTo>
                  <a:pt x="459" y="183"/>
                </a:lnTo>
                <a:lnTo>
                  <a:pt x="457" y="177"/>
                </a:lnTo>
                <a:lnTo>
                  <a:pt x="457" y="170"/>
                </a:lnTo>
                <a:lnTo>
                  <a:pt x="447" y="166"/>
                </a:lnTo>
                <a:lnTo>
                  <a:pt x="439" y="166"/>
                </a:lnTo>
                <a:lnTo>
                  <a:pt x="433" y="170"/>
                </a:lnTo>
                <a:lnTo>
                  <a:pt x="429" y="168"/>
                </a:lnTo>
                <a:lnTo>
                  <a:pt x="420" y="170"/>
                </a:lnTo>
                <a:lnTo>
                  <a:pt x="414" y="175"/>
                </a:lnTo>
                <a:lnTo>
                  <a:pt x="404" y="177"/>
                </a:lnTo>
                <a:lnTo>
                  <a:pt x="396" y="179"/>
                </a:lnTo>
                <a:lnTo>
                  <a:pt x="400" y="193"/>
                </a:lnTo>
                <a:lnTo>
                  <a:pt x="400" y="199"/>
                </a:lnTo>
                <a:lnTo>
                  <a:pt x="394" y="203"/>
                </a:lnTo>
                <a:lnTo>
                  <a:pt x="380" y="203"/>
                </a:lnTo>
                <a:lnTo>
                  <a:pt x="370" y="199"/>
                </a:lnTo>
                <a:lnTo>
                  <a:pt x="362" y="203"/>
                </a:lnTo>
                <a:lnTo>
                  <a:pt x="354" y="203"/>
                </a:lnTo>
                <a:lnTo>
                  <a:pt x="349" y="197"/>
                </a:lnTo>
                <a:lnTo>
                  <a:pt x="349" y="189"/>
                </a:lnTo>
                <a:lnTo>
                  <a:pt x="347" y="193"/>
                </a:lnTo>
                <a:lnTo>
                  <a:pt x="343" y="185"/>
                </a:lnTo>
                <a:lnTo>
                  <a:pt x="335" y="183"/>
                </a:lnTo>
                <a:lnTo>
                  <a:pt x="329" y="185"/>
                </a:lnTo>
                <a:lnTo>
                  <a:pt x="329" y="187"/>
                </a:lnTo>
                <a:lnTo>
                  <a:pt x="329" y="197"/>
                </a:lnTo>
                <a:lnTo>
                  <a:pt x="327" y="203"/>
                </a:lnTo>
                <a:lnTo>
                  <a:pt x="333" y="207"/>
                </a:lnTo>
                <a:lnTo>
                  <a:pt x="329" y="213"/>
                </a:lnTo>
                <a:lnTo>
                  <a:pt x="327" y="215"/>
                </a:lnTo>
                <a:lnTo>
                  <a:pt x="319" y="217"/>
                </a:lnTo>
                <a:lnTo>
                  <a:pt x="311" y="215"/>
                </a:lnTo>
                <a:lnTo>
                  <a:pt x="301" y="215"/>
                </a:lnTo>
                <a:lnTo>
                  <a:pt x="288" y="207"/>
                </a:lnTo>
                <a:lnTo>
                  <a:pt x="274" y="207"/>
                </a:lnTo>
                <a:lnTo>
                  <a:pt x="268" y="199"/>
                </a:lnTo>
                <a:lnTo>
                  <a:pt x="260" y="197"/>
                </a:lnTo>
                <a:lnTo>
                  <a:pt x="254" y="193"/>
                </a:lnTo>
                <a:lnTo>
                  <a:pt x="246" y="187"/>
                </a:lnTo>
                <a:lnTo>
                  <a:pt x="236" y="187"/>
                </a:lnTo>
                <a:lnTo>
                  <a:pt x="226" y="179"/>
                </a:lnTo>
                <a:lnTo>
                  <a:pt x="217" y="177"/>
                </a:lnTo>
                <a:lnTo>
                  <a:pt x="207" y="173"/>
                </a:lnTo>
                <a:lnTo>
                  <a:pt x="207" y="168"/>
                </a:lnTo>
                <a:lnTo>
                  <a:pt x="197" y="162"/>
                </a:lnTo>
                <a:lnTo>
                  <a:pt x="195" y="152"/>
                </a:lnTo>
                <a:lnTo>
                  <a:pt x="199" y="142"/>
                </a:lnTo>
                <a:lnTo>
                  <a:pt x="209" y="136"/>
                </a:lnTo>
                <a:lnTo>
                  <a:pt x="205" y="130"/>
                </a:lnTo>
                <a:lnTo>
                  <a:pt x="199" y="126"/>
                </a:lnTo>
                <a:lnTo>
                  <a:pt x="189" y="122"/>
                </a:lnTo>
                <a:lnTo>
                  <a:pt x="181" y="118"/>
                </a:lnTo>
                <a:lnTo>
                  <a:pt x="175" y="116"/>
                </a:lnTo>
                <a:lnTo>
                  <a:pt x="171" y="108"/>
                </a:lnTo>
                <a:lnTo>
                  <a:pt x="175" y="106"/>
                </a:lnTo>
                <a:lnTo>
                  <a:pt x="175" y="101"/>
                </a:lnTo>
                <a:lnTo>
                  <a:pt x="177" y="91"/>
                </a:lnTo>
                <a:lnTo>
                  <a:pt x="177" y="87"/>
                </a:lnTo>
                <a:lnTo>
                  <a:pt x="171" y="83"/>
                </a:lnTo>
                <a:lnTo>
                  <a:pt x="167" y="81"/>
                </a:lnTo>
                <a:lnTo>
                  <a:pt x="167" y="71"/>
                </a:lnTo>
                <a:lnTo>
                  <a:pt x="165" y="63"/>
                </a:lnTo>
                <a:lnTo>
                  <a:pt x="157" y="59"/>
                </a:lnTo>
                <a:lnTo>
                  <a:pt x="159" y="53"/>
                </a:lnTo>
                <a:lnTo>
                  <a:pt x="165" y="49"/>
                </a:lnTo>
                <a:lnTo>
                  <a:pt x="167" y="41"/>
                </a:lnTo>
                <a:lnTo>
                  <a:pt x="171" y="38"/>
                </a:lnTo>
                <a:lnTo>
                  <a:pt x="175" y="32"/>
                </a:lnTo>
                <a:lnTo>
                  <a:pt x="177" y="28"/>
                </a:lnTo>
                <a:lnTo>
                  <a:pt x="181" y="22"/>
                </a:lnTo>
                <a:lnTo>
                  <a:pt x="177" y="14"/>
                </a:lnTo>
                <a:lnTo>
                  <a:pt x="175" y="10"/>
                </a:lnTo>
                <a:lnTo>
                  <a:pt x="169" y="2"/>
                </a:lnTo>
                <a:lnTo>
                  <a:pt x="161" y="2"/>
                </a:lnTo>
                <a:lnTo>
                  <a:pt x="154" y="0"/>
                </a:lnTo>
                <a:lnTo>
                  <a:pt x="148" y="0"/>
                </a:lnTo>
                <a:lnTo>
                  <a:pt x="144" y="2"/>
                </a:lnTo>
                <a:lnTo>
                  <a:pt x="134" y="10"/>
                </a:lnTo>
                <a:lnTo>
                  <a:pt x="132" y="18"/>
                </a:lnTo>
                <a:lnTo>
                  <a:pt x="128" y="24"/>
                </a:lnTo>
                <a:lnTo>
                  <a:pt x="122" y="28"/>
                </a:lnTo>
                <a:lnTo>
                  <a:pt x="114" y="34"/>
                </a:lnTo>
                <a:lnTo>
                  <a:pt x="102" y="38"/>
                </a:lnTo>
                <a:lnTo>
                  <a:pt x="94" y="41"/>
                </a:lnTo>
                <a:lnTo>
                  <a:pt x="94" y="43"/>
                </a:lnTo>
                <a:lnTo>
                  <a:pt x="91" y="49"/>
                </a:lnTo>
                <a:lnTo>
                  <a:pt x="85" y="43"/>
                </a:lnTo>
                <a:lnTo>
                  <a:pt x="77" y="49"/>
                </a:lnTo>
                <a:lnTo>
                  <a:pt x="69" y="51"/>
                </a:lnTo>
                <a:lnTo>
                  <a:pt x="69" y="57"/>
                </a:lnTo>
                <a:lnTo>
                  <a:pt x="77" y="63"/>
                </a:lnTo>
                <a:lnTo>
                  <a:pt x="79" y="81"/>
                </a:lnTo>
                <a:lnTo>
                  <a:pt x="83" y="83"/>
                </a:lnTo>
                <a:lnTo>
                  <a:pt x="87" y="89"/>
                </a:lnTo>
                <a:lnTo>
                  <a:pt x="94" y="97"/>
                </a:lnTo>
                <a:lnTo>
                  <a:pt x="94" y="106"/>
                </a:lnTo>
                <a:lnTo>
                  <a:pt x="91" y="112"/>
                </a:lnTo>
                <a:lnTo>
                  <a:pt x="85" y="120"/>
                </a:lnTo>
                <a:lnTo>
                  <a:pt x="85" y="132"/>
                </a:lnTo>
                <a:lnTo>
                  <a:pt x="83" y="142"/>
                </a:lnTo>
                <a:lnTo>
                  <a:pt x="75" y="148"/>
                </a:lnTo>
                <a:lnTo>
                  <a:pt x="69" y="152"/>
                </a:lnTo>
                <a:lnTo>
                  <a:pt x="65" y="160"/>
                </a:lnTo>
                <a:lnTo>
                  <a:pt x="55" y="166"/>
                </a:lnTo>
                <a:lnTo>
                  <a:pt x="47" y="177"/>
                </a:lnTo>
                <a:lnTo>
                  <a:pt x="39" y="185"/>
                </a:lnTo>
                <a:lnTo>
                  <a:pt x="31" y="187"/>
                </a:lnTo>
                <a:lnTo>
                  <a:pt x="29" y="183"/>
                </a:lnTo>
                <a:lnTo>
                  <a:pt x="25" y="193"/>
                </a:lnTo>
                <a:lnTo>
                  <a:pt x="20" y="197"/>
                </a:lnTo>
                <a:lnTo>
                  <a:pt x="14" y="207"/>
                </a:lnTo>
                <a:lnTo>
                  <a:pt x="20" y="213"/>
                </a:lnTo>
                <a:lnTo>
                  <a:pt x="22" y="215"/>
                </a:lnTo>
                <a:lnTo>
                  <a:pt x="20" y="223"/>
                </a:lnTo>
                <a:lnTo>
                  <a:pt x="20" y="229"/>
                </a:lnTo>
                <a:lnTo>
                  <a:pt x="27" y="233"/>
                </a:lnTo>
                <a:lnTo>
                  <a:pt x="29" y="238"/>
                </a:lnTo>
                <a:lnTo>
                  <a:pt x="29" y="258"/>
                </a:lnTo>
                <a:lnTo>
                  <a:pt x="25" y="256"/>
                </a:lnTo>
                <a:lnTo>
                  <a:pt x="14" y="256"/>
                </a:lnTo>
                <a:lnTo>
                  <a:pt x="10" y="256"/>
                </a:lnTo>
                <a:lnTo>
                  <a:pt x="2" y="262"/>
                </a:lnTo>
                <a:lnTo>
                  <a:pt x="0" y="268"/>
                </a:lnTo>
                <a:lnTo>
                  <a:pt x="0" y="268"/>
                </a:lnTo>
                <a:close/>
              </a:path>
            </a:pathLst>
          </a:custGeom>
          <a:solidFill>
            <a:srgbClr val="86B4D0"/>
          </a:solidFill>
          <a:ln w="2" cap="flat">
            <a:solidFill>
              <a:srgbClr val="86B4D0"/>
            </a:solidFill>
            <a:prstDash val="solid"/>
            <a:miter lim="800000"/>
            <a:headEnd/>
            <a:tailEnd/>
          </a:ln>
        </p:spPr>
        <p:txBody>
          <a:bodyPr/>
          <a:lstStyle/>
          <a:p>
            <a:pPr defTabSz="914054">
              <a:defRPr/>
            </a:pPr>
            <a:endParaRPr lang="en-GB" dirty="0">
              <a:solidFill>
                <a:prstClr val="black"/>
              </a:solidFill>
            </a:endParaRPr>
          </a:p>
        </p:txBody>
      </p:sp>
      <p:sp>
        <p:nvSpPr>
          <p:cNvPr id="74" name="Freeform 208">
            <a:extLst>
              <a:ext uri="{FF2B5EF4-FFF2-40B4-BE49-F238E27FC236}">
                <a16:creationId xmlns:a16="http://schemas.microsoft.com/office/drawing/2014/main" id="{D59D2E29-49CE-E646-9DA6-6CFA16E0BA51}"/>
              </a:ext>
            </a:extLst>
          </p:cNvPr>
          <p:cNvSpPr>
            <a:spLocks/>
          </p:cNvSpPr>
          <p:nvPr/>
        </p:nvSpPr>
        <p:spPr bwMode="gray">
          <a:xfrm>
            <a:off x="5213991" y="2562277"/>
            <a:ext cx="209116" cy="136745"/>
          </a:xfrm>
          <a:custGeom>
            <a:avLst/>
            <a:gdLst/>
            <a:ahLst/>
            <a:cxnLst>
              <a:cxn ang="0">
                <a:pos x="95" y="0"/>
              </a:cxn>
              <a:cxn ang="0">
                <a:pos x="91" y="12"/>
              </a:cxn>
              <a:cxn ang="0">
                <a:pos x="85" y="12"/>
              </a:cxn>
              <a:cxn ang="0">
                <a:pos x="75" y="12"/>
              </a:cxn>
              <a:cxn ang="0">
                <a:pos x="71" y="18"/>
              </a:cxn>
              <a:cxn ang="0">
                <a:pos x="67" y="8"/>
              </a:cxn>
              <a:cxn ang="0">
                <a:pos x="59" y="12"/>
              </a:cxn>
              <a:cxn ang="0">
                <a:pos x="57" y="20"/>
              </a:cxn>
              <a:cxn ang="0">
                <a:pos x="54" y="16"/>
              </a:cxn>
              <a:cxn ang="0">
                <a:pos x="48" y="20"/>
              </a:cxn>
              <a:cxn ang="0">
                <a:pos x="40" y="27"/>
              </a:cxn>
              <a:cxn ang="0">
                <a:pos x="36" y="31"/>
              </a:cxn>
              <a:cxn ang="0">
                <a:pos x="36" y="20"/>
              </a:cxn>
              <a:cxn ang="0">
                <a:pos x="34" y="16"/>
              </a:cxn>
              <a:cxn ang="0">
                <a:pos x="20" y="8"/>
              </a:cxn>
              <a:cxn ang="0">
                <a:pos x="26" y="18"/>
              </a:cxn>
              <a:cxn ang="0">
                <a:pos x="24" y="18"/>
              </a:cxn>
              <a:cxn ang="0">
                <a:pos x="12" y="8"/>
              </a:cxn>
              <a:cxn ang="0">
                <a:pos x="10" y="16"/>
              </a:cxn>
              <a:cxn ang="0">
                <a:pos x="10" y="26"/>
              </a:cxn>
              <a:cxn ang="0">
                <a:pos x="0" y="29"/>
              </a:cxn>
              <a:cxn ang="0">
                <a:pos x="8" y="35"/>
              </a:cxn>
              <a:cxn ang="0">
                <a:pos x="24" y="29"/>
              </a:cxn>
              <a:cxn ang="0">
                <a:pos x="20" y="31"/>
              </a:cxn>
              <a:cxn ang="0">
                <a:pos x="26" y="39"/>
              </a:cxn>
              <a:cxn ang="0">
                <a:pos x="16" y="41"/>
              </a:cxn>
              <a:cxn ang="0">
                <a:pos x="6" y="49"/>
              </a:cxn>
              <a:cxn ang="0">
                <a:pos x="12" y="49"/>
              </a:cxn>
              <a:cxn ang="0">
                <a:pos x="28" y="57"/>
              </a:cxn>
              <a:cxn ang="0">
                <a:pos x="28" y="69"/>
              </a:cxn>
              <a:cxn ang="0">
                <a:pos x="18" y="75"/>
              </a:cxn>
              <a:cxn ang="0">
                <a:pos x="38" y="75"/>
              </a:cxn>
              <a:cxn ang="0">
                <a:pos x="44" y="77"/>
              </a:cxn>
              <a:cxn ang="0">
                <a:pos x="48" y="87"/>
              </a:cxn>
              <a:cxn ang="0">
                <a:pos x="63" y="89"/>
              </a:cxn>
              <a:cxn ang="0">
                <a:pos x="71" y="87"/>
              </a:cxn>
              <a:cxn ang="0">
                <a:pos x="75" y="79"/>
              </a:cxn>
              <a:cxn ang="0">
                <a:pos x="81" y="75"/>
              </a:cxn>
              <a:cxn ang="0">
                <a:pos x="87" y="71"/>
              </a:cxn>
              <a:cxn ang="0">
                <a:pos x="101" y="67"/>
              </a:cxn>
              <a:cxn ang="0">
                <a:pos x="113" y="59"/>
              </a:cxn>
              <a:cxn ang="0">
                <a:pos x="122" y="49"/>
              </a:cxn>
              <a:cxn ang="0">
                <a:pos x="124" y="45"/>
              </a:cxn>
              <a:cxn ang="0">
                <a:pos x="128" y="47"/>
              </a:cxn>
              <a:cxn ang="0">
                <a:pos x="130" y="39"/>
              </a:cxn>
              <a:cxn ang="0">
                <a:pos x="128" y="35"/>
              </a:cxn>
              <a:cxn ang="0">
                <a:pos x="122" y="29"/>
              </a:cxn>
              <a:cxn ang="0">
                <a:pos x="117" y="26"/>
              </a:cxn>
              <a:cxn ang="0">
                <a:pos x="113" y="16"/>
              </a:cxn>
              <a:cxn ang="0">
                <a:pos x="121" y="6"/>
              </a:cxn>
              <a:cxn ang="0">
                <a:pos x="107" y="10"/>
              </a:cxn>
              <a:cxn ang="0">
                <a:pos x="101" y="0"/>
              </a:cxn>
            </a:cxnLst>
            <a:rect l="0" t="0" r="r" b="b"/>
            <a:pathLst>
              <a:path w="130" h="89">
                <a:moveTo>
                  <a:pt x="101" y="0"/>
                </a:moveTo>
                <a:lnTo>
                  <a:pt x="101" y="0"/>
                </a:lnTo>
                <a:lnTo>
                  <a:pt x="95" y="0"/>
                </a:lnTo>
                <a:lnTo>
                  <a:pt x="95" y="10"/>
                </a:lnTo>
                <a:lnTo>
                  <a:pt x="93" y="12"/>
                </a:lnTo>
                <a:lnTo>
                  <a:pt x="91" y="12"/>
                </a:lnTo>
                <a:lnTo>
                  <a:pt x="91" y="10"/>
                </a:lnTo>
                <a:lnTo>
                  <a:pt x="87" y="8"/>
                </a:lnTo>
                <a:lnTo>
                  <a:pt x="85" y="12"/>
                </a:lnTo>
                <a:lnTo>
                  <a:pt x="83" y="12"/>
                </a:lnTo>
                <a:lnTo>
                  <a:pt x="81" y="16"/>
                </a:lnTo>
                <a:lnTo>
                  <a:pt x="75" y="12"/>
                </a:lnTo>
                <a:lnTo>
                  <a:pt x="73" y="10"/>
                </a:lnTo>
                <a:lnTo>
                  <a:pt x="73" y="20"/>
                </a:lnTo>
                <a:lnTo>
                  <a:pt x="71" y="18"/>
                </a:lnTo>
                <a:lnTo>
                  <a:pt x="67" y="12"/>
                </a:lnTo>
                <a:lnTo>
                  <a:pt x="67" y="10"/>
                </a:lnTo>
                <a:lnTo>
                  <a:pt x="67" y="8"/>
                </a:lnTo>
                <a:lnTo>
                  <a:pt x="65" y="8"/>
                </a:lnTo>
                <a:lnTo>
                  <a:pt x="63" y="10"/>
                </a:lnTo>
                <a:lnTo>
                  <a:pt x="59" y="12"/>
                </a:lnTo>
                <a:lnTo>
                  <a:pt x="57" y="12"/>
                </a:lnTo>
                <a:lnTo>
                  <a:pt x="56" y="16"/>
                </a:lnTo>
                <a:lnTo>
                  <a:pt x="57" y="20"/>
                </a:lnTo>
                <a:lnTo>
                  <a:pt x="56" y="20"/>
                </a:lnTo>
                <a:lnTo>
                  <a:pt x="56" y="22"/>
                </a:lnTo>
                <a:lnTo>
                  <a:pt x="54" y="16"/>
                </a:lnTo>
                <a:lnTo>
                  <a:pt x="50" y="10"/>
                </a:lnTo>
                <a:lnTo>
                  <a:pt x="48" y="12"/>
                </a:lnTo>
                <a:lnTo>
                  <a:pt x="48" y="20"/>
                </a:lnTo>
                <a:lnTo>
                  <a:pt x="48" y="29"/>
                </a:lnTo>
                <a:lnTo>
                  <a:pt x="44" y="27"/>
                </a:lnTo>
                <a:lnTo>
                  <a:pt x="40" y="27"/>
                </a:lnTo>
                <a:lnTo>
                  <a:pt x="40" y="35"/>
                </a:lnTo>
                <a:lnTo>
                  <a:pt x="36" y="37"/>
                </a:lnTo>
                <a:lnTo>
                  <a:pt x="36" y="31"/>
                </a:lnTo>
                <a:lnTo>
                  <a:pt x="36" y="26"/>
                </a:lnTo>
                <a:lnTo>
                  <a:pt x="36" y="22"/>
                </a:lnTo>
                <a:lnTo>
                  <a:pt x="36" y="20"/>
                </a:lnTo>
                <a:lnTo>
                  <a:pt x="36" y="18"/>
                </a:lnTo>
                <a:lnTo>
                  <a:pt x="36" y="16"/>
                </a:lnTo>
                <a:lnTo>
                  <a:pt x="34" y="16"/>
                </a:lnTo>
                <a:lnTo>
                  <a:pt x="34" y="12"/>
                </a:lnTo>
                <a:lnTo>
                  <a:pt x="30" y="8"/>
                </a:lnTo>
                <a:lnTo>
                  <a:pt x="20" y="8"/>
                </a:lnTo>
                <a:lnTo>
                  <a:pt x="20" y="10"/>
                </a:lnTo>
                <a:lnTo>
                  <a:pt x="26" y="12"/>
                </a:lnTo>
                <a:lnTo>
                  <a:pt x="26" y="18"/>
                </a:lnTo>
                <a:lnTo>
                  <a:pt x="28" y="20"/>
                </a:lnTo>
                <a:lnTo>
                  <a:pt x="26" y="20"/>
                </a:lnTo>
                <a:lnTo>
                  <a:pt x="24" y="18"/>
                </a:lnTo>
                <a:lnTo>
                  <a:pt x="18" y="16"/>
                </a:lnTo>
                <a:lnTo>
                  <a:pt x="16" y="10"/>
                </a:lnTo>
                <a:lnTo>
                  <a:pt x="12" y="8"/>
                </a:lnTo>
                <a:lnTo>
                  <a:pt x="12" y="12"/>
                </a:lnTo>
                <a:lnTo>
                  <a:pt x="8" y="16"/>
                </a:lnTo>
                <a:lnTo>
                  <a:pt x="10" y="16"/>
                </a:lnTo>
                <a:lnTo>
                  <a:pt x="12" y="16"/>
                </a:lnTo>
                <a:lnTo>
                  <a:pt x="12" y="22"/>
                </a:lnTo>
                <a:lnTo>
                  <a:pt x="10" y="26"/>
                </a:lnTo>
                <a:lnTo>
                  <a:pt x="6" y="31"/>
                </a:lnTo>
                <a:lnTo>
                  <a:pt x="2" y="31"/>
                </a:lnTo>
                <a:lnTo>
                  <a:pt x="0" y="29"/>
                </a:lnTo>
                <a:lnTo>
                  <a:pt x="0" y="35"/>
                </a:lnTo>
                <a:lnTo>
                  <a:pt x="6" y="35"/>
                </a:lnTo>
                <a:lnTo>
                  <a:pt x="8" y="35"/>
                </a:lnTo>
                <a:lnTo>
                  <a:pt x="10" y="31"/>
                </a:lnTo>
                <a:lnTo>
                  <a:pt x="20" y="27"/>
                </a:lnTo>
                <a:lnTo>
                  <a:pt x="24" y="29"/>
                </a:lnTo>
                <a:lnTo>
                  <a:pt x="26" y="29"/>
                </a:lnTo>
                <a:lnTo>
                  <a:pt x="26" y="31"/>
                </a:lnTo>
                <a:lnTo>
                  <a:pt x="20" y="31"/>
                </a:lnTo>
                <a:lnTo>
                  <a:pt x="24" y="39"/>
                </a:lnTo>
                <a:lnTo>
                  <a:pt x="26" y="37"/>
                </a:lnTo>
                <a:lnTo>
                  <a:pt x="26" y="39"/>
                </a:lnTo>
                <a:lnTo>
                  <a:pt x="26" y="41"/>
                </a:lnTo>
                <a:lnTo>
                  <a:pt x="18" y="39"/>
                </a:lnTo>
                <a:lnTo>
                  <a:pt x="16" y="41"/>
                </a:lnTo>
                <a:lnTo>
                  <a:pt x="10" y="47"/>
                </a:lnTo>
                <a:lnTo>
                  <a:pt x="6" y="47"/>
                </a:lnTo>
                <a:lnTo>
                  <a:pt x="6" y="49"/>
                </a:lnTo>
                <a:lnTo>
                  <a:pt x="6" y="51"/>
                </a:lnTo>
                <a:lnTo>
                  <a:pt x="10" y="51"/>
                </a:lnTo>
                <a:lnTo>
                  <a:pt x="12" y="49"/>
                </a:lnTo>
                <a:lnTo>
                  <a:pt x="24" y="51"/>
                </a:lnTo>
                <a:lnTo>
                  <a:pt x="26" y="57"/>
                </a:lnTo>
                <a:lnTo>
                  <a:pt x="28" y="57"/>
                </a:lnTo>
                <a:lnTo>
                  <a:pt x="28" y="61"/>
                </a:lnTo>
                <a:lnTo>
                  <a:pt x="28" y="65"/>
                </a:lnTo>
                <a:lnTo>
                  <a:pt x="28" y="69"/>
                </a:lnTo>
                <a:lnTo>
                  <a:pt x="24" y="69"/>
                </a:lnTo>
                <a:lnTo>
                  <a:pt x="18" y="71"/>
                </a:lnTo>
                <a:lnTo>
                  <a:pt x="18" y="75"/>
                </a:lnTo>
                <a:lnTo>
                  <a:pt x="28" y="75"/>
                </a:lnTo>
                <a:lnTo>
                  <a:pt x="38" y="71"/>
                </a:lnTo>
                <a:lnTo>
                  <a:pt x="38" y="75"/>
                </a:lnTo>
                <a:lnTo>
                  <a:pt x="40" y="75"/>
                </a:lnTo>
                <a:lnTo>
                  <a:pt x="44" y="75"/>
                </a:lnTo>
                <a:lnTo>
                  <a:pt x="44" y="77"/>
                </a:lnTo>
                <a:lnTo>
                  <a:pt x="50" y="79"/>
                </a:lnTo>
                <a:lnTo>
                  <a:pt x="54" y="79"/>
                </a:lnTo>
                <a:lnTo>
                  <a:pt x="48" y="87"/>
                </a:lnTo>
                <a:lnTo>
                  <a:pt x="54" y="85"/>
                </a:lnTo>
                <a:lnTo>
                  <a:pt x="59" y="87"/>
                </a:lnTo>
                <a:lnTo>
                  <a:pt x="63" y="89"/>
                </a:lnTo>
                <a:lnTo>
                  <a:pt x="67" y="87"/>
                </a:lnTo>
                <a:lnTo>
                  <a:pt x="71" y="85"/>
                </a:lnTo>
                <a:lnTo>
                  <a:pt x="71" y="87"/>
                </a:lnTo>
                <a:lnTo>
                  <a:pt x="73" y="87"/>
                </a:lnTo>
                <a:lnTo>
                  <a:pt x="75" y="85"/>
                </a:lnTo>
                <a:lnTo>
                  <a:pt x="75" y="79"/>
                </a:lnTo>
                <a:lnTo>
                  <a:pt x="75" y="77"/>
                </a:lnTo>
                <a:lnTo>
                  <a:pt x="75" y="71"/>
                </a:lnTo>
                <a:lnTo>
                  <a:pt x="81" y="75"/>
                </a:lnTo>
                <a:lnTo>
                  <a:pt x="85" y="77"/>
                </a:lnTo>
                <a:lnTo>
                  <a:pt x="87" y="77"/>
                </a:lnTo>
                <a:lnTo>
                  <a:pt x="87" y="71"/>
                </a:lnTo>
                <a:lnTo>
                  <a:pt x="91" y="71"/>
                </a:lnTo>
                <a:lnTo>
                  <a:pt x="95" y="75"/>
                </a:lnTo>
                <a:lnTo>
                  <a:pt x="101" y="67"/>
                </a:lnTo>
                <a:lnTo>
                  <a:pt x="105" y="65"/>
                </a:lnTo>
                <a:lnTo>
                  <a:pt x="111" y="65"/>
                </a:lnTo>
                <a:lnTo>
                  <a:pt x="113" y="59"/>
                </a:lnTo>
                <a:lnTo>
                  <a:pt x="115" y="59"/>
                </a:lnTo>
                <a:lnTo>
                  <a:pt x="117" y="49"/>
                </a:lnTo>
                <a:lnTo>
                  <a:pt x="122" y="49"/>
                </a:lnTo>
                <a:lnTo>
                  <a:pt x="122" y="47"/>
                </a:lnTo>
                <a:lnTo>
                  <a:pt x="122" y="45"/>
                </a:lnTo>
                <a:lnTo>
                  <a:pt x="124" y="45"/>
                </a:lnTo>
                <a:lnTo>
                  <a:pt x="122" y="47"/>
                </a:lnTo>
                <a:lnTo>
                  <a:pt x="124" y="47"/>
                </a:lnTo>
                <a:lnTo>
                  <a:pt x="128" y="47"/>
                </a:lnTo>
                <a:lnTo>
                  <a:pt x="130" y="45"/>
                </a:lnTo>
                <a:lnTo>
                  <a:pt x="128" y="41"/>
                </a:lnTo>
                <a:lnTo>
                  <a:pt x="130" y="39"/>
                </a:lnTo>
                <a:lnTo>
                  <a:pt x="128" y="39"/>
                </a:lnTo>
                <a:lnTo>
                  <a:pt x="128" y="37"/>
                </a:lnTo>
                <a:lnTo>
                  <a:pt x="128" y="35"/>
                </a:lnTo>
                <a:lnTo>
                  <a:pt x="128" y="31"/>
                </a:lnTo>
                <a:lnTo>
                  <a:pt x="124" y="27"/>
                </a:lnTo>
                <a:lnTo>
                  <a:pt x="122" y="29"/>
                </a:lnTo>
                <a:lnTo>
                  <a:pt x="122" y="27"/>
                </a:lnTo>
                <a:lnTo>
                  <a:pt x="121" y="26"/>
                </a:lnTo>
                <a:lnTo>
                  <a:pt x="117" y="26"/>
                </a:lnTo>
                <a:lnTo>
                  <a:pt x="115" y="27"/>
                </a:lnTo>
                <a:lnTo>
                  <a:pt x="115" y="18"/>
                </a:lnTo>
                <a:lnTo>
                  <a:pt x="113" y="16"/>
                </a:lnTo>
                <a:lnTo>
                  <a:pt x="113" y="10"/>
                </a:lnTo>
                <a:lnTo>
                  <a:pt x="117" y="8"/>
                </a:lnTo>
                <a:lnTo>
                  <a:pt x="121" y="6"/>
                </a:lnTo>
                <a:lnTo>
                  <a:pt x="111" y="8"/>
                </a:lnTo>
                <a:lnTo>
                  <a:pt x="111" y="10"/>
                </a:lnTo>
                <a:lnTo>
                  <a:pt x="107" y="10"/>
                </a:lnTo>
                <a:lnTo>
                  <a:pt x="103" y="0"/>
                </a:lnTo>
                <a:lnTo>
                  <a:pt x="101" y="0"/>
                </a:lnTo>
                <a:lnTo>
                  <a:pt x="101" y="0"/>
                </a:lnTo>
                <a:close/>
              </a:path>
            </a:pathLst>
          </a:custGeom>
          <a:solidFill>
            <a:schemeClr val="tx1">
              <a:lumMod val="20000"/>
              <a:lumOff val="80000"/>
            </a:schemeClr>
          </a:solidFill>
          <a:ln w="2" cap="flat">
            <a:noFill/>
            <a:prstDash val="solid"/>
            <a:miter lim="800000"/>
            <a:headEnd/>
            <a:tailEnd/>
          </a:ln>
        </p:spPr>
        <p:txBody>
          <a:bodyPr/>
          <a:lstStyle/>
          <a:p>
            <a:pPr defTabSz="914054">
              <a:defRPr/>
            </a:pPr>
            <a:endParaRPr lang="en-GB" dirty="0">
              <a:solidFill>
                <a:prstClr val="black"/>
              </a:solidFill>
            </a:endParaRPr>
          </a:p>
        </p:txBody>
      </p:sp>
      <p:sp>
        <p:nvSpPr>
          <p:cNvPr id="75" name="Freeform 209">
            <a:extLst>
              <a:ext uri="{FF2B5EF4-FFF2-40B4-BE49-F238E27FC236}">
                <a16:creationId xmlns:a16="http://schemas.microsoft.com/office/drawing/2014/main" id="{FA7860CC-5530-4D4F-A3C1-5A679975D726}"/>
              </a:ext>
            </a:extLst>
          </p:cNvPr>
          <p:cNvSpPr>
            <a:spLocks/>
          </p:cNvSpPr>
          <p:nvPr/>
        </p:nvSpPr>
        <p:spPr bwMode="gray">
          <a:xfrm>
            <a:off x="6298176" y="3310532"/>
            <a:ext cx="186596" cy="116771"/>
          </a:xfrm>
          <a:custGeom>
            <a:avLst/>
            <a:gdLst/>
            <a:ahLst/>
            <a:cxnLst>
              <a:cxn ang="0">
                <a:pos x="49" y="76"/>
              </a:cxn>
              <a:cxn ang="0">
                <a:pos x="43" y="76"/>
              </a:cxn>
              <a:cxn ang="0">
                <a:pos x="32" y="72"/>
              </a:cxn>
              <a:cxn ang="0">
                <a:pos x="18" y="61"/>
              </a:cxn>
              <a:cxn ang="0">
                <a:pos x="10" y="49"/>
              </a:cxn>
              <a:cxn ang="0">
                <a:pos x="2" y="41"/>
              </a:cxn>
              <a:cxn ang="0">
                <a:pos x="0" y="31"/>
              </a:cxn>
              <a:cxn ang="0">
                <a:pos x="0" y="25"/>
              </a:cxn>
              <a:cxn ang="0">
                <a:pos x="6" y="23"/>
              </a:cxn>
              <a:cxn ang="0">
                <a:pos x="8" y="19"/>
              </a:cxn>
              <a:cxn ang="0">
                <a:pos x="8" y="9"/>
              </a:cxn>
              <a:cxn ang="0">
                <a:pos x="12" y="7"/>
              </a:cxn>
              <a:cxn ang="0">
                <a:pos x="26" y="11"/>
              </a:cxn>
              <a:cxn ang="0">
                <a:pos x="40" y="13"/>
              </a:cxn>
              <a:cxn ang="0">
                <a:pos x="47" y="9"/>
              </a:cxn>
              <a:cxn ang="0">
                <a:pos x="65" y="3"/>
              </a:cxn>
              <a:cxn ang="0">
                <a:pos x="67" y="7"/>
              </a:cxn>
              <a:cxn ang="0">
                <a:pos x="73" y="9"/>
              </a:cxn>
              <a:cxn ang="0">
                <a:pos x="77" y="7"/>
              </a:cxn>
              <a:cxn ang="0">
                <a:pos x="91" y="1"/>
              </a:cxn>
              <a:cxn ang="0">
                <a:pos x="105" y="0"/>
              </a:cxn>
              <a:cxn ang="0">
                <a:pos x="110" y="1"/>
              </a:cxn>
              <a:cxn ang="0">
                <a:pos x="116" y="3"/>
              </a:cxn>
              <a:cxn ang="0">
                <a:pos x="112" y="23"/>
              </a:cxn>
              <a:cxn ang="0">
                <a:pos x="103" y="33"/>
              </a:cxn>
              <a:cxn ang="0">
                <a:pos x="101" y="51"/>
              </a:cxn>
              <a:cxn ang="0">
                <a:pos x="93" y="63"/>
              </a:cxn>
              <a:cxn ang="0">
                <a:pos x="85" y="67"/>
              </a:cxn>
              <a:cxn ang="0">
                <a:pos x="73" y="67"/>
              </a:cxn>
              <a:cxn ang="0">
                <a:pos x="59" y="72"/>
              </a:cxn>
              <a:cxn ang="0">
                <a:pos x="53" y="76"/>
              </a:cxn>
              <a:cxn ang="0">
                <a:pos x="49" y="76"/>
              </a:cxn>
            </a:cxnLst>
            <a:rect l="0" t="0" r="r" b="b"/>
            <a:pathLst>
              <a:path w="116" h="76">
                <a:moveTo>
                  <a:pt x="49" y="76"/>
                </a:moveTo>
                <a:lnTo>
                  <a:pt x="49" y="76"/>
                </a:lnTo>
                <a:lnTo>
                  <a:pt x="45" y="76"/>
                </a:lnTo>
                <a:lnTo>
                  <a:pt x="43" y="76"/>
                </a:lnTo>
                <a:lnTo>
                  <a:pt x="38" y="74"/>
                </a:lnTo>
                <a:lnTo>
                  <a:pt x="32" y="72"/>
                </a:lnTo>
                <a:lnTo>
                  <a:pt x="26" y="67"/>
                </a:lnTo>
                <a:lnTo>
                  <a:pt x="18" y="61"/>
                </a:lnTo>
                <a:lnTo>
                  <a:pt x="12" y="53"/>
                </a:lnTo>
                <a:lnTo>
                  <a:pt x="10" y="49"/>
                </a:lnTo>
                <a:lnTo>
                  <a:pt x="8" y="45"/>
                </a:lnTo>
                <a:lnTo>
                  <a:pt x="2" y="41"/>
                </a:lnTo>
                <a:lnTo>
                  <a:pt x="2" y="35"/>
                </a:lnTo>
                <a:lnTo>
                  <a:pt x="0" y="31"/>
                </a:lnTo>
                <a:lnTo>
                  <a:pt x="0" y="29"/>
                </a:lnTo>
                <a:lnTo>
                  <a:pt x="0" y="25"/>
                </a:lnTo>
                <a:lnTo>
                  <a:pt x="2" y="23"/>
                </a:lnTo>
                <a:lnTo>
                  <a:pt x="6" y="23"/>
                </a:lnTo>
                <a:lnTo>
                  <a:pt x="8" y="23"/>
                </a:lnTo>
                <a:lnTo>
                  <a:pt x="8" y="19"/>
                </a:lnTo>
                <a:lnTo>
                  <a:pt x="10" y="13"/>
                </a:lnTo>
                <a:lnTo>
                  <a:pt x="8" y="9"/>
                </a:lnTo>
                <a:lnTo>
                  <a:pt x="10" y="7"/>
                </a:lnTo>
                <a:lnTo>
                  <a:pt x="12" y="7"/>
                </a:lnTo>
                <a:lnTo>
                  <a:pt x="18" y="9"/>
                </a:lnTo>
                <a:lnTo>
                  <a:pt x="26" y="11"/>
                </a:lnTo>
                <a:lnTo>
                  <a:pt x="30" y="11"/>
                </a:lnTo>
                <a:lnTo>
                  <a:pt x="40" y="13"/>
                </a:lnTo>
                <a:lnTo>
                  <a:pt x="47" y="13"/>
                </a:lnTo>
                <a:lnTo>
                  <a:pt x="47" y="9"/>
                </a:lnTo>
                <a:lnTo>
                  <a:pt x="55" y="7"/>
                </a:lnTo>
                <a:lnTo>
                  <a:pt x="65" y="3"/>
                </a:lnTo>
                <a:lnTo>
                  <a:pt x="67" y="3"/>
                </a:lnTo>
                <a:lnTo>
                  <a:pt x="67" y="7"/>
                </a:lnTo>
                <a:lnTo>
                  <a:pt x="69" y="7"/>
                </a:lnTo>
                <a:lnTo>
                  <a:pt x="73" y="9"/>
                </a:lnTo>
                <a:lnTo>
                  <a:pt x="75" y="7"/>
                </a:lnTo>
                <a:lnTo>
                  <a:pt x="77" y="7"/>
                </a:lnTo>
                <a:lnTo>
                  <a:pt x="83" y="1"/>
                </a:lnTo>
                <a:lnTo>
                  <a:pt x="91" y="1"/>
                </a:lnTo>
                <a:lnTo>
                  <a:pt x="97" y="1"/>
                </a:lnTo>
                <a:lnTo>
                  <a:pt x="105" y="0"/>
                </a:lnTo>
                <a:lnTo>
                  <a:pt x="106" y="0"/>
                </a:lnTo>
                <a:lnTo>
                  <a:pt x="110" y="1"/>
                </a:lnTo>
                <a:lnTo>
                  <a:pt x="114" y="3"/>
                </a:lnTo>
                <a:lnTo>
                  <a:pt x="116" y="3"/>
                </a:lnTo>
                <a:lnTo>
                  <a:pt x="114" y="19"/>
                </a:lnTo>
                <a:lnTo>
                  <a:pt x="112" y="23"/>
                </a:lnTo>
                <a:lnTo>
                  <a:pt x="105" y="29"/>
                </a:lnTo>
                <a:lnTo>
                  <a:pt x="103" y="33"/>
                </a:lnTo>
                <a:lnTo>
                  <a:pt x="101" y="41"/>
                </a:lnTo>
                <a:lnTo>
                  <a:pt x="101" y="51"/>
                </a:lnTo>
                <a:lnTo>
                  <a:pt x="97" y="59"/>
                </a:lnTo>
                <a:lnTo>
                  <a:pt x="93" y="63"/>
                </a:lnTo>
                <a:lnTo>
                  <a:pt x="91" y="65"/>
                </a:lnTo>
                <a:lnTo>
                  <a:pt x="85" y="67"/>
                </a:lnTo>
                <a:lnTo>
                  <a:pt x="83" y="67"/>
                </a:lnTo>
                <a:lnTo>
                  <a:pt x="73" y="67"/>
                </a:lnTo>
                <a:lnTo>
                  <a:pt x="65" y="67"/>
                </a:lnTo>
                <a:lnTo>
                  <a:pt x="59" y="72"/>
                </a:lnTo>
                <a:lnTo>
                  <a:pt x="55" y="76"/>
                </a:lnTo>
                <a:lnTo>
                  <a:pt x="53" y="76"/>
                </a:lnTo>
                <a:lnTo>
                  <a:pt x="49" y="76"/>
                </a:lnTo>
                <a:lnTo>
                  <a:pt x="49" y="76"/>
                </a:lnTo>
                <a:close/>
              </a:path>
            </a:pathLst>
          </a:custGeom>
          <a:solidFill>
            <a:schemeClr val="tx1"/>
          </a:solidFill>
          <a:ln w="2" cap="flat">
            <a:solidFill>
              <a:schemeClr val="tx1"/>
            </a:solidFill>
            <a:prstDash val="solid"/>
            <a:miter lim="800000"/>
            <a:headEnd/>
            <a:tailEnd/>
          </a:ln>
        </p:spPr>
        <p:txBody>
          <a:bodyPr/>
          <a:lstStyle/>
          <a:p>
            <a:pPr defTabSz="914054">
              <a:defRPr/>
            </a:pPr>
            <a:endParaRPr lang="en-GB" dirty="0">
              <a:solidFill>
                <a:prstClr val="black"/>
              </a:solidFill>
            </a:endParaRPr>
          </a:p>
        </p:txBody>
      </p:sp>
      <p:sp>
        <p:nvSpPr>
          <p:cNvPr id="76" name="Freeform 210">
            <a:extLst>
              <a:ext uri="{FF2B5EF4-FFF2-40B4-BE49-F238E27FC236}">
                <a16:creationId xmlns:a16="http://schemas.microsoft.com/office/drawing/2014/main" id="{21985853-9171-A847-A4B7-E1FBA6D1A230}"/>
              </a:ext>
            </a:extLst>
          </p:cNvPr>
          <p:cNvSpPr>
            <a:spLocks/>
          </p:cNvSpPr>
          <p:nvPr/>
        </p:nvSpPr>
        <p:spPr bwMode="gray">
          <a:xfrm>
            <a:off x="8928210" y="4215504"/>
            <a:ext cx="12869" cy="9219"/>
          </a:xfrm>
          <a:custGeom>
            <a:avLst/>
            <a:gdLst/>
            <a:ahLst/>
            <a:cxnLst>
              <a:cxn ang="0">
                <a:pos x="8" y="2"/>
              </a:cxn>
              <a:cxn ang="0">
                <a:pos x="8" y="2"/>
              </a:cxn>
              <a:cxn ang="0">
                <a:pos x="2" y="6"/>
              </a:cxn>
              <a:cxn ang="0">
                <a:pos x="0" y="0"/>
              </a:cxn>
              <a:cxn ang="0">
                <a:pos x="4" y="0"/>
              </a:cxn>
              <a:cxn ang="0">
                <a:pos x="8" y="0"/>
              </a:cxn>
              <a:cxn ang="0">
                <a:pos x="8" y="2"/>
              </a:cxn>
              <a:cxn ang="0">
                <a:pos x="8" y="2"/>
              </a:cxn>
            </a:cxnLst>
            <a:rect l="0" t="0" r="r" b="b"/>
            <a:pathLst>
              <a:path w="8" h="6">
                <a:moveTo>
                  <a:pt x="8" y="2"/>
                </a:moveTo>
                <a:lnTo>
                  <a:pt x="8" y="2"/>
                </a:lnTo>
                <a:lnTo>
                  <a:pt x="2" y="6"/>
                </a:lnTo>
                <a:lnTo>
                  <a:pt x="0" y="0"/>
                </a:lnTo>
                <a:lnTo>
                  <a:pt x="4" y="0"/>
                </a:lnTo>
                <a:lnTo>
                  <a:pt x="8" y="0"/>
                </a:lnTo>
                <a:lnTo>
                  <a:pt x="8" y="2"/>
                </a:lnTo>
                <a:lnTo>
                  <a:pt x="8" y="2"/>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77" name="Freeform 211">
            <a:extLst>
              <a:ext uri="{FF2B5EF4-FFF2-40B4-BE49-F238E27FC236}">
                <a16:creationId xmlns:a16="http://schemas.microsoft.com/office/drawing/2014/main" id="{D504A4FF-015E-4A4A-9A14-90C6DF1A71FC}"/>
              </a:ext>
            </a:extLst>
          </p:cNvPr>
          <p:cNvSpPr>
            <a:spLocks/>
          </p:cNvSpPr>
          <p:nvPr/>
        </p:nvSpPr>
        <p:spPr bwMode="gray">
          <a:xfrm>
            <a:off x="8928210" y="4215504"/>
            <a:ext cx="12869" cy="9219"/>
          </a:xfrm>
          <a:custGeom>
            <a:avLst/>
            <a:gdLst/>
            <a:ahLst/>
            <a:cxnLst>
              <a:cxn ang="0">
                <a:pos x="8" y="2"/>
              </a:cxn>
              <a:cxn ang="0">
                <a:pos x="8" y="2"/>
              </a:cxn>
              <a:cxn ang="0">
                <a:pos x="2" y="6"/>
              </a:cxn>
              <a:cxn ang="0">
                <a:pos x="0" y="0"/>
              </a:cxn>
              <a:cxn ang="0">
                <a:pos x="4" y="0"/>
              </a:cxn>
              <a:cxn ang="0">
                <a:pos x="8" y="0"/>
              </a:cxn>
              <a:cxn ang="0">
                <a:pos x="8" y="2"/>
              </a:cxn>
              <a:cxn ang="0">
                <a:pos x="8" y="2"/>
              </a:cxn>
            </a:cxnLst>
            <a:rect l="0" t="0" r="r" b="b"/>
            <a:pathLst>
              <a:path w="8" h="6">
                <a:moveTo>
                  <a:pt x="8" y="2"/>
                </a:moveTo>
                <a:lnTo>
                  <a:pt x="8" y="2"/>
                </a:lnTo>
                <a:lnTo>
                  <a:pt x="2" y="6"/>
                </a:lnTo>
                <a:lnTo>
                  <a:pt x="0" y="0"/>
                </a:lnTo>
                <a:lnTo>
                  <a:pt x="4" y="0"/>
                </a:lnTo>
                <a:lnTo>
                  <a:pt x="8" y="0"/>
                </a:lnTo>
                <a:lnTo>
                  <a:pt x="8" y="2"/>
                </a:lnTo>
                <a:lnTo>
                  <a:pt x="8" y="2"/>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78" name="Freeform 212">
            <a:extLst>
              <a:ext uri="{FF2B5EF4-FFF2-40B4-BE49-F238E27FC236}">
                <a16:creationId xmlns:a16="http://schemas.microsoft.com/office/drawing/2014/main" id="{4FC39640-C9E0-D24C-B989-3CF84415CCA6}"/>
              </a:ext>
            </a:extLst>
          </p:cNvPr>
          <p:cNvSpPr>
            <a:spLocks/>
          </p:cNvSpPr>
          <p:nvPr/>
        </p:nvSpPr>
        <p:spPr bwMode="gray">
          <a:xfrm>
            <a:off x="3449376" y="4415245"/>
            <a:ext cx="164074" cy="96797"/>
          </a:xfrm>
          <a:custGeom>
            <a:avLst/>
            <a:gdLst/>
            <a:ahLst/>
            <a:cxnLst>
              <a:cxn ang="0">
                <a:pos x="102" y="25"/>
              </a:cxn>
              <a:cxn ang="0">
                <a:pos x="102" y="25"/>
              </a:cxn>
              <a:cxn ang="0">
                <a:pos x="102" y="23"/>
              </a:cxn>
              <a:cxn ang="0">
                <a:pos x="102" y="19"/>
              </a:cxn>
              <a:cxn ang="0">
                <a:pos x="95" y="19"/>
              </a:cxn>
              <a:cxn ang="0">
                <a:pos x="91" y="17"/>
              </a:cxn>
              <a:cxn ang="0">
                <a:pos x="91" y="13"/>
              </a:cxn>
              <a:cxn ang="0">
                <a:pos x="87" y="8"/>
              </a:cxn>
              <a:cxn ang="0">
                <a:pos x="83" y="8"/>
              </a:cxn>
              <a:cxn ang="0">
                <a:pos x="83" y="6"/>
              </a:cxn>
              <a:cxn ang="0">
                <a:pos x="73" y="4"/>
              </a:cxn>
              <a:cxn ang="0">
                <a:pos x="65" y="4"/>
              </a:cxn>
              <a:cxn ang="0">
                <a:pos x="63" y="0"/>
              </a:cxn>
              <a:cxn ang="0">
                <a:pos x="59" y="0"/>
              </a:cxn>
              <a:cxn ang="0">
                <a:pos x="59" y="6"/>
              </a:cxn>
              <a:cxn ang="0">
                <a:pos x="49" y="6"/>
              </a:cxn>
              <a:cxn ang="0">
                <a:pos x="41" y="6"/>
              </a:cxn>
              <a:cxn ang="0">
                <a:pos x="41" y="8"/>
              </a:cxn>
              <a:cxn ang="0">
                <a:pos x="30" y="8"/>
              </a:cxn>
              <a:cxn ang="0">
                <a:pos x="18" y="8"/>
              </a:cxn>
              <a:cxn ang="0">
                <a:pos x="16" y="9"/>
              </a:cxn>
              <a:cxn ang="0">
                <a:pos x="16" y="13"/>
              </a:cxn>
              <a:cxn ang="0">
                <a:pos x="12" y="13"/>
              </a:cxn>
              <a:cxn ang="0">
                <a:pos x="4" y="15"/>
              </a:cxn>
              <a:cxn ang="0">
                <a:pos x="4" y="19"/>
              </a:cxn>
              <a:cxn ang="0">
                <a:pos x="2" y="27"/>
              </a:cxn>
              <a:cxn ang="0">
                <a:pos x="0" y="29"/>
              </a:cxn>
              <a:cxn ang="0">
                <a:pos x="8" y="33"/>
              </a:cxn>
              <a:cxn ang="0">
                <a:pos x="18" y="35"/>
              </a:cxn>
              <a:cxn ang="0">
                <a:pos x="20" y="37"/>
              </a:cxn>
              <a:cxn ang="0">
                <a:pos x="26" y="39"/>
              </a:cxn>
              <a:cxn ang="0">
                <a:pos x="32" y="43"/>
              </a:cxn>
              <a:cxn ang="0">
                <a:pos x="32" y="55"/>
              </a:cxn>
              <a:cxn ang="0">
                <a:pos x="37" y="55"/>
              </a:cxn>
              <a:cxn ang="0">
                <a:pos x="35" y="63"/>
              </a:cxn>
              <a:cxn ang="0">
                <a:pos x="37" y="63"/>
              </a:cxn>
              <a:cxn ang="0">
                <a:pos x="39" y="59"/>
              </a:cxn>
              <a:cxn ang="0">
                <a:pos x="41" y="59"/>
              </a:cxn>
              <a:cxn ang="0">
                <a:pos x="41" y="49"/>
              </a:cxn>
              <a:cxn ang="0">
                <a:pos x="41" y="43"/>
              </a:cxn>
              <a:cxn ang="0">
                <a:pos x="55" y="37"/>
              </a:cxn>
              <a:cxn ang="0">
                <a:pos x="63" y="37"/>
              </a:cxn>
              <a:cxn ang="0">
                <a:pos x="65" y="39"/>
              </a:cxn>
              <a:cxn ang="0">
                <a:pos x="67" y="43"/>
              </a:cxn>
              <a:cxn ang="0">
                <a:pos x="67" y="39"/>
              </a:cxn>
              <a:cxn ang="0">
                <a:pos x="73" y="39"/>
              </a:cxn>
              <a:cxn ang="0">
                <a:pos x="79" y="37"/>
              </a:cxn>
              <a:cxn ang="0">
                <a:pos x="85" y="37"/>
              </a:cxn>
              <a:cxn ang="0">
                <a:pos x="85" y="35"/>
              </a:cxn>
              <a:cxn ang="0">
                <a:pos x="87" y="29"/>
              </a:cxn>
              <a:cxn ang="0">
                <a:pos x="93" y="27"/>
              </a:cxn>
              <a:cxn ang="0">
                <a:pos x="102" y="25"/>
              </a:cxn>
              <a:cxn ang="0">
                <a:pos x="102" y="25"/>
              </a:cxn>
            </a:cxnLst>
            <a:rect l="0" t="0" r="r" b="b"/>
            <a:pathLst>
              <a:path w="102" h="63">
                <a:moveTo>
                  <a:pt x="102" y="25"/>
                </a:moveTo>
                <a:lnTo>
                  <a:pt x="102" y="25"/>
                </a:lnTo>
                <a:lnTo>
                  <a:pt x="102" y="23"/>
                </a:lnTo>
                <a:lnTo>
                  <a:pt x="102" y="19"/>
                </a:lnTo>
                <a:lnTo>
                  <a:pt x="95" y="19"/>
                </a:lnTo>
                <a:lnTo>
                  <a:pt x="91" y="17"/>
                </a:lnTo>
                <a:lnTo>
                  <a:pt x="91" y="13"/>
                </a:lnTo>
                <a:lnTo>
                  <a:pt x="87" y="8"/>
                </a:lnTo>
                <a:lnTo>
                  <a:pt x="83" y="8"/>
                </a:lnTo>
                <a:lnTo>
                  <a:pt x="83" y="6"/>
                </a:lnTo>
                <a:lnTo>
                  <a:pt x="73" y="4"/>
                </a:lnTo>
                <a:lnTo>
                  <a:pt x="65" y="4"/>
                </a:lnTo>
                <a:lnTo>
                  <a:pt x="63" y="0"/>
                </a:lnTo>
                <a:lnTo>
                  <a:pt x="59" y="0"/>
                </a:lnTo>
                <a:lnTo>
                  <a:pt x="59" y="6"/>
                </a:lnTo>
                <a:lnTo>
                  <a:pt x="49" y="6"/>
                </a:lnTo>
                <a:lnTo>
                  <a:pt x="41" y="6"/>
                </a:lnTo>
                <a:lnTo>
                  <a:pt x="41" y="8"/>
                </a:lnTo>
                <a:lnTo>
                  <a:pt x="30" y="8"/>
                </a:lnTo>
                <a:lnTo>
                  <a:pt x="18" y="8"/>
                </a:lnTo>
                <a:lnTo>
                  <a:pt x="16" y="9"/>
                </a:lnTo>
                <a:lnTo>
                  <a:pt x="16" y="13"/>
                </a:lnTo>
                <a:lnTo>
                  <a:pt x="12" y="13"/>
                </a:lnTo>
                <a:lnTo>
                  <a:pt x="4" y="15"/>
                </a:lnTo>
                <a:lnTo>
                  <a:pt x="4" y="19"/>
                </a:lnTo>
                <a:lnTo>
                  <a:pt x="2" y="27"/>
                </a:lnTo>
                <a:lnTo>
                  <a:pt x="0" y="29"/>
                </a:lnTo>
                <a:lnTo>
                  <a:pt x="8" y="33"/>
                </a:lnTo>
                <a:lnTo>
                  <a:pt x="18" y="35"/>
                </a:lnTo>
                <a:lnTo>
                  <a:pt x="20" y="37"/>
                </a:lnTo>
                <a:lnTo>
                  <a:pt x="26" y="39"/>
                </a:lnTo>
                <a:lnTo>
                  <a:pt x="32" y="43"/>
                </a:lnTo>
                <a:lnTo>
                  <a:pt x="32" y="55"/>
                </a:lnTo>
                <a:lnTo>
                  <a:pt x="37" y="55"/>
                </a:lnTo>
                <a:lnTo>
                  <a:pt x="35" y="63"/>
                </a:lnTo>
                <a:lnTo>
                  <a:pt x="37" y="63"/>
                </a:lnTo>
                <a:lnTo>
                  <a:pt x="39" y="59"/>
                </a:lnTo>
                <a:lnTo>
                  <a:pt x="41" y="59"/>
                </a:lnTo>
                <a:lnTo>
                  <a:pt x="41" y="49"/>
                </a:lnTo>
                <a:lnTo>
                  <a:pt x="41" y="43"/>
                </a:lnTo>
                <a:lnTo>
                  <a:pt x="55" y="37"/>
                </a:lnTo>
                <a:lnTo>
                  <a:pt x="63" y="37"/>
                </a:lnTo>
                <a:lnTo>
                  <a:pt x="65" y="39"/>
                </a:lnTo>
                <a:lnTo>
                  <a:pt x="67" y="43"/>
                </a:lnTo>
                <a:lnTo>
                  <a:pt x="67" y="39"/>
                </a:lnTo>
                <a:lnTo>
                  <a:pt x="73" y="39"/>
                </a:lnTo>
                <a:lnTo>
                  <a:pt x="79" y="37"/>
                </a:lnTo>
                <a:lnTo>
                  <a:pt x="85" y="37"/>
                </a:lnTo>
                <a:lnTo>
                  <a:pt x="85" y="35"/>
                </a:lnTo>
                <a:lnTo>
                  <a:pt x="87" y="29"/>
                </a:lnTo>
                <a:lnTo>
                  <a:pt x="93" y="27"/>
                </a:lnTo>
                <a:lnTo>
                  <a:pt x="102" y="25"/>
                </a:lnTo>
                <a:lnTo>
                  <a:pt x="102" y="25"/>
                </a:lnTo>
                <a:close/>
              </a:path>
            </a:pathLst>
          </a:custGeom>
          <a:solidFill>
            <a:schemeClr val="tx1">
              <a:lumMod val="20000"/>
              <a:lumOff val="80000"/>
            </a:schemeClr>
          </a:solidFill>
          <a:ln w="2" cap="flat">
            <a:solidFill>
              <a:schemeClr val="tx1">
                <a:lumMod val="20000"/>
                <a:lumOff val="80000"/>
              </a:schemeClr>
            </a:solidFill>
            <a:prstDash val="solid"/>
            <a:miter lim="800000"/>
            <a:headEnd/>
            <a:tailEnd/>
          </a:ln>
        </p:spPr>
        <p:txBody>
          <a:bodyPr/>
          <a:lstStyle/>
          <a:p>
            <a:pPr defTabSz="914054">
              <a:defRPr/>
            </a:pPr>
            <a:endParaRPr lang="en-GB" dirty="0">
              <a:solidFill>
                <a:prstClr val="black"/>
              </a:solidFill>
            </a:endParaRPr>
          </a:p>
        </p:txBody>
      </p:sp>
      <p:sp>
        <p:nvSpPr>
          <p:cNvPr id="79" name="Freeform 213">
            <a:extLst>
              <a:ext uri="{FF2B5EF4-FFF2-40B4-BE49-F238E27FC236}">
                <a16:creationId xmlns:a16="http://schemas.microsoft.com/office/drawing/2014/main" id="{AAB86680-FED6-BE4D-8A91-0D7E4217B689}"/>
              </a:ext>
            </a:extLst>
          </p:cNvPr>
          <p:cNvSpPr>
            <a:spLocks/>
          </p:cNvSpPr>
          <p:nvPr/>
        </p:nvSpPr>
        <p:spPr bwMode="gray">
          <a:xfrm>
            <a:off x="3364120" y="4350714"/>
            <a:ext cx="114209" cy="133671"/>
          </a:xfrm>
          <a:custGeom>
            <a:avLst/>
            <a:gdLst/>
            <a:ahLst/>
            <a:cxnLst>
              <a:cxn ang="0">
                <a:pos x="37" y="87"/>
              </a:cxn>
              <a:cxn ang="0">
                <a:pos x="37" y="87"/>
              </a:cxn>
              <a:cxn ang="0">
                <a:pos x="37" y="85"/>
              </a:cxn>
              <a:cxn ang="0">
                <a:pos x="41" y="85"/>
              </a:cxn>
              <a:cxn ang="0">
                <a:pos x="45" y="85"/>
              </a:cxn>
              <a:cxn ang="0">
                <a:pos x="45" y="81"/>
              </a:cxn>
              <a:cxn ang="0">
                <a:pos x="45" y="77"/>
              </a:cxn>
              <a:cxn ang="0">
                <a:pos x="51" y="75"/>
              </a:cxn>
              <a:cxn ang="0">
                <a:pos x="53" y="71"/>
              </a:cxn>
              <a:cxn ang="0">
                <a:pos x="55" y="69"/>
              </a:cxn>
              <a:cxn ang="0">
                <a:pos x="57" y="61"/>
              </a:cxn>
              <a:cxn ang="0">
                <a:pos x="57" y="57"/>
              </a:cxn>
              <a:cxn ang="0">
                <a:pos x="65" y="55"/>
              </a:cxn>
              <a:cxn ang="0">
                <a:pos x="69" y="55"/>
              </a:cxn>
              <a:cxn ang="0">
                <a:pos x="69" y="51"/>
              </a:cxn>
              <a:cxn ang="0">
                <a:pos x="71" y="50"/>
              </a:cxn>
              <a:cxn ang="0">
                <a:pos x="61" y="50"/>
              </a:cxn>
              <a:cxn ang="0">
                <a:pos x="61" y="48"/>
              </a:cxn>
              <a:cxn ang="0">
                <a:pos x="55" y="48"/>
              </a:cxn>
              <a:cxn ang="0">
                <a:pos x="55" y="0"/>
              </a:cxn>
              <a:cxn ang="0">
                <a:pos x="27" y="0"/>
              </a:cxn>
              <a:cxn ang="0">
                <a:pos x="25" y="10"/>
              </a:cxn>
              <a:cxn ang="0">
                <a:pos x="20" y="10"/>
              </a:cxn>
              <a:cxn ang="0">
                <a:pos x="20" y="14"/>
              </a:cxn>
              <a:cxn ang="0">
                <a:pos x="23" y="20"/>
              </a:cxn>
              <a:cxn ang="0">
                <a:pos x="27" y="26"/>
              </a:cxn>
              <a:cxn ang="0">
                <a:pos x="29" y="30"/>
              </a:cxn>
              <a:cxn ang="0">
                <a:pos x="33" y="32"/>
              </a:cxn>
              <a:cxn ang="0">
                <a:pos x="33" y="38"/>
              </a:cxn>
              <a:cxn ang="0">
                <a:pos x="12" y="36"/>
              </a:cxn>
              <a:cxn ang="0">
                <a:pos x="6" y="42"/>
              </a:cxn>
              <a:cxn ang="0">
                <a:pos x="2" y="48"/>
              </a:cxn>
              <a:cxn ang="0">
                <a:pos x="2" y="51"/>
              </a:cxn>
              <a:cxn ang="0">
                <a:pos x="2" y="55"/>
              </a:cxn>
              <a:cxn ang="0">
                <a:pos x="2" y="57"/>
              </a:cxn>
              <a:cxn ang="0">
                <a:pos x="0" y="61"/>
              </a:cxn>
              <a:cxn ang="0">
                <a:pos x="2" y="61"/>
              </a:cxn>
              <a:cxn ang="0">
                <a:pos x="8" y="65"/>
              </a:cxn>
              <a:cxn ang="0">
                <a:pos x="10" y="69"/>
              </a:cxn>
              <a:cxn ang="0">
                <a:pos x="16" y="75"/>
              </a:cxn>
              <a:cxn ang="0">
                <a:pos x="23" y="77"/>
              </a:cxn>
              <a:cxn ang="0">
                <a:pos x="23" y="79"/>
              </a:cxn>
              <a:cxn ang="0">
                <a:pos x="25" y="85"/>
              </a:cxn>
              <a:cxn ang="0">
                <a:pos x="29" y="85"/>
              </a:cxn>
              <a:cxn ang="0">
                <a:pos x="33" y="85"/>
              </a:cxn>
              <a:cxn ang="0">
                <a:pos x="35" y="87"/>
              </a:cxn>
              <a:cxn ang="0">
                <a:pos x="37" y="87"/>
              </a:cxn>
              <a:cxn ang="0">
                <a:pos x="37" y="87"/>
              </a:cxn>
            </a:cxnLst>
            <a:rect l="0" t="0" r="r" b="b"/>
            <a:pathLst>
              <a:path w="71" h="87">
                <a:moveTo>
                  <a:pt x="37" y="87"/>
                </a:moveTo>
                <a:lnTo>
                  <a:pt x="37" y="87"/>
                </a:lnTo>
                <a:lnTo>
                  <a:pt x="37" y="85"/>
                </a:lnTo>
                <a:lnTo>
                  <a:pt x="41" y="85"/>
                </a:lnTo>
                <a:lnTo>
                  <a:pt x="45" y="85"/>
                </a:lnTo>
                <a:lnTo>
                  <a:pt x="45" y="81"/>
                </a:lnTo>
                <a:lnTo>
                  <a:pt x="45" y="77"/>
                </a:lnTo>
                <a:lnTo>
                  <a:pt x="51" y="75"/>
                </a:lnTo>
                <a:lnTo>
                  <a:pt x="53" y="71"/>
                </a:lnTo>
                <a:lnTo>
                  <a:pt x="55" y="69"/>
                </a:lnTo>
                <a:lnTo>
                  <a:pt x="57" y="61"/>
                </a:lnTo>
                <a:lnTo>
                  <a:pt x="57" y="57"/>
                </a:lnTo>
                <a:lnTo>
                  <a:pt x="65" y="55"/>
                </a:lnTo>
                <a:lnTo>
                  <a:pt x="69" y="55"/>
                </a:lnTo>
                <a:lnTo>
                  <a:pt x="69" y="51"/>
                </a:lnTo>
                <a:lnTo>
                  <a:pt x="71" y="50"/>
                </a:lnTo>
                <a:lnTo>
                  <a:pt x="61" y="50"/>
                </a:lnTo>
                <a:lnTo>
                  <a:pt x="61" y="48"/>
                </a:lnTo>
                <a:lnTo>
                  <a:pt x="55" y="48"/>
                </a:lnTo>
                <a:lnTo>
                  <a:pt x="55" y="0"/>
                </a:lnTo>
                <a:lnTo>
                  <a:pt x="27" y="0"/>
                </a:lnTo>
                <a:lnTo>
                  <a:pt x="25" y="10"/>
                </a:lnTo>
                <a:lnTo>
                  <a:pt x="20" y="10"/>
                </a:lnTo>
                <a:lnTo>
                  <a:pt x="20" y="14"/>
                </a:lnTo>
                <a:lnTo>
                  <a:pt x="23" y="20"/>
                </a:lnTo>
                <a:lnTo>
                  <a:pt x="27" y="26"/>
                </a:lnTo>
                <a:lnTo>
                  <a:pt x="29" y="30"/>
                </a:lnTo>
                <a:lnTo>
                  <a:pt x="33" y="32"/>
                </a:lnTo>
                <a:lnTo>
                  <a:pt x="33" y="38"/>
                </a:lnTo>
                <a:lnTo>
                  <a:pt x="12" y="36"/>
                </a:lnTo>
                <a:lnTo>
                  <a:pt x="6" y="42"/>
                </a:lnTo>
                <a:lnTo>
                  <a:pt x="2" y="48"/>
                </a:lnTo>
                <a:lnTo>
                  <a:pt x="2" y="51"/>
                </a:lnTo>
                <a:lnTo>
                  <a:pt x="2" y="55"/>
                </a:lnTo>
                <a:lnTo>
                  <a:pt x="2" y="57"/>
                </a:lnTo>
                <a:lnTo>
                  <a:pt x="0" y="61"/>
                </a:lnTo>
                <a:lnTo>
                  <a:pt x="2" y="61"/>
                </a:lnTo>
                <a:lnTo>
                  <a:pt x="8" y="65"/>
                </a:lnTo>
                <a:lnTo>
                  <a:pt x="10" y="69"/>
                </a:lnTo>
                <a:lnTo>
                  <a:pt x="16" y="75"/>
                </a:lnTo>
                <a:lnTo>
                  <a:pt x="23" y="77"/>
                </a:lnTo>
                <a:lnTo>
                  <a:pt x="23" y="79"/>
                </a:lnTo>
                <a:lnTo>
                  <a:pt x="25" y="85"/>
                </a:lnTo>
                <a:lnTo>
                  <a:pt x="29" y="85"/>
                </a:lnTo>
                <a:lnTo>
                  <a:pt x="33" y="85"/>
                </a:lnTo>
                <a:lnTo>
                  <a:pt x="35" y="87"/>
                </a:lnTo>
                <a:lnTo>
                  <a:pt x="37" y="87"/>
                </a:lnTo>
                <a:lnTo>
                  <a:pt x="37" y="87"/>
                </a:lnTo>
                <a:close/>
              </a:path>
            </a:pathLst>
          </a:custGeom>
          <a:solidFill>
            <a:schemeClr val="tx1">
              <a:lumMod val="20000"/>
              <a:lumOff val="80000"/>
            </a:schemeClr>
          </a:solidFill>
          <a:ln w="2" cap="flat">
            <a:solidFill>
              <a:schemeClr val="tx1">
                <a:lumMod val="20000"/>
                <a:lumOff val="80000"/>
              </a:schemeClr>
            </a:solidFill>
            <a:prstDash val="solid"/>
            <a:miter lim="800000"/>
            <a:headEnd/>
            <a:tailEnd/>
          </a:ln>
        </p:spPr>
        <p:txBody>
          <a:bodyPr/>
          <a:lstStyle/>
          <a:p>
            <a:pPr defTabSz="914054">
              <a:defRPr/>
            </a:pPr>
            <a:endParaRPr lang="en-GB" dirty="0">
              <a:solidFill>
                <a:prstClr val="black"/>
              </a:solidFill>
            </a:endParaRPr>
          </a:p>
        </p:txBody>
      </p:sp>
      <p:sp>
        <p:nvSpPr>
          <p:cNvPr id="80" name="Freeform 219">
            <a:extLst>
              <a:ext uri="{FF2B5EF4-FFF2-40B4-BE49-F238E27FC236}">
                <a16:creationId xmlns:a16="http://schemas.microsoft.com/office/drawing/2014/main" id="{07D156E2-170B-5945-A25C-9499D12D15FD}"/>
              </a:ext>
            </a:extLst>
          </p:cNvPr>
          <p:cNvSpPr>
            <a:spLocks/>
          </p:cNvSpPr>
          <p:nvPr/>
        </p:nvSpPr>
        <p:spPr bwMode="gray">
          <a:xfrm>
            <a:off x="6007023" y="3058553"/>
            <a:ext cx="244505" cy="296536"/>
          </a:xfrm>
          <a:custGeom>
            <a:avLst/>
            <a:gdLst/>
            <a:ahLst/>
            <a:cxnLst>
              <a:cxn ang="0">
                <a:pos x="142" y="24"/>
              </a:cxn>
              <a:cxn ang="0">
                <a:pos x="134" y="22"/>
              </a:cxn>
              <a:cxn ang="0">
                <a:pos x="114" y="22"/>
              </a:cxn>
              <a:cxn ang="0">
                <a:pos x="104" y="28"/>
              </a:cxn>
              <a:cxn ang="0">
                <a:pos x="94" y="30"/>
              </a:cxn>
              <a:cxn ang="0">
                <a:pos x="83" y="24"/>
              </a:cxn>
              <a:cxn ang="0">
                <a:pos x="73" y="8"/>
              </a:cxn>
              <a:cxn ang="0">
                <a:pos x="81" y="0"/>
              </a:cxn>
              <a:cxn ang="0">
                <a:pos x="71" y="2"/>
              </a:cxn>
              <a:cxn ang="0">
                <a:pos x="53" y="8"/>
              </a:cxn>
              <a:cxn ang="0">
                <a:pos x="57" y="22"/>
              </a:cxn>
              <a:cxn ang="0">
                <a:pos x="63" y="33"/>
              </a:cxn>
              <a:cxn ang="0">
                <a:pos x="51" y="47"/>
              </a:cxn>
              <a:cxn ang="0">
                <a:pos x="33" y="47"/>
              </a:cxn>
              <a:cxn ang="0">
                <a:pos x="35" y="57"/>
              </a:cxn>
              <a:cxn ang="0">
                <a:pos x="29" y="69"/>
              </a:cxn>
              <a:cxn ang="0">
                <a:pos x="29" y="77"/>
              </a:cxn>
              <a:cxn ang="0">
                <a:pos x="24" y="81"/>
              </a:cxn>
              <a:cxn ang="0">
                <a:pos x="10" y="81"/>
              </a:cxn>
              <a:cxn ang="0">
                <a:pos x="0" y="104"/>
              </a:cxn>
              <a:cxn ang="0">
                <a:pos x="6" y="108"/>
              </a:cxn>
              <a:cxn ang="0">
                <a:pos x="8" y="116"/>
              </a:cxn>
              <a:cxn ang="0">
                <a:pos x="8" y="126"/>
              </a:cxn>
              <a:cxn ang="0">
                <a:pos x="12" y="136"/>
              </a:cxn>
              <a:cxn ang="0">
                <a:pos x="12" y="146"/>
              </a:cxn>
              <a:cxn ang="0">
                <a:pos x="25" y="146"/>
              </a:cxn>
              <a:cxn ang="0">
                <a:pos x="35" y="148"/>
              </a:cxn>
              <a:cxn ang="0">
                <a:pos x="43" y="160"/>
              </a:cxn>
              <a:cxn ang="0">
                <a:pos x="39" y="177"/>
              </a:cxn>
              <a:cxn ang="0">
                <a:pos x="51" y="183"/>
              </a:cxn>
              <a:cxn ang="0">
                <a:pos x="57" y="179"/>
              </a:cxn>
              <a:cxn ang="0">
                <a:pos x="81" y="187"/>
              </a:cxn>
              <a:cxn ang="0">
                <a:pos x="94" y="185"/>
              </a:cxn>
              <a:cxn ang="0">
                <a:pos x="104" y="177"/>
              </a:cxn>
              <a:cxn ang="0">
                <a:pos x="114" y="179"/>
              </a:cxn>
              <a:cxn ang="0">
                <a:pos x="124" y="185"/>
              </a:cxn>
              <a:cxn ang="0">
                <a:pos x="122" y="173"/>
              </a:cxn>
              <a:cxn ang="0">
                <a:pos x="124" y="167"/>
              </a:cxn>
              <a:cxn ang="0">
                <a:pos x="132" y="158"/>
              </a:cxn>
              <a:cxn ang="0">
                <a:pos x="132" y="148"/>
              </a:cxn>
              <a:cxn ang="0">
                <a:pos x="124" y="146"/>
              </a:cxn>
              <a:cxn ang="0">
                <a:pos x="118" y="130"/>
              </a:cxn>
              <a:cxn ang="0">
                <a:pos x="112" y="116"/>
              </a:cxn>
              <a:cxn ang="0">
                <a:pos x="124" y="110"/>
              </a:cxn>
              <a:cxn ang="0">
                <a:pos x="144" y="97"/>
              </a:cxn>
              <a:cxn ang="0">
                <a:pos x="150" y="75"/>
              </a:cxn>
              <a:cxn ang="0">
                <a:pos x="146" y="53"/>
              </a:cxn>
              <a:cxn ang="0">
                <a:pos x="146" y="33"/>
              </a:cxn>
            </a:cxnLst>
            <a:rect l="0" t="0" r="r" b="b"/>
            <a:pathLst>
              <a:path w="152" h="193">
                <a:moveTo>
                  <a:pt x="146" y="28"/>
                </a:moveTo>
                <a:lnTo>
                  <a:pt x="146" y="28"/>
                </a:lnTo>
                <a:lnTo>
                  <a:pt x="142" y="24"/>
                </a:lnTo>
                <a:lnTo>
                  <a:pt x="142" y="22"/>
                </a:lnTo>
                <a:lnTo>
                  <a:pt x="136" y="22"/>
                </a:lnTo>
                <a:lnTo>
                  <a:pt x="134" y="22"/>
                </a:lnTo>
                <a:lnTo>
                  <a:pt x="126" y="20"/>
                </a:lnTo>
                <a:lnTo>
                  <a:pt x="116" y="18"/>
                </a:lnTo>
                <a:lnTo>
                  <a:pt x="114" y="22"/>
                </a:lnTo>
                <a:lnTo>
                  <a:pt x="112" y="28"/>
                </a:lnTo>
                <a:lnTo>
                  <a:pt x="108" y="28"/>
                </a:lnTo>
                <a:lnTo>
                  <a:pt x="104" y="28"/>
                </a:lnTo>
                <a:lnTo>
                  <a:pt x="104" y="30"/>
                </a:lnTo>
                <a:lnTo>
                  <a:pt x="104" y="32"/>
                </a:lnTo>
                <a:lnTo>
                  <a:pt x="94" y="30"/>
                </a:lnTo>
                <a:lnTo>
                  <a:pt x="94" y="24"/>
                </a:lnTo>
                <a:lnTo>
                  <a:pt x="89" y="22"/>
                </a:lnTo>
                <a:lnTo>
                  <a:pt x="83" y="24"/>
                </a:lnTo>
                <a:lnTo>
                  <a:pt x="77" y="14"/>
                </a:lnTo>
                <a:lnTo>
                  <a:pt x="77" y="10"/>
                </a:lnTo>
                <a:lnTo>
                  <a:pt x="73" y="8"/>
                </a:lnTo>
                <a:lnTo>
                  <a:pt x="75" y="4"/>
                </a:lnTo>
                <a:lnTo>
                  <a:pt x="81" y="2"/>
                </a:lnTo>
                <a:lnTo>
                  <a:pt x="81" y="0"/>
                </a:lnTo>
                <a:lnTo>
                  <a:pt x="77" y="0"/>
                </a:lnTo>
                <a:lnTo>
                  <a:pt x="75" y="2"/>
                </a:lnTo>
                <a:lnTo>
                  <a:pt x="71" y="2"/>
                </a:lnTo>
                <a:lnTo>
                  <a:pt x="71" y="0"/>
                </a:lnTo>
                <a:lnTo>
                  <a:pt x="55" y="0"/>
                </a:lnTo>
                <a:lnTo>
                  <a:pt x="53" y="8"/>
                </a:lnTo>
                <a:lnTo>
                  <a:pt x="55" y="8"/>
                </a:lnTo>
                <a:lnTo>
                  <a:pt x="57" y="14"/>
                </a:lnTo>
                <a:lnTo>
                  <a:pt x="57" y="22"/>
                </a:lnTo>
                <a:lnTo>
                  <a:pt x="57" y="24"/>
                </a:lnTo>
                <a:lnTo>
                  <a:pt x="57" y="30"/>
                </a:lnTo>
                <a:lnTo>
                  <a:pt x="63" y="33"/>
                </a:lnTo>
                <a:lnTo>
                  <a:pt x="55" y="33"/>
                </a:lnTo>
                <a:lnTo>
                  <a:pt x="53" y="41"/>
                </a:lnTo>
                <a:lnTo>
                  <a:pt x="51" y="47"/>
                </a:lnTo>
                <a:lnTo>
                  <a:pt x="45" y="41"/>
                </a:lnTo>
                <a:lnTo>
                  <a:pt x="37" y="43"/>
                </a:lnTo>
                <a:lnTo>
                  <a:pt x="33" y="47"/>
                </a:lnTo>
                <a:lnTo>
                  <a:pt x="33" y="49"/>
                </a:lnTo>
                <a:lnTo>
                  <a:pt x="37" y="57"/>
                </a:lnTo>
                <a:lnTo>
                  <a:pt x="35" y="57"/>
                </a:lnTo>
                <a:lnTo>
                  <a:pt x="35" y="65"/>
                </a:lnTo>
                <a:lnTo>
                  <a:pt x="33" y="67"/>
                </a:lnTo>
                <a:lnTo>
                  <a:pt x="29" y="69"/>
                </a:lnTo>
                <a:lnTo>
                  <a:pt x="27" y="69"/>
                </a:lnTo>
                <a:lnTo>
                  <a:pt x="29" y="75"/>
                </a:lnTo>
                <a:lnTo>
                  <a:pt x="29" y="77"/>
                </a:lnTo>
                <a:lnTo>
                  <a:pt x="27" y="77"/>
                </a:lnTo>
                <a:lnTo>
                  <a:pt x="24" y="79"/>
                </a:lnTo>
                <a:lnTo>
                  <a:pt x="24" y="81"/>
                </a:lnTo>
                <a:lnTo>
                  <a:pt x="20" y="85"/>
                </a:lnTo>
                <a:lnTo>
                  <a:pt x="16" y="81"/>
                </a:lnTo>
                <a:lnTo>
                  <a:pt x="10" y="81"/>
                </a:lnTo>
                <a:lnTo>
                  <a:pt x="8" y="81"/>
                </a:lnTo>
                <a:lnTo>
                  <a:pt x="6" y="87"/>
                </a:lnTo>
                <a:lnTo>
                  <a:pt x="0" y="104"/>
                </a:lnTo>
                <a:lnTo>
                  <a:pt x="2" y="106"/>
                </a:lnTo>
                <a:lnTo>
                  <a:pt x="8" y="108"/>
                </a:lnTo>
                <a:lnTo>
                  <a:pt x="6" y="108"/>
                </a:lnTo>
                <a:lnTo>
                  <a:pt x="6" y="110"/>
                </a:lnTo>
                <a:lnTo>
                  <a:pt x="6" y="114"/>
                </a:lnTo>
                <a:lnTo>
                  <a:pt x="8" y="116"/>
                </a:lnTo>
                <a:lnTo>
                  <a:pt x="8" y="118"/>
                </a:lnTo>
                <a:lnTo>
                  <a:pt x="8" y="124"/>
                </a:lnTo>
                <a:lnTo>
                  <a:pt x="8" y="126"/>
                </a:lnTo>
                <a:lnTo>
                  <a:pt x="10" y="128"/>
                </a:lnTo>
                <a:lnTo>
                  <a:pt x="12" y="130"/>
                </a:lnTo>
                <a:lnTo>
                  <a:pt x="12" y="136"/>
                </a:lnTo>
                <a:lnTo>
                  <a:pt x="10" y="138"/>
                </a:lnTo>
                <a:lnTo>
                  <a:pt x="10" y="144"/>
                </a:lnTo>
                <a:lnTo>
                  <a:pt x="12" y="146"/>
                </a:lnTo>
                <a:lnTo>
                  <a:pt x="18" y="144"/>
                </a:lnTo>
                <a:lnTo>
                  <a:pt x="24" y="144"/>
                </a:lnTo>
                <a:lnTo>
                  <a:pt x="25" y="146"/>
                </a:lnTo>
                <a:lnTo>
                  <a:pt x="27" y="148"/>
                </a:lnTo>
                <a:lnTo>
                  <a:pt x="29" y="150"/>
                </a:lnTo>
                <a:lnTo>
                  <a:pt x="35" y="148"/>
                </a:lnTo>
                <a:lnTo>
                  <a:pt x="43" y="150"/>
                </a:lnTo>
                <a:lnTo>
                  <a:pt x="43" y="154"/>
                </a:lnTo>
                <a:lnTo>
                  <a:pt x="43" y="160"/>
                </a:lnTo>
                <a:lnTo>
                  <a:pt x="39" y="165"/>
                </a:lnTo>
                <a:lnTo>
                  <a:pt x="39" y="169"/>
                </a:lnTo>
                <a:lnTo>
                  <a:pt x="39" y="177"/>
                </a:lnTo>
                <a:lnTo>
                  <a:pt x="39" y="183"/>
                </a:lnTo>
                <a:lnTo>
                  <a:pt x="43" y="187"/>
                </a:lnTo>
                <a:lnTo>
                  <a:pt x="51" y="183"/>
                </a:lnTo>
                <a:lnTo>
                  <a:pt x="53" y="179"/>
                </a:lnTo>
                <a:lnTo>
                  <a:pt x="55" y="179"/>
                </a:lnTo>
                <a:lnTo>
                  <a:pt x="57" y="179"/>
                </a:lnTo>
                <a:lnTo>
                  <a:pt x="63" y="183"/>
                </a:lnTo>
                <a:lnTo>
                  <a:pt x="77" y="193"/>
                </a:lnTo>
                <a:lnTo>
                  <a:pt x="81" y="187"/>
                </a:lnTo>
                <a:lnTo>
                  <a:pt x="85" y="185"/>
                </a:lnTo>
                <a:lnTo>
                  <a:pt x="89" y="185"/>
                </a:lnTo>
                <a:lnTo>
                  <a:pt x="94" y="185"/>
                </a:lnTo>
                <a:lnTo>
                  <a:pt x="98" y="183"/>
                </a:lnTo>
                <a:lnTo>
                  <a:pt x="102" y="177"/>
                </a:lnTo>
                <a:lnTo>
                  <a:pt x="104" y="177"/>
                </a:lnTo>
                <a:lnTo>
                  <a:pt x="106" y="179"/>
                </a:lnTo>
                <a:lnTo>
                  <a:pt x="112" y="179"/>
                </a:lnTo>
                <a:lnTo>
                  <a:pt x="114" y="179"/>
                </a:lnTo>
                <a:lnTo>
                  <a:pt x="116" y="179"/>
                </a:lnTo>
                <a:lnTo>
                  <a:pt x="118" y="185"/>
                </a:lnTo>
                <a:lnTo>
                  <a:pt x="124" y="185"/>
                </a:lnTo>
                <a:lnTo>
                  <a:pt x="124" y="177"/>
                </a:lnTo>
                <a:lnTo>
                  <a:pt x="122" y="175"/>
                </a:lnTo>
                <a:lnTo>
                  <a:pt x="122" y="173"/>
                </a:lnTo>
                <a:lnTo>
                  <a:pt x="118" y="173"/>
                </a:lnTo>
                <a:lnTo>
                  <a:pt x="118" y="169"/>
                </a:lnTo>
                <a:lnTo>
                  <a:pt x="124" y="167"/>
                </a:lnTo>
                <a:lnTo>
                  <a:pt x="128" y="165"/>
                </a:lnTo>
                <a:lnTo>
                  <a:pt x="128" y="164"/>
                </a:lnTo>
                <a:lnTo>
                  <a:pt x="132" y="158"/>
                </a:lnTo>
                <a:lnTo>
                  <a:pt x="134" y="156"/>
                </a:lnTo>
                <a:lnTo>
                  <a:pt x="136" y="154"/>
                </a:lnTo>
                <a:lnTo>
                  <a:pt x="132" y="148"/>
                </a:lnTo>
                <a:lnTo>
                  <a:pt x="128" y="146"/>
                </a:lnTo>
                <a:lnTo>
                  <a:pt x="126" y="146"/>
                </a:lnTo>
                <a:lnTo>
                  <a:pt x="124" y="146"/>
                </a:lnTo>
                <a:lnTo>
                  <a:pt x="122" y="140"/>
                </a:lnTo>
                <a:lnTo>
                  <a:pt x="122" y="136"/>
                </a:lnTo>
                <a:lnTo>
                  <a:pt x="118" y="130"/>
                </a:lnTo>
                <a:lnTo>
                  <a:pt x="116" y="126"/>
                </a:lnTo>
                <a:lnTo>
                  <a:pt x="112" y="120"/>
                </a:lnTo>
                <a:lnTo>
                  <a:pt x="112" y="116"/>
                </a:lnTo>
                <a:lnTo>
                  <a:pt x="114" y="114"/>
                </a:lnTo>
                <a:lnTo>
                  <a:pt x="118" y="114"/>
                </a:lnTo>
                <a:lnTo>
                  <a:pt x="124" y="110"/>
                </a:lnTo>
                <a:lnTo>
                  <a:pt x="126" y="106"/>
                </a:lnTo>
                <a:lnTo>
                  <a:pt x="134" y="104"/>
                </a:lnTo>
                <a:lnTo>
                  <a:pt x="144" y="97"/>
                </a:lnTo>
                <a:lnTo>
                  <a:pt x="152" y="100"/>
                </a:lnTo>
                <a:lnTo>
                  <a:pt x="150" y="79"/>
                </a:lnTo>
                <a:lnTo>
                  <a:pt x="150" y="75"/>
                </a:lnTo>
                <a:lnTo>
                  <a:pt x="146" y="69"/>
                </a:lnTo>
                <a:lnTo>
                  <a:pt x="150" y="57"/>
                </a:lnTo>
                <a:lnTo>
                  <a:pt x="146" y="53"/>
                </a:lnTo>
                <a:lnTo>
                  <a:pt x="144" y="49"/>
                </a:lnTo>
                <a:lnTo>
                  <a:pt x="144" y="47"/>
                </a:lnTo>
                <a:lnTo>
                  <a:pt x="146" y="33"/>
                </a:lnTo>
                <a:lnTo>
                  <a:pt x="146" y="28"/>
                </a:lnTo>
                <a:lnTo>
                  <a:pt x="146" y="28"/>
                </a:lnTo>
                <a:close/>
              </a:path>
            </a:pathLst>
          </a:custGeom>
          <a:solidFill>
            <a:schemeClr val="tx1"/>
          </a:solidFill>
          <a:ln w="2" cap="flat">
            <a:solidFill>
              <a:schemeClr val="tx1"/>
            </a:solidFill>
            <a:prstDash val="solid"/>
            <a:miter lim="800000"/>
            <a:headEnd/>
            <a:tailEnd/>
          </a:ln>
        </p:spPr>
        <p:txBody>
          <a:bodyPr/>
          <a:lstStyle/>
          <a:p>
            <a:pPr defTabSz="914054">
              <a:defRPr/>
            </a:pPr>
            <a:endParaRPr lang="en-GB" dirty="0">
              <a:solidFill>
                <a:prstClr val="black"/>
              </a:solidFill>
            </a:endParaRPr>
          </a:p>
        </p:txBody>
      </p:sp>
      <p:sp>
        <p:nvSpPr>
          <p:cNvPr id="81" name="Freeform 220">
            <a:extLst>
              <a:ext uri="{FF2B5EF4-FFF2-40B4-BE49-F238E27FC236}">
                <a16:creationId xmlns:a16="http://schemas.microsoft.com/office/drawing/2014/main" id="{250AC840-0934-FF4C-9556-D948BB8EAD67}"/>
              </a:ext>
            </a:extLst>
          </p:cNvPr>
          <p:cNvSpPr>
            <a:spLocks/>
          </p:cNvSpPr>
          <p:nvPr/>
        </p:nvSpPr>
        <p:spPr bwMode="gray">
          <a:xfrm>
            <a:off x="6935174" y="3482616"/>
            <a:ext cx="193030" cy="90651"/>
          </a:xfrm>
          <a:custGeom>
            <a:avLst/>
            <a:gdLst/>
            <a:ahLst/>
            <a:cxnLst>
              <a:cxn ang="0">
                <a:pos x="0" y="12"/>
              </a:cxn>
              <a:cxn ang="0">
                <a:pos x="10" y="18"/>
              </a:cxn>
              <a:cxn ang="0">
                <a:pos x="22" y="27"/>
              </a:cxn>
              <a:cxn ang="0">
                <a:pos x="28" y="45"/>
              </a:cxn>
              <a:cxn ang="0">
                <a:pos x="28" y="51"/>
              </a:cxn>
              <a:cxn ang="0">
                <a:pos x="30" y="55"/>
              </a:cxn>
              <a:cxn ang="0">
                <a:pos x="38" y="51"/>
              </a:cxn>
              <a:cxn ang="0">
                <a:pos x="47" y="55"/>
              </a:cxn>
              <a:cxn ang="0">
                <a:pos x="59" y="55"/>
              </a:cxn>
              <a:cxn ang="0">
                <a:pos x="63" y="57"/>
              </a:cxn>
              <a:cxn ang="0">
                <a:pos x="65" y="59"/>
              </a:cxn>
              <a:cxn ang="0">
                <a:pos x="79" y="59"/>
              </a:cxn>
              <a:cxn ang="0">
                <a:pos x="93" y="57"/>
              </a:cxn>
              <a:cxn ang="0">
                <a:pos x="97" y="49"/>
              </a:cxn>
              <a:cxn ang="0">
                <a:pos x="106" y="51"/>
              </a:cxn>
              <a:cxn ang="0">
                <a:pos x="112" y="59"/>
              </a:cxn>
              <a:cxn ang="0">
                <a:pos x="116" y="59"/>
              </a:cxn>
              <a:cxn ang="0">
                <a:pos x="114" y="51"/>
              </a:cxn>
              <a:cxn ang="0">
                <a:pos x="116" y="47"/>
              </a:cxn>
              <a:cxn ang="0">
                <a:pos x="114" y="39"/>
              </a:cxn>
              <a:cxn ang="0">
                <a:pos x="110" y="37"/>
              </a:cxn>
              <a:cxn ang="0">
                <a:pos x="105" y="35"/>
              </a:cxn>
              <a:cxn ang="0">
                <a:pos x="105" y="29"/>
              </a:cxn>
              <a:cxn ang="0">
                <a:pos x="97" y="25"/>
              </a:cxn>
              <a:cxn ang="0">
                <a:pos x="93" y="18"/>
              </a:cxn>
              <a:cxn ang="0">
                <a:pos x="83" y="18"/>
              </a:cxn>
              <a:cxn ang="0">
                <a:pos x="75" y="20"/>
              </a:cxn>
              <a:cxn ang="0">
                <a:pos x="69" y="18"/>
              </a:cxn>
              <a:cxn ang="0">
                <a:pos x="57" y="20"/>
              </a:cxn>
              <a:cxn ang="0">
                <a:pos x="49" y="10"/>
              </a:cxn>
              <a:cxn ang="0">
                <a:pos x="39" y="6"/>
              </a:cxn>
              <a:cxn ang="0">
                <a:pos x="28" y="6"/>
              </a:cxn>
              <a:cxn ang="0">
                <a:pos x="18" y="0"/>
              </a:cxn>
              <a:cxn ang="0">
                <a:pos x="10" y="0"/>
              </a:cxn>
              <a:cxn ang="0">
                <a:pos x="0" y="8"/>
              </a:cxn>
              <a:cxn ang="0">
                <a:pos x="0" y="12"/>
              </a:cxn>
            </a:cxnLst>
            <a:rect l="0" t="0" r="r" b="b"/>
            <a:pathLst>
              <a:path w="120" h="59">
                <a:moveTo>
                  <a:pt x="0" y="12"/>
                </a:moveTo>
                <a:lnTo>
                  <a:pt x="0" y="12"/>
                </a:lnTo>
                <a:lnTo>
                  <a:pt x="4" y="18"/>
                </a:lnTo>
                <a:lnTo>
                  <a:pt x="10" y="18"/>
                </a:lnTo>
                <a:lnTo>
                  <a:pt x="14" y="21"/>
                </a:lnTo>
                <a:lnTo>
                  <a:pt x="22" y="27"/>
                </a:lnTo>
                <a:lnTo>
                  <a:pt x="28" y="37"/>
                </a:lnTo>
                <a:lnTo>
                  <a:pt x="28" y="45"/>
                </a:lnTo>
                <a:lnTo>
                  <a:pt x="28" y="49"/>
                </a:lnTo>
                <a:lnTo>
                  <a:pt x="28" y="51"/>
                </a:lnTo>
                <a:lnTo>
                  <a:pt x="30" y="51"/>
                </a:lnTo>
                <a:lnTo>
                  <a:pt x="30" y="55"/>
                </a:lnTo>
                <a:lnTo>
                  <a:pt x="32" y="51"/>
                </a:lnTo>
                <a:lnTo>
                  <a:pt x="38" y="51"/>
                </a:lnTo>
                <a:lnTo>
                  <a:pt x="41" y="51"/>
                </a:lnTo>
                <a:lnTo>
                  <a:pt x="47" y="55"/>
                </a:lnTo>
                <a:lnTo>
                  <a:pt x="49" y="57"/>
                </a:lnTo>
                <a:lnTo>
                  <a:pt x="59" y="55"/>
                </a:lnTo>
                <a:lnTo>
                  <a:pt x="63" y="55"/>
                </a:lnTo>
                <a:lnTo>
                  <a:pt x="63" y="57"/>
                </a:lnTo>
                <a:lnTo>
                  <a:pt x="63" y="59"/>
                </a:lnTo>
                <a:lnTo>
                  <a:pt x="65" y="59"/>
                </a:lnTo>
                <a:lnTo>
                  <a:pt x="67" y="59"/>
                </a:lnTo>
                <a:lnTo>
                  <a:pt x="79" y="59"/>
                </a:lnTo>
                <a:lnTo>
                  <a:pt x="89" y="59"/>
                </a:lnTo>
                <a:lnTo>
                  <a:pt x="93" y="57"/>
                </a:lnTo>
                <a:lnTo>
                  <a:pt x="95" y="51"/>
                </a:lnTo>
                <a:lnTo>
                  <a:pt x="97" y="49"/>
                </a:lnTo>
                <a:lnTo>
                  <a:pt x="103" y="49"/>
                </a:lnTo>
                <a:lnTo>
                  <a:pt x="106" y="51"/>
                </a:lnTo>
                <a:lnTo>
                  <a:pt x="110" y="55"/>
                </a:lnTo>
                <a:lnTo>
                  <a:pt x="112" y="59"/>
                </a:lnTo>
                <a:lnTo>
                  <a:pt x="114" y="59"/>
                </a:lnTo>
                <a:lnTo>
                  <a:pt x="116" y="59"/>
                </a:lnTo>
                <a:lnTo>
                  <a:pt x="120" y="55"/>
                </a:lnTo>
                <a:lnTo>
                  <a:pt x="114" y="51"/>
                </a:lnTo>
                <a:lnTo>
                  <a:pt x="114" y="49"/>
                </a:lnTo>
                <a:lnTo>
                  <a:pt x="116" y="47"/>
                </a:lnTo>
                <a:lnTo>
                  <a:pt x="120" y="45"/>
                </a:lnTo>
                <a:lnTo>
                  <a:pt x="114" y="39"/>
                </a:lnTo>
                <a:lnTo>
                  <a:pt x="112" y="37"/>
                </a:lnTo>
                <a:lnTo>
                  <a:pt x="110" y="37"/>
                </a:lnTo>
                <a:lnTo>
                  <a:pt x="105" y="37"/>
                </a:lnTo>
                <a:lnTo>
                  <a:pt x="105" y="35"/>
                </a:lnTo>
                <a:lnTo>
                  <a:pt x="105" y="31"/>
                </a:lnTo>
                <a:lnTo>
                  <a:pt x="105" y="29"/>
                </a:lnTo>
                <a:lnTo>
                  <a:pt x="101" y="27"/>
                </a:lnTo>
                <a:lnTo>
                  <a:pt x="97" y="25"/>
                </a:lnTo>
                <a:lnTo>
                  <a:pt x="95" y="21"/>
                </a:lnTo>
                <a:lnTo>
                  <a:pt x="93" y="18"/>
                </a:lnTo>
                <a:lnTo>
                  <a:pt x="87" y="16"/>
                </a:lnTo>
                <a:lnTo>
                  <a:pt x="83" y="18"/>
                </a:lnTo>
                <a:lnTo>
                  <a:pt x="77" y="20"/>
                </a:lnTo>
                <a:lnTo>
                  <a:pt x="75" y="20"/>
                </a:lnTo>
                <a:lnTo>
                  <a:pt x="73" y="18"/>
                </a:lnTo>
                <a:lnTo>
                  <a:pt x="69" y="18"/>
                </a:lnTo>
                <a:lnTo>
                  <a:pt x="63" y="20"/>
                </a:lnTo>
                <a:lnTo>
                  <a:pt x="57" y="20"/>
                </a:lnTo>
                <a:lnTo>
                  <a:pt x="55" y="18"/>
                </a:lnTo>
                <a:lnTo>
                  <a:pt x="49" y="10"/>
                </a:lnTo>
                <a:lnTo>
                  <a:pt x="45" y="8"/>
                </a:lnTo>
                <a:lnTo>
                  <a:pt x="39" y="6"/>
                </a:lnTo>
                <a:lnTo>
                  <a:pt x="36" y="6"/>
                </a:lnTo>
                <a:lnTo>
                  <a:pt x="28" y="6"/>
                </a:lnTo>
                <a:lnTo>
                  <a:pt x="20" y="6"/>
                </a:lnTo>
                <a:lnTo>
                  <a:pt x="18" y="0"/>
                </a:lnTo>
                <a:lnTo>
                  <a:pt x="14" y="0"/>
                </a:lnTo>
                <a:lnTo>
                  <a:pt x="10" y="0"/>
                </a:lnTo>
                <a:lnTo>
                  <a:pt x="4" y="2"/>
                </a:lnTo>
                <a:lnTo>
                  <a:pt x="0" y="8"/>
                </a:lnTo>
                <a:lnTo>
                  <a:pt x="0" y="12"/>
                </a:lnTo>
                <a:lnTo>
                  <a:pt x="0" y="12"/>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82" name="Freeform 221">
            <a:extLst>
              <a:ext uri="{FF2B5EF4-FFF2-40B4-BE49-F238E27FC236}">
                <a16:creationId xmlns:a16="http://schemas.microsoft.com/office/drawing/2014/main" id="{3129AE61-F4C9-1048-8EDE-3D06E25ED433}"/>
              </a:ext>
            </a:extLst>
          </p:cNvPr>
          <p:cNvSpPr>
            <a:spLocks/>
          </p:cNvSpPr>
          <p:nvPr/>
        </p:nvSpPr>
        <p:spPr bwMode="gray">
          <a:xfrm>
            <a:off x="6935174" y="3482616"/>
            <a:ext cx="193030" cy="90651"/>
          </a:xfrm>
          <a:custGeom>
            <a:avLst/>
            <a:gdLst/>
            <a:ahLst/>
            <a:cxnLst>
              <a:cxn ang="0">
                <a:pos x="0" y="12"/>
              </a:cxn>
              <a:cxn ang="0">
                <a:pos x="10" y="18"/>
              </a:cxn>
              <a:cxn ang="0">
                <a:pos x="22" y="27"/>
              </a:cxn>
              <a:cxn ang="0">
                <a:pos x="28" y="45"/>
              </a:cxn>
              <a:cxn ang="0">
                <a:pos x="28" y="51"/>
              </a:cxn>
              <a:cxn ang="0">
                <a:pos x="30" y="55"/>
              </a:cxn>
              <a:cxn ang="0">
                <a:pos x="38" y="51"/>
              </a:cxn>
              <a:cxn ang="0">
                <a:pos x="47" y="55"/>
              </a:cxn>
              <a:cxn ang="0">
                <a:pos x="59" y="55"/>
              </a:cxn>
              <a:cxn ang="0">
                <a:pos x="63" y="57"/>
              </a:cxn>
              <a:cxn ang="0">
                <a:pos x="65" y="59"/>
              </a:cxn>
              <a:cxn ang="0">
                <a:pos x="79" y="59"/>
              </a:cxn>
              <a:cxn ang="0">
                <a:pos x="93" y="57"/>
              </a:cxn>
              <a:cxn ang="0">
                <a:pos x="97" y="49"/>
              </a:cxn>
              <a:cxn ang="0">
                <a:pos x="106" y="51"/>
              </a:cxn>
              <a:cxn ang="0">
                <a:pos x="112" y="59"/>
              </a:cxn>
              <a:cxn ang="0">
                <a:pos x="116" y="59"/>
              </a:cxn>
              <a:cxn ang="0">
                <a:pos x="114" y="51"/>
              </a:cxn>
              <a:cxn ang="0">
                <a:pos x="116" y="47"/>
              </a:cxn>
              <a:cxn ang="0">
                <a:pos x="114" y="39"/>
              </a:cxn>
              <a:cxn ang="0">
                <a:pos x="110" y="37"/>
              </a:cxn>
              <a:cxn ang="0">
                <a:pos x="105" y="35"/>
              </a:cxn>
              <a:cxn ang="0">
                <a:pos x="105" y="29"/>
              </a:cxn>
              <a:cxn ang="0">
                <a:pos x="97" y="25"/>
              </a:cxn>
              <a:cxn ang="0">
                <a:pos x="93" y="18"/>
              </a:cxn>
              <a:cxn ang="0">
                <a:pos x="83" y="18"/>
              </a:cxn>
              <a:cxn ang="0">
                <a:pos x="75" y="20"/>
              </a:cxn>
              <a:cxn ang="0">
                <a:pos x="69" y="18"/>
              </a:cxn>
              <a:cxn ang="0">
                <a:pos x="57" y="20"/>
              </a:cxn>
              <a:cxn ang="0">
                <a:pos x="49" y="10"/>
              </a:cxn>
              <a:cxn ang="0">
                <a:pos x="39" y="6"/>
              </a:cxn>
              <a:cxn ang="0">
                <a:pos x="28" y="6"/>
              </a:cxn>
              <a:cxn ang="0">
                <a:pos x="18" y="0"/>
              </a:cxn>
              <a:cxn ang="0">
                <a:pos x="10" y="0"/>
              </a:cxn>
              <a:cxn ang="0">
                <a:pos x="0" y="8"/>
              </a:cxn>
              <a:cxn ang="0">
                <a:pos x="0" y="12"/>
              </a:cxn>
            </a:cxnLst>
            <a:rect l="0" t="0" r="r" b="b"/>
            <a:pathLst>
              <a:path w="120" h="59">
                <a:moveTo>
                  <a:pt x="0" y="12"/>
                </a:moveTo>
                <a:lnTo>
                  <a:pt x="0" y="12"/>
                </a:lnTo>
                <a:lnTo>
                  <a:pt x="4" y="18"/>
                </a:lnTo>
                <a:lnTo>
                  <a:pt x="10" y="18"/>
                </a:lnTo>
                <a:lnTo>
                  <a:pt x="14" y="21"/>
                </a:lnTo>
                <a:lnTo>
                  <a:pt x="22" y="27"/>
                </a:lnTo>
                <a:lnTo>
                  <a:pt x="28" y="37"/>
                </a:lnTo>
                <a:lnTo>
                  <a:pt x="28" y="45"/>
                </a:lnTo>
                <a:lnTo>
                  <a:pt x="28" y="49"/>
                </a:lnTo>
                <a:lnTo>
                  <a:pt x="28" y="51"/>
                </a:lnTo>
                <a:lnTo>
                  <a:pt x="30" y="51"/>
                </a:lnTo>
                <a:lnTo>
                  <a:pt x="30" y="55"/>
                </a:lnTo>
                <a:lnTo>
                  <a:pt x="32" y="51"/>
                </a:lnTo>
                <a:lnTo>
                  <a:pt x="38" y="51"/>
                </a:lnTo>
                <a:lnTo>
                  <a:pt x="41" y="51"/>
                </a:lnTo>
                <a:lnTo>
                  <a:pt x="47" y="55"/>
                </a:lnTo>
                <a:lnTo>
                  <a:pt x="49" y="57"/>
                </a:lnTo>
                <a:lnTo>
                  <a:pt x="59" y="55"/>
                </a:lnTo>
                <a:lnTo>
                  <a:pt x="63" y="55"/>
                </a:lnTo>
                <a:lnTo>
                  <a:pt x="63" y="57"/>
                </a:lnTo>
                <a:lnTo>
                  <a:pt x="63" y="59"/>
                </a:lnTo>
                <a:lnTo>
                  <a:pt x="65" y="59"/>
                </a:lnTo>
                <a:lnTo>
                  <a:pt x="67" y="59"/>
                </a:lnTo>
                <a:lnTo>
                  <a:pt x="79" y="59"/>
                </a:lnTo>
                <a:lnTo>
                  <a:pt x="89" y="59"/>
                </a:lnTo>
                <a:lnTo>
                  <a:pt x="93" y="57"/>
                </a:lnTo>
                <a:lnTo>
                  <a:pt x="95" y="51"/>
                </a:lnTo>
                <a:lnTo>
                  <a:pt x="97" y="49"/>
                </a:lnTo>
                <a:lnTo>
                  <a:pt x="103" y="49"/>
                </a:lnTo>
                <a:lnTo>
                  <a:pt x="106" y="51"/>
                </a:lnTo>
                <a:lnTo>
                  <a:pt x="110" y="55"/>
                </a:lnTo>
                <a:lnTo>
                  <a:pt x="112" y="59"/>
                </a:lnTo>
                <a:lnTo>
                  <a:pt x="114" y="59"/>
                </a:lnTo>
                <a:lnTo>
                  <a:pt x="116" y="59"/>
                </a:lnTo>
                <a:lnTo>
                  <a:pt x="120" y="55"/>
                </a:lnTo>
                <a:lnTo>
                  <a:pt x="114" y="51"/>
                </a:lnTo>
                <a:lnTo>
                  <a:pt x="114" y="49"/>
                </a:lnTo>
                <a:lnTo>
                  <a:pt x="116" y="47"/>
                </a:lnTo>
                <a:lnTo>
                  <a:pt x="120" y="45"/>
                </a:lnTo>
                <a:lnTo>
                  <a:pt x="114" y="39"/>
                </a:lnTo>
                <a:lnTo>
                  <a:pt x="112" y="37"/>
                </a:lnTo>
                <a:lnTo>
                  <a:pt x="110" y="37"/>
                </a:lnTo>
                <a:lnTo>
                  <a:pt x="105" y="37"/>
                </a:lnTo>
                <a:lnTo>
                  <a:pt x="105" y="35"/>
                </a:lnTo>
                <a:lnTo>
                  <a:pt x="105" y="31"/>
                </a:lnTo>
                <a:lnTo>
                  <a:pt x="105" y="29"/>
                </a:lnTo>
                <a:lnTo>
                  <a:pt x="101" y="27"/>
                </a:lnTo>
                <a:lnTo>
                  <a:pt x="97" y="25"/>
                </a:lnTo>
                <a:lnTo>
                  <a:pt x="95" y="21"/>
                </a:lnTo>
                <a:lnTo>
                  <a:pt x="93" y="18"/>
                </a:lnTo>
                <a:lnTo>
                  <a:pt x="87" y="16"/>
                </a:lnTo>
                <a:lnTo>
                  <a:pt x="83" y="18"/>
                </a:lnTo>
                <a:lnTo>
                  <a:pt x="77" y="20"/>
                </a:lnTo>
                <a:lnTo>
                  <a:pt x="75" y="20"/>
                </a:lnTo>
                <a:lnTo>
                  <a:pt x="73" y="18"/>
                </a:lnTo>
                <a:lnTo>
                  <a:pt x="69" y="18"/>
                </a:lnTo>
                <a:lnTo>
                  <a:pt x="63" y="20"/>
                </a:lnTo>
                <a:lnTo>
                  <a:pt x="57" y="20"/>
                </a:lnTo>
                <a:lnTo>
                  <a:pt x="55" y="18"/>
                </a:lnTo>
                <a:lnTo>
                  <a:pt x="49" y="10"/>
                </a:lnTo>
                <a:lnTo>
                  <a:pt x="45" y="8"/>
                </a:lnTo>
                <a:lnTo>
                  <a:pt x="39" y="6"/>
                </a:lnTo>
                <a:lnTo>
                  <a:pt x="36" y="6"/>
                </a:lnTo>
                <a:lnTo>
                  <a:pt x="28" y="6"/>
                </a:lnTo>
                <a:lnTo>
                  <a:pt x="20" y="6"/>
                </a:lnTo>
                <a:lnTo>
                  <a:pt x="18" y="0"/>
                </a:lnTo>
                <a:lnTo>
                  <a:pt x="14" y="0"/>
                </a:lnTo>
                <a:lnTo>
                  <a:pt x="10" y="0"/>
                </a:lnTo>
                <a:lnTo>
                  <a:pt x="4" y="2"/>
                </a:lnTo>
                <a:lnTo>
                  <a:pt x="0" y="8"/>
                </a:lnTo>
                <a:lnTo>
                  <a:pt x="0" y="12"/>
                </a:lnTo>
                <a:lnTo>
                  <a:pt x="0" y="12"/>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83" name="Freeform 223">
            <a:extLst>
              <a:ext uri="{FF2B5EF4-FFF2-40B4-BE49-F238E27FC236}">
                <a16:creationId xmlns:a16="http://schemas.microsoft.com/office/drawing/2014/main" id="{2F89C270-568C-7646-9131-987768A94187}"/>
              </a:ext>
            </a:extLst>
          </p:cNvPr>
          <p:cNvSpPr>
            <a:spLocks/>
          </p:cNvSpPr>
          <p:nvPr/>
        </p:nvSpPr>
        <p:spPr bwMode="gray">
          <a:xfrm>
            <a:off x="6082626" y="3510271"/>
            <a:ext cx="32172" cy="62995"/>
          </a:xfrm>
          <a:custGeom>
            <a:avLst/>
            <a:gdLst/>
            <a:ahLst/>
            <a:cxnLst>
              <a:cxn ang="0">
                <a:pos x="16" y="0"/>
              </a:cxn>
              <a:cxn ang="0">
                <a:pos x="16" y="0"/>
              </a:cxn>
              <a:cxn ang="0">
                <a:pos x="14" y="5"/>
              </a:cxn>
              <a:cxn ang="0">
                <a:pos x="10" y="9"/>
              </a:cxn>
              <a:cxn ang="0">
                <a:pos x="6" y="9"/>
              </a:cxn>
              <a:cxn ang="0">
                <a:pos x="0" y="11"/>
              </a:cxn>
              <a:cxn ang="0">
                <a:pos x="0" y="21"/>
              </a:cxn>
              <a:cxn ang="0">
                <a:pos x="2" y="29"/>
              </a:cxn>
              <a:cxn ang="0">
                <a:pos x="0" y="29"/>
              </a:cxn>
              <a:cxn ang="0">
                <a:pos x="0" y="31"/>
              </a:cxn>
              <a:cxn ang="0">
                <a:pos x="2" y="35"/>
              </a:cxn>
              <a:cxn ang="0">
                <a:pos x="8" y="37"/>
              </a:cxn>
              <a:cxn ang="0">
                <a:pos x="16" y="41"/>
              </a:cxn>
              <a:cxn ang="0">
                <a:pos x="20" y="21"/>
              </a:cxn>
              <a:cxn ang="0">
                <a:pos x="20" y="11"/>
              </a:cxn>
              <a:cxn ang="0">
                <a:pos x="18" y="2"/>
              </a:cxn>
              <a:cxn ang="0">
                <a:pos x="16" y="0"/>
              </a:cxn>
            </a:cxnLst>
            <a:rect l="0" t="0" r="r" b="b"/>
            <a:pathLst>
              <a:path w="20" h="41">
                <a:moveTo>
                  <a:pt x="16" y="0"/>
                </a:moveTo>
                <a:lnTo>
                  <a:pt x="16" y="0"/>
                </a:lnTo>
                <a:lnTo>
                  <a:pt x="14" y="5"/>
                </a:lnTo>
                <a:lnTo>
                  <a:pt x="10" y="9"/>
                </a:lnTo>
                <a:lnTo>
                  <a:pt x="6" y="9"/>
                </a:lnTo>
                <a:lnTo>
                  <a:pt x="0" y="11"/>
                </a:lnTo>
                <a:lnTo>
                  <a:pt x="0" y="21"/>
                </a:lnTo>
                <a:lnTo>
                  <a:pt x="2" y="29"/>
                </a:lnTo>
                <a:lnTo>
                  <a:pt x="0" y="29"/>
                </a:lnTo>
                <a:lnTo>
                  <a:pt x="0" y="31"/>
                </a:lnTo>
                <a:lnTo>
                  <a:pt x="2" y="35"/>
                </a:lnTo>
                <a:lnTo>
                  <a:pt x="8" y="37"/>
                </a:lnTo>
                <a:lnTo>
                  <a:pt x="16" y="41"/>
                </a:lnTo>
                <a:lnTo>
                  <a:pt x="20" y="21"/>
                </a:lnTo>
                <a:lnTo>
                  <a:pt x="20" y="11"/>
                </a:lnTo>
                <a:lnTo>
                  <a:pt x="18" y="2"/>
                </a:lnTo>
                <a:lnTo>
                  <a:pt x="16" y="0"/>
                </a:lnTo>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84" name="Freeform 228">
            <a:extLst>
              <a:ext uri="{FF2B5EF4-FFF2-40B4-BE49-F238E27FC236}">
                <a16:creationId xmlns:a16="http://schemas.microsoft.com/office/drawing/2014/main" id="{4767A3AF-D670-F345-B98B-F2D172406C0C}"/>
              </a:ext>
            </a:extLst>
          </p:cNvPr>
          <p:cNvSpPr>
            <a:spLocks/>
          </p:cNvSpPr>
          <p:nvPr/>
        </p:nvSpPr>
        <p:spPr bwMode="gray">
          <a:xfrm>
            <a:off x="6500857" y="2861885"/>
            <a:ext cx="123860" cy="93725"/>
          </a:xfrm>
          <a:custGeom>
            <a:avLst/>
            <a:gdLst/>
            <a:ahLst/>
            <a:cxnLst>
              <a:cxn ang="0">
                <a:pos x="69" y="20"/>
              </a:cxn>
              <a:cxn ang="0">
                <a:pos x="75" y="18"/>
              </a:cxn>
              <a:cxn ang="0">
                <a:pos x="75" y="16"/>
              </a:cxn>
              <a:cxn ang="0">
                <a:pos x="77" y="12"/>
              </a:cxn>
              <a:cxn ang="0">
                <a:pos x="75" y="8"/>
              </a:cxn>
              <a:cxn ang="0">
                <a:pos x="71" y="6"/>
              </a:cxn>
              <a:cxn ang="0">
                <a:pos x="65" y="2"/>
              </a:cxn>
              <a:cxn ang="0">
                <a:pos x="59" y="0"/>
              </a:cxn>
              <a:cxn ang="0">
                <a:pos x="55" y="0"/>
              </a:cxn>
              <a:cxn ang="0">
                <a:pos x="55" y="6"/>
              </a:cxn>
              <a:cxn ang="0">
                <a:pos x="38" y="6"/>
              </a:cxn>
              <a:cxn ang="0">
                <a:pos x="38" y="2"/>
              </a:cxn>
              <a:cxn ang="0">
                <a:pos x="34" y="2"/>
              </a:cxn>
              <a:cxn ang="0">
                <a:pos x="32" y="2"/>
              </a:cxn>
              <a:cxn ang="0">
                <a:pos x="30" y="8"/>
              </a:cxn>
              <a:cxn ang="0">
                <a:pos x="22" y="8"/>
              </a:cxn>
              <a:cxn ang="0">
                <a:pos x="14" y="8"/>
              </a:cxn>
              <a:cxn ang="0">
                <a:pos x="0" y="12"/>
              </a:cxn>
              <a:cxn ang="0">
                <a:pos x="0" y="26"/>
              </a:cxn>
              <a:cxn ang="0">
                <a:pos x="0" y="35"/>
              </a:cxn>
              <a:cxn ang="0">
                <a:pos x="6" y="35"/>
              </a:cxn>
              <a:cxn ang="0">
                <a:pos x="4" y="47"/>
              </a:cxn>
              <a:cxn ang="0">
                <a:pos x="14" y="47"/>
              </a:cxn>
              <a:cxn ang="0">
                <a:pos x="20" y="47"/>
              </a:cxn>
              <a:cxn ang="0">
                <a:pos x="20" y="45"/>
              </a:cxn>
              <a:cxn ang="0">
                <a:pos x="24" y="45"/>
              </a:cxn>
              <a:cxn ang="0">
                <a:pos x="32" y="47"/>
              </a:cxn>
              <a:cxn ang="0">
                <a:pos x="38" y="49"/>
              </a:cxn>
              <a:cxn ang="0">
                <a:pos x="38" y="51"/>
              </a:cxn>
              <a:cxn ang="0">
                <a:pos x="42" y="51"/>
              </a:cxn>
              <a:cxn ang="0">
                <a:pos x="47" y="61"/>
              </a:cxn>
              <a:cxn ang="0">
                <a:pos x="55" y="59"/>
              </a:cxn>
              <a:cxn ang="0">
                <a:pos x="57" y="55"/>
              </a:cxn>
              <a:cxn ang="0">
                <a:pos x="57" y="49"/>
              </a:cxn>
              <a:cxn ang="0">
                <a:pos x="59" y="49"/>
              </a:cxn>
              <a:cxn ang="0">
                <a:pos x="65" y="45"/>
              </a:cxn>
              <a:cxn ang="0">
                <a:pos x="67" y="41"/>
              </a:cxn>
              <a:cxn ang="0">
                <a:pos x="67" y="37"/>
              </a:cxn>
              <a:cxn ang="0">
                <a:pos x="61" y="35"/>
              </a:cxn>
              <a:cxn ang="0">
                <a:pos x="61" y="28"/>
              </a:cxn>
              <a:cxn ang="0">
                <a:pos x="59" y="20"/>
              </a:cxn>
              <a:cxn ang="0">
                <a:pos x="65" y="18"/>
              </a:cxn>
              <a:cxn ang="0">
                <a:pos x="69" y="18"/>
              </a:cxn>
              <a:cxn ang="0">
                <a:pos x="69" y="20"/>
              </a:cxn>
              <a:cxn ang="0">
                <a:pos x="69" y="20"/>
              </a:cxn>
            </a:cxnLst>
            <a:rect l="0" t="0" r="r" b="b"/>
            <a:pathLst>
              <a:path w="77" h="61">
                <a:moveTo>
                  <a:pt x="69" y="20"/>
                </a:moveTo>
                <a:lnTo>
                  <a:pt x="75" y="18"/>
                </a:lnTo>
                <a:lnTo>
                  <a:pt x="75" y="16"/>
                </a:lnTo>
                <a:lnTo>
                  <a:pt x="77" y="12"/>
                </a:lnTo>
                <a:lnTo>
                  <a:pt x="75" y="8"/>
                </a:lnTo>
                <a:lnTo>
                  <a:pt x="71" y="6"/>
                </a:lnTo>
                <a:lnTo>
                  <a:pt x="65" y="2"/>
                </a:lnTo>
                <a:lnTo>
                  <a:pt x="59" y="0"/>
                </a:lnTo>
                <a:lnTo>
                  <a:pt x="55" y="0"/>
                </a:lnTo>
                <a:lnTo>
                  <a:pt x="55" y="6"/>
                </a:lnTo>
                <a:lnTo>
                  <a:pt x="38" y="6"/>
                </a:lnTo>
                <a:lnTo>
                  <a:pt x="38" y="2"/>
                </a:lnTo>
                <a:lnTo>
                  <a:pt x="34" y="2"/>
                </a:lnTo>
                <a:lnTo>
                  <a:pt x="32" y="2"/>
                </a:lnTo>
                <a:lnTo>
                  <a:pt x="30" y="8"/>
                </a:lnTo>
                <a:lnTo>
                  <a:pt x="22" y="8"/>
                </a:lnTo>
                <a:lnTo>
                  <a:pt x="14" y="8"/>
                </a:lnTo>
                <a:lnTo>
                  <a:pt x="0" y="12"/>
                </a:lnTo>
                <a:lnTo>
                  <a:pt x="0" y="26"/>
                </a:lnTo>
                <a:lnTo>
                  <a:pt x="0" y="35"/>
                </a:lnTo>
                <a:lnTo>
                  <a:pt x="6" y="35"/>
                </a:lnTo>
                <a:lnTo>
                  <a:pt x="4" y="47"/>
                </a:lnTo>
                <a:lnTo>
                  <a:pt x="14" y="47"/>
                </a:lnTo>
                <a:lnTo>
                  <a:pt x="20" y="47"/>
                </a:lnTo>
                <a:lnTo>
                  <a:pt x="20" y="45"/>
                </a:lnTo>
                <a:lnTo>
                  <a:pt x="24" y="45"/>
                </a:lnTo>
                <a:lnTo>
                  <a:pt x="32" y="47"/>
                </a:lnTo>
                <a:lnTo>
                  <a:pt x="38" y="49"/>
                </a:lnTo>
                <a:lnTo>
                  <a:pt x="38" y="51"/>
                </a:lnTo>
                <a:lnTo>
                  <a:pt x="42" y="51"/>
                </a:lnTo>
                <a:lnTo>
                  <a:pt x="47" y="61"/>
                </a:lnTo>
                <a:lnTo>
                  <a:pt x="55" y="59"/>
                </a:lnTo>
                <a:lnTo>
                  <a:pt x="57" y="55"/>
                </a:lnTo>
                <a:lnTo>
                  <a:pt x="57" y="49"/>
                </a:lnTo>
                <a:lnTo>
                  <a:pt x="59" y="49"/>
                </a:lnTo>
                <a:lnTo>
                  <a:pt x="65" y="45"/>
                </a:lnTo>
                <a:lnTo>
                  <a:pt x="67" y="41"/>
                </a:lnTo>
                <a:lnTo>
                  <a:pt x="67" y="37"/>
                </a:lnTo>
                <a:lnTo>
                  <a:pt x="61" y="35"/>
                </a:lnTo>
                <a:lnTo>
                  <a:pt x="61" y="28"/>
                </a:lnTo>
                <a:lnTo>
                  <a:pt x="59" y="20"/>
                </a:lnTo>
                <a:lnTo>
                  <a:pt x="65" y="18"/>
                </a:lnTo>
                <a:lnTo>
                  <a:pt x="69" y="18"/>
                </a:lnTo>
                <a:lnTo>
                  <a:pt x="69" y="20"/>
                </a:lnTo>
                <a:lnTo>
                  <a:pt x="69" y="20"/>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85" name="Freeform 229">
            <a:extLst>
              <a:ext uri="{FF2B5EF4-FFF2-40B4-BE49-F238E27FC236}">
                <a16:creationId xmlns:a16="http://schemas.microsoft.com/office/drawing/2014/main" id="{7B72E23B-2D24-4D48-B298-66DEE2F1F04E}"/>
              </a:ext>
            </a:extLst>
          </p:cNvPr>
          <p:cNvSpPr>
            <a:spLocks/>
          </p:cNvSpPr>
          <p:nvPr/>
        </p:nvSpPr>
        <p:spPr bwMode="gray">
          <a:xfrm>
            <a:off x="6500857" y="2861885"/>
            <a:ext cx="123860" cy="93725"/>
          </a:xfrm>
          <a:custGeom>
            <a:avLst/>
            <a:gdLst/>
            <a:ahLst/>
            <a:cxnLst>
              <a:cxn ang="0">
                <a:pos x="69" y="20"/>
              </a:cxn>
              <a:cxn ang="0">
                <a:pos x="75" y="18"/>
              </a:cxn>
              <a:cxn ang="0">
                <a:pos x="75" y="16"/>
              </a:cxn>
              <a:cxn ang="0">
                <a:pos x="77" y="12"/>
              </a:cxn>
              <a:cxn ang="0">
                <a:pos x="75" y="8"/>
              </a:cxn>
              <a:cxn ang="0">
                <a:pos x="71" y="6"/>
              </a:cxn>
              <a:cxn ang="0">
                <a:pos x="65" y="2"/>
              </a:cxn>
              <a:cxn ang="0">
                <a:pos x="59" y="0"/>
              </a:cxn>
              <a:cxn ang="0">
                <a:pos x="55" y="0"/>
              </a:cxn>
              <a:cxn ang="0">
                <a:pos x="55" y="6"/>
              </a:cxn>
              <a:cxn ang="0">
                <a:pos x="38" y="6"/>
              </a:cxn>
              <a:cxn ang="0">
                <a:pos x="38" y="2"/>
              </a:cxn>
              <a:cxn ang="0">
                <a:pos x="34" y="2"/>
              </a:cxn>
              <a:cxn ang="0">
                <a:pos x="32" y="2"/>
              </a:cxn>
              <a:cxn ang="0">
                <a:pos x="30" y="8"/>
              </a:cxn>
              <a:cxn ang="0">
                <a:pos x="22" y="8"/>
              </a:cxn>
              <a:cxn ang="0">
                <a:pos x="14" y="8"/>
              </a:cxn>
              <a:cxn ang="0">
                <a:pos x="0" y="12"/>
              </a:cxn>
              <a:cxn ang="0">
                <a:pos x="0" y="26"/>
              </a:cxn>
              <a:cxn ang="0">
                <a:pos x="0" y="35"/>
              </a:cxn>
              <a:cxn ang="0">
                <a:pos x="6" y="35"/>
              </a:cxn>
              <a:cxn ang="0">
                <a:pos x="4" y="47"/>
              </a:cxn>
              <a:cxn ang="0">
                <a:pos x="14" y="47"/>
              </a:cxn>
              <a:cxn ang="0">
                <a:pos x="20" y="47"/>
              </a:cxn>
              <a:cxn ang="0">
                <a:pos x="20" y="45"/>
              </a:cxn>
              <a:cxn ang="0">
                <a:pos x="24" y="45"/>
              </a:cxn>
              <a:cxn ang="0">
                <a:pos x="32" y="47"/>
              </a:cxn>
              <a:cxn ang="0">
                <a:pos x="38" y="49"/>
              </a:cxn>
              <a:cxn ang="0">
                <a:pos x="38" y="51"/>
              </a:cxn>
              <a:cxn ang="0">
                <a:pos x="42" y="51"/>
              </a:cxn>
              <a:cxn ang="0">
                <a:pos x="47" y="61"/>
              </a:cxn>
              <a:cxn ang="0">
                <a:pos x="55" y="59"/>
              </a:cxn>
              <a:cxn ang="0">
                <a:pos x="57" y="55"/>
              </a:cxn>
              <a:cxn ang="0">
                <a:pos x="57" y="49"/>
              </a:cxn>
              <a:cxn ang="0">
                <a:pos x="59" y="49"/>
              </a:cxn>
              <a:cxn ang="0">
                <a:pos x="65" y="45"/>
              </a:cxn>
              <a:cxn ang="0">
                <a:pos x="67" y="41"/>
              </a:cxn>
              <a:cxn ang="0">
                <a:pos x="67" y="37"/>
              </a:cxn>
              <a:cxn ang="0">
                <a:pos x="61" y="35"/>
              </a:cxn>
              <a:cxn ang="0">
                <a:pos x="61" y="28"/>
              </a:cxn>
              <a:cxn ang="0">
                <a:pos x="59" y="20"/>
              </a:cxn>
              <a:cxn ang="0">
                <a:pos x="65" y="18"/>
              </a:cxn>
              <a:cxn ang="0">
                <a:pos x="69" y="18"/>
              </a:cxn>
              <a:cxn ang="0">
                <a:pos x="69" y="20"/>
              </a:cxn>
              <a:cxn ang="0">
                <a:pos x="69" y="20"/>
              </a:cxn>
            </a:cxnLst>
            <a:rect l="0" t="0" r="r" b="b"/>
            <a:pathLst>
              <a:path w="77" h="61">
                <a:moveTo>
                  <a:pt x="69" y="20"/>
                </a:moveTo>
                <a:lnTo>
                  <a:pt x="75" y="18"/>
                </a:lnTo>
                <a:lnTo>
                  <a:pt x="75" y="16"/>
                </a:lnTo>
                <a:lnTo>
                  <a:pt x="77" y="12"/>
                </a:lnTo>
                <a:lnTo>
                  <a:pt x="75" y="8"/>
                </a:lnTo>
                <a:lnTo>
                  <a:pt x="71" y="6"/>
                </a:lnTo>
                <a:lnTo>
                  <a:pt x="65" y="2"/>
                </a:lnTo>
                <a:lnTo>
                  <a:pt x="59" y="0"/>
                </a:lnTo>
                <a:lnTo>
                  <a:pt x="55" y="0"/>
                </a:lnTo>
                <a:lnTo>
                  <a:pt x="55" y="6"/>
                </a:lnTo>
                <a:lnTo>
                  <a:pt x="38" y="6"/>
                </a:lnTo>
                <a:lnTo>
                  <a:pt x="38" y="2"/>
                </a:lnTo>
                <a:lnTo>
                  <a:pt x="34" y="2"/>
                </a:lnTo>
                <a:lnTo>
                  <a:pt x="32" y="2"/>
                </a:lnTo>
                <a:lnTo>
                  <a:pt x="30" y="8"/>
                </a:lnTo>
                <a:lnTo>
                  <a:pt x="22" y="8"/>
                </a:lnTo>
                <a:lnTo>
                  <a:pt x="14" y="8"/>
                </a:lnTo>
                <a:lnTo>
                  <a:pt x="0" y="12"/>
                </a:lnTo>
                <a:lnTo>
                  <a:pt x="0" y="26"/>
                </a:lnTo>
                <a:lnTo>
                  <a:pt x="0" y="35"/>
                </a:lnTo>
                <a:lnTo>
                  <a:pt x="6" y="35"/>
                </a:lnTo>
                <a:lnTo>
                  <a:pt x="4" y="47"/>
                </a:lnTo>
                <a:lnTo>
                  <a:pt x="14" y="47"/>
                </a:lnTo>
                <a:lnTo>
                  <a:pt x="20" y="47"/>
                </a:lnTo>
                <a:lnTo>
                  <a:pt x="20" y="45"/>
                </a:lnTo>
                <a:lnTo>
                  <a:pt x="24" y="45"/>
                </a:lnTo>
                <a:lnTo>
                  <a:pt x="32" y="47"/>
                </a:lnTo>
                <a:lnTo>
                  <a:pt x="38" y="49"/>
                </a:lnTo>
                <a:lnTo>
                  <a:pt x="38" y="51"/>
                </a:lnTo>
                <a:lnTo>
                  <a:pt x="42" y="51"/>
                </a:lnTo>
                <a:lnTo>
                  <a:pt x="47" y="61"/>
                </a:lnTo>
                <a:lnTo>
                  <a:pt x="55" y="59"/>
                </a:lnTo>
                <a:lnTo>
                  <a:pt x="57" y="55"/>
                </a:lnTo>
                <a:lnTo>
                  <a:pt x="57" y="49"/>
                </a:lnTo>
                <a:lnTo>
                  <a:pt x="59" y="49"/>
                </a:lnTo>
                <a:lnTo>
                  <a:pt x="65" y="45"/>
                </a:lnTo>
                <a:lnTo>
                  <a:pt x="67" y="41"/>
                </a:lnTo>
                <a:lnTo>
                  <a:pt x="67" y="37"/>
                </a:lnTo>
                <a:lnTo>
                  <a:pt x="61" y="35"/>
                </a:lnTo>
                <a:lnTo>
                  <a:pt x="61" y="28"/>
                </a:lnTo>
                <a:lnTo>
                  <a:pt x="59" y="20"/>
                </a:lnTo>
                <a:lnTo>
                  <a:pt x="65" y="18"/>
                </a:lnTo>
                <a:lnTo>
                  <a:pt x="69" y="18"/>
                </a:lnTo>
                <a:lnTo>
                  <a:pt x="69" y="20"/>
                </a:lnTo>
                <a:lnTo>
                  <a:pt x="69" y="20"/>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86" name="Freeform 230">
            <a:extLst>
              <a:ext uri="{FF2B5EF4-FFF2-40B4-BE49-F238E27FC236}">
                <a16:creationId xmlns:a16="http://schemas.microsoft.com/office/drawing/2014/main" id="{D017029B-0D5D-EA48-9914-651E95A51EBA}"/>
              </a:ext>
            </a:extLst>
          </p:cNvPr>
          <p:cNvSpPr>
            <a:spLocks/>
          </p:cNvSpPr>
          <p:nvPr/>
        </p:nvSpPr>
        <p:spPr bwMode="gray">
          <a:xfrm>
            <a:off x="3426855" y="4459802"/>
            <a:ext cx="77212" cy="46094"/>
          </a:xfrm>
          <a:custGeom>
            <a:avLst/>
            <a:gdLst/>
            <a:ahLst/>
            <a:cxnLst>
              <a:cxn ang="0">
                <a:pos x="0" y="16"/>
              </a:cxn>
              <a:cxn ang="0">
                <a:pos x="0" y="16"/>
              </a:cxn>
              <a:cxn ang="0">
                <a:pos x="4" y="18"/>
              </a:cxn>
              <a:cxn ang="0">
                <a:pos x="10" y="20"/>
              </a:cxn>
              <a:cxn ang="0">
                <a:pos x="10" y="22"/>
              </a:cxn>
              <a:cxn ang="0">
                <a:pos x="10" y="26"/>
              </a:cxn>
              <a:cxn ang="0">
                <a:pos x="16" y="26"/>
              </a:cxn>
              <a:cxn ang="0">
                <a:pos x="22" y="26"/>
              </a:cxn>
              <a:cxn ang="0">
                <a:pos x="32" y="26"/>
              </a:cxn>
              <a:cxn ang="0">
                <a:pos x="42" y="30"/>
              </a:cxn>
              <a:cxn ang="0">
                <a:pos x="44" y="26"/>
              </a:cxn>
              <a:cxn ang="0">
                <a:pos x="48" y="26"/>
              </a:cxn>
              <a:cxn ang="0">
                <a:pos x="48" y="12"/>
              </a:cxn>
              <a:cxn ang="0">
                <a:pos x="40" y="10"/>
              </a:cxn>
              <a:cxn ang="0">
                <a:pos x="34" y="8"/>
              </a:cxn>
              <a:cxn ang="0">
                <a:pos x="32" y="6"/>
              </a:cxn>
              <a:cxn ang="0">
                <a:pos x="22" y="2"/>
              </a:cxn>
              <a:cxn ang="0">
                <a:pos x="14" y="0"/>
              </a:cxn>
              <a:cxn ang="0">
                <a:pos x="12" y="2"/>
              </a:cxn>
              <a:cxn ang="0">
                <a:pos x="6" y="6"/>
              </a:cxn>
              <a:cxn ang="0">
                <a:pos x="6" y="10"/>
              </a:cxn>
              <a:cxn ang="0">
                <a:pos x="6" y="12"/>
              </a:cxn>
              <a:cxn ang="0">
                <a:pos x="2" y="12"/>
              </a:cxn>
              <a:cxn ang="0">
                <a:pos x="0" y="12"/>
              </a:cxn>
              <a:cxn ang="0">
                <a:pos x="0" y="16"/>
              </a:cxn>
              <a:cxn ang="0">
                <a:pos x="0" y="16"/>
              </a:cxn>
            </a:cxnLst>
            <a:rect l="0" t="0" r="r" b="b"/>
            <a:pathLst>
              <a:path w="48" h="30">
                <a:moveTo>
                  <a:pt x="0" y="16"/>
                </a:moveTo>
                <a:lnTo>
                  <a:pt x="0" y="16"/>
                </a:lnTo>
                <a:lnTo>
                  <a:pt x="4" y="18"/>
                </a:lnTo>
                <a:lnTo>
                  <a:pt x="10" y="20"/>
                </a:lnTo>
                <a:lnTo>
                  <a:pt x="10" y="22"/>
                </a:lnTo>
                <a:lnTo>
                  <a:pt x="10" y="26"/>
                </a:lnTo>
                <a:lnTo>
                  <a:pt x="16" y="26"/>
                </a:lnTo>
                <a:lnTo>
                  <a:pt x="22" y="26"/>
                </a:lnTo>
                <a:lnTo>
                  <a:pt x="32" y="26"/>
                </a:lnTo>
                <a:lnTo>
                  <a:pt x="42" y="30"/>
                </a:lnTo>
                <a:lnTo>
                  <a:pt x="44" y="26"/>
                </a:lnTo>
                <a:lnTo>
                  <a:pt x="48" y="26"/>
                </a:lnTo>
                <a:lnTo>
                  <a:pt x="48" y="12"/>
                </a:lnTo>
                <a:lnTo>
                  <a:pt x="40" y="10"/>
                </a:lnTo>
                <a:lnTo>
                  <a:pt x="34" y="8"/>
                </a:lnTo>
                <a:lnTo>
                  <a:pt x="32" y="6"/>
                </a:lnTo>
                <a:lnTo>
                  <a:pt x="22" y="2"/>
                </a:lnTo>
                <a:lnTo>
                  <a:pt x="14" y="0"/>
                </a:lnTo>
                <a:lnTo>
                  <a:pt x="12" y="2"/>
                </a:lnTo>
                <a:lnTo>
                  <a:pt x="6" y="6"/>
                </a:lnTo>
                <a:lnTo>
                  <a:pt x="6" y="10"/>
                </a:lnTo>
                <a:lnTo>
                  <a:pt x="6" y="12"/>
                </a:lnTo>
                <a:lnTo>
                  <a:pt x="2" y="12"/>
                </a:lnTo>
                <a:lnTo>
                  <a:pt x="0" y="12"/>
                </a:lnTo>
                <a:lnTo>
                  <a:pt x="0" y="16"/>
                </a:lnTo>
                <a:lnTo>
                  <a:pt x="0" y="16"/>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87" name="Freeform 231">
            <a:extLst>
              <a:ext uri="{FF2B5EF4-FFF2-40B4-BE49-F238E27FC236}">
                <a16:creationId xmlns:a16="http://schemas.microsoft.com/office/drawing/2014/main" id="{50FDE13E-EEAF-2643-AC2F-932C07689C7D}"/>
              </a:ext>
            </a:extLst>
          </p:cNvPr>
          <p:cNvSpPr>
            <a:spLocks/>
          </p:cNvSpPr>
          <p:nvPr/>
        </p:nvSpPr>
        <p:spPr bwMode="gray">
          <a:xfrm>
            <a:off x="3426855" y="4459802"/>
            <a:ext cx="77212" cy="46094"/>
          </a:xfrm>
          <a:custGeom>
            <a:avLst/>
            <a:gdLst/>
            <a:ahLst/>
            <a:cxnLst>
              <a:cxn ang="0">
                <a:pos x="0" y="16"/>
              </a:cxn>
              <a:cxn ang="0">
                <a:pos x="0" y="16"/>
              </a:cxn>
              <a:cxn ang="0">
                <a:pos x="4" y="18"/>
              </a:cxn>
              <a:cxn ang="0">
                <a:pos x="10" y="20"/>
              </a:cxn>
              <a:cxn ang="0">
                <a:pos x="10" y="22"/>
              </a:cxn>
              <a:cxn ang="0">
                <a:pos x="10" y="26"/>
              </a:cxn>
              <a:cxn ang="0">
                <a:pos x="16" y="26"/>
              </a:cxn>
              <a:cxn ang="0">
                <a:pos x="22" y="26"/>
              </a:cxn>
              <a:cxn ang="0">
                <a:pos x="32" y="26"/>
              </a:cxn>
              <a:cxn ang="0">
                <a:pos x="42" y="30"/>
              </a:cxn>
              <a:cxn ang="0">
                <a:pos x="44" y="26"/>
              </a:cxn>
              <a:cxn ang="0">
                <a:pos x="48" y="26"/>
              </a:cxn>
              <a:cxn ang="0">
                <a:pos x="48" y="12"/>
              </a:cxn>
              <a:cxn ang="0">
                <a:pos x="40" y="10"/>
              </a:cxn>
              <a:cxn ang="0">
                <a:pos x="34" y="8"/>
              </a:cxn>
              <a:cxn ang="0">
                <a:pos x="32" y="6"/>
              </a:cxn>
              <a:cxn ang="0">
                <a:pos x="22" y="2"/>
              </a:cxn>
              <a:cxn ang="0">
                <a:pos x="14" y="0"/>
              </a:cxn>
              <a:cxn ang="0">
                <a:pos x="12" y="2"/>
              </a:cxn>
              <a:cxn ang="0">
                <a:pos x="6" y="6"/>
              </a:cxn>
              <a:cxn ang="0">
                <a:pos x="6" y="10"/>
              </a:cxn>
              <a:cxn ang="0">
                <a:pos x="6" y="12"/>
              </a:cxn>
              <a:cxn ang="0">
                <a:pos x="2" y="12"/>
              </a:cxn>
              <a:cxn ang="0">
                <a:pos x="0" y="12"/>
              </a:cxn>
              <a:cxn ang="0">
                <a:pos x="0" y="16"/>
              </a:cxn>
              <a:cxn ang="0">
                <a:pos x="0" y="16"/>
              </a:cxn>
            </a:cxnLst>
            <a:rect l="0" t="0" r="r" b="b"/>
            <a:pathLst>
              <a:path w="48" h="30">
                <a:moveTo>
                  <a:pt x="0" y="16"/>
                </a:moveTo>
                <a:lnTo>
                  <a:pt x="0" y="16"/>
                </a:lnTo>
                <a:lnTo>
                  <a:pt x="4" y="18"/>
                </a:lnTo>
                <a:lnTo>
                  <a:pt x="10" y="20"/>
                </a:lnTo>
                <a:lnTo>
                  <a:pt x="10" y="22"/>
                </a:lnTo>
                <a:lnTo>
                  <a:pt x="10" y="26"/>
                </a:lnTo>
                <a:lnTo>
                  <a:pt x="16" y="26"/>
                </a:lnTo>
                <a:lnTo>
                  <a:pt x="22" y="26"/>
                </a:lnTo>
                <a:lnTo>
                  <a:pt x="32" y="26"/>
                </a:lnTo>
                <a:lnTo>
                  <a:pt x="42" y="30"/>
                </a:lnTo>
                <a:lnTo>
                  <a:pt x="44" y="26"/>
                </a:lnTo>
                <a:lnTo>
                  <a:pt x="48" y="26"/>
                </a:lnTo>
                <a:lnTo>
                  <a:pt x="48" y="12"/>
                </a:lnTo>
                <a:lnTo>
                  <a:pt x="40" y="10"/>
                </a:lnTo>
                <a:lnTo>
                  <a:pt x="34" y="8"/>
                </a:lnTo>
                <a:lnTo>
                  <a:pt x="32" y="6"/>
                </a:lnTo>
                <a:lnTo>
                  <a:pt x="22" y="2"/>
                </a:lnTo>
                <a:lnTo>
                  <a:pt x="14" y="0"/>
                </a:lnTo>
                <a:lnTo>
                  <a:pt x="12" y="2"/>
                </a:lnTo>
                <a:lnTo>
                  <a:pt x="6" y="6"/>
                </a:lnTo>
                <a:lnTo>
                  <a:pt x="6" y="10"/>
                </a:lnTo>
                <a:lnTo>
                  <a:pt x="6" y="12"/>
                </a:lnTo>
                <a:lnTo>
                  <a:pt x="2" y="12"/>
                </a:lnTo>
                <a:lnTo>
                  <a:pt x="0" y="12"/>
                </a:lnTo>
                <a:lnTo>
                  <a:pt x="0" y="16"/>
                </a:lnTo>
                <a:lnTo>
                  <a:pt x="0" y="16"/>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88" name="Freeform 232">
            <a:extLst>
              <a:ext uri="{FF2B5EF4-FFF2-40B4-BE49-F238E27FC236}">
                <a16:creationId xmlns:a16="http://schemas.microsoft.com/office/drawing/2014/main" id="{5AFD3698-8381-154B-805B-97FE143F6B79}"/>
              </a:ext>
            </a:extLst>
          </p:cNvPr>
          <p:cNvSpPr>
            <a:spLocks/>
          </p:cNvSpPr>
          <p:nvPr/>
        </p:nvSpPr>
        <p:spPr bwMode="gray">
          <a:xfrm>
            <a:off x="6973781" y="4521261"/>
            <a:ext cx="53082" cy="62995"/>
          </a:xfrm>
          <a:custGeom>
            <a:avLst/>
            <a:gdLst/>
            <a:ahLst/>
            <a:cxnLst>
              <a:cxn ang="0">
                <a:pos x="29" y="31"/>
              </a:cxn>
              <a:cxn ang="0">
                <a:pos x="29" y="31"/>
              </a:cxn>
              <a:cxn ang="0">
                <a:pos x="27" y="27"/>
              </a:cxn>
              <a:cxn ang="0">
                <a:pos x="25" y="27"/>
              </a:cxn>
              <a:cxn ang="0">
                <a:pos x="25" y="25"/>
              </a:cxn>
              <a:cxn ang="0">
                <a:pos x="33" y="17"/>
              </a:cxn>
              <a:cxn ang="0">
                <a:pos x="33" y="9"/>
              </a:cxn>
              <a:cxn ang="0">
                <a:pos x="33" y="6"/>
              </a:cxn>
              <a:cxn ang="0">
                <a:pos x="27" y="0"/>
              </a:cxn>
              <a:cxn ang="0">
                <a:pos x="19" y="7"/>
              </a:cxn>
              <a:cxn ang="0">
                <a:pos x="15" y="2"/>
              </a:cxn>
              <a:cxn ang="0">
                <a:pos x="14" y="6"/>
              </a:cxn>
              <a:cxn ang="0">
                <a:pos x="8" y="11"/>
              </a:cxn>
              <a:cxn ang="0">
                <a:pos x="6" y="17"/>
              </a:cxn>
              <a:cxn ang="0">
                <a:pos x="6" y="21"/>
              </a:cxn>
              <a:cxn ang="0">
                <a:pos x="4" y="27"/>
              </a:cxn>
              <a:cxn ang="0">
                <a:pos x="4" y="29"/>
              </a:cxn>
              <a:cxn ang="0">
                <a:pos x="0" y="35"/>
              </a:cxn>
              <a:cxn ang="0">
                <a:pos x="0" y="37"/>
              </a:cxn>
              <a:cxn ang="0">
                <a:pos x="6" y="41"/>
              </a:cxn>
              <a:cxn ang="0">
                <a:pos x="10" y="41"/>
              </a:cxn>
              <a:cxn ang="0">
                <a:pos x="15" y="39"/>
              </a:cxn>
              <a:cxn ang="0">
                <a:pos x="23" y="41"/>
              </a:cxn>
              <a:cxn ang="0">
                <a:pos x="29" y="31"/>
              </a:cxn>
              <a:cxn ang="0">
                <a:pos x="29" y="31"/>
              </a:cxn>
            </a:cxnLst>
            <a:rect l="0" t="0" r="r" b="b"/>
            <a:pathLst>
              <a:path w="33" h="41">
                <a:moveTo>
                  <a:pt x="29" y="31"/>
                </a:moveTo>
                <a:lnTo>
                  <a:pt x="29" y="31"/>
                </a:lnTo>
                <a:lnTo>
                  <a:pt x="27" y="27"/>
                </a:lnTo>
                <a:lnTo>
                  <a:pt x="25" y="27"/>
                </a:lnTo>
                <a:lnTo>
                  <a:pt x="25" y="25"/>
                </a:lnTo>
                <a:lnTo>
                  <a:pt x="33" y="17"/>
                </a:lnTo>
                <a:lnTo>
                  <a:pt x="33" y="9"/>
                </a:lnTo>
                <a:lnTo>
                  <a:pt x="33" y="6"/>
                </a:lnTo>
                <a:lnTo>
                  <a:pt x="27" y="0"/>
                </a:lnTo>
                <a:lnTo>
                  <a:pt x="19" y="7"/>
                </a:lnTo>
                <a:lnTo>
                  <a:pt x="15" y="2"/>
                </a:lnTo>
                <a:lnTo>
                  <a:pt x="14" y="6"/>
                </a:lnTo>
                <a:lnTo>
                  <a:pt x="8" y="11"/>
                </a:lnTo>
                <a:lnTo>
                  <a:pt x="6" y="17"/>
                </a:lnTo>
                <a:lnTo>
                  <a:pt x="6" y="21"/>
                </a:lnTo>
                <a:lnTo>
                  <a:pt x="4" y="27"/>
                </a:lnTo>
                <a:lnTo>
                  <a:pt x="4" y="29"/>
                </a:lnTo>
                <a:lnTo>
                  <a:pt x="0" y="35"/>
                </a:lnTo>
                <a:lnTo>
                  <a:pt x="0" y="37"/>
                </a:lnTo>
                <a:lnTo>
                  <a:pt x="6" y="41"/>
                </a:lnTo>
                <a:lnTo>
                  <a:pt x="10" y="41"/>
                </a:lnTo>
                <a:lnTo>
                  <a:pt x="15" y="39"/>
                </a:lnTo>
                <a:lnTo>
                  <a:pt x="23" y="41"/>
                </a:lnTo>
                <a:lnTo>
                  <a:pt x="29" y="31"/>
                </a:lnTo>
                <a:lnTo>
                  <a:pt x="29" y="31"/>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89" name="Freeform 233">
            <a:extLst>
              <a:ext uri="{FF2B5EF4-FFF2-40B4-BE49-F238E27FC236}">
                <a16:creationId xmlns:a16="http://schemas.microsoft.com/office/drawing/2014/main" id="{548C9444-8EC5-684A-9592-203C965B2302}"/>
              </a:ext>
            </a:extLst>
          </p:cNvPr>
          <p:cNvSpPr>
            <a:spLocks/>
          </p:cNvSpPr>
          <p:nvPr/>
        </p:nvSpPr>
        <p:spPr bwMode="gray">
          <a:xfrm>
            <a:off x="6973781" y="4521261"/>
            <a:ext cx="53082" cy="62995"/>
          </a:xfrm>
          <a:custGeom>
            <a:avLst/>
            <a:gdLst/>
            <a:ahLst/>
            <a:cxnLst>
              <a:cxn ang="0">
                <a:pos x="29" y="31"/>
              </a:cxn>
              <a:cxn ang="0">
                <a:pos x="29" y="31"/>
              </a:cxn>
              <a:cxn ang="0">
                <a:pos x="27" y="27"/>
              </a:cxn>
              <a:cxn ang="0">
                <a:pos x="25" y="27"/>
              </a:cxn>
              <a:cxn ang="0">
                <a:pos x="25" y="25"/>
              </a:cxn>
              <a:cxn ang="0">
                <a:pos x="33" y="17"/>
              </a:cxn>
              <a:cxn ang="0">
                <a:pos x="33" y="9"/>
              </a:cxn>
              <a:cxn ang="0">
                <a:pos x="33" y="6"/>
              </a:cxn>
              <a:cxn ang="0">
                <a:pos x="27" y="0"/>
              </a:cxn>
              <a:cxn ang="0">
                <a:pos x="19" y="7"/>
              </a:cxn>
              <a:cxn ang="0">
                <a:pos x="15" y="2"/>
              </a:cxn>
              <a:cxn ang="0">
                <a:pos x="14" y="6"/>
              </a:cxn>
              <a:cxn ang="0">
                <a:pos x="8" y="11"/>
              </a:cxn>
              <a:cxn ang="0">
                <a:pos x="6" y="17"/>
              </a:cxn>
              <a:cxn ang="0">
                <a:pos x="6" y="21"/>
              </a:cxn>
              <a:cxn ang="0">
                <a:pos x="4" y="27"/>
              </a:cxn>
              <a:cxn ang="0">
                <a:pos x="4" y="29"/>
              </a:cxn>
              <a:cxn ang="0">
                <a:pos x="0" y="35"/>
              </a:cxn>
              <a:cxn ang="0">
                <a:pos x="0" y="37"/>
              </a:cxn>
              <a:cxn ang="0">
                <a:pos x="6" y="41"/>
              </a:cxn>
              <a:cxn ang="0">
                <a:pos x="10" y="41"/>
              </a:cxn>
              <a:cxn ang="0">
                <a:pos x="15" y="39"/>
              </a:cxn>
              <a:cxn ang="0">
                <a:pos x="23" y="41"/>
              </a:cxn>
              <a:cxn ang="0">
                <a:pos x="29" y="31"/>
              </a:cxn>
              <a:cxn ang="0">
                <a:pos x="29" y="31"/>
              </a:cxn>
            </a:cxnLst>
            <a:rect l="0" t="0" r="r" b="b"/>
            <a:pathLst>
              <a:path w="33" h="41">
                <a:moveTo>
                  <a:pt x="29" y="31"/>
                </a:moveTo>
                <a:lnTo>
                  <a:pt x="29" y="31"/>
                </a:lnTo>
                <a:lnTo>
                  <a:pt x="27" y="27"/>
                </a:lnTo>
                <a:lnTo>
                  <a:pt x="25" y="27"/>
                </a:lnTo>
                <a:lnTo>
                  <a:pt x="25" y="25"/>
                </a:lnTo>
                <a:lnTo>
                  <a:pt x="33" y="17"/>
                </a:lnTo>
                <a:lnTo>
                  <a:pt x="33" y="9"/>
                </a:lnTo>
                <a:lnTo>
                  <a:pt x="33" y="6"/>
                </a:lnTo>
                <a:lnTo>
                  <a:pt x="27" y="0"/>
                </a:lnTo>
                <a:lnTo>
                  <a:pt x="19" y="7"/>
                </a:lnTo>
                <a:lnTo>
                  <a:pt x="15" y="2"/>
                </a:lnTo>
                <a:lnTo>
                  <a:pt x="14" y="6"/>
                </a:lnTo>
                <a:lnTo>
                  <a:pt x="8" y="11"/>
                </a:lnTo>
                <a:lnTo>
                  <a:pt x="6" y="17"/>
                </a:lnTo>
                <a:lnTo>
                  <a:pt x="6" y="21"/>
                </a:lnTo>
                <a:lnTo>
                  <a:pt x="4" y="27"/>
                </a:lnTo>
                <a:lnTo>
                  <a:pt x="4" y="29"/>
                </a:lnTo>
                <a:lnTo>
                  <a:pt x="0" y="35"/>
                </a:lnTo>
                <a:lnTo>
                  <a:pt x="0" y="37"/>
                </a:lnTo>
                <a:lnTo>
                  <a:pt x="6" y="41"/>
                </a:lnTo>
                <a:lnTo>
                  <a:pt x="10" y="41"/>
                </a:lnTo>
                <a:lnTo>
                  <a:pt x="15" y="39"/>
                </a:lnTo>
                <a:lnTo>
                  <a:pt x="23" y="41"/>
                </a:lnTo>
                <a:lnTo>
                  <a:pt x="29" y="31"/>
                </a:lnTo>
                <a:lnTo>
                  <a:pt x="29" y="31"/>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90" name="Freeform 239">
            <a:extLst>
              <a:ext uri="{FF2B5EF4-FFF2-40B4-BE49-F238E27FC236}">
                <a16:creationId xmlns:a16="http://schemas.microsoft.com/office/drawing/2014/main" id="{EDDDBE17-2994-E84D-901B-403AA21259E3}"/>
              </a:ext>
            </a:extLst>
          </p:cNvPr>
          <p:cNvSpPr>
            <a:spLocks/>
          </p:cNvSpPr>
          <p:nvPr/>
        </p:nvSpPr>
        <p:spPr bwMode="gray">
          <a:xfrm>
            <a:off x="6183967" y="3207588"/>
            <a:ext cx="162467" cy="96797"/>
          </a:xfrm>
          <a:custGeom>
            <a:avLst/>
            <a:gdLst/>
            <a:ahLst/>
            <a:cxnLst>
              <a:cxn ang="0">
                <a:pos x="81" y="55"/>
              </a:cxn>
              <a:cxn ang="0">
                <a:pos x="81" y="55"/>
              </a:cxn>
              <a:cxn ang="0">
                <a:pos x="81" y="53"/>
              </a:cxn>
              <a:cxn ang="0">
                <a:pos x="83" y="51"/>
              </a:cxn>
              <a:cxn ang="0">
                <a:pos x="89" y="49"/>
              </a:cxn>
              <a:cxn ang="0">
                <a:pos x="91" y="45"/>
              </a:cxn>
              <a:cxn ang="0">
                <a:pos x="91" y="43"/>
              </a:cxn>
              <a:cxn ang="0">
                <a:pos x="91" y="41"/>
              </a:cxn>
              <a:cxn ang="0">
                <a:pos x="101" y="39"/>
              </a:cxn>
              <a:cxn ang="0">
                <a:pos x="99" y="31"/>
              </a:cxn>
              <a:cxn ang="0">
                <a:pos x="97" y="29"/>
              </a:cxn>
              <a:cxn ang="0">
                <a:pos x="93" y="29"/>
              </a:cxn>
              <a:cxn ang="0">
                <a:pos x="93" y="27"/>
              </a:cxn>
              <a:cxn ang="0">
                <a:pos x="91" y="23"/>
              </a:cxn>
              <a:cxn ang="0">
                <a:pos x="89" y="21"/>
              </a:cxn>
              <a:cxn ang="0">
                <a:pos x="87" y="21"/>
              </a:cxn>
              <a:cxn ang="0">
                <a:pos x="81" y="21"/>
              </a:cxn>
              <a:cxn ang="0">
                <a:pos x="73" y="19"/>
              </a:cxn>
              <a:cxn ang="0">
                <a:pos x="69" y="13"/>
              </a:cxn>
              <a:cxn ang="0">
                <a:pos x="67" y="11"/>
              </a:cxn>
              <a:cxn ang="0">
                <a:pos x="63" y="11"/>
              </a:cxn>
              <a:cxn ang="0">
                <a:pos x="61" y="11"/>
              </a:cxn>
              <a:cxn ang="0">
                <a:pos x="59" y="11"/>
              </a:cxn>
              <a:cxn ang="0">
                <a:pos x="59" y="9"/>
              </a:cxn>
              <a:cxn ang="0">
                <a:pos x="55" y="7"/>
              </a:cxn>
              <a:cxn ang="0">
                <a:pos x="45" y="7"/>
              </a:cxn>
              <a:cxn ang="0">
                <a:pos x="42" y="3"/>
              </a:cxn>
              <a:cxn ang="0">
                <a:pos x="34" y="0"/>
              </a:cxn>
              <a:cxn ang="0">
                <a:pos x="24" y="7"/>
              </a:cxn>
              <a:cxn ang="0">
                <a:pos x="16" y="9"/>
              </a:cxn>
              <a:cxn ang="0">
                <a:pos x="14" y="13"/>
              </a:cxn>
              <a:cxn ang="0">
                <a:pos x="8" y="17"/>
              </a:cxn>
              <a:cxn ang="0">
                <a:pos x="4" y="17"/>
              </a:cxn>
              <a:cxn ang="0">
                <a:pos x="0" y="19"/>
              </a:cxn>
              <a:cxn ang="0">
                <a:pos x="0" y="23"/>
              </a:cxn>
              <a:cxn ang="0">
                <a:pos x="6" y="29"/>
              </a:cxn>
              <a:cxn ang="0">
                <a:pos x="8" y="33"/>
              </a:cxn>
              <a:cxn ang="0">
                <a:pos x="10" y="39"/>
              </a:cxn>
              <a:cxn ang="0">
                <a:pos x="10" y="43"/>
              </a:cxn>
              <a:cxn ang="0">
                <a:pos x="14" y="49"/>
              </a:cxn>
              <a:cxn ang="0">
                <a:pos x="16" y="49"/>
              </a:cxn>
              <a:cxn ang="0">
                <a:pos x="18" y="49"/>
              </a:cxn>
              <a:cxn ang="0">
                <a:pos x="22" y="51"/>
              </a:cxn>
              <a:cxn ang="0">
                <a:pos x="26" y="55"/>
              </a:cxn>
              <a:cxn ang="0">
                <a:pos x="32" y="61"/>
              </a:cxn>
              <a:cxn ang="0">
                <a:pos x="36" y="63"/>
              </a:cxn>
              <a:cxn ang="0">
                <a:pos x="38" y="61"/>
              </a:cxn>
              <a:cxn ang="0">
                <a:pos x="44" y="53"/>
              </a:cxn>
              <a:cxn ang="0">
                <a:pos x="45" y="51"/>
              </a:cxn>
              <a:cxn ang="0">
                <a:pos x="49" y="51"/>
              </a:cxn>
              <a:cxn ang="0">
                <a:pos x="53" y="51"/>
              </a:cxn>
              <a:cxn ang="0">
                <a:pos x="55" y="53"/>
              </a:cxn>
              <a:cxn ang="0">
                <a:pos x="61" y="55"/>
              </a:cxn>
              <a:cxn ang="0">
                <a:pos x="69" y="59"/>
              </a:cxn>
              <a:cxn ang="0">
                <a:pos x="81" y="55"/>
              </a:cxn>
              <a:cxn ang="0">
                <a:pos x="81" y="55"/>
              </a:cxn>
            </a:cxnLst>
            <a:rect l="0" t="0" r="r" b="b"/>
            <a:pathLst>
              <a:path w="101" h="63">
                <a:moveTo>
                  <a:pt x="81" y="55"/>
                </a:moveTo>
                <a:lnTo>
                  <a:pt x="81" y="55"/>
                </a:lnTo>
                <a:lnTo>
                  <a:pt x="81" y="53"/>
                </a:lnTo>
                <a:lnTo>
                  <a:pt x="83" y="51"/>
                </a:lnTo>
                <a:lnTo>
                  <a:pt x="89" y="49"/>
                </a:lnTo>
                <a:lnTo>
                  <a:pt x="91" y="45"/>
                </a:lnTo>
                <a:lnTo>
                  <a:pt x="91" y="43"/>
                </a:lnTo>
                <a:lnTo>
                  <a:pt x="91" y="41"/>
                </a:lnTo>
                <a:lnTo>
                  <a:pt x="101" y="39"/>
                </a:lnTo>
                <a:lnTo>
                  <a:pt x="99" y="31"/>
                </a:lnTo>
                <a:lnTo>
                  <a:pt x="97" y="29"/>
                </a:lnTo>
                <a:lnTo>
                  <a:pt x="93" y="29"/>
                </a:lnTo>
                <a:lnTo>
                  <a:pt x="93" y="27"/>
                </a:lnTo>
                <a:lnTo>
                  <a:pt x="91" y="23"/>
                </a:lnTo>
                <a:lnTo>
                  <a:pt x="89" y="21"/>
                </a:lnTo>
                <a:lnTo>
                  <a:pt x="87" y="21"/>
                </a:lnTo>
                <a:lnTo>
                  <a:pt x="81" y="21"/>
                </a:lnTo>
                <a:lnTo>
                  <a:pt x="73" y="19"/>
                </a:lnTo>
                <a:lnTo>
                  <a:pt x="69" y="13"/>
                </a:lnTo>
                <a:lnTo>
                  <a:pt x="67" y="11"/>
                </a:lnTo>
                <a:lnTo>
                  <a:pt x="63" y="11"/>
                </a:lnTo>
                <a:lnTo>
                  <a:pt x="61" y="11"/>
                </a:lnTo>
                <a:lnTo>
                  <a:pt x="59" y="11"/>
                </a:lnTo>
                <a:lnTo>
                  <a:pt x="59" y="9"/>
                </a:lnTo>
                <a:lnTo>
                  <a:pt x="55" y="7"/>
                </a:lnTo>
                <a:lnTo>
                  <a:pt x="45" y="7"/>
                </a:lnTo>
                <a:lnTo>
                  <a:pt x="42" y="3"/>
                </a:lnTo>
                <a:lnTo>
                  <a:pt x="34" y="0"/>
                </a:lnTo>
                <a:lnTo>
                  <a:pt x="24" y="7"/>
                </a:lnTo>
                <a:lnTo>
                  <a:pt x="16" y="9"/>
                </a:lnTo>
                <a:lnTo>
                  <a:pt x="14" y="13"/>
                </a:lnTo>
                <a:lnTo>
                  <a:pt x="8" y="17"/>
                </a:lnTo>
                <a:lnTo>
                  <a:pt x="4" y="17"/>
                </a:lnTo>
                <a:lnTo>
                  <a:pt x="0" y="19"/>
                </a:lnTo>
                <a:lnTo>
                  <a:pt x="0" y="23"/>
                </a:lnTo>
                <a:lnTo>
                  <a:pt x="6" y="29"/>
                </a:lnTo>
                <a:lnTo>
                  <a:pt x="8" y="33"/>
                </a:lnTo>
                <a:lnTo>
                  <a:pt x="10" y="39"/>
                </a:lnTo>
                <a:lnTo>
                  <a:pt x="10" y="43"/>
                </a:lnTo>
                <a:lnTo>
                  <a:pt x="14" y="49"/>
                </a:lnTo>
                <a:lnTo>
                  <a:pt x="16" y="49"/>
                </a:lnTo>
                <a:lnTo>
                  <a:pt x="18" y="49"/>
                </a:lnTo>
                <a:lnTo>
                  <a:pt x="22" y="51"/>
                </a:lnTo>
                <a:lnTo>
                  <a:pt x="26" y="55"/>
                </a:lnTo>
                <a:lnTo>
                  <a:pt x="32" y="61"/>
                </a:lnTo>
                <a:lnTo>
                  <a:pt x="36" y="63"/>
                </a:lnTo>
                <a:lnTo>
                  <a:pt x="38" y="61"/>
                </a:lnTo>
                <a:lnTo>
                  <a:pt x="44" y="53"/>
                </a:lnTo>
                <a:lnTo>
                  <a:pt x="45" y="51"/>
                </a:lnTo>
                <a:lnTo>
                  <a:pt x="49" y="51"/>
                </a:lnTo>
                <a:lnTo>
                  <a:pt x="53" y="51"/>
                </a:lnTo>
                <a:lnTo>
                  <a:pt x="55" y="53"/>
                </a:lnTo>
                <a:lnTo>
                  <a:pt x="61" y="55"/>
                </a:lnTo>
                <a:lnTo>
                  <a:pt x="69" y="59"/>
                </a:lnTo>
                <a:lnTo>
                  <a:pt x="81" y="55"/>
                </a:lnTo>
                <a:lnTo>
                  <a:pt x="81" y="55"/>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91" name="Freeform 240">
            <a:extLst>
              <a:ext uri="{FF2B5EF4-FFF2-40B4-BE49-F238E27FC236}">
                <a16:creationId xmlns:a16="http://schemas.microsoft.com/office/drawing/2014/main" id="{AE44CB93-B404-3141-AB70-E74B2C97B155}"/>
              </a:ext>
            </a:extLst>
          </p:cNvPr>
          <p:cNvSpPr>
            <a:spLocks/>
          </p:cNvSpPr>
          <p:nvPr/>
        </p:nvSpPr>
        <p:spPr bwMode="gray">
          <a:xfrm>
            <a:off x="6183967" y="3207588"/>
            <a:ext cx="162467" cy="96797"/>
          </a:xfrm>
          <a:custGeom>
            <a:avLst/>
            <a:gdLst/>
            <a:ahLst/>
            <a:cxnLst>
              <a:cxn ang="0">
                <a:pos x="81" y="55"/>
              </a:cxn>
              <a:cxn ang="0">
                <a:pos x="81" y="55"/>
              </a:cxn>
              <a:cxn ang="0">
                <a:pos x="81" y="53"/>
              </a:cxn>
              <a:cxn ang="0">
                <a:pos x="83" y="51"/>
              </a:cxn>
              <a:cxn ang="0">
                <a:pos x="89" y="49"/>
              </a:cxn>
              <a:cxn ang="0">
                <a:pos x="91" y="45"/>
              </a:cxn>
              <a:cxn ang="0">
                <a:pos x="91" y="43"/>
              </a:cxn>
              <a:cxn ang="0">
                <a:pos x="91" y="41"/>
              </a:cxn>
              <a:cxn ang="0">
                <a:pos x="101" y="39"/>
              </a:cxn>
              <a:cxn ang="0">
                <a:pos x="99" y="31"/>
              </a:cxn>
              <a:cxn ang="0">
                <a:pos x="97" y="29"/>
              </a:cxn>
              <a:cxn ang="0">
                <a:pos x="93" y="29"/>
              </a:cxn>
              <a:cxn ang="0">
                <a:pos x="93" y="27"/>
              </a:cxn>
              <a:cxn ang="0">
                <a:pos x="91" y="23"/>
              </a:cxn>
              <a:cxn ang="0">
                <a:pos x="89" y="21"/>
              </a:cxn>
              <a:cxn ang="0">
                <a:pos x="87" y="21"/>
              </a:cxn>
              <a:cxn ang="0">
                <a:pos x="81" y="21"/>
              </a:cxn>
              <a:cxn ang="0">
                <a:pos x="73" y="19"/>
              </a:cxn>
              <a:cxn ang="0">
                <a:pos x="69" y="13"/>
              </a:cxn>
              <a:cxn ang="0">
                <a:pos x="67" y="11"/>
              </a:cxn>
              <a:cxn ang="0">
                <a:pos x="63" y="11"/>
              </a:cxn>
              <a:cxn ang="0">
                <a:pos x="61" y="11"/>
              </a:cxn>
              <a:cxn ang="0">
                <a:pos x="59" y="11"/>
              </a:cxn>
              <a:cxn ang="0">
                <a:pos x="59" y="9"/>
              </a:cxn>
              <a:cxn ang="0">
                <a:pos x="55" y="7"/>
              </a:cxn>
              <a:cxn ang="0">
                <a:pos x="45" y="7"/>
              </a:cxn>
              <a:cxn ang="0">
                <a:pos x="42" y="3"/>
              </a:cxn>
              <a:cxn ang="0">
                <a:pos x="34" y="0"/>
              </a:cxn>
              <a:cxn ang="0">
                <a:pos x="24" y="7"/>
              </a:cxn>
              <a:cxn ang="0">
                <a:pos x="16" y="9"/>
              </a:cxn>
              <a:cxn ang="0">
                <a:pos x="14" y="13"/>
              </a:cxn>
              <a:cxn ang="0">
                <a:pos x="8" y="17"/>
              </a:cxn>
              <a:cxn ang="0">
                <a:pos x="4" y="17"/>
              </a:cxn>
              <a:cxn ang="0">
                <a:pos x="0" y="19"/>
              </a:cxn>
              <a:cxn ang="0">
                <a:pos x="0" y="23"/>
              </a:cxn>
              <a:cxn ang="0">
                <a:pos x="6" y="29"/>
              </a:cxn>
              <a:cxn ang="0">
                <a:pos x="8" y="33"/>
              </a:cxn>
              <a:cxn ang="0">
                <a:pos x="10" y="39"/>
              </a:cxn>
              <a:cxn ang="0">
                <a:pos x="10" y="43"/>
              </a:cxn>
              <a:cxn ang="0">
                <a:pos x="14" y="49"/>
              </a:cxn>
              <a:cxn ang="0">
                <a:pos x="16" y="49"/>
              </a:cxn>
              <a:cxn ang="0">
                <a:pos x="18" y="49"/>
              </a:cxn>
              <a:cxn ang="0">
                <a:pos x="22" y="51"/>
              </a:cxn>
              <a:cxn ang="0">
                <a:pos x="26" y="55"/>
              </a:cxn>
              <a:cxn ang="0">
                <a:pos x="32" y="61"/>
              </a:cxn>
              <a:cxn ang="0">
                <a:pos x="36" y="63"/>
              </a:cxn>
              <a:cxn ang="0">
                <a:pos x="38" y="61"/>
              </a:cxn>
              <a:cxn ang="0">
                <a:pos x="44" y="53"/>
              </a:cxn>
              <a:cxn ang="0">
                <a:pos x="45" y="51"/>
              </a:cxn>
              <a:cxn ang="0">
                <a:pos x="49" y="51"/>
              </a:cxn>
              <a:cxn ang="0">
                <a:pos x="53" y="51"/>
              </a:cxn>
              <a:cxn ang="0">
                <a:pos x="55" y="53"/>
              </a:cxn>
              <a:cxn ang="0">
                <a:pos x="61" y="55"/>
              </a:cxn>
              <a:cxn ang="0">
                <a:pos x="69" y="59"/>
              </a:cxn>
              <a:cxn ang="0">
                <a:pos x="81" y="55"/>
              </a:cxn>
              <a:cxn ang="0">
                <a:pos x="81" y="55"/>
              </a:cxn>
            </a:cxnLst>
            <a:rect l="0" t="0" r="r" b="b"/>
            <a:pathLst>
              <a:path w="101" h="63">
                <a:moveTo>
                  <a:pt x="81" y="55"/>
                </a:moveTo>
                <a:lnTo>
                  <a:pt x="81" y="55"/>
                </a:lnTo>
                <a:lnTo>
                  <a:pt x="81" y="53"/>
                </a:lnTo>
                <a:lnTo>
                  <a:pt x="83" y="51"/>
                </a:lnTo>
                <a:lnTo>
                  <a:pt x="89" y="49"/>
                </a:lnTo>
                <a:lnTo>
                  <a:pt x="91" y="45"/>
                </a:lnTo>
                <a:lnTo>
                  <a:pt x="91" y="43"/>
                </a:lnTo>
                <a:lnTo>
                  <a:pt x="91" y="41"/>
                </a:lnTo>
                <a:lnTo>
                  <a:pt x="101" y="39"/>
                </a:lnTo>
                <a:lnTo>
                  <a:pt x="99" y="31"/>
                </a:lnTo>
                <a:lnTo>
                  <a:pt x="97" y="29"/>
                </a:lnTo>
                <a:lnTo>
                  <a:pt x="93" y="29"/>
                </a:lnTo>
                <a:lnTo>
                  <a:pt x="93" y="27"/>
                </a:lnTo>
                <a:lnTo>
                  <a:pt x="91" y="23"/>
                </a:lnTo>
                <a:lnTo>
                  <a:pt x="89" y="21"/>
                </a:lnTo>
                <a:lnTo>
                  <a:pt x="87" y="21"/>
                </a:lnTo>
                <a:lnTo>
                  <a:pt x="81" y="21"/>
                </a:lnTo>
                <a:lnTo>
                  <a:pt x="73" y="19"/>
                </a:lnTo>
                <a:lnTo>
                  <a:pt x="69" y="13"/>
                </a:lnTo>
                <a:lnTo>
                  <a:pt x="67" y="11"/>
                </a:lnTo>
                <a:lnTo>
                  <a:pt x="63" y="11"/>
                </a:lnTo>
                <a:lnTo>
                  <a:pt x="61" y="11"/>
                </a:lnTo>
                <a:lnTo>
                  <a:pt x="59" y="11"/>
                </a:lnTo>
                <a:lnTo>
                  <a:pt x="59" y="9"/>
                </a:lnTo>
                <a:lnTo>
                  <a:pt x="55" y="7"/>
                </a:lnTo>
                <a:lnTo>
                  <a:pt x="45" y="7"/>
                </a:lnTo>
                <a:lnTo>
                  <a:pt x="42" y="3"/>
                </a:lnTo>
                <a:lnTo>
                  <a:pt x="34" y="0"/>
                </a:lnTo>
                <a:lnTo>
                  <a:pt x="24" y="7"/>
                </a:lnTo>
                <a:lnTo>
                  <a:pt x="16" y="9"/>
                </a:lnTo>
                <a:lnTo>
                  <a:pt x="14" y="13"/>
                </a:lnTo>
                <a:lnTo>
                  <a:pt x="8" y="17"/>
                </a:lnTo>
                <a:lnTo>
                  <a:pt x="4" y="17"/>
                </a:lnTo>
                <a:lnTo>
                  <a:pt x="0" y="19"/>
                </a:lnTo>
                <a:lnTo>
                  <a:pt x="0" y="23"/>
                </a:lnTo>
                <a:lnTo>
                  <a:pt x="6" y="29"/>
                </a:lnTo>
                <a:lnTo>
                  <a:pt x="8" y="33"/>
                </a:lnTo>
                <a:lnTo>
                  <a:pt x="10" y="39"/>
                </a:lnTo>
                <a:lnTo>
                  <a:pt x="10" y="43"/>
                </a:lnTo>
                <a:lnTo>
                  <a:pt x="14" y="49"/>
                </a:lnTo>
                <a:lnTo>
                  <a:pt x="16" y="49"/>
                </a:lnTo>
                <a:lnTo>
                  <a:pt x="18" y="49"/>
                </a:lnTo>
                <a:lnTo>
                  <a:pt x="22" y="51"/>
                </a:lnTo>
                <a:lnTo>
                  <a:pt x="26" y="55"/>
                </a:lnTo>
                <a:lnTo>
                  <a:pt x="32" y="61"/>
                </a:lnTo>
                <a:lnTo>
                  <a:pt x="36" y="63"/>
                </a:lnTo>
                <a:lnTo>
                  <a:pt x="38" y="61"/>
                </a:lnTo>
                <a:lnTo>
                  <a:pt x="44" y="53"/>
                </a:lnTo>
                <a:lnTo>
                  <a:pt x="45" y="51"/>
                </a:lnTo>
                <a:lnTo>
                  <a:pt x="49" y="51"/>
                </a:lnTo>
                <a:lnTo>
                  <a:pt x="53" y="51"/>
                </a:lnTo>
                <a:lnTo>
                  <a:pt x="55" y="53"/>
                </a:lnTo>
                <a:lnTo>
                  <a:pt x="61" y="55"/>
                </a:lnTo>
                <a:lnTo>
                  <a:pt x="69" y="59"/>
                </a:lnTo>
                <a:lnTo>
                  <a:pt x="81" y="55"/>
                </a:lnTo>
                <a:lnTo>
                  <a:pt x="81" y="55"/>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92" name="Freeform 241">
            <a:extLst>
              <a:ext uri="{FF2B5EF4-FFF2-40B4-BE49-F238E27FC236}">
                <a16:creationId xmlns:a16="http://schemas.microsoft.com/office/drawing/2014/main" id="{ABB5276F-33C6-F046-B355-C30847BBD030}"/>
              </a:ext>
            </a:extLst>
          </p:cNvPr>
          <p:cNvSpPr>
            <a:spLocks noEditPoints="1"/>
          </p:cNvSpPr>
          <p:nvPr/>
        </p:nvSpPr>
        <p:spPr bwMode="gray">
          <a:xfrm>
            <a:off x="6729277" y="3776077"/>
            <a:ext cx="62735" cy="36876"/>
          </a:xfrm>
          <a:custGeom>
            <a:avLst/>
            <a:gdLst/>
            <a:ahLst/>
            <a:cxnLst>
              <a:cxn ang="0">
                <a:pos x="32" y="14"/>
              </a:cxn>
              <a:cxn ang="0">
                <a:pos x="32" y="14"/>
              </a:cxn>
              <a:cxn ang="0">
                <a:pos x="30" y="8"/>
              </a:cxn>
              <a:cxn ang="0">
                <a:pos x="34" y="8"/>
              </a:cxn>
              <a:cxn ang="0">
                <a:pos x="37" y="2"/>
              </a:cxn>
              <a:cxn ang="0">
                <a:pos x="39" y="0"/>
              </a:cxn>
              <a:cxn ang="0">
                <a:pos x="32" y="4"/>
              </a:cxn>
              <a:cxn ang="0">
                <a:pos x="28" y="8"/>
              </a:cxn>
              <a:cxn ang="0">
                <a:pos x="20" y="8"/>
              </a:cxn>
              <a:cxn ang="0">
                <a:pos x="12" y="8"/>
              </a:cxn>
              <a:cxn ang="0">
                <a:pos x="14" y="12"/>
              </a:cxn>
              <a:cxn ang="0">
                <a:pos x="10" y="12"/>
              </a:cxn>
              <a:cxn ang="0">
                <a:pos x="12" y="14"/>
              </a:cxn>
              <a:cxn ang="0">
                <a:pos x="18" y="14"/>
              </a:cxn>
              <a:cxn ang="0">
                <a:pos x="22" y="12"/>
              </a:cxn>
              <a:cxn ang="0">
                <a:pos x="24" y="12"/>
              </a:cxn>
              <a:cxn ang="0">
                <a:pos x="32" y="14"/>
              </a:cxn>
              <a:cxn ang="0">
                <a:pos x="32" y="14"/>
              </a:cxn>
              <a:cxn ang="0">
                <a:pos x="32" y="14"/>
              </a:cxn>
              <a:cxn ang="0">
                <a:pos x="32" y="14"/>
              </a:cxn>
              <a:cxn ang="0">
                <a:pos x="30" y="14"/>
              </a:cxn>
              <a:cxn ang="0">
                <a:pos x="28" y="18"/>
              </a:cxn>
              <a:cxn ang="0">
                <a:pos x="22" y="20"/>
              </a:cxn>
              <a:cxn ang="0">
                <a:pos x="14" y="24"/>
              </a:cxn>
              <a:cxn ang="0">
                <a:pos x="10" y="24"/>
              </a:cxn>
              <a:cxn ang="0">
                <a:pos x="2" y="20"/>
              </a:cxn>
              <a:cxn ang="0">
                <a:pos x="0" y="14"/>
              </a:cxn>
              <a:cxn ang="0">
                <a:pos x="10" y="12"/>
              </a:cxn>
              <a:cxn ang="0">
                <a:pos x="12" y="14"/>
              </a:cxn>
              <a:cxn ang="0">
                <a:pos x="18" y="14"/>
              </a:cxn>
              <a:cxn ang="0">
                <a:pos x="22" y="12"/>
              </a:cxn>
              <a:cxn ang="0">
                <a:pos x="24" y="12"/>
              </a:cxn>
              <a:cxn ang="0">
                <a:pos x="32" y="14"/>
              </a:cxn>
              <a:cxn ang="0">
                <a:pos x="32" y="14"/>
              </a:cxn>
            </a:cxnLst>
            <a:rect l="0" t="0" r="r" b="b"/>
            <a:pathLst>
              <a:path w="39" h="24">
                <a:moveTo>
                  <a:pt x="32" y="14"/>
                </a:moveTo>
                <a:lnTo>
                  <a:pt x="32" y="14"/>
                </a:lnTo>
                <a:lnTo>
                  <a:pt x="30" y="8"/>
                </a:lnTo>
                <a:lnTo>
                  <a:pt x="34" y="8"/>
                </a:lnTo>
                <a:lnTo>
                  <a:pt x="37" y="2"/>
                </a:lnTo>
                <a:lnTo>
                  <a:pt x="39" y="0"/>
                </a:lnTo>
                <a:lnTo>
                  <a:pt x="32" y="4"/>
                </a:lnTo>
                <a:lnTo>
                  <a:pt x="28" y="8"/>
                </a:lnTo>
                <a:lnTo>
                  <a:pt x="20" y="8"/>
                </a:lnTo>
                <a:lnTo>
                  <a:pt x="12" y="8"/>
                </a:lnTo>
                <a:lnTo>
                  <a:pt x="14" y="12"/>
                </a:lnTo>
                <a:lnTo>
                  <a:pt x="10" y="12"/>
                </a:lnTo>
                <a:lnTo>
                  <a:pt x="12" y="14"/>
                </a:lnTo>
                <a:lnTo>
                  <a:pt x="18" y="14"/>
                </a:lnTo>
                <a:lnTo>
                  <a:pt x="22" y="12"/>
                </a:lnTo>
                <a:lnTo>
                  <a:pt x="24" y="12"/>
                </a:lnTo>
                <a:lnTo>
                  <a:pt x="32" y="14"/>
                </a:lnTo>
                <a:lnTo>
                  <a:pt x="32" y="14"/>
                </a:lnTo>
                <a:close/>
                <a:moveTo>
                  <a:pt x="32" y="14"/>
                </a:moveTo>
                <a:lnTo>
                  <a:pt x="32" y="14"/>
                </a:lnTo>
                <a:lnTo>
                  <a:pt x="30" y="14"/>
                </a:lnTo>
                <a:lnTo>
                  <a:pt x="28" y="18"/>
                </a:lnTo>
                <a:lnTo>
                  <a:pt x="22" y="20"/>
                </a:lnTo>
                <a:lnTo>
                  <a:pt x="14" y="24"/>
                </a:lnTo>
                <a:lnTo>
                  <a:pt x="10" y="24"/>
                </a:lnTo>
                <a:lnTo>
                  <a:pt x="2" y="20"/>
                </a:lnTo>
                <a:lnTo>
                  <a:pt x="0" y="14"/>
                </a:lnTo>
                <a:lnTo>
                  <a:pt x="10" y="12"/>
                </a:lnTo>
                <a:lnTo>
                  <a:pt x="12" y="14"/>
                </a:lnTo>
                <a:lnTo>
                  <a:pt x="18" y="14"/>
                </a:lnTo>
                <a:lnTo>
                  <a:pt x="22" y="12"/>
                </a:lnTo>
                <a:lnTo>
                  <a:pt x="24" y="12"/>
                </a:lnTo>
                <a:lnTo>
                  <a:pt x="32" y="14"/>
                </a:lnTo>
                <a:lnTo>
                  <a:pt x="32" y="14"/>
                </a:lnTo>
                <a:close/>
              </a:path>
            </a:pathLst>
          </a:custGeom>
          <a:solidFill>
            <a:schemeClr val="tx1">
              <a:lumMod val="20000"/>
              <a:lumOff val="80000"/>
            </a:schemeClr>
          </a:solidFill>
          <a:ln w="2" cap="flat">
            <a:solidFill>
              <a:schemeClr val="tx1">
                <a:lumMod val="20000"/>
                <a:lumOff val="80000"/>
              </a:schemeClr>
            </a:solidFill>
            <a:prstDash val="solid"/>
            <a:miter lim="800000"/>
            <a:headEnd/>
            <a:tailEnd/>
          </a:ln>
        </p:spPr>
        <p:txBody>
          <a:bodyPr/>
          <a:lstStyle/>
          <a:p>
            <a:pPr defTabSz="914054">
              <a:defRPr/>
            </a:pPr>
            <a:endParaRPr lang="en-GB" dirty="0">
              <a:solidFill>
                <a:prstClr val="black"/>
              </a:solidFill>
            </a:endParaRPr>
          </a:p>
        </p:txBody>
      </p:sp>
      <p:sp>
        <p:nvSpPr>
          <p:cNvPr id="93" name="Freeform 244">
            <a:extLst>
              <a:ext uri="{FF2B5EF4-FFF2-40B4-BE49-F238E27FC236}">
                <a16:creationId xmlns:a16="http://schemas.microsoft.com/office/drawing/2014/main" id="{E70A5D79-FD35-7940-AEA0-80A250558156}"/>
              </a:ext>
            </a:extLst>
          </p:cNvPr>
          <p:cNvSpPr>
            <a:spLocks/>
          </p:cNvSpPr>
          <p:nvPr/>
        </p:nvSpPr>
        <p:spPr bwMode="gray">
          <a:xfrm>
            <a:off x="6216139" y="3373527"/>
            <a:ext cx="167293" cy="165939"/>
          </a:xfrm>
          <a:custGeom>
            <a:avLst/>
            <a:gdLst/>
            <a:ahLst/>
            <a:cxnLst>
              <a:cxn ang="0">
                <a:pos x="89" y="108"/>
              </a:cxn>
              <a:cxn ang="0">
                <a:pos x="79" y="98"/>
              </a:cxn>
              <a:cxn ang="0">
                <a:pos x="71" y="94"/>
              </a:cxn>
              <a:cxn ang="0">
                <a:pos x="59" y="79"/>
              </a:cxn>
              <a:cxn ang="0">
                <a:pos x="49" y="67"/>
              </a:cxn>
              <a:cxn ang="0">
                <a:pos x="51" y="65"/>
              </a:cxn>
              <a:cxn ang="0">
                <a:pos x="41" y="49"/>
              </a:cxn>
              <a:cxn ang="0">
                <a:pos x="41" y="41"/>
              </a:cxn>
              <a:cxn ang="0">
                <a:pos x="45" y="41"/>
              </a:cxn>
              <a:cxn ang="0">
                <a:pos x="51" y="47"/>
              </a:cxn>
              <a:cxn ang="0">
                <a:pos x="53" y="43"/>
              </a:cxn>
              <a:cxn ang="0">
                <a:pos x="61" y="49"/>
              </a:cxn>
              <a:cxn ang="0">
                <a:pos x="67" y="47"/>
              </a:cxn>
              <a:cxn ang="0">
                <a:pos x="77" y="47"/>
              </a:cxn>
              <a:cxn ang="0">
                <a:pos x="87" y="51"/>
              </a:cxn>
              <a:cxn ang="0">
                <a:pos x="94" y="55"/>
              </a:cxn>
              <a:cxn ang="0">
                <a:pos x="104" y="51"/>
              </a:cxn>
              <a:cxn ang="0">
                <a:pos x="102" y="43"/>
              </a:cxn>
              <a:cxn ang="0">
                <a:pos x="102" y="39"/>
              </a:cxn>
              <a:cxn ang="0">
                <a:pos x="102" y="37"/>
              </a:cxn>
              <a:cxn ang="0">
                <a:pos x="94" y="37"/>
              </a:cxn>
              <a:cxn ang="0">
                <a:pos x="85" y="31"/>
              </a:cxn>
              <a:cxn ang="0">
                <a:pos x="69" y="20"/>
              </a:cxn>
              <a:cxn ang="0">
                <a:pos x="61" y="8"/>
              </a:cxn>
              <a:cxn ang="0">
                <a:pos x="53" y="0"/>
              </a:cxn>
              <a:cxn ang="0">
                <a:pos x="49" y="4"/>
              </a:cxn>
              <a:cxn ang="0">
                <a:pos x="41" y="10"/>
              </a:cxn>
              <a:cxn ang="0">
                <a:pos x="35" y="12"/>
              </a:cxn>
              <a:cxn ang="0">
                <a:pos x="31" y="27"/>
              </a:cxn>
              <a:cxn ang="0">
                <a:pos x="25" y="27"/>
              </a:cxn>
              <a:cxn ang="0">
                <a:pos x="24" y="22"/>
              </a:cxn>
              <a:cxn ang="0">
                <a:pos x="24" y="29"/>
              </a:cxn>
              <a:cxn ang="0">
                <a:pos x="16" y="37"/>
              </a:cxn>
              <a:cxn ang="0">
                <a:pos x="0" y="41"/>
              </a:cxn>
              <a:cxn ang="0">
                <a:pos x="4" y="57"/>
              </a:cxn>
              <a:cxn ang="0">
                <a:pos x="8" y="51"/>
              </a:cxn>
              <a:cxn ang="0">
                <a:pos x="14" y="49"/>
              </a:cxn>
              <a:cxn ang="0">
                <a:pos x="22" y="41"/>
              </a:cxn>
              <a:cxn ang="0">
                <a:pos x="22" y="57"/>
              </a:cxn>
              <a:cxn ang="0">
                <a:pos x="33" y="67"/>
              </a:cxn>
              <a:cxn ang="0">
                <a:pos x="27" y="69"/>
              </a:cxn>
              <a:cxn ang="0">
                <a:pos x="35" y="79"/>
              </a:cxn>
              <a:cxn ang="0">
                <a:pos x="43" y="81"/>
              </a:cxn>
              <a:cxn ang="0">
                <a:pos x="49" y="85"/>
              </a:cxn>
              <a:cxn ang="0">
                <a:pos x="69" y="98"/>
              </a:cxn>
              <a:cxn ang="0">
                <a:pos x="77" y="98"/>
              </a:cxn>
              <a:cxn ang="0">
                <a:pos x="85" y="108"/>
              </a:cxn>
              <a:cxn ang="0">
                <a:pos x="89" y="108"/>
              </a:cxn>
            </a:cxnLst>
            <a:rect l="0" t="0" r="r" b="b"/>
            <a:pathLst>
              <a:path w="104" h="108">
                <a:moveTo>
                  <a:pt x="89" y="108"/>
                </a:moveTo>
                <a:lnTo>
                  <a:pt x="89" y="108"/>
                </a:lnTo>
                <a:lnTo>
                  <a:pt x="85" y="104"/>
                </a:lnTo>
                <a:lnTo>
                  <a:pt x="79" y="98"/>
                </a:lnTo>
                <a:lnTo>
                  <a:pt x="77" y="96"/>
                </a:lnTo>
                <a:lnTo>
                  <a:pt x="71" y="94"/>
                </a:lnTo>
                <a:lnTo>
                  <a:pt x="67" y="87"/>
                </a:lnTo>
                <a:lnTo>
                  <a:pt x="59" y="79"/>
                </a:lnTo>
                <a:lnTo>
                  <a:pt x="51" y="69"/>
                </a:lnTo>
                <a:lnTo>
                  <a:pt x="49" y="67"/>
                </a:lnTo>
                <a:lnTo>
                  <a:pt x="51" y="67"/>
                </a:lnTo>
                <a:lnTo>
                  <a:pt x="51" y="65"/>
                </a:lnTo>
                <a:lnTo>
                  <a:pt x="45" y="55"/>
                </a:lnTo>
                <a:lnTo>
                  <a:pt x="41" y="49"/>
                </a:lnTo>
                <a:lnTo>
                  <a:pt x="41" y="43"/>
                </a:lnTo>
                <a:lnTo>
                  <a:pt x="41" y="41"/>
                </a:lnTo>
                <a:lnTo>
                  <a:pt x="43" y="41"/>
                </a:lnTo>
                <a:lnTo>
                  <a:pt x="45" y="41"/>
                </a:lnTo>
                <a:lnTo>
                  <a:pt x="49" y="47"/>
                </a:lnTo>
                <a:lnTo>
                  <a:pt x="51" y="47"/>
                </a:lnTo>
                <a:lnTo>
                  <a:pt x="53" y="47"/>
                </a:lnTo>
                <a:lnTo>
                  <a:pt x="53" y="43"/>
                </a:lnTo>
                <a:lnTo>
                  <a:pt x="57" y="47"/>
                </a:lnTo>
                <a:lnTo>
                  <a:pt x="61" y="49"/>
                </a:lnTo>
                <a:lnTo>
                  <a:pt x="63" y="49"/>
                </a:lnTo>
                <a:lnTo>
                  <a:pt x="67" y="47"/>
                </a:lnTo>
                <a:lnTo>
                  <a:pt x="71" y="47"/>
                </a:lnTo>
                <a:lnTo>
                  <a:pt x="77" y="47"/>
                </a:lnTo>
                <a:lnTo>
                  <a:pt x="85" y="49"/>
                </a:lnTo>
                <a:lnTo>
                  <a:pt x="87" y="51"/>
                </a:lnTo>
                <a:lnTo>
                  <a:pt x="89" y="55"/>
                </a:lnTo>
                <a:lnTo>
                  <a:pt x="94" y="55"/>
                </a:lnTo>
                <a:lnTo>
                  <a:pt x="102" y="55"/>
                </a:lnTo>
                <a:lnTo>
                  <a:pt x="104" y="51"/>
                </a:lnTo>
                <a:lnTo>
                  <a:pt x="104" y="49"/>
                </a:lnTo>
                <a:lnTo>
                  <a:pt x="102" y="43"/>
                </a:lnTo>
                <a:lnTo>
                  <a:pt x="102" y="41"/>
                </a:lnTo>
                <a:lnTo>
                  <a:pt x="102" y="39"/>
                </a:lnTo>
                <a:lnTo>
                  <a:pt x="104" y="37"/>
                </a:lnTo>
                <a:lnTo>
                  <a:pt x="102" y="37"/>
                </a:lnTo>
                <a:lnTo>
                  <a:pt x="96" y="37"/>
                </a:lnTo>
                <a:lnTo>
                  <a:pt x="94" y="37"/>
                </a:lnTo>
                <a:lnTo>
                  <a:pt x="89" y="33"/>
                </a:lnTo>
                <a:lnTo>
                  <a:pt x="85" y="31"/>
                </a:lnTo>
                <a:lnTo>
                  <a:pt x="77" y="27"/>
                </a:lnTo>
                <a:lnTo>
                  <a:pt x="69" y="20"/>
                </a:lnTo>
                <a:lnTo>
                  <a:pt x="63" y="12"/>
                </a:lnTo>
                <a:lnTo>
                  <a:pt x="61" y="8"/>
                </a:lnTo>
                <a:lnTo>
                  <a:pt x="59" y="4"/>
                </a:lnTo>
                <a:lnTo>
                  <a:pt x="53" y="0"/>
                </a:lnTo>
                <a:lnTo>
                  <a:pt x="51" y="2"/>
                </a:lnTo>
                <a:lnTo>
                  <a:pt x="49" y="4"/>
                </a:lnTo>
                <a:lnTo>
                  <a:pt x="45" y="10"/>
                </a:lnTo>
                <a:lnTo>
                  <a:pt x="41" y="10"/>
                </a:lnTo>
                <a:lnTo>
                  <a:pt x="39" y="10"/>
                </a:lnTo>
                <a:lnTo>
                  <a:pt x="35" y="12"/>
                </a:lnTo>
                <a:lnTo>
                  <a:pt x="33" y="22"/>
                </a:lnTo>
                <a:lnTo>
                  <a:pt x="31" y="27"/>
                </a:lnTo>
                <a:lnTo>
                  <a:pt x="27" y="27"/>
                </a:lnTo>
                <a:lnTo>
                  <a:pt x="25" y="27"/>
                </a:lnTo>
                <a:lnTo>
                  <a:pt x="24" y="24"/>
                </a:lnTo>
                <a:lnTo>
                  <a:pt x="24" y="22"/>
                </a:lnTo>
                <a:lnTo>
                  <a:pt x="22" y="24"/>
                </a:lnTo>
                <a:lnTo>
                  <a:pt x="24" y="29"/>
                </a:lnTo>
                <a:lnTo>
                  <a:pt x="22" y="33"/>
                </a:lnTo>
                <a:lnTo>
                  <a:pt x="16" y="37"/>
                </a:lnTo>
                <a:lnTo>
                  <a:pt x="10" y="39"/>
                </a:lnTo>
                <a:lnTo>
                  <a:pt x="0" y="41"/>
                </a:lnTo>
                <a:lnTo>
                  <a:pt x="4" y="49"/>
                </a:lnTo>
                <a:lnTo>
                  <a:pt x="4" y="57"/>
                </a:lnTo>
                <a:lnTo>
                  <a:pt x="8" y="55"/>
                </a:lnTo>
                <a:lnTo>
                  <a:pt x="8" y="51"/>
                </a:lnTo>
                <a:lnTo>
                  <a:pt x="10" y="49"/>
                </a:lnTo>
                <a:lnTo>
                  <a:pt x="14" y="49"/>
                </a:lnTo>
                <a:lnTo>
                  <a:pt x="18" y="37"/>
                </a:lnTo>
                <a:lnTo>
                  <a:pt x="22" y="41"/>
                </a:lnTo>
                <a:lnTo>
                  <a:pt x="24" y="47"/>
                </a:lnTo>
                <a:lnTo>
                  <a:pt x="22" y="57"/>
                </a:lnTo>
                <a:lnTo>
                  <a:pt x="31" y="65"/>
                </a:lnTo>
                <a:lnTo>
                  <a:pt x="33" y="67"/>
                </a:lnTo>
                <a:lnTo>
                  <a:pt x="31" y="69"/>
                </a:lnTo>
                <a:lnTo>
                  <a:pt x="27" y="69"/>
                </a:lnTo>
                <a:lnTo>
                  <a:pt x="27" y="75"/>
                </a:lnTo>
                <a:lnTo>
                  <a:pt x="35" y="79"/>
                </a:lnTo>
                <a:lnTo>
                  <a:pt x="41" y="79"/>
                </a:lnTo>
                <a:lnTo>
                  <a:pt x="43" y="81"/>
                </a:lnTo>
                <a:lnTo>
                  <a:pt x="43" y="85"/>
                </a:lnTo>
                <a:lnTo>
                  <a:pt x="49" y="85"/>
                </a:lnTo>
                <a:lnTo>
                  <a:pt x="53" y="81"/>
                </a:lnTo>
                <a:lnTo>
                  <a:pt x="69" y="98"/>
                </a:lnTo>
                <a:lnTo>
                  <a:pt x="73" y="98"/>
                </a:lnTo>
                <a:lnTo>
                  <a:pt x="77" y="98"/>
                </a:lnTo>
                <a:lnTo>
                  <a:pt x="79" y="104"/>
                </a:lnTo>
                <a:lnTo>
                  <a:pt x="85" y="108"/>
                </a:lnTo>
                <a:lnTo>
                  <a:pt x="89" y="108"/>
                </a:lnTo>
                <a:lnTo>
                  <a:pt x="89" y="108"/>
                </a:lnTo>
                <a:close/>
              </a:path>
            </a:pathLst>
          </a:custGeom>
          <a:solidFill>
            <a:schemeClr val="bg1">
              <a:lumMod val="85000"/>
            </a:schemeClr>
          </a:solidFill>
          <a:ln w="2" cap="flat">
            <a:solidFill>
              <a:schemeClr val="bg1">
                <a:lumMod val="85000"/>
              </a:schemeClr>
            </a:solidFill>
            <a:prstDash val="solid"/>
            <a:miter lim="800000"/>
            <a:headEnd/>
            <a:tailEnd/>
          </a:ln>
        </p:spPr>
        <p:txBody>
          <a:bodyPr/>
          <a:lstStyle/>
          <a:p>
            <a:pPr defTabSz="914054">
              <a:defRPr/>
            </a:pPr>
            <a:endParaRPr lang="en-GB" dirty="0">
              <a:solidFill>
                <a:prstClr val="black"/>
              </a:solidFill>
            </a:endParaRPr>
          </a:p>
        </p:txBody>
      </p:sp>
      <p:sp>
        <p:nvSpPr>
          <p:cNvPr id="94" name="Freeform 245">
            <a:extLst>
              <a:ext uri="{FF2B5EF4-FFF2-40B4-BE49-F238E27FC236}">
                <a16:creationId xmlns:a16="http://schemas.microsoft.com/office/drawing/2014/main" id="{586616AA-AF82-0744-9E3E-E01ECA12CEEC}"/>
              </a:ext>
            </a:extLst>
          </p:cNvPr>
          <p:cNvSpPr>
            <a:spLocks/>
          </p:cNvSpPr>
          <p:nvPr/>
        </p:nvSpPr>
        <p:spPr bwMode="gray">
          <a:xfrm>
            <a:off x="3541064" y="4559671"/>
            <a:ext cx="98122" cy="102943"/>
          </a:xfrm>
          <a:custGeom>
            <a:avLst/>
            <a:gdLst/>
            <a:ahLst/>
            <a:cxnLst>
              <a:cxn ang="0">
                <a:pos x="20" y="6"/>
              </a:cxn>
              <a:cxn ang="0">
                <a:pos x="20" y="6"/>
              </a:cxn>
              <a:cxn ang="0">
                <a:pos x="26" y="6"/>
              </a:cxn>
              <a:cxn ang="0">
                <a:pos x="28" y="6"/>
              </a:cxn>
              <a:cxn ang="0">
                <a:pos x="32" y="6"/>
              </a:cxn>
              <a:cxn ang="0">
                <a:pos x="34" y="10"/>
              </a:cxn>
              <a:cxn ang="0">
                <a:pos x="42" y="10"/>
              </a:cxn>
              <a:cxn ang="0">
                <a:pos x="42" y="18"/>
              </a:cxn>
              <a:cxn ang="0">
                <a:pos x="43" y="22"/>
              </a:cxn>
              <a:cxn ang="0">
                <a:pos x="51" y="30"/>
              </a:cxn>
              <a:cxn ang="0">
                <a:pos x="61" y="38"/>
              </a:cxn>
              <a:cxn ang="0">
                <a:pos x="53" y="40"/>
              </a:cxn>
              <a:cxn ang="0">
                <a:pos x="51" y="40"/>
              </a:cxn>
              <a:cxn ang="0">
                <a:pos x="51" y="42"/>
              </a:cxn>
              <a:cxn ang="0">
                <a:pos x="51" y="47"/>
              </a:cxn>
              <a:cxn ang="0">
                <a:pos x="47" y="51"/>
              </a:cxn>
              <a:cxn ang="0">
                <a:pos x="51" y="53"/>
              </a:cxn>
              <a:cxn ang="0">
                <a:pos x="53" y="57"/>
              </a:cxn>
              <a:cxn ang="0">
                <a:pos x="53" y="59"/>
              </a:cxn>
              <a:cxn ang="0">
                <a:pos x="51" y="67"/>
              </a:cxn>
              <a:cxn ang="0">
                <a:pos x="47" y="57"/>
              </a:cxn>
              <a:cxn ang="0">
                <a:pos x="43" y="57"/>
              </a:cxn>
              <a:cxn ang="0">
                <a:pos x="43" y="63"/>
              </a:cxn>
              <a:cxn ang="0">
                <a:pos x="38" y="57"/>
              </a:cxn>
              <a:cxn ang="0">
                <a:pos x="42" y="47"/>
              </a:cxn>
              <a:cxn ang="0">
                <a:pos x="32" y="42"/>
              </a:cxn>
              <a:cxn ang="0">
                <a:pos x="26" y="42"/>
              </a:cxn>
              <a:cxn ang="0">
                <a:pos x="26" y="38"/>
              </a:cxn>
              <a:cxn ang="0">
                <a:pos x="24" y="32"/>
              </a:cxn>
              <a:cxn ang="0">
                <a:pos x="18" y="30"/>
              </a:cxn>
              <a:cxn ang="0">
                <a:pos x="16" y="30"/>
              </a:cxn>
              <a:cxn ang="0">
                <a:pos x="18" y="34"/>
              </a:cxn>
              <a:cxn ang="0">
                <a:pos x="16" y="38"/>
              </a:cxn>
              <a:cxn ang="0">
                <a:pos x="16" y="40"/>
              </a:cxn>
              <a:cxn ang="0">
                <a:pos x="10" y="40"/>
              </a:cxn>
              <a:cxn ang="0">
                <a:pos x="8" y="34"/>
              </a:cxn>
              <a:cxn ang="0">
                <a:pos x="4" y="32"/>
              </a:cxn>
              <a:cxn ang="0">
                <a:pos x="4" y="22"/>
              </a:cxn>
              <a:cxn ang="0">
                <a:pos x="8" y="20"/>
              </a:cxn>
              <a:cxn ang="0">
                <a:pos x="6" y="18"/>
              </a:cxn>
              <a:cxn ang="0">
                <a:pos x="6" y="12"/>
              </a:cxn>
              <a:cxn ang="0">
                <a:pos x="4" y="4"/>
              </a:cxn>
              <a:cxn ang="0">
                <a:pos x="0" y="2"/>
              </a:cxn>
              <a:cxn ang="0">
                <a:pos x="4" y="0"/>
              </a:cxn>
              <a:cxn ang="0">
                <a:pos x="8" y="2"/>
              </a:cxn>
              <a:cxn ang="0">
                <a:pos x="10" y="4"/>
              </a:cxn>
              <a:cxn ang="0">
                <a:pos x="20" y="6"/>
              </a:cxn>
              <a:cxn ang="0">
                <a:pos x="20" y="6"/>
              </a:cxn>
            </a:cxnLst>
            <a:rect l="0" t="0" r="r" b="b"/>
            <a:pathLst>
              <a:path w="61" h="67">
                <a:moveTo>
                  <a:pt x="20" y="6"/>
                </a:moveTo>
                <a:lnTo>
                  <a:pt x="20" y="6"/>
                </a:lnTo>
                <a:lnTo>
                  <a:pt x="26" y="6"/>
                </a:lnTo>
                <a:lnTo>
                  <a:pt x="28" y="6"/>
                </a:lnTo>
                <a:lnTo>
                  <a:pt x="32" y="6"/>
                </a:lnTo>
                <a:lnTo>
                  <a:pt x="34" y="10"/>
                </a:lnTo>
                <a:lnTo>
                  <a:pt x="42" y="10"/>
                </a:lnTo>
                <a:lnTo>
                  <a:pt x="42" y="18"/>
                </a:lnTo>
                <a:lnTo>
                  <a:pt x="43" y="22"/>
                </a:lnTo>
                <a:lnTo>
                  <a:pt x="51" y="30"/>
                </a:lnTo>
                <a:lnTo>
                  <a:pt x="61" y="38"/>
                </a:lnTo>
                <a:lnTo>
                  <a:pt x="53" y="40"/>
                </a:lnTo>
                <a:lnTo>
                  <a:pt x="51" y="40"/>
                </a:lnTo>
                <a:lnTo>
                  <a:pt x="51" y="42"/>
                </a:lnTo>
                <a:lnTo>
                  <a:pt x="51" y="47"/>
                </a:lnTo>
                <a:lnTo>
                  <a:pt x="47" y="51"/>
                </a:lnTo>
                <a:lnTo>
                  <a:pt x="51" y="53"/>
                </a:lnTo>
                <a:lnTo>
                  <a:pt x="53" y="57"/>
                </a:lnTo>
                <a:lnTo>
                  <a:pt x="53" y="59"/>
                </a:lnTo>
                <a:lnTo>
                  <a:pt x="51" y="67"/>
                </a:lnTo>
                <a:lnTo>
                  <a:pt x="47" y="57"/>
                </a:lnTo>
                <a:lnTo>
                  <a:pt x="43" y="57"/>
                </a:lnTo>
                <a:lnTo>
                  <a:pt x="43" y="63"/>
                </a:lnTo>
                <a:lnTo>
                  <a:pt x="38" y="57"/>
                </a:lnTo>
                <a:lnTo>
                  <a:pt x="42" y="47"/>
                </a:lnTo>
                <a:lnTo>
                  <a:pt x="32" y="42"/>
                </a:lnTo>
                <a:lnTo>
                  <a:pt x="26" y="42"/>
                </a:lnTo>
                <a:lnTo>
                  <a:pt x="26" y="38"/>
                </a:lnTo>
                <a:lnTo>
                  <a:pt x="24" y="32"/>
                </a:lnTo>
                <a:lnTo>
                  <a:pt x="18" y="30"/>
                </a:lnTo>
                <a:lnTo>
                  <a:pt x="16" y="30"/>
                </a:lnTo>
                <a:lnTo>
                  <a:pt x="18" y="34"/>
                </a:lnTo>
                <a:lnTo>
                  <a:pt x="16" y="38"/>
                </a:lnTo>
                <a:lnTo>
                  <a:pt x="16" y="40"/>
                </a:lnTo>
                <a:lnTo>
                  <a:pt x="10" y="40"/>
                </a:lnTo>
                <a:lnTo>
                  <a:pt x="8" y="34"/>
                </a:lnTo>
                <a:lnTo>
                  <a:pt x="4" y="32"/>
                </a:lnTo>
                <a:lnTo>
                  <a:pt x="4" y="22"/>
                </a:lnTo>
                <a:lnTo>
                  <a:pt x="8" y="20"/>
                </a:lnTo>
                <a:lnTo>
                  <a:pt x="6" y="18"/>
                </a:lnTo>
                <a:lnTo>
                  <a:pt x="6" y="12"/>
                </a:lnTo>
                <a:lnTo>
                  <a:pt x="4" y="4"/>
                </a:lnTo>
                <a:lnTo>
                  <a:pt x="0" y="2"/>
                </a:lnTo>
                <a:lnTo>
                  <a:pt x="4" y="0"/>
                </a:lnTo>
                <a:lnTo>
                  <a:pt x="8" y="2"/>
                </a:lnTo>
                <a:lnTo>
                  <a:pt x="10" y="4"/>
                </a:lnTo>
                <a:lnTo>
                  <a:pt x="20" y="6"/>
                </a:lnTo>
                <a:lnTo>
                  <a:pt x="20" y="6"/>
                </a:lnTo>
                <a:close/>
              </a:path>
            </a:pathLst>
          </a:custGeom>
          <a:solidFill>
            <a:schemeClr val="tx1">
              <a:lumMod val="20000"/>
              <a:lumOff val="80000"/>
            </a:schemeClr>
          </a:solidFill>
          <a:ln w="2" cap="flat">
            <a:solidFill>
              <a:schemeClr val="tx1">
                <a:lumMod val="20000"/>
                <a:lumOff val="80000"/>
              </a:schemeClr>
            </a:solidFill>
            <a:prstDash val="solid"/>
            <a:miter lim="800000"/>
            <a:headEnd/>
            <a:tailEnd/>
          </a:ln>
        </p:spPr>
        <p:txBody>
          <a:bodyPr/>
          <a:lstStyle/>
          <a:p>
            <a:pPr defTabSz="914054">
              <a:defRPr/>
            </a:pPr>
            <a:endParaRPr lang="en-GB" dirty="0">
              <a:solidFill>
                <a:prstClr val="black"/>
              </a:solidFill>
            </a:endParaRPr>
          </a:p>
        </p:txBody>
      </p:sp>
      <p:sp>
        <p:nvSpPr>
          <p:cNvPr id="95" name="Freeform 246">
            <a:extLst>
              <a:ext uri="{FF2B5EF4-FFF2-40B4-BE49-F238E27FC236}">
                <a16:creationId xmlns:a16="http://schemas.microsoft.com/office/drawing/2014/main" id="{9E093070-4A89-A648-A4C4-7B3BE37F21FE}"/>
              </a:ext>
            </a:extLst>
          </p:cNvPr>
          <p:cNvSpPr>
            <a:spLocks/>
          </p:cNvSpPr>
          <p:nvPr/>
        </p:nvSpPr>
        <p:spPr bwMode="gray">
          <a:xfrm>
            <a:off x="9081026" y="3918969"/>
            <a:ext cx="9651" cy="16902"/>
          </a:xfrm>
          <a:custGeom>
            <a:avLst/>
            <a:gdLst/>
            <a:ahLst/>
            <a:cxnLst>
              <a:cxn ang="0">
                <a:pos x="4" y="0"/>
              </a:cxn>
              <a:cxn ang="0">
                <a:pos x="6" y="0"/>
              </a:cxn>
              <a:cxn ang="0">
                <a:pos x="6" y="5"/>
              </a:cxn>
              <a:cxn ang="0">
                <a:pos x="6" y="11"/>
              </a:cxn>
              <a:cxn ang="0">
                <a:pos x="4" y="11"/>
              </a:cxn>
              <a:cxn ang="0">
                <a:pos x="2" y="11"/>
              </a:cxn>
              <a:cxn ang="0">
                <a:pos x="2" y="7"/>
              </a:cxn>
              <a:cxn ang="0">
                <a:pos x="0" y="7"/>
              </a:cxn>
              <a:cxn ang="0">
                <a:pos x="0" y="2"/>
              </a:cxn>
              <a:cxn ang="0">
                <a:pos x="4" y="0"/>
              </a:cxn>
              <a:cxn ang="0">
                <a:pos x="4" y="0"/>
              </a:cxn>
            </a:cxnLst>
            <a:rect l="0" t="0" r="r" b="b"/>
            <a:pathLst>
              <a:path w="6" h="11">
                <a:moveTo>
                  <a:pt x="4" y="0"/>
                </a:moveTo>
                <a:lnTo>
                  <a:pt x="6" y="0"/>
                </a:lnTo>
                <a:lnTo>
                  <a:pt x="6" y="5"/>
                </a:lnTo>
                <a:lnTo>
                  <a:pt x="6" y="11"/>
                </a:lnTo>
                <a:lnTo>
                  <a:pt x="4" y="11"/>
                </a:lnTo>
                <a:lnTo>
                  <a:pt x="2" y="11"/>
                </a:lnTo>
                <a:lnTo>
                  <a:pt x="2" y="7"/>
                </a:lnTo>
                <a:lnTo>
                  <a:pt x="0" y="7"/>
                </a:lnTo>
                <a:lnTo>
                  <a:pt x="0" y="2"/>
                </a:lnTo>
                <a:lnTo>
                  <a:pt x="4" y="0"/>
                </a:lnTo>
                <a:lnTo>
                  <a:pt x="4" y="0"/>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96" name="Freeform 247">
            <a:extLst>
              <a:ext uri="{FF2B5EF4-FFF2-40B4-BE49-F238E27FC236}">
                <a16:creationId xmlns:a16="http://schemas.microsoft.com/office/drawing/2014/main" id="{D0774906-6EA2-0B4D-A1D6-452C114D05D3}"/>
              </a:ext>
            </a:extLst>
          </p:cNvPr>
          <p:cNvSpPr>
            <a:spLocks/>
          </p:cNvSpPr>
          <p:nvPr/>
        </p:nvSpPr>
        <p:spPr bwMode="gray">
          <a:xfrm>
            <a:off x="9081026" y="3918969"/>
            <a:ext cx="9651" cy="16902"/>
          </a:xfrm>
          <a:custGeom>
            <a:avLst/>
            <a:gdLst/>
            <a:ahLst/>
            <a:cxnLst>
              <a:cxn ang="0">
                <a:pos x="4" y="0"/>
              </a:cxn>
              <a:cxn ang="0">
                <a:pos x="6" y="0"/>
              </a:cxn>
              <a:cxn ang="0">
                <a:pos x="6" y="5"/>
              </a:cxn>
              <a:cxn ang="0">
                <a:pos x="6" y="11"/>
              </a:cxn>
              <a:cxn ang="0">
                <a:pos x="4" y="11"/>
              </a:cxn>
              <a:cxn ang="0">
                <a:pos x="2" y="11"/>
              </a:cxn>
              <a:cxn ang="0">
                <a:pos x="2" y="7"/>
              </a:cxn>
              <a:cxn ang="0">
                <a:pos x="0" y="7"/>
              </a:cxn>
              <a:cxn ang="0">
                <a:pos x="0" y="2"/>
              </a:cxn>
              <a:cxn ang="0">
                <a:pos x="4" y="0"/>
              </a:cxn>
              <a:cxn ang="0">
                <a:pos x="4" y="0"/>
              </a:cxn>
            </a:cxnLst>
            <a:rect l="0" t="0" r="r" b="b"/>
            <a:pathLst>
              <a:path w="6" h="11">
                <a:moveTo>
                  <a:pt x="4" y="0"/>
                </a:moveTo>
                <a:lnTo>
                  <a:pt x="6" y="0"/>
                </a:lnTo>
                <a:lnTo>
                  <a:pt x="6" y="5"/>
                </a:lnTo>
                <a:lnTo>
                  <a:pt x="6" y="11"/>
                </a:lnTo>
                <a:lnTo>
                  <a:pt x="4" y="11"/>
                </a:lnTo>
                <a:lnTo>
                  <a:pt x="2" y="11"/>
                </a:lnTo>
                <a:lnTo>
                  <a:pt x="2" y="7"/>
                </a:lnTo>
                <a:lnTo>
                  <a:pt x="0" y="7"/>
                </a:lnTo>
                <a:lnTo>
                  <a:pt x="0" y="2"/>
                </a:lnTo>
                <a:lnTo>
                  <a:pt x="4" y="0"/>
                </a:lnTo>
                <a:lnTo>
                  <a:pt x="4" y="0"/>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97" name="Freeform 259">
            <a:extLst>
              <a:ext uri="{FF2B5EF4-FFF2-40B4-BE49-F238E27FC236}">
                <a16:creationId xmlns:a16="http://schemas.microsoft.com/office/drawing/2014/main" id="{372B54A3-A358-4B4C-B0B4-7F31C287FD1E}"/>
              </a:ext>
            </a:extLst>
          </p:cNvPr>
          <p:cNvSpPr>
            <a:spLocks/>
          </p:cNvSpPr>
          <p:nvPr/>
        </p:nvSpPr>
        <p:spPr bwMode="gray">
          <a:xfrm>
            <a:off x="2339453" y="2416313"/>
            <a:ext cx="1608" cy="6145"/>
          </a:xfrm>
          <a:custGeom>
            <a:avLst/>
            <a:gdLst/>
            <a:ahLst/>
            <a:cxnLst>
              <a:cxn ang="0">
                <a:pos x="0" y="4"/>
              </a:cxn>
              <a:cxn ang="0">
                <a:pos x="0" y="4"/>
              </a:cxn>
              <a:cxn ang="0">
                <a:pos x="0" y="0"/>
              </a:cxn>
              <a:cxn ang="0">
                <a:pos x="0" y="4"/>
              </a:cxn>
              <a:cxn ang="0">
                <a:pos x="0" y="4"/>
              </a:cxn>
            </a:cxnLst>
            <a:rect l="0" t="0" r="r" b="b"/>
            <a:pathLst>
              <a:path h="4">
                <a:moveTo>
                  <a:pt x="0" y="4"/>
                </a:moveTo>
                <a:lnTo>
                  <a:pt x="0" y="4"/>
                </a:lnTo>
                <a:lnTo>
                  <a:pt x="0" y="0"/>
                </a:lnTo>
                <a:lnTo>
                  <a:pt x="0" y="4"/>
                </a:lnTo>
                <a:lnTo>
                  <a:pt x="0" y="4"/>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98" name="Freeform 278">
            <a:extLst>
              <a:ext uri="{FF2B5EF4-FFF2-40B4-BE49-F238E27FC236}">
                <a16:creationId xmlns:a16="http://schemas.microsoft.com/office/drawing/2014/main" id="{9F9B48B9-F079-5C4F-8A7B-71C5EE437F2A}"/>
              </a:ext>
            </a:extLst>
          </p:cNvPr>
          <p:cNvSpPr>
            <a:spLocks/>
          </p:cNvSpPr>
          <p:nvPr/>
        </p:nvSpPr>
        <p:spPr bwMode="gray">
          <a:xfrm>
            <a:off x="8611319" y="4456730"/>
            <a:ext cx="139947" cy="152110"/>
          </a:xfrm>
          <a:custGeom>
            <a:avLst/>
            <a:gdLst/>
            <a:ahLst/>
            <a:cxnLst>
              <a:cxn ang="0">
                <a:pos x="6" y="75"/>
              </a:cxn>
              <a:cxn ang="0">
                <a:pos x="6" y="75"/>
              </a:cxn>
              <a:cxn ang="0">
                <a:pos x="10" y="81"/>
              </a:cxn>
              <a:cxn ang="0">
                <a:pos x="12" y="81"/>
              </a:cxn>
              <a:cxn ang="0">
                <a:pos x="14" y="91"/>
              </a:cxn>
              <a:cxn ang="0">
                <a:pos x="22" y="89"/>
              </a:cxn>
              <a:cxn ang="0">
                <a:pos x="22" y="97"/>
              </a:cxn>
              <a:cxn ang="0">
                <a:pos x="30" y="97"/>
              </a:cxn>
              <a:cxn ang="0">
                <a:pos x="32" y="99"/>
              </a:cxn>
              <a:cxn ang="0">
                <a:pos x="40" y="89"/>
              </a:cxn>
              <a:cxn ang="0">
                <a:pos x="44" y="87"/>
              </a:cxn>
              <a:cxn ang="0">
                <a:pos x="48" y="81"/>
              </a:cxn>
              <a:cxn ang="0">
                <a:pos x="57" y="81"/>
              </a:cxn>
              <a:cxn ang="0">
                <a:pos x="63" y="85"/>
              </a:cxn>
              <a:cxn ang="0">
                <a:pos x="67" y="77"/>
              </a:cxn>
              <a:cxn ang="0">
                <a:pos x="69" y="75"/>
              </a:cxn>
              <a:cxn ang="0">
                <a:pos x="77" y="71"/>
              </a:cxn>
              <a:cxn ang="0">
                <a:pos x="81" y="67"/>
              </a:cxn>
              <a:cxn ang="0">
                <a:pos x="85" y="59"/>
              </a:cxn>
              <a:cxn ang="0">
                <a:pos x="85" y="49"/>
              </a:cxn>
              <a:cxn ang="0">
                <a:pos x="87" y="42"/>
              </a:cxn>
              <a:cxn ang="0">
                <a:pos x="87" y="32"/>
              </a:cxn>
              <a:cxn ang="0">
                <a:pos x="85" y="22"/>
              </a:cxn>
              <a:cxn ang="0">
                <a:pos x="81" y="16"/>
              </a:cxn>
              <a:cxn ang="0">
                <a:pos x="81" y="6"/>
              </a:cxn>
              <a:cxn ang="0">
                <a:pos x="73" y="8"/>
              </a:cxn>
              <a:cxn ang="0">
                <a:pos x="69" y="2"/>
              </a:cxn>
              <a:cxn ang="0">
                <a:pos x="63" y="0"/>
              </a:cxn>
              <a:cxn ang="0">
                <a:pos x="59" y="8"/>
              </a:cxn>
              <a:cxn ang="0">
                <a:pos x="59" y="16"/>
              </a:cxn>
              <a:cxn ang="0">
                <a:pos x="53" y="18"/>
              </a:cxn>
              <a:cxn ang="0">
                <a:pos x="50" y="12"/>
              </a:cxn>
              <a:cxn ang="0">
                <a:pos x="48" y="10"/>
              </a:cxn>
              <a:cxn ang="0">
                <a:pos x="38" y="8"/>
              </a:cxn>
              <a:cxn ang="0">
                <a:pos x="32" y="12"/>
              </a:cxn>
              <a:cxn ang="0">
                <a:pos x="24" y="18"/>
              </a:cxn>
              <a:cxn ang="0">
                <a:pos x="20" y="18"/>
              </a:cxn>
              <a:cxn ang="0">
                <a:pos x="12" y="18"/>
              </a:cxn>
              <a:cxn ang="0">
                <a:pos x="4" y="22"/>
              </a:cxn>
              <a:cxn ang="0">
                <a:pos x="0" y="26"/>
              </a:cxn>
              <a:cxn ang="0">
                <a:pos x="0" y="36"/>
              </a:cxn>
              <a:cxn ang="0">
                <a:pos x="0" y="48"/>
              </a:cxn>
              <a:cxn ang="0">
                <a:pos x="4" y="55"/>
              </a:cxn>
              <a:cxn ang="0">
                <a:pos x="6" y="65"/>
              </a:cxn>
              <a:cxn ang="0">
                <a:pos x="6" y="75"/>
              </a:cxn>
              <a:cxn ang="0">
                <a:pos x="6" y="75"/>
              </a:cxn>
            </a:cxnLst>
            <a:rect l="0" t="0" r="r" b="b"/>
            <a:pathLst>
              <a:path w="87" h="99">
                <a:moveTo>
                  <a:pt x="6" y="75"/>
                </a:moveTo>
                <a:lnTo>
                  <a:pt x="6" y="75"/>
                </a:lnTo>
                <a:lnTo>
                  <a:pt x="10" y="81"/>
                </a:lnTo>
                <a:lnTo>
                  <a:pt x="12" y="81"/>
                </a:lnTo>
                <a:lnTo>
                  <a:pt x="14" y="91"/>
                </a:lnTo>
                <a:lnTo>
                  <a:pt x="22" y="89"/>
                </a:lnTo>
                <a:lnTo>
                  <a:pt x="22" y="97"/>
                </a:lnTo>
                <a:lnTo>
                  <a:pt x="30" y="97"/>
                </a:lnTo>
                <a:lnTo>
                  <a:pt x="32" y="99"/>
                </a:lnTo>
                <a:lnTo>
                  <a:pt x="40" y="89"/>
                </a:lnTo>
                <a:lnTo>
                  <a:pt x="44" y="87"/>
                </a:lnTo>
                <a:lnTo>
                  <a:pt x="48" y="81"/>
                </a:lnTo>
                <a:lnTo>
                  <a:pt x="57" y="81"/>
                </a:lnTo>
                <a:lnTo>
                  <a:pt x="63" y="85"/>
                </a:lnTo>
                <a:lnTo>
                  <a:pt x="67" y="77"/>
                </a:lnTo>
                <a:lnTo>
                  <a:pt x="69" y="75"/>
                </a:lnTo>
                <a:lnTo>
                  <a:pt x="77" y="71"/>
                </a:lnTo>
                <a:lnTo>
                  <a:pt x="81" y="67"/>
                </a:lnTo>
                <a:lnTo>
                  <a:pt x="85" y="59"/>
                </a:lnTo>
                <a:lnTo>
                  <a:pt x="85" y="49"/>
                </a:lnTo>
                <a:lnTo>
                  <a:pt x="87" y="42"/>
                </a:lnTo>
                <a:lnTo>
                  <a:pt x="87" y="32"/>
                </a:lnTo>
                <a:lnTo>
                  <a:pt x="85" y="22"/>
                </a:lnTo>
                <a:lnTo>
                  <a:pt x="81" y="16"/>
                </a:lnTo>
                <a:lnTo>
                  <a:pt x="81" y="6"/>
                </a:lnTo>
                <a:lnTo>
                  <a:pt x="73" y="8"/>
                </a:lnTo>
                <a:lnTo>
                  <a:pt x="69" y="2"/>
                </a:lnTo>
                <a:lnTo>
                  <a:pt x="63" y="0"/>
                </a:lnTo>
                <a:lnTo>
                  <a:pt x="59" y="8"/>
                </a:lnTo>
                <a:lnTo>
                  <a:pt x="59" y="16"/>
                </a:lnTo>
                <a:lnTo>
                  <a:pt x="53" y="18"/>
                </a:lnTo>
                <a:lnTo>
                  <a:pt x="50" y="12"/>
                </a:lnTo>
                <a:lnTo>
                  <a:pt x="48" y="10"/>
                </a:lnTo>
                <a:lnTo>
                  <a:pt x="38" y="8"/>
                </a:lnTo>
                <a:lnTo>
                  <a:pt x="32" y="12"/>
                </a:lnTo>
                <a:lnTo>
                  <a:pt x="24" y="18"/>
                </a:lnTo>
                <a:lnTo>
                  <a:pt x="20" y="18"/>
                </a:lnTo>
                <a:lnTo>
                  <a:pt x="12" y="18"/>
                </a:lnTo>
                <a:lnTo>
                  <a:pt x="4" y="22"/>
                </a:lnTo>
                <a:lnTo>
                  <a:pt x="0" y="26"/>
                </a:lnTo>
                <a:lnTo>
                  <a:pt x="0" y="36"/>
                </a:lnTo>
                <a:lnTo>
                  <a:pt x="0" y="48"/>
                </a:lnTo>
                <a:lnTo>
                  <a:pt x="4" y="55"/>
                </a:lnTo>
                <a:lnTo>
                  <a:pt x="6" y="65"/>
                </a:lnTo>
                <a:lnTo>
                  <a:pt x="6" y="75"/>
                </a:lnTo>
                <a:lnTo>
                  <a:pt x="6" y="75"/>
                </a:lnTo>
                <a:close/>
              </a:path>
            </a:pathLst>
          </a:custGeom>
          <a:solidFill>
            <a:schemeClr val="tx1">
              <a:lumMod val="65000"/>
              <a:lumOff val="35000"/>
            </a:schemeClr>
          </a:solidFill>
          <a:ln w="2" cap="flat">
            <a:solidFill>
              <a:schemeClr val="tx1">
                <a:lumMod val="65000"/>
                <a:lumOff val="35000"/>
              </a:schemeClr>
            </a:solidFill>
            <a:prstDash val="solid"/>
            <a:miter lim="800000"/>
            <a:headEnd/>
            <a:tailEnd/>
          </a:ln>
        </p:spPr>
        <p:txBody>
          <a:bodyPr/>
          <a:lstStyle/>
          <a:p>
            <a:pPr defTabSz="914054">
              <a:defRPr/>
            </a:pPr>
            <a:endParaRPr lang="en-GB" dirty="0">
              <a:solidFill>
                <a:prstClr val="black"/>
              </a:solidFill>
            </a:endParaRPr>
          </a:p>
        </p:txBody>
      </p:sp>
      <p:sp>
        <p:nvSpPr>
          <p:cNvPr id="99" name="Freeform 279">
            <a:extLst>
              <a:ext uri="{FF2B5EF4-FFF2-40B4-BE49-F238E27FC236}">
                <a16:creationId xmlns:a16="http://schemas.microsoft.com/office/drawing/2014/main" id="{6420915D-3662-0D4E-9EA2-19141B7F1B12}"/>
              </a:ext>
            </a:extLst>
          </p:cNvPr>
          <p:cNvSpPr>
            <a:spLocks/>
          </p:cNvSpPr>
          <p:nvPr/>
        </p:nvSpPr>
        <p:spPr bwMode="gray">
          <a:xfrm>
            <a:off x="8349120" y="4063395"/>
            <a:ext cx="231636" cy="517787"/>
          </a:xfrm>
          <a:custGeom>
            <a:avLst/>
            <a:gdLst/>
            <a:ahLst/>
            <a:cxnLst>
              <a:cxn ang="0">
                <a:pos x="112" y="321"/>
              </a:cxn>
              <a:cxn ang="0">
                <a:pos x="116" y="288"/>
              </a:cxn>
              <a:cxn ang="0">
                <a:pos x="94" y="248"/>
              </a:cxn>
              <a:cxn ang="0">
                <a:pos x="98" y="229"/>
              </a:cxn>
              <a:cxn ang="0">
                <a:pos x="90" y="195"/>
              </a:cxn>
              <a:cxn ang="0">
                <a:pos x="90" y="170"/>
              </a:cxn>
              <a:cxn ang="0">
                <a:pos x="104" y="162"/>
              </a:cxn>
              <a:cxn ang="0">
                <a:pos x="112" y="150"/>
              </a:cxn>
              <a:cxn ang="0">
                <a:pos x="134" y="150"/>
              </a:cxn>
              <a:cxn ang="0">
                <a:pos x="144" y="128"/>
              </a:cxn>
              <a:cxn ang="0">
                <a:pos x="126" y="108"/>
              </a:cxn>
              <a:cxn ang="0">
                <a:pos x="112" y="101"/>
              </a:cxn>
              <a:cxn ang="0">
                <a:pos x="112" y="89"/>
              </a:cxn>
              <a:cxn ang="0">
                <a:pos x="108" y="71"/>
              </a:cxn>
              <a:cxn ang="0">
                <a:pos x="92" y="79"/>
              </a:cxn>
              <a:cxn ang="0">
                <a:pos x="86" y="69"/>
              </a:cxn>
              <a:cxn ang="0">
                <a:pos x="90" y="51"/>
              </a:cxn>
              <a:cxn ang="0">
                <a:pos x="98" y="28"/>
              </a:cxn>
              <a:cxn ang="0">
                <a:pos x="94" y="8"/>
              </a:cxn>
              <a:cxn ang="0">
                <a:pos x="82" y="0"/>
              </a:cxn>
              <a:cxn ang="0">
                <a:pos x="71" y="20"/>
              </a:cxn>
              <a:cxn ang="0">
                <a:pos x="55" y="38"/>
              </a:cxn>
              <a:cxn ang="0">
                <a:pos x="35" y="53"/>
              </a:cxn>
              <a:cxn ang="0">
                <a:pos x="37" y="63"/>
              </a:cxn>
              <a:cxn ang="0">
                <a:pos x="17" y="79"/>
              </a:cxn>
              <a:cxn ang="0">
                <a:pos x="19" y="108"/>
              </a:cxn>
              <a:cxn ang="0">
                <a:pos x="12" y="120"/>
              </a:cxn>
              <a:cxn ang="0">
                <a:pos x="4" y="128"/>
              </a:cxn>
              <a:cxn ang="0">
                <a:pos x="2" y="138"/>
              </a:cxn>
              <a:cxn ang="0">
                <a:pos x="2" y="158"/>
              </a:cxn>
              <a:cxn ang="0">
                <a:pos x="8" y="152"/>
              </a:cxn>
              <a:cxn ang="0">
                <a:pos x="17" y="150"/>
              </a:cxn>
              <a:cxn ang="0">
                <a:pos x="19" y="170"/>
              </a:cxn>
              <a:cxn ang="0">
                <a:pos x="21" y="183"/>
              </a:cxn>
              <a:cxn ang="0">
                <a:pos x="31" y="199"/>
              </a:cxn>
              <a:cxn ang="0">
                <a:pos x="23" y="235"/>
              </a:cxn>
              <a:cxn ang="0">
                <a:pos x="31" y="237"/>
              </a:cxn>
              <a:cxn ang="0">
                <a:pos x="47" y="235"/>
              </a:cxn>
              <a:cxn ang="0">
                <a:pos x="57" y="229"/>
              </a:cxn>
              <a:cxn ang="0">
                <a:pos x="65" y="215"/>
              </a:cxn>
              <a:cxn ang="0">
                <a:pos x="75" y="227"/>
              </a:cxn>
              <a:cxn ang="0">
                <a:pos x="84" y="246"/>
              </a:cxn>
              <a:cxn ang="0">
                <a:pos x="98" y="284"/>
              </a:cxn>
              <a:cxn ang="0">
                <a:pos x="100" y="321"/>
              </a:cxn>
              <a:cxn ang="0">
                <a:pos x="108" y="337"/>
              </a:cxn>
            </a:cxnLst>
            <a:rect l="0" t="0" r="r" b="b"/>
            <a:pathLst>
              <a:path w="144" h="337">
                <a:moveTo>
                  <a:pt x="108" y="337"/>
                </a:moveTo>
                <a:lnTo>
                  <a:pt x="110" y="331"/>
                </a:lnTo>
                <a:lnTo>
                  <a:pt x="112" y="321"/>
                </a:lnTo>
                <a:lnTo>
                  <a:pt x="120" y="311"/>
                </a:lnTo>
                <a:lnTo>
                  <a:pt x="120" y="302"/>
                </a:lnTo>
                <a:lnTo>
                  <a:pt x="116" y="288"/>
                </a:lnTo>
                <a:lnTo>
                  <a:pt x="104" y="278"/>
                </a:lnTo>
                <a:lnTo>
                  <a:pt x="100" y="264"/>
                </a:lnTo>
                <a:lnTo>
                  <a:pt x="94" y="248"/>
                </a:lnTo>
                <a:lnTo>
                  <a:pt x="104" y="244"/>
                </a:lnTo>
                <a:lnTo>
                  <a:pt x="104" y="237"/>
                </a:lnTo>
                <a:lnTo>
                  <a:pt x="98" y="229"/>
                </a:lnTo>
                <a:lnTo>
                  <a:pt x="90" y="219"/>
                </a:lnTo>
                <a:lnTo>
                  <a:pt x="86" y="205"/>
                </a:lnTo>
                <a:lnTo>
                  <a:pt x="90" y="195"/>
                </a:lnTo>
                <a:lnTo>
                  <a:pt x="90" y="187"/>
                </a:lnTo>
                <a:lnTo>
                  <a:pt x="86" y="177"/>
                </a:lnTo>
                <a:lnTo>
                  <a:pt x="90" y="170"/>
                </a:lnTo>
                <a:lnTo>
                  <a:pt x="94" y="170"/>
                </a:lnTo>
                <a:lnTo>
                  <a:pt x="100" y="162"/>
                </a:lnTo>
                <a:lnTo>
                  <a:pt x="104" y="162"/>
                </a:lnTo>
                <a:lnTo>
                  <a:pt x="104" y="158"/>
                </a:lnTo>
                <a:lnTo>
                  <a:pt x="108" y="150"/>
                </a:lnTo>
                <a:lnTo>
                  <a:pt x="112" y="150"/>
                </a:lnTo>
                <a:lnTo>
                  <a:pt x="118" y="152"/>
                </a:lnTo>
                <a:lnTo>
                  <a:pt x="130" y="152"/>
                </a:lnTo>
                <a:lnTo>
                  <a:pt x="134" y="150"/>
                </a:lnTo>
                <a:lnTo>
                  <a:pt x="134" y="142"/>
                </a:lnTo>
                <a:lnTo>
                  <a:pt x="140" y="132"/>
                </a:lnTo>
                <a:lnTo>
                  <a:pt x="144" y="128"/>
                </a:lnTo>
                <a:lnTo>
                  <a:pt x="130" y="126"/>
                </a:lnTo>
                <a:lnTo>
                  <a:pt x="128" y="118"/>
                </a:lnTo>
                <a:lnTo>
                  <a:pt x="126" y="108"/>
                </a:lnTo>
                <a:lnTo>
                  <a:pt x="120" y="108"/>
                </a:lnTo>
                <a:lnTo>
                  <a:pt x="112" y="106"/>
                </a:lnTo>
                <a:lnTo>
                  <a:pt x="112" y="101"/>
                </a:lnTo>
                <a:lnTo>
                  <a:pt x="118" y="95"/>
                </a:lnTo>
                <a:lnTo>
                  <a:pt x="118" y="89"/>
                </a:lnTo>
                <a:lnTo>
                  <a:pt x="112" y="89"/>
                </a:lnTo>
                <a:lnTo>
                  <a:pt x="110" y="81"/>
                </a:lnTo>
                <a:lnTo>
                  <a:pt x="110" y="77"/>
                </a:lnTo>
                <a:lnTo>
                  <a:pt x="108" y="71"/>
                </a:lnTo>
                <a:lnTo>
                  <a:pt x="102" y="71"/>
                </a:lnTo>
                <a:lnTo>
                  <a:pt x="94" y="75"/>
                </a:lnTo>
                <a:lnTo>
                  <a:pt x="92" y="79"/>
                </a:lnTo>
                <a:lnTo>
                  <a:pt x="90" y="79"/>
                </a:lnTo>
                <a:lnTo>
                  <a:pt x="86" y="77"/>
                </a:lnTo>
                <a:lnTo>
                  <a:pt x="86" y="69"/>
                </a:lnTo>
                <a:lnTo>
                  <a:pt x="84" y="63"/>
                </a:lnTo>
                <a:lnTo>
                  <a:pt x="84" y="59"/>
                </a:lnTo>
                <a:lnTo>
                  <a:pt x="90" y="51"/>
                </a:lnTo>
                <a:lnTo>
                  <a:pt x="94" y="43"/>
                </a:lnTo>
                <a:lnTo>
                  <a:pt x="98" y="32"/>
                </a:lnTo>
                <a:lnTo>
                  <a:pt x="98" y="28"/>
                </a:lnTo>
                <a:lnTo>
                  <a:pt x="94" y="22"/>
                </a:lnTo>
                <a:lnTo>
                  <a:pt x="98" y="12"/>
                </a:lnTo>
                <a:lnTo>
                  <a:pt x="94" y="8"/>
                </a:lnTo>
                <a:lnTo>
                  <a:pt x="92" y="0"/>
                </a:lnTo>
                <a:lnTo>
                  <a:pt x="86" y="0"/>
                </a:lnTo>
                <a:lnTo>
                  <a:pt x="82" y="0"/>
                </a:lnTo>
                <a:lnTo>
                  <a:pt x="82" y="12"/>
                </a:lnTo>
                <a:lnTo>
                  <a:pt x="75" y="22"/>
                </a:lnTo>
                <a:lnTo>
                  <a:pt x="71" y="20"/>
                </a:lnTo>
                <a:lnTo>
                  <a:pt x="59" y="20"/>
                </a:lnTo>
                <a:lnTo>
                  <a:pt x="55" y="32"/>
                </a:lnTo>
                <a:lnTo>
                  <a:pt x="55" y="38"/>
                </a:lnTo>
                <a:lnTo>
                  <a:pt x="47" y="43"/>
                </a:lnTo>
                <a:lnTo>
                  <a:pt x="41" y="49"/>
                </a:lnTo>
                <a:lnTo>
                  <a:pt x="35" y="53"/>
                </a:lnTo>
                <a:lnTo>
                  <a:pt x="31" y="57"/>
                </a:lnTo>
                <a:lnTo>
                  <a:pt x="37" y="59"/>
                </a:lnTo>
                <a:lnTo>
                  <a:pt x="37" y="63"/>
                </a:lnTo>
                <a:lnTo>
                  <a:pt x="29" y="75"/>
                </a:lnTo>
                <a:lnTo>
                  <a:pt x="27" y="85"/>
                </a:lnTo>
                <a:lnTo>
                  <a:pt x="17" y="79"/>
                </a:lnTo>
                <a:lnTo>
                  <a:pt x="17" y="95"/>
                </a:lnTo>
                <a:lnTo>
                  <a:pt x="19" y="101"/>
                </a:lnTo>
                <a:lnTo>
                  <a:pt x="19" y="108"/>
                </a:lnTo>
                <a:lnTo>
                  <a:pt x="19" y="112"/>
                </a:lnTo>
                <a:lnTo>
                  <a:pt x="17" y="118"/>
                </a:lnTo>
                <a:lnTo>
                  <a:pt x="12" y="120"/>
                </a:lnTo>
                <a:lnTo>
                  <a:pt x="8" y="118"/>
                </a:lnTo>
                <a:lnTo>
                  <a:pt x="2" y="118"/>
                </a:lnTo>
                <a:lnTo>
                  <a:pt x="4" y="128"/>
                </a:lnTo>
                <a:lnTo>
                  <a:pt x="8" y="132"/>
                </a:lnTo>
                <a:lnTo>
                  <a:pt x="8" y="140"/>
                </a:lnTo>
                <a:lnTo>
                  <a:pt x="2" y="138"/>
                </a:lnTo>
                <a:lnTo>
                  <a:pt x="0" y="142"/>
                </a:lnTo>
                <a:lnTo>
                  <a:pt x="0" y="148"/>
                </a:lnTo>
                <a:lnTo>
                  <a:pt x="2" y="158"/>
                </a:lnTo>
                <a:lnTo>
                  <a:pt x="4" y="158"/>
                </a:lnTo>
                <a:lnTo>
                  <a:pt x="8" y="156"/>
                </a:lnTo>
                <a:lnTo>
                  <a:pt x="8" y="152"/>
                </a:lnTo>
                <a:lnTo>
                  <a:pt x="10" y="152"/>
                </a:lnTo>
                <a:lnTo>
                  <a:pt x="10" y="150"/>
                </a:lnTo>
                <a:lnTo>
                  <a:pt x="17" y="150"/>
                </a:lnTo>
                <a:lnTo>
                  <a:pt x="17" y="160"/>
                </a:lnTo>
                <a:lnTo>
                  <a:pt x="19" y="162"/>
                </a:lnTo>
                <a:lnTo>
                  <a:pt x="19" y="170"/>
                </a:lnTo>
                <a:lnTo>
                  <a:pt x="23" y="173"/>
                </a:lnTo>
                <a:lnTo>
                  <a:pt x="21" y="179"/>
                </a:lnTo>
                <a:lnTo>
                  <a:pt x="21" y="183"/>
                </a:lnTo>
                <a:lnTo>
                  <a:pt x="23" y="187"/>
                </a:lnTo>
                <a:lnTo>
                  <a:pt x="29" y="189"/>
                </a:lnTo>
                <a:lnTo>
                  <a:pt x="31" y="199"/>
                </a:lnTo>
                <a:lnTo>
                  <a:pt x="29" y="207"/>
                </a:lnTo>
                <a:lnTo>
                  <a:pt x="27" y="215"/>
                </a:lnTo>
                <a:lnTo>
                  <a:pt x="23" y="235"/>
                </a:lnTo>
                <a:lnTo>
                  <a:pt x="27" y="237"/>
                </a:lnTo>
                <a:lnTo>
                  <a:pt x="29" y="237"/>
                </a:lnTo>
                <a:lnTo>
                  <a:pt x="31" y="237"/>
                </a:lnTo>
                <a:lnTo>
                  <a:pt x="35" y="238"/>
                </a:lnTo>
                <a:lnTo>
                  <a:pt x="47" y="238"/>
                </a:lnTo>
                <a:lnTo>
                  <a:pt x="47" y="235"/>
                </a:lnTo>
                <a:lnTo>
                  <a:pt x="49" y="233"/>
                </a:lnTo>
                <a:lnTo>
                  <a:pt x="53" y="233"/>
                </a:lnTo>
                <a:lnTo>
                  <a:pt x="57" y="229"/>
                </a:lnTo>
                <a:lnTo>
                  <a:pt x="59" y="227"/>
                </a:lnTo>
                <a:lnTo>
                  <a:pt x="63" y="217"/>
                </a:lnTo>
                <a:lnTo>
                  <a:pt x="65" y="215"/>
                </a:lnTo>
                <a:lnTo>
                  <a:pt x="75" y="223"/>
                </a:lnTo>
                <a:lnTo>
                  <a:pt x="75" y="225"/>
                </a:lnTo>
                <a:lnTo>
                  <a:pt x="75" y="227"/>
                </a:lnTo>
                <a:lnTo>
                  <a:pt x="82" y="229"/>
                </a:lnTo>
                <a:lnTo>
                  <a:pt x="81" y="242"/>
                </a:lnTo>
                <a:lnTo>
                  <a:pt x="84" y="246"/>
                </a:lnTo>
                <a:lnTo>
                  <a:pt x="92" y="276"/>
                </a:lnTo>
                <a:lnTo>
                  <a:pt x="92" y="282"/>
                </a:lnTo>
                <a:lnTo>
                  <a:pt x="98" y="284"/>
                </a:lnTo>
                <a:lnTo>
                  <a:pt x="100" y="302"/>
                </a:lnTo>
                <a:lnTo>
                  <a:pt x="102" y="317"/>
                </a:lnTo>
                <a:lnTo>
                  <a:pt x="100" y="321"/>
                </a:lnTo>
                <a:lnTo>
                  <a:pt x="102" y="323"/>
                </a:lnTo>
                <a:lnTo>
                  <a:pt x="108" y="337"/>
                </a:lnTo>
                <a:lnTo>
                  <a:pt x="108" y="337"/>
                </a:lnTo>
                <a:close/>
              </a:path>
            </a:pathLst>
          </a:custGeom>
          <a:solidFill>
            <a:schemeClr val="tx1">
              <a:lumMod val="65000"/>
              <a:lumOff val="35000"/>
            </a:schemeClr>
          </a:solidFill>
          <a:ln w="2" cap="flat">
            <a:solidFill>
              <a:schemeClr val="tx1">
                <a:lumMod val="65000"/>
                <a:lumOff val="35000"/>
              </a:schemeClr>
            </a:solidFill>
            <a:prstDash val="solid"/>
            <a:miter lim="800000"/>
            <a:headEnd/>
            <a:tailEnd/>
          </a:ln>
        </p:spPr>
        <p:txBody>
          <a:bodyPr/>
          <a:lstStyle/>
          <a:p>
            <a:pPr defTabSz="914054">
              <a:defRPr/>
            </a:pPr>
            <a:endParaRPr lang="en-GB" dirty="0">
              <a:solidFill>
                <a:prstClr val="black"/>
              </a:solidFill>
            </a:endParaRPr>
          </a:p>
        </p:txBody>
      </p:sp>
      <p:sp>
        <p:nvSpPr>
          <p:cNvPr id="100" name="Freeform 280">
            <a:extLst>
              <a:ext uri="{FF2B5EF4-FFF2-40B4-BE49-F238E27FC236}">
                <a16:creationId xmlns:a16="http://schemas.microsoft.com/office/drawing/2014/main" id="{CC11B705-35E2-6D40-B309-6780D40B501E}"/>
              </a:ext>
            </a:extLst>
          </p:cNvPr>
          <p:cNvSpPr>
            <a:spLocks/>
          </p:cNvSpPr>
          <p:nvPr/>
        </p:nvSpPr>
        <p:spPr bwMode="gray">
          <a:xfrm>
            <a:off x="6468687" y="3467250"/>
            <a:ext cx="162467" cy="109089"/>
          </a:xfrm>
          <a:custGeom>
            <a:avLst/>
            <a:gdLst/>
            <a:ahLst/>
            <a:cxnLst>
              <a:cxn ang="0">
                <a:pos x="101" y="6"/>
              </a:cxn>
              <a:cxn ang="0">
                <a:pos x="89" y="0"/>
              </a:cxn>
              <a:cxn ang="0">
                <a:pos x="79" y="6"/>
              </a:cxn>
              <a:cxn ang="0">
                <a:pos x="71" y="0"/>
              </a:cxn>
              <a:cxn ang="0">
                <a:pos x="62" y="6"/>
              </a:cxn>
              <a:cxn ang="0">
                <a:pos x="52" y="10"/>
              </a:cxn>
              <a:cxn ang="0">
                <a:pos x="36" y="10"/>
              </a:cxn>
              <a:cxn ang="0">
                <a:pos x="30" y="10"/>
              </a:cxn>
              <a:cxn ang="0">
                <a:pos x="20" y="10"/>
              </a:cxn>
              <a:cxn ang="0">
                <a:pos x="18" y="8"/>
              </a:cxn>
              <a:cxn ang="0">
                <a:pos x="20" y="2"/>
              </a:cxn>
              <a:cxn ang="0">
                <a:pos x="14" y="0"/>
              </a:cxn>
              <a:cxn ang="0">
                <a:pos x="8" y="10"/>
              </a:cxn>
              <a:cxn ang="0">
                <a:pos x="2" y="16"/>
              </a:cxn>
              <a:cxn ang="0">
                <a:pos x="2" y="26"/>
              </a:cxn>
              <a:cxn ang="0">
                <a:pos x="14" y="30"/>
              </a:cxn>
              <a:cxn ang="0">
                <a:pos x="8" y="39"/>
              </a:cxn>
              <a:cxn ang="0">
                <a:pos x="10" y="49"/>
              </a:cxn>
              <a:cxn ang="0">
                <a:pos x="10" y="55"/>
              </a:cxn>
              <a:cxn ang="0">
                <a:pos x="16" y="61"/>
              </a:cxn>
              <a:cxn ang="0">
                <a:pos x="14" y="69"/>
              </a:cxn>
              <a:cxn ang="0">
                <a:pos x="26" y="71"/>
              </a:cxn>
              <a:cxn ang="0">
                <a:pos x="34" y="67"/>
              </a:cxn>
              <a:cxn ang="0">
                <a:pos x="38" y="61"/>
              </a:cxn>
              <a:cxn ang="0">
                <a:pos x="48" y="65"/>
              </a:cxn>
              <a:cxn ang="0">
                <a:pos x="52" y="69"/>
              </a:cxn>
              <a:cxn ang="0">
                <a:pos x="64" y="69"/>
              </a:cxn>
              <a:cxn ang="0">
                <a:pos x="64" y="67"/>
              </a:cxn>
              <a:cxn ang="0">
                <a:pos x="66" y="61"/>
              </a:cxn>
              <a:cxn ang="0">
                <a:pos x="71" y="59"/>
              </a:cxn>
              <a:cxn ang="0">
                <a:pos x="81" y="59"/>
              </a:cxn>
              <a:cxn ang="0">
                <a:pos x="91" y="59"/>
              </a:cxn>
              <a:cxn ang="0">
                <a:pos x="83" y="49"/>
              </a:cxn>
              <a:cxn ang="0">
                <a:pos x="89" y="35"/>
              </a:cxn>
              <a:cxn ang="0">
                <a:pos x="101" y="20"/>
              </a:cxn>
              <a:cxn ang="0">
                <a:pos x="101" y="6"/>
              </a:cxn>
            </a:cxnLst>
            <a:rect l="0" t="0" r="r" b="b"/>
            <a:pathLst>
              <a:path w="101" h="71">
                <a:moveTo>
                  <a:pt x="101" y="6"/>
                </a:moveTo>
                <a:lnTo>
                  <a:pt x="101" y="6"/>
                </a:lnTo>
                <a:lnTo>
                  <a:pt x="93" y="0"/>
                </a:lnTo>
                <a:lnTo>
                  <a:pt x="89" y="0"/>
                </a:lnTo>
                <a:lnTo>
                  <a:pt x="83" y="2"/>
                </a:lnTo>
                <a:lnTo>
                  <a:pt x="79" y="6"/>
                </a:lnTo>
                <a:lnTo>
                  <a:pt x="75" y="2"/>
                </a:lnTo>
                <a:lnTo>
                  <a:pt x="71" y="0"/>
                </a:lnTo>
                <a:lnTo>
                  <a:pt x="66" y="0"/>
                </a:lnTo>
                <a:lnTo>
                  <a:pt x="62" y="6"/>
                </a:lnTo>
                <a:lnTo>
                  <a:pt x="56" y="8"/>
                </a:lnTo>
                <a:lnTo>
                  <a:pt x="52" y="10"/>
                </a:lnTo>
                <a:lnTo>
                  <a:pt x="44" y="10"/>
                </a:lnTo>
                <a:lnTo>
                  <a:pt x="36" y="10"/>
                </a:lnTo>
                <a:lnTo>
                  <a:pt x="34" y="8"/>
                </a:lnTo>
                <a:lnTo>
                  <a:pt x="30" y="10"/>
                </a:lnTo>
                <a:lnTo>
                  <a:pt x="26" y="10"/>
                </a:lnTo>
                <a:lnTo>
                  <a:pt x="20" y="10"/>
                </a:lnTo>
                <a:lnTo>
                  <a:pt x="18" y="10"/>
                </a:lnTo>
                <a:lnTo>
                  <a:pt x="18" y="8"/>
                </a:lnTo>
                <a:lnTo>
                  <a:pt x="20" y="6"/>
                </a:lnTo>
                <a:lnTo>
                  <a:pt x="20" y="2"/>
                </a:lnTo>
                <a:lnTo>
                  <a:pt x="18" y="2"/>
                </a:lnTo>
                <a:lnTo>
                  <a:pt x="14" y="0"/>
                </a:lnTo>
                <a:lnTo>
                  <a:pt x="14" y="6"/>
                </a:lnTo>
                <a:lnTo>
                  <a:pt x="8" y="10"/>
                </a:lnTo>
                <a:lnTo>
                  <a:pt x="2" y="12"/>
                </a:lnTo>
                <a:lnTo>
                  <a:pt x="2" y="16"/>
                </a:lnTo>
                <a:lnTo>
                  <a:pt x="0" y="20"/>
                </a:lnTo>
                <a:lnTo>
                  <a:pt x="2" y="26"/>
                </a:lnTo>
                <a:lnTo>
                  <a:pt x="6" y="28"/>
                </a:lnTo>
                <a:lnTo>
                  <a:pt x="14" y="30"/>
                </a:lnTo>
                <a:lnTo>
                  <a:pt x="14" y="31"/>
                </a:lnTo>
                <a:lnTo>
                  <a:pt x="8" y="39"/>
                </a:lnTo>
                <a:lnTo>
                  <a:pt x="6" y="45"/>
                </a:lnTo>
                <a:lnTo>
                  <a:pt x="10" y="49"/>
                </a:lnTo>
                <a:lnTo>
                  <a:pt x="10" y="51"/>
                </a:lnTo>
                <a:lnTo>
                  <a:pt x="10" y="55"/>
                </a:lnTo>
                <a:lnTo>
                  <a:pt x="10" y="57"/>
                </a:lnTo>
                <a:lnTo>
                  <a:pt x="16" y="61"/>
                </a:lnTo>
                <a:lnTo>
                  <a:pt x="14" y="61"/>
                </a:lnTo>
                <a:lnTo>
                  <a:pt x="14" y="69"/>
                </a:lnTo>
                <a:lnTo>
                  <a:pt x="18" y="69"/>
                </a:lnTo>
                <a:lnTo>
                  <a:pt x="26" y="71"/>
                </a:lnTo>
                <a:lnTo>
                  <a:pt x="30" y="71"/>
                </a:lnTo>
                <a:lnTo>
                  <a:pt x="34" y="67"/>
                </a:lnTo>
                <a:lnTo>
                  <a:pt x="36" y="65"/>
                </a:lnTo>
                <a:lnTo>
                  <a:pt x="38" y="61"/>
                </a:lnTo>
                <a:lnTo>
                  <a:pt x="46" y="65"/>
                </a:lnTo>
                <a:lnTo>
                  <a:pt x="48" y="65"/>
                </a:lnTo>
                <a:lnTo>
                  <a:pt x="52" y="67"/>
                </a:lnTo>
                <a:lnTo>
                  <a:pt x="52" y="69"/>
                </a:lnTo>
                <a:lnTo>
                  <a:pt x="58" y="69"/>
                </a:lnTo>
                <a:lnTo>
                  <a:pt x="64" y="69"/>
                </a:lnTo>
                <a:lnTo>
                  <a:pt x="66" y="69"/>
                </a:lnTo>
                <a:lnTo>
                  <a:pt x="64" y="67"/>
                </a:lnTo>
                <a:lnTo>
                  <a:pt x="64" y="65"/>
                </a:lnTo>
                <a:lnTo>
                  <a:pt x="66" y="61"/>
                </a:lnTo>
                <a:lnTo>
                  <a:pt x="71" y="61"/>
                </a:lnTo>
                <a:lnTo>
                  <a:pt x="71" y="59"/>
                </a:lnTo>
                <a:lnTo>
                  <a:pt x="75" y="57"/>
                </a:lnTo>
                <a:lnTo>
                  <a:pt x="81" y="59"/>
                </a:lnTo>
                <a:lnTo>
                  <a:pt x="85" y="59"/>
                </a:lnTo>
                <a:lnTo>
                  <a:pt x="91" y="59"/>
                </a:lnTo>
                <a:lnTo>
                  <a:pt x="89" y="51"/>
                </a:lnTo>
                <a:lnTo>
                  <a:pt x="83" y="49"/>
                </a:lnTo>
                <a:lnTo>
                  <a:pt x="89" y="41"/>
                </a:lnTo>
                <a:lnTo>
                  <a:pt x="89" y="35"/>
                </a:lnTo>
                <a:lnTo>
                  <a:pt x="101" y="26"/>
                </a:lnTo>
                <a:lnTo>
                  <a:pt x="101" y="20"/>
                </a:lnTo>
                <a:lnTo>
                  <a:pt x="101" y="16"/>
                </a:lnTo>
                <a:lnTo>
                  <a:pt x="101" y="6"/>
                </a:lnTo>
                <a:lnTo>
                  <a:pt x="101" y="6"/>
                </a:lnTo>
                <a:close/>
              </a:path>
            </a:pathLst>
          </a:custGeom>
          <a:solidFill>
            <a:schemeClr val="tx1"/>
          </a:solidFill>
          <a:ln w="2" cap="flat">
            <a:solidFill>
              <a:schemeClr val="tx1"/>
            </a:solidFill>
            <a:prstDash val="solid"/>
            <a:miter lim="800000"/>
            <a:headEnd/>
            <a:tailEnd/>
          </a:ln>
        </p:spPr>
        <p:txBody>
          <a:bodyPr/>
          <a:lstStyle/>
          <a:p>
            <a:pPr defTabSz="914054">
              <a:defRPr/>
            </a:pPr>
            <a:endParaRPr lang="en-GB" dirty="0">
              <a:solidFill>
                <a:prstClr val="black"/>
              </a:solidFill>
            </a:endParaRPr>
          </a:p>
        </p:txBody>
      </p:sp>
      <p:sp>
        <p:nvSpPr>
          <p:cNvPr id="101" name="Freeform 281">
            <a:extLst>
              <a:ext uri="{FF2B5EF4-FFF2-40B4-BE49-F238E27FC236}">
                <a16:creationId xmlns:a16="http://schemas.microsoft.com/office/drawing/2014/main" id="{6930C568-D57F-2A4B-BB57-E42B5EE9EAFF}"/>
              </a:ext>
            </a:extLst>
          </p:cNvPr>
          <p:cNvSpPr>
            <a:spLocks/>
          </p:cNvSpPr>
          <p:nvPr/>
        </p:nvSpPr>
        <p:spPr bwMode="gray">
          <a:xfrm>
            <a:off x="8918558" y="4780923"/>
            <a:ext cx="41823" cy="27655"/>
          </a:xfrm>
          <a:custGeom>
            <a:avLst/>
            <a:gdLst/>
            <a:ahLst/>
            <a:cxnLst>
              <a:cxn ang="0">
                <a:pos x="0" y="10"/>
              </a:cxn>
              <a:cxn ang="0">
                <a:pos x="8" y="18"/>
              </a:cxn>
              <a:cxn ang="0">
                <a:pos x="14" y="18"/>
              </a:cxn>
              <a:cxn ang="0">
                <a:pos x="16" y="14"/>
              </a:cxn>
              <a:cxn ang="0">
                <a:pos x="18" y="10"/>
              </a:cxn>
              <a:cxn ang="0">
                <a:pos x="24" y="12"/>
              </a:cxn>
              <a:cxn ang="0">
                <a:pos x="26" y="12"/>
              </a:cxn>
              <a:cxn ang="0">
                <a:pos x="20" y="0"/>
              </a:cxn>
              <a:cxn ang="0">
                <a:pos x="16" y="0"/>
              </a:cxn>
              <a:cxn ang="0">
                <a:pos x="14" y="4"/>
              </a:cxn>
              <a:cxn ang="0">
                <a:pos x="10" y="10"/>
              </a:cxn>
              <a:cxn ang="0">
                <a:pos x="0" y="8"/>
              </a:cxn>
              <a:cxn ang="0">
                <a:pos x="0" y="10"/>
              </a:cxn>
              <a:cxn ang="0">
                <a:pos x="0" y="10"/>
              </a:cxn>
            </a:cxnLst>
            <a:rect l="0" t="0" r="r" b="b"/>
            <a:pathLst>
              <a:path w="26" h="18">
                <a:moveTo>
                  <a:pt x="0" y="10"/>
                </a:moveTo>
                <a:lnTo>
                  <a:pt x="8" y="18"/>
                </a:lnTo>
                <a:lnTo>
                  <a:pt x="14" y="18"/>
                </a:lnTo>
                <a:lnTo>
                  <a:pt x="16" y="14"/>
                </a:lnTo>
                <a:lnTo>
                  <a:pt x="18" y="10"/>
                </a:lnTo>
                <a:lnTo>
                  <a:pt x="24" y="12"/>
                </a:lnTo>
                <a:lnTo>
                  <a:pt x="26" y="12"/>
                </a:lnTo>
                <a:lnTo>
                  <a:pt x="20" y="0"/>
                </a:lnTo>
                <a:lnTo>
                  <a:pt x="16" y="0"/>
                </a:lnTo>
                <a:lnTo>
                  <a:pt x="14" y="4"/>
                </a:lnTo>
                <a:lnTo>
                  <a:pt x="10" y="10"/>
                </a:lnTo>
                <a:lnTo>
                  <a:pt x="0" y="8"/>
                </a:lnTo>
                <a:lnTo>
                  <a:pt x="0" y="10"/>
                </a:lnTo>
                <a:lnTo>
                  <a:pt x="0" y="10"/>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102" name="Freeform 282">
            <a:extLst>
              <a:ext uri="{FF2B5EF4-FFF2-40B4-BE49-F238E27FC236}">
                <a16:creationId xmlns:a16="http://schemas.microsoft.com/office/drawing/2014/main" id="{849EA6C6-97E1-C84A-BA25-006657F36A99}"/>
              </a:ext>
            </a:extLst>
          </p:cNvPr>
          <p:cNvSpPr>
            <a:spLocks/>
          </p:cNvSpPr>
          <p:nvPr/>
        </p:nvSpPr>
        <p:spPr bwMode="gray">
          <a:xfrm>
            <a:off x="8918558" y="4780923"/>
            <a:ext cx="41823" cy="27655"/>
          </a:xfrm>
          <a:custGeom>
            <a:avLst/>
            <a:gdLst/>
            <a:ahLst/>
            <a:cxnLst>
              <a:cxn ang="0">
                <a:pos x="0" y="10"/>
              </a:cxn>
              <a:cxn ang="0">
                <a:pos x="8" y="18"/>
              </a:cxn>
              <a:cxn ang="0">
                <a:pos x="14" y="18"/>
              </a:cxn>
              <a:cxn ang="0">
                <a:pos x="16" y="14"/>
              </a:cxn>
              <a:cxn ang="0">
                <a:pos x="18" y="10"/>
              </a:cxn>
              <a:cxn ang="0">
                <a:pos x="24" y="12"/>
              </a:cxn>
              <a:cxn ang="0">
                <a:pos x="26" y="12"/>
              </a:cxn>
              <a:cxn ang="0">
                <a:pos x="20" y="0"/>
              </a:cxn>
              <a:cxn ang="0">
                <a:pos x="16" y="0"/>
              </a:cxn>
              <a:cxn ang="0">
                <a:pos x="14" y="4"/>
              </a:cxn>
              <a:cxn ang="0">
                <a:pos x="10" y="10"/>
              </a:cxn>
              <a:cxn ang="0">
                <a:pos x="0" y="8"/>
              </a:cxn>
              <a:cxn ang="0">
                <a:pos x="0" y="10"/>
              </a:cxn>
              <a:cxn ang="0">
                <a:pos x="0" y="10"/>
              </a:cxn>
            </a:cxnLst>
            <a:rect l="0" t="0" r="r" b="b"/>
            <a:pathLst>
              <a:path w="26" h="18">
                <a:moveTo>
                  <a:pt x="0" y="10"/>
                </a:moveTo>
                <a:lnTo>
                  <a:pt x="8" y="18"/>
                </a:lnTo>
                <a:lnTo>
                  <a:pt x="14" y="18"/>
                </a:lnTo>
                <a:lnTo>
                  <a:pt x="16" y="14"/>
                </a:lnTo>
                <a:lnTo>
                  <a:pt x="18" y="10"/>
                </a:lnTo>
                <a:lnTo>
                  <a:pt x="24" y="12"/>
                </a:lnTo>
                <a:lnTo>
                  <a:pt x="26" y="12"/>
                </a:lnTo>
                <a:lnTo>
                  <a:pt x="20" y="0"/>
                </a:lnTo>
                <a:lnTo>
                  <a:pt x="16" y="0"/>
                </a:lnTo>
                <a:lnTo>
                  <a:pt x="14" y="4"/>
                </a:lnTo>
                <a:lnTo>
                  <a:pt x="10" y="10"/>
                </a:lnTo>
                <a:lnTo>
                  <a:pt x="0" y="8"/>
                </a:lnTo>
                <a:lnTo>
                  <a:pt x="0" y="10"/>
                </a:lnTo>
                <a:lnTo>
                  <a:pt x="0" y="10"/>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103" name="Freeform 283">
            <a:extLst>
              <a:ext uri="{FF2B5EF4-FFF2-40B4-BE49-F238E27FC236}">
                <a16:creationId xmlns:a16="http://schemas.microsoft.com/office/drawing/2014/main" id="{2C7FB7B3-5152-6647-BEBC-C8AE0491DD9F}"/>
              </a:ext>
            </a:extLst>
          </p:cNvPr>
          <p:cNvSpPr>
            <a:spLocks/>
          </p:cNvSpPr>
          <p:nvPr/>
        </p:nvSpPr>
        <p:spPr bwMode="gray">
          <a:xfrm>
            <a:off x="6282091" y="3436522"/>
            <a:ext cx="104557" cy="102943"/>
          </a:xfrm>
          <a:custGeom>
            <a:avLst/>
            <a:gdLst/>
            <a:ahLst/>
            <a:cxnLst>
              <a:cxn ang="0">
                <a:pos x="59" y="14"/>
              </a:cxn>
              <a:cxn ang="0">
                <a:pos x="59" y="14"/>
              </a:cxn>
              <a:cxn ang="0">
                <a:pos x="53" y="14"/>
              </a:cxn>
              <a:cxn ang="0">
                <a:pos x="48" y="14"/>
              </a:cxn>
              <a:cxn ang="0">
                <a:pos x="46" y="10"/>
              </a:cxn>
              <a:cxn ang="0">
                <a:pos x="42" y="8"/>
              </a:cxn>
              <a:cxn ang="0">
                <a:pos x="36" y="6"/>
              </a:cxn>
              <a:cxn ang="0">
                <a:pos x="30" y="6"/>
              </a:cxn>
              <a:cxn ang="0">
                <a:pos x="26" y="6"/>
              </a:cxn>
              <a:cxn ang="0">
                <a:pos x="22" y="8"/>
              </a:cxn>
              <a:cxn ang="0">
                <a:pos x="20" y="8"/>
              </a:cxn>
              <a:cxn ang="0">
                <a:pos x="14" y="6"/>
              </a:cxn>
              <a:cxn ang="0">
                <a:pos x="12" y="2"/>
              </a:cxn>
              <a:cxn ang="0">
                <a:pos x="12" y="6"/>
              </a:cxn>
              <a:cxn ang="0">
                <a:pos x="10" y="6"/>
              </a:cxn>
              <a:cxn ang="0">
                <a:pos x="8" y="6"/>
              </a:cxn>
              <a:cxn ang="0">
                <a:pos x="4" y="0"/>
              </a:cxn>
              <a:cxn ang="0">
                <a:pos x="2" y="0"/>
              </a:cxn>
              <a:cxn ang="0">
                <a:pos x="0" y="0"/>
              </a:cxn>
              <a:cxn ang="0">
                <a:pos x="0" y="2"/>
              </a:cxn>
              <a:cxn ang="0">
                <a:pos x="0" y="8"/>
              </a:cxn>
              <a:cxn ang="0">
                <a:pos x="4" y="14"/>
              </a:cxn>
              <a:cxn ang="0">
                <a:pos x="10" y="24"/>
              </a:cxn>
              <a:cxn ang="0">
                <a:pos x="10" y="26"/>
              </a:cxn>
              <a:cxn ang="0">
                <a:pos x="8" y="26"/>
              </a:cxn>
              <a:cxn ang="0">
                <a:pos x="10" y="28"/>
              </a:cxn>
              <a:cxn ang="0">
                <a:pos x="18" y="38"/>
              </a:cxn>
              <a:cxn ang="0">
                <a:pos x="26" y="46"/>
              </a:cxn>
              <a:cxn ang="0">
                <a:pos x="30" y="53"/>
              </a:cxn>
              <a:cxn ang="0">
                <a:pos x="36" y="55"/>
              </a:cxn>
              <a:cxn ang="0">
                <a:pos x="38" y="57"/>
              </a:cxn>
              <a:cxn ang="0">
                <a:pos x="42" y="63"/>
              </a:cxn>
              <a:cxn ang="0">
                <a:pos x="48" y="67"/>
              </a:cxn>
              <a:cxn ang="0">
                <a:pos x="46" y="63"/>
              </a:cxn>
              <a:cxn ang="0">
                <a:pos x="46" y="57"/>
              </a:cxn>
              <a:cxn ang="0">
                <a:pos x="46" y="53"/>
              </a:cxn>
              <a:cxn ang="0">
                <a:pos x="48" y="48"/>
              </a:cxn>
              <a:cxn ang="0">
                <a:pos x="55" y="46"/>
              </a:cxn>
              <a:cxn ang="0">
                <a:pos x="57" y="40"/>
              </a:cxn>
              <a:cxn ang="0">
                <a:pos x="63" y="38"/>
              </a:cxn>
              <a:cxn ang="0">
                <a:pos x="65" y="36"/>
              </a:cxn>
              <a:cxn ang="0">
                <a:pos x="65" y="34"/>
              </a:cxn>
              <a:cxn ang="0">
                <a:pos x="63" y="34"/>
              </a:cxn>
              <a:cxn ang="0">
                <a:pos x="59" y="30"/>
              </a:cxn>
              <a:cxn ang="0">
                <a:pos x="57" y="28"/>
              </a:cxn>
              <a:cxn ang="0">
                <a:pos x="63" y="28"/>
              </a:cxn>
              <a:cxn ang="0">
                <a:pos x="65" y="26"/>
              </a:cxn>
              <a:cxn ang="0">
                <a:pos x="65" y="24"/>
              </a:cxn>
              <a:cxn ang="0">
                <a:pos x="63" y="24"/>
              </a:cxn>
              <a:cxn ang="0">
                <a:pos x="59" y="18"/>
              </a:cxn>
              <a:cxn ang="0">
                <a:pos x="59" y="14"/>
              </a:cxn>
              <a:cxn ang="0">
                <a:pos x="59" y="14"/>
              </a:cxn>
            </a:cxnLst>
            <a:rect l="0" t="0" r="r" b="b"/>
            <a:pathLst>
              <a:path w="65" h="67">
                <a:moveTo>
                  <a:pt x="59" y="14"/>
                </a:moveTo>
                <a:lnTo>
                  <a:pt x="59" y="14"/>
                </a:lnTo>
                <a:lnTo>
                  <a:pt x="53" y="14"/>
                </a:lnTo>
                <a:lnTo>
                  <a:pt x="48" y="14"/>
                </a:lnTo>
                <a:lnTo>
                  <a:pt x="46" y="10"/>
                </a:lnTo>
                <a:lnTo>
                  <a:pt x="42" y="8"/>
                </a:lnTo>
                <a:lnTo>
                  <a:pt x="36" y="6"/>
                </a:lnTo>
                <a:lnTo>
                  <a:pt x="30" y="6"/>
                </a:lnTo>
                <a:lnTo>
                  <a:pt x="26" y="6"/>
                </a:lnTo>
                <a:lnTo>
                  <a:pt x="22" y="8"/>
                </a:lnTo>
                <a:lnTo>
                  <a:pt x="20" y="8"/>
                </a:lnTo>
                <a:lnTo>
                  <a:pt x="14" y="6"/>
                </a:lnTo>
                <a:lnTo>
                  <a:pt x="12" y="2"/>
                </a:lnTo>
                <a:lnTo>
                  <a:pt x="12" y="6"/>
                </a:lnTo>
                <a:lnTo>
                  <a:pt x="10" y="6"/>
                </a:lnTo>
                <a:lnTo>
                  <a:pt x="8" y="6"/>
                </a:lnTo>
                <a:lnTo>
                  <a:pt x="4" y="0"/>
                </a:lnTo>
                <a:lnTo>
                  <a:pt x="2" y="0"/>
                </a:lnTo>
                <a:lnTo>
                  <a:pt x="0" y="0"/>
                </a:lnTo>
                <a:lnTo>
                  <a:pt x="0" y="2"/>
                </a:lnTo>
                <a:lnTo>
                  <a:pt x="0" y="8"/>
                </a:lnTo>
                <a:lnTo>
                  <a:pt x="4" y="14"/>
                </a:lnTo>
                <a:lnTo>
                  <a:pt x="10" y="24"/>
                </a:lnTo>
                <a:lnTo>
                  <a:pt x="10" y="26"/>
                </a:lnTo>
                <a:lnTo>
                  <a:pt x="8" y="26"/>
                </a:lnTo>
                <a:lnTo>
                  <a:pt x="10" y="28"/>
                </a:lnTo>
                <a:lnTo>
                  <a:pt x="18" y="38"/>
                </a:lnTo>
                <a:lnTo>
                  <a:pt x="26" y="46"/>
                </a:lnTo>
                <a:lnTo>
                  <a:pt x="30" y="53"/>
                </a:lnTo>
                <a:lnTo>
                  <a:pt x="36" y="55"/>
                </a:lnTo>
                <a:lnTo>
                  <a:pt x="38" y="57"/>
                </a:lnTo>
                <a:lnTo>
                  <a:pt x="42" y="63"/>
                </a:lnTo>
                <a:lnTo>
                  <a:pt x="48" y="67"/>
                </a:lnTo>
                <a:lnTo>
                  <a:pt x="46" y="63"/>
                </a:lnTo>
                <a:lnTo>
                  <a:pt x="46" y="57"/>
                </a:lnTo>
                <a:lnTo>
                  <a:pt x="46" y="53"/>
                </a:lnTo>
                <a:lnTo>
                  <a:pt x="48" y="48"/>
                </a:lnTo>
                <a:lnTo>
                  <a:pt x="55" y="46"/>
                </a:lnTo>
                <a:lnTo>
                  <a:pt x="57" y="40"/>
                </a:lnTo>
                <a:lnTo>
                  <a:pt x="63" y="38"/>
                </a:lnTo>
                <a:lnTo>
                  <a:pt x="65" y="36"/>
                </a:lnTo>
                <a:lnTo>
                  <a:pt x="65" y="34"/>
                </a:lnTo>
                <a:lnTo>
                  <a:pt x="63" y="34"/>
                </a:lnTo>
                <a:lnTo>
                  <a:pt x="59" y="30"/>
                </a:lnTo>
                <a:lnTo>
                  <a:pt x="57" y="28"/>
                </a:lnTo>
                <a:lnTo>
                  <a:pt x="63" y="28"/>
                </a:lnTo>
                <a:lnTo>
                  <a:pt x="65" y="26"/>
                </a:lnTo>
                <a:lnTo>
                  <a:pt x="65" y="24"/>
                </a:lnTo>
                <a:lnTo>
                  <a:pt x="63" y="24"/>
                </a:lnTo>
                <a:lnTo>
                  <a:pt x="59" y="18"/>
                </a:lnTo>
                <a:lnTo>
                  <a:pt x="59" y="14"/>
                </a:lnTo>
                <a:lnTo>
                  <a:pt x="59" y="14"/>
                </a:lnTo>
                <a:close/>
              </a:path>
            </a:pathLst>
          </a:custGeom>
          <a:solidFill>
            <a:schemeClr val="bg1">
              <a:lumMod val="85000"/>
            </a:schemeClr>
          </a:solidFill>
          <a:ln w="2" cap="flat">
            <a:solidFill>
              <a:schemeClr val="bg1">
                <a:lumMod val="85000"/>
              </a:schemeClr>
            </a:solidFill>
            <a:prstDash val="solid"/>
            <a:miter lim="800000"/>
            <a:headEnd/>
            <a:tailEnd/>
          </a:ln>
        </p:spPr>
        <p:txBody>
          <a:bodyPr/>
          <a:lstStyle/>
          <a:p>
            <a:pPr defTabSz="914054">
              <a:defRPr/>
            </a:pPr>
            <a:endParaRPr lang="en-GB" dirty="0">
              <a:solidFill>
                <a:prstClr val="black"/>
              </a:solidFill>
            </a:endParaRPr>
          </a:p>
        </p:txBody>
      </p:sp>
      <p:sp>
        <p:nvSpPr>
          <p:cNvPr id="104" name="Freeform 284">
            <a:extLst>
              <a:ext uri="{FF2B5EF4-FFF2-40B4-BE49-F238E27FC236}">
                <a16:creationId xmlns:a16="http://schemas.microsoft.com/office/drawing/2014/main" id="{AD41D96F-1CDE-864E-810F-14A3B96EC029}"/>
              </a:ext>
            </a:extLst>
          </p:cNvPr>
          <p:cNvSpPr>
            <a:spLocks/>
          </p:cNvSpPr>
          <p:nvPr/>
        </p:nvSpPr>
        <p:spPr bwMode="gray">
          <a:xfrm>
            <a:off x="8260647" y="4029594"/>
            <a:ext cx="82037" cy="43021"/>
          </a:xfrm>
          <a:custGeom>
            <a:avLst/>
            <a:gdLst/>
            <a:ahLst/>
            <a:cxnLst>
              <a:cxn ang="0">
                <a:pos x="0" y="14"/>
              </a:cxn>
              <a:cxn ang="0">
                <a:pos x="0" y="22"/>
              </a:cxn>
              <a:cxn ang="0">
                <a:pos x="5" y="28"/>
              </a:cxn>
              <a:cxn ang="0">
                <a:pos x="13" y="28"/>
              </a:cxn>
              <a:cxn ang="0">
                <a:pos x="19" y="24"/>
              </a:cxn>
              <a:cxn ang="0">
                <a:pos x="29" y="28"/>
              </a:cxn>
              <a:cxn ang="0">
                <a:pos x="45" y="28"/>
              </a:cxn>
              <a:cxn ang="0">
                <a:pos x="51" y="24"/>
              </a:cxn>
              <a:cxn ang="0">
                <a:pos x="51" y="18"/>
              </a:cxn>
              <a:cxn ang="0">
                <a:pos x="47" y="4"/>
              </a:cxn>
              <a:cxn ang="0">
                <a:pos x="35" y="4"/>
              </a:cxn>
              <a:cxn ang="0">
                <a:pos x="27" y="4"/>
              </a:cxn>
              <a:cxn ang="0">
                <a:pos x="19" y="0"/>
              </a:cxn>
              <a:cxn ang="0">
                <a:pos x="9" y="2"/>
              </a:cxn>
              <a:cxn ang="0">
                <a:pos x="5" y="4"/>
              </a:cxn>
              <a:cxn ang="0">
                <a:pos x="0" y="14"/>
              </a:cxn>
              <a:cxn ang="0">
                <a:pos x="0" y="14"/>
              </a:cxn>
            </a:cxnLst>
            <a:rect l="0" t="0" r="r" b="b"/>
            <a:pathLst>
              <a:path w="51" h="28">
                <a:moveTo>
                  <a:pt x="0" y="14"/>
                </a:moveTo>
                <a:lnTo>
                  <a:pt x="0" y="22"/>
                </a:lnTo>
                <a:lnTo>
                  <a:pt x="5" y="28"/>
                </a:lnTo>
                <a:lnTo>
                  <a:pt x="13" y="28"/>
                </a:lnTo>
                <a:lnTo>
                  <a:pt x="19" y="24"/>
                </a:lnTo>
                <a:lnTo>
                  <a:pt x="29" y="28"/>
                </a:lnTo>
                <a:lnTo>
                  <a:pt x="45" y="28"/>
                </a:lnTo>
                <a:lnTo>
                  <a:pt x="51" y="24"/>
                </a:lnTo>
                <a:lnTo>
                  <a:pt x="51" y="18"/>
                </a:lnTo>
                <a:lnTo>
                  <a:pt x="47" y="4"/>
                </a:lnTo>
                <a:lnTo>
                  <a:pt x="35" y="4"/>
                </a:lnTo>
                <a:lnTo>
                  <a:pt x="27" y="4"/>
                </a:lnTo>
                <a:lnTo>
                  <a:pt x="19" y="0"/>
                </a:lnTo>
                <a:lnTo>
                  <a:pt x="9" y="2"/>
                </a:lnTo>
                <a:lnTo>
                  <a:pt x="5" y="4"/>
                </a:lnTo>
                <a:lnTo>
                  <a:pt x="0" y="14"/>
                </a:lnTo>
                <a:lnTo>
                  <a:pt x="0" y="14"/>
                </a:lnTo>
                <a:close/>
              </a:path>
            </a:pathLst>
          </a:custGeom>
          <a:solidFill>
            <a:schemeClr val="tx1">
              <a:lumMod val="20000"/>
              <a:lumOff val="80000"/>
            </a:schemeClr>
          </a:solidFill>
          <a:ln w="2" cap="flat">
            <a:solidFill>
              <a:schemeClr val="tx1">
                <a:lumMod val="20000"/>
                <a:lumOff val="80000"/>
              </a:schemeClr>
            </a:solidFill>
            <a:prstDash val="solid"/>
            <a:miter lim="800000"/>
            <a:headEnd/>
            <a:tailEnd/>
          </a:ln>
        </p:spPr>
        <p:txBody>
          <a:bodyPr/>
          <a:lstStyle/>
          <a:p>
            <a:pPr defTabSz="914054">
              <a:defRPr/>
            </a:pPr>
            <a:endParaRPr lang="en-GB" dirty="0">
              <a:solidFill>
                <a:prstClr val="black"/>
              </a:solidFill>
            </a:endParaRPr>
          </a:p>
        </p:txBody>
      </p:sp>
      <p:sp>
        <p:nvSpPr>
          <p:cNvPr id="105" name="Freeform 285">
            <a:extLst>
              <a:ext uri="{FF2B5EF4-FFF2-40B4-BE49-F238E27FC236}">
                <a16:creationId xmlns:a16="http://schemas.microsoft.com/office/drawing/2014/main" id="{7D758334-4FF2-5742-8E29-4E44B07C3D35}"/>
              </a:ext>
            </a:extLst>
          </p:cNvPr>
          <p:cNvSpPr>
            <a:spLocks/>
          </p:cNvSpPr>
          <p:nvPr/>
        </p:nvSpPr>
        <p:spPr bwMode="gray">
          <a:xfrm>
            <a:off x="3452593" y="4338422"/>
            <a:ext cx="32172" cy="86042"/>
          </a:xfrm>
          <a:custGeom>
            <a:avLst/>
            <a:gdLst/>
            <a:ahLst/>
            <a:cxnLst>
              <a:cxn ang="0">
                <a:pos x="6" y="56"/>
              </a:cxn>
              <a:cxn ang="0">
                <a:pos x="6" y="56"/>
              </a:cxn>
              <a:cxn ang="0">
                <a:pos x="16" y="40"/>
              </a:cxn>
              <a:cxn ang="0">
                <a:pos x="18" y="32"/>
              </a:cxn>
              <a:cxn ang="0">
                <a:pos x="18" y="30"/>
              </a:cxn>
              <a:cxn ang="0">
                <a:pos x="16" y="28"/>
              </a:cxn>
              <a:cxn ang="0">
                <a:pos x="20" y="22"/>
              </a:cxn>
              <a:cxn ang="0">
                <a:pos x="20" y="12"/>
              </a:cxn>
              <a:cxn ang="0">
                <a:pos x="20" y="6"/>
              </a:cxn>
              <a:cxn ang="0">
                <a:pos x="16" y="2"/>
              </a:cxn>
              <a:cxn ang="0">
                <a:pos x="10" y="0"/>
              </a:cxn>
              <a:cxn ang="0">
                <a:pos x="10" y="2"/>
              </a:cxn>
              <a:cxn ang="0">
                <a:pos x="8" y="6"/>
              </a:cxn>
              <a:cxn ang="0">
                <a:pos x="0" y="8"/>
              </a:cxn>
              <a:cxn ang="0">
                <a:pos x="0" y="56"/>
              </a:cxn>
              <a:cxn ang="0">
                <a:pos x="6" y="56"/>
              </a:cxn>
              <a:cxn ang="0">
                <a:pos x="6" y="56"/>
              </a:cxn>
            </a:cxnLst>
            <a:rect l="0" t="0" r="r" b="b"/>
            <a:pathLst>
              <a:path w="20" h="56">
                <a:moveTo>
                  <a:pt x="6" y="56"/>
                </a:moveTo>
                <a:lnTo>
                  <a:pt x="6" y="56"/>
                </a:lnTo>
                <a:lnTo>
                  <a:pt x="16" y="40"/>
                </a:lnTo>
                <a:lnTo>
                  <a:pt x="18" y="32"/>
                </a:lnTo>
                <a:lnTo>
                  <a:pt x="18" y="30"/>
                </a:lnTo>
                <a:lnTo>
                  <a:pt x="16" y="28"/>
                </a:lnTo>
                <a:lnTo>
                  <a:pt x="20" y="22"/>
                </a:lnTo>
                <a:lnTo>
                  <a:pt x="20" y="12"/>
                </a:lnTo>
                <a:lnTo>
                  <a:pt x="20" y="6"/>
                </a:lnTo>
                <a:lnTo>
                  <a:pt x="16" y="2"/>
                </a:lnTo>
                <a:lnTo>
                  <a:pt x="10" y="0"/>
                </a:lnTo>
                <a:lnTo>
                  <a:pt x="10" y="2"/>
                </a:lnTo>
                <a:lnTo>
                  <a:pt x="8" y="6"/>
                </a:lnTo>
                <a:lnTo>
                  <a:pt x="0" y="8"/>
                </a:lnTo>
                <a:lnTo>
                  <a:pt x="0" y="56"/>
                </a:lnTo>
                <a:lnTo>
                  <a:pt x="6" y="56"/>
                </a:lnTo>
                <a:lnTo>
                  <a:pt x="6" y="56"/>
                </a:lnTo>
                <a:close/>
              </a:path>
            </a:pathLst>
          </a:custGeom>
          <a:solidFill>
            <a:srgbClr val="C00000"/>
          </a:solidFill>
          <a:ln w="2" cap="flat">
            <a:solidFill>
              <a:srgbClr val="C00000"/>
            </a:solidFill>
            <a:prstDash val="solid"/>
            <a:miter lim="800000"/>
            <a:headEnd/>
            <a:tailEnd/>
          </a:ln>
        </p:spPr>
        <p:txBody>
          <a:bodyPr/>
          <a:lstStyle/>
          <a:p>
            <a:pPr defTabSz="914054">
              <a:defRPr/>
            </a:pPr>
            <a:endParaRPr lang="en-GB" dirty="0">
              <a:solidFill>
                <a:prstClr val="black"/>
              </a:solidFill>
            </a:endParaRPr>
          </a:p>
        </p:txBody>
      </p:sp>
      <p:sp>
        <p:nvSpPr>
          <p:cNvPr id="106" name="Freeform 286">
            <a:extLst>
              <a:ext uri="{FF2B5EF4-FFF2-40B4-BE49-F238E27FC236}">
                <a16:creationId xmlns:a16="http://schemas.microsoft.com/office/drawing/2014/main" id="{2B60141B-AD09-E84A-8437-0A3EB6991A86}"/>
              </a:ext>
            </a:extLst>
          </p:cNvPr>
          <p:cNvSpPr>
            <a:spLocks/>
          </p:cNvSpPr>
          <p:nvPr/>
        </p:nvSpPr>
        <p:spPr bwMode="gray">
          <a:xfrm>
            <a:off x="5915333" y="3195297"/>
            <a:ext cx="104557" cy="72214"/>
          </a:xfrm>
          <a:custGeom>
            <a:avLst/>
            <a:gdLst/>
            <a:ahLst/>
            <a:cxnLst>
              <a:cxn ang="0">
                <a:pos x="19" y="0"/>
              </a:cxn>
              <a:cxn ang="0">
                <a:pos x="19" y="0"/>
              </a:cxn>
              <a:cxn ang="0">
                <a:pos x="12" y="4"/>
              </a:cxn>
              <a:cxn ang="0">
                <a:pos x="0" y="8"/>
              </a:cxn>
              <a:cxn ang="0">
                <a:pos x="4" y="11"/>
              </a:cxn>
              <a:cxn ang="0">
                <a:pos x="8" y="15"/>
              </a:cxn>
              <a:cxn ang="0">
                <a:pos x="10" y="21"/>
              </a:cxn>
              <a:cxn ang="0">
                <a:pos x="12" y="21"/>
              </a:cxn>
              <a:cxn ang="0">
                <a:pos x="17" y="27"/>
              </a:cxn>
              <a:cxn ang="0">
                <a:pos x="19" y="29"/>
              </a:cxn>
              <a:cxn ang="0">
                <a:pos x="21" y="29"/>
              </a:cxn>
              <a:cxn ang="0">
                <a:pos x="23" y="27"/>
              </a:cxn>
              <a:cxn ang="0">
                <a:pos x="23" y="29"/>
              </a:cxn>
              <a:cxn ang="0">
                <a:pos x="27" y="35"/>
              </a:cxn>
              <a:cxn ang="0">
                <a:pos x="31" y="37"/>
              </a:cxn>
              <a:cxn ang="0">
                <a:pos x="37" y="39"/>
              </a:cxn>
              <a:cxn ang="0">
                <a:pos x="39" y="39"/>
              </a:cxn>
              <a:cxn ang="0">
                <a:pos x="41" y="39"/>
              </a:cxn>
              <a:cxn ang="0">
                <a:pos x="45" y="37"/>
              </a:cxn>
              <a:cxn ang="0">
                <a:pos x="45" y="39"/>
              </a:cxn>
              <a:cxn ang="0">
                <a:pos x="45" y="45"/>
              </a:cxn>
              <a:cxn ang="0">
                <a:pos x="47" y="47"/>
              </a:cxn>
              <a:cxn ang="0">
                <a:pos x="51" y="47"/>
              </a:cxn>
              <a:cxn ang="0">
                <a:pos x="59" y="45"/>
              </a:cxn>
              <a:cxn ang="0">
                <a:pos x="59" y="43"/>
              </a:cxn>
              <a:cxn ang="0">
                <a:pos x="59" y="37"/>
              </a:cxn>
              <a:cxn ang="0">
                <a:pos x="63" y="37"/>
              </a:cxn>
              <a:cxn ang="0">
                <a:pos x="65" y="35"/>
              </a:cxn>
              <a:cxn ang="0">
                <a:pos x="65" y="29"/>
              </a:cxn>
              <a:cxn ang="0">
                <a:pos x="65" y="27"/>
              </a:cxn>
              <a:cxn ang="0">
                <a:pos x="63" y="25"/>
              </a:cxn>
              <a:cxn ang="0">
                <a:pos x="63" y="21"/>
              </a:cxn>
              <a:cxn ang="0">
                <a:pos x="63" y="19"/>
              </a:cxn>
              <a:cxn ang="0">
                <a:pos x="65" y="19"/>
              </a:cxn>
              <a:cxn ang="0">
                <a:pos x="59" y="17"/>
              </a:cxn>
              <a:cxn ang="0">
                <a:pos x="57" y="15"/>
              </a:cxn>
              <a:cxn ang="0">
                <a:pos x="55" y="15"/>
              </a:cxn>
              <a:cxn ang="0">
                <a:pos x="51" y="11"/>
              </a:cxn>
              <a:cxn ang="0">
                <a:pos x="49" y="10"/>
              </a:cxn>
              <a:cxn ang="0">
                <a:pos x="49" y="8"/>
              </a:cxn>
              <a:cxn ang="0">
                <a:pos x="47" y="8"/>
              </a:cxn>
              <a:cxn ang="0">
                <a:pos x="41" y="8"/>
              </a:cxn>
              <a:cxn ang="0">
                <a:pos x="37" y="10"/>
              </a:cxn>
              <a:cxn ang="0">
                <a:pos x="35" y="11"/>
              </a:cxn>
              <a:cxn ang="0">
                <a:pos x="31" y="11"/>
              </a:cxn>
              <a:cxn ang="0">
                <a:pos x="27" y="10"/>
              </a:cxn>
              <a:cxn ang="0">
                <a:pos x="21" y="4"/>
              </a:cxn>
              <a:cxn ang="0">
                <a:pos x="19" y="0"/>
              </a:cxn>
              <a:cxn ang="0">
                <a:pos x="19" y="0"/>
              </a:cxn>
            </a:cxnLst>
            <a:rect l="0" t="0" r="r" b="b"/>
            <a:pathLst>
              <a:path w="65" h="47">
                <a:moveTo>
                  <a:pt x="19" y="0"/>
                </a:moveTo>
                <a:lnTo>
                  <a:pt x="19" y="0"/>
                </a:lnTo>
                <a:lnTo>
                  <a:pt x="12" y="4"/>
                </a:lnTo>
                <a:lnTo>
                  <a:pt x="0" y="8"/>
                </a:lnTo>
                <a:lnTo>
                  <a:pt x="4" y="11"/>
                </a:lnTo>
                <a:lnTo>
                  <a:pt x="8" y="15"/>
                </a:lnTo>
                <a:lnTo>
                  <a:pt x="10" y="21"/>
                </a:lnTo>
                <a:lnTo>
                  <a:pt x="12" y="21"/>
                </a:lnTo>
                <a:lnTo>
                  <a:pt x="17" y="27"/>
                </a:lnTo>
                <a:lnTo>
                  <a:pt x="19" y="29"/>
                </a:lnTo>
                <a:lnTo>
                  <a:pt x="21" y="29"/>
                </a:lnTo>
                <a:lnTo>
                  <a:pt x="23" y="27"/>
                </a:lnTo>
                <a:lnTo>
                  <a:pt x="23" y="29"/>
                </a:lnTo>
                <a:lnTo>
                  <a:pt x="27" y="35"/>
                </a:lnTo>
                <a:lnTo>
                  <a:pt x="31" y="37"/>
                </a:lnTo>
                <a:lnTo>
                  <a:pt x="37" y="39"/>
                </a:lnTo>
                <a:lnTo>
                  <a:pt x="39" y="39"/>
                </a:lnTo>
                <a:lnTo>
                  <a:pt x="41" y="39"/>
                </a:lnTo>
                <a:lnTo>
                  <a:pt x="45" y="37"/>
                </a:lnTo>
                <a:lnTo>
                  <a:pt x="45" y="39"/>
                </a:lnTo>
                <a:lnTo>
                  <a:pt x="45" y="45"/>
                </a:lnTo>
                <a:lnTo>
                  <a:pt x="47" y="47"/>
                </a:lnTo>
                <a:lnTo>
                  <a:pt x="51" y="47"/>
                </a:lnTo>
                <a:lnTo>
                  <a:pt x="59" y="45"/>
                </a:lnTo>
                <a:lnTo>
                  <a:pt x="59" y="43"/>
                </a:lnTo>
                <a:lnTo>
                  <a:pt x="59" y="37"/>
                </a:lnTo>
                <a:lnTo>
                  <a:pt x="63" y="37"/>
                </a:lnTo>
                <a:lnTo>
                  <a:pt x="65" y="35"/>
                </a:lnTo>
                <a:lnTo>
                  <a:pt x="65" y="29"/>
                </a:lnTo>
                <a:lnTo>
                  <a:pt x="65" y="27"/>
                </a:lnTo>
                <a:lnTo>
                  <a:pt x="63" y="25"/>
                </a:lnTo>
                <a:lnTo>
                  <a:pt x="63" y="21"/>
                </a:lnTo>
                <a:lnTo>
                  <a:pt x="63" y="19"/>
                </a:lnTo>
                <a:lnTo>
                  <a:pt x="65" y="19"/>
                </a:lnTo>
                <a:lnTo>
                  <a:pt x="59" y="17"/>
                </a:lnTo>
                <a:lnTo>
                  <a:pt x="57" y="15"/>
                </a:lnTo>
                <a:lnTo>
                  <a:pt x="55" y="15"/>
                </a:lnTo>
                <a:lnTo>
                  <a:pt x="51" y="11"/>
                </a:lnTo>
                <a:lnTo>
                  <a:pt x="49" y="10"/>
                </a:lnTo>
                <a:lnTo>
                  <a:pt x="49" y="8"/>
                </a:lnTo>
                <a:lnTo>
                  <a:pt x="47" y="8"/>
                </a:lnTo>
                <a:lnTo>
                  <a:pt x="41" y="8"/>
                </a:lnTo>
                <a:lnTo>
                  <a:pt x="37" y="10"/>
                </a:lnTo>
                <a:lnTo>
                  <a:pt x="35" y="11"/>
                </a:lnTo>
                <a:lnTo>
                  <a:pt x="31" y="11"/>
                </a:lnTo>
                <a:lnTo>
                  <a:pt x="27" y="10"/>
                </a:lnTo>
                <a:lnTo>
                  <a:pt x="21" y="4"/>
                </a:lnTo>
                <a:lnTo>
                  <a:pt x="19" y="0"/>
                </a:lnTo>
                <a:lnTo>
                  <a:pt x="19" y="0"/>
                </a:lnTo>
                <a:close/>
              </a:path>
            </a:pathLst>
          </a:custGeom>
          <a:solidFill>
            <a:schemeClr val="tx1"/>
          </a:solidFill>
          <a:ln w="2" cap="flat">
            <a:solidFill>
              <a:schemeClr val="tx1"/>
            </a:solidFill>
            <a:prstDash val="solid"/>
            <a:miter lim="800000"/>
            <a:headEnd/>
            <a:tailEnd/>
          </a:ln>
        </p:spPr>
        <p:txBody>
          <a:bodyPr/>
          <a:lstStyle/>
          <a:p>
            <a:pPr defTabSz="914054">
              <a:defRPr/>
            </a:pPr>
            <a:endParaRPr lang="en-GB" dirty="0">
              <a:solidFill>
                <a:prstClr val="black"/>
              </a:solidFill>
            </a:endParaRPr>
          </a:p>
        </p:txBody>
      </p:sp>
      <p:sp>
        <p:nvSpPr>
          <p:cNvPr id="107" name="Freeform 287">
            <a:extLst>
              <a:ext uri="{FF2B5EF4-FFF2-40B4-BE49-F238E27FC236}">
                <a16:creationId xmlns:a16="http://schemas.microsoft.com/office/drawing/2014/main" id="{C47F4086-3C59-0C45-B650-D484EE18DE99}"/>
              </a:ext>
            </a:extLst>
          </p:cNvPr>
          <p:cNvSpPr>
            <a:spLocks/>
          </p:cNvSpPr>
          <p:nvPr/>
        </p:nvSpPr>
        <p:spPr bwMode="gray">
          <a:xfrm>
            <a:off x="6516944" y="3009386"/>
            <a:ext cx="202681" cy="173620"/>
          </a:xfrm>
          <a:custGeom>
            <a:avLst/>
            <a:gdLst/>
            <a:ahLst/>
            <a:cxnLst>
              <a:cxn ang="0">
                <a:pos x="36" y="22"/>
              </a:cxn>
              <a:cxn ang="0">
                <a:pos x="43" y="14"/>
              </a:cxn>
              <a:cxn ang="0">
                <a:pos x="53" y="18"/>
              </a:cxn>
              <a:cxn ang="0">
                <a:pos x="57" y="2"/>
              </a:cxn>
              <a:cxn ang="0">
                <a:pos x="63" y="2"/>
              </a:cxn>
              <a:cxn ang="0">
                <a:pos x="71" y="0"/>
              </a:cxn>
              <a:cxn ang="0">
                <a:pos x="75" y="4"/>
              </a:cxn>
              <a:cxn ang="0">
                <a:pos x="81" y="2"/>
              </a:cxn>
              <a:cxn ang="0">
                <a:pos x="93" y="4"/>
              </a:cxn>
              <a:cxn ang="0">
                <a:pos x="99" y="8"/>
              </a:cxn>
              <a:cxn ang="0">
                <a:pos x="102" y="12"/>
              </a:cxn>
              <a:cxn ang="0">
                <a:pos x="106" y="14"/>
              </a:cxn>
              <a:cxn ang="0">
                <a:pos x="108" y="24"/>
              </a:cxn>
              <a:cxn ang="0">
                <a:pos x="112" y="42"/>
              </a:cxn>
              <a:cxn ang="0">
                <a:pos x="114" y="48"/>
              </a:cxn>
              <a:cxn ang="0">
                <a:pos x="124" y="58"/>
              </a:cxn>
              <a:cxn ang="0">
                <a:pos x="126" y="65"/>
              </a:cxn>
              <a:cxn ang="0">
                <a:pos x="122" y="69"/>
              </a:cxn>
              <a:cxn ang="0">
                <a:pos x="114" y="65"/>
              </a:cxn>
              <a:cxn ang="0">
                <a:pos x="112" y="73"/>
              </a:cxn>
              <a:cxn ang="0">
                <a:pos x="116" y="75"/>
              </a:cxn>
              <a:cxn ang="0">
                <a:pos x="120" y="99"/>
              </a:cxn>
              <a:cxn ang="0">
                <a:pos x="108" y="101"/>
              </a:cxn>
              <a:cxn ang="0">
                <a:pos x="106" y="111"/>
              </a:cxn>
              <a:cxn ang="0">
                <a:pos x="97" y="111"/>
              </a:cxn>
              <a:cxn ang="0">
                <a:pos x="85" y="109"/>
              </a:cxn>
              <a:cxn ang="0">
                <a:pos x="79" y="111"/>
              </a:cxn>
              <a:cxn ang="0">
                <a:pos x="75" y="109"/>
              </a:cxn>
              <a:cxn ang="0">
                <a:pos x="69" y="109"/>
              </a:cxn>
              <a:cxn ang="0">
                <a:pos x="57" y="111"/>
              </a:cxn>
              <a:cxn ang="0">
                <a:pos x="32" y="105"/>
              </a:cxn>
              <a:cxn ang="0">
                <a:pos x="16" y="111"/>
              </a:cxn>
              <a:cxn ang="0">
                <a:pos x="12" y="111"/>
              </a:cxn>
              <a:cxn ang="0">
                <a:pos x="6" y="105"/>
              </a:cxn>
              <a:cxn ang="0">
                <a:pos x="0" y="95"/>
              </a:cxn>
              <a:cxn ang="0">
                <a:pos x="6" y="83"/>
              </a:cxn>
              <a:cxn ang="0">
                <a:pos x="4" y="75"/>
              </a:cxn>
              <a:cxn ang="0">
                <a:pos x="0" y="65"/>
              </a:cxn>
              <a:cxn ang="0">
                <a:pos x="18" y="64"/>
              </a:cxn>
              <a:cxn ang="0">
                <a:pos x="22" y="60"/>
              </a:cxn>
              <a:cxn ang="0">
                <a:pos x="28" y="48"/>
              </a:cxn>
              <a:cxn ang="0">
                <a:pos x="34" y="32"/>
              </a:cxn>
              <a:cxn ang="0">
                <a:pos x="39" y="28"/>
              </a:cxn>
              <a:cxn ang="0">
                <a:pos x="36" y="22"/>
              </a:cxn>
            </a:cxnLst>
            <a:rect l="0" t="0" r="r" b="b"/>
            <a:pathLst>
              <a:path w="126" h="113">
                <a:moveTo>
                  <a:pt x="36" y="22"/>
                </a:moveTo>
                <a:lnTo>
                  <a:pt x="36" y="22"/>
                </a:lnTo>
                <a:lnTo>
                  <a:pt x="41" y="18"/>
                </a:lnTo>
                <a:lnTo>
                  <a:pt x="43" y="14"/>
                </a:lnTo>
                <a:lnTo>
                  <a:pt x="49" y="14"/>
                </a:lnTo>
                <a:lnTo>
                  <a:pt x="53" y="18"/>
                </a:lnTo>
                <a:lnTo>
                  <a:pt x="57" y="10"/>
                </a:lnTo>
                <a:lnTo>
                  <a:pt x="57" y="2"/>
                </a:lnTo>
                <a:lnTo>
                  <a:pt x="59" y="0"/>
                </a:lnTo>
                <a:lnTo>
                  <a:pt x="63" y="2"/>
                </a:lnTo>
                <a:lnTo>
                  <a:pt x="69" y="2"/>
                </a:lnTo>
                <a:lnTo>
                  <a:pt x="71" y="0"/>
                </a:lnTo>
                <a:lnTo>
                  <a:pt x="75" y="2"/>
                </a:lnTo>
                <a:lnTo>
                  <a:pt x="75" y="4"/>
                </a:lnTo>
                <a:lnTo>
                  <a:pt x="77" y="4"/>
                </a:lnTo>
                <a:lnTo>
                  <a:pt x="81" y="2"/>
                </a:lnTo>
                <a:lnTo>
                  <a:pt x="85" y="2"/>
                </a:lnTo>
                <a:lnTo>
                  <a:pt x="93" y="4"/>
                </a:lnTo>
                <a:lnTo>
                  <a:pt x="97" y="8"/>
                </a:lnTo>
                <a:lnTo>
                  <a:pt x="99" y="8"/>
                </a:lnTo>
                <a:lnTo>
                  <a:pt x="102" y="10"/>
                </a:lnTo>
                <a:lnTo>
                  <a:pt x="102" y="12"/>
                </a:lnTo>
                <a:lnTo>
                  <a:pt x="104" y="14"/>
                </a:lnTo>
                <a:lnTo>
                  <a:pt x="106" y="14"/>
                </a:lnTo>
                <a:lnTo>
                  <a:pt x="106" y="20"/>
                </a:lnTo>
                <a:lnTo>
                  <a:pt x="108" y="24"/>
                </a:lnTo>
                <a:lnTo>
                  <a:pt x="112" y="32"/>
                </a:lnTo>
                <a:lnTo>
                  <a:pt x="112" y="42"/>
                </a:lnTo>
                <a:lnTo>
                  <a:pt x="112" y="44"/>
                </a:lnTo>
                <a:lnTo>
                  <a:pt x="114" y="48"/>
                </a:lnTo>
                <a:lnTo>
                  <a:pt x="120" y="52"/>
                </a:lnTo>
                <a:lnTo>
                  <a:pt x="124" y="58"/>
                </a:lnTo>
                <a:lnTo>
                  <a:pt x="126" y="64"/>
                </a:lnTo>
                <a:lnTo>
                  <a:pt x="126" y="65"/>
                </a:lnTo>
                <a:lnTo>
                  <a:pt x="124" y="69"/>
                </a:lnTo>
                <a:lnTo>
                  <a:pt x="122" y="69"/>
                </a:lnTo>
                <a:lnTo>
                  <a:pt x="116" y="65"/>
                </a:lnTo>
                <a:lnTo>
                  <a:pt x="114" y="65"/>
                </a:lnTo>
                <a:lnTo>
                  <a:pt x="112" y="69"/>
                </a:lnTo>
                <a:lnTo>
                  <a:pt x="112" y="73"/>
                </a:lnTo>
                <a:lnTo>
                  <a:pt x="114" y="73"/>
                </a:lnTo>
                <a:lnTo>
                  <a:pt x="116" y="75"/>
                </a:lnTo>
                <a:lnTo>
                  <a:pt x="120" y="79"/>
                </a:lnTo>
                <a:lnTo>
                  <a:pt x="120" y="99"/>
                </a:lnTo>
                <a:lnTo>
                  <a:pt x="112" y="99"/>
                </a:lnTo>
                <a:lnTo>
                  <a:pt x="108" y="101"/>
                </a:lnTo>
                <a:lnTo>
                  <a:pt x="108" y="105"/>
                </a:lnTo>
                <a:lnTo>
                  <a:pt x="106" y="111"/>
                </a:lnTo>
                <a:lnTo>
                  <a:pt x="104" y="111"/>
                </a:lnTo>
                <a:lnTo>
                  <a:pt x="97" y="111"/>
                </a:lnTo>
                <a:lnTo>
                  <a:pt x="89" y="111"/>
                </a:lnTo>
                <a:lnTo>
                  <a:pt x="85" y="109"/>
                </a:lnTo>
                <a:lnTo>
                  <a:pt x="81" y="111"/>
                </a:lnTo>
                <a:lnTo>
                  <a:pt x="79" y="111"/>
                </a:lnTo>
                <a:lnTo>
                  <a:pt x="77" y="111"/>
                </a:lnTo>
                <a:lnTo>
                  <a:pt x="75" y="109"/>
                </a:lnTo>
                <a:lnTo>
                  <a:pt x="71" y="113"/>
                </a:lnTo>
                <a:lnTo>
                  <a:pt x="69" y="109"/>
                </a:lnTo>
                <a:lnTo>
                  <a:pt x="63" y="109"/>
                </a:lnTo>
                <a:lnTo>
                  <a:pt x="57" y="111"/>
                </a:lnTo>
                <a:lnTo>
                  <a:pt x="49" y="109"/>
                </a:lnTo>
                <a:lnTo>
                  <a:pt x="32" y="105"/>
                </a:lnTo>
                <a:lnTo>
                  <a:pt x="18" y="105"/>
                </a:lnTo>
                <a:lnTo>
                  <a:pt x="16" y="111"/>
                </a:lnTo>
                <a:lnTo>
                  <a:pt x="14" y="113"/>
                </a:lnTo>
                <a:lnTo>
                  <a:pt x="12" y="111"/>
                </a:lnTo>
                <a:lnTo>
                  <a:pt x="8" y="105"/>
                </a:lnTo>
                <a:lnTo>
                  <a:pt x="6" y="105"/>
                </a:lnTo>
                <a:lnTo>
                  <a:pt x="4" y="109"/>
                </a:lnTo>
                <a:lnTo>
                  <a:pt x="0" y="95"/>
                </a:lnTo>
                <a:lnTo>
                  <a:pt x="6" y="89"/>
                </a:lnTo>
                <a:lnTo>
                  <a:pt x="6" y="83"/>
                </a:lnTo>
                <a:lnTo>
                  <a:pt x="6" y="81"/>
                </a:lnTo>
                <a:lnTo>
                  <a:pt x="4" y="75"/>
                </a:lnTo>
                <a:lnTo>
                  <a:pt x="0" y="71"/>
                </a:lnTo>
                <a:lnTo>
                  <a:pt x="0" y="65"/>
                </a:lnTo>
                <a:lnTo>
                  <a:pt x="8" y="64"/>
                </a:lnTo>
                <a:lnTo>
                  <a:pt x="18" y="64"/>
                </a:lnTo>
                <a:lnTo>
                  <a:pt x="22" y="62"/>
                </a:lnTo>
                <a:lnTo>
                  <a:pt x="22" y="60"/>
                </a:lnTo>
                <a:lnTo>
                  <a:pt x="28" y="58"/>
                </a:lnTo>
                <a:lnTo>
                  <a:pt x="28" y="48"/>
                </a:lnTo>
                <a:lnTo>
                  <a:pt x="28" y="40"/>
                </a:lnTo>
                <a:lnTo>
                  <a:pt x="34" y="32"/>
                </a:lnTo>
                <a:lnTo>
                  <a:pt x="36" y="30"/>
                </a:lnTo>
                <a:lnTo>
                  <a:pt x="39" y="28"/>
                </a:lnTo>
                <a:lnTo>
                  <a:pt x="36" y="22"/>
                </a:lnTo>
                <a:lnTo>
                  <a:pt x="36" y="22"/>
                </a:lnTo>
                <a:close/>
              </a:path>
            </a:pathLst>
          </a:custGeom>
          <a:solidFill>
            <a:schemeClr val="bg1">
              <a:lumMod val="85000"/>
            </a:schemeClr>
          </a:solidFill>
          <a:ln w="2" cap="flat">
            <a:solidFill>
              <a:schemeClr val="bg1">
                <a:lumMod val="85000"/>
              </a:schemeClr>
            </a:solidFill>
            <a:prstDash val="solid"/>
            <a:miter lim="800000"/>
            <a:headEnd/>
            <a:tailEnd/>
          </a:ln>
        </p:spPr>
        <p:txBody>
          <a:bodyPr/>
          <a:lstStyle/>
          <a:p>
            <a:pPr defTabSz="914054">
              <a:defRPr/>
            </a:pPr>
            <a:endParaRPr lang="en-GB" dirty="0">
              <a:solidFill>
                <a:prstClr val="black"/>
              </a:solidFill>
            </a:endParaRPr>
          </a:p>
        </p:txBody>
      </p:sp>
      <p:sp>
        <p:nvSpPr>
          <p:cNvPr id="108" name="Freeform 288">
            <a:extLst>
              <a:ext uri="{FF2B5EF4-FFF2-40B4-BE49-F238E27FC236}">
                <a16:creationId xmlns:a16="http://schemas.microsoft.com/office/drawing/2014/main" id="{69462D36-33C0-4A41-9D39-5BB52CB3E8AD}"/>
              </a:ext>
            </a:extLst>
          </p:cNvPr>
          <p:cNvSpPr>
            <a:spLocks/>
          </p:cNvSpPr>
          <p:nvPr/>
        </p:nvSpPr>
        <p:spPr bwMode="gray">
          <a:xfrm>
            <a:off x="8212390" y="4094126"/>
            <a:ext cx="149598" cy="199739"/>
          </a:xfrm>
          <a:custGeom>
            <a:avLst/>
            <a:gdLst/>
            <a:ahLst/>
            <a:cxnLst>
              <a:cxn ang="0">
                <a:pos x="18" y="100"/>
              </a:cxn>
              <a:cxn ang="0">
                <a:pos x="22" y="106"/>
              </a:cxn>
              <a:cxn ang="0">
                <a:pos x="28" y="100"/>
              </a:cxn>
              <a:cxn ang="0">
                <a:pos x="34" y="98"/>
              </a:cxn>
              <a:cxn ang="0">
                <a:pos x="37" y="98"/>
              </a:cxn>
              <a:cxn ang="0">
                <a:pos x="39" y="96"/>
              </a:cxn>
              <a:cxn ang="0">
                <a:pos x="47" y="96"/>
              </a:cxn>
              <a:cxn ang="0">
                <a:pos x="49" y="90"/>
              </a:cxn>
              <a:cxn ang="0">
                <a:pos x="47" y="86"/>
              </a:cxn>
              <a:cxn ang="0">
                <a:pos x="45" y="83"/>
              </a:cxn>
              <a:cxn ang="0">
                <a:pos x="53" y="79"/>
              </a:cxn>
              <a:cxn ang="0">
                <a:pos x="47" y="67"/>
              </a:cxn>
              <a:cxn ang="0">
                <a:pos x="57" y="77"/>
              </a:cxn>
              <a:cxn ang="0">
                <a:pos x="65" y="77"/>
              </a:cxn>
              <a:cxn ang="0">
                <a:pos x="65" y="81"/>
              </a:cxn>
              <a:cxn ang="0">
                <a:pos x="73" y="92"/>
              </a:cxn>
              <a:cxn ang="0">
                <a:pos x="75" y="106"/>
              </a:cxn>
              <a:cxn ang="0">
                <a:pos x="81" y="118"/>
              </a:cxn>
              <a:cxn ang="0">
                <a:pos x="85" y="124"/>
              </a:cxn>
              <a:cxn ang="0">
                <a:pos x="93" y="120"/>
              </a:cxn>
              <a:cxn ang="0">
                <a:pos x="91" y="108"/>
              </a:cxn>
              <a:cxn ang="0">
                <a:pos x="87" y="90"/>
              </a:cxn>
              <a:cxn ang="0">
                <a:pos x="81" y="71"/>
              </a:cxn>
              <a:cxn ang="0">
                <a:pos x="69" y="79"/>
              </a:cxn>
              <a:cxn ang="0">
                <a:pos x="69" y="61"/>
              </a:cxn>
              <a:cxn ang="0">
                <a:pos x="77" y="49"/>
              </a:cxn>
              <a:cxn ang="0">
                <a:pos x="77" y="37"/>
              </a:cxn>
              <a:cxn ang="0">
                <a:pos x="75" y="29"/>
              </a:cxn>
              <a:cxn ang="0">
                <a:pos x="55" y="33"/>
              </a:cxn>
              <a:cxn ang="0">
                <a:pos x="39" y="33"/>
              </a:cxn>
              <a:cxn ang="0">
                <a:pos x="39" y="10"/>
              </a:cxn>
              <a:cxn ang="0">
                <a:pos x="26" y="8"/>
              </a:cxn>
              <a:cxn ang="0">
                <a:pos x="10" y="8"/>
              </a:cxn>
              <a:cxn ang="0">
                <a:pos x="16" y="23"/>
              </a:cxn>
              <a:cxn ang="0">
                <a:pos x="0" y="31"/>
              </a:cxn>
              <a:cxn ang="0">
                <a:pos x="6" y="47"/>
              </a:cxn>
              <a:cxn ang="0">
                <a:pos x="18" y="59"/>
              </a:cxn>
              <a:cxn ang="0">
                <a:pos x="20" y="77"/>
              </a:cxn>
              <a:cxn ang="0">
                <a:pos x="18" y="96"/>
              </a:cxn>
              <a:cxn ang="0">
                <a:pos x="18" y="100"/>
              </a:cxn>
            </a:cxnLst>
            <a:rect l="0" t="0" r="r" b="b"/>
            <a:pathLst>
              <a:path w="93" h="130">
                <a:moveTo>
                  <a:pt x="18" y="100"/>
                </a:moveTo>
                <a:lnTo>
                  <a:pt x="18" y="100"/>
                </a:lnTo>
                <a:lnTo>
                  <a:pt x="18" y="106"/>
                </a:lnTo>
                <a:lnTo>
                  <a:pt x="22" y="106"/>
                </a:lnTo>
                <a:lnTo>
                  <a:pt x="26" y="102"/>
                </a:lnTo>
                <a:lnTo>
                  <a:pt x="28" y="100"/>
                </a:lnTo>
                <a:lnTo>
                  <a:pt x="34" y="100"/>
                </a:lnTo>
                <a:lnTo>
                  <a:pt x="34" y="98"/>
                </a:lnTo>
                <a:lnTo>
                  <a:pt x="35" y="98"/>
                </a:lnTo>
                <a:lnTo>
                  <a:pt x="37" y="98"/>
                </a:lnTo>
                <a:lnTo>
                  <a:pt x="37" y="96"/>
                </a:lnTo>
                <a:lnTo>
                  <a:pt x="39" y="96"/>
                </a:lnTo>
                <a:lnTo>
                  <a:pt x="43" y="98"/>
                </a:lnTo>
                <a:lnTo>
                  <a:pt x="47" y="96"/>
                </a:lnTo>
                <a:lnTo>
                  <a:pt x="49" y="92"/>
                </a:lnTo>
                <a:lnTo>
                  <a:pt x="49" y="90"/>
                </a:lnTo>
                <a:lnTo>
                  <a:pt x="47" y="88"/>
                </a:lnTo>
                <a:lnTo>
                  <a:pt x="47" y="86"/>
                </a:lnTo>
                <a:lnTo>
                  <a:pt x="47" y="83"/>
                </a:lnTo>
                <a:lnTo>
                  <a:pt x="45" y="83"/>
                </a:lnTo>
                <a:lnTo>
                  <a:pt x="45" y="81"/>
                </a:lnTo>
                <a:lnTo>
                  <a:pt x="53" y="79"/>
                </a:lnTo>
                <a:lnTo>
                  <a:pt x="47" y="69"/>
                </a:lnTo>
                <a:lnTo>
                  <a:pt x="47" y="67"/>
                </a:lnTo>
                <a:lnTo>
                  <a:pt x="53" y="71"/>
                </a:lnTo>
                <a:lnTo>
                  <a:pt x="57" y="77"/>
                </a:lnTo>
                <a:lnTo>
                  <a:pt x="59" y="79"/>
                </a:lnTo>
                <a:lnTo>
                  <a:pt x="65" y="77"/>
                </a:lnTo>
                <a:lnTo>
                  <a:pt x="65" y="79"/>
                </a:lnTo>
                <a:lnTo>
                  <a:pt x="65" y="81"/>
                </a:lnTo>
                <a:lnTo>
                  <a:pt x="73" y="88"/>
                </a:lnTo>
                <a:lnTo>
                  <a:pt x="73" y="92"/>
                </a:lnTo>
                <a:lnTo>
                  <a:pt x="75" y="96"/>
                </a:lnTo>
                <a:lnTo>
                  <a:pt x="75" y="106"/>
                </a:lnTo>
                <a:lnTo>
                  <a:pt x="77" y="116"/>
                </a:lnTo>
                <a:lnTo>
                  <a:pt x="81" y="118"/>
                </a:lnTo>
                <a:lnTo>
                  <a:pt x="85" y="130"/>
                </a:lnTo>
                <a:lnTo>
                  <a:pt x="85" y="124"/>
                </a:lnTo>
                <a:lnTo>
                  <a:pt x="87" y="118"/>
                </a:lnTo>
                <a:lnTo>
                  <a:pt x="93" y="120"/>
                </a:lnTo>
                <a:lnTo>
                  <a:pt x="93" y="114"/>
                </a:lnTo>
                <a:lnTo>
                  <a:pt x="91" y="108"/>
                </a:lnTo>
                <a:lnTo>
                  <a:pt x="87" y="98"/>
                </a:lnTo>
                <a:lnTo>
                  <a:pt x="87" y="90"/>
                </a:lnTo>
                <a:lnTo>
                  <a:pt x="87" y="83"/>
                </a:lnTo>
                <a:lnTo>
                  <a:pt x="81" y="71"/>
                </a:lnTo>
                <a:lnTo>
                  <a:pt x="77" y="79"/>
                </a:lnTo>
                <a:lnTo>
                  <a:pt x="69" y="79"/>
                </a:lnTo>
                <a:lnTo>
                  <a:pt x="67" y="73"/>
                </a:lnTo>
                <a:lnTo>
                  <a:pt x="69" y="61"/>
                </a:lnTo>
                <a:lnTo>
                  <a:pt x="75" y="51"/>
                </a:lnTo>
                <a:lnTo>
                  <a:pt x="77" y="49"/>
                </a:lnTo>
                <a:lnTo>
                  <a:pt x="81" y="43"/>
                </a:lnTo>
                <a:lnTo>
                  <a:pt x="77" y="37"/>
                </a:lnTo>
                <a:lnTo>
                  <a:pt x="87" y="29"/>
                </a:lnTo>
                <a:lnTo>
                  <a:pt x="75" y="29"/>
                </a:lnTo>
                <a:lnTo>
                  <a:pt x="65" y="31"/>
                </a:lnTo>
                <a:lnTo>
                  <a:pt x="55" y="33"/>
                </a:lnTo>
                <a:lnTo>
                  <a:pt x="45" y="33"/>
                </a:lnTo>
                <a:lnTo>
                  <a:pt x="39" y="33"/>
                </a:lnTo>
                <a:lnTo>
                  <a:pt x="37" y="20"/>
                </a:lnTo>
                <a:lnTo>
                  <a:pt x="39" y="10"/>
                </a:lnTo>
                <a:lnTo>
                  <a:pt x="34" y="8"/>
                </a:lnTo>
                <a:lnTo>
                  <a:pt x="26" y="8"/>
                </a:lnTo>
                <a:lnTo>
                  <a:pt x="16" y="0"/>
                </a:lnTo>
                <a:lnTo>
                  <a:pt x="10" y="8"/>
                </a:lnTo>
                <a:lnTo>
                  <a:pt x="18" y="18"/>
                </a:lnTo>
                <a:lnTo>
                  <a:pt x="16" y="23"/>
                </a:lnTo>
                <a:lnTo>
                  <a:pt x="8" y="27"/>
                </a:lnTo>
                <a:lnTo>
                  <a:pt x="0" y="31"/>
                </a:lnTo>
                <a:lnTo>
                  <a:pt x="2" y="43"/>
                </a:lnTo>
                <a:lnTo>
                  <a:pt x="6" y="47"/>
                </a:lnTo>
                <a:lnTo>
                  <a:pt x="16" y="51"/>
                </a:lnTo>
                <a:lnTo>
                  <a:pt x="18" y="59"/>
                </a:lnTo>
                <a:lnTo>
                  <a:pt x="16" y="71"/>
                </a:lnTo>
                <a:lnTo>
                  <a:pt x="20" y="77"/>
                </a:lnTo>
                <a:lnTo>
                  <a:pt x="20" y="88"/>
                </a:lnTo>
                <a:lnTo>
                  <a:pt x="18" y="96"/>
                </a:lnTo>
                <a:lnTo>
                  <a:pt x="18" y="100"/>
                </a:lnTo>
                <a:lnTo>
                  <a:pt x="18" y="100"/>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109" name="Freeform 289">
            <a:extLst>
              <a:ext uri="{FF2B5EF4-FFF2-40B4-BE49-F238E27FC236}">
                <a16:creationId xmlns:a16="http://schemas.microsoft.com/office/drawing/2014/main" id="{2B34607A-9F6F-1F41-8069-F76F5516BE26}"/>
              </a:ext>
            </a:extLst>
          </p:cNvPr>
          <p:cNvSpPr>
            <a:spLocks/>
          </p:cNvSpPr>
          <p:nvPr/>
        </p:nvSpPr>
        <p:spPr bwMode="gray">
          <a:xfrm>
            <a:off x="8212390" y="4094126"/>
            <a:ext cx="149598" cy="199739"/>
          </a:xfrm>
          <a:custGeom>
            <a:avLst/>
            <a:gdLst/>
            <a:ahLst/>
            <a:cxnLst>
              <a:cxn ang="0">
                <a:pos x="18" y="100"/>
              </a:cxn>
              <a:cxn ang="0">
                <a:pos x="22" y="106"/>
              </a:cxn>
              <a:cxn ang="0">
                <a:pos x="28" y="100"/>
              </a:cxn>
              <a:cxn ang="0">
                <a:pos x="34" y="98"/>
              </a:cxn>
              <a:cxn ang="0">
                <a:pos x="37" y="98"/>
              </a:cxn>
              <a:cxn ang="0">
                <a:pos x="39" y="96"/>
              </a:cxn>
              <a:cxn ang="0">
                <a:pos x="47" y="96"/>
              </a:cxn>
              <a:cxn ang="0">
                <a:pos x="49" y="90"/>
              </a:cxn>
              <a:cxn ang="0">
                <a:pos x="47" y="86"/>
              </a:cxn>
              <a:cxn ang="0">
                <a:pos x="45" y="83"/>
              </a:cxn>
              <a:cxn ang="0">
                <a:pos x="53" y="79"/>
              </a:cxn>
              <a:cxn ang="0">
                <a:pos x="47" y="67"/>
              </a:cxn>
              <a:cxn ang="0">
                <a:pos x="57" y="77"/>
              </a:cxn>
              <a:cxn ang="0">
                <a:pos x="65" y="77"/>
              </a:cxn>
              <a:cxn ang="0">
                <a:pos x="65" y="81"/>
              </a:cxn>
              <a:cxn ang="0">
                <a:pos x="73" y="92"/>
              </a:cxn>
              <a:cxn ang="0">
                <a:pos x="75" y="106"/>
              </a:cxn>
              <a:cxn ang="0">
                <a:pos x="81" y="118"/>
              </a:cxn>
              <a:cxn ang="0">
                <a:pos x="85" y="124"/>
              </a:cxn>
              <a:cxn ang="0">
                <a:pos x="93" y="120"/>
              </a:cxn>
              <a:cxn ang="0">
                <a:pos x="91" y="108"/>
              </a:cxn>
              <a:cxn ang="0">
                <a:pos x="87" y="90"/>
              </a:cxn>
              <a:cxn ang="0">
                <a:pos x="81" y="71"/>
              </a:cxn>
              <a:cxn ang="0">
                <a:pos x="69" y="79"/>
              </a:cxn>
              <a:cxn ang="0">
                <a:pos x="69" y="61"/>
              </a:cxn>
              <a:cxn ang="0">
                <a:pos x="77" y="49"/>
              </a:cxn>
              <a:cxn ang="0">
                <a:pos x="77" y="37"/>
              </a:cxn>
              <a:cxn ang="0">
                <a:pos x="75" y="29"/>
              </a:cxn>
              <a:cxn ang="0">
                <a:pos x="55" y="33"/>
              </a:cxn>
              <a:cxn ang="0">
                <a:pos x="39" y="33"/>
              </a:cxn>
              <a:cxn ang="0">
                <a:pos x="39" y="10"/>
              </a:cxn>
              <a:cxn ang="0">
                <a:pos x="26" y="8"/>
              </a:cxn>
              <a:cxn ang="0">
                <a:pos x="10" y="8"/>
              </a:cxn>
              <a:cxn ang="0">
                <a:pos x="16" y="23"/>
              </a:cxn>
              <a:cxn ang="0">
                <a:pos x="0" y="31"/>
              </a:cxn>
              <a:cxn ang="0">
                <a:pos x="6" y="47"/>
              </a:cxn>
              <a:cxn ang="0">
                <a:pos x="18" y="59"/>
              </a:cxn>
              <a:cxn ang="0">
                <a:pos x="20" y="77"/>
              </a:cxn>
              <a:cxn ang="0">
                <a:pos x="18" y="96"/>
              </a:cxn>
              <a:cxn ang="0">
                <a:pos x="18" y="100"/>
              </a:cxn>
            </a:cxnLst>
            <a:rect l="0" t="0" r="r" b="b"/>
            <a:pathLst>
              <a:path w="93" h="130">
                <a:moveTo>
                  <a:pt x="18" y="100"/>
                </a:moveTo>
                <a:lnTo>
                  <a:pt x="18" y="100"/>
                </a:lnTo>
                <a:lnTo>
                  <a:pt x="18" y="106"/>
                </a:lnTo>
                <a:lnTo>
                  <a:pt x="22" y="106"/>
                </a:lnTo>
                <a:lnTo>
                  <a:pt x="26" y="102"/>
                </a:lnTo>
                <a:lnTo>
                  <a:pt x="28" y="100"/>
                </a:lnTo>
                <a:lnTo>
                  <a:pt x="34" y="100"/>
                </a:lnTo>
                <a:lnTo>
                  <a:pt x="34" y="98"/>
                </a:lnTo>
                <a:lnTo>
                  <a:pt x="35" y="98"/>
                </a:lnTo>
                <a:lnTo>
                  <a:pt x="37" y="98"/>
                </a:lnTo>
                <a:lnTo>
                  <a:pt x="37" y="96"/>
                </a:lnTo>
                <a:lnTo>
                  <a:pt x="39" y="96"/>
                </a:lnTo>
                <a:lnTo>
                  <a:pt x="43" y="98"/>
                </a:lnTo>
                <a:lnTo>
                  <a:pt x="47" y="96"/>
                </a:lnTo>
                <a:lnTo>
                  <a:pt x="49" y="92"/>
                </a:lnTo>
                <a:lnTo>
                  <a:pt x="49" y="90"/>
                </a:lnTo>
                <a:lnTo>
                  <a:pt x="47" y="88"/>
                </a:lnTo>
                <a:lnTo>
                  <a:pt x="47" y="86"/>
                </a:lnTo>
                <a:lnTo>
                  <a:pt x="47" y="83"/>
                </a:lnTo>
                <a:lnTo>
                  <a:pt x="45" y="83"/>
                </a:lnTo>
                <a:lnTo>
                  <a:pt x="45" y="81"/>
                </a:lnTo>
                <a:lnTo>
                  <a:pt x="53" y="79"/>
                </a:lnTo>
                <a:lnTo>
                  <a:pt x="47" y="69"/>
                </a:lnTo>
                <a:lnTo>
                  <a:pt x="47" y="67"/>
                </a:lnTo>
                <a:lnTo>
                  <a:pt x="53" y="71"/>
                </a:lnTo>
                <a:lnTo>
                  <a:pt x="57" y="77"/>
                </a:lnTo>
                <a:lnTo>
                  <a:pt x="59" y="79"/>
                </a:lnTo>
                <a:lnTo>
                  <a:pt x="65" y="77"/>
                </a:lnTo>
                <a:lnTo>
                  <a:pt x="65" y="79"/>
                </a:lnTo>
                <a:lnTo>
                  <a:pt x="65" y="81"/>
                </a:lnTo>
                <a:lnTo>
                  <a:pt x="73" y="88"/>
                </a:lnTo>
                <a:lnTo>
                  <a:pt x="73" y="92"/>
                </a:lnTo>
                <a:lnTo>
                  <a:pt x="75" y="96"/>
                </a:lnTo>
                <a:lnTo>
                  <a:pt x="75" y="106"/>
                </a:lnTo>
                <a:lnTo>
                  <a:pt x="77" y="116"/>
                </a:lnTo>
                <a:lnTo>
                  <a:pt x="81" y="118"/>
                </a:lnTo>
                <a:lnTo>
                  <a:pt x="85" y="130"/>
                </a:lnTo>
                <a:lnTo>
                  <a:pt x="85" y="124"/>
                </a:lnTo>
                <a:lnTo>
                  <a:pt x="87" y="118"/>
                </a:lnTo>
                <a:lnTo>
                  <a:pt x="93" y="120"/>
                </a:lnTo>
                <a:lnTo>
                  <a:pt x="93" y="114"/>
                </a:lnTo>
                <a:lnTo>
                  <a:pt x="91" y="108"/>
                </a:lnTo>
                <a:lnTo>
                  <a:pt x="87" y="98"/>
                </a:lnTo>
                <a:lnTo>
                  <a:pt x="87" y="90"/>
                </a:lnTo>
                <a:lnTo>
                  <a:pt x="87" y="83"/>
                </a:lnTo>
                <a:lnTo>
                  <a:pt x="81" y="71"/>
                </a:lnTo>
                <a:lnTo>
                  <a:pt x="77" y="79"/>
                </a:lnTo>
                <a:lnTo>
                  <a:pt x="69" y="79"/>
                </a:lnTo>
                <a:lnTo>
                  <a:pt x="67" y="73"/>
                </a:lnTo>
                <a:lnTo>
                  <a:pt x="69" y="61"/>
                </a:lnTo>
                <a:lnTo>
                  <a:pt x="75" y="51"/>
                </a:lnTo>
                <a:lnTo>
                  <a:pt x="77" y="49"/>
                </a:lnTo>
                <a:lnTo>
                  <a:pt x="81" y="43"/>
                </a:lnTo>
                <a:lnTo>
                  <a:pt x="77" y="37"/>
                </a:lnTo>
                <a:lnTo>
                  <a:pt x="87" y="29"/>
                </a:lnTo>
                <a:lnTo>
                  <a:pt x="75" y="29"/>
                </a:lnTo>
                <a:lnTo>
                  <a:pt x="65" y="31"/>
                </a:lnTo>
                <a:lnTo>
                  <a:pt x="55" y="33"/>
                </a:lnTo>
                <a:lnTo>
                  <a:pt x="45" y="33"/>
                </a:lnTo>
                <a:lnTo>
                  <a:pt x="39" y="33"/>
                </a:lnTo>
                <a:lnTo>
                  <a:pt x="37" y="20"/>
                </a:lnTo>
                <a:lnTo>
                  <a:pt x="39" y="10"/>
                </a:lnTo>
                <a:lnTo>
                  <a:pt x="34" y="8"/>
                </a:lnTo>
                <a:lnTo>
                  <a:pt x="26" y="8"/>
                </a:lnTo>
                <a:lnTo>
                  <a:pt x="16" y="0"/>
                </a:lnTo>
                <a:lnTo>
                  <a:pt x="10" y="8"/>
                </a:lnTo>
                <a:lnTo>
                  <a:pt x="18" y="18"/>
                </a:lnTo>
                <a:lnTo>
                  <a:pt x="16" y="23"/>
                </a:lnTo>
                <a:lnTo>
                  <a:pt x="8" y="27"/>
                </a:lnTo>
                <a:lnTo>
                  <a:pt x="0" y="31"/>
                </a:lnTo>
                <a:lnTo>
                  <a:pt x="2" y="43"/>
                </a:lnTo>
                <a:lnTo>
                  <a:pt x="6" y="47"/>
                </a:lnTo>
                <a:lnTo>
                  <a:pt x="16" y="51"/>
                </a:lnTo>
                <a:lnTo>
                  <a:pt x="18" y="59"/>
                </a:lnTo>
                <a:lnTo>
                  <a:pt x="16" y="71"/>
                </a:lnTo>
                <a:lnTo>
                  <a:pt x="20" y="77"/>
                </a:lnTo>
                <a:lnTo>
                  <a:pt x="20" y="88"/>
                </a:lnTo>
                <a:lnTo>
                  <a:pt x="18" y="96"/>
                </a:lnTo>
                <a:lnTo>
                  <a:pt x="18" y="100"/>
                </a:lnTo>
                <a:lnTo>
                  <a:pt x="18" y="100"/>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110" name="Freeform 290">
            <a:extLst>
              <a:ext uri="{FF2B5EF4-FFF2-40B4-BE49-F238E27FC236}">
                <a16:creationId xmlns:a16="http://schemas.microsoft.com/office/drawing/2014/main" id="{72F5DA7D-3C93-EA4F-8B54-DD156682EC82}"/>
              </a:ext>
            </a:extLst>
          </p:cNvPr>
          <p:cNvSpPr>
            <a:spLocks noEditPoints="1"/>
          </p:cNvSpPr>
          <p:nvPr/>
        </p:nvSpPr>
        <p:spPr bwMode="gray">
          <a:xfrm>
            <a:off x="7071905" y="3551755"/>
            <a:ext cx="136729" cy="118308"/>
          </a:xfrm>
          <a:custGeom>
            <a:avLst/>
            <a:gdLst/>
            <a:ahLst/>
            <a:cxnLst>
              <a:cxn ang="0">
                <a:pos x="65" y="10"/>
              </a:cxn>
              <a:cxn ang="0">
                <a:pos x="53" y="22"/>
              </a:cxn>
              <a:cxn ang="0">
                <a:pos x="49" y="14"/>
              </a:cxn>
              <a:cxn ang="0">
                <a:pos x="41" y="6"/>
              </a:cxn>
              <a:cxn ang="0">
                <a:pos x="31" y="2"/>
              </a:cxn>
              <a:cxn ang="0">
                <a:pos x="27" y="6"/>
              </a:cxn>
              <a:cxn ang="0">
                <a:pos x="31" y="14"/>
              </a:cxn>
              <a:cxn ang="0">
                <a:pos x="25" y="14"/>
              </a:cxn>
              <a:cxn ang="0">
                <a:pos x="21" y="6"/>
              </a:cxn>
              <a:cxn ang="0">
                <a:pos x="12" y="4"/>
              </a:cxn>
              <a:cxn ang="0">
                <a:pos x="6" y="12"/>
              </a:cxn>
              <a:cxn ang="0">
                <a:pos x="4" y="20"/>
              </a:cxn>
              <a:cxn ang="0">
                <a:pos x="8" y="22"/>
              </a:cxn>
              <a:cxn ang="0">
                <a:pos x="12" y="20"/>
              </a:cxn>
              <a:cxn ang="0">
                <a:pos x="16" y="24"/>
              </a:cxn>
              <a:cxn ang="0">
                <a:pos x="16" y="30"/>
              </a:cxn>
              <a:cxn ang="0">
                <a:pos x="21" y="38"/>
              </a:cxn>
              <a:cxn ang="0">
                <a:pos x="21" y="43"/>
              </a:cxn>
              <a:cxn ang="0">
                <a:pos x="25" y="51"/>
              </a:cxn>
              <a:cxn ang="0">
                <a:pos x="33" y="59"/>
              </a:cxn>
              <a:cxn ang="0">
                <a:pos x="35" y="59"/>
              </a:cxn>
              <a:cxn ang="0">
                <a:pos x="43" y="53"/>
              </a:cxn>
              <a:cxn ang="0">
                <a:pos x="51" y="57"/>
              </a:cxn>
              <a:cxn ang="0">
                <a:pos x="49" y="61"/>
              </a:cxn>
              <a:cxn ang="0">
                <a:pos x="49" y="67"/>
              </a:cxn>
              <a:cxn ang="0">
                <a:pos x="53" y="71"/>
              </a:cxn>
              <a:cxn ang="0">
                <a:pos x="59" y="67"/>
              </a:cxn>
              <a:cxn ang="0">
                <a:pos x="67" y="59"/>
              </a:cxn>
              <a:cxn ang="0">
                <a:pos x="69" y="49"/>
              </a:cxn>
              <a:cxn ang="0">
                <a:pos x="69" y="40"/>
              </a:cxn>
              <a:cxn ang="0">
                <a:pos x="75" y="34"/>
              </a:cxn>
              <a:cxn ang="0">
                <a:pos x="83" y="28"/>
              </a:cxn>
              <a:cxn ang="0">
                <a:pos x="71" y="24"/>
              </a:cxn>
              <a:cxn ang="0">
                <a:pos x="65" y="10"/>
              </a:cxn>
              <a:cxn ang="0">
                <a:pos x="0" y="53"/>
              </a:cxn>
              <a:cxn ang="0">
                <a:pos x="0" y="57"/>
              </a:cxn>
              <a:cxn ang="0">
                <a:pos x="6" y="63"/>
              </a:cxn>
              <a:cxn ang="0">
                <a:pos x="14" y="69"/>
              </a:cxn>
              <a:cxn ang="0">
                <a:pos x="23" y="69"/>
              </a:cxn>
              <a:cxn ang="0">
                <a:pos x="18" y="61"/>
              </a:cxn>
              <a:cxn ang="0">
                <a:pos x="12" y="53"/>
              </a:cxn>
              <a:cxn ang="0">
                <a:pos x="0" y="53"/>
              </a:cxn>
            </a:cxnLst>
            <a:rect l="0" t="0" r="r" b="b"/>
            <a:pathLst>
              <a:path w="85" h="77">
                <a:moveTo>
                  <a:pt x="65" y="10"/>
                </a:moveTo>
                <a:lnTo>
                  <a:pt x="65" y="10"/>
                </a:lnTo>
                <a:lnTo>
                  <a:pt x="61" y="16"/>
                </a:lnTo>
                <a:lnTo>
                  <a:pt x="53" y="22"/>
                </a:lnTo>
                <a:lnTo>
                  <a:pt x="51" y="20"/>
                </a:lnTo>
                <a:lnTo>
                  <a:pt x="49" y="14"/>
                </a:lnTo>
                <a:lnTo>
                  <a:pt x="47" y="10"/>
                </a:lnTo>
                <a:lnTo>
                  <a:pt x="41" y="6"/>
                </a:lnTo>
                <a:lnTo>
                  <a:pt x="33" y="0"/>
                </a:lnTo>
                <a:lnTo>
                  <a:pt x="31" y="2"/>
                </a:lnTo>
                <a:lnTo>
                  <a:pt x="27" y="4"/>
                </a:lnTo>
                <a:lnTo>
                  <a:pt x="27" y="6"/>
                </a:lnTo>
                <a:lnTo>
                  <a:pt x="33" y="10"/>
                </a:lnTo>
                <a:lnTo>
                  <a:pt x="31" y="14"/>
                </a:lnTo>
                <a:lnTo>
                  <a:pt x="27" y="14"/>
                </a:lnTo>
                <a:lnTo>
                  <a:pt x="25" y="14"/>
                </a:lnTo>
                <a:lnTo>
                  <a:pt x="23" y="10"/>
                </a:lnTo>
                <a:lnTo>
                  <a:pt x="21" y="6"/>
                </a:lnTo>
                <a:lnTo>
                  <a:pt x="16" y="4"/>
                </a:lnTo>
                <a:lnTo>
                  <a:pt x="12" y="4"/>
                </a:lnTo>
                <a:lnTo>
                  <a:pt x="8" y="6"/>
                </a:lnTo>
                <a:lnTo>
                  <a:pt x="6" y="12"/>
                </a:lnTo>
                <a:lnTo>
                  <a:pt x="4" y="14"/>
                </a:lnTo>
                <a:lnTo>
                  <a:pt x="4" y="20"/>
                </a:lnTo>
                <a:lnTo>
                  <a:pt x="6" y="22"/>
                </a:lnTo>
                <a:lnTo>
                  <a:pt x="8" y="22"/>
                </a:lnTo>
                <a:lnTo>
                  <a:pt x="8" y="20"/>
                </a:lnTo>
                <a:lnTo>
                  <a:pt x="12" y="20"/>
                </a:lnTo>
                <a:lnTo>
                  <a:pt x="12" y="22"/>
                </a:lnTo>
                <a:lnTo>
                  <a:pt x="16" y="24"/>
                </a:lnTo>
                <a:lnTo>
                  <a:pt x="16" y="28"/>
                </a:lnTo>
                <a:lnTo>
                  <a:pt x="16" y="30"/>
                </a:lnTo>
                <a:lnTo>
                  <a:pt x="12" y="32"/>
                </a:lnTo>
                <a:lnTo>
                  <a:pt x="21" y="38"/>
                </a:lnTo>
                <a:lnTo>
                  <a:pt x="23" y="42"/>
                </a:lnTo>
                <a:lnTo>
                  <a:pt x="21" y="43"/>
                </a:lnTo>
                <a:lnTo>
                  <a:pt x="21" y="47"/>
                </a:lnTo>
                <a:lnTo>
                  <a:pt x="25" y="51"/>
                </a:lnTo>
                <a:lnTo>
                  <a:pt x="31" y="51"/>
                </a:lnTo>
                <a:lnTo>
                  <a:pt x="33" y="59"/>
                </a:lnTo>
                <a:lnTo>
                  <a:pt x="33" y="61"/>
                </a:lnTo>
                <a:lnTo>
                  <a:pt x="35" y="59"/>
                </a:lnTo>
                <a:lnTo>
                  <a:pt x="41" y="53"/>
                </a:lnTo>
                <a:lnTo>
                  <a:pt x="43" y="53"/>
                </a:lnTo>
                <a:lnTo>
                  <a:pt x="47" y="51"/>
                </a:lnTo>
                <a:lnTo>
                  <a:pt x="51" y="57"/>
                </a:lnTo>
                <a:lnTo>
                  <a:pt x="51" y="59"/>
                </a:lnTo>
                <a:lnTo>
                  <a:pt x="49" y="61"/>
                </a:lnTo>
                <a:lnTo>
                  <a:pt x="49" y="63"/>
                </a:lnTo>
                <a:lnTo>
                  <a:pt x="49" y="67"/>
                </a:lnTo>
                <a:lnTo>
                  <a:pt x="51" y="69"/>
                </a:lnTo>
                <a:lnTo>
                  <a:pt x="53" y="71"/>
                </a:lnTo>
                <a:lnTo>
                  <a:pt x="59" y="77"/>
                </a:lnTo>
                <a:lnTo>
                  <a:pt x="59" y="67"/>
                </a:lnTo>
                <a:lnTo>
                  <a:pt x="67" y="63"/>
                </a:lnTo>
                <a:lnTo>
                  <a:pt x="67" y="59"/>
                </a:lnTo>
                <a:lnTo>
                  <a:pt x="65" y="59"/>
                </a:lnTo>
                <a:lnTo>
                  <a:pt x="69" y="49"/>
                </a:lnTo>
                <a:lnTo>
                  <a:pt x="69" y="43"/>
                </a:lnTo>
                <a:lnTo>
                  <a:pt x="69" y="40"/>
                </a:lnTo>
                <a:lnTo>
                  <a:pt x="71" y="38"/>
                </a:lnTo>
                <a:lnTo>
                  <a:pt x="75" y="34"/>
                </a:lnTo>
                <a:lnTo>
                  <a:pt x="85" y="32"/>
                </a:lnTo>
                <a:lnTo>
                  <a:pt x="83" y="28"/>
                </a:lnTo>
                <a:lnTo>
                  <a:pt x="79" y="28"/>
                </a:lnTo>
                <a:lnTo>
                  <a:pt x="71" y="24"/>
                </a:lnTo>
                <a:lnTo>
                  <a:pt x="67" y="20"/>
                </a:lnTo>
                <a:lnTo>
                  <a:pt x="65" y="10"/>
                </a:lnTo>
                <a:lnTo>
                  <a:pt x="65" y="10"/>
                </a:lnTo>
                <a:close/>
                <a:moveTo>
                  <a:pt x="0" y="53"/>
                </a:moveTo>
                <a:lnTo>
                  <a:pt x="0" y="53"/>
                </a:lnTo>
                <a:lnTo>
                  <a:pt x="0" y="57"/>
                </a:lnTo>
                <a:lnTo>
                  <a:pt x="4" y="59"/>
                </a:lnTo>
                <a:lnTo>
                  <a:pt x="6" y="63"/>
                </a:lnTo>
                <a:lnTo>
                  <a:pt x="12" y="67"/>
                </a:lnTo>
                <a:lnTo>
                  <a:pt x="14" y="69"/>
                </a:lnTo>
                <a:lnTo>
                  <a:pt x="16" y="71"/>
                </a:lnTo>
                <a:lnTo>
                  <a:pt x="23" y="69"/>
                </a:lnTo>
                <a:lnTo>
                  <a:pt x="23" y="67"/>
                </a:lnTo>
                <a:lnTo>
                  <a:pt x="18" y="61"/>
                </a:lnTo>
                <a:lnTo>
                  <a:pt x="14" y="53"/>
                </a:lnTo>
                <a:lnTo>
                  <a:pt x="12" y="53"/>
                </a:lnTo>
                <a:lnTo>
                  <a:pt x="6" y="53"/>
                </a:lnTo>
                <a:lnTo>
                  <a:pt x="0" y="53"/>
                </a:lnTo>
                <a:lnTo>
                  <a:pt x="0" y="53"/>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111" name="Freeform 291">
            <a:extLst>
              <a:ext uri="{FF2B5EF4-FFF2-40B4-BE49-F238E27FC236}">
                <a16:creationId xmlns:a16="http://schemas.microsoft.com/office/drawing/2014/main" id="{CD5CA568-AEA6-F549-A315-6AC29D1525F5}"/>
              </a:ext>
            </a:extLst>
          </p:cNvPr>
          <p:cNvSpPr>
            <a:spLocks/>
          </p:cNvSpPr>
          <p:nvPr/>
        </p:nvSpPr>
        <p:spPr bwMode="gray">
          <a:xfrm>
            <a:off x="7078339" y="3551755"/>
            <a:ext cx="130296" cy="118308"/>
          </a:xfrm>
          <a:custGeom>
            <a:avLst/>
            <a:gdLst/>
            <a:ahLst/>
            <a:cxnLst>
              <a:cxn ang="0">
                <a:pos x="61" y="10"/>
              </a:cxn>
              <a:cxn ang="0">
                <a:pos x="49" y="22"/>
              </a:cxn>
              <a:cxn ang="0">
                <a:pos x="45" y="14"/>
              </a:cxn>
              <a:cxn ang="0">
                <a:pos x="37" y="6"/>
              </a:cxn>
              <a:cxn ang="0">
                <a:pos x="27" y="2"/>
              </a:cxn>
              <a:cxn ang="0">
                <a:pos x="23" y="6"/>
              </a:cxn>
              <a:cxn ang="0">
                <a:pos x="27" y="14"/>
              </a:cxn>
              <a:cxn ang="0">
                <a:pos x="21" y="14"/>
              </a:cxn>
              <a:cxn ang="0">
                <a:pos x="17" y="6"/>
              </a:cxn>
              <a:cxn ang="0">
                <a:pos x="8" y="4"/>
              </a:cxn>
              <a:cxn ang="0">
                <a:pos x="2" y="12"/>
              </a:cxn>
              <a:cxn ang="0">
                <a:pos x="0" y="20"/>
              </a:cxn>
              <a:cxn ang="0">
                <a:pos x="4" y="22"/>
              </a:cxn>
              <a:cxn ang="0">
                <a:pos x="8" y="20"/>
              </a:cxn>
              <a:cxn ang="0">
                <a:pos x="12" y="24"/>
              </a:cxn>
              <a:cxn ang="0">
                <a:pos x="12" y="30"/>
              </a:cxn>
              <a:cxn ang="0">
                <a:pos x="17" y="38"/>
              </a:cxn>
              <a:cxn ang="0">
                <a:pos x="17" y="43"/>
              </a:cxn>
              <a:cxn ang="0">
                <a:pos x="21" y="51"/>
              </a:cxn>
              <a:cxn ang="0">
                <a:pos x="29" y="59"/>
              </a:cxn>
              <a:cxn ang="0">
                <a:pos x="31" y="59"/>
              </a:cxn>
              <a:cxn ang="0">
                <a:pos x="39" y="53"/>
              </a:cxn>
              <a:cxn ang="0">
                <a:pos x="47" y="57"/>
              </a:cxn>
              <a:cxn ang="0">
                <a:pos x="45" y="61"/>
              </a:cxn>
              <a:cxn ang="0">
                <a:pos x="45" y="67"/>
              </a:cxn>
              <a:cxn ang="0">
                <a:pos x="49" y="71"/>
              </a:cxn>
              <a:cxn ang="0">
                <a:pos x="55" y="67"/>
              </a:cxn>
              <a:cxn ang="0">
                <a:pos x="63" y="59"/>
              </a:cxn>
              <a:cxn ang="0">
                <a:pos x="65" y="49"/>
              </a:cxn>
              <a:cxn ang="0">
                <a:pos x="65" y="40"/>
              </a:cxn>
              <a:cxn ang="0">
                <a:pos x="71" y="34"/>
              </a:cxn>
              <a:cxn ang="0">
                <a:pos x="79" y="28"/>
              </a:cxn>
              <a:cxn ang="0">
                <a:pos x="67" y="24"/>
              </a:cxn>
              <a:cxn ang="0">
                <a:pos x="61" y="10"/>
              </a:cxn>
            </a:cxnLst>
            <a:rect l="0" t="0" r="r" b="b"/>
            <a:pathLst>
              <a:path w="81" h="77">
                <a:moveTo>
                  <a:pt x="61" y="10"/>
                </a:moveTo>
                <a:lnTo>
                  <a:pt x="61" y="10"/>
                </a:lnTo>
                <a:lnTo>
                  <a:pt x="57" y="16"/>
                </a:lnTo>
                <a:lnTo>
                  <a:pt x="49" y="22"/>
                </a:lnTo>
                <a:lnTo>
                  <a:pt x="47" y="20"/>
                </a:lnTo>
                <a:lnTo>
                  <a:pt x="45" y="14"/>
                </a:lnTo>
                <a:lnTo>
                  <a:pt x="43" y="10"/>
                </a:lnTo>
                <a:lnTo>
                  <a:pt x="37" y="6"/>
                </a:lnTo>
                <a:lnTo>
                  <a:pt x="29" y="0"/>
                </a:lnTo>
                <a:lnTo>
                  <a:pt x="27" y="2"/>
                </a:lnTo>
                <a:lnTo>
                  <a:pt x="23" y="4"/>
                </a:lnTo>
                <a:lnTo>
                  <a:pt x="23" y="6"/>
                </a:lnTo>
                <a:lnTo>
                  <a:pt x="29" y="10"/>
                </a:lnTo>
                <a:lnTo>
                  <a:pt x="27" y="14"/>
                </a:lnTo>
                <a:lnTo>
                  <a:pt x="23" y="14"/>
                </a:lnTo>
                <a:lnTo>
                  <a:pt x="21" y="14"/>
                </a:lnTo>
                <a:lnTo>
                  <a:pt x="19" y="10"/>
                </a:lnTo>
                <a:lnTo>
                  <a:pt x="17" y="6"/>
                </a:lnTo>
                <a:lnTo>
                  <a:pt x="12" y="4"/>
                </a:lnTo>
                <a:lnTo>
                  <a:pt x="8" y="4"/>
                </a:lnTo>
                <a:lnTo>
                  <a:pt x="4" y="6"/>
                </a:lnTo>
                <a:lnTo>
                  <a:pt x="2" y="12"/>
                </a:lnTo>
                <a:lnTo>
                  <a:pt x="0" y="14"/>
                </a:lnTo>
                <a:lnTo>
                  <a:pt x="0" y="20"/>
                </a:lnTo>
                <a:lnTo>
                  <a:pt x="2" y="22"/>
                </a:lnTo>
                <a:lnTo>
                  <a:pt x="4" y="22"/>
                </a:lnTo>
                <a:lnTo>
                  <a:pt x="4" y="20"/>
                </a:lnTo>
                <a:lnTo>
                  <a:pt x="8" y="20"/>
                </a:lnTo>
                <a:lnTo>
                  <a:pt x="8" y="22"/>
                </a:lnTo>
                <a:lnTo>
                  <a:pt x="12" y="24"/>
                </a:lnTo>
                <a:lnTo>
                  <a:pt x="12" y="28"/>
                </a:lnTo>
                <a:lnTo>
                  <a:pt x="12" y="30"/>
                </a:lnTo>
                <a:lnTo>
                  <a:pt x="8" y="32"/>
                </a:lnTo>
                <a:lnTo>
                  <a:pt x="17" y="38"/>
                </a:lnTo>
                <a:lnTo>
                  <a:pt x="19" y="42"/>
                </a:lnTo>
                <a:lnTo>
                  <a:pt x="17" y="43"/>
                </a:lnTo>
                <a:lnTo>
                  <a:pt x="17" y="47"/>
                </a:lnTo>
                <a:lnTo>
                  <a:pt x="21" y="51"/>
                </a:lnTo>
                <a:lnTo>
                  <a:pt x="27" y="51"/>
                </a:lnTo>
                <a:lnTo>
                  <a:pt x="29" y="59"/>
                </a:lnTo>
                <a:lnTo>
                  <a:pt x="29" y="61"/>
                </a:lnTo>
                <a:lnTo>
                  <a:pt x="31" y="59"/>
                </a:lnTo>
                <a:lnTo>
                  <a:pt x="37" y="53"/>
                </a:lnTo>
                <a:lnTo>
                  <a:pt x="39" y="53"/>
                </a:lnTo>
                <a:lnTo>
                  <a:pt x="43" y="51"/>
                </a:lnTo>
                <a:lnTo>
                  <a:pt x="47" y="57"/>
                </a:lnTo>
                <a:lnTo>
                  <a:pt x="47" y="59"/>
                </a:lnTo>
                <a:lnTo>
                  <a:pt x="45" y="61"/>
                </a:lnTo>
                <a:lnTo>
                  <a:pt x="45" y="63"/>
                </a:lnTo>
                <a:lnTo>
                  <a:pt x="45" y="67"/>
                </a:lnTo>
                <a:lnTo>
                  <a:pt x="47" y="69"/>
                </a:lnTo>
                <a:lnTo>
                  <a:pt x="49" y="71"/>
                </a:lnTo>
                <a:lnTo>
                  <a:pt x="55" y="77"/>
                </a:lnTo>
                <a:lnTo>
                  <a:pt x="55" y="67"/>
                </a:lnTo>
                <a:lnTo>
                  <a:pt x="63" y="63"/>
                </a:lnTo>
                <a:lnTo>
                  <a:pt x="63" y="59"/>
                </a:lnTo>
                <a:lnTo>
                  <a:pt x="61" y="59"/>
                </a:lnTo>
                <a:lnTo>
                  <a:pt x="65" y="49"/>
                </a:lnTo>
                <a:lnTo>
                  <a:pt x="65" y="43"/>
                </a:lnTo>
                <a:lnTo>
                  <a:pt x="65" y="40"/>
                </a:lnTo>
                <a:lnTo>
                  <a:pt x="67" y="38"/>
                </a:lnTo>
                <a:lnTo>
                  <a:pt x="71" y="34"/>
                </a:lnTo>
                <a:lnTo>
                  <a:pt x="81" y="32"/>
                </a:lnTo>
                <a:lnTo>
                  <a:pt x="79" y="28"/>
                </a:lnTo>
                <a:lnTo>
                  <a:pt x="75" y="28"/>
                </a:lnTo>
                <a:lnTo>
                  <a:pt x="67" y="24"/>
                </a:lnTo>
                <a:lnTo>
                  <a:pt x="63" y="20"/>
                </a:lnTo>
                <a:lnTo>
                  <a:pt x="61" y="10"/>
                </a:lnTo>
                <a:lnTo>
                  <a:pt x="61" y="10"/>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112" name="Freeform 292">
            <a:extLst>
              <a:ext uri="{FF2B5EF4-FFF2-40B4-BE49-F238E27FC236}">
                <a16:creationId xmlns:a16="http://schemas.microsoft.com/office/drawing/2014/main" id="{234C6948-51C6-F140-92D4-686D9AE8AF59}"/>
              </a:ext>
            </a:extLst>
          </p:cNvPr>
          <p:cNvSpPr>
            <a:spLocks/>
          </p:cNvSpPr>
          <p:nvPr/>
        </p:nvSpPr>
        <p:spPr bwMode="gray">
          <a:xfrm>
            <a:off x="7071905" y="3633189"/>
            <a:ext cx="36997" cy="27655"/>
          </a:xfrm>
          <a:custGeom>
            <a:avLst/>
            <a:gdLst/>
            <a:ahLst/>
            <a:cxnLst>
              <a:cxn ang="0">
                <a:pos x="0" y="0"/>
              </a:cxn>
              <a:cxn ang="0">
                <a:pos x="0" y="0"/>
              </a:cxn>
              <a:cxn ang="0">
                <a:pos x="0" y="4"/>
              </a:cxn>
              <a:cxn ang="0">
                <a:pos x="4" y="6"/>
              </a:cxn>
              <a:cxn ang="0">
                <a:pos x="6" y="10"/>
              </a:cxn>
              <a:cxn ang="0">
                <a:pos x="12" y="14"/>
              </a:cxn>
              <a:cxn ang="0">
                <a:pos x="14" y="16"/>
              </a:cxn>
              <a:cxn ang="0">
                <a:pos x="16" y="18"/>
              </a:cxn>
              <a:cxn ang="0">
                <a:pos x="23" y="16"/>
              </a:cxn>
              <a:cxn ang="0">
                <a:pos x="23" y="14"/>
              </a:cxn>
              <a:cxn ang="0">
                <a:pos x="18" y="8"/>
              </a:cxn>
              <a:cxn ang="0">
                <a:pos x="14" y="0"/>
              </a:cxn>
              <a:cxn ang="0">
                <a:pos x="12" y="0"/>
              </a:cxn>
              <a:cxn ang="0">
                <a:pos x="6" y="0"/>
              </a:cxn>
              <a:cxn ang="0">
                <a:pos x="0" y="0"/>
              </a:cxn>
            </a:cxnLst>
            <a:rect l="0" t="0" r="r" b="b"/>
            <a:pathLst>
              <a:path w="23" h="18">
                <a:moveTo>
                  <a:pt x="0" y="0"/>
                </a:moveTo>
                <a:lnTo>
                  <a:pt x="0" y="0"/>
                </a:lnTo>
                <a:lnTo>
                  <a:pt x="0" y="4"/>
                </a:lnTo>
                <a:lnTo>
                  <a:pt x="4" y="6"/>
                </a:lnTo>
                <a:lnTo>
                  <a:pt x="6" y="10"/>
                </a:lnTo>
                <a:lnTo>
                  <a:pt x="12" y="14"/>
                </a:lnTo>
                <a:lnTo>
                  <a:pt x="14" y="16"/>
                </a:lnTo>
                <a:lnTo>
                  <a:pt x="16" y="18"/>
                </a:lnTo>
                <a:lnTo>
                  <a:pt x="23" y="16"/>
                </a:lnTo>
                <a:lnTo>
                  <a:pt x="23" y="14"/>
                </a:lnTo>
                <a:lnTo>
                  <a:pt x="18" y="8"/>
                </a:lnTo>
                <a:lnTo>
                  <a:pt x="14" y="0"/>
                </a:lnTo>
                <a:lnTo>
                  <a:pt x="12" y="0"/>
                </a:lnTo>
                <a:lnTo>
                  <a:pt x="6" y="0"/>
                </a:lnTo>
                <a:lnTo>
                  <a:pt x="0" y="0"/>
                </a:lnTo>
                <a:close/>
              </a:path>
            </a:pathLst>
          </a:custGeom>
          <a:solidFill>
            <a:schemeClr val="tx1">
              <a:lumMod val="60000"/>
              <a:lumOff val="40000"/>
            </a:schemeClr>
          </a:solidFill>
          <a:ln w="9525">
            <a:noFill/>
            <a:round/>
            <a:headEnd/>
            <a:tailEnd/>
          </a:ln>
        </p:spPr>
        <p:txBody>
          <a:bodyPr/>
          <a:lstStyle/>
          <a:p>
            <a:pPr defTabSz="914054">
              <a:defRPr/>
            </a:pPr>
            <a:endParaRPr lang="en-GB" dirty="0">
              <a:solidFill>
                <a:prstClr val="black"/>
              </a:solidFill>
            </a:endParaRPr>
          </a:p>
        </p:txBody>
      </p:sp>
      <p:sp>
        <p:nvSpPr>
          <p:cNvPr id="113" name="Freeform 293">
            <a:extLst>
              <a:ext uri="{FF2B5EF4-FFF2-40B4-BE49-F238E27FC236}">
                <a16:creationId xmlns:a16="http://schemas.microsoft.com/office/drawing/2014/main" id="{FB921A0E-89DF-414F-A7CE-F932E96338E1}"/>
              </a:ext>
            </a:extLst>
          </p:cNvPr>
          <p:cNvSpPr>
            <a:spLocks/>
          </p:cNvSpPr>
          <p:nvPr/>
        </p:nvSpPr>
        <p:spPr bwMode="gray">
          <a:xfrm>
            <a:off x="7071905" y="3633189"/>
            <a:ext cx="36997" cy="27655"/>
          </a:xfrm>
          <a:custGeom>
            <a:avLst/>
            <a:gdLst/>
            <a:ahLst/>
            <a:cxnLst>
              <a:cxn ang="0">
                <a:pos x="0" y="0"/>
              </a:cxn>
              <a:cxn ang="0">
                <a:pos x="0" y="0"/>
              </a:cxn>
              <a:cxn ang="0">
                <a:pos x="0" y="4"/>
              </a:cxn>
              <a:cxn ang="0">
                <a:pos x="4" y="6"/>
              </a:cxn>
              <a:cxn ang="0">
                <a:pos x="6" y="10"/>
              </a:cxn>
              <a:cxn ang="0">
                <a:pos x="12" y="14"/>
              </a:cxn>
              <a:cxn ang="0">
                <a:pos x="14" y="16"/>
              </a:cxn>
              <a:cxn ang="0">
                <a:pos x="16" y="18"/>
              </a:cxn>
              <a:cxn ang="0">
                <a:pos x="23" y="16"/>
              </a:cxn>
              <a:cxn ang="0">
                <a:pos x="23" y="14"/>
              </a:cxn>
              <a:cxn ang="0">
                <a:pos x="18" y="8"/>
              </a:cxn>
              <a:cxn ang="0">
                <a:pos x="14" y="0"/>
              </a:cxn>
              <a:cxn ang="0">
                <a:pos x="12" y="0"/>
              </a:cxn>
              <a:cxn ang="0">
                <a:pos x="6" y="0"/>
              </a:cxn>
              <a:cxn ang="0">
                <a:pos x="0" y="0"/>
              </a:cxn>
            </a:cxnLst>
            <a:rect l="0" t="0" r="r" b="b"/>
            <a:pathLst>
              <a:path w="23" h="18">
                <a:moveTo>
                  <a:pt x="0" y="0"/>
                </a:moveTo>
                <a:lnTo>
                  <a:pt x="0" y="0"/>
                </a:lnTo>
                <a:lnTo>
                  <a:pt x="0" y="4"/>
                </a:lnTo>
                <a:lnTo>
                  <a:pt x="4" y="6"/>
                </a:lnTo>
                <a:lnTo>
                  <a:pt x="6" y="10"/>
                </a:lnTo>
                <a:lnTo>
                  <a:pt x="12" y="14"/>
                </a:lnTo>
                <a:lnTo>
                  <a:pt x="14" y="16"/>
                </a:lnTo>
                <a:lnTo>
                  <a:pt x="16" y="18"/>
                </a:lnTo>
                <a:lnTo>
                  <a:pt x="23" y="16"/>
                </a:lnTo>
                <a:lnTo>
                  <a:pt x="23" y="14"/>
                </a:lnTo>
                <a:lnTo>
                  <a:pt x="18" y="8"/>
                </a:lnTo>
                <a:lnTo>
                  <a:pt x="14" y="0"/>
                </a:lnTo>
                <a:lnTo>
                  <a:pt x="12" y="0"/>
                </a:lnTo>
                <a:lnTo>
                  <a:pt x="6" y="0"/>
                </a:lnTo>
                <a:lnTo>
                  <a:pt x="0" y="0"/>
                </a:lnTo>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114" name="Freeform 294">
            <a:extLst>
              <a:ext uri="{FF2B5EF4-FFF2-40B4-BE49-F238E27FC236}">
                <a16:creationId xmlns:a16="http://schemas.microsoft.com/office/drawing/2014/main" id="{A7AC8243-B35A-D149-A337-80B1238B7231}"/>
              </a:ext>
            </a:extLst>
          </p:cNvPr>
          <p:cNvSpPr>
            <a:spLocks/>
          </p:cNvSpPr>
          <p:nvPr/>
        </p:nvSpPr>
        <p:spPr bwMode="gray">
          <a:xfrm>
            <a:off x="6127666" y="3285949"/>
            <a:ext cx="189813" cy="96797"/>
          </a:xfrm>
          <a:custGeom>
            <a:avLst/>
            <a:gdLst/>
            <a:ahLst/>
            <a:cxnLst>
              <a:cxn ang="0">
                <a:pos x="0" y="45"/>
              </a:cxn>
              <a:cxn ang="0">
                <a:pos x="6" y="47"/>
              </a:cxn>
              <a:cxn ang="0">
                <a:pos x="10" y="57"/>
              </a:cxn>
              <a:cxn ang="0">
                <a:pos x="15" y="55"/>
              </a:cxn>
              <a:cxn ang="0">
                <a:pos x="23" y="57"/>
              </a:cxn>
              <a:cxn ang="0">
                <a:pos x="31" y="57"/>
              </a:cxn>
              <a:cxn ang="0">
                <a:pos x="35" y="63"/>
              </a:cxn>
              <a:cxn ang="0">
                <a:pos x="43" y="59"/>
              </a:cxn>
              <a:cxn ang="0">
                <a:pos x="59" y="59"/>
              </a:cxn>
              <a:cxn ang="0">
                <a:pos x="61" y="55"/>
              </a:cxn>
              <a:cxn ang="0">
                <a:pos x="77" y="57"/>
              </a:cxn>
              <a:cxn ang="0">
                <a:pos x="84" y="49"/>
              </a:cxn>
              <a:cxn ang="0">
                <a:pos x="94" y="49"/>
              </a:cxn>
              <a:cxn ang="0">
                <a:pos x="106" y="45"/>
              </a:cxn>
              <a:cxn ang="0">
                <a:pos x="108" y="39"/>
              </a:cxn>
              <a:cxn ang="0">
                <a:pos x="114" y="39"/>
              </a:cxn>
              <a:cxn ang="0">
                <a:pos x="116" y="29"/>
              </a:cxn>
              <a:cxn ang="0">
                <a:pos x="116" y="21"/>
              </a:cxn>
              <a:cxn ang="0">
                <a:pos x="116" y="16"/>
              </a:cxn>
              <a:cxn ang="0">
                <a:pos x="112" y="10"/>
              </a:cxn>
              <a:cxn ang="0">
                <a:pos x="104" y="8"/>
              </a:cxn>
              <a:cxn ang="0">
                <a:pos x="90" y="2"/>
              </a:cxn>
              <a:cxn ang="0">
                <a:pos x="84" y="0"/>
              </a:cxn>
              <a:cxn ang="0">
                <a:pos x="79" y="2"/>
              </a:cxn>
              <a:cxn ang="0">
                <a:pos x="71" y="12"/>
              </a:cxn>
              <a:cxn ang="0">
                <a:pos x="61" y="6"/>
              </a:cxn>
              <a:cxn ang="0">
                <a:pos x="57" y="10"/>
              </a:cxn>
              <a:cxn ang="0">
                <a:pos x="53" y="17"/>
              </a:cxn>
              <a:cxn ang="0">
                <a:pos x="43" y="21"/>
              </a:cxn>
              <a:cxn ang="0">
                <a:pos x="47" y="25"/>
              </a:cxn>
              <a:cxn ang="0">
                <a:pos x="49" y="29"/>
              </a:cxn>
              <a:cxn ang="0">
                <a:pos x="43" y="37"/>
              </a:cxn>
              <a:cxn ang="0">
                <a:pos x="39" y="31"/>
              </a:cxn>
              <a:cxn ang="0">
                <a:pos x="31" y="31"/>
              </a:cxn>
              <a:cxn ang="0">
                <a:pos x="25" y="29"/>
              </a:cxn>
              <a:cxn ang="0">
                <a:pos x="19" y="37"/>
              </a:cxn>
              <a:cxn ang="0">
                <a:pos x="10" y="37"/>
              </a:cxn>
              <a:cxn ang="0">
                <a:pos x="0" y="45"/>
              </a:cxn>
            </a:cxnLst>
            <a:rect l="0" t="0" r="r" b="b"/>
            <a:pathLst>
              <a:path w="118" h="63">
                <a:moveTo>
                  <a:pt x="0" y="45"/>
                </a:moveTo>
                <a:lnTo>
                  <a:pt x="0" y="45"/>
                </a:lnTo>
                <a:lnTo>
                  <a:pt x="6" y="45"/>
                </a:lnTo>
                <a:lnTo>
                  <a:pt x="6" y="47"/>
                </a:lnTo>
                <a:lnTo>
                  <a:pt x="6" y="55"/>
                </a:lnTo>
                <a:lnTo>
                  <a:pt x="10" y="57"/>
                </a:lnTo>
                <a:lnTo>
                  <a:pt x="15" y="57"/>
                </a:lnTo>
                <a:lnTo>
                  <a:pt x="15" y="55"/>
                </a:lnTo>
                <a:lnTo>
                  <a:pt x="21" y="55"/>
                </a:lnTo>
                <a:lnTo>
                  <a:pt x="23" y="57"/>
                </a:lnTo>
                <a:lnTo>
                  <a:pt x="29" y="57"/>
                </a:lnTo>
                <a:lnTo>
                  <a:pt x="31" y="57"/>
                </a:lnTo>
                <a:lnTo>
                  <a:pt x="33" y="59"/>
                </a:lnTo>
                <a:lnTo>
                  <a:pt x="35" y="63"/>
                </a:lnTo>
                <a:lnTo>
                  <a:pt x="39" y="63"/>
                </a:lnTo>
                <a:lnTo>
                  <a:pt x="43" y="59"/>
                </a:lnTo>
                <a:lnTo>
                  <a:pt x="53" y="59"/>
                </a:lnTo>
                <a:lnTo>
                  <a:pt x="59" y="59"/>
                </a:lnTo>
                <a:lnTo>
                  <a:pt x="61" y="57"/>
                </a:lnTo>
                <a:lnTo>
                  <a:pt x="61" y="55"/>
                </a:lnTo>
                <a:lnTo>
                  <a:pt x="69" y="55"/>
                </a:lnTo>
                <a:lnTo>
                  <a:pt x="77" y="57"/>
                </a:lnTo>
                <a:lnTo>
                  <a:pt x="79" y="53"/>
                </a:lnTo>
                <a:lnTo>
                  <a:pt x="84" y="49"/>
                </a:lnTo>
                <a:lnTo>
                  <a:pt x="88" y="47"/>
                </a:lnTo>
                <a:lnTo>
                  <a:pt x="94" y="49"/>
                </a:lnTo>
                <a:lnTo>
                  <a:pt x="98" y="49"/>
                </a:lnTo>
                <a:lnTo>
                  <a:pt x="106" y="45"/>
                </a:lnTo>
                <a:lnTo>
                  <a:pt x="106" y="41"/>
                </a:lnTo>
                <a:lnTo>
                  <a:pt x="108" y="39"/>
                </a:lnTo>
                <a:lnTo>
                  <a:pt x="112" y="39"/>
                </a:lnTo>
                <a:lnTo>
                  <a:pt x="114" y="39"/>
                </a:lnTo>
                <a:lnTo>
                  <a:pt x="114" y="35"/>
                </a:lnTo>
                <a:lnTo>
                  <a:pt x="116" y="29"/>
                </a:lnTo>
                <a:lnTo>
                  <a:pt x="114" y="25"/>
                </a:lnTo>
                <a:lnTo>
                  <a:pt x="116" y="21"/>
                </a:lnTo>
                <a:lnTo>
                  <a:pt x="118" y="21"/>
                </a:lnTo>
                <a:lnTo>
                  <a:pt x="116" y="16"/>
                </a:lnTo>
                <a:lnTo>
                  <a:pt x="112" y="12"/>
                </a:lnTo>
                <a:lnTo>
                  <a:pt x="112" y="10"/>
                </a:lnTo>
                <a:lnTo>
                  <a:pt x="116" y="6"/>
                </a:lnTo>
                <a:lnTo>
                  <a:pt x="104" y="8"/>
                </a:lnTo>
                <a:lnTo>
                  <a:pt x="96" y="6"/>
                </a:lnTo>
                <a:lnTo>
                  <a:pt x="90" y="2"/>
                </a:lnTo>
                <a:lnTo>
                  <a:pt x="88" y="0"/>
                </a:lnTo>
                <a:lnTo>
                  <a:pt x="84" y="0"/>
                </a:lnTo>
                <a:lnTo>
                  <a:pt x="80" y="0"/>
                </a:lnTo>
                <a:lnTo>
                  <a:pt x="79" y="2"/>
                </a:lnTo>
                <a:lnTo>
                  <a:pt x="75" y="10"/>
                </a:lnTo>
                <a:lnTo>
                  <a:pt x="71" y="12"/>
                </a:lnTo>
                <a:lnTo>
                  <a:pt x="67" y="10"/>
                </a:lnTo>
                <a:lnTo>
                  <a:pt x="61" y="6"/>
                </a:lnTo>
                <a:lnTo>
                  <a:pt x="59" y="8"/>
                </a:lnTo>
                <a:lnTo>
                  <a:pt x="57" y="10"/>
                </a:lnTo>
                <a:lnTo>
                  <a:pt x="53" y="16"/>
                </a:lnTo>
                <a:lnTo>
                  <a:pt x="53" y="17"/>
                </a:lnTo>
                <a:lnTo>
                  <a:pt x="49" y="19"/>
                </a:lnTo>
                <a:lnTo>
                  <a:pt x="43" y="21"/>
                </a:lnTo>
                <a:lnTo>
                  <a:pt x="43" y="25"/>
                </a:lnTo>
                <a:lnTo>
                  <a:pt x="47" y="25"/>
                </a:lnTo>
                <a:lnTo>
                  <a:pt x="47" y="27"/>
                </a:lnTo>
                <a:lnTo>
                  <a:pt x="49" y="29"/>
                </a:lnTo>
                <a:lnTo>
                  <a:pt x="49" y="37"/>
                </a:lnTo>
                <a:lnTo>
                  <a:pt x="43" y="37"/>
                </a:lnTo>
                <a:lnTo>
                  <a:pt x="41" y="31"/>
                </a:lnTo>
                <a:lnTo>
                  <a:pt x="39" y="31"/>
                </a:lnTo>
                <a:lnTo>
                  <a:pt x="35" y="31"/>
                </a:lnTo>
                <a:lnTo>
                  <a:pt x="31" y="31"/>
                </a:lnTo>
                <a:lnTo>
                  <a:pt x="29" y="29"/>
                </a:lnTo>
                <a:lnTo>
                  <a:pt x="25" y="29"/>
                </a:lnTo>
                <a:lnTo>
                  <a:pt x="23" y="35"/>
                </a:lnTo>
                <a:lnTo>
                  <a:pt x="19" y="37"/>
                </a:lnTo>
                <a:lnTo>
                  <a:pt x="14" y="37"/>
                </a:lnTo>
                <a:lnTo>
                  <a:pt x="10" y="37"/>
                </a:lnTo>
                <a:lnTo>
                  <a:pt x="6" y="41"/>
                </a:lnTo>
                <a:lnTo>
                  <a:pt x="0" y="45"/>
                </a:lnTo>
                <a:lnTo>
                  <a:pt x="0" y="45"/>
                </a:lnTo>
                <a:close/>
              </a:path>
            </a:pathLst>
          </a:custGeom>
          <a:solidFill>
            <a:schemeClr val="tx1"/>
          </a:solidFill>
          <a:ln w="2" cap="flat">
            <a:solidFill>
              <a:schemeClr val="tx1"/>
            </a:solidFill>
            <a:prstDash val="solid"/>
            <a:miter lim="800000"/>
            <a:headEnd/>
            <a:tailEnd/>
          </a:ln>
        </p:spPr>
        <p:txBody>
          <a:bodyPr/>
          <a:lstStyle/>
          <a:p>
            <a:pPr defTabSz="914054">
              <a:defRPr/>
            </a:pPr>
            <a:endParaRPr lang="en-GB" dirty="0">
              <a:solidFill>
                <a:prstClr val="black"/>
              </a:solidFill>
            </a:endParaRPr>
          </a:p>
        </p:txBody>
      </p:sp>
      <p:sp>
        <p:nvSpPr>
          <p:cNvPr id="115" name="Freeform 295">
            <a:extLst>
              <a:ext uri="{FF2B5EF4-FFF2-40B4-BE49-F238E27FC236}">
                <a16:creationId xmlns:a16="http://schemas.microsoft.com/office/drawing/2014/main" id="{249BB5D4-C1B9-ED4C-A2AD-5C50DEE2C60A}"/>
              </a:ext>
            </a:extLst>
          </p:cNvPr>
          <p:cNvSpPr>
            <a:spLocks/>
          </p:cNvSpPr>
          <p:nvPr/>
        </p:nvSpPr>
        <p:spPr bwMode="gray">
          <a:xfrm>
            <a:off x="7033299" y="3573265"/>
            <a:ext cx="94906" cy="84506"/>
          </a:xfrm>
          <a:custGeom>
            <a:avLst/>
            <a:gdLst/>
            <a:ahLst/>
            <a:cxnLst>
              <a:cxn ang="0">
                <a:pos x="6" y="0"/>
              </a:cxn>
              <a:cxn ang="0">
                <a:pos x="6" y="0"/>
              </a:cxn>
              <a:cxn ang="0">
                <a:pos x="6" y="6"/>
              </a:cxn>
              <a:cxn ang="0">
                <a:pos x="8" y="10"/>
              </a:cxn>
              <a:cxn ang="0">
                <a:pos x="6" y="14"/>
              </a:cxn>
              <a:cxn ang="0">
                <a:pos x="4" y="16"/>
              </a:cxn>
              <a:cxn ang="0">
                <a:pos x="0" y="20"/>
              </a:cxn>
              <a:cxn ang="0">
                <a:pos x="0" y="24"/>
              </a:cxn>
              <a:cxn ang="0">
                <a:pos x="4" y="26"/>
              </a:cxn>
              <a:cxn ang="0">
                <a:pos x="8" y="28"/>
              </a:cxn>
              <a:cxn ang="0">
                <a:pos x="18" y="29"/>
              </a:cxn>
              <a:cxn ang="0">
                <a:pos x="24" y="33"/>
              </a:cxn>
              <a:cxn ang="0">
                <a:pos x="26" y="37"/>
              </a:cxn>
              <a:cxn ang="0">
                <a:pos x="26" y="39"/>
              </a:cxn>
              <a:cxn ang="0">
                <a:pos x="32" y="39"/>
              </a:cxn>
              <a:cxn ang="0">
                <a:pos x="36" y="39"/>
              </a:cxn>
              <a:cxn ang="0">
                <a:pos x="38" y="39"/>
              </a:cxn>
              <a:cxn ang="0">
                <a:pos x="44" y="47"/>
              </a:cxn>
              <a:cxn ang="0">
                <a:pos x="49" y="53"/>
              </a:cxn>
              <a:cxn ang="0">
                <a:pos x="49" y="55"/>
              </a:cxn>
              <a:cxn ang="0">
                <a:pos x="53" y="53"/>
              </a:cxn>
              <a:cxn ang="0">
                <a:pos x="59" y="47"/>
              </a:cxn>
              <a:cxn ang="0">
                <a:pos x="59" y="45"/>
              </a:cxn>
              <a:cxn ang="0">
                <a:pos x="55" y="37"/>
              </a:cxn>
              <a:cxn ang="0">
                <a:pos x="51" y="37"/>
              </a:cxn>
              <a:cxn ang="0">
                <a:pos x="45" y="33"/>
              </a:cxn>
              <a:cxn ang="0">
                <a:pos x="45" y="29"/>
              </a:cxn>
              <a:cxn ang="0">
                <a:pos x="49" y="28"/>
              </a:cxn>
              <a:cxn ang="0">
                <a:pos x="45" y="24"/>
              </a:cxn>
              <a:cxn ang="0">
                <a:pos x="36" y="18"/>
              </a:cxn>
              <a:cxn ang="0">
                <a:pos x="42" y="16"/>
              </a:cxn>
              <a:cxn ang="0">
                <a:pos x="42" y="14"/>
              </a:cxn>
              <a:cxn ang="0">
                <a:pos x="42" y="10"/>
              </a:cxn>
              <a:cxn ang="0">
                <a:pos x="36" y="8"/>
              </a:cxn>
              <a:cxn ang="0">
                <a:pos x="36" y="6"/>
              </a:cxn>
              <a:cxn ang="0">
                <a:pos x="34" y="6"/>
              </a:cxn>
              <a:cxn ang="0">
                <a:pos x="34" y="8"/>
              </a:cxn>
              <a:cxn ang="0">
                <a:pos x="32" y="8"/>
              </a:cxn>
              <a:cxn ang="0">
                <a:pos x="28" y="6"/>
              </a:cxn>
              <a:cxn ang="0">
                <a:pos x="28" y="0"/>
              </a:cxn>
              <a:cxn ang="0">
                <a:pos x="18" y="0"/>
              </a:cxn>
              <a:cxn ang="0">
                <a:pos x="6" y="0"/>
              </a:cxn>
              <a:cxn ang="0">
                <a:pos x="6" y="0"/>
              </a:cxn>
            </a:cxnLst>
            <a:rect l="0" t="0" r="r" b="b"/>
            <a:pathLst>
              <a:path w="59" h="55">
                <a:moveTo>
                  <a:pt x="6" y="0"/>
                </a:moveTo>
                <a:lnTo>
                  <a:pt x="6" y="0"/>
                </a:lnTo>
                <a:lnTo>
                  <a:pt x="6" y="6"/>
                </a:lnTo>
                <a:lnTo>
                  <a:pt x="8" y="10"/>
                </a:lnTo>
                <a:lnTo>
                  <a:pt x="6" y="14"/>
                </a:lnTo>
                <a:lnTo>
                  <a:pt x="4" y="16"/>
                </a:lnTo>
                <a:lnTo>
                  <a:pt x="0" y="20"/>
                </a:lnTo>
                <a:lnTo>
                  <a:pt x="0" y="24"/>
                </a:lnTo>
                <a:lnTo>
                  <a:pt x="4" y="26"/>
                </a:lnTo>
                <a:lnTo>
                  <a:pt x="8" y="28"/>
                </a:lnTo>
                <a:lnTo>
                  <a:pt x="18" y="29"/>
                </a:lnTo>
                <a:lnTo>
                  <a:pt x="24" y="33"/>
                </a:lnTo>
                <a:lnTo>
                  <a:pt x="26" y="37"/>
                </a:lnTo>
                <a:lnTo>
                  <a:pt x="26" y="39"/>
                </a:lnTo>
                <a:lnTo>
                  <a:pt x="32" y="39"/>
                </a:lnTo>
                <a:lnTo>
                  <a:pt x="36" y="39"/>
                </a:lnTo>
                <a:lnTo>
                  <a:pt x="38" y="39"/>
                </a:lnTo>
                <a:lnTo>
                  <a:pt x="44" y="47"/>
                </a:lnTo>
                <a:lnTo>
                  <a:pt x="49" y="53"/>
                </a:lnTo>
                <a:lnTo>
                  <a:pt x="49" y="55"/>
                </a:lnTo>
                <a:lnTo>
                  <a:pt x="53" y="53"/>
                </a:lnTo>
                <a:lnTo>
                  <a:pt x="59" y="47"/>
                </a:lnTo>
                <a:lnTo>
                  <a:pt x="59" y="45"/>
                </a:lnTo>
                <a:lnTo>
                  <a:pt x="55" y="37"/>
                </a:lnTo>
                <a:lnTo>
                  <a:pt x="51" y="37"/>
                </a:lnTo>
                <a:lnTo>
                  <a:pt x="45" y="33"/>
                </a:lnTo>
                <a:lnTo>
                  <a:pt x="45" y="29"/>
                </a:lnTo>
                <a:lnTo>
                  <a:pt x="49" y="28"/>
                </a:lnTo>
                <a:lnTo>
                  <a:pt x="45" y="24"/>
                </a:lnTo>
                <a:lnTo>
                  <a:pt x="36" y="18"/>
                </a:lnTo>
                <a:lnTo>
                  <a:pt x="42" y="16"/>
                </a:lnTo>
                <a:lnTo>
                  <a:pt x="42" y="14"/>
                </a:lnTo>
                <a:lnTo>
                  <a:pt x="42" y="10"/>
                </a:lnTo>
                <a:lnTo>
                  <a:pt x="36" y="8"/>
                </a:lnTo>
                <a:lnTo>
                  <a:pt x="36" y="6"/>
                </a:lnTo>
                <a:lnTo>
                  <a:pt x="34" y="6"/>
                </a:lnTo>
                <a:lnTo>
                  <a:pt x="34" y="8"/>
                </a:lnTo>
                <a:lnTo>
                  <a:pt x="32" y="8"/>
                </a:lnTo>
                <a:lnTo>
                  <a:pt x="28" y="6"/>
                </a:lnTo>
                <a:lnTo>
                  <a:pt x="28" y="0"/>
                </a:lnTo>
                <a:lnTo>
                  <a:pt x="18" y="0"/>
                </a:lnTo>
                <a:lnTo>
                  <a:pt x="6" y="0"/>
                </a:lnTo>
                <a:lnTo>
                  <a:pt x="6" y="0"/>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116" name="Freeform 296">
            <a:extLst>
              <a:ext uri="{FF2B5EF4-FFF2-40B4-BE49-F238E27FC236}">
                <a16:creationId xmlns:a16="http://schemas.microsoft.com/office/drawing/2014/main" id="{C0713E02-6158-2745-9EAC-314C9DF9B397}"/>
              </a:ext>
            </a:extLst>
          </p:cNvPr>
          <p:cNvSpPr>
            <a:spLocks/>
          </p:cNvSpPr>
          <p:nvPr/>
        </p:nvSpPr>
        <p:spPr bwMode="gray">
          <a:xfrm>
            <a:off x="7033299" y="3573265"/>
            <a:ext cx="94906" cy="84506"/>
          </a:xfrm>
          <a:custGeom>
            <a:avLst/>
            <a:gdLst/>
            <a:ahLst/>
            <a:cxnLst>
              <a:cxn ang="0">
                <a:pos x="6" y="0"/>
              </a:cxn>
              <a:cxn ang="0">
                <a:pos x="6" y="0"/>
              </a:cxn>
              <a:cxn ang="0">
                <a:pos x="6" y="6"/>
              </a:cxn>
              <a:cxn ang="0">
                <a:pos x="8" y="10"/>
              </a:cxn>
              <a:cxn ang="0">
                <a:pos x="6" y="14"/>
              </a:cxn>
              <a:cxn ang="0">
                <a:pos x="4" y="16"/>
              </a:cxn>
              <a:cxn ang="0">
                <a:pos x="0" y="20"/>
              </a:cxn>
              <a:cxn ang="0">
                <a:pos x="0" y="24"/>
              </a:cxn>
              <a:cxn ang="0">
                <a:pos x="4" y="26"/>
              </a:cxn>
              <a:cxn ang="0">
                <a:pos x="8" y="28"/>
              </a:cxn>
              <a:cxn ang="0">
                <a:pos x="18" y="29"/>
              </a:cxn>
              <a:cxn ang="0">
                <a:pos x="24" y="33"/>
              </a:cxn>
              <a:cxn ang="0">
                <a:pos x="26" y="37"/>
              </a:cxn>
              <a:cxn ang="0">
                <a:pos x="26" y="39"/>
              </a:cxn>
              <a:cxn ang="0">
                <a:pos x="32" y="39"/>
              </a:cxn>
              <a:cxn ang="0">
                <a:pos x="36" y="39"/>
              </a:cxn>
              <a:cxn ang="0">
                <a:pos x="38" y="39"/>
              </a:cxn>
              <a:cxn ang="0">
                <a:pos x="44" y="47"/>
              </a:cxn>
              <a:cxn ang="0">
                <a:pos x="49" y="53"/>
              </a:cxn>
              <a:cxn ang="0">
                <a:pos x="49" y="55"/>
              </a:cxn>
              <a:cxn ang="0">
                <a:pos x="53" y="53"/>
              </a:cxn>
              <a:cxn ang="0">
                <a:pos x="59" y="47"/>
              </a:cxn>
              <a:cxn ang="0">
                <a:pos x="59" y="45"/>
              </a:cxn>
              <a:cxn ang="0">
                <a:pos x="55" y="37"/>
              </a:cxn>
              <a:cxn ang="0">
                <a:pos x="51" y="37"/>
              </a:cxn>
              <a:cxn ang="0">
                <a:pos x="45" y="33"/>
              </a:cxn>
              <a:cxn ang="0">
                <a:pos x="45" y="29"/>
              </a:cxn>
              <a:cxn ang="0">
                <a:pos x="49" y="28"/>
              </a:cxn>
              <a:cxn ang="0">
                <a:pos x="45" y="24"/>
              </a:cxn>
              <a:cxn ang="0">
                <a:pos x="36" y="18"/>
              </a:cxn>
              <a:cxn ang="0">
                <a:pos x="42" y="16"/>
              </a:cxn>
              <a:cxn ang="0">
                <a:pos x="42" y="14"/>
              </a:cxn>
              <a:cxn ang="0">
                <a:pos x="42" y="10"/>
              </a:cxn>
              <a:cxn ang="0">
                <a:pos x="36" y="8"/>
              </a:cxn>
              <a:cxn ang="0">
                <a:pos x="36" y="6"/>
              </a:cxn>
              <a:cxn ang="0">
                <a:pos x="34" y="6"/>
              </a:cxn>
              <a:cxn ang="0">
                <a:pos x="34" y="8"/>
              </a:cxn>
              <a:cxn ang="0">
                <a:pos x="32" y="8"/>
              </a:cxn>
              <a:cxn ang="0">
                <a:pos x="28" y="6"/>
              </a:cxn>
              <a:cxn ang="0">
                <a:pos x="28" y="0"/>
              </a:cxn>
              <a:cxn ang="0">
                <a:pos x="18" y="0"/>
              </a:cxn>
              <a:cxn ang="0">
                <a:pos x="6" y="0"/>
              </a:cxn>
              <a:cxn ang="0">
                <a:pos x="6" y="0"/>
              </a:cxn>
            </a:cxnLst>
            <a:rect l="0" t="0" r="r" b="b"/>
            <a:pathLst>
              <a:path w="59" h="55">
                <a:moveTo>
                  <a:pt x="6" y="0"/>
                </a:moveTo>
                <a:lnTo>
                  <a:pt x="6" y="0"/>
                </a:lnTo>
                <a:lnTo>
                  <a:pt x="6" y="6"/>
                </a:lnTo>
                <a:lnTo>
                  <a:pt x="8" y="10"/>
                </a:lnTo>
                <a:lnTo>
                  <a:pt x="6" y="14"/>
                </a:lnTo>
                <a:lnTo>
                  <a:pt x="4" y="16"/>
                </a:lnTo>
                <a:lnTo>
                  <a:pt x="0" y="20"/>
                </a:lnTo>
                <a:lnTo>
                  <a:pt x="0" y="24"/>
                </a:lnTo>
                <a:lnTo>
                  <a:pt x="4" y="26"/>
                </a:lnTo>
                <a:lnTo>
                  <a:pt x="8" y="28"/>
                </a:lnTo>
                <a:lnTo>
                  <a:pt x="18" y="29"/>
                </a:lnTo>
                <a:lnTo>
                  <a:pt x="24" y="33"/>
                </a:lnTo>
                <a:lnTo>
                  <a:pt x="26" y="37"/>
                </a:lnTo>
                <a:lnTo>
                  <a:pt x="26" y="39"/>
                </a:lnTo>
                <a:lnTo>
                  <a:pt x="32" y="39"/>
                </a:lnTo>
                <a:lnTo>
                  <a:pt x="36" y="39"/>
                </a:lnTo>
                <a:lnTo>
                  <a:pt x="38" y="39"/>
                </a:lnTo>
                <a:lnTo>
                  <a:pt x="44" y="47"/>
                </a:lnTo>
                <a:lnTo>
                  <a:pt x="49" y="53"/>
                </a:lnTo>
                <a:lnTo>
                  <a:pt x="49" y="55"/>
                </a:lnTo>
                <a:lnTo>
                  <a:pt x="53" y="53"/>
                </a:lnTo>
                <a:lnTo>
                  <a:pt x="59" y="47"/>
                </a:lnTo>
                <a:lnTo>
                  <a:pt x="59" y="45"/>
                </a:lnTo>
                <a:lnTo>
                  <a:pt x="55" y="37"/>
                </a:lnTo>
                <a:lnTo>
                  <a:pt x="51" y="37"/>
                </a:lnTo>
                <a:lnTo>
                  <a:pt x="45" y="33"/>
                </a:lnTo>
                <a:lnTo>
                  <a:pt x="45" y="29"/>
                </a:lnTo>
                <a:lnTo>
                  <a:pt x="49" y="28"/>
                </a:lnTo>
                <a:lnTo>
                  <a:pt x="45" y="24"/>
                </a:lnTo>
                <a:lnTo>
                  <a:pt x="36" y="18"/>
                </a:lnTo>
                <a:lnTo>
                  <a:pt x="42" y="16"/>
                </a:lnTo>
                <a:lnTo>
                  <a:pt x="42" y="14"/>
                </a:lnTo>
                <a:lnTo>
                  <a:pt x="42" y="10"/>
                </a:lnTo>
                <a:lnTo>
                  <a:pt x="36" y="8"/>
                </a:lnTo>
                <a:lnTo>
                  <a:pt x="36" y="6"/>
                </a:lnTo>
                <a:lnTo>
                  <a:pt x="34" y="6"/>
                </a:lnTo>
                <a:lnTo>
                  <a:pt x="34" y="8"/>
                </a:lnTo>
                <a:lnTo>
                  <a:pt x="32" y="8"/>
                </a:lnTo>
                <a:lnTo>
                  <a:pt x="28" y="6"/>
                </a:lnTo>
                <a:lnTo>
                  <a:pt x="28" y="0"/>
                </a:lnTo>
                <a:lnTo>
                  <a:pt x="18" y="0"/>
                </a:lnTo>
                <a:lnTo>
                  <a:pt x="6" y="0"/>
                </a:lnTo>
                <a:lnTo>
                  <a:pt x="6" y="0"/>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117" name="Freeform 297">
            <a:extLst>
              <a:ext uri="{FF2B5EF4-FFF2-40B4-BE49-F238E27FC236}">
                <a16:creationId xmlns:a16="http://schemas.microsoft.com/office/drawing/2014/main" id="{D6659797-9DC0-224D-835C-FEDC99102BFB}"/>
              </a:ext>
            </a:extLst>
          </p:cNvPr>
          <p:cNvSpPr>
            <a:spLocks/>
          </p:cNvSpPr>
          <p:nvPr/>
        </p:nvSpPr>
        <p:spPr bwMode="gray">
          <a:xfrm>
            <a:off x="5899248" y="3533317"/>
            <a:ext cx="9651" cy="6145"/>
          </a:xfrm>
          <a:custGeom>
            <a:avLst/>
            <a:gdLst/>
            <a:ahLst/>
            <a:cxnLst>
              <a:cxn ang="0">
                <a:pos x="6" y="2"/>
              </a:cxn>
              <a:cxn ang="0">
                <a:pos x="2" y="4"/>
              </a:cxn>
              <a:cxn ang="0">
                <a:pos x="0" y="0"/>
              </a:cxn>
              <a:cxn ang="0">
                <a:pos x="2" y="0"/>
              </a:cxn>
              <a:cxn ang="0">
                <a:pos x="4" y="0"/>
              </a:cxn>
              <a:cxn ang="0">
                <a:pos x="6" y="2"/>
              </a:cxn>
              <a:cxn ang="0">
                <a:pos x="6" y="2"/>
              </a:cxn>
            </a:cxnLst>
            <a:rect l="0" t="0" r="r" b="b"/>
            <a:pathLst>
              <a:path w="6" h="4">
                <a:moveTo>
                  <a:pt x="6" y="2"/>
                </a:moveTo>
                <a:lnTo>
                  <a:pt x="2" y="4"/>
                </a:lnTo>
                <a:lnTo>
                  <a:pt x="0" y="0"/>
                </a:lnTo>
                <a:lnTo>
                  <a:pt x="2" y="0"/>
                </a:lnTo>
                <a:lnTo>
                  <a:pt x="4" y="0"/>
                </a:lnTo>
                <a:lnTo>
                  <a:pt x="6" y="2"/>
                </a:lnTo>
                <a:lnTo>
                  <a:pt x="6" y="2"/>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118" name="Freeform 298">
            <a:extLst>
              <a:ext uri="{FF2B5EF4-FFF2-40B4-BE49-F238E27FC236}">
                <a16:creationId xmlns:a16="http://schemas.microsoft.com/office/drawing/2014/main" id="{7D646605-0135-1C4A-A6C7-9B26B5B3B426}"/>
              </a:ext>
            </a:extLst>
          </p:cNvPr>
          <p:cNvSpPr>
            <a:spLocks/>
          </p:cNvSpPr>
          <p:nvPr/>
        </p:nvSpPr>
        <p:spPr bwMode="gray">
          <a:xfrm>
            <a:off x="5899248" y="3533317"/>
            <a:ext cx="9651" cy="6145"/>
          </a:xfrm>
          <a:custGeom>
            <a:avLst/>
            <a:gdLst/>
            <a:ahLst/>
            <a:cxnLst>
              <a:cxn ang="0">
                <a:pos x="6" y="2"/>
              </a:cxn>
              <a:cxn ang="0">
                <a:pos x="2" y="4"/>
              </a:cxn>
              <a:cxn ang="0">
                <a:pos x="0" y="0"/>
              </a:cxn>
              <a:cxn ang="0">
                <a:pos x="2" y="0"/>
              </a:cxn>
              <a:cxn ang="0">
                <a:pos x="4" y="0"/>
              </a:cxn>
              <a:cxn ang="0">
                <a:pos x="6" y="2"/>
              </a:cxn>
              <a:cxn ang="0">
                <a:pos x="6" y="2"/>
              </a:cxn>
            </a:cxnLst>
            <a:rect l="0" t="0" r="r" b="b"/>
            <a:pathLst>
              <a:path w="6" h="4">
                <a:moveTo>
                  <a:pt x="6" y="2"/>
                </a:moveTo>
                <a:lnTo>
                  <a:pt x="2" y="4"/>
                </a:lnTo>
                <a:lnTo>
                  <a:pt x="0" y="0"/>
                </a:lnTo>
                <a:lnTo>
                  <a:pt x="2" y="0"/>
                </a:lnTo>
                <a:lnTo>
                  <a:pt x="4" y="0"/>
                </a:lnTo>
                <a:lnTo>
                  <a:pt x="6" y="2"/>
                </a:lnTo>
                <a:lnTo>
                  <a:pt x="6" y="2"/>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119" name="Freeform 299">
            <a:extLst>
              <a:ext uri="{FF2B5EF4-FFF2-40B4-BE49-F238E27FC236}">
                <a16:creationId xmlns:a16="http://schemas.microsoft.com/office/drawing/2014/main" id="{13671552-6C48-1F45-AE67-A7B98A1F14CE}"/>
              </a:ext>
            </a:extLst>
          </p:cNvPr>
          <p:cNvSpPr>
            <a:spLocks/>
          </p:cNvSpPr>
          <p:nvPr/>
        </p:nvSpPr>
        <p:spPr bwMode="gray">
          <a:xfrm>
            <a:off x="6373780" y="3533317"/>
            <a:ext cx="51474" cy="96797"/>
          </a:xfrm>
          <a:custGeom>
            <a:avLst/>
            <a:gdLst/>
            <a:ahLst/>
            <a:cxnLst>
              <a:cxn ang="0">
                <a:pos x="0" y="12"/>
              </a:cxn>
              <a:cxn ang="0">
                <a:pos x="0" y="12"/>
              </a:cxn>
              <a:cxn ang="0">
                <a:pos x="2" y="14"/>
              </a:cxn>
              <a:cxn ang="0">
                <a:pos x="8" y="14"/>
              </a:cxn>
              <a:cxn ang="0">
                <a:pos x="4" y="24"/>
              </a:cxn>
              <a:cxn ang="0">
                <a:pos x="8" y="26"/>
              </a:cxn>
              <a:cxn ang="0">
                <a:pos x="8" y="28"/>
              </a:cxn>
              <a:cxn ang="0">
                <a:pos x="4" y="36"/>
              </a:cxn>
              <a:cxn ang="0">
                <a:pos x="4" y="46"/>
              </a:cxn>
              <a:cxn ang="0">
                <a:pos x="4" y="52"/>
              </a:cxn>
              <a:cxn ang="0">
                <a:pos x="10" y="54"/>
              </a:cxn>
              <a:cxn ang="0">
                <a:pos x="18" y="57"/>
              </a:cxn>
              <a:cxn ang="0">
                <a:pos x="18" y="63"/>
              </a:cxn>
              <a:cxn ang="0">
                <a:pos x="22" y="63"/>
              </a:cxn>
              <a:cxn ang="0">
                <a:pos x="26" y="63"/>
              </a:cxn>
              <a:cxn ang="0">
                <a:pos x="26" y="61"/>
              </a:cxn>
              <a:cxn ang="0">
                <a:pos x="30" y="57"/>
              </a:cxn>
              <a:cxn ang="0">
                <a:pos x="32" y="52"/>
              </a:cxn>
              <a:cxn ang="0">
                <a:pos x="32" y="44"/>
              </a:cxn>
              <a:cxn ang="0">
                <a:pos x="30" y="42"/>
              </a:cxn>
              <a:cxn ang="0">
                <a:pos x="28" y="36"/>
              </a:cxn>
              <a:cxn ang="0">
                <a:pos x="26" y="32"/>
              </a:cxn>
              <a:cxn ang="0">
                <a:pos x="28" y="28"/>
              </a:cxn>
              <a:cxn ang="0">
                <a:pos x="28" y="22"/>
              </a:cxn>
              <a:cxn ang="0">
                <a:pos x="28" y="18"/>
              </a:cxn>
              <a:cxn ang="0">
                <a:pos x="26" y="10"/>
              </a:cxn>
              <a:cxn ang="0">
                <a:pos x="18" y="2"/>
              </a:cxn>
              <a:cxn ang="0">
                <a:pos x="14" y="6"/>
              </a:cxn>
              <a:cxn ang="0">
                <a:pos x="12" y="0"/>
              </a:cxn>
              <a:cxn ang="0">
                <a:pos x="2" y="4"/>
              </a:cxn>
              <a:cxn ang="0">
                <a:pos x="0" y="12"/>
              </a:cxn>
              <a:cxn ang="0">
                <a:pos x="0" y="12"/>
              </a:cxn>
            </a:cxnLst>
            <a:rect l="0" t="0" r="r" b="b"/>
            <a:pathLst>
              <a:path w="32" h="63">
                <a:moveTo>
                  <a:pt x="0" y="12"/>
                </a:moveTo>
                <a:lnTo>
                  <a:pt x="0" y="12"/>
                </a:lnTo>
                <a:lnTo>
                  <a:pt x="2" y="14"/>
                </a:lnTo>
                <a:lnTo>
                  <a:pt x="8" y="14"/>
                </a:lnTo>
                <a:lnTo>
                  <a:pt x="4" y="24"/>
                </a:lnTo>
                <a:lnTo>
                  <a:pt x="8" y="26"/>
                </a:lnTo>
                <a:lnTo>
                  <a:pt x="8" y="28"/>
                </a:lnTo>
                <a:lnTo>
                  <a:pt x="4" y="36"/>
                </a:lnTo>
                <a:lnTo>
                  <a:pt x="4" y="46"/>
                </a:lnTo>
                <a:lnTo>
                  <a:pt x="4" y="52"/>
                </a:lnTo>
                <a:lnTo>
                  <a:pt x="10" y="54"/>
                </a:lnTo>
                <a:lnTo>
                  <a:pt x="18" y="57"/>
                </a:lnTo>
                <a:lnTo>
                  <a:pt x="18" y="63"/>
                </a:lnTo>
                <a:lnTo>
                  <a:pt x="22" y="63"/>
                </a:lnTo>
                <a:lnTo>
                  <a:pt x="26" y="63"/>
                </a:lnTo>
                <a:lnTo>
                  <a:pt x="26" y="61"/>
                </a:lnTo>
                <a:lnTo>
                  <a:pt x="30" y="57"/>
                </a:lnTo>
                <a:lnTo>
                  <a:pt x="32" y="52"/>
                </a:lnTo>
                <a:lnTo>
                  <a:pt x="32" y="44"/>
                </a:lnTo>
                <a:lnTo>
                  <a:pt x="30" y="42"/>
                </a:lnTo>
                <a:lnTo>
                  <a:pt x="28" y="36"/>
                </a:lnTo>
                <a:lnTo>
                  <a:pt x="26" y="32"/>
                </a:lnTo>
                <a:lnTo>
                  <a:pt x="28" y="28"/>
                </a:lnTo>
                <a:lnTo>
                  <a:pt x="28" y="22"/>
                </a:lnTo>
                <a:lnTo>
                  <a:pt x="28" y="18"/>
                </a:lnTo>
                <a:lnTo>
                  <a:pt x="26" y="10"/>
                </a:lnTo>
                <a:lnTo>
                  <a:pt x="18" y="2"/>
                </a:lnTo>
                <a:lnTo>
                  <a:pt x="14" y="6"/>
                </a:lnTo>
                <a:lnTo>
                  <a:pt x="12" y="0"/>
                </a:lnTo>
                <a:lnTo>
                  <a:pt x="2" y="4"/>
                </a:lnTo>
                <a:lnTo>
                  <a:pt x="0" y="12"/>
                </a:lnTo>
                <a:lnTo>
                  <a:pt x="0" y="12"/>
                </a:lnTo>
                <a:close/>
              </a:path>
            </a:pathLst>
          </a:custGeom>
          <a:solidFill>
            <a:schemeClr val="bg1">
              <a:lumMod val="85000"/>
            </a:schemeClr>
          </a:solidFill>
          <a:ln w="2" cap="flat">
            <a:solidFill>
              <a:schemeClr val="bg1">
                <a:lumMod val="85000"/>
              </a:schemeClr>
            </a:solidFill>
            <a:prstDash val="solid"/>
            <a:miter lim="800000"/>
            <a:headEnd/>
            <a:tailEnd/>
          </a:ln>
        </p:spPr>
        <p:txBody>
          <a:bodyPr/>
          <a:lstStyle/>
          <a:p>
            <a:pPr defTabSz="914054">
              <a:defRPr/>
            </a:pPr>
            <a:endParaRPr lang="en-GB" dirty="0">
              <a:solidFill>
                <a:prstClr val="black"/>
              </a:solidFill>
            </a:endParaRPr>
          </a:p>
        </p:txBody>
      </p:sp>
      <p:sp>
        <p:nvSpPr>
          <p:cNvPr id="120" name="Freeform 301">
            <a:extLst>
              <a:ext uri="{FF2B5EF4-FFF2-40B4-BE49-F238E27FC236}">
                <a16:creationId xmlns:a16="http://schemas.microsoft.com/office/drawing/2014/main" id="{8EC32399-1FB0-2F4E-A55C-953B0C6ABEB4}"/>
              </a:ext>
            </a:extLst>
          </p:cNvPr>
          <p:cNvSpPr>
            <a:spLocks/>
          </p:cNvSpPr>
          <p:nvPr/>
        </p:nvSpPr>
        <p:spPr bwMode="gray">
          <a:xfrm>
            <a:off x="1332480" y="2328734"/>
            <a:ext cx="1042362" cy="729819"/>
          </a:xfrm>
          <a:custGeom>
            <a:avLst/>
            <a:gdLst/>
            <a:ahLst/>
            <a:cxnLst>
              <a:cxn ang="0">
                <a:pos x="630" y="412"/>
              </a:cxn>
              <a:cxn ang="0">
                <a:pos x="595" y="382"/>
              </a:cxn>
              <a:cxn ang="0">
                <a:pos x="546" y="329"/>
              </a:cxn>
              <a:cxn ang="0">
                <a:pos x="524" y="343"/>
              </a:cxn>
              <a:cxn ang="0">
                <a:pos x="481" y="304"/>
              </a:cxn>
              <a:cxn ang="0">
                <a:pos x="428" y="32"/>
              </a:cxn>
              <a:cxn ang="0">
                <a:pos x="396" y="36"/>
              </a:cxn>
              <a:cxn ang="0">
                <a:pos x="329" y="26"/>
              </a:cxn>
              <a:cxn ang="0">
                <a:pos x="274" y="20"/>
              </a:cxn>
              <a:cxn ang="0">
                <a:pos x="229" y="14"/>
              </a:cxn>
              <a:cxn ang="0">
                <a:pos x="185" y="0"/>
              </a:cxn>
              <a:cxn ang="0">
                <a:pos x="136" y="20"/>
              </a:cxn>
              <a:cxn ang="0">
                <a:pos x="99" y="34"/>
              </a:cxn>
              <a:cxn ang="0">
                <a:pos x="55" y="79"/>
              </a:cxn>
              <a:cxn ang="0">
                <a:pos x="33" y="101"/>
              </a:cxn>
              <a:cxn ang="0">
                <a:pos x="71" y="130"/>
              </a:cxn>
              <a:cxn ang="0">
                <a:pos x="102" y="132"/>
              </a:cxn>
              <a:cxn ang="0">
                <a:pos x="120" y="150"/>
              </a:cxn>
              <a:cxn ang="0">
                <a:pos x="102" y="160"/>
              </a:cxn>
              <a:cxn ang="0">
                <a:pos x="65" y="142"/>
              </a:cxn>
              <a:cxn ang="0">
                <a:pos x="0" y="170"/>
              </a:cxn>
              <a:cxn ang="0">
                <a:pos x="26" y="199"/>
              </a:cxn>
              <a:cxn ang="0">
                <a:pos x="89" y="207"/>
              </a:cxn>
              <a:cxn ang="0">
                <a:pos x="102" y="237"/>
              </a:cxn>
              <a:cxn ang="0">
                <a:pos x="55" y="241"/>
              </a:cxn>
              <a:cxn ang="0">
                <a:pos x="37" y="270"/>
              </a:cxn>
              <a:cxn ang="0">
                <a:pos x="45" y="298"/>
              </a:cxn>
              <a:cxn ang="0">
                <a:pos x="59" y="319"/>
              </a:cxn>
              <a:cxn ang="0">
                <a:pos x="89" y="317"/>
              </a:cxn>
              <a:cxn ang="0">
                <a:pos x="99" y="345"/>
              </a:cxn>
              <a:cxn ang="0">
                <a:pos x="116" y="355"/>
              </a:cxn>
              <a:cxn ang="0">
                <a:pos x="156" y="365"/>
              </a:cxn>
              <a:cxn ang="0">
                <a:pos x="185" y="359"/>
              </a:cxn>
              <a:cxn ang="0">
                <a:pos x="165" y="402"/>
              </a:cxn>
              <a:cxn ang="0">
                <a:pos x="128" y="432"/>
              </a:cxn>
              <a:cxn ang="0">
                <a:pos x="87" y="461"/>
              </a:cxn>
              <a:cxn ang="0">
                <a:pos x="106" y="445"/>
              </a:cxn>
              <a:cxn ang="0">
                <a:pos x="140" y="443"/>
              </a:cxn>
              <a:cxn ang="0">
                <a:pos x="156" y="426"/>
              </a:cxn>
              <a:cxn ang="0">
                <a:pos x="193" y="396"/>
              </a:cxn>
              <a:cxn ang="0">
                <a:pos x="229" y="365"/>
              </a:cxn>
              <a:cxn ang="0">
                <a:pos x="232" y="329"/>
              </a:cxn>
              <a:cxn ang="0">
                <a:pos x="266" y="304"/>
              </a:cxn>
              <a:cxn ang="0">
                <a:pos x="307" y="284"/>
              </a:cxn>
              <a:cxn ang="0">
                <a:pos x="276" y="304"/>
              </a:cxn>
              <a:cxn ang="0">
                <a:pos x="268" y="347"/>
              </a:cxn>
              <a:cxn ang="0">
                <a:pos x="301" y="335"/>
              </a:cxn>
              <a:cxn ang="0">
                <a:pos x="319" y="323"/>
              </a:cxn>
              <a:cxn ang="0">
                <a:pos x="329" y="294"/>
              </a:cxn>
              <a:cxn ang="0">
                <a:pos x="359" y="304"/>
              </a:cxn>
              <a:cxn ang="0">
                <a:pos x="394" y="319"/>
              </a:cxn>
              <a:cxn ang="0">
                <a:pos x="445" y="333"/>
              </a:cxn>
              <a:cxn ang="0">
                <a:pos x="491" y="349"/>
              </a:cxn>
              <a:cxn ang="0">
                <a:pos x="526" y="376"/>
              </a:cxn>
              <a:cxn ang="0">
                <a:pos x="558" y="402"/>
              </a:cxn>
              <a:cxn ang="0">
                <a:pos x="548" y="373"/>
              </a:cxn>
              <a:cxn ang="0">
                <a:pos x="571" y="382"/>
              </a:cxn>
              <a:cxn ang="0">
                <a:pos x="591" y="418"/>
              </a:cxn>
              <a:cxn ang="0">
                <a:pos x="605" y="447"/>
              </a:cxn>
              <a:cxn ang="0">
                <a:pos x="623" y="447"/>
              </a:cxn>
              <a:cxn ang="0">
                <a:pos x="628" y="467"/>
              </a:cxn>
              <a:cxn ang="0">
                <a:pos x="646" y="455"/>
              </a:cxn>
            </a:cxnLst>
            <a:rect l="0" t="0" r="r" b="b"/>
            <a:pathLst>
              <a:path w="648" h="475">
                <a:moveTo>
                  <a:pt x="646" y="443"/>
                </a:moveTo>
                <a:lnTo>
                  <a:pt x="646" y="443"/>
                </a:lnTo>
                <a:lnTo>
                  <a:pt x="646" y="442"/>
                </a:lnTo>
                <a:lnTo>
                  <a:pt x="642" y="438"/>
                </a:lnTo>
                <a:lnTo>
                  <a:pt x="642" y="434"/>
                </a:lnTo>
                <a:lnTo>
                  <a:pt x="640" y="432"/>
                </a:lnTo>
                <a:lnTo>
                  <a:pt x="638" y="432"/>
                </a:lnTo>
                <a:lnTo>
                  <a:pt x="636" y="426"/>
                </a:lnTo>
                <a:lnTo>
                  <a:pt x="632" y="418"/>
                </a:lnTo>
                <a:lnTo>
                  <a:pt x="630" y="412"/>
                </a:lnTo>
                <a:lnTo>
                  <a:pt x="628" y="412"/>
                </a:lnTo>
                <a:lnTo>
                  <a:pt x="623" y="414"/>
                </a:lnTo>
                <a:lnTo>
                  <a:pt x="619" y="412"/>
                </a:lnTo>
                <a:lnTo>
                  <a:pt x="617" y="408"/>
                </a:lnTo>
                <a:lnTo>
                  <a:pt x="613" y="406"/>
                </a:lnTo>
                <a:lnTo>
                  <a:pt x="611" y="402"/>
                </a:lnTo>
                <a:lnTo>
                  <a:pt x="609" y="398"/>
                </a:lnTo>
                <a:lnTo>
                  <a:pt x="603" y="396"/>
                </a:lnTo>
                <a:lnTo>
                  <a:pt x="601" y="392"/>
                </a:lnTo>
                <a:lnTo>
                  <a:pt x="595" y="382"/>
                </a:lnTo>
                <a:lnTo>
                  <a:pt x="575" y="359"/>
                </a:lnTo>
                <a:lnTo>
                  <a:pt x="571" y="353"/>
                </a:lnTo>
                <a:lnTo>
                  <a:pt x="565" y="347"/>
                </a:lnTo>
                <a:lnTo>
                  <a:pt x="561" y="347"/>
                </a:lnTo>
                <a:lnTo>
                  <a:pt x="558" y="345"/>
                </a:lnTo>
                <a:lnTo>
                  <a:pt x="556" y="343"/>
                </a:lnTo>
                <a:lnTo>
                  <a:pt x="556" y="337"/>
                </a:lnTo>
                <a:lnTo>
                  <a:pt x="554" y="335"/>
                </a:lnTo>
                <a:lnTo>
                  <a:pt x="550" y="333"/>
                </a:lnTo>
                <a:lnTo>
                  <a:pt x="546" y="329"/>
                </a:lnTo>
                <a:lnTo>
                  <a:pt x="544" y="327"/>
                </a:lnTo>
                <a:lnTo>
                  <a:pt x="540" y="325"/>
                </a:lnTo>
                <a:lnTo>
                  <a:pt x="536" y="325"/>
                </a:lnTo>
                <a:lnTo>
                  <a:pt x="528" y="327"/>
                </a:lnTo>
                <a:lnTo>
                  <a:pt x="526" y="327"/>
                </a:lnTo>
                <a:lnTo>
                  <a:pt x="528" y="329"/>
                </a:lnTo>
                <a:lnTo>
                  <a:pt x="528" y="335"/>
                </a:lnTo>
                <a:lnTo>
                  <a:pt x="528" y="337"/>
                </a:lnTo>
                <a:lnTo>
                  <a:pt x="526" y="339"/>
                </a:lnTo>
                <a:lnTo>
                  <a:pt x="524" y="343"/>
                </a:lnTo>
                <a:lnTo>
                  <a:pt x="512" y="345"/>
                </a:lnTo>
                <a:lnTo>
                  <a:pt x="508" y="349"/>
                </a:lnTo>
                <a:lnTo>
                  <a:pt x="508" y="347"/>
                </a:lnTo>
                <a:lnTo>
                  <a:pt x="508" y="343"/>
                </a:lnTo>
                <a:lnTo>
                  <a:pt x="502" y="337"/>
                </a:lnTo>
                <a:lnTo>
                  <a:pt x="498" y="333"/>
                </a:lnTo>
                <a:lnTo>
                  <a:pt x="491" y="327"/>
                </a:lnTo>
                <a:lnTo>
                  <a:pt x="489" y="325"/>
                </a:lnTo>
                <a:lnTo>
                  <a:pt x="483" y="313"/>
                </a:lnTo>
                <a:lnTo>
                  <a:pt x="481" y="304"/>
                </a:lnTo>
                <a:lnTo>
                  <a:pt x="473" y="308"/>
                </a:lnTo>
                <a:lnTo>
                  <a:pt x="469" y="308"/>
                </a:lnTo>
                <a:lnTo>
                  <a:pt x="463" y="304"/>
                </a:lnTo>
                <a:lnTo>
                  <a:pt x="461" y="304"/>
                </a:lnTo>
                <a:lnTo>
                  <a:pt x="455" y="306"/>
                </a:lnTo>
                <a:lnTo>
                  <a:pt x="447" y="308"/>
                </a:lnTo>
                <a:lnTo>
                  <a:pt x="443" y="42"/>
                </a:lnTo>
                <a:lnTo>
                  <a:pt x="441" y="40"/>
                </a:lnTo>
                <a:lnTo>
                  <a:pt x="431" y="34"/>
                </a:lnTo>
                <a:lnTo>
                  <a:pt x="428" y="32"/>
                </a:lnTo>
                <a:lnTo>
                  <a:pt x="424" y="34"/>
                </a:lnTo>
                <a:lnTo>
                  <a:pt x="418" y="34"/>
                </a:lnTo>
                <a:lnTo>
                  <a:pt x="416" y="34"/>
                </a:lnTo>
                <a:lnTo>
                  <a:pt x="414" y="32"/>
                </a:lnTo>
                <a:lnTo>
                  <a:pt x="408" y="32"/>
                </a:lnTo>
                <a:lnTo>
                  <a:pt x="406" y="36"/>
                </a:lnTo>
                <a:lnTo>
                  <a:pt x="404" y="40"/>
                </a:lnTo>
                <a:lnTo>
                  <a:pt x="400" y="36"/>
                </a:lnTo>
                <a:lnTo>
                  <a:pt x="398" y="34"/>
                </a:lnTo>
                <a:lnTo>
                  <a:pt x="396" y="36"/>
                </a:lnTo>
                <a:lnTo>
                  <a:pt x="394" y="36"/>
                </a:lnTo>
                <a:lnTo>
                  <a:pt x="394" y="34"/>
                </a:lnTo>
                <a:lnTo>
                  <a:pt x="370" y="32"/>
                </a:lnTo>
                <a:lnTo>
                  <a:pt x="370" y="30"/>
                </a:lnTo>
                <a:lnTo>
                  <a:pt x="363" y="30"/>
                </a:lnTo>
                <a:lnTo>
                  <a:pt x="359" y="30"/>
                </a:lnTo>
                <a:lnTo>
                  <a:pt x="345" y="30"/>
                </a:lnTo>
                <a:lnTo>
                  <a:pt x="333" y="30"/>
                </a:lnTo>
                <a:lnTo>
                  <a:pt x="331" y="26"/>
                </a:lnTo>
                <a:lnTo>
                  <a:pt x="329" y="26"/>
                </a:lnTo>
                <a:lnTo>
                  <a:pt x="323" y="26"/>
                </a:lnTo>
                <a:lnTo>
                  <a:pt x="315" y="20"/>
                </a:lnTo>
                <a:lnTo>
                  <a:pt x="313" y="22"/>
                </a:lnTo>
                <a:lnTo>
                  <a:pt x="311" y="22"/>
                </a:lnTo>
                <a:lnTo>
                  <a:pt x="307" y="20"/>
                </a:lnTo>
                <a:lnTo>
                  <a:pt x="303" y="22"/>
                </a:lnTo>
                <a:lnTo>
                  <a:pt x="297" y="24"/>
                </a:lnTo>
                <a:lnTo>
                  <a:pt x="292" y="24"/>
                </a:lnTo>
                <a:lnTo>
                  <a:pt x="288" y="26"/>
                </a:lnTo>
                <a:lnTo>
                  <a:pt x="274" y="20"/>
                </a:lnTo>
                <a:lnTo>
                  <a:pt x="266" y="20"/>
                </a:lnTo>
                <a:lnTo>
                  <a:pt x="264" y="16"/>
                </a:lnTo>
                <a:lnTo>
                  <a:pt x="258" y="20"/>
                </a:lnTo>
                <a:lnTo>
                  <a:pt x="254" y="16"/>
                </a:lnTo>
                <a:lnTo>
                  <a:pt x="254" y="14"/>
                </a:lnTo>
                <a:lnTo>
                  <a:pt x="256" y="14"/>
                </a:lnTo>
                <a:lnTo>
                  <a:pt x="254" y="12"/>
                </a:lnTo>
                <a:lnTo>
                  <a:pt x="246" y="12"/>
                </a:lnTo>
                <a:lnTo>
                  <a:pt x="232" y="14"/>
                </a:lnTo>
                <a:lnTo>
                  <a:pt x="229" y="14"/>
                </a:lnTo>
                <a:lnTo>
                  <a:pt x="223" y="14"/>
                </a:lnTo>
                <a:lnTo>
                  <a:pt x="221" y="14"/>
                </a:lnTo>
                <a:lnTo>
                  <a:pt x="221" y="12"/>
                </a:lnTo>
                <a:lnTo>
                  <a:pt x="219" y="6"/>
                </a:lnTo>
                <a:lnTo>
                  <a:pt x="213" y="10"/>
                </a:lnTo>
                <a:lnTo>
                  <a:pt x="209" y="10"/>
                </a:lnTo>
                <a:lnTo>
                  <a:pt x="201" y="14"/>
                </a:lnTo>
                <a:lnTo>
                  <a:pt x="203" y="4"/>
                </a:lnTo>
                <a:lnTo>
                  <a:pt x="193" y="2"/>
                </a:lnTo>
                <a:lnTo>
                  <a:pt x="185" y="0"/>
                </a:lnTo>
                <a:lnTo>
                  <a:pt x="181" y="0"/>
                </a:lnTo>
                <a:lnTo>
                  <a:pt x="181" y="2"/>
                </a:lnTo>
                <a:lnTo>
                  <a:pt x="171" y="10"/>
                </a:lnTo>
                <a:lnTo>
                  <a:pt x="162" y="14"/>
                </a:lnTo>
                <a:lnTo>
                  <a:pt x="154" y="14"/>
                </a:lnTo>
                <a:lnTo>
                  <a:pt x="148" y="14"/>
                </a:lnTo>
                <a:lnTo>
                  <a:pt x="144" y="16"/>
                </a:lnTo>
                <a:lnTo>
                  <a:pt x="140" y="12"/>
                </a:lnTo>
                <a:lnTo>
                  <a:pt x="138" y="20"/>
                </a:lnTo>
                <a:lnTo>
                  <a:pt x="136" y="20"/>
                </a:lnTo>
                <a:lnTo>
                  <a:pt x="134" y="20"/>
                </a:lnTo>
                <a:lnTo>
                  <a:pt x="130" y="16"/>
                </a:lnTo>
                <a:lnTo>
                  <a:pt x="130" y="22"/>
                </a:lnTo>
                <a:lnTo>
                  <a:pt x="126" y="24"/>
                </a:lnTo>
                <a:lnTo>
                  <a:pt x="118" y="24"/>
                </a:lnTo>
                <a:lnTo>
                  <a:pt x="112" y="24"/>
                </a:lnTo>
                <a:lnTo>
                  <a:pt x="108" y="26"/>
                </a:lnTo>
                <a:lnTo>
                  <a:pt x="106" y="30"/>
                </a:lnTo>
                <a:lnTo>
                  <a:pt x="100" y="30"/>
                </a:lnTo>
                <a:lnTo>
                  <a:pt x="99" y="34"/>
                </a:lnTo>
                <a:lnTo>
                  <a:pt x="97" y="42"/>
                </a:lnTo>
                <a:lnTo>
                  <a:pt x="91" y="42"/>
                </a:lnTo>
                <a:lnTo>
                  <a:pt x="89" y="44"/>
                </a:lnTo>
                <a:lnTo>
                  <a:pt x="87" y="49"/>
                </a:lnTo>
                <a:lnTo>
                  <a:pt x="87" y="53"/>
                </a:lnTo>
                <a:lnTo>
                  <a:pt x="81" y="59"/>
                </a:lnTo>
                <a:lnTo>
                  <a:pt x="79" y="73"/>
                </a:lnTo>
                <a:lnTo>
                  <a:pt x="69" y="75"/>
                </a:lnTo>
                <a:lnTo>
                  <a:pt x="59" y="79"/>
                </a:lnTo>
                <a:lnTo>
                  <a:pt x="55" y="79"/>
                </a:lnTo>
                <a:lnTo>
                  <a:pt x="51" y="79"/>
                </a:lnTo>
                <a:lnTo>
                  <a:pt x="47" y="81"/>
                </a:lnTo>
                <a:lnTo>
                  <a:pt x="37" y="81"/>
                </a:lnTo>
                <a:lnTo>
                  <a:pt x="28" y="79"/>
                </a:lnTo>
                <a:lnTo>
                  <a:pt x="32" y="93"/>
                </a:lnTo>
                <a:lnTo>
                  <a:pt x="28" y="95"/>
                </a:lnTo>
                <a:lnTo>
                  <a:pt x="28" y="99"/>
                </a:lnTo>
                <a:lnTo>
                  <a:pt x="26" y="99"/>
                </a:lnTo>
                <a:lnTo>
                  <a:pt x="24" y="99"/>
                </a:lnTo>
                <a:lnTo>
                  <a:pt x="33" y="101"/>
                </a:lnTo>
                <a:lnTo>
                  <a:pt x="35" y="103"/>
                </a:lnTo>
                <a:lnTo>
                  <a:pt x="41" y="109"/>
                </a:lnTo>
                <a:lnTo>
                  <a:pt x="43" y="109"/>
                </a:lnTo>
                <a:lnTo>
                  <a:pt x="47" y="109"/>
                </a:lnTo>
                <a:lnTo>
                  <a:pt x="61" y="120"/>
                </a:lnTo>
                <a:lnTo>
                  <a:pt x="69" y="120"/>
                </a:lnTo>
                <a:lnTo>
                  <a:pt x="71" y="120"/>
                </a:lnTo>
                <a:lnTo>
                  <a:pt x="71" y="122"/>
                </a:lnTo>
                <a:lnTo>
                  <a:pt x="69" y="122"/>
                </a:lnTo>
                <a:lnTo>
                  <a:pt x="71" y="130"/>
                </a:lnTo>
                <a:lnTo>
                  <a:pt x="73" y="132"/>
                </a:lnTo>
                <a:lnTo>
                  <a:pt x="79" y="132"/>
                </a:lnTo>
                <a:lnTo>
                  <a:pt x="79" y="130"/>
                </a:lnTo>
                <a:lnTo>
                  <a:pt x="83" y="128"/>
                </a:lnTo>
                <a:lnTo>
                  <a:pt x="89" y="128"/>
                </a:lnTo>
                <a:lnTo>
                  <a:pt x="89" y="130"/>
                </a:lnTo>
                <a:lnTo>
                  <a:pt x="91" y="132"/>
                </a:lnTo>
                <a:lnTo>
                  <a:pt x="97" y="132"/>
                </a:lnTo>
                <a:lnTo>
                  <a:pt x="102" y="130"/>
                </a:lnTo>
                <a:lnTo>
                  <a:pt x="102" y="132"/>
                </a:lnTo>
                <a:lnTo>
                  <a:pt x="102" y="134"/>
                </a:lnTo>
                <a:lnTo>
                  <a:pt x="100" y="134"/>
                </a:lnTo>
                <a:lnTo>
                  <a:pt x="99" y="138"/>
                </a:lnTo>
                <a:lnTo>
                  <a:pt x="99" y="140"/>
                </a:lnTo>
                <a:lnTo>
                  <a:pt x="102" y="140"/>
                </a:lnTo>
                <a:lnTo>
                  <a:pt x="106" y="142"/>
                </a:lnTo>
                <a:lnTo>
                  <a:pt x="112" y="142"/>
                </a:lnTo>
                <a:lnTo>
                  <a:pt x="120" y="142"/>
                </a:lnTo>
                <a:lnTo>
                  <a:pt x="120" y="144"/>
                </a:lnTo>
                <a:lnTo>
                  <a:pt x="120" y="150"/>
                </a:lnTo>
                <a:lnTo>
                  <a:pt x="106" y="150"/>
                </a:lnTo>
                <a:lnTo>
                  <a:pt x="99" y="150"/>
                </a:lnTo>
                <a:lnTo>
                  <a:pt x="99" y="152"/>
                </a:lnTo>
                <a:lnTo>
                  <a:pt x="102" y="154"/>
                </a:lnTo>
                <a:lnTo>
                  <a:pt x="102" y="152"/>
                </a:lnTo>
                <a:lnTo>
                  <a:pt x="106" y="152"/>
                </a:lnTo>
                <a:lnTo>
                  <a:pt x="108" y="154"/>
                </a:lnTo>
                <a:lnTo>
                  <a:pt x="110" y="154"/>
                </a:lnTo>
                <a:lnTo>
                  <a:pt x="110" y="162"/>
                </a:lnTo>
                <a:lnTo>
                  <a:pt x="102" y="160"/>
                </a:lnTo>
                <a:lnTo>
                  <a:pt x="99" y="164"/>
                </a:lnTo>
                <a:lnTo>
                  <a:pt x="99" y="162"/>
                </a:lnTo>
                <a:lnTo>
                  <a:pt x="87" y="162"/>
                </a:lnTo>
                <a:lnTo>
                  <a:pt x="73" y="162"/>
                </a:lnTo>
                <a:lnTo>
                  <a:pt x="71" y="158"/>
                </a:lnTo>
                <a:lnTo>
                  <a:pt x="63" y="158"/>
                </a:lnTo>
                <a:lnTo>
                  <a:pt x="63" y="154"/>
                </a:lnTo>
                <a:lnTo>
                  <a:pt x="65" y="154"/>
                </a:lnTo>
                <a:lnTo>
                  <a:pt x="65" y="148"/>
                </a:lnTo>
                <a:lnTo>
                  <a:pt x="65" y="142"/>
                </a:lnTo>
                <a:lnTo>
                  <a:pt x="63" y="140"/>
                </a:lnTo>
                <a:lnTo>
                  <a:pt x="55" y="140"/>
                </a:lnTo>
                <a:lnTo>
                  <a:pt x="53" y="142"/>
                </a:lnTo>
                <a:lnTo>
                  <a:pt x="43" y="148"/>
                </a:lnTo>
                <a:lnTo>
                  <a:pt x="33" y="152"/>
                </a:lnTo>
                <a:lnTo>
                  <a:pt x="33" y="160"/>
                </a:lnTo>
                <a:lnTo>
                  <a:pt x="32" y="160"/>
                </a:lnTo>
                <a:lnTo>
                  <a:pt x="18" y="160"/>
                </a:lnTo>
                <a:lnTo>
                  <a:pt x="8" y="162"/>
                </a:lnTo>
                <a:lnTo>
                  <a:pt x="0" y="170"/>
                </a:lnTo>
                <a:lnTo>
                  <a:pt x="0" y="174"/>
                </a:lnTo>
                <a:lnTo>
                  <a:pt x="10" y="174"/>
                </a:lnTo>
                <a:lnTo>
                  <a:pt x="18" y="178"/>
                </a:lnTo>
                <a:lnTo>
                  <a:pt x="26" y="178"/>
                </a:lnTo>
                <a:lnTo>
                  <a:pt x="26" y="179"/>
                </a:lnTo>
                <a:lnTo>
                  <a:pt x="16" y="181"/>
                </a:lnTo>
                <a:lnTo>
                  <a:pt x="16" y="183"/>
                </a:lnTo>
                <a:lnTo>
                  <a:pt x="24" y="191"/>
                </a:lnTo>
                <a:lnTo>
                  <a:pt x="24" y="193"/>
                </a:lnTo>
                <a:lnTo>
                  <a:pt x="26" y="199"/>
                </a:lnTo>
                <a:lnTo>
                  <a:pt x="43" y="203"/>
                </a:lnTo>
                <a:lnTo>
                  <a:pt x="47" y="201"/>
                </a:lnTo>
                <a:lnTo>
                  <a:pt x="51" y="199"/>
                </a:lnTo>
                <a:lnTo>
                  <a:pt x="63" y="197"/>
                </a:lnTo>
                <a:lnTo>
                  <a:pt x="75" y="199"/>
                </a:lnTo>
                <a:lnTo>
                  <a:pt x="75" y="197"/>
                </a:lnTo>
                <a:lnTo>
                  <a:pt x="79" y="193"/>
                </a:lnTo>
                <a:lnTo>
                  <a:pt x="83" y="201"/>
                </a:lnTo>
                <a:lnTo>
                  <a:pt x="83" y="203"/>
                </a:lnTo>
                <a:lnTo>
                  <a:pt x="89" y="207"/>
                </a:lnTo>
                <a:lnTo>
                  <a:pt x="93" y="199"/>
                </a:lnTo>
                <a:lnTo>
                  <a:pt x="108" y="197"/>
                </a:lnTo>
                <a:lnTo>
                  <a:pt x="120" y="197"/>
                </a:lnTo>
                <a:lnTo>
                  <a:pt x="120" y="201"/>
                </a:lnTo>
                <a:lnTo>
                  <a:pt x="116" y="207"/>
                </a:lnTo>
                <a:lnTo>
                  <a:pt x="116" y="211"/>
                </a:lnTo>
                <a:lnTo>
                  <a:pt x="118" y="219"/>
                </a:lnTo>
                <a:lnTo>
                  <a:pt x="118" y="229"/>
                </a:lnTo>
                <a:lnTo>
                  <a:pt x="110" y="233"/>
                </a:lnTo>
                <a:lnTo>
                  <a:pt x="102" y="237"/>
                </a:lnTo>
                <a:lnTo>
                  <a:pt x="100" y="233"/>
                </a:lnTo>
                <a:lnTo>
                  <a:pt x="97" y="233"/>
                </a:lnTo>
                <a:lnTo>
                  <a:pt x="97" y="239"/>
                </a:lnTo>
                <a:lnTo>
                  <a:pt x="89" y="244"/>
                </a:lnTo>
                <a:lnTo>
                  <a:pt x="81" y="244"/>
                </a:lnTo>
                <a:lnTo>
                  <a:pt x="75" y="244"/>
                </a:lnTo>
                <a:lnTo>
                  <a:pt x="71" y="239"/>
                </a:lnTo>
                <a:lnTo>
                  <a:pt x="69" y="237"/>
                </a:lnTo>
                <a:lnTo>
                  <a:pt x="63" y="237"/>
                </a:lnTo>
                <a:lnTo>
                  <a:pt x="55" y="241"/>
                </a:lnTo>
                <a:lnTo>
                  <a:pt x="55" y="244"/>
                </a:lnTo>
                <a:lnTo>
                  <a:pt x="55" y="246"/>
                </a:lnTo>
                <a:lnTo>
                  <a:pt x="59" y="246"/>
                </a:lnTo>
                <a:lnTo>
                  <a:pt x="61" y="250"/>
                </a:lnTo>
                <a:lnTo>
                  <a:pt x="61" y="258"/>
                </a:lnTo>
                <a:lnTo>
                  <a:pt x="61" y="256"/>
                </a:lnTo>
                <a:lnTo>
                  <a:pt x="53" y="254"/>
                </a:lnTo>
                <a:lnTo>
                  <a:pt x="51" y="264"/>
                </a:lnTo>
                <a:lnTo>
                  <a:pt x="47" y="264"/>
                </a:lnTo>
                <a:lnTo>
                  <a:pt x="37" y="270"/>
                </a:lnTo>
                <a:lnTo>
                  <a:pt x="37" y="276"/>
                </a:lnTo>
                <a:lnTo>
                  <a:pt x="37" y="278"/>
                </a:lnTo>
                <a:lnTo>
                  <a:pt x="33" y="280"/>
                </a:lnTo>
                <a:lnTo>
                  <a:pt x="32" y="286"/>
                </a:lnTo>
                <a:lnTo>
                  <a:pt x="35" y="286"/>
                </a:lnTo>
                <a:lnTo>
                  <a:pt x="35" y="290"/>
                </a:lnTo>
                <a:lnTo>
                  <a:pt x="43" y="290"/>
                </a:lnTo>
                <a:lnTo>
                  <a:pt x="43" y="296"/>
                </a:lnTo>
                <a:lnTo>
                  <a:pt x="45" y="296"/>
                </a:lnTo>
                <a:lnTo>
                  <a:pt x="45" y="298"/>
                </a:lnTo>
                <a:lnTo>
                  <a:pt x="55" y="298"/>
                </a:lnTo>
                <a:lnTo>
                  <a:pt x="63" y="300"/>
                </a:lnTo>
                <a:lnTo>
                  <a:pt x="63" y="298"/>
                </a:lnTo>
                <a:lnTo>
                  <a:pt x="71" y="298"/>
                </a:lnTo>
                <a:lnTo>
                  <a:pt x="71" y="300"/>
                </a:lnTo>
                <a:lnTo>
                  <a:pt x="65" y="304"/>
                </a:lnTo>
                <a:lnTo>
                  <a:pt x="63" y="308"/>
                </a:lnTo>
                <a:lnTo>
                  <a:pt x="61" y="310"/>
                </a:lnTo>
                <a:lnTo>
                  <a:pt x="61" y="315"/>
                </a:lnTo>
                <a:lnTo>
                  <a:pt x="59" y="319"/>
                </a:lnTo>
                <a:lnTo>
                  <a:pt x="61" y="319"/>
                </a:lnTo>
                <a:lnTo>
                  <a:pt x="61" y="323"/>
                </a:lnTo>
                <a:lnTo>
                  <a:pt x="65" y="323"/>
                </a:lnTo>
                <a:lnTo>
                  <a:pt x="65" y="327"/>
                </a:lnTo>
                <a:lnTo>
                  <a:pt x="71" y="333"/>
                </a:lnTo>
                <a:lnTo>
                  <a:pt x="81" y="329"/>
                </a:lnTo>
                <a:lnTo>
                  <a:pt x="87" y="327"/>
                </a:lnTo>
                <a:lnTo>
                  <a:pt x="89" y="325"/>
                </a:lnTo>
                <a:lnTo>
                  <a:pt x="89" y="319"/>
                </a:lnTo>
                <a:lnTo>
                  <a:pt x="89" y="317"/>
                </a:lnTo>
                <a:lnTo>
                  <a:pt x="91" y="313"/>
                </a:lnTo>
                <a:lnTo>
                  <a:pt x="93" y="313"/>
                </a:lnTo>
                <a:lnTo>
                  <a:pt x="97" y="317"/>
                </a:lnTo>
                <a:lnTo>
                  <a:pt x="97" y="319"/>
                </a:lnTo>
                <a:lnTo>
                  <a:pt x="93" y="319"/>
                </a:lnTo>
                <a:lnTo>
                  <a:pt x="93" y="327"/>
                </a:lnTo>
                <a:lnTo>
                  <a:pt x="99" y="329"/>
                </a:lnTo>
                <a:lnTo>
                  <a:pt x="100" y="337"/>
                </a:lnTo>
                <a:lnTo>
                  <a:pt x="100" y="343"/>
                </a:lnTo>
                <a:lnTo>
                  <a:pt x="99" y="345"/>
                </a:lnTo>
                <a:lnTo>
                  <a:pt x="99" y="349"/>
                </a:lnTo>
                <a:lnTo>
                  <a:pt x="106" y="349"/>
                </a:lnTo>
                <a:lnTo>
                  <a:pt x="102" y="353"/>
                </a:lnTo>
                <a:lnTo>
                  <a:pt x="100" y="357"/>
                </a:lnTo>
                <a:lnTo>
                  <a:pt x="102" y="357"/>
                </a:lnTo>
                <a:lnTo>
                  <a:pt x="102" y="359"/>
                </a:lnTo>
                <a:lnTo>
                  <a:pt x="102" y="365"/>
                </a:lnTo>
                <a:lnTo>
                  <a:pt x="108" y="363"/>
                </a:lnTo>
                <a:lnTo>
                  <a:pt x="110" y="359"/>
                </a:lnTo>
                <a:lnTo>
                  <a:pt x="116" y="355"/>
                </a:lnTo>
                <a:lnTo>
                  <a:pt x="128" y="347"/>
                </a:lnTo>
                <a:lnTo>
                  <a:pt x="130" y="347"/>
                </a:lnTo>
                <a:lnTo>
                  <a:pt x="134" y="349"/>
                </a:lnTo>
                <a:lnTo>
                  <a:pt x="136" y="355"/>
                </a:lnTo>
                <a:lnTo>
                  <a:pt x="144" y="353"/>
                </a:lnTo>
                <a:lnTo>
                  <a:pt x="146" y="357"/>
                </a:lnTo>
                <a:lnTo>
                  <a:pt x="148" y="363"/>
                </a:lnTo>
                <a:lnTo>
                  <a:pt x="150" y="365"/>
                </a:lnTo>
                <a:lnTo>
                  <a:pt x="154" y="367"/>
                </a:lnTo>
                <a:lnTo>
                  <a:pt x="156" y="365"/>
                </a:lnTo>
                <a:lnTo>
                  <a:pt x="154" y="363"/>
                </a:lnTo>
                <a:lnTo>
                  <a:pt x="156" y="359"/>
                </a:lnTo>
                <a:lnTo>
                  <a:pt x="162" y="359"/>
                </a:lnTo>
                <a:lnTo>
                  <a:pt x="164" y="355"/>
                </a:lnTo>
                <a:lnTo>
                  <a:pt x="165" y="363"/>
                </a:lnTo>
                <a:lnTo>
                  <a:pt x="173" y="359"/>
                </a:lnTo>
                <a:lnTo>
                  <a:pt x="181" y="357"/>
                </a:lnTo>
                <a:lnTo>
                  <a:pt x="183" y="353"/>
                </a:lnTo>
                <a:lnTo>
                  <a:pt x="189" y="353"/>
                </a:lnTo>
                <a:lnTo>
                  <a:pt x="185" y="359"/>
                </a:lnTo>
                <a:lnTo>
                  <a:pt x="183" y="365"/>
                </a:lnTo>
                <a:lnTo>
                  <a:pt x="181" y="367"/>
                </a:lnTo>
                <a:lnTo>
                  <a:pt x="175" y="373"/>
                </a:lnTo>
                <a:lnTo>
                  <a:pt x="175" y="375"/>
                </a:lnTo>
                <a:lnTo>
                  <a:pt x="175" y="378"/>
                </a:lnTo>
                <a:lnTo>
                  <a:pt x="171" y="378"/>
                </a:lnTo>
                <a:lnTo>
                  <a:pt x="171" y="394"/>
                </a:lnTo>
                <a:lnTo>
                  <a:pt x="167" y="394"/>
                </a:lnTo>
                <a:lnTo>
                  <a:pt x="165" y="398"/>
                </a:lnTo>
                <a:lnTo>
                  <a:pt x="165" y="402"/>
                </a:lnTo>
                <a:lnTo>
                  <a:pt x="162" y="406"/>
                </a:lnTo>
                <a:lnTo>
                  <a:pt x="158" y="408"/>
                </a:lnTo>
                <a:lnTo>
                  <a:pt x="158" y="414"/>
                </a:lnTo>
                <a:lnTo>
                  <a:pt x="154" y="414"/>
                </a:lnTo>
                <a:lnTo>
                  <a:pt x="150" y="416"/>
                </a:lnTo>
                <a:lnTo>
                  <a:pt x="146" y="422"/>
                </a:lnTo>
                <a:lnTo>
                  <a:pt x="144" y="422"/>
                </a:lnTo>
                <a:lnTo>
                  <a:pt x="136" y="424"/>
                </a:lnTo>
                <a:lnTo>
                  <a:pt x="130" y="426"/>
                </a:lnTo>
                <a:lnTo>
                  <a:pt x="128" y="432"/>
                </a:lnTo>
                <a:lnTo>
                  <a:pt x="128" y="438"/>
                </a:lnTo>
                <a:lnTo>
                  <a:pt x="118" y="442"/>
                </a:lnTo>
                <a:lnTo>
                  <a:pt x="120" y="436"/>
                </a:lnTo>
                <a:lnTo>
                  <a:pt x="108" y="438"/>
                </a:lnTo>
                <a:lnTo>
                  <a:pt x="99" y="442"/>
                </a:lnTo>
                <a:lnTo>
                  <a:pt x="99" y="443"/>
                </a:lnTo>
                <a:lnTo>
                  <a:pt x="99" y="447"/>
                </a:lnTo>
                <a:lnTo>
                  <a:pt x="93" y="451"/>
                </a:lnTo>
                <a:lnTo>
                  <a:pt x="91" y="455"/>
                </a:lnTo>
                <a:lnTo>
                  <a:pt x="87" y="461"/>
                </a:lnTo>
                <a:lnTo>
                  <a:pt x="81" y="463"/>
                </a:lnTo>
                <a:lnTo>
                  <a:pt x="81" y="465"/>
                </a:lnTo>
                <a:lnTo>
                  <a:pt x="83" y="463"/>
                </a:lnTo>
                <a:lnTo>
                  <a:pt x="83" y="465"/>
                </a:lnTo>
                <a:lnTo>
                  <a:pt x="89" y="465"/>
                </a:lnTo>
                <a:lnTo>
                  <a:pt x="89" y="461"/>
                </a:lnTo>
                <a:lnTo>
                  <a:pt x="91" y="461"/>
                </a:lnTo>
                <a:lnTo>
                  <a:pt x="93" y="463"/>
                </a:lnTo>
                <a:lnTo>
                  <a:pt x="97" y="465"/>
                </a:lnTo>
                <a:lnTo>
                  <a:pt x="106" y="445"/>
                </a:lnTo>
                <a:lnTo>
                  <a:pt x="112" y="445"/>
                </a:lnTo>
                <a:lnTo>
                  <a:pt x="110" y="447"/>
                </a:lnTo>
                <a:lnTo>
                  <a:pt x="108" y="451"/>
                </a:lnTo>
                <a:lnTo>
                  <a:pt x="118" y="451"/>
                </a:lnTo>
                <a:lnTo>
                  <a:pt x="118" y="447"/>
                </a:lnTo>
                <a:lnTo>
                  <a:pt x="128" y="445"/>
                </a:lnTo>
                <a:lnTo>
                  <a:pt x="134" y="442"/>
                </a:lnTo>
                <a:lnTo>
                  <a:pt x="138" y="442"/>
                </a:lnTo>
                <a:lnTo>
                  <a:pt x="138" y="445"/>
                </a:lnTo>
                <a:lnTo>
                  <a:pt x="140" y="443"/>
                </a:lnTo>
                <a:lnTo>
                  <a:pt x="140" y="438"/>
                </a:lnTo>
                <a:lnTo>
                  <a:pt x="144" y="442"/>
                </a:lnTo>
                <a:lnTo>
                  <a:pt x="146" y="442"/>
                </a:lnTo>
                <a:lnTo>
                  <a:pt x="148" y="436"/>
                </a:lnTo>
                <a:lnTo>
                  <a:pt x="148" y="432"/>
                </a:lnTo>
                <a:lnTo>
                  <a:pt x="154" y="436"/>
                </a:lnTo>
                <a:lnTo>
                  <a:pt x="156" y="428"/>
                </a:lnTo>
                <a:lnTo>
                  <a:pt x="154" y="428"/>
                </a:lnTo>
                <a:lnTo>
                  <a:pt x="154" y="426"/>
                </a:lnTo>
                <a:lnTo>
                  <a:pt x="156" y="426"/>
                </a:lnTo>
                <a:lnTo>
                  <a:pt x="165" y="422"/>
                </a:lnTo>
                <a:lnTo>
                  <a:pt x="164" y="422"/>
                </a:lnTo>
                <a:lnTo>
                  <a:pt x="164" y="418"/>
                </a:lnTo>
                <a:lnTo>
                  <a:pt x="167" y="418"/>
                </a:lnTo>
                <a:lnTo>
                  <a:pt x="171" y="418"/>
                </a:lnTo>
                <a:lnTo>
                  <a:pt x="173" y="412"/>
                </a:lnTo>
                <a:lnTo>
                  <a:pt x="177" y="414"/>
                </a:lnTo>
                <a:lnTo>
                  <a:pt x="185" y="406"/>
                </a:lnTo>
                <a:lnTo>
                  <a:pt x="185" y="398"/>
                </a:lnTo>
                <a:lnTo>
                  <a:pt x="193" y="396"/>
                </a:lnTo>
                <a:lnTo>
                  <a:pt x="193" y="394"/>
                </a:lnTo>
                <a:lnTo>
                  <a:pt x="195" y="394"/>
                </a:lnTo>
                <a:lnTo>
                  <a:pt x="201" y="388"/>
                </a:lnTo>
                <a:lnTo>
                  <a:pt x="205" y="384"/>
                </a:lnTo>
                <a:lnTo>
                  <a:pt x="211" y="382"/>
                </a:lnTo>
                <a:lnTo>
                  <a:pt x="211" y="378"/>
                </a:lnTo>
                <a:lnTo>
                  <a:pt x="217" y="375"/>
                </a:lnTo>
                <a:lnTo>
                  <a:pt x="227" y="373"/>
                </a:lnTo>
                <a:lnTo>
                  <a:pt x="229" y="369"/>
                </a:lnTo>
                <a:lnTo>
                  <a:pt x="229" y="365"/>
                </a:lnTo>
                <a:lnTo>
                  <a:pt x="231" y="363"/>
                </a:lnTo>
                <a:lnTo>
                  <a:pt x="232" y="359"/>
                </a:lnTo>
                <a:lnTo>
                  <a:pt x="232" y="357"/>
                </a:lnTo>
                <a:lnTo>
                  <a:pt x="238" y="355"/>
                </a:lnTo>
                <a:lnTo>
                  <a:pt x="238" y="349"/>
                </a:lnTo>
                <a:lnTo>
                  <a:pt x="229" y="349"/>
                </a:lnTo>
                <a:lnTo>
                  <a:pt x="229" y="345"/>
                </a:lnTo>
                <a:lnTo>
                  <a:pt x="229" y="339"/>
                </a:lnTo>
                <a:lnTo>
                  <a:pt x="232" y="335"/>
                </a:lnTo>
                <a:lnTo>
                  <a:pt x="232" y="329"/>
                </a:lnTo>
                <a:lnTo>
                  <a:pt x="242" y="329"/>
                </a:lnTo>
                <a:lnTo>
                  <a:pt x="246" y="325"/>
                </a:lnTo>
                <a:lnTo>
                  <a:pt x="250" y="323"/>
                </a:lnTo>
                <a:lnTo>
                  <a:pt x="248" y="317"/>
                </a:lnTo>
                <a:lnTo>
                  <a:pt x="254" y="319"/>
                </a:lnTo>
                <a:lnTo>
                  <a:pt x="256" y="317"/>
                </a:lnTo>
                <a:lnTo>
                  <a:pt x="258" y="317"/>
                </a:lnTo>
                <a:lnTo>
                  <a:pt x="260" y="310"/>
                </a:lnTo>
                <a:lnTo>
                  <a:pt x="260" y="306"/>
                </a:lnTo>
                <a:lnTo>
                  <a:pt x="266" y="304"/>
                </a:lnTo>
                <a:lnTo>
                  <a:pt x="268" y="304"/>
                </a:lnTo>
                <a:lnTo>
                  <a:pt x="270" y="304"/>
                </a:lnTo>
                <a:lnTo>
                  <a:pt x="274" y="296"/>
                </a:lnTo>
                <a:lnTo>
                  <a:pt x="276" y="294"/>
                </a:lnTo>
                <a:lnTo>
                  <a:pt x="280" y="294"/>
                </a:lnTo>
                <a:lnTo>
                  <a:pt x="292" y="284"/>
                </a:lnTo>
                <a:lnTo>
                  <a:pt x="294" y="288"/>
                </a:lnTo>
                <a:lnTo>
                  <a:pt x="303" y="286"/>
                </a:lnTo>
                <a:lnTo>
                  <a:pt x="305" y="284"/>
                </a:lnTo>
                <a:lnTo>
                  <a:pt x="307" y="284"/>
                </a:lnTo>
                <a:lnTo>
                  <a:pt x="305" y="288"/>
                </a:lnTo>
                <a:lnTo>
                  <a:pt x="303" y="288"/>
                </a:lnTo>
                <a:lnTo>
                  <a:pt x="303" y="290"/>
                </a:lnTo>
                <a:lnTo>
                  <a:pt x="307" y="296"/>
                </a:lnTo>
                <a:lnTo>
                  <a:pt x="307" y="298"/>
                </a:lnTo>
                <a:lnTo>
                  <a:pt x="305" y="298"/>
                </a:lnTo>
                <a:lnTo>
                  <a:pt x="301" y="298"/>
                </a:lnTo>
                <a:lnTo>
                  <a:pt x="292" y="296"/>
                </a:lnTo>
                <a:lnTo>
                  <a:pt x="288" y="298"/>
                </a:lnTo>
                <a:lnTo>
                  <a:pt x="276" y="304"/>
                </a:lnTo>
                <a:lnTo>
                  <a:pt x="278" y="323"/>
                </a:lnTo>
                <a:lnTo>
                  <a:pt x="270" y="327"/>
                </a:lnTo>
                <a:lnTo>
                  <a:pt x="274" y="333"/>
                </a:lnTo>
                <a:lnTo>
                  <a:pt x="274" y="335"/>
                </a:lnTo>
                <a:lnTo>
                  <a:pt x="276" y="335"/>
                </a:lnTo>
                <a:lnTo>
                  <a:pt x="278" y="335"/>
                </a:lnTo>
                <a:lnTo>
                  <a:pt x="280" y="335"/>
                </a:lnTo>
                <a:lnTo>
                  <a:pt x="278" y="339"/>
                </a:lnTo>
                <a:lnTo>
                  <a:pt x="270" y="339"/>
                </a:lnTo>
                <a:lnTo>
                  <a:pt x="268" y="347"/>
                </a:lnTo>
                <a:lnTo>
                  <a:pt x="274" y="347"/>
                </a:lnTo>
                <a:lnTo>
                  <a:pt x="278" y="347"/>
                </a:lnTo>
                <a:lnTo>
                  <a:pt x="280" y="345"/>
                </a:lnTo>
                <a:lnTo>
                  <a:pt x="286" y="345"/>
                </a:lnTo>
                <a:lnTo>
                  <a:pt x="288" y="345"/>
                </a:lnTo>
                <a:lnTo>
                  <a:pt x="288" y="343"/>
                </a:lnTo>
                <a:lnTo>
                  <a:pt x="292" y="343"/>
                </a:lnTo>
                <a:lnTo>
                  <a:pt x="296" y="339"/>
                </a:lnTo>
                <a:lnTo>
                  <a:pt x="296" y="335"/>
                </a:lnTo>
                <a:lnTo>
                  <a:pt x="301" y="335"/>
                </a:lnTo>
                <a:lnTo>
                  <a:pt x="305" y="333"/>
                </a:lnTo>
                <a:lnTo>
                  <a:pt x="303" y="329"/>
                </a:lnTo>
                <a:lnTo>
                  <a:pt x="305" y="327"/>
                </a:lnTo>
                <a:lnTo>
                  <a:pt x="307" y="327"/>
                </a:lnTo>
                <a:lnTo>
                  <a:pt x="311" y="329"/>
                </a:lnTo>
                <a:lnTo>
                  <a:pt x="311" y="325"/>
                </a:lnTo>
                <a:lnTo>
                  <a:pt x="313" y="319"/>
                </a:lnTo>
                <a:lnTo>
                  <a:pt x="315" y="323"/>
                </a:lnTo>
                <a:lnTo>
                  <a:pt x="315" y="325"/>
                </a:lnTo>
                <a:lnTo>
                  <a:pt x="319" y="323"/>
                </a:lnTo>
                <a:lnTo>
                  <a:pt x="333" y="325"/>
                </a:lnTo>
                <a:lnTo>
                  <a:pt x="333" y="317"/>
                </a:lnTo>
                <a:lnTo>
                  <a:pt x="339" y="317"/>
                </a:lnTo>
                <a:lnTo>
                  <a:pt x="339" y="313"/>
                </a:lnTo>
                <a:lnTo>
                  <a:pt x="339" y="306"/>
                </a:lnTo>
                <a:lnTo>
                  <a:pt x="335" y="308"/>
                </a:lnTo>
                <a:lnTo>
                  <a:pt x="333" y="308"/>
                </a:lnTo>
                <a:lnTo>
                  <a:pt x="333" y="306"/>
                </a:lnTo>
                <a:lnTo>
                  <a:pt x="331" y="306"/>
                </a:lnTo>
                <a:lnTo>
                  <a:pt x="329" y="294"/>
                </a:lnTo>
                <a:lnTo>
                  <a:pt x="339" y="296"/>
                </a:lnTo>
                <a:lnTo>
                  <a:pt x="345" y="298"/>
                </a:lnTo>
                <a:lnTo>
                  <a:pt x="345" y="294"/>
                </a:lnTo>
                <a:lnTo>
                  <a:pt x="349" y="296"/>
                </a:lnTo>
                <a:lnTo>
                  <a:pt x="357" y="296"/>
                </a:lnTo>
                <a:lnTo>
                  <a:pt x="359" y="290"/>
                </a:lnTo>
                <a:lnTo>
                  <a:pt x="359" y="296"/>
                </a:lnTo>
                <a:lnTo>
                  <a:pt x="359" y="298"/>
                </a:lnTo>
                <a:lnTo>
                  <a:pt x="363" y="300"/>
                </a:lnTo>
                <a:lnTo>
                  <a:pt x="359" y="304"/>
                </a:lnTo>
                <a:lnTo>
                  <a:pt x="366" y="304"/>
                </a:lnTo>
                <a:lnTo>
                  <a:pt x="366" y="306"/>
                </a:lnTo>
                <a:lnTo>
                  <a:pt x="372" y="306"/>
                </a:lnTo>
                <a:lnTo>
                  <a:pt x="370" y="310"/>
                </a:lnTo>
                <a:lnTo>
                  <a:pt x="370" y="315"/>
                </a:lnTo>
                <a:lnTo>
                  <a:pt x="378" y="313"/>
                </a:lnTo>
                <a:lnTo>
                  <a:pt x="382" y="310"/>
                </a:lnTo>
                <a:lnTo>
                  <a:pt x="382" y="317"/>
                </a:lnTo>
                <a:lnTo>
                  <a:pt x="388" y="319"/>
                </a:lnTo>
                <a:lnTo>
                  <a:pt x="394" y="319"/>
                </a:lnTo>
                <a:lnTo>
                  <a:pt x="398" y="325"/>
                </a:lnTo>
                <a:lnTo>
                  <a:pt x="416" y="329"/>
                </a:lnTo>
                <a:lnTo>
                  <a:pt x="422" y="327"/>
                </a:lnTo>
                <a:lnTo>
                  <a:pt x="426" y="325"/>
                </a:lnTo>
                <a:lnTo>
                  <a:pt x="428" y="325"/>
                </a:lnTo>
                <a:lnTo>
                  <a:pt x="433" y="327"/>
                </a:lnTo>
                <a:lnTo>
                  <a:pt x="437" y="329"/>
                </a:lnTo>
                <a:lnTo>
                  <a:pt x="441" y="327"/>
                </a:lnTo>
                <a:lnTo>
                  <a:pt x="443" y="327"/>
                </a:lnTo>
                <a:lnTo>
                  <a:pt x="445" y="333"/>
                </a:lnTo>
                <a:lnTo>
                  <a:pt x="459" y="335"/>
                </a:lnTo>
                <a:lnTo>
                  <a:pt x="465" y="335"/>
                </a:lnTo>
                <a:lnTo>
                  <a:pt x="473" y="335"/>
                </a:lnTo>
                <a:lnTo>
                  <a:pt x="479" y="329"/>
                </a:lnTo>
                <a:lnTo>
                  <a:pt x="479" y="339"/>
                </a:lnTo>
                <a:lnTo>
                  <a:pt x="473" y="343"/>
                </a:lnTo>
                <a:lnTo>
                  <a:pt x="479" y="345"/>
                </a:lnTo>
                <a:lnTo>
                  <a:pt x="483" y="345"/>
                </a:lnTo>
                <a:lnTo>
                  <a:pt x="487" y="349"/>
                </a:lnTo>
                <a:lnTo>
                  <a:pt x="491" y="349"/>
                </a:lnTo>
                <a:lnTo>
                  <a:pt x="493" y="349"/>
                </a:lnTo>
                <a:lnTo>
                  <a:pt x="493" y="347"/>
                </a:lnTo>
                <a:lnTo>
                  <a:pt x="493" y="345"/>
                </a:lnTo>
                <a:lnTo>
                  <a:pt x="500" y="345"/>
                </a:lnTo>
                <a:lnTo>
                  <a:pt x="496" y="355"/>
                </a:lnTo>
                <a:lnTo>
                  <a:pt x="510" y="373"/>
                </a:lnTo>
                <a:lnTo>
                  <a:pt x="518" y="373"/>
                </a:lnTo>
                <a:lnTo>
                  <a:pt x="520" y="373"/>
                </a:lnTo>
                <a:lnTo>
                  <a:pt x="520" y="376"/>
                </a:lnTo>
                <a:lnTo>
                  <a:pt x="526" y="376"/>
                </a:lnTo>
                <a:lnTo>
                  <a:pt x="530" y="384"/>
                </a:lnTo>
                <a:lnTo>
                  <a:pt x="530" y="388"/>
                </a:lnTo>
                <a:lnTo>
                  <a:pt x="530" y="392"/>
                </a:lnTo>
                <a:lnTo>
                  <a:pt x="536" y="394"/>
                </a:lnTo>
                <a:lnTo>
                  <a:pt x="538" y="394"/>
                </a:lnTo>
                <a:lnTo>
                  <a:pt x="544" y="402"/>
                </a:lnTo>
                <a:lnTo>
                  <a:pt x="546" y="402"/>
                </a:lnTo>
                <a:lnTo>
                  <a:pt x="546" y="394"/>
                </a:lnTo>
                <a:lnTo>
                  <a:pt x="554" y="402"/>
                </a:lnTo>
                <a:lnTo>
                  <a:pt x="558" y="402"/>
                </a:lnTo>
                <a:lnTo>
                  <a:pt x="558" y="392"/>
                </a:lnTo>
                <a:lnTo>
                  <a:pt x="554" y="392"/>
                </a:lnTo>
                <a:lnTo>
                  <a:pt x="556" y="388"/>
                </a:lnTo>
                <a:lnTo>
                  <a:pt x="556" y="386"/>
                </a:lnTo>
                <a:lnTo>
                  <a:pt x="550" y="384"/>
                </a:lnTo>
                <a:lnTo>
                  <a:pt x="530" y="382"/>
                </a:lnTo>
                <a:lnTo>
                  <a:pt x="530" y="376"/>
                </a:lnTo>
                <a:lnTo>
                  <a:pt x="534" y="378"/>
                </a:lnTo>
                <a:lnTo>
                  <a:pt x="540" y="376"/>
                </a:lnTo>
                <a:lnTo>
                  <a:pt x="548" y="373"/>
                </a:lnTo>
                <a:lnTo>
                  <a:pt x="550" y="376"/>
                </a:lnTo>
                <a:lnTo>
                  <a:pt x="554" y="376"/>
                </a:lnTo>
                <a:lnTo>
                  <a:pt x="550" y="369"/>
                </a:lnTo>
                <a:lnTo>
                  <a:pt x="554" y="359"/>
                </a:lnTo>
                <a:lnTo>
                  <a:pt x="556" y="363"/>
                </a:lnTo>
                <a:lnTo>
                  <a:pt x="556" y="369"/>
                </a:lnTo>
                <a:lnTo>
                  <a:pt x="558" y="375"/>
                </a:lnTo>
                <a:lnTo>
                  <a:pt x="563" y="376"/>
                </a:lnTo>
                <a:lnTo>
                  <a:pt x="567" y="375"/>
                </a:lnTo>
                <a:lnTo>
                  <a:pt x="571" y="382"/>
                </a:lnTo>
                <a:lnTo>
                  <a:pt x="573" y="382"/>
                </a:lnTo>
                <a:lnTo>
                  <a:pt x="575" y="382"/>
                </a:lnTo>
                <a:lnTo>
                  <a:pt x="575" y="384"/>
                </a:lnTo>
                <a:lnTo>
                  <a:pt x="575" y="388"/>
                </a:lnTo>
                <a:lnTo>
                  <a:pt x="581" y="394"/>
                </a:lnTo>
                <a:lnTo>
                  <a:pt x="581" y="398"/>
                </a:lnTo>
                <a:lnTo>
                  <a:pt x="583" y="408"/>
                </a:lnTo>
                <a:lnTo>
                  <a:pt x="591" y="412"/>
                </a:lnTo>
                <a:lnTo>
                  <a:pt x="591" y="414"/>
                </a:lnTo>
                <a:lnTo>
                  <a:pt x="591" y="418"/>
                </a:lnTo>
                <a:lnTo>
                  <a:pt x="593" y="422"/>
                </a:lnTo>
                <a:lnTo>
                  <a:pt x="595" y="422"/>
                </a:lnTo>
                <a:lnTo>
                  <a:pt x="603" y="428"/>
                </a:lnTo>
                <a:lnTo>
                  <a:pt x="601" y="428"/>
                </a:lnTo>
                <a:lnTo>
                  <a:pt x="601" y="432"/>
                </a:lnTo>
                <a:lnTo>
                  <a:pt x="603" y="434"/>
                </a:lnTo>
                <a:lnTo>
                  <a:pt x="603" y="432"/>
                </a:lnTo>
                <a:lnTo>
                  <a:pt x="605" y="428"/>
                </a:lnTo>
                <a:lnTo>
                  <a:pt x="609" y="432"/>
                </a:lnTo>
                <a:lnTo>
                  <a:pt x="605" y="447"/>
                </a:lnTo>
                <a:lnTo>
                  <a:pt x="609" y="447"/>
                </a:lnTo>
                <a:lnTo>
                  <a:pt x="611" y="447"/>
                </a:lnTo>
                <a:lnTo>
                  <a:pt x="611" y="442"/>
                </a:lnTo>
                <a:lnTo>
                  <a:pt x="619" y="438"/>
                </a:lnTo>
                <a:lnTo>
                  <a:pt x="619" y="443"/>
                </a:lnTo>
                <a:lnTo>
                  <a:pt x="617" y="443"/>
                </a:lnTo>
                <a:lnTo>
                  <a:pt x="613" y="451"/>
                </a:lnTo>
                <a:lnTo>
                  <a:pt x="617" y="457"/>
                </a:lnTo>
                <a:lnTo>
                  <a:pt x="623" y="457"/>
                </a:lnTo>
                <a:lnTo>
                  <a:pt x="623" y="447"/>
                </a:lnTo>
                <a:lnTo>
                  <a:pt x="626" y="451"/>
                </a:lnTo>
                <a:lnTo>
                  <a:pt x="628" y="457"/>
                </a:lnTo>
                <a:lnTo>
                  <a:pt x="628" y="461"/>
                </a:lnTo>
                <a:lnTo>
                  <a:pt x="628" y="463"/>
                </a:lnTo>
                <a:lnTo>
                  <a:pt x="623" y="463"/>
                </a:lnTo>
                <a:lnTo>
                  <a:pt x="621" y="463"/>
                </a:lnTo>
                <a:lnTo>
                  <a:pt x="623" y="465"/>
                </a:lnTo>
                <a:lnTo>
                  <a:pt x="623" y="467"/>
                </a:lnTo>
                <a:lnTo>
                  <a:pt x="626" y="467"/>
                </a:lnTo>
                <a:lnTo>
                  <a:pt x="628" y="467"/>
                </a:lnTo>
                <a:lnTo>
                  <a:pt x="623" y="471"/>
                </a:lnTo>
                <a:lnTo>
                  <a:pt x="626" y="473"/>
                </a:lnTo>
                <a:lnTo>
                  <a:pt x="628" y="473"/>
                </a:lnTo>
                <a:lnTo>
                  <a:pt x="632" y="475"/>
                </a:lnTo>
                <a:lnTo>
                  <a:pt x="636" y="471"/>
                </a:lnTo>
                <a:lnTo>
                  <a:pt x="638" y="465"/>
                </a:lnTo>
                <a:lnTo>
                  <a:pt x="640" y="465"/>
                </a:lnTo>
                <a:lnTo>
                  <a:pt x="640" y="463"/>
                </a:lnTo>
                <a:lnTo>
                  <a:pt x="642" y="457"/>
                </a:lnTo>
                <a:lnTo>
                  <a:pt x="646" y="455"/>
                </a:lnTo>
                <a:lnTo>
                  <a:pt x="642" y="451"/>
                </a:lnTo>
                <a:lnTo>
                  <a:pt x="642" y="447"/>
                </a:lnTo>
                <a:lnTo>
                  <a:pt x="646" y="445"/>
                </a:lnTo>
                <a:lnTo>
                  <a:pt x="648" y="443"/>
                </a:lnTo>
                <a:lnTo>
                  <a:pt x="646" y="443"/>
                </a:lnTo>
                <a:close/>
              </a:path>
            </a:pathLst>
          </a:custGeom>
          <a:solidFill>
            <a:schemeClr val="tx1">
              <a:lumMod val="60000"/>
              <a:lumOff val="40000"/>
            </a:schemeClr>
          </a:solidFill>
          <a:ln w="9525">
            <a:noFill/>
            <a:round/>
            <a:headEnd/>
            <a:tailEnd/>
          </a:ln>
        </p:spPr>
        <p:txBody>
          <a:bodyPr/>
          <a:lstStyle/>
          <a:p>
            <a:pPr defTabSz="914054">
              <a:defRPr/>
            </a:pPr>
            <a:endParaRPr lang="en-GB" dirty="0">
              <a:solidFill>
                <a:prstClr val="black"/>
              </a:solidFill>
            </a:endParaRPr>
          </a:p>
        </p:txBody>
      </p:sp>
      <p:sp>
        <p:nvSpPr>
          <p:cNvPr id="121" name="Freeform 302">
            <a:extLst>
              <a:ext uri="{FF2B5EF4-FFF2-40B4-BE49-F238E27FC236}">
                <a16:creationId xmlns:a16="http://schemas.microsoft.com/office/drawing/2014/main" id="{3DD4A1EA-332E-1A4E-9EEE-64FF636FA05C}"/>
              </a:ext>
            </a:extLst>
          </p:cNvPr>
          <p:cNvSpPr>
            <a:spLocks/>
          </p:cNvSpPr>
          <p:nvPr/>
        </p:nvSpPr>
        <p:spPr bwMode="gray">
          <a:xfrm>
            <a:off x="1332480" y="2328734"/>
            <a:ext cx="1042362" cy="729819"/>
          </a:xfrm>
          <a:custGeom>
            <a:avLst/>
            <a:gdLst/>
            <a:ahLst/>
            <a:cxnLst>
              <a:cxn ang="0">
                <a:pos x="630" y="412"/>
              </a:cxn>
              <a:cxn ang="0">
                <a:pos x="595" y="382"/>
              </a:cxn>
              <a:cxn ang="0">
                <a:pos x="546" y="329"/>
              </a:cxn>
              <a:cxn ang="0">
                <a:pos x="524" y="343"/>
              </a:cxn>
              <a:cxn ang="0">
                <a:pos x="481" y="304"/>
              </a:cxn>
              <a:cxn ang="0">
                <a:pos x="428" y="32"/>
              </a:cxn>
              <a:cxn ang="0">
                <a:pos x="396" y="36"/>
              </a:cxn>
              <a:cxn ang="0">
                <a:pos x="329" y="26"/>
              </a:cxn>
              <a:cxn ang="0">
                <a:pos x="274" y="20"/>
              </a:cxn>
              <a:cxn ang="0">
                <a:pos x="229" y="14"/>
              </a:cxn>
              <a:cxn ang="0">
                <a:pos x="185" y="0"/>
              </a:cxn>
              <a:cxn ang="0">
                <a:pos x="136" y="20"/>
              </a:cxn>
              <a:cxn ang="0">
                <a:pos x="99" y="34"/>
              </a:cxn>
              <a:cxn ang="0">
                <a:pos x="55" y="79"/>
              </a:cxn>
              <a:cxn ang="0">
                <a:pos x="33" y="101"/>
              </a:cxn>
              <a:cxn ang="0">
                <a:pos x="71" y="130"/>
              </a:cxn>
              <a:cxn ang="0">
                <a:pos x="102" y="132"/>
              </a:cxn>
              <a:cxn ang="0">
                <a:pos x="120" y="150"/>
              </a:cxn>
              <a:cxn ang="0">
                <a:pos x="102" y="160"/>
              </a:cxn>
              <a:cxn ang="0">
                <a:pos x="65" y="142"/>
              </a:cxn>
              <a:cxn ang="0">
                <a:pos x="0" y="170"/>
              </a:cxn>
              <a:cxn ang="0">
                <a:pos x="26" y="199"/>
              </a:cxn>
              <a:cxn ang="0">
                <a:pos x="89" y="207"/>
              </a:cxn>
              <a:cxn ang="0">
                <a:pos x="102" y="237"/>
              </a:cxn>
              <a:cxn ang="0">
                <a:pos x="55" y="241"/>
              </a:cxn>
              <a:cxn ang="0">
                <a:pos x="37" y="270"/>
              </a:cxn>
              <a:cxn ang="0">
                <a:pos x="45" y="298"/>
              </a:cxn>
              <a:cxn ang="0">
                <a:pos x="59" y="319"/>
              </a:cxn>
              <a:cxn ang="0">
                <a:pos x="89" y="317"/>
              </a:cxn>
              <a:cxn ang="0">
                <a:pos x="99" y="345"/>
              </a:cxn>
              <a:cxn ang="0">
                <a:pos x="116" y="355"/>
              </a:cxn>
              <a:cxn ang="0">
                <a:pos x="156" y="365"/>
              </a:cxn>
              <a:cxn ang="0">
                <a:pos x="185" y="359"/>
              </a:cxn>
              <a:cxn ang="0">
                <a:pos x="165" y="402"/>
              </a:cxn>
              <a:cxn ang="0">
                <a:pos x="128" y="432"/>
              </a:cxn>
              <a:cxn ang="0">
                <a:pos x="87" y="461"/>
              </a:cxn>
              <a:cxn ang="0">
                <a:pos x="106" y="445"/>
              </a:cxn>
              <a:cxn ang="0">
                <a:pos x="140" y="443"/>
              </a:cxn>
              <a:cxn ang="0">
                <a:pos x="156" y="426"/>
              </a:cxn>
              <a:cxn ang="0">
                <a:pos x="193" y="396"/>
              </a:cxn>
              <a:cxn ang="0">
                <a:pos x="229" y="365"/>
              </a:cxn>
              <a:cxn ang="0">
                <a:pos x="232" y="329"/>
              </a:cxn>
              <a:cxn ang="0">
                <a:pos x="266" y="304"/>
              </a:cxn>
              <a:cxn ang="0">
                <a:pos x="307" y="284"/>
              </a:cxn>
              <a:cxn ang="0">
                <a:pos x="276" y="304"/>
              </a:cxn>
              <a:cxn ang="0">
                <a:pos x="268" y="347"/>
              </a:cxn>
              <a:cxn ang="0">
                <a:pos x="301" y="335"/>
              </a:cxn>
              <a:cxn ang="0">
                <a:pos x="319" y="323"/>
              </a:cxn>
              <a:cxn ang="0">
                <a:pos x="329" y="294"/>
              </a:cxn>
              <a:cxn ang="0">
                <a:pos x="359" y="304"/>
              </a:cxn>
              <a:cxn ang="0">
                <a:pos x="394" y="319"/>
              </a:cxn>
              <a:cxn ang="0">
                <a:pos x="445" y="333"/>
              </a:cxn>
              <a:cxn ang="0">
                <a:pos x="491" y="349"/>
              </a:cxn>
              <a:cxn ang="0">
                <a:pos x="526" y="376"/>
              </a:cxn>
              <a:cxn ang="0">
                <a:pos x="558" y="402"/>
              </a:cxn>
              <a:cxn ang="0">
                <a:pos x="548" y="373"/>
              </a:cxn>
              <a:cxn ang="0">
                <a:pos x="571" y="382"/>
              </a:cxn>
              <a:cxn ang="0">
                <a:pos x="591" y="418"/>
              </a:cxn>
              <a:cxn ang="0">
                <a:pos x="605" y="447"/>
              </a:cxn>
              <a:cxn ang="0">
                <a:pos x="623" y="447"/>
              </a:cxn>
              <a:cxn ang="0">
                <a:pos x="628" y="467"/>
              </a:cxn>
              <a:cxn ang="0">
                <a:pos x="646" y="455"/>
              </a:cxn>
            </a:cxnLst>
            <a:rect l="0" t="0" r="r" b="b"/>
            <a:pathLst>
              <a:path w="648" h="475">
                <a:moveTo>
                  <a:pt x="646" y="443"/>
                </a:moveTo>
                <a:lnTo>
                  <a:pt x="646" y="443"/>
                </a:lnTo>
                <a:lnTo>
                  <a:pt x="646" y="442"/>
                </a:lnTo>
                <a:lnTo>
                  <a:pt x="642" y="438"/>
                </a:lnTo>
                <a:lnTo>
                  <a:pt x="642" y="434"/>
                </a:lnTo>
                <a:lnTo>
                  <a:pt x="640" y="432"/>
                </a:lnTo>
                <a:lnTo>
                  <a:pt x="638" y="432"/>
                </a:lnTo>
                <a:lnTo>
                  <a:pt x="636" y="426"/>
                </a:lnTo>
                <a:lnTo>
                  <a:pt x="632" y="418"/>
                </a:lnTo>
                <a:lnTo>
                  <a:pt x="630" y="412"/>
                </a:lnTo>
                <a:lnTo>
                  <a:pt x="628" y="412"/>
                </a:lnTo>
                <a:lnTo>
                  <a:pt x="623" y="414"/>
                </a:lnTo>
                <a:lnTo>
                  <a:pt x="619" y="412"/>
                </a:lnTo>
                <a:lnTo>
                  <a:pt x="617" y="408"/>
                </a:lnTo>
                <a:lnTo>
                  <a:pt x="613" y="406"/>
                </a:lnTo>
                <a:lnTo>
                  <a:pt x="611" y="402"/>
                </a:lnTo>
                <a:lnTo>
                  <a:pt x="609" y="398"/>
                </a:lnTo>
                <a:lnTo>
                  <a:pt x="603" y="396"/>
                </a:lnTo>
                <a:lnTo>
                  <a:pt x="601" y="392"/>
                </a:lnTo>
                <a:lnTo>
                  <a:pt x="595" y="382"/>
                </a:lnTo>
                <a:lnTo>
                  <a:pt x="575" y="359"/>
                </a:lnTo>
                <a:lnTo>
                  <a:pt x="571" y="353"/>
                </a:lnTo>
                <a:lnTo>
                  <a:pt x="565" y="347"/>
                </a:lnTo>
                <a:lnTo>
                  <a:pt x="561" y="347"/>
                </a:lnTo>
                <a:lnTo>
                  <a:pt x="558" y="345"/>
                </a:lnTo>
                <a:lnTo>
                  <a:pt x="556" y="343"/>
                </a:lnTo>
                <a:lnTo>
                  <a:pt x="556" y="337"/>
                </a:lnTo>
                <a:lnTo>
                  <a:pt x="554" y="335"/>
                </a:lnTo>
                <a:lnTo>
                  <a:pt x="550" y="333"/>
                </a:lnTo>
                <a:lnTo>
                  <a:pt x="546" y="329"/>
                </a:lnTo>
                <a:lnTo>
                  <a:pt x="544" y="327"/>
                </a:lnTo>
                <a:lnTo>
                  <a:pt x="540" y="325"/>
                </a:lnTo>
                <a:lnTo>
                  <a:pt x="536" y="325"/>
                </a:lnTo>
                <a:lnTo>
                  <a:pt x="528" y="327"/>
                </a:lnTo>
                <a:lnTo>
                  <a:pt x="526" y="327"/>
                </a:lnTo>
                <a:lnTo>
                  <a:pt x="528" y="329"/>
                </a:lnTo>
                <a:lnTo>
                  <a:pt x="528" y="335"/>
                </a:lnTo>
                <a:lnTo>
                  <a:pt x="528" y="337"/>
                </a:lnTo>
                <a:lnTo>
                  <a:pt x="526" y="339"/>
                </a:lnTo>
                <a:lnTo>
                  <a:pt x="524" y="343"/>
                </a:lnTo>
                <a:lnTo>
                  <a:pt x="512" y="345"/>
                </a:lnTo>
                <a:lnTo>
                  <a:pt x="508" y="349"/>
                </a:lnTo>
                <a:lnTo>
                  <a:pt x="508" y="347"/>
                </a:lnTo>
                <a:lnTo>
                  <a:pt x="508" y="343"/>
                </a:lnTo>
                <a:lnTo>
                  <a:pt x="502" y="337"/>
                </a:lnTo>
                <a:lnTo>
                  <a:pt x="498" y="333"/>
                </a:lnTo>
                <a:lnTo>
                  <a:pt x="491" y="327"/>
                </a:lnTo>
                <a:lnTo>
                  <a:pt x="489" y="325"/>
                </a:lnTo>
                <a:lnTo>
                  <a:pt x="483" y="313"/>
                </a:lnTo>
                <a:lnTo>
                  <a:pt x="481" y="304"/>
                </a:lnTo>
                <a:lnTo>
                  <a:pt x="473" y="308"/>
                </a:lnTo>
                <a:lnTo>
                  <a:pt x="469" y="308"/>
                </a:lnTo>
                <a:lnTo>
                  <a:pt x="463" y="304"/>
                </a:lnTo>
                <a:lnTo>
                  <a:pt x="461" y="304"/>
                </a:lnTo>
                <a:lnTo>
                  <a:pt x="455" y="306"/>
                </a:lnTo>
                <a:lnTo>
                  <a:pt x="447" y="308"/>
                </a:lnTo>
                <a:lnTo>
                  <a:pt x="443" y="42"/>
                </a:lnTo>
                <a:lnTo>
                  <a:pt x="441" y="40"/>
                </a:lnTo>
                <a:lnTo>
                  <a:pt x="431" y="34"/>
                </a:lnTo>
                <a:lnTo>
                  <a:pt x="428" y="32"/>
                </a:lnTo>
                <a:lnTo>
                  <a:pt x="424" y="34"/>
                </a:lnTo>
                <a:lnTo>
                  <a:pt x="418" y="34"/>
                </a:lnTo>
                <a:lnTo>
                  <a:pt x="416" y="34"/>
                </a:lnTo>
                <a:lnTo>
                  <a:pt x="414" y="32"/>
                </a:lnTo>
                <a:lnTo>
                  <a:pt x="408" y="32"/>
                </a:lnTo>
                <a:lnTo>
                  <a:pt x="406" y="36"/>
                </a:lnTo>
                <a:lnTo>
                  <a:pt x="404" y="40"/>
                </a:lnTo>
                <a:lnTo>
                  <a:pt x="400" y="36"/>
                </a:lnTo>
                <a:lnTo>
                  <a:pt x="398" y="34"/>
                </a:lnTo>
                <a:lnTo>
                  <a:pt x="396" y="36"/>
                </a:lnTo>
                <a:lnTo>
                  <a:pt x="394" y="36"/>
                </a:lnTo>
                <a:lnTo>
                  <a:pt x="394" y="34"/>
                </a:lnTo>
                <a:lnTo>
                  <a:pt x="370" y="32"/>
                </a:lnTo>
                <a:lnTo>
                  <a:pt x="370" y="30"/>
                </a:lnTo>
                <a:lnTo>
                  <a:pt x="363" y="30"/>
                </a:lnTo>
                <a:lnTo>
                  <a:pt x="359" y="30"/>
                </a:lnTo>
                <a:lnTo>
                  <a:pt x="345" y="30"/>
                </a:lnTo>
                <a:lnTo>
                  <a:pt x="333" y="30"/>
                </a:lnTo>
                <a:lnTo>
                  <a:pt x="331" y="26"/>
                </a:lnTo>
                <a:lnTo>
                  <a:pt x="329" y="26"/>
                </a:lnTo>
                <a:lnTo>
                  <a:pt x="323" y="26"/>
                </a:lnTo>
                <a:lnTo>
                  <a:pt x="315" y="20"/>
                </a:lnTo>
                <a:lnTo>
                  <a:pt x="313" y="22"/>
                </a:lnTo>
                <a:lnTo>
                  <a:pt x="311" y="22"/>
                </a:lnTo>
                <a:lnTo>
                  <a:pt x="307" y="20"/>
                </a:lnTo>
                <a:lnTo>
                  <a:pt x="303" y="22"/>
                </a:lnTo>
                <a:lnTo>
                  <a:pt x="297" y="24"/>
                </a:lnTo>
                <a:lnTo>
                  <a:pt x="292" y="24"/>
                </a:lnTo>
                <a:lnTo>
                  <a:pt x="288" y="26"/>
                </a:lnTo>
                <a:lnTo>
                  <a:pt x="274" y="20"/>
                </a:lnTo>
                <a:lnTo>
                  <a:pt x="266" y="20"/>
                </a:lnTo>
                <a:lnTo>
                  <a:pt x="264" y="16"/>
                </a:lnTo>
                <a:lnTo>
                  <a:pt x="258" y="20"/>
                </a:lnTo>
                <a:lnTo>
                  <a:pt x="254" y="16"/>
                </a:lnTo>
                <a:lnTo>
                  <a:pt x="254" y="14"/>
                </a:lnTo>
                <a:lnTo>
                  <a:pt x="256" y="14"/>
                </a:lnTo>
                <a:lnTo>
                  <a:pt x="254" y="12"/>
                </a:lnTo>
                <a:lnTo>
                  <a:pt x="246" y="12"/>
                </a:lnTo>
                <a:lnTo>
                  <a:pt x="232" y="14"/>
                </a:lnTo>
                <a:lnTo>
                  <a:pt x="229" y="14"/>
                </a:lnTo>
                <a:lnTo>
                  <a:pt x="223" y="14"/>
                </a:lnTo>
                <a:lnTo>
                  <a:pt x="221" y="14"/>
                </a:lnTo>
                <a:lnTo>
                  <a:pt x="221" y="12"/>
                </a:lnTo>
                <a:lnTo>
                  <a:pt x="219" y="6"/>
                </a:lnTo>
                <a:lnTo>
                  <a:pt x="213" y="10"/>
                </a:lnTo>
                <a:lnTo>
                  <a:pt x="209" y="10"/>
                </a:lnTo>
                <a:lnTo>
                  <a:pt x="201" y="14"/>
                </a:lnTo>
                <a:lnTo>
                  <a:pt x="203" y="4"/>
                </a:lnTo>
                <a:lnTo>
                  <a:pt x="193" y="2"/>
                </a:lnTo>
                <a:lnTo>
                  <a:pt x="185" y="0"/>
                </a:lnTo>
                <a:lnTo>
                  <a:pt x="181" y="0"/>
                </a:lnTo>
                <a:lnTo>
                  <a:pt x="181" y="2"/>
                </a:lnTo>
                <a:lnTo>
                  <a:pt x="171" y="10"/>
                </a:lnTo>
                <a:lnTo>
                  <a:pt x="162" y="14"/>
                </a:lnTo>
                <a:lnTo>
                  <a:pt x="154" y="14"/>
                </a:lnTo>
                <a:lnTo>
                  <a:pt x="148" y="14"/>
                </a:lnTo>
                <a:lnTo>
                  <a:pt x="144" y="16"/>
                </a:lnTo>
                <a:lnTo>
                  <a:pt x="140" y="12"/>
                </a:lnTo>
                <a:lnTo>
                  <a:pt x="138" y="20"/>
                </a:lnTo>
                <a:lnTo>
                  <a:pt x="136" y="20"/>
                </a:lnTo>
                <a:lnTo>
                  <a:pt x="134" y="20"/>
                </a:lnTo>
                <a:lnTo>
                  <a:pt x="130" y="16"/>
                </a:lnTo>
                <a:lnTo>
                  <a:pt x="130" y="22"/>
                </a:lnTo>
                <a:lnTo>
                  <a:pt x="126" y="24"/>
                </a:lnTo>
                <a:lnTo>
                  <a:pt x="118" y="24"/>
                </a:lnTo>
                <a:lnTo>
                  <a:pt x="112" y="24"/>
                </a:lnTo>
                <a:lnTo>
                  <a:pt x="108" y="26"/>
                </a:lnTo>
                <a:lnTo>
                  <a:pt x="106" y="30"/>
                </a:lnTo>
                <a:lnTo>
                  <a:pt x="100" y="30"/>
                </a:lnTo>
                <a:lnTo>
                  <a:pt x="99" y="34"/>
                </a:lnTo>
                <a:lnTo>
                  <a:pt x="97" y="42"/>
                </a:lnTo>
                <a:lnTo>
                  <a:pt x="91" y="42"/>
                </a:lnTo>
                <a:lnTo>
                  <a:pt x="89" y="44"/>
                </a:lnTo>
                <a:lnTo>
                  <a:pt x="87" y="49"/>
                </a:lnTo>
                <a:lnTo>
                  <a:pt x="87" y="53"/>
                </a:lnTo>
                <a:lnTo>
                  <a:pt x="81" y="59"/>
                </a:lnTo>
                <a:lnTo>
                  <a:pt x="79" y="73"/>
                </a:lnTo>
                <a:lnTo>
                  <a:pt x="69" y="75"/>
                </a:lnTo>
                <a:lnTo>
                  <a:pt x="59" y="79"/>
                </a:lnTo>
                <a:lnTo>
                  <a:pt x="55" y="79"/>
                </a:lnTo>
                <a:lnTo>
                  <a:pt x="51" y="79"/>
                </a:lnTo>
                <a:lnTo>
                  <a:pt x="47" y="81"/>
                </a:lnTo>
                <a:lnTo>
                  <a:pt x="37" y="81"/>
                </a:lnTo>
                <a:lnTo>
                  <a:pt x="28" y="79"/>
                </a:lnTo>
                <a:lnTo>
                  <a:pt x="32" y="93"/>
                </a:lnTo>
                <a:lnTo>
                  <a:pt x="28" y="95"/>
                </a:lnTo>
                <a:lnTo>
                  <a:pt x="28" y="99"/>
                </a:lnTo>
                <a:lnTo>
                  <a:pt x="26" y="99"/>
                </a:lnTo>
                <a:lnTo>
                  <a:pt x="24" y="99"/>
                </a:lnTo>
                <a:lnTo>
                  <a:pt x="33" y="101"/>
                </a:lnTo>
                <a:lnTo>
                  <a:pt x="35" y="103"/>
                </a:lnTo>
                <a:lnTo>
                  <a:pt x="41" y="109"/>
                </a:lnTo>
                <a:lnTo>
                  <a:pt x="43" y="109"/>
                </a:lnTo>
                <a:lnTo>
                  <a:pt x="47" y="109"/>
                </a:lnTo>
                <a:lnTo>
                  <a:pt x="61" y="120"/>
                </a:lnTo>
                <a:lnTo>
                  <a:pt x="69" y="120"/>
                </a:lnTo>
                <a:lnTo>
                  <a:pt x="71" y="120"/>
                </a:lnTo>
                <a:lnTo>
                  <a:pt x="71" y="122"/>
                </a:lnTo>
                <a:lnTo>
                  <a:pt x="69" y="122"/>
                </a:lnTo>
                <a:lnTo>
                  <a:pt x="71" y="130"/>
                </a:lnTo>
                <a:lnTo>
                  <a:pt x="73" y="132"/>
                </a:lnTo>
                <a:lnTo>
                  <a:pt x="79" y="132"/>
                </a:lnTo>
                <a:lnTo>
                  <a:pt x="79" y="130"/>
                </a:lnTo>
                <a:lnTo>
                  <a:pt x="83" y="128"/>
                </a:lnTo>
                <a:lnTo>
                  <a:pt x="89" y="128"/>
                </a:lnTo>
                <a:lnTo>
                  <a:pt x="89" y="130"/>
                </a:lnTo>
                <a:lnTo>
                  <a:pt x="91" y="132"/>
                </a:lnTo>
                <a:lnTo>
                  <a:pt x="97" y="132"/>
                </a:lnTo>
                <a:lnTo>
                  <a:pt x="102" y="130"/>
                </a:lnTo>
                <a:lnTo>
                  <a:pt x="102" y="132"/>
                </a:lnTo>
                <a:lnTo>
                  <a:pt x="102" y="134"/>
                </a:lnTo>
                <a:lnTo>
                  <a:pt x="100" y="134"/>
                </a:lnTo>
                <a:lnTo>
                  <a:pt x="99" y="138"/>
                </a:lnTo>
                <a:lnTo>
                  <a:pt x="99" y="140"/>
                </a:lnTo>
                <a:lnTo>
                  <a:pt x="102" y="140"/>
                </a:lnTo>
                <a:lnTo>
                  <a:pt x="106" y="142"/>
                </a:lnTo>
                <a:lnTo>
                  <a:pt x="112" y="142"/>
                </a:lnTo>
                <a:lnTo>
                  <a:pt x="120" y="142"/>
                </a:lnTo>
                <a:lnTo>
                  <a:pt x="120" y="144"/>
                </a:lnTo>
                <a:lnTo>
                  <a:pt x="120" y="150"/>
                </a:lnTo>
                <a:lnTo>
                  <a:pt x="106" y="150"/>
                </a:lnTo>
                <a:lnTo>
                  <a:pt x="99" y="150"/>
                </a:lnTo>
                <a:lnTo>
                  <a:pt x="99" y="152"/>
                </a:lnTo>
                <a:lnTo>
                  <a:pt x="102" y="154"/>
                </a:lnTo>
                <a:lnTo>
                  <a:pt x="102" y="152"/>
                </a:lnTo>
                <a:lnTo>
                  <a:pt x="106" y="152"/>
                </a:lnTo>
                <a:lnTo>
                  <a:pt x="108" y="154"/>
                </a:lnTo>
                <a:lnTo>
                  <a:pt x="110" y="154"/>
                </a:lnTo>
                <a:lnTo>
                  <a:pt x="110" y="162"/>
                </a:lnTo>
                <a:lnTo>
                  <a:pt x="102" y="160"/>
                </a:lnTo>
                <a:lnTo>
                  <a:pt x="99" y="164"/>
                </a:lnTo>
                <a:lnTo>
                  <a:pt x="99" y="162"/>
                </a:lnTo>
                <a:lnTo>
                  <a:pt x="87" y="162"/>
                </a:lnTo>
                <a:lnTo>
                  <a:pt x="73" y="162"/>
                </a:lnTo>
                <a:lnTo>
                  <a:pt x="71" y="158"/>
                </a:lnTo>
                <a:lnTo>
                  <a:pt x="63" y="158"/>
                </a:lnTo>
                <a:lnTo>
                  <a:pt x="63" y="154"/>
                </a:lnTo>
                <a:lnTo>
                  <a:pt x="65" y="154"/>
                </a:lnTo>
                <a:lnTo>
                  <a:pt x="65" y="148"/>
                </a:lnTo>
                <a:lnTo>
                  <a:pt x="65" y="142"/>
                </a:lnTo>
                <a:lnTo>
                  <a:pt x="63" y="140"/>
                </a:lnTo>
                <a:lnTo>
                  <a:pt x="55" y="140"/>
                </a:lnTo>
                <a:lnTo>
                  <a:pt x="53" y="142"/>
                </a:lnTo>
                <a:lnTo>
                  <a:pt x="43" y="148"/>
                </a:lnTo>
                <a:lnTo>
                  <a:pt x="33" y="152"/>
                </a:lnTo>
                <a:lnTo>
                  <a:pt x="33" y="160"/>
                </a:lnTo>
                <a:lnTo>
                  <a:pt x="32" y="160"/>
                </a:lnTo>
                <a:lnTo>
                  <a:pt x="18" y="160"/>
                </a:lnTo>
                <a:lnTo>
                  <a:pt x="8" y="162"/>
                </a:lnTo>
                <a:lnTo>
                  <a:pt x="0" y="170"/>
                </a:lnTo>
                <a:lnTo>
                  <a:pt x="0" y="174"/>
                </a:lnTo>
                <a:lnTo>
                  <a:pt x="10" y="174"/>
                </a:lnTo>
                <a:lnTo>
                  <a:pt x="18" y="178"/>
                </a:lnTo>
                <a:lnTo>
                  <a:pt x="26" y="178"/>
                </a:lnTo>
                <a:lnTo>
                  <a:pt x="26" y="179"/>
                </a:lnTo>
                <a:lnTo>
                  <a:pt x="16" y="181"/>
                </a:lnTo>
                <a:lnTo>
                  <a:pt x="16" y="183"/>
                </a:lnTo>
                <a:lnTo>
                  <a:pt x="24" y="191"/>
                </a:lnTo>
                <a:lnTo>
                  <a:pt x="24" y="193"/>
                </a:lnTo>
                <a:lnTo>
                  <a:pt x="26" y="199"/>
                </a:lnTo>
                <a:lnTo>
                  <a:pt x="43" y="203"/>
                </a:lnTo>
                <a:lnTo>
                  <a:pt x="47" y="201"/>
                </a:lnTo>
                <a:lnTo>
                  <a:pt x="51" y="199"/>
                </a:lnTo>
                <a:lnTo>
                  <a:pt x="63" y="197"/>
                </a:lnTo>
                <a:lnTo>
                  <a:pt x="75" y="199"/>
                </a:lnTo>
                <a:lnTo>
                  <a:pt x="75" y="197"/>
                </a:lnTo>
                <a:lnTo>
                  <a:pt x="79" y="193"/>
                </a:lnTo>
                <a:lnTo>
                  <a:pt x="83" y="201"/>
                </a:lnTo>
                <a:lnTo>
                  <a:pt x="83" y="203"/>
                </a:lnTo>
                <a:lnTo>
                  <a:pt x="89" y="207"/>
                </a:lnTo>
                <a:lnTo>
                  <a:pt x="93" y="199"/>
                </a:lnTo>
                <a:lnTo>
                  <a:pt x="108" y="197"/>
                </a:lnTo>
                <a:lnTo>
                  <a:pt x="120" y="197"/>
                </a:lnTo>
                <a:lnTo>
                  <a:pt x="120" y="201"/>
                </a:lnTo>
                <a:lnTo>
                  <a:pt x="116" y="207"/>
                </a:lnTo>
                <a:lnTo>
                  <a:pt x="116" y="211"/>
                </a:lnTo>
                <a:lnTo>
                  <a:pt x="118" y="219"/>
                </a:lnTo>
                <a:lnTo>
                  <a:pt x="118" y="229"/>
                </a:lnTo>
                <a:lnTo>
                  <a:pt x="110" y="233"/>
                </a:lnTo>
                <a:lnTo>
                  <a:pt x="102" y="237"/>
                </a:lnTo>
                <a:lnTo>
                  <a:pt x="100" y="233"/>
                </a:lnTo>
                <a:lnTo>
                  <a:pt x="97" y="233"/>
                </a:lnTo>
                <a:lnTo>
                  <a:pt x="97" y="239"/>
                </a:lnTo>
                <a:lnTo>
                  <a:pt x="89" y="244"/>
                </a:lnTo>
                <a:lnTo>
                  <a:pt x="81" y="244"/>
                </a:lnTo>
                <a:lnTo>
                  <a:pt x="75" y="244"/>
                </a:lnTo>
                <a:lnTo>
                  <a:pt x="71" y="239"/>
                </a:lnTo>
                <a:lnTo>
                  <a:pt x="69" y="237"/>
                </a:lnTo>
                <a:lnTo>
                  <a:pt x="63" y="237"/>
                </a:lnTo>
                <a:lnTo>
                  <a:pt x="55" y="241"/>
                </a:lnTo>
                <a:lnTo>
                  <a:pt x="55" y="244"/>
                </a:lnTo>
                <a:lnTo>
                  <a:pt x="55" y="246"/>
                </a:lnTo>
                <a:lnTo>
                  <a:pt x="59" y="246"/>
                </a:lnTo>
                <a:lnTo>
                  <a:pt x="61" y="250"/>
                </a:lnTo>
                <a:lnTo>
                  <a:pt x="61" y="258"/>
                </a:lnTo>
                <a:lnTo>
                  <a:pt x="61" y="256"/>
                </a:lnTo>
                <a:lnTo>
                  <a:pt x="53" y="254"/>
                </a:lnTo>
                <a:lnTo>
                  <a:pt x="51" y="264"/>
                </a:lnTo>
                <a:lnTo>
                  <a:pt x="47" y="264"/>
                </a:lnTo>
                <a:lnTo>
                  <a:pt x="37" y="270"/>
                </a:lnTo>
                <a:lnTo>
                  <a:pt x="37" y="276"/>
                </a:lnTo>
                <a:lnTo>
                  <a:pt x="37" y="278"/>
                </a:lnTo>
                <a:lnTo>
                  <a:pt x="33" y="280"/>
                </a:lnTo>
                <a:lnTo>
                  <a:pt x="32" y="286"/>
                </a:lnTo>
                <a:lnTo>
                  <a:pt x="35" y="286"/>
                </a:lnTo>
                <a:lnTo>
                  <a:pt x="35" y="290"/>
                </a:lnTo>
                <a:lnTo>
                  <a:pt x="43" y="290"/>
                </a:lnTo>
                <a:lnTo>
                  <a:pt x="43" y="296"/>
                </a:lnTo>
                <a:lnTo>
                  <a:pt x="45" y="296"/>
                </a:lnTo>
                <a:lnTo>
                  <a:pt x="45" y="298"/>
                </a:lnTo>
                <a:lnTo>
                  <a:pt x="55" y="298"/>
                </a:lnTo>
                <a:lnTo>
                  <a:pt x="63" y="300"/>
                </a:lnTo>
                <a:lnTo>
                  <a:pt x="63" y="298"/>
                </a:lnTo>
                <a:lnTo>
                  <a:pt x="71" y="298"/>
                </a:lnTo>
                <a:lnTo>
                  <a:pt x="71" y="300"/>
                </a:lnTo>
                <a:lnTo>
                  <a:pt x="65" y="304"/>
                </a:lnTo>
                <a:lnTo>
                  <a:pt x="63" y="308"/>
                </a:lnTo>
                <a:lnTo>
                  <a:pt x="61" y="310"/>
                </a:lnTo>
                <a:lnTo>
                  <a:pt x="61" y="315"/>
                </a:lnTo>
                <a:lnTo>
                  <a:pt x="59" y="319"/>
                </a:lnTo>
                <a:lnTo>
                  <a:pt x="61" y="319"/>
                </a:lnTo>
                <a:lnTo>
                  <a:pt x="61" y="323"/>
                </a:lnTo>
                <a:lnTo>
                  <a:pt x="65" y="323"/>
                </a:lnTo>
                <a:lnTo>
                  <a:pt x="65" y="327"/>
                </a:lnTo>
                <a:lnTo>
                  <a:pt x="71" y="333"/>
                </a:lnTo>
                <a:lnTo>
                  <a:pt x="81" y="329"/>
                </a:lnTo>
                <a:lnTo>
                  <a:pt x="87" y="327"/>
                </a:lnTo>
                <a:lnTo>
                  <a:pt x="89" y="325"/>
                </a:lnTo>
                <a:lnTo>
                  <a:pt x="89" y="319"/>
                </a:lnTo>
                <a:lnTo>
                  <a:pt x="89" y="317"/>
                </a:lnTo>
                <a:lnTo>
                  <a:pt x="91" y="313"/>
                </a:lnTo>
                <a:lnTo>
                  <a:pt x="93" y="313"/>
                </a:lnTo>
                <a:lnTo>
                  <a:pt x="97" y="317"/>
                </a:lnTo>
                <a:lnTo>
                  <a:pt x="97" y="319"/>
                </a:lnTo>
                <a:lnTo>
                  <a:pt x="93" y="319"/>
                </a:lnTo>
                <a:lnTo>
                  <a:pt x="93" y="327"/>
                </a:lnTo>
                <a:lnTo>
                  <a:pt x="99" y="329"/>
                </a:lnTo>
                <a:lnTo>
                  <a:pt x="100" y="337"/>
                </a:lnTo>
                <a:lnTo>
                  <a:pt x="100" y="343"/>
                </a:lnTo>
                <a:lnTo>
                  <a:pt x="99" y="345"/>
                </a:lnTo>
                <a:lnTo>
                  <a:pt x="99" y="349"/>
                </a:lnTo>
                <a:lnTo>
                  <a:pt x="106" y="349"/>
                </a:lnTo>
                <a:lnTo>
                  <a:pt x="102" y="353"/>
                </a:lnTo>
                <a:lnTo>
                  <a:pt x="100" y="357"/>
                </a:lnTo>
                <a:lnTo>
                  <a:pt x="102" y="357"/>
                </a:lnTo>
                <a:lnTo>
                  <a:pt x="102" y="359"/>
                </a:lnTo>
                <a:lnTo>
                  <a:pt x="102" y="365"/>
                </a:lnTo>
                <a:lnTo>
                  <a:pt x="108" y="363"/>
                </a:lnTo>
                <a:lnTo>
                  <a:pt x="110" y="359"/>
                </a:lnTo>
                <a:lnTo>
                  <a:pt x="116" y="355"/>
                </a:lnTo>
                <a:lnTo>
                  <a:pt x="128" y="347"/>
                </a:lnTo>
                <a:lnTo>
                  <a:pt x="130" y="347"/>
                </a:lnTo>
                <a:lnTo>
                  <a:pt x="134" y="349"/>
                </a:lnTo>
                <a:lnTo>
                  <a:pt x="136" y="355"/>
                </a:lnTo>
                <a:lnTo>
                  <a:pt x="144" y="353"/>
                </a:lnTo>
                <a:lnTo>
                  <a:pt x="146" y="357"/>
                </a:lnTo>
                <a:lnTo>
                  <a:pt x="148" y="363"/>
                </a:lnTo>
                <a:lnTo>
                  <a:pt x="150" y="365"/>
                </a:lnTo>
                <a:lnTo>
                  <a:pt x="154" y="367"/>
                </a:lnTo>
                <a:lnTo>
                  <a:pt x="156" y="365"/>
                </a:lnTo>
                <a:lnTo>
                  <a:pt x="154" y="363"/>
                </a:lnTo>
                <a:lnTo>
                  <a:pt x="156" y="359"/>
                </a:lnTo>
                <a:lnTo>
                  <a:pt x="162" y="359"/>
                </a:lnTo>
                <a:lnTo>
                  <a:pt x="164" y="355"/>
                </a:lnTo>
                <a:lnTo>
                  <a:pt x="165" y="363"/>
                </a:lnTo>
                <a:lnTo>
                  <a:pt x="173" y="359"/>
                </a:lnTo>
                <a:lnTo>
                  <a:pt x="181" y="357"/>
                </a:lnTo>
                <a:lnTo>
                  <a:pt x="183" y="353"/>
                </a:lnTo>
                <a:lnTo>
                  <a:pt x="189" y="353"/>
                </a:lnTo>
                <a:lnTo>
                  <a:pt x="185" y="359"/>
                </a:lnTo>
                <a:lnTo>
                  <a:pt x="183" y="365"/>
                </a:lnTo>
                <a:lnTo>
                  <a:pt x="181" y="367"/>
                </a:lnTo>
                <a:lnTo>
                  <a:pt x="175" y="373"/>
                </a:lnTo>
                <a:lnTo>
                  <a:pt x="175" y="375"/>
                </a:lnTo>
                <a:lnTo>
                  <a:pt x="175" y="378"/>
                </a:lnTo>
                <a:lnTo>
                  <a:pt x="171" y="378"/>
                </a:lnTo>
                <a:lnTo>
                  <a:pt x="171" y="394"/>
                </a:lnTo>
                <a:lnTo>
                  <a:pt x="167" y="394"/>
                </a:lnTo>
                <a:lnTo>
                  <a:pt x="165" y="398"/>
                </a:lnTo>
                <a:lnTo>
                  <a:pt x="165" y="402"/>
                </a:lnTo>
                <a:lnTo>
                  <a:pt x="162" y="406"/>
                </a:lnTo>
                <a:lnTo>
                  <a:pt x="158" y="408"/>
                </a:lnTo>
                <a:lnTo>
                  <a:pt x="158" y="414"/>
                </a:lnTo>
                <a:lnTo>
                  <a:pt x="154" y="414"/>
                </a:lnTo>
                <a:lnTo>
                  <a:pt x="150" y="416"/>
                </a:lnTo>
                <a:lnTo>
                  <a:pt x="146" y="422"/>
                </a:lnTo>
                <a:lnTo>
                  <a:pt x="144" y="422"/>
                </a:lnTo>
                <a:lnTo>
                  <a:pt x="136" y="424"/>
                </a:lnTo>
                <a:lnTo>
                  <a:pt x="130" y="426"/>
                </a:lnTo>
                <a:lnTo>
                  <a:pt x="128" y="432"/>
                </a:lnTo>
                <a:lnTo>
                  <a:pt x="128" y="438"/>
                </a:lnTo>
                <a:lnTo>
                  <a:pt x="118" y="442"/>
                </a:lnTo>
                <a:lnTo>
                  <a:pt x="120" y="436"/>
                </a:lnTo>
                <a:lnTo>
                  <a:pt x="108" y="438"/>
                </a:lnTo>
                <a:lnTo>
                  <a:pt x="99" y="442"/>
                </a:lnTo>
                <a:lnTo>
                  <a:pt x="99" y="443"/>
                </a:lnTo>
                <a:lnTo>
                  <a:pt x="99" y="447"/>
                </a:lnTo>
                <a:lnTo>
                  <a:pt x="93" y="451"/>
                </a:lnTo>
                <a:lnTo>
                  <a:pt x="91" y="455"/>
                </a:lnTo>
                <a:lnTo>
                  <a:pt x="87" y="461"/>
                </a:lnTo>
                <a:lnTo>
                  <a:pt x="81" y="463"/>
                </a:lnTo>
                <a:lnTo>
                  <a:pt x="81" y="465"/>
                </a:lnTo>
                <a:lnTo>
                  <a:pt x="83" y="463"/>
                </a:lnTo>
                <a:lnTo>
                  <a:pt x="83" y="465"/>
                </a:lnTo>
                <a:lnTo>
                  <a:pt x="89" y="465"/>
                </a:lnTo>
                <a:lnTo>
                  <a:pt x="89" y="461"/>
                </a:lnTo>
                <a:lnTo>
                  <a:pt x="91" y="461"/>
                </a:lnTo>
                <a:lnTo>
                  <a:pt x="93" y="463"/>
                </a:lnTo>
                <a:lnTo>
                  <a:pt x="97" y="465"/>
                </a:lnTo>
                <a:lnTo>
                  <a:pt x="106" y="445"/>
                </a:lnTo>
                <a:lnTo>
                  <a:pt x="112" y="445"/>
                </a:lnTo>
                <a:lnTo>
                  <a:pt x="110" y="447"/>
                </a:lnTo>
                <a:lnTo>
                  <a:pt x="108" y="451"/>
                </a:lnTo>
                <a:lnTo>
                  <a:pt x="118" y="451"/>
                </a:lnTo>
                <a:lnTo>
                  <a:pt x="118" y="447"/>
                </a:lnTo>
                <a:lnTo>
                  <a:pt x="128" y="445"/>
                </a:lnTo>
                <a:lnTo>
                  <a:pt x="134" y="442"/>
                </a:lnTo>
                <a:lnTo>
                  <a:pt x="138" y="442"/>
                </a:lnTo>
                <a:lnTo>
                  <a:pt x="138" y="445"/>
                </a:lnTo>
                <a:lnTo>
                  <a:pt x="140" y="443"/>
                </a:lnTo>
                <a:lnTo>
                  <a:pt x="140" y="438"/>
                </a:lnTo>
                <a:lnTo>
                  <a:pt x="144" y="442"/>
                </a:lnTo>
                <a:lnTo>
                  <a:pt x="146" y="442"/>
                </a:lnTo>
                <a:lnTo>
                  <a:pt x="148" y="436"/>
                </a:lnTo>
                <a:lnTo>
                  <a:pt x="148" y="432"/>
                </a:lnTo>
                <a:lnTo>
                  <a:pt x="154" y="436"/>
                </a:lnTo>
                <a:lnTo>
                  <a:pt x="156" y="428"/>
                </a:lnTo>
                <a:lnTo>
                  <a:pt x="154" y="428"/>
                </a:lnTo>
                <a:lnTo>
                  <a:pt x="154" y="426"/>
                </a:lnTo>
                <a:lnTo>
                  <a:pt x="156" y="426"/>
                </a:lnTo>
                <a:lnTo>
                  <a:pt x="165" y="422"/>
                </a:lnTo>
                <a:lnTo>
                  <a:pt x="164" y="422"/>
                </a:lnTo>
                <a:lnTo>
                  <a:pt x="164" y="418"/>
                </a:lnTo>
                <a:lnTo>
                  <a:pt x="167" y="418"/>
                </a:lnTo>
                <a:lnTo>
                  <a:pt x="171" y="418"/>
                </a:lnTo>
                <a:lnTo>
                  <a:pt x="173" y="412"/>
                </a:lnTo>
                <a:lnTo>
                  <a:pt x="177" y="414"/>
                </a:lnTo>
                <a:lnTo>
                  <a:pt x="185" y="406"/>
                </a:lnTo>
                <a:lnTo>
                  <a:pt x="185" y="398"/>
                </a:lnTo>
                <a:lnTo>
                  <a:pt x="193" y="396"/>
                </a:lnTo>
                <a:lnTo>
                  <a:pt x="193" y="394"/>
                </a:lnTo>
                <a:lnTo>
                  <a:pt x="195" y="394"/>
                </a:lnTo>
                <a:lnTo>
                  <a:pt x="201" y="388"/>
                </a:lnTo>
                <a:lnTo>
                  <a:pt x="205" y="384"/>
                </a:lnTo>
                <a:lnTo>
                  <a:pt x="211" y="382"/>
                </a:lnTo>
                <a:lnTo>
                  <a:pt x="211" y="378"/>
                </a:lnTo>
                <a:lnTo>
                  <a:pt x="217" y="375"/>
                </a:lnTo>
                <a:lnTo>
                  <a:pt x="227" y="373"/>
                </a:lnTo>
                <a:lnTo>
                  <a:pt x="229" y="369"/>
                </a:lnTo>
                <a:lnTo>
                  <a:pt x="229" y="365"/>
                </a:lnTo>
                <a:lnTo>
                  <a:pt x="231" y="363"/>
                </a:lnTo>
                <a:lnTo>
                  <a:pt x="232" y="359"/>
                </a:lnTo>
                <a:lnTo>
                  <a:pt x="232" y="357"/>
                </a:lnTo>
                <a:lnTo>
                  <a:pt x="238" y="355"/>
                </a:lnTo>
                <a:lnTo>
                  <a:pt x="238" y="349"/>
                </a:lnTo>
                <a:lnTo>
                  <a:pt x="229" y="349"/>
                </a:lnTo>
                <a:lnTo>
                  <a:pt x="229" y="345"/>
                </a:lnTo>
                <a:lnTo>
                  <a:pt x="229" y="339"/>
                </a:lnTo>
                <a:lnTo>
                  <a:pt x="232" y="335"/>
                </a:lnTo>
                <a:lnTo>
                  <a:pt x="232" y="329"/>
                </a:lnTo>
                <a:lnTo>
                  <a:pt x="242" y="329"/>
                </a:lnTo>
                <a:lnTo>
                  <a:pt x="246" y="325"/>
                </a:lnTo>
                <a:lnTo>
                  <a:pt x="250" y="323"/>
                </a:lnTo>
                <a:lnTo>
                  <a:pt x="248" y="317"/>
                </a:lnTo>
                <a:lnTo>
                  <a:pt x="254" y="319"/>
                </a:lnTo>
                <a:lnTo>
                  <a:pt x="256" y="317"/>
                </a:lnTo>
                <a:lnTo>
                  <a:pt x="258" y="317"/>
                </a:lnTo>
                <a:lnTo>
                  <a:pt x="260" y="310"/>
                </a:lnTo>
                <a:lnTo>
                  <a:pt x="260" y="306"/>
                </a:lnTo>
                <a:lnTo>
                  <a:pt x="266" y="304"/>
                </a:lnTo>
                <a:lnTo>
                  <a:pt x="268" y="304"/>
                </a:lnTo>
                <a:lnTo>
                  <a:pt x="270" y="304"/>
                </a:lnTo>
                <a:lnTo>
                  <a:pt x="274" y="296"/>
                </a:lnTo>
                <a:lnTo>
                  <a:pt x="276" y="294"/>
                </a:lnTo>
                <a:lnTo>
                  <a:pt x="280" y="294"/>
                </a:lnTo>
                <a:lnTo>
                  <a:pt x="292" y="284"/>
                </a:lnTo>
                <a:lnTo>
                  <a:pt x="294" y="288"/>
                </a:lnTo>
                <a:lnTo>
                  <a:pt x="303" y="286"/>
                </a:lnTo>
                <a:lnTo>
                  <a:pt x="305" y="284"/>
                </a:lnTo>
                <a:lnTo>
                  <a:pt x="307" y="284"/>
                </a:lnTo>
                <a:lnTo>
                  <a:pt x="305" y="288"/>
                </a:lnTo>
                <a:lnTo>
                  <a:pt x="303" y="288"/>
                </a:lnTo>
                <a:lnTo>
                  <a:pt x="303" y="290"/>
                </a:lnTo>
                <a:lnTo>
                  <a:pt x="307" y="296"/>
                </a:lnTo>
                <a:lnTo>
                  <a:pt x="307" y="298"/>
                </a:lnTo>
                <a:lnTo>
                  <a:pt x="305" y="298"/>
                </a:lnTo>
                <a:lnTo>
                  <a:pt x="301" y="298"/>
                </a:lnTo>
                <a:lnTo>
                  <a:pt x="292" y="296"/>
                </a:lnTo>
                <a:lnTo>
                  <a:pt x="288" y="298"/>
                </a:lnTo>
                <a:lnTo>
                  <a:pt x="276" y="304"/>
                </a:lnTo>
                <a:lnTo>
                  <a:pt x="278" y="323"/>
                </a:lnTo>
                <a:lnTo>
                  <a:pt x="270" y="327"/>
                </a:lnTo>
                <a:lnTo>
                  <a:pt x="274" y="333"/>
                </a:lnTo>
                <a:lnTo>
                  <a:pt x="274" y="335"/>
                </a:lnTo>
                <a:lnTo>
                  <a:pt x="276" y="335"/>
                </a:lnTo>
                <a:lnTo>
                  <a:pt x="278" y="335"/>
                </a:lnTo>
                <a:lnTo>
                  <a:pt x="280" y="335"/>
                </a:lnTo>
                <a:lnTo>
                  <a:pt x="278" y="339"/>
                </a:lnTo>
                <a:lnTo>
                  <a:pt x="270" y="339"/>
                </a:lnTo>
                <a:lnTo>
                  <a:pt x="268" y="347"/>
                </a:lnTo>
                <a:lnTo>
                  <a:pt x="274" y="347"/>
                </a:lnTo>
                <a:lnTo>
                  <a:pt x="278" y="347"/>
                </a:lnTo>
                <a:lnTo>
                  <a:pt x="280" y="345"/>
                </a:lnTo>
                <a:lnTo>
                  <a:pt x="286" y="345"/>
                </a:lnTo>
                <a:lnTo>
                  <a:pt x="288" y="345"/>
                </a:lnTo>
                <a:lnTo>
                  <a:pt x="288" y="343"/>
                </a:lnTo>
                <a:lnTo>
                  <a:pt x="292" y="343"/>
                </a:lnTo>
                <a:lnTo>
                  <a:pt x="296" y="339"/>
                </a:lnTo>
                <a:lnTo>
                  <a:pt x="296" y="335"/>
                </a:lnTo>
                <a:lnTo>
                  <a:pt x="301" y="335"/>
                </a:lnTo>
                <a:lnTo>
                  <a:pt x="305" y="333"/>
                </a:lnTo>
                <a:lnTo>
                  <a:pt x="303" y="329"/>
                </a:lnTo>
                <a:lnTo>
                  <a:pt x="305" y="327"/>
                </a:lnTo>
                <a:lnTo>
                  <a:pt x="307" y="327"/>
                </a:lnTo>
                <a:lnTo>
                  <a:pt x="311" y="329"/>
                </a:lnTo>
                <a:lnTo>
                  <a:pt x="311" y="325"/>
                </a:lnTo>
                <a:lnTo>
                  <a:pt x="313" y="319"/>
                </a:lnTo>
                <a:lnTo>
                  <a:pt x="315" y="323"/>
                </a:lnTo>
                <a:lnTo>
                  <a:pt x="315" y="325"/>
                </a:lnTo>
                <a:lnTo>
                  <a:pt x="319" y="323"/>
                </a:lnTo>
                <a:lnTo>
                  <a:pt x="333" y="325"/>
                </a:lnTo>
                <a:lnTo>
                  <a:pt x="333" y="317"/>
                </a:lnTo>
                <a:lnTo>
                  <a:pt x="339" y="317"/>
                </a:lnTo>
                <a:lnTo>
                  <a:pt x="339" y="313"/>
                </a:lnTo>
                <a:lnTo>
                  <a:pt x="339" y="306"/>
                </a:lnTo>
                <a:lnTo>
                  <a:pt x="335" y="308"/>
                </a:lnTo>
                <a:lnTo>
                  <a:pt x="333" y="308"/>
                </a:lnTo>
                <a:lnTo>
                  <a:pt x="333" y="306"/>
                </a:lnTo>
                <a:lnTo>
                  <a:pt x="331" y="306"/>
                </a:lnTo>
                <a:lnTo>
                  <a:pt x="329" y="294"/>
                </a:lnTo>
                <a:lnTo>
                  <a:pt x="339" y="296"/>
                </a:lnTo>
                <a:lnTo>
                  <a:pt x="345" y="298"/>
                </a:lnTo>
                <a:lnTo>
                  <a:pt x="345" y="294"/>
                </a:lnTo>
                <a:lnTo>
                  <a:pt x="349" y="296"/>
                </a:lnTo>
                <a:lnTo>
                  <a:pt x="357" y="296"/>
                </a:lnTo>
                <a:lnTo>
                  <a:pt x="359" y="290"/>
                </a:lnTo>
                <a:lnTo>
                  <a:pt x="359" y="296"/>
                </a:lnTo>
                <a:lnTo>
                  <a:pt x="359" y="298"/>
                </a:lnTo>
                <a:lnTo>
                  <a:pt x="363" y="300"/>
                </a:lnTo>
                <a:lnTo>
                  <a:pt x="359" y="304"/>
                </a:lnTo>
                <a:lnTo>
                  <a:pt x="366" y="304"/>
                </a:lnTo>
                <a:lnTo>
                  <a:pt x="366" y="306"/>
                </a:lnTo>
                <a:lnTo>
                  <a:pt x="372" y="306"/>
                </a:lnTo>
                <a:lnTo>
                  <a:pt x="370" y="310"/>
                </a:lnTo>
                <a:lnTo>
                  <a:pt x="370" y="315"/>
                </a:lnTo>
                <a:lnTo>
                  <a:pt x="378" y="313"/>
                </a:lnTo>
                <a:lnTo>
                  <a:pt x="382" y="310"/>
                </a:lnTo>
                <a:lnTo>
                  <a:pt x="382" y="317"/>
                </a:lnTo>
                <a:lnTo>
                  <a:pt x="388" y="319"/>
                </a:lnTo>
                <a:lnTo>
                  <a:pt x="394" y="319"/>
                </a:lnTo>
                <a:lnTo>
                  <a:pt x="398" y="325"/>
                </a:lnTo>
                <a:lnTo>
                  <a:pt x="416" y="329"/>
                </a:lnTo>
                <a:lnTo>
                  <a:pt x="422" y="327"/>
                </a:lnTo>
                <a:lnTo>
                  <a:pt x="426" y="325"/>
                </a:lnTo>
                <a:lnTo>
                  <a:pt x="428" y="325"/>
                </a:lnTo>
                <a:lnTo>
                  <a:pt x="433" y="327"/>
                </a:lnTo>
                <a:lnTo>
                  <a:pt x="437" y="329"/>
                </a:lnTo>
                <a:lnTo>
                  <a:pt x="441" y="327"/>
                </a:lnTo>
                <a:lnTo>
                  <a:pt x="443" y="327"/>
                </a:lnTo>
                <a:lnTo>
                  <a:pt x="445" y="333"/>
                </a:lnTo>
                <a:lnTo>
                  <a:pt x="459" y="335"/>
                </a:lnTo>
                <a:lnTo>
                  <a:pt x="465" y="335"/>
                </a:lnTo>
                <a:lnTo>
                  <a:pt x="473" y="335"/>
                </a:lnTo>
                <a:lnTo>
                  <a:pt x="479" y="329"/>
                </a:lnTo>
                <a:lnTo>
                  <a:pt x="479" y="339"/>
                </a:lnTo>
                <a:lnTo>
                  <a:pt x="473" y="343"/>
                </a:lnTo>
                <a:lnTo>
                  <a:pt x="479" y="345"/>
                </a:lnTo>
                <a:lnTo>
                  <a:pt x="483" y="345"/>
                </a:lnTo>
                <a:lnTo>
                  <a:pt x="487" y="349"/>
                </a:lnTo>
                <a:lnTo>
                  <a:pt x="491" y="349"/>
                </a:lnTo>
                <a:lnTo>
                  <a:pt x="493" y="349"/>
                </a:lnTo>
                <a:lnTo>
                  <a:pt x="493" y="347"/>
                </a:lnTo>
                <a:lnTo>
                  <a:pt x="493" y="345"/>
                </a:lnTo>
                <a:lnTo>
                  <a:pt x="500" y="345"/>
                </a:lnTo>
                <a:lnTo>
                  <a:pt x="496" y="355"/>
                </a:lnTo>
                <a:lnTo>
                  <a:pt x="510" y="373"/>
                </a:lnTo>
                <a:lnTo>
                  <a:pt x="518" y="373"/>
                </a:lnTo>
                <a:lnTo>
                  <a:pt x="520" y="373"/>
                </a:lnTo>
                <a:lnTo>
                  <a:pt x="520" y="376"/>
                </a:lnTo>
                <a:lnTo>
                  <a:pt x="526" y="376"/>
                </a:lnTo>
                <a:lnTo>
                  <a:pt x="530" y="384"/>
                </a:lnTo>
                <a:lnTo>
                  <a:pt x="530" y="388"/>
                </a:lnTo>
                <a:lnTo>
                  <a:pt x="530" y="392"/>
                </a:lnTo>
                <a:lnTo>
                  <a:pt x="536" y="394"/>
                </a:lnTo>
                <a:lnTo>
                  <a:pt x="538" y="394"/>
                </a:lnTo>
                <a:lnTo>
                  <a:pt x="544" y="402"/>
                </a:lnTo>
                <a:lnTo>
                  <a:pt x="546" y="402"/>
                </a:lnTo>
                <a:lnTo>
                  <a:pt x="546" y="394"/>
                </a:lnTo>
                <a:lnTo>
                  <a:pt x="554" y="402"/>
                </a:lnTo>
                <a:lnTo>
                  <a:pt x="558" y="402"/>
                </a:lnTo>
                <a:lnTo>
                  <a:pt x="558" y="392"/>
                </a:lnTo>
                <a:lnTo>
                  <a:pt x="554" y="392"/>
                </a:lnTo>
                <a:lnTo>
                  <a:pt x="556" y="388"/>
                </a:lnTo>
                <a:lnTo>
                  <a:pt x="556" y="386"/>
                </a:lnTo>
                <a:lnTo>
                  <a:pt x="550" y="384"/>
                </a:lnTo>
                <a:lnTo>
                  <a:pt x="530" y="382"/>
                </a:lnTo>
                <a:lnTo>
                  <a:pt x="530" y="376"/>
                </a:lnTo>
                <a:lnTo>
                  <a:pt x="534" y="378"/>
                </a:lnTo>
                <a:lnTo>
                  <a:pt x="540" y="376"/>
                </a:lnTo>
                <a:lnTo>
                  <a:pt x="548" y="373"/>
                </a:lnTo>
                <a:lnTo>
                  <a:pt x="550" y="376"/>
                </a:lnTo>
                <a:lnTo>
                  <a:pt x="554" y="376"/>
                </a:lnTo>
                <a:lnTo>
                  <a:pt x="550" y="369"/>
                </a:lnTo>
                <a:lnTo>
                  <a:pt x="554" y="359"/>
                </a:lnTo>
                <a:lnTo>
                  <a:pt x="556" y="363"/>
                </a:lnTo>
                <a:lnTo>
                  <a:pt x="556" y="369"/>
                </a:lnTo>
                <a:lnTo>
                  <a:pt x="558" y="375"/>
                </a:lnTo>
                <a:lnTo>
                  <a:pt x="563" y="376"/>
                </a:lnTo>
                <a:lnTo>
                  <a:pt x="567" y="375"/>
                </a:lnTo>
                <a:lnTo>
                  <a:pt x="571" y="382"/>
                </a:lnTo>
                <a:lnTo>
                  <a:pt x="573" y="382"/>
                </a:lnTo>
                <a:lnTo>
                  <a:pt x="575" y="382"/>
                </a:lnTo>
                <a:lnTo>
                  <a:pt x="575" y="384"/>
                </a:lnTo>
                <a:lnTo>
                  <a:pt x="575" y="388"/>
                </a:lnTo>
                <a:lnTo>
                  <a:pt x="581" y="394"/>
                </a:lnTo>
                <a:lnTo>
                  <a:pt x="581" y="398"/>
                </a:lnTo>
                <a:lnTo>
                  <a:pt x="583" y="408"/>
                </a:lnTo>
                <a:lnTo>
                  <a:pt x="591" y="412"/>
                </a:lnTo>
                <a:lnTo>
                  <a:pt x="591" y="414"/>
                </a:lnTo>
                <a:lnTo>
                  <a:pt x="591" y="418"/>
                </a:lnTo>
                <a:lnTo>
                  <a:pt x="593" y="422"/>
                </a:lnTo>
                <a:lnTo>
                  <a:pt x="595" y="422"/>
                </a:lnTo>
                <a:lnTo>
                  <a:pt x="603" y="428"/>
                </a:lnTo>
                <a:lnTo>
                  <a:pt x="601" y="428"/>
                </a:lnTo>
                <a:lnTo>
                  <a:pt x="601" y="432"/>
                </a:lnTo>
                <a:lnTo>
                  <a:pt x="603" y="434"/>
                </a:lnTo>
                <a:lnTo>
                  <a:pt x="603" y="432"/>
                </a:lnTo>
                <a:lnTo>
                  <a:pt x="605" y="428"/>
                </a:lnTo>
                <a:lnTo>
                  <a:pt x="609" y="432"/>
                </a:lnTo>
                <a:lnTo>
                  <a:pt x="605" y="447"/>
                </a:lnTo>
                <a:lnTo>
                  <a:pt x="609" y="447"/>
                </a:lnTo>
                <a:lnTo>
                  <a:pt x="611" y="447"/>
                </a:lnTo>
                <a:lnTo>
                  <a:pt x="611" y="442"/>
                </a:lnTo>
                <a:lnTo>
                  <a:pt x="619" y="438"/>
                </a:lnTo>
                <a:lnTo>
                  <a:pt x="619" y="443"/>
                </a:lnTo>
                <a:lnTo>
                  <a:pt x="617" y="443"/>
                </a:lnTo>
                <a:lnTo>
                  <a:pt x="613" y="451"/>
                </a:lnTo>
                <a:lnTo>
                  <a:pt x="617" y="457"/>
                </a:lnTo>
                <a:lnTo>
                  <a:pt x="623" y="457"/>
                </a:lnTo>
                <a:lnTo>
                  <a:pt x="623" y="447"/>
                </a:lnTo>
                <a:lnTo>
                  <a:pt x="626" y="451"/>
                </a:lnTo>
                <a:lnTo>
                  <a:pt x="628" y="457"/>
                </a:lnTo>
                <a:lnTo>
                  <a:pt x="628" y="461"/>
                </a:lnTo>
                <a:lnTo>
                  <a:pt x="628" y="463"/>
                </a:lnTo>
                <a:lnTo>
                  <a:pt x="623" y="463"/>
                </a:lnTo>
                <a:lnTo>
                  <a:pt x="621" y="463"/>
                </a:lnTo>
                <a:lnTo>
                  <a:pt x="623" y="465"/>
                </a:lnTo>
                <a:lnTo>
                  <a:pt x="623" y="467"/>
                </a:lnTo>
                <a:lnTo>
                  <a:pt x="626" y="467"/>
                </a:lnTo>
                <a:lnTo>
                  <a:pt x="628" y="467"/>
                </a:lnTo>
                <a:lnTo>
                  <a:pt x="623" y="471"/>
                </a:lnTo>
                <a:lnTo>
                  <a:pt x="626" y="473"/>
                </a:lnTo>
                <a:lnTo>
                  <a:pt x="628" y="473"/>
                </a:lnTo>
                <a:lnTo>
                  <a:pt x="632" y="475"/>
                </a:lnTo>
                <a:lnTo>
                  <a:pt x="636" y="471"/>
                </a:lnTo>
                <a:lnTo>
                  <a:pt x="638" y="465"/>
                </a:lnTo>
                <a:lnTo>
                  <a:pt x="640" y="465"/>
                </a:lnTo>
                <a:lnTo>
                  <a:pt x="640" y="463"/>
                </a:lnTo>
                <a:lnTo>
                  <a:pt x="642" y="457"/>
                </a:lnTo>
                <a:lnTo>
                  <a:pt x="646" y="455"/>
                </a:lnTo>
                <a:lnTo>
                  <a:pt x="642" y="451"/>
                </a:lnTo>
                <a:lnTo>
                  <a:pt x="642" y="447"/>
                </a:lnTo>
                <a:lnTo>
                  <a:pt x="646" y="445"/>
                </a:lnTo>
                <a:lnTo>
                  <a:pt x="648" y="443"/>
                </a:lnTo>
                <a:lnTo>
                  <a:pt x="646" y="443"/>
                </a:lnTo>
              </a:path>
            </a:pathLst>
          </a:custGeom>
          <a:solidFill>
            <a:srgbClr val="5C8598"/>
          </a:solidFill>
          <a:ln w="12700" cap="flat">
            <a:solidFill>
              <a:srgbClr val="5C8598"/>
            </a:solidFill>
            <a:prstDash val="solid"/>
            <a:miter lim="800000"/>
            <a:headEnd/>
            <a:tailEnd/>
          </a:ln>
        </p:spPr>
        <p:txBody>
          <a:bodyPr/>
          <a:lstStyle/>
          <a:p>
            <a:pPr defTabSz="914054">
              <a:defRPr/>
            </a:pPr>
            <a:endParaRPr lang="en-GB" dirty="0">
              <a:solidFill>
                <a:prstClr val="black"/>
              </a:solidFill>
            </a:endParaRPr>
          </a:p>
        </p:txBody>
      </p:sp>
      <p:sp>
        <p:nvSpPr>
          <p:cNvPr id="122" name="Freeform 315">
            <a:extLst>
              <a:ext uri="{FF2B5EF4-FFF2-40B4-BE49-F238E27FC236}">
                <a16:creationId xmlns:a16="http://schemas.microsoft.com/office/drawing/2014/main" id="{80683CA4-E958-FE4A-A443-A882F97F7FD0}"/>
              </a:ext>
            </a:extLst>
          </p:cNvPr>
          <p:cNvSpPr>
            <a:spLocks/>
          </p:cNvSpPr>
          <p:nvPr/>
        </p:nvSpPr>
        <p:spPr bwMode="gray">
          <a:xfrm>
            <a:off x="8490675" y="4293865"/>
            <a:ext cx="197856" cy="465547"/>
          </a:xfrm>
          <a:custGeom>
            <a:avLst/>
            <a:gdLst/>
            <a:ahLst/>
            <a:cxnLst>
              <a:cxn ang="0">
                <a:pos x="48" y="8"/>
              </a:cxn>
              <a:cxn ang="0">
                <a:pos x="50" y="23"/>
              </a:cxn>
              <a:cxn ang="0">
                <a:pos x="56" y="33"/>
              </a:cxn>
              <a:cxn ang="0">
                <a:pos x="60" y="47"/>
              </a:cxn>
              <a:cxn ang="0">
                <a:pos x="77" y="33"/>
              </a:cxn>
              <a:cxn ang="0">
                <a:pos x="85" y="39"/>
              </a:cxn>
              <a:cxn ang="0">
                <a:pos x="107" y="55"/>
              </a:cxn>
              <a:cxn ang="0">
                <a:pos x="113" y="77"/>
              </a:cxn>
              <a:cxn ang="0">
                <a:pos x="119" y="94"/>
              </a:cxn>
              <a:cxn ang="0">
                <a:pos x="117" y="108"/>
              </a:cxn>
              <a:cxn ang="0">
                <a:pos x="99" y="124"/>
              </a:cxn>
              <a:cxn ang="0">
                <a:pos x="79" y="128"/>
              </a:cxn>
              <a:cxn ang="0">
                <a:pos x="75" y="154"/>
              </a:cxn>
              <a:cxn ang="0">
                <a:pos x="83" y="183"/>
              </a:cxn>
              <a:cxn ang="0">
                <a:pos x="75" y="171"/>
              </a:cxn>
              <a:cxn ang="0">
                <a:pos x="65" y="155"/>
              </a:cxn>
              <a:cxn ang="0">
                <a:pos x="52" y="146"/>
              </a:cxn>
              <a:cxn ang="0">
                <a:pos x="40" y="144"/>
              </a:cxn>
              <a:cxn ang="0">
                <a:pos x="38" y="155"/>
              </a:cxn>
              <a:cxn ang="0">
                <a:pos x="38" y="173"/>
              </a:cxn>
              <a:cxn ang="0">
                <a:pos x="32" y="197"/>
              </a:cxn>
              <a:cxn ang="0">
                <a:pos x="24" y="222"/>
              </a:cxn>
              <a:cxn ang="0">
                <a:pos x="32" y="232"/>
              </a:cxn>
              <a:cxn ang="0">
                <a:pos x="40" y="242"/>
              </a:cxn>
              <a:cxn ang="0">
                <a:pos x="50" y="268"/>
              </a:cxn>
              <a:cxn ang="0">
                <a:pos x="60" y="272"/>
              </a:cxn>
              <a:cxn ang="0">
                <a:pos x="67" y="282"/>
              </a:cxn>
              <a:cxn ang="0">
                <a:pos x="67" y="301"/>
              </a:cxn>
              <a:cxn ang="0">
                <a:pos x="56" y="303"/>
              </a:cxn>
              <a:cxn ang="0">
                <a:pos x="40" y="293"/>
              </a:cxn>
              <a:cxn ang="0">
                <a:pos x="36" y="272"/>
              </a:cxn>
              <a:cxn ang="0">
                <a:pos x="28" y="262"/>
              </a:cxn>
              <a:cxn ang="0">
                <a:pos x="12" y="234"/>
              </a:cxn>
              <a:cxn ang="0">
                <a:pos x="20" y="215"/>
              </a:cxn>
              <a:cxn ang="0">
                <a:pos x="14" y="205"/>
              </a:cxn>
              <a:cxn ang="0">
                <a:pos x="20" y="187"/>
              </a:cxn>
              <a:cxn ang="0">
                <a:pos x="24" y="171"/>
              </a:cxn>
              <a:cxn ang="0">
                <a:pos x="28" y="138"/>
              </a:cxn>
              <a:cxn ang="0">
                <a:pos x="8" y="98"/>
              </a:cxn>
              <a:cxn ang="0">
                <a:pos x="10" y="79"/>
              </a:cxn>
              <a:cxn ang="0">
                <a:pos x="2" y="45"/>
              </a:cxn>
              <a:cxn ang="0">
                <a:pos x="2" y="20"/>
              </a:cxn>
              <a:cxn ang="0">
                <a:pos x="18" y="14"/>
              </a:cxn>
              <a:cxn ang="0">
                <a:pos x="24" y="0"/>
              </a:cxn>
              <a:cxn ang="0">
                <a:pos x="42" y="4"/>
              </a:cxn>
            </a:cxnLst>
            <a:rect l="0" t="0" r="r" b="b"/>
            <a:pathLst>
              <a:path w="123" h="303">
                <a:moveTo>
                  <a:pt x="42" y="4"/>
                </a:moveTo>
                <a:lnTo>
                  <a:pt x="42" y="8"/>
                </a:lnTo>
                <a:lnTo>
                  <a:pt x="48" y="8"/>
                </a:lnTo>
                <a:lnTo>
                  <a:pt x="52" y="8"/>
                </a:lnTo>
                <a:lnTo>
                  <a:pt x="56" y="14"/>
                </a:lnTo>
                <a:lnTo>
                  <a:pt x="50" y="23"/>
                </a:lnTo>
                <a:lnTo>
                  <a:pt x="52" y="25"/>
                </a:lnTo>
                <a:lnTo>
                  <a:pt x="52" y="29"/>
                </a:lnTo>
                <a:lnTo>
                  <a:pt x="56" y="33"/>
                </a:lnTo>
                <a:lnTo>
                  <a:pt x="58" y="39"/>
                </a:lnTo>
                <a:lnTo>
                  <a:pt x="56" y="45"/>
                </a:lnTo>
                <a:lnTo>
                  <a:pt x="60" y="47"/>
                </a:lnTo>
                <a:lnTo>
                  <a:pt x="65" y="45"/>
                </a:lnTo>
                <a:lnTo>
                  <a:pt x="67" y="39"/>
                </a:lnTo>
                <a:lnTo>
                  <a:pt x="77" y="33"/>
                </a:lnTo>
                <a:lnTo>
                  <a:pt x="83" y="35"/>
                </a:lnTo>
                <a:lnTo>
                  <a:pt x="83" y="37"/>
                </a:lnTo>
                <a:lnTo>
                  <a:pt x="85" y="39"/>
                </a:lnTo>
                <a:lnTo>
                  <a:pt x="93" y="45"/>
                </a:lnTo>
                <a:lnTo>
                  <a:pt x="99" y="45"/>
                </a:lnTo>
                <a:lnTo>
                  <a:pt x="107" y="55"/>
                </a:lnTo>
                <a:lnTo>
                  <a:pt x="107" y="63"/>
                </a:lnTo>
                <a:lnTo>
                  <a:pt x="107" y="73"/>
                </a:lnTo>
                <a:lnTo>
                  <a:pt x="113" y="77"/>
                </a:lnTo>
                <a:lnTo>
                  <a:pt x="117" y="83"/>
                </a:lnTo>
                <a:lnTo>
                  <a:pt x="119" y="87"/>
                </a:lnTo>
                <a:lnTo>
                  <a:pt x="119" y="94"/>
                </a:lnTo>
                <a:lnTo>
                  <a:pt x="123" y="96"/>
                </a:lnTo>
                <a:lnTo>
                  <a:pt x="119" y="104"/>
                </a:lnTo>
                <a:lnTo>
                  <a:pt x="117" y="108"/>
                </a:lnTo>
                <a:lnTo>
                  <a:pt x="113" y="114"/>
                </a:lnTo>
                <a:lnTo>
                  <a:pt x="107" y="118"/>
                </a:lnTo>
                <a:lnTo>
                  <a:pt x="99" y="124"/>
                </a:lnTo>
                <a:lnTo>
                  <a:pt x="95" y="124"/>
                </a:lnTo>
                <a:lnTo>
                  <a:pt x="87" y="124"/>
                </a:lnTo>
                <a:lnTo>
                  <a:pt x="79" y="128"/>
                </a:lnTo>
                <a:lnTo>
                  <a:pt x="75" y="132"/>
                </a:lnTo>
                <a:lnTo>
                  <a:pt x="75" y="142"/>
                </a:lnTo>
                <a:lnTo>
                  <a:pt x="75" y="154"/>
                </a:lnTo>
                <a:lnTo>
                  <a:pt x="79" y="161"/>
                </a:lnTo>
                <a:lnTo>
                  <a:pt x="83" y="171"/>
                </a:lnTo>
                <a:lnTo>
                  <a:pt x="83" y="183"/>
                </a:lnTo>
                <a:lnTo>
                  <a:pt x="79" y="177"/>
                </a:lnTo>
                <a:lnTo>
                  <a:pt x="77" y="173"/>
                </a:lnTo>
                <a:lnTo>
                  <a:pt x="75" y="171"/>
                </a:lnTo>
                <a:lnTo>
                  <a:pt x="73" y="171"/>
                </a:lnTo>
                <a:lnTo>
                  <a:pt x="69" y="163"/>
                </a:lnTo>
                <a:lnTo>
                  <a:pt x="65" y="155"/>
                </a:lnTo>
                <a:lnTo>
                  <a:pt x="58" y="155"/>
                </a:lnTo>
                <a:lnTo>
                  <a:pt x="56" y="148"/>
                </a:lnTo>
                <a:lnTo>
                  <a:pt x="52" y="146"/>
                </a:lnTo>
                <a:lnTo>
                  <a:pt x="48" y="144"/>
                </a:lnTo>
                <a:lnTo>
                  <a:pt x="40" y="142"/>
                </a:lnTo>
                <a:lnTo>
                  <a:pt x="40" y="144"/>
                </a:lnTo>
                <a:lnTo>
                  <a:pt x="38" y="144"/>
                </a:lnTo>
                <a:lnTo>
                  <a:pt x="38" y="152"/>
                </a:lnTo>
                <a:lnTo>
                  <a:pt x="38" y="155"/>
                </a:lnTo>
                <a:lnTo>
                  <a:pt x="38" y="161"/>
                </a:lnTo>
                <a:lnTo>
                  <a:pt x="38" y="167"/>
                </a:lnTo>
                <a:lnTo>
                  <a:pt x="38" y="173"/>
                </a:lnTo>
                <a:lnTo>
                  <a:pt x="36" y="177"/>
                </a:lnTo>
                <a:lnTo>
                  <a:pt x="32" y="187"/>
                </a:lnTo>
                <a:lnTo>
                  <a:pt x="32" y="197"/>
                </a:lnTo>
                <a:lnTo>
                  <a:pt x="30" y="201"/>
                </a:lnTo>
                <a:lnTo>
                  <a:pt x="28" y="213"/>
                </a:lnTo>
                <a:lnTo>
                  <a:pt x="24" y="222"/>
                </a:lnTo>
                <a:lnTo>
                  <a:pt x="28" y="226"/>
                </a:lnTo>
                <a:lnTo>
                  <a:pt x="30" y="230"/>
                </a:lnTo>
                <a:lnTo>
                  <a:pt x="32" y="232"/>
                </a:lnTo>
                <a:lnTo>
                  <a:pt x="36" y="244"/>
                </a:lnTo>
                <a:lnTo>
                  <a:pt x="38" y="244"/>
                </a:lnTo>
                <a:lnTo>
                  <a:pt x="40" y="242"/>
                </a:lnTo>
                <a:lnTo>
                  <a:pt x="42" y="258"/>
                </a:lnTo>
                <a:lnTo>
                  <a:pt x="46" y="264"/>
                </a:lnTo>
                <a:lnTo>
                  <a:pt x="50" y="268"/>
                </a:lnTo>
                <a:lnTo>
                  <a:pt x="56" y="268"/>
                </a:lnTo>
                <a:lnTo>
                  <a:pt x="60" y="270"/>
                </a:lnTo>
                <a:lnTo>
                  <a:pt x="60" y="272"/>
                </a:lnTo>
                <a:lnTo>
                  <a:pt x="60" y="274"/>
                </a:lnTo>
                <a:lnTo>
                  <a:pt x="65" y="280"/>
                </a:lnTo>
                <a:lnTo>
                  <a:pt x="67" y="282"/>
                </a:lnTo>
                <a:lnTo>
                  <a:pt x="69" y="289"/>
                </a:lnTo>
                <a:lnTo>
                  <a:pt x="67" y="291"/>
                </a:lnTo>
                <a:lnTo>
                  <a:pt x="67" y="301"/>
                </a:lnTo>
                <a:lnTo>
                  <a:pt x="60" y="299"/>
                </a:lnTo>
                <a:lnTo>
                  <a:pt x="60" y="303"/>
                </a:lnTo>
                <a:lnTo>
                  <a:pt x="56" y="303"/>
                </a:lnTo>
                <a:lnTo>
                  <a:pt x="56" y="295"/>
                </a:lnTo>
                <a:lnTo>
                  <a:pt x="48" y="291"/>
                </a:lnTo>
                <a:lnTo>
                  <a:pt x="40" y="293"/>
                </a:lnTo>
                <a:lnTo>
                  <a:pt x="40" y="284"/>
                </a:lnTo>
                <a:lnTo>
                  <a:pt x="38" y="274"/>
                </a:lnTo>
                <a:lnTo>
                  <a:pt x="36" y="272"/>
                </a:lnTo>
                <a:lnTo>
                  <a:pt x="36" y="270"/>
                </a:lnTo>
                <a:lnTo>
                  <a:pt x="32" y="264"/>
                </a:lnTo>
                <a:lnTo>
                  <a:pt x="28" y="262"/>
                </a:lnTo>
                <a:lnTo>
                  <a:pt x="18" y="250"/>
                </a:lnTo>
                <a:lnTo>
                  <a:pt x="12" y="242"/>
                </a:lnTo>
                <a:lnTo>
                  <a:pt x="12" y="234"/>
                </a:lnTo>
                <a:lnTo>
                  <a:pt x="12" y="224"/>
                </a:lnTo>
                <a:lnTo>
                  <a:pt x="14" y="217"/>
                </a:lnTo>
                <a:lnTo>
                  <a:pt x="20" y="215"/>
                </a:lnTo>
                <a:lnTo>
                  <a:pt x="18" y="213"/>
                </a:lnTo>
                <a:lnTo>
                  <a:pt x="18" y="207"/>
                </a:lnTo>
                <a:lnTo>
                  <a:pt x="14" y="205"/>
                </a:lnTo>
                <a:lnTo>
                  <a:pt x="14" y="201"/>
                </a:lnTo>
                <a:lnTo>
                  <a:pt x="20" y="193"/>
                </a:lnTo>
                <a:lnTo>
                  <a:pt x="20" y="187"/>
                </a:lnTo>
                <a:lnTo>
                  <a:pt x="22" y="187"/>
                </a:lnTo>
                <a:lnTo>
                  <a:pt x="22" y="181"/>
                </a:lnTo>
                <a:lnTo>
                  <a:pt x="24" y="171"/>
                </a:lnTo>
                <a:lnTo>
                  <a:pt x="32" y="161"/>
                </a:lnTo>
                <a:lnTo>
                  <a:pt x="32" y="152"/>
                </a:lnTo>
                <a:lnTo>
                  <a:pt x="28" y="138"/>
                </a:lnTo>
                <a:lnTo>
                  <a:pt x="18" y="128"/>
                </a:lnTo>
                <a:lnTo>
                  <a:pt x="12" y="114"/>
                </a:lnTo>
                <a:lnTo>
                  <a:pt x="8" y="98"/>
                </a:lnTo>
                <a:lnTo>
                  <a:pt x="18" y="94"/>
                </a:lnTo>
                <a:lnTo>
                  <a:pt x="18" y="87"/>
                </a:lnTo>
                <a:lnTo>
                  <a:pt x="10" y="79"/>
                </a:lnTo>
                <a:lnTo>
                  <a:pt x="2" y="69"/>
                </a:lnTo>
                <a:lnTo>
                  <a:pt x="0" y="55"/>
                </a:lnTo>
                <a:lnTo>
                  <a:pt x="2" y="45"/>
                </a:lnTo>
                <a:lnTo>
                  <a:pt x="2" y="37"/>
                </a:lnTo>
                <a:lnTo>
                  <a:pt x="0" y="27"/>
                </a:lnTo>
                <a:lnTo>
                  <a:pt x="2" y="20"/>
                </a:lnTo>
                <a:lnTo>
                  <a:pt x="8" y="20"/>
                </a:lnTo>
                <a:lnTo>
                  <a:pt x="12" y="14"/>
                </a:lnTo>
                <a:lnTo>
                  <a:pt x="18" y="14"/>
                </a:lnTo>
                <a:lnTo>
                  <a:pt x="18" y="8"/>
                </a:lnTo>
                <a:lnTo>
                  <a:pt x="20" y="0"/>
                </a:lnTo>
                <a:lnTo>
                  <a:pt x="24" y="0"/>
                </a:lnTo>
                <a:lnTo>
                  <a:pt x="30" y="4"/>
                </a:lnTo>
                <a:lnTo>
                  <a:pt x="42" y="4"/>
                </a:lnTo>
                <a:lnTo>
                  <a:pt x="42" y="4"/>
                </a:lnTo>
                <a:close/>
              </a:path>
            </a:pathLst>
          </a:custGeom>
          <a:solidFill>
            <a:schemeClr val="tx1">
              <a:lumMod val="65000"/>
              <a:lumOff val="35000"/>
            </a:schemeClr>
          </a:solidFill>
          <a:ln w="2" cap="flat">
            <a:solidFill>
              <a:schemeClr val="tx1">
                <a:lumMod val="65000"/>
                <a:lumOff val="35000"/>
              </a:schemeClr>
            </a:solidFill>
            <a:prstDash val="solid"/>
            <a:miter lim="800000"/>
            <a:headEnd/>
            <a:tailEnd/>
          </a:ln>
        </p:spPr>
        <p:txBody>
          <a:bodyPr/>
          <a:lstStyle/>
          <a:p>
            <a:pPr defTabSz="914054">
              <a:defRPr/>
            </a:pPr>
            <a:endParaRPr lang="en-GB" dirty="0">
              <a:solidFill>
                <a:prstClr val="black"/>
              </a:solidFill>
            </a:endParaRPr>
          </a:p>
        </p:txBody>
      </p:sp>
      <p:sp>
        <p:nvSpPr>
          <p:cNvPr id="123" name="Freeform 316">
            <a:extLst>
              <a:ext uri="{FF2B5EF4-FFF2-40B4-BE49-F238E27FC236}">
                <a16:creationId xmlns:a16="http://schemas.microsoft.com/office/drawing/2014/main" id="{631022E4-6185-604D-B80D-641D569A0C23}"/>
              </a:ext>
            </a:extLst>
          </p:cNvPr>
          <p:cNvSpPr>
            <a:spLocks/>
          </p:cNvSpPr>
          <p:nvPr/>
        </p:nvSpPr>
        <p:spPr bwMode="gray">
          <a:xfrm>
            <a:off x="7987189" y="4624203"/>
            <a:ext cx="61127" cy="119844"/>
          </a:xfrm>
          <a:custGeom>
            <a:avLst/>
            <a:gdLst/>
            <a:ahLst/>
            <a:cxnLst>
              <a:cxn ang="0">
                <a:pos x="6" y="0"/>
              </a:cxn>
              <a:cxn ang="0">
                <a:pos x="6" y="0"/>
              </a:cxn>
              <a:cxn ang="0">
                <a:pos x="6" y="2"/>
              </a:cxn>
              <a:cxn ang="0">
                <a:pos x="6" y="7"/>
              </a:cxn>
              <a:cxn ang="0">
                <a:pos x="8" y="9"/>
              </a:cxn>
              <a:cxn ang="0">
                <a:pos x="8" y="11"/>
              </a:cxn>
              <a:cxn ang="0">
                <a:pos x="6" y="15"/>
              </a:cxn>
              <a:cxn ang="0">
                <a:pos x="6" y="21"/>
              </a:cxn>
              <a:cxn ang="0">
                <a:pos x="0" y="35"/>
              </a:cxn>
              <a:cxn ang="0">
                <a:pos x="0" y="45"/>
              </a:cxn>
              <a:cxn ang="0">
                <a:pos x="2" y="55"/>
              </a:cxn>
              <a:cxn ang="0">
                <a:pos x="2" y="63"/>
              </a:cxn>
              <a:cxn ang="0">
                <a:pos x="6" y="69"/>
              </a:cxn>
              <a:cxn ang="0">
                <a:pos x="8" y="72"/>
              </a:cxn>
              <a:cxn ang="0">
                <a:pos x="10" y="76"/>
              </a:cxn>
              <a:cxn ang="0">
                <a:pos x="18" y="78"/>
              </a:cxn>
              <a:cxn ang="0">
                <a:pos x="26" y="74"/>
              </a:cxn>
              <a:cxn ang="0">
                <a:pos x="34" y="69"/>
              </a:cxn>
              <a:cxn ang="0">
                <a:pos x="36" y="65"/>
              </a:cxn>
              <a:cxn ang="0">
                <a:pos x="38" y="59"/>
              </a:cxn>
              <a:cxn ang="0">
                <a:pos x="38" y="47"/>
              </a:cxn>
              <a:cxn ang="0">
                <a:pos x="36" y="47"/>
              </a:cxn>
              <a:cxn ang="0">
                <a:pos x="36" y="37"/>
              </a:cxn>
              <a:cxn ang="0">
                <a:pos x="30" y="31"/>
              </a:cxn>
              <a:cxn ang="0">
                <a:pos x="28" y="25"/>
              </a:cxn>
              <a:cxn ang="0">
                <a:pos x="26" y="25"/>
              </a:cxn>
              <a:cxn ang="0">
                <a:pos x="20" y="19"/>
              </a:cxn>
              <a:cxn ang="0">
                <a:pos x="20" y="17"/>
              </a:cxn>
              <a:cxn ang="0">
                <a:pos x="16" y="15"/>
              </a:cxn>
              <a:cxn ang="0">
                <a:pos x="12" y="7"/>
              </a:cxn>
              <a:cxn ang="0">
                <a:pos x="10" y="0"/>
              </a:cxn>
              <a:cxn ang="0">
                <a:pos x="6" y="0"/>
              </a:cxn>
              <a:cxn ang="0">
                <a:pos x="6" y="0"/>
              </a:cxn>
            </a:cxnLst>
            <a:rect l="0" t="0" r="r" b="b"/>
            <a:pathLst>
              <a:path w="38" h="78">
                <a:moveTo>
                  <a:pt x="6" y="0"/>
                </a:moveTo>
                <a:lnTo>
                  <a:pt x="6" y="0"/>
                </a:lnTo>
                <a:lnTo>
                  <a:pt x="6" y="2"/>
                </a:lnTo>
                <a:lnTo>
                  <a:pt x="6" y="7"/>
                </a:lnTo>
                <a:lnTo>
                  <a:pt x="8" y="9"/>
                </a:lnTo>
                <a:lnTo>
                  <a:pt x="8" y="11"/>
                </a:lnTo>
                <a:lnTo>
                  <a:pt x="6" y="15"/>
                </a:lnTo>
                <a:lnTo>
                  <a:pt x="6" y="21"/>
                </a:lnTo>
                <a:lnTo>
                  <a:pt x="0" y="35"/>
                </a:lnTo>
                <a:lnTo>
                  <a:pt x="0" y="45"/>
                </a:lnTo>
                <a:lnTo>
                  <a:pt x="2" y="55"/>
                </a:lnTo>
                <a:lnTo>
                  <a:pt x="2" y="63"/>
                </a:lnTo>
                <a:lnTo>
                  <a:pt x="6" y="69"/>
                </a:lnTo>
                <a:lnTo>
                  <a:pt x="8" y="72"/>
                </a:lnTo>
                <a:lnTo>
                  <a:pt x="10" y="76"/>
                </a:lnTo>
                <a:lnTo>
                  <a:pt x="18" y="78"/>
                </a:lnTo>
                <a:lnTo>
                  <a:pt x="26" y="74"/>
                </a:lnTo>
                <a:lnTo>
                  <a:pt x="34" y="69"/>
                </a:lnTo>
                <a:lnTo>
                  <a:pt x="36" y="65"/>
                </a:lnTo>
                <a:lnTo>
                  <a:pt x="38" y="59"/>
                </a:lnTo>
                <a:lnTo>
                  <a:pt x="38" y="47"/>
                </a:lnTo>
                <a:lnTo>
                  <a:pt x="36" y="47"/>
                </a:lnTo>
                <a:lnTo>
                  <a:pt x="36" y="37"/>
                </a:lnTo>
                <a:lnTo>
                  <a:pt x="30" y="31"/>
                </a:lnTo>
                <a:lnTo>
                  <a:pt x="28" y="25"/>
                </a:lnTo>
                <a:lnTo>
                  <a:pt x="26" y="25"/>
                </a:lnTo>
                <a:lnTo>
                  <a:pt x="20" y="19"/>
                </a:lnTo>
                <a:lnTo>
                  <a:pt x="20" y="17"/>
                </a:lnTo>
                <a:lnTo>
                  <a:pt x="16" y="15"/>
                </a:lnTo>
                <a:lnTo>
                  <a:pt x="12" y="7"/>
                </a:lnTo>
                <a:lnTo>
                  <a:pt x="10" y="0"/>
                </a:lnTo>
                <a:lnTo>
                  <a:pt x="6" y="0"/>
                </a:lnTo>
                <a:lnTo>
                  <a:pt x="6" y="0"/>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124" name="Freeform 317">
            <a:extLst>
              <a:ext uri="{FF2B5EF4-FFF2-40B4-BE49-F238E27FC236}">
                <a16:creationId xmlns:a16="http://schemas.microsoft.com/office/drawing/2014/main" id="{05916958-E181-8A4A-92E2-83C8DEE11592}"/>
              </a:ext>
            </a:extLst>
          </p:cNvPr>
          <p:cNvSpPr>
            <a:spLocks/>
          </p:cNvSpPr>
          <p:nvPr/>
        </p:nvSpPr>
        <p:spPr bwMode="gray">
          <a:xfrm>
            <a:off x="7987189" y="4624203"/>
            <a:ext cx="61127" cy="119844"/>
          </a:xfrm>
          <a:custGeom>
            <a:avLst/>
            <a:gdLst/>
            <a:ahLst/>
            <a:cxnLst>
              <a:cxn ang="0">
                <a:pos x="6" y="0"/>
              </a:cxn>
              <a:cxn ang="0">
                <a:pos x="6" y="0"/>
              </a:cxn>
              <a:cxn ang="0">
                <a:pos x="6" y="2"/>
              </a:cxn>
              <a:cxn ang="0">
                <a:pos x="6" y="7"/>
              </a:cxn>
              <a:cxn ang="0">
                <a:pos x="8" y="9"/>
              </a:cxn>
              <a:cxn ang="0">
                <a:pos x="8" y="11"/>
              </a:cxn>
              <a:cxn ang="0">
                <a:pos x="6" y="15"/>
              </a:cxn>
              <a:cxn ang="0">
                <a:pos x="6" y="21"/>
              </a:cxn>
              <a:cxn ang="0">
                <a:pos x="0" y="35"/>
              </a:cxn>
              <a:cxn ang="0">
                <a:pos x="0" y="45"/>
              </a:cxn>
              <a:cxn ang="0">
                <a:pos x="2" y="55"/>
              </a:cxn>
              <a:cxn ang="0">
                <a:pos x="2" y="63"/>
              </a:cxn>
              <a:cxn ang="0">
                <a:pos x="6" y="69"/>
              </a:cxn>
              <a:cxn ang="0">
                <a:pos x="8" y="72"/>
              </a:cxn>
              <a:cxn ang="0">
                <a:pos x="10" y="76"/>
              </a:cxn>
              <a:cxn ang="0">
                <a:pos x="18" y="78"/>
              </a:cxn>
              <a:cxn ang="0">
                <a:pos x="26" y="74"/>
              </a:cxn>
              <a:cxn ang="0">
                <a:pos x="34" y="69"/>
              </a:cxn>
              <a:cxn ang="0">
                <a:pos x="36" y="65"/>
              </a:cxn>
              <a:cxn ang="0">
                <a:pos x="38" y="59"/>
              </a:cxn>
              <a:cxn ang="0">
                <a:pos x="38" y="47"/>
              </a:cxn>
              <a:cxn ang="0">
                <a:pos x="36" y="47"/>
              </a:cxn>
              <a:cxn ang="0">
                <a:pos x="36" y="37"/>
              </a:cxn>
              <a:cxn ang="0">
                <a:pos x="30" y="31"/>
              </a:cxn>
              <a:cxn ang="0">
                <a:pos x="28" y="25"/>
              </a:cxn>
              <a:cxn ang="0">
                <a:pos x="26" y="25"/>
              </a:cxn>
              <a:cxn ang="0">
                <a:pos x="20" y="19"/>
              </a:cxn>
              <a:cxn ang="0">
                <a:pos x="20" y="17"/>
              </a:cxn>
              <a:cxn ang="0">
                <a:pos x="16" y="15"/>
              </a:cxn>
              <a:cxn ang="0">
                <a:pos x="12" y="7"/>
              </a:cxn>
              <a:cxn ang="0">
                <a:pos x="10" y="0"/>
              </a:cxn>
              <a:cxn ang="0">
                <a:pos x="6" y="0"/>
              </a:cxn>
              <a:cxn ang="0">
                <a:pos x="6" y="0"/>
              </a:cxn>
            </a:cxnLst>
            <a:rect l="0" t="0" r="r" b="b"/>
            <a:pathLst>
              <a:path w="38" h="78">
                <a:moveTo>
                  <a:pt x="6" y="0"/>
                </a:moveTo>
                <a:lnTo>
                  <a:pt x="6" y="0"/>
                </a:lnTo>
                <a:lnTo>
                  <a:pt x="6" y="2"/>
                </a:lnTo>
                <a:lnTo>
                  <a:pt x="6" y="7"/>
                </a:lnTo>
                <a:lnTo>
                  <a:pt x="8" y="9"/>
                </a:lnTo>
                <a:lnTo>
                  <a:pt x="8" y="11"/>
                </a:lnTo>
                <a:lnTo>
                  <a:pt x="6" y="15"/>
                </a:lnTo>
                <a:lnTo>
                  <a:pt x="6" y="21"/>
                </a:lnTo>
                <a:lnTo>
                  <a:pt x="0" y="35"/>
                </a:lnTo>
                <a:lnTo>
                  <a:pt x="0" y="45"/>
                </a:lnTo>
                <a:lnTo>
                  <a:pt x="2" y="55"/>
                </a:lnTo>
                <a:lnTo>
                  <a:pt x="2" y="63"/>
                </a:lnTo>
                <a:lnTo>
                  <a:pt x="6" y="69"/>
                </a:lnTo>
                <a:lnTo>
                  <a:pt x="8" y="72"/>
                </a:lnTo>
                <a:lnTo>
                  <a:pt x="10" y="76"/>
                </a:lnTo>
                <a:lnTo>
                  <a:pt x="18" y="78"/>
                </a:lnTo>
                <a:lnTo>
                  <a:pt x="26" y="74"/>
                </a:lnTo>
                <a:lnTo>
                  <a:pt x="34" y="69"/>
                </a:lnTo>
                <a:lnTo>
                  <a:pt x="36" y="65"/>
                </a:lnTo>
                <a:lnTo>
                  <a:pt x="38" y="59"/>
                </a:lnTo>
                <a:lnTo>
                  <a:pt x="38" y="47"/>
                </a:lnTo>
                <a:lnTo>
                  <a:pt x="36" y="47"/>
                </a:lnTo>
                <a:lnTo>
                  <a:pt x="36" y="37"/>
                </a:lnTo>
                <a:lnTo>
                  <a:pt x="30" y="31"/>
                </a:lnTo>
                <a:lnTo>
                  <a:pt x="28" y="25"/>
                </a:lnTo>
                <a:lnTo>
                  <a:pt x="26" y="25"/>
                </a:lnTo>
                <a:lnTo>
                  <a:pt x="20" y="19"/>
                </a:lnTo>
                <a:lnTo>
                  <a:pt x="20" y="17"/>
                </a:lnTo>
                <a:lnTo>
                  <a:pt x="16" y="15"/>
                </a:lnTo>
                <a:lnTo>
                  <a:pt x="12" y="7"/>
                </a:lnTo>
                <a:lnTo>
                  <a:pt x="10" y="0"/>
                </a:lnTo>
                <a:lnTo>
                  <a:pt x="6" y="0"/>
                </a:lnTo>
                <a:lnTo>
                  <a:pt x="6" y="0"/>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125" name="Freeform 350">
            <a:extLst>
              <a:ext uri="{FF2B5EF4-FFF2-40B4-BE49-F238E27FC236}">
                <a16:creationId xmlns:a16="http://schemas.microsoft.com/office/drawing/2014/main" id="{64EC9F03-17B5-1C48-954D-6FB32782EBE2}"/>
              </a:ext>
            </a:extLst>
          </p:cNvPr>
          <p:cNvSpPr>
            <a:spLocks/>
          </p:cNvSpPr>
          <p:nvPr/>
        </p:nvSpPr>
        <p:spPr bwMode="gray">
          <a:xfrm>
            <a:off x="7213460" y="4097198"/>
            <a:ext cx="25737" cy="32266"/>
          </a:xfrm>
          <a:custGeom>
            <a:avLst/>
            <a:gdLst/>
            <a:ahLst/>
            <a:cxnLst>
              <a:cxn ang="0">
                <a:pos x="0" y="16"/>
              </a:cxn>
              <a:cxn ang="0">
                <a:pos x="0" y="16"/>
              </a:cxn>
              <a:cxn ang="0">
                <a:pos x="0" y="12"/>
              </a:cxn>
              <a:cxn ang="0">
                <a:pos x="8" y="8"/>
              </a:cxn>
              <a:cxn ang="0">
                <a:pos x="10" y="0"/>
              </a:cxn>
              <a:cxn ang="0">
                <a:pos x="14" y="0"/>
              </a:cxn>
              <a:cxn ang="0">
                <a:pos x="16" y="10"/>
              </a:cxn>
              <a:cxn ang="0">
                <a:pos x="16" y="21"/>
              </a:cxn>
              <a:cxn ang="0">
                <a:pos x="8" y="19"/>
              </a:cxn>
              <a:cxn ang="0">
                <a:pos x="0" y="16"/>
              </a:cxn>
              <a:cxn ang="0">
                <a:pos x="0" y="16"/>
              </a:cxn>
            </a:cxnLst>
            <a:rect l="0" t="0" r="r" b="b"/>
            <a:pathLst>
              <a:path w="16" h="21">
                <a:moveTo>
                  <a:pt x="0" y="16"/>
                </a:moveTo>
                <a:lnTo>
                  <a:pt x="0" y="16"/>
                </a:lnTo>
                <a:lnTo>
                  <a:pt x="0" y="12"/>
                </a:lnTo>
                <a:lnTo>
                  <a:pt x="8" y="8"/>
                </a:lnTo>
                <a:lnTo>
                  <a:pt x="10" y="0"/>
                </a:lnTo>
                <a:lnTo>
                  <a:pt x="14" y="0"/>
                </a:lnTo>
                <a:lnTo>
                  <a:pt x="16" y="10"/>
                </a:lnTo>
                <a:lnTo>
                  <a:pt x="16" y="21"/>
                </a:lnTo>
                <a:lnTo>
                  <a:pt x="8" y="19"/>
                </a:lnTo>
                <a:lnTo>
                  <a:pt x="0" y="16"/>
                </a:lnTo>
                <a:lnTo>
                  <a:pt x="0" y="16"/>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126" name="Freeform 351">
            <a:extLst>
              <a:ext uri="{FF2B5EF4-FFF2-40B4-BE49-F238E27FC236}">
                <a16:creationId xmlns:a16="http://schemas.microsoft.com/office/drawing/2014/main" id="{CB96821F-52B1-CF49-9948-874EEC5EB167}"/>
              </a:ext>
            </a:extLst>
          </p:cNvPr>
          <p:cNvSpPr>
            <a:spLocks/>
          </p:cNvSpPr>
          <p:nvPr/>
        </p:nvSpPr>
        <p:spPr bwMode="gray">
          <a:xfrm>
            <a:off x="7213460" y="4097198"/>
            <a:ext cx="25737" cy="32266"/>
          </a:xfrm>
          <a:custGeom>
            <a:avLst/>
            <a:gdLst/>
            <a:ahLst/>
            <a:cxnLst>
              <a:cxn ang="0">
                <a:pos x="0" y="16"/>
              </a:cxn>
              <a:cxn ang="0">
                <a:pos x="0" y="16"/>
              </a:cxn>
              <a:cxn ang="0">
                <a:pos x="0" y="12"/>
              </a:cxn>
              <a:cxn ang="0">
                <a:pos x="8" y="8"/>
              </a:cxn>
              <a:cxn ang="0">
                <a:pos x="10" y="0"/>
              </a:cxn>
              <a:cxn ang="0">
                <a:pos x="14" y="0"/>
              </a:cxn>
              <a:cxn ang="0">
                <a:pos x="16" y="10"/>
              </a:cxn>
              <a:cxn ang="0">
                <a:pos x="16" y="21"/>
              </a:cxn>
              <a:cxn ang="0">
                <a:pos x="8" y="19"/>
              </a:cxn>
              <a:cxn ang="0">
                <a:pos x="0" y="16"/>
              </a:cxn>
              <a:cxn ang="0">
                <a:pos x="0" y="16"/>
              </a:cxn>
            </a:cxnLst>
            <a:rect l="0" t="0" r="r" b="b"/>
            <a:pathLst>
              <a:path w="16" h="21">
                <a:moveTo>
                  <a:pt x="0" y="16"/>
                </a:moveTo>
                <a:lnTo>
                  <a:pt x="0" y="16"/>
                </a:lnTo>
                <a:lnTo>
                  <a:pt x="0" y="12"/>
                </a:lnTo>
                <a:lnTo>
                  <a:pt x="8" y="8"/>
                </a:lnTo>
                <a:lnTo>
                  <a:pt x="10" y="0"/>
                </a:lnTo>
                <a:lnTo>
                  <a:pt x="14" y="0"/>
                </a:lnTo>
                <a:lnTo>
                  <a:pt x="16" y="10"/>
                </a:lnTo>
                <a:lnTo>
                  <a:pt x="16" y="21"/>
                </a:lnTo>
                <a:lnTo>
                  <a:pt x="8" y="19"/>
                </a:lnTo>
                <a:lnTo>
                  <a:pt x="0" y="16"/>
                </a:lnTo>
                <a:lnTo>
                  <a:pt x="0" y="16"/>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127" name="Freeform 362">
            <a:extLst>
              <a:ext uri="{FF2B5EF4-FFF2-40B4-BE49-F238E27FC236}">
                <a16:creationId xmlns:a16="http://schemas.microsoft.com/office/drawing/2014/main" id="{88272DC2-4A63-FC45-A027-C25B2811A750}"/>
              </a:ext>
            </a:extLst>
          </p:cNvPr>
          <p:cNvSpPr>
            <a:spLocks/>
          </p:cNvSpPr>
          <p:nvPr/>
        </p:nvSpPr>
        <p:spPr bwMode="gray">
          <a:xfrm>
            <a:off x="7359842" y="4094126"/>
            <a:ext cx="9651" cy="21510"/>
          </a:xfrm>
          <a:custGeom>
            <a:avLst/>
            <a:gdLst/>
            <a:ahLst/>
            <a:cxnLst>
              <a:cxn ang="0">
                <a:pos x="0" y="6"/>
              </a:cxn>
              <a:cxn ang="0">
                <a:pos x="2" y="6"/>
              </a:cxn>
              <a:cxn ang="0">
                <a:pos x="0" y="14"/>
              </a:cxn>
              <a:cxn ang="0">
                <a:pos x="6" y="14"/>
              </a:cxn>
              <a:cxn ang="0">
                <a:pos x="6" y="0"/>
              </a:cxn>
              <a:cxn ang="0">
                <a:pos x="0" y="2"/>
              </a:cxn>
              <a:cxn ang="0">
                <a:pos x="0" y="6"/>
              </a:cxn>
              <a:cxn ang="0">
                <a:pos x="0" y="6"/>
              </a:cxn>
            </a:cxnLst>
            <a:rect l="0" t="0" r="r" b="b"/>
            <a:pathLst>
              <a:path w="6" h="14">
                <a:moveTo>
                  <a:pt x="0" y="6"/>
                </a:moveTo>
                <a:lnTo>
                  <a:pt x="2" y="6"/>
                </a:lnTo>
                <a:lnTo>
                  <a:pt x="0" y="14"/>
                </a:lnTo>
                <a:lnTo>
                  <a:pt x="6" y="14"/>
                </a:lnTo>
                <a:lnTo>
                  <a:pt x="6" y="0"/>
                </a:lnTo>
                <a:lnTo>
                  <a:pt x="0" y="2"/>
                </a:lnTo>
                <a:lnTo>
                  <a:pt x="0" y="6"/>
                </a:lnTo>
                <a:lnTo>
                  <a:pt x="0" y="6"/>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128" name="Freeform 363">
            <a:extLst>
              <a:ext uri="{FF2B5EF4-FFF2-40B4-BE49-F238E27FC236}">
                <a16:creationId xmlns:a16="http://schemas.microsoft.com/office/drawing/2014/main" id="{E6B59DB5-3DFA-4F4B-8890-B043759F743E}"/>
              </a:ext>
            </a:extLst>
          </p:cNvPr>
          <p:cNvSpPr>
            <a:spLocks/>
          </p:cNvSpPr>
          <p:nvPr/>
        </p:nvSpPr>
        <p:spPr bwMode="gray">
          <a:xfrm>
            <a:off x="6089061" y="2715922"/>
            <a:ext cx="9651" cy="3073"/>
          </a:xfrm>
          <a:custGeom>
            <a:avLst/>
            <a:gdLst/>
            <a:ahLst/>
            <a:cxnLst>
              <a:cxn ang="0">
                <a:pos x="4" y="0"/>
              </a:cxn>
              <a:cxn ang="0">
                <a:pos x="4" y="0"/>
              </a:cxn>
              <a:cxn ang="0">
                <a:pos x="6" y="2"/>
              </a:cxn>
              <a:cxn ang="0">
                <a:pos x="4" y="2"/>
              </a:cxn>
              <a:cxn ang="0">
                <a:pos x="4" y="0"/>
              </a:cxn>
              <a:cxn ang="0">
                <a:pos x="0" y="0"/>
              </a:cxn>
              <a:cxn ang="0">
                <a:pos x="4" y="0"/>
              </a:cxn>
              <a:cxn ang="0">
                <a:pos x="4" y="0"/>
              </a:cxn>
            </a:cxnLst>
            <a:rect l="0" t="0" r="r" b="b"/>
            <a:pathLst>
              <a:path w="6" h="2">
                <a:moveTo>
                  <a:pt x="4" y="0"/>
                </a:moveTo>
                <a:lnTo>
                  <a:pt x="4" y="0"/>
                </a:lnTo>
                <a:lnTo>
                  <a:pt x="6" y="2"/>
                </a:lnTo>
                <a:lnTo>
                  <a:pt x="4" y="2"/>
                </a:lnTo>
                <a:lnTo>
                  <a:pt x="4" y="0"/>
                </a:lnTo>
                <a:lnTo>
                  <a:pt x="0" y="0"/>
                </a:lnTo>
                <a:lnTo>
                  <a:pt x="4" y="0"/>
                </a:lnTo>
                <a:lnTo>
                  <a:pt x="4" y="0"/>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129" name="Freeform 364">
            <a:extLst>
              <a:ext uri="{FF2B5EF4-FFF2-40B4-BE49-F238E27FC236}">
                <a16:creationId xmlns:a16="http://schemas.microsoft.com/office/drawing/2014/main" id="{CF5D2BC6-A174-0F42-82A8-0480A4001996}"/>
              </a:ext>
            </a:extLst>
          </p:cNvPr>
          <p:cNvSpPr>
            <a:spLocks/>
          </p:cNvSpPr>
          <p:nvPr/>
        </p:nvSpPr>
        <p:spPr bwMode="gray">
          <a:xfrm>
            <a:off x="6089061" y="2715922"/>
            <a:ext cx="9651" cy="3073"/>
          </a:xfrm>
          <a:custGeom>
            <a:avLst/>
            <a:gdLst/>
            <a:ahLst/>
            <a:cxnLst>
              <a:cxn ang="0">
                <a:pos x="4" y="0"/>
              </a:cxn>
              <a:cxn ang="0">
                <a:pos x="4" y="0"/>
              </a:cxn>
              <a:cxn ang="0">
                <a:pos x="6" y="2"/>
              </a:cxn>
              <a:cxn ang="0">
                <a:pos x="4" y="2"/>
              </a:cxn>
              <a:cxn ang="0">
                <a:pos x="4" y="0"/>
              </a:cxn>
              <a:cxn ang="0">
                <a:pos x="0" y="0"/>
              </a:cxn>
              <a:cxn ang="0">
                <a:pos x="4" y="0"/>
              </a:cxn>
              <a:cxn ang="0">
                <a:pos x="4" y="0"/>
              </a:cxn>
            </a:cxnLst>
            <a:rect l="0" t="0" r="r" b="b"/>
            <a:pathLst>
              <a:path w="6" h="2">
                <a:moveTo>
                  <a:pt x="4" y="0"/>
                </a:moveTo>
                <a:lnTo>
                  <a:pt x="4" y="0"/>
                </a:lnTo>
                <a:lnTo>
                  <a:pt x="6" y="2"/>
                </a:lnTo>
                <a:lnTo>
                  <a:pt x="4" y="2"/>
                </a:lnTo>
                <a:lnTo>
                  <a:pt x="4" y="0"/>
                </a:lnTo>
                <a:lnTo>
                  <a:pt x="0" y="0"/>
                </a:lnTo>
                <a:lnTo>
                  <a:pt x="4" y="0"/>
                </a:lnTo>
                <a:lnTo>
                  <a:pt x="4" y="0"/>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130" name="Freeform 365">
            <a:extLst>
              <a:ext uri="{FF2B5EF4-FFF2-40B4-BE49-F238E27FC236}">
                <a16:creationId xmlns:a16="http://schemas.microsoft.com/office/drawing/2014/main" id="{040BD5FA-6DAE-8145-A57D-15A2F7EF1596}"/>
              </a:ext>
            </a:extLst>
          </p:cNvPr>
          <p:cNvSpPr>
            <a:spLocks/>
          </p:cNvSpPr>
          <p:nvPr/>
        </p:nvSpPr>
        <p:spPr bwMode="gray">
          <a:xfrm>
            <a:off x="6050454" y="2755871"/>
            <a:ext cx="6433" cy="12292"/>
          </a:xfrm>
          <a:custGeom>
            <a:avLst/>
            <a:gdLst/>
            <a:ahLst/>
            <a:cxnLst>
              <a:cxn ang="0">
                <a:pos x="2" y="0"/>
              </a:cxn>
              <a:cxn ang="0">
                <a:pos x="2" y="0"/>
              </a:cxn>
              <a:cxn ang="0">
                <a:pos x="2" y="2"/>
              </a:cxn>
              <a:cxn ang="0">
                <a:pos x="4" y="2"/>
              </a:cxn>
              <a:cxn ang="0">
                <a:pos x="2" y="2"/>
              </a:cxn>
              <a:cxn ang="0">
                <a:pos x="2" y="4"/>
              </a:cxn>
              <a:cxn ang="0">
                <a:pos x="0" y="8"/>
              </a:cxn>
              <a:cxn ang="0">
                <a:pos x="0" y="2"/>
              </a:cxn>
              <a:cxn ang="0">
                <a:pos x="0" y="0"/>
              </a:cxn>
              <a:cxn ang="0">
                <a:pos x="2" y="0"/>
              </a:cxn>
              <a:cxn ang="0">
                <a:pos x="2" y="0"/>
              </a:cxn>
            </a:cxnLst>
            <a:rect l="0" t="0" r="r" b="b"/>
            <a:pathLst>
              <a:path w="4" h="8">
                <a:moveTo>
                  <a:pt x="2" y="0"/>
                </a:moveTo>
                <a:lnTo>
                  <a:pt x="2" y="0"/>
                </a:lnTo>
                <a:lnTo>
                  <a:pt x="2" y="2"/>
                </a:lnTo>
                <a:lnTo>
                  <a:pt x="4" y="2"/>
                </a:lnTo>
                <a:lnTo>
                  <a:pt x="2" y="2"/>
                </a:lnTo>
                <a:lnTo>
                  <a:pt x="2" y="4"/>
                </a:lnTo>
                <a:lnTo>
                  <a:pt x="0" y="8"/>
                </a:lnTo>
                <a:lnTo>
                  <a:pt x="0" y="2"/>
                </a:lnTo>
                <a:lnTo>
                  <a:pt x="0" y="0"/>
                </a:lnTo>
                <a:lnTo>
                  <a:pt x="2" y="0"/>
                </a:lnTo>
                <a:lnTo>
                  <a:pt x="2" y="0"/>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131" name="Freeform 366">
            <a:extLst>
              <a:ext uri="{FF2B5EF4-FFF2-40B4-BE49-F238E27FC236}">
                <a16:creationId xmlns:a16="http://schemas.microsoft.com/office/drawing/2014/main" id="{8497C4B7-2168-8A46-BAA2-8396CFBAEC6F}"/>
              </a:ext>
            </a:extLst>
          </p:cNvPr>
          <p:cNvSpPr>
            <a:spLocks/>
          </p:cNvSpPr>
          <p:nvPr/>
        </p:nvSpPr>
        <p:spPr bwMode="gray">
          <a:xfrm>
            <a:off x="6050454" y="2755871"/>
            <a:ext cx="6433" cy="12292"/>
          </a:xfrm>
          <a:custGeom>
            <a:avLst/>
            <a:gdLst/>
            <a:ahLst/>
            <a:cxnLst>
              <a:cxn ang="0">
                <a:pos x="2" y="0"/>
              </a:cxn>
              <a:cxn ang="0">
                <a:pos x="2" y="0"/>
              </a:cxn>
              <a:cxn ang="0">
                <a:pos x="2" y="2"/>
              </a:cxn>
              <a:cxn ang="0">
                <a:pos x="4" y="2"/>
              </a:cxn>
              <a:cxn ang="0">
                <a:pos x="2" y="2"/>
              </a:cxn>
              <a:cxn ang="0">
                <a:pos x="2" y="4"/>
              </a:cxn>
              <a:cxn ang="0">
                <a:pos x="0" y="8"/>
              </a:cxn>
              <a:cxn ang="0">
                <a:pos x="0" y="2"/>
              </a:cxn>
              <a:cxn ang="0">
                <a:pos x="0" y="0"/>
              </a:cxn>
              <a:cxn ang="0">
                <a:pos x="2" y="0"/>
              </a:cxn>
              <a:cxn ang="0">
                <a:pos x="2" y="0"/>
              </a:cxn>
            </a:cxnLst>
            <a:rect l="0" t="0" r="r" b="b"/>
            <a:pathLst>
              <a:path w="4" h="8">
                <a:moveTo>
                  <a:pt x="2" y="0"/>
                </a:moveTo>
                <a:lnTo>
                  <a:pt x="2" y="0"/>
                </a:lnTo>
                <a:lnTo>
                  <a:pt x="2" y="2"/>
                </a:lnTo>
                <a:lnTo>
                  <a:pt x="4" y="2"/>
                </a:lnTo>
                <a:lnTo>
                  <a:pt x="2" y="2"/>
                </a:lnTo>
                <a:lnTo>
                  <a:pt x="2" y="4"/>
                </a:lnTo>
                <a:lnTo>
                  <a:pt x="0" y="8"/>
                </a:lnTo>
                <a:lnTo>
                  <a:pt x="0" y="2"/>
                </a:lnTo>
                <a:lnTo>
                  <a:pt x="0" y="0"/>
                </a:lnTo>
                <a:lnTo>
                  <a:pt x="2" y="0"/>
                </a:lnTo>
                <a:lnTo>
                  <a:pt x="2" y="0"/>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132" name="Freeform 429">
            <a:extLst>
              <a:ext uri="{FF2B5EF4-FFF2-40B4-BE49-F238E27FC236}">
                <a16:creationId xmlns:a16="http://schemas.microsoft.com/office/drawing/2014/main" id="{7EDF3F48-88EC-B24F-9FA1-5F1099A084F0}"/>
              </a:ext>
            </a:extLst>
          </p:cNvPr>
          <p:cNvSpPr>
            <a:spLocks/>
          </p:cNvSpPr>
          <p:nvPr/>
        </p:nvSpPr>
        <p:spPr bwMode="gray">
          <a:xfrm>
            <a:off x="7118554" y="3603994"/>
            <a:ext cx="22520" cy="26119"/>
          </a:xfrm>
          <a:custGeom>
            <a:avLst/>
            <a:gdLst/>
            <a:ahLst/>
            <a:cxnLst>
              <a:cxn ang="0">
                <a:pos x="12" y="17"/>
              </a:cxn>
              <a:cxn ang="0">
                <a:pos x="12" y="17"/>
              </a:cxn>
              <a:cxn ang="0">
                <a:pos x="6" y="9"/>
              </a:cxn>
              <a:cxn ang="0">
                <a:pos x="2" y="8"/>
              </a:cxn>
              <a:cxn ang="0">
                <a:pos x="0" y="2"/>
              </a:cxn>
              <a:cxn ang="0">
                <a:pos x="8" y="0"/>
              </a:cxn>
              <a:cxn ang="0">
                <a:pos x="10" y="6"/>
              </a:cxn>
              <a:cxn ang="0">
                <a:pos x="8" y="6"/>
              </a:cxn>
              <a:cxn ang="0">
                <a:pos x="10" y="9"/>
              </a:cxn>
              <a:cxn ang="0">
                <a:pos x="14" y="13"/>
              </a:cxn>
              <a:cxn ang="0">
                <a:pos x="14" y="15"/>
              </a:cxn>
              <a:cxn ang="0">
                <a:pos x="14" y="17"/>
              </a:cxn>
              <a:cxn ang="0">
                <a:pos x="12" y="17"/>
              </a:cxn>
              <a:cxn ang="0">
                <a:pos x="12" y="17"/>
              </a:cxn>
            </a:cxnLst>
            <a:rect l="0" t="0" r="r" b="b"/>
            <a:pathLst>
              <a:path w="14" h="17">
                <a:moveTo>
                  <a:pt x="12" y="17"/>
                </a:moveTo>
                <a:lnTo>
                  <a:pt x="12" y="17"/>
                </a:lnTo>
                <a:lnTo>
                  <a:pt x="6" y="9"/>
                </a:lnTo>
                <a:lnTo>
                  <a:pt x="2" y="8"/>
                </a:lnTo>
                <a:lnTo>
                  <a:pt x="0" y="2"/>
                </a:lnTo>
                <a:lnTo>
                  <a:pt x="8" y="0"/>
                </a:lnTo>
                <a:lnTo>
                  <a:pt x="10" y="6"/>
                </a:lnTo>
                <a:lnTo>
                  <a:pt x="8" y="6"/>
                </a:lnTo>
                <a:lnTo>
                  <a:pt x="10" y="9"/>
                </a:lnTo>
                <a:lnTo>
                  <a:pt x="14" y="13"/>
                </a:lnTo>
                <a:lnTo>
                  <a:pt x="14" y="15"/>
                </a:lnTo>
                <a:lnTo>
                  <a:pt x="14" y="17"/>
                </a:lnTo>
                <a:lnTo>
                  <a:pt x="12" y="17"/>
                </a:lnTo>
                <a:lnTo>
                  <a:pt x="12" y="17"/>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133" name="Freeform 430">
            <a:extLst>
              <a:ext uri="{FF2B5EF4-FFF2-40B4-BE49-F238E27FC236}">
                <a16:creationId xmlns:a16="http://schemas.microsoft.com/office/drawing/2014/main" id="{6DF2E3B8-4B3B-EF44-9122-7524ACC00DD8}"/>
              </a:ext>
            </a:extLst>
          </p:cNvPr>
          <p:cNvSpPr>
            <a:spLocks/>
          </p:cNvSpPr>
          <p:nvPr/>
        </p:nvSpPr>
        <p:spPr bwMode="gray">
          <a:xfrm>
            <a:off x="7118554" y="3603994"/>
            <a:ext cx="22520" cy="26119"/>
          </a:xfrm>
          <a:custGeom>
            <a:avLst/>
            <a:gdLst/>
            <a:ahLst/>
            <a:cxnLst>
              <a:cxn ang="0">
                <a:pos x="12" y="17"/>
              </a:cxn>
              <a:cxn ang="0">
                <a:pos x="12" y="17"/>
              </a:cxn>
              <a:cxn ang="0">
                <a:pos x="6" y="9"/>
              </a:cxn>
              <a:cxn ang="0">
                <a:pos x="2" y="8"/>
              </a:cxn>
              <a:cxn ang="0">
                <a:pos x="0" y="2"/>
              </a:cxn>
              <a:cxn ang="0">
                <a:pos x="8" y="0"/>
              </a:cxn>
              <a:cxn ang="0">
                <a:pos x="10" y="6"/>
              </a:cxn>
              <a:cxn ang="0">
                <a:pos x="8" y="6"/>
              </a:cxn>
              <a:cxn ang="0">
                <a:pos x="10" y="9"/>
              </a:cxn>
              <a:cxn ang="0">
                <a:pos x="14" y="13"/>
              </a:cxn>
              <a:cxn ang="0">
                <a:pos x="14" y="15"/>
              </a:cxn>
              <a:cxn ang="0">
                <a:pos x="14" y="17"/>
              </a:cxn>
              <a:cxn ang="0">
                <a:pos x="12" y="17"/>
              </a:cxn>
              <a:cxn ang="0">
                <a:pos x="12" y="17"/>
              </a:cxn>
            </a:cxnLst>
            <a:rect l="0" t="0" r="r" b="b"/>
            <a:pathLst>
              <a:path w="14" h="17">
                <a:moveTo>
                  <a:pt x="12" y="17"/>
                </a:moveTo>
                <a:lnTo>
                  <a:pt x="12" y="17"/>
                </a:lnTo>
                <a:lnTo>
                  <a:pt x="6" y="9"/>
                </a:lnTo>
                <a:lnTo>
                  <a:pt x="2" y="8"/>
                </a:lnTo>
                <a:lnTo>
                  <a:pt x="0" y="2"/>
                </a:lnTo>
                <a:lnTo>
                  <a:pt x="8" y="0"/>
                </a:lnTo>
                <a:lnTo>
                  <a:pt x="10" y="6"/>
                </a:lnTo>
                <a:lnTo>
                  <a:pt x="8" y="6"/>
                </a:lnTo>
                <a:lnTo>
                  <a:pt x="10" y="9"/>
                </a:lnTo>
                <a:lnTo>
                  <a:pt x="14" y="13"/>
                </a:lnTo>
                <a:lnTo>
                  <a:pt x="14" y="15"/>
                </a:lnTo>
                <a:lnTo>
                  <a:pt x="14" y="17"/>
                </a:lnTo>
                <a:lnTo>
                  <a:pt x="12" y="17"/>
                </a:lnTo>
                <a:lnTo>
                  <a:pt x="12" y="17"/>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134" name="Freeform 431">
            <a:extLst>
              <a:ext uri="{FF2B5EF4-FFF2-40B4-BE49-F238E27FC236}">
                <a16:creationId xmlns:a16="http://schemas.microsoft.com/office/drawing/2014/main" id="{39E1AAFA-516F-8E47-9F99-8BBDDE53D61B}"/>
              </a:ext>
            </a:extLst>
          </p:cNvPr>
          <p:cNvSpPr>
            <a:spLocks/>
          </p:cNvSpPr>
          <p:nvPr/>
        </p:nvSpPr>
        <p:spPr bwMode="gray">
          <a:xfrm>
            <a:off x="6035977" y="3488760"/>
            <a:ext cx="11261" cy="6145"/>
          </a:xfrm>
          <a:custGeom>
            <a:avLst/>
            <a:gdLst/>
            <a:ahLst/>
            <a:cxnLst>
              <a:cxn ang="0">
                <a:pos x="6" y="4"/>
              </a:cxn>
              <a:cxn ang="0">
                <a:pos x="0" y="2"/>
              </a:cxn>
              <a:cxn ang="0">
                <a:pos x="6" y="0"/>
              </a:cxn>
              <a:cxn ang="0">
                <a:pos x="7" y="2"/>
              </a:cxn>
              <a:cxn ang="0">
                <a:pos x="6" y="4"/>
              </a:cxn>
              <a:cxn ang="0">
                <a:pos x="6" y="4"/>
              </a:cxn>
            </a:cxnLst>
            <a:rect l="0" t="0" r="r" b="b"/>
            <a:pathLst>
              <a:path w="7" h="4">
                <a:moveTo>
                  <a:pt x="6" y="4"/>
                </a:moveTo>
                <a:lnTo>
                  <a:pt x="0" y="2"/>
                </a:lnTo>
                <a:lnTo>
                  <a:pt x="6" y="0"/>
                </a:lnTo>
                <a:lnTo>
                  <a:pt x="7" y="2"/>
                </a:lnTo>
                <a:lnTo>
                  <a:pt x="6" y="4"/>
                </a:lnTo>
                <a:lnTo>
                  <a:pt x="6" y="4"/>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135" name="Freeform 432">
            <a:extLst>
              <a:ext uri="{FF2B5EF4-FFF2-40B4-BE49-F238E27FC236}">
                <a16:creationId xmlns:a16="http://schemas.microsoft.com/office/drawing/2014/main" id="{12C189F3-E3F6-7E48-A037-E8552B50ED73}"/>
              </a:ext>
            </a:extLst>
          </p:cNvPr>
          <p:cNvSpPr>
            <a:spLocks/>
          </p:cNvSpPr>
          <p:nvPr/>
        </p:nvSpPr>
        <p:spPr bwMode="gray">
          <a:xfrm>
            <a:off x="6035977" y="3488760"/>
            <a:ext cx="11261" cy="6145"/>
          </a:xfrm>
          <a:custGeom>
            <a:avLst/>
            <a:gdLst/>
            <a:ahLst/>
            <a:cxnLst>
              <a:cxn ang="0">
                <a:pos x="6" y="4"/>
              </a:cxn>
              <a:cxn ang="0">
                <a:pos x="0" y="2"/>
              </a:cxn>
              <a:cxn ang="0">
                <a:pos x="6" y="0"/>
              </a:cxn>
              <a:cxn ang="0">
                <a:pos x="7" y="2"/>
              </a:cxn>
              <a:cxn ang="0">
                <a:pos x="6" y="4"/>
              </a:cxn>
              <a:cxn ang="0">
                <a:pos x="6" y="4"/>
              </a:cxn>
            </a:cxnLst>
            <a:rect l="0" t="0" r="r" b="b"/>
            <a:pathLst>
              <a:path w="7" h="4">
                <a:moveTo>
                  <a:pt x="6" y="4"/>
                </a:moveTo>
                <a:lnTo>
                  <a:pt x="0" y="2"/>
                </a:lnTo>
                <a:lnTo>
                  <a:pt x="6" y="0"/>
                </a:lnTo>
                <a:lnTo>
                  <a:pt x="7" y="2"/>
                </a:lnTo>
                <a:lnTo>
                  <a:pt x="6" y="4"/>
                </a:lnTo>
                <a:lnTo>
                  <a:pt x="6" y="4"/>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136" name="Rectangle 433">
            <a:extLst>
              <a:ext uri="{FF2B5EF4-FFF2-40B4-BE49-F238E27FC236}">
                <a16:creationId xmlns:a16="http://schemas.microsoft.com/office/drawing/2014/main" id="{64C11FB1-4441-4945-B597-AE51CD6B054C}"/>
              </a:ext>
            </a:extLst>
          </p:cNvPr>
          <p:cNvSpPr>
            <a:spLocks noChangeArrowheads="1"/>
          </p:cNvSpPr>
          <p:nvPr/>
        </p:nvSpPr>
        <p:spPr bwMode="gray">
          <a:xfrm>
            <a:off x="6415604" y="3037042"/>
            <a:ext cx="3217" cy="3073"/>
          </a:xfrm>
          <a:prstGeom prst="rect">
            <a:avLst/>
          </a:prstGeom>
          <a:solidFill>
            <a:schemeClr val="tx1">
              <a:lumMod val="60000"/>
              <a:lumOff val="40000"/>
            </a:schemeClr>
          </a:solidFill>
          <a:ln w="9525">
            <a:noFill/>
            <a:miter lim="800000"/>
            <a:headEnd/>
            <a:tailEnd/>
          </a:ln>
        </p:spPr>
        <p:txBody>
          <a:bodyPr/>
          <a:lstStyle/>
          <a:p>
            <a:pPr defTabSz="914054">
              <a:defRPr/>
            </a:pPr>
            <a:endParaRPr lang="en-GB" dirty="0">
              <a:solidFill>
                <a:prstClr val="black"/>
              </a:solidFill>
            </a:endParaRPr>
          </a:p>
        </p:txBody>
      </p:sp>
      <p:sp>
        <p:nvSpPr>
          <p:cNvPr id="137" name="Rectangle 434">
            <a:extLst>
              <a:ext uri="{FF2B5EF4-FFF2-40B4-BE49-F238E27FC236}">
                <a16:creationId xmlns:a16="http://schemas.microsoft.com/office/drawing/2014/main" id="{B822805A-B27F-F74D-B574-16F4E5CC86AB}"/>
              </a:ext>
            </a:extLst>
          </p:cNvPr>
          <p:cNvSpPr>
            <a:spLocks noChangeArrowheads="1"/>
          </p:cNvSpPr>
          <p:nvPr/>
        </p:nvSpPr>
        <p:spPr bwMode="gray">
          <a:xfrm>
            <a:off x="6415604" y="3037042"/>
            <a:ext cx="3217" cy="3073"/>
          </a:xfrm>
          <a:prstGeom prst="rect">
            <a:avLst/>
          </a:pr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138" name="Freeform 435">
            <a:extLst>
              <a:ext uri="{FF2B5EF4-FFF2-40B4-BE49-F238E27FC236}">
                <a16:creationId xmlns:a16="http://schemas.microsoft.com/office/drawing/2014/main" id="{3D44878C-2A46-C246-95A1-104F20AE78EA}"/>
              </a:ext>
            </a:extLst>
          </p:cNvPr>
          <p:cNvSpPr>
            <a:spLocks/>
          </p:cNvSpPr>
          <p:nvPr/>
        </p:nvSpPr>
        <p:spPr bwMode="gray">
          <a:xfrm>
            <a:off x="6127666" y="3355089"/>
            <a:ext cx="9651" cy="15366"/>
          </a:xfrm>
          <a:custGeom>
            <a:avLst/>
            <a:gdLst/>
            <a:ahLst/>
            <a:cxnLst>
              <a:cxn ang="0">
                <a:pos x="6" y="10"/>
              </a:cxn>
              <a:cxn ang="0">
                <a:pos x="6" y="10"/>
              </a:cxn>
              <a:cxn ang="0">
                <a:pos x="2" y="6"/>
              </a:cxn>
              <a:cxn ang="0">
                <a:pos x="0" y="4"/>
              </a:cxn>
              <a:cxn ang="0">
                <a:pos x="0" y="0"/>
              </a:cxn>
              <a:cxn ang="0">
                <a:pos x="6" y="0"/>
              </a:cxn>
              <a:cxn ang="0">
                <a:pos x="6" y="2"/>
              </a:cxn>
              <a:cxn ang="0">
                <a:pos x="6" y="10"/>
              </a:cxn>
              <a:cxn ang="0">
                <a:pos x="6" y="10"/>
              </a:cxn>
            </a:cxnLst>
            <a:rect l="0" t="0" r="r" b="b"/>
            <a:pathLst>
              <a:path w="6" h="10">
                <a:moveTo>
                  <a:pt x="6" y="10"/>
                </a:moveTo>
                <a:lnTo>
                  <a:pt x="6" y="10"/>
                </a:lnTo>
                <a:lnTo>
                  <a:pt x="2" y="6"/>
                </a:lnTo>
                <a:lnTo>
                  <a:pt x="0" y="4"/>
                </a:lnTo>
                <a:lnTo>
                  <a:pt x="0" y="0"/>
                </a:lnTo>
                <a:lnTo>
                  <a:pt x="6" y="0"/>
                </a:lnTo>
                <a:lnTo>
                  <a:pt x="6" y="2"/>
                </a:lnTo>
                <a:lnTo>
                  <a:pt x="6" y="10"/>
                </a:lnTo>
                <a:lnTo>
                  <a:pt x="6" y="10"/>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139" name="Freeform 436">
            <a:extLst>
              <a:ext uri="{FF2B5EF4-FFF2-40B4-BE49-F238E27FC236}">
                <a16:creationId xmlns:a16="http://schemas.microsoft.com/office/drawing/2014/main" id="{127BC8C2-A797-374A-B7B4-81196E4B7122}"/>
              </a:ext>
            </a:extLst>
          </p:cNvPr>
          <p:cNvSpPr>
            <a:spLocks/>
          </p:cNvSpPr>
          <p:nvPr/>
        </p:nvSpPr>
        <p:spPr bwMode="gray">
          <a:xfrm>
            <a:off x="6127666" y="3355089"/>
            <a:ext cx="9651" cy="15366"/>
          </a:xfrm>
          <a:custGeom>
            <a:avLst/>
            <a:gdLst/>
            <a:ahLst/>
            <a:cxnLst>
              <a:cxn ang="0">
                <a:pos x="6" y="10"/>
              </a:cxn>
              <a:cxn ang="0">
                <a:pos x="6" y="10"/>
              </a:cxn>
              <a:cxn ang="0">
                <a:pos x="2" y="6"/>
              </a:cxn>
              <a:cxn ang="0">
                <a:pos x="0" y="4"/>
              </a:cxn>
              <a:cxn ang="0">
                <a:pos x="0" y="0"/>
              </a:cxn>
              <a:cxn ang="0">
                <a:pos x="6" y="0"/>
              </a:cxn>
              <a:cxn ang="0">
                <a:pos x="6" y="2"/>
              </a:cxn>
              <a:cxn ang="0">
                <a:pos x="6" y="10"/>
              </a:cxn>
              <a:cxn ang="0">
                <a:pos x="6" y="10"/>
              </a:cxn>
            </a:cxnLst>
            <a:rect l="0" t="0" r="r" b="b"/>
            <a:pathLst>
              <a:path w="6" h="10">
                <a:moveTo>
                  <a:pt x="6" y="10"/>
                </a:moveTo>
                <a:lnTo>
                  <a:pt x="6" y="10"/>
                </a:lnTo>
                <a:lnTo>
                  <a:pt x="2" y="6"/>
                </a:lnTo>
                <a:lnTo>
                  <a:pt x="0" y="4"/>
                </a:lnTo>
                <a:lnTo>
                  <a:pt x="0" y="0"/>
                </a:lnTo>
                <a:lnTo>
                  <a:pt x="6" y="0"/>
                </a:lnTo>
                <a:lnTo>
                  <a:pt x="6" y="2"/>
                </a:lnTo>
                <a:lnTo>
                  <a:pt x="6" y="10"/>
                </a:lnTo>
                <a:lnTo>
                  <a:pt x="6" y="10"/>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140" name="Freeform 437">
            <a:extLst>
              <a:ext uri="{FF2B5EF4-FFF2-40B4-BE49-F238E27FC236}">
                <a16:creationId xmlns:a16="http://schemas.microsoft.com/office/drawing/2014/main" id="{F460B819-124F-5A40-BD0A-468739F23603}"/>
              </a:ext>
            </a:extLst>
          </p:cNvPr>
          <p:cNvSpPr>
            <a:spLocks/>
          </p:cNvSpPr>
          <p:nvPr/>
        </p:nvSpPr>
        <p:spPr bwMode="gray">
          <a:xfrm>
            <a:off x="6804881" y="3809880"/>
            <a:ext cx="54692" cy="72214"/>
          </a:xfrm>
          <a:custGeom>
            <a:avLst/>
            <a:gdLst/>
            <a:ahLst/>
            <a:cxnLst>
              <a:cxn ang="0">
                <a:pos x="18" y="4"/>
              </a:cxn>
              <a:cxn ang="0">
                <a:pos x="18" y="4"/>
              </a:cxn>
              <a:cxn ang="0">
                <a:pos x="14" y="7"/>
              </a:cxn>
              <a:cxn ang="0">
                <a:pos x="12" y="13"/>
              </a:cxn>
              <a:cxn ang="0">
                <a:pos x="10" y="13"/>
              </a:cxn>
              <a:cxn ang="0">
                <a:pos x="8" y="17"/>
              </a:cxn>
              <a:cxn ang="0">
                <a:pos x="8" y="23"/>
              </a:cxn>
              <a:cxn ang="0">
                <a:pos x="8" y="35"/>
              </a:cxn>
              <a:cxn ang="0">
                <a:pos x="2" y="37"/>
              </a:cxn>
              <a:cxn ang="0">
                <a:pos x="0" y="41"/>
              </a:cxn>
              <a:cxn ang="0">
                <a:pos x="0" y="47"/>
              </a:cxn>
              <a:cxn ang="0">
                <a:pos x="4" y="47"/>
              </a:cxn>
              <a:cxn ang="0">
                <a:pos x="8" y="47"/>
              </a:cxn>
              <a:cxn ang="0">
                <a:pos x="10" y="45"/>
              </a:cxn>
              <a:cxn ang="0">
                <a:pos x="12" y="45"/>
              </a:cxn>
              <a:cxn ang="0">
                <a:pos x="18" y="37"/>
              </a:cxn>
              <a:cxn ang="0">
                <a:pos x="20" y="35"/>
              </a:cxn>
              <a:cxn ang="0">
                <a:pos x="22" y="31"/>
              </a:cxn>
              <a:cxn ang="0">
                <a:pos x="22" y="27"/>
              </a:cxn>
              <a:cxn ang="0">
                <a:pos x="26" y="21"/>
              </a:cxn>
              <a:cxn ang="0">
                <a:pos x="30" y="13"/>
              </a:cxn>
              <a:cxn ang="0">
                <a:pos x="34" y="4"/>
              </a:cxn>
              <a:cxn ang="0">
                <a:pos x="34" y="2"/>
              </a:cxn>
              <a:cxn ang="0">
                <a:pos x="30" y="2"/>
              </a:cxn>
              <a:cxn ang="0">
                <a:pos x="26" y="0"/>
              </a:cxn>
              <a:cxn ang="0">
                <a:pos x="22" y="0"/>
              </a:cxn>
              <a:cxn ang="0">
                <a:pos x="20" y="0"/>
              </a:cxn>
              <a:cxn ang="0">
                <a:pos x="18" y="4"/>
              </a:cxn>
              <a:cxn ang="0">
                <a:pos x="18" y="4"/>
              </a:cxn>
            </a:cxnLst>
            <a:rect l="0" t="0" r="r" b="b"/>
            <a:pathLst>
              <a:path w="34" h="47">
                <a:moveTo>
                  <a:pt x="18" y="4"/>
                </a:moveTo>
                <a:lnTo>
                  <a:pt x="18" y="4"/>
                </a:lnTo>
                <a:lnTo>
                  <a:pt x="14" y="7"/>
                </a:lnTo>
                <a:lnTo>
                  <a:pt x="12" y="13"/>
                </a:lnTo>
                <a:lnTo>
                  <a:pt x="10" y="13"/>
                </a:lnTo>
                <a:lnTo>
                  <a:pt x="8" y="17"/>
                </a:lnTo>
                <a:lnTo>
                  <a:pt x="8" y="23"/>
                </a:lnTo>
                <a:lnTo>
                  <a:pt x="8" y="35"/>
                </a:lnTo>
                <a:lnTo>
                  <a:pt x="2" y="37"/>
                </a:lnTo>
                <a:lnTo>
                  <a:pt x="0" y="41"/>
                </a:lnTo>
                <a:lnTo>
                  <a:pt x="0" y="47"/>
                </a:lnTo>
                <a:lnTo>
                  <a:pt x="4" y="47"/>
                </a:lnTo>
                <a:lnTo>
                  <a:pt x="8" y="47"/>
                </a:lnTo>
                <a:lnTo>
                  <a:pt x="10" y="45"/>
                </a:lnTo>
                <a:lnTo>
                  <a:pt x="12" y="45"/>
                </a:lnTo>
                <a:lnTo>
                  <a:pt x="18" y="37"/>
                </a:lnTo>
                <a:lnTo>
                  <a:pt x="20" y="35"/>
                </a:lnTo>
                <a:lnTo>
                  <a:pt x="22" y="31"/>
                </a:lnTo>
                <a:lnTo>
                  <a:pt x="22" y="27"/>
                </a:lnTo>
                <a:lnTo>
                  <a:pt x="26" y="21"/>
                </a:lnTo>
                <a:lnTo>
                  <a:pt x="30" y="13"/>
                </a:lnTo>
                <a:lnTo>
                  <a:pt x="34" y="4"/>
                </a:lnTo>
                <a:lnTo>
                  <a:pt x="34" y="2"/>
                </a:lnTo>
                <a:lnTo>
                  <a:pt x="30" y="2"/>
                </a:lnTo>
                <a:lnTo>
                  <a:pt x="26" y="0"/>
                </a:lnTo>
                <a:lnTo>
                  <a:pt x="22" y="0"/>
                </a:lnTo>
                <a:lnTo>
                  <a:pt x="20" y="0"/>
                </a:lnTo>
                <a:lnTo>
                  <a:pt x="18" y="4"/>
                </a:lnTo>
                <a:lnTo>
                  <a:pt x="18" y="4"/>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141" name="Freeform 438">
            <a:extLst>
              <a:ext uri="{FF2B5EF4-FFF2-40B4-BE49-F238E27FC236}">
                <a16:creationId xmlns:a16="http://schemas.microsoft.com/office/drawing/2014/main" id="{76A244C3-B420-2349-8BF4-4771B826ED1F}"/>
              </a:ext>
            </a:extLst>
          </p:cNvPr>
          <p:cNvSpPr>
            <a:spLocks/>
          </p:cNvSpPr>
          <p:nvPr/>
        </p:nvSpPr>
        <p:spPr bwMode="gray">
          <a:xfrm>
            <a:off x="6804881" y="3809880"/>
            <a:ext cx="54692" cy="72214"/>
          </a:xfrm>
          <a:custGeom>
            <a:avLst/>
            <a:gdLst/>
            <a:ahLst/>
            <a:cxnLst>
              <a:cxn ang="0">
                <a:pos x="18" y="4"/>
              </a:cxn>
              <a:cxn ang="0">
                <a:pos x="18" y="4"/>
              </a:cxn>
              <a:cxn ang="0">
                <a:pos x="14" y="7"/>
              </a:cxn>
              <a:cxn ang="0">
                <a:pos x="12" y="13"/>
              </a:cxn>
              <a:cxn ang="0">
                <a:pos x="10" y="13"/>
              </a:cxn>
              <a:cxn ang="0">
                <a:pos x="8" y="17"/>
              </a:cxn>
              <a:cxn ang="0">
                <a:pos x="8" y="23"/>
              </a:cxn>
              <a:cxn ang="0">
                <a:pos x="8" y="35"/>
              </a:cxn>
              <a:cxn ang="0">
                <a:pos x="2" y="37"/>
              </a:cxn>
              <a:cxn ang="0">
                <a:pos x="0" y="41"/>
              </a:cxn>
              <a:cxn ang="0">
                <a:pos x="0" y="47"/>
              </a:cxn>
              <a:cxn ang="0">
                <a:pos x="4" y="47"/>
              </a:cxn>
              <a:cxn ang="0">
                <a:pos x="8" y="47"/>
              </a:cxn>
              <a:cxn ang="0">
                <a:pos x="10" y="45"/>
              </a:cxn>
              <a:cxn ang="0">
                <a:pos x="12" y="45"/>
              </a:cxn>
              <a:cxn ang="0">
                <a:pos x="18" y="37"/>
              </a:cxn>
              <a:cxn ang="0">
                <a:pos x="20" y="35"/>
              </a:cxn>
              <a:cxn ang="0">
                <a:pos x="22" y="31"/>
              </a:cxn>
              <a:cxn ang="0">
                <a:pos x="22" y="27"/>
              </a:cxn>
              <a:cxn ang="0">
                <a:pos x="26" y="21"/>
              </a:cxn>
              <a:cxn ang="0">
                <a:pos x="30" y="13"/>
              </a:cxn>
              <a:cxn ang="0">
                <a:pos x="34" y="4"/>
              </a:cxn>
              <a:cxn ang="0">
                <a:pos x="34" y="2"/>
              </a:cxn>
              <a:cxn ang="0">
                <a:pos x="30" y="2"/>
              </a:cxn>
              <a:cxn ang="0">
                <a:pos x="26" y="0"/>
              </a:cxn>
              <a:cxn ang="0">
                <a:pos x="22" y="0"/>
              </a:cxn>
              <a:cxn ang="0">
                <a:pos x="20" y="0"/>
              </a:cxn>
              <a:cxn ang="0">
                <a:pos x="18" y="4"/>
              </a:cxn>
              <a:cxn ang="0">
                <a:pos x="18" y="4"/>
              </a:cxn>
            </a:cxnLst>
            <a:rect l="0" t="0" r="r" b="b"/>
            <a:pathLst>
              <a:path w="34" h="47">
                <a:moveTo>
                  <a:pt x="18" y="4"/>
                </a:moveTo>
                <a:lnTo>
                  <a:pt x="18" y="4"/>
                </a:lnTo>
                <a:lnTo>
                  <a:pt x="14" y="7"/>
                </a:lnTo>
                <a:lnTo>
                  <a:pt x="12" y="13"/>
                </a:lnTo>
                <a:lnTo>
                  <a:pt x="10" y="13"/>
                </a:lnTo>
                <a:lnTo>
                  <a:pt x="8" y="17"/>
                </a:lnTo>
                <a:lnTo>
                  <a:pt x="8" y="23"/>
                </a:lnTo>
                <a:lnTo>
                  <a:pt x="8" y="35"/>
                </a:lnTo>
                <a:lnTo>
                  <a:pt x="2" y="37"/>
                </a:lnTo>
                <a:lnTo>
                  <a:pt x="0" y="41"/>
                </a:lnTo>
                <a:lnTo>
                  <a:pt x="0" y="47"/>
                </a:lnTo>
                <a:lnTo>
                  <a:pt x="4" y="47"/>
                </a:lnTo>
                <a:lnTo>
                  <a:pt x="8" y="47"/>
                </a:lnTo>
                <a:lnTo>
                  <a:pt x="10" y="45"/>
                </a:lnTo>
                <a:lnTo>
                  <a:pt x="12" y="45"/>
                </a:lnTo>
                <a:lnTo>
                  <a:pt x="18" y="37"/>
                </a:lnTo>
                <a:lnTo>
                  <a:pt x="20" y="35"/>
                </a:lnTo>
                <a:lnTo>
                  <a:pt x="22" y="31"/>
                </a:lnTo>
                <a:lnTo>
                  <a:pt x="22" y="27"/>
                </a:lnTo>
                <a:lnTo>
                  <a:pt x="26" y="21"/>
                </a:lnTo>
                <a:lnTo>
                  <a:pt x="30" y="13"/>
                </a:lnTo>
                <a:lnTo>
                  <a:pt x="34" y="4"/>
                </a:lnTo>
                <a:lnTo>
                  <a:pt x="34" y="2"/>
                </a:lnTo>
                <a:lnTo>
                  <a:pt x="30" y="2"/>
                </a:lnTo>
                <a:lnTo>
                  <a:pt x="26" y="0"/>
                </a:lnTo>
                <a:lnTo>
                  <a:pt x="22" y="0"/>
                </a:lnTo>
                <a:lnTo>
                  <a:pt x="20" y="0"/>
                </a:lnTo>
                <a:lnTo>
                  <a:pt x="18" y="4"/>
                </a:lnTo>
                <a:lnTo>
                  <a:pt x="18" y="4"/>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142" name="Freeform 439">
            <a:extLst>
              <a:ext uri="{FF2B5EF4-FFF2-40B4-BE49-F238E27FC236}">
                <a16:creationId xmlns:a16="http://schemas.microsoft.com/office/drawing/2014/main" id="{F643BBB5-DD7B-5C43-9950-1C4C9A812C70}"/>
              </a:ext>
            </a:extLst>
          </p:cNvPr>
          <p:cNvSpPr>
            <a:spLocks/>
          </p:cNvSpPr>
          <p:nvPr/>
        </p:nvSpPr>
        <p:spPr bwMode="gray">
          <a:xfrm>
            <a:off x="8558236" y="4215504"/>
            <a:ext cx="186596" cy="268881"/>
          </a:xfrm>
          <a:custGeom>
            <a:avLst/>
            <a:gdLst/>
            <a:ahLst/>
            <a:cxnLst>
              <a:cxn ang="0">
                <a:pos x="4" y="43"/>
              </a:cxn>
              <a:cxn ang="0">
                <a:pos x="0" y="53"/>
              </a:cxn>
              <a:cxn ang="0">
                <a:pos x="6" y="59"/>
              </a:cxn>
              <a:cxn ang="0">
                <a:pos x="14" y="63"/>
              </a:cxn>
              <a:cxn ang="0">
                <a:pos x="10" y="76"/>
              </a:cxn>
              <a:cxn ang="0">
                <a:pos x="14" y="84"/>
              </a:cxn>
              <a:cxn ang="0">
                <a:pos x="14" y="96"/>
              </a:cxn>
              <a:cxn ang="0">
                <a:pos x="23" y="96"/>
              </a:cxn>
              <a:cxn ang="0">
                <a:pos x="35" y="84"/>
              </a:cxn>
              <a:cxn ang="0">
                <a:pos x="41" y="88"/>
              </a:cxn>
              <a:cxn ang="0">
                <a:pos x="51" y="96"/>
              </a:cxn>
              <a:cxn ang="0">
                <a:pos x="65" y="106"/>
              </a:cxn>
              <a:cxn ang="0">
                <a:pos x="65" y="124"/>
              </a:cxn>
              <a:cxn ang="0">
                <a:pos x="75" y="134"/>
              </a:cxn>
              <a:cxn ang="0">
                <a:pos x="79" y="145"/>
              </a:cxn>
              <a:cxn ang="0">
                <a:pos x="79" y="155"/>
              </a:cxn>
              <a:cxn ang="0">
                <a:pos x="71" y="165"/>
              </a:cxn>
              <a:cxn ang="0">
                <a:pos x="83" y="169"/>
              </a:cxn>
              <a:cxn ang="0">
                <a:pos x="92" y="173"/>
              </a:cxn>
              <a:cxn ang="0">
                <a:pos x="98" y="157"/>
              </a:cxn>
              <a:cxn ang="0">
                <a:pos x="108" y="165"/>
              </a:cxn>
              <a:cxn ang="0">
                <a:pos x="116" y="157"/>
              </a:cxn>
              <a:cxn ang="0">
                <a:pos x="112" y="138"/>
              </a:cxn>
              <a:cxn ang="0">
                <a:pos x="102" y="126"/>
              </a:cxn>
              <a:cxn ang="0">
                <a:pos x="92" y="114"/>
              </a:cxn>
              <a:cxn ang="0">
                <a:pos x="84" y="100"/>
              </a:cxn>
              <a:cxn ang="0">
                <a:pos x="73" y="86"/>
              </a:cxn>
              <a:cxn ang="0">
                <a:pos x="61" y="69"/>
              </a:cxn>
              <a:cxn ang="0">
                <a:pos x="65" y="57"/>
              </a:cxn>
              <a:cxn ang="0">
                <a:pos x="79" y="49"/>
              </a:cxn>
              <a:cxn ang="0">
                <a:pos x="71" y="33"/>
              </a:cxn>
              <a:cxn ang="0">
                <a:pos x="59" y="37"/>
              </a:cxn>
              <a:cxn ang="0">
                <a:pos x="51" y="29"/>
              </a:cxn>
              <a:cxn ang="0">
                <a:pos x="37" y="19"/>
              </a:cxn>
              <a:cxn ang="0">
                <a:pos x="31" y="2"/>
              </a:cxn>
              <a:cxn ang="0">
                <a:pos x="19" y="7"/>
              </a:cxn>
              <a:cxn ang="0">
                <a:pos x="25" y="29"/>
              </a:cxn>
              <a:cxn ang="0">
                <a:pos x="10" y="37"/>
              </a:cxn>
            </a:cxnLst>
            <a:rect l="0" t="0" r="r" b="b"/>
            <a:pathLst>
              <a:path w="116" h="175">
                <a:moveTo>
                  <a:pt x="10" y="37"/>
                </a:moveTo>
                <a:lnTo>
                  <a:pt x="4" y="43"/>
                </a:lnTo>
                <a:lnTo>
                  <a:pt x="4" y="51"/>
                </a:lnTo>
                <a:lnTo>
                  <a:pt x="0" y="53"/>
                </a:lnTo>
                <a:lnTo>
                  <a:pt x="0" y="59"/>
                </a:lnTo>
                <a:lnTo>
                  <a:pt x="6" y="59"/>
                </a:lnTo>
                <a:lnTo>
                  <a:pt x="10" y="59"/>
                </a:lnTo>
                <a:lnTo>
                  <a:pt x="14" y="63"/>
                </a:lnTo>
                <a:lnTo>
                  <a:pt x="8" y="74"/>
                </a:lnTo>
                <a:lnTo>
                  <a:pt x="10" y="76"/>
                </a:lnTo>
                <a:lnTo>
                  <a:pt x="10" y="80"/>
                </a:lnTo>
                <a:lnTo>
                  <a:pt x="14" y="84"/>
                </a:lnTo>
                <a:lnTo>
                  <a:pt x="16" y="90"/>
                </a:lnTo>
                <a:lnTo>
                  <a:pt x="14" y="96"/>
                </a:lnTo>
                <a:lnTo>
                  <a:pt x="18" y="98"/>
                </a:lnTo>
                <a:lnTo>
                  <a:pt x="23" y="96"/>
                </a:lnTo>
                <a:lnTo>
                  <a:pt x="25" y="90"/>
                </a:lnTo>
                <a:lnTo>
                  <a:pt x="35" y="84"/>
                </a:lnTo>
                <a:lnTo>
                  <a:pt x="41" y="86"/>
                </a:lnTo>
                <a:lnTo>
                  <a:pt x="41" y="88"/>
                </a:lnTo>
                <a:lnTo>
                  <a:pt x="43" y="90"/>
                </a:lnTo>
                <a:lnTo>
                  <a:pt x="51" y="96"/>
                </a:lnTo>
                <a:lnTo>
                  <a:pt x="59" y="96"/>
                </a:lnTo>
                <a:lnTo>
                  <a:pt x="65" y="106"/>
                </a:lnTo>
                <a:lnTo>
                  <a:pt x="65" y="114"/>
                </a:lnTo>
                <a:lnTo>
                  <a:pt x="65" y="124"/>
                </a:lnTo>
                <a:lnTo>
                  <a:pt x="71" y="128"/>
                </a:lnTo>
                <a:lnTo>
                  <a:pt x="75" y="134"/>
                </a:lnTo>
                <a:lnTo>
                  <a:pt x="79" y="138"/>
                </a:lnTo>
                <a:lnTo>
                  <a:pt x="79" y="145"/>
                </a:lnTo>
                <a:lnTo>
                  <a:pt x="81" y="147"/>
                </a:lnTo>
                <a:lnTo>
                  <a:pt x="79" y="155"/>
                </a:lnTo>
                <a:lnTo>
                  <a:pt x="75" y="159"/>
                </a:lnTo>
                <a:lnTo>
                  <a:pt x="71" y="165"/>
                </a:lnTo>
                <a:lnTo>
                  <a:pt x="81" y="167"/>
                </a:lnTo>
                <a:lnTo>
                  <a:pt x="83" y="169"/>
                </a:lnTo>
                <a:lnTo>
                  <a:pt x="88" y="175"/>
                </a:lnTo>
                <a:lnTo>
                  <a:pt x="92" y="173"/>
                </a:lnTo>
                <a:lnTo>
                  <a:pt x="92" y="165"/>
                </a:lnTo>
                <a:lnTo>
                  <a:pt x="98" y="157"/>
                </a:lnTo>
                <a:lnTo>
                  <a:pt x="102" y="159"/>
                </a:lnTo>
                <a:lnTo>
                  <a:pt x="108" y="165"/>
                </a:lnTo>
                <a:lnTo>
                  <a:pt x="116" y="163"/>
                </a:lnTo>
                <a:lnTo>
                  <a:pt x="116" y="157"/>
                </a:lnTo>
                <a:lnTo>
                  <a:pt x="116" y="145"/>
                </a:lnTo>
                <a:lnTo>
                  <a:pt x="112" y="138"/>
                </a:lnTo>
                <a:lnTo>
                  <a:pt x="108" y="136"/>
                </a:lnTo>
                <a:lnTo>
                  <a:pt x="102" y="126"/>
                </a:lnTo>
                <a:lnTo>
                  <a:pt x="100" y="118"/>
                </a:lnTo>
                <a:lnTo>
                  <a:pt x="92" y="114"/>
                </a:lnTo>
                <a:lnTo>
                  <a:pt x="88" y="108"/>
                </a:lnTo>
                <a:lnTo>
                  <a:pt x="84" y="100"/>
                </a:lnTo>
                <a:lnTo>
                  <a:pt x="81" y="96"/>
                </a:lnTo>
                <a:lnTo>
                  <a:pt x="73" y="86"/>
                </a:lnTo>
                <a:lnTo>
                  <a:pt x="71" y="74"/>
                </a:lnTo>
                <a:lnTo>
                  <a:pt x="61" y="69"/>
                </a:lnTo>
                <a:lnTo>
                  <a:pt x="61" y="59"/>
                </a:lnTo>
                <a:lnTo>
                  <a:pt x="65" y="57"/>
                </a:lnTo>
                <a:lnTo>
                  <a:pt x="73" y="51"/>
                </a:lnTo>
                <a:lnTo>
                  <a:pt x="79" y="49"/>
                </a:lnTo>
                <a:lnTo>
                  <a:pt x="79" y="39"/>
                </a:lnTo>
                <a:lnTo>
                  <a:pt x="71" y="33"/>
                </a:lnTo>
                <a:lnTo>
                  <a:pt x="63" y="31"/>
                </a:lnTo>
                <a:lnTo>
                  <a:pt x="59" y="37"/>
                </a:lnTo>
                <a:lnTo>
                  <a:pt x="51" y="33"/>
                </a:lnTo>
                <a:lnTo>
                  <a:pt x="51" y="29"/>
                </a:lnTo>
                <a:lnTo>
                  <a:pt x="43" y="27"/>
                </a:lnTo>
                <a:lnTo>
                  <a:pt x="37" y="19"/>
                </a:lnTo>
                <a:lnTo>
                  <a:pt x="37" y="13"/>
                </a:lnTo>
                <a:lnTo>
                  <a:pt x="31" y="2"/>
                </a:lnTo>
                <a:lnTo>
                  <a:pt x="25" y="0"/>
                </a:lnTo>
                <a:lnTo>
                  <a:pt x="19" y="7"/>
                </a:lnTo>
                <a:lnTo>
                  <a:pt x="25" y="17"/>
                </a:lnTo>
                <a:lnTo>
                  <a:pt x="25" y="29"/>
                </a:lnTo>
                <a:lnTo>
                  <a:pt x="19" y="37"/>
                </a:lnTo>
                <a:lnTo>
                  <a:pt x="10" y="37"/>
                </a:lnTo>
                <a:lnTo>
                  <a:pt x="10" y="37"/>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143" name="Freeform 440">
            <a:extLst>
              <a:ext uri="{FF2B5EF4-FFF2-40B4-BE49-F238E27FC236}">
                <a16:creationId xmlns:a16="http://schemas.microsoft.com/office/drawing/2014/main" id="{1A1E2B88-47C4-0F4F-80CA-225AA89927F6}"/>
              </a:ext>
            </a:extLst>
          </p:cNvPr>
          <p:cNvSpPr>
            <a:spLocks/>
          </p:cNvSpPr>
          <p:nvPr/>
        </p:nvSpPr>
        <p:spPr bwMode="gray">
          <a:xfrm>
            <a:off x="8558236" y="4215504"/>
            <a:ext cx="186596" cy="268881"/>
          </a:xfrm>
          <a:custGeom>
            <a:avLst/>
            <a:gdLst/>
            <a:ahLst/>
            <a:cxnLst>
              <a:cxn ang="0">
                <a:pos x="4" y="43"/>
              </a:cxn>
              <a:cxn ang="0">
                <a:pos x="0" y="53"/>
              </a:cxn>
              <a:cxn ang="0">
                <a:pos x="6" y="59"/>
              </a:cxn>
              <a:cxn ang="0">
                <a:pos x="14" y="63"/>
              </a:cxn>
              <a:cxn ang="0">
                <a:pos x="10" y="76"/>
              </a:cxn>
              <a:cxn ang="0">
                <a:pos x="14" y="84"/>
              </a:cxn>
              <a:cxn ang="0">
                <a:pos x="14" y="96"/>
              </a:cxn>
              <a:cxn ang="0">
                <a:pos x="23" y="96"/>
              </a:cxn>
              <a:cxn ang="0">
                <a:pos x="35" y="84"/>
              </a:cxn>
              <a:cxn ang="0">
                <a:pos x="41" y="88"/>
              </a:cxn>
              <a:cxn ang="0">
                <a:pos x="51" y="96"/>
              </a:cxn>
              <a:cxn ang="0">
                <a:pos x="65" y="106"/>
              </a:cxn>
              <a:cxn ang="0">
                <a:pos x="65" y="124"/>
              </a:cxn>
              <a:cxn ang="0">
                <a:pos x="75" y="134"/>
              </a:cxn>
              <a:cxn ang="0">
                <a:pos x="79" y="145"/>
              </a:cxn>
              <a:cxn ang="0">
                <a:pos x="79" y="155"/>
              </a:cxn>
              <a:cxn ang="0">
                <a:pos x="71" y="165"/>
              </a:cxn>
              <a:cxn ang="0">
                <a:pos x="83" y="169"/>
              </a:cxn>
              <a:cxn ang="0">
                <a:pos x="92" y="173"/>
              </a:cxn>
              <a:cxn ang="0">
                <a:pos x="98" y="157"/>
              </a:cxn>
              <a:cxn ang="0">
                <a:pos x="108" y="165"/>
              </a:cxn>
              <a:cxn ang="0">
                <a:pos x="116" y="157"/>
              </a:cxn>
              <a:cxn ang="0">
                <a:pos x="112" y="138"/>
              </a:cxn>
              <a:cxn ang="0">
                <a:pos x="102" y="126"/>
              </a:cxn>
              <a:cxn ang="0">
                <a:pos x="92" y="114"/>
              </a:cxn>
              <a:cxn ang="0">
                <a:pos x="84" y="100"/>
              </a:cxn>
              <a:cxn ang="0">
                <a:pos x="73" y="86"/>
              </a:cxn>
              <a:cxn ang="0">
                <a:pos x="61" y="69"/>
              </a:cxn>
              <a:cxn ang="0">
                <a:pos x="65" y="57"/>
              </a:cxn>
              <a:cxn ang="0">
                <a:pos x="79" y="49"/>
              </a:cxn>
              <a:cxn ang="0">
                <a:pos x="71" y="33"/>
              </a:cxn>
              <a:cxn ang="0">
                <a:pos x="59" y="37"/>
              </a:cxn>
              <a:cxn ang="0">
                <a:pos x="51" y="29"/>
              </a:cxn>
              <a:cxn ang="0">
                <a:pos x="37" y="19"/>
              </a:cxn>
              <a:cxn ang="0">
                <a:pos x="31" y="2"/>
              </a:cxn>
              <a:cxn ang="0">
                <a:pos x="19" y="7"/>
              </a:cxn>
              <a:cxn ang="0">
                <a:pos x="25" y="29"/>
              </a:cxn>
              <a:cxn ang="0">
                <a:pos x="10" y="37"/>
              </a:cxn>
            </a:cxnLst>
            <a:rect l="0" t="0" r="r" b="b"/>
            <a:pathLst>
              <a:path w="116" h="175">
                <a:moveTo>
                  <a:pt x="10" y="37"/>
                </a:moveTo>
                <a:lnTo>
                  <a:pt x="4" y="43"/>
                </a:lnTo>
                <a:lnTo>
                  <a:pt x="4" y="51"/>
                </a:lnTo>
                <a:lnTo>
                  <a:pt x="0" y="53"/>
                </a:lnTo>
                <a:lnTo>
                  <a:pt x="0" y="59"/>
                </a:lnTo>
                <a:lnTo>
                  <a:pt x="6" y="59"/>
                </a:lnTo>
                <a:lnTo>
                  <a:pt x="10" y="59"/>
                </a:lnTo>
                <a:lnTo>
                  <a:pt x="14" y="63"/>
                </a:lnTo>
                <a:lnTo>
                  <a:pt x="8" y="74"/>
                </a:lnTo>
                <a:lnTo>
                  <a:pt x="10" y="76"/>
                </a:lnTo>
                <a:lnTo>
                  <a:pt x="10" y="80"/>
                </a:lnTo>
                <a:lnTo>
                  <a:pt x="14" y="84"/>
                </a:lnTo>
                <a:lnTo>
                  <a:pt x="16" y="90"/>
                </a:lnTo>
                <a:lnTo>
                  <a:pt x="14" y="96"/>
                </a:lnTo>
                <a:lnTo>
                  <a:pt x="18" y="98"/>
                </a:lnTo>
                <a:lnTo>
                  <a:pt x="23" y="96"/>
                </a:lnTo>
                <a:lnTo>
                  <a:pt x="25" y="90"/>
                </a:lnTo>
                <a:lnTo>
                  <a:pt x="35" y="84"/>
                </a:lnTo>
                <a:lnTo>
                  <a:pt x="41" y="86"/>
                </a:lnTo>
                <a:lnTo>
                  <a:pt x="41" y="88"/>
                </a:lnTo>
                <a:lnTo>
                  <a:pt x="43" y="90"/>
                </a:lnTo>
                <a:lnTo>
                  <a:pt x="51" y="96"/>
                </a:lnTo>
                <a:lnTo>
                  <a:pt x="59" y="96"/>
                </a:lnTo>
                <a:lnTo>
                  <a:pt x="65" y="106"/>
                </a:lnTo>
                <a:lnTo>
                  <a:pt x="65" y="114"/>
                </a:lnTo>
                <a:lnTo>
                  <a:pt x="65" y="124"/>
                </a:lnTo>
                <a:lnTo>
                  <a:pt x="71" y="128"/>
                </a:lnTo>
                <a:lnTo>
                  <a:pt x="75" y="134"/>
                </a:lnTo>
                <a:lnTo>
                  <a:pt x="79" y="138"/>
                </a:lnTo>
                <a:lnTo>
                  <a:pt x="79" y="145"/>
                </a:lnTo>
                <a:lnTo>
                  <a:pt x="81" y="147"/>
                </a:lnTo>
                <a:lnTo>
                  <a:pt x="79" y="155"/>
                </a:lnTo>
                <a:lnTo>
                  <a:pt x="75" y="159"/>
                </a:lnTo>
                <a:lnTo>
                  <a:pt x="71" y="165"/>
                </a:lnTo>
                <a:lnTo>
                  <a:pt x="81" y="167"/>
                </a:lnTo>
                <a:lnTo>
                  <a:pt x="83" y="169"/>
                </a:lnTo>
                <a:lnTo>
                  <a:pt x="88" y="175"/>
                </a:lnTo>
                <a:lnTo>
                  <a:pt x="92" y="173"/>
                </a:lnTo>
                <a:lnTo>
                  <a:pt x="92" y="165"/>
                </a:lnTo>
                <a:lnTo>
                  <a:pt x="98" y="157"/>
                </a:lnTo>
                <a:lnTo>
                  <a:pt x="102" y="159"/>
                </a:lnTo>
                <a:lnTo>
                  <a:pt x="108" y="165"/>
                </a:lnTo>
                <a:lnTo>
                  <a:pt x="116" y="163"/>
                </a:lnTo>
                <a:lnTo>
                  <a:pt x="116" y="157"/>
                </a:lnTo>
                <a:lnTo>
                  <a:pt x="116" y="145"/>
                </a:lnTo>
                <a:lnTo>
                  <a:pt x="112" y="138"/>
                </a:lnTo>
                <a:lnTo>
                  <a:pt x="108" y="136"/>
                </a:lnTo>
                <a:lnTo>
                  <a:pt x="102" y="126"/>
                </a:lnTo>
                <a:lnTo>
                  <a:pt x="100" y="118"/>
                </a:lnTo>
                <a:lnTo>
                  <a:pt x="92" y="114"/>
                </a:lnTo>
                <a:lnTo>
                  <a:pt x="88" y="108"/>
                </a:lnTo>
                <a:lnTo>
                  <a:pt x="84" y="100"/>
                </a:lnTo>
                <a:lnTo>
                  <a:pt x="81" y="96"/>
                </a:lnTo>
                <a:lnTo>
                  <a:pt x="73" y="86"/>
                </a:lnTo>
                <a:lnTo>
                  <a:pt x="71" y="74"/>
                </a:lnTo>
                <a:lnTo>
                  <a:pt x="61" y="69"/>
                </a:lnTo>
                <a:lnTo>
                  <a:pt x="61" y="59"/>
                </a:lnTo>
                <a:lnTo>
                  <a:pt x="65" y="57"/>
                </a:lnTo>
                <a:lnTo>
                  <a:pt x="73" y="51"/>
                </a:lnTo>
                <a:lnTo>
                  <a:pt x="79" y="49"/>
                </a:lnTo>
                <a:lnTo>
                  <a:pt x="79" y="39"/>
                </a:lnTo>
                <a:lnTo>
                  <a:pt x="71" y="33"/>
                </a:lnTo>
                <a:lnTo>
                  <a:pt x="63" y="31"/>
                </a:lnTo>
                <a:lnTo>
                  <a:pt x="59" y="37"/>
                </a:lnTo>
                <a:lnTo>
                  <a:pt x="51" y="33"/>
                </a:lnTo>
                <a:lnTo>
                  <a:pt x="51" y="29"/>
                </a:lnTo>
                <a:lnTo>
                  <a:pt x="43" y="27"/>
                </a:lnTo>
                <a:lnTo>
                  <a:pt x="37" y="19"/>
                </a:lnTo>
                <a:lnTo>
                  <a:pt x="37" y="13"/>
                </a:lnTo>
                <a:lnTo>
                  <a:pt x="31" y="2"/>
                </a:lnTo>
                <a:lnTo>
                  <a:pt x="25" y="0"/>
                </a:lnTo>
                <a:lnTo>
                  <a:pt x="19" y="7"/>
                </a:lnTo>
                <a:lnTo>
                  <a:pt x="25" y="17"/>
                </a:lnTo>
                <a:lnTo>
                  <a:pt x="25" y="29"/>
                </a:lnTo>
                <a:lnTo>
                  <a:pt x="19" y="37"/>
                </a:lnTo>
                <a:lnTo>
                  <a:pt x="10" y="37"/>
                </a:lnTo>
                <a:lnTo>
                  <a:pt x="10" y="37"/>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144" name="Freeform 441">
            <a:extLst>
              <a:ext uri="{FF2B5EF4-FFF2-40B4-BE49-F238E27FC236}">
                <a16:creationId xmlns:a16="http://schemas.microsoft.com/office/drawing/2014/main" id="{F2ADA3C3-EE4E-D543-80D8-934CCAD12674}"/>
              </a:ext>
            </a:extLst>
          </p:cNvPr>
          <p:cNvSpPr>
            <a:spLocks/>
          </p:cNvSpPr>
          <p:nvPr/>
        </p:nvSpPr>
        <p:spPr bwMode="gray">
          <a:xfrm>
            <a:off x="7091207" y="3945089"/>
            <a:ext cx="72386" cy="58386"/>
          </a:xfrm>
          <a:custGeom>
            <a:avLst/>
            <a:gdLst/>
            <a:ahLst/>
            <a:cxnLst>
              <a:cxn ang="0">
                <a:pos x="37" y="2"/>
              </a:cxn>
              <a:cxn ang="0">
                <a:pos x="37" y="2"/>
              </a:cxn>
              <a:cxn ang="0">
                <a:pos x="27" y="0"/>
              </a:cxn>
              <a:cxn ang="0">
                <a:pos x="25" y="2"/>
              </a:cxn>
              <a:cxn ang="0">
                <a:pos x="21" y="4"/>
              </a:cxn>
              <a:cxn ang="0">
                <a:pos x="15" y="12"/>
              </a:cxn>
              <a:cxn ang="0">
                <a:pos x="8" y="22"/>
              </a:cxn>
              <a:cxn ang="0">
                <a:pos x="0" y="24"/>
              </a:cxn>
              <a:cxn ang="0">
                <a:pos x="21" y="30"/>
              </a:cxn>
              <a:cxn ang="0">
                <a:pos x="25" y="38"/>
              </a:cxn>
              <a:cxn ang="0">
                <a:pos x="39" y="38"/>
              </a:cxn>
              <a:cxn ang="0">
                <a:pos x="35" y="28"/>
              </a:cxn>
              <a:cxn ang="0">
                <a:pos x="31" y="28"/>
              </a:cxn>
              <a:cxn ang="0">
                <a:pos x="31" y="18"/>
              </a:cxn>
              <a:cxn ang="0">
                <a:pos x="35" y="12"/>
              </a:cxn>
              <a:cxn ang="0">
                <a:pos x="41" y="14"/>
              </a:cxn>
              <a:cxn ang="0">
                <a:pos x="45" y="14"/>
              </a:cxn>
              <a:cxn ang="0">
                <a:pos x="45" y="12"/>
              </a:cxn>
              <a:cxn ang="0">
                <a:pos x="39" y="12"/>
              </a:cxn>
              <a:cxn ang="0">
                <a:pos x="37" y="8"/>
              </a:cxn>
              <a:cxn ang="0">
                <a:pos x="37" y="2"/>
              </a:cxn>
              <a:cxn ang="0">
                <a:pos x="37" y="2"/>
              </a:cxn>
            </a:cxnLst>
            <a:rect l="0" t="0" r="r" b="b"/>
            <a:pathLst>
              <a:path w="45" h="38">
                <a:moveTo>
                  <a:pt x="37" y="2"/>
                </a:moveTo>
                <a:lnTo>
                  <a:pt x="37" y="2"/>
                </a:lnTo>
                <a:lnTo>
                  <a:pt x="27" y="0"/>
                </a:lnTo>
                <a:lnTo>
                  <a:pt x="25" y="2"/>
                </a:lnTo>
                <a:lnTo>
                  <a:pt x="21" y="4"/>
                </a:lnTo>
                <a:lnTo>
                  <a:pt x="15" y="12"/>
                </a:lnTo>
                <a:lnTo>
                  <a:pt x="8" y="22"/>
                </a:lnTo>
                <a:lnTo>
                  <a:pt x="0" y="24"/>
                </a:lnTo>
                <a:lnTo>
                  <a:pt x="21" y="30"/>
                </a:lnTo>
                <a:lnTo>
                  <a:pt x="25" y="38"/>
                </a:lnTo>
                <a:lnTo>
                  <a:pt x="39" y="38"/>
                </a:lnTo>
                <a:lnTo>
                  <a:pt x="35" y="28"/>
                </a:lnTo>
                <a:lnTo>
                  <a:pt x="31" y="28"/>
                </a:lnTo>
                <a:lnTo>
                  <a:pt x="31" y="18"/>
                </a:lnTo>
                <a:lnTo>
                  <a:pt x="35" y="12"/>
                </a:lnTo>
                <a:lnTo>
                  <a:pt x="41" y="14"/>
                </a:lnTo>
                <a:lnTo>
                  <a:pt x="45" y="14"/>
                </a:lnTo>
                <a:lnTo>
                  <a:pt x="45" y="12"/>
                </a:lnTo>
                <a:lnTo>
                  <a:pt x="39" y="12"/>
                </a:lnTo>
                <a:lnTo>
                  <a:pt x="37" y="8"/>
                </a:lnTo>
                <a:lnTo>
                  <a:pt x="37" y="2"/>
                </a:lnTo>
                <a:lnTo>
                  <a:pt x="37" y="2"/>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145" name="Freeform 442">
            <a:extLst>
              <a:ext uri="{FF2B5EF4-FFF2-40B4-BE49-F238E27FC236}">
                <a16:creationId xmlns:a16="http://schemas.microsoft.com/office/drawing/2014/main" id="{702DF160-087C-FF46-906C-C6F16B3430E4}"/>
              </a:ext>
            </a:extLst>
          </p:cNvPr>
          <p:cNvSpPr>
            <a:spLocks/>
          </p:cNvSpPr>
          <p:nvPr/>
        </p:nvSpPr>
        <p:spPr bwMode="gray">
          <a:xfrm>
            <a:off x="7091207" y="3945089"/>
            <a:ext cx="72386" cy="58386"/>
          </a:xfrm>
          <a:custGeom>
            <a:avLst/>
            <a:gdLst/>
            <a:ahLst/>
            <a:cxnLst>
              <a:cxn ang="0">
                <a:pos x="37" y="2"/>
              </a:cxn>
              <a:cxn ang="0">
                <a:pos x="37" y="2"/>
              </a:cxn>
              <a:cxn ang="0">
                <a:pos x="27" y="0"/>
              </a:cxn>
              <a:cxn ang="0">
                <a:pos x="25" y="2"/>
              </a:cxn>
              <a:cxn ang="0">
                <a:pos x="21" y="4"/>
              </a:cxn>
              <a:cxn ang="0">
                <a:pos x="15" y="12"/>
              </a:cxn>
              <a:cxn ang="0">
                <a:pos x="8" y="22"/>
              </a:cxn>
              <a:cxn ang="0">
                <a:pos x="0" y="24"/>
              </a:cxn>
              <a:cxn ang="0">
                <a:pos x="21" y="30"/>
              </a:cxn>
              <a:cxn ang="0">
                <a:pos x="25" y="38"/>
              </a:cxn>
              <a:cxn ang="0">
                <a:pos x="39" y="38"/>
              </a:cxn>
              <a:cxn ang="0">
                <a:pos x="35" y="28"/>
              </a:cxn>
              <a:cxn ang="0">
                <a:pos x="31" y="28"/>
              </a:cxn>
              <a:cxn ang="0">
                <a:pos x="31" y="18"/>
              </a:cxn>
              <a:cxn ang="0">
                <a:pos x="35" y="12"/>
              </a:cxn>
              <a:cxn ang="0">
                <a:pos x="41" y="14"/>
              </a:cxn>
              <a:cxn ang="0">
                <a:pos x="45" y="14"/>
              </a:cxn>
              <a:cxn ang="0">
                <a:pos x="45" y="12"/>
              </a:cxn>
              <a:cxn ang="0">
                <a:pos x="39" y="12"/>
              </a:cxn>
              <a:cxn ang="0">
                <a:pos x="37" y="8"/>
              </a:cxn>
              <a:cxn ang="0">
                <a:pos x="37" y="2"/>
              </a:cxn>
              <a:cxn ang="0">
                <a:pos x="37" y="2"/>
              </a:cxn>
            </a:cxnLst>
            <a:rect l="0" t="0" r="r" b="b"/>
            <a:pathLst>
              <a:path w="45" h="38">
                <a:moveTo>
                  <a:pt x="37" y="2"/>
                </a:moveTo>
                <a:lnTo>
                  <a:pt x="37" y="2"/>
                </a:lnTo>
                <a:lnTo>
                  <a:pt x="27" y="0"/>
                </a:lnTo>
                <a:lnTo>
                  <a:pt x="25" y="2"/>
                </a:lnTo>
                <a:lnTo>
                  <a:pt x="21" y="4"/>
                </a:lnTo>
                <a:lnTo>
                  <a:pt x="15" y="12"/>
                </a:lnTo>
                <a:lnTo>
                  <a:pt x="8" y="22"/>
                </a:lnTo>
                <a:lnTo>
                  <a:pt x="0" y="24"/>
                </a:lnTo>
                <a:lnTo>
                  <a:pt x="21" y="30"/>
                </a:lnTo>
                <a:lnTo>
                  <a:pt x="25" y="38"/>
                </a:lnTo>
                <a:lnTo>
                  <a:pt x="39" y="38"/>
                </a:lnTo>
                <a:lnTo>
                  <a:pt x="35" y="28"/>
                </a:lnTo>
                <a:lnTo>
                  <a:pt x="31" y="28"/>
                </a:lnTo>
                <a:lnTo>
                  <a:pt x="31" y="18"/>
                </a:lnTo>
                <a:lnTo>
                  <a:pt x="35" y="12"/>
                </a:lnTo>
                <a:lnTo>
                  <a:pt x="41" y="14"/>
                </a:lnTo>
                <a:lnTo>
                  <a:pt x="45" y="14"/>
                </a:lnTo>
                <a:lnTo>
                  <a:pt x="45" y="12"/>
                </a:lnTo>
                <a:lnTo>
                  <a:pt x="39" y="12"/>
                </a:lnTo>
                <a:lnTo>
                  <a:pt x="37" y="8"/>
                </a:lnTo>
                <a:lnTo>
                  <a:pt x="37" y="2"/>
                </a:lnTo>
                <a:lnTo>
                  <a:pt x="37" y="2"/>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grpSp>
        <p:nvGrpSpPr>
          <p:cNvPr id="146" name="Group 710">
            <a:extLst>
              <a:ext uri="{FF2B5EF4-FFF2-40B4-BE49-F238E27FC236}">
                <a16:creationId xmlns:a16="http://schemas.microsoft.com/office/drawing/2014/main" id="{DC08E8FA-185C-7244-9F62-87946797DE8D}"/>
              </a:ext>
            </a:extLst>
          </p:cNvPr>
          <p:cNvGrpSpPr/>
          <p:nvPr/>
        </p:nvGrpSpPr>
        <p:grpSpPr bwMode="gray">
          <a:xfrm>
            <a:off x="6035977" y="3370453"/>
            <a:ext cx="310457" cy="365677"/>
            <a:chOff x="5237163" y="3068638"/>
            <a:chExt cx="306388" cy="377825"/>
          </a:xfrm>
          <a:solidFill>
            <a:schemeClr val="tx1"/>
          </a:solidFill>
        </p:grpSpPr>
        <p:sp>
          <p:nvSpPr>
            <p:cNvPr id="710" name="Freeform 186">
              <a:extLst>
                <a:ext uri="{FF2B5EF4-FFF2-40B4-BE49-F238E27FC236}">
                  <a16:creationId xmlns:a16="http://schemas.microsoft.com/office/drawing/2014/main" id="{E7EFF11D-DDC6-8049-A7F1-CC0B01A67583}"/>
                </a:ext>
              </a:extLst>
            </p:cNvPr>
            <p:cNvSpPr>
              <a:spLocks noEditPoints="1"/>
            </p:cNvSpPr>
            <p:nvPr/>
          </p:nvSpPr>
          <p:spPr bwMode="gray">
            <a:xfrm>
              <a:off x="5237163" y="3068638"/>
              <a:ext cx="306388" cy="377825"/>
            </a:xfrm>
            <a:custGeom>
              <a:avLst/>
              <a:gdLst/>
              <a:ahLst/>
              <a:cxnLst>
                <a:cxn ang="0">
                  <a:pos x="98" y="209"/>
                </a:cxn>
                <a:cxn ang="0">
                  <a:pos x="116" y="228"/>
                </a:cxn>
                <a:cxn ang="0">
                  <a:pos x="134" y="236"/>
                </a:cxn>
                <a:cxn ang="0">
                  <a:pos x="143" y="228"/>
                </a:cxn>
                <a:cxn ang="0">
                  <a:pos x="143" y="215"/>
                </a:cxn>
                <a:cxn ang="0">
                  <a:pos x="124" y="215"/>
                </a:cxn>
                <a:cxn ang="0">
                  <a:pos x="104" y="209"/>
                </a:cxn>
                <a:cxn ang="0">
                  <a:pos x="9" y="79"/>
                </a:cxn>
                <a:cxn ang="0">
                  <a:pos x="27" y="69"/>
                </a:cxn>
                <a:cxn ang="0">
                  <a:pos x="45" y="65"/>
                </a:cxn>
                <a:cxn ang="0">
                  <a:pos x="61" y="73"/>
                </a:cxn>
                <a:cxn ang="0">
                  <a:pos x="65" y="93"/>
                </a:cxn>
                <a:cxn ang="0">
                  <a:pos x="76" y="110"/>
                </a:cxn>
                <a:cxn ang="0">
                  <a:pos x="96" y="132"/>
                </a:cxn>
                <a:cxn ang="0">
                  <a:pos x="116" y="138"/>
                </a:cxn>
                <a:cxn ang="0">
                  <a:pos x="128" y="150"/>
                </a:cxn>
                <a:cxn ang="0">
                  <a:pos x="136" y="158"/>
                </a:cxn>
                <a:cxn ang="0">
                  <a:pos x="153" y="179"/>
                </a:cxn>
                <a:cxn ang="0">
                  <a:pos x="149" y="209"/>
                </a:cxn>
                <a:cxn ang="0">
                  <a:pos x="155" y="217"/>
                </a:cxn>
                <a:cxn ang="0">
                  <a:pos x="165" y="195"/>
                </a:cxn>
                <a:cxn ang="0">
                  <a:pos x="171" y="181"/>
                </a:cxn>
                <a:cxn ang="0">
                  <a:pos x="165" y="160"/>
                </a:cxn>
                <a:cxn ang="0">
                  <a:pos x="185" y="160"/>
                </a:cxn>
                <a:cxn ang="0">
                  <a:pos x="193" y="161"/>
                </a:cxn>
                <a:cxn ang="0">
                  <a:pos x="185" y="152"/>
                </a:cxn>
                <a:cxn ang="0">
                  <a:pos x="155" y="122"/>
                </a:cxn>
                <a:cxn ang="0">
                  <a:pos x="118" y="98"/>
                </a:cxn>
                <a:cxn ang="0">
                  <a:pos x="108" y="79"/>
                </a:cxn>
                <a:cxn ang="0">
                  <a:pos x="90" y="69"/>
                </a:cxn>
                <a:cxn ang="0">
                  <a:pos x="96" y="45"/>
                </a:cxn>
                <a:cxn ang="0">
                  <a:pos x="94" y="35"/>
                </a:cxn>
                <a:cxn ang="0">
                  <a:pos x="114" y="29"/>
                </a:cxn>
                <a:cxn ang="0">
                  <a:pos x="110" y="16"/>
                </a:cxn>
                <a:cxn ang="0">
                  <a:pos x="100" y="4"/>
                </a:cxn>
                <a:cxn ang="0">
                  <a:pos x="88" y="2"/>
                </a:cxn>
                <a:cxn ang="0">
                  <a:pos x="72" y="0"/>
                </a:cxn>
                <a:cxn ang="0">
                  <a:pos x="65" y="2"/>
                </a:cxn>
                <a:cxn ang="0">
                  <a:pos x="65" y="10"/>
                </a:cxn>
                <a:cxn ang="0">
                  <a:pos x="55" y="10"/>
                </a:cxn>
                <a:cxn ang="0">
                  <a:pos x="47" y="16"/>
                </a:cxn>
                <a:cxn ang="0">
                  <a:pos x="43" y="26"/>
                </a:cxn>
                <a:cxn ang="0">
                  <a:pos x="27" y="20"/>
                </a:cxn>
                <a:cxn ang="0">
                  <a:pos x="21" y="26"/>
                </a:cxn>
                <a:cxn ang="0">
                  <a:pos x="9" y="39"/>
                </a:cxn>
                <a:cxn ang="0">
                  <a:pos x="0" y="45"/>
                </a:cxn>
                <a:cxn ang="0">
                  <a:pos x="6" y="55"/>
                </a:cxn>
                <a:cxn ang="0">
                  <a:pos x="7" y="69"/>
                </a:cxn>
                <a:cxn ang="0">
                  <a:pos x="7" y="75"/>
                </a:cxn>
                <a:cxn ang="0">
                  <a:pos x="43" y="136"/>
                </a:cxn>
                <a:cxn ang="0">
                  <a:pos x="29" y="169"/>
                </a:cxn>
                <a:cxn ang="0">
                  <a:pos x="45" y="187"/>
                </a:cxn>
                <a:cxn ang="0">
                  <a:pos x="49" y="140"/>
                </a:cxn>
              </a:cxnLst>
              <a:rect l="0" t="0" r="r" b="b"/>
              <a:pathLst>
                <a:path w="193" h="238">
                  <a:moveTo>
                    <a:pt x="100" y="207"/>
                  </a:moveTo>
                  <a:lnTo>
                    <a:pt x="100" y="207"/>
                  </a:lnTo>
                  <a:lnTo>
                    <a:pt x="100" y="209"/>
                  </a:lnTo>
                  <a:lnTo>
                    <a:pt x="98" y="209"/>
                  </a:lnTo>
                  <a:lnTo>
                    <a:pt x="98" y="217"/>
                  </a:lnTo>
                  <a:lnTo>
                    <a:pt x="106" y="221"/>
                  </a:lnTo>
                  <a:lnTo>
                    <a:pt x="114" y="225"/>
                  </a:lnTo>
                  <a:lnTo>
                    <a:pt x="116" y="228"/>
                  </a:lnTo>
                  <a:lnTo>
                    <a:pt x="118" y="228"/>
                  </a:lnTo>
                  <a:lnTo>
                    <a:pt x="124" y="228"/>
                  </a:lnTo>
                  <a:lnTo>
                    <a:pt x="126" y="230"/>
                  </a:lnTo>
                  <a:lnTo>
                    <a:pt x="134" y="236"/>
                  </a:lnTo>
                  <a:lnTo>
                    <a:pt x="134" y="238"/>
                  </a:lnTo>
                  <a:lnTo>
                    <a:pt x="141" y="238"/>
                  </a:lnTo>
                  <a:lnTo>
                    <a:pt x="137" y="230"/>
                  </a:lnTo>
                  <a:lnTo>
                    <a:pt x="143" y="228"/>
                  </a:lnTo>
                  <a:lnTo>
                    <a:pt x="143" y="225"/>
                  </a:lnTo>
                  <a:lnTo>
                    <a:pt x="143" y="219"/>
                  </a:lnTo>
                  <a:lnTo>
                    <a:pt x="143" y="217"/>
                  </a:lnTo>
                  <a:lnTo>
                    <a:pt x="143" y="215"/>
                  </a:lnTo>
                  <a:lnTo>
                    <a:pt x="145" y="211"/>
                  </a:lnTo>
                  <a:lnTo>
                    <a:pt x="145" y="207"/>
                  </a:lnTo>
                  <a:lnTo>
                    <a:pt x="132" y="211"/>
                  </a:lnTo>
                  <a:lnTo>
                    <a:pt x="124" y="215"/>
                  </a:lnTo>
                  <a:lnTo>
                    <a:pt x="116" y="211"/>
                  </a:lnTo>
                  <a:lnTo>
                    <a:pt x="110" y="209"/>
                  </a:lnTo>
                  <a:lnTo>
                    <a:pt x="108" y="209"/>
                  </a:lnTo>
                  <a:lnTo>
                    <a:pt x="104" y="209"/>
                  </a:lnTo>
                  <a:lnTo>
                    <a:pt x="100" y="207"/>
                  </a:lnTo>
                  <a:lnTo>
                    <a:pt x="100" y="207"/>
                  </a:lnTo>
                  <a:close/>
                  <a:moveTo>
                    <a:pt x="9" y="79"/>
                  </a:moveTo>
                  <a:lnTo>
                    <a:pt x="9" y="79"/>
                  </a:lnTo>
                  <a:lnTo>
                    <a:pt x="15" y="75"/>
                  </a:lnTo>
                  <a:lnTo>
                    <a:pt x="21" y="75"/>
                  </a:lnTo>
                  <a:lnTo>
                    <a:pt x="21" y="71"/>
                  </a:lnTo>
                  <a:lnTo>
                    <a:pt x="27" y="69"/>
                  </a:lnTo>
                  <a:lnTo>
                    <a:pt x="27" y="63"/>
                  </a:lnTo>
                  <a:lnTo>
                    <a:pt x="33" y="61"/>
                  </a:lnTo>
                  <a:lnTo>
                    <a:pt x="39" y="61"/>
                  </a:lnTo>
                  <a:lnTo>
                    <a:pt x="45" y="65"/>
                  </a:lnTo>
                  <a:lnTo>
                    <a:pt x="49" y="65"/>
                  </a:lnTo>
                  <a:lnTo>
                    <a:pt x="57" y="71"/>
                  </a:lnTo>
                  <a:lnTo>
                    <a:pt x="57" y="73"/>
                  </a:lnTo>
                  <a:lnTo>
                    <a:pt x="61" y="73"/>
                  </a:lnTo>
                  <a:lnTo>
                    <a:pt x="61" y="79"/>
                  </a:lnTo>
                  <a:lnTo>
                    <a:pt x="61" y="81"/>
                  </a:lnTo>
                  <a:lnTo>
                    <a:pt x="65" y="85"/>
                  </a:lnTo>
                  <a:lnTo>
                    <a:pt x="65" y="93"/>
                  </a:lnTo>
                  <a:lnTo>
                    <a:pt x="71" y="96"/>
                  </a:lnTo>
                  <a:lnTo>
                    <a:pt x="71" y="100"/>
                  </a:lnTo>
                  <a:lnTo>
                    <a:pt x="72" y="108"/>
                  </a:lnTo>
                  <a:lnTo>
                    <a:pt x="76" y="110"/>
                  </a:lnTo>
                  <a:lnTo>
                    <a:pt x="80" y="116"/>
                  </a:lnTo>
                  <a:lnTo>
                    <a:pt x="90" y="122"/>
                  </a:lnTo>
                  <a:lnTo>
                    <a:pt x="94" y="128"/>
                  </a:lnTo>
                  <a:lnTo>
                    <a:pt x="96" y="132"/>
                  </a:lnTo>
                  <a:lnTo>
                    <a:pt x="108" y="138"/>
                  </a:lnTo>
                  <a:lnTo>
                    <a:pt x="108" y="140"/>
                  </a:lnTo>
                  <a:lnTo>
                    <a:pt x="114" y="138"/>
                  </a:lnTo>
                  <a:lnTo>
                    <a:pt x="116" y="138"/>
                  </a:lnTo>
                  <a:lnTo>
                    <a:pt x="122" y="142"/>
                  </a:lnTo>
                  <a:lnTo>
                    <a:pt x="126" y="148"/>
                  </a:lnTo>
                  <a:lnTo>
                    <a:pt x="128" y="148"/>
                  </a:lnTo>
                  <a:lnTo>
                    <a:pt x="128" y="150"/>
                  </a:lnTo>
                  <a:lnTo>
                    <a:pt x="128" y="152"/>
                  </a:lnTo>
                  <a:lnTo>
                    <a:pt x="132" y="152"/>
                  </a:lnTo>
                  <a:lnTo>
                    <a:pt x="136" y="152"/>
                  </a:lnTo>
                  <a:lnTo>
                    <a:pt x="136" y="158"/>
                  </a:lnTo>
                  <a:lnTo>
                    <a:pt x="137" y="161"/>
                  </a:lnTo>
                  <a:lnTo>
                    <a:pt x="143" y="165"/>
                  </a:lnTo>
                  <a:lnTo>
                    <a:pt x="149" y="167"/>
                  </a:lnTo>
                  <a:lnTo>
                    <a:pt x="153" y="179"/>
                  </a:lnTo>
                  <a:lnTo>
                    <a:pt x="155" y="195"/>
                  </a:lnTo>
                  <a:lnTo>
                    <a:pt x="151" y="195"/>
                  </a:lnTo>
                  <a:lnTo>
                    <a:pt x="151" y="205"/>
                  </a:lnTo>
                  <a:lnTo>
                    <a:pt x="149" y="209"/>
                  </a:lnTo>
                  <a:lnTo>
                    <a:pt x="149" y="215"/>
                  </a:lnTo>
                  <a:lnTo>
                    <a:pt x="151" y="217"/>
                  </a:lnTo>
                  <a:lnTo>
                    <a:pt x="153" y="217"/>
                  </a:lnTo>
                  <a:lnTo>
                    <a:pt x="155" y="217"/>
                  </a:lnTo>
                  <a:lnTo>
                    <a:pt x="159" y="209"/>
                  </a:lnTo>
                  <a:lnTo>
                    <a:pt x="165" y="205"/>
                  </a:lnTo>
                  <a:lnTo>
                    <a:pt x="165" y="199"/>
                  </a:lnTo>
                  <a:lnTo>
                    <a:pt x="165" y="195"/>
                  </a:lnTo>
                  <a:lnTo>
                    <a:pt x="169" y="195"/>
                  </a:lnTo>
                  <a:lnTo>
                    <a:pt x="173" y="191"/>
                  </a:lnTo>
                  <a:lnTo>
                    <a:pt x="173" y="185"/>
                  </a:lnTo>
                  <a:lnTo>
                    <a:pt x="171" y="181"/>
                  </a:lnTo>
                  <a:lnTo>
                    <a:pt x="169" y="179"/>
                  </a:lnTo>
                  <a:lnTo>
                    <a:pt x="165" y="171"/>
                  </a:lnTo>
                  <a:lnTo>
                    <a:pt x="161" y="169"/>
                  </a:lnTo>
                  <a:lnTo>
                    <a:pt x="165" y="160"/>
                  </a:lnTo>
                  <a:lnTo>
                    <a:pt x="169" y="156"/>
                  </a:lnTo>
                  <a:lnTo>
                    <a:pt x="173" y="156"/>
                  </a:lnTo>
                  <a:lnTo>
                    <a:pt x="173" y="158"/>
                  </a:lnTo>
                  <a:lnTo>
                    <a:pt x="185" y="160"/>
                  </a:lnTo>
                  <a:lnTo>
                    <a:pt x="185" y="167"/>
                  </a:lnTo>
                  <a:lnTo>
                    <a:pt x="191" y="167"/>
                  </a:lnTo>
                  <a:lnTo>
                    <a:pt x="191" y="165"/>
                  </a:lnTo>
                  <a:lnTo>
                    <a:pt x="193" y="161"/>
                  </a:lnTo>
                  <a:lnTo>
                    <a:pt x="191" y="160"/>
                  </a:lnTo>
                  <a:lnTo>
                    <a:pt x="191" y="156"/>
                  </a:lnTo>
                  <a:lnTo>
                    <a:pt x="189" y="156"/>
                  </a:lnTo>
                  <a:lnTo>
                    <a:pt x="185" y="152"/>
                  </a:lnTo>
                  <a:lnTo>
                    <a:pt x="179" y="146"/>
                  </a:lnTo>
                  <a:lnTo>
                    <a:pt x="169" y="138"/>
                  </a:lnTo>
                  <a:lnTo>
                    <a:pt x="155" y="132"/>
                  </a:lnTo>
                  <a:lnTo>
                    <a:pt x="155" y="122"/>
                  </a:lnTo>
                  <a:lnTo>
                    <a:pt x="145" y="122"/>
                  </a:lnTo>
                  <a:lnTo>
                    <a:pt x="136" y="118"/>
                  </a:lnTo>
                  <a:lnTo>
                    <a:pt x="126" y="110"/>
                  </a:lnTo>
                  <a:lnTo>
                    <a:pt x="118" y="98"/>
                  </a:lnTo>
                  <a:lnTo>
                    <a:pt x="118" y="93"/>
                  </a:lnTo>
                  <a:lnTo>
                    <a:pt x="116" y="89"/>
                  </a:lnTo>
                  <a:lnTo>
                    <a:pt x="114" y="85"/>
                  </a:lnTo>
                  <a:lnTo>
                    <a:pt x="108" y="79"/>
                  </a:lnTo>
                  <a:lnTo>
                    <a:pt x="100" y="73"/>
                  </a:lnTo>
                  <a:lnTo>
                    <a:pt x="96" y="73"/>
                  </a:lnTo>
                  <a:lnTo>
                    <a:pt x="94" y="69"/>
                  </a:lnTo>
                  <a:lnTo>
                    <a:pt x="90" y="69"/>
                  </a:lnTo>
                  <a:lnTo>
                    <a:pt x="90" y="63"/>
                  </a:lnTo>
                  <a:lnTo>
                    <a:pt x="94" y="55"/>
                  </a:lnTo>
                  <a:lnTo>
                    <a:pt x="96" y="51"/>
                  </a:lnTo>
                  <a:lnTo>
                    <a:pt x="96" y="45"/>
                  </a:lnTo>
                  <a:lnTo>
                    <a:pt x="96" y="43"/>
                  </a:lnTo>
                  <a:lnTo>
                    <a:pt x="94" y="41"/>
                  </a:lnTo>
                  <a:lnTo>
                    <a:pt x="94" y="39"/>
                  </a:lnTo>
                  <a:lnTo>
                    <a:pt x="94" y="35"/>
                  </a:lnTo>
                  <a:lnTo>
                    <a:pt x="96" y="35"/>
                  </a:lnTo>
                  <a:lnTo>
                    <a:pt x="96" y="39"/>
                  </a:lnTo>
                  <a:lnTo>
                    <a:pt x="116" y="31"/>
                  </a:lnTo>
                  <a:lnTo>
                    <a:pt x="114" y="29"/>
                  </a:lnTo>
                  <a:lnTo>
                    <a:pt x="114" y="26"/>
                  </a:lnTo>
                  <a:lnTo>
                    <a:pt x="116" y="22"/>
                  </a:lnTo>
                  <a:lnTo>
                    <a:pt x="114" y="16"/>
                  </a:lnTo>
                  <a:lnTo>
                    <a:pt x="110" y="16"/>
                  </a:lnTo>
                  <a:lnTo>
                    <a:pt x="108" y="14"/>
                  </a:lnTo>
                  <a:lnTo>
                    <a:pt x="108" y="10"/>
                  </a:lnTo>
                  <a:lnTo>
                    <a:pt x="110" y="4"/>
                  </a:lnTo>
                  <a:lnTo>
                    <a:pt x="100" y="4"/>
                  </a:lnTo>
                  <a:lnTo>
                    <a:pt x="96" y="6"/>
                  </a:lnTo>
                  <a:lnTo>
                    <a:pt x="94" y="6"/>
                  </a:lnTo>
                  <a:lnTo>
                    <a:pt x="90" y="4"/>
                  </a:lnTo>
                  <a:lnTo>
                    <a:pt x="88" y="2"/>
                  </a:lnTo>
                  <a:lnTo>
                    <a:pt x="86" y="2"/>
                  </a:lnTo>
                  <a:lnTo>
                    <a:pt x="80" y="2"/>
                  </a:lnTo>
                  <a:lnTo>
                    <a:pt x="78" y="0"/>
                  </a:lnTo>
                  <a:lnTo>
                    <a:pt x="72" y="0"/>
                  </a:lnTo>
                  <a:lnTo>
                    <a:pt x="72" y="2"/>
                  </a:lnTo>
                  <a:lnTo>
                    <a:pt x="71" y="2"/>
                  </a:lnTo>
                  <a:lnTo>
                    <a:pt x="65" y="0"/>
                  </a:lnTo>
                  <a:lnTo>
                    <a:pt x="65" y="2"/>
                  </a:lnTo>
                  <a:lnTo>
                    <a:pt x="63" y="4"/>
                  </a:lnTo>
                  <a:lnTo>
                    <a:pt x="61" y="6"/>
                  </a:lnTo>
                  <a:lnTo>
                    <a:pt x="63" y="6"/>
                  </a:lnTo>
                  <a:lnTo>
                    <a:pt x="65" y="10"/>
                  </a:lnTo>
                  <a:lnTo>
                    <a:pt x="63" y="10"/>
                  </a:lnTo>
                  <a:lnTo>
                    <a:pt x="61" y="12"/>
                  </a:lnTo>
                  <a:lnTo>
                    <a:pt x="57" y="12"/>
                  </a:lnTo>
                  <a:lnTo>
                    <a:pt x="55" y="10"/>
                  </a:lnTo>
                  <a:lnTo>
                    <a:pt x="53" y="12"/>
                  </a:lnTo>
                  <a:lnTo>
                    <a:pt x="49" y="14"/>
                  </a:lnTo>
                  <a:lnTo>
                    <a:pt x="49" y="16"/>
                  </a:lnTo>
                  <a:lnTo>
                    <a:pt x="47" y="16"/>
                  </a:lnTo>
                  <a:lnTo>
                    <a:pt x="45" y="20"/>
                  </a:lnTo>
                  <a:lnTo>
                    <a:pt x="43" y="22"/>
                  </a:lnTo>
                  <a:lnTo>
                    <a:pt x="45" y="26"/>
                  </a:lnTo>
                  <a:lnTo>
                    <a:pt x="43" y="26"/>
                  </a:lnTo>
                  <a:lnTo>
                    <a:pt x="39" y="26"/>
                  </a:lnTo>
                  <a:lnTo>
                    <a:pt x="35" y="24"/>
                  </a:lnTo>
                  <a:lnTo>
                    <a:pt x="29" y="24"/>
                  </a:lnTo>
                  <a:lnTo>
                    <a:pt x="27" y="20"/>
                  </a:lnTo>
                  <a:lnTo>
                    <a:pt x="25" y="16"/>
                  </a:lnTo>
                  <a:lnTo>
                    <a:pt x="25" y="20"/>
                  </a:lnTo>
                  <a:lnTo>
                    <a:pt x="25" y="24"/>
                  </a:lnTo>
                  <a:lnTo>
                    <a:pt x="21" y="26"/>
                  </a:lnTo>
                  <a:lnTo>
                    <a:pt x="19" y="29"/>
                  </a:lnTo>
                  <a:lnTo>
                    <a:pt x="15" y="29"/>
                  </a:lnTo>
                  <a:lnTo>
                    <a:pt x="11" y="31"/>
                  </a:lnTo>
                  <a:lnTo>
                    <a:pt x="9" y="39"/>
                  </a:lnTo>
                  <a:lnTo>
                    <a:pt x="7" y="41"/>
                  </a:lnTo>
                  <a:lnTo>
                    <a:pt x="6" y="43"/>
                  </a:lnTo>
                  <a:lnTo>
                    <a:pt x="2" y="43"/>
                  </a:lnTo>
                  <a:lnTo>
                    <a:pt x="0" y="45"/>
                  </a:lnTo>
                  <a:lnTo>
                    <a:pt x="0" y="49"/>
                  </a:lnTo>
                  <a:lnTo>
                    <a:pt x="0" y="51"/>
                  </a:lnTo>
                  <a:lnTo>
                    <a:pt x="2" y="53"/>
                  </a:lnTo>
                  <a:lnTo>
                    <a:pt x="6" y="55"/>
                  </a:lnTo>
                  <a:lnTo>
                    <a:pt x="6" y="59"/>
                  </a:lnTo>
                  <a:lnTo>
                    <a:pt x="2" y="63"/>
                  </a:lnTo>
                  <a:lnTo>
                    <a:pt x="6" y="69"/>
                  </a:lnTo>
                  <a:lnTo>
                    <a:pt x="7" y="69"/>
                  </a:lnTo>
                  <a:lnTo>
                    <a:pt x="9" y="69"/>
                  </a:lnTo>
                  <a:lnTo>
                    <a:pt x="11" y="69"/>
                  </a:lnTo>
                  <a:lnTo>
                    <a:pt x="7" y="73"/>
                  </a:lnTo>
                  <a:lnTo>
                    <a:pt x="7" y="75"/>
                  </a:lnTo>
                  <a:lnTo>
                    <a:pt x="9" y="79"/>
                  </a:lnTo>
                  <a:lnTo>
                    <a:pt x="9" y="79"/>
                  </a:lnTo>
                  <a:close/>
                  <a:moveTo>
                    <a:pt x="43" y="136"/>
                  </a:moveTo>
                  <a:lnTo>
                    <a:pt x="43" y="136"/>
                  </a:lnTo>
                  <a:lnTo>
                    <a:pt x="29" y="146"/>
                  </a:lnTo>
                  <a:lnTo>
                    <a:pt x="27" y="146"/>
                  </a:lnTo>
                  <a:lnTo>
                    <a:pt x="29" y="156"/>
                  </a:lnTo>
                  <a:lnTo>
                    <a:pt x="29" y="169"/>
                  </a:lnTo>
                  <a:lnTo>
                    <a:pt x="35" y="181"/>
                  </a:lnTo>
                  <a:lnTo>
                    <a:pt x="37" y="185"/>
                  </a:lnTo>
                  <a:lnTo>
                    <a:pt x="39" y="187"/>
                  </a:lnTo>
                  <a:lnTo>
                    <a:pt x="45" y="187"/>
                  </a:lnTo>
                  <a:lnTo>
                    <a:pt x="49" y="181"/>
                  </a:lnTo>
                  <a:lnTo>
                    <a:pt x="55" y="150"/>
                  </a:lnTo>
                  <a:lnTo>
                    <a:pt x="49" y="146"/>
                  </a:lnTo>
                  <a:lnTo>
                    <a:pt x="49" y="140"/>
                  </a:lnTo>
                  <a:lnTo>
                    <a:pt x="47" y="138"/>
                  </a:lnTo>
                  <a:lnTo>
                    <a:pt x="43" y="136"/>
                  </a:lnTo>
                  <a:lnTo>
                    <a:pt x="43" y="136"/>
                  </a:lnTo>
                  <a:close/>
                </a:path>
              </a:pathLst>
            </a:custGeom>
            <a:grpFill/>
            <a:ln w="2" cap="flat">
              <a:solidFill>
                <a:schemeClr val="tx1"/>
              </a:solidFill>
              <a:prstDash val="solid"/>
              <a:miter lim="800000"/>
              <a:headEnd/>
              <a:tailEnd/>
            </a:ln>
          </p:spPr>
          <p:txBody>
            <a:bodyPr/>
            <a:lstStyle/>
            <a:p>
              <a:pPr defTabSz="914054">
                <a:defRPr/>
              </a:pPr>
              <a:endParaRPr lang="en-GB" dirty="0">
                <a:solidFill>
                  <a:prstClr val="black"/>
                </a:solidFill>
              </a:endParaRPr>
            </a:p>
          </p:txBody>
        </p:sp>
        <p:sp>
          <p:nvSpPr>
            <p:cNvPr id="711" name="Freeform 445">
              <a:extLst>
                <a:ext uri="{FF2B5EF4-FFF2-40B4-BE49-F238E27FC236}">
                  <a16:creationId xmlns:a16="http://schemas.microsoft.com/office/drawing/2014/main" id="{469B28B3-C773-BB4F-B79C-E109342B7E5E}"/>
                </a:ext>
              </a:extLst>
            </p:cNvPr>
            <p:cNvSpPr>
              <a:spLocks/>
            </p:cNvSpPr>
            <p:nvPr/>
          </p:nvSpPr>
          <p:spPr bwMode="gray">
            <a:xfrm>
              <a:off x="5392738" y="3397250"/>
              <a:ext cx="74613" cy="49213"/>
            </a:xfrm>
            <a:custGeom>
              <a:avLst/>
              <a:gdLst/>
              <a:ahLst/>
              <a:cxnLst>
                <a:cxn ang="0">
                  <a:pos x="2" y="0"/>
                </a:cxn>
                <a:cxn ang="0">
                  <a:pos x="2" y="0"/>
                </a:cxn>
                <a:cxn ang="0">
                  <a:pos x="2" y="2"/>
                </a:cxn>
                <a:cxn ang="0">
                  <a:pos x="0" y="2"/>
                </a:cxn>
                <a:cxn ang="0">
                  <a:pos x="0" y="10"/>
                </a:cxn>
                <a:cxn ang="0">
                  <a:pos x="8" y="14"/>
                </a:cxn>
                <a:cxn ang="0">
                  <a:pos x="16" y="18"/>
                </a:cxn>
                <a:cxn ang="0">
                  <a:pos x="18" y="21"/>
                </a:cxn>
                <a:cxn ang="0">
                  <a:pos x="20" y="21"/>
                </a:cxn>
                <a:cxn ang="0">
                  <a:pos x="26" y="21"/>
                </a:cxn>
                <a:cxn ang="0">
                  <a:pos x="28" y="23"/>
                </a:cxn>
                <a:cxn ang="0">
                  <a:pos x="36" y="29"/>
                </a:cxn>
                <a:cxn ang="0">
                  <a:pos x="36" y="31"/>
                </a:cxn>
                <a:cxn ang="0">
                  <a:pos x="43" y="31"/>
                </a:cxn>
                <a:cxn ang="0">
                  <a:pos x="39" y="23"/>
                </a:cxn>
                <a:cxn ang="0">
                  <a:pos x="45" y="21"/>
                </a:cxn>
                <a:cxn ang="0">
                  <a:pos x="45" y="18"/>
                </a:cxn>
                <a:cxn ang="0">
                  <a:pos x="45" y="12"/>
                </a:cxn>
                <a:cxn ang="0">
                  <a:pos x="45" y="10"/>
                </a:cxn>
                <a:cxn ang="0">
                  <a:pos x="45" y="8"/>
                </a:cxn>
                <a:cxn ang="0">
                  <a:pos x="47" y="4"/>
                </a:cxn>
                <a:cxn ang="0">
                  <a:pos x="47" y="0"/>
                </a:cxn>
                <a:cxn ang="0">
                  <a:pos x="34" y="4"/>
                </a:cxn>
                <a:cxn ang="0">
                  <a:pos x="26" y="8"/>
                </a:cxn>
                <a:cxn ang="0">
                  <a:pos x="18" y="4"/>
                </a:cxn>
                <a:cxn ang="0">
                  <a:pos x="12" y="2"/>
                </a:cxn>
                <a:cxn ang="0">
                  <a:pos x="10" y="2"/>
                </a:cxn>
                <a:cxn ang="0">
                  <a:pos x="6" y="2"/>
                </a:cxn>
                <a:cxn ang="0">
                  <a:pos x="2" y="0"/>
                </a:cxn>
                <a:cxn ang="0">
                  <a:pos x="2" y="0"/>
                </a:cxn>
              </a:cxnLst>
              <a:rect l="0" t="0" r="r" b="b"/>
              <a:pathLst>
                <a:path w="47" h="31">
                  <a:moveTo>
                    <a:pt x="2" y="0"/>
                  </a:moveTo>
                  <a:lnTo>
                    <a:pt x="2" y="0"/>
                  </a:lnTo>
                  <a:lnTo>
                    <a:pt x="2" y="2"/>
                  </a:lnTo>
                  <a:lnTo>
                    <a:pt x="0" y="2"/>
                  </a:lnTo>
                  <a:lnTo>
                    <a:pt x="0" y="10"/>
                  </a:lnTo>
                  <a:lnTo>
                    <a:pt x="8" y="14"/>
                  </a:lnTo>
                  <a:lnTo>
                    <a:pt x="16" y="18"/>
                  </a:lnTo>
                  <a:lnTo>
                    <a:pt x="18" y="21"/>
                  </a:lnTo>
                  <a:lnTo>
                    <a:pt x="20" y="21"/>
                  </a:lnTo>
                  <a:lnTo>
                    <a:pt x="26" y="21"/>
                  </a:lnTo>
                  <a:lnTo>
                    <a:pt x="28" y="23"/>
                  </a:lnTo>
                  <a:lnTo>
                    <a:pt x="36" y="29"/>
                  </a:lnTo>
                  <a:lnTo>
                    <a:pt x="36" y="31"/>
                  </a:lnTo>
                  <a:lnTo>
                    <a:pt x="43" y="31"/>
                  </a:lnTo>
                  <a:lnTo>
                    <a:pt x="39" y="23"/>
                  </a:lnTo>
                  <a:lnTo>
                    <a:pt x="45" y="21"/>
                  </a:lnTo>
                  <a:lnTo>
                    <a:pt x="45" y="18"/>
                  </a:lnTo>
                  <a:lnTo>
                    <a:pt x="45" y="12"/>
                  </a:lnTo>
                  <a:lnTo>
                    <a:pt x="45" y="10"/>
                  </a:lnTo>
                  <a:lnTo>
                    <a:pt x="45" y="8"/>
                  </a:lnTo>
                  <a:lnTo>
                    <a:pt x="47" y="4"/>
                  </a:lnTo>
                  <a:lnTo>
                    <a:pt x="47" y="0"/>
                  </a:lnTo>
                  <a:lnTo>
                    <a:pt x="34" y="4"/>
                  </a:lnTo>
                  <a:lnTo>
                    <a:pt x="26" y="8"/>
                  </a:lnTo>
                  <a:lnTo>
                    <a:pt x="18" y="4"/>
                  </a:lnTo>
                  <a:lnTo>
                    <a:pt x="12" y="2"/>
                  </a:lnTo>
                  <a:lnTo>
                    <a:pt x="10" y="2"/>
                  </a:lnTo>
                  <a:lnTo>
                    <a:pt x="6" y="2"/>
                  </a:lnTo>
                  <a:lnTo>
                    <a:pt x="2" y="0"/>
                  </a:lnTo>
                  <a:lnTo>
                    <a:pt x="2" y="0"/>
                  </a:lnTo>
                  <a:close/>
                </a:path>
              </a:pathLst>
            </a:custGeom>
            <a:grpFill/>
            <a:ln w="2" cap="flat">
              <a:solidFill>
                <a:schemeClr val="tx1"/>
              </a:solidFill>
              <a:prstDash val="solid"/>
              <a:miter lim="800000"/>
              <a:headEnd/>
              <a:tailEnd/>
            </a:ln>
          </p:spPr>
          <p:txBody>
            <a:bodyPr/>
            <a:lstStyle/>
            <a:p>
              <a:pPr defTabSz="914054">
                <a:defRPr/>
              </a:pPr>
              <a:endParaRPr lang="en-GB" dirty="0">
                <a:solidFill>
                  <a:prstClr val="black"/>
                </a:solidFill>
              </a:endParaRPr>
            </a:p>
          </p:txBody>
        </p:sp>
      </p:grpSp>
      <p:sp>
        <p:nvSpPr>
          <p:cNvPr id="147" name="Freeform 446">
            <a:extLst>
              <a:ext uri="{FF2B5EF4-FFF2-40B4-BE49-F238E27FC236}">
                <a16:creationId xmlns:a16="http://schemas.microsoft.com/office/drawing/2014/main" id="{8B8E96D3-4641-1446-B45C-2BFC34910E15}"/>
              </a:ext>
            </a:extLst>
          </p:cNvPr>
          <p:cNvSpPr>
            <a:spLocks noEditPoints="1"/>
          </p:cNvSpPr>
          <p:nvPr/>
        </p:nvSpPr>
        <p:spPr bwMode="gray">
          <a:xfrm>
            <a:off x="6783969" y="3875946"/>
            <a:ext cx="46650" cy="115235"/>
          </a:xfrm>
          <a:custGeom>
            <a:avLst/>
            <a:gdLst/>
            <a:ahLst/>
            <a:cxnLst>
              <a:cxn ang="0">
                <a:pos x="25" y="26"/>
              </a:cxn>
              <a:cxn ang="0">
                <a:pos x="25" y="26"/>
              </a:cxn>
              <a:cxn ang="0">
                <a:pos x="25" y="28"/>
              </a:cxn>
              <a:cxn ang="0">
                <a:pos x="25" y="35"/>
              </a:cxn>
              <a:cxn ang="0">
                <a:pos x="23" y="35"/>
              </a:cxn>
              <a:cxn ang="0">
                <a:pos x="21" y="35"/>
              </a:cxn>
              <a:cxn ang="0">
                <a:pos x="17" y="35"/>
              </a:cxn>
              <a:cxn ang="0">
                <a:pos x="17" y="26"/>
              </a:cxn>
              <a:cxn ang="0">
                <a:pos x="17" y="18"/>
              </a:cxn>
              <a:cxn ang="0">
                <a:pos x="17" y="16"/>
              </a:cxn>
              <a:cxn ang="0">
                <a:pos x="21" y="14"/>
              </a:cxn>
              <a:cxn ang="0">
                <a:pos x="23" y="14"/>
              </a:cxn>
              <a:cxn ang="0">
                <a:pos x="25" y="16"/>
              </a:cxn>
              <a:cxn ang="0">
                <a:pos x="23" y="18"/>
              </a:cxn>
              <a:cxn ang="0">
                <a:pos x="21" y="20"/>
              </a:cxn>
              <a:cxn ang="0">
                <a:pos x="21" y="28"/>
              </a:cxn>
              <a:cxn ang="0">
                <a:pos x="25" y="26"/>
              </a:cxn>
              <a:cxn ang="0">
                <a:pos x="25" y="26"/>
              </a:cxn>
              <a:cxn ang="0">
                <a:pos x="5" y="26"/>
              </a:cxn>
              <a:cxn ang="0">
                <a:pos x="5" y="26"/>
              </a:cxn>
              <a:cxn ang="0">
                <a:pos x="0" y="30"/>
              </a:cxn>
              <a:cxn ang="0">
                <a:pos x="3" y="33"/>
              </a:cxn>
              <a:cxn ang="0">
                <a:pos x="7" y="30"/>
              </a:cxn>
              <a:cxn ang="0">
                <a:pos x="5" y="26"/>
              </a:cxn>
              <a:cxn ang="0">
                <a:pos x="5" y="26"/>
              </a:cxn>
              <a:cxn ang="0">
                <a:pos x="7" y="75"/>
              </a:cxn>
              <a:cxn ang="0">
                <a:pos x="7" y="75"/>
              </a:cxn>
              <a:cxn ang="0">
                <a:pos x="15" y="67"/>
              </a:cxn>
              <a:cxn ang="0">
                <a:pos x="21" y="61"/>
              </a:cxn>
              <a:cxn ang="0">
                <a:pos x="21" y="55"/>
              </a:cxn>
              <a:cxn ang="0">
                <a:pos x="21" y="47"/>
              </a:cxn>
              <a:cxn ang="0">
                <a:pos x="23" y="43"/>
              </a:cxn>
              <a:cxn ang="0">
                <a:pos x="25" y="35"/>
              </a:cxn>
              <a:cxn ang="0">
                <a:pos x="23" y="35"/>
              </a:cxn>
              <a:cxn ang="0">
                <a:pos x="21" y="35"/>
              </a:cxn>
              <a:cxn ang="0">
                <a:pos x="17" y="35"/>
              </a:cxn>
              <a:cxn ang="0">
                <a:pos x="17" y="26"/>
              </a:cxn>
              <a:cxn ang="0">
                <a:pos x="17" y="18"/>
              </a:cxn>
              <a:cxn ang="0">
                <a:pos x="17" y="16"/>
              </a:cxn>
              <a:cxn ang="0">
                <a:pos x="21" y="14"/>
              </a:cxn>
              <a:cxn ang="0">
                <a:pos x="23" y="14"/>
              </a:cxn>
              <a:cxn ang="0">
                <a:pos x="25" y="16"/>
              </a:cxn>
              <a:cxn ang="0">
                <a:pos x="25" y="14"/>
              </a:cxn>
              <a:cxn ang="0">
                <a:pos x="29" y="8"/>
              </a:cxn>
              <a:cxn ang="0">
                <a:pos x="25" y="0"/>
              </a:cxn>
              <a:cxn ang="0">
                <a:pos x="23" y="0"/>
              </a:cxn>
              <a:cxn ang="0">
                <a:pos x="21" y="4"/>
              </a:cxn>
              <a:cxn ang="0">
                <a:pos x="17" y="4"/>
              </a:cxn>
              <a:cxn ang="0">
                <a:pos x="13" y="4"/>
              </a:cxn>
              <a:cxn ang="0">
                <a:pos x="13" y="8"/>
              </a:cxn>
              <a:cxn ang="0">
                <a:pos x="7" y="16"/>
              </a:cxn>
              <a:cxn ang="0">
                <a:pos x="7" y="20"/>
              </a:cxn>
              <a:cxn ang="0">
                <a:pos x="7" y="26"/>
              </a:cxn>
              <a:cxn ang="0">
                <a:pos x="5" y="26"/>
              </a:cxn>
              <a:cxn ang="0">
                <a:pos x="7" y="30"/>
              </a:cxn>
              <a:cxn ang="0">
                <a:pos x="3" y="33"/>
              </a:cxn>
              <a:cxn ang="0">
                <a:pos x="5" y="43"/>
              </a:cxn>
              <a:cxn ang="0">
                <a:pos x="7" y="75"/>
              </a:cxn>
              <a:cxn ang="0">
                <a:pos x="7" y="75"/>
              </a:cxn>
            </a:cxnLst>
            <a:rect l="0" t="0" r="r" b="b"/>
            <a:pathLst>
              <a:path w="29" h="75">
                <a:moveTo>
                  <a:pt x="25" y="26"/>
                </a:moveTo>
                <a:lnTo>
                  <a:pt x="25" y="26"/>
                </a:lnTo>
                <a:lnTo>
                  <a:pt x="25" y="28"/>
                </a:lnTo>
                <a:lnTo>
                  <a:pt x="25" y="35"/>
                </a:lnTo>
                <a:lnTo>
                  <a:pt x="23" y="35"/>
                </a:lnTo>
                <a:lnTo>
                  <a:pt x="21" y="35"/>
                </a:lnTo>
                <a:lnTo>
                  <a:pt x="17" y="35"/>
                </a:lnTo>
                <a:lnTo>
                  <a:pt x="17" y="26"/>
                </a:lnTo>
                <a:lnTo>
                  <a:pt x="17" y="18"/>
                </a:lnTo>
                <a:lnTo>
                  <a:pt x="17" y="16"/>
                </a:lnTo>
                <a:lnTo>
                  <a:pt x="21" y="14"/>
                </a:lnTo>
                <a:lnTo>
                  <a:pt x="23" y="14"/>
                </a:lnTo>
                <a:lnTo>
                  <a:pt x="25" y="16"/>
                </a:lnTo>
                <a:lnTo>
                  <a:pt x="23" y="18"/>
                </a:lnTo>
                <a:lnTo>
                  <a:pt x="21" y="20"/>
                </a:lnTo>
                <a:lnTo>
                  <a:pt x="21" y="28"/>
                </a:lnTo>
                <a:lnTo>
                  <a:pt x="25" y="26"/>
                </a:lnTo>
                <a:lnTo>
                  <a:pt x="25" y="26"/>
                </a:lnTo>
                <a:close/>
                <a:moveTo>
                  <a:pt x="5" y="26"/>
                </a:moveTo>
                <a:lnTo>
                  <a:pt x="5" y="26"/>
                </a:lnTo>
                <a:lnTo>
                  <a:pt x="0" y="30"/>
                </a:lnTo>
                <a:lnTo>
                  <a:pt x="3" y="33"/>
                </a:lnTo>
                <a:lnTo>
                  <a:pt x="7" y="30"/>
                </a:lnTo>
                <a:lnTo>
                  <a:pt x="5" y="26"/>
                </a:lnTo>
                <a:lnTo>
                  <a:pt x="5" y="26"/>
                </a:lnTo>
                <a:close/>
                <a:moveTo>
                  <a:pt x="7" y="75"/>
                </a:moveTo>
                <a:lnTo>
                  <a:pt x="7" y="75"/>
                </a:lnTo>
                <a:lnTo>
                  <a:pt x="15" y="67"/>
                </a:lnTo>
                <a:lnTo>
                  <a:pt x="21" y="61"/>
                </a:lnTo>
                <a:lnTo>
                  <a:pt x="21" y="55"/>
                </a:lnTo>
                <a:lnTo>
                  <a:pt x="21" y="47"/>
                </a:lnTo>
                <a:lnTo>
                  <a:pt x="23" y="43"/>
                </a:lnTo>
                <a:lnTo>
                  <a:pt x="25" y="35"/>
                </a:lnTo>
                <a:lnTo>
                  <a:pt x="23" y="35"/>
                </a:lnTo>
                <a:lnTo>
                  <a:pt x="21" y="35"/>
                </a:lnTo>
                <a:lnTo>
                  <a:pt x="17" y="35"/>
                </a:lnTo>
                <a:lnTo>
                  <a:pt x="17" y="26"/>
                </a:lnTo>
                <a:lnTo>
                  <a:pt x="17" y="18"/>
                </a:lnTo>
                <a:lnTo>
                  <a:pt x="17" y="16"/>
                </a:lnTo>
                <a:lnTo>
                  <a:pt x="21" y="14"/>
                </a:lnTo>
                <a:lnTo>
                  <a:pt x="23" y="14"/>
                </a:lnTo>
                <a:lnTo>
                  <a:pt x="25" y="16"/>
                </a:lnTo>
                <a:lnTo>
                  <a:pt x="25" y="14"/>
                </a:lnTo>
                <a:lnTo>
                  <a:pt x="29" y="8"/>
                </a:lnTo>
                <a:lnTo>
                  <a:pt x="25" y="0"/>
                </a:lnTo>
                <a:lnTo>
                  <a:pt x="23" y="0"/>
                </a:lnTo>
                <a:lnTo>
                  <a:pt x="21" y="4"/>
                </a:lnTo>
                <a:lnTo>
                  <a:pt x="17" y="4"/>
                </a:lnTo>
                <a:lnTo>
                  <a:pt x="13" y="4"/>
                </a:lnTo>
                <a:lnTo>
                  <a:pt x="13" y="8"/>
                </a:lnTo>
                <a:lnTo>
                  <a:pt x="7" y="16"/>
                </a:lnTo>
                <a:lnTo>
                  <a:pt x="7" y="20"/>
                </a:lnTo>
                <a:lnTo>
                  <a:pt x="7" y="26"/>
                </a:lnTo>
                <a:lnTo>
                  <a:pt x="5" y="26"/>
                </a:lnTo>
                <a:lnTo>
                  <a:pt x="7" y="30"/>
                </a:lnTo>
                <a:lnTo>
                  <a:pt x="3" y="33"/>
                </a:lnTo>
                <a:lnTo>
                  <a:pt x="5" y="43"/>
                </a:lnTo>
                <a:lnTo>
                  <a:pt x="7" y="75"/>
                </a:lnTo>
                <a:lnTo>
                  <a:pt x="7" y="75"/>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148" name="Freeform 447">
            <a:extLst>
              <a:ext uri="{FF2B5EF4-FFF2-40B4-BE49-F238E27FC236}">
                <a16:creationId xmlns:a16="http://schemas.microsoft.com/office/drawing/2014/main" id="{1FBC30E6-D48A-8240-A2CC-A270B92CC5CC}"/>
              </a:ext>
            </a:extLst>
          </p:cNvPr>
          <p:cNvSpPr>
            <a:spLocks/>
          </p:cNvSpPr>
          <p:nvPr/>
        </p:nvSpPr>
        <p:spPr bwMode="gray">
          <a:xfrm>
            <a:off x="6811314" y="3897457"/>
            <a:ext cx="12869" cy="32266"/>
          </a:xfrm>
          <a:custGeom>
            <a:avLst/>
            <a:gdLst/>
            <a:ahLst/>
            <a:cxnLst>
              <a:cxn ang="0">
                <a:pos x="8" y="12"/>
              </a:cxn>
              <a:cxn ang="0">
                <a:pos x="8" y="12"/>
              </a:cxn>
              <a:cxn ang="0">
                <a:pos x="8" y="14"/>
              </a:cxn>
              <a:cxn ang="0">
                <a:pos x="8" y="21"/>
              </a:cxn>
              <a:cxn ang="0">
                <a:pos x="6" y="21"/>
              </a:cxn>
              <a:cxn ang="0">
                <a:pos x="4" y="21"/>
              </a:cxn>
              <a:cxn ang="0">
                <a:pos x="0" y="21"/>
              </a:cxn>
              <a:cxn ang="0">
                <a:pos x="0" y="12"/>
              </a:cxn>
              <a:cxn ang="0">
                <a:pos x="0" y="4"/>
              </a:cxn>
              <a:cxn ang="0">
                <a:pos x="0" y="2"/>
              </a:cxn>
              <a:cxn ang="0">
                <a:pos x="4" y="0"/>
              </a:cxn>
              <a:cxn ang="0">
                <a:pos x="6" y="0"/>
              </a:cxn>
              <a:cxn ang="0">
                <a:pos x="8" y="2"/>
              </a:cxn>
              <a:cxn ang="0">
                <a:pos x="6" y="4"/>
              </a:cxn>
              <a:cxn ang="0">
                <a:pos x="4" y="6"/>
              </a:cxn>
              <a:cxn ang="0">
                <a:pos x="4" y="14"/>
              </a:cxn>
              <a:cxn ang="0">
                <a:pos x="8" y="12"/>
              </a:cxn>
              <a:cxn ang="0">
                <a:pos x="8" y="12"/>
              </a:cxn>
            </a:cxnLst>
            <a:rect l="0" t="0" r="r" b="b"/>
            <a:pathLst>
              <a:path w="8" h="21">
                <a:moveTo>
                  <a:pt x="8" y="12"/>
                </a:moveTo>
                <a:lnTo>
                  <a:pt x="8" y="12"/>
                </a:lnTo>
                <a:lnTo>
                  <a:pt x="8" y="14"/>
                </a:lnTo>
                <a:lnTo>
                  <a:pt x="8" y="21"/>
                </a:lnTo>
                <a:lnTo>
                  <a:pt x="6" y="21"/>
                </a:lnTo>
                <a:lnTo>
                  <a:pt x="4" y="21"/>
                </a:lnTo>
                <a:lnTo>
                  <a:pt x="0" y="21"/>
                </a:lnTo>
                <a:lnTo>
                  <a:pt x="0" y="12"/>
                </a:lnTo>
                <a:lnTo>
                  <a:pt x="0" y="4"/>
                </a:lnTo>
                <a:lnTo>
                  <a:pt x="0" y="2"/>
                </a:lnTo>
                <a:lnTo>
                  <a:pt x="4" y="0"/>
                </a:lnTo>
                <a:lnTo>
                  <a:pt x="6" y="0"/>
                </a:lnTo>
                <a:lnTo>
                  <a:pt x="8" y="2"/>
                </a:lnTo>
                <a:lnTo>
                  <a:pt x="6" y="4"/>
                </a:lnTo>
                <a:lnTo>
                  <a:pt x="4" y="6"/>
                </a:lnTo>
                <a:lnTo>
                  <a:pt x="4" y="14"/>
                </a:lnTo>
                <a:lnTo>
                  <a:pt x="8" y="12"/>
                </a:lnTo>
                <a:lnTo>
                  <a:pt x="8" y="12"/>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149" name="Freeform 448">
            <a:extLst>
              <a:ext uri="{FF2B5EF4-FFF2-40B4-BE49-F238E27FC236}">
                <a16:creationId xmlns:a16="http://schemas.microsoft.com/office/drawing/2014/main" id="{31CFBAFB-D1DC-5749-8638-26993291376A}"/>
              </a:ext>
            </a:extLst>
          </p:cNvPr>
          <p:cNvSpPr>
            <a:spLocks/>
          </p:cNvSpPr>
          <p:nvPr/>
        </p:nvSpPr>
        <p:spPr bwMode="gray">
          <a:xfrm>
            <a:off x="6783969" y="3915896"/>
            <a:ext cx="11261" cy="10756"/>
          </a:xfrm>
          <a:custGeom>
            <a:avLst/>
            <a:gdLst/>
            <a:ahLst/>
            <a:cxnLst>
              <a:cxn ang="0">
                <a:pos x="5" y="0"/>
              </a:cxn>
              <a:cxn ang="0">
                <a:pos x="5" y="0"/>
              </a:cxn>
              <a:cxn ang="0">
                <a:pos x="0" y="4"/>
              </a:cxn>
              <a:cxn ang="0">
                <a:pos x="3" y="7"/>
              </a:cxn>
              <a:cxn ang="0">
                <a:pos x="7" y="4"/>
              </a:cxn>
              <a:cxn ang="0">
                <a:pos x="5" y="0"/>
              </a:cxn>
            </a:cxnLst>
            <a:rect l="0" t="0" r="r" b="b"/>
            <a:pathLst>
              <a:path w="7" h="7">
                <a:moveTo>
                  <a:pt x="5" y="0"/>
                </a:moveTo>
                <a:lnTo>
                  <a:pt x="5" y="0"/>
                </a:lnTo>
                <a:lnTo>
                  <a:pt x="0" y="4"/>
                </a:lnTo>
                <a:lnTo>
                  <a:pt x="3" y="7"/>
                </a:lnTo>
                <a:lnTo>
                  <a:pt x="7" y="4"/>
                </a:lnTo>
                <a:lnTo>
                  <a:pt x="5" y="0"/>
                </a:lnTo>
                <a:close/>
              </a:path>
            </a:pathLst>
          </a:custGeom>
          <a:solidFill>
            <a:schemeClr val="tx1">
              <a:lumMod val="60000"/>
              <a:lumOff val="40000"/>
            </a:schemeClr>
          </a:solidFill>
          <a:ln w="9525">
            <a:noFill/>
            <a:round/>
            <a:headEnd/>
            <a:tailEnd/>
          </a:ln>
        </p:spPr>
        <p:txBody>
          <a:bodyPr/>
          <a:lstStyle/>
          <a:p>
            <a:pPr defTabSz="914054">
              <a:defRPr/>
            </a:pPr>
            <a:endParaRPr lang="en-GB" dirty="0">
              <a:solidFill>
                <a:prstClr val="black"/>
              </a:solidFill>
            </a:endParaRPr>
          </a:p>
        </p:txBody>
      </p:sp>
      <p:sp>
        <p:nvSpPr>
          <p:cNvPr id="150" name="Freeform 449">
            <a:extLst>
              <a:ext uri="{FF2B5EF4-FFF2-40B4-BE49-F238E27FC236}">
                <a16:creationId xmlns:a16="http://schemas.microsoft.com/office/drawing/2014/main" id="{F7AF4A95-E9A6-004D-AA6C-95B21189CD31}"/>
              </a:ext>
            </a:extLst>
          </p:cNvPr>
          <p:cNvSpPr>
            <a:spLocks/>
          </p:cNvSpPr>
          <p:nvPr/>
        </p:nvSpPr>
        <p:spPr bwMode="gray">
          <a:xfrm>
            <a:off x="6783969" y="3915896"/>
            <a:ext cx="11261" cy="10756"/>
          </a:xfrm>
          <a:custGeom>
            <a:avLst/>
            <a:gdLst/>
            <a:ahLst/>
            <a:cxnLst>
              <a:cxn ang="0">
                <a:pos x="5" y="0"/>
              </a:cxn>
              <a:cxn ang="0">
                <a:pos x="5" y="0"/>
              </a:cxn>
              <a:cxn ang="0">
                <a:pos x="0" y="4"/>
              </a:cxn>
              <a:cxn ang="0">
                <a:pos x="3" y="7"/>
              </a:cxn>
              <a:cxn ang="0">
                <a:pos x="7" y="4"/>
              </a:cxn>
              <a:cxn ang="0">
                <a:pos x="5" y="0"/>
              </a:cxn>
            </a:cxnLst>
            <a:rect l="0" t="0" r="r" b="b"/>
            <a:pathLst>
              <a:path w="7" h="7">
                <a:moveTo>
                  <a:pt x="5" y="0"/>
                </a:moveTo>
                <a:lnTo>
                  <a:pt x="5" y="0"/>
                </a:lnTo>
                <a:lnTo>
                  <a:pt x="0" y="4"/>
                </a:lnTo>
                <a:lnTo>
                  <a:pt x="3" y="7"/>
                </a:lnTo>
                <a:lnTo>
                  <a:pt x="7" y="4"/>
                </a:lnTo>
                <a:lnTo>
                  <a:pt x="5" y="0"/>
                </a:lnTo>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151" name="Freeform 450">
            <a:extLst>
              <a:ext uri="{FF2B5EF4-FFF2-40B4-BE49-F238E27FC236}">
                <a16:creationId xmlns:a16="http://schemas.microsoft.com/office/drawing/2014/main" id="{D68826F4-4B24-4443-953A-CAFC46B7CDE1}"/>
              </a:ext>
            </a:extLst>
          </p:cNvPr>
          <p:cNvSpPr>
            <a:spLocks/>
          </p:cNvSpPr>
          <p:nvPr/>
        </p:nvSpPr>
        <p:spPr bwMode="gray">
          <a:xfrm>
            <a:off x="6788794" y="3875946"/>
            <a:ext cx="41823" cy="115235"/>
          </a:xfrm>
          <a:custGeom>
            <a:avLst/>
            <a:gdLst/>
            <a:ahLst/>
            <a:cxnLst>
              <a:cxn ang="0">
                <a:pos x="4" y="75"/>
              </a:cxn>
              <a:cxn ang="0">
                <a:pos x="4" y="75"/>
              </a:cxn>
              <a:cxn ang="0">
                <a:pos x="12" y="67"/>
              </a:cxn>
              <a:cxn ang="0">
                <a:pos x="18" y="61"/>
              </a:cxn>
              <a:cxn ang="0">
                <a:pos x="18" y="55"/>
              </a:cxn>
              <a:cxn ang="0">
                <a:pos x="18" y="47"/>
              </a:cxn>
              <a:cxn ang="0">
                <a:pos x="20" y="43"/>
              </a:cxn>
              <a:cxn ang="0">
                <a:pos x="22" y="35"/>
              </a:cxn>
              <a:cxn ang="0">
                <a:pos x="20" y="35"/>
              </a:cxn>
              <a:cxn ang="0">
                <a:pos x="18" y="35"/>
              </a:cxn>
              <a:cxn ang="0">
                <a:pos x="14" y="35"/>
              </a:cxn>
              <a:cxn ang="0">
                <a:pos x="14" y="26"/>
              </a:cxn>
              <a:cxn ang="0">
                <a:pos x="14" y="18"/>
              </a:cxn>
              <a:cxn ang="0">
                <a:pos x="14" y="16"/>
              </a:cxn>
              <a:cxn ang="0">
                <a:pos x="18" y="14"/>
              </a:cxn>
              <a:cxn ang="0">
                <a:pos x="20" y="14"/>
              </a:cxn>
              <a:cxn ang="0">
                <a:pos x="22" y="16"/>
              </a:cxn>
              <a:cxn ang="0">
                <a:pos x="22" y="14"/>
              </a:cxn>
              <a:cxn ang="0">
                <a:pos x="26" y="8"/>
              </a:cxn>
              <a:cxn ang="0">
                <a:pos x="22" y="0"/>
              </a:cxn>
              <a:cxn ang="0">
                <a:pos x="20" y="0"/>
              </a:cxn>
              <a:cxn ang="0">
                <a:pos x="18" y="4"/>
              </a:cxn>
              <a:cxn ang="0">
                <a:pos x="14" y="4"/>
              </a:cxn>
              <a:cxn ang="0">
                <a:pos x="10" y="4"/>
              </a:cxn>
              <a:cxn ang="0">
                <a:pos x="10" y="8"/>
              </a:cxn>
              <a:cxn ang="0">
                <a:pos x="4" y="16"/>
              </a:cxn>
              <a:cxn ang="0">
                <a:pos x="4" y="20"/>
              </a:cxn>
              <a:cxn ang="0">
                <a:pos x="4" y="26"/>
              </a:cxn>
              <a:cxn ang="0">
                <a:pos x="2" y="26"/>
              </a:cxn>
              <a:cxn ang="0">
                <a:pos x="4" y="30"/>
              </a:cxn>
              <a:cxn ang="0">
                <a:pos x="0" y="33"/>
              </a:cxn>
              <a:cxn ang="0">
                <a:pos x="2" y="43"/>
              </a:cxn>
              <a:cxn ang="0">
                <a:pos x="4" y="75"/>
              </a:cxn>
            </a:cxnLst>
            <a:rect l="0" t="0" r="r" b="b"/>
            <a:pathLst>
              <a:path w="26" h="75">
                <a:moveTo>
                  <a:pt x="4" y="75"/>
                </a:moveTo>
                <a:lnTo>
                  <a:pt x="4" y="75"/>
                </a:lnTo>
                <a:lnTo>
                  <a:pt x="12" y="67"/>
                </a:lnTo>
                <a:lnTo>
                  <a:pt x="18" y="61"/>
                </a:lnTo>
                <a:lnTo>
                  <a:pt x="18" y="55"/>
                </a:lnTo>
                <a:lnTo>
                  <a:pt x="18" y="47"/>
                </a:lnTo>
                <a:lnTo>
                  <a:pt x="20" y="43"/>
                </a:lnTo>
                <a:lnTo>
                  <a:pt x="22" y="35"/>
                </a:lnTo>
                <a:lnTo>
                  <a:pt x="20" y="35"/>
                </a:lnTo>
                <a:lnTo>
                  <a:pt x="18" y="35"/>
                </a:lnTo>
                <a:lnTo>
                  <a:pt x="14" y="35"/>
                </a:lnTo>
                <a:lnTo>
                  <a:pt x="14" y="26"/>
                </a:lnTo>
                <a:lnTo>
                  <a:pt x="14" y="18"/>
                </a:lnTo>
                <a:lnTo>
                  <a:pt x="14" y="16"/>
                </a:lnTo>
                <a:lnTo>
                  <a:pt x="18" y="14"/>
                </a:lnTo>
                <a:lnTo>
                  <a:pt x="20" y="14"/>
                </a:lnTo>
                <a:lnTo>
                  <a:pt x="22" y="16"/>
                </a:lnTo>
                <a:lnTo>
                  <a:pt x="22" y="14"/>
                </a:lnTo>
                <a:lnTo>
                  <a:pt x="26" y="8"/>
                </a:lnTo>
                <a:lnTo>
                  <a:pt x="22" y="0"/>
                </a:lnTo>
                <a:lnTo>
                  <a:pt x="20" y="0"/>
                </a:lnTo>
                <a:lnTo>
                  <a:pt x="18" y="4"/>
                </a:lnTo>
                <a:lnTo>
                  <a:pt x="14" y="4"/>
                </a:lnTo>
                <a:lnTo>
                  <a:pt x="10" y="4"/>
                </a:lnTo>
                <a:lnTo>
                  <a:pt x="10" y="8"/>
                </a:lnTo>
                <a:lnTo>
                  <a:pt x="4" y="16"/>
                </a:lnTo>
                <a:lnTo>
                  <a:pt x="4" y="20"/>
                </a:lnTo>
                <a:lnTo>
                  <a:pt x="4" y="26"/>
                </a:lnTo>
                <a:lnTo>
                  <a:pt x="2" y="26"/>
                </a:lnTo>
                <a:lnTo>
                  <a:pt x="4" y="30"/>
                </a:lnTo>
                <a:lnTo>
                  <a:pt x="0" y="33"/>
                </a:lnTo>
                <a:lnTo>
                  <a:pt x="2" y="43"/>
                </a:lnTo>
                <a:lnTo>
                  <a:pt x="4" y="75"/>
                </a:lnTo>
                <a:close/>
              </a:path>
            </a:pathLst>
          </a:custGeom>
          <a:solidFill>
            <a:schemeClr val="tx1">
              <a:lumMod val="60000"/>
              <a:lumOff val="40000"/>
            </a:schemeClr>
          </a:solidFill>
          <a:ln w="9525">
            <a:noFill/>
            <a:round/>
            <a:headEnd/>
            <a:tailEnd/>
          </a:ln>
        </p:spPr>
        <p:txBody>
          <a:bodyPr/>
          <a:lstStyle/>
          <a:p>
            <a:pPr defTabSz="914054">
              <a:defRPr/>
            </a:pPr>
            <a:endParaRPr lang="en-GB" dirty="0">
              <a:solidFill>
                <a:prstClr val="black"/>
              </a:solidFill>
            </a:endParaRPr>
          </a:p>
        </p:txBody>
      </p:sp>
      <p:sp>
        <p:nvSpPr>
          <p:cNvPr id="152" name="Freeform 451">
            <a:extLst>
              <a:ext uri="{FF2B5EF4-FFF2-40B4-BE49-F238E27FC236}">
                <a16:creationId xmlns:a16="http://schemas.microsoft.com/office/drawing/2014/main" id="{A600A869-30D1-DC4D-B43E-7FFA28A491A8}"/>
              </a:ext>
            </a:extLst>
          </p:cNvPr>
          <p:cNvSpPr>
            <a:spLocks/>
          </p:cNvSpPr>
          <p:nvPr/>
        </p:nvSpPr>
        <p:spPr bwMode="gray">
          <a:xfrm>
            <a:off x="6788794" y="3875946"/>
            <a:ext cx="41823" cy="115235"/>
          </a:xfrm>
          <a:custGeom>
            <a:avLst/>
            <a:gdLst/>
            <a:ahLst/>
            <a:cxnLst>
              <a:cxn ang="0">
                <a:pos x="4" y="75"/>
              </a:cxn>
              <a:cxn ang="0">
                <a:pos x="4" y="75"/>
              </a:cxn>
              <a:cxn ang="0">
                <a:pos x="12" y="67"/>
              </a:cxn>
              <a:cxn ang="0">
                <a:pos x="18" y="61"/>
              </a:cxn>
              <a:cxn ang="0">
                <a:pos x="18" y="55"/>
              </a:cxn>
              <a:cxn ang="0">
                <a:pos x="18" y="47"/>
              </a:cxn>
              <a:cxn ang="0">
                <a:pos x="20" y="43"/>
              </a:cxn>
              <a:cxn ang="0">
                <a:pos x="22" y="35"/>
              </a:cxn>
              <a:cxn ang="0">
                <a:pos x="20" y="35"/>
              </a:cxn>
              <a:cxn ang="0">
                <a:pos x="18" y="35"/>
              </a:cxn>
              <a:cxn ang="0">
                <a:pos x="14" y="35"/>
              </a:cxn>
              <a:cxn ang="0">
                <a:pos x="14" y="26"/>
              </a:cxn>
              <a:cxn ang="0">
                <a:pos x="14" y="18"/>
              </a:cxn>
              <a:cxn ang="0">
                <a:pos x="14" y="16"/>
              </a:cxn>
              <a:cxn ang="0">
                <a:pos x="18" y="14"/>
              </a:cxn>
              <a:cxn ang="0">
                <a:pos x="20" y="14"/>
              </a:cxn>
              <a:cxn ang="0">
                <a:pos x="22" y="16"/>
              </a:cxn>
              <a:cxn ang="0">
                <a:pos x="22" y="14"/>
              </a:cxn>
              <a:cxn ang="0">
                <a:pos x="26" y="8"/>
              </a:cxn>
              <a:cxn ang="0">
                <a:pos x="22" y="0"/>
              </a:cxn>
              <a:cxn ang="0">
                <a:pos x="20" y="0"/>
              </a:cxn>
              <a:cxn ang="0">
                <a:pos x="18" y="4"/>
              </a:cxn>
              <a:cxn ang="0">
                <a:pos x="14" y="4"/>
              </a:cxn>
              <a:cxn ang="0">
                <a:pos x="10" y="4"/>
              </a:cxn>
              <a:cxn ang="0">
                <a:pos x="10" y="8"/>
              </a:cxn>
              <a:cxn ang="0">
                <a:pos x="4" y="16"/>
              </a:cxn>
              <a:cxn ang="0">
                <a:pos x="4" y="20"/>
              </a:cxn>
              <a:cxn ang="0">
                <a:pos x="4" y="26"/>
              </a:cxn>
              <a:cxn ang="0">
                <a:pos x="2" y="26"/>
              </a:cxn>
              <a:cxn ang="0">
                <a:pos x="4" y="30"/>
              </a:cxn>
              <a:cxn ang="0">
                <a:pos x="0" y="33"/>
              </a:cxn>
              <a:cxn ang="0">
                <a:pos x="2" y="43"/>
              </a:cxn>
              <a:cxn ang="0">
                <a:pos x="4" y="75"/>
              </a:cxn>
            </a:cxnLst>
            <a:rect l="0" t="0" r="r" b="b"/>
            <a:pathLst>
              <a:path w="26" h="75">
                <a:moveTo>
                  <a:pt x="4" y="75"/>
                </a:moveTo>
                <a:lnTo>
                  <a:pt x="4" y="75"/>
                </a:lnTo>
                <a:lnTo>
                  <a:pt x="12" y="67"/>
                </a:lnTo>
                <a:lnTo>
                  <a:pt x="18" y="61"/>
                </a:lnTo>
                <a:lnTo>
                  <a:pt x="18" y="55"/>
                </a:lnTo>
                <a:lnTo>
                  <a:pt x="18" y="47"/>
                </a:lnTo>
                <a:lnTo>
                  <a:pt x="20" y="43"/>
                </a:lnTo>
                <a:lnTo>
                  <a:pt x="22" y="35"/>
                </a:lnTo>
                <a:lnTo>
                  <a:pt x="20" y="35"/>
                </a:lnTo>
                <a:lnTo>
                  <a:pt x="18" y="35"/>
                </a:lnTo>
                <a:lnTo>
                  <a:pt x="14" y="35"/>
                </a:lnTo>
                <a:lnTo>
                  <a:pt x="14" y="26"/>
                </a:lnTo>
                <a:lnTo>
                  <a:pt x="14" y="18"/>
                </a:lnTo>
                <a:lnTo>
                  <a:pt x="14" y="16"/>
                </a:lnTo>
                <a:lnTo>
                  <a:pt x="18" y="14"/>
                </a:lnTo>
                <a:lnTo>
                  <a:pt x="20" y="14"/>
                </a:lnTo>
                <a:lnTo>
                  <a:pt x="22" y="16"/>
                </a:lnTo>
                <a:lnTo>
                  <a:pt x="22" y="14"/>
                </a:lnTo>
                <a:lnTo>
                  <a:pt x="26" y="8"/>
                </a:lnTo>
                <a:lnTo>
                  <a:pt x="22" y="0"/>
                </a:lnTo>
                <a:lnTo>
                  <a:pt x="20" y="0"/>
                </a:lnTo>
                <a:lnTo>
                  <a:pt x="18" y="4"/>
                </a:lnTo>
                <a:lnTo>
                  <a:pt x="14" y="4"/>
                </a:lnTo>
                <a:lnTo>
                  <a:pt x="10" y="4"/>
                </a:lnTo>
                <a:lnTo>
                  <a:pt x="10" y="8"/>
                </a:lnTo>
                <a:lnTo>
                  <a:pt x="4" y="16"/>
                </a:lnTo>
                <a:lnTo>
                  <a:pt x="4" y="20"/>
                </a:lnTo>
                <a:lnTo>
                  <a:pt x="4" y="26"/>
                </a:lnTo>
                <a:lnTo>
                  <a:pt x="2" y="26"/>
                </a:lnTo>
                <a:lnTo>
                  <a:pt x="4" y="30"/>
                </a:lnTo>
                <a:lnTo>
                  <a:pt x="0" y="33"/>
                </a:lnTo>
                <a:lnTo>
                  <a:pt x="2" y="43"/>
                </a:lnTo>
                <a:lnTo>
                  <a:pt x="4" y="75"/>
                </a:lnTo>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153" name="Freeform 452">
            <a:extLst>
              <a:ext uri="{FF2B5EF4-FFF2-40B4-BE49-F238E27FC236}">
                <a16:creationId xmlns:a16="http://schemas.microsoft.com/office/drawing/2014/main" id="{4ACE3F98-FF88-CD44-83FF-2CCCB953022A}"/>
              </a:ext>
            </a:extLst>
          </p:cNvPr>
          <p:cNvSpPr>
            <a:spLocks/>
          </p:cNvSpPr>
          <p:nvPr/>
        </p:nvSpPr>
        <p:spPr bwMode="gray">
          <a:xfrm>
            <a:off x="5611312" y="3146130"/>
            <a:ext cx="6433" cy="6145"/>
          </a:xfrm>
          <a:custGeom>
            <a:avLst/>
            <a:gdLst/>
            <a:ahLst/>
            <a:cxnLst>
              <a:cxn ang="0">
                <a:pos x="4" y="0"/>
              </a:cxn>
              <a:cxn ang="0">
                <a:pos x="4" y="0"/>
              </a:cxn>
              <a:cxn ang="0">
                <a:pos x="4" y="2"/>
              </a:cxn>
              <a:cxn ang="0">
                <a:pos x="2" y="4"/>
              </a:cxn>
              <a:cxn ang="0">
                <a:pos x="0" y="4"/>
              </a:cxn>
              <a:cxn ang="0">
                <a:pos x="4" y="0"/>
              </a:cxn>
            </a:cxnLst>
            <a:rect l="0" t="0" r="r" b="b"/>
            <a:pathLst>
              <a:path w="4" h="4">
                <a:moveTo>
                  <a:pt x="4" y="0"/>
                </a:moveTo>
                <a:lnTo>
                  <a:pt x="4" y="0"/>
                </a:lnTo>
                <a:lnTo>
                  <a:pt x="4" y="2"/>
                </a:lnTo>
                <a:lnTo>
                  <a:pt x="2" y="4"/>
                </a:lnTo>
                <a:lnTo>
                  <a:pt x="0" y="4"/>
                </a:lnTo>
                <a:lnTo>
                  <a:pt x="4" y="0"/>
                </a:lnTo>
                <a:close/>
              </a:path>
            </a:pathLst>
          </a:custGeom>
          <a:solidFill>
            <a:schemeClr val="tx1">
              <a:lumMod val="60000"/>
              <a:lumOff val="40000"/>
            </a:schemeClr>
          </a:solidFill>
          <a:ln w="9525">
            <a:noFill/>
            <a:round/>
            <a:headEnd/>
            <a:tailEnd/>
          </a:ln>
        </p:spPr>
        <p:txBody>
          <a:bodyPr/>
          <a:lstStyle/>
          <a:p>
            <a:pPr defTabSz="914054">
              <a:defRPr/>
            </a:pPr>
            <a:endParaRPr lang="en-GB" dirty="0">
              <a:solidFill>
                <a:prstClr val="black"/>
              </a:solidFill>
            </a:endParaRPr>
          </a:p>
        </p:txBody>
      </p:sp>
      <p:sp>
        <p:nvSpPr>
          <p:cNvPr id="154" name="Freeform 453">
            <a:extLst>
              <a:ext uri="{FF2B5EF4-FFF2-40B4-BE49-F238E27FC236}">
                <a16:creationId xmlns:a16="http://schemas.microsoft.com/office/drawing/2014/main" id="{D34B44A3-2124-2742-AA48-113F98290405}"/>
              </a:ext>
            </a:extLst>
          </p:cNvPr>
          <p:cNvSpPr>
            <a:spLocks/>
          </p:cNvSpPr>
          <p:nvPr/>
        </p:nvSpPr>
        <p:spPr bwMode="gray">
          <a:xfrm>
            <a:off x="5611312" y="3146130"/>
            <a:ext cx="6433" cy="6145"/>
          </a:xfrm>
          <a:custGeom>
            <a:avLst/>
            <a:gdLst/>
            <a:ahLst/>
            <a:cxnLst>
              <a:cxn ang="0">
                <a:pos x="4" y="0"/>
              </a:cxn>
              <a:cxn ang="0">
                <a:pos x="4" y="0"/>
              </a:cxn>
              <a:cxn ang="0">
                <a:pos x="4" y="2"/>
              </a:cxn>
              <a:cxn ang="0">
                <a:pos x="2" y="4"/>
              </a:cxn>
              <a:cxn ang="0">
                <a:pos x="0" y="4"/>
              </a:cxn>
              <a:cxn ang="0">
                <a:pos x="4" y="0"/>
              </a:cxn>
            </a:cxnLst>
            <a:rect l="0" t="0" r="r" b="b"/>
            <a:pathLst>
              <a:path w="4" h="4">
                <a:moveTo>
                  <a:pt x="4" y="0"/>
                </a:moveTo>
                <a:lnTo>
                  <a:pt x="4" y="0"/>
                </a:lnTo>
                <a:lnTo>
                  <a:pt x="4" y="2"/>
                </a:lnTo>
                <a:lnTo>
                  <a:pt x="2" y="4"/>
                </a:lnTo>
                <a:lnTo>
                  <a:pt x="0" y="4"/>
                </a:lnTo>
                <a:lnTo>
                  <a:pt x="4" y="0"/>
                </a:lnTo>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155" name="Freeform 454">
            <a:extLst>
              <a:ext uri="{FF2B5EF4-FFF2-40B4-BE49-F238E27FC236}">
                <a16:creationId xmlns:a16="http://schemas.microsoft.com/office/drawing/2014/main" id="{5D2B31E1-5FA4-3843-8837-43DB88E31E86}"/>
              </a:ext>
            </a:extLst>
          </p:cNvPr>
          <p:cNvSpPr>
            <a:spLocks/>
          </p:cNvSpPr>
          <p:nvPr/>
        </p:nvSpPr>
        <p:spPr bwMode="gray">
          <a:xfrm>
            <a:off x="7042952" y="3630114"/>
            <a:ext cx="526007" cy="499349"/>
          </a:xfrm>
          <a:custGeom>
            <a:avLst/>
            <a:gdLst/>
            <a:ahLst/>
            <a:cxnLst>
              <a:cxn ang="0">
                <a:pos x="309" y="290"/>
              </a:cxn>
              <a:cxn ang="0">
                <a:pos x="319" y="272"/>
              </a:cxn>
              <a:cxn ang="0">
                <a:pos x="300" y="241"/>
              </a:cxn>
              <a:cxn ang="0">
                <a:pos x="309" y="193"/>
              </a:cxn>
              <a:cxn ang="0">
                <a:pos x="290" y="178"/>
              </a:cxn>
              <a:cxn ang="0">
                <a:pos x="280" y="144"/>
              </a:cxn>
              <a:cxn ang="0">
                <a:pos x="280" y="119"/>
              </a:cxn>
              <a:cxn ang="0">
                <a:pos x="298" y="101"/>
              </a:cxn>
              <a:cxn ang="0">
                <a:pos x="301" y="71"/>
              </a:cxn>
              <a:cxn ang="0">
                <a:pos x="280" y="56"/>
              </a:cxn>
              <a:cxn ang="0">
                <a:pos x="242" y="36"/>
              </a:cxn>
              <a:cxn ang="0">
                <a:pos x="197" y="36"/>
              </a:cxn>
              <a:cxn ang="0">
                <a:pos x="179" y="46"/>
              </a:cxn>
              <a:cxn ang="0">
                <a:pos x="162" y="67"/>
              </a:cxn>
              <a:cxn ang="0">
                <a:pos x="154" y="61"/>
              </a:cxn>
              <a:cxn ang="0">
                <a:pos x="120" y="67"/>
              </a:cxn>
              <a:cxn ang="0">
                <a:pos x="97" y="50"/>
              </a:cxn>
              <a:cxn ang="0">
                <a:pos x="85" y="50"/>
              </a:cxn>
              <a:cxn ang="0">
                <a:pos x="73" y="20"/>
              </a:cxn>
              <a:cxn ang="0">
                <a:pos x="67" y="10"/>
              </a:cxn>
              <a:cxn ang="0">
                <a:pos x="63" y="2"/>
              </a:cxn>
              <a:cxn ang="0">
                <a:pos x="47" y="16"/>
              </a:cxn>
              <a:cxn ang="0">
                <a:pos x="30" y="16"/>
              </a:cxn>
              <a:cxn ang="0">
                <a:pos x="20" y="2"/>
              </a:cxn>
              <a:cxn ang="0">
                <a:pos x="8" y="6"/>
              </a:cxn>
              <a:cxn ang="0">
                <a:pos x="4" y="20"/>
              </a:cxn>
              <a:cxn ang="0">
                <a:pos x="0" y="32"/>
              </a:cxn>
              <a:cxn ang="0">
                <a:pos x="10" y="52"/>
              </a:cxn>
              <a:cxn ang="0">
                <a:pos x="12" y="69"/>
              </a:cxn>
              <a:cxn ang="0">
                <a:pos x="14" y="75"/>
              </a:cxn>
              <a:cxn ang="0">
                <a:pos x="14" y="81"/>
              </a:cxn>
              <a:cxn ang="0">
                <a:pos x="22" y="89"/>
              </a:cxn>
              <a:cxn ang="0">
                <a:pos x="38" y="91"/>
              </a:cxn>
              <a:cxn ang="0">
                <a:pos x="39" y="97"/>
              </a:cxn>
              <a:cxn ang="0">
                <a:pos x="32" y="99"/>
              </a:cxn>
              <a:cxn ang="0">
                <a:pos x="30" y="109"/>
              </a:cxn>
              <a:cxn ang="0">
                <a:pos x="28" y="117"/>
              </a:cxn>
              <a:cxn ang="0">
                <a:pos x="32" y="130"/>
              </a:cxn>
              <a:cxn ang="0">
                <a:pos x="47" y="146"/>
              </a:cxn>
              <a:cxn ang="0">
                <a:pos x="53" y="158"/>
              </a:cxn>
              <a:cxn ang="0">
                <a:pos x="69" y="176"/>
              </a:cxn>
              <a:cxn ang="0">
                <a:pos x="77" y="195"/>
              </a:cxn>
              <a:cxn ang="0">
                <a:pos x="85" y="213"/>
              </a:cxn>
              <a:cxn ang="0">
                <a:pos x="110" y="233"/>
              </a:cxn>
              <a:cxn ang="0">
                <a:pos x="116" y="247"/>
              </a:cxn>
              <a:cxn ang="0">
                <a:pos x="126" y="260"/>
              </a:cxn>
              <a:cxn ang="0">
                <a:pos x="140" y="274"/>
              </a:cxn>
              <a:cxn ang="0">
                <a:pos x="160" y="294"/>
              </a:cxn>
              <a:cxn ang="0">
                <a:pos x="177" y="296"/>
              </a:cxn>
              <a:cxn ang="0">
                <a:pos x="215" y="286"/>
              </a:cxn>
              <a:cxn ang="0">
                <a:pos x="229" y="316"/>
              </a:cxn>
              <a:cxn ang="0">
                <a:pos x="264" y="322"/>
              </a:cxn>
              <a:cxn ang="0">
                <a:pos x="288" y="325"/>
              </a:cxn>
            </a:cxnLst>
            <a:rect l="0" t="0" r="r" b="b"/>
            <a:pathLst>
              <a:path w="327" h="325">
                <a:moveTo>
                  <a:pt x="288" y="325"/>
                </a:moveTo>
                <a:lnTo>
                  <a:pt x="290" y="306"/>
                </a:lnTo>
                <a:lnTo>
                  <a:pt x="300" y="292"/>
                </a:lnTo>
                <a:lnTo>
                  <a:pt x="309" y="290"/>
                </a:lnTo>
                <a:lnTo>
                  <a:pt x="319" y="286"/>
                </a:lnTo>
                <a:lnTo>
                  <a:pt x="327" y="282"/>
                </a:lnTo>
                <a:lnTo>
                  <a:pt x="327" y="274"/>
                </a:lnTo>
                <a:lnTo>
                  <a:pt x="319" y="272"/>
                </a:lnTo>
                <a:lnTo>
                  <a:pt x="319" y="262"/>
                </a:lnTo>
                <a:lnTo>
                  <a:pt x="313" y="255"/>
                </a:lnTo>
                <a:lnTo>
                  <a:pt x="307" y="253"/>
                </a:lnTo>
                <a:lnTo>
                  <a:pt x="300" y="241"/>
                </a:lnTo>
                <a:lnTo>
                  <a:pt x="298" y="235"/>
                </a:lnTo>
                <a:lnTo>
                  <a:pt x="300" y="231"/>
                </a:lnTo>
                <a:lnTo>
                  <a:pt x="292" y="213"/>
                </a:lnTo>
                <a:lnTo>
                  <a:pt x="309" y="193"/>
                </a:lnTo>
                <a:lnTo>
                  <a:pt x="309" y="188"/>
                </a:lnTo>
                <a:lnTo>
                  <a:pt x="307" y="184"/>
                </a:lnTo>
                <a:lnTo>
                  <a:pt x="292" y="180"/>
                </a:lnTo>
                <a:lnTo>
                  <a:pt x="290" y="178"/>
                </a:lnTo>
                <a:lnTo>
                  <a:pt x="290" y="168"/>
                </a:lnTo>
                <a:lnTo>
                  <a:pt x="288" y="158"/>
                </a:lnTo>
                <a:lnTo>
                  <a:pt x="280" y="150"/>
                </a:lnTo>
                <a:lnTo>
                  <a:pt x="280" y="144"/>
                </a:lnTo>
                <a:lnTo>
                  <a:pt x="284" y="138"/>
                </a:lnTo>
                <a:lnTo>
                  <a:pt x="280" y="136"/>
                </a:lnTo>
                <a:lnTo>
                  <a:pt x="280" y="130"/>
                </a:lnTo>
                <a:lnTo>
                  <a:pt x="280" y="119"/>
                </a:lnTo>
                <a:lnTo>
                  <a:pt x="284" y="111"/>
                </a:lnTo>
                <a:lnTo>
                  <a:pt x="288" y="109"/>
                </a:lnTo>
                <a:lnTo>
                  <a:pt x="294" y="109"/>
                </a:lnTo>
                <a:lnTo>
                  <a:pt x="298" y="101"/>
                </a:lnTo>
                <a:lnTo>
                  <a:pt x="300" y="95"/>
                </a:lnTo>
                <a:lnTo>
                  <a:pt x="301" y="87"/>
                </a:lnTo>
                <a:lnTo>
                  <a:pt x="301" y="79"/>
                </a:lnTo>
                <a:lnTo>
                  <a:pt x="301" y="71"/>
                </a:lnTo>
                <a:lnTo>
                  <a:pt x="292" y="69"/>
                </a:lnTo>
                <a:lnTo>
                  <a:pt x="288" y="61"/>
                </a:lnTo>
                <a:lnTo>
                  <a:pt x="284" y="57"/>
                </a:lnTo>
                <a:lnTo>
                  <a:pt x="280" y="56"/>
                </a:lnTo>
                <a:lnTo>
                  <a:pt x="270" y="48"/>
                </a:lnTo>
                <a:lnTo>
                  <a:pt x="260" y="42"/>
                </a:lnTo>
                <a:lnTo>
                  <a:pt x="246" y="38"/>
                </a:lnTo>
                <a:lnTo>
                  <a:pt x="242" y="36"/>
                </a:lnTo>
                <a:lnTo>
                  <a:pt x="233" y="36"/>
                </a:lnTo>
                <a:lnTo>
                  <a:pt x="213" y="30"/>
                </a:lnTo>
                <a:lnTo>
                  <a:pt x="205" y="32"/>
                </a:lnTo>
                <a:lnTo>
                  <a:pt x="197" y="36"/>
                </a:lnTo>
                <a:lnTo>
                  <a:pt x="187" y="36"/>
                </a:lnTo>
                <a:lnTo>
                  <a:pt x="181" y="38"/>
                </a:lnTo>
                <a:lnTo>
                  <a:pt x="179" y="42"/>
                </a:lnTo>
                <a:lnTo>
                  <a:pt x="179" y="46"/>
                </a:lnTo>
                <a:lnTo>
                  <a:pt x="175" y="52"/>
                </a:lnTo>
                <a:lnTo>
                  <a:pt x="164" y="52"/>
                </a:lnTo>
                <a:lnTo>
                  <a:pt x="164" y="65"/>
                </a:lnTo>
                <a:lnTo>
                  <a:pt x="162" y="67"/>
                </a:lnTo>
                <a:lnTo>
                  <a:pt x="158" y="67"/>
                </a:lnTo>
                <a:lnTo>
                  <a:pt x="154" y="65"/>
                </a:lnTo>
                <a:lnTo>
                  <a:pt x="158" y="65"/>
                </a:lnTo>
                <a:lnTo>
                  <a:pt x="154" y="61"/>
                </a:lnTo>
                <a:lnTo>
                  <a:pt x="150" y="61"/>
                </a:lnTo>
                <a:lnTo>
                  <a:pt x="140" y="67"/>
                </a:lnTo>
                <a:lnTo>
                  <a:pt x="132" y="71"/>
                </a:lnTo>
                <a:lnTo>
                  <a:pt x="120" y="67"/>
                </a:lnTo>
                <a:lnTo>
                  <a:pt x="106" y="59"/>
                </a:lnTo>
                <a:lnTo>
                  <a:pt x="103" y="52"/>
                </a:lnTo>
                <a:lnTo>
                  <a:pt x="97" y="52"/>
                </a:lnTo>
                <a:lnTo>
                  <a:pt x="97" y="50"/>
                </a:lnTo>
                <a:lnTo>
                  <a:pt x="93" y="52"/>
                </a:lnTo>
                <a:lnTo>
                  <a:pt x="89" y="52"/>
                </a:lnTo>
                <a:lnTo>
                  <a:pt x="87" y="56"/>
                </a:lnTo>
                <a:lnTo>
                  <a:pt x="85" y="50"/>
                </a:lnTo>
                <a:lnTo>
                  <a:pt x="83" y="48"/>
                </a:lnTo>
                <a:lnTo>
                  <a:pt x="79" y="38"/>
                </a:lnTo>
                <a:lnTo>
                  <a:pt x="77" y="26"/>
                </a:lnTo>
                <a:lnTo>
                  <a:pt x="73" y="20"/>
                </a:lnTo>
                <a:lnTo>
                  <a:pt x="69" y="18"/>
                </a:lnTo>
                <a:lnTo>
                  <a:pt x="67" y="16"/>
                </a:lnTo>
                <a:lnTo>
                  <a:pt x="67" y="12"/>
                </a:lnTo>
                <a:lnTo>
                  <a:pt x="67" y="10"/>
                </a:lnTo>
                <a:lnTo>
                  <a:pt x="69" y="8"/>
                </a:lnTo>
                <a:lnTo>
                  <a:pt x="69" y="6"/>
                </a:lnTo>
                <a:lnTo>
                  <a:pt x="65" y="0"/>
                </a:lnTo>
                <a:lnTo>
                  <a:pt x="63" y="2"/>
                </a:lnTo>
                <a:lnTo>
                  <a:pt x="59" y="2"/>
                </a:lnTo>
                <a:lnTo>
                  <a:pt x="55" y="8"/>
                </a:lnTo>
                <a:lnTo>
                  <a:pt x="53" y="12"/>
                </a:lnTo>
                <a:lnTo>
                  <a:pt x="47" y="16"/>
                </a:lnTo>
                <a:lnTo>
                  <a:pt x="41" y="18"/>
                </a:lnTo>
                <a:lnTo>
                  <a:pt x="36" y="20"/>
                </a:lnTo>
                <a:lnTo>
                  <a:pt x="32" y="18"/>
                </a:lnTo>
                <a:lnTo>
                  <a:pt x="30" y="16"/>
                </a:lnTo>
                <a:lnTo>
                  <a:pt x="28" y="12"/>
                </a:lnTo>
                <a:lnTo>
                  <a:pt x="22" y="8"/>
                </a:lnTo>
                <a:lnTo>
                  <a:pt x="20" y="6"/>
                </a:lnTo>
                <a:lnTo>
                  <a:pt x="20" y="2"/>
                </a:lnTo>
                <a:lnTo>
                  <a:pt x="18" y="2"/>
                </a:lnTo>
                <a:lnTo>
                  <a:pt x="14" y="8"/>
                </a:lnTo>
                <a:lnTo>
                  <a:pt x="10" y="6"/>
                </a:lnTo>
                <a:lnTo>
                  <a:pt x="8" y="6"/>
                </a:lnTo>
                <a:lnTo>
                  <a:pt x="4" y="10"/>
                </a:lnTo>
                <a:lnTo>
                  <a:pt x="2" y="12"/>
                </a:lnTo>
                <a:lnTo>
                  <a:pt x="4" y="18"/>
                </a:lnTo>
                <a:lnTo>
                  <a:pt x="4" y="20"/>
                </a:lnTo>
                <a:lnTo>
                  <a:pt x="4" y="22"/>
                </a:lnTo>
                <a:lnTo>
                  <a:pt x="4" y="28"/>
                </a:lnTo>
                <a:lnTo>
                  <a:pt x="2" y="30"/>
                </a:lnTo>
                <a:lnTo>
                  <a:pt x="0" y="32"/>
                </a:lnTo>
                <a:lnTo>
                  <a:pt x="2" y="38"/>
                </a:lnTo>
                <a:lnTo>
                  <a:pt x="8" y="42"/>
                </a:lnTo>
                <a:lnTo>
                  <a:pt x="8" y="48"/>
                </a:lnTo>
                <a:lnTo>
                  <a:pt x="10" y="52"/>
                </a:lnTo>
                <a:lnTo>
                  <a:pt x="10" y="57"/>
                </a:lnTo>
                <a:lnTo>
                  <a:pt x="10" y="59"/>
                </a:lnTo>
                <a:lnTo>
                  <a:pt x="12" y="67"/>
                </a:lnTo>
                <a:lnTo>
                  <a:pt x="12" y="69"/>
                </a:lnTo>
                <a:lnTo>
                  <a:pt x="12" y="71"/>
                </a:lnTo>
                <a:lnTo>
                  <a:pt x="10" y="75"/>
                </a:lnTo>
                <a:lnTo>
                  <a:pt x="12" y="75"/>
                </a:lnTo>
                <a:lnTo>
                  <a:pt x="14" y="75"/>
                </a:lnTo>
                <a:lnTo>
                  <a:pt x="14" y="77"/>
                </a:lnTo>
                <a:lnTo>
                  <a:pt x="12" y="79"/>
                </a:lnTo>
                <a:lnTo>
                  <a:pt x="14" y="79"/>
                </a:lnTo>
                <a:lnTo>
                  <a:pt x="14" y="81"/>
                </a:lnTo>
                <a:lnTo>
                  <a:pt x="18" y="85"/>
                </a:lnTo>
                <a:lnTo>
                  <a:pt x="18" y="87"/>
                </a:lnTo>
                <a:lnTo>
                  <a:pt x="22" y="87"/>
                </a:lnTo>
                <a:lnTo>
                  <a:pt x="22" y="89"/>
                </a:lnTo>
                <a:lnTo>
                  <a:pt x="26" y="89"/>
                </a:lnTo>
                <a:lnTo>
                  <a:pt x="28" y="89"/>
                </a:lnTo>
                <a:lnTo>
                  <a:pt x="32" y="91"/>
                </a:lnTo>
                <a:lnTo>
                  <a:pt x="38" y="91"/>
                </a:lnTo>
                <a:lnTo>
                  <a:pt x="39" y="91"/>
                </a:lnTo>
                <a:lnTo>
                  <a:pt x="41" y="91"/>
                </a:lnTo>
                <a:lnTo>
                  <a:pt x="41" y="95"/>
                </a:lnTo>
                <a:lnTo>
                  <a:pt x="39" y="97"/>
                </a:lnTo>
                <a:lnTo>
                  <a:pt x="38" y="97"/>
                </a:lnTo>
                <a:lnTo>
                  <a:pt x="36" y="97"/>
                </a:lnTo>
                <a:lnTo>
                  <a:pt x="32" y="97"/>
                </a:lnTo>
                <a:lnTo>
                  <a:pt x="32" y="99"/>
                </a:lnTo>
                <a:lnTo>
                  <a:pt x="36" y="105"/>
                </a:lnTo>
                <a:lnTo>
                  <a:pt x="36" y="109"/>
                </a:lnTo>
                <a:lnTo>
                  <a:pt x="32" y="109"/>
                </a:lnTo>
                <a:lnTo>
                  <a:pt x="30" y="109"/>
                </a:lnTo>
                <a:lnTo>
                  <a:pt x="28" y="109"/>
                </a:lnTo>
                <a:lnTo>
                  <a:pt x="28" y="111"/>
                </a:lnTo>
                <a:lnTo>
                  <a:pt x="30" y="115"/>
                </a:lnTo>
                <a:lnTo>
                  <a:pt x="28" y="117"/>
                </a:lnTo>
                <a:lnTo>
                  <a:pt x="26" y="119"/>
                </a:lnTo>
                <a:lnTo>
                  <a:pt x="28" y="124"/>
                </a:lnTo>
                <a:lnTo>
                  <a:pt x="30" y="126"/>
                </a:lnTo>
                <a:lnTo>
                  <a:pt x="32" y="130"/>
                </a:lnTo>
                <a:lnTo>
                  <a:pt x="36" y="134"/>
                </a:lnTo>
                <a:lnTo>
                  <a:pt x="36" y="138"/>
                </a:lnTo>
                <a:lnTo>
                  <a:pt x="39" y="140"/>
                </a:lnTo>
                <a:lnTo>
                  <a:pt x="47" y="146"/>
                </a:lnTo>
                <a:lnTo>
                  <a:pt x="53" y="154"/>
                </a:lnTo>
                <a:lnTo>
                  <a:pt x="53" y="156"/>
                </a:lnTo>
                <a:lnTo>
                  <a:pt x="49" y="158"/>
                </a:lnTo>
                <a:lnTo>
                  <a:pt x="53" y="158"/>
                </a:lnTo>
                <a:lnTo>
                  <a:pt x="57" y="158"/>
                </a:lnTo>
                <a:lnTo>
                  <a:pt x="59" y="160"/>
                </a:lnTo>
                <a:lnTo>
                  <a:pt x="67" y="170"/>
                </a:lnTo>
                <a:lnTo>
                  <a:pt x="69" y="176"/>
                </a:lnTo>
                <a:lnTo>
                  <a:pt x="69" y="180"/>
                </a:lnTo>
                <a:lnTo>
                  <a:pt x="69" y="188"/>
                </a:lnTo>
                <a:lnTo>
                  <a:pt x="73" y="195"/>
                </a:lnTo>
                <a:lnTo>
                  <a:pt x="77" y="195"/>
                </a:lnTo>
                <a:lnTo>
                  <a:pt x="77" y="203"/>
                </a:lnTo>
                <a:lnTo>
                  <a:pt x="79" y="205"/>
                </a:lnTo>
                <a:lnTo>
                  <a:pt x="83" y="207"/>
                </a:lnTo>
                <a:lnTo>
                  <a:pt x="85" y="213"/>
                </a:lnTo>
                <a:lnTo>
                  <a:pt x="95" y="215"/>
                </a:lnTo>
                <a:lnTo>
                  <a:pt x="103" y="213"/>
                </a:lnTo>
                <a:lnTo>
                  <a:pt x="110" y="227"/>
                </a:lnTo>
                <a:lnTo>
                  <a:pt x="110" y="233"/>
                </a:lnTo>
                <a:lnTo>
                  <a:pt x="110" y="235"/>
                </a:lnTo>
                <a:lnTo>
                  <a:pt x="114" y="237"/>
                </a:lnTo>
                <a:lnTo>
                  <a:pt x="114" y="243"/>
                </a:lnTo>
                <a:lnTo>
                  <a:pt x="116" y="247"/>
                </a:lnTo>
                <a:lnTo>
                  <a:pt x="120" y="251"/>
                </a:lnTo>
                <a:lnTo>
                  <a:pt x="120" y="255"/>
                </a:lnTo>
                <a:lnTo>
                  <a:pt x="124" y="256"/>
                </a:lnTo>
                <a:lnTo>
                  <a:pt x="126" y="260"/>
                </a:lnTo>
                <a:lnTo>
                  <a:pt x="126" y="262"/>
                </a:lnTo>
                <a:lnTo>
                  <a:pt x="126" y="266"/>
                </a:lnTo>
                <a:lnTo>
                  <a:pt x="134" y="274"/>
                </a:lnTo>
                <a:lnTo>
                  <a:pt x="140" y="274"/>
                </a:lnTo>
                <a:lnTo>
                  <a:pt x="140" y="280"/>
                </a:lnTo>
                <a:lnTo>
                  <a:pt x="150" y="290"/>
                </a:lnTo>
                <a:lnTo>
                  <a:pt x="154" y="290"/>
                </a:lnTo>
                <a:lnTo>
                  <a:pt x="160" y="294"/>
                </a:lnTo>
                <a:lnTo>
                  <a:pt x="164" y="294"/>
                </a:lnTo>
                <a:lnTo>
                  <a:pt x="170" y="296"/>
                </a:lnTo>
                <a:lnTo>
                  <a:pt x="175" y="300"/>
                </a:lnTo>
                <a:lnTo>
                  <a:pt x="177" y="296"/>
                </a:lnTo>
                <a:lnTo>
                  <a:pt x="179" y="294"/>
                </a:lnTo>
                <a:lnTo>
                  <a:pt x="195" y="290"/>
                </a:lnTo>
                <a:lnTo>
                  <a:pt x="207" y="282"/>
                </a:lnTo>
                <a:lnTo>
                  <a:pt x="215" y="286"/>
                </a:lnTo>
                <a:lnTo>
                  <a:pt x="219" y="294"/>
                </a:lnTo>
                <a:lnTo>
                  <a:pt x="223" y="306"/>
                </a:lnTo>
                <a:lnTo>
                  <a:pt x="225" y="312"/>
                </a:lnTo>
                <a:lnTo>
                  <a:pt x="229" y="316"/>
                </a:lnTo>
                <a:lnTo>
                  <a:pt x="240" y="320"/>
                </a:lnTo>
                <a:lnTo>
                  <a:pt x="252" y="320"/>
                </a:lnTo>
                <a:lnTo>
                  <a:pt x="252" y="322"/>
                </a:lnTo>
                <a:lnTo>
                  <a:pt x="264" y="322"/>
                </a:lnTo>
                <a:lnTo>
                  <a:pt x="274" y="320"/>
                </a:lnTo>
                <a:lnTo>
                  <a:pt x="282" y="323"/>
                </a:lnTo>
                <a:lnTo>
                  <a:pt x="282" y="325"/>
                </a:lnTo>
                <a:lnTo>
                  <a:pt x="288" y="325"/>
                </a:lnTo>
                <a:lnTo>
                  <a:pt x="288" y="325"/>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156" name="Freeform 455">
            <a:extLst>
              <a:ext uri="{FF2B5EF4-FFF2-40B4-BE49-F238E27FC236}">
                <a16:creationId xmlns:a16="http://schemas.microsoft.com/office/drawing/2014/main" id="{44BF0C85-2ED8-B846-ACBA-A02B58A0C9D5}"/>
              </a:ext>
            </a:extLst>
          </p:cNvPr>
          <p:cNvSpPr>
            <a:spLocks/>
          </p:cNvSpPr>
          <p:nvPr/>
        </p:nvSpPr>
        <p:spPr bwMode="gray">
          <a:xfrm>
            <a:off x="7042952" y="3630114"/>
            <a:ext cx="526007" cy="499349"/>
          </a:xfrm>
          <a:custGeom>
            <a:avLst/>
            <a:gdLst/>
            <a:ahLst/>
            <a:cxnLst>
              <a:cxn ang="0">
                <a:pos x="309" y="290"/>
              </a:cxn>
              <a:cxn ang="0">
                <a:pos x="319" y="272"/>
              </a:cxn>
              <a:cxn ang="0">
                <a:pos x="300" y="241"/>
              </a:cxn>
              <a:cxn ang="0">
                <a:pos x="309" y="193"/>
              </a:cxn>
              <a:cxn ang="0">
                <a:pos x="290" y="178"/>
              </a:cxn>
              <a:cxn ang="0">
                <a:pos x="280" y="144"/>
              </a:cxn>
              <a:cxn ang="0">
                <a:pos x="280" y="119"/>
              </a:cxn>
              <a:cxn ang="0">
                <a:pos x="298" y="101"/>
              </a:cxn>
              <a:cxn ang="0">
                <a:pos x="301" y="71"/>
              </a:cxn>
              <a:cxn ang="0">
                <a:pos x="280" y="56"/>
              </a:cxn>
              <a:cxn ang="0">
                <a:pos x="242" y="36"/>
              </a:cxn>
              <a:cxn ang="0">
                <a:pos x="197" y="36"/>
              </a:cxn>
              <a:cxn ang="0">
                <a:pos x="179" y="46"/>
              </a:cxn>
              <a:cxn ang="0">
                <a:pos x="162" y="67"/>
              </a:cxn>
              <a:cxn ang="0">
                <a:pos x="154" y="61"/>
              </a:cxn>
              <a:cxn ang="0">
                <a:pos x="120" y="67"/>
              </a:cxn>
              <a:cxn ang="0">
                <a:pos x="97" y="50"/>
              </a:cxn>
              <a:cxn ang="0">
                <a:pos x="85" y="50"/>
              </a:cxn>
              <a:cxn ang="0">
                <a:pos x="73" y="20"/>
              </a:cxn>
              <a:cxn ang="0">
                <a:pos x="67" y="10"/>
              </a:cxn>
              <a:cxn ang="0">
                <a:pos x="63" y="2"/>
              </a:cxn>
              <a:cxn ang="0">
                <a:pos x="47" y="16"/>
              </a:cxn>
              <a:cxn ang="0">
                <a:pos x="30" y="16"/>
              </a:cxn>
              <a:cxn ang="0">
                <a:pos x="20" y="2"/>
              </a:cxn>
              <a:cxn ang="0">
                <a:pos x="8" y="6"/>
              </a:cxn>
              <a:cxn ang="0">
                <a:pos x="4" y="20"/>
              </a:cxn>
              <a:cxn ang="0">
                <a:pos x="0" y="32"/>
              </a:cxn>
              <a:cxn ang="0">
                <a:pos x="10" y="52"/>
              </a:cxn>
              <a:cxn ang="0">
                <a:pos x="12" y="69"/>
              </a:cxn>
              <a:cxn ang="0">
                <a:pos x="14" y="75"/>
              </a:cxn>
              <a:cxn ang="0">
                <a:pos x="14" y="81"/>
              </a:cxn>
              <a:cxn ang="0">
                <a:pos x="22" y="89"/>
              </a:cxn>
              <a:cxn ang="0">
                <a:pos x="38" y="91"/>
              </a:cxn>
              <a:cxn ang="0">
                <a:pos x="39" y="97"/>
              </a:cxn>
              <a:cxn ang="0">
                <a:pos x="32" y="99"/>
              </a:cxn>
              <a:cxn ang="0">
                <a:pos x="30" y="109"/>
              </a:cxn>
              <a:cxn ang="0">
                <a:pos x="28" y="117"/>
              </a:cxn>
              <a:cxn ang="0">
                <a:pos x="32" y="130"/>
              </a:cxn>
              <a:cxn ang="0">
                <a:pos x="47" y="146"/>
              </a:cxn>
              <a:cxn ang="0">
                <a:pos x="53" y="158"/>
              </a:cxn>
              <a:cxn ang="0">
                <a:pos x="69" y="176"/>
              </a:cxn>
              <a:cxn ang="0">
                <a:pos x="77" y="195"/>
              </a:cxn>
              <a:cxn ang="0">
                <a:pos x="85" y="213"/>
              </a:cxn>
              <a:cxn ang="0">
                <a:pos x="110" y="233"/>
              </a:cxn>
              <a:cxn ang="0">
                <a:pos x="116" y="247"/>
              </a:cxn>
              <a:cxn ang="0">
                <a:pos x="126" y="260"/>
              </a:cxn>
              <a:cxn ang="0">
                <a:pos x="140" y="274"/>
              </a:cxn>
              <a:cxn ang="0">
                <a:pos x="160" y="294"/>
              </a:cxn>
              <a:cxn ang="0">
                <a:pos x="177" y="296"/>
              </a:cxn>
              <a:cxn ang="0">
                <a:pos x="215" y="286"/>
              </a:cxn>
              <a:cxn ang="0">
                <a:pos x="229" y="316"/>
              </a:cxn>
              <a:cxn ang="0">
                <a:pos x="264" y="322"/>
              </a:cxn>
              <a:cxn ang="0">
                <a:pos x="288" y="325"/>
              </a:cxn>
            </a:cxnLst>
            <a:rect l="0" t="0" r="r" b="b"/>
            <a:pathLst>
              <a:path w="327" h="325">
                <a:moveTo>
                  <a:pt x="288" y="325"/>
                </a:moveTo>
                <a:lnTo>
                  <a:pt x="290" y="306"/>
                </a:lnTo>
                <a:lnTo>
                  <a:pt x="300" y="292"/>
                </a:lnTo>
                <a:lnTo>
                  <a:pt x="309" y="290"/>
                </a:lnTo>
                <a:lnTo>
                  <a:pt x="319" y="286"/>
                </a:lnTo>
                <a:lnTo>
                  <a:pt x="327" y="282"/>
                </a:lnTo>
                <a:lnTo>
                  <a:pt x="327" y="274"/>
                </a:lnTo>
                <a:lnTo>
                  <a:pt x="319" y="272"/>
                </a:lnTo>
                <a:lnTo>
                  <a:pt x="319" y="262"/>
                </a:lnTo>
                <a:lnTo>
                  <a:pt x="313" y="255"/>
                </a:lnTo>
                <a:lnTo>
                  <a:pt x="307" y="253"/>
                </a:lnTo>
                <a:lnTo>
                  <a:pt x="300" y="241"/>
                </a:lnTo>
                <a:lnTo>
                  <a:pt x="298" y="235"/>
                </a:lnTo>
                <a:lnTo>
                  <a:pt x="300" y="231"/>
                </a:lnTo>
                <a:lnTo>
                  <a:pt x="292" y="213"/>
                </a:lnTo>
                <a:lnTo>
                  <a:pt x="309" y="193"/>
                </a:lnTo>
                <a:lnTo>
                  <a:pt x="309" y="188"/>
                </a:lnTo>
                <a:lnTo>
                  <a:pt x="307" y="184"/>
                </a:lnTo>
                <a:lnTo>
                  <a:pt x="292" y="180"/>
                </a:lnTo>
                <a:lnTo>
                  <a:pt x="290" y="178"/>
                </a:lnTo>
                <a:lnTo>
                  <a:pt x="290" y="168"/>
                </a:lnTo>
                <a:lnTo>
                  <a:pt x="288" y="158"/>
                </a:lnTo>
                <a:lnTo>
                  <a:pt x="280" y="150"/>
                </a:lnTo>
                <a:lnTo>
                  <a:pt x="280" y="144"/>
                </a:lnTo>
                <a:lnTo>
                  <a:pt x="284" y="138"/>
                </a:lnTo>
                <a:lnTo>
                  <a:pt x="280" y="136"/>
                </a:lnTo>
                <a:lnTo>
                  <a:pt x="280" y="130"/>
                </a:lnTo>
                <a:lnTo>
                  <a:pt x="280" y="119"/>
                </a:lnTo>
                <a:lnTo>
                  <a:pt x="284" y="111"/>
                </a:lnTo>
                <a:lnTo>
                  <a:pt x="288" y="109"/>
                </a:lnTo>
                <a:lnTo>
                  <a:pt x="294" y="109"/>
                </a:lnTo>
                <a:lnTo>
                  <a:pt x="298" y="101"/>
                </a:lnTo>
                <a:lnTo>
                  <a:pt x="300" y="95"/>
                </a:lnTo>
                <a:lnTo>
                  <a:pt x="301" y="87"/>
                </a:lnTo>
                <a:lnTo>
                  <a:pt x="301" y="79"/>
                </a:lnTo>
                <a:lnTo>
                  <a:pt x="301" y="71"/>
                </a:lnTo>
                <a:lnTo>
                  <a:pt x="292" y="69"/>
                </a:lnTo>
                <a:lnTo>
                  <a:pt x="288" y="61"/>
                </a:lnTo>
                <a:lnTo>
                  <a:pt x="284" y="57"/>
                </a:lnTo>
                <a:lnTo>
                  <a:pt x="280" y="56"/>
                </a:lnTo>
                <a:lnTo>
                  <a:pt x="270" y="48"/>
                </a:lnTo>
                <a:lnTo>
                  <a:pt x="260" y="42"/>
                </a:lnTo>
                <a:lnTo>
                  <a:pt x="246" y="38"/>
                </a:lnTo>
                <a:lnTo>
                  <a:pt x="242" y="36"/>
                </a:lnTo>
                <a:lnTo>
                  <a:pt x="233" y="36"/>
                </a:lnTo>
                <a:lnTo>
                  <a:pt x="213" y="30"/>
                </a:lnTo>
                <a:lnTo>
                  <a:pt x="205" y="32"/>
                </a:lnTo>
                <a:lnTo>
                  <a:pt x="197" y="36"/>
                </a:lnTo>
                <a:lnTo>
                  <a:pt x="187" y="36"/>
                </a:lnTo>
                <a:lnTo>
                  <a:pt x="181" y="38"/>
                </a:lnTo>
                <a:lnTo>
                  <a:pt x="179" y="42"/>
                </a:lnTo>
                <a:lnTo>
                  <a:pt x="179" y="46"/>
                </a:lnTo>
                <a:lnTo>
                  <a:pt x="175" y="52"/>
                </a:lnTo>
                <a:lnTo>
                  <a:pt x="164" y="52"/>
                </a:lnTo>
                <a:lnTo>
                  <a:pt x="164" y="65"/>
                </a:lnTo>
                <a:lnTo>
                  <a:pt x="162" y="67"/>
                </a:lnTo>
                <a:lnTo>
                  <a:pt x="158" y="67"/>
                </a:lnTo>
                <a:lnTo>
                  <a:pt x="154" y="65"/>
                </a:lnTo>
                <a:lnTo>
                  <a:pt x="158" y="65"/>
                </a:lnTo>
                <a:lnTo>
                  <a:pt x="154" y="61"/>
                </a:lnTo>
                <a:lnTo>
                  <a:pt x="150" y="61"/>
                </a:lnTo>
                <a:lnTo>
                  <a:pt x="140" y="67"/>
                </a:lnTo>
                <a:lnTo>
                  <a:pt x="132" y="71"/>
                </a:lnTo>
                <a:lnTo>
                  <a:pt x="120" y="67"/>
                </a:lnTo>
                <a:lnTo>
                  <a:pt x="106" y="59"/>
                </a:lnTo>
                <a:lnTo>
                  <a:pt x="103" y="52"/>
                </a:lnTo>
                <a:lnTo>
                  <a:pt x="97" y="52"/>
                </a:lnTo>
                <a:lnTo>
                  <a:pt x="97" y="50"/>
                </a:lnTo>
                <a:lnTo>
                  <a:pt x="93" y="52"/>
                </a:lnTo>
                <a:lnTo>
                  <a:pt x="89" y="52"/>
                </a:lnTo>
                <a:lnTo>
                  <a:pt x="87" y="56"/>
                </a:lnTo>
                <a:lnTo>
                  <a:pt x="85" y="50"/>
                </a:lnTo>
                <a:lnTo>
                  <a:pt x="83" y="48"/>
                </a:lnTo>
                <a:lnTo>
                  <a:pt x="79" y="38"/>
                </a:lnTo>
                <a:lnTo>
                  <a:pt x="77" y="26"/>
                </a:lnTo>
                <a:lnTo>
                  <a:pt x="73" y="20"/>
                </a:lnTo>
                <a:lnTo>
                  <a:pt x="69" y="18"/>
                </a:lnTo>
                <a:lnTo>
                  <a:pt x="67" y="16"/>
                </a:lnTo>
                <a:lnTo>
                  <a:pt x="67" y="12"/>
                </a:lnTo>
                <a:lnTo>
                  <a:pt x="67" y="10"/>
                </a:lnTo>
                <a:lnTo>
                  <a:pt x="69" y="8"/>
                </a:lnTo>
                <a:lnTo>
                  <a:pt x="69" y="6"/>
                </a:lnTo>
                <a:lnTo>
                  <a:pt x="65" y="0"/>
                </a:lnTo>
                <a:lnTo>
                  <a:pt x="63" y="2"/>
                </a:lnTo>
                <a:lnTo>
                  <a:pt x="59" y="2"/>
                </a:lnTo>
                <a:lnTo>
                  <a:pt x="55" y="8"/>
                </a:lnTo>
                <a:lnTo>
                  <a:pt x="53" y="12"/>
                </a:lnTo>
                <a:lnTo>
                  <a:pt x="47" y="16"/>
                </a:lnTo>
                <a:lnTo>
                  <a:pt x="41" y="18"/>
                </a:lnTo>
                <a:lnTo>
                  <a:pt x="36" y="20"/>
                </a:lnTo>
                <a:lnTo>
                  <a:pt x="32" y="18"/>
                </a:lnTo>
                <a:lnTo>
                  <a:pt x="30" y="16"/>
                </a:lnTo>
                <a:lnTo>
                  <a:pt x="28" y="12"/>
                </a:lnTo>
                <a:lnTo>
                  <a:pt x="22" y="8"/>
                </a:lnTo>
                <a:lnTo>
                  <a:pt x="20" y="6"/>
                </a:lnTo>
                <a:lnTo>
                  <a:pt x="20" y="2"/>
                </a:lnTo>
                <a:lnTo>
                  <a:pt x="18" y="2"/>
                </a:lnTo>
                <a:lnTo>
                  <a:pt x="14" y="8"/>
                </a:lnTo>
                <a:lnTo>
                  <a:pt x="10" y="6"/>
                </a:lnTo>
                <a:lnTo>
                  <a:pt x="8" y="6"/>
                </a:lnTo>
                <a:lnTo>
                  <a:pt x="4" y="10"/>
                </a:lnTo>
                <a:lnTo>
                  <a:pt x="2" y="12"/>
                </a:lnTo>
                <a:lnTo>
                  <a:pt x="4" y="18"/>
                </a:lnTo>
                <a:lnTo>
                  <a:pt x="4" y="20"/>
                </a:lnTo>
                <a:lnTo>
                  <a:pt x="4" y="22"/>
                </a:lnTo>
                <a:lnTo>
                  <a:pt x="4" y="28"/>
                </a:lnTo>
                <a:lnTo>
                  <a:pt x="2" y="30"/>
                </a:lnTo>
                <a:lnTo>
                  <a:pt x="0" y="32"/>
                </a:lnTo>
                <a:lnTo>
                  <a:pt x="2" y="38"/>
                </a:lnTo>
                <a:lnTo>
                  <a:pt x="8" y="42"/>
                </a:lnTo>
                <a:lnTo>
                  <a:pt x="8" y="48"/>
                </a:lnTo>
                <a:lnTo>
                  <a:pt x="10" y="52"/>
                </a:lnTo>
                <a:lnTo>
                  <a:pt x="10" y="57"/>
                </a:lnTo>
                <a:lnTo>
                  <a:pt x="10" y="59"/>
                </a:lnTo>
                <a:lnTo>
                  <a:pt x="12" y="67"/>
                </a:lnTo>
                <a:lnTo>
                  <a:pt x="12" y="69"/>
                </a:lnTo>
                <a:lnTo>
                  <a:pt x="12" y="71"/>
                </a:lnTo>
                <a:lnTo>
                  <a:pt x="10" y="75"/>
                </a:lnTo>
                <a:lnTo>
                  <a:pt x="12" y="75"/>
                </a:lnTo>
                <a:lnTo>
                  <a:pt x="14" y="75"/>
                </a:lnTo>
                <a:lnTo>
                  <a:pt x="14" y="77"/>
                </a:lnTo>
                <a:lnTo>
                  <a:pt x="12" y="79"/>
                </a:lnTo>
                <a:lnTo>
                  <a:pt x="14" y="79"/>
                </a:lnTo>
                <a:lnTo>
                  <a:pt x="14" y="81"/>
                </a:lnTo>
                <a:lnTo>
                  <a:pt x="18" y="85"/>
                </a:lnTo>
                <a:lnTo>
                  <a:pt x="18" y="87"/>
                </a:lnTo>
                <a:lnTo>
                  <a:pt x="22" y="87"/>
                </a:lnTo>
                <a:lnTo>
                  <a:pt x="22" y="89"/>
                </a:lnTo>
                <a:lnTo>
                  <a:pt x="26" y="89"/>
                </a:lnTo>
                <a:lnTo>
                  <a:pt x="28" y="89"/>
                </a:lnTo>
                <a:lnTo>
                  <a:pt x="32" y="91"/>
                </a:lnTo>
                <a:lnTo>
                  <a:pt x="38" y="91"/>
                </a:lnTo>
                <a:lnTo>
                  <a:pt x="39" y="91"/>
                </a:lnTo>
                <a:lnTo>
                  <a:pt x="41" y="91"/>
                </a:lnTo>
                <a:lnTo>
                  <a:pt x="41" y="95"/>
                </a:lnTo>
                <a:lnTo>
                  <a:pt x="39" y="97"/>
                </a:lnTo>
                <a:lnTo>
                  <a:pt x="38" y="97"/>
                </a:lnTo>
                <a:lnTo>
                  <a:pt x="36" y="97"/>
                </a:lnTo>
                <a:lnTo>
                  <a:pt x="32" y="97"/>
                </a:lnTo>
                <a:lnTo>
                  <a:pt x="32" y="99"/>
                </a:lnTo>
                <a:lnTo>
                  <a:pt x="36" y="105"/>
                </a:lnTo>
                <a:lnTo>
                  <a:pt x="36" y="109"/>
                </a:lnTo>
                <a:lnTo>
                  <a:pt x="32" y="109"/>
                </a:lnTo>
                <a:lnTo>
                  <a:pt x="30" y="109"/>
                </a:lnTo>
                <a:lnTo>
                  <a:pt x="28" y="109"/>
                </a:lnTo>
                <a:lnTo>
                  <a:pt x="28" y="111"/>
                </a:lnTo>
                <a:lnTo>
                  <a:pt x="30" y="115"/>
                </a:lnTo>
                <a:lnTo>
                  <a:pt x="28" y="117"/>
                </a:lnTo>
                <a:lnTo>
                  <a:pt x="26" y="119"/>
                </a:lnTo>
                <a:lnTo>
                  <a:pt x="28" y="124"/>
                </a:lnTo>
                <a:lnTo>
                  <a:pt x="30" y="126"/>
                </a:lnTo>
                <a:lnTo>
                  <a:pt x="32" y="130"/>
                </a:lnTo>
                <a:lnTo>
                  <a:pt x="36" y="134"/>
                </a:lnTo>
                <a:lnTo>
                  <a:pt x="36" y="138"/>
                </a:lnTo>
                <a:lnTo>
                  <a:pt x="39" y="140"/>
                </a:lnTo>
                <a:lnTo>
                  <a:pt x="47" y="146"/>
                </a:lnTo>
                <a:lnTo>
                  <a:pt x="53" y="154"/>
                </a:lnTo>
                <a:lnTo>
                  <a:pt x="53" y="156"/>
                </a:lnTo>
                <a:lnTo>
                  <a:pt x="49" y="158"/>
                </a:lnTo>
                <a:lnTo>
                  <a:pt x="53" y="158"/>
                </a:lnTo>
                <a:lnTo>
                  <a:pt x="57" y="158"/>
                </a:lnTo>
                <a:lnTo>
                  <a:pt x="59" y="160"/>
                </a:lnTo>
                <a:lnTo>
                  <a:pt x="67" y="170"/>
                </a:lnTo>
                <a:lnTo>
                  <a:pt x="69" y="176"/>
                </a:lnTo>
                <a:lnTo>
                  <a:pt x="69" y="180"/>
                </a:lnTo>
                <a:lnTo>
                  <a:pt x="69" y="188"/>
                </a:lnTo>
                <a:lnTo>
                  <a:pt x="73" y="195"/>
                </a:lnTo>
                <a:lnTo>
                  <a:pt x="77" y="195"/>
                </a:lnTo>
                <a:lnTo>
                  <a:pt x="77" y="203"/>
                </a:lnTo>
                <a:lnTo>
                  <a:pt x="79" y="205"/>
                </a:lnTo>
                <a:lnTo>
                  <a:pt x="83" y="207"/>
                </a:lnTo>
                <a:lnTo>
                  <a:pt x="85" y="213"/>
                </a:lnTo>
                <a:lnTo>
                  <a:pt x="95" y="215"/>
                </a:lnTo>
                <a:lnTo>
                  <a:pt x="103" y="213"/>
                </a:lnTo>
                <a:lnTo>
                  <a:pt x="110" y="227"/>
                </a:lnTo>
                <a:lnTo>
                  <a:pt x="110" y="233"/>
                </a:lnTo>
                <a:lnTo>
                  <a:pt x="110" y="235"/>
                </a:lnTo>
                <a:lnTo>
                  <a:pt x="114" y="237"/>
                </a:lnTo>
                <a:lnTo>
                  <a:pt x="114" y="243"/>
                </a:lnTo>
                <a:lnTo>
                  <a:pt x="116" y="247"/>
                </a:lnTo>
                <a:lnTo>
                  <a:pt x="120" y="251"/>
                </a:lnTo>
                <a:lnTo>
                  <a:pt x="120" y="255"/>
                </a:lnTo>
                <a:lnTo>
                  <a:pt x="124" y="256"/>
                </a:lnTo>
                <a:lnTo>
                  <a:pt x="126" y="260"/>
                </a:lnTo>
                <a:lnTo>
                  <a:pt x="126" y="262"/>
                </a:lnTo>
                <a:lnTo>
                  <a:pt x="126" y="266"/>
                </a:lnTo>
                <a:lnTo>
                  <a:pt x="134" y="274"/>
                </a:lnTo>
                <a:lnTo>
                  <a:pt x="140" y="274"/>
                </a:lnTo>
                <a:lnTo>
                  <a:pt x="140" y="280"/>
                </a:lnTo>
                <a:lnTo>
                  <a:pt x="150" y="290"/>
                </a:lnTo>
                <a:lnTo>
                  <a:pt x="154" y="290"/>
                </a:lnTo>
                <a:lnTo>
                  <a:pt x="160" y="294"/>
                </a:lnTo>
                <a:lnTo>
                  <a:pt x="164" y="294"/>
                </a:lnTo>
                <a:lnTo>
                  <a:pt x="170" y="296"/>
                </a:lnTo>
                <a:lnTo>
                  <a:pt x="175" y="300"/>
                </a:lnTo>
                <a:lnTo>
                  <a:pt x="177" y="296"/>
                </a:lnTo>
                <a:lnTo>
                  <a:pt x="179" y="294"/>
                </a:lnTo>
                <a:lnTo>
                  <a:pt x="195" y="290"/>
                </a:lnTo>
                <a:lnTo>
                  <a:pt x="207" y="282"/>
                </a:lnTo>
                <a:lnTo>
                  <a:pt x="215" y="286"/>
                </a:lnTo>
                <a:lnTo>
                  <a:pt x="219" y="294"/>
                </a:lnTo>
                <a:lnTo>
                  <a:pt x="223" y="306"/>
                </a:lnTo>
                <a:lnTo>
                  <a:pt x="225" y="312"/>
                </a:lnTo>
                <a:lnTo>
                  <a:pt x="229" y="316"/>
                </a:lnTo>
                <a:lnTo>
                  <a:pt x="240" y="320"/>
                </a:lnTo>
                <a:lnTo>
                  <a:pt x="252" y="320"/>
                </a:lnTo>
                <a:lnTo>
                  <a:pt x="252" y="322"/>
                </a:lnTo>
                <a:lnTo>
                  <a:pt x="264" y="322"/>
                </a:lnTo>
                <a:lnTo>
                  <a:pt x="274" y="320"/>
                </a:lnTo>
                <a:lnTo>
                  <a:pt x="282" y="323"/>
                </a:lnTo>
                <a:lnTo>
                  <a:pt x="282" y="325"/>
                </a:lnTo>
                <a:lnTo>
                  <a:pt x="288" y="325"/>
                </a:lnTo>
                <a:lnTo>
                  <a:pt x="288" y="325"/>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157" name="Freeform 462">
            <a:extLst>
              <a:ext uri="{FF2B5EF4-FFF2-40B4-BE49-F238E27FC236}">
                <a16:creationId xmlns:a16="http://schemas.microsoft.com/office/drawing/2014/main" id="{713B81E3-96DA-FB44-93CD-18B2BCF198C7}"/>
              </a:ext>
            </a:extLst>
          </p:cNvPr>
          <p:cNvSpPr>
            <a:spLocks/>
          </p:cNvSpPr>
          <p:nvPr/>
        </p:nvSpPr>
        <p:spPr bwMode="gray">
          <a:xfrm>
            <a:off x="8928210" y="4215504"/>
            <a:ext cx="12869" cy="9219"/>
          </a:xfrm>
          <a:custGeom>
            <a:avLst/>
            <a:gdLst/>
            <a:ahLst/>
            <a:cxnLst>
              <a:cxn ang="0">
                <a:pos x="8" y="2"/>
              </a:cxn>
              <a:cxn ang="0">
                <a:pos x="8" y="2"/>
              </a:cxn>
              <a:cxn ang="0">
                <a:pos x="2" y="6"/>
              </a:cxn>
              <a:cxn ang="0">
                <a:pos x="0" y="0"/>
              </a:cxn>
              <a:cxn ang="0">
                <a:pos x="4" y="0"/>
              </a:cxn>
              <a:cxn ang="0">
                <a:pos x="8" y="0"/>
              </a:cxn>
              <a:cxn ang="0">
                <a:pos x="8" y="2"/>
              </a:cxn>
              <a:cxn ang="0">
                <a:pos x="8" y="2"/>
              </a:cxn>
            </a:cxnLst>
            <a:rect l="0" t="0" r="r" b="b"/>
            <a:pathLst>
              <a:path w="8" h="6">
                <a:moveTo>
                  <a:pt x="8" y="2"/>
                </a:moveTo>
                <a:lnTo>
                  <a:pt x="8" y="2"/>
                </a:lnTo>
                <a:lnTo>
                  <a:pt x="2" y="6"/>
                </a:lnTo>
                <a:lnTo>
                  <a:pt x="0" y="0"/>
                </a:lnTo>
                <a:lnTo>
                  <a:pt x="4" y="0"/>
                </a:lnTo>
                <a:lnTo>
                  <a:pt x="8" y="0"/>
                </a:lnTo>
                <a:lnTo>
                  <a:pt x="8" y="2"/>
                </a:lnTo>
                <a:lnTo>
                  <a:pt x="8" y="2"/>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158" name="Freeform 463">
            <a:extLst>
              <a:ext uri="{FF2B5EF4-FFF2-40B4-BE49-F238E27FC236}">
                <a16:creationId xmlns:a16="http://schemas.microsoft.com/office/drawing/2014/main" id="{62D9F4F4-CED4-9A4F-A8F1-032A4C9B10F6}"/>
              </a:ext>
            </a:extLst>
          </p:cNvPr>
          <p:cNvSpPr>
            <a:spLocks/>
          </p:cNvSpPr>
          <p:nvPr/>
        </p:nvSpPr>
        <p:spPr bwMode="gray">
          <a:xfrm>
            <a:off x="8928210" y="4215504"/>
            <a:ext cx="12869" cy="9219"/>
          </a:xfrm>
          <a:custGeom>
            <a:avLst/>
            <a:gdLst/>
            <a:ahLst/>
            <a:cxnLst>
              <a:cxn ang="0">
                <a:pos x="8" y="2"/>
              </a:cxn>
              <a:cxn ang="0">
                <a:pos x="8" y="2"/>
              </a:cxn>
              <a:cxn ang="0">
                <a:pos x="2" y="6"/>
              </a:cxn>
              <a:cxn ang="0">
                <a:pos x="0" y="0"/>
              </a:cxn>
              <a:cxn ang="0">
                <a:pos x="4" y="0"/>
              </a:cxn>
              <a:cxn ang="0">
                <a:pos x="8" y="0"/>
              </a:cxn>
              <a:cxn ang="0">
                <a:pos x="8" y="2"/>
              </a:cxn>
              <a:cxn ang="0">
                <a:pos x="8" y="2"/>
              </a:cxn>
            </a:cxnLst>
            <a:rect l="0" t="0" r="r" b="b"/>
            <a:pathLst>
              <a:path w="8" h="6">
                <a:moveTo>
                  <a:pt x="8" y="2"/>
                </a:moveTo>
                <a:lnTo>
                  <a:pt x="8" y="2"/>
                </a:lnTo>
                <a:lnTo>
                  <a:pt x="2" y="6"/>
                </a:lnTo>
                <a:lnTo>
                  <a:pt x="0" y="0"/>
                </a:lnTo>
                <a:lnTo>
                  <a:pt x="4" y="0"/>
                </a:lnTo>
                <a:lnTo>
                  <a:pt x="8" y="0"/>
                </a:lnTo>
                <a:lnTo>
                  <a:pt x="8" y="2"/>
                </a:lnTo>
                <a:lnTo>
                  <a:pt x="8" y="2"/>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159" name="Freeform 468">
            <a:extLst>
              <a:ext uri="{FF2B5EF4-FFF2-40B4-BE49-F238E27FC236}">
                <a16:creationId xmlns:a16="http://schemas.microsoft.com/office/drawing/2014/main" id="{413FE48C-14AA-484E-BA8C-048A92D3A2BB}"/>
              </a:ext>
            </a:extLst>
          </p:cNvPr>
          <p:cNvSpPr>
            <a:spLocks/>
          </p:cNvSpPr>
          <p:nvPr/>
        </p:nvSpPr>
        <p:spPr bwMode="gray">
          <a:xfrm>
            <a:off x="6935174" y="3482614"/>
            <a:ext cx="193030" cy="90651"/>
          </a:xfrm>
          <a:custGeom>
            <a:avLst/>
            <a:gdLst/>
            <a:ahLst/>
            <a:cxnLst>
              <a:cxn ang="0">
                <a:pos x="0" y="12"/>
              </a:cxn>
              <a:cxn ang="0">
                <a:pos x="10" y="18"/>
              </a:cxn>
              <a:cxn ang="0">
                <a:pos x="22" y="27"/>
              </a:cxn>
              <a:cxn ang="0">
                <a:pos x="28" y="45"/>
              </a:cxn>
              <a:cxn ang="0">
                <a:pos x="28" y="51"/>
              </a:cxn>
              <a:cxn ang="0">
                <a:pos x="30" y="55"/>
              </a:cxn>
              <a:cxn ang="0">
                <a:pos x="38" y="51"/>
              </a:cxn>
              <a:cxn ang="0">
                <a:pos x="47" y="55"/>
              </a:cxn>
              <a:cxn ang="0">
                <a:pos x="59" y="55"/>
              </a:cxn>
              <a:cxn ang="0">
                <a:pos x="63" y="57"/>
              </a:cxn>
              <a:cxn ang="0">
                <a:pos x="65" y="59"/>
              </a:cxn>
              <a:cxn ang="0">
                <a:pos x="79" y="59"/>
              </a:cxn>
              <a:cxn ang="0">
                <a:pos x="93" y="57"/>
              </a:cxn>
              <a:cxn ang="0">
                <a:pos x="97" y="49"/>
              </a:cxn>
              <a:cxn ang="0">
                <a:pos x="106" y="51"/>
              </a:cxn>
              <a:cxn ang="0">
                <a:pos x="112" y="59"/>
              </a:cxn>
              <a:cxn ang="0">
                <a:pos x="116" y="59"/>
              </a:cxn>
              <a:cxn ang="0">
                <a:pos x="114" y="51"/>
              </a:cxn>
              <a:cxn ang="0">
                <a:pos x="116" y="47"/>
              </a:cxn>
              <a:cxn ang="0">
                <a:pos x="114" y="39"/>
              </a:cxn>
              <a:cxn ang="0">
                <a:pos x="110" y="37"/>
              </a:cxn>
              <a:cxn ang="0">
                <a:pos x="105" y="35"/>
              </a:cxn>
              <a:cxn ang="0">
                <a:pos x="105" y="29"/>
              </a:cxn>
              <a:cxn ang="0">
                <a:pos x="97" y="25"/>
              </a:cxn>
              <a:cxn ang="0">
                <a:pos x="93" y="18"/>
              </a:cxn>
              <a:cxn ang="0">
                <a:pos x="83" y="18"/>
              </a:cxn>
              <a:cxn ang="0">
                <a:pos x="75" y="20"/>
              </a:cxn>
              <a:cxn ang="0">
                <a:pos x="69" y="18"/>
              </a:cxn>
              <a:cxn ang="0">
                <a:pos x="57" y="20"/>
              </a:cxn>
              <a:cxn ang="0">
                <a:pos x="49" y="10"/>
              </a:cxn>
              <a:cxn ang="0">
                <a:pos x="39" y="6"/>
              </a:cxn>
              <a:cxn ang="0">
                <a:pos x="28" y="6"/>
              </a:cxn>
              <a:cxn ang="0">
                <a:pos x="18" y="0"/>
              </a:cxn>
              <a:cxn ang="0">
                <a:pos x="10" y="0"/>
              </a:cxn>
              <a:cxn ang="0">
                <a:pos x="0" y="8"/>
              </a:cxn>
              <a:cxn ang="0">
                <a:pos x="0" y="12"/>
              </a:cxn>
            </a:cxnLst>
            <a:rect l="0" t="0" r="r" b="b"/>
            <a:pathLst>
              <a:path w="120" h="59">
                <a:moveTo>
                  <a:pt x="0" y="12"/>
                </a:moveTo>
                <a:lnTo>
                  <a:pt x="0" y="12"/>
                </a:lnTo>
                <a:lnTo>
                  <a:pt x="4" y="18"/>
                </a:lnTo>
                <a:lnTo>
                  <a:pt x="10" y="18"/>
                </a:lnTo>
                <a:lnTo>
                  <a:pt x="14" y="21"/>
                </a:lnTo>
                <a:lnTo>
                  <a:pt x="22" y="27"/>
                </a:lnTo>
                <a:lnTo>
                  <a:pt x="28" y="37"/>
                </a:lnTo>
                <a:lnTo>
                  <a:pt x="28" y="45"/>
                </a:lnTo>
                <a:lnTo>
                  <a:pt x="28" y="49"/>
                </a:lnTo>
                <a:lnTo>
                  <a:pt x="28" y="51"/>
                </a:lnTo>
                <a:lnTo>
                  <a:pt x="30" y="51"/>
                </a:lnTo>
                <a:lnTo>
                  <a:pt x="30" y="55"/>
                </a:lnTo>
                <a:lnTo>
                  <a:pt x="32" y="51"/>
                </a:lnTo>
                <a:lnTo>
                  <a:pt x="38" y="51"/>
                </a:lnTo>
                <a:lnTo>
                  <a:pt x="41" y="51"/>
                </a:lnTo>
                <a:lnTo>
                  <a:pt x="47" y="55"/>
                </a:lnTo>
                <a:lnTo>
                  <a:pt x="49" y="57"/>
                </a:lnTo>
                <a:lnTo>
                  <a:pt x="59" y="55"/>
                </a:lnTo>
                <a:lnTo>
                  <a:pt x="63" y="55"/>
                </a:lnTo>
                <a:lnTo>
                  <a:pt x="63" y="57"/>
                </a:lnTo>
                <a:lnTo>
                  <a:pt x="63" y="59"/>
                </a:lnTo>
                <a:lnTo>
                  <a:pt x="65" y="59"/>
                </a:lnTo>
                <a:lnTo>
                  <a:pt x="67" y="59"/>
                </a:lnTo>
                <a:lnTo>
                  <a:pt x="79" y="59"/>
                </a:lnTo>
                <a:lnTo>
                  <a:pt x="89" y="59"/>
                </a:lnTo>
                <a:lnTo>
                  <a:pt x="93" y="57"/>
                </a:lnTo>
                <a:lnTo>
                  <a:pt x="95" y="51"/>
                </a:lnTo>
                <a:lnTo>
                  <a:pt x="97" y="49"/>
                </a:lnTo>
                <a:lnTo>
                  <a:pt x="103" y="49"/>
                </a:lnTo>
                <a:lnTo>
                  <a:pt x="106" y="51"/>
                </a:lnTo>
                <a:lnTo>
                  <a:pt x="110" y="55"/>
                </a:lnTo>
                <a:lnTo>
                  <a:pt x="112" y="59"/>
                </a:lnTo>
                <a:lnTo>
                  <a:pt x="114" y="59"/>
                </a:lnTo>
                <a:lnTo>
                  <a:pt x="116" y="59"/>
                </a:lnTo>
                <a:lnTo>
                  <a:pt x="120" y="55"/>
                </a:lnTo>
                <a:lnTo>
                  <a:pt x="114" y="51"/>
                </a:lnTo>
                <a:lnTo>
                  <a:pt x="114" y="49"/>
                </a:lnTo>
                <a:lnTo>
                  <a:pt x="116" y="47"/>
                </a:lnTo>
                <a:lnTo>
                  <a:pt x="120" y="45"/>
                </a:lnTo>
                <a:lnTo>
                  <a:pt x="114" y="39"/>
                </a:lnTo>
                <a:lnTo>
                  <a:pt x="112" y="37"/>
                </a:lnTo>
                <a:lnTo>
                  <a:pt x="110" y="37"/>
                </a:lnTo>
                <a:lnTo>
                  <a:pt x="105" y="37"/>
                </a:lnTo>
                <a:lnTo>
                  <a:pt x="105" y="35"/>
                </a:lnTo>
                <a:lnTo>
                  <a:pt x="105" y="31"/>
                </a:lnTo>
                <a:lnTo>
                  <a:pt x="105" y="29"/>
                </a:lnTo>
                <a:lnTo>
                  <a:pt x="101" y="27"/>
                </a:lnTo>
                <a:lnTo>
                  <a:pt x="97" y="25"/>
                </a:lnTo>
                <a:lnTo>
                  <a:pt x="95" y="21"/>
                </a:lnTo>
                <a:lnTo>
                  <a:pt x="93" y="18"/>
                </a:lnTo>
                <a:lnTo>
                  <a:pt x="87" y="16"/>
                </a:lnTo>
                <a:lnTo>
                  <a:pt x="83" y="18"/>
                </a:lnTo>
                <a:lnTo>
                  <a:pt x="77" y="20"/>
                </a:lnTo>
                <a:lnTo>
                  <a:pt x="75" y="20"/>
                </a:lnTo>
                <a:lnTo>
                  <a:pt x="73" y="18"/>
                </a:lnTo>
                <a:lnTo>
                  <a:pt x="69" y="18"/>
                </a:lnTo>
                <a:lnTo>
                  <a:pt x="63" y="20"/>
                </a:lnTo>
                <a:lnTo>
                  <a:pt x="57" y="20"/>
                </a:lnTo>
                <a:lnTo>
                  <a:pt x="55" y="18"/>
                </a:lnTo>
                <a:lnTo>
                  <a:pt x="49" y="10"/>
                </a:lnTo>
                <a:lnTo>
                  <a:pt x="45" y="8"/>
                </a:lnTo>
                <a:lnTo>
                  <a:pt x="39" y="6"/>
                </a:lnTo>
                <a:lnTo>
                  <a:pt x="36" y="6"/>
                </a:lnTo>
                <a:lnTo>
                  <a:pt x="28" y="6"/>
                </a:lnTo>
                <a:lnTo>
                  <a:pt x="20" y="6"/>
                </a:lnTo>
                <a:lnTo>
                  <a:pt x="18" y="0"/>
                </a:lnTo>
                <a:lnTo>
                  <a:pt x="14" y="0"/>
                </a:lnTo>
                <a:lnTo>
                  <a:pt x="10" y="0"/>
                </a:lnTo>
                <a:lnTo>
                  <a:pt x="4" y="2"/>
                </a:lnTo>
                <a:lnTo>
                  <a:pt x="0" y="8"/>
                </a:lnTo>
                <a:lnTo>
                  <a:pt x="0" y="12"/>
                </a:lnTo>
                <a:lnTo>
                  <a:pt x="0" y="12"/>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160" name="Freeform 469">
            <a:extLst>
              <a:ext uri="{FF2B5EF4-FFF2-40B4-BE49-F238E27FC236}">
                <a16:creationId xmlns:a16="http://schemas.microsoft.com/office/drawing/2014/main" id="{DC7D700F-AB83-5F47-8919-165AB3544CCE}"/>
              </a:ext>
            </a:extLst>
          </p:cNvPr>
          <p:cNvSpPr>
            <a:spLocks/>
          </p:cNvSpPr>
          <p:nvPr/>
        </p:nvSpPr>
        <p:spPr bwMode="gray">
          <a:xfrm>
            <a:off x="6935174" y="3482614"/>
            <a:ext cx="193030" cy="90651"/>
          </a:xfrm>
          <a:custGeom>
            <a:avLst/>
            <a:gdLst/>
            <a:ahLst/>
            <a:cxnLst>
              <a:cxn ang="0">
                <a:pos x="0" y="12"/>
              </a:cxn>
              <a:cxn ang="0">
                <a:pos x="10" y="18"/>
              </a:cxn>
              <a:cxn ang="0">
                <a:pos x="22" y="27"/>
              </a:cxn>
              <a:cxn ang="0">
                <a:pos x="28" y="45"/>
              </a:cxn>
              <a:cxn ang="0">
                <a:pos x="28" y="51"/>
              </a:cxn>
              <a:cxn ang="0">
                <a:pos x="30" y="55"/>
              </a:cxn>
              <a:cxn ang="0">
                <a:pos x="38" y="51"/>
              </a:cxn>
              <a:cxn ang="0">
                <a:pos x="47" y="55"/>
              </a:cxn>
              <a:cxn ang="0">
                <a:pos x="59" y="55"/>
              </a:cxn>
              <a:cxn ang="0">
                <a:pos x="63" y="57"/>
              </a:cxn>
              <a:cxn ang="0">
                <a:pos x="65" y="59"/>
              </a:cxn>
              <a:cxn ang="0">
                <a:pos x="79" y="59"/>
              </a:cxn>
              <a:cxn ang="0">
                <a:pos x="93" y="57"/>
              </a:cxn>
              <a:cxn ang="0">
                <a:pos x="97" y="49"/>
              </a:cxn>
              <a:cxn ang="0">
                <a:pos x="106" y="51"/>
              </a:cxn>
              <a:cxn ang="0">
                <a:pos x="112" y="59"/>
              </a:cxn>
              <a:cxn ang="0">
                <a:pos x="116" y="59"/>
              </a:cxn>
              <a:cxn ang="0">
                <a:pos x="114" y="51"/>
              </a:cxn>
              <a:cxn ang="0">
                <a:pos x="116" y="47"/>
              </a:cxn>
              <a:cxn ang="0">
                <a:pos x="114" y="39"/>
              </a:cxn>
              <a:cxn ang="0">
                <a:pos x="110" y="37"/>
              </a:cxn>
              <a:cxn ang="0">
                <a:pos x="105" y="35"/>
              </a:cxn>
              <a:cxn ang="0">
                <a:pos x="105" y="29"/>
              </a:cxn>
              <a:cxn ang="0">
                <a:pos x="97" y="25"/>
              </a:cxn>
              <a:cxn ang="0">
                <a:pos x="93" y="18"/>
              </a:cxn>
              <a:cxn ang="0">
                <a:pos x="83" y="18"/>
              </a:cxn>
              <a:cxn ang="0">
                <a:pos x="75" y="20"/>
              </a:cxn>
              <a:cxn ang="0">
                <a:pos x="69" y="18"/>
              </a:cxn>
              <a:cxn ang="0">
                <a:pos x="57" y="20"/>
              </a:cxn>
              <a:cxn ang="0">
                <a:pos x="49" y="10"/>
              </a:cxn>
              <a:cxn ang="0">
                <a:pos x="39" y="6"/>
              </a:cxn>
              <a:cxn ang="0">
                <a:pos x="28" y="6"/>
              </a:cxn>
              <a:cxn ang="0">
                <a:pos x="18" y="0"/>
              </a:cxn>
              <a:cxn ang="0">
                <a:pos x="10" y="0"/>
              </a:cxn>
              <a:cxn ang="0">
                <a:pos x="0" y="8"/>
              </a:cxn>
              <a:cxn ang="0">
                <a:pos x="0" y="12"/>
              </a:cxn>
            </a:cxnLst>
            <a:rect l="0" t="0" r="r" b="b"/>
            <a:pathLst>
              <a:path w="120" h="59">
                <a:moveTo>
                  <a:pt x="0" y="12"/>
                </a:moveTo>
                <a:lnTo>
                  <a:pt x="0" y="12"/>
                </a:lnTo>
                <a:lnTo>
                  <a:pt x="4" y="18"/>
                </a:lnTo>
                <a:lnTo>
                  <a:pt x="10" y="18"/>
                </a:lnTo>
                <a:lnTo>
                  <a:pt x="14" y="21"/>
                </a:lnTo>
                <a:lnTo>
                  <a:pt x="22" y="27"/>
                </a:lnTo>
                <a:lnTo>
                  <a:pt x="28" y="37"/>
                </a:lnTo>
                <a:lnTo>
                  <a:pt x="28" y="45"/>
                </a:lnTo>
                <a:lnTo>
                  <a:pt x="28" y="49"/>
                </a:lnTo>
                <a:lnTo>
                  <a:pt x="28" y="51"/>
                </a:lnTo>
                <a:lnTo>
                  <a:pt x="30" y="51"/>
                </a:lnTo>
                <a:lnTo>
                  <a:pt x="30" y="55"/>
                </a:lnTo>
                <a:lnTo>
                  <a:pt x="32" y="51"/>
                </a:lnTo>
                <a:lnTo>
                  <a:pt x="38" y="51"/>
                </a:lnTo>
                <a:lnTo>
                  <a:pt x="41" y="51"/>
                </a:lnTo>
                <a:lnTo>
                  <a:pt x="47" y="55"/>
                </a:lnTo>
                <a:lnTo>
                  <a:pt x="49" y="57"/>
                </a:lnTo>
                <a:lnTo>
                  <a:pt x="59" y="55"/>
                </a:lnTo>
                <a:lnTo>
                  <a:pt x="63" y="55"/>
                </a:lnTo>
                <a:lnTo>
                  <a:pt x="63" y="57"/>
                </a:lnTo>
                <a:lnTo>
                  <a:pt x="63" y="59"/>
                </a:lnTo>
                <a:lnTo>
                  <a:pt x="65" y="59"/>
                </a:lnTo>
                <a:lnTo>
                  <a:pt x="67" y="59"/>
                </a:lnTo>
                <a:lnTo>
                  <a:pt x="79" y="59"/>
                </a:lnTo>
                <a:lnTo>
                  <a:pt x="89" y="59"/>
                </a:lnTo>
                <a:lnTo>
                  <a:pt x="93" y="57"/>
                </a:lnTo>
                <a:lnTo>
                  <a:pt x="95" y="51"/>
                </a:lnTo>
                <a:lnTo>
                  <a:pt x="97" y="49"/>
                </a:lnTo>
                <a:lnTo>
                  <a:pt x="103" y="49"/>
                </a:lnTo>
                <a:lnTo>
                  <a:pt x="106" y="51"/>
                </a:lnTo>
                <a:lnTo>
                  <a:pt x="110" y="55"/>
                </a:lnTo>
                <a:lnTo>
                  <a:pt x="112" y="59"/>
                </a:lnTo>
                <a:lnTo>
                  <a:pt x="114" y="59"/>
                </a:lnTo>
                <a:lnTo>
                  <a:pt x="116" y="59"/>
                </a:lnTo>
                <a:lnTo>
                  <a:pt x="120" y="55"/>
                </a:lnTo>
                <a:lnTo>
                  <a:pt x="114" y="51"/>
                </a:lnTo>
                <a:lnTo>
                  <a:pt x="114" y="49"/>
                </a:lnTo>
                <a:lnTo>
                  <a:pt x="116" y="47"/>
                </a:lnTo>
                <a:lnTo>
                  <a:pt x="120" y="45"/>
                </a:lnTo>
                <a:lnTo>
                  <a:pt x="114" y="39"/>
                </a:lnTo>
                <a:lnTo>
                  <a:pt x="112" y="37"/>
                </a:lnTo>
                <a:lnTo>
                  <a:pt x="110" y="37"/>
                </a:lnTo>
                <a:lnTo>
                  <a:pt x="105" y="37"/>
                </a:lnTo>
                <a:lnTo>
                  <a:pt x="105" y="35"/>
                </a:lnTo>
                <a:lnTo>
                  <a:pt x="105" y="31"/>
                </a:lnTo>
                <a:lnTo>
                  <a:pt x="105" y="29"/>
                </a:lnTo>
                <a:lnTo>
                  <a:pt x="101" y="27"/>
                </a:lnTo>
                <a:lnTo>
                  <a:pt x="97" y="25"/>
                </a:lnTo>
                <a:lnTo>
                  <a:pt x="95" y="21"/>
                </a:lnTo>
                <a:lnTo>
                  <a:pt x="93" y="18"/>
                </a:lnTo>
                <a:lnTo>
                  <a:pt x="87" y="16"/>
                </a:lnTo>
                <a:lnTo>
                  <a:pt x="83" y="18"/>
                </a:lnTo>
                <a:lnTo>
                  <a:pt x="77" y="20"/>
                </a:lnTo>
                <a:lnTo>
                  <a:pt x="75" y="20"/>
                </a:lnTo>
                <a:lnTo>
                  <a:pt x="73" y="18"/>
                </a:lnTo>
                <a:lnTo>
                  <a:pt x="69" y="18"/>
                </a:lnTo>
                <a:lnTo>
                  <a:pt x="63" y="20"/>
                </a:lnTo>
                <a:lnTo>
                  <a:pt x="57" y="20"/>
                </a:lnTo>
                <a:lnTo>
                  <a:pt x="55" y="18"/>
                </a:lnTo>
                <a:lnTo>
                  <a:pt x="49" y="10"/>
                </a:lnTo>
                <a:lnTo>
                  <a:pt x="45" y="8"/>
                </a:lnTo>
                <a:lnTo>
                  <a:pt x="39" y="6"/>
                </a:lnTo>
                <a:lnTo>
                  <a:pt x="36" y="6"/>
                </a:lnTo>
                <a:lnTo>
                  <a:pt x="28" y="6"/>
                </a:lnTo>
                <a:lnTo>
                  <a:pt x="20" y="6"/>
                </a:lnTo>
                <a:lnTo>
                  <a:pt x="18" y="0"/>
                </a:lnTo>
                <a:lnTo>
                  <a:pt x="14" y="0"/>
                </a:lnTo>
                <a:lnTo>
                  <a:pt x="10" y="0"/>
                </a:lnTo>
                <a:lnTo>
                  <a:pt x="4" y="2"/>
                </a:lnTo>
                <a:lnTo>
                  <a:pt x="0" y="8"/>
                </a:lnTo>
                <a:lnTo>
                  <a:pt x="0" y="12"/>
                </a:lnTo>
                <a:lnTo>
                  <a:pt x="0" y="12"/>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161" name="Freeform 474">
            <a:extLst>
              <a:ext uri="{FF2B5EF4-FFF2-40B4-BE49-F238E27FC236}">
                <a16:creationId xmlns:a16="http://schemas.microsoft.com/office/drawing/2014/main" id="{EF9F8058-E131-8F49-8F0F-769BB844285C}"/>
              </a:ext>
            </a:extLst>
          </p:cNvPr>
          <p:cNvSpPr>
            <a:spLocks/>
          </p:cNvSpPr>
          <p:nvPr/>
        </p:nvSpPr>
        <p:spPr bwMode="gray">
          <a:xfrm>
            <a:off x="6500857" y="2861885"/>
            <a:ext cx="123861" cy="93725"/>
          </a:xfrm>
          <a:custGeom>
            <a:avLst/>
            <a:gdLst/>
            <a:ahLst/>
            <a:cxnLst>
              <a:cxn ang="0">
                <a:pos x="69" y="20"/>
              </a:cxn>
              <a:cxn ang="0">
                <a:pos x="75" y="18"/>
              </a:cxn>
              <a:cxn ang="0">
                <a:pos x="75" y="16"/>
              </a:cxn>
              <a:cxn ang="0">
                <a:pos x="77" y="12"/>
              </a:cxn>
              <a:cxn ang="0">
                <a:pos x="75" y="8"/>
              </a:cxn>
              <a:cxn ang="0">
                <a:pos x="71" y="6"/>
              </a:cxn>
              <a:cxn ang="0">
                <a:pos x="65" y="2"/>
              </a:cxn>
              <a:cxn ang="0">
                <a:pos x="59" y="0"/>
              </a:cxn>
              <a:cxn ang="0">
                <a:pos x="55" y="0"/>
              </a:cxn>
              <a:cxn ang="0">
                <a:pos x="55" y="6"/>
              </a:cxn>
              <a:cxn ang="0">
                <a:pos x="38" y="6"/>
              </a:cxn>
              <a:cxn ang="0">
                <a:pos x="38" y="2"/>
              </a:cxn>
              <a:cxn ang="0">
                <a:pos x="34" y="2"/>
              </a:cxn>
              <a:cxn ang="0">
                <a:pos x="32" y="2"/>
              </a:cxn>
              <a:cxn ang="0">
                <a:pos x="30" y="8"/>
              </a:cxn>
              <a:cxn ang="0">
                <a:pos x="22" y="8"/>
              </a:cxn>
              <a:cxn ang="0">
                <a:pos x="14" y="8"/>
              </a:cxn>
              <a:cxn ang="0">
                <a:pos x="0" y="12"/>
              </a:cxn>
              <a:cxn ang="0">
                <a:pos x="0" y="26"/>
              </a:cxn>
              <a:cxn ang="0">
                <a:pos x="0" y="35"/>
              </a:cxn>
              <a:cxn ang="0">
                <a:pos x="6" y="35"/>
              </a:cxn>
              <a:cxn ang="0">
                <a:pos x="4" y="47"/>
              </a:cxn>
              <a:cxn ang="0">
                <a:pos x="14" y="47"/>
              </a:cxn>
              <a:cxn ang="0">
                <a:pos x="20" y="47"/>
              </a:cxn>
              <a:cxn ang="0">
                <a:pos x="20" y="45"/>
              </a:cxn>
              <a:cxn ang="0">
                <a:pos x="24" y="45"/>
              </a:cxn>
              <a:cxn ang="0">
                <a:pos x="32" y="47"/>
              </a:cxn>
              <a:cxn ang="0">
                <a:pos x="38" y="49"/>
              </a:cxn>
              <a:cxn ang="0">
                <a:pos x="38" y="51"/>
              </a:cxn>
              <a:cxn ang="0">
                <a:pos x="42" y="51"/>
              </a:cxn>
              <a:cxn ang="0">
                <a:pos x="47" y="61"/>
              </a:cxn>
              <a:cxn ang="0">
                <a:pos x="55" y="59"/>
              </a:cxn>
              <a:cxn ang="0">
                <a:pos x="57" y="55"/>
              </a:cxn>
              <a:cxn ang="0">
                <a:pos x="57" y="49"/>
              </a:cxn>
              <a:cxn ang="0">
                <a:pos x="59" y="49"/>
              </a:cxn>
              <a:cxn ang="0">
                <a:pos x="65" y="45"/>
              </a:cxn>
              <a:cxn ang="0">
                <a:pos x="67" y="41"/>
              </a:cxn>
              <a:cxn ang="0">
                <a:pos x="67" y="37"/>
              </a:cxn>
              <a:cxn ang="0">
                <a:pos x="61" y="35"/>
              </a:cxn>
              <a:cxn ang="0">
                <a:pos x="61" y="28"/>
              </a:cxn>
              <a:cxn ang="0">
                <a:pos x="59" y="20"/>
              </a:cxn>
              <a:cxn ang="0">
                <a:pos x="65" y="18"/>
              </a:cxn>
              <a:cxn ang="0">
                <a:pos x="69" y="18"/>
              </a:cxn>
              <a:cxn ang="0">
                <a:pos x="69" y="20"/>
              </a:cxn>
              <a:cxn ang="0">
                <a:pos x="69" y="20"/>
              </a:cxn>
            </a:cxnLst>
            <a:rect l="0" t="0" r="r" b="b"/>
            <a:pathLst>
              <a:path w="77" h="61">
                <a:moveTo>
                  <a:pt x="69" y="20"/>
                </a:moveTo>
                <a:lnTo>
                  <a:pt x="75" y="18"/>
                </a:lnTo>
                <a:lnTo>
                  <a:pt x="75" y="16"/>
                </a:lnTo>
                <a:lnTo>
                  <a:pt x="77" y="12"/>
                </a:lnTo>
                <a:lnTo>
                  <a:pt x="75" y="8"/>
                </a:lnTo>
                <a:lnTo>
                  <a:pt x="71" y="6"/>
                </a:lnTo>
                <a:lnTo>
                  <a:pt x="65" y="2"/>
                </a:lnTo>
                <a:lnTo>
                  <a:pt x="59" y="0"/>
                </a:lnTo>
                <a:lnTo>
                  <a:pt x="55" y="0"/>
                </a:lnTo>
                <a:lnTo>
                  <a:pt x="55" y="6"/>
                </a:lnTo>
                <a:lnTo>
                  <a:pt x="38" y="6"/>
                </a:lnTo>
                <a:lnTo>
                  <a:pt x="38" y="2"/>
                </a:lnTo>
                <a:lnTo>
                  <a:pt x="34" y="2"/>
                </a:lnTo>
                <a:lnTo>
                  <a:pt x="32" y="2"/>
                </a:lnTo>
                <a:lnTo>
                  <a:pt x="30" y="8"/>
                </a:lnTo>
                <a:lnTo>
                  <a:pt x="22" y="8"/>
                </a:lnTo>
                <a:lnTo>
                  <a:pt x="14" y="8"/>
                </a:lnTo>
                <a:lnTo>
                  <a:pt x="0" y="12"/>
                </a:lnTo>
                <a:lnTo>
                  <a:pt x="0" y="26"/>
                </a:lnTo>
                <a:lnTo>
                  <a:pt x="0" y="35"/>
                </a:lnTo>
                <a:lnTo>
                  <a:pt x="6" y="35"/>
                </a:lnTo>
                <a:lnTo>
                  <a:pt x="4" y="47"/>
                </a:lnTo>
                <a:lnTo>
                  <a:pt x="14" y="47"/>
                </a:lnTo>
                <a:lnTo>
                  <a:pt x="20" y="47"/>
                </a:lnTo>
                <a:lnTo>
                  <a:pt x="20" y="45"/>
                </a:lnTo>
                <a:lnTo>
                  <a:pt x="24" y="45"/>
                </a:lnTo>
                <a:lnTo>
                  <a:pt x="32" y="47"/>
                </a:lnTo>
                <a:lnTo>
                  <a:pt x="38" y="49"/>
                </a:lnTo>
                <a:lnTo>
                  <a:pt x="38" y="51"/>
                </a:lnTo>
                <a:lnTo>
                  <a:pt x="42" y="51"/>
                </a:lnTo>
                <a:lnTo>
                  <a:pt x="47" y="61"/>
                </a:lnTo>
                <a:lnTo>
                  <a:pt x="55" y="59"/>
                </a:lnTo>
                <a:lnTo>
                  <a:pt x="57" y="55"/>
                </a:lnTo>
                <a:lnTo>
                  <a:pt x="57" y="49"/>
                </a:lnTo>
                <a:lnTo>
                  <a:pt x="59" y="49"/>
                </a:lnTo>
                <a:lnTo>
                  <a:pt x="65" y="45"/>
                </a:lnTo>
                <a:lnTo>
                  <a:pt x="67" y="41"/>
                </a:lnTo>
                <a:lnTo>
                  <a:pt x="67" y="37"/>
                </a:lnTo>
                <a:lnTo>
                  <a:pt x="61" y="35"/>
                </a:lnTo>
                <a:lnTo>
                  <a:pt x="61" y="28"/>
                </a:lnTo>
                <a:lnTo>
                  <a:pt x="59" y="20"/>
                </a:lnTo>
                <a:lnTo>
                  <a:pt x="65" y="18"/>
                </a:lnTo>
                <a:lnTo>
                  <a:pt x="69" y="18"/>
                </a:lnTo>
                <a:lnTo>
                  <a:pt x="69" y="20"/>
                </a:lnTo>
                <a:lnTo>
                  <a:pt x="69" y="20"/>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162" name="Freeform 475">
            <a:extLst>
              <a:ext uri="{FF2B5EF4-FFF2-40B4-BE49-F238E27FC236}">
                <a16:creationId xmlns:a16="http://schemas.microsoft.com/office/drawing/2014/main" id="{AE45EE72-C03F-E84E-8A66-6743530DC18C}"/>
              </a:ext>
            </a:extLst>
          </p:cNvPr>
          <p:cNvSpPr>
            <a:spLocks/>
          </p:cNvSpPr>
          <p:nvPr/>
        </p:nvSpPr>
        <p:spPr bwMode="gray">
          <a:xfrm>
            <a:off x="6500857" y="2861885"/>
            <a:ext cx="123861" cy="93725"/>
          </a:xfrm>
          <a:custGeom>
            <a:avLst/>
            <a:gdLst/>
            <a:ahLst/>
            <a:cxnLst>
              <a:cxn ang="0">
                <a:pos x="69" y="20"/>
              </a:cxn>
              <a:cxn ang="0">
                <a:pos x="75" y="18"/>
              </a:cxn>
              <a:cxn ang="0">
                <a:pos x="75" y="16"/>
              </a:cxn>
              <a:cxn ang="0">
                <a:pos x="77" y="12"/>
              </a:cxn>
              <a:cxn ang="0">
                <a:pos x="75" y="8"/>
              </a:cxn>
              <a:cxn ang="0">
                <a:pos x="71" y="6"/>
              </a:cxn>
              <a:cxn ang="0">
                <a:pos x="65" y="2"/>
              </a:cxn>
              <a:cxn ang="0">
                <a:pos x="59" y="0"/>
              </a:cxn>
              <a:cxn ang="0">
                <a:pos x="55" y="0"/>
              </a:cxn>
              <a:cxn ang="0">
                <a:pos x="55" y="6"/>
              </a:cxn>
              <a:cxn ang="0">
                <a:pos x="38" y="6"/>
              </a:cxn>
              <a:cxn ang="0">
                <a:pos x="38" y="2"/>
              </a:cxn>
              <a:cxn ang="0">
                <a:pos x="34" y="2"/>
              </a:cxn>
              <a:cxn ang="0">
                <a:pos x="32" y="2"/>
              </a:cxn>
              <a:cxn ang="0">
                <a:pos x="30" y="8"/>
              </a:cxn>
              <a:cxn ang="0">
                <a:pos x="22" y="8"/>
              </a:cxn>
              <a:cxn ang="0">
                <a:pos x="14" y="8"/>
              </a:cxn>
              <a:cxn ang="0">
                <a:pos x="0" y="12"/>
              </a:cxn>
              <a:cxn ang="0">
                <a:pos x="0" y="26"/>
              </a:cxn>
              <a:cxn ang="0">
                <a:pos x="0" y="35"/>
              </a:cxn>
              <a:cxn ang="0">
                <a:pos x="6" y="35"/>
              </a:cxn>
              <a:cxn ang="0">
                <a:pos x="4" y="47"/>
              </a:cxn>
              <a:cxn ang="0">
                <a:pos x="14" y="47"/>
              </a:cxn>
              <a:cxn ang="0">
                <a:pos x="20" y="47"/>
              </a:cxn>
              <a:cxn ang="0">
                <a:pos x="20" y="45"/>
              </a:cxn>
              <a:cxn ang="0">
                <a:pos x="24" y="45"/>
              </a:cxn>
              <a:cxn ang="0">
                <a:pos x="32" y="47"/>
              </a:cxn>
              <a:cxn ang="0">
                <a:pos x="38" y="49"/>
              </a:cxn>
              <a:cxn ang="0">
                <a:pos x="38" y="51"/>
              </a:cxn>
              <a:cxn ang="0">
                <a:pos x="42" y="51"/>
              </a:cxn>
              <a:cxn ang="0">
                <a:pos x="47" y="61"/>
              </a:cxn>
              <a:cxn ang="0">
                <a:pos x="55" y="59"/>
              </a:cxn>
              <a:cxn ang="0">
                <a:pos x="57" y="55"/>
              </a:cxn>
              <a:cxn ang="0">
                <a:pos x="57" y="49"/>
              </a:cxn>
              <a:cxn ang="0">
                <a:pos x="59" y="49"/>
              </a:cxn>
              <a:cxn ang="0">
                <a:pos x="65" y="45"/>
              </a:cxn>
              <a:cxn ang="0">
                <a:pos x="67" y="41"/>
              </a:cxn>
              <a:cxn ang="0">
                <a:pos x="67" y="37"/>
              </a:cxn>
              <a:cxn ang="0">
                <a:pos x="61" y="35"/>
              </a:cxn>
              <a:cxn ang="0">
                <a:pos x="61" y="28"/>
              </a:cxn>
              <a:cxn ang="0">
                <a:pos x="59" y="20"/>
              </a:cxn>
              <a:cxn ang="0">
                <a:pos x="65" y="18"/>
              </a:cxn>
              <a:cxn ang="0">
                <a:pos x="69" y="18"/>
              </a:cxn>
              <a:cxn ang="0">
                <a:pos x="69" y="20"/>
              </a:cxn>
              <a:cxn ang="0">
                <a:pos x="69" y="20"/>
              </a:cxn>
            </a:cxnLst>
            <a:rect l="0" t="0" r="r" b="b"/>
            <a:pathLst>
              <a:path w="77" h="61">
                <a:moveTo>
                  <a:pt x="69" y="20"/>
                </a:moveTo>
                <a:lnTo>
                  <a:pt x="75" y="18"/>
                </a:lnTo>
                <a:lnTo>
                  <a:pt x="75" y="16"/>
                </a:lnTo>
                <a:lnTo>
                  <a:pt x="77" y="12"/>
                </a:lnTo>
                <a:lnTo>
                  <a:pt x="75" y="8"/>
                </a:lnTo>
                <a:lnTo>
                  <a:pt x="71" y="6"/>
                </a:lnTo>
                <a:lnTo>
                  <a:pt x="65" y="2"/>
                </a:lnTo>
                <a:lnTo>
                  <a:pt x="59" y="0"/>
                </a:lnTo>
                <a:lnTo>
                  <a:pt x="55" y="0"/>
                </a:lnTo>
                <a:lnTo>
                  <a:pt x="55" y="6"/>
                </a:lnTo>
                <a:lnTo>
                  <a:pt x="38" y="6"/>
                </a:lnTo>
                <a:lnTo>
                  <a:pt x="38" y="2"/>
                </a:lnTo>
                <a:lnTo>
                  <a:pt x="34" y="2"/>
                </a:lnTo>
                <a:lnTo>
                  <a:pt x="32" y="2"/>
                </a:lnTo>
                <a:lnTo>
                  <a:pt x="30" y="8"/>
                </a:lnTo>
                <a:lnTo>
                  <a:pt x="22" y="8"/>
                </a:lnTo>
                <a:lnTo>
                  <a:pt x="14" y="8"/>
                </a:lnTo>
                <a:lnTo>
                  <a:pt x="0" y="12"/>
                </a:lnTo>
                <a:lnTo>
                  <a:pt x="0" y="26"/>
                </a:lnTo>
                <a:lnTo>
                  <a:pt x="0" y="35"/>
                </a:lnTo>
                <a:lnTo>
                  <a:pt x="6" y="35"/>
                </a:lnTo>
                <a:lnTo>
                  <a:pt x="4" y="47"/>
                </a:lnTo>
                <a:lnTo>
                  <a:pt x="14" y="47"/>
                </a:lnTo>
                <a:lnTo>
                  <a:pt x="20" y="47"/>
                </a:lnTo>
                <a:lnTo>
                  <a:pt x="20" y="45"/>
                </a:lnTo>
                <a:lnTo>
                  <a:pt x="24" y="45"/>
                </a:lnTo>
                <a:lnTo>
                  <a:pt x="32" y="47"/>
                </a:lnTo>
                <a:lnTo>
                  <a:pt x="38" y="49"/>
                </a:lnTo>
                <a:lnTo>
                  <a:pt x="38" y="51"/>
                </a:lnTo>
                <a:lnTo>
                  <a:pt x="42" y="51"/>
                </a:lnTo>
                <a:lnTo>
                  <a:pt x="47" y="61"/>
                </a:lnTo>
                <a:lnTo>
                  <a:pt x="55" y="59"/>
                </a:lnTo>
                <a:lnTo>
                  <a:pt x="57" y="55"/>
                </a:lnTo>
                <a:lnTo>
                  <a:pt x="57" y="49"/>
                </a:lnTo>
                <a:lnTo>
                  <a:pt x="59" y="49"/>
                </a:lnTo>
                <a:lnTo>
                  <a:pt x="65" y="45"/>
                </a:lnTo>
                <a:lnTo>
                  <a:pt x="67" y="41"/>
                </a:lnTo>
                <a:lnTo>
                  <a:pt x="67" y="37"/>
                </a:lnTo>
                <a:lnTo>
                  <a:pt x="61" y="35"/>
                </a:lnTo>
                <a:lnTo>
                  <a:pt x="61" y="28"/>
                </a:lnTo>
                <a:lnTo>
                  <a:pt x="59" y="20"/>
                </a:lnTo>
                <a:lnTo>
                  <a:pt x="65" y="18"/>
                </a:lnTo>
                <a:lnTo>
                  <a:pt x="69" y="18"/>
                </a:lnTo>
                <a:lnTo>
                  <a:pt x="69" y="20"/>
                </a:lnTo>
                <a:lnTo>
                  <a:pt x="69" y="20"/>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163" name="Freeform 476">
            <a:extLst>
              <a:ext uri="{FF2B5EF4-FFF2-40B4-BE49-F238E27FC236}">
                <a16:creationId xmlns:a16="http://schemas.microsoft.com/office/drawing/2014/main" id="{3C0F05D1-CC21-154C-B2A4-8C6296106EAB}"/>
              </a:ext>
            </a:extLst>
          </p:cNvPr>
          <p:cNvSpPr>
            <a:spLocks/>
          </p:cNvSpPr>
          <p:nvPr/>
        </p:nvSpPr>
        <p:spPr bwMode="gray">
          <a:xfrm>
            <a:off x="3426855" y="4459802"/>
            <a:ext cx="77212" cy="46094"/>
          </a:xfrm>
          <a:custGeom>
            <a:avLst/>
            <a:gdLst/>
            <a:ahLst/>
            <a:cxnLst>
              <a:cxn ang="0">
                <a:pos x="0" y="16"/>
              </a:cxn>
              <a:cxn ang="0">
                <a:pos x="0" y="16"/>
              </a:cxn>
              <a:cxn ang="0">
                <a:pos x="4" y="18"/>
              </a:cxn>
              <a:cxn ang="0">
                <a:pos x="10" y="20"/>
              </a:cxn>
              <a:cxn ang="0">
                <a:pos x="10" y="22"/>
              </a:cxn>
              <a:cxn ang="0">
                <a:pos x="10" y="26"/>
              </a:cxn>
              <a:cxn ang="0">
                <a:pos x="16" y="26"/>
              </a:cxn>
              <a:cxn ang="0">
                <a:pos x="22" y="26"/>
              </a:cxn>
              <a:cxn ang="0">
                <a:pos x="32" y="26"/>
              </a:cxn>
              <a:cxn ang="0">
                <a:pos x="42" y="30"/>
              </a:cxn>
              <a:cxn ang="0">
                <a:pos x="44" y="26"/>
              </a:cxn>
              <a:cxn ang="0">
                <a:pos x="48" y="26"/>
              </a:cxn>
              <a:cxn ang="0">
                <a:pos x="48" y="12"/>
              </a:cxn>
              <a:cxn ang="0">
                <a:pos x="40" y="10"/>
              </a:cxn>
              <a:cxn ang="0">
                <a:pos x="34" y="8"/>
              </a:cxn>
              <a:cxn ang="0">
                <a:pos x="32" y="6"/>
              </a:cxn>
              <a:cxn ang="0">
                <a:pos x="22" y="2"/>
              </a:cxn>
              <a:cxn ang="0">
                <a:pos x="14" y="0"/>
              </a:cxn>
              <a:cxn ang="0">
                <a:pos x="12" y="2"/>
              </a:cxn>
              <a:cxn ang="0">
                <a:pos x="6" y="6"/>
              </a:cxn>
              <a:cxn ang="0">
                <a:pos x="6" y="10"/>
              </a:cxn>
              <a:cxn ang="0">
                <a:pos x="6" y="12"/>
              </a:cxn>
              <a:cxn ang="0">
                <a:pos x="2" y="12"/>
              </a:cxn>
              <a:cxn ang="0">
                <a:pos x="0" y="12"/>
              </a:cxn>
              <a:cxn ang="0">
                <a:pos x="0" y="16"/>
              </a:cxn>
              <a:cxn ang="0">
                <a:pos x="0" y="16"/>
              </a:cxn>
            </a:cxnLst>
            <a:rect l="0" t="0" r="r" b="b"/>
            <a:pathLst>
              <a:path w="48" h="30">
                <a:moveTo>
                  <a:pt x="0" y="16"/>
                </a:moveTo>
                <a:lnTo>
                  <a:pt x="0" y="16"/>
                </a:lnTo>
                <a:lnTo>
                  <a:pt x="4" y="18"/>
                </a:lnTo>
                <a:lnTo>
                  <a:pt x="10" y="20"/>
                </a:lnTo>
                <a:lnTo>
                  <a:pt x="10" y="22"/>
                </a:lnTo>
                <a:lnTo>
                  <a:pt x="10" y="26"/>
                </a:lnTo>
                <a:lnTo>
                  <a:pt x="16" y="26"/>
                </a:lnTo>
                <a:lnTo>
                  <a:pt x="22" y="26"/>
                </a:lnTo>
                <a:lnTo>
                  <a:pt x="32" y="26"/>
                </a:lnTo>
                <a:lnTo>
                  <a:pt x="42" y="30"/>
                </a:lnTo>
                <a:lnTo>
                  <a:pt x="44" y="26"/>
                </a:lnTo>
                <a:lnTo>
                  <a:pt x="48" y="26"/>
                </a:lnTo>
                <a:lnTo>
                  <a:pt x="48" y="12"/>
                </a:lnTo>
                <a:lnTo>
                  <a:pt x="40" y="10"/>
                </a:lnTo>
                <a:lnTo>
                  <a:pt x="34" y="8"/>
                </a:lnTo>
                <a:lnTo>
                  <a:pt x="32" y="6"/>
                </a:lnTo>
                <a:lnTo>
                  <a:pt x="22" y="2"/>
                </a:lnTo>
                <a:lnTo>
                  <a:pt x="14" y="0"/>
                </a:lnTo>
                <a:lnTo>
                  <a:pt x="12" y="2"/>
                </a:lnTo>
                <a:lnTo>
                  <a:pt x="6" y="6"/>
                </a:lnTo>
                <a:lnTo>
                  <a:pt x="6" y="10"/>
                </a:lnTo>
                <a:lnTo>
                  <a:pt x="6" y="12"/>
                </a:lnTo>
                <a:lnTo>
                  <a:pt x="2" y="12"/>
                </a:lnTo>
                <a:lnTo>
                  <a:pt x="0" y="12"/>
                </a:lnTo>
                <a:lnTo>
                  <a:pt x="0" y="16"/>
                </a:lnTo>
                <a:lnTo>
                  <a:pt x="0" y="16"/>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164" name="Freeform 477">
            <a:extLst>
              <a:ext uri="{FF2B5EF4-FFF2-40B4-BE49-F238E27FC236}">
                <a16:creationId xmlns:a16="http://schemas.microsoft.com/office/drawing/2014/main" id="{1B7C364C-2211-9049-8B87-1BA58FB30D6B}"/>
              </a:ext>
            </a:extLst>
          </p:cNvPr>
          <p:cNvSpPr>
            <a:spLocks/>
          </p:cNvSpPr>
          <p:nvPr/>
        </p:nvSpPr>
        <p:spPr bwMode="gray">
          <a:xfrm>
            <a:off x="3426855" y="4459802"/>
            <a:ext cx="77212" cy="46094"/>
          </a:xfrm>
          <a:custGeom>
            <a:avLst/>
            <a:gdLst/>
            <a:ahLst/>
            <a:cxnLst>
              <a:cxn ang="0">
                <a:pos x="0" y="16"/>
              </a:cxn>
              <a:cxn ang="0">
                <a:pos x="0" y="16"/>
              </a:cxn>
              <a:cxn ang="0">
                <a:pos x="4" y="18"/>
              </a:cxn>
              <a:cxn ang="0">
                <a:pos x="10" y="20"/>
              </a:cxn>
              <a:cxn ang="0">
                <a:pos x="10" y="22"/>
              </a:cxn>
              <a:cxn ang="0">
                <a:pos x="10" y="26"/>
              </a:cxn>
              <a:cxn ang="0">
                <a:pos x="16" y="26"/>
              </a:cxn>
              <a:cxn ang="0">
                <a:pos x="22" y="26"/>
              </a:cxn>
              <a:cxn ang="0">
                <a:pos x="32" y="26"/>
              </a:cxn>
              <a:cxn ang="0">
                <a:pos x="42" y="30"/>
              </a:cxn>
              <a:cxn ang="0">
                <a:pos x="44" y="26"/>
              </a:cxn>
              <a:cxn ang="0">
                <a:pos x="48" y="26"/>
              </a:cxn>
              <a:cxn ang="0">
                <a:pos x="48" y="12"/>
              </a:cxn>
              <a:cxn ang="0">
                <a:pos x="40" y="10"/>
              </a:cxn>
              <a:cxn ang="0">
                <a:pos x="34" y="8"/>
              </a:cxn>
              <a:cxn ang="0">
                <a:pos x="32" y="6"/>
              </a:cxn>
              <a:cxn ang="0">
                <a:pos x="22" y="2"/>
              </a:cxn>
              <a:cxn ang="0">
                <a:pos x="14" y="0"/>
              </a:cxn>
              <a:cxn ang="0">
                <a:pos x="12" y="2"/>
              </a:cxn>
              <a:cxn ang="0">
                <a:pos x="6" y="6"/>
              </a:cxn>
              <a:cxn ang="0">
                <a:pos x="6" y="10"/>
              </a:cxn>
              <a:cxn ang="0">
                <a:pos x="6" y="12"/>
              </a:cxn>
              <a:cxn ang="0">
                <a:pos x="2" y="12"/>
              </a:cxn>
              <a:cxn ang="0">
                <a:pos x="0" y="12"/>
              </a:cxn>
              <a:cxn ang="0">
                <a:pos x="0" y="16"/>
              </a:cxn>
              <a:cxn ang="0">
                <a:pos x="0" y="16"/>
              </a:cxn>
            </a:cxnLst>
            <a:rect l="0" t="0" r="r" b="b"/>
            <a:pathLst>
              <a:path w="48" h="30">
                <a:moveTo>
                  <a:pt x="0" y="16"/>
                </a:moveTo>
                <a:lnTo>
                  <a:pt x="0" y="16"/>
                </a:lnTo>
                <a:lnTo>
                  <a:pt x="4" y="18"/>
                </a:lnTo>
                <a:lnTo>
                  <a:pt x="10" y="20"/>
                </a:lnTo>
                <a:lnTo>
                  <a:pt x="10" y="22"/>
                </a:lnTo>
                <a:lnTo>
                  <a:pt x="10" y="26"/>
                </a:lnTo>
                <a:lnTo>
                  <a:pt x="16" y="26"/>
                </a:lnTo>
                <a:lnTo>
                  <a:pt x="22" y="26"/>
                </a:lnTo>
                <a:lnTo>
                  <a:pt x="32" y="26"/>
                </a:lnTo>
                <a:lnTo>
                  <a:pt x="42" y="30"/>
                </a:lnTo>
                <a:lnTo>
                  <a:pt x="44" y="26"/>
                </a:lnTo>
                <a:lnTo>
                  <a:pt x="48" y="26"/>
                </a:lnTo>
                <a:lnTo>
                  <a:pt x="48" y="12"/>
                </a:lnTo>
                <a:lnTo>
                  <a:pt x="40" y="10"/>
                </a:lnTo>
                <a:lnTo>
                  <a:pt x="34" y="8"/>
                </a:lnTo>
                <a:lnTo>
                  <a:pt x="32" y="6"/>
                </a:lnTo>
                <a:lnTo>
                  <a:pt x="22" y="2"/>
                </a:lnTo>
                <a:lnTo>
                  <a:pt x="14" y="0"/>
                </a:lnTo>
                <a:lnTo>
                  <a:pt x="12" y="2"/>
                </a:lnTo>
                <a:lnTo>
                  <a:pt x="6" y="6"/>
                </a:lnTo>
                <a:lnTo>
                  <a:pt x="6" y="10"/>
                </a:lnTo>
                <a:lnTo>
                  <a:pt x="6" y="12"/>
                </a:lnTo>
                <a:lnTo>
                  <a:pt x="2" y="12"/>
                </a:lnTo>
                <a:lnTo>
                  <a:pt x="0" y="12"/>
                </a:lnTo>
                <a:lnTo>
                  <a:pt x="0" y="16"/>
                </a:lnTo>
                <a:lnTo>
                  <a:pt x="0" y="16"/>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165" name="Freeform 478">
            <a:extLst>
              <a:ext uri="{FF2B5EF4-FFF2-40B4-BE49-F238E27FC236}">
                <a16:creationId xmlns:a16="http://schemas.microsoft.com/office/drawing/2014/main" id="{21462608-3DB4-5F4F-8410-6E3BFD64BF3F}"/>
              </a:ext>
            </a:extLst>
          </p:cNvPr>
          <p:cNvSpPr>
            <a:spLocks/>
          </p:cNvSpPr>
          <p:nvPr/>
        </p:nvSpPr>
        <p:spPr bwMode="gray">
          <a:xfrm>
            <a:off x="6973781" y="4521259"/>
            <a:ext cx="53084" cy="62995"/>
          </a:xfrm>
          <a:custGeom>
            <a:avLst/>
            <a:gdLst/>
            <a:ahLst/>
            <a:cxnLst>
              <a:cxn ang="0">
                <a:pos x="29" y="31"/>
              </a:cxn>
              <a:cxn ang="0">
                <a:pos x="29" y="31"/>
              </a:cxn>
              <a:cxn ang="0">
                <a:pos x="27" y="27"/>
              </a:cxn>
              <a:cxn ang="0">
                <a:pos x="25" y="27"/>
              </a:cxn>
              <a:cxn ang="0">
                <a:pos x="25" y="25"/>
              </a:cxn>
              <a:cxn ang="0">
                <a:pos x="33" y="17"/>
              </a:cxn>
              <a:cxn ang="0">
                <a:pos x="33" y="9"/>
              </a:cxn>
              <a:cxn ang="0">
                <a:pos x="33" y="6"/>
              </a:cxn>
              <a:cxn ang="0">
                <a:pos x="27" y="0"/>
              </a:cxn>
              <a:cxn ang="0">
                <a:pos x="19" y="7"/>
              </a:cxn>
              <a:cxn ang="0">
                <a:pos x="15" y="2"/>
              </a:cxn>
              <a:cxn ang="0">
                <a:pos x="14" y="6"/>
              </a:cxn>
              <a:cxn ang="0">
                <a:pos x="8" y="11"/>
              </a:cxn>
              <a:cxn ang="0">
                <a:pos x="6" y="17"/>
              </a:cxn>
              <a:cxn ang="0">
                <a:pos x="6" y="21"/>
              </a:cxn>
              <a:cxn ang="0">
                <a:pos x="4" y="27"/>
              </a:cxn>
              <a:cxn ang="0">
                <a:pos x="4" y="29"/>
              </a:cxn>
              <a:cxn ang="0">
                <a:pos x="0" y="35"/>
              </a:cxn>
              <a:cxn ang="0">
                <a:pos x="0" y="37"/>
              </a:cxn>
              <a:cxn ang="0">
                <a:pos x="6" y="41"/>
              </a:cxn>
              <a:cxn ang="0">
                <a:pos x="10" y="41"/>
              </a:cxn>
              <a:cxn ang="0">
                <a:pos x="15" y="39"/>
              </a:cxn>
              <a:cxn ang="0">
                <a:pos x="23" y="41"/>
              </a:cxn>
              <a:cxn ang="0">
                <a:pos x="29" y="31"/>
              </a:cxn>
              <a:cxn ang="0">
                <a:pos x="29" y="31"/>
              </a:cxn>
            </a:cxnLst>
            <a:rect l="0" t="0" r="r" b="b"/>
            <a:pathLst>
              <a:path w="33" h="41">
                <a:moveTo>
                  <a:pt x="29" y="31"/>
                </a:moveTo>
                <a:lnTo>
                  <a:pt x="29" y="31"/>
                </a:lnTo>
                <a:lnTo>
                  <a:pt x="27" y="27"/>
                </a:lnTo>
                <a:lnTo>
                  <a:pt x="25" y="27"/>
                </a:lnTo>
                <a:lnTo>
                  <a:pt x="25" y="25"/>
                </a:lnTo>
                <a:lnTo>
                  <a:pt x="33" y="17"/>
                </a:lnTo>
                <a:lnTo>
                  <a:pt x="33" y="9"/>
                </a:lnTo>
                <a:lnTo>
                  <a:pt x="33" y="6"/>
                </a:lnTo>
                <a:lnTo>
                  <a:pt x="27" y="0"/>
                </a:lnTo>
                <a:lnTo>
                  <a:pt x="19" y="7"/>
                </a:lnTo>
                <a:lnTo>
                  <a:pt x="15" y="2"/>
                </a:lnTo>
                <a:lnTo>
                  <a:pt x="14" y="6"/>
                </a:lnTo>
                <a:lnTo>
                  <a:pt x="8" y="11"/>
                </a:lnTo>
                <a:lnTo>
                  <a:pt x="6" y="17"/>
                </a:lnTo>
                <a:lnTo>
                  <a:pt x="6" y="21"/>
                </a:lnTo>
                <a:lnTo>
                  <a:pt x="4" y="27"/>
                </a:lnTo>
                <a:lnTo>
                  <a:pt x="4" y="29"/>
                </a:lnTo>
                <a:lnTo>
                  <a:pt x="0" y="35"/>
                </a:lnTo>
                <a:lnTo>
                  <a:pt x="0" y="37"/>
                </a:lnTo>
                <a:lnTo>
                  <a:pt x="6" y="41"/>
                </a:lnTo>
                <a:lnTo>
                  <a:pt x="10" y="41"/>
                </a:lnTo>
                <a:lnTo>
                  <a:pt x="15" y="39"/>
                </a:lnTo>
                <a:lnTo>
                  <a:pt x="23" y="41"/>
                </a:lnTo>
                <a:lnTo>
                  <a:pt x="29" y="31"/>
                </a:lnTo>
                <a:lnTo>
                  <a:pt x="29" y="31"/>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166" name="Freeform 479">
            <a:extLst>
              <a:ext uri="{FF2B5EF4-FFF2-40B4-BE49-F238E27FC236}">
                <a16:creationId xmlns:a16="http://schemas.microsoft.com/office/drawing/2014/main" id="{78194104-9A8A-BC42-9B74-902D01B902F1}"/>
              </a:ext>
            </a:extLst>
          </p:cNvPr>
          <p:cNvSpPr>
            <a:spLocks/>
          </p:cNvSpPr>
          <p:nvPr/>
        </p:nvSpPr>
        <p:spPr bwMode="gray">
          <a:xfrm>
            <a:off x="6973781" y="4521259"/>
            <a:ext cx="53084" cy="62995"/>
          </a:xfrm>
          <a:custGeom>
            <a:avLst/>
            <a:gdLst/>
            <a:ahLst/>
            <a:cxnLst>
              <a:cxn ang="0">
                <a:pos x="29" y="31"/>
              </a:cxn>
              <a:cxn ang="0">
                <a:pos x="29" y="31"/>
              </a:cxn>
              <a:cxn ang="0">
                <a:pos x="27" y="27"/>
              </a:cxn>
              <a:cxn ang="0">
                <a:pos x="25" y="27"/>
              </a:cxn>
              <a:cxn ang="0">
                <a:pos x="25" y="25"/>
              </a:cxn>
              <a:cxn ang="0">
                <a:pos x="33" y="17"/>
              </a:cxn>
              <a:cxn ang="0">
                <a:pos x="33" y="9"/>
              </a:cxn>
              <a:cxn ang="0">
                <a:pos x="33" y="6"/>
              </a:cxn>
              <a:cxn ang="0">
                <a:pos x="27" y="0"/>
              </a:cxn>
              <a:cxn ang="0">
                <a:pos x="19" y="7"/>
              </a:cxn>
              <a:cxn ang="0">
                <a:pos x="15" y="2"/>
              </a:cxn>
              <a:cxn ang="0">
                <a:pos x="14" y="6"/>
              </a:cxn>
              <a:cxn ang="0">
                <a:pos x="8" y="11"/>
              </a:cxn>
              <a:cxn ang="0">
                <a:pos x="6" y="17"/>
              </a:cxn>
              <a:cxn ang="0">
                <a:pos x="6" y="21"/>
              </a:cxn>
              <a:cxn ang="0">
                <a:pos x="4" y="27"/>
              </a:cxn>
              <a:cxn ang="0">
                <a:pos x="4" y="29"/>
              </a:cxn>
              <a:cxn ang="0">
                <a:pos x="0" y="35"/>
              </a:cxn>
              <a:cxn ang="0">
                <a:pos x="0" y="37"/>
              </a:cxn>
              <a:cxn ang="0">
                <a:pos x="6" y="41"/>
              </a:cxn>
              <a:cxn ang="0">
                <a:pos x="10" y="41"/>
              </a:cxn>
              <a:cxn ang="0">
                <a:pos x="15" y="39"/>
              </a:cxn>
              <a:cxn ang="0">
                <a:pos x="23" y="41"/>
              </a:cxn>
              <a:cxn ang="0">
                <a:pos x="29" y="31"/>
              </a:cxn>
              <a:cxn ang="0">
                <a:pos x="29" y="31"/>
              </a:cxn>
            </a:cxnLst>
            <a:rect l="0" t="0" r="r" b="b"/>
            <a:pathLst>
              <a:path w="33" h="41">
                <a:moveTo>
                  <a:pt x="29" y="31"/>
                </a:moveTo>
                <a:lnTo>
                  <a:pt x="29" y="31"/>
                </a:lnTo>
                <a:lnTo>
                  <a:pt x="27" y="27"/>
                </a:lnTo>
                <a:lnTo>
                  <a:pt x="25" y="27"/>
                </a:lnTo>
                <a:lnTo>
                  <a:pt x="25" y="25"/>
                </a:lnTo>
                <a:lnTo>
                  <a:pt x="33" y="17"/>
                </a:lnTo>
                <a:lnTo>
                  <a:pt x="33" y="9"/>
                </a:lnTo>
                <a:lnTo>
                  <a:pt x="33" y="6"/>
                </a:lnTo>
                <a:lnTo>
                  <a:pt x="27" y="0"/>
                </a:lnTo>
                <a:lnTo>
                  <a:pt x="19" y="7"/>
                </a:lnTo>
                <a:lnTo>
                  <a:pt x="15" y="2"/>
                </a:lnTo>
                <a:lnTo>
                  <a:pt x="14" y="6"/>
                </a:lnTo>
                <a:lnTo>
                  <a:pt x="8" y="11"/>
                </a:lnTo>
                <a:lnTo>
                  <a:pt x="6" y="17"/>
                </a:lnTo>
                <a:lnTo>
                  <a:pt x="6" y="21"/>
                </a:lnTo>
                <a:lnTo>
                  <a:pt x="4" y="27"/>
                </a:lnTo>
                <a:lnTo>
                  <a:pt x="4" y="29"/>
                </a:lnTo>
                <a:lnTo>
                  <a:pt x="0" y="35"/>
                </a:lnTo>
                <a:lnTo>
                  <a:pt x="0" y="37"/>
                </a:lnTo>
                <a:lnTo>
                  <a:pt x="6" y="41"/>
                </a:lnTo>
                <a:lnTo>
                  <a:pt x="10" y="41"/>
                </a:lnTo>
                <a:lnTo>
                  <a:pt x="15" y="39"/>
                </a:lnTo>
                <a:lnTo>
                  <a:pt x="23" y="41"/>
                </a:lnTo>
                <a:lnTo>
                  <a:pt x="29" y="31"/>
                </a:lnTo>
                <a:lnTo>
                  <a:pt x="29" y="31"/>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167" name="Freeform 484">
            <a:extLst>
              <a:ext uri="{FF2B5EF4-FFF2-40B4-BE49-F238E27FC236}">
                <a16:creationId xmlns:a16="http://schemas.microsoft.com/office/drawing/2014/main" id="{C422BB20-C6DC-DB47-9FC5-4A89C3DE9BE5}"/>
              </a:ext>
            </a:extLst>
          </p:cNvPr>
          <p:cNvSpPr>
            <a:spLocks/>
          </p:cNvSpPr>
          <p:nvPr/>
        </p:nvSpPr>
        <p:spPr bwMode="gray">
          <a:xfrm>
            <a:off x="6183967" y="3207588"/>
            <a:ext cx="162467" cy="96797"/>
          </a:xfrm>
          <a:custGeom>
            <a:avLst/>
            <a:gdLst/>
            <a:ahLst/>
            <a:cxnLst>
              <a:cxn ang="0">
                <a:pos x="81" y="55"/>
              </a:cxn>
              <a:cxn ang="0">
                <a:pos x="81" y="55"/>
              </a:cxn>
              <a:cxn ang="0">
                <a:pos x="81" y="53"/>
              </a:cxn>
              <a:cxn ang="0">
                <a:pos x="83" y="51"/>
              </a:cxn>
              <a:cxn ang="0">
                <a:pos x="89" y="49"/>
              </a:cxn>
              <a:cxn ang="0">
                <a:pos x="91" y="45"/>
              </a:cxn>
              <a:cxn ang="0">
                <a:pos x="91" y="43"/>
              </a:cxn>
              <a:cxn ang="0">
                <a:pos x="91" y="41"/>
              </a:cxn>
              <a:cxn ang="0">
                <a:pos x="101" y="39"/>
              </a:cxn>
              <a:cxn ang="0">
                <a:pos x="99" y="31"/>
              </a:cxn>
              <a:cxn ang="0">
                <a:pos x="97" y="29"/>
              </a:cxn>
              <a:cxn ang="0">
                <a:pos x="93" y="29"/>
              </a:cxn>
              <a:cxn ang="0">
                <a:pos x="93" y="27"/>
              </a:cxn>
              <a:cxn ang="0">
                <a:pos x="91" y="23"/>
              </a:cxn>
              <a:cxn ang="0">
                <a:pos x="89" y="21"/>
              </a:cxn>
              <a:cxn ang="0">
                <a:pos x="87" y="21"/>
              </a:cxn>
              <a:cxn ang="0">
                <a:pos x="81" y="21"/>
              </a:cxn>
              <a:cxn ang="0">
                <a:pos x="73" y="19"/>
              </a:cxn>
              <a:cxn ang="0">
                <a:pos x="69" y="13"/>
              </a:cxn>
              <a:cxn ang="0">
                <a:pos x="67" y="11"/>
              </a:cxn>
              <a:cxn ang="0">
                <a:pos x="63" y="11"/>
              </a:cxn>
              <a:cxn ang="0">
                <a:pos x="61" y="11"/>
              </a:cxn>
              <a:cxn ang="0">
                <a:pos x="59" y="11"/>
              </a:cxn>
              <a:cxn ang="0">
                <a:pos x="59" y="9"/>
              </a:cxn>
              <a:cxn ang="0">
                <a:pos x="55" y="7"/>
              </a:cxn>
              <a:cxn ang="0">
                <a:pos x="45" y="7"/>
              </a:cxn>
              <a:cxn ang="0">
                <a:pos x="42" y="3"/>
              </a:cxn>
              <a:cxn ang="0">
                <a:pos x="34" y="0"/>
              </a:cxn>
              <a:cxn ang="0">
                <a:pos x="24" y="7"/>
              </a:cxn>
              <a:cxn ang="0">
                <a:pos x="16" y="9"/>
              </a:cxn>
              <a:cxn ang="0">
                <a:pos x="14" y="13"/>
              </a:cxn>
              <a:cxn ang="0">
                <a:pos x="8" y="17"/>
              </a:cxn>
              <a:cxn ang="0">
                <a:pos x="4" y="17"/>
              </a:cxn>
              <a:cxn ang="0">
                <a:pos x="0" y="19"/>
              </a:cxn>
              <a:cxn ang="0">
                <a:pos x="0" y="23"/>
              </a:cxn>
              <a:cxn ang="0">
                <a:pos x="6" y="29"/>
              </a:cxn>
              <a:cxn ang="0">
                <a:pos x="8" y="33"/>
              </a:cxn>
              <a:cxn ang="0">
                <a:pos x="10" y="39"/>
              </a:cxn>
              <a:cxn ang="0">
                <a:pos x="10" y="43"/>
              </a:cxn>
              <a:cxn ang="0">
                <a:pos x="14" y="49"/>
              </a:cxn>
              <a:cxn ang="0">
                <a:pos x="16" y="49"/>
              </a:cxn>
              <a:cxn ang="0">
                <a:pos x="18" y="49"/>
              </a:cxn>
              <a:cxn ang="0">
                <a:pos x="22" y="51"/>
              </a:cxn>
              <a:cxn ang="0">
                <a:pos x="26" y="55"/>
              </a:cxn>
              <a:cxn ang="0">
                <a:pos x="32" y="61"/>
              </a:cxn>
              <a:cxn ang="0">
                <a:pos x="36" y="63"/>
              </a:cxn>
              <a:cxn ang="0">
                <a:pos x="38" y="61"/>
              </a:cxn>
              <a:cxn ang="0">
                <a:pos x="44" y="53"/>
              </a:cxn>
              <a:cxn ang="0">
                <a:pos x="45" y="51"/>
              </a:cxn>
              <a:cxn ang="0">
                <a:pos x="49" y="51"/>
              </a:cxn>
              <a:cxn ang="0">
                <a:pos x="53" y="51"/>
              </a:cxn>
              <a:cxn ang="0">
                <a:pos x="55" y="53"/>
              </a:cxn>
              <a:cxn ang="0">
                <a:pos x="61" y="55"/>
              </a:cxn>
              <a:cxn ang="0">
                <a:pos x="69" y="59"/>
              </a:cxn>
              <a:cxn ang="0">
                <a:pos x="81" y="55"/>
              </a:cxn>
              <a:cxn ang="0">
                <a:pos x="81" y="55"/>
              </a:cxn>
            </a:cxnLst>
            <a:rect l="0" t="0" r="r" b="b"/>
            <a:pathLst>
              <a:path w="101" h="63">
                <a:moveTo>
                  <a:pt x="81" y="55"/>
                </a:moveTo>
                <a:lnTo>
                  <a:pt x="81" y="55"/>
                </a:lnTo>
                <a:lnTo>
                  <a:pt x="81" y="53"/>
                </a:lnTo>
                <a:lnTo>
                  <a:pt x="83" y="51"/>
                </a:lnTo>
                <a:lnTo>
                  <a:pt x="89" y="49"/>
                </a:lnTo>
                <a:lnTo>
                  <a:pt x="91" y="45"/>
                </a:lnTo>
                <a:lnTo>
                  <a:pt x="91" y="43"/>
                </a:lnTo>
                <a:lnTo>
                  <a:pt x="91" y="41"/>
                </a:lnTo>
                <a:lnTo>
                  <a:pt x="101" y="39"/>
                </a:lnTo>
                <a:lnTo>
                  <a:pt x="99" y="31"/>
                </a:lnTo>
                <a:lnTo>
                  <a:pt x="97" y="29"/>
                </a:lnTo>
                <a:lnTo>
                  <a:pt x="93" y="29"/>
                </a:lnTo>
                <a:lnTo>
                  <a:pt x="93" y="27"/>
                </a:lnTo>
                <a:lnTo>
                  <a:pt x="91" y="23"/>
                </a:lnTo>
                <a:lnTo>
                  <a:pt x="89" y="21"/>
                </a:lnTo>
                <a:lnTo>
                  <a:pt x="87" y="21"/>
                </a:lnTo>
                <a:lnTo>
                  <a:pt x="81" y="21"/>
                </a:lnTo>
                <a:lnTo>
                  <a:pt x="73" y="19"/>
                </a:lnTo>
                <a:lnTo>
                  <a:pt x="69" y="13"/>
                </a:lnTo>
                <a:lnTo>
                  <a:pt x="67" y="11"/>
                </a:lnTo>
                <a:lnTo>
                  <a:pt x="63" y="11"/>
                </a:lnTo>
                <a:lnTo>
                  <a:pt x="61" y="11"/>
                </a:lnTo>
                <a:lnTo>
                  <a:pt x="59" y="11"/>
                </a:lnTo>
                <a:lnTo>
                  <a:pt x="59" y="9"/>
                </a:lnTo>
                <a:lnTo>
                  <a:pt x="55" y="7"/>
                </a:lnTo>
                <a:lnTo>
                  <a:pt x="45" y="7"/>
                </a:lnTo>
                <a:lnTo>
                  <a:pt x="42" y="3"/>
                </a:lnTo>
                <a:lnTo>
                  <a:pt x="34" y="0"/>
                </a:lnTo>
                <a:lnTo>
                  <a:pt x="24" y="7"/>
                </a:lnTo>
                <a:lnTo>
                  <a:pt x="16" y="9"/>
                </a:lnTo>
                <a:lnTo>
                  <a:pt x="14" y="13"/>
                </a:lnTo>
                <a:lnTo>
                  <a:pt x="8" y="17"/>
                </a:lnTo>
                <a:lnTo>
                  <a:pt x="4" y="17"/>
                </a:lnTo>
                <a:lnTo>
                  <a:pt x="0" y="19"/>
                </a:lnTo>
                <a:lnTo>
                  <a:pt x="0" y="23"/>
                </a:lnTo>
                <a:lnTo>
                  <a:pt x="6" y="29"/>
                </a:lnTo>
                <a:lnTo>
                  <a:pt x="8" y="33"/>
                </a:lnTo>
                <a:lnTo>
                  <a:pt x="10" y="39"/>
                </a:lnTo>
                <a:lnTo>
                  <a:pt x="10" y="43"/>
                </a:lnTo>
                <a:lnTo>
                  <a:pt x="14" y="49"/>
                </a:lnTo>
                <a:lnTo>
                  <a:pt x="16" y="49"/>
                </a:lnTo>
                <a:lnTo>
                  <a:pt x="18" y="49"/>
                </a:lnTo>
                <a:lnTo>
                  <a:pt x="22" y="51"/>
                </a:lnTo>
                <a:lnTo>
                  <a:pt x="26" y="55"/>
                </a:lnTo>
                <a:lnTo>
                  <a:pt x="32" y="61"/>
                </a:lnTo>
                <a:lnTo>
                  <a:pt x="36" y="63"/>
                </a:lnTo>
                <a:lnTo>
                  <a:pt x="38" y="61"/>
                </a:lnTo>
                <a:lnTo>
                  <a:pt x="44" y="53"/>
                </a:lnTo>
                <a:lnTo>
                  <a:pt x="45" y="51"/>
                </a:lnTo>
                <a:lnTo>
                  <a:pt x="49" y="51"/>
                </a:lnTo>
                <a:lnTo>
                  <a:pt x="53" y="51"/>
                </a:lnTo>
                <a:lnTo>
                  <a:pt x="55" y="53"/>
                </a:lnTo>
                <a:lnTo>
                  <a:pt x="61" y="55"/>
                </a:lnTo>
                <a:lnTo>
                  <a:pt x="69" y="59"/>
                </a:lnTo>
                <a:lnTo>
                  <a:pt x="81" y="55"/>
                </a:lnTo>
                <a:lnTo>
                  <a:pt x="81" y="55"/>
                </a:lnTo>
                <a:close/>
              </a:path>
            </a:pathLst>
          </a:custGeom>
          <a:solidFill>
            <a:schemeClr val="tx1"/>
          </a:solidFill>
          <a:ln w="38100" cap="flat">
            <a:solidFill>
              <a:schemeClr val="tx1"/>
            </a:solidFill>
            <a:prstDash val="solid"/>
            <a:miter lim="800000"/>
            <a:headEnd/>
            <a:tailEnd/>
          </a:ln>
        </p:spPr>
        <p:txBody>
          <a:bodyPr/>
          <a:lstStyle/>
          <a:p>
            <a:pPr defTabSz="914054">
              <a:defRPr/>
            </a:pPr>
            <a:endParaRPr lang="en-GB" dirty="0">
              <a:solidFill>
                <a:prstClr val="black"/>
              </a:solidFill>
            </a:endParaRPr>
          </a:p>
        </p:txBody>
      </p:sp>
      <p:grpSp>
        <p:nvGrpSpPr>
          <p:cNvPr id="168" name="Group 1855">
            <a:extLst>
              <a:ext uri="{FF2B5EF4-FFF2-40B4-BE49-F238E27FC236}">
                <a16:creationId xmlns:a16="http://schemas.microsoft.com/office/drawing/2014/main" id="{8E0A2713-4350-B446-AF00-FBAFD7E2E228}"/>
              </a:ext>
            </a:extLst>
          </p:cNvPr>
          <p:cNvGrpSpPr/>
          <p:nvPr/>
        </p:nvGrpSpPr>
        <p:grpSpPr bwMode="gray">
          <a:xfrm>
            <a:off x="2550176" y="3298242"/>
            <a:ext cx="20912" cy="53777"/>
            <a:chOff x="1797050" y="2994025"/>
            <a:chExt cx="20638" cy="55563"/>
          </a:xfrm>
          <a:solidFill>
            <a:schemeClr val="tx1">
              <a:lumMod val="60000"/>
              <a:lumOff val="40000"/>
            </a:schemeClr>
          </a:solidFill>
        </p:grpSpPr>
        <p:sp>
          <p:nvSpPr>
            <p:cNvPr id="697" name="Freeform 15">
              <a:extLst>
                <a:ext uri="{FF2B5EF4-FFF2-40B4-BE49-F238E27FC236}">
                  <a16:creationId xmlns:a16="http://schemas.microsoft.com/office/drawing/2014/main" id="{4157AF08-2F23-E44D-B615-BF86D8378EB3}"/>
                </a:ext>
              </a:extLst>
            </p:cNvPr>
            <p:cNvSpPr>
              <a:spLocks/>
            </p:cNvSpPr>
            <p:nvPr/>
          </p:nvSpPr>
          <p:spPr bwMode="gray">
            <a:xfrm>
              <a:off x="1801813" y="2994025"/>
              <a:ext cx="15875" cy="30163"/>
            </a:xfrm>
            <a:custGeom>
              <a:avLst/>
              <a:gdLst/>
              <a:ahLst/>
              <a:cxnLst>
                <a:cxn ang="0">
                  <a:pos x="8" y="0"/>
                </a:cxn>
                <a:cxn ang="0">
                  <a:pos x="8" y="0"/>
                </a:cxn>
                <a:cxn ang="0">
                  <a:pos x="8" y="2"/>
                </a:cxn>
                <a:cxn ang="0">
                  <a:pos x="10" y="6"/>
                </a:cxn>
                <a:cxn ang="0">
                  <a:pos x="6" y="9"/>
                </a:cxn>
                <a:cxn ang="0">
                  <a:pos x="6" y="19"/>
                </a:cxn>
                <a:cxn ang="0">
                  <a:pos x="4" y="17"/>
                </a:cxn>
                <a:cxn ang="0">
                  <a:pos x="4" y="13"/>
                </a:cxn>
                <a:cxn ang="0">
                  <a:pos x="0" y="9"/>
                </a:cxn>
                <a:cxn ang="0">
                  <a:pos x="0" y="8"/>
                </a:cxn>
                <a:cxn ang="0">
                  <a:pos x="4" y="6"/>
                </a:cxn>
                <a:cxn ang="0">
                  <a:pos x="4" y="8"/>
                </a:cxn>
                <a:cxn ang="0">
                  <a:pos x="6" y="6"/>
                </a:cxn>
                <a:cxn ang="0">
                  <a:pos x="4" y="2"/>
                </a:cxn>
                <a:cxn ang="0">
                  <a:pos x="6" y="2"/>
                </a:cxn>
                <a:cxn ang="0">
                  <a:pos x="8" y="0"/>
                </a:cxn>
                <a:cxn ang="0">
                  <a:pos x="8" y="0"/>
                </a:cxn>
              </a:cxnLst>
              <a:rect l="0" t="0" r="r" b="b"/>
              <a:pathLst>
                <a:path w="10" h="19">
                  <a:moveTo>
                    <a:pt x="8" y="0"/>
                  </a:moveTo>
                  <a:lnTo>
                    <a:pt x="8" y="0"/>
                  </a:lnTo>
                  <a:lnTo>
                    <a:pt x="8" y="2"/>
                  </a:lnTo>
                  <a:lnTo>
                    <a:pt x="10" y="6"/>
                  </a:lnTo>
                  <a:lnTo>
                    <a:pt x="6" y="9"/>
                  </a:lnTo>
                  <a:lnTo>
                    <a:pt x="6" y="19"/>
                  </a:lnTo>
                  <a:lnTo>
                    <a:pt x="4" y="17"/>
                  </a:lnTo>
                  <a:lnTo>
                    <a:pt x="4" y="13"/>
                  </a:lnTo>
                  <a:lnTo>
                    <a:pt x="0" y="9"/>
                  </a:lnTo>
                  <a:lnTo>
                    <a:pt x="0" y="8"/>
                  </a:lnTo>
                  <a:lnTo>
                    <a:pt x="4" y="6"/>
                  </a:lnTo>
                  <a:lnTo>
                    <a:pt x="4" y="8"/>
                  </a:lnTo>
                  <a:lnTo>
                    <a:pt x="6" y="6"/>
                  </a:lnTo>
                  <a:lnTo>
                    <a:pt x="4" y="2"/>
                  </a:lnTo>
                  <a:lnTo>
                    <a:pt x="6" y="2"/>
                  </a:lnTo>
                  <a:lnTo>
                    <a:pt x="8" y="0"/>
                  </a:lnTo>
                  <a:lnTo>
                    <a:pt x="8" y="0"/>
                  </a:lnTo>
                  <a:close/>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698" name="Freeform 16">
              <a:extLst>
                <a:ext uri="{FF2B5EF4-FFF2-40B4-BE49-F238E27FC236}">
                  <a16:creationId xmlns:a16="http://schemas.microsoft.com/office/drawing/2014/main" id="{F597FC3C-0310-A843-AFD0-23F5DAB7166C}"/>
                </a:ext>
              </a:extLst>
            </p:cNvPr>
            <p:cNvSpPr>
              <a:spLocks/>
            </p:cNvSpPr>
            <p:nvPr/>
          </p:nvSpPr>
          <p:spPr bwMode="gray">
            <a:xfrm>
              <a:off x="1801813" y="2994025"/>
              <a:ext cx="15875" cy="30163"/>
            </a:xfrm>
            <a:custGeom>
              <a:avLst/>
              <a:gdLst/>
              <a:ahLst/>
              <a:cxnLst>
                <a:cxn ang="0">
                  <a:pos x="8" y="0"/>
                </a:cxn>
                <a:cxn ang="0">
                  <a:pos x="8" y="0"/>
                </a:cxn>
                <a:cxn ang="0">
                  <a:pos x="8" y="2"/>
                </a:cxn>
                <a:cxn ang="0">
                  <a:pos x="10" y="6"/>
                </a:cxn>
                <a:cxn ang="0">
                  <a:pos x="6" y="9"/>
                </a:cxn>
                <a:cxn ang="0">
                  <a:pos x="6" y="19"/>
                </a:cxn>
                <a:cxn ang="0">
                  <a:pos x="4" y="17"/>
                </a:cxn>
                <a:cxn ang="0">
                  <a:pos x="4" y="13"/>
                </a:cxn>
                <a:cxn ang="0">
                  <a:pos x="0" y="9"/>
                </a:cxn>
                <a:cxn ang="0">
                  <a:pos x="0" y="8"/>
                </a:cxn>
                <a:cxn ang="0">
                  <a:pos x="4" y="6"/>
                </a:cxn>
                <a:cxn ang="0">
                  <a:pos x="4" y="8"/>
                </a:cxn>
                <a:cxn ang="0">
                  <a:pos x="6" y="6"/>
                </a:cxn>
                <a:cxn ang="0">
                  <a:pos x="4" y="2"/>
                </a:cxn>
                <a:cxn ang="0">
                  <a:pos x="6" y="2"/>
                </a:cxn>
                <a:cxn ang="0">
                  <a:pos x="8" y="0"/>
                </a:cxn>
                <a:cxn ang="0">
                  <a:pos x="8" y="0"/>
                </a:cxn>
              </a:cxnLst>
              <a:rect l="0" t="0" r="r" b="b"/>
              <a:pathLst>
                <a:path w="10" h="19">
                  <a:moveTo>
                    <a:pt x="8" y="0"/>
                  </a:moveTo>
                  <a:lnTo>
                    <a:pt x="8" y="0"/>
                  </a:lnTo>
                  <a:lnTo>
                    <a:pt x="8" y="2"/>
                  </a:lnTo>
                  <a:lnTo>
                    <a:pt x="10" y="6"/>
                  </a:lnTo>
                  <a:lnTo>
                    <a:pt x="6" y="9"/>
                  </a:lnTo>
                  <a:lnTo>
                    <a:pt x="6" y="19"/>
                  </a:lnTo>
                  <a:lnTo>
                    <a:pt x="4" y="17"/>
                  </a:lnTo>
                  <a:lnTo>
                    <a:pt x="4" y="13"/>
                  </a:lnTo>
                  <a:lnTo>
                    <a:pt x="0" y="9"/>
                  </a:lnTo>
                  <a:lnTo>
                    <a:pt x="0" y="8"/>
                  </a:lnTo>
                  <a:lnTo>
                    <a:pt x="4" y="6"/>
                  </a:lnTo>
                  <a:lnTo>
                    <a:pt x="4" y="8"/>
                  </a:lnTo>
                  <a:lnTo>
                    <a:pt x="6" y="6"/>
                  </a:lnTo>
                  <a:lnTo>
                    <a:pt x="4" y="2"/>
                  </a:lnTo>
                  <a:lnTo>
                    <a:pt x="6" y="2"/>
                  </a:lnTo>
                  <a:lnTo>
                    <a:pt x="8" y="0"/>
                  </a:lnTo>
                  <a:lnTo>
                    <a:pt x="8" y="0"/>
                  </a:lnTo>
                  <a:close/>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699" name="Freeform 17">
              <a:extLst>
                <a:ext uri="{FF2B5EF4-FFF2-40B4-BE49-F238E27FC236}">
                  <a16:creationId xmlns:a16="http://schemas.microsoft.com/office/drawing/2014/main" id="{947BAE1E-7938-8C44-BD5C-74D27464DC8D}"/>
                </a:ext>
              </a:extLst>
            </p:cNvPr>
            <p:cNvSpPr>
              <a:spLocks/>
            </p:cNvSpPr>
            <p:nvPr/>
          </p:nvSpPr>
          <p:spPr bwMode="gray">
            <a:xfrm>
              <a:off x="1797050" y="3030538"/>
              <a:ext cx="7938" cy="19050"/>
            </a:xfrm>
            <a:custGeom>
              <a:avLst/>
              <a:gdLst/>
              <a:ahLst/>
              <a:cxnLst>
                <a:cxn ang="0">
                  <a:pos x="5" y="0"/>
                </a:cxn>
                <a:cxn ang="0">
                  <a:pos x="5" y="0"/>
                </a:cxn>
                <a:cxn ang="0">
                  <a:pos x="5" y="2"/>
                </a:cxn>
                <a:cxn ang="0">
                  <a:pos x="1" y="6"/>
                </a:cxn>
                <a:cxn ang="0">
                  <a:pos x="1" y="12"/>
                </a:cxn>
                <a:cxn ang="0">
                  <a:pos x="0" y="8"/>
                </a:cxn>
                <a:cxn ang="0">
                  <a:pos x="0" y="6"/>
                </a:cxn>
                <a:cxn ang="0">
                  <a:pos x="5" y="0"/>
                </a:cxn>
                <a:cxn ang="0">
                  <a:pos x="5" y="0"/>
                </a:cxn>
              </a:cxnLst>
              <a:rect l="0" t="0" r="r" b="b"/>
              <a:pathLst>
                <a:path w="5" h="12">
                  <a:moveTo>
                    <a:pt x="5" y="0"/>
                  </a:moveTo>
                  <a:lnTo>
                    <a:pt x="5" y="0"/>
                  </a:lnTo>
                  <a:lnTo>
                    <a:pt x="5" y="2"/>
                  </a:lnTo>
                  <a:lnTo>
                    <a:pt x="1" y="6"/>
                  </a:lnTo>
                  <a:lnTo>
                    <a:pt x="1" y="12"/>
                  </a:lnTo>
                  <a:lnTo>
                    <a:pt x="0" y="8"/>
                  </a:lnTo>
                  <a:lnTo>
                    <a:pt x="0" y="6"/>
                  </a:lnTo>
                  <a:lnTo>
                    <a:pt x="5" y="0"/>
                  </a:lnTo>
                  <a:lnTo>
                    <a:pt x="5" y="0"/>
                  </a:lnTo>
                  <a:close/>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700" name="Freeform 18">
              <a:extLst>
                <a:ext uri="{FF2B5EF4-FFF2-40B4-BE49-F238E27FC236}">
                  <a16:creationId xmlns:a16="http://schemas.microsoft.com/office/drawing/2014/main" id="{F8CCE531-C3D9-3140-80F8-C7D8D62331E0}"/>
                </a:ext>
              </a:extLst>
            </p:cNvPr>
            <p:cNvSpPr>
              <a:spLocks/>
            </p:cNvSpPr>
            <p:nvPr/>
          </p:nvSpPr>
          <p:spPr bwMode="gray">
            <a:xfrm>
              <a:off x="1797050" y="3030538"/>
              <a:ext cx="7938" cy="19050"/>
            </a:xfrm>
            <a:custGeom>
              <a:avLst/>
              <a:gdLst/>
              <a:ahLst/>
              <a:cxnLst>
                <a:cxn ang="0">
                  <a:pos x="5" y="0"/>
                </a:cxn>
                <a:cxn ang="0">
                  <a:pos x="5" y="0"/>
                </a:cxn>
                <a:cxn ang="0">
                  <a:pos x="5" y="2"/>
                </a:cxn>
                <a:cxn ang="0">
                  <a:pos x="1" y="6"/>
                </a:cxn>
                <a:cxn ang="0">
                  <a:pos x="1" y="12"/>
                </a:cxn>
                <a:cxn ang="0">
                  <a:pos x="0" y="8"/>
                </a:cxn>
                <a:cxn ang="0">
                  <a:pos x="0" y="6"/>
                </a:cxn>
                <a:cxn ang="0">
                  <a:pos x="5" y="0"/>
                </a:cxn>
                <a:cxn ang="0">
                  <a:pos x="5" y="0"/>
                </a:cxn>
              </a:cxnLst>
              <a:rect l="0" t="0" r="r" b="b"/>
              <a:pathLst>
                <a:path w="5" h="12">
                  <a:moveTo>
                    <a:pt x="5" y="0"/>
                  </a:moveTo>
                  <a:lnTo>
                    <a:pt x="5" y="0"/>
                  </a:lnTo>
                  <a:lnTo>
                    <a:pt x="5" y="2"/>
                  </a:lnTo>
                  <a:lnTo>
                    <a:pt x="1" y="6"/>
                  </a:lnTo>
                  <a:lnTo>
                    <a:pt x="1" y="12"/>
                  </a:lnTo>
                  <a:lnTo>
                    <a:pt x="0" y="8"/>
                  </a:lnTo>
                  <a:lnTo>
                    <a:pt x="0" y="6"/>
                  </a:lnTo>
                  <a:lnTo>
                    <a:pt x="5" y="0"/>
                  </a:lnTo>
                  <a:lnTo>
                    <a:pt x="5" y="0"/>
                  </a:lnTo>
                  <a:close/>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702" name="Freeform 305">
              <a:extLst>
                <a:ext uri="{FF2B5EF4-FFF2-40B4-BE49-F238E27FC236}">
                  <a16:creationId xmlns:a16="http://schemas.microsoft.com/office/drawing/2014/main" id="{92D1A543-CD4A-8941-8C82-A026498177DB}"/>
                </a:ext>
              </a:extLst>
            </p:cNvPr>
            <p:cNvSpPr>
              <a:spLocks/>
            </p:cNvSpPr>
            <p:nvPr/>
          </p:nvSpPr>
          <p:spPr bwMode="gray">
            <a:xfrm>
              <a:off x="1801813" y="2994026"/>
              <a:ext cx="15875" cy="30163"/>
            </a:xfrm>
            <a:custGeom>
              <a:avLst/>
              <a:gdLst/>
              <a:ahLst/>
              <a:cxnLst>
                <a:cxn ang="0">
                  <a:pos x="8" y="0"/>
                </a:cxn>
                <a:cxn ang="0">
                  <a:pos x="8" y="0"/>
                </a:cxn>
                <a:cxn ang="0">
                  <a:pos x="8" y="2"/>
                </a:cxn>
                <a:cxn ang="0">
                  <a:pos x="10" y="6"/>
                </a:cxn>
                <a:cxn ang="0">
                  <a:pos x="6" y="9"/>
                </a:cxn>
                <a:cxn ang="0">
                  <a:pos x="6" y="19"/>
                </a:cxn>
                <a:cxn ang="0">
                  <a:pos x="4" y="17"/>
                </a:cxn>
                <a:cxn ang="0">
                  <a:pos x="4" y="13"/>
                </a:cxn>
                <a:cxn ang="0">
                  <a:pos x="0" y="9"/>
                </a:cxn>
                <a:cxn ang="0">
                  <a:pos x="0" y="8"/>
                </a:cxn>
                <a:cxn ang="0">
                  <a:pos x="4" y="6"/>
                </a:cxn>
                <a:cxn ang="0">
                  <a:pos x="4" y="8"/>
                </a:cxn>
                <a:cxn ang="0">
                  <a:pos x="6" y="6"/>
                </a:cxn>
                <a:cxn ang="0">
                  <a:pos x="4" y="2"/>
                </a:cxn>
                <a:cxn ang="0">
                  <a:pos x="6" y="2"/>
                </a:cxn>
                <a:cxn ang="0">
                  <a:pos x="8" y="0"/>
                </a:cxn>
                <a:cxn ang="0">
                  <a:pos x="8" y="0"/>
                </a:cxn>
              </a:cxnLst>
              <a:rect l="0" t="0" r="r" b="b"/>
              <a:pathLst>
                <a:path w="10" h="19">
                  <a:moveTo>
                    <a:pt x="8" y="0"/>
                  </a:moveTo>
                  <a:lnTo>
                    <a:pt x="8" y="0"/>
                  </a:lnTo>
                  <a:lnTo>
                    <a:pt x="8" y="2"/>
                  </a:lnTo>
                  <a:lnTo>
                    <a:pt x="10" y="6"/>
                  </a:lnTo>
                  <a:lnTo>
                    <a:pt x="6" y="9"/>
                  </a:lnTo>
                  <a:lnTo>
                    <a:pt x="6" y="19"/>
                  </a:lnTo>
                  <a:lnTo>
                    <a:pt x="4" y="17"/>
                  </a:lnTo>
                  <a:lnTo>
                    <a:pt x="4" y="13"/>
                  </a:lnTo>
                  <a:lnTo>
                    <a:pt x="0" y="9"/>
                  </a:lnTo>
                  <a:lnTo>
                    <a:pt x="0" y="8"/>
                  </a:lnTo>
                  <a:lnTo>
                    <a:pt x="4" y="6"/>
                  </a:lnTo>
                  <a:lnTo>
                    <a:pt x="4" y="8"/>
                  </a:lnTo>
                  <a:lnTo>
                    <a:pt x="6" y="6"/>
                  </a:lnTo>
                  <a:lnTo>
                    <a:pt x="4" y="2"/>
                  </a:lnTo>
                  <a:lnTo>
                    <a:pt x="6" y="2"/>
                  </a:lnTo>
                  <a:lnTo>
                    <a:pt x="8" y="0"/>
                  </a:lnTo>
                  <a:lnTo>
                    <a:pt x="8" y="0"/>
                  </a:lnTo>
                  <a:close/>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703" name="Freeform 306">
              <a:extLst>
                <a:ext uri="{FF2B5EF4-FFF2-40B4-BE49-F238E27FC236}">
                  <a16:creationId xmlns:a16="http://schemas.microsoft.com/office/drawing/2014/main" id="{0770FC56-BE10-8F4C-A0C6-AE88E9796E7C}"/>
                </a:ext>
              </a:extLst>
            </p:cNvPr>
            <p:cNvSpPr>
              <a:spLocks/>
            </p:cNvSpPr>
            <p:nvPr/>
          </p:nvSpPr>
          <p:spPr bwMode="gray">
            <a:xfrm>
              <a:off x="1801813" y="2994026"/>
              <a:ext cx="15875" cy="30163"/>
            </a:xfrm>
            <a:custGeom>
              <a:avLst/>
              <a:gdLst/>
              <a:ahLst/>
              <a:cxnLst>
                <a:cxn ang="0">
                  <a:pos x="8" y="0"/>
                </a:cxn>
                <a:cxn ang="0">
                  <a:pos x="8" y="0"/>
                </a:cxn>
                <a:cxn ang="0">
                  <a:pos x="8" y="2"/>
                </a:cxn>
                <a:cxn ang="0">
                  <a:pos x="10" y="6"/>
                </a:cxn>
                <a:cxn ang="0">
                  <a:pos x="6" y="9"/>
                </a:cxn>
                <a:cxn ang="0">
                  <a:pos x="6" y="19"/>
                </a:cxn>
                <a:cxn ang="0">
                  <a:pos x="4" y="17"/>
                </a:cxn>
                <a:cxn ang="0">
                  <a:pos x="4" y="13"/>
                </a:cxn>
                <a:cxn ang="0">
                  <a:pos x="0" y="9"/>
                </a:cxn>
                <a:cxn ang="0">
                  <a:pos x="0" y="8"/>
                </a:cxn>
                <a:cxn ang="0">
                  <a:pos x="4" y="6"/>
                </a:cxn>
                <a:cxn ang="0">
                  <a:pos x="4" y="8"/>
                </a:cxn>
                <a:cxn ang="0">
                  <a:pos x="6" y="6"/>
                </a:cxn>
                <a:cxn ang="0">
                  <a:pos x="4" y="2"/>
                </a:cxn>
                <a:cxn ang="0">
                  <a:pos x="6" y="2"/>
                </a:cxn>
                <a:cxn ang="0">
                  <a:pos x="8" y="0"/>
                </a:cxn>
                <a:cxn ang="0">
                  <a:pos x="8" y="0"/>
                </a:cxn>
              </a:cxnLst>
              <a:rect l="0" t="0" r="r" b="b"/>
              <a:pathLst>
                <a:path w="10" h="19">
                  <a:moveTo>
                    <a:pt x="8" y="0"/>
                  </a:moveTo>
                  <a:lnTo>
                    <a:pt x="8" y="0"/>
                  </a:lnTo>
                  <a:lnTo>
                    <a:pt x="8" y="2"/>
                  </a:lnTo>
                  <a:lnTo>
                    <a:pt x="10" y="6"/>
                  </a:lnTo>
                  <a:lnTo>
                    <a:pt x="6" y="9"/>
                  </a:lnTo>
                  <a:lnTo>
                    <a:pt x="6" y="19"/>
                  </a:lnTo>
                  <a:lnTo>
                    <a:pt x="4" y="17"/>
                  </a:lnTo>
                  <a:lnTo>
                    <a:pt x="4" y="13"/>
                  </a:lnTo>
                  <a:lnTo>
                    <a:pt x="0" y="9"/>
                  </a:lnTo>
                  <a:lnTo>
                    <a:pt x="0" y="8"/>
                  </a:lnTo>
                  <a:lnTo>
                    <a:pt x="4" y="6"/>
                  </a:lnTo>
                  <a:lnTo>
                    <a:pt x="4" y="8"/>
                  </a:lnTo>
                  <a:lnTo>
                    <a:pt x="6" y="6"/>
                  </a:lnTo>
                  <a:lnTo>
                    <a:pt x="4" y="2"/>
                  </a:lnTo>
                  <a:lnTo>
                    <a:pt x="6" y="2"/>
                  </a:lnTo>
                  <a:lnTo>
                    <a:pt x="8" y="0"/>
                  </a:lnTo>
                  <a:lnTo>
                    <a:pt x="8" y="0"/>
                  </a:lnTo>
                  <a:close/>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704" name="Freeform 307">
              <a:extLst>
                <a:ext uri="{FF2B5EF4-FFF2-40B4-BE49-F238E27FC236}">
                  <a16:creationId xmlns:a16="http://schemas.microsoft.com/office/drawing/2014/main" id="{D36C00BF-0A2D-2442-A9AF-AB908946C187}"/>
                </a:ext>
              </a:extLst>
            </p:cNvPr>
            <p:cNvSpPr>
              <a:spLocks/>
            </p:cNvSpPr>
            <p:nvPr/>
          </p:nvSpPr>
          <p:spPr bwMode="gray">
            <a:xfrm>
              <a:off x="1797050" y="3030538"/>
              <a:ext cx="7937" cy="19050"/>
            </a:xfrm>
            <a:custGeom>
              <a:avLst/>
              <a:gdLst/>
              <a:ahLst/>
              <a:cxnLst>
                <a:cxn ang="0">
                  <a:pos x="5" y="0"/>
                </a:cxn>
                <a:cxn ang="0">
                  <a:pos x="5" y="0"/>
                </a:cxn>
                <a:cxn ang="0">
                  <a:pos x="5" y="2"/>
                </a:cxn>
                <a:cxn ang="0">
                  <a:pos x="1" y="6"/>
                </a:cxn>
                <a:cxn ang="0">
                  <a:pos x="1" y="12"/>
                </a:cxn>
                <a:cxn ang="0">
                  <a:pos x="0" y="8"/>
                </a:cxn>
                <a:cxn ang="0">
                  <a:pos x="0" y="6"/>
                </a:cxn>
                <a:cxn ang="0">
                  <a:pos x="5" y="0"/>
                </a:cxn>
                <a:cxn ang="0">
                  <a:pos x="5" y="0"/>
                </a:cxn>
              </a:cxnLst>
              <a:rect l="0" t="0" r="r" b="b"/>
              <a:pathLst>
                <a:path w="5" h="12">
                  <a:moveTo>
                    <a:pt x="5" y="0"/>
                  </a:moveTo>
                  <a:lnTo>
                    <a:pt x="5" y="0"/>
                  </a:lnTo>
                  <a:lnTo>
                    <a:pt x="5" y="2"/>
                  </a:lnTo>
                  <a:lnTo>
                    <a:pt x="1" y="6"/>
                  </a:lnTo>
                  <a:lnTo>
                    <a:pt x="1" y="12"/>
                  </a:lnTo>
                  <a:lnTo>
                    <a:pt x="0" y="8"/>
                  </a:lnTo>
                  <a:lnTo>
                    <a:pt x="0" y="6"/>
                  </a:lnTo>
                  <a:lnTo>
                    <a:pt x="5" y="0"/>
                  </a:lnTo>
                  <a:lnTo>
                    <a:pt x="5" y="0"/>
                  </a:lnTo>
                  <a:close/>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705" name="Freeform 308">
              <a:extLst>
                <a:ext uri="{FF2B5EF4-FFF2-40B4-BE49-F238E27FC236}">
                  <a16:creationId xmlns:a16="http://schemas.microsoft.com/office/drawing/2014/main" id="{C521CB35-C2F5-D843-89EA-8026CB82362E}"/>
                </a:ext>
              </a:extLst>
            </p:cNvPr>
            <p:cNvSpPr>
              <a:spLocks/>
            </p:cNvSpPr>
            <p:nvPr/>
          </p:nvSpPr>
          <p:spPr bwMode="gray">
            <a:xfrm>
              <a:off x="1797050" y="3030538"/>
              <a:ext cx="7937" cy="19050"/>
            </a:xfrm>
            <a:custGeom>
              <a:avLst/>
              <a:gdLst/>
              <a:ahLst/>
              <a:cxnLst>
                <a:cxn ang="0">
                  <a:pos x="5" y="0"/>
                </a:cxn>
                <a:cxn ang="0">
                  <a:pos x="5" y="0"/>
                </a:cxn>
                <a:cxn ang="0">
                  <a:pos x="5" y="2"/>
                </a:cxn>
                <a:cxn ang="0">
                  <a:pos x="1" y="6"/>
                </a:cxn>
                <a:cxn ang="0">
                  <a:pos x="1" y="12"/>
                </a:cxn>
                <a:cxn ang="0">
                  <a:pos x="0" y="8"/>
                </a:cxn>
                <a:cxn ang="0">
                  <a:pos x="0" y="6"/>
                </a:cxn>
                <a:cxn ang="0">
                  <a:pos x="5" y="0"/>
                </a:cxn>
                <a:cxn ang="0">
                  <a:pos x="5" y="0"/>
                </a:cxn>
              </a:cxnLst>
              <a:rect l="0" t="0" r="r" b="b"/>
              <a:pathLst>
                <a:path w="5" h="12">
                  <a:moveTo>
                    <a:pt x="5" y="0"/>
                  </a:moveTo>
                  <a:lnTo>
                    <a:pt x="5" y="0"/>
                  </a:lnTo>
                  <a:lnTo>
                    <a:pt x="5" y="2"/>
                  </a:lnTo>
                  <a:lnTo>
                    <a:pt x="1" y="6"/>
                  </a:lnTo>
                  <a:lnTo>
                    <a:pt x="1" y="12"/>
                  </a:lnTo>
                  <a:lnTo>
                    <a:pt x="0" y="8"/>
                  </a:lnTo>
                  <a:lnTo>
                    <a:pt x="0" y="6"/>
                  </a:lnTo>
                  <a:lnTo>
                    <a:pt x="5" y="0"/>
                  </a:lnTo>
                  <a:lnTo>
                    <a:pt x="5" y="0"/>
                  </a:lnTo>
                  <a:close/>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706" name="Freeform 487">
              <a:extLst>
                <a:ext uri="{FF2B5EF4-FFF2-40B4-BE49-F238E27FC236}">
                  <a16:creationId xmlns:a16="http://schemas.microsoft.com/office/drawing/2014/main" id="{69767B1A-B4AF-3C49-BBFC-D3589CFF279F}"/>
                </a:ext>
              </a:extLst>
            </p:cNvPr>
            <p:cNvSpPr>
              <a:spLocks/>
            </p:cNvSpPr>
            <p:nvPr/>
          </p:nvSpPr>
          <p:spPr bwMode="gray">
            <a:xfrm>
              <a:off x="1801813" y="2994025"/>
              <a:ext cx="15875" cy="30163"/>
            </a:xfrm>
            <a:custGeom>
              <a:avLst/>
              <a:gdLst/>
              <a:ahLst/>
              <a:cxnLst>
                <a:cxn ang="0">
                  <a:pos x="8" y="0"/>
                </a:cxn>
                <a:cxn ang="0">
                  <a:pos x="8" y="0"/>
                </a:cxn>
                <a:cxn ang="0">
                  <a:pos x="8" y="2"/>
                </a:cxn>
                <a:cxn ang="0">
                  <a:pos x="10" y="6"/>
                </a:cxn>
                <a:cxn ang="0">
                  <a:pos x="6" y="9"/>
                </a:cxn>
                <a:cxn ang="0">
                  <a:pos x="6" y="19"/>
                </a:cxn>
                <a:cxn ang="0">
                  <a:pos x="4" y="17"/>
                </a:cxn>
                <a:cxn ang="0">
                  <a:pos x="4" y="13"/>
                </a:cxn>
                <a:cxn ang="0">
                  <a:pos x="0" y="9"/>
                </a:cxn>
                <a:cxn ang="0">
                  <a:pos x="0" y="8"/>
                </a:cxn>
                <a:cxn ang="0">
                  <a:pos x="4" y="6"/>
                </a:cxn>
                <a:cxn ang="0">
                  <a:pos x="4" y="8"/>
                </a:cxn>
                <a:cxn ang="0">
                  <a:pos x="6" y="6"/>
                </a:cxn>
                <a:cxn ang="0">
                  <a:pos x="4" y="2"/>
                </a:cxn>
                <a:cxn ang="0">
                  <a:pos x="6" y="2"/>
                </a:cxn>
                <a:cxn ang="0">
                  <a:pos x="8" y="0"/>
                </a:cxn>
                <a:cxn ang="0">
                  <a:pos x="8" y="0"/>
                </a:cxn>
              </a:cxnLst>
              <a:rect l="0" t="0" r="r" b="b"/>
              <a:pathLst>
                <a:path w="10" h="19">
                  <a:moveTo>
                    <a:pt x="8" y="0"/>
                  </a:moveTo>
                  <a:lnTo>
                    <a:pt x="8" y="0"/>
                  </a:lnTo>
                  <a:lnTo>
                    <a:pt x="8" y="2"/>
                  </a:lnTo>
                  <a:lnTo>
                    <a:pt x="10" y="6"/>
                  </a:lnTo>
                  <a:lnTo>
                    <a:pt x="6" y="9"/>
                  </a:lnTo>
                  <a:lnTo>
                    <a:pt x="6" y="19"/>
                  </a:lnTo>
                  <a:lnTo>
                    <a:pt x="4" y="17"/>
                  </a:lnTo>
                  <a:lnTo>
                    <a:pt x="4" y="13"/>
                  </a:lnTo>
                  <a:lnTo>
                    <a:pt x="0" y="9"/>
                  </a:lnTo>
                  <a:lnTo>
                    <a:pt x="0" y="8"/>
                  </a:lnTo>
                  <a:lnTo>
                    <a:pt x="4" y="6"/>
                  </a:lnTo>
                  <a:lnTo>
                    <a:pt x="4" y="8"/>
                  </a:lnTo>
                  <a:lnTo>
                    <a:pt x="6" y="6"/>
                  </a:lnTo>
                  <a:lnTo>
                    <a:pt x="4" y="2"/>
                  </a:lnTo>
                  <a:lnTo>
                    <a:pt x="6" y="2"/>
                  </a:lnTo>
                  <a:lnTo>
                    <a:pt x="8" y="0"/>
                  </a:lnTo>
                  <a:lnTo>
                    <a:pt x="8" y="0"/>
                  </a:lnTo>
                  <a:close/>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707" name="Freeform 488">
              <a:extLst>
                <a:ext uri="{FF2B5EF4-FFF2-40B4-BE49-F238E27FC236}">
                  <a16:creationId xmlns:a16="http://schemas.microsoft.com/office/drawing/2014/main" id="{067BAEBB-9E41-1845-B800-B9FD5DABF479}"/>
                </a:ext>
              </a:extLst>
            </p:cNvPr>
            <p:cNvSpPr>
              <a:spLocks/>
            </p:cNvSpPr>
            <p:nvPr/>
          </p:nvSpPr>
          <p:spPr bwMode="gray">
            <a:xfrm>
              <a:off x="1801813" y="2994025"/>
              <a:ext cx="15875" cy="30163"/>
            </a:xfrm>
            <a:custGeom>
              <a:avLst/>
              <a:gdLst/>
              <a:ahLst/>
              <a:cxnLst>
                <a:cxn ang="0">
                  <a:pos x="8" y="0"/>
                </a:cxn>
                <a:cxn ang="0">
                  <a:pos x="8" y="0"/>
                </a:cxn>
                <a:cxn ang="0">
                  <a:pos x="8" y="2"/>
                </a:cxn>
                <a:cxn ang="0">
                  <a:pos x="10" y="6"/>
                </a:cxn>
                <a:cxn ang="0">
                  <a:pos x="6" y="9"/>
                </a:cxn>
                <a:cxn ang="0">
                  <a:pos x="6" y="19"/>
                </a:cxn>
                <a:cxn ang="0">
                  <a:pos x="4" y="17"/>
                </a:cxn>
                <a:cxn ang="0">
                  <a:pos x="4" y="13"/>
                </a:cxn>
                <a:cxn ang="0">
                  <a:pos x="0" y="9"/>
                </a:cxn>
                <a:cxn ang="0">
                  <a:pos x="0" y="8"/>
                </a:cxn>
                <a:cxn ang="0">
                  <a:pos x="4" y="6"/>
                </a:cxn>
                <a:cxn ang="0">
                  <a:pos x="4" y="8"/>
                </a:cxn>
                <a:cxn ang="0">
                  <a:pos x="6" y="6"/>
                </a:cxn>
                <a:cxn ang="0">
                  <a:pos x="4" y="2"/>
                </a:cxn>
                <a:cxn ang="0">
                  <a:pos x="6" y="2"/>
                </a:cxn>
                <a:cxn ang="0">
                  <a:pos x="8" y="0"/>
                </a:cxn>
                <a:cxn ang="0">
                  <a:pos x="8" y="0"/>
                </a:cxn>
              </a:cxnLst>
              <a:rect l="0" t="0" r="r" b="b"/>
              <a:pathLst>
                <a:path w="10" h="19">
                  <a:moveTo>
                    <a:pt x="8" y="0"/>
                  </a:moveTo>
                  <a:lnTo>
                    <a:pt x="8" y="0"/>
                  </a:lnTo>
                  <a:lnTo>
                    <a:pt x="8" y="2"/>
                  </a:lnTo>
                  <a:lnTo>
                    <a:pt x="10" y="6"/>
                  </a:lnTo>
                  <a:lnTo>
                    <a:pt x="6" y="9"/>
                  </a:lnTo>
                  <a:lnTo>
                    <a:pt x="6" y="19"/>
                  </a:lnTo>
                  <a:lnTo>
                    <a:pt x="4" y="17"/>
                  </a:lnTo>
                  <a:lnTo>
                    <a:pt x="4" y="13"/>
                  </a:lnTo>
                  <a:lnTo>
                    <a:pt x="0" y="9"/>
                  </a:lnTo>
                  <a:lnTo>
                    <a:pt x="0" y="8"/>
                  </a:lnTo>
                  <a:lnTo>
                    <a:pt x="4" y="6"/>
                  </a:lnTo>
                  <a:lnTo>
                    <a:pt x="4" y="8"/>
                  </a:lnTo>
                  <a:lnTo>
                    <a:pt x="6" y="6"/>
                  </a:lnTo>
                  <a:lnTo>
                    <a:pt x="4" y="2"/>
                  </a:lnTo>
                  <a:lnTo>
                    <a:pt x="6" y="2"/>
                  </a:lnTo>
                  <a:lnTo>
                    <a:pt x="8" y="0"/>
                  </a:lnTo>
                  <a:lnTo>
                    <a:pt x="8" y="0"/>
                  </a:lnTo>
                  <a:close/>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708" name="Freeform 489">
              <a:extLst>
                <a:ext uri="{FF2B5EF4-FFF2-40B4-BE49-F238E27FC236}">
                  <a16:creationId xmlns:a16="http://schemas.microsoft.com/office/drawing/2014/main" id="{1BCB6ABD-7BCA-C348-A7A9-D463D233EDAE}"/>
                </a:ext>
              </a:extLst>
            </p:cNvPr>
            <p:cNvSpPr>
              <a:spLocks/>
            </p:cNvSpPr>
            <p:nvPr/>
          </p:nvSpPr>
          <p:spPr bwMode="gray">
            <a:xfrm>
              <a:off x="1797050" y="3030538"/>
              <a:ext cx="7938" cy="19050"/>
            </a:xfrm>
            <a:custGeom>
              <a:avLst/>
              <a:gdLst/>
              <a:ahLst/>
              <a:cxnLst>
                <a:cxn ang="0">
                  <a:pos x="5" y="0"/>
                </a:cxn>
                <a:cxn ang="0">
                  <a:pos x="5" y="0"/>
                </a:cxn>
                <a:cxn ang="0">
                  <a:pos x="5" y="2"/>
                </a:cxn>
                <a:cxn ang="0">
                  <a:pos x="1" y="6"/>
                </a:cxn>
                <a:cxn ang="0">
                  <a:pos x="1" y="12"/>
                </a:cxn>
                <a:cxn ang="0">
                  <a:pos x="0" y="8"/>
                </a:cxn>
                <a:cxn ang="0">
                  <a:pos x="0" y="6"/>
                </a:cxn>
                <a:cxn ang="0">
                  <a:pos x="5" y="0"/>
                </a:cxn>
                <a:cxn ang="0">
                  <a:pos x="5" y="0"/>
                </a:cxn>
              </a:cxnLst>
              <a:rect l="0" t="0" r="r" b="b"/>
              <a:pathLst>
                <a:path w="5" h="12">
                  <a:moveTo>
                    <a:pt x="5" y="0"/>
                  </a:moveTo>
                  <a:lnTo>
                    <a:pt x="5" y="0"/>
                  </a:lnTo>
                  <a:lnTo>
                    <a:pt x="5" y="2"/>
                  </a:lnTo>
                  <a:lnTo>
                    <a:pt x="1" y="6"/>
                  </a:lnTo>
                  <a:lnTo>
                    <a:pt x="1" y="12"/>
                  </a:lnTo>
                  <a:lnTo>
                    <a:pt x="0" y="8"/>
                  </a:lnTo>
                  <a:lnTo>
                    <a:pt x="0" y="6"/>
                  </a:lnTo>
                  <a:lnTo>
                    <a:pt x="5" y="0"/>
                  </a:lnTo>
                  <a:lnTo>
                    <a:pt x="5" y="0"/>
                  </a:lnTo>
                  <a:close/>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709" name="Freeform 490">
              <a:extLst>
                <a:ext uri="{FF2B5EF4-FFF2-40B4-BE49-F238E27FC236}">
                  <a16:creationId xmlns:a16="http://schemas.microsoft.com/office/drawing/2014/main" id="{150B401E-C4F6-464F-B216-07F199F8BB26}"/>
                </a:ext>
              </a:extLst>
            </p:cNvPr>
            <p:cNvSpPr>
              <a:spLocks/>
            </p:cNvSpPr>
            <p:nvPr/>
          </p:nvSpPr>
          <p:spPr bwMode="gray">
            <a:xfrm>
              <a:off x="1797050" y="3030538"/>
              <a:ext cx="7938" cy="19050"/>
            </a:xfrm>
            <a:custGeom>
              <a:avLst/>
              <a:gdLst/>
              <a:ahLst/>
              <a:cxnLst>
                <a:cxn ang="0">
                  <a:pos x="5" y="0"/>
                </a:cxn>
                <a:cxn ang="0">
                  <a:pos x="5" y="0"/>
                </a:cxn>
                <a:cxn ang="0">
                  <a:pos x="5" y="2"/>
                </a:cxn>
                <a:cxn ang="0">
                  <a:pos x="1" y="6"/>
                </a:cxn>
                <a:cxn ang="0">
                  <a:pos x="1" y="12"/>
                </a:cxn>
                <a:cxn ang="0">
                  <a:pos x="0" y="8"/>
                </a:cxn>
                <a:cxn ang="0">
                  <a:pos x="0" y="6"/>
                </a:cxn>
                <a:cxn ang="0">
                  <a:pos x="5" y="0"/>
                </a:cxn>
                <a:cxn ang="0">
                  <a:pos x="5" y="0"/>
                </a:cxn>
              </a:cxnLst>
              <a:rect l="0" t="0" r="r" b="b"/>
              <a:pathLst>
                <a:path w="5" h="12">
                  <a:moveTo>
                    <a:pt x="5" y="0"/>
                  </a:moveTo>
                  <a:lnTo>
                    <a:pt x="5" y="0"/>
                  </a:lnTo>
                  <a:lnTo>
                    <a:pt x="5" y="2"/>
                  </a:lnTo>
                  <a:lnTo>
                    <a:pt x="1" y="6"/>
                  </a:lnTo>
                  <a:lnTo>
                    <a:pt x="1" y="12"/>
                  </a:lnTo>
                  <a:lnTo>
                    <a:pt x="0" y="8"/>
                  </a:lnTo>
                  <a:lnTo>
                    <a:pt x="0" y="6"/>
                  </a:lnTo>
                  <a:lnTo>
                    <a:pt x="5" y="0"/>
                  </a:lnTo>
                  <a:lnTo>
                    <a:pt x="5" y="0"/>
                  </a:lnTo>
                  <a:close/>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grpSp>
      <p:sp>
        <p:nvSpPr>
          <p:cNvPr id="169" name="Freeform 497">
            <a:extLst>
              <a:ext uri="{FF2B5EF4-FFF2-40B4-BE49-F238E27FC236}">
                <a16:creationId xmlns:a16="http://schemas.microsoft.com/office/drawing/2014/main" id="{30A1E0CC-9F91-1547-BB5D-92E1C20E87E2}"/>
              </a:ext>
            </a:extLst>
          </p:cNvPr>
          <p:cNvSpPr>
            <a:spLocks/>
          </p:cNvSpPr>
          <p:nvPr/>
        </p:nvSpPr>
        <p:spPr bwMode="gray">
          <a:xfrm>
            <a:off x="7987189" y="4624203"/>
            <a:ext cx="61127" cy="119844"/>
          </a:xfrm>
          <a:custGeom>
            <a:avLst/>
            <a:gdLst/>
            <a:ahLst/>
            <a:cxnLst>
              <a:cxn ang="0">
                <a:pos x="6" y="0"/>
              </a:cxn>
              <a:cxn ang="0">
                <a:pos x="6" y="0"/>
              </a:cxn>
              <a:cxn ang="0">
                <a:pos x="6" y="2"/>
              </a:cxn>
              <a:cxn ang="0">
                <a:pos x="6" y="7"/>
              </a:cxn>
              <a:cxn ang="0">
                <a:pos x="8" y="9"/>
              </a:cxn>
              <a:cxn ang="0">
                <a:pos x="8" y="11"/>
              </a:cxn>
              <a:cxn ang="0">
                <a:pos x="6" y="15"/>
              </a:cxn>
              <a:cxn ang="0">
                <a:pos x="6" y="21"/>
              </a:cxn>
              <a:cxn ang="0">
                <a:pos x="0" y="35"/>
              </a:cxn>
              <a:cxn ang="0">
                <a:pos x="0" y="45"/>
              </a:cxn>
              <a:cxn ang="0">
                <a:pos x="2" y="55"/>
              </a:cxn>
              <a:cxn ang="0">
                <a:pos x="2" y="63"/>
              </a:cxn>
              <a:cxn ang="0">
                <a:pos x="6" y="69"/>
              </a:cxn>
              <a:cxn ang="0">
                <a:pos x="8" y="72"/>
              </a:cxn>
              <a:cxn ang="0">
                <a:pos x="10" y="76"/>
              </a:cxn>
              <a:cxn ang="0">
                <a:pos x="18" y="78"/>
              </a:cxn>
              <a:cxn ang="0">
                <a:pos x="26" y="74"/>
              </a:cxn>
              <a:cxn ang="0">
                <a:pos x="34" y="69"/>
              </a:cxn>
              <a:cxn ang="0">
                <a:pos x="36" y="65"/>
              </a:cxn>
              <a:cxn ang="0">
                <a:pos x="38" y="59"/>
              </a:cxn>
              <a:cxn ang="0">
                <a:pos x="38" y="47"/>
              </a:cxn>
              <a:cxn ang="0">
                <a:pos x="36" y="47"/>
              </a:cxn>
              <a:cxn ang="0">
                <a:pos x="36" y="37"/>
              </a:cxn>
              <a:cxn ang="0">
                <a:pos x="30" y="31"/>
              </a:cxn>
              <a:cxn ang="0">
                <a:pos x="28" y="25"/>
              </a:cxn>
              <a:cxn ang="0">
                <a:pos x="26" y="25"/>
              </a:cxn>
              <a:cxn ang="0">
                <a:pos x="20" y="19"/>
              </a:cxn>
              <a:cxn ang="0">
                <a:pos x="20" y="17"/>
              </a:cxn>
              <a:cxn ang="0">
                <a:pos x="16" y="15"/>
              </a:cxn>
              <a:cxn ang="0">
                <a:pos x="12" y="7"/>
              </a:cxn>
              <a:cxn ang="0">
                <a:pos x="10" y="0"/>
              </a:cxn>
              <a:cxn ang="0">
                <a:pos x="6" y="0"/>
              </a:cxn>
              <a:cxn ang="0">
                <a:pos x="6" y="0"/>
              </a:cxn>
            </a:cxnLst>
            <a:rect l="0" t="0" r="r" b="b"/>
            <a:pathLst>
              <a:path w="38" h="78">
                <a:moveTo>
                  <a:pt x="6" y="0"/>
                </a:moveTo>
                <a:lnTo>
                  <a:pt x="6" y="0"/>
                </a:lnTo>
                <a:lnTo>
                  <a:pt x="6" y="2"/>
                </a:lnTo>
                <a:lnTo>
                  <a:pt x="6" y="7"/>
                </a:lnTo>
                <a:lnTo>
                  <a:pt x="8" y="9"/>
                </a:lnTo>
                <a:lnTo>
                  <a:pt x="8" y="11"/>
                </a:lnTo>
                <a:lnTo>
                  <a:pt x="6" y="15"/>
                </a:lnTo>
                <a:lnTo>
                  <a:pt x="6" y="21"/>
                </a:lnTo>
                <a:lnTo>
                  <a:pt x="0" y="35"/>
                </a:lnTo>
                <a:lnTo>
                  <a:pt x="0" y="45"/>
                </a:lnTo>
                <a:lnTo>
                  <a:pt x="2" y="55"/>
                </a:lnTo>
                <a:lnTo>
                  <a:pt x="2" y="63"/>
                </a:lnTo>
                <a:lnTo>
                  <a:pt x="6" y="69"/>
                </a:lnTo>
                <a:lnTo>
                  <a:pt x="8" y="72"/>
                </a:lnTo>
                <a:lnTo>
                  <a:pt x="10" y="76"/>
                </a:lnTo>
                <a:lnTo>
                  <a:pt x="18" y="78"/>
                </a:lnTo>
                <a:lnTo>
                  <a:pt x="26" y="74"/>
                </a:lnTo>
                <a:lnTo>
                  <a:pt x="34" y="69"/>
                </a:lnTo>
                <a:lnTo>
                  <a:pt x="36" y="65"/>
                </a:lnTo>
                <a:lnTo>
                  <a:pt x="38" y="59"/>
                </a:lnTo>
                <a:lnTo>
                  <a:pt x="38" y="47"/>
                </a:lnTo>
                <a:lnTo>
                  <a:pt x="36" y="47"/>
                </a:lnTo>
                <a:lnTo>
                  <a:pt x="36" y="37"/>
                </a:lnTo>
                <a:lnTo>
                  <a:pt x="30" y="31"/>
                </a:lnTo>
                <a:lnTo>
                  <a:pt x="28" y="25"/>
                </a:lnTo>
                <a:lnTo>
                  <a:pt x="26" y="25"/>
                </a:lnTo>
                <a:lnTo>
                  <a:pt x="20" y="19"/>
                </a:lnTo>
                <a:lnTo>
                  <a:pt x="20" y="17"/>
                </a:lnTo>
                <a:lnTo>
                  <a:pt x="16" y="15"/>
                </a:lnTo>
                <a:lnTo>
                  <a:pt x="12" y="7"/>
                </a:lnTo>
                <a:lnTo>
                  <a:pt x="10" y="0"/>
                </a:lnTo>
                <a:lnTo>
                  <a:pt x="6" y="0"/>
                </a:lnTo>
                <a:lnTo>
                  <a:pt x="6" y="0"/>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170" name="Freeform 498">
            <a:extLst>
              <a:ext uri="{FF2B5EF4-FFF2-40B4-BE49-F238E27FC236}">
                <a16:creationId xmlns:a16="http://schemas.microsoft.com/office/drawing/2014/main" id="{72531319-54FD-C740-B7FA-8F3ED1BFA34D}"/>
              </a:ext>
            </a:extLst>
          </p:cNvPr>
          <p:cNvSpPr>
            <a:spLocks/>
          </p:cNvSpPr>
          <p:nvPr/>
        </p:nvSpPr>
        <p:spPr bwMode="gray">
          <a:xfrm>
            <a:off x="7987189" y="4624203"/>
            <a:ext cx="61127" cy="119844"/>
          </a:xfrm>
          <a:custGeom>
            <a:avLst/>
            <a:gdLst/>
            <a:ahLst/>
            <a:cxnLst>
              <a:cxn ang="0">
                <a:pos x="6" y="0"/>
              </a:cxn>
              <a:cxn ang="0">
                <a:pos x="6" y="0"/>
              </a:cxn>
              <a:cxn ang="0">
                <a:pos x="6" y="2"/>
              </a:cxn>
              <a:cxn ang="0">
                <a:pos x="6" y="7"/>
              </a:cxn>
              <a:cxn ang="0">
                <a:pos x="8" y="9"/>
              </a:cxn>
              <a:cxn ang="0">
                <a:pos x="8" y="11"/>
              </a:cxn>
              <a:cxn ang="0">
                <a:pos x="6" y="15"/>
              </a:cxn>
              <a:cxn ang="0">
                <a:pos x="6" y="21"/>
              </a:cxn>
              <a:cxn ang="0">
                <a:pos x="0" y="35"/>
              </a:cxn>
              <a:cxn ang="0">
                <a:pos x="0" y="45"/>
              </a:cxn>
              <a:cxn ang="0">
                <a:pos x="2" y="55"/>
              </a:cxn>
              <a:cxn ang="0">
                <a:pos x="2" y="63"/>
              </a:cxn>
              <a:cxn ang="0">
                <a:pos x="6" y="69"/>
              </a:cxn>
              <a:cxn ang="0">
                <a:pos x="8" y="72"/>
              </a:cxn>
              <a:cxn ang="0">
                <a:pos x="10" y="76"/>
              </a:cxn>
              <a:cxn ang="0">
                <a:pos x="18" y="78"/>
              </a:cxn>
              <a:cxn ang="0">
                <a:pos x="26" y="74"/>
              </a:cxn>
              <a:cxn ang="0">
                <a:pos x="34" y="69"/>
              </a:cxn>
              <a:cxn ang="0">
                <a:pos x="36" y="65"/>
              </a:cxn>
              <a:cxn ang="0">
                <a:pos x="38" y="59"/>
              </a:cxn>
              <a:cxn ang="0">
                <a:pos x="38" y="47"/>
              </a:cxn>
              <a:cxn ang="0">
                <a:pos x="36" y="47"/>
              </a:cxn>
              <a:cxn ang="0">
                <a:pos x="36" y="37"/>
              </a:cxn>
              <a:cxn ang="0">
                <a:pos x="30" y="31"/>
              </a:cxn>
              <a:cxn ang="0">
                <a:pos x="28" y="25"/>
              </a:cxn>
              <a:cxn ang="0">
                <a:pos x="26" y="25"/>
              </a:cxn>
              <a:cxn ang="0">
                <a:pos x="20" y="19"/>
              </a:cxn>
              <a:cxn ang="0">
                <a:pos x="20" y="17"/>
              </a:cxn>
              <a:cxn ang="0">
                <a:pos x="16" y="15"/>
              </a:cxn>
              <a:cxn ang="0">
                <a:pos x="12" y="7"/>
              </a:cxn>
              <a:cxn ang="0">
                <a:pos x="10" y="0"/>
              </a:cxn>
              <a:cxn ang="0">
                <a:pos x="6" y="0"/>
              </a:cxn>
              <a:cxn ang="0">
                <a:pos x="6" y="0"/>
              </a:cxn>
            </a:cxnLst>
            <a:rect l="0" t="0" r="r" b="b"/>
            <a:pathLst>
              <a:path w="38" h="78">
                <a:moveTo>
                  <a:pt x="6" y="0"/>
                </a:moveTo>
                <a:lnTo>
                  <a:pt x="6" y="0"/>
                </a:lnTo>
                <a:lnTo>
                  <a:pt x="6" y="2"/>
                </a:lnTo>
                <a:lnTo>
                  <a:pt x="6" y="7"/>
                </a:lnTo>
                <a:lnTo>
                  <a:pt x="8" y="9"/>
                </a:lnTo>
                <a:lnTo>
                  <a:pt x="8" y="11"/>
                </a:lnTo>
                <a:lnTo>
                  <a:pt x="6" y="15"/>
                </a:lnTo>
                <a:lnTo>
                  <a:pt x="6" y="21"/>
                </a:lnTo>
                <a:lnTo>
                  <a:pt x="0" y="35"/>
                </a:lnTo>
                <a:lnTo>
                  <a:pt x="0" y="45"/>
                </a:lnTo>
                <a:lnTo>
                  <a:pt x="2" y="55"/>
                </a:lnTo>
                <a:lnTo>
                  <a:pt x="2" y="63"/>
                </a:lnTo>
                <a:lnTo>
                  <a:pt x="6" y="69"/>
                </a:lnTo>
                <a:lnTo>
                  <a:pt x="8" y="72"/>
                </a:lnTo>
                <a:lnTo>
                  <a:pt x="10" y="76"/>
                </a:lnTo>
                <a:lnTo>
                  <a:pt x="18" y="78"/>
                </a:lnTo>
                <a:lnTo>
                  <a:pt x="26" y="74"/>
                </a:lnTo>
                <a:lnTo>
                  <a:pt x="34" y="69"/>
                </a:lnTo>
                <a:lnTo>
                  <a:pt x="36" y="65"/>
                </a:lnTo>
                <a:lnTo>
                  <a:pt x="38" y="59"/>
                </a:lnTo>
                <a:lnTo>
                  <a:pt x="38" y="47"/>
                </a:lnTo>
                <a:lnTo>
                  <a:pt x="36" y="47"/>
                </a:lnTo>
                <a:lnTo>
                  <a:pt x="36" y="37"/>
                </a:lnTo>
                <a:lnTo>
                  <a:pt x="30" y="31"/>
                </a:lnTo>
                <a:lnTo>
                  <a:pt x="28" y="25"/>
                </a:lnTo>
                <a:lnTo>
                  <a:pt x="26" y="25"/>
                </a:lnTo>
                <a:lnTo>
                  <a:pt x="20" y="19"/>
                </a:lnTo>
                <a:lnTo>
                  <a:pt x="20" y="17"/>
                </a:lnTo>
                <a:lnTo>
                  <a:pt x="16" y="15"/>
                </a:lnTo>
                <a:lnTo>
                  <a:pt x="12" y="7"/>
                </a:lnTo>
                <a:lnTo>
                  <a:pt x="10" y="0"/>
                </a:lnTo>
                <a:lnTo>
                  <a:pt x="6" y="0"/>
                </a:lnTo>
                <a:lnTo>
                  <a:pt x="6" y="0"/>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171" name="Freeform 531">
            <a:extLst>
              <a:ext uri="{FF2B5EF4-FFF2-40B4-BE49-F238E27FC236}">
                <a16:creationId xmlns:a16="http://schemas.microsoft.com/office/drawing/2014/main" id="{41BA185A-C0AD-C643-A5D2-D8F714ED0B79}"/>
              </a:ext>
            </a:extLst>
          </p:cNvPr>
          <p:cNvSpPr>
            <a:spLocks/>
          </p:cNvSpPr>
          <p:nvPr/>
        </p:nvSpPr>
        <p:spPr bwMode="gray">
          <a:xfrm>
            <a:off x="7213460" y="4097198"/>
            <a:ext cx="25737" cy="32266"/>
          </a:xfrm>
          <a:custGeom>
            <a:avLst/>
            <a:gdLst/>
            <a:ahLst/>
            <a:cxnLst>
              <a:cxn ang="0">
                <a:pos x="0" y="16"/>
              </a:cxn>
              <a:cxn ang="0">
                <a:pos x="0" y="16"/>
              </a:cxn>
              <a:cxn ang="0">
                <a:pos x="0" y="12"/>
              </a:cxn>
              <a:cxn ang="0">
                <a:pos x="8" y="8"/>
              </a:cxn>
              <a:cxn ang="0">
                <a:pos x="10" y="0"/>
              </a:cxn>
              <a:cxn ang="0">
                <a:pos x="14" y="0"/>
              </a:cxn>
              <a:cxn ang="0">
                <a:pos x="16" y="10"/>
              </a:cxn>
              <a:cxn ang="0">
                <a:pos x="16" y="21"/>
              </a:cxn>
              <a:cxn ang="0">
                <a:pos x="8" y="19"/>
              </a:cxn>
              <a:cxn ang="0">
                <a:pos x="0" y="16"/>
              </a:cxn>
              <a:cxn ang="0">
                <a:pos x="0" y="16"/>
              </a:cxn>
            </a:cxnLst>
            <a:rect l="0" t="0" r="r" b="b"/>
            <a:pathLst>
              <a:path w="16" h="21">
                <a:moveTo>
                  <a:pt x="0" y="16"/>
                </a:moveTo>
                <a:lnTo>
                  <a:pt x="0" y="16"/>
                </a:lnTo>
                <a:lnTo>
                  <a:pt x="0" y="12"/>
                </a:lnTo>
                <a:lnTo>
                  <a:pt x="8" y="8"/>
                </a:lnTo>
                <a:lnTo>
                  <a:pt x="10" y="0"/>
                </a:lnTo>
                <a:lnTo>
                  <a:pt x="14" y="0"/>
                </a:lnTo>
                <a:lnTo>
                  <a:pt x="16" y="10"/>
                </a:lnTo>
                <a:lnTo>
                  <a:pt x="16" y="21"/>
                </a:lnTo>
                <a:lnTo>
                  <a:pt x="8" y="19"/>
                </a:lnTo>
                <a:lnTo>
                  <a:pt x="0" y="16"/>
                </a:lnTo>
                <a:lnTo>
                  <a:pt x="0" y="16"/>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172" name="Freeform 532">
            <a:extLst>
              <a:ext uri="{FF2B5EF4-FFF2-40B4-BE49-F238E27FC236}">
                <a16:creationId xmlns:a16="http://schemas.microsoft.com/office/drawing/2014/main" id="{A9E2319A-8C7E-734D-816E-68475D8274DA}"/>
              </a:ext>
            </a:extLst>
          </p:cNvPr>
          <p:cNvSpPr>
            <a:spLocks/>
          </p:cNvSpPr>
          <p:nvPr/>
        </p:nvSpPr>
        <p:spPr bwMode="gray">
          <a:xfrm>
            <a:off x="7213460" y="4097198"/>
            <a:ext cx="25737" cy="32266"/>
          </a:xfrm>
          <a:custGeom>
            <a:avLst/>
            <a:gdLst/>
            <a:ahLst/>
            <a:cxnLst>
              <a:cxn ang="0">
                <a:pos x="0" y="16"/>
              </a:cxn>
              <a:cxn ang="0">
                <a:pos x="0" y="16"/>
              </a:cxn>
              <a:cxn ang="0">
                <a:pos x="0" y="12"/>
              </a:cxn>
              <a:cxn ang="0">
                <a:pos x="8" y="8"/>
              </a:cxn>
              <a:cxn ang="0">
                <a:pos x="10" y="0"/>
              </a:cxn>
              <a:cxn ang="0">
                <a:pos x="14" y="0"/>
              </a:cxn>
              <a:cxn ang="0">
                <a:pos x="16" y="10"/>
              </a:cxn>
              <a:cxn ang="0">
                <a:pos x="16" y="21"/>
              </a:cxn>
              <a:cxn ang="0">
                <a:pos x="8" y="19"/>
              </a:cxn>
              <a:cxn ang="0">
                <a:pos x="0" y="16"/>
              </a:cxn>
              <a:cxn ang="0">
                <a:pos x="0" y="16"/>
              </a:cxn>
            </a:cxnLst>
            <a:rect l="0" t="0" r="r" b="b"/>
            <a:pathLst>
              <a:path w="16" h="21">
                <a:moveTo>
                  <a:pt x="0" y="16"/>
                </a:moveTo>
                <a:lnTo>
                  <a:pt x="0" y="16"/>
                </a:lnTo>
                <a:lnTo>
                  <a:pt x="0" y="12"/>
                </a:lnTo>
                <a:lnTo>
                  <a:pt x="8" y="8"/>
                </a:lnTo>
                <a:lnTo>
                  <a:pt x="10" y="0"/>
                </a:lnTo>
                <a:lnTo>
                  <a:pt x="14" y="0"/>
                </a:lnTo>
                <a:lnTo>
                  <a:pt x="16" y="10"/>
                </a:lnTo>
                <a:lnTo>
                  <a:pt x="16" y="21"/>
                </a:lnTo>
                <a:lnTo>
                  <a:pt x="8" y="19"/>
                </a:lnTo>
                <a:lnTo>
                  <a:pt x="0" y="16"/>
                </a:lnTo>
                <a:lnTo>
                  <a:pt x="0" y="16"/>
                </a:lnTo>
                <a:close/>
              </a:path>
            </a:pathLst>
          </a:custGeom>
          <a:solidFill>
            <a:srgbClr val="86B4D0"/>
          </a:solidFill>
          <a:ln w="2" cap="flat">
            <a:solidFill>
              <a:srgbClr val="86B4D0"/>
            </a:solidFill>
            <a:prstDash val="solid"/>
            <a:miter lim="800000"/>
            <a:headEnd/>
            <a:tailEnd/>
          </a:ln>
        </p:spPr>
        <p:txBody>
          <a:bodyPr/>
          <a:lstStyle/>
          <a:p>
            <a:pPr defTabSz="914054">
              <a:defRPr/>
            </a:pPr>
            <a:endParaRPr lang="en-GB" dirty="0">
              <a:solidFill>
                <a:prstClr val="black"/>
              </a:solidFill>
            </a:endParaRPr>
          </a:p>
        </p:txBody>
      </p:sp>
      <p:grpSp>
        <p:nvGrpSpPr>
          <p:cNvPr id="173" name="Group 1848">
            <a:extLst>
              <a:ext uri="{FF2B5EF4-FFF2-40B4-BE49-F238E27FC236}">
                <a16:creationId xmlns:a16="http://schemas.microsoft.com/office/drawing/2014/main" id="{DB2BA7B4-1B5E-EC46-8DA2-79592B18ADFB}"/>
              </a:ext>
            </a:extLst>
          </p:cNvPr>
          <p:cNvGrpSpPr/>
          <p:nvPr/>
        </p:nvGrpSpPr>
        <p:grpSpPr bwMode="gray">
          <a:xfrm>
            <a:off x="9623117" y="5017536"/>
            <a:ext cx="579090" cy="271953"/>
            <a:chOff x="8777288" y="4770438"/>
            <a:chExt cx="571500" cy="280988"/>
          </a:xfrm>
          <a:solidFill>
            <a:schemeClr val="tx1">
              <a:lumMod val="60000"/>
              <a:lumOff val="40000"/>
            </a:schemeClr>
          </a:solidFill>
        </p:grpSpPr>
        <p:sp>
          <p:nvSpPr>
            <p:cNvPr id="631" name="Freeform 39">
              <a:extLst>
                <a:ext uri="{FF2B5EF4-FFF2-40B4-BE49-F238E27FC236}">
                  <a16:creationId xmlns:a16="http://schemas.microsoft.com/office/drawing/2014/main" id="{D4289456-685F-EA4E-ABAF-4128FF49F8DA}"/>
                </a:ext>
              </a:extLst>
            </p:cNvPr>
            <p:cNvSpPr>
              <a:spLocks noEditPoints="1"/>
            </p:cNvSpPr>
            <p:nvPr/>
          </p:nvSpPr>
          <p:spPr bwMode="gray">
            <a:xfrm>
              <a:off x="9196388" y="4910138"/>
              <a:ext cx="152400" cy="141288"/>
            </a:xfrm>
            <a:custGeom>
              <a:avLst/>
              <a:gdLst/>
              <a:ahLst/>
              <a:cxnLst>
                <a:cxn ang="0">
                  <a:pos x="82" y="75"/>
                </a:cxn>
                <a:cxn ang="0">
                  <a:pos x="82" y="75"/>
                </a:cxn>
                <a:cxn ang="0">
                  <a:pos x="82" y="79"/>
                </a:cxn>
                <a:cxn ang="0">
                  <a:pos x="82" y="81"/>
                </a:cxn>
                <a:cxn ang="0">
                  <a:pos x="86" y="83"/>
                </a:cxn>
                <a:cxn ang="0">
                  <a:pos x="92" y="85"/>
                </a:cxn>
                <a:cxn ang="0">
                  <a:pos x="96" y="89"/>
                </a:cxn>
                <a:cxn ang="0">
                  <a:pos x="96" y="85"/>
                </a:cxn>
                <a:cxn ang="0">
                  <a:pos x="94" y="85"/>
                </a:cxn>
                <a:cxn ang="0">
                  <a:pos x="88" y="81"/>
                </a:cxn>
                <a:cxn ang="0">
                  <a:pos x="82" y="75"/>
                </a:cxn>
                <a:cxn ang="0">
                  <a:pos x="82" y="75"/>
                </a:cxn>
                <a:cxn ang="0">
                  <a:pos x="51" y="56"/>
                </a:cxn>
                <a:cxn ang="0">
                  <a:pos x="51" y="56"/>
                </a:cxn>
                <a:cxn ang="0">
                  <a:pos x="51" y="57"/>
                </a:cxn>
                <a:cxn ang="0">
                  <a:pos x="51" y="63"/>
                </a:cxn>
                <a:cxn ang="0">
                  <a:pos x="57" y="65"/>
                </a:cxn>
                <a:cxn ang="0">
                  <a:pos x="63" y="65"/>
                </a:cxn>
                <a:cxn ang="0">
                  <a:pos x="73" y="65"/>
                </a:cxn>
                <a:cxn ang="0">
                  <a:pos x="69" y="61"/>
                </a:cxn>
                <a:cxn ang="0">
                  <a:pos x="51" y="56"/>
                </a:cxn>
                <a:cxn ang="0">
                  <a:pos x="51" y="56"/>
                </a:cxn>
                <a:cxn ang="0">
                  <a:pos x="67" y="38"/>
                </a:cxn>
                <a:cxn ang="0">
                  <a:pos x="67" y="38"/>
                </a:cxn>
                <a:cxn ang="0">
                  <a:pos x="69" y="46"/>
                </a:cxn>
                <a:cxn ang="0">
                  <a:pos x="73" y="52"/>
                </a:cxn>
                <a:cxn ang="0">
                  <a:pos x="77" y="56"/>
                </a:cxn>
                <a:cxn ang="0">
                  <a:pos x="77" y="57"/>
                </a:cxn>
                <a:cxn ang="0">
                  <a:pos x="82" y="57"/>
                </a:cxn>
                <a:cxn ang="0">
                  <a:pos x="77" y="48"/>
                </a:cxn>
                <a:cxn ang="0">
                  <a:pos x="69" y="38"/>
                </a:cxn>
                <a:cxn ang="0">
                  <a:pos x="67" y="38"/>
                </a:cxn>
                <a:cxn ang="0">
                  <a:pos x="67" y="38"/>
                </a:cxn>
                <a:cxn ang="0">
                  <a:pos x="15" y="26"/>
                </a:cxn>
                <a:cxn ang="0">
                  <a:pos x="15" y="26"/>
                </a:cxn>
                <a:cxn ang="0">
                  <a:pos x="12" y="34"/>
                </a:cxn>
                <a:cxn ang="0">
                  <a:pos x="17" y="38"/>
                </a:cxn>
                <a:cxn ang="0">
                  <a:pos x="19" y="38"/>
                </a:cxn>
                <a:cxn ang="0">
                  <a:pos x="21" y="38"/>
                </a:cxn>
                <a:cxn ang="0">
                  <a:pos x="21" y="34"/>
                </a:cxn>
                <a:cxn ang="0">
                  <a:pos x="19" y="28"/>
                </a:cxn>
                <a:cxn ang="0">
                  <a:pos x="15" y="26"/>
                </a:cxn>
                <a:cxn ang="0">
                  <a:pos x="15" y="26"/>
                </a:cxn>
                <a:cxn ang="0">
                  <a:pos x="35" y="16"/>
                </a:cxn>
                <a:cxn ang="0">
                  <a:pos x="35" y="16"/>
                </a:cxn>
                <a:cxn ang="0">
                  <a:pos x="31" y="20"/>
                </a:cxn>
                <a:cxn ang="0">
                  <a:pos x="51" y="36"/>
                </a:cxn>
                <a:cxn ang="0">
                  <a:pos x="51" y="34"/>
                </a:cxn>
                <a:cxn ang="0">
                  <a:pos x="47" y="28"/>
                </a:cxn>
                <a:cxn ang="0">
                  <a:pos x="45" y="20"/>
                </a:cxn>
                <a:cxn ang="0">
                  <a:pos x="35" y="16"/>
                </a:cxn>
                <a:cxn ang="0">
                  <a:pos x="35" y="16"/>
                </a:cxn>
                <a:cxn ang="0">
                  <a:pos x="0" y="0"/>
                </a:cxn>
                <a:cxn ang="0">
                  <a:pos x="0" y="0"/>
                </a:cxn>
                <a:cxn ang="0">
                  <a:pos x="2" y="6"/>
                </a:cxn>
                <a:cxn ang="0">
                  <a:pos x="4" y="10"/>
                </a:cxn>
                <a:cxn ang="0">
                  <a:pos x="8" y="14"/>
                </a:cxn>
                <a:cxn ang="0">
                  <a:pos x="15" y="14"/>
                </a:cxn>
                <a:cxn ang="0">
                  <a:pos x="12" y="10"/>
                </a:cxn>
                <a:cxn ang="0">
                  <a:pos x="0" y="0"/>
                </a:cxn>
                <a:cxn ang="0">
                  <a:pos x="0" y="0"/>
                </a:cxn>
              </a:cxnLst>
              <a:rect l="0" t="0" r="r" b="b"/>
              <a:pathLst>
                <a:path w="96" h="89">
                  <a:moveTo>
                    <a:pt x="82" y="75"/>
                  </a:moveTo>
                  <a:lnTo>
                    <a:pt x="82" y="75"/>
                  </a:lnTo>
                  <a:lnTo>
                    <a:pt x="82" y="79"/>
                  </a:lnTo>
                  <a:lnTo>
                    <a:pt x="82" y="81"/>
                  </a:lnTo>
                  <a:lnTo>
                    <a:pt x="86" y="83"/>
                  </a:lnTo>
                  <a:lnTo>
                    <a:pt x="92" y="85"/>
                  </a:lnTo>
                  <a:lnTo>
                    <a:pt x="96" y="89"/>
                  </a:lnTo>
                  <a:lnTo>
                    <a:pt x="96" y="85"/>
                  </a:lnTo>
                  <a:lnTo>
                    <a:pt x="94" y="85"/>
                  </a:lnTo>
                  <a:lnTo>
                    <a:pt x="88" y="81"/>
                  </a:lnTo>
                  <a:lnTo>
                    <a:pt x="82" y="75"/>
                  </a:lnTo>
                  <a:lnTo>
                    <a:pt x="82" y="75"/>
                  </a:lnTo>
                  <a:close/>
                  <a:moveTo>
                    <a:pt x="51" y="56"/>
                  </a:moveTo>
                  <a:lnTo>
                    <a:pt x="51" y="56"/>
                  </a:lnTo>
                  <a:lnTo>
                    <a:pt x="51" y="57"/>
                  </a:lnTo>
                  <a:lnTo>
                    <a:pt x="51" y="63"/>
                  </a:lnTo>
                  <a:lnTo>
                    <a:pt x="57" y="65"/>
                  </a:lnTo>
                  <a:lnTo>
                    <a:pt x="63" y="65"/>
                  </a:lnTo>
                  <a:lnTo>
                    <a:pt x="73" y="65"/>
                  </a:lnTo>
                  <a:lnTo>
                    <a:pt x="69" y="61"/>
                  </a:lnTo>
                  <a:lnTo>
                    <a:pt x="51" y="56"/>
                  </a:lnTo>
                  <a:lnTo>
                    <a:pt x="51" y="56"/>
                  </a:lnTo>
                  <a:close/>
                  <a:moveTo>
                    <a:pt x="67" y="38"/>
                  </a:moveTo>
                  <a:lnTo>
                    <a:pt x="67" y="38"/>
                  </a:lnTo>
                  <a:lnTo>
                    <a:pt x="69" y="46"/>
                  </a:lnTo>
                  <a:lnTo>
                    <a:pt x="73" y="52"/>
                  </a:lnTo>
                  <a:lnTo>
                    <a:pt x="77" y="56"/>
                  </a:lnTo>
                  <a:lnTo>
                    <a:pt x="77" y="57"/>
                  </a:lnTo>
                  <a:lnTo>
                    <a:pt x="82" y="57"/>
                  </a:lnTo>
                  <a:lnTo>
                    <a:pt x="77" y="48"/>
                  </a:lnTo>
                  <a:lnTo>
                    <a:pt x="69" y="38"/>
                  </a:lnTo>
                  <a:lnTo>
                    <a:pt x="67" y="38"/>
                  </a:lnTo>
                  <a:lnTo>
                    <a:pt x="67" y="38"/>
                  </a:lnTo>
                  <a:close/>
                  <a:moveTo>
                    <a:pt x="15" y="26"/>
                  </a:moveTo>
                  <a:lnTo>
                    <a:pt x="15" y="26"/>
                  </a:lnTo>
                  <a:lnTo>
                    <a:pt x="12" y="34"/>
                  </a:lnTo>
                  <a:lnTo>
                    <a:pt x="17" y="38"/>
                  </a:lnTo>
                  <a:lnTo>
                    <a:pt x="19" y="38"/>
                  </a:lnTo>
                  <a:lnTo>
                    <a:pt x="21" y="38"/>
                  </a:lnTo>
                  <a:lnTo>
                    <a:pt x="21" y="34"/>
                  </a:lnTo>
                  <a:lnTo>
                    <a:pt x="19" y="28"/>
                  </a:lnTo>
                  <a:lnTo>
                    <a:pt x="15" y="26"/>
                  </a:lnTo>
                  <a:lnTo>
                    <a:pt x="15" y="26"/>
                  </a:lnTo>
                  <a:close/>
                  <a:moveTo>
                    <a:pt x="35" y="16"/>
                  </a:moveTo>
                  <a:lnTo>
                    <a:pt x="35" y="16"/>
                  </a:lnTo>
                  <a:lnTo>
                    <a:pt x="31" y="20"/>
                  </a:lnTo>
                  <a:lnTo>
                    <a:pt x="51" y="36"/>
                  </a:lnTo>
                  <a:lnTo>
                    <a:pt x="51" y="34"/>
                  </a:lnTo>
                  <a:lnTo>
                    <a:pt x="47" y="28"/>
                  </a:lnTo>
                  <a:lnTo>
                    <a:pt x="45" y="20"/>
                  </a:lnTo>
                  <a:lnTo>
                    <a:pt x="35" y="16"/>
                  </a:lnTo>
                  <a:lnTo>
                    <a:pt x="35" y="16"/>
                  </a:lnTo>
                  <a:close/>
                  <a:moveTo>
                    <a:pt x="0" y="0"/>
                  </a:moveTo>
                  <a:lnTo>
                    <a:pt x="0" y="0"/>
                  </a:lnTo>
                  <a:lnTo>
                    <a:pt x="2" y="6"/>
                  </a:lnTo>
                  <a:lnTo>
                    <a:pt x="4" y="10"/>
                  </a:lnTo>
                  <a:lnTo>
                    <a:pt x="8" y="14"/>
                  </a:lnTo>
                  <a:lnTo>
                    <a:pt x="15" y="14"/>
                  </a:lnTo>
                  <a:lnTo>
                    <a:pt x="12" y="10"/>
                  </a:lnTo>
                  <a:lnTo>
                    <a:pt x="0" y="0"/>
                  </a:lnTo>
                  <a:lnTo>
                    <a:pt x="0" y="0"/>
                  </a:lnTo>
                  <a:close/>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632" name="Freeform 40">
              <a:extLst>
                <a:ext uri="{FF2B5EF4-FFF2-40B4-BE49-F238E27FC236}">
                  <a16:creationId xmlns:a16="http://schemas.microsoft.com/office/drawing/2014/main" id="{3F1B6F7A-83D8-CE4B-B33E-AA95A1A33893}"/>
                </a:ext>
              </a:extLst>
            </p:cNvPr>
            <p:cNvSpPr>
              <a:spLocks/>
            </p:cNvSpPr>
            <p:nvPr/>
          </p:nvSpPr>
          <p:spPr bwMode="gray">
            <a:xfrm>
              <a:off x="9326563" y="5029200"/>
              <a:ext cx="22225" cy="22225"/>
            </a:xfrm>
            <a:custGeom>
              <a:avLst/>
              <a:gdLst/>
              <a:ahLst/>
              <a:cxnLst>
                <a:cxn ang="0">
                  <a:pos x="0" y="0"/>
                </a:cxn>
                <a:cxn ang="0">
                  <a:pos x="0" y="0"/>
                </a:cxn>
                <a:cxn ang="0">
                  <a:pos x="0" y="4"/>
                </a:cxn>
                <a:cxn ang="0">
                  <a:pos x="0" y="6"/>
                </a:cxn>
                <a:cxn ang="0">
                  <a:pos x="4" y="8"/>
                </a:cxn>
                <a:cxn ang="0">
                  <a:pos x="10" y="10"/>
                </a:cxn>
                <a:cxn ang="0">
                  <a:pos x="14" y="14"/>
                </a:cxn>
                <a:cxn ang="0">
                  <a:pos x="14" y="10"/>
                </a:cxn>
                <a:cxn ang="0">
                  <a:pos x="12" y="10"/>
                </a:cxn>
                <a:cxn ang="0">
                  <a:pos x="6" y="6"/>
                </a:cxn>
                <a:cxn ang="0">
                  <a:pos x="0" y="0"/>
                </a:cxn>
                <a:cxn ang="0">
                  <a:pos x="0" y="0"/>
                </a:cxn>
              </a:cxnLst>
              <a:rect l="0" t="0" r="r" b="b"/>
              <a:pathLst>
                <a:path w="14" h="14">
                  <a:moveTo>
                    <a:pt x="0" y="0"/>
                  </a:moveTo>
                  <a:lnTo>
                    <a:pt x="0" y="0"/>
                  </a:lnTo>
                  <a:lnTo>
                    <a:pt x="0" y="4"/>
                  </a:lnTo>
                  <a:lnTo>
                    <a:pt x="0" y="6"/>
                  </a:lnTo>
                  <a:lnTo>
                    <a:pt x="4" y="8"/>
                  </a:lnTo>
                  <a:lnTo>
                    <a:pt x="10" y="10"/>
                  </a:lnTo>
                  <a:lnTo>
                    <a:pt x="14" y="14"/>
                  </a:lnTo>
                  <a:lnTo>
                    <a:pt x="14" y="10"/>
                  </a:lnTo>
                  <a:lnTo>
                    <a:pt x="12" y="10"/>
                  </a:lnTo>
                  <a:lnTo>
                    <a:pt x="6" y="6"/>
                  </a:lnTo>
                  <a:lnTo>
                    <a:pt x="0" y="0"/>
                  </a:lnTo>
                  <a:lnTo>
                    <a:pt x="0" y="0"/>
                  </a:lnTo>
                  <a:close/>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633" name="Freeform 41">
              <a:extLst>
                <a:ext uri="{FF2B5EF4-FFF2-40B4-BE49-F238E27FC236}">
                  <a16:creationId xmlns:a16="http://schemas.microsoft.com/office/drawing/2014/main" id="{8BB82219-D855-1640-9147-21F4D416F72B}"/>
                </a:ext>
              </a:extLst>
            </p:cNvPr>
            <p:cNvSpPr>
              <a:spLocks/>
            </p:cNvSpPr>
            <p:nvPr/>
          </p:nvSpPr>
          <p:spPr bwMode="gray">
            <a:xfrm>
              <a:off x="9277350" y="4999038"/>
              <a:ext cx="34925" cy="14288"/>
            </a:xfrm>
            <a:custGeom>
              <a:avLst/>
              <a:gdLst/>
              <a:ahLst/>
              <a:cxnLst>
                <a:cxn ang="0">
                  <a:pos x="0" y="0"/>
                </a:cxn>
                <a:cxn ang="0">
                  <a:pos x="0" y="0"/>
                </a:cxn>
                <a:cxn ang="0">
                  <a:pos x="0" y="1"/>
                </a:cxn>
                <a:cxn ang="0">
                  <a:pos x="0" y="7"/>
                </a:cxn>
                <a:cxn ang="0">
                  <a:pos x="6" y="9"/>
                </a:cxn>
                <a:cxn ang="0">
                  <a:pos x="12" y="9"/>
                </a:cxn>
                <a:cxn ang="0">
                  <a:pos x="22" y="9"/>
                </a:cxn>
                <a:cxn ang="0">
                  <a:pos x="18" y="5"/>
                </a:cxn>
                <a:cxn ang="0">
                  <a:pos x="0" y="0"/>
                </a:cxn>
              </a:cxnLst>
              <a:rect l="0" t="0" r="r" b="b"/>
              <a:pathLst>
                <a:path w="22" h="9">
                  <a:moveTo>
                    <a:pt x="0" y="0"/>
                  </a:moveTo>
                  <a:lnTo>
                    <a:pt x="0" y="0"/>
                  </a:lnTo>
                  <a:lnTo>
                    <a:pt x="0" y="1"/>
                  </a:lnTo>
                  <a:lnTo>
                    <a:pt x="0" y="7"/>
                  </a:lnTo>
                  <a:lnTo>
                    <a:pt x="6" y="9"/>
                  </a:lnTo>
                  <a:lnTo>
                    <a:pt x="12" y="9"/>
                  </a:lnTo>
                  <a:lnTo>
                    <a:pt x="22" y="9"/>
                  </a:lnTo>
                  <a:lnTo>
                    <a:pt x="18" y="5"/>
                  </a:lnTo>
                  <a:lnTo>
                    <a:pt x="0"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634" name="Freeform 42">
              <a:extLst>
                <a:ext uri="{FF2B5EF4-FFF2-40B4-BE49-F238E27FC236}">
                  <a16:creationId xmlns:a16="http://schemas.microsoft.com/office/drawing/2014/main" id="{0802C468-9EBD-2B4B-A04E-C6AD039B625D}"/>
                </a:ext>
              </a:extLst>
            </p:cNvPr>
            <p:cNvSpPr>
              <a:spLocks/>
            </p:cNvSpPr>
            <p:nvPr/>
          </p:nvSpPr>
          <p:spPr bwMode="gray">
            <a:xfrm>
              <a:off x="9277350" y="4999038"/>
              <a:ext cx="34925" cy="14288"/>
            </a:xfrm>
            <a:custGeom>
              <a:avLst/>
              <a:gdLst/>
              <a:ahLst/>
              <a:cxnLst>
                <a:cxn ang="0">
                  <a:pos x="0" y="0"/>
                </a:cxn>
                <a:cxn ang="0">
                  <a:pos x="0" y="0"/>
                </a:cxn>
                <a:cxn ang="0">
                  <a:pos x="0" y="1"/>
                </a:cxn>
                <a:cxn ang="0">
                  <a:pos x="0" y="7"/>
                </a:cxn>
                <a:cxn ang="0">
                  <a:pos x="6" y="9"/>
                </a:cxn>
                <a:cxn ang="0">
                  <a:pos x="12" y="9"/>
                </a:cxn>
                <a:cxn ang="0">
                  <a:pos x="22" y="9"/>
                </a:cxn>
                <a:cxn ang="0">
                  <a:pos x="18" y="5"/>
                </a:cxn>
                <a:cxn ang="0">
                  <a:pos x="0" y="0"/>
                </a:cxn>
              </a:cxnLst>
              <a:rect l="0" t="0" r="r" b="b"/>
              <a:pathLst>
                <a:path w="22" h="9">
                  <a:moveTo>
                    <a:pt x="0" y="0"/>
                  </a:moveTo>
                  <a:lnTo>
                    <a:pt x="0" y="0"/>
                  </a:lnTo>
                  <a:lnTo>
                    <a:pt x="0" y="1"/>
                  </a:lnTo>
                  <a:lnTo>
                    <a:pt x="0" y="7"/>
                  </a:lnTo>
                  <a:lnTo>
                    <a:pt x="6" y="9"/>
                  </a:lnTo>
                  <a:lnTo>
                    <a:pt x="12" y="9"/>
                  </a:lnTo>
                  <a:lnTo>
                    <a:pt x="22" y="9"/>
                  </a:lnTo>
                  <a:lnTo>
                    <a:pt x="18" y="5"/>
                  </a:lnTo>
                  <a:lnTo>
                    <a:pt x="0"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635" name="Freeform 43">
              <a:extLst>
                <a:ext uri="{FF2B5EF4-FFF2-40B4-BE49-F238E27FC236}">
                  <a16:creationId xmlns:a16="http://schemas.microsoft.com/office/drawing/2014/main" id="{BACBF52A-BDF4-6D45-AF19-3E6190DC3A1A}"/>
                </a:ext>
              </a:extLst>
            </p:cNvPr>
            <p:cNvSpPr>
              <a:spLocks/>
            </p:cNvSpPr>
            <p:nvPr/>
          </p:nvSpPr>
          <p:spPr bwMode="gray">
            <a:xfrm>
              <a:off x="9302750" y="4970463"/>
              <a:ext cx="23813" cy="30163"/>
            </a:xfrm>
            <a:custGeom>
              <a:avLst/>
              <a:gdLst/>
              <a:ahLst/>
              <a:cxnLst>
                <a:cxn ang="0">
                  <a:pos x="0" y="0"/>
                </a:cxn>
                <a:cxn ang="0">
                  <a:pos x="0" y="0"/>
                </a:cxn>
                <a:cxn ang="0">
                  <a:pos x="2" y="8"/>
                </a:cxn>
                <a:cxn ang="0">
                  <a:pos x="6" y="14"/>
                </a:cxn>
                <a:cxn ang="0">
                  <a:pos x="10" y="18"/>
                </a:cxn>
                <a:cxn ang="0">
                  <a:pos x="10" y="19"/>
                </a:cxn>
                <a:cxn ang="0">
                  <a:pos x="15" y="19"/>
                </a:cxn>
                <a:cxn ang="0">
                  <a:pos x="10" y="10"/>
                </a:cxn>
                <a:cxn ang="0">
                  <a:pos x="2" y="0"/>
                </a:cxn>
                <a:cxn ang="0">
                  <a:pos x="0" y="0"/>
                </a:cxn>
              </a:cxnLst>
              <a:rect l="0" t="0" r="r" b="b"/>
              <a:pathLst>
                <a:path w="15" h="19">
                  <a:moveTo>
                    <a:pt x="0" y="0"/>
                  </a:moveTo>
                  <a:lnTo>
                    <a:pt x="0" y="0"/>
                  </a:lnTo>
                  <a:lnTo>
                    <a:pt x="2" y="8"/>
                  </a:lnTo>
                  <a:lnTo>
                    <a:pt x="6" y="14"/>
                  </a:lnTo>
                  <a:lnTo>
                    <a:pt x="10" y="18"/>
                  </a:lnTo>
                  <a:lnTo>
                    <a:pt x="10" y="19"/>
                  </a:lnTo>
                  <a:lnTo>
                    <a:pt x="15" y="19"/>
                  </a:lnTo>
                  <a:lnTo>
                    <a:pt x="10" y="10"/>
                  </a:lnTo>
                  <a:lnTo>
                    <a:pt x="2" y="0"/>
                  </a:lnTo>
                  <a:lnTo>
                    <a:pt x="0"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636" name="Freeform 44">
              <a:extLst>
                <a:ext uri="{FF2B5EF4-FFF2-40B4-BE49-F238E27FC236}">
                  <a16:creationId xmlns:a16="http://schemas.microsoft.com/office/drawing/2014/main" id="{DE5E9A85-304A-CF47-AC74-7F10D24FC71B}"/>
                </a:ext>
              </a:extLst>
            </p:cNvPr>
            <p:cNvSpPr>
              <a:spLocks/>
            </p:cNvSpPr>
            <p:nvPr/>
          </p:nvSpPr>
          <p:spPr bwMode="gray">
            <a:xfrm>
              <a:off x="9302750" y="4970463"/>
              <a:ext cx="23813" cy="30163"/>
            </a:xfrm>
            <a:custGeom>
              <a:avLst/>
              <a:gdLst/>
              <a:ahLst/>
              <a:cxnLst>
                <a:cxn ang="0">
                  <a:pos x="0" y="0"/>
                </a:cxn>
                <a:cxn ang="0">
                  <a:pos x="0" y="0"/>
                </a:cxn>
                <a:cxn ang="0">
                  <a:pos x="2" y="8"/>
                </a:cxn>
                <a:cxn ang="0">
                  <a:pos x="6" y="14"/>
                </a:cxn>
                <a:cxn ang="0">
                  <a:pos x="10" y="18"/>
                </a:cxn>
                <a:cxn ang="0">
                  <a:pos x="10" y="19"/>
                </a:cxn>
                <a:cxn ang="0">
                  <a:pos x="15" y="19"/>
                </a:cxn>
                <a:cxn ang="0">
                  <a:pos x="10" y="10"/>
                </a:cxn>
                <a:cxn ang="0">
                  <a:pos x="2" y="0"/>
                </a:cxn>
                <a:cxn ang="0">
                  <a:pos x="0" y="0"/>
                </a:cxn>
              </a:cxnLst>
              <a:rect l="0" t="0" r="r" b="b"/>
              <a:pathLst>
                <a:path w="15" h="19">
                  <a:moveTo>
                    <a:pt x="0" y="0"/>
                  </a:moveTo>
                  <a:lnTo>
                    <a:pt x="0" y="0"/>
                  </a:lnTo>
                  <a:lnTo>
                    <a:pt x="2" y="8"/>
                  </a:lnTo>
                  <a:lnTo>
                    <a:pt x="6" y="14"/>
                  </a:lnTo>
                  <a:lnTo>
                    <a:pt x="10" y="18"/>
                  </a:lnTo>
                  <a:lnTo>
                    <a:pt x="10" y="19"/>
                  </a:lnTo>
                  <a:lnTo>
                    <a:pt x="15" y="19"/>
                  </a:lnTo>
                  <a:lnTo>
                    <a:pt x="10" y="10"/>
                  </a:lnTo>
                  <a:lnTo>
                    <a:pt x="2" y="0"/>
                  </a:lnTo>
                  <a:lnTo>
                    <a:pt x="0"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637" name="Freeform 45">
              <a:extLst>
                <a:ext uri="{FF2B5EF4-FFF2-40B4-BE49-F238E27FC236}">
                  <a16:creationId xmlns:a16="http://schemas.microsoft.com/office/drawing/2014/main" id="{239E541B-5B1E-554E-87DB-67E0E1C3E019}"/>
                </a:ext>
              </a:extLst>
            </p:cNvPr>
            <p:cNvSpPr>
              <a:spLocks/>
            </p:cNvSpPr>
            <p:nvPr/>
          </p:nvSpPr>
          <p:spPr bwMode="gray">
            <a:xfrm>
              <a:off x="9215438" y="4951413"/>
              <a:ext cx="14288" cy="19050"/>
            </a:xfrm>
            <a:custGeom>
              <a:avLst/>
              <a:gdLst/>
              <a:ahLst/>
              <a:cxnLst>
                <a:cxn ang="0">
                  <a:pos x="3" y="0"/>
                </a:cxn>
                <a:cxn ang="0">
                  <a:pos x="3" y="0"/>
                </a:cxn>
                <a:cxn ang="0">
                  <a:pos x="0" y="8"/>
                </a:cxn>
                <a:cxn ang="0">
                  <a:pos x="5" y="12"/>
                </a:cxn>
                <a:cxn ang="0">
                  <a:pos x="7" y="12"/>
                </a:cxn>
                <a:cxn ang="0">
                  <a:pos x="9" y="12"/>
                </a:cxn>
                <a:cxn ang="0">
                  <a:pos x="9" y="8"/>
                </a:cxn>
                <a:cxn ang="0">
                  <a:pos x="7" y="2"/>
                </a:cxn>
                <a:cxn ang="0">
                  <a:pos x="3" y="0"/>
                </a:cxn>
              </a:cxnLst>
              <a:rect l="0" t="0" r="r" b="b"/>
              <a:pathLst>
                <a:path w="9" h="12">
                  <a:moveTo>
                    <a:pt x="3" y="0"/>
                  </a:moveTo>
                  <a:lnTo>
                    <a:pt x="3" y="0"/>
                  </a:lnTo>
                  <a:lnTo>
                    <a:pt x="0" y="8"/>
                  </a:lnTo>
                  <a:lnTo>
                    <a:pt x="5" y="12"/>
                  </a:lnTo>
                  <a:lnTo>
                    <a:pt x="7" y="12"/>
                  </a:lnTo>
                  <a:lnTo>
                    <a:pt x="9" y="12"/>
                  </a:lnTo>
                  <a:lnTo>
                    <a:pt x="9" y="8"/>
                  </a:lnTo>
                  <a:lnTo>
                    <a:pt x="7" y="2"/>
                  </a:lnTo>
                  <a:lnTo>
                    <a:pt x="3"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638" name="Freeform 46">
              <a:extLst>
                <a:ext uri="{FF2B5EF4-FFF2-40B4-BE49-F238E27FC236}">
                  <a16:creationId xmlns:a16="http://schemas.microsoft.com/office/drawing/2014/main" id="{35BC262D-7550-2147-ADE9-D1D258DDC56A}"/>
                </a:ext>
              </a:extLst>
            </p:cNvPr>
            <p:cNvSpPr>
              <a:spLocks/>
            </p:cNvSpPr>
            <p:nvPr/>
          </p:nvSpPr>
          <p:spPr bwMode="gray">
            <a:xfrm>
              <a:off x="9215438" y="4951413"/>
              <a:ext cx="14288" cy="19050"/>
            </a:xfrm>
            <a:custGeom>
              <a:avLst/>
              <a:gdLst/>
              <a:ahLst/>
              <a:cxnLst>
                <a:cxn ang="0">
                  <a:pos x="3" y="0"/>
                </a:cxn>
                <a:cxn ang="0">
                  <a:pos x="3" y="0"/>
                </a:cxn>
                <a:cxn ang="0">
                  <a:pos x="0" y="8"/>
                </a:cxn>
                <a:cxn ang="0">
                  <a:pos x="5" y="12"/>
                </a:cxn>
                <a:cxn ang="0">
                  <a:pos x="7" y="12"/>
                </a:cxn>
                <a:cxn ang="0">
                  <a:pos x="9" y="12"/>
                </a:cxn>
                <a:cxn ang="0">
                  <a:pos x="9" y="8"/>
                </a:cxn>
                <a:cxn ang="0">
                  <a:pos x="7" y="2"/>
                </a:cxn>
                <a:cxn ang="0">
                  <a:pos x="3" y="0"/>
                </a:cxn>
              </a:cxnLst>
              <a:rect l="0" t="0" r="r" b="b"/>
              <a:pathLst>
                <a:path w="9" h="12">
                  <a:moveTo>
                    <a:pt x="3" y="0"/>
                  </a:moveTo>
                  <a:lnTo>
                    <a:pt x="3" y="0"/>
                  </a:lnTo>
                  <a:lnTo>
                    <a:pt x="0" y="8"/>
                  </a:lnTo>
                  <a:lnTo>
                    <a:pt x="5" y="12"/>
                  </a:lnTo>
                  <a:lnTo>
                    <a:pt x="7" y="12"/>
                  </a:lnTo>
                  <a:lnTo>
                    <a:pt x="9" y="12"/>
                  </a:lnTo>
                  <a:lnTo>
                    <a:pt x="9" y="8"/>
                  </a:lnTo>
                  <a:lnTo>
                    <a:pt x="7" y="2"/>
                  </a:lnTo>
                  <a:lnTo>
                    <a:pt x="3"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639" name="Freeform 47">
              <a:extLst>
                <a:ext uri="{FF2B5EF4-FFF2-40B4-BE49-F238E27FC236}">
                  <a16:creationId xmlns:a16="http://schemas.microsoft.com/office/drawing/2014/main" id="{8B48D79E-91D8-1D41-8498-E047EA501570}"/>
                </a:ext>
              </a:extLst>
            </p:cNvPr>
            <p:cNvSpPr>
              <a:spLocks/>
            </p:cNvSpPr>
            <p:nvPr/>
          </p:nvSpPr>
          <p:spPr bwMode="gray">
            <a:xfrm>
              <a:off x="9245600" y="4935538"/>
              <a:ext cx="31750" cy="31750"/>
            </a:xfrm>
            <a:custGeom>
              <a:avLst/>
              <a:gdLst/>
              <a:ahLst/>
              <a:cxnLst>
                <a:cxn ang="0">
                  <a:pos x="4" y="0"/>
                </a:cxn>
                <a:cxn ang="0">
                  <a:pos x="4" y="0"/>
                </a:cxn>
                <a:cxn ang="0">
                  <a:pos x="0" y="4"/>
                </a:cxn>
                <a:cxn ang="0">
                  <a:pos x="20" y="20"/>
                </a:cxn>
                <a:cxn ang="0">
                  <a:pos x="20" y="18"/>
                </a:cxn>
                <a:cxn ang="0">
                  <a:pos x="16" y="12"/>
                </a:cxn>
                <a:cxn ang="0">
                  <a:pos x="14" y="4"/>
                </a:cxn>
                <a:cxn ang="0">
                  <a:pos x="4" y="0"/>
                </a:cxn>
              </a:cxnLst>
              <a:rect l="0" t="0" r="r" b="b"/>
              <a:pathLst>
                <a:path w="20" h="20">
                  <a:moveTo>
                    <a:pt x="4" y="0"/>
                  </a:moveTo>
                  <a:lnTo>
                    <a:pt x="4" y="0"/>
                  </a:lnTo>
                  <a:lnTo>
                    <a:pt x="0" y="4"/>
                  </a:lnTo>
                  <a:lnTo>
                    <a:pt x="20" y="20"/>
                  </a:lnTo>
                  <a:lnTo>
                    <a:pt x="20" y="18"/>
                  </a:lnTo>
                  <a:lnTo>
                    <a:pt x="16" y="12"/>
                  </a:lnTo>
                  <a:lnTo>
                    <a:pt x="14" y="4"/>
                  </a:lnTo>
                  <a:lnTo>
                    <a:pt x="4"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640" name="Freeform 48">
              <a:extLst>
                <a:ext uri="{FF2B5EF4-FFF2-40B4-BE49-F238E27FC236}">
                  <a16:creationId xmlns:a16="http://schemas.microsoft.com/office/drawing/2014/main" id="{A3B7AC9A-450C-E34B-8704-88D34A1D17C9}"/>
                </a:ext>
              </a:extLst>
            </p:cNvPr>
            <p:cNvSpPr>
              <a:spLocks/>
            </p:cNvSpPr>
            <p:nvPr/>
          </p:nvSpPr>
          <p:spPr bwMode="gray">
            <a:xfrm>
              <a:off x="9245600" y="4935538"/>
              <a:ext cx="31750" cy="31750"/>
            </a:xfrm>
            <a:custGeom>
              <a:avLst/>
              <a:gdLst/>
              <a:ahLst/>
              <a:cxnLst>
                <a:cxn ang="0">
                  <a:pos x="4" y="0"/>
                </a:cxn>
                <a:cxn ang="0">
                  <a:pos x="4" y="0"/>
                </a:cxn>
                <a:cxn ang="0">
                  <a:pos x="0" y="4"/>
                </a:cxn>
                <a:cxn ang="0">
                  <a:pos x="20" y="20"/>
                </a:cxn>
                <a:cxn ang="0">
                  <a:pos x="20" y="18"/>
                </a:cxn>
                <a:cxn ang="0">
                  <a:pos x="16" y="12"/>
                </a:cxn>
                <a:cxn ang="0">
                  <a:pos x="14" y="4"/>
                </a:cxn>
                <a:cxn ang="0">
                  <a:pos x="4" y="0"/>
                </a:cxn>
              </a:cxnLst>
              <a:rect l="0" t="0" r="r" b="b"/>
              <a:pathLst>
                <a:path w="20" h="20">
                  <a:moveTo>
                    <a:pt x="4" y="0"/>
                  </a:moveTo>
                  <a:lnTo>
                    <a:pt x="4" y="0"/>
                  </a:lnTo>
                  <a:lnTo>
                    <a:pt x="0" y="4"/>
                  </a:lnTo>
                  <a:lnTo>
                    <a:pt x="20" y="20"/>
                  </a:lnTo>
                  <a:lnTo>
                    <a:pt x="20" y="18"/>
                  </a:lnTo>
                  <a:lnTo>
                    <a:pt x="16" y="12"/>
                  </a:lnTo>
                  <a:lnTo>
                    <a:pt x="14" y="4"/>
                  </a:lnTo>
                  <a:lnTo>
                    <a:pt x="4"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641" name="Freeform 49">
              <a:extLst>
                <a:ext uri="{FF2B5EF4-FFF2-40B4-BE49-F238E27FC236}">
                  <a16:creationId xmlns:a16="http://schemas.microsoft.com/office/drawing/2014/main" id="{1A3AEA5D-2024-6740-A959-E41FBF58B223}"/>
                </a:ext>
              </a:extLst>
            </p:cNvPr>
            <p:cNvSpPr>
              <a:spLocks/>
            </p:cNvSpPr>
            <p:nvPr/>
          </p:nvSpPr>
          <p:spPr bwMode="gray">
            <a:xfrm>
              <a:off x="9196388" y="4910138"/>
              <a:ext cx="23813" cy="22225"/>
            </a:xfrm>
            <a:custGeom>
              <a:avLst/>
              <a:gdLst/>
              <a:ahLst/>
              <a:cxnLst>
                <a:cxn ang="0">
                  <a:pos x="0" y="0"/>
                </a:cxn>
                <a:cxn ang="0">
                  <a:pos x="0" y="0"/>
                </a:cxn>
                <a:cxn ang="0">
                  <a:pos x="2" y="6"/>
                </a:cxn>
                <a:cxn ang="0">
                  <a:pos x="4" y="10"/>
                </a:cxn>
                <a:cxn ang="0">
                  <a:pos x="8" y="14"/>
                </a:cxn>
                <a:cxn ang="0">
                  <a:pos x="15" y="14"/>
                </a:cxn>
                <a:cxn ang="0">
                  <a:pos x="12" y="10"/>
                </a:cxn>
                <a:cxn ang="0">
                  <a:pos x="0" y="0"/>
                </a:cxn>
              </a:cxnLst>
              <a:rect l="0" t="0" r="r" b="b"/>
              <a:pathLst>
                <a:path w="15" h="14">
                  <a:moveTo>
                    <a:pt x="0" y="0"/>
                  </a:moveTo>
                  <a:lnTo>
                    <a:pt x="0" y="0"/>
                  </a:lnTo>
                  <a:lnTo>
                    <a:pt x="2" y="6"/>
                  </a:lnTo>
                  <a:lnTo>
                    <a:pt x="4" y="10"/>
                  </a:lnTo>
                  <a:lnTo>
                    <a:pt x="8" y="14"/>
                  </a:lnTo>
                  <a:lnTo>
                    <a:pt x="15" y="14"/>
                  </a:lnTo>
                  <a:lnTo>
                    <a:pt x="12" y="10"/>
                  </a:lnTo>
                  <a:lnTo>
                    <a:pt x="0"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642" name="Freeform 50">
              <a:extLst>
                <a:ext uri="{FF2B5EF4-FFF2-40B4-BE49-F238E27FC236}">
                  <a16:creationId xmlns:a16="http://schemas.microsoft.com/office/drawing/2014/main" id="{0B9D7874-EDF4-634B-8B5A-59D4AF8E9352}"/>
                </a:ext>
              </a:extLst>
            </p:cNvPr>
            <p:cNvSpPr>
              <a:spLocks/>
            </p:cNvSpPr>
            <p:nvPr/>
          </p:nvSpPr>
          <p:spPr bwMode="gray">
            <a:xfrm>
              <a:off x="9196388" y="4910138"/>
              <a:ext cx="23813" cy="22225"/>
            </a:xfrm>
            <a:custGeom>
              <a:avLst/>
              <a:gdLst/>
              <a:ahLst/>
              <a:cxnLst>
                <a:cxn ang="0">
                  <a:pos x="0" y="0"/>
                </a:cxn>
                <a:cxn ang="0">
                  <a:pos x="0" y="0"/>
                </a:cxn>
                <a:cxn ang="0">
                  <a:pos x="2" y="6"/>
                </a:cxn>
                <a:cxn ang="0">
                  <a:pos x="4" y="10"/>
                </a:cxn>
                <a:cxn ang="0">
                  <a:pos x="8" y="14"/>
                </a:cxn>
                <a:cxn ang="0">
                  <a:pos x="15" y="14"/>
                </a:cxn>
                <a:cxn ang="0">
                  <a:pos x="12" y="10"/>
                </a:cxn>
                <a:cxn ang="0">
                  <a:pos x="0" y="0"/>
                </a:cxn>
              </a:cxnLst>
              <a:rect l="0" t="0" r="r" b="b"/>
              <a:pathLst>
                <a:path w="15" h="14">
                  <a:moveTo>
                    <a:pt x="0" y="0"/>
                  </a:moveTo>
                  <a:lnTo>
                    <a:pt x="0" y="0"/>
                  </a:lnTo>
                  <a:lnTo>
                    <a:pt x="2" y="6"/>
                  </a:lnTo>
                  <a:lnTo>
                    <a:pt x="4" y="10"/>
                  </a:lnTo>
                  <a:lnTo>
                    <a:pt x="8" y="14"/>
                  </a:lnTo>
                  <a:lnTo>
                    <a:pt x="15" y="14"/>
                  </a:lnTo>
                  <a:lnTo>
                    <a:pt x="12" y="10"/>
                  </a:lnTo>
                  <a:lnTo>
                    <a:pt x="0"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643" name="Freeform 80">
              <a:extLst>
                <a:ext uri="{FF2B5EF4-FFF2-40B4-BE49-F238E27FC236}">
                  <a16:creationId xmlns:a16="http://schemas.microsoft.com/office/drawing/2014/main" id="{BD2C7953-F7EF-D949-863E-BBE355D8D26C}"/>
                </a:ext>
              </a:extLst>
            </p:cNvPr>
            <p:cNvSpPr>
              <a:spLocks noEditPoints="1"/>
            </p:cNvSpPr>
            <p:nvPr/>
          </p:nvSpPr>
          <p:spPr bwMode="gray">
            <a:xfrm>
              <a:off x="8777288" y="4770438"/>
              <a:ext cx="406400" cy="268288"/>
            </a:xfrm>
            <a:custGeom>
              <a:avLst/>
              <a:gdLst/>
              <a:ahLst/>
              <a:cxnLst>
                <a:cxn ang="0">
                  <a:pos x="230" y="73"/>
                </a:cxn>
                <a:cxn ang="0">
                  <a:pos x="238" y="86"/>
                </a:cxn>
                <a:cxn ang="0">
                  <a:pos x="250" y="77"/>
                </a:cxn>
                <a:cxn ang="0">
                  <a:pos x="236" y="63"/>
                </a:cxn>
                <a:cxn ang="0">
                  <a:pos x="228" y="53"/>
                </a:cxn>
                <a:cxn ang="0">
                  <a:pos x="0" y="84"/>
                </a:cxn>
                <a:cxn ang="0">
                  <a:pos x="25" y="132"/>
                </a:cxn>
                <a:cxn ang="0">
                  <a:pos x="37" y="134"/>
                </a:cxn>
                <a:cxn ang="0">
                  <a:pos x="49" y="122"/>
                </a:cxn>
                <a:cxn ang="0">
                  <a:pos x="53" y="112"/>
                </a:cxn>
                <a:cxn ang="0">
                  <a:pos x="69" y="114"/>
                </a:cxn>
                <a:cxn ang="0">
                  <a:pos x="96" y="132"/>
                </a:cxn>
                <a:cxn ang="0">
                  <a:pos x="102" y="140"/>
                </a:cxn>
                <a:cxn ang="0">
                  <a:pos x="108" y="145"/>
                </a:cxn>
                <a:cxn ang="0">
                  <a:pos x="120" y="155"/>
                </a:cxn>
                <a:cxn ang="0">
                  <a:pos x="134" y="159"/>
                </a:cxn>
                <a:cxn ang="0">
                  <a:pos x="149" y="165"/>
                </a:cxn>
                <a:cxn ang="0">
                  <a:pos x="157" y="159"/>
                </a:cxn>
                <a:cxn ang="0">
                  <a:pos x="147" y="145"/>
                </a:cxn>
                <a:cxn ang="0">
                  <a:pos x="140" y="136"/>
                </a:cxn>
                <a:cxn ang="0">
                  <a:pos x="126" y="120"/>
                </a:cxn>
                <a:cxn ang="0">
                  <a:pos x="110" y="106"/>
                </a:cxn>
                <a:cxn ang="0">
                  <a:pos x="108" y="90"/>
                </a:cxn>
                <a:cxn ang="0">
                  <a:pos x="120" y="84"/>
                </a:cxn>
                <a:cxn ang="0">
                  <a:pos x="110" y="71"/>
                </a:cxn>
                <a:cxn ang="0">
                  <a:pos x="100" y="65"/>
                </a:cxn>
                <a:cxn ang="0">
                  <a:pos x="82" y="57"/>
                </a:cxn>
                <a:cxn ang="0">
                  <a:pos x="73" y="35"/>
                </a:cxn>
                <a:cxn ang="0">
                  <a:pos x="59" y="25"/>
                </a:cxn>
                <a:cxn ang="0">
                  <a:pos x="33" y="15"/>
                </a:cxn>
                <a:cxn ang="0">
                  <a:pos x="6" y="0"/>
                </a:cxn>
                <a:cxn ang="0">
                  <a:pos x="189" y="37"/>
                </a:cxn>
                <a:cxn ang="0">
                  <a:pos x="185" y="43"/>
                </a:cxn>
                <a:cxn ang="0">
                  <a:pos x="177" y="53"/>
                </a:cxn>
                <a:cxn ang="0">
                  <a:pos x="161" y="55"/>
                </a:cxn>
                <a:cxn ang="0">
                  <a:pos x="140" y="65"/>
                </a:cxn>
                <a:cxn ang="0">
                  <a:pos x="144" y="75"/>
                </a:cxn>
                <a:cxn ang="0">
                  <a:pos x="173" y="73"/>
                </a:cxn>
                <a:cxn ang="0">
                  <a:pos x="183" y="63"/>
                </a:cxn>
                <a:cxn ang="0">
                  <a:pos x="193" y="55"/>
                </a:cxn>
                <a:cxn ang="0">
                  <a:pos x="195" y="45"/>
                </a:cxn>
                <a:cxn ang="0">
                  <a:pos x="189" y="37"/>
                </a:cxn>
                <a:cxn ang="0">
                  <a:pos x="191" y="25"/>
                </a:cxn>
                <a:cxn ang="0">
                  <a:pos x="199" y="41"/>
                </a:cxn>
                <a:cxn ang="0">
                  <a:pos x="203" y="43"/>
                </a:cxn>
                <a:cxn ang="0">
                  <a:pos x="191" y="19"/>
                </a:cxn>
                <a:cxn ang="0">
                  <a:pos x="183" y="17"/>
                </a:cxn>
                <a:cxn ang="0">
                  <a:pos x="171" y="8"/>
                </a:cxn>
              </a:cxnLst>
              <a:rect l="0" t="0" r="r" b="b"/>
              <a:pathLst>
                <a:path w="256" h="169">
                  <a:moveTo>
                    <a:pt x="228" y="53"/>
                  </a:moveTo>
                  <a:lnTo>
                    <a:pt x="228" y="53"/>
                  </a:lnTo>
                  <a:lnTo>
                    <a:pt x="228" y="67"/>
                  </a:lnTo>
                  <a:lnTo>
                    <a:pt x="230" y="73"/>
                  </a:lnTo>
                  <a:lnTo>
                    <a:pt x="232" y="75"/>
                  </a:lnTo>
                  <a:lnTo>
                    <a:pt x="232" y="80"/>
                  </a:lnTo>
                  <a:lnTo>
                    <a:pt x="238" y="82"/>
                  </a:lnTo>
                  <a:lnTo>
                    <a:pt x="238" y="86"/>
                  </a:lnTo>
                  <a:lnTo>
                    <a:pt x="250" y="92"/>
                  </a:lnTo>
                  <a:lnTo>
                    <a:pt x="256" y="86"/>
                  </a:lnTo>
                  <a:lnTo>
                    <a:pt x="252" y="82"/>
                  </a:lnTo>
                  <a:lnTo>
                    <a:pt x="250" y="77"/>
                  </a:lnTo>
                  <a:lnTo>
                    <a:pt x="246" y="77"/>
                  </a:lnTo>
                  <a:lnTo>
                    <a:pt x="238" y="67"/>
                  </a:lnTo>
                  <a:lnTo>
                    <a:pt x="238" y="63"/>
                  </a:lnTo>
                  <a:lnTo>
                    <a:pt x="236" y="63"/>
                  </a:lnTo>
                  <a:lnTo>
                    <a:pt x="232" y="61"/>
                  </a:lnTo>
                  <a:lnTo>
                    <a:pt x="230" y="55"/>
                  </a:lnTo>
                  <a:lnTo>
                    <a:pt x="230" y="53"/>
                  </a:lnTo>
                  <a:lnTo>
                    <a:pt x="228" y="53"/>
                  </a:lnTo>
                  <a:lnTo>
                    <a:pt x="228" y="53"/>
                  </a:lnTo>
                  <a:close/>
                  <a:moveTo>
                    <a:pt x="4" y="4"/>
                  </a:moveTo>
                  <a:lnTo>
                    <a:pt x="4" y="77"/>
                  </a:lnTo>
                  <a:lnTo>
                    <a:pt x="0" y="84"/>
                  </a:lnTo>
                  <a:lnTo>
                    <a:pt x="4" y="92"/>
                  </a:lnTo>
                  <a:lnTo>
                    <a:pt x="4" y="134"/>
                  </a:lnTo>
                  <a:lnTo>
                    <a:pt x="21" y="134"/>
                  </a:lnTo>
                  <a:lnTo>
                    <a:pt x="25" y="132"/>
                  </a:lnTo>
                  <a:lnTo>
                    <a:pt x="27" y="132"/>
                  </a:lnTo>
                  <a:lnTo>
                    <a:pt x="27" y="134"/>
                  </a:lnTo>
                  <a:lnTo>
                    <a:pt x="33" y="134"/>
                  </a:lnTo>
                  <a:lnTo>
                    <a:pt x="37" y="134"/>
                  </a:lnTo>
                  <a:lnTo>
                    <a:pt x="45" y="130"/>
                  </a:lnTo>
                  <a:lnTo>
                    <a:pt x="45" y="126"/>
                  </a:lnTo>
                  <a:lnTo>
                    <a:pt x="49" y="124"/>
                  </a:lnTo>
                  <a:lnTo>
                    <a:pt x="49" y="122"/>
                  </a:lnTo>
                  <a:lnTo>
                    <a:pt x="49" y="116"/>
                  </a:lnTo>
                  <a:lnTo>
                    <a:pt x="51" y="110"/>
                  </a:lnTo>
                  <a:lnTo>
                    <a:pt x="53" y="110"/>
                  </a:lnTo>
                  <a:lnTo>
                    <a:pt x="53" y="112"/>
                  </a:lnTo>
                  <a:lnTo>
                    <a:pt x="55" y="112"/>
                  </a:lnTo>
                  <a:lnTo>
                    <a:pt x="59" y="112"/>
                  </a:lnTo>
                  <a:lnTo>
                    <a:pt x="61" y="110"/>
                  </a:lnTo>
                  <a:lnTo>
                    <a:pt x="69" y="114"/>
                  </a:lnTo>
                  <a:lnTo>
                    <a:pt x="77" y="114"/>
                  </a:lnTo>
                  <a:lnTo>
                    <a:pt x="86" y="116"/>
                  </a:lnTo>
                  <a:lnTo>
                    <a:pt x="96" y="126"/>
                  </a:lnTo>
                  <a:lnTo>
                    <a:pt x="96" y="132"/>
                  </a:lnTo>
                  <a:lnTo>
                    <a:pt x="96" y="134"/>
                  </a:lnTo>
                  <a:lnTo>
                    <a:pt x="98" y="134"/>
                  </a:lnTo>
                  <a:lnTo>
                    <a:pt x="100" y="136"/>
                  </a:lnTo>
                  <a:lnTo>
                    <a:pt x="102" y="140"/>
                  </a:lnTo>
                  <a:lnTo>
                    <a:pt x="102" y="142"/>
                  </a:lnTo>
                  <a:lnTo>
                    <a:pt x="106" y="142"/>
                  </a:lnTo>
                  <a:lnTo>
                    <a:pt x="108" y="142"/>
                  </a:lnTo>
                  <a:lnTo>
                    <a:pt x="108" y="145"/>
                  </a:lnTo>
                  <a:lnTo>
                    <a:pt x="112" y="149"/>
                  </a:lnTo>
                  <a:lnTo>
                    <a:pt x="116" y="151"/>
                  </a:lnTo>
                  <a:lnTo>
                    <a:pt x="116" y="155"/>
                  </a:lnTo>
                  <a:lnTo>
                    <a:pt x="120" y="155"/>
                  </a:lnTo>
                  <a:lnTo>
                    <a:pt x="124" y="155"/>
                  </a:lnTo>
                  <a:lnTo>
                    <a:pt x="128" y="161"/>
                  </a:lnTo>
                  <a:lnTo>
                    <a:pt x="130" y="159"/>
                  </a:lnTo>
                  <a:lnTo>
                    <a:pt x="134" y="159"/>
                  </a:lnTo>
                  <a:lnTo>
                    <a:pt x="136" y="161"/>
                  </a:lnTo>
                  <a:lnTo>
                    <a:pt x="140" y="161"/>
                  </a:lnTo>
                  <a:lnTo>
                    <a:pt x="147" y="163"/>
                  </a:lnTo>
                  <a:lnTo>
                    <a:pt x="149" y="165"/>
                  </a:lnTo>
                  <a:lnTo>
                    <a:pt x="155" y="169"/>
                  </a:lnTo>
                  <a:lnTo>
                    <a:pt x="161" y="169"/>
                  </a:lnTo>
                  <a:lnTo>
                    <a:pt x="161" y="161"/>
                  </a:lnTo>
                  <a:lnTo>
                    <a:pt x="157" y="159"/>
                  </a:lnTo>
                  <a:lnTo>
                    <a:pt x="153" y="159"/>
                  </a:lnTo>
                  <a:lnTo>
                    <a:pt x="149" y="155"/>
                  </a:lnTo>
                  <a:lnTo>
                    <a:pt x="153" y="149"/>
                  </a:lnTo>
                  <a:lnTo>
                    <a:pt x="147" y="145"/>
                  </a:lnTo>
                  <a:lnTo>
                    <a:pt x="146" y="149"/>
                  </a:lnTo>
                  <a:lnTo>
                    <a:pt x="144" y="149"/>
                  </a:lnTo>
                  <a:lnTo>
                    <a:pt x="140" y="142"/>
                  </a:lnTo>
                  <a:lnTo>
                    <a:pt x="140" y="136"/>
                  </a:lnTo>
                  <a:lnTo>
                    <a:pt x="130" y="134"/>
                  </a:lnTo>
                  <a:lnTo>
                    <a:pt x="130" y="126"/>
                  </a:lnTo>
                  <a:lnTo>
                    <a:pt x="126" y="124"/>
                  </a:lnTo>
                  <a:lnTo>
                    <a:pt x="126" y="120"/>
                  </a:lnTo>
                  <a:lnTo>
                    <a:pt x="124" y="116"/>
                  </a:lnTo>
                  <a:lnTo>
                    <a:pt x="118" y="116"/>
                  </a:lnTo>
                  <a:lnTo>
                    <a:pt x="112" y="112"/>
                  </a:lnTo>
                  <a:lnTo>
                    <a:pt x="110" y="106"/>
                  </a:lnTo>
                  <a:lnTo>
                    <a:pt x="110" y="94"/>
                  </a:lnTo>
                  <a:lnTo>
                    <a:pt x="108" y="94"/>
                  </a:lnTo>
                  <a:lnTo>
                    <a:pt x="108" y="92"/>
                  </a:lnTo>
                  <a:lnTo>
                    <a:pt x="108" y="90"/>
                  </a:lnTo>
                  <a:lnTo>
                    <a:pt x="110" y="90"/>
                  </a:lnTo>
                  <a:lnTo>
                    <a:pt x="116" y="90"/>
                  </a:lnTo>
                  <a:lnTo>
                    <a:pt x="118" y="86"/>
                  </a:lnTo>
                  <a:lnTo>
                    <a:pt x="120" y="84"/>
                  </a:lnTo>
                  <a:lnTo>
                    <a:pt x="120" y="77"/>
                  </a:lnTo>
                  <a:lnTo>
                    <a:pt x="118" y="77"/>
                  </a:lnTo>
                  <a:lnTo>
                    <a:pt x="116" y="73"/>
                  </a:lnTo>
                  <a:lnTo>
                    <a:pt x="110" y="71"/>
                  </a:lnTo>
                  <a:lnTo>
                    <a:pt x="108" y="73"/>
                  </a:lnTo>
                  <a:lnTo>
                    <a:pt x="106" y="73"/>
                  </a:lnTo>
                  <a:lnTo>
                    <a:pt x="102" y="65"/>
                  </a:lnTo>
                  <a:lnTo>
                    <a:pt x="100" y="65"/>
                  </a:lnTo>
                  <a:lnTo>
                    <a:pt x="100" y="61"/>
                  </a:lnTo>
                  <a:lnTo>
                    <a:pt x="90" y="61"/>
                  </a:lnTo>
                  <a:lnTo>
                    <a:pt x="88" y="61"/>
                  </a:lnTo>
                  <a:lnTo>
                    <a:pt x="82" y="57"/>
                  </a:lnTo>
                  <a:lnTo>
                    <a:pt x="82" y="55"/>
                  </a:lnTo>
                  <a:lnTo>
                    <a:pt x="86" y="51"/>
                  </a:lnTo>
                  <a:lnTo>
                    <a:pt x="80" y="43"/>
                  </a:lnTo>
                  <a:lnTo>
                    <a:pt x="73" y="35"/>
                  </a:lnTo>
                  <a:lnTo>
                    <a:pt x="71" y="35"/>
                  </a:lnTo>
                  <a:lnTo>
                    <a:pt x="65" y="35"/>
                  </a:lnTo>
                  <a:lnTo>
                    <a:pt x="63" y="31"/>
                  </a:lnTo>
                  <a:lnTo>
                    <a:pt x="59" y="25"/>
                  </a:lnTo>
                  <a:lnTo>
                    <a:pt x="51" y="25"/>
                  </a:lnTo>
                  <a:lnTo>
                    <a:pt x="45" y="19"/>
                  </a:lnTo>
                  <a:lnTo>
                    <a:pt x="37" y="19"/>
                  </a:lnTo>
                  <a:lnTo>
                    <a:pt x="33" y="15"/>
                  </a:lnTo>
                  <a:lnTo>
                    <a:pt x="25" y="15"/>
                  </a:lnTo>
                  <a:lnTo>
                    <a:pt x="17" y="13"/>
                  </a:lnTo>
                  <a:lnTo>
                    <a:pt x="6" y="4"/>
                  </a:lnTo>
                  <a:lnTo>
                    <a:pt x="6" y="0"/>
                  </a:lnTo>
                  <a:lnTo>
                    <a:pt x="4" y="0"/>
                  </a:lnTo>
                  <a:lnTo>
                    <a:pt x="4" y="4"/>
                  </a:lnTo>
                  <a:lnTo>
                    <a:pt x="4" y="4"/>
                  </a:lnTo>
                  <a:close/>
                  <a:moveTo>
                    <a:pt x="189" y="37"/>
                  </a:moveTo>
                  <a:lnTo>
                    <a:pt x="189" y="37"/>
                  </a:lnTo>
                  <a:lnTo>
                    <a:pt x="183" y="41"/>
                  </a:lnTo>
                  <a:lnTo>
                    <a:pt x="183" y="43"/>
                  </a:lnTo>
                  <a:lnTo>
                    <a:pt x="185" y="43"/>
                  </a:lnTo>
                  <a:lnTo>
                    <a:pt x="185" y="47"/>
                  </a:lnTo>
                  <a:lnTo>
                    <a:pt x="181" y="47"/>
                  </a:lnTo>
                  <a:lnTo>
                    <a:pt x="177" y="51"/>
                  </a:lnTo>
                  <a:lnTo>
                    <a:pt x="177" y="53"/>
                  </a:lnTo>
                  <a:lnTo>
                    <a:pt x="175" y="57"/>
                  </a:lnTo>
                  <a:lnTo>
                    <a:pt x="173" y="61"/>
                  </a:lnTo>
                  <a:lnTo>
                    <a:pt x="163" y="61"/>
                  </a:lnTo>
                  <a:lnTo>
                    <a:pt x="161" y="55"/>
                  </a:lnTo>
                  <a:lnTo>
                    <a:pt x="153" y="63"/>
                  </a:lnTo>
                  <a:lnTo>
                    <a:pt x="149" y="65"/>
                  </a:lnTo>
                  <a:lnTo>
                    <a:pt x="144" y="65"/>
                  </a:lnTo>
                  <a:lnTo>
                    <a:pt x="140" y="65"/>
                  </a:lnTo>
                  <a:lnTo>
                    <a:pt x="136" y="63"/>
                  </a:lnTo>
                  <a:lnTo>
                    <a:pt x="134" y="67"/>
                  </a:lnTo>
                  <a:lnTo>
                    <a:pt x="140" y="73"/>
                  </a:lnTo>
                  <a:lnTo>
                    <a:pt x="144" y="75"/>
                  </a:lnTo>
                  <a:lnTo>
                    <a:pt x="149" y="75"/>
                  </a:lnTo>
                  <a:lnTo>
                    <a:pt x="157" y="75"/>
                  </a:lnTo>
                  <a:lnTo>
                    <a:pt x="165" y="75"/>
                  </a:lnTo>
                  <a:lnTo>
                    <a:pt x="173" y="73"/>
                  </a:lnTo>
                  <a:lnTo>
                    <a:pt x="177" y="67"/>
                  </a:lnTo>
                  <a:lnTo>
                    <a:pt x="181" y="67"/>
                  </a:lnTo>
                  <a:lnTo>
                    <a:pt x="183" y="65"/>
                  </a:lnTo>
                  <a:lnTo>
                    <a:pt x="183" y="63"/>
                  </a:lnTo>
                  <a:lnTo>
                    <a:pt x="183" y="61"/>
                  </a:lnTo>
                  <a:lnTo>
                    <a:pt x="189" y="61"/>
                  </a:lnTo>
                  <a:lnTo>
                    <a:pt x="191" y="57"/>
                  </a:lnTo>
                  <a:lnTo>
                    <a:pt x="193" y="55"/>
                  </a:lnTo>
                  <a:lnTo>
                    <a:pt x="191" y="51"/>
                  </a:lnTo>
                  <a:lnTo>
                    <a:pt x="195" y="51"/>
                  </a:lnTo>
                  <a:lnTo>
                    <a:pt x="195" y="47"/>
                  </a:lnTo>
                  <a:lnTo>
                    <a:pt x="195" y="45"/>
                  </a:lnTo>
                  <a:lnTo>
                    <a:pt x="195" y="41"/>
                  </a:lnTo>
                  <a:lnTo>
                    <a:pt x="193" y="41"/>
                  </a:lnTo>
                  <a:lnTo>
                    <a:pt x="193" y="37"/>
                  </a:lnTo>
                  <a:lnTo>
                    <a:pt x="189" y="37"/>
                  </a:lnTo>
                  <a:lnTo>
                    <a:pt x="189" y="37"/>
                  </a:lnTo>
                  <a:close/>
                  <a:moveTo>
                    <a:pt x="191" y="19"/>
                  </a:moveTo>
                  <a:lnTo>
                    <a:pt x="191" y="19"/>
                  </a:lnTo>
                  <a:lnTo>
                    <a:pt x="191" y="25"/>
                  </a:lnTo>
                  <a:lnTo>
                    <a:pt x="195" y="31"/>
                  </a:lnTo>
                  <a:lnTo>
                    <a:pt x="199" y="33"/>
                  </a:lnTo>
                  <a:lnTo>
                    <a:pt x="199" y="37"/>
                  </a:lnTo>
                  <a:lnTo>
                    <a:pt x="199" y="41"/>
                  </a:lnTo>
                  <a:lnTo>
                    <a:pt x="199" y="43"/>
                  </a:lnTo>
                  <a:lnTo>
                    <a:pt x="201" y="45"/>
                  </a:lnTo>
                  <a:lnTo>
                    <a:pt x="203" y="45"/>
                  </a:lnTo>
                  <a:lnTo>
                    <a:pt x="203" y="43"/>
                  </a:lnTo>
                  <a:lnTo>
                    <a:pt x="205" y="35"/>
                  </a:lnTo>
                  <a:lnTo>
                    <a:pt x="201" y="27"/>
                  </a:lnTo>
                  <a:lnTo>
                    <a:pt x="191" y="19"/>
                  </a:lnTo>
                  <a:lnTo>
                    <a:pt x="191" y="19"/>
                  </a:lnTo>
                  <a:close/>
                  <a:moveTo>
                    <a:pt x="171" y="8"/>
                  </a:moveTo>
                  <a:lnTo>
                    <a:pt x="171" y="8"/>
                  </a:lnTo>
                  <a:lnTo>
                    <a:pt x="171" y="13"/>
                  </a:lnTo>
                  <a:lnTo>
                    <a:pt x="183" y="17"/>
                  </a:lnTo>
                  <a:lnTo>
                    <a:pt x="185" y="19"/>
                  </a:lnTo>
                  <a:lnTo>
                    <a:pt x="189" y="19"/>
                  </a:lnTo>
                  <a:lnTo>
                    <a:pt x="189" y="15"/>
                  </a:lnTo>
                  <a:lnTo>
                    <a:pt x="171" y="8"/>
                  </a:lnTo>
                  <a:lnTo>
                    <a:pt x="171" y="8"/>
                  </a:lnTo>
                  <a:close/>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644" name="Freeform 81">
              <a:extLst>
                <a:ext uri="{FF2B5EF4-FFF2-40B4-BE49-F238E27FC236}">
                  <a16:creationId xmlns:a16="http://schemas.microsoft.com/office/drawing/2014/main" id="{8D4BCEB3-F942-4A48-AC2A-D1B11A09A4A5}"/>
                </a:ext>
              </a:extLst>
            </p:cNvPr>
            <p:cNvSpPr>
              <a:spLocks/>
            </p:cNvSpPr>
            <p:nvPr/>
          </p:nvSpPr>
          <p:spPr bwMode="gray">
            <a:xfrm>
              <a:off x="9139238" y="4854575"/>
              <a:ext cx="44450" cy="61913"/>
            </a:xfrm>
            <a:custGeom>
              <a:avLst/>
              <a:gdLst/>
              <a:ahLst/>
              <a:cxnLst>
                <a:cxn ang="0">
                  <a:pos x="0" y="0"/>
                </a:cxn>
                <a:cxn ang="0">
                  <a:pos x="0" y="0"/>
                </a:cxn>
                <a:cxn ang="0">
                  <a:pos x="0" y="14"/>
                </a:cxn>
                <a:cxn ang="0">
                  <a:pos x="2" y="20"/>
                </a:cxn>
                <a:cxn ang="0">
                  <a:pos x="4" y="22"/>
                </a:cxn>
                <a:cxn ang="0">
                  <a:pos x="4" y="27"/>
                </a:cxn>
                <a:cxn ang="0">
                  <a:pos x="10" y="29"/>
                </a:cxn>
                <a:cxn ang="0">
                  <a:pos x="10" y="33"/>
                </a:cxn>
                <a:cxn ang="0">
                  <a:pos x="22" y="39"/>
                </a:cxn>
                <a:cxn ang="0">
                  <a:pos x="28" y="33"/>
                </a:cxn>
                <a:cxn ang="0">
                  <a:pos x="24" y="29"/>
                </a:cxn>
                <a:cxn ang="0">
                  <a:pos x="22" y="24"/>
                </a:cxn>
                <a:cxn ang="0">
                  <a:pos x="18" y="24"/>
                </a:cxn>
                <a:cxn ang="0">
                  <a:pos x="10" y="14"/>
                </a:cxn>
                <a:cxn ang="0">
                  <a:pos x="10" y="10"/>
                </a:cxn>
                <a:cxn ang="0">
                  <a:pos x="8" y="10"/>
                </a:cxn>
                <a:cxn ang="0">
                  <a:pos x="4" y="8"/>
                </a:cxn>
                <a:cxn ang="0">
                  <a:pos x="2" y="2"/>
                </a:cxn>
                <a:cxn ang="0">
                  <a:pos x="2" y="0"/>
                </a:cxn>
                <a:cxn ang="0">
                  <a:pos x="0" y="0"/>
                </a:cxn>
                <a:cxn ang="0">
                  <a:pos x="0" y="0"/>
                </a:cxn>
              </a:cxnLst>
              <a:rect l="0" t="0" r="r" b="b"/>
              <a:pathLst>
                <a:path w="28" h="39">
                  <a:moveTo>
                    <a:pt x="0" y="0"/>
                  </a:moveTo>
                  <a:lnTo>
                    <a:pt x="0" y="0"/>
                  </a:lnTo>
                  <a:lnTo>
                    <a:pt x="0" y="14"/>
                  </a:lnTo>
                  <a:lnTo>
                    <a:pt x="2" y="20"/>
                  </a:lnTo>
                  <a:lnTo>
                    <a:pt x="4" y="22"/>
                  </a:lnTo>
                  <a:lnTo>
                    <a:pt x="4" y="27"/>
                  </a:lnTo>
                  <a:lnTo>
                    <a:pt x="10" y="29"/>
                  </a:lnTo>
                  <a:lnTo>
                    <a:pt x="10" y="33"/>
                  </a:lnTo>
                  <a:lnTo>
                    <a:pt x="22" y="39"/>
                  </a:lnTo>
                  <a:lnTo>
                    <a:pt x="28" y="33"/>
                  </a:lnTo>
                  <a:lnTo>
                    <a:pt x="24" y="29"/>
                  </a:lnTo>
                  <a:lnTo>
                    <a:pt x="22" y="24"/>
                  </a:lnTo>
                  <a:lnTo>
                    <a:pt x="18" y="24"/>
                  </a:lnTo>
                  <a:lnTo>
                    <a:pt x="10" y="14"/>
                  </a:lnTo>
                  <a:lnTo>
                    <a:pt x="10" y="10"/>
                  </a:lnTo>
                  <a:lnTo>
                    <a:pt x="8" y="10"/>
                  </a:lnTo>
                  <a:lnTo>
                    <a:pt x="4" y="8"/>
                  </a:lnTo>
                  <a:lnTo>
                    <a:pt x="2" y="2"/>
                  </a:lnTo>
                  <a:lnTo>
                    <a:pt x="2" y="0"/>
                  </a:lnTo>
                  <a:lnTo>
                    <a:pt x="0" y="0"/>
                  </a:lnTo>
                  <a:lnTo>
                    <a:pt x="0" y="0"/>
                  </a:lnTo>
                  <a:close/>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645" name="Freeform 82">
              <a:extLst>
                <a:ext uri="{FF2B5EF4-FFF2-40B4-BE49-F238E27FC236}">
                  <a16:creationId xmlns:a16="http://schemas.microsoft.com/office/drawing/2014/main" id="{FE13EA7B-FB12-1D48-A7AD-4EBCDB25EF4A}"/>
                </a:ext>
              </a:extLst>
            </p:cNvPr>
            <p:cNvSpPr>
              <a:spLocks/>
            </p:cNvSpPr>
            <p:nvPr/>
          </p:nvSpPr>
          <p:spPr bwMode="gray">
            <a:xfrm>
              <a:off x="8777288" y="4770438"/>
              <a:ext cx="255588" cy="268288"/>
            </a:xfrm>
            <a:custGeom>
              <a:avLst/>
              <a:gdLst/>
              <a:ahLst/>
              <a:cxnLst>
                <a:cxn ang="0">
                  <a:pos x="4" y="77"/>
                </a:cxn>
                <a:cxn ang="0">
                  <a:pos x="4" y="92"/>
                </a:cxn>
                <a:cxn ang="0">
                  <a:pos x="21" y="134"/>
                </a:cxn>
                <a:cxn ang="0">
                  <a:pos x="27" y="132"/>
                </a:cxn>
                <a:cxn ang="0">
                  <a:pos x="33" y="134"/>
                </a:cxn>
                <a:cxn ang="0">
                  <a:pos x="45" y="130"/>
                </a:cxn>
                <a:cxn ang="0">
                  <a:pos x="49" y="124"/>
                </a:cxn>
                <a:cxn ang="0">
                  <a:pos x="49" y="116"/>
                </a:cxn>
                <a:cxn ang="0">
                  <a:pos x="53" y="110"/>
                </a:cxn>
                <a:cxn ang="0">
                  <a:pos x="55" y="112"/>
                </a:cxn>
                <a:cxn ang="0">
                  <a:pos x="61" y="110"/>
                </a:cxn>
                <a:cxn ang="0">
                  <a:pos x="77" y="114"/>
                </a:cxn>
                <a:cxn ang="0">
                  <a:pos x="96" y="126"/>
                </a:cxn>
                <a:cxn ang="0">
                  <a:pos x="96" y="134"/>
                </a:cxn>
                <a:cxn ang="0">
                  <a:pos x="100" y="136"/>
                </a:cxn>
                <a:cxn ang="0">
                  <a:pos x="102" y="142"/>
                </a:cxn>
                <a:cxn ang="0">
                  <a:pos x="108" y="142"/>
                </a:cxn>
                <a:cxn ang="0">
                  <a:pos x="112" y="149"/>
                </a:cxn>
                <a:cxn ang="0">
                  <a:pos x="116" y="155"/>
                </a:cxn>
                <a:cxn ang="0">
                  <a:pos x="124" y="155"/>
                </a:cxn>
                <a:cxn ang="0">
                  <a:pos x="130" y="159"/>
                </a:cxn>
                <a:cxn ang="0">
                  <a:pos x="136" y="161"/>
                </a:cxn>
                <a:cxn ang="0">
                  <a:pos x="147" y="163"/>
                </a:cxn>
                <a:cxn ang="0">
                  <a:pos x="155" y="169"/>
                </a:cxn>
                <a:cxn ang="0">
                  <a:pos x="161" y="161"/>
                </a:cxn>
                <a:cxn ang="0">
                  <a:pos x="153" y="159"/>
                </a:cxn>
                <a:cxn ang="0">
                  <a:pos x="153" y="149"/>
                </a:cxn>
                <a:cxn ang="0">
                  <a:pos x="146" y="149"/>
                </a:cxn>
                <a:cxn ang="0">
                  <a:pos x="140" y="142"/>
                </a:cxn>
                <a:cxn ang="0">
                  <a:pos x="130" y="134"/>
                </a:cxn>
                <a:cxn ang="0">
                  <a:pos x="126" y="124"/>
                </a:cxn>
                <a:cxn ang="0">
                  <a:pos x="124" y="116"/>
                </a:cxn>
                <a:cxn ang="0">
                  <a:pos x="112" y="112"/>
                </a:cxn>
                <a:cxn ang="0">
                  <a:pos x="110" y="94"/>
                </a:cxn>
                <a:cxn ang="0">
                  <a:pos x="108" y="92"/>
                </a:cxn>
                <a:cxn ang="0">
                  <a:pos x="110" y="90"/>
                </a:cxn>
                <a:cxn ang="0">
                  <a:pos x="118" y="86"/>
                </a:cxn>
                <a:cxn ang="0">
                  <a:pos x="120" y="77"/>
                </a:cxn>
                <a:cxn ang="0">
                  <a:pos x="116" y="73"/>
                </a:cxn>
                <a:cxn ang="0">
                  <a:pos x="108" y="73"/>
                </a:cxn>
                <a:cxn ang="0">
                  <a:pos x="102" y="65"/>
                </a:cxn>
                <a:cxn ang="0">
                  <a:pos x="100" y="61"/>
                </a:cxn>
                <a:cxn ang="0">
                  <a:pos x="88" y="61"/>
                </a:cxn>
                <a:cxn ang="0">
                  <a:pos x="82" y="55"/>
                </a:cxn>
                <a:cxn ang="0">
                  <a:pos x="80" y="43"/>
                </a:cxn>
                <a:cxn ang="0">
                  <a:pos x="71" y="35"/>
                </a:cxn>
                <a:cxn ang="0">
                  <a:pos x="63" y="31"/>
                </a:cxn>
                <a:cxn ang="0">
                  <a:pos x="51" y="25"/>
                </a:cxn>
                <a:cxn ang="0">
                  <a:pos x="37" y="19"/>
                </a:cxn>
                <a:cxn ang="0">
                  <a:pos x="25" y="15"/>
                </a:cxn>
                <a:cxn ang="0">
                  <a:pos x="6" y="4"/>
                </a:cxn>
                <a:cxn ang="0">
                  <a:pos x="4" y="0"/>
                </a:cxn>
              </a:cxnLst>
              <a:rect l="0" t="0" r="r" b="b"/>
              <a:pathLst>
                <a:path w="161" h="169">
                  <a:moveTo>
                    <a:pt x="4" y="4"/>
                  </a:moveTo>
                  <a:lnTo>
                    <a:pt x="4" y="77"/>
                  </a:lnTo>
                  <a:lnTo>
                    <a:pt x="0" y="84"/>
                  </a:lnTo>
                  <a:lnTo>
                    <a:pt x="4" y="92"/>
                  </a:lnTo>
                  <a:lnTo>
                    <a:pt x="4" y="134"/>
                  </a:lnTo>
                  <a:lnTo>
                    <a:pt x="21" y="134"/>
                  </a:lnTo>
                  <a:lnTo>
                    <a:pt x="25" y="132"/>
                  </a:lnTo>
                  <a:lnTo>
                    <a:pt x="27" y="132"/>
                  </a:lnTo>
                  <a:lnTo>
                    <a:pt x="27" y="134"/>
                  </a:lnTo>
                  <a:lnTo>
                    <a:pt x="33" y="134"/>
                  </a:lnTo>
                  <a:lnTo>
                    <a:pt x="37" y="134"/>
                  </a:lnTo>
                  <a:lnTo>
                    <a:pt x="45" y="130"/>
                  </a:lnTo>
                  <a:lnTo>
                    <a:pt x="45" y="126"/>
                  </a:lnTo>
                  <a:lnTo>
                    <a:pt x="49" y="124"/>
                  </a:lnTo>
                  <a:lnTo>
                    <a:pt x="49" y="122"/>
                  </a:lnTo>
                  <a:lnTo>
                    <a:pt x="49" y="116"/>
                  </a:lnTo>
                  <a:lnTo>
                    <a:pt x="51" y="110"/>
                  </a:lnTo>
                  <a:lnTo>
                    <a:pt x="53" y="110"/>
                  </a:lnTo>
                  <a:lnTo>
                    <a:pt x="53" y="112"/>
                  </a:lnTo>
                  <a:lnTo>
                    <a:pt x="55" y="112"/>
                  </a:lnTo>
                  <a:lnTo>
                    <a:pt x="59" y="112"/>
                  </a:lnTo>
                  <a:lnTo>
                    <a:pt x="61" y="110"/>
                  </a:lnTo>
                  <a:lnTo>
                    <a:pt x="69" y="114"/>
                  </a:lnTo>
                  <a:lnTo>
                    <a:pt x="77" y="114"/>
                  </a:lnTo>
                  <a:lnTo>
                    <a:pt x="86" y="116"/>
                  </a:lnTo>
                  <a:lnTo>
                    <a:pt x="96" y="126"/>
                  </a:lnTo>
                  <a:lnTo>
                    <a:pt x="96" y="132"/>
                  </a:lnTo>
                  <a:lnTo>
                    <a:pt x="96" y="134"/>
                  </a:lnTo>
                  <a:lnTo>
                    <a:pt x="98" y="134"/>
                  </a:lnTo>
                  <a:lnTo>
                    <a:pt x="100" y="136"/>
                  </a:lnTo>
                  <a:lnTo>
                    <a:pt x="102" y="140"/>
                  </a:lnTo>
                  <a:lnTo>
                    <a:pt x="102" y="142"/>
                  </a:lnTo>
                  <a:lnTo>
                    <a:pt x="106" y="142"/>
                  </a:lnTo>
                  <a:lnTo>
                    <a:pt x="108" y="142"/>
                  </a:lnTo>
                  <a:lnTo>
                    <a:pt x="108" y="145"/>
                  </a:lnTo>
                  <a:lnTo>
                    <a:pt x="112" y="149"/>
                  </a:lnTo>
                  <a:lnTo>
                    <a:pt x="116" y="151"/>
                  </a:lnTo>
                  <a:lnTo>
                    <a:pt x="116" y="155"/>
                  </a:lnTo>
                  <a:lnTo>
                    <a:pt x="120" y="155"/>
                  </a:lnTo>
                  <a:lnTo>
                    <a:pt x="124" y="155"/>
                  </a:lnTo>
                  <a:lnTo>
                    <a:pt x="128" y="161"/>
                  </a:lnTo>
                  <a:lnTo>
                    <a:pt x="130" y="159"/>
                  </a:lnTo>
                  <a:lnTo>
                    <a:pt x="134" y="159"/>
                  </a:lnTo>
                  <a:lnTo>
                    <a:pt x="136" y="161"/>
                  </a:lnTo>
                  <a:lnTo>
                    <a:pt x="140" y="161"/>
                  </a:lnTo>
                  <a:lnTo>
                    <a:pt x="147" y="163"/>
                  </a:lnTo>
                  <a:lnTo>
                    <a:pt x="149" y="165"/>
                  </a:lnTo>
                  <a:lnTo>
                    <a:pt x="155" y="169"/>
                  </a:lnTo>
                  <a:lnTo>
                    <a:pt x="161" y="169"/>
                  </a:lnTo>
                  <a:lnTo>
                    <a:pt x="161" y="161"/>
                  </a:lnTo>
                  <a:lnTo>
                    <a:pt x="157" y="159"/>
                  </a:lnTo>
                  <a:lnTo>
                    <a:pt x="153" y="159"/>
                  </a:lnTo>
                  <a:lnTo>
                    <a:pt x="149" y="155"/>
                  </a:lnTo>
                  <a:lnTo>
                    <a:pt x="153" y="149"/>
                  </a:lnTo>
                  <a:lnTo>
                    <a:pt x="147" y="145"/>
                  </a:lnTo>
                  <a:lnTo>
                    <a:pt x="146" y="149"/>
                  </a:lnTo>
                  <a:lnTo>
                    <a:pt x="144" y="149"/>
                  </a:lnTo>
                  <a:lnTo>
                    <a:pt x="140" y="142"/>
                  </a:lnTo>
                  <a:lnTo>
                    <a:pt x="140" y="136"/>
                  </a:lnTo>
                  <a:lnTo>
                    <a:pt x="130" y="134"/>
                  </a:lnTo>
                  <a:lnTo>
                    <a:pt x="130" y="126"/>
                  </a:lnTo>
                  <a:lnTo>
                    <a:pt x="126" y="124"/>
                  </a:lnTo>
                  <a:lnTo>
                    <a:pt x="126" y="120"/>
                  </a:lnTo>
                  <a:lnTo>
                    <a:pt x="124" y="116"/>
                  </a:lnTo>
                  <a:lnTo>
                    <a:pt x="118" y="116"/>
                  </a:lnTo>
                  <a:lnTo>
                    <a:pt x="112" y="112"/>
                  </a:lnTo>
                  <a:lnTo>
                    <a:pt x="110" y="106"/>
                  </a:lnTo>
                  <a:lnTo>
                    <a:pt x="110" y="94"/>
                  </a:lnTo>
                  <a:lnTo>
                    <a:pt x="108" y="94"/>
                  </a:lnTo>
                  <a:lnTo>
                    <a:pt x="108" y="92"/>
                  </a:lnTo>
                  <a:lnTo>
                    <a:pt x="108" y="90"/>
                  </a:lnTo>
                  <a:lnTo>
                    <a:pt x="110" y="90"/>
                  </a:lnTo>
                  <a:lnTo>
                    <a:pt x="116" y="90"/>
                  </a:lnTo>
                  <a:lnTo>
                    <a:pt x="118" y="86"/>
                  </a:lnTo>
                  <a:lnTo>
                    <a:pt x="120" y="84"/>
                  </a:lnTo>
                  <a:lnTo>
                    <a:pt x="120" y="77"/>
                  </a:lnTo>
                  <a:lnTo>
                    <a:pt x="118" y="77"/>
                  </a:lnTo>
                  <a:lnTo>
                    <a:pt x="116" y="73"/>
                  </a:lnTo>
                  <a:lnTo>
                    <a:pt x="110" y="71"/>
                  </a:lnTo>
                  <a:lnTo>
                    <a:pt x="108" y="73"/>
                  </a:lnTo>
                  <a:lnTo>
                    <a:pt x="106" y="73"/>
                  </a:lnTo>
                  <a:lnTo>
                    <a:pt x="102" y="65"/>
                  </a:lnTo>
                  <a:lnTo>
                    <a:pt x="100" y="65"/>
                  </a:lnTo>
                  <a:lnTo>
                    <a:pt x="100" y="61"/>
                  </a:lnTo>
                  <a:lnTo>
                    <a:pt x="90" y="61"/>
                  </a:lnTo>
                  <a:lnTo>
                    <a:pt x="88" y="61"/>
                  </a:lnTo>
                  <a:lnTo>
                    <a:pt x="82" y="57"/>
                  </a:lnTo>
                  <a:lnTo>
                    <a:pt x="82" y="55"/>
                  </a:lnTo>
                  <a:lnTo>
                    <a:pt x="86" y="51"/>
                  </a:lnTo>
                  <a:lnTo>
                    <a:pt x="80" y="43"/>
                  </a:lnTo>
                  <a:lnTo>
                    <a:pt x="73" y="35"/>
                  </a:lnTo>
                  <a:lnTo>
                    <a:pt x="71" y="35"/>
                  </a:lnTo>
                  <a:lnTo>
                    <a:pt x="65" y="35"/>
                  </a:lnTo>
                  <a:lnTo>
                    <a:pt x="63" y="31"/>
                  </a:lnTo>
                  <a:lnTo>
                    <a:pt x="59" y="25"/>
                  </a:lnTo>
                  <a:lnTo>
                    <a:pt x="51" y="25"/>
                  </a:lnTo>
                  <a:lnTo>
                    <a:pt x="45" y="19"/>
                  </a:lnTo>
                  <a:lnTo>
                    <a:pt x="37" y="19"/>
                  </a:lnTo>
                  <a:lnTo>
                    <a:pt x="33" y="15"/>
                  </a:lnTo>
                  <a:lnTo>
                    <a:pt x="25" y="15"/>
                  </a:lnTo>
                  <a:lnTo>
                    <a:pt x="17" y="13"/>
                  </a:lnTo>
                  <a:lnTo>
                    <a:pt x="6" y="4"/>
                  </a:lnTo>
                  <a:lnTo>
                    <a:pt x="6" y="0"/>
                  </a:lnTo>
                  <a:lnTo>
                    <a:pt x="4" y="0"/>
                  </a:lnTo>
                  <a:lnTo>
                    <a:pt x="4" y="4"/>
                  </a:lnTo>
                  <a:close/>
                </a:path>
              </a:pathLst>
            </a:custGeom>
            <a:grpFill/>
            <a:ln w="9525">
              <a:noFill/>
              <a:round/>
              <a:headEnd/>
              <a:tailEnd/>
            </a:ln>
          </p:spPr>
          <p:txBody>
            <a:bodyPr/>
            <a:lstStyle/>
            <a:p>
              <a:pPr defTabSz="914054">
                <a:defRPr/>
              </a:pPr>
              <a:endParaRPr lang="en-GB" dirty="0">
                <a:solidFill>
                  <a:prstClr val="black"/>
                </a:solidFill>
              </a:endParaRPr>
            </a:p>
          </p:txBody>
        </p:sp>
        <p:sp>
          <p:nvSpPr>
            <p:cNvPr id="646" name="Freeform 83">
              <a:extLst>
                <a:ext uri="{FF2B5EF4-FFF2-40B4-BE49-F238E27FC236}">
                  <a16:creationId xmlns:a16="http://schemas.microsoft.com/office/drawing/2014/main" id="{ACB27B7D-0BA4-5745-B219-B6140B6F1DDD}"/>
                </a:ext>
              </a:extLst>
            </p:cNvPr>
            <p:cNvSpPr>
              <a:spLocks/>
            </p:cNvSpPr>
            <p:nvPr/>
          </p:nvSpPr>
          <p:spPr bwMode="gray">
            <a:xfrm>
              <a:off x="8777288" y="4770438"/>
              <a:ext cx="255588" cy="268288"/>
            </a:xfrm>
            <a:custGeom>
              <a:avLst/>
              <a:gdLst/>
              <a:ahLst/>
              <a:cxnLst>
                <a:cxn ang="0">
                  <a:pos x="4" y="77"/>
                </a:cxn>
                <a:cxn ang="0">
                  <a:pos x="4" y="92"/>
                </a:cxn>
                <a:cxn ang="0">
                  <a:pos x="21" y="134"/>
                </a:cxn>
                <a:cxn ang="0">
                  <a:pos x="27" y="132"/>
                </a:cxn>
                <a:cxn ang="0">
                  <a:pos x="33" y="134"/>
                </a:cxn>
                <a:cxn ang="0">
                  <a:pos x="45" y="130"/>
                </a:cxn>
                <a:cxn ang="0">
                  <a:pos x="49" y="124"/>
                </a:cxn>
                <a:cxn ang="0">
                  <a:pos x="49" y="116"/>
                </a:cxn>
                <a:cxn ang="0">
                  <a:pos x="53" y="110"/>
                </a:cxn>
                <a:cxn ang="0">
                  <a:pos x="55" y="112"/>
                </a:cxn>
                <a:cxn ang="0">
                  <a:pos x="61" y="110"/>
                </a:cxn>
                <a:cxn ang="0">
                  <a:pos x="77" y="114"/>
                </a:cxn>
                <a:cxn ang="0">
                  <a:pos x="96" y="126"/>
                </a:cxn>
                <a:cxn ang="0">
                  <a:pos x="96" y="134"/>
                </a:cxn>
                <a:cxn ang="0">
                  <a:pos x="100" y="136"/>
                </a:cxn>
                <a:cxn ang="0">
                  <a:pos x="102" y="142"/>
                </a:cxn>
                <a:cxn ang="0">
                  <a:pos x="108" y="142"/>
                </a:cxn>
                <a:cxn ang="0">
                  <a:pos x="112" y="149"/>
                </a:cxn>
                <a:cxn ang="0">
                  <a:pos x="116" y="155"/>
                </a:cxn>
                <a:cxn ang="0">
                  <a:pos x="124" y="155"/>
                </a:cxn>
                <a:cxn ang="0">
                  <a:pos x="130" y="159"/>
                </a:cxn>
                <a:cxn ang="0">
                  <a:pos x="136" y="161"/>
                </a:cxn>
                <a:cxn ang="0">
                  <a:pos x="147" y="163"/>
                </a:cxn>
                <a:cxn ang="0">
                  <a:pos x="155" y="169"/>
                </a:cxn>
                <a:cxn ang="0">
                  <a:pos x="161" y="161"/>
                </a:cxn>
                <a:cxn ang="0">
                  <a:pos x="153" y="159"/>
                </a:cxn>
                <a:cxn ang="0">
                  <a:pos x="153" y="149"/>
                </a:cxn>
                <a:cxn ang="0">
                  <a:pos x="146" y="149"/>
                </a:cxn>
                <a:cxn ang="0">
                  <a:pos x="140" y="142"/>
                </a:cxn>
                <a:cxn ang="0">
                  <a:pos x="130" y="134"/>
                </a:cxn>
                <a:cxn ang="0">
                  <a:pos x="126" y="124"/>
                </a:cxn>
                <a:cxn ang="0">
                  <a:pos x="124" y="116"/>
                </a:cxn>
                <a:cxn ang="0">
                  <a:pos x="112" y="112"/>
                </a:cxn>
                <a:cxn ang="0">
                  <a:pos x="110" y="94"/>
                </a:cxn>
                <a:cxn ang="0">
                  <a:pos x="108" y="92"/>
                </a:cxn>
                <a:cxn ang="0">
                  <a:pos x="110" y="90"/>
                </a:cxn>
                <a:cxn ang="0">
                  <a:pos x="118" y="86"/>
                </a:cxn>
                <a:cxn ang="0">
                  <a:pos x="120" y="77"/>
                </a:cxn>
                <a:cxn ang="0">
                  <a:pos x="116" y="73"/>
                </a:cxn>
                <a:cxn ang="0">
                  <a:pos x="108" y="73"/>
                </a:cxn>
                <a:cxn ang="0">
                  <a:pos x="102" y="65"/>
                </a:cxn>
                <a:cxn ang="0">
                  <a:pos x="100" y="61"/>
                </a:cxn>
                <a:cxn ang="0">
                  <a:pos x="88" y="61"/>
                </a:cxn>
                <a:cxn ang="0">
                  <a:pos x="82" y="55"/>
                </a:cxn>
                <a:cxn ang="0">
                  <a:pos x="80" y="43"/>
                </a:cxn>
                <a:cxn ang="0">
                  <a:pos x="71" y="35"/>
                </a:cxn>
                <a:cxn ang="0">
                  <a:pos x="63" y="31"/>
                </a:cxn>
                <a:cxn ang="0">
                  <a:pos x="51" y="25"/>
                </a:cxn>
                <a:cxn ang="0">
                  <a:pos x="37" y="19"/>
                </a:cxn>
                <a:cxn ang="0">
                  <a:pos x="25" y="15"/>
                </a:cxn>
                <a:cxn ang="0">
                  <a:pos x="6" y="4"/>
                </a:cxn>
                <a:cxn ang="0">
                  <a:pos x="4" y="0"/>
                </a:cxn>
              </a:cxnLst>
              <a:rect l="0" t="0" r="r" b="b"/>
              <a:pathLst>
                <a:path w="161" h="169">
                  <a:moveTo>
                    <a:pt x="4" y="4"/>
                  </a:moveTo>
                  <a:lnTo>
                    <a:pt x="4" y="77"/>
                  </a:lnTo>
                  <a:lnTo>
                    <a:pt x="0" y="84"/>
                  </a:lnTo>
                  <a:lnTo>
                    <a:pt x="4" y="92"/>
                  </a:lnTo>
                  <a:lnTo>
                    <a:pt x="4" y="134"/>
                  </a:lnTo>
                  <a:lnTo>
                    <a:pt x="21" y="134"/>
                  </a:lnTo>
                  <a:lnTo>
                    <a:pt x="25" y="132"/>
                  </a:lnTo>
                  <a:lnTo>
                    <a:pt x="27" y="132"/>
                  </a:lnTo>
                  <a:lnTo>
                    <a:pt x="27" y="134"/>
                  </a:lnTo>
                  <a:lnTo>
                    <a:pt x="33" y="134"/>
                  </a:lnTo>
                  <a:lnTo>
                    <a:pt x="37" y="134"/>
                  </a:lnTo>
                  <a:lnTo>
                    <a:pt x="45" y="130"/>
                  </a:lnTo>
                  <a:lnTo>
                    <a:pt x="45" y="126"/>
                  </a:lnTo>
                  <a:lnTo>
                    <a:pt x="49" y="124"/>
                  </a:lnTo>
                  <a:lnTo>
                    <a:pt x="49" y="122"/>
                  </a:lnTo>
                  <a:lnTo>
                    <a:pt x="49" y="116"/>
                  </a:lnTo>
                  <a:lnTo>
                    <a:pt x="51" y="110"/>
                  </a:lnTo>
                  <a:lnTo>
                    <a:pt x="53" y="110"/>
                  </a:lnTo>
                  <a:lnTo>
                    <a:pt x="53" y="112"/>
                  </a:lnTo>
                  <a:lnTo>
                    <a:pt x="55" y="112"/>
                  </a:lnTo>
                  <a:lnTo>
                    <a:pt x="59" y="112"/>
                  </a:lnTo>
                  <a:lnTo>
                    <a:pt x="61" y="110"/>
                  </a:lnTo>
                  <a:lnTo>
                    <a:pt x="69" y="114"/>
                  </a:lnTo>
                  <a:lnTo>
                    <a:pt x="77" y="114"/>
                  </a:lnTo>
                  <a:lnTo>
                    <a:pt x="86" y="116"/>
                  </a:lnTo>
                  <a:lnTo>
                    <a:pt x="96" y="126"/>
                  </a:lnTo>
                  <a:lnTo>
                    <a:pt x="96" y="132"/>
                  </a:lnTo>
                  <a:lnTo>
                    <a:pt x="96" y="134"/>
                  </a:lnTo>
                  <a:lnTo>
                    <a:pt x="98" y="134"/>
                  </a:lnTo>
                  <a:lnTo>
                    <a:pt x="100" y="136"/>
                  </a:lnTo>
                  <a:lnTo>
                    <a:pt x="102" y="140"/>
                  </a:lnTo>
                  <a:lnTo>
                    <a:pt x="102" y="142"/>
                  </a:lnTo>
                  <a:lnTo>
                    <a:pt x="106" y="142"/>
                  </a:lnTo>
                  <a:lnTo>
                    <a:pt x="108" y="142"/>
                  </a:lnTo>
                  <a:lnTo>
                    <a:pt x="108" y="145"/>
                  </a:lnTo>
                  <a:lnTo>
                    <a:pt x="112" y="149"/>
                  </a:lnTo>
                  <a:lnTo>
                    <a:pt x="116" y="151"/>
                  </a:lnTo>
                  <a:lnTo>
                    <a:pt x="116" y="155"/>
                  </a:lnTo>
                  <a:lnTo>
                    <a:pt x="120" y="155"/>
                  </a:lnTo>
                  <a:lnTo>
                    <a:pt x="124" y="155"/>
                  </a:lnTo>
                  <a:lnTo>
                    <a:pt x="128" y="161"/>
                  </a:lnTo>
                  <a:lnTo>
                    <a:pt x="130" y="159"/>
                  </a:lnTo>
                  <a:lnTo>
                    <a:pt x="134" y="159"/>
                  </a:lnTo>
                  <a:lnTo>
                    <a:pt x="136" y="161"/>
                  </a:lnTo>
                  <a:lnTo>
                    <a:pt x="140" y="161"/>
                  </a:lnTo>
                  <a:lnTo>
                    <a:pt x="147" y="163"/>
                  </a:lnTo>
                  <a:lnTo>
                    <a:pt x="149" y="165"/>
                  </a:lnTo>
                  <a:lnTo>
                    <a:pt x="155" y="169"/>
                  </a:lnTo>
                  <a:lnTo>
                    <a:pt x="161" y="169"/>
                  </a:lnTo>
                  <a:lnTo>
                    <a:pt x="161" y="161"/>
                  </a:lnTo>
                  <a:lnTo>
                    <a:pt x="157" y="159"/>
                  </a:lnTo>
                  <a:lnTo>
                    <a:pt x="153" y="159"/>
                  </a:lnTo>
                  <a:lnTo>
                    <a:pt x="149" y="155"/>
                  </a:lnTo>
                  <a:lnTo>
                    <a:pt x="153" y="149"/>
                  </a:lnTo>
                  <a:lnTo>
                    <a:pt x="147" y="145"/>
                  </a:lnTo>
                  <a:lnTo>
                    <a:pt x="146" y="149"/>
                  </a:lnTo>
                  <a:lnTo>
                    <a:pt x="144" y="149"/>
                  </a:lnTo>
                  <a:lnTo>
                    <a:pt x="140" y="142"/>
                  </a:lnTo>
                  <a:lnTo>
                    <a:pt x="140" y="136"/>
                  </a:lnTo>
                  <a:lnTo>
                    <a:pt x="130" y="134"/>
                  </a:lnTo>
                  <a:lnTo>
                    <a:pt x="130" y="126"/>
                  </a:lnTo>
                  <a:lnTo>
                    <a:pt x="126" y="124"/>
                  </a:lnTo>
                  <a:lnTo>
                    <a:pt x="126" y="120"/>
                  </a:lnTo>
                  <a:lnTo>
                    <a:pt x="124" y="116"/>
                  </a:lnTo>
                  <a:lnTo>
                    <a:pt x="118" y="116"/>
                  </a:lnTo>
                  <a:lnTo>
                    <a:pt x="112" y="112"/>
                  </a:lnTo>
                  <a:lnTo>
                    <a:pt x="110" y="106"/>
                  </a:lnTo>
                  <a:lnTo>
                    <a:pt x="110" y="94"/>
                  </a:lnTo>
                  <a:lnTo>
                    <a:pt x="108" y="94"/>
                  </a:lnTo>
                  <a:lnTo>
                    <a:pt x="108" y="92"/>
                  </a:lnTo>
                  <a:lnTo>
                    <a:pt x="108" y="90"/>
                  </a:lnTo>
                  <a:lnTo>
                    <a:pt x="110" y="90"/>
                  </a:lnTo>
                  <a:lnTo>
                    <a:pt x="116" y="90"/>
                  </a:lnTo>
                  <a:lnTo>
                    <a:pt x="118" y="86"/>
                  </a:lnTo>
                  <a:lnTo>
                    <a:pt x="120" y="84"/>
                  </a:lnTo>
                  <a:lnTo>
                    <a:pt x="120" y="77"/>
                  </a:lnTo>
                  <a:lnTo>
                    <a:pt x="118" y="77"/>
                  </a:lnTo>
                  <a:lnTo>
                    <a:pt x="116" y="73"/>
                  </a:lnTo>
                  <a:lnTo>
                    <a:pt x="110" y="71"/>
                  </a:lnTo>
                  <a:lnTo>
                    <a:pt x="108" y="73"/>
                  </a:lnTo>
                  <a:lnTo>
                    <a:pt x="106" y="73"/>
                  </a:lnTo>
                  <a:lnTo>
                    <a:pt x="102" y="65"/>
                  </a:lnTo>
                  <a:lnTo>
                    <a:pt x="100" y="65"/>
                  </a:lnTo>
                  <a:lnTo>
                    <a:pt x="100" y="61"/>
                  </a:lnTo>
                  <a:lnTo>
                    <a:pt x="90" y="61"/>
                  </a:lnTo>
                  <a:lnTo>
                    <a:pt x="88" y="61"/>
                  </a:lnTo>
                  <a:lnTo>
                    <a:pt x="82" y="57"/>
                  </a:lnTo>
                  <a:lnTo>
                    <a:pt x="82" y="55"/>
                  </a:lnTo>
                  <a:lnTo>
                    <a:pt x="86" y="51"/>
                  </a:lnTo>
                  <a:lnTo>
                    <a:pt x="80" y="43"/>
                  </a:lnTo>
                  <a:lnTo>
                    <a:pt x="73" y="35"/>
                  </a:lnTo>
                  <a:lnTo>
                    <a:pt x="71" y="35"/>
                  </a:lnTo>
                  <a:lnTo>
                    <a:pt x="65" y="35"/>
                  </a:lnTo>
                  <a:lnTo>
                    <a:pt x="63" y="31"/>
                  </a:lnTo>
                  <a:lnTo>
                    <a:pt x="59" y="25"/>
                  </a:lnTo>
                  <a:lnTo>
                    <a:pt x="51" y="25"/>
                  </a:lnTo>
                  <a:lnTo>
                    <a:pt x="45" y="19"/>
                  </a:lnTo>
                  <a:lnTo>
                    <a:pt x="37" y="19"/>
                  </a:lnTo>
                  <a:lnTo>
                    <a:pt x="33" y="15"/>
                  </a:lnTo>
                  <a:lnTo>
                    <a:pt x="25" y="15"/>
                  </a:lnTo>
                  <a:lnTo>
                    <a:pt x="17" y="13"/>
                  </a:lnTo>
                  <a:lnTo>
                    <a:pt x="6" y="4"/>
                  </a:lnTo>
                  <a:lnTo>
                    <a:pt x="6" y="0"/>
                  </a:lnTo>
                  <a:lnTo>
                    <a:pt x="4" y="0"/>
                  </a:lnTo>
                  <a:lnTo>
                    <a:pt x="4" y="4"/>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647" name="Freeform 84">
              <a:extLst>
                <a:ext uri="{FF2B5EF4-FFF2-40B4-BE49-F238E27FC236}">
                  <a16:creationId xmlns:a16="http://schemas.microsoft.com/office/drawing/2014/main" id="{97420CB8-BDFC-B94F-871A-DCF493F7B982}"/>
                </a:ext>
              </a:extLst>
            </p:cNvPr>
            <p:cNvSpPr>
              <a:spLocks/>
            </p:cNvSpPr>
            <p:nvPr/>
          </p:nvSpPr>
          <p:spPr bwMode="gray">
            <a:xfrm>
              <a:off x="8990013" y="4829175"/>
              <a:ext cx="96838" cy="60325"/>
            </a:xfrm>
            <a:custGeom>
              <a:avLst/>
              <a:gdLst/>
              <a:ahLst/>
              <a:cxnLst>
                <a:cxn ang="0">
                  <a:pos x="55" y="0"/>
                </a:cxn>
                <a:cxn ang="0">
                  <a:pos x="55" y="0"/>
                </a:cxn>
                <a:cxn ang="0">
                  <a:pos x="49" y="4"/>
                </a:cxn>
                <a:cxn ang="0">
                  <a:pos x="49" y="6"/>
                </a:cxn>
                <a:cxn ang="0">
                  <a:pos x="51" y="6"/>
                </a:cxn>
                <a:cxn ang="0">
                  <a:pos x="51" y="10"/>
                </a:cxn>
                <a:cxn ang="0">
                  <a:pos x="47" y="10"/>
                </a:cxn>
                <a:cxn ang="0">
                  <a:pos x="43" y="14"/>
                </a:cxn>
                <a:cxn ang="0">
                  <a:pos x="43" y="16"/>
                </a:cxn>
                <a:cxn ang="0">
                  <a:pos x="41" y="20"/>
                </a:cxn>
                <a:cxn ang="0">
                  <a:pos x="39" y="24"/>
                </a:cxn>
                <a:cxn ang="0">
                  <a:pos x="29" y="24"/>
                </a:cxn>
                <a:cxn ang="0">
                  <a:pos x="27" y="18"/>
                </a:cxn>
                <a:cxn ang="0">
                  <a:pos x="19" y="26"/>
                </a:cxn>
                <a:cxn ang="0">
                  <a:pos x="15" y="28"/>
                </a:cxn>
                <a:cxn ang="0">
                  <a:pos x="10" y="28"/>
                </a:cxn>
                <a:cxn ang="0">
                  <a:pos x="6" y="28"/>
                </a:cxn>
                <a:cxn ang="0">
                  <a:pos x="2" y="26"/>
                </a:cxn>
                <a:cxn ang="0">
                  <a:pos x="0" y="30"/>
                </a:cxn>
                <a:cxn ang="0">
                  <a:pos x="6" y="36"/>
                </a:cxn>
                <a:cxn ang="0">
                  <a:pos x="10" y="38"/>
                </a:cxn>
                <a:cxn ang="0">
                  <a:pos x="15" y="38"/>
                </a:cxn>
                <a:cxn ang="0">
                  <a:pos x="23" y="38"/>
                </a:cxn>
                <a:cxn ang="0">
                  <a:pos x="31" y="38"/>
                </a:cxn>
                <a:cxn ang="0">
                  <a:pos x="39" y="36"/>
                </a:cxn>
                <a:cxn ang="0">
                  <a:pos x="43" y="30"/>
                </a:cxn>
                <a:cxn ang="0">
                  <a:pos x="47" y="30"/>
                </a:cxn>
                <a:cxn ang="0">
                  <a:pos x="49" y="28"/>
                </a:cxn>
                <a:cxn ang="0">
                  <a:pos x="49" y="26"/>
                </a:cxn>
                <a:cxn ang="0">
                  <a:pos x="49" y="24"/>
                </a:cxn>
                <a:cxn ang="0">
                  <a:pos x="55" y="24"/>
                </a:cxn>
                <a:cxn ang="0">
                  <a:pos x="57" y="20"/>
                </a:cxn>
                <a:cxn ang="0">
                  <a:pos x="59" y="18"/>
                </a:cxn>
                <a:cxn ang="0">
                  <a:pos x="57" y="14"/>
                </a:cxn>
                <a:cxn ang="0">
                  <a:pos x="61" y="14"/>
                </a:cxn>
                <a:cxn ang="0">
                  <a:pos x="61" y="10"/>
                </a:cxn>
                <a:cxn ang="0">
                  <a:pos x="61" y="8"/>
                </a:cxn>
                <a:cxn ang="0">
                  <a:pos x="61" y="4"/>
                </a:cxn>
                <a:cxn ang="0">
                  <a:pos x="59" y="4"/>
                </a:cxn>
                <a:cxn ang="0">
                  <a:pos x="59" y="0"/>
                </a:cxn>
                <a:cxn ang="0">
                  <a:pos x="55" y="0"/>
                </a:cxn>
              </a:cxnLst>
              <a:rect l="0" t="0" r="r" b="b"/>
              <a:pathLst>
                <a:path w="61" h="38">
                  <a:moveTo>
                    <a:pt x="55" y="0"/>
                  </a:moveTo>
                  <a:lnTo>
                    <a:pt x="55" y="0"/>
                  </a:lnTo>
                  <a:lnTo>
                    <a:pt x="49" y="4"/>
                  </a:lnTo>
                  <a:lnTo>
                    <a:pt x="49" y="6"/>
                  </a:lnTo>
                  <a:lnTo>
                    <a:pt x="51" y="6"/>
                  </a:lnTo>
                  <a:lnTo>
                    <a:pt x="51" y="10"/>
                  </a:lnTo>
                  <a:lnTo>
                    <a:pt x="47" y="10"/>
                  </a:lnTo>
                  <a:lnTo>
                    <a:pt x="43" y="14"/>
                  </a:lnTo>
                  <a:lnTo>
                    <a:pt x="43" y="16"/>
                  </a:lnTo>
                  <a:lnTo>
                    <a:pt x="41" y="20"/>
                  </a:lnTo>
                  <a:lnTo>
                    <a:pt x="39" y="24"/>
                  </a:lnTo>
                  <a:lnTo>
                    <a:pt x="29" y="24"/>
                  </a:lnTo>
                  <a:lnTo>
                    <a:pt x="27" y="18"/>
                  </a:lnTo>
                  <a:lnTo>
                    <a:pt x="19" y="26"/>
                  </a:lnTo>
                  <a:lnTo>
                    <a:pt x="15" y="28"/>
                  </a:lnTo>
                  <a:lnTo>
                    <a:pt x="10" y="28"/>
                  </a:lnTo>
                  <a:lnTo>
                    <a:pt x="6" y="28"/>
                  </a:lnTo>
                  <a:lnTo>
                    <a:pt x="2" y="26"/>
                  </a:lnTo>
                  <a:lnTo>
                    <a:pt x="0" y="30"/>
                  </a:lnTo>
                  <a:lnTo>
                    <a:pt x="6" y="36"/>
                  </a:lnTo>
                  <a:lnTo>
                    <a:pt x="10" y="38"/>
                  </a:lnTo>
                  <a:lnTo>
                    <a:pt x="15" y="38"/>
                  </a:lnTo>
                  <a:lnTo>
                    <a:pt x="23" y="38"/>
                  </a:lnTo>
                  <a:lnTo>
                    <a:pt x="31" y="38"/>
                  </a:lnTo>
                  <a:lnTo>
                    <a:pt x="39" y="36"/>
                  </a:lnTo>
                  <a:lnTo>
                    <a:pt x="43" y="30"/>
                  </a:lnTo>
                  <a:lnTo>
                    <a:pt x="47" y="30"/>
                  </a:lnTo>
                  <a:lnTo>
                    <a:pt x="49" y="28"/>
                  </a:lnTo>
                  <a:lnTo>
                    <a:pt x="49" y="26"/>
                  </a:lnTo>
                  <a:lnTo>
                    <a:pt x="49" y="24"/>
                  </a:lnTo>
                  <a:lnTo>
                    <a:pt x="55" y="24"/>
                  </a:lnTo>
                  <a:lnTo>
                    <a:pt x="57" y="20"/>
                  </a:lnTo>
                  <a:lnTo>
                    <a:pt x="59" y="18"/>
                  </a:lnTo>
                  <a:lnTo>
                    <a:pt x="57" y="14"/>
                  </a:lnTo>
                  <a:lnTo>
                    <a:pt x="61" y="14"/>
                  </a:lnTo>
                  <a:lnTo>
                    <a:pt x="61" y="10"/>
                  </a:lnTo>
                  <a:lnTo>
                    <a:pt x="61" y="8"/>
                  </a:lnTo>
                  <a:lnTo>
                    <a:pt x="61" y="4"/>
                  </a:lnTo>
                  <a:lnTo>
                    <a:pt x="59" y="4"/>
                  </a:lnTo>
                  <a:lnTo>
                    <a:pt x="59" y="0"/>
                  </a:lnTo>
                  <a:lnTo>
                    <a:pt x="55"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648" name="Freeform 85">
              <a:extLst>
                <a:ext uri="{FF2B5EF4-FFF2-40B4-BE49-F238E27FC236}">
                  <a16:creationId xmlns:a16="http://schemas.microsoft.com/office/drawing/2014/main" id="{B7F0239C-EDEA-CD4A-ADA1-9615E688ABD7}"/>
                </a:ext>
              </a:extLst>
            </p:cNvPr>
            <p:cNvSpPr>
              <a:spLocks/>
            </p:cNvSpPr>
            <p:nvPr/>
          </p:nvSpPr>
          <p:spPr bwMode="gray">
            <a:xfrm>
              <a:off x="8990013" y="4829175"/>
              <a:ext cx="96838" cy="60325"/>
            </a:xfrm>
            <a:custGeom>
              <a:avLst/>
              <a:gdLst/>
              <a:ahLst/>
              <a:cxnLst>
                <a:cxn ang="0">
                  <a:pos x="55" y="0"/>
                </a:cxn>
                <a:cxn ang="0">
                  <a:pos x="55" y="0"/>
                </a:cxn>
                <a:cxn ang="0">
                  <a:pos x="49" y="4"/>
                </a:cxn>
                <a:cxn ang="0">
                  <a:pos x="49" y="6"/>
                </a:cxn>
                <a:cxn ang="0">
                  <a:pos x="51" y="6"/>
                </a:cxn>
                <a:cxn ang="0">
                  <a:pos x="51" y="10"/>
                </a:cxn>
                <a:cxn ang="0">
                  <a:pos x="47" y="10"/>
                </a:cxn>
                <a:cxn ang="0">
                  <a:pos x="43" y="14"/>
                </a:cxn>
                <a:cxn ang="0">
                  <a:pos x="43" y="16"/>
                </a:cxn>
                <a:cxn ang="0">
                  <a:pos x="41" y="20"/>
                </a:cxn>
                <a:cxn ang="0">
                  <a:pos x="39" y="24"/>
                </a:cxn>
                <a:cxn ang="0">
                  <a:pos x="29" y="24"/>
                </a:cxn>
                <a:cxn ang="0">
                  <a:pos x="27" y="18"/>
                </a:cxn>
                <a:cxn ang="0">
                  <a:pos x="19" y="26"/>
                </a:cxn>
                <a:cxn ang="0">
                  <a:pos x="15" y="28"/>
                </a:cxn>
                <a:cxn ang="0">
                  <a:pos x="10" y="28"/>
                </a:cxn>
                <a:cxn ang="0">
                  <a:pos x="6" y="28"/>
                </a:cxn>
                <a:cxn ang="0">
                  <a:pos x="2" y="26"/>
                </a:cxn>
                <a:cxn ang="0">
                  <a:pos x="0" y="30"/>
                </a:cxn>
                <a:cxn ang="0">
                  <a:pos x="6" y="36"/>
                </a:cxn>
                <a:cxn ang="0">
                  <a:pos x="10" y="38"/>
                </a:cxn>
                <a:cxn ang="0">
                  <a:pos x="15" y="38"/>
                </a:cxn>
                <a:cxn ang="0">
                  <a:pos x="23" y="38"/>
                </a:cxn>
                <a:cxn ang="0">
                  <a:pos x="31" y="38"/>
                </a:cxn>
                <a:cxn ang="0">
                  <a:pos x="39" y="36"/>
                </a:cxn>
                <a:cxn ang="0">
                  <a:pos x="43" y="30"/>
                </a:cxn>
                <a:cxn ang="0">
                  <a:pos x="47" y="30"/>
                </a:cxn>
                <a:cxn ang="0">
                  <a:pos x="49" y="28"/>
                </a:cxn>
                <a:cxn ang="0">
                  <a:pos x="49" y="26"/>
                </a:cxn>
                <a:cxn ang="0">
                  <a:pos x="49" y="24"/>
                </a:cxn>
                <a:cxn ang="0">
                  <a:pos x="55" y="24"/>
                </a:cxn>
                <a:cxn ang="0">
                  <a:pos x="57" y="20"/>
                </a:cxn>
                <a:cxn ang="0">
                  <a:pos x="59" y="18"/>
                </a:cxn>
                <a:cxn ang="0">
                  <a:pos x="57" y="14"/>
                </a:cxn>
                <a:cxn ang="0">
                  <a:pos x="61" y="14"/>
                </a:cxn>
                <a:cxn ang="0">
                  <a:pos x="61" y="10"/>
                </a:cxn>
                <a:cxn ang="0">
                  <a:pos x="61" y="8"/>
                </a:cxn>
                <a:cxn ang="0">
                  <a:pos x="61" y="4"/>
                </a:cxn>
                <a:cxn ang="0">
                  <a:pos x="59" y="4"/>
                </a:cxn>
                <a:cxn ang="0">
                  <a:pos x="59" y="0"/>
                </a:cxn>
                <a:cxn ang="0">
                  <a:pos x="55" y="0"/>
                </a:cxn>
              </a:cxnLst>
              <a:rect l="0" t="0" r="r" b="b"/>
              <a:pathLst>
                <a:path w="61" h="38">
                  <a:moveTo>
                    <a:pt x="55" y="0"/>
                  </a:moveTo>
                  <a:lnTo>
                    <a:pt x="55" y="0"/>
                  </a:lnTo>
                  <a:lnTo>
                    <a:pt x="49" y="4"/>
                  </a:lnTo>
                  <a:lnTo>
                    <a:pt x="49" y="6"/>
                  </a:lnTo>
                  <a:lnTo>
                    <a:pt x="51" y="6"/>
                  </a:lnTo>
                  <a:lnTo>
                    <a:pt x="51" y="10"/>
                  </a:lnTo>
                  <a:lnTo>
                    <a:pt x="47" y="10"/>
                  </a:lnTo>
                  <a:lnTo>
                    <a:pt x="43" y="14"/>
                  </a:lnTo>
                  <a:lnTo>
                    <a:pt x="43" y="16"/>
                  </a:lnTo>
                  <a:lnTo>
                    <a:pt x="41" y="20"/>
                  </a:lnTo>
                  <a:lnTo>
                    <a:pt x="39" y="24"/>
                  </a:lnTo>
                  <a:lnTo>
                    <a:pt x="29" y="24"/>
                  </a:lnTo>
                  <a:lnTo>
                    <a:pt x="27" y="18"/>
                  </a:lnTo>
                  <a:lnTo>
                    <a:pt x="19" y="26"/>
                  </a:lnTo>
                  <a:lnTo>
                    <a:pt x="15" y="28"/>
                  </a:lnTo>
                  <a:lnTo>
                    <a:pt x="10" y="28"/>
                  </a:lnTo>
                  <a:lnTo>
                    <a:pt x="6" y="28"/>
                  </a:lnTo>
                  <a:lnTo>
                    <a:pt x="2" y="26"/>
                  </a:lnTo>
                  <a:lnTo>
                    <a:pt x="0" y="30"/>
                  </a:lnTo>
                  <a:lnTo>
                    <a:pt x="6" y="36"/>
                  </a:lnTo>
                  <a:lnTo>
                    <a:pt x="10" y="38"/>
                  </a:lnTo>
                  <a:lnTo>
                    <a:pt x="15" y="38"/>
                  </a:lnTo>
                  <a:lnTo>
                    <a:pt x="23" y="38"/>
                  </a:lnTo>
                  <a:lnTo>
                    <a:pt x="31" y="38"/>
                  </a:lnTo>
                  <a:lnTo>
                    <a:pt x="39" y="36"/>
                  </a:lnTo>
                  <a:lnTo>
                    <a:pt x="43" y="30"/>
                  </a:lnTo>
                  <a:lnTo>
                    <a:pt x="47" y="30"/>
                  </a:lnTo>
                  <a:lnTo>
                    <a:pt x="49" y="28"/>
                  </a:lnTo>
                  <a:lnTo>
                    <a:pt x="49" y="26"/>
                  </a:lnTo>
                  <a:lnTo>
                    <a:pt x="49" y="24"/>
                  </a:lnTo>
                  <a:lnTo>
                    <a:pt x="55" y="24"/>
                  </a:lnTo>
                  <a:lnTo>
                    <a:pt x="57" y="20"/>
                  </a:lnTo>
                  <a:lnTo>
                    <a:pt x="59" y="18"/>
                  </a:lnTo>
                  <a:lnTo>
                    <a:pt x="57" y="14"/>
                  </a:lnTo>
                  <a:lnTo>
                    <a:pt x="61" y="14"/>
                  </a:lnTo>
                  <a:lnTo>
                    <a:pt x="61" y="10"/>
                  </a:lnTo>
                  <a:lnTo>
                    <a:pt x="61" y="8"/>
                  </a:lnTo>
                  <a:lnTo>
                    <a:pt x="61" y="4"/>
                  </a:lnTo>
                  <a:lnTo>
                    <a:pt x="59" y="4"/>
                  </a:lnTo>
                  <a:lnTo>
                    <a:pt x="59" y="0"/>
                  </a:lnTo>
                  <a:lnTo>
                    <a:pt x="55"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649" name="Freeform 86">
              <a:extLst>
                <a:ext uri="{FF2B5EF4-FFF2-40B4-BE49-F238E27FC236}">
                  <a16:creationId xmlns:a16="http://schemas.microsoft.com/office/drawing/2014/main" id="{3B742380-9786-384A-9D65-E3373122B3D5}"/>
                </a:ext>
              </a:extLst>
            </p:cNvPr>
            <p:cNvSpPr>
              <a:spLocks/>
            </p:cNvSpPr>
            <p:nvPr/>
          </p:nvSpPr>
          <p:spPr bwMode="gray">
            <a:xfrm>
              <a:off x="9080500" y="4800600"/>
              <a:ext cx="22225" cy="41275"/>
            </a:xfrm>
            <a:custGeom>
              <a:avLst/>
              <a:gdLst/>
              <a:ahLst/>
              <a:cxnLst>
                <a:cxn ang="0">
                  <a:pos x="0" y="0"/>
                </a:cxn>
                <a:cxn ang="0">
                  <a:pos x="0" y="0"/>
                </a:cxn>
                <a:cxn ang="0">
                  <a:pos x="0" y="6"/>
                </a:cxn>
                <a:cxn ang="0">
                  <a:pos x="4" y="12"/>
                </a:cxn>
                <a:cxn ang="0">
                  <a:pos x="8" y="14"/>
                </a:cxn>
                <a:cxn ang="0">
                  <a:pos x="8" y="18"/>
                </a:cxn>
                <a:cxn ang="0">
                  <a:pos x="8" y="22"/>
                </a:cxn>
                <a:cxn ang="0">
                  <a:pos x="8" y="24"/>
                </a:cxn>
                <a:cxn ang="0">
                  <a:pos x="10" y="26"/>
                </a:cxn>
                <a:cxn ang="0">
                  <a:pos x="12" y="26"/>
                </a:cxn>
                <a:cxn ang="0">
                  <a:pos x="12" y="24"/>
                </a:cxn>
                <a:cxn ang="0">
                  <a:pos x="14" y="16"/>
                </a:cxn>
                <a:cxn ang="0">
                  <a:pos x="10" y="8"/>
                </a:cxn>
                <a:cxn ang="0">
                  <a:pos x="0" y="0"/>
                </a:cxn>
              </a:cxnLst>
              <a:rect l="0" t="0" r="r" b="b"/>
              <a:pathLst>
                <a:path w="14" h="26">
                  <a:moveTo>
                    <a:pt x="0" y="0"/>
                  </a:moveTo>
                  <a:lnTo>
                    <a:pt x="0" y="0"/>
                  </a:lnTo>
                  <a:lnTo>
                    <a:pt x="0" y="6"/>
                  </a:lnTo>
                  <a:lnTo>
                    <a:pt x="4" y="12"/>
                  </a:lnTo>
                  <a:lnTo>
                    <a:pt x="8" y="14"/>
                  </a:lnTo>
                  <a:lnTo>
                    <a:pt x="8" y="18"/>
                  </a:lnTo>
                  <a:lnTo>
                    <a:pt x="8" y="22"/>
                  </a:lnTo>
                  <a:lnTo>
                    <a:pt x="8" y="24"/>
                  </a:lnTo>
                  <a:lnTo>
                    <a:pt x="10" y="26"/>
                  </a:lnTo>
                  <a:lnTo>
                    <a:pt x="12" y="26"/>
                  </a:lnTo>
                  <a:lnTo>
                    <a:pt x="12" y="24"/>
                  </a:lnTo>
                  <a:lnTo>
                    <a:pt x="14" y="16"/>
                  </a:lnTo>
                  <a:lnTo>
                    <a:pt x="10" y="8"/>
                  </a:lnTo>
                  <a:lnTo>
                    <a:pt x="0"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650" name="Freeform 87">
              <a:extLst>
                <a:ext uri="{FF2B5EF4-FFF2-40B4-BE49-F238E27FC236}">
                  <a16:creationId xmlns:a16="http://schemas.microsoft.com/office/drawing/2014/main" id="{9D075DAC-9A6C-2548-A264-5EB61A41C4C1}"/>
                </a:ext>
              </a:extLst>
            </p:cNvPr>
            <p:cNvSpPr>
              <a:spLocks/>
            </p:cNvSpPr>
            <p:nvPr/>
          </p:nvSpPr>
          <p:spPr bwMode="gray">
            <a:xfrm>
              <a:off x="9080500" y="4800600"/>
              <a:ext cx="22225" cy="41275"/>
            </a:xfrm>
            <a:custGeom>
              <a:avLst/>
              <a:gdLst/>
              <a:ahLst/>
              <a:cxnLst>
                <a:cxn ang="0">
                  <a:pos x="0" y="0"/>
                </a:cxn>
                <a:cxn ang="0">
                  <a:pos x="0" y="0"/>
                </a:cxn>
                <a:cxn ang="0">
                  <a:pos x="0" y="6"/>
                </a:cxn>
                <a:cxn ang="0">
                  <a:pos x="4" y="12"/>
                </a:cxn>
                <a:cxn ang="0">
                  <a:pos x="8" y="14"/>
                </a:cxn>
                <a:cxn ang="0">
                  <a:pos x="8" y="18"/>
                </a:cxn>
                <a:cxn ang="0">
                  <a:pos x="8" y="22"/>
                </a:cxn>
                <a:cxn ang="0">
                  <a:pos x="8" y="24"/>
                </a:cxn>
                <a:cxn ang="0">
                  <a:pos x="10" y="26"/>
                </a:cxn>
                <a:cxn ang="0">
                  <a:pos x="12" y="26"/>
                </a:cxn>
                <a:cxn ang="0">
                  <a:pos x="12" y="24"/>
                </a:cxn>
                <a:cxn ang="0">
                  <a:pos x="14" y="16"/>
                </a:cxn>
                <a:cxn ang="0">
                  <a:pos x="10" y="8"/>
                </a:cxn>
                <a:cxn ang="0">
                  <a:pos x="0" y="0"/>
                </a:cxn>
              </a:cxnLst>
              <a:rect l="0" t="0" r="r" b="b"/>
              <a:pathLst>
                <a:path w="14" h="26">
                  <a:moveTo>
                    <a:pt x="0" y="0"/>
                  </a:moveTo>
                  <a:lnTo>
                    <a:pt x="0" y="0"/>
                  </a:lnTo>
                  <a:lnTo>
                    <a:pt x="0" y="6"/>
                  </a:lnTo>
                  <a:lnTo>
                    <a:pt x="4" y="12"/>
                  </a:lnTo>
                  <a:lnTo>
                    <a:pt x="8" y="14"/>
                  </a:lnTo>
                  <a:lnTo>
                    <a:pt x="8" y="18"/>
                  </a:lnTo>
                  <a:lnTo>
                    <a:pt x="8" y="22"/>
                  </a:lnTo>
                  <a:lnTo>
                    <a:pt x="8" y="24"/>
                  </a:lnTo>
                  <a:lnTo>
                    <a:pt x="10" y="26"/>
                  </a:lnTo>
                  <a:lnTo>
                    <a:pt x="12" y="26"/>
                  </a:lnTo>
                  <a:lnTo>
                    <a:pt x="12" y="24"/>
                  </a:lnTo>
                  <a:lnTo>
                    <a:pt x="14" y="16"/>
                  </a:lnTo>
                  <a:lnTo>
                    <a:pt x="10" y="8"/>
                  </a:lnTo>
                  <a:lnTo>
                    <a:pt x="0"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651" name="Freeform 88">
              <a:extLst>
                <a:ext uri="{FF2B5EF4-FFF2-40B4-BE49-F238E27FC236}">
                  <a16:creationId xmlns:a16="http://schemas.microsoft.com/office/drawing/2014/main" id="{11116623-B1C8-6740-8463-229CD39C9D22}"/>
                </a:ext>
              </a:extLst>
            </p:cNvPr>
            <p:cNvSpPr>
              <a:spLocks/>
            </p:cNvSpPr>
            <p:nvPr/>
          </p:nvSpPr>
          <p:spPr bwMode="gray">
            <a:xfrm>
              <a:off x="9048750" y="4783138"/>
              <a:ext cx="28575" cy="17463"/>
            </a:xfrm>
            <a:custGeom>
              <a:avLst/>
              <a:gdLst/>
              <a:ahLst/>
              <a:cxnLst>
                <a:cxn ang="0">
                  <a:pos x="0" y="0"/>
                </a:cxn>
                <a:cxn ang="0">
                  <a:pos x="0" y="0"/>
                </a:cxn>
                <a:cxn ang="0">
                  <a:pos x="0" y="5"/>
                </a:cxn>
                <a:cxn ang="0">
                  <a:pos x="12" y="9"/>
                </a:cxn>
                <a:cxn ang="0">
                  <a:pos x="14" y="11"/>
                </a:cxn>
                <a:cxn ang="0">
                  <a:pos x="18" y="11"/>
                </a:cxn>
                <a:cxn ang="0">
                  <a:pos x="18" y="7"/>
                </a:cxn>
                <a:cxn ang="0">
                  <a:pos x="0" y="0"/>
                </a:cxn>
              </a:cxnLst>
              <a:rect l="0" t="0" r="r" b="b"/>
              <a:pathLst>
                <a:path w="18" h="11">
                  <a:moveTo>
                    <a:pt x="0" y="0"/>
                  </a:moveTo>
                  <a:lnTo>
                    <a:pt x="0" y="0"/>
                  </a:lnTo>
                  <a:lnTo>
                    <a:pt x="0" y="5"/>
                  </a:lnTo>
                  <a:lnTo>
                    <a:pt x="12" y="9"/>
                  </a:lnTo>
                  <a:lnTo>
                    <a:pt x="14" y="11"/>
                  </a:lnTo>
                  <a:lnTo>
                    <a:pt x="18" y="11"/>
                  </a:lnTo>
                  <a:lnTo>
                    <a:pt x="18" y="7"/>
                  </a:lnTo>
                  <a:lnTo>
                    <a:pt x="0"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652" name="Freeform 89">
              <a:extLst>
                <a:ext uri="{FF2B5EF4-FFF2-40B4-BE49-F238E27FC236}">
                  <a16:creationId xmlns:a16="http://schemas.microsoft.com/office/drawing/2014/main" id="{5EF093B9-60F3-BC48-BCCB-FF9EA5B568FE}"/>
                </a:ext>
              </a:extLst>
            </p:cNvPr>
            <p:cNvSpPr>
              <a:spLocks/>
            </p:cNvSpPr>
            <p:nvPr/>
          </p:nvSpPr>
          <p:spPr bwMode="gray">
            <a:xfrm>
              <a:off x="9048750" y="4783138"/>
              <a:ext cx="28575" cy="17463"/>
            </a:xfrm>
            <a:custGeom>
              <a:avLst/>
              <a:gdLst/>
              <a:ahLst/>
              <a:cxnLst>
                <a:cxn ang="0">
                  <a:pos x="0" y="0"/>
                </a:cxn>
                <a:cxn ang="0">
                  <a:pos x="0" y="0"/>
                </a:cxn>
                <a:cxn ang="0">
                  <a:pos x="0" y="5"/>
                </a:cxn>
                <a:cxn ang="0">
                  <a:pos x="12" y="9"/>
                </a:cxn>
                <a:cxn ang="0">
                  <a:pos x="14" y="11"/>
                </a:cxn>
                <a:cxn ang="0">
                  <a:pos x="18" y="11"/>
                </a:cxn>
                <a:cxn ang="0">
                  <a:pos x="18" y="7"/>
                </a:cxn>
                <a:cxn ang="0">
                  <a:pos x="0" y="0"/>
                </a:cxn>
              </a:cxnLst>
              <a:rect l="0" t="0" r="r" b="b"/>
              <a:pathLst>
                <a:path w="18" h="11">
                  <a:moveTo>
                    <a:pt x="0" y="0"/>
                  </a:moveTo>
                  <a:lnTo>
                    <a:pt x="0" y="0"/>
                  </a:lnTo>
                  <a:lnTo>
                    <a:pt x="0" y="5"/>
                  </a:lnTo>
                  <a:lnTo>
                    <a:pt x="12" y="9"/>
                  </a:lnTo>
                  <a:lnTo>
                    <a:pt x="14" y="11"/>
                  </a:lnTo>
                  <a:lnTo>
                    <a:pt x="18" y="11"/>
                  </a:lnTo>
                  <a:lnTo>
                    <a:pt x="18" y="7"/>
                  </a:lnTo>
                  <a:lnTo>
                    <a:pt x="0"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653" name="Freeform 318">
              <a:extLst>
                <a:ext uri="{FF2B5EF4-FFF2-40B4-BE49-F238E27FC236}">
                  <a16:creationId xmlns:a16="http://schemas.microsoft.com/office/drawing/2014/main" id="{5DD3B99F-6378-304A-9E52-1E1A980DFCF9}"/>
                </a:ext>
              </a:extLst>
            </p:cNvPr>
            <p:cNvSpPr>
              <a:spLocks noEditPoints="1"/>
            </p:cNvSpPr>
            <p:nvPr/>
          </p:nvSpPr>
          <p:spPr bwMode="gray">
            <a:xfrm>
              <a:off x="9196388" y="4910138"/>
              <a:ext cx="152400" cy="141288"/>
            </a:xfrm>
            <a:custGeom>
              <a:avLst/>
              <a:gdLst/>
              <a:ahLst/>
              <a:cxnLst>
                <a:cxn ang="0">
                  <a:pos x="82" y="75"/>
                </a:cxn>
                <a:cxn ang="0">
                  <a:pos x="82" y="75"/>
                </a:cxn>
                <a:cxn ang="0">
                  <a:pos x="82" y="79"/>
                </a:cxn>
                <a:cxn ang="0">
                  <a:pos x="82" y="81"/>
                </a:cxn>
                <a:cxn ang="0">
                  <a:pos x="86" y="83"/>
                </a:cxn>
                <a:cxn ang="0">
                  <a:pos x="92" y="85"/>
                </a:cxn>
                <a:cxn ang="0">
                  <a:pos x="96" y="89"/>
                </a:cxn>
                <a:cxn ang="0">
                  <a:pos x="96" y="85"/>
                </a:cxn>
                <a:cxn ang="0">
                  <a:pos x="94" y="85"/>
                </a:cxn>
                <a:cxn ang="0">
                  <a:pos x="88" y="81"/>
                </a:cxn>
                <a:cxn ang="0">
                  <a:pos x="82" y="75"/>
                </a:cxn>
                <a:cxn ang="0">
                  <a:pos x="82" y="75"/>
                </a:cxn>
                <a:cxn ang="0">
                  <a:pos x="51" y="56"/>
                </a:cxn>
                <a:cxn ang="0">
                  <a:pos x="51" y="56"/>
                </a:cxn>
                <a:cxn ang="0">
                  <a:pos x="51" y="57"/>
                </a:cxn>
                <a:cxn ang="0">
                  <a:pos x="51" y="63"/>
                </a:cxn>
                <a:cxn ang="0">
                  <a:pos x="57" y="65"/>
                </a:cxn>
                <a:cxn ang="0">
                  <a:pos x="63" y="65"/>
                </a:cxn>
                <a:cxn ang="0">
                  <a:pos x="73" y="65"/>
                </a:cxn>
                <a:cxn ang="0">
                  <a:pos x="69" y="61"/>
                </a:cxn>
                <a:cxn ang="0">
                  <a:pos x="51" y="56"/>
                </a:cxn>
                <a:cxn ang="0">
                  <a:pos x="51" y="56"/>
                </a:cxn>
                <a:cxn ang="0">
                  <a:pos x="67" y="38"/>
                </a:cxn>
                <a:cxn ang="0">
                  <a:pos x="67" y="38"/>
                </a:cxn>
                <a:cxn ang="0">
                  <a:pos x="69" y="46"/>
                </a:cxn>
                <a:cxn ang="0">
                  <a:pos x="73" y="52"/>
                </a:cxn>
                <a:cxn ang="0">
                  <a:pos x="77" y="56"/>
                </a:cxn>
                <a:cxn ang="0">
                  <a:pos x="77" y="57"/>
                </a:cxn>
                <a:cxn ang="0">
                  <a:pos x="82" y="57"/>
                </a:cxn>
                <a:cxn ang="0">
                  <a:pos x="77" y="48"/>
                </a:cxn>
                <a:cxn ang="0">
                  <a:pos x="69" y="38"/>
                </a:cxn>
                <a:cxn ang="0">
                  <a:pos x="67" y="38"/>
                </a:cxn>
                <a:cxn ang="0">
                  <a:pos x="67" y="38"/>
                </a:cxn>
                <a:cxn ang="0">
                  <a:pos x="15" y="26"/>
                </a:cxn>
                <a:cxn ang="0">
                  <a:pos x="15" y="26"/>
                </a:cxn>
                <a:cxn ang="0">
                  <a:pos x="12" y="34"/>
                </a:cxn>
                <a:cxn ang="0">
                  <a:pos x="17" y="38"/>
                </a:cxn>
                <a:cxn ang="0">
                  <a:pos x="19" y="38"/>
                </a:cxn>
                <a:cxn ang="0">
                  <a:pos x="21" y="38"/>
                </a:cxn>
                <a:cxn ang="0">
                  <a:pos x="21" y="34"/>
                </a:cxn>
                <a:cxn ang="0">
                  <a:pos x="19" y="28"/>
                </a:cxn>
                <a:cxn ang="0">
                  <a:pos x="15" y="26"/>
                </a:cxn>
                <a:cxn ang="0">
                  <a:pos x="15" y="26"/>
                </a:cxn>
                <a:cxn ang="0">
                  <a:pos x="35" y="16"/>
                </a:cxn>
                <a:cxn ang="0">
                  <a:pos x="35" y="16"/>
                </a:cxn>
                <a:cxn ang="0">
                  <a:pos x="31" y="20"/>
                </a:cxn>
                <a:cxn ang="0">
                  <a:pos x="51" y="36"/>
                </a:cxn>
                <a:cxn ang="0">
                  <a:pos x="51" y="34"/>
                </a:cxn>
                <a:cxn ang="0">
                  <a:pos x="47" y="28"/>
                </a:cxn>
                <a:cxn ang="0">
                  <a:pos x="45" y="20"/>
                </a:cxn>
                <a:cxn ang="0">
                  <a:pos x="35" y="16"/>
                </a:cxn>
                <a:cxn ang="0">
                  <a:pos x="35" y="16"/>
                </a:cxn>
                <a:cxn ang="0">
                  <a:pos x="0" y="0"/>
                </a:cxn>
                <a:cxn ang="0">
                  <a:pos x="0" y="0"/>
                </a:cxn>
                <a:cxn ang="0">
                  <a:pos x="2" y="6"/>
                </a:cxn>
                <a:cxn ang="0">
                  <a:pos x="4" y="10"/>
                </a:cxn>
                <a:cxn ang="0">
                  <a:pos x="8" y="14"/>
                </a:cxn>
                <a:cxn ang="0">
                  <a:pos x="15" y="14"/>
                </a:cxn>
                <a:cxn ang="0">
                  <a:pos x="12" y="10"/>
                </a:cxn>
                <a:cxn ang="0">
                  <a:pos x="0" y="0"/>
                </a:cxn>
                <a:cxn ang="0">
                  <a:pos x="0" y="0"/>
                </a:cxn>
              </a:cxnLst>
              <a:rect l="0" t="0" r="r" b="b"/>
              <a:pathLst>
                <a:path w="96" h="89">
                  <a:moveTo>
                    <a:pt x="82" y="75"/>
                  </a:moveTo>
                  <a:lnTo>
                    <a:pt x="82" y="75"/>
                  </a:lnTo>
                  <a:lnTo>
                    <a:pt x="82" y="79"/>
                  </a:lnTo>
                  <a:lnTo>
                    <a:pt x="82" y="81"/>
                  </a:lnTo>
                  <a:lnTo>
                    <a:pt x="86" y="83"/>
                  </a:lnTo>
                  <a:lnTo>
                    <a:pt x="92" y="85"/>
                  </a:lnTo>
                  <a:lnTo>
                    <a:pt x="96" y="89"/>
                  </a:lnTo>
                  <a:lnTo>
                    <a:pt x="96" y="85"/>
                  </a:lnTo>
                  <a:lnTo>
                    <a:pt x="94" y="85"/>
                  </a:lnTo>
                  <a:lnTo>
                    <a:pt x="88" y="81"/>
                  </a:lnTo>
                  <a:lnTo>
                    <a:pt x="82" y="75"/>
                  </a:lnTo>
                  <a:lnTo>
                    <a:pt x="82" y="75"/>
                  </a:lnTo>
                  <a:close/>
                  <a:moveTo>
                    <a:pt x="51" y="56"/>
                  </a:moveTo>
                  <a:lnTo>
                    <a:pt x="51" y="56"/>
                  </a:lnTo>
                  <a:lnTo>
                    <a:pt x="51" y="57"/>
                  </a:lnTo>
                  <a:lnTo>
                    <a:pt x="51" y="63"/>
                  </a:lnTo>
                  <a:lnTo>
                    <a:pt x="57" y="65"/>
                  </a:lnTo>
                  <a:lnTo>
                    <a:pt x="63" y="65"/>
                  </a:lnTo>
                  <a:lnTo>
                    <a:pt x="73" y="65"/>
                  </a:lnTo>
                  <a:lnTo>
                    <a:pt x="69" y="61"/>
                  </a:lnTo>
                  <a:lnTo>
                    <a:pt x="51" y="56"/>
                  </a:lnTo>
                  <a:lnTo>
                    <a:pt x="51" y="56"/>
                  </a:lnTo>
                  <a:close/>
                  <a:moveTo>
                    <a:pt x="67" y="38"/>
                  </a:moveTo>
                  <a:lnTo>
                    <a:pt x="67" y="38"/>
                  </a:lnTo>
                  <a:lnTo>
                    <a:pt x="69" y="46"/>
                  </a:lnTo>
                  <a:lnTo>
                    <a:pt x="73" y="52"/>
                  </a:lnTo>
                  <a:lnTo>
                    <a:pt x="77" y="56"/>
                  </a:lnTo>
                  <a:lnTo>
                    <a:pt x="77" y="57"/>
                  </a:lnTo>
                  <a:lnTo>
                    <a:pt x="82" y="57"/>
                  </a:lnTo>
                  <a:lnTo>
                    <a:pt x="77" y="48"/>
                  </a:lnTo>
                  <a:lnTo>
                    <a:pt x="69" y="38"/>
                  </a:lnTo>
                  <a:lnTo>
                    <a:pt x="67" y="38"/>
                  </a:lnTo>
                  <a:lnTo>
                    <a:pt x="67" y="38"/>
                  </a:lnTo>
                  <a:close/>
                  <a:moveTo>
                    <a:pt x="15" y="26"/>
                  </a:moveTo>
                  <a:lnTo>
                    <a:pt x="15" y="26"/>
                  </a:lnTo>
                  <a:lnTo>
                    <a:pt x="12" y="34"/>
                  </a:lnTo>
                  <a:lnTo>
                    <a:pt x="17" y="38"/>
                  </a:lnTo>
                  <a:lnTo>
                    <a:pt x="19" y="38"/>
                  </a:lnTo>
                  <a:lnTo>
                    <a:pt x="21" y="38"/>
                  </a:lnTo>
                  <a:lnTo>
                    <a:pt x="21" y="34"/>
                  </a:lnTo>
                  <a:lnTo>
                    <a:pt x="19" y="28"/>
                  </a:lnTo>
                  <a:lnTo>
                    <a:pt x="15" y="26"/>
                  </a:lnTo>
                  <a:lnTo>
                    <a:pt x="15" y="26"/>
                  </a:lnTo>
                  <a:close/>
                  <a:moveTo>
                    <a:pt x="35" y="16"/>
                  </a:moveTo>
                  <a:lnTo>
                    <a:pt x="35" y="16"/>
                  </a:lnTo>
                  <a:lnTo>
                    <a:pt x="31" y="20"/>
                  </a:lnTo>
                  <a:lnTo>
                    <a:pt x="51" y="36"/>
                  </a:lnTo>
                  <a:lnTo>
                    <a:pt x="51" y="34"/>
                  </a:lnTo>
                  <a:lnTo>
                    <a:pt x="47" y="28"/>
                  </a:lnTo>
                  <a:lnTo>
                    <a:pt x="45" y="20"/>
                  </a:lnTo>
                  <a:lnTo>
                    <a:pt x="35" y="16"/>
                  </a:lnTo>
                  <a:lnTo>
                    <a:pt x="35" y="16"/>
                  </a:lnTo>
                  <a:close/>
                  <a:moveTo>
                    <a:pt x="0" y="0"/>
                  </a:moveTo>
                  <a:lnTo>
                    <a:pt x="0" y="0"/>
                  </a:lnTo>
                  <a:lnTo>
                    <a:pt x="2" y="6"/>
                  </a:lnTo>
                  <a:lnTo>
                    <a:pt x="4" y="10"/>
                  </a:lnTo>
                  <a:lnTo>
                    <a:pt x="8" y="14"/>
                  </a:lnTo>
                  <a:lnTo>
                    <a:pt x="15" y="14"/>
                  </a:lnTo>
                  <a:lnTo>
                    <a:pt x="12" y="10"/>
                  </a:lnTo>
                  <a:lnTo>
                    <a:pt x="0" y="0"/>
                  </a:lnTo>
                  <a:lnTo>
                    <a:pt x="0" y="0"/>
                  </a:lnTo>
                  <a:close/>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654" name="Freeform 319">
              <a:extLst>
                <a:ext uri="{FF2B5EF4-FFF2-40B4-BE49-F238E27FC236}">
                  <a16:creationId xmlns:a16="http://schemas.microsoft.com/office/drawing/2014/main" id="{23EA44B0-2F3B-CF4F-904A-6E75B8A88B13}"/>
                </a:ext>
              </a:extLst>
            </p:cNvPr>
            <p:cNvSpPr>
              <a:spLocks/>
            </p:cNvSpPr>
            <p:nvPr/>
          </p:nvSpPr>
          <p:spPr bwMode="gray">
            <a:xfrm>
              <a:off x="9326563" y="5029201"/>
              <a:ext cx="22225" cy="22225"/>
            </a:xfrm>
            <a:custGeom>
              <a:avLst/>
              <a:gdLst/>
              <a:ahLst/>
              <a:cxnLst>
                <a:cxn ang="0">
                  <a:pos x="0" y="0"/>
                </a:cxn>
                <a:cxn ang="0">
                  <a:pos x="0" y="0"/>
                </a:cxn>
                <a:cxn ang="0">
                  <a:pos x="0" y="4"/>
                </a:cxn>
                <a:cxn ang="0">
                  <a:pos x="0" y="6"/>
                </a:cxn>
                <a:cxn ang="0">
                  <a:pos x="4" y="8"/>
                </a:cxn>
                <a:cxn ang="0">
                  <a:pos x="10" y="10"/>
                </a:cxn>
                <a:cxn ang="0">
                  <a:pos x="14" y="14"/>
                </a:cxn>
                <a:cxn ang="0">
                  <a:pos x="14" y="10"/>
                </a:cxn>
                <a:cxn ang="0">
                  <a:pos x="12" y="10"/>
                </a:cxn>
                <a:cxn ang="0">
                  <a:pos x="6" y="6"/>
                </a:cxn>
                <a:cxn ang="0">
                  <a:pos x="0" y="0"/>
                </a:cxn>
                <a:cxn ang="0">
                  <a:pos x="0" y="0"/>
                </a:cxn>
              </a:cxnLst>
              <a:rect l="0" t="0" r="r" b="b"/>
              <a:pathLst>
                <a:path w="14" h="14">
                  <a:moveTo>
                    <a:pt x="0" y="0"/>
                  </a:moveTo>
                  <a:lnTo>
                    <a:pt x="0" y="0"/>
                  </a:lnTo>
                  <a:lnTo>
                    <a:pt x="0" y="4"/>
                  </a:lnTo>
                  <a:lnTo>
                    <a:pt x="0" y="6"/>
                  </a:lnTo>
                  <a:lnTo>
                    <a:pt x="4" y="8"/>
                  </a:lnTo>
                  <a:lnTo>
                    <a:pt x="10" y="10"/>
                  </a:lnTo>
                  <a:lnTo>
                    <a:pt x="14" y="14"/>
                  </a:lnTo>
                  <a:lnTo>
                    <a:pt x="14" y="10"/>
                  </a:lnTo>
                  <a:lnTo>
                    <a:pt x="12" y="10"/>
                  </a:lnTo>
                  <a:lnTo>
                    <a:pt x="6" y="6"/>
                  </a:lnTo>
                  <a:lnTo>
                    <a:pt x="0" y="0"/>
                  </a:lnTo>
                  <a:lnTo>
                    <a:pt x="0" y="0"/>
                  </a:lnTo>
                  <a:close/>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655" name="Freeform 320">
              <a:extLst>
                <a:ext uri="{FF2B5EF4-FFF2-40B4-BE49-F238E27FC236}">
                  <a16:creationId xmlns:a16="http://schemas.microsoft.com/office/drawing/2014/main" id="{C1F20D6B-D8C8-FA4E-9C10-D8762B09BD1B}"/>
                </a:ext>
              </a:extLst>
            </p:cNvPr>
            <p:cNvSpPr>
              <a:spLocks/>
            </p:cNvSpPr>
            <p:nvPr/>
          </p:nvSpPr>
          <p:spPr bwMode="gray">
            <a:xfrm>
              <a:off x="9277350" y="4999038"/>
              <a:ext cx="34925" cy="14288"/>
            </a:xfrm>
            <a:custGeom>
              <a:avLst/>
              <a:gdLst/>
              <a:ahLst/>
              <a:cxnLst>
                <a:cxn ang="0">
                  <a:pos x="0" y="0"/>
                </a:cxn>
                <a:cxn ang="0">
                  <a:pos x="0" y="0"/>
                </a:cxn>
                <a:cxn ang="0">
                  <a:pos x="0" y="1"/>
                </a:cxn>
                <a:cxn ang="0">
                  <a:pos x="0" y="7"/>
                </a:cxn>
                <a:cxn ang="0">
                  <a:pos x="6" y="9"/>
                </a:cxn>
                <a:cxn ang="0">
                  <a:pos x="12" y="9"/>
                </a:cxn>
                <a:cxn ang="0">
                  <a:pos x="22" y="9"/>
                </a:cxn>
                <a:cxn ang="0">
                  <a:pos x="18" y="5"/>
                </a:cxn>
                <a:cxn ang="0">
                  <a:pos x="0" y="0"/>
                </a:cxn>
              </a:cxnLst>
              <a:rect l="0" t="0" r="r" b="b"/>
              <a:pathLst>
                <a:path w="22" h="9">
                  <a:moveTo>
                    <a:pt x="0" y="0"/>
                  </a:moveTo>
                  <a:lnTo>
                    <a:pt x="0" y="0"/>
                  </a:lnTo>
                  <a:lnTo>
                    <a:pt x="0" y="1"/>
                  </a:lnTo>
                  <a:lnTo>
                    <a:pt x="0" y="7"/>
                  </a:lnTo>
                  <a:lnTo>
                    <a:pt x="6" y="9"/>
                  </a:lnTo>
                  <a:lnTo>
                    <a:pt x="12" y="9"/>
                  </a:lnTo>
                  <a:lnTo>
                    <a:pt x="22" y="9"/>
                  </a:lnTo>
                  <a:lnTo>
                    <a:pt x="18" y="5"/>
                  </a:lnTo>
                  <a:lnTo>
                    <a:pt x="0"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656" name="Freeform 321">
              <a:extLst>
                <a:ext uri="{FF2B5EF4-FFF2-40B4-BE49-F238E27FC236}">
                  <a16:creationId xmlns:a16="http://schemas.microsoft.com/office/drawing/2014/main" id="{6AEFF16E-31CE-8B47-9C8D-C83BA56F73FA}"/>
                </a:ext>
              </a:extLst>
            </p:cNvPr>
            <p:cNvSpPr>
              <a:spLocks/>
            </p:cNvSpPr>
            <p:nvPr/>
          </p:nvSpPr>
          <p:spPr bwMode="gray">
            <a:xfrm>
              <a:off x="9277350" y="4999038"/>
              <a:ext cx="34925" cy="14288"/>
            </a:xfrm>
            <a:custGeom>
              <a:avLst/>
              <a:gdLst/>
              <a:ahLst/>
              <a:cxnLst>
                <a:cxn ang="0">
                  <a:pos x="0" y="0"/>
                </a:cxn>
                <a:cxn ang="0">
                  <a:pos x="0" y="0"/>
                </a:cxn>
                <a:cxn ang="0">
                  <a:pos x="0" y="1"/>
                </a:cxn>
                <a:cxn ang="0">
                  <a:pos x="0" y="7"/>
                </a:cxn>
                <a:cxn ang="0">
                  <a:pos x="6" y="9"/>
                </a:cxn>
                <a:cxn ang="0">
                  <a:pos x="12" y="9"/>
                </a:cxn>
                <a:cxn ang="0">
                  <a:pos x="22" y="9"/>
                </a:cxn>
                <a:cxn ang="0">
                  <a:pos x="18" y="5"/>
                </a:cxn>
                <a:cxn ang="0">
                  <a:pos x="0" y="0"/>
                </a:cxn>
              </a:cxnLst>
              <a:rect l="0" t="0" r="r" b="b"/>
              <a:pathLst>
                <a:path w="22" h="9">
                  <a:moveTo>
                    <a:pt x="0" y="0"/>
                  </a:moveTo>
                  <a:lnTo>
                    <a:pt x="0" y="0"/>
                  </a:lnTo>
                  <a:lnTo>
                    <a:pt x="0" y="1"/>
                  </a:lnTo>
                  <a:lnTo>
                    <a:pt x="0" y="7"/>
                  </a:lnTo>
                  <a:lnTo>
                    <a:pt x="6" y="9"/>
                  </a:lnTo>
                  <a:lnTo>
                    <a:pt x="12" y="9"/>
                  </a:lnTo>
                  <a:lnTo>
                    <a:pt x="22" y="9"/>
                  </a:lnTo>
                  <a:lnTo>
                    <a:pt x="18" y="5"/>
                  </a:lnTo>
                  <a:lnTo>
                    <a:pt x="0"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657" name="Freeform 322">
              <a:extLst>
                <a:ext uri="{FF2B5EF4-FFF2-40B4-BE49-F238E27FC236}">
                  <a16:creationId xmlns:a16="http://schemas.microsoft.com/office/drawing/2014/main" id="{DAF2D0D2-E936-054B-94DB-1889C9CB4A17}"/>
                </a:ext>
              </a:extLst>
            </p:cNvPr>
            <p:cNvSpPr>
              <a:spLocks/>
            </p:cNvSpPr>
            <p:nvPr/>
          </p:nvSpPr>
          <p:spPr bwMode="gray">
            <a:xfrm>
              <a:off x="9302750" y="4970463"/>
              <a:ext cx="23812" cy="30163"/>
            </a:xfrm>
            <a:custGeom>
              <a:avLst/>
              <a:gdLst/>
              <a:ahLst/>
              <a:cxnLst>
                <a:cxn ang="0">
                  <a:pos x="0" y="0"/>
                </a:cxn>
                <a:cxn ang="0">
                  <a:pos x="0" y="0"/>
                </a:cxn>
                <a:cxn ang="0">
                  <a:pos x="2" y="8"/>
                </a:cxn>
                <a:cxn ang="0">
                  <a:pos x="6" y="14"/>
                </a:cxn>
                <a:cxn ang="0">
                  <a:pos x="10" y="18"/>
                </a:cxn>
                <a:cxn ang="0">
                  <a:pos x="10" y="19"/>
                </a:cxn>
                <a:cxn ang="0">
                  <a:pos x="15" y="19"/>
                </a:cxn>
                <a:cxn ang="0">
                  <a:pos x="10" y="10"/>
                </a:cxn>
                <a:cxn ang="0">
                  <a:pos x="2" y="0"/>
                </a:cxn>
                <a:cxn ang="0">
                  <a:pos x="0" y="0"/>
                </a:cxn>
              </a:cxnLst>
              <a:rect l="0" t="0" r="r" b="b"/>
              <a:pathLst>
                <a:path w="15" h="19">
                  <a:moveTo>
                    <a:pt x="0" y="0"/>
                  </a:moveTo>
                  <a:lnTo>
                    <a:pt x="0" y="0"/>
                  </a:lnTo>
                  <a:lnTo>
                    <a:pt x="2" y="8"/>
                  </a:lnTo>
                  <a:lnTo>
                    <a:pt x="6" y="14"/>
                  </a:lnTo>
                  <a:lnTo>
                    <a:pt x="10" y="18"/>
                  </a:lnTo>
                  <a:lnTo>
                    <a:pt x="10" y="19"/>
                  </a:lnTo>
                  <a:lnTo>
                    <a:pt x="15" y="19"/>
                  </a:lnTo>
                  <a:lnTo>
                    <a:pt x="10" y="10"/>
                  </a:lnTo>
                  <a:lnTo>
                    <a:pt x="2" y="0"/>
                  </a:lnTo>
                  <a:lnTo>
                    <a:pt x="0"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658" name="Freeform 323">
              <a:extLst>
                <a:ext uri="{FF2B5EF4-FFF2-40B4-BE49-F238E27FC236}">
                  <a16:creationId xmlns:a16="http://schemas.microsoft.com/office/drawing/2014/main" id="{513EF55D-B4CE-4447-B600-5766DDE4E8ED}"/>
                </a:ext>
              </a:extLst>
            </p:cNvPr>
            <p:cNvSpPr>
              <a:spLocks/>
            </p:cNvSpPr>
            <p:nvPr/>
          </p:nvSpPr>
          <p:spPr bwMode="gray">
            <a:xfrm>
              <a:off x="9302750" y="4970463"/>
              <a:ext cx="23812" cy="30163"/>
            </a:xfrm>
            <a:custGeom>
              <a:avLst/>
              <a:gdLst/>
              <a:ahLst/>
              <a:cxnLst>
                <a:cxn ang="0">
                  <a:pos x="0" y="0"/>
                </a:cxn>
                <a:cxn ang="0">
                  <a:pos x="0" y="0"/>
                </a:cxn>
                <a:cxn ang="0">
                  <a:pos x="2" y="8"/>
                </a:cxn>
                <a:cxn ang="0">
                  <a:pos x="6" y="14"/>
                </a:cxn>
                <a:cxn ang="0">
                  <a:pos x="10" y="18"/>
                </a:cxn>
                <a:cxn ang="0">
                  <a:pos x="10" y="19"/>
                </a:cxn>
                <a:cxn ang="0">
                  <a:pos x="15" y="19"/>
                </a:cxn>
                <a:cxn ang="0">
                  <a:pos x="10" y="10"/>
                </a:cxn>
                <a:cxn ang="0">
                  <a:pos x="2" y="0"/>
                </a:cxn>
                <a:cxn ang="0">
                  <a:pos x="0" y="0"/>
                </a:cxn>
              </a:cxnLst>
              <a:rect l="0" t="0" r="r" b="b"/>
              <a:pathLst>
                <a:path w="15" h="19">
                  <a:moveTo>
                    <a:pt x="0" y="0"/>
                  </a:moveTo>
                  <a:lnTo>
                    <a:pt x="0" y="0"/>
                  </a:lnTo>
                  <a:lnTo>
                    <a:pt x="2" y="8"/>
                  </a:lnTo>
                  <a:lnTo>
                    <a:pt x="6" y="14"/>
                  </a:lnTo>
                  <a:lnTo>
                    <a:pt x="10" y="18"/>
                  </a:lnTo>
                  <a:lnTo>
                    <a:pt x="10" y="19"/>
                  </a:lnTo>
                  <a:lnTo>
                    <a:pt x="15" y="19"/>
                  </a:lnTo>
                  <a:lnTo>
                    <a:pt x="10" y="10"/>
                  </a:lnTo>
                  <a:lnTo>
                    <a:pt x="2" y="0"/>
                  </a:lnTo>
                  <a:lnTo>
                    <a:pt x="0"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659" name="Freeform 324">
              <a:extLst>
                <a:ext uri="{FF2B5EF4-FFF2-40B4-BE49-F238E27FC236}">
                  <a16:creationId xmlns:a16="http://schemas.microsoft.com/office/drawing/2014/main" id="{F81CE2BF-4936-FF47-950A-44EF276463A2}"/>
                </a:ext>
              </a:extLst>
            </p:cNvPr>
            <p:cNvSpPr>
              <a:spLocks/>
            </p:cNvSpPr>
            <p:nvPr/>
          </p:nvSpPr>
          <p:spPr bwMode="gray">
            <a:xfrm>
              <a:off x="9215438" y="4951413"/>
              <a:ext cx="14287" cy="19050"/>
            </a:xfrm>
            <a:custGeom>
              <a:avLst/>
              <a:gdLst/>
              <a:ahLst/>
              <a:cxnLst>
                <a:cxn ang="0">
                  <a:pos x="3" y="0"/>
                </a:cxn>
                <a:cxn ang="0">
                  <a:pos x="3" y="0"/>
                </a:cxn>
                <a:cxn ang="0">
                  <a:pos x="0" y="8"/>
                </a:cxn>
                <a:cxn ang="0">
                  <a:pos x="5" y="12"/>
                </a:cxn>
                <a:cxn ang="0">
                  <a:pos x="7" y="12"/>
                </a:cxn>
                <a:cxn ang="0">
                  <a:pos x="9" y="12"/>
                </a:cxn>
                <a:cxn ang="0">
                  <a:pos x="9" y="8"/>
                </a:cxn>
                <a:cxn ang="0">
                  <a:pos x="7" y="2"/>
                </a:cxn>
                <a:cxn ang="0">
                  <a:pos x="3" y="0"/>
                </a:cxn>
              </a:cxnLst>
              <a:rect l="0" t="0" r="r" b="b"/>
              <a:pathLst>
                <a:path w="9" h="12">
                  <a:moveTo>
                    <a:pt x="3" y="0"/>
                  </a:moveTo>
                  <a:lnTo>
                    <a:pt x="3" y="0"/>
                  </a:lnTo>
                  <a:lnTo>
                    <a:pt x="0" y="8"/>
                  </a:lnTo>
                  <a:lnTo>
                    <a:pt x="5" y="12"/>
                  </a:lnTo>
                  <a:lnTo>
                    <a:pt x="7" y="12"/>
                  </a:lnTo>
                  <a:lnTo>
                    <a:pt x="9" y="12"/>
                  </a:lnTo>
                  <a:lnTo>
                    <a:pt x="9" y="8"/>
                  </a:lnTo>
                  <a:lnTo>
                    <a:pt x="7" y="2"/>
                  </a:lnTo>
                  <a:lnTo>
                    <a:pt x="3"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660" name="Freeform 325">
              <a:extLst>
                <a:ext uri="{FF2B5EF4-FFF2-40B4-BE49-F238E27FC236}">
                  <a16:creationId xmlns:a16="http://schemas.microsoft.com/office/drawing/2014/main" id="{6728B145-F88D-3E4B-BB7B-B92B0279E0EE}"/>
                </a:ext>
              </a:extLst>
            </p:cNvPr>
            <p:cNvSpPr>
              <a:spLocks/>
            </p:cNvSpPr>
            <p:nvPr/>
          </p:nvSpPr>
          <p:spPr bwMode="gray">
            <a:xfrm>
              <a:off x="9215438" y="4951413"/>
              <a:ext cx="14287" cy="19050"/>
            </a:xfrm>
            <a:custGeom>
              <a:avLst/>
              <a:gdLst/>
              <a:ahLst/>
              <a:cxnLst>
                <a:cxn ang="0">
                  <a:pos x="3" y="0"/>
                </a:cxn>
                <a:cxn ang="0">
                  <a:pos x="3" y="0"/>
                </a:cxn>
                <a:cxn ang="0">
                  <a:pos x="0" y="8"/>
                </a:cxn>
                <a:cxn ang="0">
                  <a:pos x="5" y="12"/>
                </a:cxn>
                <a:cxn ang="0">
                  <a:pos x="7" y="12"/>
                </a:cxn>
                <a:cxn ang="0">
                  <a:pos x="9" y="12"/>
                </a:cxn>
                <a:cxn ang="0">
                  <a:pos x="9" y="8"/>
                </a:cxn>
                <a:cxn ang="0">
                  <a:pos x="7" y="2"/>
                </a:cxn>
                <a:cxn ang="0">
                  <a:pos x="3" y="0"/>
                </a:cxn>
              </a:cxnLst>
              <a:rect l="0" t="0" r="r" b="b"/>
              <a:pathLst>
                <a:path w="9" h="12">
                  <a:moveTo>
                    <a:pt x="3" y="0"/>
                  </a:moveTo>
                  <a:lnTo>
                    <a:pt x="3" y="0"/>
                  </a:lnTo>
                  <a:lnTo>
                    <a:pt x="0" y="8"/>
                  </a:lnTo>
                  <a:lnTo>
                    <a:pt x="5" y="12"/>
                  </a:lnTo>
                  <a:lnTo>
                    <a:pt x="7" y="12"/>
                  </a:lnTo>
                  <a:lnTo>
                    <a:pt x="9" y="12"/>
                  </a:lnTo>
                  <a:lnTo>
                    <a:pt x="9" y="8"/>
                  </a:lnTo>
                  <a:lnTo>
                    <a:pt x="7" y="2"/>
                  </a:lnTo>
                  <a:lnTo>
                    <a:pt x="3"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661" name="Freeform 326">
              <a:extLst>
                <a:ext uri="{FF2B5EF4-FFF2-40B4-BE49-F238E27FC236}">
                  <a16:creationId xmlns:a16="http://schemas.microsoft.com/office/drawing/2014/main" id="{120B0797-1EC6-B740-93F5-D7CA6CF5D239}"/>
                </a:ext>
              </a:extLst>
            </p:cNvPr>
            <p:cNvSpPr>
              <a:spLocks/>
            </p:cNvSpPr>
            <p:nvPr/>
          </p:nvSpPr>
          <p:spPr bwMode="gray">
            <a:xfrm>
              <a:off x="9245600" y="4935538"/>
              <a:ext cx="31750" cy="31750"/>
            </a:xfrm>
            <a:custGeom>
              <a:avLst/>
              <a:gdLst/>
              <a:ahLst/>
              <a:cxnLst>
                <a:cxn ang="0">
                  <a:pos x="4" y="0"/>
                </a:cxn>
                <a:cxn ang="0">
                  <a:pos x="4" y="0"/>
                </a:cxn>
                <a:cxn ang="0">
                  <a:pos x="0" y="4"/>
                </a:cxn>
                <a:cxn ang="0">
                  <a:pos x="20" y="20"/>
                </a:cxn>
                <a:cxn ang="0">
                  <a:pos x="20" y="18"/>
                </a:cxn>
                <a:cxn ang="0">
                  <a:pos x="16" y="12"/>
                </a:cxn>
                <a:cxn ang="0">
                  <a:pos x="14" y="4"/>
                </a:cxn>
                <a:cxn ang="0">
                  <a:pos x="4" y="0"/>
                </a:cxn>
              </a:cxnLst>
              <a:rect l="0" t="0" r="r" b="b"/>
              <a:pathLst>
                <a:path w="20" h="20">
                  <a:moveTo>
                    <a:pt x="4" y="0"/>
                  </a:moveTo>
                  <a:lnTo>
                    <a:pt x="4" y="0"/>
                  </a:lnTo>
                  <a:lnTo>
                    <a:pt x="0" y="4"/>
                  </a:lnTo>
                  <a:lnTo>
                    <a:pt x="20" y="20"/>
                  </a:lnTo>
                  <a:lnTo>
                    <a:pt x="20" y="18"/>
                  </a:lnTo>
                  <a:lnTo>
                    <a:pt x="16" y="12"/>
                  </a:lnTo>
                  <a:lnTo>
                    <a:pt x="14" y="4"/>
                  </a:lnTo>
                  <a:lnTo>
                    <a:pt x="4"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662" name="Freeform 327">
              <a:extLst>
                <a:ext uri="{FF2B5EF4-FFF2-40B4-BE49-F238E27FC236}">
                  <a16:creationId xmlns:a16="http://schemas.microsoft.com/office/drawing/2014/main" id="{393F5D46-B7F9-C84D-98F5-8A4344441617}"/>
                </a:ext>
              </a:extLst>
            </p:cNvPr>
            <p:cNvSpPr>
              <a:spLocks/>
            </p:cNvSpPr>
            <p:nvPr/>
          </p:nvSpPr>
          <p:spPr bwMode="gray">
            <a:xfrm>
              <a:off x="9245600" y="4935538"/>
              <a:ext cx="31750" cy="31750"/>
            </a:xfrm>
            <a:custGeom>
              <a:avLst/>
              <a:gdLst/>
              <a:ahLst/>
              <a:cxnLst>
                <a:cxn ang="0">
                  <a:pos x="4" y="0"/>
                </a:cxn>
                <a:cxn ang="0">
                  <a:pos x="4" y="0"/>
                </a:cxn>
                <a:cxn ang="0">
                  <a:pos x="0" y="4"/>
                </a:cxn>
                <a:cxn ang="0">
                  <a:pos x="20" y="20"/>
                </a:cxn>
                <a:cxn ang="0">
                  <a:pos x="20" y="18"/>
                </a:cxn>
                <a:cxn ang="0">
                  <a:pos x="16" y="12"/>
                </a:cxn>
                <a:cxn ang="0">
                  <a:pos x="14" y="4"/>
                </a:cxn>
                <a:cxn ang="0">
                  <a:pos x="4" y="0"/>
                </a:cxn>
              </a:cxnLst>
              <a:rect l="0" t="0" r="r" b="b"/>
              <a:pathLst>
                <a:path w="20" h="20">
                  <a:moveTo>
                    <a:pt x="4" y="0"/>
                  </a:moveTo>
                  <a:lnTo>
                    <a:pt x="4" y="0"/>
                  </a:lnTo>
                  <a:lnTo>
                    <a:pt x="0" y="4"/>
                  </a:lnTo>
                  <a:lnTo>
                    <a:pt x="20" y="20"/>
                  </a:lnTo>
                  <a:lnTo>
                    <a:pt x="20" y="18"/>
                  </a:lnTo>
                  <a:lnTo>
                    <a:pt x="16" y="12"/>
                  </a:lnTo>
                  <a:lnTo>
                    <a:pt x="14" y="4"/>
                  </a:lnTo>
                  <a:lnTo>
                    <a:pt x="4"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663" name="Freeform 328">
              <a:extLst>
                <a:ext uri="{FF2B5EF4-FFF2-40B4-BE49-F238E27FC236}">
                  <a16:creationId xmlns:a16="http://schemas.microsoft.com/office/drawing/2014/main" id="{83E0A83B-F962-E54F-BFB5-8766A1285A39}"/>
                </a:ext>
              </a:extLst>
            </p:cNvPr>
            <p:cNvSpPr>
              <a:spLocks/>
            </p:cNvSpPr>
            <p:nvPr/>
          </p:nvSpPr>
          <p:spPr bwMode="gray">
            <a:xfrm>
              <a:off x="9196388" y="4910138"/>
              <a:ext cx="23812" cy="22225"/>
            </a:xfrm>
            <a:custGeom>
              <a:avLst/>
              <a:gdLst/>
              <a:ahLst/>
              <a:cxnLst>
                <a:cxn ang="0">
                  <a:pos x="0" y="0"/>
                </a:cxn>
                <a:cxn ang="0">
                  <a:pos x="0" y="0"/>
                </a:cxn>
                <a:cxn ang="0">
                  <a:pos x="2" y="6"/>
                </a:cxn>
                <a:cxn ang="0">
                  <a:pos x="4" y="10"/>
                </a:cxn>
                <a:cxn ang="0">
                  <a:pos x="8" y="14"/>
                </a:cxn>
                <a:cxn ang="0">
                  <a:pos x="15" y="14"/>
                </a:cxn>
                <a:cxn ang="0">
                  <a:pos x="12" y="10"/>
                </a:cxn>
                <a:cxn ang="0">
                  <a:pos x="0" y="0"/>
                </a:cxn>
              </a:cxnLst>
              <a:rect l="0" t="0" r="r" b="b"/>
              <a:pathLst>
                <a:path w="15" h="14">
                  <a:moveTo>
                    <a:pt x="0" y="0"/>
                  </a:moveTo>
                  <a:lnTo>
                    <a:pt x="0" y="0"/>
                  </a:lnTo>
                  <a:lnTo>
                    <a:pt x="2" y="6"/>
                  </a:lnTo>
                  <a:lnTo>
                    <a:pt x="4" y="10"/>
                  </a:lnTo>
                  <a:lnTo>
                    <a:pt x="8" y="14"/>
                  </a:lnTo>
                  <a:lnTo>
                    <a:pt x="15" y="14"/>
                  </a:lnTo>
                  <a:lnTo>
                    <a:pt x="12" y="10"/>
                  </a:lnTo>
                  <a:lnTo>
                    <a:pt x="0"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664" name="Freeform 329">
              <a:extLst>
                <a:ext uri="{FF2B5EF4-FFF2-40B4-BE49-F238E27FC236}">
                  <a16:creationId xmlns:a16="http://schemas.microsoft.com/office/drawing/2014/main" id="{99C113C4-790B-E54B-A95A-E4FAE12E7CE6}"/>
                </a:ext>
              </a:extLst>
            </p:cNvPr>
            <p:cNvSpPr>
              <a:spLocks/>
            </p:cNvSpPr>
            <p:nvPr/>
          </p:nvSpPr>
          <p:spPr bwMode="gray">
            <a:xfrm>
              <a:off x="9196388" y="4910138"/>
              <a:ext cx="23812" cy="22225"/>
            </a:xfrm>
            <a:custGeom>
              <a:avLst/>
              <a:gdLst/>
              <a:ahLst/>
              <a:cxnLst>
                <a:cxn ang="0">
                  <a:pos x="0" y="0"/>
                </a:cxn>
                <a:cxn ang="0">
                  <a:pos x="0" y="0"/>
                </a:cxn>
                <a:cxn ang="0">
                  <a:pos x="2" y="6"/>
                </a:cxn>
                <a:cxn ang="0">
                  <a:pos x="4" y="10"/>
                </a:cxn>
                <a:cxn ang="0">
                  <a:pos x="8" y="14"/>
                </a:cxn>
                <a:cxn ang="0">
                  <a:pos x="15" y="14"/>
                </a:cxn>
                <a:cxn ang="0">
                  <a:pos x="12" y="10"/>
                </a:cxn>
                <a:cxn ang="0">
                  <a:pos x="0" y="0"/>
                </a:cxn>
              </a:cxnLst>
              <a:rect l="0" t="0" r="r" b="b"/>
              <a:pathLst>
                <a:path w="15" h="14">
                  <a:moveTo>
                    <a:pt x="0" y="0"/>
                  </a:moveTo>
                  <a:lnTo>
                    <a:pt x="0" y="0"/>
                  </a:lnTo>
                  <a:lnTo>
                    <a:pt x="2" y="6"/>
                  </a:lnTo>
                  <a:lnTo>
                    <a:pt x="4" y="10"/>
                  </a:lnTo>
                  <a:lnTo>
                    <a:pt x="8" y="14"/>
                  </a:lnTo>
                  <a:lnTo>
                    <a:pt x="15" y="14"/>
                  </a:lnTo>
                  <a:lnTo>
                    <a:pt x="12" y="10"/>
                  </a:lnTo>
                  <a:lnTo>
                    <a:pt x="0"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665" name="Freeform 352">
              <a:extLst>
                <a:ext uri="{FF2B5EF4-FFF2-40B4-BE49-F238E27FC236}">
                  <a16:creationId xmlns:a16="http://schemas.microsoft.com/office/drawing/2014/main" id="{3C87B98E-21A0-CA46-B12B-C86641F1BB09}"/>
                </a:ext>
              </a:extLst>
            </p:cNvPr>
            <p:cNvSpPr>
              <a:spLocks noEditPoints="1"/>
            </p:cNvSpPr>
            <p:nvPr/>
          </p:nvSpPr>
          <p:spPr bwMode="gray">
            <a:xfrm>
              <a:off x="8777288" y="4770438"/>
              <a:ext cx="406400" cy="268288"/>
            </a:xfrm>
            <a:custGeom>
              <a:avLst/>
              <a:gdLst/>
              <a:ahLst/>
              <a:cxnLst>
                <a:cxn ang="0">
                  <a:pos x="230" y="73"/>
                </a:cxn>
                <a:cxn ang="0">
                  <a:pos x="238" y="86"/>
                </a:cxn>
                <a:cxn ang="0">
                  <a:pos x="250" y="77"/>
                </a:cxn>
                <a:cxn ang="0">
                  <a:pos x="236" y="63"/>
                </a:cxn>
                <a:cxn ang="0">
                  <a:pos x="228" y="53"/>
                </a:cxn>
                <a:cxn ang="0">
                  <a:pos x="0" y="84"/>
                </a:cxn>
                <a:cxn ang="0">
                  <a:pos x="25" y="132"/>
                </a:cxn>
                <a:cxn ang="0">
                  <a:pos x="37" y="134"/>
                </a:cxn>
                <a:cxn ang="0">
                  <a:pos x="49" y="122"/>
                </a:cxn>
                <a:cxn ang="0">
                  <a:pos x="53" y="112"/>
                </a:cxn>
                <a:cxn ang="0">
                  <a:pos x="69" y="114"/>
                </a:cxn>
                <a:cxn ang="0">
                  <a:pos x="96" y="132"/>
                </a:cxn>
                <a:cxn ang="0">
                  <a:pos x="102" y="140"/>
                </a:cxn>
                <a:cxn ang="0">
                  <a:pos x="108" y="145"/>
                </a:cxn>
                <a:cxn ang="0">
                  <a:pos x="120" y="155"/>
                </a:cxn>
                <a:cxn ang="0">
                  <a:pos x="134" y="159"/>
                </a:cxn>
                <a:cxn ang="0">
                  <a:pos x="149" y="165"/>
                </a:cxn>
                <a:cxn ang="0">
                  <a:pos x="157" y="159"/>
                </a:cxn>
                <a:cxn ang="0">
                  <a:pos x="147" y="145"/>
                </a:cxn>
                <a:cxn ang="0">
                  <a:pos x="140" y="136"/>
                </a:cxn>
                <a:cxn ang="0">
                  <a:pos x="126" y="120"/>
                </a:cxn>
                <a:cxn ang="0">
                  <a:pos x="110" y="106"/>
                </a:cxn>
                <a:cxn ang="0">
                  <a:pos x="108" y="90"/>
                </a:cxn>
                <a:cxn ang="0">
                  <a:pos x="120" y="84"/>
                </a:cxn>
                <a:cxn ang="0">
                  <a:pos x="110" y="71"/>
                </a:cxn>
                <a:cxn ang="0">
                  <a:pos x="100" y="65"/>
                </a:cxn>
                <a:cxn ang="0">
                  <a:pos x="82" y="57"/>
                </a:cxn>
                <a:cxn ang="0">
                  <a:pos x="73" y="35"/>
                </a:cxn>
                <a:cxn ang="0">
                  <a:pos x="59" y="25"/>
                </a:cxn>
                <a:cxn ang="0">
                  <a:pos x="33" y="15"/>
                </a:cxn>
                <a:cxn ang="0">
                  <a:pos x="6" y="0"/>
                </a:cxn>
                <a:cxn ang="0">
                  <a:pos x="189" y="37"/>
                </a:cxn>
                <a:cxn ang="0">
                  <a:pos x="185" y="43"/>
                </a:cxn>
                <a:cxn ang="0">
                  <a:pos x="177" y="53"/>
                </a:cxn>
                <a:cxn ang="0">
                  <a:pos x="161" y="55"/>
                </a:cxn>
                <a:cxn ang="0">
                  <a:pos x="140" y="65"/>
                </a:cxn>
                <a:cxn ang="0">
                  <a:pos x="144" y="75"/>
                </a:cxn>
                <a:cxn ang="0">
                  <a:pos x="173" y="73"/>
                </a:cxn>
                <a:cxn ang="0">
                  <a:pos x="183" y="63"/>
                </a:cxn>
                <a:cxn ang="0">
                  <a:pos x="193" y="55"/>
                </a:cxn>
                <a:cxn ang="0">
                  <a:pos x="195" y="45"/>
                </a:cxn>
                <a:cxn ang="0">
                  <a:pos x="189" y="37"/>
                </a:cxn>
                <a:cxn ang="0">
                  <a:pos x="191" y="25"/>
                </a:cxn>
                <a:cxn ang="0">
                  <a:pos x="199" y="41"/>
                </a:cxn>
                <a:cxn ang="0">
                  <a:pos x="203" y="43"/>
                </a:cxn>
                <a:cxn ang="0">
                  <a:pos x="191" y="19"/>
                </a:cxn>
                <a:cxn ang="0">
                  <a:pos x="183" y="17"/>
                </a:cxn>
                <a:cxn ang="0">
                  <a:pos x="171" y="8"/>
                </a:cxn>
              </a:cxnLst>
              <a:rect l="0" t="0" r="r" b="b"/>
              <a:pathLst>
                <a:path w="256" h="169">
                  <a:moveTo>
                    <a:pt x="228" y="53"/>
                  </a:moveTo>
                  <a:lnTo>
                    <a:pt x="228" y="53"/>
                  </a:lnTo>
                  <a:lnTo>
                    <a:pt x="228" y="67"/>
                  </a:lnTo>
                  <a:lnTo>
                    <a:pt x="230" y="73"/>
                  </a:lnTo>
                  <a:lnTo>
                    <a:pt x="232" y="75"/>
                  </a:lnTo>
                  <a:lnTo>
                    <a:pt x="232" y="80"/>
                  </a:lnTo>
                  <a:lnTo>
                    <a:pt x="238" y="82"/>
                  </a:lnTo>
                  <a:lnTo>
                    <a:pt x="238" y="86"/>
                  </a:lnTo>
                  <a:lnTo>
                    <a:pt x="250" y="92"/>
                  </a:lnTo>
                  <a:lnTo>
                    <a:pt x="256" y="86"/>
                  </a:lnTo>
                  <a:lnTo>
                    <a:pt x="252" y="82"/>
                  </a:lnTo>
                  <a:lnTo>
                    <a:pt x="250" y="77"/>
                  </a:lnTo>
                  <a:lnTo>
                    <a:pt x="246" y="77"/>
                  </a:lnTo>
                  <a:lnTo>
                    <a:pt x="238" y="67"/>
                  </a:lnTo>
                  <a:lnTo>
                    <a:pt x="238" y="63"/>
                  </a:lnTo>
                  <a:lnTo>
                    <a:pt x="236" y="63"/>
                  </a:lnTo>
                  <a:lnTo>
                    <a:pt x="232" y="61"/>
                  </a:lnTo>
                  <a:lnTo>
                    <a:pt x="230" y="55"/>
                  </a:lnTo>
                  <a:lnTo>
                    <a:pt x="230" y="53"/>
                  </a:lnTo>
                  <a:lnTo>
                    <a:pt x="228" y="53"/>
                  </a:lnTo>
                  <a:lnTo>
                    <a:pt x="228" y="53"/>
                  </a:lnTo>
                  <a:close/>
                  <a:moveTo>
                    <a:pt x="4" y="4"/>
                  </a:moveTo>
                  <a:lnTo>
                    <a:pt x="4" y="77"/>
                  </a:lnTo>
                  <a:lnTo>
                    <a:pt x="0" y="84"/>
                  </a:lnTo>
                  <a:lnTo>
                    <a:pt x="4" y="92"/>
                  </a:lnTo>
                  <a:lnTo>
                    <a:pt x="4" y="134"/>
                  </a:lnTo>
                  <a:lnTo>
                    <a:pt x="21" y="134"/>
                  </a:lnTo>
                  <a:lnTo>
                    <a:pt x="25" y="132"/>
                  </a:lnTo>
                  <a:lnTo>
                    <a:pt x="27" y="132"/>
                  </a:lnTo>
                  <a:lnTo>
                    <a:pt x="27" y="134"/>
                  </a:lnTo>
                  <a:lnTo>
                    <a:pt x="33" y="134"/>
                  </a:lnTo>
                  <a:lnTo>
                    <a:pt x="37" y="134"/>
                  </a:lnTo>
                  <a:lnTo>
                    <a:pt x="45" y="130"/>
                  </a:lnTo>
                  <a:lnTo>
                    <a:pt x="45" y="126"/>
                  </a:lnTo>
                  <a:lnTo>
                    <a:pt x="49" y="124"/>
                  </a:lnTo>
                  <a:lnTo>
                    <a:pt x="49" y="122"/>
                  </a:lnTo>
                  <a:lnTo>
                    <a:pt x="49" y="116"/>
                  </a:lnTo>
                  <a:lnTo>
                    <a:pt x="51" y="110"/>
                  </a:lnTo>
                  <a:lnTo>
                    <a:pt x="53" y="110"/>
                  </a:lnTo>
                  <a:lnTo>
                    <a:pt x="53" y="112"/>
                  </a:lnTo>
                  <a:lnTo>
                    <a:pt x="55" y="112"/>
                  </a:lnTo>
                  <a:lnTo>
                    <a:pt x="59" y="112"/>
                  </a:lnTo>
                  <a:lnTo>
                    <a:pt x="61" y="110"/>
                  </a:lnTo>
                  <a:lnTo>
                    <a:pt x="69" y="114"/>
                  </a:lnTo>
                  <a:lnTo>
                    <a:pt x="77" y="114"/>
                  </a:lnTo>
                  <a:lnTo>
                    <a:pt x="86" y="116"/>
                  </a:lnTo>
                  <a:lnTo>
                    <a:pt x="96" y="126"/>
                  </a:lnTo>
                  <a:lnTo>
                    <a:pt x="96" y="132"/>
                  </a:lnTo>
                  <a:lnTo>
                    <a:pt x="96" y="134"/>
                  </a:lnTo>
                  <a:lnTo>
                    <a:pt x="98" y="134"/>
                  </a:lnTo>
                  <a:lnTo>
                    <a:pt x="100" y="136"/>
                  </a:lnTo>
                  <a:lnTo>
                    <a:pt x="102" y="140"/>
                  </a:lnTo>
                  <a:lnTo>
                    <a:pt x="102" y="142"/>
                  </a:lnTo>
                  <a:lnTo>
                    <a:pt x="106" y="142"/>
                  </a:lnTo>
                  <a:lnTo>
                    <a:pt x="108" y="142"/>
                  </a:lnTo>
                  <a:lnTo>
                    <a:pt x="108" y="145"/>
                  </a:lnTo>
                  <a:lnTo>
                    <a:pt x="112" y="149"/>
                  </a:lnTo>
                  <a:lnTo>
                    <a:pt x="116" y="151"/>
                  </a:lnTo>
                  <a:lnTo>
                    <a:pt x="116" y="155"/>
                  </a:lnTo>
                  <a:lnTo>
                    <a:pt x="120" y="155"/>
                  </a:lnTo>
                  <a:lnTo>
                    <a:pt x="124" y="155"/>
                  </a:lnTo>
                  <a:lnTo>
                    <a:pt x="128" y="161"/>
                  </a:lnTo>
                  <a:lnTo>
                    <a:pt x="130" y="159"/>
                  </a:lnTo>
                  <a:lnTo>
                    <a:pt x="134" y="159"/>
                  </a:lnTo>
                  <a:lnTo>
                    <a:pt x="136" y="161"/>
                  </a:lnTo>
                  <a:lnTo>
                    <a:pt x="140" y="161"/>
                  </a:lnTo>
                  <a:lnTo>
                    <a:pt x="147" y="163"/>
                  </a:lnTo>
                  <a:lnTo>
                    <a:pt x="149" y="165"/>
                  </a:lnTo>
                  <a:lnTo>
                    <a:pt x="155" y="169"/>
                  </a:lnTo>
                  <a:lnTo>
                    <a:pt x="161" y="169"/>
                  </a:lnTo>
                  <a:lnTo>
                    <a:pt x="161" y="161"/>
                  </a:lnTo>
                  <a:lnTo>
                    <a:pt x="157" y="159"/>
                  </a:lnTo>
                  <a:lnTo>
                    <a:pt x="153" y="159"/>
                  </a:lnTo>
                  <a:lnTo>
                    <a:pt x="149" y="155"/>
                  </a:lnTo>
                  <a:lnTo>
                    <a:pt x="153" y="149"/>
                  </a:lnTo>
                  <a:lnTo>
                    <a:pt x="147" y="145"/>
                  </a:lnTo>
                  <a:lnTo>
                    <a:pt x="146" y="149"/>
                  </a:lnTo>
                  <a:lnTo>
                    <a:pt x="144" y="149"/>
                  </a:lnTo>
                  <a:lnTo>
                    <a:pt x="140" y="142"/>
                  </a:lnTo>
                  <a:lnTo>
                    <a:pt x="140" y="136"/>
                  </a:lnTo>
                  <a:lnTo>
                    <a:pt x="130" y="134"/>
                  </a:lnTo>
                  <a:lnTo>
                    <a:pt x="130" y="126"/>
                  </a:lnTo>
                  <a:lnTo>
                    <a:pt x="126" y="124"/>
                  </a:lnTo>
                  <a:lnTo>
                    <a:pt x="126" y="120"/>
                  </a:lnTo>
                  <a:lnTo>
                    <a:pt x="124" y="116"/>
                  </a:lnTo>
                  <a:lnTo>
                    <a:pt x="118" y="116"/>
                  </a:lnTo>
                  <a:lnTo>
                    <a:pt x="112" y="112"/>
                  </a:lnTo>
                  <a:lnTo>
                    <a:pt x="110" y="106"/>
                  </a:lnTo>
                  <a:lnTo>
                    <a:pt x="110" y="94"/>
                  </a:lnTo>
                  <a:lnTo>
                    <a:pt x="108" y="94"/>
                  </a:lnTo>
                  <a:lnTo>
                    <a:pt x="108" y="92"/>
                  </a:lnTo>
                  <a:lnTo>
                    <a:pt x="108" y="90"/>
                  </a:lnTo>
                  <a:lnTo>
                    <a:pt x="110" y="90"/>
                  </a:lnTo>
                  <a:lnTo>
                    <a:pt x="116" y="90"/>
                  </a:lnTo>
                  <a:lnTo>
                    <a:pt x="118" y="86"/>
                  </a:lnTo>
                  <a:lnTo>
                    <a:pt x="120" y="84"/>
                  </a:lnTo>
                  <a:lnTo>
                    <a:pt x="120" y="77"/>
                  </a:lnTo>
                  <a:lnTo>
                    <a:pt x="118" y="77"/>
                  </a:lnTo>
                  <a:lnTo>
                    <a:pt x="116" y="73"/>
                  </a:lnTo>
                  <a:lnTo>
                    <a:pt x="110" y="71"/>
                  </a:lnTo>
                  <a:lnTo>
                    <a:pt x="108" y="73"/>
                  </a:lnTo>
                  <a:lnTo>
                    <a:pt x="106" y="73"/>
                  </a:lnTo>
                  <a:lnTo>
                    <a:pt x="102" y="65"/>
                  </a:lnTo>
                  <a:lnTo>
                    <a:pt x="100" y="65"/>
                  </a:lnTo>
                  <a:lnTo>
                    <a:pt x="100" y="61"/>
                  </a:lnTo>
                  <a:lnTo>
                    <a:pt x="90" y="61"/>
                  </a:lnTo>
                  <a:lnTo>
                    <a:pt x="88" y="61"/>
                  </a:lnTo>
                  <a:lnTo>
                    <a:pt x="82" y="57"/>
                  </a:lnTo>
                  <a:lnTo>
                    <a:pt x="82" y="55"/>
                  </a:lnTo>
                  <a:lnTo>
                    <a:pt x="86" y="51"/>
                  </a:lnTo>
                  <a:lnTo>
                    <a:pt x="80" y="43"/>
                  </a:lnTo>
                  <a:lnTo>
                    <a:pt x="73" y="35"/>
                  </a:lnTo>
                  <a:lnTo>
                    <a:pt x="71" y="35"/>
                  </a:lnTo>
                  <a:lnTo>
                    <a:pt x="65" y="35"/>
                  </a:lnTo>
                  <a:lnTo>
                    <a:pt x="63" y="31"/>
                  </a:lnTo>
                  <a:lnTo>
                    <a:pt x="59" y="25"/>
                  </a:lnTo>
                  <a:lnTo>
                    <a:pt x="51" y="25"/>
                  </a:lnTo>
                  <a:lnTo>
                    <a:pt x="45" y="19"/>
                  </a:lnTo>
                  <a:lnTo>
                    <a:pt x="37" y="19"/>
                  </a:lnTo>
                  <a:lnTo>
                    <a:pt x="33" y="15"/>
                  </a:lnTo>
                  <a:lnTo>
                    <a:pt x="25" y="15"/>
                  </a:lnTo>
                  <a:lnTo>
                    <a:pt x="17" y="13"/>
                  </a:lnTo>
                  <a:lnTo>
                    <a:pt x="6" y="4"/>
                  </a:lnTo>
                  <a:lnTo>
                    <a:pt x="6" y="0"/>
                  </a:lnTo>
                  <a:lnTo>
                    <a:pt x="4" y="0"/>
                  </a:lnTo>
                  <a:lnTo>
                    <a:pt x="4" y="4"/>
                  </a:lnTo>
                  <a:lnTo>
                    <a:pt x="4" y="4"/>
                  </a:lnTo>
                  <a:close/>
                  <a:moveTo>
                    <a:pt x="189" y="37"/>
                  </a:moveTo>
                  <a:lnTo>
                    <a:pt x="189" y="37"/>
                  </a:lnTo>
                  <a:lnTo>
                    <a:pt x="183" y="41"/>
                  </a:lnTo>
                  <a:lnTo>
                    <a:pt x="183" y="43"/>
                  </a:lnTo>
                  <a:lnTo>
                    <a:pt x="185" y="43"/>
                  </a:lnTo>
                  <a:lnTo>
                    <a:pt x="185" y="47"/>
                  </a:lnTo>
                  <a:lnTo>
                    <a:pt x="181" y="47"/>
                  </a:lnTo>
                  <a:lnTo>
                    <a:pt x="177" y="51"/>
                  </a:lnTo>
                  <a:lnTo>
                    <a:pt x="177" y="53"/>
                  </a:lnTo>
                  <a:lnTo>
                    <a:pt x="175" y="57"/>
                  </a:lnTo>
                  <a:lnTo>
                    <a:pt x="173" y="61"/>
                  </a:lnTo>
                  <a:lnTo>
                    <a:pt x="163" y="61"/>
                  </a:lnTo>
                  <a:lnTo>
                    <a:pt x="161" y="55"/>
                  </a:lnTo>
                  <a:lnTo>
                    <a:pt x="153" y="63"/>
                  </a:lnTo>
                  <a:lnTo>
                    <a:pt x="149" y="65"/>
                  </a:lnTo>
                  <a:lnTo>
                    <a:pt x="144" y="65"/>
                  </a:lnTo>
                  <a:lnTo>
                    <a:pt x="140" y="65"/>
                  </a:lnTo>
                  <a:lnTo>
                    <a:pt x="136" y="63"/>
                  </a:lnTo>
                  <a:lnTo>
                    <a:pt x="134" y="67"/>
                  </a:lnTo>
                  <a:lnTo>
                    <a:pt x="140" y="73"/>
                  </a:lnTo>
                  <a:lnTo>
                    <a:pt x="144" y="75"/>
                  </a:lnTo>
                  <a:lnTo>
                    <a:pt x="149" y="75"/>
                  </a:lnTo>
                  <a:lnTo>
                    <a:pt x="157" y="75"/>
                  </a:lnTo>
                  <a:lnTo>
                    <a:pt x="165" y="75"/>
                  </a:lnTo>
                  <a:lnTo>
                    <a:pt x="173" y="73"/>
                  </a:lnTo>
                  <a:lnTo>
                    <a:pt x="177" y="67"/>
                  </a:lnTo>
                  <a:lnTo>
                    <a:pt x="181" y="67"/>
                  </a:lnTo>
                  <a:lnTo>
                    <a:pt x="183" y="65"/>
                  </a:lnTo>
                  <a:lnTo>
                    <a:pt x="183" y="63"/>
                  </a:lnTo>
                  <a:lnTo>
                    <a:pt x="183" y="61"/>
                  </a:lnTo>
                  <a:lnTo>
                    <a:pt x="189" y="61"/>
                  </a:lnTo>
                  <a:lnTo>
                    <a:pt x="191" y="57"/>
                  </a:lnTo>
                  <a:lnTo>
                    <a:pt x="193" y="55"/>
                  </a:lnTo>
                  <a:lnTo>
                    <a:pt x="191" y="51"/>
                  </a:lnTo>
                  <a:lnTo>
                    <a:pt x="195" y="51"/>
                  </a:lnTo>
                  <a:lnTo>
                    <a:pt x="195" y="47"/>
                  </a:lnTo>
                  <a:lnTo>
                    <a:pt x="195" y="45"/>
                  </a:lnTo>
                  <a:lnTo>
                    <a:pt x="195" y="41"/>
                  </a:lnTo>
                  <a:lnTo>
                    <a:pt x="193" y="41"/>
                  </a:lnTo>
                  <a:lnTo>
                    <a:pt x="193" y="37"/>
                  </a:lnTo>
                  <a:lnTo>
                    <a:pt x="189" y="37"/>
                  </a:lnTo>
                  <a:lnTo>
                    <a:pt x="189" y="37"/>
                  </a:lnTo>
                  <a:close/>
                  <a:moveTo>
                    <a:pt x="191" y="19"/>
                  </a:moveTo>
                  <a:lnTo>
                    <a:pt x="191" y="19"/>
                  </a:lnTo>
                  <a:lnTo>
                    <a:pt x="191" y="25"/>
                  </a:lnTo>
                  <a:lnTo>
                    <a:pt x="195" y="31"/>
                  </a:lnTo>
                  <a:lnTo>
                    <a:pt x="199" y="33"/>
                  </a:lnTo>
                  <a:lnTo>
                    <a:pt x="199" y="37"/>
                  </a:lnTo>
                  <a:lnTo>
                    <a:pt x="199" y="41"/>
                  </a:lnTo>
                  <a:lnTo>
                    <a:pt x="199" y="43"/>
                  </a:lnTo>
                  <a:lnTo>
                    <a:pt x="201" y="45"/>
                  </a:lnTo>
                  <a:lnTo>
                    <a:pt x="203" y="45"/>
                  </a:lnTo>
                  <a:lnTo>
                    <a:pt x="203" y="43"/>
                  </a:lnTo>
                  <a:lnTo>
                    <a:pt x="205" y="35"/>
                  </a:lnTo>
                  <a:lnTo>
                    <a:pt x="201" y="27"/>
                  </a:lnTo>
                  <a:lnTo>
                    <a:pt x="191" y="19"/>
                  </a:lnTo>
                  <a:lnTo>
                    <a:pt x="191" y="19"/>
                  </a:lnTo>
                  <a:close/>
                  <a:moveTo>
                    <a:pt x="171" y="8"/>
                  </a:moveTo>
                  <a:lnTo>
                    <a:pt x="171" y="8"/>
                  </a:lnTo>
                  <a:lnTo>
                    <a:pt x="171" y="13"/>
                  </a:lnTo>
                  <a:lnTo>
                    <a:pt x="183" y="17"/>
                  </a:lnTo>
                  <a:lnTo>
                    <a:pt x="185" y="19"/>
                  </a:lnTo>
                  <a:lnTo>
                    <a:pt x="189" y="19"/>
                  </a:lnTo>
                  <a:lnTo>
                    <a:pt x="189" y="15"/>
                  </a:lnTo>
                  <a:lnTo>
                    <a:pt x="171" y="8"/>
                  </a:lnTo>
                  <a:lnTo>
                    <a:pt x="171" y="8"/>
                  </a:lnTo>
                  <a:close/>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666" name="Freeform 353">
              <a:extLst>
                <a:ext uri="{FF2B5EF4-FFF2-40B4-BE49-F238E27FC236}">
                  <a16:creationId xmlns:a16="http://schemas.microsoft.com/office/drawing/2014/main" id="{B30175C3-71F7-F443-8DAB-EE00E65A20F1}"/>
                </a:ext>
              </a:extLst>
            </p:cNvPr>
            <p:cNvSpPr>
              <a:spLocks/>
            </p:cNvSpPr>
            <p:nvPr/>
          </p:nvSpPr>
          <p:spPr bwMode="gray">
            <a:xfrm>
              <a:off x="9139238" y="4854576"/>
              <a:ext cx="44450" cy="61913"/>
            </a:xfrm>
            <a:custGeom>
              <a:avLst/>
              <a:gdLst/>
              <a:ahLst/>
              <a:cxnLst>
                <a:cxn ang="0">
                  <a:pos x="0" y="0"/>
                </a:cxn>
                <a:cxn ang="0">
                  <a:pos x="0" y="0"/>
                </a:cxn>
                <a:cxn ang="0">
                  <a:pos x="0" y="14"/>
                </a:cxn>
                <a:cxn ang="0">
                  <a:pos x="2" y="20"/>
                </a:cxn>
                <a:cxn ang="0">
                  <a:pos x="4" y="22"/>
                </a:cxn>
                <a:cxn ang="0">
                  <a:pos x="4" y="27"/>
                </a:cxn>
                <a:cxn ang="0">
                  <a:pos x="10" y="29"/>
                </a:cxn>
                <a:cxn ang="0">
                  <a:pos x="10" y="33"/>
                </a:cxn>
                <a:cxn ang="0">
                  <a:pos x="22" y="39"/>
                </a:cxn>
                <a:cxn ang="0">
                  <a:pos x="28" y="33"/>
                </a:cxn>
                <a:cxn ang="0">
                  <a:pos x="24" y="29"/>
                </a:cxn>
                <a:cxn ang="0">
                  <a:pos x="22" y="24"/>
                </a:cxn>
                <a:cxn ang="0">
                  <a:pos x="18" y="24"/>
                </a:cxn>
                <a:cxn ang="0">
                  <a:pos x="10" y="14"/>
                </a:cxn>
                <a:cxn ang="0">
                  <a:pos x="10" y="10"/>
                </a:cxn>
                <a:cxn ang="0">
                  <a:pos x="8" y="10"/>
                </a:cxn>
                <a:cxn ang="0">
                  <a:pos x="4" y="8"/>
                </a:cxn>
                <a:cxn ang="0">
                  <a:pos x="2" y="2"/>
                </a:cxn>
                <a:cxn ang="0">
                  <a:pos x="2" y="0"/>
                </a:cxn>
                <a:cxn ang="0">
                  <a:pos x="0" y="0"/>
                </a:cxn>
                <a:cxn ang="0">
                  <a:pos x="0" y="0"/>
                </a:cxn>
              </a:cxnLst>
              <a:rect l="0" t="0" r="r" b="b"/>
              <a:pathLst>
                <a:path w="28" h="39">
                  <a:moveTo>
                    <a:pt x="0" y="0"/>
                  </a:moveTo>
                  <a:lnTo>
                    <a:pt x="0" y="0"/>
                  </a:lnTo>
                  <a:lnTo>
                    <a:pt x="0" y="14"/>
                  </a:lnTo>
                  <a:lnTo>
                    <a:pt x="2" y="20"/>
                  </a:lnTo>
                  <a:lnTo>
                    <a:pt x="4" y="22"/>
                  </a:lnTo>
                  <a:lnTo>
                    <a:pt x="4" y="27"/>
                  </a:lnTo>
                  <a:lnTo>
                    <a:pt x="10" y="29"/>
                  </a:lnTo>
                  <a:lnTo>
                    <a:pt x="10" y="33"/>
                  </a:lnTo>
                  <a:lnTo>
                    <a:pt x="22" y="39"/>
                  </a:lnTo>
                  <a:lnTo>
                    <a:pt x="28" y="33"/>
                  </a:lnTo>
                  <a:lnTo>
                    <a:pt x="24" y="29"/>
                  </a:lnTo>
                  <a:lnTo>
                    <a:pt x="22" y="24"/>
                  </a:lnTo>
                  <a:lnTo>
                    <a:pt x="18" y="24"/>
                  </a:lnTo>
                  <a:lnTo>
                    <a:pt x="10" y="14"/>
                  </a:lnTo>
                  <a:lnTo>
                    <a:pt x="10" y="10"/>
                  </a:lnTo>
                  <a:lnTo>
                    <a:pt x="8" y="10"/>
                  </a:lnTo>
                  <a:lnTo>
                    <a:pt x="4" y="8"/>
                  </a:lnTo>
                  <a:lnTo>
                    <a:pt x="2" y="2"/>
                  </a:lnTo>
                  <a:lnTo>
                    <a:pt x="2" y="0"/>
                  </a:lnTo>
                  <a:lnTo>
                    <a:pt x="0" y="0"/>
                  </a:lnTo>
                  <a:lnTo>
                    <a:pt x="0" y="0"/>
                  </a:lnTo>
                  <a:close/>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667" name="Freeform 354">
              <a:extLst>
                <a:ext uri="{FF2B5EF4-FFF2-40B4-BE49-F238E27FC236}">
                  <a16:creationId xmlns:a16="http://schemas.microsoft.com/office/drawing/2014/main" id="{4F4A9CB3-ED6E-0B45-A41D-6A7E97A6BE49}"/>
                </a:ext>
              </a:extLst>
            </p:cNvPr>
            <p:cNvSpPr>
              <a:spLocks/>
            </p:cNvSpPr>
            <p:nvPr/>
          </p:nvSpPr>
          <p:spPr bwMode="gray">
            <a:xfrm>
              <a:off x="8777288" y="4770438"/>
              <a:ext cx="255587" cy="268288"/>
            </a:xfrm>
            <a:custGeom>
              <a:avLst/>
              <a:gdLst/>
              <a:ahLst/>
              <a:cxnLst>
                <a:cxn ang="0">
                  <a:pos x="4" y="77"/>
                </a:cxn>
                <a:cxn ang="0">
                  <a:pos x="4" y="92"/>
                </a:cxn>
                <a:cxn ang="0">
                  <a:pos x="21" y="134"/>
                </a:cxn>
                <a:cxn ang="0">
                  <a:pos x="27" y="132"/>
                </a:cxn>
                <a:cxn ang="0">
                  <a:pos x="33" y="134"/>
                </a:cxn>
                <a:cxn ang="0">
                  <a:pos x="45" y="130"/>
                </a:cxn>
                <a:cxn ang="0">
                  <a:pos x="49" y="124"/>
                </a:cxn>
                <a:cxn ang="0">
                  <a:pos x="49" y="116"/>
                </a:cxn>
                <a:cxn ang="0">
                  <a:pos x="53" y="110"/>
                </a:cxn>
                <a:cxn ang="0">
                  <a:pos x="55" y="112"/>
                </a:cxn>
                <a:cxn ang="0">
                  <a:pos x="61" y="110"/>
                </a:cxn>
                <a:cxn ang="0">
                  <a:pos x="77" y="114"/>
                </a:cxn>
                <a:cxn ang="0">
                  <a:pos x="96" y="126"/>
                </a:cxn>
                <a:cxn ang="0">
                  <a:pos x="96" y="134"/>
                </a:cxn>
                <a:cxn ang="0">
                  <a:pos x="100" y="136"/>
                </a:cxn>
                <a:cxn ang="0">
                  <a:pos x="102" y="142"/>
                </a:cxn>
                <a:cxn ang="0">
                  <a:pos x="108" y="142"/>
                </a:cxn>
                <a:cxn ang="0">
                  <a:pos x="112" y="149"/>
                </a:cxn>
                <a:cxn ang="0">
                  <a:pos x="116" y="155"/>
                </a:cxn>
                <a:cxn ang="0">
                  <a:pos x="124" y="155"/>
                </a:cxn>
                <a:cxn ang="0">
                  <a:pos x="130" y="159"/>
                </a:cxn>
                <a:cxn ang="0">
                  <a:pos x="136" y="161"/>
                </a:cxn>
                <a:cxn ang="0">
                  <a:pos x="147" y="163"/>
                </a:cxn>
                <a:cxn ang="0">
                  <a:pos x="155" y="169"/>
                </a:cxn>
                <a:cxn ang="0">
                  <a:pos x="161" y="161"/>
                </a:cxn>
                <a:cxn ang="0">
                  <a:pos x="153" y="159"/>
                </a:cxn>
                <a:cxn ang="0">
                  <a:pos x="153" y="149"/>
                </a:cxn>
                <a:cxn ang="0">
                  <a:pos x="146" y="149"/>
                </a:cxn>
                <a:cxn ang="0">
                  <a:pos x="140" y="142"/>
                </a:cxn>
                <a:cxn ang="0">
                  <a:pos x="130" y="134"/>
                </a:cxn>
                <a:cxn ang="0">
                  <a:pos x="126" y="124"/>
                </a:cxn>
                <a:cxn ang="0">
                  <a:pos x="124" y="116"/>
                </a:cxn>
                <a:cxn ang="0">
                  <a:pos x="112" y="112"/>
                </a:cxn>
                <a:cxn ang="0">
                  <a:pos x="110" y="94"/>
                </a:cxn>
                <a:cxn ang="0">
                  <a:pos x="108" y="92"/>
                </a:cxn>
                <a:cxn ang="0">
                  <a:pos x="110" y="90"/>
                </a:cxn>
                <a:cxn ang="0">
                  <a:pos x="118" y="86"/>
                </a:cxn>
                <a:cxn ang="0">
                  <a:pos x="120" y="77"/>
                </a:cxn>
                <a:cxn ang="0">
                  <a:pos x="116" y="73"/>
                </a:cxn>
                <a:cxn ang="0">
                  <a:pos x="108" y="73"/>
                </a:cxn>
                <a:cxn ang="0">
                  <a:pos x="102" y="65"/>
                </a:cxn>
                <a:cxn ang="0">
                  <a:pos x="100" y="61"/>
                </a:cxn>
                <a:cxn ang="0">
                  <a:pos x="88" y="61"/>
                </a:cxn>
                <a:cxn ang="0">
                  <a:pos x="82" y="55"/>
                </a:cxn>
                <a:cxn ang="0">
                  <a:pos x="80" y="43"/>
                </a:cxn>
                <a:cxn ang="0">
                  <a:pos x="71" y="35"/>
                </a:cxn>
                <a:cxn ang="0">
                  <a:pos x="63" y="31"/>
                </a:cxn>
                <a:cxn ang="0">
                  <a:pos x="51" y="25"/>
                </a:cxn>
                <a:cxn ang="0">
                  <a:pos x="37" y="19"/>
                </a:cxn>
                <a:cxn ang="0">
                  <a:pos x="25" y="15"/>
                </a:cxn>
                <a:cxn ang="0">
                  <a:pos x="6" y="4"/>
                </a:cxn>
                <a:cxn ang="0">
                  <a:pos x="4" y="0"/>
                </a:cxn>
              </a:cxnLst>
              <a:rect l="0" t="0" r="r" b="b"/>
              <a:pathLst>
                <a:path w="161" h="169">
                  <a:moveTo>
                    <a:pt x="4" y="4"/>
                  </a:moveTo>
                  <a:lnTo>
                    <a:pt x="4" y="77"/>
                  </a:lnTo>
                  <a:lnTo>
                    <a:pt x="0" y="84"/>
                  </a:lnTo>
                  <a:lnTo>
                    <a:pt x="4" y="92"/>
                  </a:lnTo>
                  <a:lnTo>
                    <a:pt x="4" y="134"/>
                  </a:lnTo>
                  <a:lnTo>
                    <a:pt x="21" y="134"/>
                  </a:lnTo>
                  <a:lnTo>
                    <a:pt x="25" y="132"/>
                  </a:lnTo>
                  <a:lnTo>
                    <a:pt x="27" y="132"/>
                  </a:lnTo>
                  <a:lnTo>
                    <a:pt x="27" y="134"/>
                  </a:lnTo>
                  <a:lnTo>
                    <a:pt x="33" y="134"/>
                  </a:lnTo>
                  <a:lnTo>
                    <a:pt x="37" y="134"/>
                  </a:lnTo>
                  <a:lnTo>
                    <a:pt x="45" y="130"/>
                  </a:lnTo>
                  <a:lnTo>
                    <a:pt x="45" y="126"/>
                  </a:lnTo>
                  <a:lnTo>
                    <a:pt x="49" y="124"/>
                  </a:lnTo>
                  <a:lnTo>
                    <a:pt x="49" y="122"/>
                  </a:lnTo>
                  <a:lnTo>
                    <a:pt x="49" y="116"/>
                  </a:lnTo>
                  <a:lnTo>
                    <a:pt x="51" y="110"/>
                  </a:lnTo>
                  <a:lnTo>
                    <a:pt x="53" y="110"/>
                  </a:lnTo>
                  <a:lnTo>
                    <a:pt x="53" y="112"/>
                  </a:lnTo>
                  <a:lnTo>
                    <a:pt x="55" y="112"/>
                  </a:lnTo>
                  <a:lnTo>
                    <a:pt x="59" y="112"/>
                  </a:lnTo>
                  <a:lnTo>
                    <a:pt x="61" y="110"/>
                  </a:lnTo>
                  <a:lnTo>
                    <a:pt x="69" y="114"/>
                  </a:lnTo>
                  <a:lnTo>
                    <a:pt x="77" y="114"/>
                  </a:lnTo>
                  <a:lnTo>
                    <a:pt x="86" y="116"/>
                  </a:lnTo>
                  <a:lnTo>
                    <a:pt x="96" y="126"/>
                  </a:lnTo>
                  <a:lnTo>
                    <a:pt x="96" y="132"/>
                  </a:lnTo>
                  <a:lnTo>
                    <a:pt x="96" y="134"/>
                  </a:lnTo>
                  <a:lnTo>
                    <a:pt x="98" y="134"/>
                  </a:lnTo>
                  <a:lnTo>
                    <a:pt x="100" y="136"/>
                  </a:lnTo>
                  <a:lnTo>
                    <a:pt x="102" y="140"/>
                  </a:lnTo>
                  <a:lnTo>
                    <a:pt x="102" y="142"/>
                  </a:lnTo>
                  <a:lnTo>
                    <a:pt x="106" y="142"/>
                  </a:lnTo>
                  <a:lnTo>
                    <a:pt x="108" y="142"/>
                  </a:lnTo>
                  <a:lnTo>
                    <a:pt x="108" y="145"/>
                  </a:lnTo>
                  <a:lnTo>
                    <a:pt x="112" y="149"/>
                  </a:lnTo>
                  <a:lnTo>
                    <a:pt x="116" y="151"/>
                  </a:lnTo>
                  <a:lnTo>
                    <a:pt x="116" y="155"/>
                  </a:lnTo>
                  <a:lnTo>
                    <a:pt x="120" y="155"/>
                  </a:lnTo>
                  <a:lnTo>
                    <a:pt x="124" y="155"/>
                  </a:lnTo>
                  <a:lnTo>
                    <a:pt x="128" y="161"/>
                  </a:lnTo>
                  <a:lnTo>
                    <a:pt x="130" y="159"/>
                  </a:lnTo>
                  <a:lnTo>
                    <a:pt x="134" y="159"/>
                  </a:lnTo>
                  <a:lnTo>
                    <a:pt x="136" y="161"/>
                  </a:lnTo>
                  <a:lnTo>
                    <a:pt x="140" y="161"/>
                  </a:lnTo>
                  <a:lnTo>
                    <a:pt x="147" y="163"/>
                  </a:lnTo>
                  <a:lnTo>
                    <a:pt x="149" y="165"/>
                  </a:lnTo>
                  <a:lnTo>
                    <a:pt x="155" y="169"/>
                  </a:lnTo>
                  <a:lnTo>
                    <a:pt x="161" y="169"/>
                  </a:lnTo>
                  <a:lnTo>
                    <a:pt x="161" y="161"/>
                  </a:lnTo>
                  <a:lnTo>
                    <a:pt x="157" y="159"/>
                  </a:lnTo>
                  <a:lnTo>
                    <a:pt x="153" y="159"/>
                  </a:lnTo>
                  <a:lnTo>
                    <a:pt x="149" y="155"/>
                  </a:lnTo>
                  <a:lnTo>
                    <a:pt x="153" y="149"/>
                  </a:lnTo>
                  <a:lnTo>
                    <a:pt x="147" y="145"/>
                  </a:lnTo>
                  <a:lnTo>
                    <a:pt x="146" y="149"/>
                  </a:lnTo>
                  <a:lnTo>
                    <a:pt x="144" y="149"/>
                  </a:lnTo>
                  <a:lnTo>
                    <a:pt x="140" y="142"/>
                  </a:lnTo>
                  <a:lnTo>
                    <a:pt x="140" y="136"/>
                  </a:lnTo>
                  <a:lnTo>
                    <a:pt x="130" y="134"/>
                  </a:lnTo>
                  <a:lnTo>
                    <a:pt x="130" y="126"/>
                  </a:lnTo>
                  <a:lnTo>
                    <a:pt x="126" y="124"/>
                  </a:lnTo>
                  <a:lnTo>
                    <a:pt x="126" y="120"/>
                  </a:lnTo>
                  <a:lnTo>
                    <a:pt x="124" y="116"/>
                  </a:lnTo>
                  <a:lnTo>
                    <a:pt x="118" y="116"/>
                  </a:lnTo>
                  <a:lnTo>
                    <a:pt x="112" y="112"/>
                  </a:lnTo>
                  <a:lnTo>
                    <a:pt x="110" y="106"/>
                  </a:lnTo>
                  <a:lnTo>
                    <a:pt x="110" y="94"/>
                  </a:lnTo>
                  <a:lnTo>
                    <a:pt x="108" y="94"/>
                  </a:lnTo>
                  <a:lnTo>
                    <a:pt x="108" y="92"/>
                  </a:lnTo>
                  <a:lnTo>
                    <a:pt x="108" y="90"/>
                  </a:lnTo>
                  <a:lnTo>
                    <a:pt x="110" y="90"/>
                  </a:lnTo>
                  <a:lnTo>
                    <a:pt x="116" y="90"/>
                  </a:lnTo>
                  <a:lnTo>
                    <a:pt x="118" y="86"/>
                  </a:lnTo>
                  <a:lnTo>
                    <a:pt x="120" y="84"/>
                  </a:lnTo>
                  <a:lnTo>
                    <a:pt x="120" y="77"/>
                  </a:lnTo>
                  <a:lnTo>
                    <a:pt x="118" y="77"/>
                  </a:lnTo>
                  <a:lnTo>
                    <a:pt x="116" y="73"/>
                  </a:lnTo>
                  <a:lnTo>
                    <a:pt x="110" y="71"/>
                  </a:lnTo>
                  <a:lnTo>
                    <a:pt x="108" y="73"/>
                  </a:lnTo>
                  <a:lnTo>
                    <a:pt x="106" y="73"/>
                  </a:lnTo>
                  <a:lnTo>
                    <a:pt x="102" y="65"/>
                  </a:lnTo>
                  <a:lnTo>
                    <a:pt x="100" y="65"/>
                  </a:lnTo>
                  <a:lnTo>
                    <a:pt x="100" y="61"/>
                  </a:lnTo>
                  <a:lnTo>
                    <a:pt x="90" y="61"/>
                  </a:lnTo>
                  <a:lnTo>
                    <a:pt x="88" y="61"/>
                  </a:lnTo>
                  <a:lnTo>
                    <a:pt x="82" y="57"/>
                  </a:lnTo>
                  <a:lnTo>
                    <a:pt x="82" y="55"/>
                  </a:lnTo>
                  <a:lnTo>
                    <a:pt x="86" y="51"/>
                  </a:lnTo>
                  <a:lnTo>
                    <a:pt x="80" y="43"/>
                  </a:lnTo>
                  <a:lnTo>
                    <a:pt x="73" y="35"/>
                  </a:lnTo>
                  <a:lnTo>
                    <a:pt x="71" y="35"/>
                  </a:lnTo>
                  <a:lnTo>
                    <a:pt x="65" y="35"/>
                  </a:lnTo>
                  <a:lnTo>
                    <a:pt x="63" y="31"/>
                  </a:lnTo>
                  <a:lnTo>
                    <a:pt x="59" y="25"/>
                  </a:lnTo>
                  <a:lnTo>
                    <a:pt x="51" y="25"/>
                  </a:lnTo>
                  <a:lnTo>
                    <a:pt x="45" y="19"/>
                  </a:lnTo>
                  <a:lnTo>
                    <a:pt x="37" y="19"/>
                  </a:lnTo>
                  <a:lnTo>
                    <a:pt x="33" y="15"/>
                  </a:lnTo>
                  <a:lnTo>
                    <a:pt x="25" y="15"/>
                  </a:lnTo>
                  <a:lnTo>
                    <a:pt x="17" y="13"/>
                  </a:lnTo>
                  <a:lnTo>
                    <a:pt x="6" y="4"/>
                  </a:lnTo>
                  <a:lnTo>
                    <a:pt x="6" y="0"/>
                  </a:lnTo>
                  <a:lnTo>
                    <a:pt x="4" y="0"/>
                  </a:lnTo>
                  <a:lnTo>
                    <a:pt x="4" y="4"/>
                  </a:lnTo>
                  <a:close/>
                </a:path>
              </a:pathLst>
            </a:custGeom>
            <a:grpFill/>
            <a:ln w="9525">
              <a:noFill/>
              <a:round/>
              <a:headEnd/>
              <a:tailEnd/>
            </a:ln>
          </p:spPr>
          <p:txBody>
            <a:bodyPr/>
            <a:lstStyle/>
            <a:p>
              <a:pPr defTabSz="914054">
                <a:defRPr/>
              </a:pPr>
              <a:endParaRPr lang="en-GB" dirty="0">
                <a:solidFill>
                  <a:prstClr val="black"/>
                </a:solidFill>
              </a:endParaRPr>
            </a:p>
          </p:txBody>
        </p:sp>
        <p:sp>
          <p:nvSpPr>
            <p:cNvPr id="668" name="Freeform 355">
              <a:extLst>
                <a:ext uri="{FF2B5EF4-FFF2-40B4-BE49-F238E27FC236}">
                  <a16:creationId xmlns:a16="http://schemas.microsoft.com/office/drawing/2014/main" id="{0DF4F3FC-3699-DE4B-BA80-223BB188E637}"/>
                </a:ext>
              </a:extLst>
            </p:cNvPr>
            <p:cNvSpPr>
              <a:spLocks/>
            </p:cNvSpPr>
            <p:nvPr/>
          </p:nvSpPr>
          <p:spPr bwMode="gray">
            <a:xfrm>
              <a:off x="8777288" y="4770438"/>
              <a:ext cx="255587" cy="268288"/>
            </a:xfrm>
            <a:custGeom>
              <a:avLst/>
              <a:gdLst/>
              <a:ahLst/>
              <a:cxnLst>
                <a:cxn ang="0">
                  <a:pos x="4" y="77"/>
                </a:cxn>
                <a:cxn ang="0">
                  <a:pos x="4" y="92"/>
                </a:cxn>
                <a:cxn ang="0">
                  <a:pos x="21" y="134"/>
                </a:cxn>
                <a:cxn ang="0">
                  <a:pos x="27" y="132"/>
                </a:cxn>
                <a:cxn ang="0">
                  <a:pos x="33" y="134"/>
                </a:cxn>
                <a:cxn ang="0">
                  <a:pos x="45" y="130"/>
                </a:cxn>
                <a:cxn ang="0">
                  <a:pos x="49" y="124"/>
                </a:cxn>
                <a:cxn ang="0">
                  <a:pos x="49" y="116"/>
                </a:cxn>
                <a:cxn ang="0">
                  <a:pos x="53" y="110"/>
                </a:cxn>
                <a:cxn ang="0">
                  <a:pos x="55" y="112"/>
                </a:cxn>
                <a:cxn ang="0">
                  <a:pos x="61" y="110"/>
                </a:cxn>
                <a:cxn ang="0">
                  <a:pos x="77" y="114"/>
                </a:cxn>
                <a:cxn ang="0">
                  <a:pos x="96" y="126"/>
                </a:cxn>
                <a:cxn ang="0">
                  <a:pos x="96" y="134"/>
                </a:cxn>
                <a:cxn ang="0">
                  <a:pos x="100" y="136"/>
                </a:cxn>
                <a:cxn ang="0">
                  <a:pos x="102" y="142"/>
                </a:cxn>
                <a:cxn ang="0">
                  <a:pos x="108" y="142"/>
                </a:cxn>
                <a:cxn ang="0">
                  <a:pos x="112" y="149"/>
                </a:cxn>
                <a:cxn ang="0">
                  <a:pos x="116" y="155"/>
                </a:cxn>
                <a:cxn ang="0">
                  <a:pos x="124" y="155"/>
                </a:cxn>
                <a:cxn ang="0">
                  <a:pos x="130" y="159"/>
                </a:cxn>
                <a:cxn ang="0">
                  <a:pos x="136" y="161"/>
                </a:cxn>
                <a:cxn ang="0">
                  <a:pos x="147" y="163"/>
                </a:cxn>
                <a:cxn ang="0">
                  <a:pos x="155" y="169"/>
                </a:cxn>
                <a:cxn ang="0">
                  <a:pos x="161" y="161"/>
                </a:cxn>
                <a:cxn ang="0">
                  <a:pos x="153" y="159"/>
                </a:cxn>
                <a:cxn ang="0">
                  <a:pos x="153" y="149"/>
                </a:cxn>
                <a:cxn ang="0">
                  <a:pos x="146" y="149"/>
                </a:cxn>
                <a:cxn ang="0">
                  <a:pos x="140" y="142"/>
                </a:cxn>
                <a:cxn ang="0">
                  <a:pos x="130" y="134"/>
                </a:cxn>
                <a:cxn ang="0">
                  <a:pos x="126" y="124"/>
                </a:cxn>
                <a:cxn ang="0">
                  <a:pos x="124" y="116"/>
                </a:cxn>
                <a:cxn ang="0">
                  <a:pos x="112" y="112"/>
                </a:cxn>
                <a:cxn ang="0">
                  <a:pos x="110" y="94"/>
                </a:cxn>
                <a:cxn ang="0">
                  <a:pos x="108" y="92"/>
                </a:cxn>
                <a:cxn ang="0">
                  <a:pos x="110" y="90"/>
                </a:cxn>
                <a:cxn ang="0">
                  <a:pos x="118" y="86"/>
                </a:cxn>
                <a:cxn ang="0">
                  <a:pos x="120" y="77"/>
                </a:cxn>
                <a:cxn ang="0">
                  <a:pos x="116" y="73"/>
                </a:cxn>
                <a:cxn ang="0">
                  <a:pos x="108" y="73"/>
                </a:cxn>
                <a:cxn ang="0">
                  <a:pos x="102" y="65"/>
                </a:cxn>
                <a:cxn ang="0">
                  <a:pos x="100" y="61"/>
                </a:cxn>
                <a:cxn ang="0">
                  <a:pos x="88" y="61"/>
                </a:cxn>
                <a:cxn ang="0">
                  <a:pos x="82" y="55"/>
                </a:cxn>
                <a:cxn ang="0">
                  <a:pos x="80" y="43"/>
                </a:cxn>
                <a:cxn ang="0">
                  <a:pos x="71" y="35"/>
                </a:cxn>
                <a:cxn ang="0">
                  <a:pos x="63" y="31"/>
                </a:cxn>
                <a:cxn ang="0">
                  <a:pos x="51" y="25"/>
                </a:cxn>
                <a:cxn ang="0">
                  <a:pos x="37" y="19"/>
                </a:cxn>
                <a:cxn ang="0">
                  <a:pos x="25" y="15"/>
                </a:cxn>
                <a:cxn ang="0">
                  <a:pos x="6" y="4"/>
                </a:cxn>
                <a:cxn ang="0">
                  <a:pos x="4" y="0"/>
                </a:cxn>
              </a:cxnLst>
              <a:rect l="0" t="0" r="r" b="b"/>
              <a:pathLst>
                <a:path w="161" h="169">
                  <a:moveTo>
                    <a:pt x="4" y="4"/>
                  </a:moveTo>
                  <a:lnTo>
                    <a:pt x="4" y="77"/>
                  </a:lnTo>
                  <a:lnTo>
                    <a:pt x="0" y="84"/>
                  </a:lnTo>
                  <a:lnTo>
                    <a:pt x="4" y="92"/>
                  </a:lnTo>
                  <a:lnTo>
                    <a:pt x="4" y="134"/>
                  </a:lnTo>
                  <a:lnTo>
                    <a:pt x="21" y="134"/>
                  </a:lnTo>
                  <a:lnTo>
                    <a:pt x="25" y="132"/>
                  </a:lnTo>
                  <a:lnTo>
                    <a:pt x="27" y="132"/>
                  </a:lnTo>
                  <a:lnTo>
                    <a:pt x="27" y="134"/>
                  </a:lnTo>
                  <a:lnTo>
                    <a:pt x="33" y="134"/>
                  </a:lnTo>
                  <a:lnTo>
                    <a:pt x="37" y="134"/>
                  </a:lnTo>
                  <a:lnTo>
                    <a:pt x="45" y="130"/>
                  </a:lnTo>
                  <a:lnTo>
                    <a:pt x="45" y="126"/>
                  </a:lnTo>
                  <a:lnTo>
                    <a:pt x="49" y="124"/>
                  </a:lnTo>
                  <a:lnTo>
                    <a:pt x="49" y="122"/>
                  </a:lnTo>
                  <a:lnTo>
                    <a:pt x="49" y="116"/>
                  </a:lnTo>
                  <a:lnTo>
                    <a:pt x="51" y="110"/>
                  </a:lnTo>
                  <a:lnTo>
                    <a:pt x="53" y="110"/>
                  </a:lnTo>
                  <a:lnTo>
                    <a:pt x="53" y="112"/>
                  </a:lnTo>
                  <a:lnTo>
                    <a:pt x="55" y="112"/>
                  </a:lnTo>
                  <a:lnTo>
                    <a:pt x="59" y="112"/>
                  </a:lnTo>
                  <a:lnTo>
                    <a:pt x="61" y="110"/>
                  </a:lnTo>
                  <a:lnTo>
                    <a:pt x="69" y="114"/>
                  </a:lnTo>
                  <a:lnTo>
                    <a:pt x="77" y="114"/>
                  </a:lnTo>
                  <a:lnTo>
                    <a:pt x="86" y="116"/>
                  </a:lnTo>
                  <a:lnTo>
                    <a:pt x="96" y="126"/>
                  </a:lnTo>
                  <a:lnTo>
                    <a:pt x="96" y="132"/>
                  </a:lnTo>
                  <a:lnTo>
                    <a:pt x="96" y="134"/>
                  </a:lnTo>
                  <a:lnTo>
                    <a:pt x="98" y="134"/>
                  </a:lnTo>
                  <a:lnTo>
                    <a:pt x="100" y="136"/>
                  </a:lnTo>
                  <a:lnTo>
                    <a:pt x="102" y="140"/>
                  </a:lnTo>
                  <a:lnTo>
                    <a:pt x="102" y="142"/>
                  </a:lnTo>
                  <a:lnTo>
                    <a:pt x="106" y="142"/>
                  </a:lnTo>
                  <a:lnTo>
                    <a:pt x="108" y="142"/>
                  </a:lnTo>
                  <a:lnTo>
                    <a:pt x="108" y="145"/>
                  </a:lnTo>
                  <a:lnTo>
                    <a:pt x="112" y="149"/>
                  </a:lnTo>
                  <a:lnTo>
                    <a:pt x="116" y="151"/>
                  </a:lnTo>
                  <a:lnTo>
                    <a:pt x="116" y="155"/>
                  </a:lnTo>
                  <a:lnTo>
                    <a:pt x="120" y="155"/>
                  </a:lnTo>
                  <a:lnTo>
                    <a:pt x="124" y="155"/>
                  </a:lnTo>
                  <a:lnTo>
                    <a:pt x="128" y="161"/>
                  </a:lnTo>
                  <a:lnTo>
                    <a:pt x="130" y="159"/>
                  </a:lnTo>
                  <a:lnTo>
                    <a:pt x="134" y="159"/>
                  </a:lnTo>
                  <a:lnTo>
                    <a:pt x="136" y="161"/>
                  </a:lnTo>
                  <a:lnTo>
                    <a:pt x="140" y="161"/>
                  </a:lnTo>
                  <a:lnTo>
                    <a:pt x="147" y="163"/>
                  </a:lnTo>
                  <a:lnTo>
                    <a:pt x="149" y="165"/>
                  </a:lnTo>
                  <a:lnTo>
                    <a:pt x="155" y="169"/>
                  </a:lnTo>
                  <a:lnTo>
                    <a:pt x="161" y="169"/>
                  </a:lnTo>
                  <a:lnTo>
                    <a:pt x="161" y="161"/>
                  </a:lnTo>
                  <a:lnTo>
                    <a:pt x="157" y="159"/>
                  </a:lnTo>
                  <a:lnTo>
                    <a:pt x="153" y="159"/>
                  </a:lnTo>
                  <a:lnTo>
                    <a:pt x="149" y="155"/>
                  </a:lnTo>
                  <a:lnTo>
                    <a:pt x="153" y="149"/>
                  </a:lnTo>
                  <a:lnTo>
                    <a:pt x="147" y="145"/>
                  </a:lnTo>
                  <a:lnTo>
                    <a:pt x="146" y="149"/>
                  </a:lnTo>
                  <a:lnTo>
                    <a:pt x="144" y="149"/>
                  </a:lnTo>
                  <a:lnTo>
                    <a:pt x="140" y="142"/>
                  </a:lnTo>
                  <a:lnTo>
                    <a:pt x="140" y="136"/>
                  </a:lnTo>
                  <a:lnTo>
                    <a:pt x="130" y="134"/>
                  </a:lnTo>
                  <a:lnTo>
                    <a:pt x="130" y="126"/>
                  </a:lnTo>
                  <a:lnTo>
                    <a:pt x="126" y="124"/>
                  </a:lnTo>
                  <a:lnTo>
                    <a:pt x="126" y="120"/>
                  </a:lnTo>
                  <a:lnTo>
                    <a:pt x="124" y="116"/>
                  </a:lnTo>
                  <a:lnTo>
                    <a:pt x="118" y="116"/>
                  </a:lnTo>
                  <a:lnTo>
                    <a:pt x="112" y="112"/>
                  </a:lnTo>
                  <a:lnTo>
                    <a:pt x="110" y="106"/>
                  </a:lnTo>
                  <a:lnTo>
                    <a:pt x="110" y="94"/>
                  </a:lnTo>
                  <a:lnTo>
                    <a:pt x="108" y="94"/>
                  </a:lnTo>
                  <a:lnTo>
                    <a:pt x="108" y="92"/>
                  </a:lnTo>
                  <a:lnTo>
                    <a:pt x="108" y="90"/>
                  </a:lnTo>
                  <a:lnTo>
                    <a:pt x="110" y="90"/>
                  </a:lnTo>
                  <a:lnTo>
                    <a:pt x="116" y="90"/>
                  </a:lnTo>
                  <a:lnTo>
                    <a:pt x="118" y="86"/>
                  </a:lnTo>
                  <a:lnTo>
                    <a:pt x="120" y="84"/>
                  </a:lnTo>
                  <a:lnTo>
                    <a:pt x="120" y="77"/>
                  </a:lnTo>
                  <a:lnTo>
                    <a:pt x="118" y="77"/>
                  </a:lnTo>
                  <a:lnTo>
                    <a:pt x="116" y="73"/>
                  </a:lnTo>
                  <a:lnTo>
                    <a:pt x="110" y="71"/>
                  </a:lnTo>
                  <a:lnTo>
                    <a:pt x="108" y="73"/>
                  </a:lnTo>
                  <a:lnTo>
                    <a:pt x="106" y="73"/>
                  </a:lnTo>
                  <a:lnTo>
                    <a:pt x="102" y="65"/>
                  </a:lnTo>
                  <a:lnTo>
                    <a:pt x="100" y="65"/>
                  </a:lnTo>
                  <a:lnTo>
                    <a:pt x="100" y="61"/>
                  </a:lnTo>
                  <a:lnTo>
                    <a:pt x="90" y="61"/>
                  </a:lnTo>
                  <a:lnTo>
                    <a:pt x="88" y="61"/>
                  </a:lnTo>
                  <a:lnTo>
                    <a:pt x="82" y="57"/>
                  </a:lnTo>
                  <a:lnTo>
                    <a:pt x="82" y="55"/>
                  </a:lnTo>
                  <a:lnTo>
                    <a:pt x="86" y="51"/>
                  </a:lnTo>
                  <a:lnTo>
                    <a:pt x="80" y="43"/>
                  </a:lnTo>
                  <a:lnTo>
                    <a:pt x="73" y="35"/>
                  </a:lnTo>
                  <a:lnTo>
                    <a:pt x="71" y="35"/>
                  </a:lnTo>
                  <a:lnTo>
                    <a:pt x="65" y="35"/>
                  </a:lnTo>
                  <a:lnTo>
                    <a:pt x="63" y="31"/>
                  </a:lnTo>
                  <a:lnTo>
                    <a:pt x="59" y="25"/>
                  </a:lnTo>
                  <a:lnTo>
                    <a:pt x="51" y="25"/>
                  </a:lnTo>
                  <a:lnTo>
                    <a:pt x="45" y="19"/>
                  </a:lnTo>
                  <a:lnTo>
                    <a:pt x="37" y="19"/>
                  </a:lnTo>
                  <a:lnTo>
                    <a:pt x="33" y="15"/>
                  </a:lnTo>
                  <a:lnTo>
                    <a:pt x="25" y="15"/>
                  </a:lnTo>
                  <a:lnTo>
                    <a:pt x="17" y="13"/>
                  </a:lnTo>
                  <a:lnTo>
                    <a:pt x="6" y="4"/>
                  </a:lnTo>
                  <a:lnTo>
                    <a:pt x="6" y="0"/>
                  </a:lnTo>
                  <a:lnTo>
                    <a:pt x="4" y="0"/>
                  </a:lnTo>
                  <a:lnTo>
                    <a:pt x="4" y="4"/>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669" name="Freeform 356">
              <a:extLst>
                <a:ext uri="{FF2B5EF4-FFF2-40B4-BE49-F238E27FC236}">
                  <a16:creationId xmlns:a16="http://schemas.microsoft.com/office/drawing/2014/main" id="{267A4A2F-792F-974C-AA38-CFB25B46591B}"/>
                </a:ext>
              </a:extLst>
            </p:cNvPr>
            <p:cNvSpPr>
              <a:spLocks/>
            </p:cNvSpPr>
            <p:nvPr/>
          </p:nvSpPr>
          <p:spPr bwMode="gray">
            <a:xfrm>
              <a:off x="8990013" y="4829176"/>
              <a:ext cx="96837" cy="60325"/>
            </a:xfrm>
            <a:custGeom>
              <a:avLst/>
              <a:gdLst/>
              <a:ahLst/>
              <a:cxnLst>
                <a:cxn ang="0">
                  <a:pos x="55" y="0"/>
                </a:cxn>
                <a:cxn ang="0">
                  <a:pos x="55" y="0"/>
                </a:cxn>
                <a:cxn ang="0">
                  <a:pos x="49" y="4"/>
                </a:cxn>
                <a:cxn ang="0">
                  <a:pos x="49" y="6"/>
                </a:cxn>
                <a:cxn ang="0">
                  <a:pos x="51" y="6"/>
                </a:cxn>
                <a:cxn ang="0">
                  <a:pos x="51" y="10"/>
                </a:cxn>
                <a:cxn ang="0">
                  <a:pos x="47" y="10"/>
                </a:cxn>
                <a:cxn ang="0">
                  <a:pos x="43" y="14"/>
                </a:cxn>
                <a:cxn ang="0">
                  <a:pos x="43" y="16"/>
                </a:cxn>
                <a:cxn ang="0">
                  <a:pos x="41" y="20"/>
                </a:cxn>
                <a:cxn ang="0">
                  <a:pos x="39" y="24"/>
                </a:cxn>
                <a:cxn ang="0">
                  <a:pos x="29" y="24"/>
                </a:cxn>
                <a:cxn ang="0">
                  <a:pos x="27" y="18"/>
                </a:cxn>
                <a:cxn ang="0">
                  <a:pos x="19" y="26"/>
                </a:cxn>
                <a:cxn ang="0">
                  <a:pos x="15" y="28"/>
                </a:cxn>
                <a:cxn ang="0">
                  <a:pos x="10" y="28"/>
                </a:cxn>
                <a:cxn ang="0">
                  <a:pos x="6" y="28"/>
                </a:cxn>
                <a:cxn ang="0">
                  <a:pos x="2" y="26"/>
                </a:cxn>
                <a:cxn ang="0">
                  <a:pos x="0" y="30"/>
                </a:cxn>
                <a:cxn ang="0">
                  <a:pos x="6" y="36"/>
                </a:cxn>
                <a:cxn ang="0">
                  <a:pos x="10" y="38"/>
                </a:cxn>
                <a:cxn ang="0">
                  <a:pos x="15" y="38"/>
                </a:cxn>
                <a:cxn ang="0">
                  <a:pos x="23" y="38"/>
                </a:cxn>
                <a:cxn ang="0">
                  <a:pos x="31" y="38"/>
                </a:cxn>
                <a:cxn ang="0">
                  <a:pos x="39" y="36"/>
                </a:cxn>
                <a:cxn ang="0">
                  <a:pos x="43" y="30"/>
                </a:cxn>
                <a:cxn ang="0">
                  <a:pos x="47" y="30"/>
                </a:cxn>
                <a:cxn ang="0">
                  <a:pos x="49" y="28"/>
                </a:cxn>
                <a:cxn ang="0">
                  <a:pos x="49" y="26"/>
                </a:cxn>
                <a:cxn ang="0">
                  <a:pos x="49" y="24"/>
                </a:cxn>
                <a:cxn ang="0">
                  <a:pos x="55" y="24"/>
                </a:cxn>
                <a:cxn ang="0">
                  <a:pos x="57" y="20"/>
                </a:cxn>
                <a:cxn ang="0">
                  <a:pos x="59" y="18"/>
                </a:cxn>
                <a:cxn ang="0">
                  <a:pos x="57" y="14"/>
                </a:cxn>
                <a:cxn ang="0">
                  <a:pos x="61" y="14"/>
                </a:cxn>
                <a:cxn ang="0">
                  <a:pos x="61" y="10"/>
                </a:cxn>
                <a:cxn ang="0">
                  <a:pos x="61" y="8"/>
                </a:cxn>
                <a:cxn ang="0">
                  <a:pos x="61" y="4"/>
                </a:cxn>
                <a:cxn ang="0">
                  <a:pos x="59" y="4"/>
                </a:cxn>
                <a:cxn ang="0">
                  <a:pos x="59" y="0"/>
                </a:cxn>
                <a:cxn ang="0">
                  <a:pos x="55" y="0"/>
                </a:cxn>
              </a:cxnLst>
              <a:rect l="0" t="0" r="r" b="b"/>
              <a:pathLst>
                <a:path w="61" h="38">
                  <a:moveTo>
                    <a:pt x="55" y="0"/>
                  </a:moveTo>
                  <a:lnTo>
                    <a:pt x="55" y="0"/>
                  </a:lnTo>
                  <a:lnTo>
                    <a:pt x="49" y="4"/>
                  </a:lnTo>
                  <a:lnTo>
                    <a:pt x="49" y="6"/>
                  </a:lnTo>
                  <a:lnTo>
                    <a:pt x="51" y="6"/>
                  </a:lnTo>
                  <a:lnTo>
                    <a:pt x="51" y="10"/>
                  </a:lnTo>
                  <a:lnTo>
                    <a:pt x="47" y="10"/>
                  </a:lnTo>
                  <a:lnTo>
                    <a:pt x="43" y="14"/>
                  </a:lnTo>
                  <a:lnTo>
                    <a:pt x="43" y="16"/>
                  </a:lnTo>
                  <a:lnTo>
                    <a:pt x="41" y="20"/>
                  </a:lnTo>
                  <a:lnTo>
                    <a:pt x="39" y="24"/>
                  </a:lnTo>
                  <a:lnTo>
                    <a:pt x="29" y="24"/>
                  </a:lnTo>
                  <a:lnTo>
                    <a:pt x="27" y="18"/>
                  </a:lnTo>
                  <a:lnTo>
                    <a:pt x="19" y="26"/>
                  </a:lnTo>
                  <a:lnTo>
                    <a:pt x="15" y="28"/>
                  </a:lnTo>
                  <a:lnTo>
                    <a:pt x="10" y="28"/>
                  </a:lnTo>
                  <a:lnTo>
                    <a:pt x="6" y="28"/>
                  </a:lnTo>
                  <a:lnTo>
                    <a:pt x="2" y="26"/>
                  </a:lnTo>
                  <a:lnTo>
                    <a:pt x="0" y="30"/>
                  </a:lnTo>
                  <a:lnTo>
                    <a:pt x="6" y="36"/>
                  </a:lnTo>
                  <a:lnTo>
                    <a:pt x="10" y="38"/>
                  </a:lnTo>
                  <a:lnTo>
                    <a:pt x="15" y="38"/>
                  </a:lnTo>
                  <a:lnTo>
                    <a:pt x="23" y="38"/>
                  </a:lnTo>
                  <a:lnTo>
                    <a:pt x="31" y="38"/>
                  </a:lnTo>
                  <a:lnTo>
                    <a:pt x="39" y="36"/>
                  </a:lnTo>
                  <a:lnTo>
                    <a:pt x="43" y="30"/>
                  </a:lnTo>
                  <a:lnTo>
                    <a:pt x="47" y="30"/>
                  </a:lnTo>
                  <a:lnTo>
                    <a:pt x="49" y="28"/>
                  </a:lnTo>
                  <a:lnTo>
                    <a:pt x="49" y="26"/>
                  </a:lnTo>
                  <a:lnTo>
                    <a:pt x="49" y="24"/>
                  </a:lnTo>
                  <a:lnTo>
                    <a:pt x="55" y="24"/>
                  </a:lnTo>
                  <a:lnTo>
                    <a:pt x="57" y="20"/>
                  </a:lnTo>
                  <a:lnTo>
                    <a:pt x="59" y="18"/>
                  </a:lnTo>
                  <a:lnTo>
                    <a:pt x="57" y="14"/>
                  </a:lnTo>
                  <a:lnTo>
                    <a:pt x="61" y="14"/>
                  </a:lnTo>
                  <a:lnTo>
                    <a:pt x="61" y="10"/>
                  </a:lnTo>
                  <a:lnTo>
                    <a:pt x="61" y="8"/>
                  </a:lnTo>
                  <a:lnTo>
                    <a:pt x="61" y="4"/>
                  </a:lnTo>
                  <a:lnTo>
                    <a:pt x="59" y="4"/>
                  </a:lnTo>
                  <a:lnTo>
                    <a:pt x="59" y="0"/>
                  </a:lnTo>
                  <a:lnTo>
                    <a:pt x="55"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670" name="Freeform 357">
              <a:extLst>
                <a:ext uri="{FF2B5EF4-FFF2-40B4-BE49-F238E27FC236}">
                  <a16:creationId xmlns:a16="http://schemas.microsoft.com/office/drawing/2014/main" id="{2CC40BFB-7BE5-674C-A8BD-1609F8B9387E}"/>
                </a:ext>
              </a:extLst>
            </p:cNvPr>
            <p:cNvSpPr>
              <a:spLocks/>
            </p:cNvSpPr>
            <p:nvPr/>
          </p:nvSpPr>
          <p:spPr bwMode="gray">
            <a:xfrm>
              <a:off x="8990013" y="4829176"/>
              <a:ext cx="96837" cy="60325"/>
            </a:xfrm>
            <a:custGeom>
              <a:avLst/>
              <a:gdLst/>
              <a:ahLst/>
              <a:cxnLst>
                <a:cxn ang="0">
                  <a:pos x="55" y="0"/>
                </a:cxn>
                <a:cxn ang="0">
                  <a:pos x="55" y="0"/>
                </a:cxn>
                <a:cxn ang="0">
                  <a:pos x="49" y="4"/>
                </a:cxn>
                <a:cxn ang="0">
                  <a:pos x="49" y="6"/>
                </a:cxn>
                <a:cxn ang="0">
                  <a:pos x="51" y="6"/>
                </a:cxn>
                <a:cxn ang="0">
                  <a:pos x="51" y="10"/>
                </a:cxn>
                <a:cxn ang="0">
                  <a:pos x="47" y="10"/>
                </a:cxn>
                <a:cxn ang="0">
                  <a:pos x="43" y="14"/>
                </a:cxn>
                <a:cxn ang="0">
                  <a:pos x="43" y="16"/>
                </a:cxn>
                <a:cxn ang="0">
                  <a:pos x="41" y="20"/>
                </a:cxn>
                <a:cxn ang="0">
                  <a:pos x="39" y="24"/>
                </a:cxn>
                <a:cxn ang="0">
                  <a:pos x="29" y="24"/>
                </a:cxn>
                <a:cxn ang="0">
                  <a:pos x="27" y="18"/>
                </a:cxn>
                <a:cxn ang="0">
                  <a:pos x="19" y="26"/>
                </a:cxn>
                <a:cxn ang="0">
                  <a:pos x="15" y="28"/>
                </a:cxn>
                <a:cxn ang="0">
                  <a:pos x="10" y="28"/>
                </a:cxn>
                <a:cxn ang="0">
                  <a:pos x="6" y="28"/>
                </a:cxn>
                <a:cxn ang="0">
                  <a:pos x="2" y="26"/>
                </a:cxn>
                <a:cxn ang="0">
                  <a:pos x="0" y="30"/>
                </a:cxn>
                <a:cxn ang="0">
                  <a:pos x="6" y="36"/>
                </a:cxn>
                <a:cxn ang="0">
                  <a:pos x="10" y="38"/>
                </a:cxn>
                <a:cxn ang="0">
                  <a:pos x="15" y="38"/>
                </a:cxn>
                <a:cxn ang="0">
                  <a:pos x="23" y="38"/>
                </a:cxn>
                <a:cxn ang="0">
                  <a:pos x="31" y="38"/>
                </a:cxn>
                <a:cxn ang="0">
                  <a:pos x="39" y="36"/>
                </a:cxn>
                <a:cxn ang="0">
                  <a:pos x="43" y="30"/>
                </a:cxn>
                <a:cxn ang="0">
                  <a:pos x="47" y="30"/>
                </a:cxn>
                <a:cxn ang="0">
                  <a:pos x="49" y="28"/>
                </a:cxn>
                <a:cxn ang="0">
                  <a:pos x="49" y="26"/>
                </a:cxn>
                <a:cxn ang="0">
                  <a:pos x="49" y="24"/>
                </a:cxn>
                <a:cxn ang="0">
                  <a:pos x="55" y="24"/>
                </a:cxn>
                <a:cxn ang="0">
                  <a:pos x="57" y="20"/>
                </a:cxn>
                <a:cxn ang="0">
                  <a:pos x="59" y="18"/>
                </a:cxn>
                <a:cxn ang="0">
                  <a:pos x="57" y="14"/>
                </a:cxn>
                <a:cxn ang="0">
                  <a:pos x="61" y="14"/>
                </a:cxn>
                <a:cxn ang="0">
                  <a:pos x="61" y="10"/>
                </a:cxn>
                <a:cxn ang="0">
                  <a:pos x="61" y="8"/>
                </a:cxn>
                <a:cxn ang="0">
                  <a:pos x="61" y="4"/>
                </a:cxn>
                <a:cxn ang="0">
                  <a:pos x="59" y="4"/>
                </a:cxn>
                <a:cxn ang="0">
                  <a:pos x="59" y="0"/>
                </a:cxn>
                <a:cxn ang="0">
                  <a:pos x="55" y="0"/>
                </a:cxn>
              </a:cxnLst>
              <a:rect l="0" t="0" r="r" b="b"/>
              <a:pathLst>
                <a:path w="61" h="38">
                  <a:moveTo>
                    <a:pt x="55" y="0"/>
                  </a:moveTo>
                  <a:lnTo>
                    <a:pt x="55" y="0"/>
                  </a:lnTo>
                  <a:lnTo>
                    <a:pt x="49" y="4"/>
                  </a:lnTo>
                  <a:lnTo>
                    <a:pt x="49" y="6"/>
                  </a:lnTo>
                  <a:lnTo>
                    <a:pt x="51" y="6"/>
                  </a:lnTo>
                  <a:lnTo>
                    <a:pt x="51" y="10"/>
                  </a:lnTo>
                  <a:lnTo>
                    <a:pt x="47" y="10"/>
                  </a:lnTo>
                  <a:lnTo>
                    <a:pt x="43" y="14"/>
                  </a:lnTo>
                  <a:lnTo>
                    <a:pt x="43" y="16"/>
                  </a:lnTo>
                  <a:lnTo>
                    <a:pt x="41" y="20"/>
                  </a:lnTo>
                  <a:lnTo>
                    <a:pt x="39" y="24"/>
                  </a:lnTo>
                  <a:lnTo>
                    <a:pt x="29" y="24"/>
                  </a:lnTo>
                  <a:lnTo>
                    <a:pt x="27" y="18"/>
                  </a:lnTo>
                  <a:lnTo>
                    <a:pt x="19" y="26"/>
                  </a:lnTo>
                  <a:lnTo>
                    <a:pt x="15" y="28"/>
                  </a:lnTo>
                  <a:lnTo>
                    <a:pt x="10" y="28"/>
                  </a:lnTo>
                  <a:lnTo>
                    <a:pt x="6" y="28"/>
                  </a:lnTo>
                  <a:lnTo>
                    <a:pt x="2" y="26"/>
                  </a:lnTo>
                  <a:lnTo>
                    <a:pt x="0" y="30"/>
                  </a:lnTo>
                  <a:lnTo>
                    <a:pt x="6" y="36"/>
                  </a:lnTo>
                  <a:lnTo>
                    <a:pt x="10" y="38"/>
                  </a:lnTo>
                  <a:lnTo>
                    <a:pt x="15" y="38"/>
                  </a:lnTo>
                  <a:lnTo>
                    <a:pt x="23" y="38"/>
                  </a:lnTo>
                  <a:lnTo>
                    <a:pt x="31" y="38"/>
                  </a:lnTo>
                  <a:lnTo>
                    <a:pt x="39" y="36"/>
                  </a:lnTo>
                  <a:lnTo>
                    <a:pt x="43" y="30"/>
                  </a:lnTo>
                  <a:lnTo>
                    <a:pt x="47" y="30"/>
                  </a:lnTo>
                  <a:lnTo>
                    <a:pt x="49" y="28"/>
                  </a:lnTo>
                  <a:lnTo>
                    <a:pt x="49" y="26"/>
                  </a:lnTo>
                  <a:lnTo>
                    <a:pt x="49" y="24"/>
                  </a:lnTo>
                  <a:lnTo>
                    <a:pt x="55" y="24"/>
                  </a:lnTo>
                  <a:lnTo>
                    <a:pt x="57" y="20"/>
                  </a:lnTo>
                  <a:lnTo>
                    <a:pt x="59" y="18"/>
                  </a:lnTo>
                  <a:lnTo>
                    <a:pt x="57" y="14"/>
                  </a:lnTo>
                  <a:lnTo>
                    <a:pt x="61" y="14"/>
                  </a:lnTo>
                  <a:lnTo>
                    <a:pt x="61" y="10"/>
                  </a:lnTo>
                  <a:lnTo>
                    <a:pt x="61" y="8"/>
                  </a:lnTo>
                  <a:lnTo>
                    <a:pt x="61" y="4"/>
                  </a:lnTo>
                  <a:lnTo>
                    <a:pt x="59" y="4"/>
                  </a:lnTo>
                  <a:lnTo>
                    <a:pt x="59" y="0"/>
                  </a:lnTo>
                  <a:lnTo>
                    <a:pt x="55"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671" name="Freeform 358">
              <a:extLst>
                <a:ext uri="{FF2B5EF4-FFF2-40B4-BE49-F238E27FC236}">
                  <a16:creationId xmlns:a16="http://schemas.microsoft.com/office/drawing/2014/main" id="{51515901-660F-0D41-9F62-B67A83EAE26F}"/>
                </a:ext>
              </a:extLst>
            </p:cNvPr>
            <p:cNvSpPr>
              <a:spLocks/>
            </p:cNvSpPr>
            <p:nvPr/>
          </p:nvSpPr>
          <p:spPr bwMode="gray">
            <a:xfrm>
              <a:off x="9080500" y="4800601"/>
              <a:ext cx="22225" cy="41275"/>
            </a:xfrm>
            <a:custGeom>
              <a:avLst/>
              <a:gdLst/>
              <a:ahLst/>
              <a:cxnLst>
                <a:cxn ang="0">
                  <a:pos x="0" y="0"/>
                </a:cxn>
                <a:cxn ang="0">
                  <a:pos x="0" y="0"/>
                </a:cxn>
                <a:cxn ang="0">
                  <a:pos x="0" y="6"/>
                </a:cxn>
                <a:cxn ang="0">
                  <a:pos x="4" y="12"/>
                </a:cxn>
                <a:cxn ang="0">
                  <a:pos x="8" y="14"/>
                </a:cxn>
                <a:cxn ang="0">
                  <a:pos x="8" y="18"/>
                </a:cxn>
                <a:cxn ang="0">
                  <a:pos x="8" y="22"/>
                </a:cxn>
                <a:cxn ang="0">
                  <a:pos x="8" y="24"/>
                </a:cxn>
                <a:cxn ang="0">
                  <a:pos x="10" y="26"/>
                </a:cxn>
                <a:cxn ang="0">
                  <a:pos x="12" y="26"/>
                </a:cxn>
                <a:cxn ang="0">
                  <a:pos x="12" y="24"/>
                </a:cxn>
                <a:cxn ang="0">
                  <a:pos x="14" y="16"/>
                </a:cxn>
                <a:cxn ang="0">
                  <a:pos x="10" y="8"/>
                </a:cxn>
                <a:cxn ang="0">
                  <a:pos x="0" y="0"/>
                </a:cxn>
              </a:cxnLst>
              <a:rect l="0" t="0" r="r" b="b"/>
              <a:pathLst>
                <a:path w="14" h="26">
                  <a:moveTo>
                    <a:pt x="0" y="0"/>
                  </a:moveTo>
                  <a:lnTo>
                    <a:pt x="0" y="0"/>
                  </a:lnTo>
                  <a:lnTo>
                    <a:pt x="0" y="6"/>
                  </a:lnTo>
                  <a:lnTo>
                    <a:pt x="4" y="12"/>
                  </a:lnTo>
                  <a:lnTo>
                    <a:pt x="8" y="14"/>
                  </a:lnTo>
                  <a:lnTo>
                    <a:pt x="8" y="18"/>
                  </a:lnTo>
                  <a:lnTo>
                    <a:pt x="8" y="22"/>
                  </a:lnTo>
                  <a:lnTo>
                    <a:pt x="8" y="24"/>
                  </a:lnTo>
                  <a:lnTo>
                    <a:pt x="10" y="26"/>
                  </a:lnTo>
                  <a:lnTo>
                    <a:pt x="12" y="26"/>
                  </a:lnTo>
                  <a:lnTo>
                    <a:pt x="12" y="24"/>
                  </a:lnTo>
                  <a:lnTo>
                    <a:pt x="14" y="16"/>
                  </a:lnTo>
                  <a:lnTo>
                    <a:pt x="10" y="8"/>
                  </a:lnTo>
                  <a:lnTo>
                    <a:pt x="0"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672" name="Freeform 359">
              <a:extLst>
                <a:ext uri="{FF2B5EF4-FFF2-40B4-BE49-F238E27FC236}">
                  <a16:creationId xmlns:a16="http://schemas.microsoft.com/office/drawing/2014/main" id="{704F8824-1E19-1E4D-A23D-42D71B8CA103}"/>
                </a:ext>
              </a:extLst>
            </p:cNvPr>
            <p:cNvSpPr>
              <a:spLocks/>
            </p:cNvSpPr>
            <p:nvPr/>
          </p:nvSpPr>
          <p:spPr bwMode="gray">
            <a:xfrm>
              <a:off x="9080500" y="4800601"/>
              <a:ext cx="22225" cy="41275"/>
            </a:xfrm>
            <a:custGeom>
              <a:avLst/>
              <a:gdLst/>
              <a:ahLst/>
              <a:cxnLst>
                <a:cxn ang="0">
                  <a:pos x="0" y="0"/>
                </a:cxn>
                <a:cxn ang="0">
                  <a:pos x="0" y="0"/>
                </a:cxn>
                <a:cxn ang="0">
                  <a:pos x="0" y="6"/>
                </a:cxn>
                <a:cxn ang="0">
                  <a:pos x="4" y="12"/>
                </a:cxn>
                <a:cxn ang="0">
                  <a:pos x="8" y="14"/>
                </a:cxn>
                <a:cxn ang="0">
                  <a:pos x="8" y="18"/>
                </a:cxn>
                <a:cxn ang="0">
                  <a:pos x="8" y="22"/>
                </a:cxn>
                <a:cxn ang="0">
                  <a:pos x="8" y="24"/>
                </a:cxn>
                <a:cxn ang="0">
                  <a:pos x="10" y="26"/>
                </a:cxn>
                <a:cxn ang="0">
                  <a:pos x="12" y="26"/>
                </a:cxn>
                <a:cxn ang="0">
                  <a:pos x="12" y="24"/>
                </a:cxn>
                <a:cxn ang="0">
                  <a:pos x="14" y="16"/>
                </a:cxn>
                <a:cxn ang="0">
                  <a:pos x="10" y="8"/>
                </a:cxn>
                <a:cxn ang="0">
                  <a:pos x="0" y="0"/>
                </a:cxn>
              </a:cxnLst>
              <a:rect l="0" t="0" r="r" b="b"/>
              <a:pathLst>
                <a:path w="14" h="26">
                  <a:moveTo>
                    <a:pt x="0" y="0"/>
                  </a:moveTo>
                  <a:lnTo>
                    <a:pt x="0" y="0"/>
                  </a:lnTo>
                  <a:lnTo>
                    <a:pt x="0" y="6"/>
                  </a:lnTo>
                  <a:lnTo>
                    <a:pt x="4" y="12"/>
                  </a:lnTo>
                  <a:lnTo>
                    <a:pt x="8" y="14"/>
                  </a:lnTo>
                  <a:lnTo>
                    <a:pt x="8" y="18"/>
                  </a:lnTo>
                  <a:lnTo>
                    <a:pt x="8" y="22"/>
                  </a:lnTo>
                  <a:lnTo>
                    <a:pt x="8" y="24"/>
                  </a:lnTo>
                  <a:lnTo>
                    <a:pt x="10" y="26"/>
                  </a:lnTo>
                  <a:lnTo>
                    <a:pt x="12" y="26"/>
                  </a:lnTo>
                  <a:lnTo>
                    <a:pt x="12" y="24"/>
                  </a:lnTo>
                  <a:lnTo>
                    <a:pt x="14" y="16"/>
                  </a:lnTo>
                  <a:lnTo>
                    <a:pt x="10" y="8"/>
                  </a:lnTo>
                  <a:lnTo>
                    <a:pt x="0"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673" name="Freeform 360">
              <a:extLst>
                <a:ext uri="{FF2B5EF4-FFF2-40B4-BE49-F238E27FC236}">
                  <a16:creationId xmlns:a16="http://schemas.microsoft.com/office/drawing/2014/main" id="{41884536-9AD2-E44B-8D76-1268C30CB885}"/>
                </a:ext>
              </a:extLst>
            </p:cNvPr>
            <p:cNvSpPr>
              <a:spLocks/>
            </p:cNvSpPr>
            <p:nvPr/>
          </p:nvSpPr>
          <p:spPr bwMode="gray">
            <a:xfrm>
              <a:off x="9048750" y="4783138"/>
              <a:ext cx="28575" cy="17463"/>
            </a:xfrm>
            <a:custGeom>
              <a:avLst/>
              <a:gdLst/>
              <a:ahLst/>
              <a:cxnLst>
                <a:cxn ang="0">
                  <a:pos x="0" y="0"/>
                </a:cxn>
                <a:cxn ang="0">
                  <a:pos x="0" y="0"/>
                </a:cxn>
                <a:cxn ang="0">
                  <a:pos x="0" y="5"/>
                </a:cxn>
                <a:cxn ang="0">
                  <a:pos x="12" y="9"/>
                </a:cxn>
                <a:cxn ang="0">
                  <a:pos x="14" y="11"/>
                </a:cxn>
                <a:cxn ang="0">
                  <a:pos x="18" y="11"/>
                </a:cxn>
                <a:cxn ang="0">
                  <a:pos x="18" y="7"/>
                </a:cxn>
                <a:cxn ang="0">
                  <a:pos x="0" y="0"/>
                </a:cxn>
              </a:cxnLst>
              <a:rect l="0" t="0" r="r" b="b"/>
              <a:pathLst>
                <a:path w="18" h="11">
                  <a:moveTo>
                    <a:pt x="0" y="0"/>
                  </a:moveTo>
                  <a:lnTo>
                    <a:pt x="0" y="0"/>
                  </a:lnTo>
                  <a:lnTo>
                    <a:pt x="0" y="5"/>
                  </a:lnTo>
                  <a:lnTo>
                    <a:pt x="12" y="9"/>
                  </a:lnTo>
                  <a:lnTo>
                    <a:pt x="14" y="11"/>
                  </a:lnTo>
                  <a:lnTo>
                    <a:pt x="18" y="11"/>
                  </a:lnTo>
                  <a:lnTo>
                    <a:pt x="18" y="7"/>
                  </a:lnTo>
                  <a:lnTo>
                    <a:pt x="0"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674" name="Freeform 361">
              <a:extLst>
                <a:ext uri="{FF2B5EF4-FFF2-40B4-BE49-F238E27FC236}">
                  <a16:creationId xmlns:a16="http://schemas.microsoft.com/office/drawing/2014/main" id="{A9924829-C997-B243-B7A4-CAA4F0E6428F}"/>
                </a:ext>
              </a:extLst>
            </p:cNvPr>
            <p:cNvSpPr>
              <a:spLocks/>
            </p:cNvSpPr>
            <p:nvPr/>
          </p:nvSpPr>
          <p:spPr bwMode="gray">
            <a:xfrm>
              <a:off x="9048750" y="4783138"/>
              <a:ext cx="28575" cy="17463"/>
            </a:xfrm>
            <a:custGeom>
              <a:avLst/>
              <a:gdLst/>
              <a:ahLst/>
              <a:cxnLst>
                <a:cxn ang="0">
                  <a:pos x="0" y="0"/>
                </a:cxn>
                <a:cxn ang="0">
                  <a:pos x="0" y="0"/>
                </a:cxn>
                <a:cxn ang="0">
                  <a:pos x="0" y="5"/>
                </a:cxn>
                <a:cxn ang="0">
                  <a:pos x="12" y="9"/>
                </a:cxn>
                <a:cxn ang="0">
                  <a:pos x="14" y="11"/>
                </a:cxn>
                <a:cxn ang="0">
                  <a:pos x="18" y="11"/>
                </a:cxn>
                <a:cxn ang="0">
                  <a:pos x="18" y="7"/>
                </a:cxn>
                <a:cxn ang="0">
                  <a:pos x="0" y="0"/>
                </a:cxn>
              </a:cxnLst>
              <a:rect l="0" t="0" r="r" b="b"/>
              <a:pathLst>
                <a:path w="18" h="11">
                  <a:moveTo>
                    <a:pt x="0" y="0"/>
                  </a:moveTo>
                  <a:lnTo>
                    <a:pt x="0" y="0"/>
                  </a:lnTo>
                  <a:lnTo>
                    <a:pt x="0" y="5"/>
                  </a:lnTo>
                  <a:lnTo>
                    <a:pt x="12" y="9"/>
                  </a:lnTo>
                  <a:lnTo>
                    <a:pt x="14" y="11"/>
                  </a:lnTo>
                  <a:lnTo>
                    <a:pt x="18" y="11"/>
                  </a:lnTo>
                  <a:lnTo>
                    <a:pt x="18" y="7"/>
                  </a:lnTo>
                  <a:lnTo>
                    <a:pt x="0"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675" name="Freeform 499">
              <a:extLst>
                <a:ext uri="{FF2B5EF4-FFF2-40B4-BE49-F238E27FC236}">
                  <a16:creationId xmlns:a16="http://schemas.microsoft.com/office/drawing/2014/main" id="{A1CA02DB-675A-CC4C-818D-EEC599A95A7C}"/>
                </a:ext>
              </a:extLst>
            </p:cNvPr>
            <p:cNvSpPr>
              <a:spLocks noEditPoints="1"/>
            </p:cNvSpPr>
            <p:nvPr/>
          </p:nvSpPr>
          <p:spPr bwMode="gray">
            <a:xfrm>
              <a:off x="9196388" y="4910138"/>
              <a:ext cx="152400" cy="141288"/>
            </a:xfrm>
            <a:custGeom>
              <a:avLst/>
              <a:gdLst/>
              <a:ahLst/>
              <a:cxnLst>
                <a:cxn ang="0">
                  <a:pos x="82" y="75"/>
                </a:cxn>
                <a:cxn ang="0">
                  <a:pos x="82" y="75"/>
                </a:cxn>
                <a:cxn ang="0">
                  <a:pos x="82" y="79"/>
                </a:cxn>
                <a:cxn ang="0">
                  <a:pos x="82" y="81"/>
                </a:cxn>
                <a:cxn ang="0">
                  <a:pos x="86" y="83"/>
                </a:cxn>
                <a:cxn ang="0">
                  <a:pos x="92" y="85"/>
                </a:cxn>
                <a:cxn ang="0">
                  <a:pos x="96" y="89"/>
                </a:cxn>
                <a:cxn ang="0">
                  <a:pos x="96" y="85"/>
                </a:cxn>
                <a:cxn ang="0">
                  <a:pos x="94" y="85"/>
                </a:cxn>
                <a:cxn ang="0">
                  <a:pos x="88" y="81"/>
                </a:cxn>
                <a:cxn ang="0">
                  <a:pos x="82" y="75"/>
                </a:cxn>
                <a:cxn ang="0">
                  <a:pos x="82" y="75"/>
                </a:cxn>
                <a:cxn ang="0">
                  <a:pos x="51" y="56"/>
                </a:cxn>
                <a:cxn ang="0">
                  <a:pos x="51" y="56"/>
                </a:cxn>
                <a:cxn ang="0">
                  <a:pos x="51" y="57"/>
                </a:cxn>
                <a:cxn ang="0">
                  <a:pos x="51" y="63"/>
                </a:cxn>
                <a:cxn ang="0">
                  <a:pos x="57" y="65"/>
                </a:cxn>
                <a:cxn ang="0">
                  <a:pos x="63" y="65"/>
                </a:cxn>
                <a:cxn ang="0">
                  <a:pos x="73" y="65"/>
                </a:cxn>
                <a:cxn ang="0">
                  <a:pos x="69" y="61"/>
                </a:cxn>
                <a:cxn ang="0">
                  <a:pos x="51" y="56"/>
                </a:cxn>
                <a:cxn ang="0">
                  <a:pos x="51" y="56"/>
                </a:cxn>
                <a:cxn ang="0">
                  <a:pos x="67" y="38"/>
                </a:cxn>
                <a:cxn ang="0">
                  <a:pos x="67" y="38"/>
                </a:cxn>
                <a:cxn ang="0">
                  <a:pos x="69" y="46"/>
                </a:cxn>
                <a:cxn ang="0">
                  <a:pos x="73" y="52"/>
                </a:cxn>
                <a:cxn ang="0">
                  <a:pos x="77" y="56"/>
                </a:cxn>
                <a:cxn ang="0">
                  <a:pos x="77" y="57"/>
                </a:cxn>
                <a:cxn ang="0">
                  <a:pos x="82" y="57"/>
                </a:cxn>
                <a:cxn ang="0">
                  <a:pos x="77" y="48"/>
                </a:cxn>
                <a:cxn ang="0">
                  <a:pos x="69" y="38"/>
                </a:cxn>
                <a:cxn ang="0">
                  <a:pos x="67" y="38"/>
                </a:cxn>
                <a:cxn ang="0">
                  <a:pos x="67" y="38"/>
                </a:cxn>
                <a:cxn ang="0">
                  <a:pos x="15" y="26"/>
                </a:cxn>
                <a:cxn ang="0">
                  <a:pos x="15" y="26"/>
                </a:cxn>
                <a:cxn ang="0">
                  <a:pos x="12" y="34"/>
                </a:cxn>
                <a:cxn ang="0">
                  <a:pos x="17" y="38"/>
                </a:cxn>
                <a:cxn ang="0">
                  <a:pos x="19" y="38"/>
                </a:cxn>
                <a:cxn ang="0">
                  <a:pos x="21" y="38"/>
                </a:cxn>
                <a:cxn ang="0">
                  <a:pos x="21" y="34"/>
                </a:cxn>
                <a:cxn ang="0">
                  <a:pos x="19" y="28"/>
                </a:cxn>
                <a:cxn ang="0">
                  <a:pos x="15" y="26"/>
                </a:cxn>
                <a:cxn ang="0">
                  <a:pos x="15" y="26"/>
                </a:cxn>
                <a:cxn ang="0">
                  <a:pos x="35" y="16"/>
                </a:cxn>
                <a:cxn ang="0">
                  <a:pos x="35" y="16"/>
                </a:cxn>
                <a:cxn ang="0">
                  <a:pos x="31" y="20"/>
                </a:cxn>
                <a:cxn ang="0">
                  <a:pos x="51" y="36"/>
                </a:cxn>
                <a:cxn ang="0">
                  <a:pos x="51" y="34"/>
                </a:cxn>
                <a:cxn ang="0">
                  <a:pos x="47" y="28"/>
                </a:cxn>
                <a:cxn ang="0">
                  <a:pos x="45" y="20"/>
                </a:cxn>
                <a:cxn ang="0">
                  <a:pos x="35" y="16"/>
                </a:cxn>
                <a:cxn ang="0">
                  <a:pos x="35" y="16"/>
                </a:cxn>
                <a:cxn ang="0">
                  <a:pos x="0" y="0"/>
                </a:cxn>
                <a:cxn ang="0">
                  <a:pos x="0" y="0"/>
                </a:cxn>
                <a:cxn ang="0">
                  <a:pos x="2" y="6"/>
                </a:cxn>
                <a:cxn ang="0">
                  <a:pos x="4" y="10"/>
                </a:cxn>
                <a:cxn ang="0">
                  <a:pos x="8" y="14"/>
                </a:cxn>
                <a:cxn ang="0">
                  <a:pos x="15" y="14"/>
                </a:cxn>
                <a:cxn ang="0">
                  <a:pos x="12" y="10"/>
                </a:cxn>
                <a:cxn ang="0">
                  <a:pos x="0" y="0"/>
                </a:cxn>
                <a:cxn ang="0">
                  <a:pos x="0" y="0"/>
                </a:cxn>
              </a:cxnLst>
              <a:rect l="0" t="0" r="r" b="b"/>
              <a:pathLst>
                <a:path w="96" h="89">
                  <a:moveTo>
                    <a:pt x="82" y="75"/>
                  </a:moveTo>
                  <a:lnTo>
                    <a:pt x="82" y="75"/>
                  </a:lnTo>
                  <a:lnTo>
                    <a:pt x="82" y="79"/>
                  </a:lnTo>
                  <a:lnTo>
                    <a:pt x="82" y="81"/>
                  </a:lnTo>
                  <a:lnTo>
                    <a:pt x="86" y="83"/>
                  </a:lnTo>
                  <a:lnTo>
                    <a:pt x="92" y="85"/>
                  </a:lnTo>
                  <a:lnTo>
                    <a:pt x="96" y="89"/>
                  </a:lnTo>
                  <a:lnTo>
                    <a:pt x="96" y="85"/>
                  </a:lnTo>
                  <a:lnTo>
                    <a:pt x="94" y="85"/>
                  </a:lnTo>
                  <a:lnTo>
                    <a:pt x="88" y="81"/>
                  </a:lnTo>
                  <a:lnTo>
                    <a:pt x="82" y="75"/>
                  </a:lnTo>
                  <a:lnTo>
                    <a:pt x="82" y="75"/>
                  </a:lnTo>
                  <a:close/>
                  <a:moveTo>
                    <a:pt x="51" y="56"/>
                  </a:moveTo>
                  <a:lnTo>
                    <a:pt x="51" y="56"/>
                  </a:lnTo>
                  <a:lnTo>
                    <a:pt x="51" y="57"/>
                  </a:lnTo>
                  <a:lnTo>
                    <a:pt x="51" y="63"/>
                  </a:lnTo>
                  <a:lnTo>
                    <a:pt x="57" y="65"/>
                  </a:lnTo>
                  <a:lnTo>
                    <a:pt x="63" y="65"/>
                  </a:lnTo>
                  <a:lnTo>
                    <a:pt x="73" y="65"/>
                  </a:lnTo>
                  <a:lnTo>
                    <a:pt x="69" y="61"/>
                  </a:lnTo>
                  <a:lnTo>
                    <a:pt x="51" y="56"/>
                  </a:lnTo>
                  <a:lnTo>
                    <a:pt x="51" y="56"/>
                  </a:lnTo>
                  <a:close/>
                  <a:moveTo>
                    <a:pt x="67" y="38"/>
                  </a:moveTo>
                  <a:lnTo>
                    <a:pt x="67" y="38"/>
                  </a:lnTo>
                  <a:lnTo>
                    <a:pt x="69" y="46"/>
                  </a:lnTo>
                  <a:lnTo>
                    <a:pt x="73" y="52"/>
                  </a:lnTo>
                  <a:lnTo>
                    <a:pt x="77" y="56"/>
                  </a:lnTo>
                  <a:lnTo>
                    <a:pt x="77" y="57"/>
                  </a:lnTo>
                  <a:lnTo>
                    <a:pt x="82" y="57"/>
                  </a:lnTo>
                  <a:lnTo>
                    <a:pt x="77" y="48"/>
                  </a:lnTo>
                  <a:lnTo>
                    <a:pt x="69" y="38"/>
                  </a:lnTo>
                  <a:lnTo>
                    <a:pt x="67" y="38"/>
                  </a:lnTo>
                  <a:lnTo>
                    <a:pt x="67" y="38"/>
                  </a:lnTo>
                  <a:close/>
                  <a:moveTo>
                    <a:pt x="15" y="26"/>
                  </a:moveTo>
                  <a:lnTo>
                    <a:pt x="15" y="26"/>
                  </a:lnTo>
                  <a:lnTo>
                    <a:pt x="12" y="34"/>
                  </a:lnTo>
                  <a:lnTo>
                    <a:pt x="17" y="38"/>
                  </a:lnTo>
                  <a:lnTo>
                    <a:pt x="19" y="38"/>
                  </a:lnTo>
                  <a:lnTo>
                    <a:pt x="21" y="38"/>
                  </a:lnTo>
                  <a:lnTo>
                    <a:pt x="21" y="34"/>
                  </a:lnTo>
                  <a:lnTo>
                    <a:pt x="19" y="28"/>
                  </a:lnTo>
                  <a:lnTo>
                    <a:pt x="15" y="26"/>
                  </a:lnTo>
                  <a:lnTo>
                    <a:pt x="15" y="26"/>
                  </a:lnTo>
                  <a:close/>
                  <a:moveTo>
                    <a:pt x="35" y="16"/>
                  </a:moveTo>
                  <a:lnTo>
                    <a:pt x="35" y="16"/>
                  </a:lnTo>
                  <a:lnTo>
                    <a:pt x="31" y="20"/>
                  </a:lnTo>
                  <a:lnTo>
                    <a:pt x="51" y="36"/>
                  </a:lnTo>
                  <a:lnTo>
                    <a:pt x="51" y="34"/>
                  </a:lnTo>
                  <a:lnTo>
                    <a:pt x="47" y="28"/>
                  </a:lnTo>
                  <a:lnTo>
                    <a:pt x="45" y="20"/>
                  </a:lnTo>
                  <a:lnTo>
                    <a:pt x="35" y="16"/>
                  </a:lnTo>
                  <a:lnTo>
                    <a:pt x="35" y="16"/>
                  </a:lnTo>
                  <a:close/>
                  <a:moveTo>
                    <a:pt x="0" y="0"/>
                  </a:moveTo>
                  <a:lnTo>
                    <a:pt x="0" y="0"/>
                  </a:lnTo>
                  <a:lnTo>
                    <a:pt x="2" y="6"/>
                  </a:lnTo>
                  <a:lnTo>
                    <a:pt x="4" y="10"/>
                  </a:lnTo>
                  <a:lnTo>
                    <a:pt x="8" y="14"/>
                  </a:lnTo>
                  <a:lnTo>
                    <a:pt x="15" y="14"/>
                  </a:lnTo>
                  <a:lnTo>
                    <a:pt x="12" y="10"/>
                  </a:lnTo>
                  <a:lnTo>
                    <a:pt x="0" y="0"/>
                  </a:lnTo>
                  <a:lnTo>
                    <a:pt x="0" y="0"/>
                  </a:lnTo>
                  <a:close/>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676" name="Freeform 500">
              <a:extLst>
                <a:ext uri="{FF2B5EF4-FFF2-40B4-BE49-F238E27FC236}">
                  <a16:creationId xmlns:a16="http://schemas.microsoft.com/office/drawing/2014/main" id="{399721D3-F04D-384A-ABAC-B9B4619E121F}"/>
                </a:ext>
              </a:extLst>
            </p:cNvPr>
            <p:cNvSpPr>
              <a:spLocks/>
            </p:cNvSpPr>
            <p:nvPr/>
          </p:nvSpPr>
          <p:spPr bwMode="gray">
            <a:xfrm>
              <a:off x="9326563" y="5029200"/>
              <a:ext cx="22225" cy="22225"/>
            </a:xfrm>
            <a:custGeom>
              <a:avLst/>
              <a:gdLst/>
              <a:ahLst/>
              <a:cxnLst>
                <a:cxn ang="0">
                  <a:pos x="0" y="0"/>
                </a:cxn>
                <a:cxn ang="0">
                  <a:pos x="0" y="0"/>
                </a:cxn>
                <a:cxn ang="0">
                  <a:pos x="0" y="4"/>
                </a:cxn>
                <a:cxn ang="0">
                  <a:pos x="0" y="6"/>
                </a:cxn>
                <a:cxn ang="0">
                  <a:pos x="4" y="8"/>
                </a:cxn>
                <a:cxn ang="0">
                  <a:pos x="10" y="10"/>
                </a:cxn>
                <a:cxn ang="0">
                  <a:pos x="14" y="14"/>
                </a:cxn>
                <a:cxn ang="0">
                  <a:pos x="14" y="10"/>
                </a:cxn>
                <a:cxn ang="0">
                  <a:pos x="12" y="10"/>
                </a:cxn>
                <a:cxn ang="0">
                  <a:pos x="6" y="6"/>
                </a:cxn>
                <a:cxn ang="0">
                  <a:pos x="0" y="0"/>
                </a:cxn>
                <a:cxn ang="0">
                  <a:pos x="0" y="0"/>
                </a:cxn>
              </a:cxnLst>
              <a:rect l="0" t="0" r="r" b="b"/>
              <a:pathLst>
                <a:path w="14" h="14">
                  <a:moveTo>
                    <a:pt x="0" y="0"/>
                  </a:moveTo>
                  <a:lnTo>
                    <a:pt x="0" y="0"/>
                  </a:lnTo>
                  <a:lnTo>
                    <a:pt x="0" y="4"/>
                  </a:lnTo>
                  <a:lnTo>
                    <a:pt x="0" y="6"/>
                  </a:lnTo>
                  <a:lnTo>
                    <a:pt x="4" y="8"/>
                  </a:lnTo>
                  <a:lnTo>
                    <a:pt x="10" y="10"/>
                  </a:lnTo>
                  <a:lnTo>
                    <a:pt x="14" y="14"/>
                  </a:lnTo>
                  <a:lnTo>
                    <a:pt x="14" y="10"/>
                  </a:lnTo>
                  <a:lnTo>
                    <a:pt x="12" y="10"/>
                  </a:lnTo>
                  <a:lnTo>
                    <a:pt x="6" y="6"/>
                  </a:lnTo>
                  <a:lnTo>
                    <a:pt x="0" y="0"/>
                  </a:lnTo>
                  <a:lnTo>
                    <a:pt x="0" y="0"/>
                  </a:lnTo>
                  <a:close/>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677" name="Freeform 501">
              <a:extLst>
                <a:ext uri="{FF2B5EF4-FFF2-40B4-BE49-F238E27FC236}">
                  <a16:creationId xmlns:a16="http://schemas.microsoft.com/office/drawing/2014/main" id="{C9ADC71C-0F5E-0C45-9D9E-852377D92A53}"/>
                </a:ext>
              </a:extLst>
            </p:cNvPr>
            <p:cNvSpPr>
              <a:spLocks/>
            </p:cNvSpPr>
            <p:nvPr/>
          </p:nvSpPr>
          <p:spPr bwMode="gray">
            <a:xfrm>
              <a:off x="9277350" y="4999038"/>
              <a:ext cx="34925" cy="14288"/>
            </a:xfrm>
            <a:custGeom>
              <a:avLst/>
              <a:gdLst/>
              <a:ahLst/>
              <a:cxnLst>
                <a:cxn ang="0">
                  <a:pos x="0" y="0"/>
                </a:cxn>
                <a:cxn ang="0">
                  <a:pos x="0" y="0"/>
                </a:cxn>
                <a:cxn ang="0">
                  <a:pos x="0" y="1"/>
                </a:cxn>
                <a:cxn ang="0">
                  <a:pos x="0" y="7"/>
                </a:cxn>
                <a:cxn ang="0">
                  <a:pos x="6" y="9"/>
                </a:cxn>
                <a:cxn ang="0">
                  <a:pos x="12" y="9"/>
                </a:cxn>
                <a:cxn ang="0">
                  <a:pos x="22" y="9"/>
                </a:cxn>
                <a:cxn ang="0">
                  <a:pos x="18" y="5"/>
                </a:cxn>
                <a:cxn ang="0">
                  <a:pos x="0" y="0"/>
                </a:cxn>
              </a:cxnLst>
              <a:rect l="0" t="0" r="r" b="b"/>
              <a:pathLst>
                <a:path w="22" h="9">
                  <a:moveTo>
                    <a:pt x="0" y="0"/>
                  </a:moveTo>
                  <a:lnTo>
                    <a:pt x="0" y="0"/>
                  </a:lnTo>
                  <a:lnTo>
                    <a:pt x="0" y="1"/>
                  </a:lnTo>
                  <a:lnTo>
                    <a:pt x="0" y="7"/>
                  </a:lnTo>
                  <a:lnTo>
                    <a:pt x="6" y="9"/>
                  </a:lnTo>
                  <a:lnTo>
                    <a:pt x="12" y="9"/>
                  </a:lnTo>
                  <a:lnTo>
                    <a:pt x="22" y="9"/>
                  </a:lnTo>
                  <a:lnTo>
                    <a:pt x="18" y="5"/>
                  </a:lnTo>
                  <a:lnTo>
                    <a:pt x="0"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678" name="Freeform 502">
              <a:extLst>
                <a:ext uri="{FF2B5EF4-FFF2-40B4-BE49-F238E27FC236}">
                  <a16:creationId xmlns:a16="http://schemas.microsoft.com/office/drawing/2014/main" id="{ED468E7B-1CD7-3B4C-85C9-2FBA2FAFD395}"/>
                </a:ext>
              </a:extLst>
            </p:cNvPr>
            <p:cNvSpPr>
              <a:spLocks/>
            </p:cNvSpPr>
            <p:nvPr/>
          </p:nvSpPr>
          <p:spPr bwMode="gray">
            <a:xfrm>
              <a:off x="9277350" y="4999038"/>
              <a:ext cx="34925" cy="14288"/>
            </a:xfrm>
            <a:custGeom>
              <a:avLst/>
              <a:gdLst/>
              <a:ahLst/>
              <a:cxnLst>
                <a:cxn ang="0">
                  <a:pos x="0" y="0"/>
                </a:cxn>
                <a:cxn ang="0">
                  <a:pos x="0" y="0"/>
                </a:cxn>
                <a:cxn ang="0">
                  <a:pos x="0" y="1"/>
                </a:cxn>
                <a:cxn ang="0">
                  <a:pos x="0" y="7"/>
                </a:cxn>
                <a:cxn ang="0">
                  <a:pos x="6" y="9"/>
                </a:cxn>
                <a:cxn ang="0">
                  <a:pos x="12" y="9"/>
                </a:cxn>
                <a:cxn ang="0">
                  <a:pos x="22" y="9"/>
                </a:cxn>
                <a:cxn ang="0">
                  <a:pos x="18" y="5"/>
                </a:cxn>
                <a:cxn ang="0">
                  <a:pos x="0" y="0"/>
                </a:cxn>
              </a:cxnLst>
              <a:rect l="0" t="0" r="r" b="b"/>
              <a:pathLst>
                <a:path w="22" h="9">
                  <a:moveTo>
                    <a:pt x="0" y="0"/>
                  </a:moveTo>
                  <a:lnTo>
                    <a:pt x="0" y="0"/>
                  </a:lnTo>
                  <a:lnTo>
                    <a:pt x="0" y="1"/>
                  </a:lnTo>
                  <a:lnTo>
                    <a:pt x="0" y="7"/>
                  </a:lnTo>
                  <a:lnTo>
                    <a:pt x="6" y="9"/>
                  </a:lnTo>
                  <a:lnTo>
                    <a:pt x="12" y="9"/>
                  </a:lnTo>
                  <a:lnTo>
                    <a:pt x="22" y="9"/>
                  </a:lnTo>
                  <a:lnTo>
                    <a:pt x="18" y="5"/>
                  </a:lnTo>
                  <a:lnTo>
                    <a:pt x="0"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679" name="Freeform 503">
              <a:extLst>
                <a:ext uri="{FF2B5EF4-FFF2-40B4-BE49-F238E27FC236}">
                  <a16:creationId xmlns:a16="http://schemas.microsoft.com/office/drawing/2014/main" id="{CC3A1E5C-B7C0-4842-B45F-7D7195FAE056}"/>
                </a:ext>
              </a:extLst>
            </p:cNvPr>
            <p:cNvSpPr>
              <a:spLocks/>
            </p:cNvSpPr>
            <p:nvPr/>
          </p:nvSpPr>
          <p:spPr bwMode="gray">
            <a:xfrm>
              <a:off x="9302750" y="4970463"/>
              <a:ext cx="23813" cy="30163"/>
            </a:xfrm>
            <a:custGeom>
              <a:avLst/>
              <a:gdLst/>
              <a:ahLst/>
              <a:cxnLst>
                <a:cxn ang="0">
                  <a:pos x="0" y="0"/>
                </a:cxn>
                <a:cxn ang="0">
                  <a:pos x="0" y="0"/>
                </a:cxn>
                <a:cxn ang="0">
                  <a:pos x="2" y="8"/>
                </a:cxn>
                <a:cxn ang="0">
                  <a:pos x="6" y="14"/>
                </a:cxn>
                <a:cxn ang="0">
                  <a:pos x="10" y="18"/>
                </a:cxn>
                <a:cxn ang="0">
                  <a:pos x="10" y="19"/>
                </a:cxn>
                <a:cxn ang="0">
                  <a:pos x="15" y="19"/>
                </a:cxn>
                <a:cxn ang="0">
                  <a:pos x="10" y="10"/>
                </a:cxn>
                <a:cxn ang="0">
                  <a:pos x="2" y="0"/>
                </a:cxn>
                <a:cxn ang="0">
                  <a:pos x="0" y="0"/>
                </a:cxn>
              </a:cxnLst>
              <a:rect l="0" t="0" r="r" b="b"/>
              <a:pathLst>
                <a:path w="15" h="19">
                  <a:moveTo>
                    <a:pt x="0" y="0"/>
                  </a:moveTo>
                  <a:lnTo>
                    <a:pt x="0" y="0"/>
                  </a:lnTo>
                  <a:lnTo>
                    <a:pt x="2" y="8"/>
                  </a:lnTo>
                  <a:lnTo>
                    <a:pt x="6" y="14"/>
                  </a:lnTo>
                  <a:lnTo>
                    <a:pt x="10" y="18"/>
                  </a:lnTo>
                  <a:lnTo>
                    <a:pt x="10" y="19"/>
                  </a:lnTo>
                  <a:lnTo>
                    <a:pt x="15" y="19"/>
                  </a:lnTo>
                  <a:lnTo>
                    <a:pt x="10" y="10"/>
                  </a:lnTo>
                  <a:lnTo>
                    <a:pt x="2" y="0"/>
                  </a:lnTo>
                  <a:lnTo>
                    <a:pt x="0"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680" name="Freeform 504">
              <a:extLst>
                <a:ext uri="{FF2B5EF4-FFF2-40B4-BE49-F238E27FC236}">
                  <a16:creationId xmlns:a16="http://schemas.microsoft.com/office/drawing/2014/main" id="{4A169A06-1B77-B844-8C0A-5C6C072FDB3C}"/>
                </a:ext>
              </a:extLst>
            </p:cNvPr>
            <p:cNvSpPr>
              <a:spLocks/>
            </p:cNvSpPr>
            <p:nvPr/>
          </p:nvSpPr>
          <p:spPr bwMode="gray">
            <a:xfrm>
              <a:off x="9302750" y="4970463"/>
              <a:ext cx="23813" cy="30163"/>
            </a:xfrm>
            <a:custGeom>
              <a:avLst/>
              <a:gdLst/>
              <a:ahLst/>
              <a:cxnLst>
                <a:cxn ang="0">
                  <a:pos x="0" y="0"/>
                </a:cxn>
                <a:cxn ang="0">
                  <a:pos x="0" y="0"/>
                </a:cxn>
                <a:cxn ang="0">
                  <a:pos x="2" y="8"/>
                </a:cxn>
                <a:cxn ang="0">
                  <a:pos x="6" y="14"/>
                </a:cxn>
                <a:cxn ang="0">
                  <a:pos x="10" y="18"/>
                </a:cxn>
                <a:cxn ang="0">
                  <a:pos x="10" y="19"/>
                </a:cxn>
                <a:cxn ang="0">
                  <a:pos x="15" y="19"/>
                </a:cxn>
                <a:cxn ang="0">
                  <a:pos x="10" y="10"/>
                </a:cxn>
                <a:cxn ang="0">
                  <a:pos x="2" y="0"/>
                </a:cxn>
                <a:cxn ang="0">
                  <a:pos x="0" y="0"/>
                </a:cxn>
              </a:cxnLst>
              <a:rect l="0" t="0" r="r" b="b"/>
              <a:pathLst>
                <a:path w="15" h="19">
                  <a:moveTo>
                    <a:pt x="0" y="0"/>
                  </a:moveTo>
                  <a:lnTo>
                    <a:pt x="0" y="0"/>
                  </a:lnTo>
                  <a:lnTo>
                    <a:pt x="2" y="8"/>
                  </a:lnTo>
                  <a:lnTo>
                    <a:pt x="6" y="14"/>
                  </a:lnTo>
                  <a:lnTo>
                    <a:pt x="10" y="18"/>
                  </a:lnTo>
                  <a:lnTo>
                    <a:pt x="10" y="19"/>
                  </a:lnTo>
                  <a:lnTo>
                    <a:pt x="15" y="19"/>
                  </a:lnTo>
                  <a:lnTo>
                    <a:pt x="10" y="10"/>
                  </a:lnTo>
                  <a:lnTo>
                    <a:pt x="2" y="0"/>
                  </a:lnTo>
                  <a:lnTo>
                    <a:pt x="0"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681" name="Freeform 505">
              <a:extLst>
                <a:ext uri="{FF2B5EF4-FFF2-40B4-BE49-F238E27FC236}">
                  <a16:creationId xmlns:a16="http://schemas.microsoft.com/office/drawing/2014/main" id="{7F11FA30-BD0E-614A-AF1C-9F9D6B0C33DE}"/>
                </a:ext>
              </a:extLst>
            </p:cNvPr>
            <p:cNvSpPr>
              <a:spLocks/>
            </p:cNvSpPr>
            <p:nvPr/>
          </p:nvSpPr>
          <p:spPr bwMode="gray">
            <a:xfrm>
              <a:off x="9215438" y="4951413"/>
              <a:ext cx="14288" cy="19050"/>
            </a:xfrm>
            <a:custGeom>
              <a:avLst/>
              <a:gdLst/>
              <a:ahLst/>
              <a:cxnLst>
                <a:cxn ang="0">
                  <a:pos x="3" y="0"/>
                </a:cxn>
                <a:cxn ang="0">
                  <a:pos x="3" y="0"/>
                </a:cxn>
                <a:cxn ang="0">
                  <a:pos x="0" y="8"/>
                </a:cxn>
                <a:cxn ang="0">
                  <a:pos x="5" y="12"/>
                </a:cxn>
                <a:cxn ang="0">
                  <a:pos x="7" y="12"/>
                </a:cxn>
                <a:cxn ang="0">
                  <a:pos x="9" y="12"/>
                </a:cxn>
                <a:cxn ang="0">
                  <a:pos x="9" y="8"/>
                </a:cxn>
                <a:cxn ang="0">
                  <a:pos x="7" y="2"/>
                </a:cxn>
                <a:cxn ang="0">
                  <a:pos x="3" y="0"/>
                </a:cxn>
              </a:cxnLst>
              <a:rect l="0" t="0" r="r" b="b"/>
              <a:pathLst>
                <a:path w="9" h="12">
                  <a:moveTo>
                    <a:pt x="3" y="0"/>
                  </a:moveTo>
                  <a:lnTo>
                    <a:pt x="3" y="0"/>
                  </a:lnTo>
                  <a:lnTo>
                    <a:pt x="0" y="8"/>
                  </a:lnTo>
                  <a:lnTo>
                    <a:pt x="5" y="12"/>
                  </a:lnTo>
                  <a:lnTo>
                    <a:pt x="7" y="12"/>
                  </a:lnTo>
                  <a:lnTo>
                    <a:pt x="9" y="12"/>
                  </a:lnTo>
                  <a:lnTo>
                    <a:pt x="9" y="8"/>
                  </a:lnTo>
                  <a:lnTo>
                    <a:pt x="7" y="2"/>
                  </a:lnTo>
                  <a:lnTo>
                    <a:pt x="3"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682" name="Freeform 506">
              <a:extLst>
                <a:ext uri="{FF2B5EF4-FFF2-40B4-BE49-F238E27FC236}">
                  <a16:creationId xmlns:a16="http://schemas.microsoft.com/office/drawing/2014/main" id="{3E6CF90C-AEC0-1A42-81BE-8D91C7D3CE0D}"/>
                </a:ext>
              </a:extLst>
            </p:cNvPr>
            <p:cNvSpPr>
              <a:spLocks/>
            </p:cNvSpPr>
            <p:nvPr/>
          </p:nvSpPr>
          <p:spPr bwMode="gray">
            <a:xfrm>
              <a:off x="9215438" y="4951413"/>
              <a:ext cx="14288" cy="19050"/>
            </a:xfrm>
            <a:custGeom>
              <a:avLst/>
              <a:gdLst/>
              <a:ahLst/>
              <a:cxnLst>
                <a:cxn ang="0">
                  <a:pos x="3" y="0"/>
                </a:cxn>
                <a:cxn ang="0">
                  <a:pos x="3" y="0"/>
                </a:cxn>
                <a:cxn ang="0">
                  <a:pos x="0" y="8"/>
                </a:cxn>
                <a:cxn ang="0">
                  <a:pos x="5" y="12"/>
                </a:cxn>
                <a:cxn ang="0">
                  <a:pos x="7" y="12"/>
                </a:cxn>
                <a:cxn ang="0">
                  <a:pos x="9" y="12"/>
                </a:cxn>
                <a:cxn ang="0">
                  <a:pos x="9" y="8"/>
                </a:cxn>
                <a:cxn ang="0">
                  <a:pos x="7" y="2"/>
                </a:cxn>
                <a:cxn ang="0">
                  <a:pos x="3" y="0"/>
                </a:cxn>
              </a:cxnLst>
              <a:rect l="0" t="0" r="r" b="b"/>
              <a:pathLst>
                <a:path w="9" h="12">
                  <a:moveTo>
                    <a:pt x="3" y="0"/>
                  </a:moveTo>
                  <a:lnTo>
                    <a:pt x="3" y="0"/>
                  </a:lnTo>
                  <a:lnTo>
                    <a:pt x="0" y="8"/>
                  </a:lnTo>
                  <a:lnTo>
                    <a:pt x="5" y="12"/>
                  </a:lnTo>
                  <a:lnTo>
                    <a:pt x="7" y="12"/>
                  </a:lnTo>
                  <a:lnTo>
                    <a:pt x="9" y="12"/>
                  </a:lnTo>
                  <a:lnTo>
                    <a:pt x="9" y="8"/>
                  </a:lnTo>
                  <a:lnTo>
                    <a:pt x="7" y="2"/>
                  </a:lnTo>
                  <a:lnTo>
                    <a:pt x="3"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683" name="Freeform 507">
              <a:extLst>
                <a:ext uri="{FF2B5EF4-FFF2-40B4-BE49-F238E27FC236}">
                  <a16:creationId xmlns:a16="http://schemas.microsoft.com/office/drawing/2014/main" id="{3FBBE96D-A56F-864A-8DCF-7F7A84412DD2}"/>
                </a:ext>
              </a:extLst>
            </p:cNvPr>
            <p:cNvSpPr>
              <a:spLocks/>
            </p:cNvSpPr>
            <p:nvPr/>
          </p:nvSpPr>
          <p:spPr bwMode="gray">
            <a:xfrm>
              <a:off x="9245600" y="4935538"/>
              <a:ext cx="31750" cy="31750"/>
            </a:xfrm>
            <a:custGeom>
              <a:avLst/>
              <a:gdLst/>
              <a:ahLst/>
              <a:cxnLst>
                <a:cxn ang="0">
                  <a:pos x="4" y="0"/>
                </a:cxn>
                <a:cxn ang="0">
                  <a:pos x="4" y="0"/>
                </a:cxn>
                <a:cxn ang="0">
                  <a:pos x="0" y="4"/>
                </a:cxn>
                <a:cxn ang="0">
                  <a:pos x="20" y="20"/>
                </a:cxn>
                <a:cxn ang="0">
                  <a:pos x="20" y="18"/>
                </a:cxn>
                <a:cxn ang="0">
                  <a:pos x="16" y="12"/>
                </a:cxn>
                <a:cxn ang="0">
                  <a:pos x="14" y="4"/>
                </a:cxn>
                <a:cxn ang="0">
                  <a:pos x="4" y="0"/>
                </a:cxn>
              </a:cxnLst>
              <a:rect l="0" t="0" r="r" b="b"/>
              <a:pathLst>
                <a:path w="20" h="20">
                  <a:moveTo>
                    <a:pt x="4" y="0"/>
                  </a:moveTo>
                  <a:lnTo>
                    <a:pt x="4" y="0"/>
                  </a:lnTo>
                  <a:lnTo>
                    <a:pt x="0" y="4"/>
                  </a:lnTo>
                  <a:lnTo>
                    <a:pt x="20" y="20"/>
                  </a:lnTo>
                  <a:lnTo>
                    <a:pt x="20" y="18"/>
                  </a:lnTo>
                  <a:lnTo>
                    <a:pt x="16" y="12"/>
                  </a:lnTo>
                  <a:lnTo>
                    <a:pt x="14" y="4"/>
                  </a:lnTo>
                  <a:lnTo>
                    <a:pt x="4"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684" name="Freeform 508">
              <a:extLst>
                <a:ext uri="{FF2B5EF4-FFF2-40B4-BE49-F238E27FC236}">
                  <a16:creationId xmlns:a16="http://schemas.microsoft.com/office/drawing/2014/main" id="{3B4CB7B0-9CC9-6542-8D21-0F875143E6AD}"/>
                </a:ext>
              </a:extLst>
            </p:cNvPr>
            <p:cNvSpPr>
              <a:spLocks/>
            </p:cNvSpPr>
            <p:nvPr/>
          </p:nvSpPr>
          <p:spPr bwMode="gray">
            <a:xfrm>
              <a:off x="9245600" y="4935538"/>
              <a:ext cx="31750" cy="31750"/>
            </a:xfrm>
            <a:custGeom>
              <a:avLst/>
              <a:gdLst/>
              <a:ahLst/>
              <a:cxnLst>
                <a:cxn ang="0">
                  <a:pos x="4" y="0"/>
                </a:cxn>
                <a:cxn ang="0">
                  <a:pos x="4" y="0"/>
                </a:cxn>
                <a:cxn ang="0">
                  <a:pos x="0" y="4"/>
                </a:cxn>
                <a:cxn ang="0">
                  <a:pos x="20" y="20"/>
                </a:cxn>
                <a:cxn ang="0">
                  <a:pos x="20" y="18"/>
                </a:cxn>
                <a:cxn ang="0">
                  <a:pos x="16" y="12"/>
                </a:cxn>
                <a:cxn ang="0">
                  <a:pos x="14" y="4"/>
                </a:cxn>
                <a:cxn ang="0">
                  <a:pos x="4" y="0"/>
                </a:cxn>
              </a:cxnLst>
              <a:rect l="0" t="0" r="r" b="b"/>
              <a:pathLst>
                <a:path w="20" h="20">
                  <a:moveTo>
                    <a:pt x="4" y="0"/>
                  </a:moveTo>
                  <a:lnTo>
                    <a:pt x="4" y="0"/>
                  </a:lnTo>
                  <a:lnTo>
                    <a:pt x="0" y="4"/>
                  </a:lnTo>
                  <a:lnTo>
                    <a:pt x="20" y="20"/>
                  </a:lnTo>
                  <a:lnTo>
                    <a:pt x="20" y="18"/>
                  </a:lnTo>
                  <a:lnTo>
                    <a:pt x="16" y="12"/>
                  </a:lnTo>
                  <a:lnTo>
                    <a:pt x="14" y="4"/>
                  </a:lnTo>
                  <a:lnTo>
                    <a:pt x="4"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685" name="Freeform 509">
              <a:extLst>
                <a:ext uri="{FF2B5EF4-FFF2-40B4-BE49-F238E27FC236}">
                  <a16:creationId xmlns:a16="http://schemas.microsoft.com/office/drawing/2014/main" id="{A839BCD2-7891-A448-80FD-F4849A409CDB}"/>
                </a:ext>
              </a:extLst>
            </p:cNvPr>
            <p:cNvSpPr>
              <a:spLocks/>
            </p:cNvSpPr>
            <p:nvPr/>
          </p:nvSpPr>
          <p:spPr bwMode="gray">
            <a:xfrm>
              <a:off x="9196388" y="4910138"/>
              <a:ext cx="23813" cy="22225"/>
            </a:xfrm>
            <a:custGeom>
              <a:avLst/>
              <a:gdLst/>
              <a:ahLst/>
              <a:cxnLst>
                <a:cxn ang="0">
                  <a:pos x="0" y="0"/>
                </a:cxn>
                <a:cxn ang="0">
                  <a:pos x="0" y="0"/>
                </a:cxn>
                <a:cxn ang="0">
                  <a:pos x="2" y="6"/>
                </a:cxn>
                <a:cxn ang="0">
                  <a:pos x="4" y="10"/>
                </a:cxn>
                <a:cxn ang="0">
                  <a:pos x="8" y="14"/>
                </a:cxn>
                <a:cxn ang="0">
                  <a:pos x="15" y="14"/>
                </a:cxn>
                <a:cxn ang="0">
                  <a:pos x="12" y="10"/>
                </a:cxn>
                <a:cxn ang="0">
                  <a:pos x="0" y="0"/>
                </a:cxn>
              </a:cxnLst>
              <a:rect l="0" t="0" r="r" b="b"/>
              <a:pathLst>
                <a:path w="15" h="14">
                  <a:moveTo>
                    <a:pt x="0" y="0"/>
                  </a:moveTo>
                  <a:lnTo>
                    <a:pt x="0" y="0"/>
                  </a:lnTo>
                  <a:lnTo>
                    <a:pt x="2" y="6"/>
                  </a:lnTo>
                  <a:lnTo>
                    <a:pt x="4" y="10"/>
                  </a:lnTo>
                  <a:lnTo>
                    <a:pt x="8" y="14"/>
                  </a:lnTo>
                  <a:lnTo>
                    <a:pt x="15" y="14"/>
                  </a:lnTo>
                  <a:lnTo>
                    <a:pt x="12" y="10"/>
                  </a:lnTo>
                  <a:lnTo>
                    <a:pt x="0"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686" name="Freeform 510">
              <a:extLst>
                <a:ext uri="{FF2B5EF4-FFF2-40B4-BE49-F238E27FC236}">
                  <a16:creationId xmlns:a16="http://schemas.microsoft.com/office/drawing/2014/main" id="{77693556-3844-EE43-9DDA-928CC228E62F}"/>
                </a:ext>
              </a:extLst>
            </p:cNvPr>
            <p:cNvSpPr>
              <a:spLocks/>
            </p:cNvSpPr>
            <p:nvPr/>
          </p:nvSpPr>
          <p:spPr bwMode="gray">
            <a:xfrm>
              <a:off x="9196388" y="4910138"/>
              <a:ext cx="23813" cy="22225"/>
            </a:xfrm>
            <a:custGeom>
              <a:avLst/>
              <a:gdLst/>
              <a:ahLst/>
              <a:cxnLst>
                <a:cxn ang="0">
                  <a:pos x="0" y="0"/>
                </a:cxn>
                <a:cxn ang="0">
                  <a:pos x="0" y="0"/>
                </a:cxn>
                <a:cxn ang="0">
                  <a:pos x="2" y="6"/>
                </a:cxn>
                <a:cxn ang="0">
                  <a:pos x="4" y="10"/>
                </a:cxn>
                <a:cxn ang="0">
                  <a:pos x="8" y="14"/>
                </a:cxn>
                <a:cxn ang="0">
                  <a:pos x="15" y="14"/>
                </a:cxn>
                <a:cxn ang="0">
                  <a:pos x="12" y="10"/>
                </a:cxn>
                <a:cxn ang="0">
                  <a:pos x="0" y="0"/>
                </a:cxn>
              </a:cxnLst>
              <a:rect l="0" t="0" r="r" b="b"/>
              <a:pathLst>
                <a:path w="15" h="14">
                  <a:moveTo>
                    <a:pt x="0" y="0"/>
                  </a:moveTo>
                  <a:lnTo>
                    <a:pt x="0" y="0"/>
                  </a:lnTo>
                  <a:lnTo>
                    <a:pt x="2" y="6"/>
                  </a:lnTo>
                  <a:lnTo>
                    <a:pt x="4" y="10"/>
                  </a:lnTo>
                  <a:lnTo>
                    <a:pt x="8" y="14"/>
                  </a:lnTo>
                  <a:lnTo>
                    <a:pt x="15" y="14"/>
                  </a:lnTo>
                  <a:lnTo>
                    <a:pt x="12" y="10"/>
                  </a:lnTo>
                  <a:lnTo>
                    <a:pt x="0"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687" name="Freeform 533">
              <a:extLst>
                <a:ext uri="{FF2B5EF4-FFF2-40B4-BE49-F238E27FC236}">
                  <a16:creationId xmlns:a16="http://schemas.microsoft.com/office/drawing/2014/main" id="{90CC9D26-2432-4146-9873-23F15EDA9FE6}"/>
                </a:ext>
              </a:extLst>
            </p:cNvPr>
            <p:cNvSpPr>
              <a:spLocks noEditPoints="1"/>
            </p:cNvSpPr>
            <p:nvPr/>
          </p:nvSpPr>
          <p:spPr bwMode="gray">
            <a:xfrm>
              <a:off x="8777288" y="4770438"/>
              <a:ext cx="406400" cy="268288"/>
            </a:xfrm>
            <a:custGeom>
              <a:avLst/>
              <a:gdLst/>
              <a:ahLst/>
              <a:cxnLst>
                <a:cxn ang="0">
                  <a:pos x="230" y="73"/>
                </a:cxn>
                <a:cxn ang="0">
                  <a:pos x="238" y="86"/>
                </a:cxn>
                <a:cxn ang="0">
                  <a:pos x="250" y="77"/>
                </a:cxn>
                <a:cxn ang="0">
                  <a:pos x="236" y="63"/>
                </a:cxn>
                <a:cxn ang="0">
                  <a:pos x="228" y="53"/>
                </a:cxn>
                <a:cxn ang="0">
                  <a:pos x="0" y="84"/>
                </a:cxn>
                <a:cxn ang="0">
                  <a:pos x="25" y="132"/>
                </a:cxn>
                <a:cxn ang="0">
                  <a:pos x="37" y="134"/>
                </a:cxn>
                <a:cxn ang="0">
                  <a:pos x="49" y="122"/>
                </a:cxn>
                <a:cxn ang="0">
                  <a:pos x="53" y="112"/>
                </a:cxn>
                <a:cxn ang="0">
                  <a:pos x="69" y="114"/>
                </a:cxn>
                <a:cxn ang="0">
                  <a:pos x="96" y="132"/>
                </a:cxn>
                <a:cxn ang="0">
                  <a:pos x="102" y="140"/>
                </a:cxn>
                <a:cxn ang="0">
                  <a:pos x="108" y="145"/>
                </a:cxn>
                <a:cxn ang="0">
                  <a:pos x="120" y="155"/>
                </a:cxn>
                <a:cxn ang="0">
                  <a:pos x="134" y="159"/>
                </a:cxn>
                <a:cxn ang="0">
                  <a:pos x="149" y="165"/>
                </a:cxn>
                <a:cxn ang="0">
                  <a:pos x="157" y="159"/>
                </a:cxn>
                <a:cxn ang="0">
                  <a:pos x="147" y="145"/>
                </a:cxn>
                <a:cxn ang="0">
                  <a:pos x="140" y="136"/>
                </a:cxn>
                <a:cxn ang="0">
                  <a:pos x="126" y="120"/>
                </a:cxn>
                <a:cxn ang="0">
                  <a:pos x="110" y="106"/>
                </a:cxn>
                <a:cxn ang="0">
                  <a:pos x="108" y="90"/>
                </a:cxn>
                <a:cxn ang="0">
                  <a:pos x="120" y="84"/>
                </a:cxn>
                <a:cxn ang="0">
                  <a:pos x="110" y="71"/>
                </a:cxn>
                <a:cxn ang="0">
                  <a:pos x="100" y="65"/>
                </a:cxn>
                <a:cxn ang="0">
                  <a:pos x="82" y="57"/>
                </a:cxn>
                <a:cxn ang="0">
                  <a:pos x="73" y="35"/>
                </a:cxn>
                <a:cxn ang="0">
                  <a:pos x="59" y="25"/>
                </a:cxn>
                <a:cxn ang="0">
                  <a:pos x="33" y="15"/>
                </a:cxn>
                <a:cxn ang="0">
                  <a:pos x="6" y="0"/>
                </a:cxn>
                <a:cxn ang="0">
                  <a:pos x="189" y="37"/>
                </a:cxn>
                <a:cxn ang="0">
                  <a:pos x="185" y="43"/>
                </a:cxn>
                <a:cxn ang="0">
                  <a:pos x="177" y="53"/>
                </a:cxn>
                <a:cxn ang="0">
                  <a:pos x="161" y="55"/>
                </a:cxn>
                <a:cxn ang="0">
                  <a:pos x="140" y="65"/>
                </a:cxn>
                <a:cxn ang="0">
                  <a:pos x="144" y="75"/>
                </a:cxn>
                <a:cxn ang="0">
                  <a:pos x="173" y="73"/>
                </a:cxn>
                <a:cxn ang="0">
                  <a:pos x="183" y="63"/>
                </a:cxn>
                <a:cxn ang="0">
                  <a:pos x="193" y="55"/>
                </a:cxn>
                <a:cxn ang="0">
                  <a:pos x="195" y="45"/>
                </a:cxn>
                <a:cxn ang="0">
                  <a:pos x="189" y="37"/>
                </a:cxn>
                <a:cxn ang="0">
                  <a:pos x="191" y="25"/>
                </a:cxn>
                <a:cxn ang="0">
                  <a:pos x="199" y="41"/>
                </a:cxn>
                <a:cxn ang="0">
                  <a:pos x="203" y="43"/>
                </a:cxn>
                <a:cxn ang="0">
                  <a:pos x="191" y="19"/>
                </a:cxn>
                <a:cxn ang="0">
                  <a:pos x="183" y="17"/>
                </a:cxn>
                <a:cxn ang="0">
                  <a:pos x="171" y="8"/>
                </a:cxn>
              </a:cxnLst>
              <a:rect l="0" t="0" r="r" b="b"/>
              <a:pathLst>
                <a:path w="256" h="169">
                  <a:moveTo>
                    <a:pt x="228" y="53"/>
                  </a:moveTo>
                  <a:lnTo>
                    <a:pt x="228" y="53"/>
                  </a:lnTo>
                  <a:lnTo>
                    <a:pt x="228" y="67"/>
                  </a:lnTo>
                  <a:lnTo>
                    <a:pt x="230" y="73"/>
                  </a:lnTo>
                  <a:lnTo>
                    <a:pt x="232" y="75"/>
                  </a:lnTo>
                  <a:lnTo>
                    <a:pt x="232" y="80"/>
                  </a:lnTo>
                  <a:lnTo>
                    <a:pt x="238" y="82"/>
                  </a:lnTo>
                  <a:lnTo>
                    <a:pt x="238" y="86"/>
                  </a:lnTo>
                  <a:lnTo>
                    <a:pt x="250" y="92"/>
                  </a:lnTo>
                  <a:lnTo>
                    <a:pt x="256" y="86"/>
                  </a:lnTo>
                  <a:lnTo>
                    <a:pt x="252" y="82"/>
                  </a:lnTo>
                  <a:lnTo>
                    <a:pt x="250" y="77"/>
                  </a:lnTo>
                  <a:lnTo>
                    <a:pt x="246" y="77"/>
                  </a:lnTo>
                  <a:lnTo>
                    <a:pt x="238" y="67"/>
                  </a:lnTo>
                  <a:lnTo>
                    <a:pt x="238" y="63"/>
                  </a:lnTo>
                  <a:lnTo>
                    <a:pt x="236" y="63"/>
                  </a:lnTo>
                  <a:lnTo>
                    <a:pt x="232" y="61"/>
                  </a:lnTo>
                  <a:lnTo>
                    <a:pt x="230" y="55"/>
                  </a:lnTo>
                  <a:lnTo>
                    <a:pt x="230" y="53"/>
                  </a:lnTo>
                  <a:lnTo>
                    <a:pt x="228" y="53"/>
                  </a:lnTo>
                  <a:lnTo>
                    <a:pt x="228" y="53"/>
                  </a:lnTo>
                  <a:close/>
                  <a:moveTo>
                    <a:pt x="4" y="4"/>
                  </a:moveTo>
                  <a:lnTo>
                    <a:pt x="4" y="77"/>
                  </a:lnTo>
                  <a:lnTo>
                    <a:pt x="0" y="84"/>
                  </a:lnTo>
                  <a:lnTo>
                    <a:pt x="4" y="92"/>
                  </a:lnTo>
                  <a:lnTo>
                    <a:pt x="4" y="134"/>
                  </a:lnTo>
                  <a:lnTo>
                    <a:pt x="21" y="134"/>
                  </a:lnTo>
                  <a:lnTo>
                    <a:pt x="25" y="132"/>
                  </a:lnTo>
                  <a:lnTo>
                    <a:pt x="27" y="132"/>
                  </a:lnTo>
                  <a:lnTo>
                    <a:pt x="27" y="134"/>
                  </a:lnTo>
                  <a:lnTo>
                    <a:pt x="33" y="134"/>
                  </a:lnTo>
                  <a:lnTo>
                    <a:pt x="37" y="134"/>
                  </a:lnTo>
                  <a:lnTo>
                    <a:pt x="45" y="130"/>
                  </a:lnTo>
                  <a:lnTo>
                    <a:pt x="45" y="126"/>
                  </a:lnTo>
                  <a:lnTo>
                    <a:pt x="49" y="124"/>
                  </a:lnTo>
                  <a:lnTo>
                    <a:pt x="49" y="122"/>
                  </a:lnTo>
                  <a:lnTo>
                    <a:pt x="49" y="116"/>
                  </a:lnTo>
                  <a:lnTo>
                    <a:pt x="51" y="110"/>
                  </a:lnTo>
                  <a:lnTo>
                    <a:pt x="53" y="110"/>
                  </a:lnTo>
                  <a:lnTo>
                    <a:pt x="53" y="112"/>
                  </a:lnTo>
                  <a:lnTo>
                    <a:pt x="55" y="112"/>
                  </a:lnTo>
                  <a:lnTo>
                    <a:pt x="59" y="112"/>
                  </a:lnTo>
                  <a:lnTo>
                    <a:pt x="61" y="110"/>
                  </a:lnTo>
                  <a:lnTo>
                    <a:pt x="69" y="114"/>
                  </a:lnTo>
                  <a:lnTo>
                    <a:pt x="77" y="114"/>
                  </a:lnTo>
                  <a:lnTo>
                    <a:pt x="86" y="116"/>
                  </a:lnTo>
                  <a:lnTo>
                    <a:pt x="96" y="126"/>
                  </a:lnTo>
                  <a:lnTo>
                    <a:pt x="96" y="132"/>
                  </a:lnTo>
                  <a:lnTo>
                    <a:pt x="96" y="134"/>
                  </a:lnTo>
                  <a:lnTo>
                    <a:pt x="98" y="134"/>
                  </a:lnTo>
                  <a:lnTo>
                    <a:pt x="100" y="136"/>
                  </a:lnTo>
                  <a:lnTo>
                    <a:pt x="102" y="140"/>
                  </a:lnTo>
                  <a:lnTo>
                    <a:pt x="102" y="142"/>
                  </a:lnTo>
                  <a:lnTo>
                    <a:pt x="106" y="142"/>
                  </a:lnTo>
                  <a:lnTo>
                    <a:pt x="108" y="142"/>
                  </a:lnTo>
                  <a:lnTo>
                    <a:pt x="108" y="145"/>
                  </a:lnTo>
                  <a:lnTo>
                    <a:pt x="112" y="149"/>
                  </a:lnTo>
                  <a:lnTo>
                    <a:pt x="116" y="151"/>
                  </a:lnTo>
                  <a:lnTo>
                    <a:pt x="116" y="155"/>
                  </a:lnTo>
                  <a:lnTo>
                    <a:pt x="120" y="155"/>
                  </a:lnTo>
                  <a:lnTo>
                    <a:pt x="124" y="155"/>
                  </a:lnTo>
                  <a:lnTo>
                    <a:pt x="128" y="161"/>
                  </a:lnTo>
                  <a:lnTo>
                    <a:pt x="130" y="159"/>
                  </a:lnTo>
                  <a:lnTo>
                    <a:pt x="134" y="159"/>
                  </a:lnTo>
                  <a:lnTo>
                    <a:pt x="136" y="161"/>
                  </a:lnTo>
                  <a:lnTo>
                    <a:pt x="140" y="161"/>
                  </a:lnTo>
                  <a:lnTo>
                    <a:pt x="147" y="163"/>
                  </a:lnTo>
                  <a:lnTo>
                    <a:pt x="149" y="165"/>
                  </a:lnTo>
                  <a:lnTo>
                    <a:pt x="155" y="169"/>
                  </a:lnTo>
                  <a:lnTo>
                    <a:pt x="161" y="169"/>
                  </a:lnTo>
                  <a:lnTo>
                    <a:pt x="161" y="161"/>
                  </a:lnTo>
                  <a:lnTo>
                    <a:pt x="157" y="159"/>
                  </a:lnTo>
                  <a:lnTo>
                    <a:pt x="153" y="159"/>
                  </a:lnTo>
                  <a:lnTo>
                    <a:pt x="149" y="155"/>
                  </a:lnTo>
                  <a:lnTo>
                    <a:pt x="153" y="149"/>
                  </a:lnTo>
                  <a:lnTo>
                    <a:pt x="147" y="145"/>
                  </a:lnTo>
                  <a:lnTo>
                    <a:pt x="146" y="149"/>
                  </a:lnTo>
                  <a:lnTo>
                    <a:pt x="144" y="149"/>
                  </a:lnTo>
                  <a:lnTo>
                    <a:pt x="140" y="142"/>
                  </a:lnTo>
                  <a:lnTo>
                    <a:pt x="140" y="136"/>
                  </a:lnTo>
                  <a:lnTo>
                    <a:pt x="130" y="134"/>
                  </a:lnTo>
                  <a:lnTo>
                    <a:pt x="130" y="126"/>
                  </a:lnTo>
                  <a:lnTo>
                    <a:pt x="126" y="124"/>
                  </a:lnTo>
                  <a:lnTo>
                    <a:pt x="126" y="120"/>
                  </a:lnTo>
                  <a:lnTo>
                    <a:pt x="124" y="116"/>
                  </a:lnTo>
                  <a:lnTo>
                    <a:pt x="118" y="116"/>
                  </a:lnTo>
                  <a:lnTo>
                    <a:pt x="112" y="112"/>
                  </a:lnTo>
                  <a:lnTo>
                    <a:pt x="110" y="106"/>
                  </a:lnTo>
                  <a:lnTo>
                    <a:pt x="110" y="94"/>
                  </a:lnTo>
                  <a:lnTo>
                    <a:pt x="108" y="94"/>
                  </a:lnTo>
                  <a:lnTo>
                    <a:pt x="108" y="92"/>
                  </a:lnTo>
                  <a:lnTo>
                    <a:pt x="108" y="90"/>
                  </a:lnTo>
                  <a:lnTo>
                    <a:pt x="110" y="90"/>
                  </a:lnTo>
                  <a:lnTo>
                    <a:pt x="116" y="90"/>
                  </a:lnTo>
                  <a:lnTo>
                    <a:pt x="118" y="86"/>
                  </a:lnTo>
                  <a:lnTo>
                    <a:pt x="120" y="84"/>
                  </a:lnTo>
                  <a:lnTo>
                    <a:pt x="120" y="77"/>
                  </a:lnTo>
                  <a:lnTo>
                    <a:pt x="118" y="77"/>
                  </a:lnTo>
                  <a:lnTo>
                    <a:pt x="116" y="73"/>
                  </a:lnTo>
                  <a:lnTo>
                    <a:pt x="110" y="71"/>
                  </a:lnTo>
                  <a:lnTo>
                    <a:pt x="108" y="73"/>
                  </a:lnTo>
                  <a:lnTo>
                    <a:pt x="106" y="73"/>
                  </a:lnTo>
                  <a:lnTo>
                    <a:pt x="102" y="65"/>
                  </a:lnTo>
                  <a:lnTo>
                    <a:pt x="100" y="65"/>
                  </a:lnTo>
                  <a:lnTo>
                    <a:pt x="100" y="61"/>
                  </a:lnTo>
                  <a:lnTo>
                    <a:pt x="90" y="61"/>
                  </a:lnTo>
                  <a:lnTo>
                    <a:pt x="88" y="61"/>
                  </a:lnTo>
                  <a:lnTo>
                    <a:pt x="82" y="57"/>
                  </a:lnTo>
                  <a:lnTo>
                    <a:pt x="82" y="55"/>
                  </a:lnTo>
                  <a:lnTo>
                    <a:pt x="86" y="51"/>
                  </a:lnTo>
                  <a:lnTo>
                    <a:pt x="80" y="43"/>
                  </a:lnTo>
                  <a:lnTo>
                    <a:pt x="73" y="35"/>
                  </a:lnTo>
                  <a:lnTo>
                    <a:pt x="71" y="35"/>
                  </a:lnTo>
                  <a:lnTo>
                    <a:pt x="65" y="35"/>
                  </a:lnTo>
                  <a:lnTo>
                    <a:pt x="63" y="31"/>
                  </a:lnTo>
                  <a:lnTo>
                    <a:pt x="59" y="25"/>
                  </a:lnTo>
                  <a:lnTo>
                    <a:pt x="51" y="25"/>
                  </a:lnTo>
                  <a:lnTo>
                    <a:pt x="45" y="19"/>
                  </a:lnTo>
                  <a:lnTo>
                    <a:pt x="37" y="19"/>
                  </a:lnTo>
                  <a:lnTo>
                    <a:pt x="33" y="15"/>
                  </a:lnTo>
                  <a:lnTo>
                    <a:pt x="25" y="15"/>
                  </a:lnTo>
                  <a:lnTo>
                    <a:pt x="17" y="13"/>
                  </a:lnTo>
                  <a:lnTo>
                    <a:pt x="6" y="4"/>
                  </a:lnTo>
                  <a:lnTo>
                    <a:pt x="6" y="0"/>
                  </a:lnTo>
                  <a:lnTo>
                    <a:pt x="4" y="0"/>
                  </a:lnTo>
                  <a:lnTo>
                    <a:pt x="4" y="4"/>
                  </a:lnTo>
                  <a:lnTo>
                    <a:pt x="4" y="4"/>
                  </a:lnTo>
                  <a:close/>
                  <a:moveTo>
                    <a:pt x="189" y="37"/>
                  </a:moveTo>
                  <a:lnTo>
                    <a:pt x="189" y="37"/>
                  </a:lnTo>
                  <a:lnTo>
                    <a:pt x="183" y="41"/>
                  </a:lnTo>
                  <a:lnTo>
                    <a:pt x="183" y="43"/>
                  </a:lnTo>
                  <a:lnTo>
                    <a:pt x="185" y="43"/>
                  </a:lnTo>
                  <a:lnTo>
                    <a:pt x="185" y="47"/>
                  </a:lnTo>
                  <a:lnTo>
                    <a:pt x="181" y="47"/>
                  </a:lnTo>
                  <a:lnTo>
                    <a:pt x="177" y="51"/>
                  </a:lnTo>
                  <a:lnTo>
                    <a:pt x="177" y="53"/>
                  </a:lnTo>
                  <a:lnTo>
                    <a:pt x="175" y="57"/>
                  </a:lnTo>
                  <a:lnTo>
                    <a:pt x="173" y="61"/>
                  </a:lnTo>
                  <a:lnTo>
                    <a:pt x="163" y="61"/>
                  </a:lnTo>
                  <a:lnTo>
                    <a:pt x="161" y="55"/>
                  </a:lnTo>
                  <a:lnTo>
                    <a:pt x="153" y="63"/>
                  </a:lnTo>
                  <a:lnTo>
                    <a:pt x="149" y="65"/>
                  </a:lnTo>
                  <a:lnTo>
                    <a:pt x="144" y="65"/>
                  </a:lnTo>
                  <a:lnTo>
                    <a:pt x="140" y="65"/>
                  </a:lnTo>
                  <a:lnTo>
                    <a:pt x="136" y="63"/>
                  </a:lnTo>
                  <a:lnTo>
                    <a:pt x="134" y="67"/>
                  </a:lnTo>
                  <a:lnTo>
                    <a:pt x="140" y="73"/>
                  </a:lnTo>
                  <a:lnTo>
                    <a:pt x="144" y="75"/>
                  </a:lnTo>
                  <a:lnTo>
                    <a:pt x="149" y="75"/>
                  </a:lnTo>
                  <a:lnTo>
                    <a:pt x="157" y="75"/>
                  </a:lnTo>
                  <a:lnTo>
                    <a:pt x="165" y="75"/>
                  </a:lnTo>
                  <a:lnTo>
                    <a:pt x="173" y="73"/>
                  </a:lnTo>
                  <a:lnTo>
                    <a:pt x="177" y="67"/>
                  </a:lnTo>
                  <a:lnTo>
                    <a:pt x="181" y="67"/>
                  </a:lnTo>
                  <a:lnTo>
                    <a:pt x="183" y="65"/>
                  </a:lnTo>
                  <a:lnTo>
                    <a:pt x="183" y="63"/>
                  </a:lnTo>
                  <a:lnTo>
                    <a:pt x="183" y="61"/>
                  </a:lnTo>
                  <a:lnTo>
                    <a:pt x="189" y="61"/>
                  </a:lnTo>
                  <a:lnTo>
                    <a:pt x="191" y="57"/>
                  </a:lnTo>
                  <a:lnTo>
                    <a:pt x="193" y="55"/>
                  </a:lnTo>
                  <a:lnTo>
                    <a:pt x="191" y="51"/>
                  </a:lnTo>
                  <a:lnTo>
                    <a:pt x="195" y="51"/>
                  </a:lnTo>
                  <a:lnTo>
                    <a:pt x="195" y="47"/>
                  </a:lnTo>
                  <a:lnTo>
                    <a:pt x="195" y="45"/>
                  </a:lnTo>
                  <a:lnTo>
                    <a:pt x="195" y="41"/>
                  </a:lnTo>
                  <a:lnTo>
                    <a:pt x="193" y="41"/>
                  </a:lnTo>
                  <a:lnTo>
                    <a:pt x="193" y="37"/>
                  </a:lnTo>
                  <a:lnTo>
                    <a:pt x="189" y="37"/>
                  </a:lnTo>
                  <a:lnTo>
                    <a:pt x="189" y="37"/>
                  </a:lnTo>
                  <a:close/>
                  <a:moveTo>
                    <a:pt x="191" y="19"/>
                  </a:moveTo>
                  <a:lnTo>
                    <a:pt x="191" y="19"/>
                  </a:lnTo>
                  <a:lnTo>
                    <a:pt x="191" y="25"/>
                  </a:lnTo>
                  <a:lnTo>
                    <a:pt x="195" y="31"/>
                  </a:lnTo>
                  <a:lnTo>
                    <a:pt x="199" y="33"/>
                  </a:lnTo>
                  <a:lnTo>
                    <a:pt x="199" y="37"/>
                  </a:lnTo>
                  <a:lnTo>
                    <a:pt x="199" y="41"/>
                  </a:lnTo>
                  <a:lnTo>
                    <a:pt x="199" y="43"/>
                  </a:lnTo>
                  <a:lnTo>
                    <a:pt x="201" y="45"/>
                  </a:lnTo>
                  <a:lnTo>
                    <a:pt x="203" y="45"/>
                  </a:lnTo>
                  <a:lnTo>
                    <a:pt x="203" y="43"/>
                  </a:lnTo>
                  <a:lnTo>
                    <a:pt x="205" y="35"/>
                  </a:lnTo>
                  <a:lnTo>
                    <a:pt x="201" y="27"/>
                  </a:lnTo>
                  <a:lnTo>
                    <a:pt x="191" y="19"/>
                  </a:lnTo>
                  <a:lnTo>
                    <a:pt x="191" y="19"/>
                  </a:lnTo>
                  <a:close/>
                  <a:moveTo>
                    <a:pt x="171" y="8"/>
                  </a:moveTo>
                  <a:lnTo>
                    <a:pt x="171" y="8"/>
                  </a:lnTo>
                  <a:lnTo>
                    <a:pt x="171" y="13"/>
                  </a:lnTo>
                  <a:lnTo>
                    <a:pt x="183" y="17"/>
                  </a:lnTo>
                  <a:lnTo>
                    <a:pt x="185" y="19"/>
                  </a:lnTo>
                  <a:lnTo>
                    <a:pt x="189" y="19"/>
                  </a:lnTo>
                  <a:lnTo>
                    <a:pt x="189" y="15"/>
                  </a:lnTo>
                  <a:lnTo>
                    <a:pt x="171" y="8"/>
                  </a:lnTo>
                  <a:lnTo>
                    <a:pt x="171" y="8"/>
                  </a:lnTo>
                  <a:close/>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688" name="Freeform 534">
              <a:extLst>
                <a:ext uri="{FF2B5EF4-FFF2-40B4-BE49-F238E27FC236}">
                  <a16:creationId xmlns:a16="http://schemas.microsoft.com/office/drawing/2014/main" id="{C1E18931-62F2-4845-8B83-80D6F941C60F}"/>
                </a:ext>
              </a:extLst>
            </p:cNvPr>
            <p:cNvSpPr>
              <a:spLocks/>
            </p:cNvSpPr>
            <p:nvPr/>
          </p:nvSpPr>
          <p:spPr bwMode="gray">
            <a:xfrm>
              <a:off x="9139238" y="4854575"/>
              <a:ext cx="44450" cy="61913"/>
            </a:xfrm>
            <a:custGeom>
              <a:avLst/>
              <a:gdLst/>
              <a:ahLst/>
              <a:cxnLst>
                <a:cxn ang="0">
                  <a:pos x="0" y="0"/>
                </a:cxn>
                <a:cxn ang="0">
                  <a:pos x="0" y="0"/>
                </a:cxn>
                <a:cxn ang="0">
                  <a:pos x="0" y="14"/>
                </a:cxn>
                <a:cxn ang="0">
                  <a:pos x="2" y="20"/>
                </a:cxn>
                <a:cxn ang="0">
                  <a:pos x="4" y="22"/>
                </a:cxn>
                <a:cxn ang="0">
                  <a:pos x="4" y="27"/>
                </a:cxn>
                <a:cxn ang="0">
                  <a:pos x="10" y="29"/>
                </a:cxn>
                <a:cxn ang="0">
                  <a:pos x="10" y="33"/>
                </a:cxn>
                <a:cxn ang="0">
                  <a:pos x="22" y="39"/>
                </a:cxn>
                <a:cxn ang="0">
                  <a:pos x="28" y="33"/>
                </a:cxn>
                <a:cxn ang="0">
                  <a:pos x="24" y="29"/>
                </a:cxn>
                <a:cxn ang="0">
                  <a:pos x="22" y="24"/>
                </a:cxn>
                <a:cxn ang="0">
                  <a:pos x="18" y="24"/>
                </a:cxn>
                <a:cxn ang="0">
                  <a:pos x="10" y="14"/>
                </a:cxn>
                <a:cxn ang="0">
                  <a:pos x="10" y="10"/>
                </a:cxn>
                <a:cxn ang="0">
                  <a:pos x="8" y="10"/>
                </a:cxn>
                <a:cxn ang="0">
                  <a:pos x="4" y="8"/>
                </a:cxn>
                <a:cxn ang="0">
                  <a:pos x="2" y="2"/>
                </a:cxn>
                <a:cxn ang="0">
                  <a:pos x="2" y="0"/>
                </a:cxn>
                <a:cxn ang="0">
                  <a:pos x="0" y="0"/>
                </a:cxn>
                <a:cxn ang="0">
                  <a:pos x="0" y="0"/>
                </a:cxn>
              </a:cxnLst>
              <a:rect l="0" t="0" r="r" b="b"/>
              <a:pathLst>
                <a:path w="28" h="39">
                  <a:moveTo>
                    <a:pt x="0" y="0"/>
                  </a:moveTo>
                  <a:lnTo>
                    <a:pt x="0" y="0"/>
                  </a:lnTo>
                  <a:lnTo>
                    <a:pt x="0" y="14"/>
                  </a:lnTo>
                  <a:lnTo>
                    <a:pt x="2" y="20"/>
                  </a:lnTo>
                  <a:lnTo>
                    <a:pt x="4" y="22"/>
                  </a:lnTo>
                  <a:lnTo>
                    <a:pt x="4" y="27"/>
                  </a:lnTo>
                  <a:lnTo>
                    <a:pt x="10" y="29"/>
                  </a:lnTo>
                  <a:lnTo>
                    <a:pt x="10" y="33"/>
                  </a:lnTo>
                  <a:lnTo>
                    <a:pt x="22" y="39"/>
                  </a:lnTo>
                  <a:lnTo>
                    <a:pt x="28" y="33"/>
                  </a:lnTo>
                  <a:lnTo>
                    <a:pt x="24" y="29"/>
                  </a:lnTo>
                  <a:lnTo>
                    <a:pt x="22" y="24"/>
                  </a:lnTo>
                  <a:lnTo>
                    <a:pt x="18" y="24"/>
                  </a:lnTo>
                  <a:lnTo>
                    <a:pt x="10" y="14"/>
                  </a:lnTo>
                  <a:lnTo>
                    <a:pt x="10" y="10"/>
                  </a:lnTo>
                  <a:lnTo>
                    <a:pt x="8" y="10"/>
                  </a:lnTo>
                  <a:lnTo>
                    <a:pt x="4" y="8"/>
                  </a:lnTo>
                  <a:lnTo>
                    <a:pt x="2" y="2"/>
                  </a:lnTo>
                  <a:lnTo>
                    <a:pt x="2" y="0"/>
                  </a:lnTo>
                  <a:lnTo>
                    <a:pt x="0" y="0"/>
                  </a:lnTo>
                  <a:lnTo>
                    <a:pt x="0" y="0"/>
                  </a:lnTo>
                  <a:close/>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689" name="Freeform 535">
              <a:extLst>
                <a:ext uri="{FF2B5EF4-FFF2-40B4-BE49-F238E27FC236}">
                  <a16:creationId xmlns:a16="http://schemas.microsoft.com/office/drawing/2014/main" id="{B1C2A83C-5480-8443-B90D-5B6A17979CF4}"/>
                </a:ext>
              </a:extLst>
            </p:cNvPr>
            <p:cNvSpPr>
              <a:spLocks/>
            </p:cNvSpPr>
            <p:nvPr/>
          </p:nvSpPr>
          <p:spPr bwMode="gray">
            <a:xfrm>
              <a:off x="8777288" y="4770438"/>
              <a:ext cx="255588" cy="268288"/>
            </a:xfrm>
            <a:custGeom>
              <a:avLst/>
              <a:gdLst/>
              <a:ahLst/>
              <a:cxnLst>
                <a:cxn ang="0">
                  <a:pos x="4" y="77"/>
                </a:cxn>
                <a:cxn ang="0">
                  <a:pos x="4" y="92"/>
                </a:cxn>
                <a:cxn ang="0">
                  <a:pos x="21" y="134"/>
                </a:cxn>
                <a:cxn ang="0">
                  <a:pos x="27" y="132"/>
                </a:cxn>
                <a:cxn ang="0">
                  <a:pos x="33" y="134"/>
                </a:cxn>
                <a:cxn ang="0">
                  <a:pos x="45" y="130"/>
                </a:cxn>
                <a:cxn ang="0">
                  <a:pos x="49" y="124"/>
                </a:cxn>
                <a:cxn ang="0">
                  <a:pos x="49" y="116"/>
                </a:cxn>
                <a:cxn ang="0">
                  <a:pos x="53" y="110"/>
                </a:cxn>
                <a:cxn ang="0">
                  <a:pos x="55" y="112"/>
                </a:cxn>
                <a:cxn ang="0">
                  <a:pos x="61" y="110"/>
                </a:cxn>
                <a:cxn ang="0">
                  <a:pos x="77" y="114"/>
                </a:cxn>
                <a:cxn ang="0">
                  <a:pos x="96" y="126"/>
                </a:cxn>
                <a:cxn ang="0">
                  <a:pos x="96" y="134"/>
                </a:cxn>
                <a:cxn ang="0">
                  <a:pos x="100" y="136"/>
                </a:cxn>
                <a:cxn ang="0">
                  <a:pos x="102" y="142"/>
                </a:cxn>
                <a:cxn ang="0">
                  <a:pos x="108" y="142"/>
                </a:cxn>
                <a:cxn ang="0">
                  <a:pos x="112" y="149"/>
                </a:cxn>
                <a:cxn ang="0">
                  <a:pos x="116" y="155"/>
                </a:cxn>
                <a:cxn ang="0">
                  <a:pos x="124" y="155"/>
                </a:cxn>
                <a:cxn ang="0">
                  <a:pos x="130" y="159"/>
                </a:cxn>
                <a:cxn ang="0">
                  <a:pos x="136" y="161"/>
                </a:cxn>
                <a:cxn ang="0">
                  <a:pos x="147" y="163"/>
                </a:cxn>
                <a:cxn ang="0">
                  <a:pos x="155" y="169"/>
                </a:cxn>
                <a:cxn ang="0">
                  <a:pos x="161" y="161"/>
                </a:cxn>
                <a:cxn ang="0">
                  <a:pos x="153" y="159"/>
                </a:cxn>
                <a:cxn ang="0">
                  <a:pos x="153" y="149"/>
                </a:cxn>
                <a:cxn ang="0">
                  <a:pos x="146" y="149"/>
                </a:cxn>
                <a:cxn ang="0">
                  <a:pos x="140" y="142"/>
                </a:cxn>
                <a:cxn ang="0">
                  <a:pos x="130" y="134"/>
                </a:cxn>
                <a:cxn ang="0">
                  <a:pos x="126" y="124"/>
                </a:cxn>
                <a:cxn ang="0">
                  <a:pos x="124" y="116"/>
                </a:cxn>
                <a:cxn ang="0">
                  <a:pos x="112" y="112"/>
                </a:cxn>
                <a:cxn ang="0">
                  <a:pos x="110" y="94"/>
                </a:cxn>
                <a:cxn ang="0">
                  <a:pos x="108" y="92"/>
                </a:cxn>
                <a:cxn ang="0">
                  <a:pos x="110" y="90"/>
                </a:cxn>
                <a:cxn ang="0">
                  <a:pos x="118" y="86"/>
                </a:cxn>
                <a:cxn ang="0">
                  <a:pos x="120" y="77"/>
                </a:cxn>
                <a:cxn ang="0">
                  <a:pos x="116" y="73"/>
                </a:cxn>
                <a:cxn ang="0">
                  <a:pos x="108" y="73"/>
                </a:cxn>
                <a:cxn ang="0">
                  <a:pos x="102" y="65"/>
                </a:cxn>
                <a:cxn ang="0">
                  <a:pos x="100" y="61"/>
                </a:cxn>
                <a:cxn ang="0">
                  <a:pos x="88" y="61"/>
                </a:cxn>
                <a:cxn ang="0">
                  <a:pos x="82" y="55"/>
                </a:cxn>
                <a:cxn ang="0">
                  <a:pos x="80" y="43"/>
                </a:cxn>
                <a:cxn ang="0">
                  <a:pos x="71" y="35"/>
                </a:cxn>
                <a:cxn ang="0">
                  <a:pos x="63" y="31"/>
                </a:cxn>
                <a:cxn ang="0">
                  <a:pos x="51" y="25"/>
                </a:cxn>
                <a:cxn ang="0">
                  <a:pos x="37" y="19"/>
                </a:cxn>
                <a:cxn ang="0">
                  <a:pos x="25" y="15"/>
                </a:cxn>
                <a:cxn ang="0">
                  <a:pos x="6" y="4"/>
                </a:cxn>
                <a:cxn ang="0">
                  <a:pos x="4" y="0"/>
                </a:cxn>
              </a:cxnLst>
              <a:rect l="0" t="0" r="r" b="b"/>
              <a:pathLst>
                <a:path w="161" h="169">
                  <a:moveTo>
                    <a:pt x="4" y="4"/>
                  </a:moveTo>
                  <a:lnTo>
                    <a:pt x="4" y="77"/>
                  </a:lnTo>
                  <a:lnTo>
                    <a:pt x="0" y="84"/>
                  </a:lnTo>
                  <a:lnTo>
                    <a:pt x="4" y="92"/>
                  </a:lnTo>
                  <a:lnTo>
                    <a:pt x="4" y="134"/>
                  </a:lnTo>
                  <a:lnTo>
                    <a:pt x="21" y="134"/>
                  </a:lnTo>
                  <a:lnTo>
                    <a:pt x="25" y="132"/>
                  </a:lnTo>
                  <a:lnTo>
                    <a:pt x="27" y="132"/>
                  </a:lnTo>
                  <a:lnTo>
                    <a:pt x="27" y="134"/>
                  </a:lnTo>
                  <a:lnTo>
                    <a:pt x="33" y="134"/>
                  </a:lnTo>
                  <a:lnTo>
                    <a:pt x="37" y="134"/>
                  </a:lnTo>
                  <a:lnTo>
                    <a:pt x="45" y="130"/>
                  </a:lnTo>
                  <a:lnTo>
                    <a:pt x="45" y="126"/>
                  </a:lnTo>
                  <a:lnTo>
                    <a:pt x="49" y="124"/>
                  </a:lnTo>
                  <a:lnTo>
                    <a:pt x="49" y="122"/>
                  </a:lnTo>
                  <a:lnTo>
                    <a:pt x="49" y="116"/>
                  </a:lnTo>
                  <a:lnTo>
                    <a:pt x="51" y="110"/>
                  </a:lnTo>
                  <a:lnTo>
                    <a:pt x="53" y="110"/>
                  </a:lnTo>
                  <a:lnTo>
                    <a:pt x="53" y="112"/>
                  </a:lnTo>
                  <a:lnTo>
                    <a:pt x="55" y="112"/>
                  </a:lnTo>
                  <a:lnTo>
                    <a:pt x="59" y="112"/>
                  </a:lnTo>
                  <a:lnTo>
                    <a:pt x="61" y="110"/>
                  </a:lnTo>
                  <a:lnTo>
                    <a:pt x="69" y="114"/>
                  </a:lnTo>
                  <a:lnTo>
                    <a:pt x="77" y="114"/>
                  </a:lnTo>
                  <a:lnTo>
                    <a:pt x="86" y="116"/>
                  </a:lnTo>
                  <a:lnTo>
                    <a:pt x="96" y="126"/>
                  </a:lnTo>
                  <a:lnTo>
                    <a:pt x="96" y="132"/>
                  </a:lnTo>
                  <a:lnTo>
                    <a:pt x="96" y="134"/>
                  </a:lnTo>
                  <a:lnTo>
                    <a:pt x="98" y="134"/>
                  </a:lnTo>
                  <a:lnTo>
                    <a:pt x="100" y="136"/>
                  </a:lnTo>
                  <a:lnTo>
                    <a:pt x="102" y="140"/>
                  </a:lnTo>
                  <a:lnTo>
                    <a:pt x="102" y="142"/>
                  </a:lnTo>
                  <a:lnTo>
                    <a:pt x="106" y="142"/>
                  </a:lnTo>
                  <a:lnTo>
                    <a:pt x="108" y="142"/>
                  </a:lnTo>
                  <a:lnTo>
                    <a:pt x="108" y="145"/>
                  </a:lnTo>
                  <a:lnTo>
                    <a:pt x="112" y="149"/>
                  </a:lnTo>
                  <a:lnTo>
                    <a:pt x="116" y="151"/>
                  </a:lnTo>
                  <a:lnTo>
                    <a:pt x="116" y="155"/>
                  </a:lnTo>
                  <a:lnTo>
                    <a:pt x="120" y="155"/>
                  </a:lnTo>
                  <a:lnTo>
                    <a:pt x="124" y="155"/>
                  </a:lnTo>
                  <a:lnTo>
                    <a:pt x="128" y="161"/>
                  </a:lnTo>
                  <a:lnTo>
                    <a:pt x="130" y="159"/>
                  </a:lnTo>
                  <a:lnTo>
                    <a:pt x="134" y="159"/>
                  </a:lnTo>
                  <a:lnTo>
                    <a:pt x="136" y="161"/>
                  </a:lnTo>
                  <a:lnTo>
                    <a:pt x="140" y="161"/>
                  </a:lnTo>
                  <a:lnTo>
                    <a:pt x="147" y="163"/>
                  </a:lnTo>
                  <a:lnTo>
                    <a:pt x="149" y="165"/>
                  </a:lnTo>
                  <a:lnTo>
                    <a:pt x="155" y="169"/>
                  </a:lnTo>
                  <a:lnTo>
                    <a:pt x="161" y="169"/>
                  </a:lnTo>
                  <a:lnTo>
                    <a:pt x="161" y="161"/>
                  </a:lnTo>
                  <a:lnTo>
                    <a:pt x="157" y="159"/>
                  </a:lnTo>
                  <a:lnTo>
                    <a:pt x="153" y="159"/>
                  </a:lnTo>
                  <a:lnTo>
                    <a:pt x="149" y="155"/>
                  </a:lnTo>
                  <a:lnTo>
                    <a:pt x="153" y="149"/>
                  </a:lnTo>
                  <a:lnTo>
                    <a:pt x="147" y="145"/>
                  </a:lnTo>
                  <a:lnTo>
                    <a:pt x="146" y="149"/>
                  </a:lnTo>
                  <a:lnTo>
                    <a:pt x="144" y="149"/>
                  </a:lnTo>
                  <a:lnTo>
                    <a:pt x="140" y="142"/>
                  </a:lnTo>
                  <a:lnTo>
                    <a:pt x="140" y="136"/>
                  </a:lnTo>
                  <a:lnTo>
                    <a:pt x="130" y="134"/>
                  </a:lnTo>
                  <a:lnTo>
                    <a:pt x="130" y="126"/>
                  </a:lnTo>
                  <a:lnTo>
                    <a:pt x="126" y="124"/>
                  </a:lnTo>
                  <a:lnTo>
                    <a:pt x="126" y="120"/>
                  </a:lnTo>
                  <a:lnTo>
                    <a:pt x="124" y="116"/>
                  </a:lnTo>
                  <a:lnTo>
                    <a:pt x="118" y="116"/>
                  </a:lnTo>
                  <a:lnTo>
                    <a:pt x="112" y="112"/>
                  </a:lnTo>
                  <a:lnTo>
                    <a:pt x="110" y="106"/>
                  </a:lnTo>
                  <a:lnTo>
                    <a:pt x="110" y="94"/>
                  </a:lnTo>
                  <a:lnTo>
                    <a:pt x="108" y="94"/>
                  </a:lnTo>
                  <a:lnTo>
                    <a:pt x="108" y="92"/>
                  </a:lnTo>
                  <a:lnTo>
                    <a:pt x="108" y="90"/>
                  </a:lnTo>
                  <a:lnTo>
                    <a:pt x="110" y="90"/>
                  </a:lnTo>
                  <a:lnTo>
                    <a:pt x="116" y="90"/>
                  </a:lnTo>
                  <a:lnTo>
                    <a:pt x="118" y="86"/>
                  </a:lnTo>
                  <a:lnTo>
                    <a:pt x="120" y="84"/>
                  </a:lnTo>
                  <a:lnTo>
                    <a:pt x="120" y="77"/>
                  </a:lnTo>
                  <a:lnTo>
                    <a:pt x="118" y="77"/>
                  </a:lnTo>
                  <a:lnTo>
                    <a:pt x="116" y="73"/>
                  </a:lnTo>
                  <a:lnTo>
                    <a:pt x="110" y="71"/>
                  </a:lnTo>
                  <a:lnTo>
                    <a:pt x="108" y="73"/>
                  </a:lnTo>
                  <a:lnTo>
                    <a:pt x="106" y="73"/>
                  </a:lnTo>
                  <a:lnTo>
                    <a:pt x="102" y="65"/>
                  </a:lnTo>
                  <a:lnTo>
                    <a:pt x="100" y="65"/>
                  </a:lnTo>
                  <a:lnTo>
                    <a:pt x="100" y="61"/>
                  </a:lnTo>
                  <a:lnTo>
                    <a:pt x="90" y="61"/>
                  </a:lnTo>
                  <a:lnTo>
                    <a:pt x="88" y="61"/>
                  </a:lnTo>
                  <a:lnTo>
                    <a:pt x="82" y="57"/>
                  </a:lnTo>
                  <a:lnTo>
                    <a:pt x="82" y="55"/>
                  </a:lnTo>
                  <a:lnTo>
                    <a:pt x="86" y="51"/>
                  </a:lnTo>
                  <a:lnTo>
                    <a:pt x="80" y="43"/>
                  </a:lnTo>
                  <a:lnTo>
                    <a:pt x="73" y="35"/>
                  </a:lnTo>
                  <a:lnTo>
                    <a:pt x="71" y="35"/>
                  </a:lnTo>
                  <a:lnTo>
                    <a:pt x="65" y="35"/>
                  </a:lnTo>
                  <a:lnTo>
                    <a:pt x="63" y="31"/>
                  </a:lnTo>
                  <a:lnTo>
                    <a:pt x="59" y="25"/>
                  </a:lnTo>
                  <a:lnTo>
                    <a:pt x="51" y="25"/>
                  </a:lnTo>
                  <a:lnTo>
                    <a:pt x="45" y="19"/>
                  </a:lnTo>
                  <a:lnTo>
                    <a:pt x="37" y="19"/>
                  </a:lnTo>
                  <a:lnTo>
                    <a:pt x="33" y="15"/>
                  </a:lnTo>
                  <a:lnTo>
                    <a:pt x="25" y="15"/>
                  </a:lnTo>
                  <a:lnTo>
                    <a:pt x="17" y="13"/>
                  </a:lnTo>
                  <a:lnTo>
                    <a:pt x="6" y="4"/>
                  </a:lnTo>
                  <a:lnTo>
                    <a:pt x="6" y="0"/>
                  </a:lnTo>
                  <a:lnTo>
                    <a:pt x="4" y="0"/>
                  </a:lnTo>
                  <a:lnTo>
                    <a:pt x="4" y="4"/>
                  </a:lnTo>
                  <a:close/>
                </a:path>
              </a:pathLst>
            </a:custGeom>
            <a:grpFill/>
            <a:ln w="9525">
              <a:noFill/>
              <a:round/>
              <a:headEnd/>
              <a:tailEnd/>
            </a:ln>
          </p:spPr>
          <p:txBody>
            <a:bodyPr/>
            <a:lstStyle/>
            <a:p>
              <a:pPr defTabSz="914054">
                <a:defRPr/>
              </a:pPr>
              <a:endParaRPr lang="en-GB" dirty="0">
                <a:solidFill>
                  <a:prstClr val="black"/>
                </a:solidFill>
              </a:endParaRPr>
            </a:p>
          </p:txBody>
        </p:sp>
        <p:sp>
          <p:nvSpPr>
            <p:cNvPr id="690" name="Freeform 536">
              <a:extLst>
                <a:ext uri="{FF2B5EF4-FFF2-40B4-BE49-F238E27FC236}">
                  <a16:creationId xmlns:a16="http://schemas.microsoft.com/office/drawing/2014/main" id="{4ECC0BAC-94BC-9A40-8714-1B1CD98C097E}"/>
                </a:ext>
              </a:extLst>
            </p:cNvPr>
            <p:cNvSpPr>
              <a:spLocks/>
            </p:cNvSpPr>
            <p:nvPr/>
          </p:nvSpPr>
          <p:spPr bwMode="gray">
            <a:xfrm>
              <a:off x="8777288" y="4770438"/>
              <a:ext cx="255588" cy="268288"/>
            </a:xfrm>
            <a:custGeom>
              <a:avLst/>
              <a:gdLst/>
              <a:ahLst/>
              <a:cxnLst>
                <a:cxn ang="0">
                  <a:pos x="4" y="77"/>
                </a:cxn>
                <a:cxn ang="0">
                  <a:pos x="4" y="92"/>
                </a:cxn>
                <a:cxn ang="0">
                  <a:pos x="21" y="134"/>
                </a:cxn>
                <a:cxn ang="0">
                  <a:pos x="27" y="132"/>
                </a:cxn>
                <a:cxn ang="0">
                  <a:pos x="33" y="134"/>
                </a:cxn>
                <a:cxn ang="0">
                  <a:pos x="45" y="130"/>
                </a:cxn>
                <a:cxn ang="0">
                  <a:pos x="49" y="124"/>
                </a:cxn>
                <a:cxn ang="0">
                  <a:pos x="49" y="116"/>
                </a:cxn>
                <a:cxn ang="0">
                  <a:pos x="53" y="110"/>
                </a:cxn>
                <a:cxn ang="0">
                  <a:pos x="55" y="112"/>
                </a:cxn>
                <a:cxn ang="0">
                  <a:pos x="61" y="110"/>
                </a:cxn>
                <a:cxn ang="0">
                  <a:pos x="77" y="114"/>
                </a:cxn>
                <a:cxn ang="0">
                  <a:pos x="96" y="126"/>
                </a:cxn>
                <a:cxn ang="0">
                  <a:pos x="96" y="134"/>
                </a:cxn>
                <a:cxn ang="0">
                  <a:pos x="100" y="136"/>
                </a:cxn>
                <a:cxn ang="0">
                  <a:pos x="102" y="142"/>
                </a:cxn>
                <a:cxn ang="0">
                  <a:pos x="108" y="142"/>
                </a:cxn>
                <a:cxn ang="0">
                  <a:pos x="112" y="149"/>
                </a:cxn>
                <a:cxn ang="0">
                  <a:pos x="116" y="155"/>
                </a:cxn>
                <a:cxn ang="0">
                  <a:pos x="124" y="155"/>
                </a:cxn>
                <a:cxn ang="0">
                  <a:pos x="130" y="159"/>
                </a:cxn>
                <a:cxn ang="0">
                  <a:pos x="136" y="161"/>
                </a:cxn>
                <a:cxn ang="0">
                  <a:pos x="147" y="163"/>
                </a:cxn>
                <a:cxn ang="0">
                  <a:pos x="155" y="169"/>
                </a:cxn>
                <a:cxn ang="0">
                  <a:pos x="161" y="161"/>
                </a:cxn>
                <a:cxn ang="0">
                  <a:pos x="153" y="159"/>
                </a:cxn>
                <a:cxn ang="0">
                  <a:pos x="153" y="149"/>
                </a:cxn>
                <a:cxn ang="0">
                  <a:pos x="146" y="149"/>
                </a:cxn>
                <a:cxn ang="0">
                  <a:pos x="140" y="142"/>
                </a:cxn>
                <a:cxn ang="0">
                  <a:pos x="130" y="134"/>
                </a:cxn>
                <a:cxn ang="0">
                  <a:pos x="126" y="124"/>
                </a:cxn>
                <a:cxn ang="0">
                  <a:pos x="124" y="116"/>
                </a:cxn>
                <a:cxn ang="0">
                  <a:pos x="112" y="112"/>
                </a:cxn>
                <a:cxn ang="0">
                  <a:pos x="110" y="94"/>
                </a:cxn>
                <a:cxn ang="0">
                  <a:pos x="108" y="92"/>
                </a:cxn>
                <a:cxn ang="0">
                  <a:pos x="110" y="90"/>
                </a:cxn>
                <a:cxn ang="0">
                  <a:pos x="118" y="86"/>
                </a:cxn>
                <a:cxn ang="0">
                  <a:pos x="120" y="77"/>
                </a:cxn>
                <a:cxn ang="0">
                  <a:pos x="116" y="73"/>
                </a:cxn>
                <a:cxn ang="0">
                  <a:pos x="108" y="73"/>
                </a:cxn>
                <a:cxn ang="0">
                  <a:pos x="102" y="65"/>
                </a:cxn>
                <a:cxn ang="0">
                  <a:pos x="100" y="61"/>
                </a:cxn>
                <a:cxn ang="0">
                  <a:pos x="88" y="61"/>
                </a:cxn>
                <a:cxn ang="0">
                  <a:pos x="82" y="55"/>
                </a:cxn>
                <a:cxn ang="0">
                  <a:pos x="80" y="43"/>
                </a:cxn>
                <a:cxn ang="0">
                  <a:pos x="71" y="35"/>
                </a:cxn>
                <a:cxn ang="0">
                  <a:pos x="63" y="31"/>
                </a:cxn>
                <a:cxn ang="0">
                  <a:pos x="51" y="25"/>
                </a:cxn>
                <a:cxn ang="0">
                  <a:pos x="37" y="19"/>
                </a:cxn>
                <a:cxn ang="0">
                  <a:pos x="25" y="15"/>
                </a:cxn>
                <a:cxn ang="0">
                  <a:pos x="6" y="4"/>
                </a:cxn>
                <a:cxn ang="0">
                  <a:pos x="4" y="0"/>
                </a:cxn>
              </a:cxnLst>
              <a:rect l="0" t="0" r="r" b="b"/>
              <a:pathLst>
                <a:path w="161" h="169">
                  <a:moveTo>
                    <a:pt x="4" y="4"/>
                  </a:moveTo>
                  <a:lnTo>
                    <a:pt x="4" y="77"/>
                  </a:lnTo>
                  <a:lnTo>
                    <a:pt x="0" y="84"/>
                  </a:lnTo>
                  <a:lnTo>
                    <a:pt x="4" y="92"/>
                  </a:lnTo>
                  <a:lnTo>
                    <a:pt x="4" y="134"/>
                  </a:lnTo>
                  <a:lnTo>
                    <a:pt x="21" y="134"/>
                  </a:lnTo>
                  <a:lnTo>
                    <a:pt x="25" y="132"/>
                  </a:lnTo>
                  <a:lnTo>
                    <a:pt x="27" y="132"/>
                  </a:lnTo>
                  <a:lnTo>
                    <a:pt x="27" y="134"/>
                  </a:lnTo>
                  <a:lnTo>
                    <a:pt x="33" y="134"/>
                  </a:lnTo>
                  <a:lnTo>
                    <a:pt x="37" y="134"/>
                  </a:lnTo>
                  <a:lnTo>
                    <a:pt x="45" y="130"/>
                  </a:lnTo>
                  <a:lnTo>
                    <a:pt x="45" y="126"/>
                  </a:lnTo>
                  <a:lnTo>
                    <a:pt x="49" y="124"/>
                  </a:lnTo>
                  <a:lnTo>
                    <a:pt x="49" y="122"/>
                  </a:lnTo>
                  <a:lnTo>
                    <a:pt x="49" y="116"/>
                  </a:lnTo>
                  <a:lnTo>
                    <a:pt x="51" y="110"/>
                  </a:lnTo>
                  <a:lnTo>
                    <a:pt x="53" y="110"/>
                  </a:lnTo>
                  <a:lnTo>
                    <a:pt x="53" y="112"/>
                  </a:lnTo>
                  <a:lnTo>
                    <a:pt x="55" y="112"/>
                  </a:lnTo>
                  <a:lnTo>
                    <a:pt x="59" y="112"/>
                  </a:lnTo>
                  <a:lnTo>
                    <a:pt x="61" y="110"/>
                  </a:lnTo>
                  <a:lnTo>
                    <a:pt x="69" y="114"/>
                  </a:lnTo>
                  <a:lnTo>
                    <a:pt x="77" y="114"/>
                  </a:lnTo>
                  <a:lnTo>
                    <a:pt x="86" y="116"/>
                  </a:lnTo>
                  <a:lnTo>
                    <a:pt x="96" y="126"/>
                  </a:lnTo>
                  <a:lnTo>
                    <a:pt x="96" y="132"/>
                  </a:lnTo>
                  <a:lnTo>
                    <a:pt x="96" y="134"/>
                  </a:lnTo>
                  <a:lnTo>
                    <a:pt x="98" y="134"/>
                  </a:lnTo>
                  <a:lnTo>
                    <a:pt x="100" y="136"/>
                  </a:lnTo>
                  <a:lnTo>
                    <a:pt x="102" y="140"/>
                  </a:lnTo>
                  <a:lnTo>
                    <a:pt x="102" y="142"/>
                  </a:lnTo>
                  <a:lnTo>
                    <a:pt x="106" y="142"/>
                  </a:lnTo>
                  <a:lnTo>
                    <a:pt x="108" y="142"/>
                  </a:lnTo>
                  <a:lnTo>
                    <a:pt x="108" y="145"/>
                  </a:lnTo>
                  <a:lnTo>
                    <a:pt x="112" y="149"/>
                  </a:lnTo>
                  <a:lnTo>
                    <a:pt x="116" y="151"/>
                  </a:lnTo>
                  <a:lnTo>
                    <a:pt x="116" y="155"/>
                  </a:lnTo>
                  <a:lnTo>
                    <a:pt x="120" y="155"/>
                  </a:lnTo>
                  <a:lnTo>
                    <a:pt x="124" y="155"/>
                  </a:lnTo>
                  <a:lnTo>
                    <a:pt x="128" y="161"/>
                  </a:lnTo>
                  <a:lnTo>
                    <a:pt x="130" y="159"/>
                  </a:lnTo>
                  <a:lnTo>
                    <a:pt x="134" y="159"/>
                  </a:lnTo>
                  <a:lnTo>
                    <a:pt x="136" y="161"/>
                  </a:lnTo>
                  <a:lnTo>
                    <a:pt x="140" y="161"/>
                  </a:lnTo>
                  <a:lnTo>
                    <a:pt x="147" y="163"/>
                  </a:lnTo>
                  <a:lnTo>
                    <a:pt x="149" y="165"/>
                  </a:lnTo>
                  <a:lnTo>
                    <a:pt x="155" y="169"/>
                  </a:lnTo>
                  <a:lnTo>
                    <a:pt x="161" y="169"/>
                  </a:lnTo>
                  <a:lnTo>
                    <a:pt x="161" y="161"/>
                  </a:lnTo>
                  <a:lnTo>
                    <a:pt x="157" y="159"/>
                  </a:lnTo>
                  <a:lnTo>
                    <a:pt x="153" y="159"/>
                  </a:lnTo>
                  <a:lnTo>
                    <a:pt x="149" y="155"/>
                  </a:lnTo>
                  <a:lnTo>
                    <a:pt x="153" y="149"/>
                  </a:lnTo>
                  <a:lnTo>
                    <a:pt x="147" y="145"/>
                  </a:lnTo>
                  <a:lnTo>
                    <a:pt x="146" y="149"/>
                  </a:lnTo>
                  <a:lnTo>
                    <a:pt x="144" y="149"/>
                  </a:lnTo>
                  <a:lnTo>
                    <a:pt x="140" y="142"/>
                  </a:lnTo>
                  <a:lnTo>
                    <a:pt x="140" y="136"/>
                  </a:lnTo>
                  <a:lnTo>
                    <a:pt x="130" y="134"/>
                  </a:lnTo>
                  <a:lnTo>
                    <a:pt x="130" y="126"/>
                  </a:lnTo>
                  <a:lnTo>
                    <a:pt x="126" y="124"/>
                  </a:lnTo>
                  <a:lnTo>
                    <a:pt x="126" y="120"/>
                  </a:lnTo>
                  <a:lnTo>
                    <a:pt x="124" y="116"/>
                  </a:lnTo>
                  <a:lnTo>
                    <a:pt x="118" y="116"/>
                  </a:lnTo>
                  <a:lnTo>
                    <a:pt x="112" y="112"/>
                  </a:lnTo>
                  <a:lnTo>
                    <a:pt x="110" y="106"/>
                  </a:lnTo>
                  <a:lnTo>
                    <a:pt x="110" y="94"/>
                  </a:lnTo>
                  <a:lnTo>
                    <a:pt x="108" y="94"/>
                  </a:lnTo>
                  <a:lnTo>
                    <a:pt x="108" y="92"/>
                  </a:lnTo>
                  <a:lnTo>
                    <a:pt x="108" y="90"/>
                  </a:lnTo>
                  <a:lnTo>
                    <a:pt x="110" y="90"/>
                  </a:lnTo>
                  <a:lnTo>
                    <a:pt x="116" y="90"/>
                  </a:lnTo>
                  <a:lnTo>
                    <a:pt x="118" y="86"/>
                  </a:lnTo>
                  <a:lnTo>
                    <a:pt x="120" y="84"/>
                  </a:lnTo>
                  <a:lnTo>
                    <a:pt x="120" y="77"/>
                  </a:lnTo>
                  <a:lnTo>
                    <a:pt x="118" y="77"/>
                  </a:lnTo>
                  <a:lnTo>
                    <a:pt x="116" y="73"/>
                  </a:lnTo>
                  <a:lnTo>
                    <a:pt x="110" y="71"/>
                  </a:lnTo>
                  <a:lnTo>
                    <a:pt x="108" y="73"/>
                  </a:lnTo>
                  <a:lnTo>
                    <a:pt x="106" y="73"/>
                  </a:lnTo>
                  <a:lnTo>
                    <a:pt x="102" y="65"/>
                  </a:lnTo>
                  <a:lnTo>
                    <a:pt x="100" y="65"/>
                  </a:lnTo>
                  <a:lnTo>
                    <a:pt x="100" y="61"/>
                  </a:lnTo>
                  <a:lnTo>
                    <a:pt x="90" y="61"/>
                  </a:lnTo>
                  <a:lnTo>
                    <a:pt x="88" y="61"/>
                  </a:lnTo>
                  <a:lnTo>
                    <a:pt x="82" y="57"/>
                  </a:lnTo>
                  <a:lnTo>
                    <a:pt x="82" y="55"/>
                  </a:lnTo>
                  <a:lnTo>
                    <a:pt x="86" y="51"/>
                  </a:lnTo>
                  <a:lnTo>
                    <a:pt x="80" y="43"/>
                  </a:lnTo>
                  <a:lnTo>
                    <a:pt x="73" y="35"/>
                  </a:lnTo>
                  <a:lnTo>
                    <a:pt x="71" y="35"/>
                  </a:lnTo>
                  <a:lnTo>
                    <a:pt x="65" y="35"/>
                  </a:lnTo>
                  <a:lnTo>
                    <a:pt x="63" y="31"/>
                  </a:lnTo>
                  <a:lnTo>
                    <a:pt x="59" y="25"/>
                  </a:lnTo>
                  <a:lnTo>
                    <a:pt x="51" y="25"/>
                  </a:lnTo>
                  <a:lnTo>
                    <a:pt x="45" y="19"/>
                  </a:lnTo>
                  <a:lnTo>
                    <a:pt x="37" y="19"/>
                  </a:lnTo>
                  <a:lnTo>
                    <a:pt x="33" y="15"/>
                  </a:lnTo>
                  <a:lnTo>
                    <a:pt x="25" y="15"/>
                  </a:lnTo>
                  <a:lnTo>
                    <a:pt x="17" y="13"/>
                  </a:lnTo>
                  <a:lnTo>
                    <a:pt x="6" y="4"/>
                  </a:lnTo>
                  <a:lnTo>
                    <a:pt x="6" y="0"/>
                  </a:lnTo>
                  <a:lnTo>
                    <a:pt x="4" y="0"/>
                  </a:lnTo>
                  <a:lnTo>
                    <a:pt x="4" y="4"/>
                  </a:lnTo>
                </a:path>
              </a:pathLst>
            </a:custGeom>
            <a:solidFill>
              <a:schemeClr val="tx1">
                <a:lumMod val="20000"/>
                <a:lumOff val="8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691" name="Freeform 537">
              <a:extLst>
                <a:ext uri="{FF2B5EF4-FFF2-40B4-BE49-F238E27FC236}">
                  <a16:creationId xmlns:a16="http://schemas.microsoft.com/office/drawing/2014/main" id="{95D9F39A-0CC6-4C42-B148-577B43652E34}"/>
                </a:ext>
              </a:extLst>
            </p:cNvPr>
            <p:cNvSpPr>
              <a:spLocks/>
            </p:cNvSpPr>
            <p:nvPr/>
          </p:nvSpPr>
          <p:spPr bwMode="gray">
            <a:xfrm>
              <a:off x="8990013" y="4829175"/>
              <a:ext cx="96838" cy="60325"/>
            </a:xfrm>
            <a:custGeom>
              <a:avLst/>
              <a:gdLst/>
              <a:ahLst/>
              <a:cxnLst>
                <a:cxn ang="0">
                  <a:pos x="55" y="0"/>
                </a:cxn>
                <a:cxn ang="0">
                  <a:pos x="55" y="0"/>
                </a:cxn>
                <a:cxn ang="0">
                  <a:pos x="49" y="4"/>
                </a:cxn>
                <a:cxn ang="0">
                  <a:pos x="49" y="6"/>
                </a:cxn>
                <a:cxn ang="0">
                  <a:pos x="51" y="6"/>
                </a:cxn>
                <a:cxn ang="0">
                  <a:pos x="51" y="10"/>
                </a:cxn>
                <a:cxn ang="0">
                  <a:pos x="47" y="10"/>
                </a:cxn>
                <a:cxn ang="0">
                  <a:pos x="43" y="14"/>
                </a:cxn>
                <a:cxn ang="0">
                  <a:pos x="43" y="16"/>
                </a:cxn>
                <a:cxn ang="0">
                  <a:pos x="41" y="20"/>
                </a:cxn>
                <a:cxn ang="0">
                  <a:pos x="39" y="24"/>
                </a:cxn>
                <a:cxn ang="0">
                  <a:pos x="29" y="24"/>
                </a:cxn>
                <a:cxn ang="0">
                  <a:pos x="27" y="18"/>
                </a:cxn>
                <a:cxn ang="0">
                  <a:pos x="19" y="26"/>
                </a:cxn>
                <a:cxn ang="0">
                  <a:pos x="15" y="28"/>
                </a:cxn>
                <a:cxn ang="0">
                  <a:pos x="10" y="28"/>
                </a:cxn>
                <a:cxn ang="0">
                  <a:pos x="6" y="28"/>
                </a:cxn>
                <a:cxn ang="0">
                  <a:pos x="2" y="26"/>
                </a:cxn>
                <a:cxn ang="0">
                  <a:pos x="0" y="30"/>
                </a:cxn>
                <a:cxn ang="0">
                  <a:pos x="6" y="36"/>
                </a:cxn>
                <a:cxn ang="0">
                  <a:pos x="10" y="38"/>
                </a:cxn>
                <a:cxn ang="0">
                  <a:pos x="15" y="38"/>
                </a:cxn>
                <a:cxn ang="0">
                  <a:pos x="23" y="38"/>
                </a:cxn>
                <a:cxn ang="0">
                  <a:pos x="31" y="38"/>
                </a:cxn>
                <a:cxn ang="0">
                  <a:pos x="39" y="36"/>
                </a:cxn>
                <a:cxn ang="0">
                  <a:pos x="43" y="30"/>
                </a:cxn>
                <a:cxn ang="0">
                  <a:pos x="47" y="30"/>
                </a:cxn>
                <a:cxn ang="0">
                  <a:pos x="49" y="28"/>
                </a:cxn>
                <a:cxn ang="0">
                  <a:pos x="49" y="26"/>
                </a:cxn>
                <a:cxn ang="0">
                  <a:pos x="49" y="24"/>
                </a:cxn>
                <a:cxn ang="0">
                  <a:pos x="55" y="24"/>
                </a:cxn>
                <a:cxn ang="0">
                  <a:pos x="57" y="20"/>
                </a:cxn>
                <a:cxn ang="0">
                  <a:pos x="59" y="18"/>
                </a:cxn>
                <a:cxn ang="0">
                  <a:pos x="57" y="14"/>
                </a:cxn>
                <a:cxn ang="0">
                  <a:pos x="61" y="14"/>
                </a:cxn>
                <a:cxn ang="0">
                  <a:pos x="61" y="10"/>
                </a:cxn>
                <a:cxn ang="0">
                  <a:pos x="61" y="8"/>
                </a:cxn>
                <a:cxn ang="0">
                  <a:pos x="61" y="4"/>
                </a:cxn>
                <a:cxn ang="0">
                  <a:pos x="59" y="4"/>
                </a:cxn>
                <a:cxn ang="0">
                  <a:pos x="59" y="0"/>
                </a:cxn>
                <a:cxn ang="0">
                  <a:pos x="55" y="0"/>
                </a:cxn>
              </a:cxnLst>
              <a:rect l="0" t="0" r="r" b="b"/>
              <a:pathLst>
                <a:path w="61" h="38">
                  <a:moveTo>
                    <a:pt x="55" y="0"/>
                  </a:moveTo>
                  <a:lnTo>
                    <a:pt x="55" y="0"/>
                  </a:lnTo>
                  <a:lnTo>
                    <a:pt x="49" y="4"/>
                  </a:lnTo>
                  <a:lnTo>
                    <a:pt x="49" y="6"/>
                  </a:lnTo>
                  <a:lnTo>
                    <a:pt x="51" y="6"/>
                  </a:lnTo>
                  <a:lnTo>
                    <a:pt x="51" y="10"/>
                  </a:lnTo>
                  <a:lnTo>
                    <a:pt x="47" y="10"/>
                  </a:lnTo>
                  <a:lnTo>
                    <a:pt x="43" y="14"/>
                  </a:lnTo>
                  <a:lnTo>
                    <a:pt x="43" y="16"/>
                  </a:lnTo>
                  <a:lnTo>
                    <a:pt x="41" y="20"/>
                  </a:lnTo>
                  <a:lnTo>
                    <a:pt x="39" y="24"/>
                  </a:lnTo>
                  <a:lnTo>
                    <a:pt x="29" y="24"/>
                  </a:lnTo>
                  <a:lnTo>
                    <a:pt x="27" y="18"/>
                  </a:lnTo>
                  <a:lnTo>
                    <a:pt x="19" y="26"/>
                  </a:lnTo>
                  <a:lnTo>
                    <a:pt x="15" y="28"/>
                  </a:lnTo>
                  <a:lnTo>
                    <a:pt x="10" y="28"/>
                  </a:lnTo>
                  <a:lnTo>
                    <a:pt x="6" y="28"/>
                  </a:lnTo>
                  <a:lnTo>
                    <a:pt x="2" y="26"/>
                  </a:lnTo>
                  <a:lnTo>
                    <a:pt x="0" y="30"/>
                  </a:lnTo>
                  <a:lnTo>
                    <a:pt x="6" y="36"/>
                  </a:lnTo>
                  <a:lnTo>
                    <a:pt x="10" y="38"/>
                  </a:lnTo>
                  <a:lnTo>
                    <a:pt x="15" y="38"/>
                  </a:lnTo>
                  <a:lnTo>
                    <a:pt x="23" y="38"/>
                  </a:lnTo>
                  <a:lnTo>
                    <a:pt x="31" y="38"/>
                  </a:lnTo>
                  <a:lnTo>
                    <a:pt x="39" y="36"/>
                  </a:lnTo>
                  <a:lnTo>
                    <a:pt x="43" y="30"/>
                  </a:lnTo>
                  <a:lnTo>
                    <a:pt x="47" y="30"/>
                  </a:lnTo>
                  <a:lnTo>
                    <a:pt x="49" y="28"/>
                  </a:lnTo>
                  <a:lnTo>
                    <a:pt x="49" y="26"/>
                  </a:lnTo>
                  <a:lnTo>
                    <a:pt x="49" y="24"/>
                  </a:lnTo>
                  <a:lnTo>
                    <a:pt x="55" y="24"/>
                  </a:lnTo>
                  <a:lnTo>
                    <a:pt x="57" y="20"/>
                  </a:lnTo>
                  <a:lnTo>
                    <a:pt x="59" y="18"/>
                  </a:lnTo>
                  <a:lnTo>
                    <a:pt x="57" y="14"/>
                  </a:lnTo>
                  <a:lnTo>
                    <a:pt x="61" y="14"/>
                  </a:lnTo>
                  <a:lnTo>
                    <a:pt x="61" y="10"/>
                  </a:lnTo>
                  <a:lnTo>
                    <a:pt x="61" y="8"/>
                  </a:lnTo>
                  <a:lnTo>
                    <a:pt x="61" y="4"/>
                  </a:lnTo>
                  <a:lnTo>
                    <a:pt x="59" y="4"/>
                  </a:lnTo>
                  <a:lnTo>
                    <a:pt x="59" y="0"/>
                  </a:lnTo>
                  <a:lnTo>
                    <a:pt x="55"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692" name="Freeform 538">
              <a:extLst>
                <a:ext uri="{FF2B5EF4-FFF2-40B4-BE49-F238E27FC236}">
                  <a16:creationId xmlns:a16="http://schemas.microsoft.com/office/drawing/2014/main" id="{36C55445-2721-BF48-B339-3C13334C3733}"/>
                </a:ext>
              </a:extLst>
            </p:cNvPr>
            <p:cNvSpPr>
              <a:spLocks/>
            </p:cNvSpPr>
            <p:nvPr/>
          </p:nvSpPr>
          <p:spPr bwMode="gray">
            <a:xfrm>
              <a:off x="8990013" y="4829175"/>
              <a:ext cx="96838" cy="60325"/>
            </a:xfrm>
            <a:custGeom>
              <a:avLst/>
              <a:gdLst/>
              <a:ahLst/>
              <a:cxnLst>
                <a:cxn ang="0">
                  <a:pos x="55" y="0"/>
                </a:cxn>
                <a:cxn ang="0">
                  <a:pos x="55" y="0"/>
                </a:cxn>
                <a:cxn ang="0">
                  <a:pos x="49" y="4"/>
                </a:cxn>
                <a:cxn ang="0">
                  <a:pos x="49" y="6"/>
                </a:cxn>
                <a:cxn ang="0">
                  <a:pos x="51" y="6"/>
                </a:cxn>
                <a:cxn ang="0">
                  <a:pos x="51" y="10"/>
                </a:cxn>
                <a:cxn ang="0">
                  <a:pos x="47" y="10"/>
                </a:cxn>
                <a:cxn ang="0">
                  <a:pos x="43" y="14"/>
                </a:cxn>
                <a:cxn ang="0">
                  <a:pos x="43" y="16"/>
                </a:cxn>
                <a:cxn ang="0">
                  <a:pos x="41" y="20"/>
                </a:cxn>
                <a:cxn ang="0">
                  <a:pos x="39" y="24"/>
                </a:cxn>
                <a:cxn ang="0">
                  <a:pos x="29" y="24"/>
                </a:cxn>
                <a:cxn ang="0">
                  <a:pos x="27" y="18"/>
                </a:cxn>
                <a:cxn ang="0">
                  <a:pos x="19" y="26"/>
                </a:cxn>
                <a:cxn ang="0">
                  <a:pos x="15" y="28"/>
                </a:cxn>
                <a:cxn ang="0">
                  <a:pos x="10" y="28"/>
                </a:cxn>
                <a:cxn ang="0">
                  <a:pos x="6" y="28"/>
                </a:cxn>
                <a:cxn ang="0">
                  <a:pos x="2" y="26"/>
                </a:cxn>
                <a:cxn ang="0">
                  <a:pos x="0" y="30"/>
                </a:cxn>
                <a:cxn ang="0">
                  <a:pos x="6" y="36"/>
                </a:cxn>
                <a:cxn ang="0">
                  <a:pos x="10" y="38"/>
                </a:cxn>
                <a:cxn ang="0">
                  <a:pos x="15" y="38"/>
                </a:cxn>
                <a:cxn ang="0">
                  <a:pos x="23" y="38"/>
                </a:cxn>
                <a:cxn ang="0">
                  <a:pos x="31" y="38"/>
                </a:cxn>
                <a:cxn ang="0">
                  <a:pos x="39" y="36"/>
                </a:cxn>
                <a:cxn ang="0">
                  <a:pos x="43" y="30"/>
                </a:cxn>
                <a:cxn ang="0">
                  <a:pos x="47" y="30"/>
                </a:cxn>
                <a:cxn ang="0">
                  <a:pos x="49" y="28"/>
                </a:cxn>
                <a:cxn ang="0">
                  <a:pos x="49" y="26"/>
                </a:cxn>
                <a:cxn ang="0">
                  <a:pos x="49" y="24"/>
                </a:cxn>
                <a:cxn ang="0">
                  <a:pos x="55" y="24"/>
                </a:cxn>
                <a:cxn ang="0">
                  <a:pos x="57" y="20"/>
                </a:cxn>
                <a:cxn ang="0">
                  <a:pos x="59" y="18"/>
                </a:cxn>
                <a:cxn ang="0">
                  <a:pos x="57" y="14"/>
                </a:cxn>
                <a:cxn ang="0">
                  <a:pos x="61" y="14"/>
                </a:cxn>
                <a:cxn ang="0">
                  <a:pos x="61" y="10"/>
                </a:cxn>
                <a:cxn ang="0">
                  <a:pos x="61" y="8"/>
                </a:cxn>
                <a:cxn ang="0">
                  <a:pos x="61" y="4"/>
                </a:cxn>
                <a:cxn ang="0">
                  <a:pos x="59" y="4"/>
                </a:cxn>
                <a:cxn ang="0">
                  <a:pos x="59" y="0"/>
                </a:cxn>
                <a:cxn ang="0">
                  <a:pos x="55" y="0"/>
                </a:cxn>
              </a:cxnLst>
              <a:rect l="0" t="0" r="r" b="b"/>
              <a:pathLst>
                <a:path w="61" h="38">
                  <a:moveTo>
                    <a:pt x="55" y="0"/>
                  </a:moveTo>
                  <a:lnTo>
                    <a:pt x="55" y="0"/>
                  </a:lnTo>
                  <a:lnTo>
                    <a:pt x="49" y="4"/>
                  </a:lnTo>
                  <a:lnTo>
                    <a:pt x="49" y="6"/>
                  </a:lnTo>
                  <a:lnTo>
                    <a:pt x="51" y="6"/>
                  </a:lnTo>
                  <a:lnTo>
                    <a:pt x="51" y="10"/>
                  </a:lnTo>
                  <a:lnTo>
                    <a:pt x="47" y="10"/>
                  </a:lnTo>
                  <a:lnTo>
                    <a:pt x="43" y="14"/>
                  </a:lnTo>
                  <a:lnTo>
                    <a:pt x="43" y="16"/>
                  </a:lnTo>
                  <a:lnTo>
                    <a:pt x="41" y="20"/>
                  </a:lnTo>
                  <a:lnTo>
                    <a:pt x="39" y="24"/>
                  </a:lnTo>
                  <a:lnTo>
                    <a:pt x="29" y="24"/>
                  </a:lnTo>
                  <a:lnTo>
                    <a:pt x="27" y="18"/>
                  </a:lnTo>
                  <a:lnTo>
                    <a:pt x="19" y="26"/>
                  </a:lnTo>
                  <a:lnTo>
                    <a:pt x="15" y="28"/>
                  </a:lnTo>
                  <a:lnTo>
                    <a:pt x="10" y="28"/>
                  </a:lnTo>
                  <a:lnTo>
                    <a:pt x="6" y="28"/>
                  </a:lnTo>
                  <a:lnTo>
                    <a:pt x="2" y="26"/>
                  </a:lnTo>
                  <a:lnTo>
                    <a:pt x="0" y="30"/>
                  </a:lnTo>
                  <a:lnTo>
                    <a:pt x="6" y="36"/>
                  </a:lnTo>
                  <a:lnTo>
                    <a:pt x="10" y="38"/>
                  </a:lnTo>
                  <a:lnTo>
                    <a:pt x="15" y="38"/>
                  </a:lnTo>
                  <a:lnTo>
                    <a:pt x="23" y="38"/>
                  </a:lnTo>
                  <a:lnTo>
                    <a:pt x="31" y="38"/>
                  </a:lnTo>
                  <a:lnTo>
                    <a:pt x="39" y="36"/>
                  </a:lnTo>
                  <a:lnTo>
                    <a:pt x="43" y="30"/>
                  </a:lnTo>
                  <a:lnTo>
                    <a:pt x="47" y="30"/>
                  </a:lnTo>
                  <a:lnTo>
                    <a:pt x="49" y="28"/>
                  </a:lnTo>
                  <a:lnTo>
                    <a:pt x="49" y="26"/>
                  </a:lnTo>
                  <a:lnTo>
                    <a:pt x="49" y="24"/>
                  </a:lnTo>
                  <a:lnTo>
                    <a:pt x="55" y="24"/>
                  </a:lnTo>
                  <a:lnTo>
                    <a:pt x="57" y="20"/>
                  </a:lnTo>
                  <a:lnTo>
                    <a:pt x="59" y="18"/>
                  </a:lnTo>
                  <a:lnTo>
                    <a:pt x="57" y="14"/>
                  </a:lnTo>
                  <a:lnTo>
                    <a:pt x="61" y="14"/>
                  </a:lnTo>
                  <a:lnTo>
                    <a:pt x="61" y="10"/>
                  </a:lnTo>
                  <a:lnTo>
                    <a:pt x="61" y="8"/>
                  </a:lnTo>
                  <a:lnTo>
                    <a:pt x="61" y="4"/>
                  </a:lnTo>
                  <a:lnTo>
                    <a:pt x="59" y="4"/>
                  </a:lnTo>
                  <a:lnTo>
                    <a:pt x="59" y="0"/>
                  </a:lnTo>
                  <a:lnTo>
                    <a:pt x="55"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693" name="Freeform 539">
              <a:extLst>
                <a:ext uri="{FF2B5EF4-FFF2-40B4-BE49-F238E27FC236}">
                  <a16:creationId xmlns:a16="http://schemas.microsoft.com/office/drawing/2014/main" id="{8F06F1B9-07BF-B34C-9668-059017F42058}"/>
                </a:ext>
              </a:extLst>
            </p:cNvPr>
            <p:cNvSpPr>
              <a:spLocks/>
            </p:cNvSpPr>
            <p:nvPr/>
          </p:nvSpPr>
          <p:spPr bwMode="gray">
            <a:xfrm>
              <a:off x="9080500" y="4800600"/>
              <a:ext cx="22225" cy="41275"/>
            </a:xfrm>
            <a:custGeom>
              <a:avLst/>
              <a:gdLst/>
              <a:ahLst/>
              <a:cxnLst>
                <a:cxn ang="0">
                  <a:pos x="0" y="0"/>
                </a:cxn>
                <a:cxn ang="0">
                  <a:pos x="0" y="0"/>
                </a:cxn>
                <a:cxn ang="0">
                  <a:pos x="0" y="6"/>
                </a:cxn>
                <a:cxn ang="0">
                  <a:pos x="4" y="12"/>
                </a:cxn>
                <a:cxn ang="0">
                  <a:pos x="8" y="14"/>
                </a:cxn>
                <a:cxn ang="0">
                  <a:pos x="8" y="18"/>
                </a:cxn>
                <a:cxn ang="0">
                  <a:pos x="8" y="22"/>
                </a:cxn>
                <a:cxn ang="0">
                  <a:pos x="8" y="24"/>
                </a:cxn>
                <a:cxn ang="0">
                  <a:pos x="10" y="26"/>
                </a:cxn>
                <a:cxn ang="0">
                  <a:pos x="12" y="26"/>
                </a:cxn>
                <a:cxn ang="0">
                  <a:pos x="12" y="24"/>
                </a:cxn>
                <a:cxn ang="0">
                  <a:pos x="14" y="16"/>
                </a:cxn>
                <a:cxn ang="0">
                  <a:pos x="10" y="8"/>
                </a:cxn>
                <a:cxn ang="0">
                  <a:pos x="0" y="0"/>
                </a:cxn>
              </a:cxnLst>
              <a:rect l="0" t="0" r="r" b="b"/>
              <a:pathLst>
                <a:path w="14" h="26">
                  <a:moveTo>
                    <a:pt x="0" y="0"/>
                  </a:moveTo>
                  <a:lnTo>
                    <a:pt x="0" y="0"/>
                  </a:lnTo>
                  <a:lnTo>
                    <a:pt x="0" y="6"/>
                  </a:lnTo>
                  <a:lnTo>
                    <a:pt x="4" y="12"/>
                  </a:lnTo>
                  <a:lnTo>
                    <a:pt x="8" y="14"/>
                  </a:lnTo>
                  <a:lnTo>
                    <a:pt x="8" y="18"/>
                  </a:lnTo>
                  <a:lnTo>
                    <a:pt x="8" y="22"/>
                  </a:lnTo>
                  <a:lnTo>
                    <a:pt x="8" y="24"/>
                  </a:lnTo>
                  <a:lnTo>
                    <a:pt x="10" y="26"/>
                  </a:lnTo>
                  <a:lnTo>
                    <a:pt x="12" y="26"/>
                  </a:lnTo>
                  <a:lnTo>
                    <a:pt x="12" y="24"/>
                  </a:lnTo>
                  <a:lnTo>
                    <a:pt x="14" y="16"/>
                  </a:lnTo>
                  <a:lnTo>
                    <a:pt x="10" y="8"/>
                  </a:lnTo>
                  <a:lnTo>
                    <a:pt x="0"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694" name="Freeform 540">
              <a:extLst>
                <a:ext uri="{FF2B5EF4-FFF2-40B4-BE49-F238E27FC236}">
                  <a16:creationId xmlns:a16="http://schemas.microsoft.com/office/drawing/2014/main" id="{9F9E7945-07CA-1B4D-A481-D3E4012ED8C7}"/>
                </a:ext>
              </a:extLst>
            </p:cNvPr>
            <p:cNvSpPr>
              <a:spLocks/>
            </p:cNvSpPr>
            <p:nvPr/>
          </p:nvSpPr>
          <p:spPr bwMode="gray">
            <a:xfrm>
              <a:off x="9080500" y="4800600"/>
              <a:ext cx="22225" cy="41275"/>
            </a:xfrm>
            <a:custGeom>
              <a:avLst/>
              <a:gdLst/>
              <a:ahLst/>
              <a:cxnLst>
                <a:cxn ang="0">
                  <a:pos x="0" y="0"/>
                </a:cxn>
                <a:cxn ang="0">
                  <a:pos x="0" y="0"/>
                </a:cxn>
                <a:cxn ang="0">
                  <a:pos x="0" y="6"/>
                </a:cxn>
                <a:cxn ang="0">
                  <a:pos x="4" y="12"/>
                </a:cxn>
                <a:cxn ang="0">
                  <a:pos x="8" y="14"/>
                </a:cxn>
                <a:cxn ang="0">
                  <a:pos x="8" y="18"/>
                </a:cxn>
                <a:cxn ang="0">
                  <a:pos x="8" y="22"/>
                </a:cxn>
                <a:cxn ang="0">
                  <a:pos x="8" y="24"/>
                </a:cxn>
                <a:cxn ang="0">
                  <a:pos x="10" y="26"/>
                </a:cxn>
                <a:cxn ang="0">
                  <a:pos x="12" y="26"/>
                </a:cxn>
                <a:cxn ang="0">
                  <a:pos x="12" y="24"/>
                </a:cxn>
                <a:cxn ang="0">
                  <a:pos x="14" y="16"/>
                </a:cxn>
                <a:cxn ang="0">
                  <a:pos x="10" y="8"/>
                </a:cxn>
                <a:cxn ang="0">
                  <a:pos x="0" y="0"/>
                </a:cxn>
              </a:cxnLst>
              <a:rect l="0" t="0" r="r" b="b"/>
              <a:pathLst>
                <a:path w="14" h="26">
                  <a:moveTo>
                    <a:pt x="0" y="0"/>
                  </a:moveTo>
                  <a:lnTo>
                    <a:pt x="0" y="0"/>
                  </a:lnTo>
                  <a:lnTo>
                    <a:pt x="0" y="6"/>
                  </a:lnTo>
                  <a:lnTo>
                    <a:pt x="4" y="12"/>
                  </a:lnTo>
                  <a:lnTo>
                    <a:pt x="8" y="14"/>
                  </a:lnTo>
                  <a:lnTo>
                    <a:pt x="8" y="18"/>
                  </a:lnTo>
                  <a:lnTo>
                    <a:pt x="8" y="22"/>
                  </a:lnTo>
                  <a:lnTo>
                    <a:pt x="8" y="24"/>
                  </a:lnTo>
                  <a:lnTo>
                    <a:pt x="10" y="26"/>
                  </a:lnTo>
                  <a:lnTo>
                    <a:pt x="12" y="26"/>
                  </a:lnTo>
                  <a:lnTo>
                    <a:pt x="12" y="24"/>
                  </a:lnTo>
                  <a:lnTo>
                    <a:pt x="14" y="16"/>
                  </a:lnTo>
                  <a:lnTo>
                    <a:pt x="10" y="8"/>
                  </a:lnTo>
                  <a:lnTo>
                    <a:pt x="0"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695" name="Freeform 541">
              <a:extLst>
                <a:ext uri="{FF2B5EF4-FFF2-40B4-BE49-F238E27FC236}">
                  <a16:creationId xmlns:a16="http://schemas.microsoft.com/office/drawing/2014/main" id="{20775FA0-D307-A84D-AAD0-D35225249C19}"/>
                </a:ext>
              </a:extLst>
            </p:cNvPr>
            <p:cNvSpPr>
              <a:spLocks/>
            </p:cNvSpPr>
            <p:nvPr/>
          </p:nvSpPr>
          <p:spPr bwMode="gray">
            <a:xfrm>
              <a:off x="9048750" y="4783138"/>
              <a:ext cx="28575" cy="17463"/>
            </a:xfrm>
            <a:custGeom>
              <a:avLst/>
              <a:gdLst/>
              <a:ahLst/>
              <a:cxnLst>
                <a:cxn ang="0">
                  <a:pos x="0" y="0"/>
                </a:cxn>
                <a:cxn ang="0">
                  <a:pos x="0" y="0"/>
                </a:cxn>
                <a:cxn ang="0">
                  <a:pos x="0" y="5"/>
                </a:cxn>
                <a:cxn ang="0">
                  <a:pos x="12" y="9"/>
                </a:cxn>
                <a:cxn ang="0">
                  <a:pos x="14" y="11"/>
                </a:cxn>
                <a:cxn ang="0">
                  <a:pos x="18" y="11"/>
                </a:cxn>
                <a:cxn ang="0">
                  <a:pos x="18" y="7"/>
                </a:cxn>
                <a:cxn ang="0">
                  <a:pos x="0" y="0"/>
                </a:cxn>
              </a:cxnLst>
              <a:rect l="0" t="0" r="r" b="b"/>
              <a:pathLst>
                <a:path w="18" h="11">
                  <a:moveTo>
                    <a:pt x="0" y="0"/>
                  </a:moveTo>
                  <a:lnTo>
                    <a:pt x="0" y="0"/>
                  </a:lnTo>
                  <a:lnTo>
                    <a:pt x="0" y="5"/>
                  </a:lnTo>
                  <a:lnTo>
                    <a:pt x="12" y="9"/>
                  </a:lnTo>
                  <a:lnTo>
                    <a:pt x="14" y="11"/>
                  </a:lnTo>
                  <a:lnTo>
                    <a:pt x="18" y="11"/>
                  </a:lnTo>
                  <a:lnTo>
                    <a:pt x="18" y="7"/>
                  </a:lnTo>
                  <a:lnTo>
                    <a:pt x="0"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696" name="Freeform 542">
              <a:extLst>
                <a:ext uri="{FF2B5EF4-FFF2-40B4-BE49-F238E27FC236}">
                  <a16:creationId xmlns:a16="http://schemas.microsoft.com/office/drawing/2014/main" id="{31707221-6552-F640-A071-4798A1E70916}"/>
                </a:ext>
              </a:extLst>
            </p:cNvPr>
            <p:cNvSpPr>
              <a:spLocks/>
            </p:cNvSpPr>
            <p:nvPr/>
          </p:nvSpPr>
          <p:spPr bwMode="gray">
            <a:xfrm>
              <a:off x="9048750" y="4783138"/>
              <a:ext cx="28575" cy="17463"/>
            </a:xfrm>
            <a:custGeom>
              <a:avLst/>
              <a:gdLst/>
              <a:ahLst/>
              <a:cxnLst>
                <a:cxn ang="0">
                  <a:pos x="0" y="0"/>
                </a:cxn>
                <a:cxn ang="0">
                  <a:pos x="0" y="0"/>
                </a:cxn>
                <a:cxn ang="0">
                  <a:pos x="0" y="5"/>
                </a:cxn>
                <a:cxn ang="0">
                  <a:pos x="12" y="9"/>
                </a:cxn>
                <a:cxn ang="0">
                  <a:pos x="14" y="11"/>
                </a:cxn>
                <a:cxn ang="0">
                  <a:pos x="18" y="11"/>
                </a:cxn>
                <a:cxn ang="0">
                  <a:pos x="18" y="7"/>
                </a:cxn>
                <a:cxn ang="0">
                  <a:pos x="0" y="0"/>
                </a:cxn>
              </a:cxnLst>
              <a:rect l="0" t="0" r="r" b="b"/>
              <a:pathLst>
                <a:path w="18" h="11">
                  <a:moveTo>
                    <a:pt x="0" y="0"/>
                  </a:moveTo>
                  <a:lnTo>
                    <a:pt x="0" y="0"/>
                  </a:lnTo>
                  <a:lnTo>
                    <a:pt x="0" y="5"/>
                  </a:lnTo>
                  <a:lnTo>
                    <a:pt x="12" y="9"/>
                  </a:lnTo>
                  <a:lnTo>
                    <a:pt x="14" y="11"/>
                  </a:lnTo>
                  <a:lnTo>
                    <a:pt x="18" y="11"/>
                  </a:lnTo>
                  <a:lnTo>
                    <a:pt x="18" y="7"/>
                  </a:lnTo>
                  <a:lnTo>
                    <a:pt x="0"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grpSp>
      <p:sp>
        <p:nvSpPr>
          <p:cNvPr id="174" name="Freeform 543">
            <a:extLst>
              <a:ext uri="{FF2B5EF4-FFF2-40B4-BE49-F238E27FC236}">
                <a16:creationId xmlns:a16="http://schemas.microsoft.com/office/drawing/2014/main" id="{ED997EF4-D8A9-E942-967E-F1EE0ADAA9B5}"/>
              </a:ext>
            </a:extLst>
          </p:cNvPr>
          <p:cNvSpPr>
            <a:spLocks/>
          </p:cNvSpPr>
          <p:nvPr/>
        </p:nvSpPr>
        <p:spPr bwMode="gray">
          <a:xfrm>
            <a:off x="7359842" y="4094125"/>
            <a:ext cx="9651" cy="21510"/>
          </a:xfrm>
          <a:custGeom>
            <a:avLst/>
            <a:gdLst/>
            <a:ahLst/>
            <a:cxnLst>
              <a:cxn ang="0">
                <a:pos x="0" y="6"/>
              </a:cxn>
              <a:cxn ang="0">
                <a:pos x="2" y="6"/>
              </a:cxn>
              <a:cxn ang="0">
                <a:pos x="0" y="14"/>
              </a:cxn>
              <a:cxn ang="0">
                <a:pos x="6" y="14"/>
              </a:cxn>
              <a:cxn ang="0">
                <a:pos x="6" y="0"/>
              </a:cxn>
              <a:cxn ang="0">
                <a:pos x="0" y="2"/>
              </a:cxn>
              <a:cxn ang="0">
                <a:pos x="0" y="6"/>
              </a:cxn>
              <a:cxn ang="0">
                <a:pos x="0" y="6"/>
              </a:cxn>
            </a:cxnLst>
            <a:rect l="0" t="0" r="r" b="b"/>
            <a:pathLst>
              <a:path w="6" h="14">
                <a:moveTo>
                  <a:pt x="0" y="6"/>
                </a:moveTo>
                <a:lnTo>
                  <a:pt x="2" y="6"/>
                </a:lnTo>
                <a:lnTo>
                  <a:pt x="0" y="14"/>
                </a:lnTo>
                <a:lnTo>
                  <a:pt x="6" y="14"/>
                </a:lnTo>
                <a:lnTo>
                  <a:pt x="6" y="0"/>
                </a:lnTo>
                <a:lnTo>
                  <a:pt x="0" y="2"/>
                </a:lnTo>
                <a:lnTo>
                  <a:pt x="0" y="6"/>
                </a:lnTo>
                <a:lnTo>
                  <a:pt x="0" y="6"/>
                </a:lnTo>
                <a:close/>
              </a:path>
            </a:pathLst>
          </a:custGeom>
          <a:solidFill>
            <a:srgbClr val="86B4D0"/>
          </a:solidFill>
          <a:ln w="2" cap="flat">
            <a:solidFill>
              <a:srgbClr val="86B4D0"/>
            </a:solidFill>
            <a:prstDash val="solid"/>
            <a:miter lim="800000"/>
            <a:headEnd/>
            <a:tailEnd/>
          </a:ln>
        </p:spPr>
        <p:txBody>
          <a:bodyPr/>
          <a:lstStyle/>
          <a:p>
            <a:pPr defTabSz="914054">
              <a:defRPr/>
            </a:pPr>
            <a:endParaRPr lang="en-GB" dirty="0">
              <a:solidFill>
                <a:prstClr val="black"/>
              </a:solidFill>
            </a:endParaRPr>
          </a:p>
        </p:txBody>
      </p:sp>
      <p:sp>
        <p:nvSpPr>
          <p:cNvPr id="175" name="Freeform 544">
            <a:extLst>
              <a:ext uri="{FF2B5EF4-FFF2-40B4-BE49-F238E27FC236}">
                <a16:creationId xmlns:a16="http://schemas.microsoft.com/office/drawing/2014/main" id="{B5784577-15EC-094F-A877-48895364231C}"/>
              </a:ext>
            </a:extLst>
          </p:cNvPr>
          <p:cNvSpPr>
            <a:spLocks/>
          </p:cNvSpPr>
          <p:nvPr/>
        </p:nvSpPr>
        <p:spPr bwMode="gray">
          <a:xfrm>
            <a:off x="6089061" y="2715922"/>
            <a:ext cx="9651" cy="3073"/>
          </a:xfrm>
          <a:custGeom>
            <a:avLst/>
            <a:gdLst/>
            <a:ahLst/>
            <a:cxnLst>
              <a:cxn ang="0">
                <a:pos x="4" y="0"/>
              </a:cxn>
              <a:cxn ang="0">
                <a:pos x="4" y="0"/>
              </a:cxn>
              <a:cxn ang="0">
                <a:pos x="6" y="2"/>
              </a:cxn>
              <a:cxn ang="0">
                <a:pos x="4" y="2"/>
              </a:cxn>
              <a:cxn ang="0">
                <a:pos x="4" y="0"/>
              </a:cxn>
              <a:cxn ang="0">
                <a:pos x="0" y="0"/>
              </a:cxn>
              <a:cxn ang="0">
                <a:pos x="4" y="0"/>
              </a:cxn>
              <a:cxn ang="0">
                <a:pos x="4" y="0"/>
              </a:cxn>
            </a:cxnLst>
            <a:rect l="0" t="0" r="r" b="b"/>
            <a:pathLst>
              <a:path w="6" h="2">
                <a:moveTo>
                  <a:pt x="4" y="0"/>
                </a:moveTo>
                <a:lnTo>
                  <a:pt x="4" y="0"/>
                </a:lnTo>
                <a:lnTo>
                  <a:pt x="6" y="2"/>
                </a:lnTo>
                <a:lnTo>
                  <a:pt x="4" y="2"/>
                </a:lnTo>
                <a:lnTo>
                  <a:pt x="4" y="0"/>
                </a:lnTo>
                <a:lnTo>
                  <a:pt x="0" y="0"/>
                </a:lnTo>
                <a:lnTo>
                  <a:pt x="4" y="0"/>
                </a:lnTo>
                <a:lnTo>
                  <a:pt x="4" y="0"/>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176" name="Freeform 545">
            <a:extLst>
              <a:ext uri="{FF2B5EF4-FFF2-40B4-BE49-F238E27FC236}">
                <a16:creationId xmlns:a16="http://schemas.microsoft.com/office/drawing/2014/main" id="{2C465CDB-3856-154B-850E-C103D9967C7A}"/>
              </a:ext>
            </a:extLst>
          </p:cNvPr>
          <p:cNvSpPr>
            <a:spLocks/>
          </p:cNvSpPr>
          <p:nvPr/>
        </p:nvSpPr>
        <p:spPr bwMode="gray">
          <a:xfrm>
            <a:off x="6089061" y="2715922"/>
            <a:ext cx="9651" cy="3073"/>
          </a:xfrm>
          <a:custGeom>
            <a:avLst/>
            <a:gdLst/>
            <a:ahLst/>
            <a:cxnLst>
              <a:cxn ang="0">
                <a:pos x="4" y="0"/>
              </a:cxn>
              <a:cxn ang="0">
                <a:pos x="4" y="0"/>
              </a:cxn>
              <a:cxn ang="0">
                <a:pos x="6" y="2"/>
              </a:cxn>
              <a:cxn ang="0">
                <a:pos x="4" y="2"/>
              </a:cxn>
              <a:cxn ang="0">
                <a:pos x="4" y="0"/>
              </a:cxn>
              <a:cxn ang="0">
                <a:pos x="0" y="0"/>
              </a:cxn>
              <a:cxn ang="0">
                <a:pos x="4" y="0"/>
              </a:cxn>
              <a:cxn ang="0">
                <a:pos x="4" y="0"/>
              </a:cxn>
            </a:cxnLst>
            <a:rect l="0" t="0" r="r" b="b"/>
            <a:pathLst>
              <a:path w="6" h="2">
                <a:moveTo>
                  <a:pt x="4" y="0"/>
                </a:moveTo>
                <a:lnTo>
                  <a:pt x="4" y="0"/>
                </a:lnTo>
                <a:lnTo>
                  <a:pt x="6" y="2"/>
                </a:lnTo>
                <a:lnTo>
                  <a:pt x="4" y="2"/>
                </a:lnTo>
                <a:lnTo>
                  <a:pt x="4" y="0"/>
                </a:lnTo>
                <a:lnTo>
                  <a:pt x="0" y="0"/>
                </a:lnTo>
                <a:lnTo>
                  <a:pt x="4" y="0"/>
                </a:lnTo>
                <a:lnTo>
                  <a:pt x="4" y="0"/>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177" name="Freeform 546">
            <a:extLst>
              <a:ext uri="{FF2B5EF4-FFF2-40B4-BE49-F238E27FC236}">
                <a16:creationId xmlns:a16="http://schemas.microsoft.com/office/drawing/2014/main" id="{03CB1FCA-2BFE-AD4C-85D8-20A73FE59BB3}"/>
              </a:ext>
            </a:extLst>
          </p:cNvPr>
          <p:cNvSpPr>
            <a:spLocks/>
          </p:cNvSpPr>
          <p:nvPr/>
        </p:nvSpPr>
        <p:spPr bwMode="gray">
          <a:xfrm>
            <a:off x="6050454" y="2755871"/>
            <a:ext cx="6433" cy="12292"/>
          </a:xfrm>
          <a:custGeom>
            <a:avLst/>
            <a:gdLst/>
            <a:ahLst/>
            <a:cxnLst>
              <a:cxn ang="0">
                <a:pos x="2" y="0"/>
              </a:cxn>
              <a:cxn ang="0">
                <a:pos x="2" y="0"/>
              </a:cxn>
              <a:cxn ang="0">
                <a:pos x="2" y="2"/>
              </a:cxn>
              <a:cxn ang="0">
                <a:pos x="4" y="2"/>
              </a:cxn>
              <a:cxn ang="0">
                <a:pos x="2" y="2"/>
              </a:cxn>
              <a:cxn ang="0">
                <a:pos x="2" y="4"/>
              </a:cxn>
              <a:cxn ang="0">
                <a:pos x="0" y="8"/>
              </a:cxn>
              <a:cxn ang="0">
                <a:pos x="0" y="2"/>
              </a:cxn>
              <a:cxn ang="0">
                <a:pos x="0" y="0"/>
              </a:cxn>
              <a:cxn ang="0">
                <a:pos x="2" y="0"/>
              </a:cxn>
              <a:cxn ang="0">
                <a:pos x="2" y="0"/>
              </a:cxn>
            </a:cxnLst>
            <a:rect l="0" t="0" r="r" b="b"/>
            <a:pathLst>
              <a:path w="4" h="8">
                <a:moveTo>
                  <a:pt x="2" y="0"/>
                </a:moveTo>
                <a:lnTo>
                  <a:pt x="2" y="0"/>
                </a:lnTo>
                <a:lnTo>
                  <a:pt x="2" y="2"/>
                </a:lnTo>
                <a:lnTo>
                  <a:pt x="4" y="2"/>
                </a:lnTo>
                <a:lnTo>
                  <a:pt x="2" y="2"/>
                </a:lnTo>
                <a:lnTo>
                  <a:pt x="2" y="4"/>
                </a:lnTo>
                <a:lnTo>
                  <a:pt x="0" y="8"/>
                </a:lnTo>
                <a:lnTo>
                  <a:pt x="0" y="2"/>
                </a:lnTo>
                <a:lnTo>
                  <a:pt x="0" y="0"/>
                </a:lnTo>
                <a:lnTo>
                  <a:pt x="2" y="0"/>
                </a:lnTo>
                <a:lnTo>
                  <a:pt x="2" y="0"/>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178" name="Freeform 547">
            <a:extLst>
              <a:ext uri="{FF2B5EF4-FFF2-40B4-BE49-F238E27FC236}">
                <a16:creationId xmlns:a16="http://schemas.microsoft.com/office/drawing/2014/main" id="{3299A520-C4BA-F14B-8543-3359577D2FD9}"/>
              </a:ext>
            </a:extLst>
          </p:cNvPr>
          <p:cNvSpPr>
            <a:spLocks/>
          </p:cNvSpPr>
          <p:nvPr/>
        </p:nvSpPr>
        <p:spPr bwMode="gray">
          <a:xfrm>
            <a:off x="6050454" y="2755871"/>
            <a:ext cx="6433" cy="12292"/>
          </a:xfrm>
          <a:custGeom>
            <a:avLst/>
            <a:gdLst/>
            <a:ahLst/>
            <a:cxnLst>
              <a:cxn ang="0">
                <a:pos x="2" y="0"/>
              </a:cxn>
              <a:cxn ang="0">
                <a:pos x="2" y="0"/>
              </a:cxn>
              <a:cxn ang="0">
                <a:pos x="2" y="2"/>
              </a:cxn>
              <a:cxn ang="0">
                <a:pos x="4" y="2"/>
              </a:cxn>
              <a:cxn ang="0">
                <a:pos x="2" y="2"/>
              </a:cxn>
              <a:cxn ang="0">
                <a:pos x="2" y="4"/>
              </a:cxn>
              <a:cxn ang="0">
                <a:pos x="0" y="8"/>
              </a:cxn>
              <a:cxn ang="0">
                <a:pos x="0" y="2"/>
              </a:cxn>
              <a:cxn ang="0">
                <a:pos x="0" y="0"/>
              </a:cxn>
              <a:cxn ang="0">
                <a:pos x="2" y="0"/>
              </a:cxn>
              <a:cxn ang="0">
                <a:pos x="2" y="0"/>
              </a:cxn>
            </a:cxnLst>
            <a:rect l="0" t="0" r="r" b="b"/>
            <a:pathLst>
              <a:path w="4" h="8">
                <a:moveTo>
                  <a:pt x="2" y="0"/>
                </a:moveTo>
                <a:lnTo>
                  <a:pt x="2" y="0"/>
                </a:lnTo>
                <a:lnTo>
                  <a:pt x="2" y="2"/>
                </a:lnTo>
                <a:lnTo>
                  <a:pt x="4" y="2"/>
                </a:lnTo>
                <a:lnTo>
                  <a:pt x="2" y="2"/>
                </a:lnTo>
                <a:lnTo>
                  <a:pt x="2" y="4"/>
                </a:lnTo>
                <a:lnTo>
                  <a:pt x="0" y="8"/>
                </a:lnTo>
                <a:lnTo>
                  <a:pt x="0" y="2"/>
                </a:lnTo>
                <a:lnTo>
                  <a:pt x="0" y="0"/>
                </a:lnTo>
                <a:lnTo>
                  <a:pt x="2" y="0"/>
                </a:lnTo>
                <a:lnTo>
                  <a:pt x="2" y="0"/>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grpSp>
        <p:nvGrpSpPr>
          <p:cNvPr id="179" name="Group 1840">
            <a:extLst>
              <a:ext uri="{FF2B5EF4-FFF2-40B4-BE49-F238E27FC236}">
                <a16:creationId xmlns:a16="http://schemas.microsoft.com/office/drawing/2014/main" id="{06F558BE-6F52-F04A-BAEB-2B8C0A534F6D}"/>
              </a:ext>
            </a:extLst>
          </p:cNvPr>
          <p:cNvGrpSpPr/>
          <p:nvPr/>
        </p:nvGrpSpPr>
        <p:grpSpPr bwMode="gray">
          <a:xfrm>
            <a:off x="4030074" y="1841677"/>
            <a:ext cx="1146920" cy="845053"/>
            <a:chOff x="3257550" y="1489075"/>
            <a:chExt cx="1131888" cy="873126"/>
          </a:xfrm>
          <a:solidFill>
            <a:schemeClr val="tx1">
              <a:lumMod val="60000"/>
              <a:lumOff val="40000"/>
            </a:schemeClr>
          </a:solidFill>
        </p:grpSpPr>
        <p:sp>
          <p:nvSpPr>
            <p:cNvPr id="447" name="Freeform 97">
              <a:extLst>
                <a:ext uri="{FF2B5EF4-FFF2-40B4-BE49-F238E27FC236}">
                  <a16:creationId xmlns:a16="http://schemas.microsoft.com/office/drawing/2014/main" id="{7EB04AF1-F739-FE4D-BE48-CDAFC726EA0F}"/>
                </a:ext>
              </a:extLst>
            </p:cNvPr>
            <p:cNvSpPr>
              <a:spLocks noEditPoints="1"/>
            </p:cNvSpPr>
            <p:nvPr/>
          </p:nvSpPr>
          <p:spPr bwMode="gray">
            <a:xfrm>
              <a:off x="3257550" y="1489075"/>
              <a:ext cx="1131888" cy="873125"/>
            </a:xfrm>
            <a:custGeom>
              <a:avLst/>
              <a:gdLst/>
              <a:ahLst/>
              <a:cxnLst>
                <a:cxn ang="0">
                  <a:pos x="614" y="240"/>
                </a:cxn>
                <a:cxn ang="0">
                  <a:pos x="417" y="418"/>
                </a:cxn>
                <a:cxn ang="0">
                  <a:pos x="267" y="392"/>
                </a:cxn>
                <a:cxn ang="0">
                  <a:pos x="240" y="305"/>
                </a:cxn>
                <a:cxn ang="0">
                  <a:pos x="557" y="276"/>
                </a:cxn>
                <a:cxn ang="0">
                  <a:pos x="604" y="284"/>
                </a:cxn>
                <a:cxn ang="0">
                  <a:pos x="189" y="231"/>
                </a:cxn>
                <a:cxn ang="0">
                  <a:pos x="598" y="217"/>
                </a:cxn>
                <a:cxn ang="0">
                  <a:pos x="632" y="185"/>
                </a:cxn>
                <a:cxn ang="0">
                  <a:pos x="624" y="95"/>
                </a:cxn>
                <a:cxn ang="0">
                  <a:pos x="624" y="49"/>
                </a:cxn>
                <a:cxn ang="0">
                  <a:pos x="437" y="30"/>
                </a:cxn>
                <a:cxn ang="0">
                  <a:pos x="464" y="22"/>
                </a:cxn>
                <a:cxn ang="0">
                  <a:pos x="606" y="30"/>
                </a:cxn>
                <a:cxn ang="0">
                  <a:pos x="551" y="8"/>
                </a:cxn>
                <a:cxn ang="0">
                  <a:pos x="411" y="8"/>
                </a:cxn>
                <a:cxn ang="0">
                  <a:pos x="366" y="20"/>
                </a:cxn>
                <a:cxn ang="0">
                  <a:pos x="334" y="30"/>
                </a:cxn>
                <a:cxn ang="0">
                  <a:pos x="327" y="65"/>
                </a:cxn>
                <a:cxn ang="0">
                  <a:pos x="267" y="65"/>
                </a:cxn>
                <a:cxn ang="0">
                  <a:pos x="195" y="49"/>
                </a:cxn>
                <a:cxn ang="0">
                  <a:pos x="130" y="77"/>
                </a:cxn>
                <a:cxn ang="0">
                  <a:pos x="96" y="106"/>
                </a:cxn>
                <a:cxn ang="0">
                  <a:pos x="17" y="154"/>
                </a:cxn>
                <a:cxn ang="0">
                  <a:pos x="23" y="173"/>
                </a:cxn>
                <a:cxn ang="0">
                  <a:pos x="78" y="187"/>
                </a:cxn>
                <a:cxn ang="0">
                  <a:pos x="171" y="207"/>
                </a:cxn>
                <a:cxn ang="0">
                  <a:pos x="212" y="264"/>
                </a:cxn>
                <a:cxn ang="0">
                  <a:pos x="240" y="301"/>
                </a:cxn>
                <a:cxn ang="0">
                  <a:pos x="236" y="319"/>
                </a:cxn>
                <a:cxn ang="0">
                  <a:pos x="218" y="353"/>
                </a:cxn>
                <a:cxn ang="0">
                  <a:pos x="260" y="341"/>
                </a:cxn>
                <a:cxn ang="0">
                  <a:pos x="242" y="378"/>
                </a:cxn>
                <a:cxn ang="0">
                  <a:pos x="232" y="394"/>
                </a:cxn>
                <a:cxn ang="0">
                  <a:pos x="224" y="408"/>
                </a:cxn>
                <a:cxn ang="0">
                  <a:pos x="236" y="439"/>
                </a:cxn>
                <a:cxn ang="0">
                  <a:pos x="246" y="467"/>
                </a:cxn>
                <a:cxn ang="0">
                  <a:pos x="269" y="500"/>
                </a:cxn>
                <a:cxn ang="0">
                  <a:pos x="289" y="524"/>
                </a:cxn>
                <a:cxn ang="0">
                  <a:pos x="332" y="528"/>
                </a:cxn>
                <a:cxn ang="0">
                  <a:pos x="344" y="528"/>
                </a:cxn>
                <a:cxn ang="0">
                  <a:pos x="364" y="483"/>
                </a:cxn>
                <a:cxn ang="0">
                  <a:pos x="384" y="439"/>
                </a:cxn>
                <a:cxn ang="0">
                  <a:pos x="437" y="420"/>
                </a:cxn>
                <a:cxn ang="0">
                  <a:pos x="500" y="374"/>
                </a:cxn>
                <a:cxn ang="0">
                  <a:pos x="565" y="355"/>
                </a:cxn>
                <a:cxn ang="0">
                  <a:pos x="549" y="325"/>
                </a:cxn>
                <a:cxn ang="0">
                  <a:pos x="555" y="309"/>
                </a:cxn>
                <a:cxn ang="0">
                  <a:pos x="577" y="315"/>
                </a:cxn>
                <a:cxn ang="0">
                  <a:pos x="595" y="296"/>
                </a:cxn>
                <a:cxn ang="0">
                  <a:pos x="547" y="266"/>
                </a:cxn>
                <a:cxn ang="0">
                  <a:pos x="620" y="246"/>
                </a:cxn>
                <a:cxn ang="0">
                  <a:pos x="616" y="232"/>
                </a:cxn>
                <a:cxn ang="0">
                  <a:pos x="622" y="197"/>
                </a:cxn>
                <a:cxn ang="0">
                  <a:pos x="642" y="173"/>
                </a:cxn>
                <a:cxn ang="0">
                  <a:pos x="614" y="146"/>
                </a:cxn>
                <a:cxn ang="0">
                  <a:pos x="620" y="97"/>
                </a:cxn>
                <a:cxn ang="0">
                  <a:pos x="679" y="81"/>
                </a:cxn>
                <a:cxn ang="0">
                  <a:pos x="626" y="61"/>
                </a:cxn>
                <a:cxn ang="0">
                  <a:pos x="575" y="51"/>
                </a:cxn>
                <a:cxn ang="0">
                  <a:pos x="482" y="51"/>
                </a:cxn>
              </a:cxnLst>
              <a:rect l="0" t="0" r="r" b="b"/>
              <a:pathLst>
                <a:path w="713" h="550">
                  <a:moveTo>
                    <a:pt x="630" y="183"/>
                  </a:moveTo>
                  <a:lnTo>
                    <a:pt x="632" y="183"/>
                  </a:lnTo>
                  <a:lnTo>
                    <a:pt x="630" y="183"/>
                  </a:lnTo>
                  <a:lnTo>
                    <a:pt x="630" y="183"/>
                  </a:lnTo>
                  <a:close/>
                  <a:moveTo>
                    <a:pt x="338" y="546"/>
                  </a:moveTo>
                  <a:lnTo>
                    <a:pt x="336" y="548"/>
                  </a:lnTo>
                  <a:lnTo>
                    <a:pt x="338" y="548"/>
                  </a:lnTo>
                  <a:lnTo>
                    <a:pt x="342" y="550"/>
                  </a:lnTo>
                  <a:lnTo>
                    <a:pt x="342" y="548"/>
                  </a:lnTo>
                  <a:lnTo>
                    <a:pt x="342" y="546"/>
                  </a:lnTo>
                  <a:lnTo>
                    <a:pt x="338" y="546"/>
                  </a:lnTo>
                  <a:lnTo>
                    <a:pt x="338" y="546"/>
                  </a:lnTo>
                  <a:close/>
                  <a:moveTo>
                    <a:pt x="321" y="526"/>
                  </a:moveTo>
                  <a:lnTo>
                    <a:pt x="321" y="526"/>
                  </a:lnTo>
                  <a:lnTo>
                    <a:pt x="321" y="528"/>
                  </a:lnTo>
                  <a:lnTo>
                    <a:pt x="321" y="526"/>
                  </a:lnTo>
                  <a:lnTo>
                    <a:pt x="321" y="526"/>
                  </a:lnTo>
                  <a:close/>
                  <a:moveTo>
                    <a:pt x="602" y="234"/>
                  </a:moveTo>
                  <a:lnTo>
                    <a:pt x="602" y="234"/>
                  </a:lnTo>
                  <a:lnTo>
                    <a:pt x="602" y="242"/>
                  </a:lnTo>
                  <a:lnTo>
                    <a:pt x="604" y="242"/>
                  </a:lnTo>
                  <a:lnTo>
                    <a:pt x="612" y="242"/>
                  </a:lnTo>
                  <a:lnTo>
                    <a:pt x="614" y="240"/>
                  </a:lnTo>
                  <a:lnTo>
                    <a:pt x="612" y="236"/>
                  </a:lnTo>
                  <a:lnTo>
                    <a:pt x="602" y="234"/>
                  </a:lnTo>
                  <a:lnTo>
                    <a:pt x="602" y="234"/>
                  </a:lnTo>
                  <a:close/>
                  <a:moveTo>
                    <a:pt x="537" y="87"/>
                  </a:moveTo>
                  <a:lnTo>
                    <a:pt x="537" y="87"/>
                  </a:lnTo>
                  <a:lnTo>
                    <a:pt x="539" y="85"/>
                  </a:lnTo>
                  <a:lnTo>
                    <a:pt x="537" y="87"/>
                  </a:lnTo>
                  <a:lnTo>
                    <a:pt x="533" y="89"/>
                  </a:lnTo>
                  <a:lnTo>
                    <a:pt x="531" y="91"/>
                  </a:lnTo>
                  <a:lnTo>
                    <a:pt x="529" y="91"/>
                  </a:lnTo>
                  <a:lnTo>
                    <a:pt x="529" y="89"/>
                  </a:lnTo>
                  <a:lnTo>
                    <a:pt x="531" y="87"/>
                  </a:lnTo>
                  <a:lnTo>
                    <a:pt x="537" y="87"/>
                  </a:lnTo>
                  <a:lnTo>
                    <a:pt x="537" y="87"/>
                  </a:lnTo>
                  <a:close/>
                  <a:moveTo>
                    <a:pt x="366" y="41"/>
                  </a:moveTo>
                  <a:lnTo>
                    <a:pt x="366" y="41"/>
                  </a:lnTo>
                  <a:lnTo>
                    <a:pt x="370" y="45"/>
                  </a:lnTo>
                  <a:lnTo>
                    <a:pt x="372" y="45"/>
                  </a:lnTo>
                  <a:lnTo>
                    <a:pt x="370" y="45"/>
                  </a:lnTo>
                  <a:lnTo>
                    <a:pt x="366" y="41"/>
                  </a:lnTo>
                  <a:lnTo>
                    <a:pt x="366" y="41"/>
                  </a:lnTo>
                  <a:close/>
                  <a:moveTo>
                    <a:pt x="417" y="418"/>
                  </a:moveTo>
                  <a:lnTo>
                    <a:pt x="417" y="418"/>
                  </a:lnTo>
                  <a:lnTo>
                    <a:pt x="425" y="418"/>
                  </a:lnTo>
                  <a:lnTo>
                    <a:pt x="419" y="422"/>
                  </a:lnTo>
                  <a:lnTo>
                    <a:pt x="417" y="422"/>
                  </a:lnTo>
                  <a:lnTo>
                    <a:pt x="413" y="418"/>
                  </a:lnTo>
                  <a:lnTo>
                    <a:pt x="417" y="418"/>
                  </a:lnTo>
                  <a:lnTo>
                    <a:pt x="417" y="418"/>
                  </a:lnTo>
                  <a:close/>
                  <a:moveTo>
                    <a:pt x="240" y="410"/>
                  </a:moveTo>
                  <a:lnTo>
                    <a:pt x="240" y="410"/>
                  </a:lnTo>
                  <a:lnTo>
                    <a:pt x="240" y="412"/>
                  </a:lnTo>
                  <a:lnTo>
                    <a:pt x="236" y="410"/>
                  </a:lnTo>
                  <a:lnTo>
                    <a:pt x="240" y="410"/>
                  </a:lnTo>
                  <a:lnTo>
                    <a:pt x="240" y="410"/>
                  </a:lnTo>
                  <a:close/>
                  <a:moveTo>
                    <a:pt x="271" y="408"/>
                  </a:moveTo>
                  <a:lnTo>
                    <a:pt x="271" y="408"/>
                  </a:lnTo>
                  <a:lnTo>
                    <a:pt x="271" y="410"/>
                  </a:lnTo>
                  <a:lnTo>
                    <a:pt x="262" y="414"/>
                  </a:lnTo>
                  <a:lnTo>
                    <a:pt x="260" y="414"/>
                  </a:lnTo>
                  <a:lnTo>
                    <a:pt x="262" y="412"/>
                  </a:lnTo>
                  <a:lnTo>
                    <a:pt x="264" y="410"/>
                  </a:lnTo>
                  <a:lnTo>
                    <a:pt x="271" y="408"/>
                  </a:lnTo>
                  <a:lnTo>
                    <a:pt x="271" y="408"/>
                  </a:lnTo>
                  <a:close/>
                  <a:moveTo>
                    <a:pt x="267" y="392"/>
                  </a:moveTo>
                  <a:lnTo>
                    <a:pt x="267" y="392"/>
                  </a:lnTo>
                  <a:lnTo>
                    <a:pt x="264" y="392"/>
                  </a:lnTo>
                  <a:lnTo>
                    <a:pt x="267" y="392"/>
                  </a:lnTo>
                  <a:lnTo>
                    <a:pt x="267" y="392"/>
                  </a:lnTo>
                  <a:close/>
                  <a:moveTo>
                    <a:pt x="267" y="388"/>
                  </a:moveTo>
                  <a:lnTo>
                    <a:pt x="267" y="388"/>
                  </a:lnTo>
                  <a:lnTo>
                    <a:pt x="269" y="388"/>
                  </a:lnTo>
                  <a:lnTo>
                    <a:pt x="269" y="390"/>
                  </a:lnTo>
                  <a:lnTo>
                    <a:pt x="267" y="390"/>
                  </a:lnTo>
                  <a:lnTo>
                    <a:pt x="267" y="388"/>
                  </a:lnTo>
                  <a:lnTo>
                    <a:pt x="267" y="388"/>
                  </a:lnTo>
                  <a:close/>
                  <a:moveTo>
                    <a:pt x="541" y="329"/>
                  </a:moveTo>
                  <a:lnTo>
                    <a:pt x="541" y="329"/>
                  </a:lnTo>
                  <a:lnTo>
                    <a:pt x="543" y="331"/>
                  </a:lnTo>
                  <a:lnTo>
                    <a:pt x="541" y="333"/>
                  </a:lnTo>
                  <a:lnTo>
                    <a:pt x="533" y="331"/>
                  </a:lnTo>
                  <a:lnTo>
                    <a:pt x="537" y="331"/>
                  </a:lnTo>
                  <a:lnTo>
                    <a:pt x="541" y="329"/>
                  </a:lnTo>
                  <a:lnTo>
                    <a:pt x="541" y="329"/>
                  </a:lnTo>
                  <a:close/>
                  <a:moveTo>
                    <a:pt x="240" y="305"/>
                  </a:moveTo>
                  <a:lnTo>
                    <a:pt x="240" y="305"/>
                  </a:lnTo>
                  <a:lnTo>
                    <a:pt x="236" y="305"/>
                  </a:lnTo>
                  <a:lnTo>
                    <a:pt x="242" y="305"/>
                  </a:lnTo>
                  <a:lnTo>
                    <a:pt x="240" y="305"/>
                  </a:lnTo>
                  <a:lnTo>
                    <a:pt x="240" y="305"/>
                  </a:lnTo>
                  <a:close/>
                  <a:moveTo>
                    <a:pt x="226" y="301"/>
                  </a:moveTo>
                  <a:lnTo>
                    <a:pt x="226" y="301"/>
                  </a:lnTo>
                  <a:lnTo>
                    <a:pt x="224" y="303"/>
                  </a:lnTo>
                  <a:lnTo>
                    <a:pt x="224" y="305"/>
                  </a:lnTo>
                  <a:lnTo>
                    <a:pt x="224" y="309"/>
                  </a:lnTo>
                  <a:lnTo>
                    <a:pt x="230" y="309"/>
                  </a:lnTo>
                  <a:lnTo>
                    <a:pt x="230" y="303"/>
                  </a:lnTo>
                  <a:lnTo>
                    <a:pt x="226" y="301"/>
                  </a:lnTo>
                  <a:lnTo>
                    <a:pt x="226" y="301"/>
                  </a:lnTo>
                  <a:close/>
                  <a:moveTo>
                    <a:pt x="571" y="260"/>
                  </a:moveTo>
                  <a:lnTo>
                    <a:pt x="571" y="260"/>
                  </a:lnTo>
                  <a:lnTo>
                    <a:pt x="565" y="262"/>
                  </a:lnTo>
                  <a:lnTo>
                    <a:pt x="565" y="264"/>
                  </a:lnTo>
                  <a:lnTo>
                    <a:pt x="567" y="266"/>
                  </a:lnTo>
                  <a:lnTo>
                    <a:pt x="557" y="264"/>
                  </a:lnTo>
                  <a:lnTo>
                    <a:pt x="555" y="264"/>
                  </a:lnTo>
                  <a:lnTo>
                    <a:pt x="549" y="266"/>
                  </a:lnTo>
                  <a:lnTo>
                    <a:pt x="547" y="270"/>
                  </a:lnTo>
                  <a:lnTo>
                    <a:pt x="547" y="274"/>
                  </a:lnTo>
                  <a:lnTo>
                    <a:pt x="551" y="274"/>
                  </a:lnTo>
                  <a:lnTo>
                    <a:pt x="555" y="276"/>
                  </a:lnTo>
                  <a:lnTo>
                    <a:pt x="557" y="276"/>
                  </a:lnTo>
                  <a:lnTo>
                    <a:pt x="561" y="274"/>
                  </a:lnTo>
                  <a:lnTo>
                    <a:pt x="565" y="274"/>
                  </a:lnTo>
                  <a:lnTo>
                    <a:pt x="567" y="272"/>
                  </a:lnTo>
                  <a:lnTo>
                    <a:pt x="567" y="270"/>
                  </a:lnTo>
                  <a:lnTo>
                    <a:pt x="569" y="270"/>
                  </a:lnTo>
                  <a:lnTo>
                    <a:pt x="571" y="272"/>
                  </a:lnTo>
                  <a:lnTo>
                    <a:pt x="583" y="274"/>
                  </a:lnTo>
                  <a:lnTo>
                    <a:pt x="585" y="274"/>
                  </a:lnTo>
                  <a:lnTo>
                    <a:pt x="583" y="276"/>
                  </a:lnTo>
                  <a:lnTo>
                    <a:pt x="579" y="276"/>
                  </a:lnTo>
                  <a:lnTo>
                    <a:pt x="583" y="276"/>
                  </a:lnTo>
                  <a:lnTo>
                    <a:pt x="583" y="280"/>
                  </a:lnTo>
                  <a:lnTo>
                    <a:pt x="583" y="282"/>
                  </a:lnTo>
                  <a:lnTo>
                    <a:pt x="583" y="284"/>
                  </a:lnTo>
                  <a:lnTo>
                    <a:pt x="585" y="286"/>
                  </a:lnTo>
                  <a:lnTo>
                    <a:pt x="595" y="292"/>
                  </a:lnTo>
                  <a:lnTo>
                    <a:pt x="598" y="294"/>
                  </a:lnTo>
                  <a:lnTo>
                    <a:pt x="606" y="294"/>
                  </a:lnTo>
                  <a:lnTo>
                    <a:pt x="606" y="292"/>
                  </a:lnTo>
                  <a:lnTo>
                    <a:pt x="602" y="290"/>
                  </a:lnTo>
                  <a:lnTo>
                    <a:pt x="598" y="290"/>
                  </a:lnTo>
                  <a:lnTo>
                    <a:pt x="604" y="286"/>
                  </a:lnTo>
                  <a:lnTo>
                    <a:pt x="604" y="284"/>
                  </a:lnTo>
                  <a:lnTo>
                    <a:pt x="596" y="282"/>
                  </a:lnTo>
                  <a:lnTo>
                    <a:pt x="593" y="280"/>
                  </a:lnTo>
                  <a:lnTo>
                    <a:pt x="596" y="280"/>
                  </a:lnTo>
                  <a:lnTo>
                    <a:pt x="598" y="282"/>
                  </a:lnTo>
                  <a:lnTo>
                    <a:pt x="602" y="282"/>
                  </a:lnTo>
                  <a:lnTo>
                    <a:pt x="604" y="282"/>
                  </a:lnTo>
                  <a:lnTo>
                    <a:pt x="604" y="274"/>
                  </a:lnTo>
                  <a:lnTo>
                    <a:pt x="596" y="272"/>
                  </a:lnTo>
                  <a:lnTo>
                    <a:pt x="589" y="274"/>
                  </a:lnTo>
                  <a:lnTo>
                    <a:pt x="593" y="272"/>
                  </a:lnTo>
                  <a:lnTo>
                    <a:pt x="595" y="272"/>
                  </a:lnTo>
                  <a:lnTo>
                    <a:pt x="596" y="266"/>
                  </a:lnTo>
                  <a:lnTo>
                    <a:pt x="587" y="266"/>
                  </a:lnTo>
                  <a:lnTo>
                    <a:pt x="589" y="264"/>
                  </a:lnTo>
                  <a:lnTo>
                    <a:pt x="579" y="262"/>
                  </a:lnTo>
                  <a:lnTo>
                    <a:pt x="571" y="260"/>
                  </a:lnTo>
                  <a:lnTo>
                    <a:pt x="571" y="260"/>
                  </a:lnTo>
                  <a:close/>
                  <a:moveTo>
                    <a:pt x="185" y="231"/>
                  </a:moveTo>
                  <a:lnTo>
                    <a:pt x="185" y="231"/>
                  </a:lnTo>
                  <a:lnTo>
                    <a:pt x="181" y="232"/>
                  </a:lnTo>
                  <a:lnTo>
                    <a:pt x="185" y="232"/>
                  </a:lnTo>
                  <a:lnTo>
                    <a:pt x="187" y="232"/>
                  </a:lnTo>
                  <a:lnTo>
                    <a:pt x="189" y="231"/>
                  </a:lnTo>
                  <a:lnTo>
                    <a:pt x="185" y="231"/>
                  </a:lnTo>
                  <a:lnTo>
                    <a:pt x="185" y="231"/>
                  </a:lnTo>
                  <a:close/>
                  <a:moveTo>
                    <a:pt x="640" y="227"/>
                  </a:moveTo>
                  <a:lnTo>
                    <a:pt x="640" y="227"/>
                  </a:lnTo>
                  <a:lnTo>
                    <a:pt x="636" y="231"/>
                  </a:lnTo>
                  <a:lnTo>
                    <a:pt x="640" y="231"/>
                  </a:lnTo>
                  <a:lnTo>
                    <a:pt x="640" y="227"/>
                  </a:lnTo>
                  <a:lnTo>
                    <a:pt x="640" y="227"/>
                  </a:lnTo>
                  <a:close/>
                  <a:moveTo>
                    <a:pt x="622" y="223"/>
                  </a:moveTo>
                  <a:lnTo>
                    <a:pt x="622" y="223"/>
                  </a:lnTo>
                  <a:lnTo>
                    <a:pt x="622" y="225"/>
                  </a:lnTo>
                  <a:lnTo>
                    <a:pt x="622" y="231"/>
                  </a:lnTo>
                  <a:lnTo>
                    <a:pt x="624" y="231"/>
                  </a:lnTo>
                  <a:lnTo>
                    <a:pt x="630" y="231"/>
                  </a:lnTo>
                  <a:lnTo>
                    <a:pt x="630" y="225"/>
                  </a:lnTo>
                  <a:lnTo>
                    <a:pt x="624" y="225"/>
                  </a:lnTo>
                  <a:lnTo>
                    <a:pt x="624" y="223"/>
                  </a:lnTo>
                  <a:lnTo>
                    <a:pt x="622" y="223"/>
                  </a:lnTo>
                  <a:lnTo>
                    <a:pt x="622" y="223"/>
                  </a:lnTo>
                  <a:close/>
                  <a:moveTo>
                    <a:pt x="596" y="215"/>
                  </a:moveTo>
                  <a:lnTo>
                    <a:pt x="596" y="215"/>
                  </a:lnTo>
                  <a:lnTo>
                    <a:pt x="598" y="215"/>
                  </a:lnTo>
                  <a:lnTo>
                    <a:pt x="598" y="217"/>
                  </a:lnTo>
                  <a:lnTo>
                    <a:pt x="598" y="223"/>
                  </a:lnTo>
                  <a:lnTo>
                    <a:pt x="596" y="223"/>
                  </a:lnTo>
                  <a:lnTo>
                    <a:pt x="596" y="217"/>
                  </a:lnTo>
                  <a:lnTo>
                    <a:pt x="596" y="215"/>
                  </a:lnTo>
                  <a:lnTo>
                    <a:pt x="596" y="215"/>
                  </a:lnTo>
                  <a:close/>
                  <a:moveTo>
                    <a:pt x="640" y="205"/>
                  </a:moveTo>
                  <a:lnTo>
                    <a:pt x="640" y="205"/>
                  </a:lnTo>
                  <a:lnTo>
                    <a:pt x="640" y="207"/>
                  </a:lnTo>
                  <a:lnTo>
                    <a:pt x="634" y="207"/>
                  </a:lnTo>
                  <a:lnTo>
                    <a:pt x="636" y="217"/>
                  </a:lnTo>
                  <a:lnTo>
                    <a:pt x="640" y="219"/>
                  </a:lnTo>
                  <a:lnTo>
                    <a:pt x="644" y="219"/>
                  </a:lnTo>
                  <a:lnTo>
                    <a:pt x="648" y="217"/>
                  </a:lnTo>
                  <a:lnTo>
                    <a:pt x="650" y="217"/>
                  </a:lnTo>
                  <a:lnTo>
                    <a:pt x="652" y="217"/>
                  </a:lnTo>
                  <a:lnTo>
                    <a:pt x="652" y="213"/>
                  </a:lnTo>
                  <a:lnTo>
                    <a:pt x="650" y="215"/>
                  </a:lnTo>
                  <a:lnTo>
                    <a:pt x="644" y="213"/>
                  </a:lnTo>
                  <a:lnTo>
                    <a:pt x="642" y="205"/>
                  </a:lnTo>
                  <a:lnTo>
                    <a:pt x="640" y="205"/>
                  </a:lnTo>
                  <a:lnTo>
                    <a:pt x="640" y="205"/>
                  </a:lnTo>
                  <a:close/>
                  <a:moveTo>
                    <a:pt x="632" y="185"/>
                  </a:moveTo>
                  <a:lnTo>
                    <a:pt x="632" y="185"/>
                  </a:lnTo>
                  <a:lnTo>
                    <a:pt x="630" y="187"/>
                  </a:lnTo>
                  <a:lnTo>
                    <a:pt x="634" y="193"/>
                  </a:lnTo>
                  <a:lnTo>
                    <a:pt x="636" y="197"/>
                  </a:lnTo>
                  <a:lnTo>
                    <a:pt x="634" y="195"/>
                  </a:lnTo>
                  <a:lnTo>
                    <a:pt x="634" y="189"/>
                  </a:lnTo>
                  <a:lnTo>
                    <a:pt x="632" y="187"/>
                  </a:lnTo>
                  <a:lnTo>
                    <a:pt x="634" y="185"/>
                  </a:lnTo>
                  <a:lnTo>
                    <a:pt x="632" y="185"/>
                  </a:lnTo>
                  <a:lnTo>
                    <a:pt x="632" y="185"/>
                  </a:lnTo>
                  <a:close/>
                  <a:moveTo>
                    <a:pt x="13" y="164"/>
                  </a:moveTo>
                  <a:lnTo>
                    <a:pt x="13" y="164"/>
                  </a:lnTo>
                  <a:lnTo>
                    <a:pt x="17" y="164"/>
                  </a:lnTo>
                  <a:lnTo>
                    <a:pt x="13" y="164"/>
                  </a:lnTo>
                  <a:lnTo>
                    <a:pt x="13" y="164"/>
                  </a:lnTo>
                  <a:close/>
                  <a:moveTo>
                    <a:pt x="2" y="160"/>
                  </a:moveTo>
                  <a:lnTo>
                    <a:pt x="2" y="160"/>
                  </a:lnTo>
                  <a:lnTo>
                    <a:pt x="0" y="164"/>
                  </a:lnTo>
                  <a:lnTo>
                    <a:pt x="2" y="164"/>
                  </a:lnTo>
                  <a:lnTo>
                    <a:pt x="3" y="164"/>
                  </a:lnTo>
                  <a:lnTo>
                    <a:pt x="7" y="160"/>
                  </a:lnTo>
                  <a:lnTo>
                    <a:pt x="2" y="160"/>
                  </a:lnTo>
                  <a:lnTo>
                    <a:pt x="2" y="160"/>
                  </a:lnTo>
                  <a:close/>
                  <a:moveTo>
                    <a:pt x="624" y="95"/>
                  </a:moveTo>
                  <a:lnTo>
                    <a:pt x="624" y="95"/>
                  </a:lnTo>
                  <a:lnTo>
                    <a:pt x="624" y="99"/>
                  </a:lnTo>
                  <a:lnTo>
                    <a:pt x="630" y="97"/>
                  </a:lnTo>
                  <a:lnTo>
                    <a:pt x="624" y="95"/>
                  </a:lnTo>
                  <a:lnTo>
                    <a:pt x="624" y="95"/>
                  </a:lnTo>
                  <a:close/>
                  <a:moveTo>
                    <a:pt x="547" y="81"/>
                  </a:moveTo>
                  <a:lnTo>
                    <a:pt x="547" y="81"/>
                  </a:lnTo>
                  <a:lnTo>
                    <a:pt x="551" y="81"/>
                  </a:lnTo>
                  <a:lnTo>
                    <a:pt x="549" y="81"/>
                  </a:lnTo>
                  <a:lnTo>
                    <a:pt x="541" y="87"/>
                  </a:lnTo>
                  <a:lnTo>
                    <a:pt x="537" y="85"/>
                  </a:lnTo>
                  <a:lnTo>
                    <a:pt x="541" y="85"/>
                  </a:lnTo>
                  <a:lnTo>
                    <a:pt x="547" y="81"/>
                  </a:lnTo>
                  <a:lnTo>
                    <a:pt x="547" y="81"/>
                  </a:lnTo>
                  <a:close/>
                  <a:moveTo>
                    <a:pt x="634" y="49"/>
                  </a:moveTo>
                  <a:lnTo>
                    <a:pt x="634" y="49"/>
                  </a:lnTo>
                  <a:lnTo>
                    <a:pt x="634" y="51"/>
                  </a:lnTo>
                  <a:lnTo>
                    <a:pt x="634" y="49"/>
                  </a:lnTo>
                  <a:lnTo>
                    <a:pt x="634" y="49"/>
                  </a:lnTo>
                  <a:close/>
                  <a:moveTo>
                    <a:pt x="624" y="49"/>
                  </a:moveTo>
                  <a:lnTo>
                    <a:pt x="624" y="49"/>
                  </a:lnTo>
                  <a:lnTo>
                    <a:pt x="624" y="55"/>
                  </a:lnTo>
                  <a:lnTo>
                    <a:pt x="624" y="49"/>
                  </a:lnTo>
                  <a:lnTo>
                    <a:pt x="624" y="49"/>
                  </a:lnTo>
                  <a:close/>
                  <a:moveTo>
                    <a:pt x="226" y="39"/>
                  </a:moveTo>
                  <a:lnTo>
                    <a:pt x="226" y="39"/>
                  </a:lnTo>
                  <a:lnTo>
                    <a:pt x="230" y="47"/>
                  </a:lnTo>
                  <a:lnTo>
                    <a:pt x="232" y="49"/>
                  </a:lnTo>
                  <a:lnTo>
                    <a:pt x="240" y="55"/>
                  </a:lnTo>
                  <a:lnTo>
                    <a:pt x="254" y="57"/>
                  </a:lnTo>
                  <a:lnTo>
                    <a:pt x="256" y="57"/>
                  </a:lnTo>
                  <a:lnTo>
                    <a:pt x="256" y="55"/>
                  </a:lnTo>
                  <a:lnTo>
                    <a:pt x="254" y="51"/>
                  </a:lnTo>
                  <a:lnTo>
                    <a:pt x="246" y="49"/>
                  </a:lnTo>
                  <a:lnTo>
                    <a:pt x="242" y="49"/>
                  </a:lnTo>
                  <a:lnTo>
                    <a:pt x="240" y="45"/>
                  </a:lnTo>
                  <a:lnTo>
                    <a:pt x="234" y="45"/>
                  </a:lnTo>
                  <a:lnTo>
                    <a:pt x="226" y="39"/>
                  </a:lnTo>
                  <a:lnTo>
                    <a:pt x="226" y="39"/>
                  </a:lnTo>
                  <a:close/>
                  <a:moveTo>
                    <a:pt x="447" y="22"/>
                  </a:moveTo>
                  <a:lnTo>
                    <a:pt x="447" y="22"/>
                  </a:lnTo>
                  <a:lnTo>
                    <a:pt x="449" y="26"/>
                  </a:lnTo>
                  <a:lnTo>
                    <a:pt x="445" y="28"/>
                  </a:lnTo>
                  <a:lnTo>
                    <a:pt x="445" y="30"/>
                  </a:lnTo>
                  <a:lnTo>
                    <a:pt x="437" y="28"/>
                  </a:lnTo>
                  <a:lnTo>
                    <a:pt x="437" y="30"/>
                  </a:lnTo>
                  <a:lnTo>
                    <a:pt x="437" y="28"/>
                  </a:lnTo>
                  <a:lnTo>
                    <a:pt x="437" y="26"/>
                  </a:lnTo>
                  <a:lnTo>
                    <a:pt x="447" y="22"/>
                  </a:lnTo>
                  <a:lnTo>
                    <a:pt x="447" y="22"/>
                  </a:lnTo>
                  <a:close/>
                  <a:moveTo>
                    <a:pt x="502" y="20"/>
                  </a:moveTo>
                  <a:lnTo>
                    <a:pt x="502" y="20"/>
                  </a:lnTo>
                  <a:lnTo>
                    <a:pt x="512" y="20"/>
                  </a:lnTo>
                  <a:lnTo>
                    <a:pt x="524" y="20"/>
                  </a:lnTo>
                  <a:lnTo>
                    <a:pt x="537" y="20"/>
                  </a:lnTo>
                  <a:lnTo>
                    <a:pt x="512" y="22"/>
                  </a:lnTo>
                  <a:lnTo>
                    <a:pt x="504" y="22"/>
                  </a:lnTo>
                  <a:lnTo>
                    <a:pt x="496" y="22"/>
                  </a:lnTo>
                  <a:lnTo>
                    <a:pt x="496" y="26"/>
                  </a:lnTo>
                  <a:lnTo>
                    <a:pt x="490" y="26"/>
                  </a:lnTo>
                  <a:lnTo>
                    <a:pt x="484" y="26"/>
                  </a:lnTo>
                  <a:lnTo>
                    <a:pt x="484" y="22"/>
                  </a:lnTo>
                  <a:lnTo>
                    <a:pt x="486" y="22"/>
                  </a:lnTo>
                  <a:lnTo>
                    <a:pt x="502" y="20"/>
                  </a:lnTo>
                  <a:lnTo>
                    <a:pt x="502" y="20"/>
                  </a:lnTo>
                  <a:close/>
                  <a:moveTo>
                    <a:pt x="459" y="16"/>
                  </a:moveTo>
                  <a:lnTo>
                    <a:pt x="463" y="16"/>
                  </a:lnTo>
                  <a:lnTo>
                    <a:pt x="463" y="20"/>
                  </a:lnTo>
                  <a:lnTo>
                    <a:pt x="464" y="22"/>
                  </a:lnTo>
                  <a:lnTo>
                    <a:pt x="474" y="22"/>
                  </a:lnTo>
                  <a:lnTo>
                    <a:pt x="482" y="26"/>
                  </a:lnTo>
                  <a:lnTo>
                    <a:pt x="474" y="22"/>
                  </a:lnTo>
                  <a:lnTo>
                    <a:pt x="464" y="26"/>
                  </a:lnTo>
                  <a:lnTo>
                    <a:pt x="464" y="28"/>
                  </a:lnTo>
                  <a:lnTo>
                    <a:pt x="463" y="28"/>
                  </a:lnTo>
                  <a:lnTo>
                    <a:pt x="463" y="26"/>
                  </a:lnTo>
                  <a:lnTo>
                    <a:pt x="457" y="26"/>
                  </a:lnTo>
                  <a:lnTo>
                    <a:pt x="457" y="22"/>
                  </a:lnTo>
                  <a:lnTo>
                    <a:pt x="459" y="22"/>
                  </a:lnTo>
                  <a:lnTo>
                    <a:pt x="459" y="18"/>
                  </a:lnTo>
                  <a:lnTo>
                    <a:pt x="459" y="16"/>
                  </a:lnTo>
                  <a:lnTo>
                    <a:pt x="459" y="16"/>
                  </a:lnTo>
                  <a:close/>
                  <a:moveTo>
                    <a:pt x="602" y="45"/>
                  </a:moveTo>
                  <a:lnTo>
                    <a:pt x="602" y="45"/>
                  </a:lnTo>
                  <a:lnTo>
                    <a:pt x="606" y="41"/>
                  </a:lnTo>
                  <a:lnTo>
                    <a:pt x="610" y="39"/>
                  </a:lnTo>
                  <a:lnTo>
                    <a:pt x="612" y="39"/>
                  </a:lnTo>
                  <a:lnTo>
                    <a:pt x="620" y="37"/>
                  </a:lnTo>
                  <a:lnTo>
                    <a:pt x="616" y="35"/>
                  </a:lnTo>
                  <a:lnTo>
                    <a:pt x="614" y="32"/>
                  </a:lnTo>
                  <a:lnTo>
                    <a:pt x="610" y="32"/>
                  </a:lnTo>
                  <a:lnTo>
                    <a:pt x="606" y="30"/>
                  </a:lnTo>
                  <a:lnTo>
                    <a:pt x="598" y="30"/>
                  </a:lnTo>
                  <a:lnTo>
                    <a:pt x="593" y="30"/>
                  </a:lnTo>
                  <a:lnTo>
                    <a:pt x="593" y="28"/>
                  </a:lnTo>
                  <a:lnTo>
                    <a:pt x="587" y="26"/>
                  </a:lnTo>
                  <a:lnTo>
                    <a:pt x="585" y="26"/>
                  </a:lnTo>
                  <a:lnTo>
                    <a:pt x="583" y="28"/>
                  </a:lnTo>
                  <a:lnTo>
                    <a:pt x="583" y="22"/>
                  </a:lnTo>
                  <a:lnTo>
                    <a:pt x="579" y="22"/>
                  </a:lnTo>
                  <a:lnTo>
                    <a:pt x="571" y="28"/>
                  </a:lnTo>
                  <a:lnTo>
                    <a:pt x="561" y="30"/>
                  </a:lnTo>
                  <a:lnTo>
                    <a:pt x="561" y="28"/>
                  </a:lnTo>
                  <a:lnTo>
                    <a:pt x="571" y="26"/>
                  </a:lnTo>
                  <a:lnTo>
                    <a:pt x="571" y="22"/>
                  </a:lnTo>
                  <a:lnTo>
                    <a:pt x="571" y="20"/>
                  </a:lnTo>
                  <a:lnTo>
                    <a:pt x="567" y="16"/>
                  </a:lnTo>
                  <a:lnTo>
                    <a:pt x="561" y="12"/>
                  </a:lnTo>
                  <a:lnTo>
                    <a:pt x="559" y="16"/>
                  </a:lnTo>
                  <a:lnTo>
                    <a:pt x="557" y="18"/>
                  </a:lnTo>
                  <a:lnTo>
                    <a:pt x="549" y="20"/>
                  </a:lnTo>
                  <a:lnTo>
                    <a:pt x="539" y="20"/>
                  </a:lnTo>
                  <a:lnTo>
                    <a:pt x="543" y="12"/>
                  </a:lnTo>
                  <a:lnTo>
                    <a:pt x="551" y="12"/>
                  </a:lnTo>
                  <a:lnTo>
                    <a:pt x="551" y="8"/>
                  </a:lnTo>
                  <a:lnTo>
                    <a:pt x="547" y="6"/>
                  </a:lnTo>
                  <a:lnTo>
                    <a:pt x="528" y="6"/>
                  </a:lnTo>
                  <a:lnTo>
                    <a:pt x="522" y="6"/>
                  </a:lnTo>
                  <a:lnTo>
                    <a:pt x="514" y="2"/>
                  </a:lnTo>
                  <a:lnTo>
                    <a:pt x="514" y="6"/>
                  </a:lnTo>
                  <a:lnTo>
                    <a:pt x="506" y="6"/>
                  </a:lnTo>
                  <a:lnTo>
                    <a:pt x="504" y="6"/>
                  </a:lnTo>
                  <a:lnTo>
                    <a:pt x="496" y="8"/>
                  </a:lnTo>
                  <a:lnTo>
                    <a:pt x="490" y="2"/>
                  </a:lnTo>
                  <a:lnTo>
                    <a:pt x="484" y="2"/>
                  </a:lnTo>
                  <a:lnTo>
                    <a:pt x="482" y="0"/>
                  </a:lnTo>
                  <a:lnTo>
                    <a:pt x="476" y="2"/>
                  </a:lnTo>
                  <a:lnTo>
                    <a:pt x="472" y="2"/>
                  </a:lnTo>
                  <a:lnTo>
                    <a:pt x="466" y="2"/>
                  </a:lnTo>
                  <a:lnTo>
                    <a:pt x="457" y="2"/>
                  </a:lnTo>
                  <a:lnTo>
                    <a:pt x="447" y="2"/>
                  </a:lnTo>
                  <a:lnTo>
                    <a:pt x="435" y="2"/>
                  </a:lnTo>
                  <a:lnTo>
                    <a:pt x="421" y="0"/>
                  </a:lnTo>
                  <a:lnTo>
                    <a:pt x="421" y="2"/>
                  </a:lnTo>
                  <a:lnTo>
                    <a:pt x="421" y="6"/>
                  </a:lnTo>
                  <a:lnTo>
                    <a:pt x="409" y="2"/>
                  </a:lnTo>
                  <a:lnTo>
                    <a:pt x="409" y="6"/>
                  </a:lnTo>
                  <a:lnTo>
                    <a:pt x="411" y="8"/>
                  </a:lnTo>
                  <a:lnTo>
                    <a:pt x="407" y="8"/>
                  </a:lnTo>
                  <a:lnTo>
                    <a:pt x="399" y="8"/>
                  </a:lnTo>
                  <a:lnTo>
                    <a:pt x="399" y="6"/>
                  </a:lnTo>
                  <a:lnTo>
                    <a:pt x="397" y="6"/>
                  </a:lnTo>
                  <a:lnTo>
                    <a:pt x="397" y="10"/>
                  </a:lnTo>
                  <a:lnTo>
                    <a:pt x="394" y="10"/>
                  </a:lnTo>
                  <a:lnTo>
                    <a:pt x="394" y="12"/>
                  </a:lnTo>
                  <a:lnTo>
                    <a:pt x="399" y="12"/>
                  </a:lnTo>
                  <a:lnTo>
                    <a:pt x="399" y="16"/>
                  </a:lnTo>
                  <a:lnTo>
                    <a:pt x="390" y="16"/>
                  </a:lnTo>
                  <a:lnTo>
                    <a:pt x="388" y="18"/>
                  </a:lnTo>
                  <a:lnTo>
                    <a:pt x="390" y="20"/>
                  </a:lnTo>
                  <a:lnTo>
                    <a:pt x="394" y="26"/>
                  </a:lnTo>
                  <a:lnTo>
                    <a:pt x="390" y="26"/>
                  </a:lnTo>
                  <a:lnTo>
                    <a:pt x="384" y="18"/>
                  </a:lnTo>
                  <a:lnTo>
                    <a:pt x="380" y="18"/>
                  </a:lnTo>
                  <a:lnTo>
                    <a:pt x="380" y="20"/>
                  </a:lnTo>
                  <a:lnTo>
                    <a:pt x="382" y="20"/>
                  </a:lnTo>
                  <a:lnTo>
                    <a:pt x="384" y="22"/>
                  </a:lnTo>
                  <a:lnTo>
                    <a:pt x="380" y="20"/>
                  </a:lnTo>
                  <a:lnTo>
                    <a:pt x="376" y="28"/>
                  </a:lnTo>
                  <a:lnTo>
                    <a:pt x="370" y="26"/>
                  </a:lnTo>
                  <a:lnTo>
                    <a:pt x="366" y="20"/>
                  </a:lnTo>
                  <a:lnTo>
                    <a:pt x="366" y="16"/>
                  </a:lnTo>
                  <a:lnTo>
                    <a:pt x="360" y="12"/>
                  </a:lnTo>
                  <a:lnTo>
                    <a:pt x="348" y="12"/>
                  </a:lnTo>
                  <a:lnTo>
                    <a:pt x="348" y="16"/>
                  </a:lnTo>
                  <a:lnTo>
                    <a:pt x="348" y="18"/>
                  </a:lnTo>
                  <a:lnTo>
                    <a:pt x="338" y="18"/>
                  </a:lnTo>
                  <a:lnTo>
                    <a:pt x="338" y="20"/>
                  </a:lnTo>
                  <a:lnTo>
                    <a:pt x="342" y="22"/>
                  </a:lnTo>
                  <a:lnTo>
                    <a:pt x="338" y="22"/>
                  </a:lnTo>
                  <a:lnTo>
                    <a:pt x="338" y="28"/>
                  </a:lnTo>
                  <a:lnTo>
                    <a:pt x="346" y="30"/>
                  </a:lnTo>
                  <a:lnTo>
                    <a:pt x="348" y="30"/>
                  </a:lnTo>
                  <a:lnTo>
                    <a:pt x="354" y="30"/>
                  </a:lnTo>
                  <a:lnTo>
                    <a:pt x="356" y="30"/>
                  </a:lnTo>
                  <a:lnTo>
                    <a:pt x="360" y="30"/>
                  </a:lnTo>
                  <a:lnTo>
                    <a:pt x="362" y="35"/>
                  </a:lnTo>
                  <a:lnTo>
                    <a:pt x="362" y="37"/>
                  </a:lnTo>
                  <a:lnTo>
                    <a:pt x="366" y="41"/>
                  </a:lnTo>
                  <a:lnTo>
                    <a:pt x="362" y="37"/>
                  </a:lnTo>
                  <a:lnTo>
                    <a:pt x="360" y="35"/>
                  </a:lnTo>
                  <a:lnTo>
                    <a:pt x="354" y="32"/>
                  </a:lnTo>
                  <a:lnTo>
                    <a:pt x="346" y="30"/>
                  </a:lnTo>
                  <a:lnTo>
                    <a:pt x="334" y="30"/>
                  </a:lnTo>
                  <a:lnTo>
                    <a:pt x="329" y="32"/>
                  </a:lnTo>
                  <a:lnTo>
                    <a:pt x="332" y="37"/>
                  </a:lnTo>
                  <a:lnTo>
                    <a:pt x="334" y="37"/>
                  </a:lnTo>
                  <a:lnTo>
                    <a:pt x="336" y="41"/>
                  </a:lnTo>
                  <a:lnTo>
                    <a:pt x="327" y="35"/>
                  </a:lnTo>
                  <a:lnTo>
                    <a:pt x="321" y="32"/>
                  </a:lnTo>
                  <a:lnTo>
                    <a:pt x="319" y="32"/>
                  </a:lnTo>
                  <a:lnTo>
                    <a:pt x="311" y="35"/>
                  </a:lnTo>
                  <a:lnTo>
                    <a:pt x="301" y="35"/>
                  </a:lnTo>
                  <a:lnTo>
                    <a:pt x="301" y="37"/>
                  </a:lnTo>
                  <a:lnTo>
                    <a:pt x="305" y="39"/>
                  </a:lnTo>
                  <a:lnTo>
                    <a:pt x="307" y="45"/>
                  </a:lnTo>
                  <a:lnTo>
                    <a:pt x="309" y="45"/>
                  </a:lnTo>
                  <a:lnTo>
                    <a:pt x="311" y="49"/>
                  </a:lnTo>
                  <a:lnTo>
                    <a:pt x="319" y="55"/>
                  </a:lnTo>
                  <a:lnTo>
                    <a:pt x="325" y="59"/>
                  </a:lnTo>
                  <a:lnTo>
                    <a:pt x="332" y="61"/>
                  </a:lnTo>
                  <a:lnTo>
                    <a:pt x="338" y="65"/>
                  </a:lnTo>
                  <a:lnTo>
                    <a:pt x="342" y="69"/>
                  </a:lnTo>
                  <a:lnTo>
                    <a:pt x="336" y="65"/>
                  </a:lnTo>
                  <a:lnTo>
                    <a:pt x="332" y="67"/>
                  </a:lnTo>
                  <a:lnTo>
                    <a:pt x="329" y="65"/>
                  </a:lnTo>
                  <a:lnTo>
                    <a:pt x="327" y="65"/>
                  </a:lnTo>
                  <a:lnTo>
                    <a:pt x="325" y="65"/>
                  </a:lnTo>
                  <a:lnTo>
                    <a:pt x="319" y="71"/>
                  </a:lnTo>
                  <a:lnTo>
                    <a:pt x="315" y="69"/>
                  </a:lnTo>
                  <a:lnTo>
                    <a:pt x="311" y="67"/>
                  </a:lnTo>
                  <a:lnTo>
                    <a:pt x="309" y="67"/>
                  </a:lnTo>
                  <a:lnTo>
                    <a:pt x="307" y="67"/>
                  </a:lnTo>
                  <a:lnTo>
                    <a:pt x="297" y="57"/>
                  </a:lnTo>
                  <a:lnTo>
                    <a:pt x="297" y="49"/>
                  </a:lnTo>
                  <a:lnTo>
                    <a:pt x="293" y="49"/>
                  </a:lnTo>
                  <a:lnTo>
                    <a:pt x="289" y="45"/>
                  </a:lnTo>
                  <a:lnTo>
                    <a:pt x="281" y="37"/>
                  </a:lnTo>
                  <a:lnTo>
                    <a:pt x="269" y="35"/>
                  </a:lnTo>
                  <a:lnTo>
                    <a:pt x="267" y="35"/>
                  </a:lnTo>
                  <a:lnTo>
                    <a:pt x="267" y="45"/>
                  </a:lnTo>
                  <a:lnTo>
                    <a:pt x="269" y="49"/>
                  </a:lnTo>
                  <a:lnTo>
                    <a:pt x="269" y="51"/>
                  </a:lnTo>
                  <a:lnTo>
                    <a:pt x="267" y="51"/>
                  </a:lnTo>
                  <a:lnTo>
                    <a:pt x="267" y="49"/>
                  </a:lnTo>
                  <a:lnTo>
                    <a:pt x="264" y="49"/>
                  </a:lnTo>
                  <a:lnTo>
                    <a:pt x="264" y="55"/>
                  </a:lnTo>
                  <a:lnTo>
                    <a:pt x="267" y="57"/>
                  </a:lnTo>
                  <a:lnTo>
                    <a:pt x="267" y="61"/>
                  </a:lnTo>
                  <a:lnTo>
                    <a:pt x="267" y="65"/>
                  </a:lnTo>
                  <a:lnTo>
                    <a:pt x="264" y="67"/>
                  </a:lnTo>
                  <a:lnTo>
                    <a:pt x="262" y="67"/>
                  </a:lnTo>
                  <a:lnTo>
                    <a:pt x="256" y="61"/>
                  </a:lnTo>
                  <a:lnTo>
                    <a:pt x="250" y="59"/>
                  </a:lnTo>
                  <a:lnTo>
                    <a:pt x="246" y="59"/>
                  </a:lnTo>
                  <a:lnTo>
                    <a:pt x="246" y="57"/>
                  </a:lnTo>
                  <a:lnTo>
                    <a:pt x="244" y="57"/>
                  </a:lnTo>
                  <a:lnTo>
                    <a:pt x="244" y="59"/>
                  </a:lnTo>
                  <a:lnTo>
                    <a:pt x="242" y="59"/>
                  </a:lnTo>
                  <a:lnTo>
                    <a:pt x="240" y="57"/>
                  </a:lnTo>
                  <a:lnTo>
                    <a:pt x="234" y="55"/>
                  </a:lnTo>
                  <a:lnTo>
                    <a:pt x="232" y="57"/>
                  </a:lnTo>
                  <a:lnTo>
                    <a:pt x="224" y="65"/>
                  </a:lnTo>
                  <a:lnTo>
                    <a:pt x="224" y="67"/>
                  </a:lnTo>
                  <a:lnTo>
                    <a:pt x="222" y="49"/>
                  </a:lnTo>
                  <a:lnTo>
                    <a:pt x="218" y="45"/>
                  </a:lnTo>
                  <a:lnTo>
                    <a:pt x="216" y="41"/>
                  </a:lnTo>
                  <a:lnTo>
                    <a:pt x="212" y="39"/>
                  </a:lnTo>
                  <a:lnTo>
                    <a:pt x="204" y="45"/>
                  </a:lnTo>
                  <a:lnTo>
                    <a:pt x="204" y="49"/>
                  </a:lnTo>
                  <a:lnTo>
                    <a:pt x="199" y="45"/>
                  </a:lnTo>
                  <a:lnTo>
                    <a:pt x="197" y="45"/>
                  </a:lnTo>
                  <a:lnTo>
                    <a:pt x="195" y="49"/>
                  </a:lnTo>
                  <a:lnTo>
                    <a:pt x="191" y="49"/>
                  </a:lnTo>
                  <a:lnTo>
                    <a:pt x="191" y="47"/>
                  </a:lnTo>
                  <a:lnTo>
                    <a:pt x="189" y="45"/>
                  </a:lnTo>
                  <a:lnTo>
                    <a:pt x="181" y="47"/>
                  </a:lnTo>
                  <a:lnTo>
                    <a:pt x="175" y="47"/>
                  </a:lnTo>
                  <a:lnTo>
                    <a:pt x="167" y="49"/>
                  </a:lnTo>
                  <a:lnTo>
                    <a:pt x="157" y="49"/>
                  </a:lnTo>
                  <a:lnTo>
                    <a:pt x="149" y="55"/>
                  </a:lnTo>
                  <a:lnTo>
                    <a:pt x="143" y="55"/>
                  </a:lnTo>
                  <a:lnTo>
                    <a:pt x="147" y="57"/>
                  </a:lnTo>
                  <a:lnTo>
                    <a:pt x="149" y="61"/>
                  </a:lnTo>
                  <a:lnTo>
                    <a:pt x="149" y="67"/>
                  </a:lnTo>
                  <a:lnTo>
                    <a:pt x="151" y="69"/>
                  </a:lnTo>
                  <a:lnTo>
                    <a:pt x="147" y="65"/>
                  </a:lnTo>
                  <a:lnTo>
                    <a:pt x="143" y="59"/>
                  </a:lnTo>
                  <a:lnTo>
                    <a:pt x="141" y="57"/>
                  </a:lnTo>
                  <a:lnTo>
                    <a:pt x="137" y="55"/>
                  </a:lnTo>
                  <a:lnTo>
                    <a:pt x="134" y="55"/>
                  </a:lnTo>
                  <a:lnTo>
                    <a:pt x="132" y="57"/>
                  </a:lnTo>
                  <a:lnTo>
                    <a:pt x="126" y="67"/>
                  </a:lnTo>
                  <a:lnTo>
                    <a:pt x="126" y="69"/>
                  </a:lnTo>
                  <a:lnTo>
                    <a:pt x="132" y="75"/>
                  </a:lnTo>
                  <a:lnTo>
                    <a:pt x="130" y="77"/>
                  </a:lnTo>
                  <a:lnTo>
                    <a:pt x="126" y="77"/>
                  </a:lnTo>
                  <a:lnTo>
                    <a:pt x="126" y="75"/>
                  </a:lnTo>
                  <a:lnTo>
                    <a:pt x="124" y="71"/>
                  </a:lnTo>
                  <a:lnTo>
                    <a:pt x="112" y="69"/>
                  </a:lnTo>
                  <a:lnTo>
                    <a:pt x="104" y="71"/>
                  </a:lnTo>
                  <a:lnTo>
                    <a:pt x="96" y="75"/>
                  </a:lnTo>
                  <a:lnTo>
                    <a:pt x="84" y="81"/>
                  </a:lnTo>
                  <a:lnTo>
                    <a:pt x="70" y="85"/>
                  </a:lnTo>
                  <a:lnTo>
                    <a:pt x="67" y="85"/>
                  </a:lnTo>
                  <a:lnTo>
                    <a:pt x="65" y="87"/>
                  </a:lnTo>
                  <a:lnTo>
                    <a:pt x="61" y="91"/>
                  </a:lnTo>
                  <a:lnTo>
                    <a:pt x="59" y="97"/>
                  </a:lnTo>
                  <a:lnTo>
                    <a:pt x="61" y="99"/>
                  </a:lnTo>
                  <a:lnTo>
                    <a:pt x="68" y="97"/>
                  </a:lnTo>
                  <a:lnTo>
                    <a:pt x="76" y="97"/>
                  </a:lnTo>
                  <a:lnTo>
                    <a:pt x="82" y="100"/>
                  </a:lnTo>
                  <a:lnTo>
                    <a:pt x="86" y="97"/>
                  </a:lnTo>
                  <a:lnTo>
                    <a:pt x="92" y="99"/>
                  </a:lnTo>
                  <a:lnTo>
                    <a:pt x="102" y="97"/>
                  </a:lnTo>
                  <a:lnTo>
                    <a:pt x="98" y="99"/>
                  </a:lnTo>
                  <a:lnTo>
                    <a:pt x="102" y="104"/>
                  </a:lnTo>
                  <a:lnTo>
                    <a:pt x="98" y="106"/>
                  </a:lnTo>
                  <a:lnTo>
                    <a:pt x="96" y="106"/>
                  </a:lnTo>
                  <a:lnTo>
                    <a:pt x="98" y="108"/>
                  </a:lnTo>
                  <a:lnTo>
                    <a:pt x="98" y="114"/>
                  </a:lnTo>
                  <a:lnTo>
                    <a:pt x="86" y="124"/>
                  </a:lnTo>
                  <a:lnTo>
                    <a:pt x="84" y="124"/>
                  </a:lnTo>
                  <a:lnTo>
                    <a:pt x="82" y="128"/>
                  </a:lnTo>
                  <a:lnTo>
                    <a:pt x="78" y="126"/>
                  </a:lnTo>
                  <a:lnTo>
                    <a:pt x="76" y="124"/>
                  </a:lnTo>
                  <a:lnTo>
                    <a:pt x="61" y="124"/>
                  </a:lnTo>
                  <a:lnTo>
                    <a:pt x="55" y="128"/>
                  </a:lnTo>
                  <a:lnTo>
                    <a:pt x="47" y="130"/>
                  </a:lnTo>
                  <a:lnTo>
                    <a:pt x="39" y="128"/>
                  </a:lnTo>
                  <a:lnTo>
                    <a:pt x="27" y="130"/>
                  </a:lnTo>
                  <a:lnTo>
                    <a:pt x="19" y="130"/>
                  </a:lnTo>
                  <a:lnTo>
                    <a:pt x="19" y="134"/>
                  </a:lnTo>
                  <a:lnTo>
                    <a:pt x="13" y="134"/>
                  </a:lnTo>
                  <a:lnTo>
                    <a:pt x="7" y="134"/>
                  </a:lnTo>
                  <a:lnTo>
                    <a:pt x="2" y="140"/>
                  </a:lnTo>
                  <a:lnTo>
                    <a:pt x="2" y="144"/>
                  </a:lnTo>
                  <a:lnTo>
                    <a:pt x="3" y="144"/>
                  </a:lnTo>
                  <a:lnTo>
                    <a:pt x="7" y="148"/>
                  </a:lnTo>
                  <a:lnTo>
                    <a:pt x="9" y="150"/>
                  </a:lnTo>
                  <a:lnTo>
                    <a:pt x="9" y="154"/>
                  </a:lnTo>
                  <a:lnTo>
                    <a:pt x="17" y="154"/>
                  </a:lnTo>
                  <a:lnTo>
                    <a:pt x="17" y="156"/>
                  </a:lnTo>
                  <a:lnTo>
                    <a:pt x="19" y="156"/>
                  </a:lnTo>
                  <a:lnTo>
                    <a:pt x="19" y="158"/>
                  </a:lnTo>
                  <a:lnTo>
                    <a:pt x="27" y="158"/>
                  </a:lnTo>
                  <a:lnTo>
                    <a:pt x="37" y="160"/>
                  </a:lnTo>
                  <a:lnTo>
                    <a:pt x="37" y="158"/>
                  </a:lnTo>
                  <a:lnTo>
                    <a:pt x="39" y="154"/>
                  </a:lnTo>
                  <a:lnTo>
                    <a:pt x="45" y="154"/>
                  </a:lnTo>
                  <a:lnTo>
                    <a:pt x="47" y="160"/>
                  </a:lnTo>
                  <a:lnTo>
                    <a:pt x="61" y="158"/>
                  </a:lnTo>
                  <a:lnTo>
                    <a:pt x="78" y="158"/>
                  </a:lnTo>
                  <a:lnTo>
                    <a:pt x="82" y="164"/>
                  </a:lnTo>
                  <a:lnTo>
                    <a:pt x="76" y="164"/>
                  </a:lnTo>
                  <a:lnTo>
                    <a:pt x="76" y="165"/>
                  </a:lnTo>
                  <a:lnTo>
                    <a:pt x="74" y="165"/>
                  </a:lnTo>
                  <a:lnTo>
                    <a:pt x="70" y="164"/>
                  </a:lnTo>
                  <a:lnTo>
                    <a:pt x="57" y="164"/>
                  </a:lnTo>
                  <a:lnTo>
                    <a:pt x="57" y="165"/>
                  </a:lnTo>
                  <a:lnTo>
                    <a:pt x="47" y="164"/>
                  </a:lnTo>
                  <a:lnTo>
                    <a:pt x="29" y="169"/>
                  </a:lnTo>
                  <a:lnTo>
                    <a:pt x="29" y="173"/>
                  </a:lnTo>
                  <a:lnTo>
                    <a:pt x="33" y="173"/>
                  </a:lnTo>
                  <a:lnTo>
                    <a:pt x="23" y="173"/>
                  </a:lnTo>
                  <a:lnTo>
                    <a:pt x="19" y="173"/>
                  </a:lnTo>
                  <a:lnTo>
                    <a:pt x="19" y="169"/>
                  </a:lnTo>
                  <a:lnTo>
                    <a:pt x="17" y="169"/>
                  </a:lnTo>
                  <a:lnTo>
                    <a:pt x="9" y="173"/>
                  </a:lnTo>
                  <a:lnTo>
                    <a:pt x="13" y="179"/>
                  </a:lnTo>
                  <a:lnTo>
                    <a:pt x="17" y="179"/>
                  </a:lnTo>
                  <a:lnTo>
                    <a:pt x="19" y="179"/>
                  </a:lnTo>
                  <a:lnTo>
                    <a:pt x="21" y="183"/>
                  </a:lnTo>
                  <a:lnTo>
                    <a:pt x="27" y="183"/>
                  </a:lnTo>
                  <a:lnTo>
                    <a:pt x="31" y="183"/>
                  </a:lnTo>
                  <a:lnTo>
                    <a:pt x="27" y="187"/>
                  </a:lnTo>
                  <a:lnTo>
                    <a:pt x="31" y="193"/>
                  </a:lnTo>
                  <a:lnTo>
                    <a:pt x="33" y="195"/>
                  </a:lnTo>
                  <a:lnTo>
                    <a:pt x="37" y="197"/>
                  </a:lnTo>
                  <a:lnTo>
                    <a:pt x="39" y="197"/>
                  </a:lnTo>
                  <a:lnTo>
                    <a:pt x="45" y="197"/>
                  </a:lnTo>
                  <a:lnTo>
                    <a:pt x="57" y="199"/>
                  </a:lnTo>
                  <a:lnTo>
                    <a:pt x="55" y="193"/>
                  </a:lnTo>
                  <a:lnTo>
                    <a:pt x="57" y="187"/>
                  </a:lnTo>
                  <a:lnTo>
                    <a:pt x="67" y="193"/>
                  </a:lnTo>
                  <a:lnTo>
                    <a:pt x="67" y="189"/>
                  </a:lnTo>
                  <a:lnTo>
                    <a:pt x="70" y="187"/>
                  </a:lnTo>
                  <a:lnTo>
                    <a:pt x="78" y="187"/>
                  </a:lnTo>
                  <a:lnTo>
                    <a:pt x="78" y="189"/>
                  </a:lnTo>
                  <a:lnTo>
                    <a:pt x="82" y="193"/>
                  </a:lnTo>
                  <a:lnTo>
                    <a:pt x="84" y="195"/>
                  </a:lnTo>
                  <a:lnTo>
                    <a:pt x="86" y="189"/>
                  </a:lnTo>
                  <a:lnTo>
                    <a:pt x="92" y="189"/>
                  </a:lnTo>
                  <a:lnTo>
                    <a:pt x="94" y="189"/>
                  </a:lnTo>
                  <a:lnTo>
                    <a:pt x="98" y="189"/>
                  </a:lnTo>
                  <a:lnTo>
                    <a:pt x="104" y="189"/>
                  </a:lnTo>
                  <a:lnTo>
                    <a:pt x="104" y="187"/>
                  </a:lnTo>
                  <a:lnTo>
                    <a:pt x="112" y="183"/>
                  </a:lnTo>
                  <a:lnTo>
                    <a:pt x="112" y="187"/>
                  </a:lnTo>
                  <a:lnTo>
                    <a:pt x="112" y="193"/>
                  </a:lnTo>
                  <a:lnTo>
                    <a:pt x="120" y="185"/>
                  </a:lnTo>
                  <a:lnTo>
                    <a:pt x="124" y="185"/>
                  </a:lnTo>
                  <a:lnTo>
                    <a:pt x="126" y="189"/>
                  </a:lnTo>
                  <a:lnTo>
                    <a:pt x="134" y="189"/>
                  </a:lnTo>
                  <a:lnTo>
                    <a:pt x="143" y="193"/>
                  </a:lnTo>
                  <a:lnTo>
                    <a:pt x="143" y="195"/>
                  </a:lnTo>
                  <a:lnTo>
                    <a:pt x="151" y="199"/>
                  </a:lnTo>
                  <a:lnTo>
                    <a:pt x="153" y="203"/>
                  </a:lnTo>
                  <a:lnTo>
                    <a:pt x="159" y="203"/>
                  </a:lnTo>
                  <a:lnTo>
                    <a:pt x="165" y="203"/>
                  </a:lnTo>
                  <a:lnTo>
                    <a:pt x="171" y="207"/>
                  </a:lnTo>
                  <a:lnTo>
                    <a:pt x="171" y="209"/>
                  </a:lnTo>
                  <a:lnTo>
                    <a:pt x="171" y="213"/>
                  </a:lnTo>
                  <a:lnTo>
                    <a:pt x="175" y="213"/>
                  </a:lnTo>
                  <a:lnTo>
                    <a:pt x="181" y="217"/>
                  </a:lnTo>
                  <a:lnTo>
                    <a:pt x="187" y="225"/>
                  </a:lnTo>
                  <a:lnTo>
                    <a:pt x="191" y="225"/>
                  </a:lnTo>
                  <a:lnTo>
                    <a:pt x="195" y="227"/>
                  </a:lnTo>
                  <a:lnTo>
                    <a:pt x="195" y="231"/>
                  </a:lnTo>
                  <a:lnTo>
                    <a:pt x="191" y="231"/>
                  </a:lnTo>
                  <a:lnTo>
                    <a:pt x="195" y="234"/>
                  </a:lnTo>
                  <a:lnTo>
                    <a:pt x="191" y="236"/>
                  </a:lnTo>
                  <a:lnTo>
                    <a:pt x="187" y="236"/>
                  </a:lnTo>
                  <a:lnTo>
                    <a:pt x="187" y="240"/>
                  </a:lnTo>
                  <a:lnTo>
                    <a:pt x="195" y="236"/>
                  </a:lnTo>
                  <a:lnTo>
                    <a:pt x="195" y="240"/>
                  </a:lnTo>
                  <a:lnTo>
                    <a:pt x="204" y="250"/>
                  </a:lnTo>
                  <a:lnTo>
                    <a:pt x="204" y="252"/>
                  </a:lnTo>
                  <a:lnTo>
                    <a:pt x="202" y="252"/>
                  </a:lnTo>
                  <a:lnTo>
                    <a:pt x="202" y="254"/>
                  </a:lnTo>
                  <a:lnTo>
                    <a:pt x="206" y="256"/>
                  </a:lnTo>
                  <a:lnTo>
                    <a:pt x="208" y="260"/>
                  </a:lnTo>
                  <a:lnTo>
                    <a:pt x="206" y="264"/>
                  </a:lnTo>
                  <a:lnTo>
                    <a:pt x="212" y="264"/>
                  </a:lnTo>
                  <a:lnTo>
                    <a:pt x="212" y="266"/>
                  </a:lnTo>
                  <a:lnTo>
                    <a:pt x="212" y="270"/>
                  </a:lnTo>
                  <a:lnTo>
                    <a:pt x="208" y="272"/>
                  </a:lnTo>
                  <a:lnTo>
                    <a:pt x="212" y="274"/>
                  </a:lnTo>
                  <a:lnTo>
                    <a:pt x="202" y="276"/>
                  </a:lnTo>
                  <a:lnTo>
                    <a:pt x="204" y="276"/>
                  </a:lnTo>
                  <a:lnTo>
                    <a:pt x="204" y="282"/>
                  </a:lnTo>
                  <a:lnTo>
                    <a:pt x="202" y="284"/>
                  </a:lnTo>
                  <a:lnTo>
                    <a:pt x="199" y="286"/>
                  </a:lnTo>
                  <a:lnTo>
                    <a:pt x="199" y="290"/>
                  </a:lnTo>
                  <a:lnTo>
                    <a:pt x="204" y="290"/>
                  </a:lnTo>
                  <a:lnTo>
                    <a:pt x="202" y="294"/>
                  </a:lnTo>
                  <a:lnTo>
                    <a:pt x="199" y="294"/>
                  </a:lnTo>
                  <a:lnTo>
                    <a:pt x="199" y="296"/>
                  </a:lnTo>
                  <a:lnTo>
                    <a:pt x="206" y="301"/>
                  </a:lnTo>
                  <a:lnTo>
                    <a:pt x="208" y="301"/>
                  </a:lnTo>
                  <a:lnTo>
                    <a:pt x="214" y="299"/>
                  </a:lnTo>
                  <a:lnTo>
                    <a:pt x="216" y="292"/>
                  </a:lnTo>
                  <a:lnTo>
                    <a:pt x="218" y="292"/>
                  </a:lnTo>
                  <a:lnTo>
                    <a:pt x="218" y="296"/>
                  </a:lnTo>
                  <a:lnTo>
                    <a:pt x="230" y="296"/>
                  </a:lnTo>
                  <a:lnTo>
                    <a:pt x="240" y="299"/>
                  </a:lnTo>
                  <a:lnTo>
                    <a:pt x="240" y="301"/>
                  </a:lnTo>
                  <a:lnTo>
                    <a:pt x="250" y="301"/>
                  </a:lnTo>
                  <a:lnTo>
                    <a:pt x="252" y="299"/>
                  </a:lnTo>
                  <a:lnTo>
                    <a:pt x="254" y="299"/>
                  </a:lnTo>
                  <a:lnTo>
                    <a:pt x="250" y="303"/>
                  </a:lnTo>
                  <a:lnTo>
                    <a:pt x="246" y="303"/>
                  </a:lnTo>
                  <a:lnTo>
                    <a:pt x="252" y="305"/>
                  </a:lnTo>
                  <a:lnTo>
                    <a:pt x="260" y="305"/>
                  </a:lnTo>
                  <a:lnTo>
                    <a:pt x="260" y="309"/>
                  </a:lnTo>
                  <a:lnTo>
                    <a:pt x="252" y="309"/>
                  </a:lnTo>
                  <a:lnTo>
                    <a:pt x="256" y="311"/>
                  </a:lnTo>
                  <a:lnTo>
                    <a:pt x="260" y="313"/>
                  </a:lnTo>
                  <a:lnTo>
                    <a:pt x="256" y="313"/>
                  </a:lnTo>
                  <a:lnTo>
                    <a:pt x="252" y="313"/>
                  </a:lnTo>
                  <a:lnTo>
                    <a:pt x="252" y="315"/>
                  </a:lnTo>
                  <a:lnTo>
                    <a:pt x="256" y="315"/>
                  </a:lnTo>
                  <a:lnTo>
                    <a:pt x="260" y="319"/>
                  </a:lnTo>
                  <a:lnTo>
                    <a:pt x="254" y="321"/>
                  </a:lnTo>
                  <a:lnTo>
                    <a:pt x="252" y="321"/>
                  </a:lnTo>
                  <a:lnTo>
                    <a:pt x="260" y="325"/>
                  </a:lnTo>
                  <a:lnTo>
                    <a:pt x="260" y="329"/>
                  </a:lnTo>
                  <a:lnTo>
                    <a:pt x="250" y="325"/>
                  </a:lnTo>
                  <a:lnTo>
                    <a:pt x="242" y="321"/>
                  </a:lnTo>
                  <a:lnTo>
                    <a:pt x="236" y="319"/>
                  </a:lnTo>
                  <a:lnTo>
                    <a:pt x="224" y="315"/>
                  </a:lnTo>
                  <a:lnTo>
                    <a:pt x="212" y="315"/>
                  </a:lnTo>
                  <a:lnTo>
                    <a:pt x="208" y="319"/>
                  </a:lnTo>
                  <a:lnTo>
                    <a:pt x="212" y="323"/>
                  </a:lnTo>
                  <a:lnTo>
                    <a:pt x="216" y="323"/>
                  </a:lnTo>
                  <a:lnTo>
                    <a:pt x="222" y="325"/>
                  </a:lnTo>
                  <a:lnTo>
                    <a:pt x="222" y="329"/>
                  </a:lnTo>
                  <a:lnTo>
                    <a:pt x="218" y="331"/>
                  </a:lnTo>
                  <a:lnTo>
                    <a:pt x="214" y="329"/>
                  </a:lnTo>
                  <a:lnTo>
                    <a:pt x="208" y="329"/>
                  </a:lnTo>
                  <a:lnTo>
                    <a:pt x="206" y="331"/>
                  </a:lnTo>
                  <a:lnTo>
                    <a:pt x="208" y="339"/>
                  </a:lnTo>
                  <a:lnTo>
                    <a:pt x="204" y="341"/>
                  </a:lnTo>
                  <a:lnTo>
                    <a:pt x="204" y="345"/>
                  </a:lnTo>
                  <a:lnTo>
                    <a:pt x="202" y="345"/>
                  </a:lnTo>
                  <a:lnTo>
                    <a:pt x="202" y="349"/>
                  </a:lnTo>
                  <a:lnTo>
                    <a:pt x="204" y="351"/>
                  </a:lnTo>
                  <a:lnTo>
                    <a:pt x="208" y="351"/>
                  </a:lnTo>
                  <a:lnTo>
                    <a:pt x="212" y="351"/>
                  </a:lnTo>
                  <a:lnTo>
                    <a:pt x="214" y="351"/>
                  </a:lnTo>
                  <a:lnTo>
                    <a:pt x="216" y="351"/>
                  </a:lnTo>
                  <a:lnTo>
                    <a:pt x="218" y="351"/>
                  </a:lnTo>
                  <a:lnTo>
                    <a:pt x="218" y="353"/>
                  </a:lnTo>
                  <a:lnTo>
                    <a:pt x="208" y="353"/>
                  </a:lnTo>
                  <a:lnTo>
                    <a:pt x="208" y="355"/>
                  </a:lnTo>
                  <a:lnTo>
                    <a:pt x="214" y="361"/>
                  </a:lnTo>
                  <a:lnTo>
                    <a:pt x="222" y="359"/>
                  </a:lnTo>
                  <a:lnTo>
                    <a:pt x="224" y="359"/>
                  </a:lnTo>
                  <a:lnTo>
                    <a:pt x="232" y="355"/>
                  </a:lnTo>
                  <a:lnTo>
                    <a:pt x="242" y="351"/>
                  </a:lnTo>
                  <a:lnTo>
                    <a:pt x="242" y="345"/>
                  </a:lnTo>
                  <a:lnTo>
                    <a:pt x="234" y="341"/>
                  </a:lnTo>
                  <a:lnTo>
                    <a:pt x="232" y="333"/>
                  </a:lnTo>
                  <a:lnTo>
                    <a:pt x="224" y="331"/>
                  </a:lnTo>
                  <a:lnTo>
                    <a:pt x="224" y="329"/>
                  </a:lnTo>
                  <a:lnTo>
                    <a:pt x="222" y="325"/>
                  </a:lnTo>
                  <a:lnTo>
                    <a:pt x="230" y="329"/>
                  </a:lnTo>
                  <a:lnTo>
                    <a:pt x="234" y="331"/>
                  </a:lnTo>
                  <a:lnTo>
                    <a:pt x="240" y="335"/>
                  </a:lnTo>
                  <a:lnTo>
                    <a:pt x="242" y="335"/>
                  </a:lnTo>
                  <a:lnTo>
                    <a:pt x="246" y="335"/>
                  </a:lnTo>
                  <a:lnTo>
                    <a:pt x="250" y="333"/>
                  </a:lnTo>
                  <a:lnTo>
                    <a:pt x="252" y="335"/>
                  </a:lnTo>
                  <a:lnTo>
                    <a:pt x="260" y="335"/>
                  </a:lnTo>
                  <a:lnTo>
                    <a:pt x="260" y="339"/>
                  </a:lnTo>
                  <a:lnTo>
                    <a:pt x="260" y="341"/>
                  </a:lnTo>
                  <a:lnTo>
                    <a:pt x="260" y="343"/>
                  </a:lnTo>
                  <a:lnTo>
                    <a:pt x="256" y="343"/>
                  </a:lnTo>
                  <a:lnTo>
                    <a:pt x="256" y="349"/>
                  </a:lnTo>
                  <a:lnTo>
                    <a:pt x="260" y="349"/>
                  </a:lnTo>
                  <a:lnTo>
                    <a:pt x="256" y="351"/>
                  </a:lnTo>
                  <a:lnTo>
                    <a:pt x="256" y="353"/>
                  </a:lnTo>
                  <a:lnTo>
                    <a:pt x="262" y="353"/>
                  </a:lnTo>
                  <a:lnTo>
                    <a:pt x="262" y="359"/>
                  </a:lnTo>
                  <a:lnTo>
                    <a:pt x="264" y="359"/>
                  </a:lnTo>
                  <a:lnTo>
                    <a:pt x="264" y="361"/>
                  </a:lnTo>
                  <a:lnTo>
                    <a:pt x="262" y="363"/>
                  </a:lnTo>
                  <a:lnTo>
                    <a:pt x="262" y="364"/>
                  </a:lnTo>
                  <a:lnTo>
                    <a:pt x="260" y="363"/>
                  </a:lnTo>
                  <a:lnTo>
                    <a:pt x="260" y="361"/>
                  </a:lnTo>
                  <a:lnTo>
                    <a:pt x="260" y="359"/>
                  </a:lnTo>
                  <a:lnTo>
                    <a:pt x="254" y="359"/>
                  </a:lnTo>
                  <a:lnTo>
                    <a:pt x="254" y="368"/>
                  </a:lnTo>
                  <a:lnTo>
                    <a:pt x="256" y="370"/>
                  </a:lnTo>
                  <a:lnTo>
                    <a:pt x="256" y="374"/>
                  </a:lnTo>
                  <a:lnTo>
                    <a:pt x="252" y="374"/>
                  </a:lnTo>
                  <a:lnTo>
                    <a:pt x="244" y="374"/>
                  </a:lnTo>
                  <a:lnTo>
                    <a:pt x="242" y="374"/>
                  </a:lnTo>
                  <a:lnTo>
                    <a:pt x="242" y="378"/>
                  </a:lnTo>
                  <a:lnTo>
                    <a:pt x="236" y="380"/>
                  </a:lnTo>
                  <a:lnTo>
                    <a:pt x="232" y="380"/>
                  </a:lnTo>
                  <a:lnTo>
                    <a:pt x="232" y="382"/>
                  </a:lnTo>
                  <a:lnTo>
                    <a:pt x="246" y="382"/>
                  </a:lnTo>
                  <a:lnTo>
                    <a:pt x="252" y="380"/>
                  </a:lnTo>
                  <a:lnTo>
                    <a:pt x="256" y="378"/>
                  </a:lnTo>
                  <a:lnTo>
                    <a:pt x="260" y="384"/>
                  </a:lnTo>
                  <a:lnTo>
                    <a:pt x="252" y="384"/>
                  </a:lnTo>
                  <a:lnTo>
                    <a:pt x="246" y="384"/>
                  </a:lnTo>
                  <a:lnTo>
                    <a:pt x="242" y="384"/>
                  </a:lnTo>
                  <a:lnTo>
                    <a:pt x="240" y="382"/>
                  </a:lnTo>
                  <a:lnTo>
                    <a:pt x="234" y="382"/>
                  </a:lnTo>
                  <a:lnTo>
                    <a:pt x="234" y="384"/>
                  </a:lnTo>
                  <a:lnTo>
                    <a:pt x="240" y="388"/>
                  </a:lnTo>
                  <a:lnTo>
                    <a:pt x="242" y="390"/>
                  </a:lnTo>
                  <a:lnTo>
                    <a:pt x="240" y="390"/>
                  </a:lnTo>
                  <a:lnTo>
                    <a:pt x="234" y="388"/>
                  </a:lnTo>
                  <a:lnTo>
                    <a:pt x="232" y="388"/>
                  </a:lnTo>
                  <a:lnTo>
                    <a:pt x="230" y="388"/>
                  </a:lnTo>
                  <a:lnTo>
                    <a:pt x="226" y="392"/>
                  </a:lnTo>
                  <a:lnTo>
                    <a:pt x="224" y="394"/>
                  </a:lnTo>
                  <a:lnTo>
                    <a:pt x="224" y="400"/>
                  </a:lnTo>
                  <a:lnTo>
                    <a:pt x="232" y="394"/>
                  </a:lnTo>
                  <a:lnTo>
                    <a:pt x="232" y="392"/>
                  </a:lnTo>
                  <a:lnTo>
                    <a:pt x="236" y="394"/>
                  </a:lnTo>
                  <a:lnTo>
                    <a:pt x="246" y="390"/>
                  </a:lnTo>
                  <a:lnTo>
                    <a:pt x="244" y="392"/>
                  </a:lnTo>
                  <a:lnTo>
                    <a:pt x="250" y="394"/>
                  </a:lnTo>
                  <a:lnTo>
                    <a:pt x="250" y="398"/>
                  </a:lnTo>
                  <a:lnTo>
                    <a:pt x="256" y="394"/>
                  </a:lnTo>
                  <a:lnTo>
                    <a:pt x="254" y="390"/>
                  </a:lnTo>
                  <a:lnTo>
                    <a:pt x="262" y="390"/>
                  </a:lnTo>
                  <a:lnTo>
                    <a:pt x="260" y="392"/>
                  </a:lnTo>
                  <a:lnTo>
                    <a:pt x="260" y="394"/>
                  </a:lnTo>
                  <a:lnTo>
                    <a:pt x="260" y="392"/>
                  </a:lnTo>
                  <a:lnTo>
                    <a:pt x="260" y="394"/>
                  </a:lnTo>
                  <a:lnTo>
                    <a:pt x="256" y="400"/>
                  </a:lnTo>
                  <a:lnTo>
                    <a:pt x="250" y="400"/>
                  </a:lnTo>
                  <a:lnTo>
                    <a:pt x="242" y="398"/>
                  </a:lnTo>
                  <a:lnTo>
                    <a:pt x="236" y="394"/>
                  </a:lnTo>
                  <a:lnTo>
                    <a:pt x="232" y="394"/>
                  </a:lnTo>
                  <a:lnTo>
                    <a:pt x="230" y="400"/>
                  </a:lnTo>
                  <a:lnTo>
                    <a:pt x="230" y="402"/>
                  </a:lnTo>
                  <a:lnTo>
                    <a:pt x="224" y="402"/>
                  </a:lnTo>
                  <a:lnTo>
                    <a:pt x="222" y="404"/>
                  </a:lnTo>
                  <a:lnTo>
                    <a:pt x="224" y="408"/>
                  </a:lnTo>
                  <a:lnTo>
                    <a:pt x="224" y="410"/>
                  </a:lnTo>
                  <a:lnTo>
                    <a:pt x="226" y="412"/>
                  </a:lnTo>
                  <a:lnTo>
                    <a:pt x="230" y="412"/>
                  </a:lnTo>
                  <a:lnTo>
                    <a:pt x="230" y="414"/>
                  </a:lnTo>
                  <a:lnTo>
                    <a:pt x="232" y="414"/>
                  </a:lnTo>
                  <a:lnTo>
                    <a:pt x="230" y="420"/>
                  </a:lnTo>
                  <a:lnTo>
                    <a:pt x="226" y="420"/>
                  </a:lnTo>
                  <a:lnTo>
                    <a:pt x="226" y="422"/>
                  </a:lnTo>
                  <a:lnTo>
                    <a:pt x="226" y="424"/>
                  </a:lnTo>
                  <a:lnTo>
                    <a:pt x="230" y="422"/>
                  </a:lnTo>
                  <a:lnTo>
                    <a:pt x="230" y="424"/>
                  </a:lnTo>
                  <a:lnTo>
                    <a:pt x="224" y="424"/>
                  </a:lnTo>
                  <a:lnTo>
                    <a:pt x="224" y="428"/>
                  </a:lnTo>
                  <a:lnTo>
                    <a:pt x="226" y="431"/>
                  </a:lnTo>
                  <a:lnTo>
                    <a:pt x="234" y="429"/>
                  </a:lnTo>
                  <a:lnTo>
                    <a:pt x="230" y="431"/>
                  </a:lnTo>
                  <a:lnTo>
                    <a:pt x="230" y="437"/>
                  </a:lnTo>
                  <a:lnTo>
                    <a:pt x="234" y="433"/>
                  </a:lnTo>
                  <a:lnTo>
                    <a:pt x="236" y="437"/>
                  </a:lnTo>
                  <a:lnTo>
                    <a:pt x="240" y="437"/>
                  </a:lnTo>
                  <a:lnTo>
                    <a:pt x="240" y="433"/>
                  </a:lnTo>
                  <a:lnTo>
                    <a:pt x="244" y="431"/>
                  </a:lnTo>
                  <a:lnTo>
                    <a:pt x="236" y="439"/>
                  </a:lnTo>
                  <a:lnTo>
                    <a:pt x="242" y="441"/>
                  </a:lnTo>
                  <a:lnTo>
                    <a:pt x="242" y="443"/>
                  </a:lnTo>
                  <a:lnTo>
                    <a:pt x="240" y="443"/>
                  </a:lnTo>
                  <a:lnTo>
                    <a:pt x="240" y="449"/>
                  </a:lnTo>
                  <a:lnTo>
                    <a:pt x="244" y="449"/>
                  </a:lnTo>
                  <a:lnTo>
                    <a:pt x="244" y="451"/>
                  </a:lnTo>
                  <a:lnTo>
                    <a:pt x="246" y="451"/>
                  </a:lnTo>
                  <a:lnTo>
                    <a:pt x="244" y="457"/>
                  </a:lnTo>
                  <a:lnTo>
                    <a:pt x="244" y="461"/>
                  </a:lnTo>
                  <a:lnTo>
                    <a:pt x="252" y="453"/>
                  </a:lnTo>
                  <a:lnTo>
                    <a:pt x="254" y="453"/>
                  </a:lnTo>
                  <a:lnTo>
                    <a:pt x="256" y="453"/>
                  </a:lnTo>
                  <a:lnTo>
                    <a:pt x="256" y="451"/>
                  </a:lnTo>
                  <a:lnTo>
                    <a:pt x="260" y="451"/>
                  </a:lnTo>
                  <a:lnTo>
                    <a:pt x="262" y="451"/>
                  </a:lnTo>
                  <a:lnTo>
                    <a:pt x="262" y="457"/>
                  </a:lnTo>
                  <a:lnTo>
                    <a:pt x="262" y="459"/>
                  </a:lnTo>
                  <a:lnTo>
                    <a:pt x="260" y="459"/>
                  </a:lnTo>
                  <a:lnTo>
                    <a:pt x="256" y="457"/>
                  </a:lnTo>
                  <a:lnTo>
                    <a:pt x="256" y="459"/>
                  </a:lnTo>
                  <a:lnTo>
                    <a:pt x="260" y="461"/>
                  </a:lnTo>
                  <a:lnTo>
                    <a:pt x="246" y="463"/>
                  </a:lnTo>
                  <a:lnTo>
                    <a:pt x="246" y="467"/>
                  </a:lnTo>
                  <a:lnTo>
                    <a:pt x="254" y="467"/>
                  </a:lnTo>
                  <a:lnTo>
                    <a:pt x="254" y="469"/>
                  </a:lnTo>
                  <a:lnTo>
                    <a:pt x="250" y="469"/>
                  </a:lnTo>
                  <a:lnTo>
                    <a:pt x="246" y="469"/>
                  </a:lnTo>
                  <a:lnTo>
                    <a:pt x="250" y="471"/>
                  </a:lnTo>
                  <a:lnTo>
                    <a:pt x="252" y="471"/>
                  </a:lnTo>
                  <a:lnTo>
                    <a:pt x="250" y="477"/>
                  </a:lnTo>
                  <a:lnTo>
                    <a:pt x="252" y="479"/>
                  </a:lnTo>
                  <a:lnTo>
                    <a:pt x="256" y="477"/>
                  </a:lnTo>
                  <a:lnTo>
                    <a:pt x="256" y="481"/>
                  </a:lnTo>
                  <a:lnTo>
                    <a:pt x="254" y="481"/>
                  </a:lnTo>
                  <a:lnTo>
                    <a:pt x="254" y="483"/>
                  </a:lnTo>
                  <a:lnTo>
                    <a:pt x="260" y="483"/>
                  </a:lnTo>
                  <a:lnTo>
                    <a:pt x="256" y="487"/>
                  </a:lnTo>
                  <a:lnTo>
                    <a:pt x="256" y="491"/>
                  </a:lnTo>
                  <a:lnTo>
                    <a:pt x="260" y="489"/>
                  </a:lnTo>
                  <a:lnTo>
                    <a:pt x="260" y="487"/>
                  </a:lnTo>
                  <a:lnTo>
                    <a:pt x="264" y="487"/>
                  </a:lnTo>
                  <a:lnTo>
                    <a:pt x="264" y="493"/>
                  </a:lnTo>
                  <a:lnTo>
                    <a:pt x="264" y="496"/>
                  </a:lnTo>
                  <a:lnTo>
                    <a:pt x="269" y="493"/>
                  </a:lnTo>
                  <a:lnTo>
                    <a:pt x="269" y="498"/>
                  </a:lnTo>
                  <a:lnTo>
                    <a:pt x="269" y="500"/>
                  </a:lnTo>
                  <a:lnTo>
                    <a:pt x="271" y="500"/>
                  </a:lnTo>
                  <a:lnTo>
                    <a:pt x="277" y="498"/>
                  </a:lnTo>
                  <a:lnTo>
                    <a:pt x="279" y="498"/>
                  </a:lnTo>
                  <a:lnTo>
                    <a:pt x="279" y="500"/>
                  </a:lnTo>
                  <a:lnTo>
                    <a:pt x="279" y="502"/>
                  </a:lnTo>
                  <a:lnTo>
                    <a:pt x="279" y="506"/>
                  </a:lnTo>
                  <a:lnTo>
                    <a:pt x="283" y="502"/>
                  </a:lnTo>
                  <a:lnTo>
                    <a:pt x="283" y="506"/>
                  </a:lnTo>
                  <a:lnTo>
                    <a:pt x="281" y="508"/>
                  </a:lnTo>
                  <a:lnTo>
                    <a:pt x="283" y="508"/>
                  </a:lnTo>
                  <a:lnTo>
                    <a:pt x="287" y="508"/>
                  </a:lnTo>
                  <a:lnTo>
                    <a:pt x="287" y="514"/>
                  </a:lnTo>
                  <a:lnTo>
                    <a:pt x="283" y="516"/>
                  </a:lnTo>
                  <a:lnTo>
                    <a:pt x="287" y="518"/>
                  </a:lnTo>
                  <a:lnTo>
                    <a:pt x="289" y="514"/>
                  </a:lnTo>
                  <a:lnTo>
                    <a:pt x="291" y="516"/>
                  </a:lnTo>
                  <a:lnTo>
                    <a:pt x="289" y="516"/>
                  </a:lnTo>
                  <a:lnTo>
                    <a:pt x="291" y="518"/>
                  </a:lnTo>
                  <a:lnTo>
                    <a:pt x="289" y="518"/>
                  </a:lnTo>
                  <a:lnTo>
                    <a:pt x="287" y="518"/>
                  </a:lnTo>
                  <a:lnTo>
                    <a:pt x="287" y="520"/>
                  </a:lnTo>
                  <a:lnTo>
                    <a:pt x="291" y="520"/>
                  </a:lnTo>
                  <a:lnTo>
                    <a:pt x="289" y="524"/>
                  </a:lnTo>
                  <a:lnTo>
                    <a:pt x="289" y="526"/>
                  </a:lnTo>
                  <a:lnTo>
                    <a:pt x="293" y="526"/>
                  </a:lnTo>
                  <a:lnTo>
                    <a:pt x="293" y="530"/>
                  </a:lnTo>
                  <a:lnTo>
                    <a:pt x="297" y="530"/>
                  </a:lnTo>
                  <a:lnTo>
                    <a:pt x="299" y="530"/>
                  </a:lnTo>
                  <a:lnTo>
                    <a:pt x="299" y="528"/>
                  </a:lnTo>
                  <a:lnTo>
                    <a:pt x="299" y="526"/>
                  </a:lnTo>
                  <a:lnTo>
                    <a:pt x="301" y="528"/>
                  </a:lnTo>
                  <a:lnTo>
                    <a:pt x="309" y="526"/>
                  </a:lnTo>
                  <a:lnTo>
                    <a:pt x="315" y="518"/>
                  </a:lnTo>
                  <a:lnTo>
                    <a:pt x="317" y="518"/>
                  </a:lnTo>
                  <a:lnTo>
                    <a:pt x="315" y="526"/>
                  </a:lnTo>
                  <a:lnTo>
                    <a:pt x="317" y="526"/>
                  </a:lnTo>
                  <a:lnTo>
                    <a:pt x="317" y="528"/>
                  </a:lnTo>
                  <a:lnTo>
                    <a:pt x="315" y="528"/>
                  </a:lnTo>
                  <a:lnTo>
                    <a:pt x="319" y="528"/>
                  </a:lnTo>
                  <a:lnTo>
                    <a:pt x="321" y="528"/>
                  </a:lnTo>
                  <a:lnTo>
                    <a:pt x="319" y="534"/>
                  </a:lnTo>
                  <a:lnTo>
                    <a:pt x="321" y="534"/>
                  </a:lnTo>
                  <a:lnTo>
                    <a:pt x="325" y="534"/>
                  </a:lnTo>
                  <a:lnTo>
                    <a:pt x="327" y="528"/>
                  </a:lnTo>
                  <a:lnTo>
                    <a:pt x="329" y="530"/>
                  </a:lnTo>
                  <a:lnTo>
                    <a:pt x="332" y="528"/>
                  </a:lnTo>
                  <a:lnTo>
                    <a:pt x="332" y="534"/>
                  </a:lnTo>
                  <a:lnTo>
                    <a:pt x="329" y="536"/>
                  </a:lnTo>
                  <a:lnTo>
                    <a:pt x="329" y="538"/>
                  </a:lnTo>
                  <a:lnTo>
                    <a:pt x="334" y="534"/>
                  </a:lnTo>
                  <a:lnTo>
                    <a:pt x="334" y="538"/>
                  </a:lnTo>
                  <a:lnTo>
                    <a:pt x="334" y="540"/>
                  </a:lnTo>
                  <a:lnTo>
                    <a:pt x="336" y="540"/>
                  </a:lnTo>
                  <a:lnTo>
                    <a:pt x="338" y="536"/>
                  </a:lnTo>
                  <a:lnTo>
                    <a:pt x="342" y="538"/>
                  </a:lnTo>
                  <a:lnTo>
                    <a:pt x="338" y="538"/>
                  </a:lnTo>
                  <a:lnTo>
                    <a:pt x="338" y="544"/>
                  </a:lnTo>
                  <a:lnTo>
                    <a:pt x="346" y="546"/>
                  </a:lnTo>
                  <a:lnTo>
                    <a:pt x="348" y="544"/>
                  </a:lnTo>
                  <a:lnTo>
                    <a:pt x="352" y="544"/>
                  </a:lnTo>
                  <a:lnTo>
                    <a:pt x="348" y="544"/>
                  </a:lnTo>
                  <a:lnTo>
                    <a:pt x="354" y="540"/>
                  </a:lnTo>
                  <a:lnTo>
                    <a:pt x="352" y="538"/>
                  </a:lnTo>
                  <a:lnTo>
                    <a:pt x="348" y="538"/>
                  </a:lnTo>
                  <a:lnTo>
                    <a:pt x="348" y="536"/>
                  </a:lnTo>
                  <a:lnTo>
                    <a:pt x="352" y="534"/>
                  </a:lnTo>
                  <a:lnTo>
                    <a:pt x="348" y="530"/>
                  </a:lnTo>
                  <a:lnTo>
                    <a:pt x="344" y="530"/>
                  </a:lnTo>
                  <a:lnTo>
                    <a:pt x="344" y="528"/>
                  </a:lnTo>
                  <a:lnTo>
                    <a:pt x="348" y="528"/>
                  </a:lnTo>
                  <a:lnTo>
                    <a:pt x="352" y="526"/>
                  </a:lnTo>
                  <a:lnTo>
                    <a:pt x="348" y="526"/>
                  </a:lnTo>
                  <a:lnTo>
                    <a:pt x="352" y="526"/>
                  </a:lnTo>
                  <a:lnTo>
                    <a:pt x="352" y="520"/>
                  </a:lnTo>
                  <a:lnTo>
                    <a:pt x="352" y="518"/>
                  </a:lnTo>
                  <a:lnTo>
                    <a:pt x="356" y="516"/>
                  </a:lnTo>
                  <a:lnTo>
                    <a:pt x="356" y="514"/>
                  </a:lnTo>
                  <a:lnTo>
                    <a:pt x="354" y="510"/>
                  </a:lnTo>
                  <a:lnTo>
                    <a:pt x="360" y="508"/>
                  </a:lnTo>
                  <a:lnTo>
                    <a:pt x="362" y="502"/>
                  </a:lnTo>
                  <a:lnTo>
                    <a:pt x="360" y="500"/>
                  </a:lnTo>
                  <a:lnTo>
                    <a:pt x="360" y="493"/>
                  </a:lnTo>
                  <a:lnTo>
                    <a:pt x="362" y="493"/>
                  </a:lnTo>
                  <a:lnTo>
                    <a:pt x="362" y="496"/>
                  </a:lnTo>
                  <a:lnTo>
                    <a:pt x="364" y="496"/>
                  </a:lnTo>
                  <a:lnTo>
                    <a:pt x="364" y="493"/>
                  </a:lnTo>
                  <a:lnTo>
                    <a:pt x="364" y="491"/>
                  </a:lnTo>
                  <a:lnTo>
                    <a:pt x="364" y="489"/>
                  </a:lnTo>
                  <a:lnTo>
                    <a:pt x="362" y="489"/>
                  </a:lnTo>
                  <a:lnTo>
                    <a:pt x="362" y="487"/>
                  </a:lnTo>
                  <a:lnTo>
                    <a:pt x="364" y="487"/>
                  </a:lnTo>
                  <a:lnTo>
                    <a:pt x="364" y="483"/>
                  </a:lnTo>
                  <a:lnTo>
                    <a:pt x="372" y="487"/>
                  </a:lnTo>
                  <a:lnTo>
                    <a:pt x="370" y="481"/>
                  </a:lnTo>
                  <a:lnTo>
                    <a:pt x="372" y="481"/>
                  </a:lnTo>
                  <a:lnTo>
                    <a:pt x="372" y="477"/>
                  </a:lnTo>
                  <a:lnTo>
                    <a:pt x="370" y="471"/>
                  </a:lnTo>
                  <a:lnTo>
                    <a:pt x="372" y="471"/>
                  </a:lnTo>
                  <a:lnTo>
                    <a:pt x="374" y="477"/>
                  </a:lnTo>
                  <a:lnTo>
                    <a:pt x="376" y="477"/>
                  </a:lnTo>
                  <a:lnTo>
                    <a:pt x="376" y="473"/>
                  </a:lnTo>
                  <a:lnTo>
                    <a:pt x="376" y="471"/>
                  </a:lnTo>
                  <a:lnTo>
                    <a:pt x="376" y="467"/>
                  </a:lnTo>
                  <a:lnTo>
                    <a:pt x="380" y="461"/>
                  </a:lnTo>
                  <a:lnTo>
                    <a:pt x="370" y="459"/>
                  </a:lnTo>
                  <a:lnTo>
                    <a:pt x="370" y="457"/>
                  </a:lnTo>
                  <a:lnTo>
                    <a:pt x="374" y="459"/>
                  </a:lnTo>
                  <a:lnTo>
                    <a:pt x="382" y="459"/>
                  </a:lnTo>
                  <a:lnTo>
                    <a:pt x="382" y="449"/>
                  </a:lnTo>
                  <a:lnTo>
                    <a:pt x="380" y="443"/>
                  </a:lnTo>
                  <a:lnTo>
                    <a:pt x="376" y="441"/>
                  </a:lnTo>
                  <a:lnTo>
                    <a:pt x="376" y="439"/>
                  </a:lnTo>
                  <a:lnTo>
                    <a:pt x="380" y="439"/>
                  </a:lnTo>
                  <a:lnTo>
                    <a:pt x="382" y="439"/>
                  </a:lnTo>
                  <a:lnTo>
                    <a:pt x="384" y="439"/>
                  </a:lnTo>
                  <a:lnTo>
                    <a:pt x="388" y="437"/>
                  </a:lnTo>
                  <a:lnTo>
                    <a:pt x="388" y="431"/>
                  </a:lnTo>
                  <a:lnTo>
                    <a:pt x="392" y="431"/>
                  </a:lnTo>
                  <a:lnTo>
                    <a:pt x="394" y="431"/>
                  </a:lnTo>
                  <a:lnTo>
                    <a:pt x="397" y="431"/>
                  </a:lnTo>
                  <a:lnTo>
                    <a:pt x="394" y="431"/>
                  </a:lnTo>
                  <a:lnTo>
                    <a:pt x="397" y="429"/>
                  </a:lnTo>
                  <a:lnTo>
                    <a:pt x="401" y="429"/>
                  </a:lnTo>
                  <a:lnTo>
                    <a:pt x="407" y="431"/>
                  </a:lnTo>
                  <a:lnTo>
                    <a:pt x="409" y="429"/>
                  </a:lnTo>
                  <a:lnTo>
                    <a:pt x="411" y="428"/>
                  </a:lnTo>
                  <a:lnTo>
                    <a:pt x="417" y="424"/>
                  </a:lnTo>
                  <a:lnTo>
                    <a:pt x="419" y="431"/>
                  </a:lnTo>
                  <a:lnTo>
                    <a:pt x="419" y="433"/>
                  </a:lnTo>
                  <a:lnTo>
                    <a:pt x="421" y="433"/>
                  </a:lnTo>
                  <a:lnTo>
                    <a:pt x="419" y="431"/>
                  </a:lnTo>
                  <a:lnTo>
                    <a:pt x="421" y="431"/>
                  </a:lnTo>
                  <a:lnTo>
                    <a:pt x="425" y="429"/>
                  </a:lnTo>
                  <a:lnTo>
                    <a:pt x="427" y="424"/>
                  </a:lnTo>
                  <a:lnTo>
                    <a:pt x="431" y="424"/>
                  </a:lnTo>
                  <a:lnTo>
                    <a:pt x="435" y="428"/>
                  </a:lnTo>
                  <a:lnTo>
                    <a:pt x="437" y="424"/>
                  </a:lnTo>
                  <a:lnTo>
                    <a:pt x="437" y="420"/>
                  </a:lnTo>
                  <a:lnTo>
                    <a:pt x="441" y="418"/>
                  </a:lnTo>
                  <a:lnTo>
                    <a:pt x="445" y="414"/>
                  </a:lnTo>
                  <a:lnTo>
                    <a:pt x="445" y="410"/>
                  </a:lnTo>
                  <a:lnTo>
                    <a:pt x="449" y="410"/>
                  </a:lnTo>
                  <a:lnTo>
                    <a:pt x="455" y="404"/>
                  </a:lnTo>
                  <a:lnTo>
                    <a:pt x="463" y="402"/>
                  </a:lnTo>
                  <a:lnTo>
                    <a:pt x="466" y="398"/>
                  </a:lnTo>
                  <a:lnTo>
                    <a:pt x="466" y="392"/>
                  </a:lnTo>
                  <a:lnTo>
                    <a:pt x="472" y="390"/>
                  </a:lnTo>
                  <a:lnTo>
                    <a:pt x="474" y="392"/>
                  </a:lnTo>
                  <a:lnTo>
                    <a:pt x="476" y="390"/>
                  </a:lnTo>
                  <a:lnTo>
                    <a:pt x="476" y="388"/>
                  </a:lnTo>
                  <a:lnTo>
                    <a:pt x="476" y="382"/>
                  </a:lnTo>
                  <a:lnTo>
                    <a:pt x="474" y="380"/>
                  </a:lnTo>
                  <a:lnTo>
                    <a:pt x="472" y="374"/>
                  </a:lnTo>
                  <a:lnTo>
                    <a:pt x="472" y="368"/>
                  </a:lnTo>
                  <a:lnTo>
                    <a:pt x="474" y="374"/>
                  </a:lnTo>
                  <a:lnTo>
                    <a:pt x="478" y="378"/>
                  </a:lnTo>
                  <a:lnTo>
                    <a:pt x="486" y="380"/>
                  </a:lnTo>
                  <a:lnTo>
                    <a:pt x="494" y="380"/>
                  </a:lnTo>
                  <a:lnTo>
                    <a:pt x="494" y="378"/>
                  </a:lnTo>
                  <a:lnTo>
                    <a:pt x="500" y="378"/>
                  </a:lnTo>
                  <a:lnTo>
                    <a:pt x="500" y="374"/>
                  </a:lnTo>
                  <a:lnTo>
                    <a:pt x="500" y="372"/>
                  </a:lnTo>
                  <a:lnTo>
                    <a:pt x="502" y="372"/>
                  </a:lnTo>
                  <a:lnTo>
                    <a:pt x="502" y="378"/>
                  </a:lnTo>
                  <a:lnTo>
                    <a:pt x="506" y="374"/>
                  </a:lnTo>
                  <a:lnTo>
                    <a:pt x="510" y="374"/>
                  </a:lnTo>
                  <a:lnTo>
                    <a:pt x="512" y="372"/>
                  </a:lnTo>
                  <a:lnTo>
                    <a:pt x="514" y="372"/>
                  </a:lnTo>
                  <a:lnTo>
                    <a:pt x="514" y="374"/>
                  </a:lnTo>
                  <a:lnTo>
                    <a:pt x="520" y="372"/>
                  </a:lnTo>
                  <a:lnTo>
                    <a:pt x="524" y="372"/>
                  </a:lnTo>
                  <a:lnTo>
                    <a:pt x="524" y="370"/>
                  </a:lnTo>
                  <a:lnTo>
                    <a:pt x="528" y="370"/>
                  </a:lnTo>
                  <a:lnTo>
                    <a:pt x="529" y="372"/>
                  </a:lnTo>
                  <a:lnTo>
                    <a:pt x="533" y="368"/>
                  </a:lnTo>
                  <a:lnTo>
                    <a:pt x="537" y="368"/>
                  </a:lnTo>
                  <a:lnTo>
                    <a:pt x="547" y="364"/>
                  </a:lnTo>
                  <a:lnTo>
                    <a:pt x="547" y="359"/>
                  </a:lnTo>
                  <a:lnTo>
                    <a:pt x="549" y="359"/>
                  </a:lnTo>
                  <a:lnTo>
                    <a:pt x="551" y="361"/>
                  </a:lnTo>
                  <a:lnTo>
                    <a:pt x="555" y="361"/>
                  </a:lnTo>
                  <a:lnTo>
                    <a:pt x="559" y="353"/>
                  </a:lnTo>
                  <a:lnTo>
                    <a:pt x="565" y="353"/>
                  </a:lnTo>
                  <a:lnTo>
                    <a:pt x="565" y="355"/>
                  </a:lnTo>
                  <a:lnTo>
                    <a:pt x="567" y="353"/>
                  </a:lnTo>
                  <a:lnTo>
                    <a:pt x="569" y="353"/>
                  </a:lnTo>
                  <a:lnTo>
                    <a:pt x="571" y="351"/>
                  </a:lnTo>
                  <a:lnTo>
                    <a:pt x="575" y="351"/>
                  </a:lnTo>
                  <a:lnTo>
                    <a:pt x="577" y="351"/>
                  </a:lnTo>
                  <a:lnTo>
                    <a:pt x="583" y="349"/>
                  </a:lnTo>
                  <a:lnTo>
                    <a:pt x="587" y="349"/>
                  </a:lnTo>
                  <a:lnTo>
                    <a:pt x="587" y="343"/>
                  </a:lnTo>
                  <a:lnTo>
                    <a:pt x="593" y="343"/>
                  </a:lnTo>
                  <a:lnTo>
                    <a:pt x="593" y="339"/>
                  </a:lnTo>
                  <a:lnTo>
                    <a:pt x="595" y="333"/>
                  </a:lnTo>
                  <a:lnTo>
                    <a:pt x="598" y="333"/>
                  </a:lnTo>
                  <a:lnTo>
                    <a:pt x="602" y="331"/>
                  </a:lnTo>
                  <a:lnTo>
                    <a:pt x="593" y="331"/>
                  </a:lnTo>
                  <a:lnTo>
                    <a:pt x="583" y="329"/>
                  </a:lnTo>
                  <a:lnTo>
                    <a:pt x="577" y="325"/>
                  </a:lnTo>
                  <a:lnTo>
                    <a:pt x="575" y="325"/>
                  </a:lnTo>
                  <a:lnTo>
                    <a:pt x="571" y="325"/>
                  </a:lnTo>
                  <a:lnTo>
                    <a:pt x="571" y="323"/>
                  </a:lnTo>
                  <a:lnTo>
                    <a:pt x="567" y="325"/>
                  </a:lnTo>
                  <a:lnTo>
                    <a:pt x="561" y="329"/>
                  </a:lnTo>
                  <a:lnTo>
                    <a:pt x="547" y="329"/>
                  </a:lnTo>
                  <a:lnTo>
                    <a:pt x="549" y="325"/>
                  </a:lnTo>
                  <a:lnTo>
                    <a:pt x="551" y="323"/>
                  </a:lnTo>
                  <a:lnTo>
                    <a:pt x="543" y="321"/>
                  </a:lnTo>
                  <a:lnTo>
                    <a:pt x="528" y="323"/>
                  </a:lnTo>
                  <a:lnTo>
                    <a:pt x="524" y="319"/>
                  </a:lnTo>
                  <a:lnTo>
                    <a:pt x="524" y="315"/>
                  </a:lnTo>
                  <a:lnTo>
                    <a:pt x="528" y="315"/>
                  </a:lnTo>
                  <a:lnTo>
                    <a:pt x="528" y="323"/>
                  </a:lnTo>
                  <a:lnTo>
                    <a:pt x="539" y="321"/>
                  </a:lnTo>
                  <a:lnTo>
                    <a:pt x="551" y="319"/>
                  </a:lnTo>
                  <a:lnTo>
                    <a:pt x="555" y="321"/>
                  </a:lnTo>
                  <a:lnTo>
                    <a:pt x="559" y="321"/>
                  </a:lnTo>
                  <a:lnTo>
                    <a:pt x="561" y="319"/>
                  </a:lnTo>
                  <a:lnTo>
                    <a:pt x="559" y="313"/>
                  </a:lnTo>
                  <a:lnTo>
                    <a:pt x="549" y="313"/>
                  </a:lnTo>
                  <a:lnTo>
                    <a:pt x="537" y="313"/>
                  </a:lnTo>
                  <a:lnTo>
                    <a:pt x="531" y="315"/>
                  </a:lnTo>
                  <a:lnTo>
                    <a:pt x="528" y="315"/>
                  </a:lnTo>
                  <a:lnTo>
                    <a:pt x="529" y="313"/>
                  </a:lnTo>
                  <a:lnTo>
                    <a:pt x="531" y="311"/>
                  </a:lnTo>
                  <a:lnTo>
                    <a:pt x="531" y="309"/>
                  </a:lnTo>
                  <a:lnTo>
                    <a:pt x="533" y="311"/>
                  </a:lnTo>
                  <a:lnTo>
                    <a:pt x="551" y="313"/>
                  </a:lnTo>
                  <a:lnTo>
                    <a:pt x="555" y="309"/>
                  </a:lnTo>
                  <a:lnTo>
                    <a:pt x="561" y="309"/>
                  </a:lnTo>
                  <a:lnTo>
                    <a:pt x="561" y="305"/>
                  </a:lnTo>
                  <a:lnTo>
                    <a:pt x="561" y="303"/>
                  </a:lnTo>
                  <a:lnTo>
                    <a:pt x="551" y="301"/>
                  </a:lnTo>
                  <a:lnTo>
                    <a:pt x="551" y="299"/>
                  </a:lnTo>
                  <a:lnTo>
                    <a:pt x="539" y="301"/>
                  </a:lnTo>
                  <a:lnTo>
                    <a:pt x="528" y="301"/>
                  </a:lnTo>
                  <a:lnTo>
                    <a:pt x="524" y="301"/>
                  </a:lnTo>
                  <a:lnTo>
                    <a:pt x="531" y="299"/>
                  </a:lnTo>
                  <a:lnTo>
                    <a:pt x="531" y="296"/>
                  </a:lnTo>
                  <a:lnTo>
                    <a:pt x="528" y="294"/>
                  </a:lnTo>
                  <a:lnTo>
                    <a:pt x="529" y="294"/>
                  </a:lnTo>
                  <a:lnTo>
                    <a:pt x="529" y="292"/>
                  </a:lnTo>
                  <a:lnTo>
                    <a:pt x="533" y="296"/>
                  </a:lnTo>
                  <a:lnTo>
                    <a:pt x="541" y="296"/>
                  </a:lnTo>
                  <a:lnTo>
                    <a:pt x="551" y="296"/>
                  </a:lnTo>
                  <a:lnTo>
                    <a:pt x="551" y="299"/>
                  </a:lnTo>
                  <a:lnTo>
                    <a:pt x="557" y="299"/>
                  </a:lnTo>
                  <a:lnTo>
                    <a:pt x="561" y="301"/>
                  </a:lnTo>
                  <a:lnTo>
                    <a:pt x="567" y="303"/>
                  </a:lnTo>
                  <a:lnTo>
                    <a:pt x="571" y="303"/>
                  </a:lnTo>
                  <a:lnTo>
                    <a:pt x="571" y="309"/>
                  </a:lnTo>
                  <a:lnTo>
                    <a:pt x="577" y="315"/>
                  </a:lnTo>
                  <a:lnTo>
                    <a:pt x="585" y="323"/>
                  </a:lnTo>
                  <a:lnTo>
                    <a:pt x="593" y="325"/>
                  </a:lnTo>
                  <a:lnTo>
                    <a:pt x="595" y="325"/>
                  </a:lnTo>
                  <a:lnTo>
                    <a:pt x="595" y="323"/>
                  </a:lnTo>
                  <a:lnTo>
                    <a:pt x="598" y="325"/>
                  </a:lnTo>
                  <a:lnTo>
                    <a:pt x="604" y="329"/>
                  </a:lnTo>
                  <a:lnTo>
                    <a:pt x="606" y="329"/>
                  </a:lnTo>
                  <a:lnTo>
                    <a:pt x="610" y="325"/>
                  </a:lnTo>
                  <a:lnTo>
                    <a:pt x="610" y="323"/>
                  </a:lnTo>
                  <a:lnTo>
                    <a:pt x="604" y="321"/>
                  </a:lnTo>
                  <a:lnTo>
                    <a:pt x="606" y="319"/>
                  </a:lnTo>
                  <a:lnTo>
                    <a:pt x="606" y="315"/>
                  </a:lnTo>
                  <a:lnTo>
                    <a:pt x="606" y="311"/>
                  </a:lnTo>
                  <a:lnTo>
                    <a:pt x="604" y="305"/>
                  </a:lnTo>
                  <a:lnTo>
                    <a:pt x="602" y="305"/>
                  </a:lnTo>
                  <a:lnTo>
                    <a:pt x="602" y="301"/>
                  </a:lnTo>
                  <a:lnTo>
                    <a:pt x="598" y="301"/>
                  </a:lnTo>
                  <a:lnTo>
                    <a:pt x="598" y="303"/>
                  </a:lnTo>
                  <a:lnTo>
                    <a:pt x="596" y="303"/>
                  </a:lnTo>
                  <a:lnTo>
                    <a:pt x="596" y="299"/>
                  </a:lnTo>
                  <a:lnTo>
                    <a:pt x="598" y="299"/>
                  </a:lnTo>
                  <a:lnTo>
                    <a:pt x="595" y="299"/>
                  </a:lnTo>
                  <a:lnTo>
                    <a:pt x="595" y="296"/>
                  </a:lnTo>
                  <a:lnTo>
                    <a:pt x="595" y="294"/>
                  </a:lnTo>
                  <a:lnTo>
                    <a:pt x="589" y="292"/>
                  </a:lnTo>
                  <a:lnTo>
                    <a:pt x="585" y="290"/>
                  </a:lnTo>
                  <a:lnTo>
                    <a:pt x="583" y="286"/>
                  </a:lnTo>
                  <a:lnTo>
                    <a:pt x="577" y="284"/>
                  </a:lnTo>
                  <a:lnTo>
                    <a:pt x="569" y="284"/>
                  </a:lnTo>
                  <a:lnTo>
                    <a:pt x="565" y="284"/>
                  </a:lnTo>
                  <a:lnTo>
                    <a:pt x="571" y="282"/>
                  </a:lnTo>
                  <a:lnTo>
                    <a:pt x="569" y="276"/>
                  </a:lnTo>
                  <a:lnTo>
                    <a:pt x="565" y="274"/>
                  </a:lnTo>
                  <a:lnTo>
                    <a:pt x="565" y="276"/>
                  </a:lnTo>
                  <a:lnTo>
                    <a:pt x="561" y="280"/>
                  </a:lnTo>
                  <a:lnTo>
                    <a:pt x="555" y="280"/>
                  </a:lnTo>
                  <a:lnTo>
                    <a:pt x="555" y="282"/>
                  </a:lnTo>
                  <a:lnTo>
                    <a:pt x="549" y="282"/>
                  </a:lnTo>
                  <a:lnTo>
                    <a:pt x="551" y="276"/>
                  </a:lnTo>
                  <a:lnTo>
                    <a:pt x="547" y="276"/>
                  </a:lnTo>
                  <a:lnTo>
                    <a:pt x="543" y="276"/>
                  </a:lnTo>
                  <a:lnTo>
                    <a:pt x="543" y="274"/>
                  </a:lnTo>
                  <a:lnTo>
                    <a:pt x="541" y="272"/>
                  </a:lnTo>
                  <a:lnTo>
                    <a:pt x="541" y="270"/>
                  </a:lnTo>
                  <a:lnTo>
                    <a:pt x="543" y="266"/>
                  </a:lnTo>
                  <a:lnTo>
                    <a:pt x="547" y="266"/>
                  </a:lnTo>
                  <a:lnTo>
                    <a:pt x="547" y="264"/>
                  </a:lnTo>
                  <a:lnTo>
                    <a:pt x="543" y="264"/>
                  </a:lnTo>
                  <a:lnTo>
                    <a:pt x="557" y="264"/>
                  </a:lnTo>
                  <a:lnTo>
                    <a:pt x="561" y="260"/>
                  </a:lnTo>
                  <a:lnTo>
                    <a:pt x="565" y="260"/>
                  </a:lnTo>
                  <a:lnTo>
                    <a:pt x="567" y="256"/>
                  </a:lnTo>
                  <a:lnTo>
                    <a:pt x="571" y="256"/>
                  </a:lnTo>
                  <a:lnTo>
                    <a:pt x="571" y="250"/>
                  </a:lnTo>
                  <a:lnTo>
                    <a:pt x="577" y="250"/>
                  </a:lnTo>
                  <a:lnTo>
                    <a:pt x="575" y="254"/>
                  </a:lnTo>
                  <a:lnTo>
                    <a:pt x="575" y="256"/>
                  </a:lnTo>
                  <a:lnTo>
                    <a:pt x="577" y="256"/>
                  </a:lnTo>
                  <a:lnTo>
                    <a:pt x="579" y="260"/>
                  </a:lnTo>
                  <a:lnTo>
                    <a:pt x="585" y="260"/>
                  </a:lnTo>
                  <a:lnTo>
                    <a:pt x="587" y="260"/>
                  </a:lnTo>
                  <a:lnTo>
                    <a:pt x="595" y="260"/>
                  </a:lnTo>
                  <a:lnTo>
                    <a:pt x="596" y="264"/>
                  </a:lnTo>
                  <a:lnTo>
                    <a:pt x="604" y="262"/>
                  </a:lnTo>
                  <a:lnTo>
                    <a:pt x="610" y="260"/>
                  </a:lnTo>
                  <a:lnTo>
                    <a:pt x="610" y="256"/>
                  </a:lnTo>
                  <a:lnTo>
                    <a:pt x="620" y="254"/>
                  </a:lnTo>
                  <a:lnTo>
                    <a:pt x="620" y="250"/>
                  </a:lnTo>
                  <a:lnTo>
                    <a:pt x="620" y="246"/>
                  </a:lnTo>
                  <a:lnTo>
                    <a:pt x="614" y="246"/>
                  </a:lnTo>
                  <a:lnTo>
                    <a:pt x="606" y="244"/>
                  </a:lnTo>
                  <a:lnTo>
                    <a:pt x="606" y="246"/>
                  </a:lnTo>
                  <a:lnTo>
                    <a:pt x="604" y="250"/>
                  </a:lnTo>
                  <a:lnTo>
                    <a:pt x="602" y="244"/>
                  </a:lnTo>
                  <a:lnTo>
                    <a:pt x="598" y="244"/>
                  </a:lnTo>
                  <a:lnTo>
                    <a:pt x="596" y="244"/>
                  </a:lnTo>
                  <a:lnTo>
                    <a:pt x="596" y="242"/>
                  </a:lnTo>
                  <a:lnTo>
                    <a:pt x="598" y="236"/>
                  </a:lnTo>
                  <a:lnTo>
                    <a:pt x="598" y="232"/>
                  </a:lnTo>
                  <a:lnTo>
                    <a:pt x="606" y="234"/>
                  </a:lnTo>
                  <a:lnTo>
                    <a:pt x="614" y="234"/>
                  </a:lnTo>
                  <a:lnTo>
                    <a:pt x="622" y="236"/>
                  </a:lnTo>
                  <a:lnTo>
                    <a:pt x="626" y="240"/>
                  </a:lnTo>
                  <a:lnTo>
                    <a:pt x="630" y="240"/>
                  </a:lnTo>
                  <a:lnTo>
                    <a:pt x="632" y="240"/>
                  </a:lnTo>
                  <a:lnTo>
                    <a:pt x="634" y="236"/>
                  </a:lnTo>
                  <a:lnTo>
                    <a:pt x="636" y="236"/>
                  </a:lnTo>
                  <a:lnTo>
                    <a:pt x="636" y="234"/>
                  </a:lnTo>
                  <a:lnTo>
                    <a:pt x="630" y="232"/>
                  </a:lnTo>
                  <a:lnTo>
                    <a:pt x="626" y="234"/>
                  </a:lnTo>
                  <a:lnTo>
                    <a:pt x="614" y="234"/>
                  </a:lnTo>
                  <a:lnTo>
                    <a:pt x="616" y="232"/>
                  </a:lnTo>
                  <a:lnTo>
                    <a:pt x="616" y="231"/>
                  </a:lnTo>
                  <a:lnTo>
                    <a:pt x="620" y="227"/>
                  </a:lnTo>
                  <a:lnTo>
                    <a:pt x="616" y="227"/>
                  </a:lnTo>
                  <a:lnTo>
                    <a:pt x="612" y="227"/>
                  </a:lnTo>
                  <a:lnTo>
                    <a:pt x="612" y="231"/>
                  </a:lnTo>
                  <a:lnTo>
                    <a:pt x="606" y="231"/>
                  </a:lnTo>
                  <a:lnTo>
                    <a:pt x="610" y="227"/>
                  </a:lnTo>
                  <a:lnTo>
                    <a:pt x="612" y="225"/>
                  </a:lnTo>
                  <a:lnTo>
                    <a:pt x="614" y="223"/>
                  </a:lnTo>
                  <a:lnTo>
                    <a:pt x="610" y="217"/>
                  </a:lnTo>
                  <a:lnTo>
                    <a:pt x="602" y="215"/>
                  </a:lnTo>
                  <a:lnTo>
                    <a:pt x="604" y="213"/>
                  </a:lnTo>
                  <a:lnTo>
                    <a:pt x="606" y="213"/>
                  </a:lnTo>
                  <a:lnTo>
                    <a:pt x="610" y="215"/>
                  </a:lnTo>
                  <a:lnTo>
                    <a:pt x="616" y="215"/>
                  </a:lnTo>
                  <a:lnTo>
                    <a:pt x="620" y="213"/>
                  </a:lnTo>
                  <a:lnTo>
                    <a:pt x="622" y="213"/>
                  </a:lnTo>
                  <a:lnTo>
                    <a:pt x="622" y="215"/>
                  </a:lnTo>
                  <a:lnTo>
                    <a:pt x="622" y="217"/>
                  </a:lnTo>
                  <a:lnTo>
                    <a:pt x="626" y="217"/>
                  </a:lnTo>
                  <a:lnTo>
                    <a:pt x="626" y="207"/>
                  </a:lnTo>
                  <a:lnTo>
                    <a:pt x="624" y="197"/>
                  </a:lnTo>
                  <a:lnTo>
                    <a:pt x="622" y="197"/>
                  </a:lnTo>
                  <a:lnTo>
                    <a:pt x="622" y="195"/>
                  </a:lnTo>
                  <a:lnTo>
                    <a:pt x="624" y="195"/>
                  </a:lnTo>
                  <a:lnTo>
                    <a:pt x="624" y="193"/>
                  </a:lnTo>
                  <a:lnTo>
                    <a:pt x="622" y="189"/>
                  </a:lnTo>
                  <a:lnTo>
                    <a:pt x="616" y="189"/>
                  </a:lnTo>
                  <a:lnTo>
                    <a:pt x="612" y="195"/>
                  </a:lnTo>
                  <a:lnTo>
                    <a:pt x="610" y="193"/>
                  </a:lnTo>
                  <a:lnTo>
                    <a:pt x="604" y="193"/>
                  </a:lnTo>
                  <a:lnTo>
                    <a:pt x="604" y="187"/>
                  </a:lnTo>
                  <a:lnTo>
                    <a:pt x="610" y="189"/>
                  </a:lnTo>
                  <a:lnTo>
                    <a:pt x="612" y="187"/>
                  </a:lnTo>
                  <a:lnTo>
                    <a:pt x="614" y="185"/>
                  </a:lnTo>
                  <a:lnTo>
                    <a:pt x="612" y="179"/>
                  </a:lnTo>
                  <a:lnTo>
                    <a:pt x="614" y="179"/>
                  </a:lnTo>
                  <a:lnTo>
                    <a:pt x="612" y="179"/>
                  </a:lnTo>
                  <a:lnTo>
                    <a:pt x="612" y="175"/>
                  </a:lnTo>
                  <a:lnTo>
                    <a:pt x="622" y="177"/>
                  </a:lnTo>
                  <a:lnTo>
                    <a:pt x="630" y="177"/>
                  </a:lnTo>
                  <a:lnTo>
                    <a:pt x="634" y="183"/>
                  </a:lnTo>
                  <a:lnTo>
                    <a:pt x="644" y="179"/>
                  </a:lnTo>
                  <a:lnTo>
                    <a:pt x="642" y="179"/>
                  </a:lnTo>
                  <a:lnTo>
                    <a:pt x="642" y="175"/>
                  </a:lnTo>
                  <a:lnTo>
                    <a:pt x="642" y="173"/>
                  </a:lnTo>
                  <a:lnTo>
                    <a:pt x="640" y="167"/>
                  </a:lnTo>
                  <a:lnTo>
                    <a:pt x="636" y="165"/>
                  </a:lnTo>
                  <a:lnTo>
                    <a:pt x="634" y="164"/>
                  </a:lnTo>
                  <a:lnTo>
                    <a:pt x="632" y="164"/>
                  </a:lnTo>
                  <a:lnTo>
                    <a:pt x="632" y="167"/>
                  </a:lnTo>
                  <a:lnTo>
                    <a:pt x="630" y="167"/>
                  </a:lnTo>
                  <a:lnTo>
                    <a:pt x="626" y="165"/>
                  </a:lnTo>
                  <a:lnTo>
                    <a:pt x="620" y="167"/>
                  </a:lnTo>
                  <a:lnTo>
                    <a:pt x="620" y="158"/>
                  </a:lnTo>
                  <a:lnTo>
                    <a:pt x="630" y="158"/>
                  </a:lnTo>
                  <a:lnTo>
                    <a:pt x="632" y="158"/>
                  </a:lnTo>
                  <a:lnTo>
                    <a:pt x="632" y="156"/>
                  </a:lnTo>
                  <a:lnTo>
                    <a:pt x="624" y="154"/>
                  </a:lnTo>
                  <a:lnTo>
                    <a:pt x="622" y="150"/>
                  </a:lnTo>
                  <a:lnTo>
                    <a:pt x="620" y="150"/>
                  </a:lnTo>
                  <a:lnTo>
                    <a:pt x="616" y="154"/>
                  </a:lnTo>
                  <a:lnTo>
                    <a:pt x="612" y="150"/>
                  </a:lnTo>
                  <a:lnTo>
                    <a:pt x="606" y="148"/>
                  </a:lnTo>
                  <a:lnTo>
                    <a:pt x="604" y="150"/>
                  </a:lnTo>
                  <a:lnTo>
                    <a:pt x="602" y="148"/>
                  </a:lnTo>
                  <a:lnTo>
                    <a:pt x="604" y="148"/>
                  </a:lnTo>
                  <a:lnTo>
                    <a:pt x="604" y="144"/>
                  </a:lnTo>
                  <a:lnTo>
                    <a:pt x="614" y="146"/>
                  </a:lnTo>
                  <a:lnTo>
                    <a:pt x="622" y="148"/>
                  </a:lnTo>
                  <a:lnTo>
                    <a:pt x="624" y="140"/>
                  </a:lnTo>
                  <a:lnTo>
                    <a:pt x="626" y="138"/>
                  </a:lnTo>
                  <a:lnTo>
                    <a:pt x="632" y="136"/>
                  </a:lnTo>
                  <a:lnTo>
                    <a:pt x="632" y="134"/>
                  </a:lnTo>
                  <a:lnTo>
                    <a:pt x="632" y="130"/>
                  </a:lnTo>
                  <a:lnTo>
                    <a:pt x="632" y="128"/>
                  </a:lnTo>
                  <a:lnTo>
                    <a:pt x="636" y="120"/>
                  </a:lnTo>
                  <a:lnTo>
                    <a:pt x="634" y="120"/>
                  </a:lnTo>
                  <a:lnTo>
                    <a:pt x="632" y="116"/>
                  </a:lnTo>
                  <a:lnTo>
                    <a:pt x="650" y="116"/>
                  </a:lnTo>
                  <a:lnTo>
                    <a:pt x="650" y="110"/>
                  </a:lnTo>
                  <a:lnTo>
                    <a:pt x="654" y="106"/>
                  </a:lnTo>
                  <a:lnTo>
                    <a:pt x="654" y="104"/>
                  </a:lnTo>
                  <a:lnTo>
                    <a:pt x="654" y="100"/>
                  </a:lnTo>
                  <a:lnTo>
                    <a:pt x="648" y="99"/>
                  </a:lnTo>
                  <a:lnTo>
                    <a:pt x="642" y="99"/>
                  </a:lnTo>
                  <a:lnTo>
                    <a:pt x="634" y="99"/>
                  </a:lnTo>
                  <a:lnTo>
                    <a:pt x="632" y="100"/>
                  </a:lnTo>
                  <a:lnTo>
                    <a:pt x="622" y="106"/>
                  </a:lnTo>
                  <a:lnTo>
                    <a:pt x="622" y="100"/>
                  </a:lnTo>
                  <a:lnTo>
                    <a:pt x="620" y="99"/>
                  </a:lnTo>
                  <a:lnTo>
                    <a:pt x="620" y="97"/>
                  </a:lnTo>
                  <a:lnTo>
                    <a:pt x="622" y="95"/>
                  </a:lnTo>
                  <a:lnTo>
                    <a:pt x="626" y="91"/>
                  </a:lnTo>
                  <a:lnTo>
                    <a:pt x="634" y="95"/>
                  </a:lnTo>
                  <a:lnTo>
                    <a:pt x="650" y="97"/>
                  </a:lnTo>
                  <a:lnTo>
                    <a:pt x="660" y="97"/>
                  </a:lnTo>
                  <a:lnTo>
                    <a:pt x="661" y="97"/>
                  </a:lnTo>
                  <a:lnTo>
                    <a:pt x="675" y="87"/>
                  </a:lnTo>
                  <a:lnTo>
                    <a:pt x="675" y="85"/>
                  </a:lnTo>
                  <a:lnTo>
                    <a:pt x="675" y="81"/>
                  </a:lnTo>
                  <a:lnTo>
                    <a:pt x="663" y="81"/>
                  </a:lnTo>
                  <a:lnTo>
                    <a:pt x="661" y="87"/>
                  </a:lnTo>
                  <a:lnTo>
                    <a:pt x="654" y="85"/>
                  </a:lnTo>
                  <a:lnTo>
                    <a:pt x="650" y="87"/>
                  </a:lnTo>
                  <a:lnTo>
                    <a:pt x="642" y="87"/>
                  </a:lnTo>
                  <a:lnTo>
                    <a:pt x="634" y="81"/>
                  </a:lnTo>
                  <a:lnTo>
                    <a:pt x="642" y="81"/>
                  </a:lnTo>
                  <a:lnTo>
                    <a:pt x="648" y="81"/>
                  </a:lnTo>
                  <a:lnTo>
                    <a:pt x="650" y="79"/>
                  </a:lnTo>
                  <a:lnTo>
                    <a:pt x="658" y="79"/>
                  </a:lnTo>
                  <a:lnTo>
                    <a:pt x="663" y="81"/>
                  </a:lnTo>
                  <a:lnTo>
                    <a:pt x="669" y="79"/>
                  </a:lnTo>
                  <a:lnTo>
                    <a:pt x="675" y="79"/>
                  </a:lnTo>
                  <a:lnTo>
                    <a:pt x="679" y="81"/>
                  </a:lnTo>
                  <a:lnTo>
                    <a:pt x="679" y="77"/>
                  </a:lnTo>
                  <a:lnTo>
                    <a:pt x="691" y="77"/>
                  </a:lnTo>
                  <a:lnTo>
                    <a:pt x="691" y="71"/>
                  </a:lnTo>
                  <a:lnTo>
                    <a:pt x="697" y="71"/>
                  </a:lnTo>
                  <a:lnTo>
                    <a:pt x="701" y="67"/>
                  </a:lnTo>
                  <a:lnTo>
                    <a:pt x="707" y="67"/>
                  </a:lnTo>
                  <a:lnTo>
                    <a:pt x="709" y="67"/>
                  </a:lnTo>
                  <a:lnTo>
                    <a:pt x="713" y="65"/>
                  </a:lnTo>
                  <a:lnTo>
                    <a:pt x="709" y="61"/>
                  </a:lnTo>
                  <a:lnTo>
                    <a:pt x="707" y="57"/>
                  </a:lnTo>
                  <a:lnTo>
                    <a:pt x="699" y="59"/>
                  </a:lnTo>
                  <a:lnTo>
                    <a:pt x="691" y="59"/>
                  </a:lnTo>
                  <a:lnTo>
                    <a:pt x="671" y="55"/>
                  </a:lnTo>
                  <a:lnTo>
                    <a:pt x="667" y="55"/>
                  </a:lnTo>
                  <a:lnTo>
                    <a:pt x="660" y="57"/>
                  </a:lnTo>
                  <a:lnTo>
                    <a:pt x="654" y="55"/>
                  </a:lnTo>
                  <a:lnTo>
                    <a:pt x="650" y="55"/>
                  </a:lnTo>
                  <a:lnTo>
                    <a:pt x="650" y="59"/>
                  </a:lnTo>
                  <a:lnTo>
                    <a:pt x="636" y="61"/>
                  </a:lnTo>
                  <a:lnTo>
                    <a:pt x="636" y="65"/>
                  </a:lnTo>
                  <a:lnTo>
                    <a:pt x="634" y="65"/>
                  </a:lnTo>
                  <a:lnTo>
                    <a:pt x="632" y="65"/>
                  </a:lnTo>
                  <a:lnTo>
                    <a:pt x="626" y="61"/>
                  </a:lnTo>
                  <a:lnTo>
                    <a:pt x="624" y="65"/>
                  </a:lnTo>
                  <a:lnTo>
                    <a:pt x="620" y="57"/>
                  </a:lnTo>
                  <a:lnTo>
                    <a:pt x="614" y="65"/>
                  </a:lnTo>
                  <a:lnTo>
                    <a:pt x="610" y="67"/>
                  </a:lnTo>
                  <a:lnTo>
                    <a:pt x="604" y="67"/>
                  </a:lnTo>
                  <a:lnTo>
                    <a:pt x="598" y="71"/>
                  </a:lnTo>
                  <a:lnTo>
                    <a:pt x="593" y="75"/>
                  </a:lnTo>
                  <a:lnTo>
                    <a:pt x="583" y="77"/>
                  </a:lnTo>
                  <a:lnTo>
                    <a:pt x="577" y="75"/>
                  </a:lnTo>
                  <a:lnTo>
                    <a:pt x="575" y="77"/>
                  </a:lnTo>
                  <a:lnTo>
                    <a:pt x="569" y="75"/>
                  </a:lnTo>
                  <a:lnTo>
                    <a:pt x="575" y="71"/>
                  </a:lnTo>
                  <a:lnTo>
                    <a:pt x="579" y="69"/>
                  </a:lnTo>
                  <a:lnTo>
                    <a:pt x="585" y="69"/>
                  </a:lnTo>
                  <a:lnTo>
                    <a:pt x="585" y="67"/>
                  </a:lnTo>
                  <a:lnTo>
                    <a:pt x="593" y="65"/>
                  </a:lnTo>
                  <a:lnTo>
                    <a:pt x="598" y="55"/>
                  </a:lnTo>
                  <a:lnTo>
                    <a:pt x="598" y="51"/>
                  </a:lnTo>
                  <a:lnTo>
                    <a:pt x="598" y="49"/>
                  </a:lnTo>
                  <a:lnTo>
                    <a:pt x="585" y="51"/>
                  </a:lnTo>
                  <a:lnTo>
                    <a:pt x="583" y="49"/>
                  </a:lnTo>
                  <a:lnTo>
                    <a:pt x="577" y="49"/>
                  </a:lnTo>
                  <a:lnTo>
                    <a:pt x="575" y="51"/>
                  </a:lnTo>
                  <a:lnTo>
                    <a:pt x="575" y="59"/>
                  </a:lnTo>
                  <a:lnTo>
                    <a:pt x="547" y="59"/>
                  </a:lnTo>
                  <a:lnTo>
                    <a:pt x="549" y="57"/>
                  </a:lnTo>
                  <a:lnTo>
                    <a:pt x="549" y="51"/>
                  </a:lnTo>
                  <a:lnTo>
                    <a:pt x="547" y="49"/>
                  </a:lnTo>
                  <a:lnTo>
                    <a:pt x="516" y="51"/>
                  </a:lnTo>
                  <a:lnTo>
                    <a:pt x="512" y="51"/>
                  </a:lnTo>
                  <a:lnTo>
                    <a:pt x="506" y="51"/>
                  </a:lnTo>
                  <a:lnTo>
                    <a:pt x="504" y="51"/>
                  </a:lnTo>
                  <a:lnTo>
                    <a:pt x="500" y="51"/>
                  </a:lnTo>
                  <a:lnTo>
                    <a:pt x="496" y="51"/>
                  </a:lnTo>
                  <a:lnTo>
                    <a:pt x="494" y="51"/>
                  </a:lnTo>
                  <a:lnTo>
                    <a:pt x="486" y="55"/>
                  </a:lnTo>
                  <a:lnTo>
                    <a:pt x="478" y="57"/>
                  </a:lnTo>
                  <a:lnTo>
                    <a:pt x="474" y="57"/>
                  </a:lnTo>
                  <a:lnTo>
                    <a:pt x="468" y="57"/>
                  </a:lnTo>
                  <a:lnTo>
                    <a:pt x="466" y="59"/>
                  </a:lnTo>
                  <a:lnTo>
                    <a:pt x="466" y="61"/>
                  </a:lnTo>
                  <a:lnTo>
                    <a:pt x="463" y="61"/>
                  </a:lnTo>
                  <a:lnTo>
                    <a:pt x="464" y="57"/>
                  </a:lnTo>
                  <a:lnTo>
                    <a:pt x="472" y="57"/>
                  </a:lnTo>
                  <a:lnTo>
                    <a:pt x="478" y="55"/>
                  </a:lnTo>
                  <a:lnTo>
                    <a:pt x="482" y="51"/>
                  </a:lnTo>
                  <a:lnTo>
                    <a:pt x="486" y="51"/>
                  </a:lnTo>
                  <a:lnTo>
                    <a:pt x="492" y="51"/>
                  </a:lnTo>
                  <a:lnTo>
                    <a:pt x="492" y="47"/>
                  </a:lnTo>
                  <a:lnTo>
                    <a:pt x="500" y="45"/>
                  </a:lnTo>
                  <a:lnTo>
                    <a:pt x="510" y="45"/>
                  </a:lnTo>
                  <a:lnTo>
                    <a:pt x="529" y="45"/>
                  </a:lnTo>
                  <a:lnTo>
                    <a:pt x="533" y="47"/>
                  </a:lnTo>
                  <a:lnTo>
                    <a:pt x="549" y="45"/>
                  </a:lnTo>
                  <a:lnTo>
                    <a:pt x="567" y="45"/>
                  </a:lnTo>
                  <a:lnTo>
                    <a:pt x="571" y="47"/>
                  </a:lnTo>
                  <a:lnTo>
                    <a:pt x="579" y="47"/>
                  </a:lnTo>
                  <a:lnTo>
                    <a:pt x="589" y="45"/>
                  </a:lnTo>
                  <a:lnTo>
                    <a:pt x="596" y="45"/>
                  </a:lnTo>
                  <a:lnTo>
                    <a:pt x="602" y="45"/>
                  </a:lnTo>
                  <a:lnTo>
                    <a:pt x="602" y="45"/>
                  </a:lnTo>
                  <a:close/>
                </a:path>
              </a:pathLst>
            </a:custGeom>
            <a:solidFill>
              <a:schemeClr val="tx1">
                <a:lumMod val="20000"/>
                <a:lumOff val="80000"/>
              </a:schemeClr>
            </a:solidFill>
            <a:ln w="2" cap="flat">
              <a:noFill/>
              <a:prstDash val="solid"/>
              <a:miter lim="800000"/>
              <a:headEnd/>
              <a:tailEnd/>
            </a:ln>
          </p:spPr>
          <p:txBody>
            <a:bodyPr/>
            <a:lstStyle/>
            <a:p>
              <a:pPr defTabSz="914054">
                <a:defRPr/>
              </a:pPr>
              <a:endParaRPr lang="en-GB" dirty="0">
                <a:solidFill>
                  <a:prstClr val="black"/>
                </a:solidFill>
              </a:endParaRPr>
            </a:p>
          </p:txBody>
        </p:sp>
        <p:sp>
          <p:nvSpPr>
            <p:cNvPr id="448" name="Freeform 98">
              <a:extLst>
                <a:ext uri="{FF2B5EF4-FFF2-40B4-BE49-F238E27FC236}">
                  <a16:creationId xmlns:a16="http://schemas.microsoft.com/office/drawing/2014/main" id="{6D0F10DF-44F6-A64D-96A5-60A9EB938B7A}"/>
                </a:ext>
              </a:extLst>
            </p:cNvPr>
            <p:cNvSpPr>
              <a:spLocks/>
            </p:cNvSpPr>
            <p:nvPr/>
          </p:nvSpPr>
          <p:spPr bwMode="gray">
            <a:xfrm>
              <a:off x="4257675" y="1779588"/>
              <a:ext cx="3175" cy="1588"/>
            </a:xfrm>
            <a:custGeom>
              <a:avLst/>
              <a:gdLst/>
              <a:ahLst/>
              <a:cxnLst>
                <a:cxn ang="0">
                  <a:pos x="0" y="0"/>
                </a:cxn>
                <a:cxn ang="0">
                  <a:pos x="2" y="0"/>
                </a:cxn>
                <a:cxn ang="0">
                  <a:pos x="0" y="0"/>
                </a:cxn>
                <a:cxn ang="0">
                  <a:pos x="0" y="0"/>
                </a:cxn>
              </a:cxnLst>
              <a:rect l="0" t="0" r="r" b="b"/>
              <a:pathLst>
                <a:path w="2">
                  <a:moveTo>
                    <a:pt x="0" y="0"/>
                  </a:moveTo>
                  <a:lnTo>
                    <a:pt x="2" y="0"/>
                  </a:lnTo>
                  <a:lnTo>
                    <a:pt x="0" y="0"/>
                  </a:lnTo>
                  <a:lnTo>
                    <a:pt x="0" y="0"/>
                  </a:lnTo>
                  <a:close/>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449" name="Freeform 99">
              <a:extLst>
                <a:ext uri="{FF2B5EF4-FFF2-40B4-BE49-F238E27FC236}">
                  <a16:creationId xmlns:a16="http://schemas.microsoft.com/office/drawing/2014/main" id="{13C8FF58-3F26-3645-901F-828F1C9CC3B6}"/>
                </a:ext>
              </a:extLst>
            </p:cNvPr>
            <p:cNvSpPr>
              <a:spLocks/>
            </p:cNvSpPr>
            <p:nvPr/>
          </p:nvSpPr>
          <p:spPr bwMode="gray">
            <a:xfrm>
              <a:off x="3790950" y="2355850"/>
              <a:ext cx="9525" cy="6350"/>
            </a:xfrm>
            <a:custGeom>
              <a:avLst/>
              <a:gdLst/>
              <a:ahLst/>
              <a:cxnLst>
                <a:cxn ang="0">
                  <a:pos x="2" y="0"/>
                </a:cxn>
                <a:cxn ang="0">
                  <a:pos x="0" y="2"/>
                </a:cxn>
                <a:cxn ang="0">
                  <a:pos x="2" y="2"/>
                </a:cxn>
                <a:cxn ang="0">
                  <a:pos x="6" y="4"/>
                </a:cxn>
                <a:cxn ang="0">
                  <a:pos x="6" y="2"/>
                </a:cxn>
                <a:cxn ang="0">
                  <a:pos x="6" y="0"/>
                </a:cxn>
                <a:cxn ang="0">
                  <a:pos x="2" y="0"/>
                </a:cxn>
              </a:cxnLst>
              <a:rect l="0" t="0" r="r" b="b"/>
              <a:pathLst>
                <a:path w="6" h="4">
                  <a:moveTo>
                    <a:pt x="2" y="0"/>
                  </a:moveTo>
                  <a:lnTo>
                    <a:pt x="0" y="2"/>
                  </a:lnTo>
                  <a:lnTo>
                    <a:pt x="2" y="2"/>
                  </a:lnTo>
                  <a:lnTo>
                    <a:pt x="6" y="4"/>
                  </a:lnTo>
                  <a:lnTo>
                    <a:pt x="6" y="2"/>
                  </a:lnTo>
                  <a:lnTo>
                    <a:pt x="6" y="0"/>
                  </a:lnTo>
                  <a:lnTo>
                    <a:pt x="2"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450" name="Freeform 100">
              <a:extLst>
                <a:ext uri="{FF2B5EF4-FFF2-40B4-BE49-F238E27FC236}">
                  <a16:creationId xmlns:a16="http://schemas.microsoft.com/office/drawing/2014/main" id="{76DAB8DF-66D7-7B4C-BA79-176776D27AAE}"/>
                </a:ext>
              </a:extLst>
            </p:cNvPr>
            <p:cNvSpPr>
              <a:spLocks/>
            </p:cNvSpPr>
            <p:nvPr/>
          </p:nvSpPr>
          <p:spPr bwMode="gray">
            <a:xfrm>
              <a:off x="3790950" y="2355850"/>
              <a:ext cx="9525" cy="6350"/>
            </a:xfrm>
            <a:custGeom>
              <a:avLst/>
              <a:gdLst/>
              <a:ahLst/>
              <a:cxnLst>
                <a:cxn ang="0">
                  <a:pos x="2" y="0"/>
                </a:cxn>
                <a:cxn ang="0">
                  <a:pos x="0" y="2"/>
                </a:cxn>
                <a:cxn ang="0">
                  <a:pos x="2" y="2"/>
                </a:cxn>
                <a:cxn ang="0">
                  <a:pos x="6" y="4"/>
                </a:cxn>
                <a:cxn ang="0">
                  <a:pos x="6" y="2"/>
                </a:cxn>
                <a:cxn ang="0">
                  <a:pos x="6" y="0"/>
                </a:cxn>
                <a:cxn ang="0">
                  <a:pos x="2" y="0"/>
                </a:cxn>
              </a:cxnLst>
              <a:rect l="0" t="0" r="r" b="b"/>
              <a:pathLst>
                <a:path w="6" h="4">
                  <a:moveTo>
                    <a:pt x="2" y="0"/>
                  </a:moveTo>
                  <a:lnTo>
                    <a:pt x="0" y="2"/>
                  </a:lnTo>
                  <a:lnTo>
                    <a:pt x="2" y="2"/>
                  </a:lnTo>
                  <a:lnTo>
                    <a:pt x="6" y="4"/>
                  </a:lnTo>
                  <a:lnTo>
                    <a:pt x="6" y="2"/>
                  </a:lnTo>
                  <a:lnTo>
                    <a:pt x="6" y="0"/>
                  </a:lnTo>
                  <a:lnTo>
                    <a:pt x="2"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451" name="Freeform 101">
              <a:extLst>
                <a:ext uri="{FF2B5EF4-FFF2-40B4-BE49-F238E27FC236}">
                  <a16:creationId xmlns:a16="http://schemas.microsoft.com/office/drawing/2014/main" id="{3E4D2CB6-CC7F-8E41-B7C8-23DF0AD63D57}"/>
                </a:ext>
              </a:extLst>
            </p:cNvPr>
            <p:cNvSpPr>
              <a:spLocks/>
            </p:cNvSpPr>
            <p:nvPr/>
          </p:nvSpPr>
          <p:spPr bwMode="gray">
            <a:xfrm>
              <a:off x="3767138" y="2324100"/>
              <a:ext cx="1588" cy="3175"/>
            </a:xfrm>
            <a:custGeom>
              <a:avLst/>
              <a:gdLst/>
              <a:ahLst/>
              <a:cxnLst>
                <a:cxn ang="0">
                  <a:pos x="0" y="0"/>
                </a:cxn>
                <a:cxn ang="0">
                  <a:pos x="0" y="0"/>
                </a:cxn>
                <a:cxn ang="0">
                  <a:pos x="0" y="2"/>
                </a:cxn>
                <a:cxn ang="0">
                  <a:pos x="0" y="0"/>
                </a:cxn>
              </a:cxnLst>
              <a:rect l="0" t="0" r="r" b="b"/>
              <a:pathLst>
                <a:path h="2">
                  <a:moveTo>
                    <a:pt x="0" y="0"/>
                  </a:moveTo>
                  <a:lnTo>
                    <a:pt x="0" y="0"/>
                  </a:lnTo>
                  <a:lnTo>
                    <a:pt x="0" y="2"/>
                  </a:lnTo>
                  <a:lnTo>
                    <a:pt x="0"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452" name="Freeform 102">
              <a:extLst>
                <a:ext uri="{FF2B5EF4-FFF2-40B4-BE49-F238E27FC236}">
                  <a16:creationId xmlns:a16="http://schemas.microsoft.com/office/drawing/2014/main" id="{6186ED88-4BA2-DC4E-B788-ED3B409B555A}"/>
                </a:ext>
              </a:extLst>
            </p:cNvPr>
            <p:cNvSpPr>
              <a:spLocks/>
            </p:cNvSpPr>
            <p:nvPr/>
          </p:nvSpPr>
          <p:spPr bwMode="gray">
            <a:xfrm>
              <a:off x="3767138" y="2324100"/>
              <a:ext cx="1588" cy="3175"/>
            </a:xfrm>
            <a:custGeom>
              <a:avLst/>
              <a:gdLst/>
              <a:ahLst/>
              <a:cxnLst>
                <a:cxn ang="0">
                  <a:pos x="0" y="0"/>
                </a:cxn>
                <a:cxn ang="0">
                  <a:pos x="0" y="0"/>
                </a:cxn>
                <a:cxn ang="0">
                  <a:pos x="0" y="2"/>
                </a:cxn>
                <a:cxn ang="0">
                  <a:pos x="0" y="0"/>
                </a:cxn>
              </a:cxnLst>
              <a:rect l="0" t="0" r="r" b="b"/>
              <a:pathLst>
                <a:path h="2">
                  <a:moveTo>
                    <a:pt x="0" y="0"/>
                  </a:moveTo>
                  <a:lnTo>
                    <a:pt x="0" y="0"/>
                  </a:lnTo>
                  <a:lnTo>
                    <a:pt x="0" y="2"/>
                  </a:lnTo>
                  <a:lnTo>
                    <a:pt x="0"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453" name="Freeform 103">
              <a:extLst>
                <a:ext uri="{FF2B5EF4-FFF2-40B4-BE49-F238E27FC236}">
                  <a16:creationId xmlns:a16="http://schemas.microsoft.com/office/drawing/2014/main" id="{03462220-1B54-DD49-AE53-38DF03D6AB39}"/>
                </a:ext>
              </a:extLst>
            </p:cNvPr>
            <p:cNvSpPr>
              <a:spLocks/>
            </p:cNvSpPr>
            <p:nvPr/>
          </p:nvSpPr>
          <p:spPr bwMode="gray">
            <a:xfrm>
              <a:off x="4213225" y="1860550"/>
              <a:ext cx="19050" cy="12700"/>
            </a:xfrm>
            <a:custGeom>
              <a:avLst/>
              <a:gdLst/>
              <a:ahLst/>
              <a:cxnLst>
                <a:cxn ang="0">
                  <a:pos x="0" y="0"/>
                </a:cxn>
                <a:cxn ang="0">
                  <a:pos x="0" y="0"/>
                </a:cxn>
                <a:cxn ang="0">
                  <a:pos x="0" y="8"/>
                </a:cxn>
                <a:cxn ang="0">
                  <a:pos x="2" y="8"/>
                </a:cxn>
                <a:cxn ang="0">
                  <a:pos x="10" y="8"/>
                </a:cxn>
                <a:cxn ang="0">
                  <a:pos x="12" y="6"/>
                </a:cxn>
                <a:cxn ang="0">
                  <a:pos x="10" y="2"/>
                </a:cxn>
                <a:cxn ang="0">
                  <a:pos x="0" y="0"/>
                </a:cxn>
              </a:cxnLst>
              <a:rect l="0" t="0" r="r" b="b"/>
              <a:pathLst>
                <a:path w="12" h="8">
                  <a:moveTo>
                    <a:pt x="0" y="0"/>
                  </a:moveTo>
                  <a:lnTo>
                    <a:pt x="0" y="0"/>
                  </a:lnTo>
                  <a:lnTo>
                    <a:pt x="0" y="8"/>
                  </a:lnTo>
                  <a:lnTo>
                    <a:pt x="2" y="8"/>
                  </a:lnTo>
                  <a:lnTo>
                    <a:pt x="10" y="8"/>
                  </a:lnTo>
                  <a:lnTo>
                    <a:pt x="12" y="6"/>
                  </a:lnTo>
                  <a:lnTo>
                    <a:pt x="10" y="2"/>
                  </a:lnTo>
                  <a:lnTo>
                    <a:pt x="0"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454" name="Freeform 104">
              <a:extLst>
                <a:ext uri="{FF2B5EF4-FFF2-40B4-BE49-F238E27FC236}">
                  <a16:creationId xmlns:a16="http://schemas.microsoft.com/office/drawing/2014/main" id="{7A763283-690D-CD44-861C-BE4EFF71BA0D}"/>
                </a:ext>
              </a:extLst>
            </p:cNvPr>
            <p:cNvSpPr>
              <a:spLocks/>
            </p:cNvSpPr>
            <p:nvPr/>
          </p:nvSpPr>
          <p:spPr bwMode="gray">
            <a:xfrm>
              <a:off x="4213225" y="1860550"/>
              <a:ext cx="19050" cy="12700"/>
            </a:xfrm>
            <a:custGeom>
              <a:avLst/>
              <a:gdLst/>
              <a:ahLst/>
              <a:cxnLst>
                <a:cxn ang="0">
                  <a:pos x="0" y="0"/>
                </a:cxn>
                <a:cxn ang="0">
                  <a:pos x="0" y="0"/>
                </a:cxn>
                <a:cxn ang="0">
                  <a:pos x="0" y="8"/>
                </a:cxn>
                <a:cxn ang="0">
                  <a:pos x="2" y="8"/>
                </a:cxn>
                <a:cxn ang="0">
                  <a:pos x="10" y="8"/>
                </a:cxn>
                <a:cxn ang="0">
                  <a:pos x="12" y="6"/>
                </a:cxn>
                <a:cxn ang="0">
                  <a:pos x="10" y="2"/>
                </a:cxn>
                <a:cxn ang="0">
                  <a:pos x="0" y="0"/>
                </a:cxn>
              </a:cxnLst>
              <a:rect l="0" t="0" r="r" b="b"/>
              <a:pathLst>
                <a:path w="12" h="8">
                  <a:moveTo>
                    <a:pt x="0" y="0"/>
                  </a:moveTo>
                  <a:lnTo>
                    <a:pt x="0" y="0"/>
                  </a:lnTo>
                  <a:lnTo>
                    <a:pt x="0" y="8"/>
                  </a:lnTo>
                  <a:lnTo>
                    <a:pt x="2" y="8"/>
                  </a:lnTo>
                  <a:lnTo>
                    <a:pt x="10" y="8"/>
                  </a:lnTo>
                  <a:lnTo>
                    <a:pt x="12" y="6"/>
                  </a:lnTo>
                  <a:lnTo>
                    <a:pt x="10" y="2"/>
                  </a:lnTo>
                  <a:lnTo>
                    <a:pt x="0"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455" name="Freeform 105">
              <a:extLst>
                <a:ext uri="{FF2B5EF4-FFF2-40B4-BE49-F238E27FC236}">
                  <a16:creationId xmlns:a16="http://schemas.microsoft.com/office/drawing/2014/main" id="{D0EAA5AF-CC22-E346-93EB-038CA5C47224}"/>
                </a:ext>
              </a:extLst>
            </p:cNvPr>
            <p:cNvSpPr>
              <a:spLocks/>
            </p:cNvSpPr>
            <p:nvPr/>
          </p:nvSpPr>
          <p:spPr bwMode="gray">
            <a:xfrm>
              <a:off x="4097338" y="1624013"/>
              <a:ext cx="15875" cy="9525"/>
            </a:xfrm>
            <a:custGeom>
              <a:avLst/>
              <a:gdLst/>
              <a:ahLst/>
              <a:cxnLst>
                <a:cxn ang="0">
                  <a:pos x="8" y="2"/>
                </a:cxn>
                <a:cxn ang="0">
                  <a:pos x="8" y="2"/>
                </a:cxn>
                <a:cxn ang="0">
                  <a:pos x="10" y="0"/>
                </a:cxn>
                <a:cxn ang="0">
                  <a:pos x="8" y="2"/>
                </a:cxn>
                <a:cxn ang="0">
                  <a:pos x="4" y="4"/>
                </a:cxn>
                <a:cxn ang="0">
                  <a:pos x="2" y="6"/>
                </a:cxn>
                <a:cxn ang="0">
                  <a:pos x="0" y="6"/>
                </a:cxn>
                <a:cxn ang="0">
                  <a:pos x="0" y="4"/>
                </a:cxn>
                <a:cxn ang="0">
                  <a:pos x="2" y="2"/>
                </a:cxn>
                <a:cxn ang="0">
                  <a:pos x="8" y="2"/>
                </a:cxn>
              </a:cxnLst>
              <a:rect l="0" t="0" r="r" b="b"/>
              <a:pathLst>
                <a:path w="10" h="6">
                  <a:moveTo>
                    <a:pt x="8" y="2"/>
                  </a:moveTo>
                  <a:lnTo>
                    <a:pt x="8" y="2"/>
                  </a:lnTo>
                  <a:lnTo>
                    <a:pt x="10" y="0"/>
                  </a:lnTo>
                  <a:lnTo>
                    <a:pt x="8" y="2"/>
                  </a:lnTo>
                  <a:lnTo>
                    <a:pt x="4" y="4"/>
                  </a:lnTo>
                  <a:lnTo>
                    <a:pt x="2" y="6"/>
                  </a:lnTo>
                  <a:lnTo>
                    <a:pt x="0" y="6"/>
                  </a:lnTo>
                  <a:lnTo>
                    <a:pt x="0" y="4"/>
                  </a:lnTo>
                  <a:lnTo>
                    <a:pt x="2" y="2"/>
                  </a:lnTo>
                  <a:lnTo>
                    <a:pt x="8" y="2"/>
                  </a:lnTo>
                  <a:close/>
                </a:path>
              </a:pathLst>
            </a:custGeom>
            <a:grpFill/>
            <a:ln w="9525">
              <a:noFill/>
              <a:round/>
              <a:headEnd/>
              <a:tailEnd/>
            </a:ln>
          </p:spPr>
          <p:txBody>
            <a:bodyPr/>
            <a:lstStyle/>
            <a:p>
              <a:pPr defTabSz="914054">
                <a:defRPr/>
              </a:pPr>
              <a:endParaRPr lang="en-GB" dirty="0">
                <a:solidFill>
                  <a:prstClr val="black"/>
                </a:solidFill>
              </a:endParaRPr>
            </a:p>
          </p:txBody>
        </p:sp>
        <p:sp>
          <p:nvSpPr>
            <p:cNvPr id="456" name="Freeform 106">
              <a:extLst>
                <a:ext uri="{FF2B5EF4-FFF2-40B4-BE49-F238E27FC236}">
                  <a16:creationId xmlns:a16="http://schemas.microsoft.com/office/drawing/2014/main" id="{BFAE0F44-4A80-574B-B83C-D1CAFEC0CD9F}"/>
                </a:ext>
              </a:extLst>
            </p:cNvPr>
            <p:cNvSpPr>
              <a:spLocks/>
            </p:cNvSpPr>
            <p:nvPr/>
          </p:nvSpPr>
          <p:spPr bwMode="gray">
            <a:xfrm>
              <a:off x="4097338" y="1624013"/>
              <a:ext cx="15875" cy="9525"/>
            </a:xfrm>
            <a:custGeom>
              <a:avLst/>
              <a:gdLst/>
              <a:ahLst/>
              <a:cxnLst>
                <a:cxn ang="0">
                  <a:pos x="8" y="2"/>
                </a:cxn>
                <a:cxn ang="0">
                  <a:pos x="8" y="2"/>
                </a:cxn>
                <a:cxn ang="0">
                  <a:pos x="10" y="0"/>
                </a:cxn>
                <a:cxn ang="0">
                  <a:pos x="8" y="2"/>
                </a:cxn>
                <a:cxn ang="0">
                  <a:pos x="4" y="4"/>
                </a:cxn>
                <a:cxn ang="0">
                  <a:pos x="2" y="6"/>
                </a:cxn>
                <a:cxn ang="0">
                  <a:pos x="0" y="6"/>
                </a:cxn>
                <a:cxn ang="0">
                  <a:pos x="0" y="4"/>
                </a:cxn>
                <a:cxn ang="0">
                  <a:pos x="2" y="2"/>
                </a:cxn>
                <a:cxn ang="0">
                  <a:pos x="8" y="2"/>
                </a:cxn>
              </a:cxnLst>
              <a:rect l="0" t="0" r="r" b="b"/>
              <a:pathLst>
                <a:path w="10" h="6">
                  <a:moveTo>
                    <a:pt x="8" y="2"/>
                  </a:moveTo>
                  <a:lnTo>
                    <a:pt x="8" y="2"/>
                  </a:lnTo>
                  <a:lnTo>
                    <a:pt x="10" y="0"/>
                  </a:lnTo>
                  <a:lnTo>
                    <a:pt x="8" y="2"/>
                  </a:lnTo>
                  <a:lnTo>
                    <a:pt x="4" y="4"/>
                  </a:lnTo>
                  <a:lnTo>
                    <a:pt x="2" y="6"/>
                  </a:lnTo>
                  <a:lnTo>
                    <a:pt x="0" y="6"/>
                  </a:lnTo>
                  <a:lnTo>
                    <a:pt x="0" y="4"/>
                  </a:lnTo>
                  <a:lnTo>
                    <a:pt x="2" y="2"/>
                  </a:lnTo>
                  <a:lnTo>
                    <a:pt x="8" y="2"/>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457" name="Freeform 107">
              <a:extLst>
                <a:ext uri="{FF2B5EF4-FFF2-40B4-BE49-F238E27FC236}">
                  <a16:creationId xmlns:a16="http://schemas.microsoft.com/office/drawing/2014/main" id="{6ED0AFB7-7712-7747-B24E-E3ACDE3F3DC3}"/>
                </a:ext>
              </a:extLst>
            </p:cNvPr>
            <p:cNvSpPr>
              <a:spLocks/>
            </p:cNvSpPr>
            <p:nvPr/>
          </p:nvSpPr>
          <p:spPr bwMode="gray">
            <a:xfrm>
              <a:off x="3838575" y="1554163"/>
              <a:ext cx="9525" cy="6350"/>
            </a:xfrm>
            <a:custGeom>
              <a:avLst/>
              <a:gdLst/>
              <a:ahLst/>
              <a:cxnLst>
                <a:cxn ang="0">
                  <a:pos x="0" y="0"/>
                </a:cxn>
                <a:cxn ang="0">
                  <a:pos x="0" y="0"/>
                </a:cxn>
                <a:cxn ang="0">
                  <a:pos x="4" y="4"/>
                </a:cxn>
                <a:cxn ang="0">
                  <a:pos x="6" y="4"/>
                </a:cxn>
                <a:cxn ang="0">
                  <a:pos x="4" y="4"/>
                </a:cxn>
                <a:cxn ang="0">
                  <a:pos x="0" y="0"/>
                </a:cxn>
              </a:cxnLst>
              <a:rect l="0" t="0" r="r" b="b"/>
              <a:pathLst>
                <a:path w="6" h="4">
                  <a:moveTo>
                    <a:pt x="0" y="0"/>
                  </a:moveTo>
                  <a:lnTo>
                    <a:pt x="0" y="0"/>
                  </a:lnTo>
                  <a:lnTo>
                    <a:pt x="4" y="4"/>
                  </a:lnTo>
                  <a:lnTo>
                    <a:pt x="6" y="4"/>
                  </a:lnTo>
                  <a:lnTo>
                    <a:pt x="4" y="4"/>
                  </a:lnTo>
                  <a:lnTo>
                    <a:pt x="0"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458" name="Freeform 108">
              <a:extLst>
                <a:ext uri="{FF2B5EF4-FFF2-40B4-BE49-F238E27FC236}">
                  <a16:creationId xmlns:a16="http://schemas.microsoft.com/office/drawing/2014/main" id="{BC6E04F9-D4F3-1F4C-B58E-BD305600D895}"/>
                </a:ext>
              </a:extLst>
            </p:cNvPr>
            <p:cNvSpPr>
              <a:spLocks/>
            </p:cNvSpPr>
            <p:nvPr/>
          </p:nvSpPr>
          <p:spPr bwMode="gray">
            <a:xfrm>
              <a:off x="3838575" y="1554163"/>
              <a:ext cx="9525" cy="6350"/>
            </a:xfrm>
            <a:custGeom>
              <a:avLst/>
              <a:gdLst/>
              <a:ahLst/>
              <a:cxnLst>
                <a:cxn ang="0">
                  <a:pos x="0" y="0"/>
                </a:cxn>
                <a:cxn ang="0">
                  <a:pos x="0" y="0"/>
                </a:cxn>
                <a:cxn ang="0">
                  <a:pos x="4" y="4"/>
                </a:cxn>
                <a:cxn ang="0">
                  <a:pos x="6" y="4"/>
                </a:cxn>
                <a:cxn ang="0">
                  <a:pos x="4" y="4"/>
                </a:cxn>
                <a:cxn ang="0">
                  <a:pos x="0" y="0"/>
                </a:cxn>
              </a:cxnLst>
              <a:rect l="0" t="0" r="r" b="b"/>
              <a:pathLst>
                <a:path w="6" h="4">
                  <a:moveTo>
                    <a:pt x="0" y="0"/>
                  </a:moveTo>
                  <a:lnTo>
                    <a:pt x="0" y="0"/>
                  </a:lnTo>
                  <a:lnTo>
                    <a:pt x="4" y="4"/>
                  </a:lnTo>
                  <a:lnTo>
                    <a:pt x="6" y="4"/>
                  </a:lnTo>
                  <a:lnTo>
                    <a:pt x="4" y="4"/>
                  </a:lnTo>
                  <a:lnTo>
                    <a:pt x="0"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459" name="Freeform 109">
              <a:extLst>
                <a:ext uri="{FF2B5EF4-FFF2-40B4-BE49-F238E27FC236}">
                  <a16:creationId xmlns:a16="http://schemas.microsoft.com/office/drawing/2014/main" id="{FF47F067-AA11-A64D-A86E-07FB1883F8E6}"/>
                </a:ext>
              </a:extLst>
            </p:cNvPr>
            <p:cNvSpPr>
              <a:spLocks/>
            </p:cNvSpPr>
            <p:nvPr/>
          </p:nvSpPr>
          <p:spPr bwMode="gray">
            <a:xfrm>
              <a:off x="3913188" y="2152650"/>
              <a:ext cx="19050" cy="6350"/>
            </a:xfrm>
            <a:custGeom>
              <a:avLst/>
              <a:gdLst/>
              <a:ahLst/>
              <a:cxnLst>
                <a:cxn ang="0">
                  <a:pos x="4" y="0"/>
                </a:cxn>
                <a:cxn ang="0">
                  <a:pos x="4" y="0"/>
                </a:cxn>
                <a:cxn ang="0">
                  <a:pos x="12" y="0"/>
                </a:cxn>
                <a:cxn ang="0">
                  <a:pos x="6" y="4"/>
                </a:cxn>
                <a:cxn ang="0">
                  <a:pos x="4" y="4"/>
                </a:cxn>
                <a:cxn ang="0">
                  <a:pos x="0" y="0"/>
                </a:cxn>
                <a:cxn ang="0">
                  <a:pos x="4" y="0"/>
                </a:cxn>
              </a:cxnLst>
              <a:rect l="0" t="0" r="r" b="b"/>
              <a:pathLst>
                <a:path w="12" h="4">
                  <a:moveTo>
                    <a:pt x="4" y="0"/>
                  </a:moveTo>
                  <a:lnTo>
                    <a:pt x="4" y="0"/>
                  </a:lnTo>
                  <a:lnTo>
                    <a:pt x="12" y="0"/>
                  </a:lnTo>
                  <a:lnTo>
                    <a:pt x="6" y="4"/>
                  </a:lnTo>
                  <a:lnTo>
                    <a:pt x="4" y="4"/>
                  </a:lnTo>
                  <a:lnTo>
                    <a:pt x="0" y="0"/>
                  </a:lnTo>
                  <a:lnTo>
                    <a:pt x="4"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460" name="Freeform 110">
              <a:extLst>
                <a:ext uri="{FF2B5EF4-FFF2-40B4-BE49-F238E27FC236}">
                  <a16:creationId xmlns:a16="http://schemas.microsoft.com/office/drawing/2014/main" id="{0E4C4D42-1000-334A-B94D-586B065453CD}"/>
                </a:ext>
              </a:extLst>
            </p:cNvPr>
            <p:cNvSpPr>
              <a:spLocks/>
            </p:cNvSpPr>
            <p:nvPr/>
          </p:nvSpPr>
          <p:spPr bwMode="gray">
            <a:xfrm>
              <a:off x="3913188" y="2152650"/>
              <a:ext cx="19050" cy="6350"/>
            </a:xfrm>
            <a:custGeom>
              <a:avLst/>
              <a:gdLst/>
              <a:ahLst/>
              <a:cxnLst>
                <a:cxn ang="0">
                  <a:pos x="4" y="0"/>
                </a:cxn>
                <a:cxn ang="0">
                  <a:pos x="4" y="0"/>
                </a:cxn>
                <a:cxn ang="0">
                  <a:pos x="12" y="0"/>
                </a:cxn>
                <a:cxn ang="0">
                  <a:pos x="6" y="4"/>
                </a:cxn>
                <a:cxn ang="0">
                  <a:pos x="4" y="4"/>
                </a:cxn>
                <a:cxn ang="0">
                  <a:pos x="0" y="0"/>
                </a:cxn>
                <a:cxn ang="0">
                  <a:pos x="4" y="0"/>
                </a:cxn>
              </a:cxnLst>
              <a:rect l="0" t="0" r="r" b="b"/>
              <a:pathLst>
                <a:path w="12" h="4">
                  <a:moveTo>
                    <a:pt x="4" y="0"/>
                  </a:moveTo>
                  <a:lnTo>
                    <a:pt x="4" y="0"/>
                  </a:lnTo>
                  <a:lnTo>
                    <a:pt x="12" y="0"/>
                  </a:lnTo>
                  <a:lnTo>
                    <a:pt x="6" y="4"/>
                  </a:lnTo>
                  <a:lnTo>
                    <a:pt x="4" y="4"/>
                  </a:lnTo>
                  <a:lnTo>
                    <a:pt x="0" y="0"/>
                  </a:lnTo>
                  <a:lnTo>
                    <a:pt x="4"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461" name="Freeform 111">
              <a:extLst>
                <a:ext uri="{FF2B5EF4-FFF2-40B4-BE49-F238E27FC236}">
                  <a16:creationId xmlns:a16="http://schemas.microsoft.com/office/drawing/2014/main" id="{9AC176A6-C886-D444-A015-3962CB3CF803}"/>
                </a:ext>
              </a:extLst>
            </p:cNvPr>
            <p:cNvSpPr>
              <a:spLocks/>
            </p:cNvSpPr>
            <p:nvPr/>
          </p:nvSpPr>
          <p:spPr bwMode="gray">
            <a:xfrm>
              <a:off x="3632200" y="2139950"/>
              <a:ext cx="6350" cy="3175"/>
            </a:xfrm>
            <a:custGeom>
              <a:avLst/>
              <a:gdLst/>
              <a:ahLst/>
              <a:cxnLst>
                <a:cxn ang="0">
                  <a:pos x="4" y="0"/>
                </a:cxn>
                <a:cxn ang="0">
                  <a:pos x="4" y="0"/>
                </a:cxn>
                <a:cxn ang="0">
                  <a:pos x="4" y="2"/>
                </a:cxn>
                <a:cxn ang="0">
                  <a:pos x="0" y="0"/>
                </a:cxn>
                <a:cxn ang="0">
                  <a:pos x="4" y="0"/>
                </a:cxn>
              </a:cxnLst>
              <a:rect l="0" t="0" r="r" b="b"/>
              <a:pathLst>
                <a:path w="4" h="2">
                  <a:moveTo>
                    <a:pt x="4" y="0"/>
                  </a:moveTo>
                  <a:lnTo>
                    <a:pt x="4" y="0"/>
                  </a:lnTo>
                  <a:lnTo>
                    <a:pt x="4" y="2"/>
                  </a:lnTo>
                  <a:lnTo>
                    <a:pt x="0" y="0"/>
                  </a:lnTo>
                  <a:lnTo>
                    <a:pt x="4"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462" name="Freeform 112">
              <a:extLst>
                <a:ext uri="{FF2B5EF4-FFF2-40B4-BE49-F238E27FC236}">
                  <a16:creationId xmlns:a16="http://schemas.microsoft.com/office/drawing/2014/main" id="{01B9A7A1-BE5C-4F46-855E-03AE193DF086}"/>
                </a:ext>
              </a:extLst>
            </p:cNvPr>
            <p:cNvSpPr>
              <a:spLocks/>
            </p:cNvSpPr>
            <p:nvPr/>
          </p:nvSpPr>
          <p:spPr bwMode="gray">
            <a:xfrm>
              <a:off x="3632200" y="2139950"/>
              <a:ext cx="6350" cy="3175"/>
            </a:xfrm>
            <a:custGeom>
              <a:avLst/>
              <a:gdLst/>
              <a:ahLst/>
              <a:cxnLst>
                <a:cxn ang="0">
                  <a:pos x="4" y="0"/>
                </a:cxn>
                <a:cxn ang="0">
                  <a:pos x="4" y="0"/>
                </a:cxn>
                <a:cxn ang="0">
                  <a:pos x="4" y="2"/>
                </a:cxn>
                <a:cxn ang="0">
                  <a:pos x="0" y="0"/>
                </a:cxn>
                <a:cxn ang="0">
                  <a:pos x="4" y="0"/>
                </a:cxn>
              </a:cxnLst>
              <a:rect l="0" t="0" r="r" b="b"/>
              <a:pathLst>
                <a:path w="4" h="2">
                  <a:moveTo>
                    <a:pt x="4" y="0"/>
                  </a:moveTo>
                  <a:lnTo>
                    <a:pt x="4" y="0"/>
                  </a:lnTo>
                  <a:lnTo>
                    <a:pt x="4" y="2"/>
                  </a:lnTo>
                  <a:lnTo>
                    <a:pt x="0" y="0"/>
                  </a:lnTo>
                  <a:lnTo>
                    <a:pt x="4"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463" name="Freeform 113">
              <a:extLst>
                <a:ext uri="{FF2B5EF4-FFF2-40B4-BE49-F238E27FC236}">
                  <a16:creationId xmlns:a16="http://schemas.microsoft.com/office/drawing/2014/main" id="{F6E9D2AF-CD99-FC4B-B3F8-2F47B975DEE6}"/>
                </a:ext>
              </a:extLst>
            </p:cNvPr>
            <p:cNvSpPr>
              <a:spLocks/>
            </p:cNvSpPr>
            <p:nvPr/>
          </p:nvSpPr>
          <p:spPr bwMode="gray">
            <a:xfrm>
              <a:off x="3670300" y="2136775"/>
              <a:ext cx="17463" cy="9525"/>
            </a:xfrm>
            <a:custGeom>
              <a:avLst/>
              <a:gdLst/>
              <a:ahLst/>
              <a:cxnLst>
                <a:cxn ang="0">
                  <a:pos x="11" y="0"/>
                </a:cxn>
                <a:cxn ang="0">
                  <a:pos x="11" y="0"/>
                </a:cxn>
                <a:cxn ang="0">
                  <a:pos x="11" y="2"/>
                </a:cxn>
                <a:cxn ang="0">
                  <a:pos x="2" y="6"/>
                </a:cxn>
                <a:cxn ang="0">
                  <a:pos x="0" y="6"/>
                </a:cxn>
                <a:cxn ang="0">
                  <a:pos x="2" y="4"/>
                </a:cxn>
                <a:cxn ang="0">
                  <a:pos x="4" y="2"/>
                </a:cxn>
                <a:cxn ang="0">
                  <a:pos x="11" y="0"/>
                </a:cxn>
              </a:cxnLst>
              <a:rect l="0" t="0" r="r" b="b"/>
              <a:pathLst>
                <a:path w="11" h="6">
                  <a:moveTo>
                    <a:pt x="11" y="0"/>
                  </a:moveTo>
                  <a:lnTo>
                    <a:pt x="11" y="0"/>
                  </a:lnTo>
                  <a:lnTo>
                    <a:pt x="11" y="2"/>
                  </a:lnTo>
                  <a:lnTo>
                    <a:pt x="2" y="6"/>
                  </a:lnTo>
                  <a:lnTo>
                    <a:pt x="0" y="6"/>
                  </a:lnTo>
                  <a:lnTo>
                    <a:pt x="2" y="4"/>
                  </a:lnTo>
                  <a:lnTo>
                    <a:pt x="4" y="2"/>
                  </a:lnTo>
                  <a:lnTo>
                    <a:pt x="11"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464" name="Freeform 114">
              <a:extLst>
                <a:ext uri="{FF2B5EF4-FFF2-40B4-BE49-F238E27FC236}">
                  <a16:creationId xmlns:a16="http://schemas.microsoft.com/office/drawing/2014/main" id="{85364230-07AF-7F45-A409-5C95BFF4E9CE}"/>
                </a:ext>
              </a:extLst>
            </p:cNvPr>
            <p:cNvSpPr>
              <a:spLocks/>
            </p:cNvSpPr>
            <p:nvPr/>
          </p:nvSpPr>
          <p:spPr bwMode="gray">
            <a:xfrm>
              <a:off x="3670300" y="2136775"/>
              <a:ext cx="17463" cy="9525"/>
            </a:xfrm>
            <a:custGeom>
              <a:avLst/>
              <a:gdLst/>
              <a:ahLst/>
              <a:cxnLst>
                <a:cxn ang="0">
                  <a:pos x="11" y="0"/>
                </a:cxn>
                <a:cxn ang="0">
                  <a:pos x="11" y="0"/>
                </a:cxn>
                <a:cxn ang="0">
                  <a:pos x="11" y="2"/>
                </a:cxn>
                <a:cxn ang="0">
                  <a:pos x="2" y="6"/>
                </a:cxn>
                <a:cxn ang="0">
                  <a:pos x="0" y="6"/>
                </a:cxn>
                <a:cxn ang="0">
                  <a:pos x="2" y="4"/>
                </a:cxn>
                <a:cxn ang="0">
                  <a:pos x="4" y="2"/>
                </a:cxn>
                <a:cxn ang="0">
                  <a:pos x="11" y="0"/>
                </a:cxn>
              </a:cxnLst>
              <a:rect l="0" t="0" r="r" b="b"/>
              <a:pathLst>
                <a:path w="11" h="6">
                  <a:moveTo>
                    <a:pt x="11" y="0"/>
                  </a:moveTo>
                  <a:lnTo>
                    <a:pt x="11" y="0"/>
                  </a:lnTo>
                  <a:lnTo>
                    <a:pt x="11" y="2"/>
                  </a:lnTo>
                  <a:lnTo>
                    <a:pt x="2" y="6"/>
                  </a:lnTo>
                  <a:lnTo>
                    <a:pt x="0" y="6"/>
                  </a:lnTo>
                  <a:lnTo>
                    <a:pt x="2" y="4"/>
                  </a:lnTo>
                  <a:lnTo>
                    <a:pt x="4" y="2"/>
                  </a:lnTo>
                  <a:lnTo>
                    <a:pt x="11"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465" name="Freeform 115">
              <a:extLst>
                <a:ext uri="{FF2B5EF4-FFF2-40B4-BE49-F238E27FC236}">
                  <a16:creationId xmlns:a16="http://schemas.microsoft.com/office/drawing/2014/main" id="{8CEF44B9-28B7-314A-9D20-4B1538029DFE}"/>
                </a:ext>
              </a:extLst>
            </p:cNvPr>
            <p:cNvSpPr>
              <a:spLocks/>
            </p:cNvSpPr>
            <p:nvPr/>
          </p:nvSpPr>
          <p:spPr bwMode="gray">
            <a:xfrm>
              <a:off x="3676650" y="2111375"/>
              <a:ext cx="4763" cy="1588"/>
            </a:xfrm>
            <a:custGeom>
              <a:avLst/>
              <a:gdLst/>
              <a:ahLst/>
              <a:cxnLst>
                <a:cxn ang="0">
                  <a:pos x="3" y="0"/>
                </a:cxn>
                <a:cxn ang="0">
                  <a:pos x="3" y="0"/>
                </a:cxn>
                <a:cxn ang="0">
                  <a:pos x="0" y="0"/>
                </a:cxn>
                <a:cxn ang="0">
                  <a:pos x="3" y="0"/>
                </a:cxn>
              </a:cxnLst>
              <a:rect l="0" t="0" r="r" b="b"/>
              <a:pathLst>
                <a:path w="3">
                  <a:moveTo>
                    <a:pt x="3" y="0"/>
                  </a:moveTo>
                  <a:lnTo>
                    <a:pt x="3" y="0"/>
                  </a:lnTo>
                  <a:lnTo>
                    <a:pt x="0" y="0"/>
                  </a:lnTo>
                  <a:lnTo>
                    <a:pt x="3"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466" name="Freeform 116">
              <a:extLst>
                <a:ext uri="{FF2B5EF4-FFF2-40B4-BE49-F238E27FC236}">
                  <a16:creationId xmlns:a16="http://schemas.microsoft.com/office/drawing/2014/main" id="{8AA40360-816F-794A-8270-A375FDC0771C}"/>
                </a:ext>
              </a:extLst>
            </p:cNvPr>
            <p:cNvSpPr>
              <a:spLocks/>
            </p:cNvSpPr>
            <p:nvPr/>
          </p:nvSpPr>
          <p:spPr bwMode="gray">
            <a:xfrm>
              <a:off x="3676650" y="2111375"/>
              <a:ext cx="4763" cy="1588"/>
            </a:xfrm>
            <a:custGeom>
              <a:avLst/>
              <a:gdLst/>
              <a:ahLst/>
              <a:cxnLst>
                <a:cxn ang="0">
                  <a:pos x="3" y="0"/>
                </a:cxn>
                <a:cxn ang="0">
                  <a:pos x="3" y="0"/>
                </a:cxn>
                <a:cxn ang="0">
                  <a:pos x="0" y="0"/>
                </a:cxn>
                <a:cxn ang="0">
                  <a:pos x="3" y="0"/>
                </a:cxn>
              </a:cxnLst>
              <a:rect l="0" t="0" r="r" b="b"/>
              <a:pathLst>
                <a:path w="3">
                  <a:moveTo>
                    <a:pt x="3" y="0"/>
                  </a:moveTo>
                  <a:lnTo>
                    <a:pt x="3" y="0"/>
                  </a:lnTo>
                  <a:lnTo>
                    <a:pt x="0" y="0"/>
                  </a:lnTo>
                  <a:lnTo>
                    <a:pt x="3"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467" name="Freeform 117">
              <a:extLst>
                <a:ext uri="{FF2B5EF4-FFF2-40B4-BE49-F238E27FC236}">
                  <a16:creationId xmlns:a16="http://schemas.microsoft.com/office/drawing/2014/main" id="{D7954DFE-21FE-354D-89C0-BE6EBA4A688A}"/>
                </a:ext>
              </a:extLst>
            </p:cNvPr>
            <p:cNvSpPr>
              <a:spLocks/>
            </p:cNvSpPr>
            <p:nvPr/>
          </p:nvSpPr>
          <p:spPr bwMode="gray">
            <a:xfrm>
              <a:off x="3681413" y="2105025"/>
              <a:ext cx="3175" cy="3175"/>
            </a:xfrm>
            <a:custGeom>
              <a:avLst/>
              <a:gdLst/>
              <a:ahLst/>
              <a:cxnLst>
                <a:cxn ang="0">
                  <a:pos x="0" y="0"/>
                </a:cxn>
                <a:cxn ang="0">
                  <a:pos x="0" y="0"/>
                </a:cxn>
                <a:cxn ang="0">
                  <a:pos x="2" y="0"/>
                </a:cxn>
                <a:cxn ang="0">
                  <a:pos x="2" y="2"/>
                </a:cxn>
                <a:cxn ang="0">
                  <a:pos x="0" y="2"/>
                </a:cxn>
                <a:cxn ang="0">
                  <a:pos x="0" y="0"/>
                </a:cxn>
              </a:cxnLst>
              <a:rect l="0" t="0" r="r" b="b"/>
              <a:pathLst>
                <a:path w="2" h="2">
                  <a:moveTo>
                    <a:pt x="0" y="0"/>
                  </a:moveTo>
                  <a:lnTo>
                    <a:pt x="0" y="0"/>
                  </a:lnTo>
                  <a:lnTo>
                    <a:pt x="2" y="0"/>
                  </a:lnTo>
                  <a:lnTo>
                    <a:pt x="2" y="2"/>
                  </a:lnTo>
                  <a:lnTo>
                    <a:pt x="0" y="2"/>
                  </a:lnTo>
                  <a:lnTo>
                    <a:pt x="0"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468" name="Freeform 118">
              <a:extLst>
                <a:ext uri="{FF2B5EF4-FFF2-40B4-BE49-F238E27FC236}">
                  <a16:creationId xmlns:a16="http://schemas.microsoft.com/office/drawing/2014/main" id="{69445465-1047-694B-87F5-00A5FB4FD5F4}"/>
                </a:ext>
              </a:extLst>
            </p:cNvPr>
            <p:cNvSpPr>
              <a:spLocks/>
            </p:cNvSpPr>
            <p:nvPr/>
          </p:nvSpPr>
          <p:spPr bwMode="gray">
            <a:xfrm>
              <a:off x="3681413" y="2105025"/>
              <a:ext cx="3175" cy="3175"/>
            </a:xfrm>
            <a:custGeom>
              <a:avLst/>
              <a:gdLst/>
              <a:ahLst/>
              <a:cxnLst>
                <a:cxn ang="0">
                  <a:pos x="0" y="0"/>
                </a:cxn>
                <a:cxn ang="0">
                  <a:pos x="0" y="0"/>
                </a:cxn>
                <a:cxn ang="0">
                  <a:pos x="2" y="0"/>
                </a:cxn>
                <a:cxn ang="0">
                  <a:pos x="2" y="2"/>
                </a:cxn>
                <a:cxn ang="0">
                  <a:pos x="0" y="2"/>
                </a:cxn>
                <a:cxn ang="0">
                  <a:pos x="0" y="0"/>
                </a:cxn>
              </a:cxnLst>
              <a:rect l="0" t="0" r="r" b="b"/>
              <a:pathLst>
                <a:path w="2" h="2">
                  <a:moveTo>
                    <a:pt x="0" y="0"/>
                  </a:moveTo>
                  <a:lnTo>
                    <a:pt x="0" y="0"/>
                  </a:lnTo>
                  <a:lnTo>
                    <a:pt x="2" y="0"/>
                  </a:lnTo>
                  <a:lnTo>
                    <a:pt x="2" y="2"/>
                  </a:lnTo>
                  <a:lnTo>
                    <a:pt x="0" y="2"/>
                  </a:lnTo>
                  <a:lnTo>
                    <a:pt x="0"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469" name="Freeform 119">
              <a:extLst>
                <a:ext uri="{FF2B5EF4-FFF2-40B4-BE49-F238E27FC236}">
                  <a16:creationId xmlns:a16="http://schemas.microsoft.com/office/drawing/2014/main" id="{C6701CBB-CFD3-5146-A6FE-20C28F8D1DE0}"/>
                </a:ext>
              </a:extLst>
            </p:cNvPr>
            <p:cNvSpPr>
              <a:spLocks/>
            </p:cNvSpPr>
            <p:nvPr/>
          </p:nvSpPr>
          <p:spPr bwMode="gray">
            <a:xfrm>
              <a:off x="4103688" y="2011363"/>
              <a:ext cx="15875" cy="6350"/>
            </a:xfrm>
            <a:custGeom>
              <a:avLst/>
              <a:gdLst/>
              <a:ahLst/>
              <a:cxnLst>
                <a:cxn ang="0">
                  <a:pos x="8" y="0"/>
                </a:cxn>
                <a:cxn ang="0">
                  <a:pos x="8" y="0"/>
                </a:cxn>
                <a:cxn ang="0">
                  <a:pos x="10" y="2"/>
                </a:cxn>
                <a:cxn ang="0">
                  <a:pos x="8" y="4"/>
                </a:cxn>
                <a:cxn ang="0">
                  <a:pos x="0" y="2"/>
                </a:cxn>
                <a:cxn ang="0">
                  <a:pos x="4" y="2"/>
                </a:cxn>
                <a:cxn ang="0">
                  <a:pos x="8" y="0"/>
                </a:cxn>
              </a:cxnLst>
              <a:rect l="0" t="0" r="r" b="b"/>
              <a:pathLst>
                <a:path w="10" h="4">
                  <a:moveTo>
                    <a:pt x="8" y="0"/>
                  </a:moveTo>
                  <a:lnTo>
                    <a:pt x="8" y="0"/>
                  </a:lnTo>
                  <a:lnTo>
                    <a:pt x="10" y="2"/>
                  </a:lnTo>
                  <a:lnTo>
                    <a:pt x="8" y="4"/>
                  </a:lnTo>
                  <a:lnTo>
                    <a:pt x="0" y="2"/>
                  </a:lnTo>
                  <a:lnTo>
                    <a:pt x="4" y="2"/>
                  </a:lnTo>
                  <a:lnTo>
                    <a:pt x="8"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470" name="Freeform 120">
              <a:extLst>
                <a:ext uri="{FF2B5EF4-FFF2-40B4-BE49-F238E27FC236}">
                  <a16:creationId xmlns:a16="http://schemas.microsoft.com/office/drawing/2014/main" id="{C6461703-AEB7-C44A-A34F-167BE2E483A4}"/>
                </a:ext>
              </a:extLst>
            </p:cNvPr>
            <p:cNvSpPr>
              <a:spLocks/>
            </p:cNvSpPr>
            <p:nvPr/>
          </p:nvSpPr>
          <p:spPr bwMode="gray">
            <a:xfrm>
              <a:off x="4103688" y="2011363"/>
              <a:ext cx="15875" cy="6350"/>
            </a:xfrm>
            <a:custGeom>
              <a:avLst/>
              <a:gdLst/>
              <a:ahLst/>
              <a:cxnLst>
                <a:cxn ang="0">
                  <a:pos x="8" y="0"/>
                </a:cxn>
                <a:cxn ang="0">
                  <a:pos x="8" y="0"/>
                </a:cxn>
                <a:cxn ang="0">
                  <a:pos x="10" y="2"/>
                </a:cxn>
                <a:cxn ang="0">
                  <a:pos x="8" y="4"/>
                </a:cxn>
                <a:cxn ang="0">
                  <a:pos x="0" y="2"/>
                </a:cxn>
                <a:cxn ang="0">
                  <a:pos x="4" y="2"/>
                </a:cxn>
                <a:cxn ang="0">
                  <a:pos x="8" y="0"/>
                </a:cxn>
              </a:cxnLst>
              <a:rect l="0" t="0" r="r" b="b"/>
              <a:pathLst>
                <a:path w="10" h="4">
                  <a:moveTo>
                    <a:pt x="8" y="0"/>
                  </a:moveTo>
                  <a:lnTo>
                    <a:pt x="8" y="0"/>
                  </a:lnTo>
                  <a:lnTo>
                    <a:pt x="10" y="2"/>
                  </a:lnTo>
                  <a:lnTo>
                    <a:pt x="8" y="4"/>
                  </a:lnTo>
                  <a:lnTo>
                    <a:pt x="0" y="2"/>
                  </a:lnTo>
                  <a:lnTo>
                    <a:pt x="4" y="2"/>
                  </a:lnTo>
                  <a:lnTo>
                    <a:pt x="8"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471" name="Freeform 121">
              <a:extLst>
                <a:ext uri="{FF2B5EF4-FFF2-40B4-BE49-F238E27FC236}">
                  <a16:creationId xmlns:a16="http://schemas.microsoft.com/office/drawing/2014/main" id="{5EE0C66A-B722-3A49-8494-4432A37A1110}"/>
                </a:ext>
              </a:extLst>
            </p:cNvPr>
            <p:cNvSpPr>
              <a:spLocks/>
            </p:cNvSpPr>
            <p:nvPr/>
          </p:nvSpPr>
          <p:spPr bwMode="gray">
            <a:xfrm>
              <a:off x="3632200" y="1973263"/>
              <a:ext cx="9525" cy="1588"/>
            </a:xfrm>
            <a:custGeom>
              <a:avLst/>
              <a:gdLst/>
              <a:ahLst/>
              <a:cxnLst>
                <a:cxn ang="0">
                  <a:pos x="4" y="0"/>
                </a:cxn>
                <a:cxn ang="0">
                  <a:pos x="4" y="0"/>
                </a:cxn>
                <a:cxn ang="0">
                  <a:pos x="0" y="0"/>
                </a:cxn>
                <a:cxn ang="0">
                  <a:pos x="6" y="0"/>
                </a:cxn>
                <a:cxn ang="0">
                  <a:pos x="4" y="0"/>
                </a:cxn>
              </a:cxnLst>
              <a:rect l="0" t="0" r="r" b="b"/>
              <a:pathLst>
                <a:path w="6">
                  <a:moveTo>
                    <a:pt x="4" y="0"/>
                  </a:moveTo>
                  <a:lnTo>
                    <a:pt x="4" y="0"/>
                  </a:lnTo>
                  <a:lnTo>
                    <a:pt x="0" y="0"/>
                  </a:lnTo>
                  <a:lnTo>
                    <a:pt x="6" y="0"/>
                  </a:lnTo>
                  <a:lnTo>
                    <a:pt x="4"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472" name="Freeform 122">
              <a:extLst>
                <a:ext uri="{FF2B5EF4-FFF2-40B4-BE49-F238E27FC236}">
                  <a16:creationId xmlns:a16="http://schemas.microsoft.com/office/drawing/2014/main" id="{63EF7162-C916-384B-8C6D-2933A6EC8E63}"/>
                </a:ext>
              </a:extLst>
            </p:cNvPr>
            <p:cNvSpPr>
              <a:spLocks/>
            </p:cNvSpPr>
            <p:nvPr/>
          </p:nvSpPr>
          <p:spPr bwMode="gray">
            <a:xfrm>
              <a:off x="3632200" y="1973263"/>
              <a:ext cx="9525" cy="1588"/>
            </a:xfrm>
            <a:custGeom>
              <a:avLst/>
              <a:gdLst/>
              <a:ahLst/>
              <a:cxnLst>
                <a:cxn ang="0">
                  <a:pos x="4" y="0"/>
                </a:cxn>
                <a:cxn ang="0">
                  <a:pos x="4" y="0"/>
                </a:cxn>
                <a:cxn ang="0">
                  <a:pos x="0" y="0"/>
                </a:cxn>
                <a:cxn ang="0">
                  <a:pos x="6" y="0"/>
                </a:cxn>
                <a:cxn ang="0">
                  <a:pos x="4" y="0"/>
                </a:cxn>
              </a:cxnLst>
              <a:rect l="0" t="0" r="r" b="b"/>
              <a:pathLst>
                <a:path w="6">
                  <a:moveTo>
                    <a:pt x="4" y="0"/>
                  </a:moveTo>
                  <a:lnTo>
                    <a:pt x="4" y="0"/>
                  </a:lnTo>
                  <a:lnTo>
                    <a:pt x="0" y="0"/>
                  </a:lnTo>
                  <a:lnTo>
                    <a:pt x="6" y="0"/>
                  </a:lnTo>
                  <a:lnTo>
                    <a:pt x="4"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473" name="Freeform 123">
              <a:extLst>
                <a:ext uri="{FF2B5EF4-FFF2-40B4-BE49-F238E27FC236}">
                  <a16:creationId xmlns:a16="http://schemas.microsoft.com/office/drawing/2014/main" id="{777DF847-6E7B-8B49-8EA4-5557E2A85FC8}"/>
                </a:ext>
              </a:extLst>
            </p:cNvPr>
            <p:cNvSpPr>
              <a:spLocks/>
            </p:cNvSpPr>
            <p:nvPr/>
          </p:nvSpPr>
          <p:spPr bwMode="gray">
            <a:xfrm>
              <a:off x="3613150" y="1966913"/>
              <a:ext cx="9525" cy="12700"/>
            </a:xfrm>
            <a:custGeom>
              <a:avLst/>
              <a:gdLst/>
              <a:ahLst/>
              <a:cxnLst>
                <a:cxn ang="0">
                  <a:pos x="2" y="0"/>
                </a:cxn>
                <a:cxn ang="0">
                  <a:pos x="2" y="0"/>
                </a:cxn>
                <a:cxn ang="0">
                  <a:pos x="0" y="2"/>
                </a:cxn>
                <a:cxn ang="0">
                  <a:pos x="0" y="4"/>
                </a:cxn>
                <a:cxn ang="0">
                  <a:pos x="0" y="8"/>
                </a:cxn>
                <a:cxn ang="0">
                  <a:pos x="6" y="8"/>
                </a:cxn>
                <a:cxn ang="0">
                  <a:pos x="6" y="2"/>
                </a:cxn>
                <a:cxn ang="0">
                  <a:pos x="2" y="0"/>
                </a:cxn>
              </a:cxnLst>
              <a:rect l="0" t="0" r="r" b="b"/>
              <a:pathLst>
                <a:path w="6" h="8">
                  <a:moveTo>
                    <a:pt x="2" y="0"/>
                  </a:moveTo>
                  <a:lnTo>
                    <a:pt x="2" y="0"/>
                  </a:lnTo>
                  <a:lnTo>
                    <a:pt x="0" y="2"/>
                  </a:lnTo>
                  <a:lnTo>
                    <a:pt x="0" y="4"/>
                  </a:lnTo>
                  <a:lnTo>
                    <a:pt x="0" y="8"/>
                  </a:lnTo>
                  <a:lnTo>
                    <a:pt x="6" y="8"/>
                  </a:lnTo>
                  <a:lnTo>
                    <a:pt x="6" y="2"/>
                  </a:lnTo>
                  <a:lnTo>
                    <a:pt x="2"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474" name="Freeform 124">
              <a:extLst>
                <a:ext uri="{FF2B5EF4-FFF2-40B4-BE49-F238E27FC236}">
                  <a16:creationId xmlns:a16="http://schemas.microsoft.com/office/drawing/2014/main" id="{33DB79D2-B402-1E45-BC15-93CC97312AA2}"/>
                </a:ext>
              </a:extLst>
            </p:cNvPr>
            <p:cNvSpPr>
              <a:spLocks/>
            </p:cNvSpPr>
            <p:nvPr/>
          </p:nvSpPr>
          <p:spPr bwMode="gray">
            <a:xfrm>
              <a:off x="3613150" y="1966913"/>
              <a:ext cx="9525" cy="12700"/>
            </a:xfrm>
            <a:custGeom>
              <a:avLst/>
              <a:gdLst/>
              <a:ahLst/>
              <a:cxnLst>
                <a:cxn ang="0">
                  <a:pos x="2" y="0"/>
                </a:cxn>
                <a:cxn ang="0">
                  <a:pos x="2" y="0"/>
                </a:cxn>
                <a:cxn ang="0">
                  <a:pos x="0" y="2"/>
                </a:cxn>
                <a:cxn ang="0">
                  <a:pos x="0" y="4"/>
                </a:cxn>
                <a:cxn ang="0">
                  <a:pos x="0" y="8"/>
                </a:cxn>
                <a:cxn ang="0">
                  <a:pos x="6" y="8"/>
                </a:cxn>
                <a:cxn ang="0">
                  <a:pos x="6" y="2"/>
                </a:cxn>
                <a:cxn ang="0">
                  <a:pos x="2" y="0"/>
                </a:cxn>
              </a:cxnLst>
              <a:rect l="0" t="0" r="r" b="b"/>
              <a:pathLst>
                <a:path w="6" h="8">
                  <a:moveTo>
                    <a:pt x="2" y="0"/>
                  </a:moveTo>
                  <a:lnTo>
                    <a:pt x="2" y="0"/>
                  </a:lnTo>
                  <a:lnTo>
                    <a:pt x="0" y="2"/>
                  </a:lnTo>
                  <a:lnTo>
                    <a:pt x="0" y="4"/>
                  </a:lnTo>
                  <a:lnTo>
                    <a:pt x="0" y="8"/>
                  </a:lnTo>
                  <a:lnTo>
                    <a:pt x="6" y="8"/>
                  </a:lnTo>
                  <a:lnTo>
                    <a:pt x="6" y="2"/>
                  </a:lnTo>
                  <a:lnTo>
                    <a:pt x="2"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475" name="Freeform 125">
              <a:extLst>
                <a:ext uri="{FF2B5EF4-FFF2-40B4-BE49-F238E27FC236}">
                  <a16:creationId xmlns:a16="http://schemas.microsoft.com/office/drawing/2014/main" id="{CC26FA75-738B-3B48-9D08-485DCBA45B50}"/>
                </a:ext>
              </a:extLst>
            </p:cNvPr>
            <p:cNvSpPr>
              <a:spLocks/>
            </p:cNvSpPr>
            <p:nvPr/>
          </p:nvSpPr>
          <p:spPr bwMode="gray">
            <a:xfrm>
              <a:off x="4125913" y="1901825"/>
              <a:ext cx="93663" cy="53975"/>
            </a:xfrm>
            <a:custGeom>
              <a:avLst/>
              <a:gdLst/>
              <a:ahLst/>
              <a:cxnLst>
                <a:cxn ang="0">
                  <a:pos x="24" y="0"/>
                </a:cxn>
                <a:cxn ang="0">
                  <a:pos x="24" y="0"/>
                </a:cxn>
                <a:cxn ang="0">
                  <a:pos x="18" y="2"/>
                </a:cxn>
                <a:cxn ang="0">
                  <a:pos x="18" y="4"/>
                </a:cxn>
                <a:cxn ang="0">
                  <a:pos x="20" y="6"/>
                </a:cxn>
                <a:cxn ang="0">
                  <a:pos x="10" y="4"/>
                </a:cxn>
                <a:cxn ang="0">
                  <a:pos x="8" y="4"/>
                </a:cxn>
                <a:cxn ang="0">
                  <a:pos x="2" y="6"/>
                </a:cxn>
                <a:cxn ang="0">
                  <a:pos x="0" y="10"/>
                </a:cxn>
                <a:cxn ang="0">
                  <a:pos x="0" y="14"/>
                </a:cxn>
                <a:cxn ang="0">
                  <a:pos x="4" y="14"/>
                </a:cxn>
                <a:cxn ang="0">
                  <a:pos x="8" y="16"/>
                </a:cxn>
                <a:cxn ang="0">
                  <a:pos x="10" y="16"/>
                </a:cxn>
                <a:cxn ang="0">
                  <a:pos x="14" y="14"/>
                </a:cxn>
                <a:cxn ang="0">
                  <a:pos x="18" y="14"/>
                </a:cxn>
                <a:cxn ang="0">
                  <a:pos x="20" y="12"/>
                </a:cxn>
                <a:cxn ang="0">
                  <a:pos x="20" y="10"/>
                </a:cxn>
                <a:cxn ang="0">
                  <a:pos x="22" y="10"/>
                </a:cxn>
                <a:cxn ang="0">
                  <a:pos x="24" y="12"/>
                </a:cxn>
                <a:cxn ang="0">
                  <a:pos x="36" y="14"/>
                </a:cxn>
                <a:cxn ang="0">
                  <a:pos x="38" y="14"/>
                </a:cxn>
                <a:cxn ang="0">
                  <a:pos x="36" y="16"/>
                </a:cxn>
                <a:cxn ang="0">
                  <a:pos x="32" y="16"/>
                </a:cxn>
                <a:cxn ang="0">
                  <a:pos x="36" y="16"/>
                </a:cxn>
                <a:cxn ang="0">
                  <a:pos x="36" y="20"/>
                </a:cxn>
                <a:cxn ang="0">
                  <a:pos x="36" y="22"/>
                </a:cxn>
                <a:cxn ang="0">
                  <a:pos x="36" y="24"/>
                </a:cxn>
                <a:cxn ang="0">
                  <a:pos x="38" y="26"/>
                </a:cxn>
                <a:cxn ang="0">
                  <a:pos x="48" y="32"/>
                </a:cxn>
                <a:cxn ang="0">
                  <a:pos x="51" y="34"/>
                </a:cxn>
                <a:cxn ang="0">
                  <a:pos x="59" y="34"/>
                </a:cxn>
                <a:cxn ang="0">
                  <a:pos x="59" y="32"/>
                </a:cxn>
                <a:cxn ang="0">
                  <a:pos x="55" y="30"/>
                </a:cxn>
                <a:cxn ang="0">
                  <a:pos x="51" y="30"/>
                </a:cxn>
                <a:cxn ang="0">
                  <a:pos x="57" y="26"/>
                </a:cxn>
                <a:cxn ang="0">
                  <a:pos x="57" y="24"/>
                </a:cxn>
                <a:cxn ang="0">
                  <a:pos x="49" y="22"/>
                </a:cxn>
                <a:cxn ang="0">
                  <a:pos x="46" y="20"/>
                </a:cxn>
                <a:cxn ang="0">
                  <a:pos x="49" y="20"/>
                </a:cxn>
                <a:cxn ang="0">
                  <a:pos x="51" y="22"/>
                </a:cxn>
                <a:cxn ang="0">
                  <a:pos x="55" y="22"/>
                </a:cxn>
                <a:cxn ang="0">
                  <a:pos x="57" y="22"/>
                </a:cxn>
                <a:cxn ang="0">
                  <a:pos x="57" y="14"/>
                </a:cxn>
                <a:cxn ang="0">
                  <a:pos x="49" y="12"/>
                </a:cxn>
                <a:cxn ang="0">
                  <a:pos x="42" y="14"/>
                </a:cxn>
                <a:cxn ang="0">
                  <a:pos x="46" y="12"/>
                </a:cxn>
                <a:cxn ang="0">
                  <a:pos x="48" y="12"/>
                </a:cxn>
                <a:cxn ang="0">
                  <a:pos x="49" y="6"/>
                </a:cxn>
                <a:cxn ang="0">
                  <a:pos x="40" y="6"/>
                </a:cxn>
                <a:cxn ang="0">
                  <a:pos x="42" y="4"/>
                </a:cxn>
                <a:cxn ang="0">
                  <a:pos x="32" y="2"/>
                </a:cxn>
                <a:cxn ang="0">
                  <a:pos x="24" y="0"/>
                </a:cxn>
              </a:cxnLst>
              <a:rect l="0" t="0" r="r" b="b"/>
              <a:pathLst>
                <a:path w="59" h="34">
                  <a:moveTo>
                    <a:pt x="24" y="0"/>
                  </a:moveTo>
                  <a:lnTo>
                    <a:pt x="24" y="0"/>
                  </a:lnTo>
                  <a:lnTo>
                    <a:pt x="18" y="2"/>
                  </a:lnTo>
                  <a:lnTo>
                    <a:pt x="18" y="4"/>
                  </a:lnTo>
                  <a:lnTo>
                    <a:pt x="20" y="6"/>
                  </a:lnTo>
                  <a:lnTo>
                    <a:pt x="10" y="4"/>
                  </a:lnTo>
                  <a:lnTo>
                    <a:pt x="8" y="4"/>
                  </a:lnTo>
                  <a:lnTo>
                    <a:pt x="2" y="6"/>
                  </a:lnTo>
                  <a:lnTo>
                    <a:pt x="0" y="10"/>
                  </a:lnTo>
                  <a:lnTo>
                    <a:pt x="0" y="14"/>
                  </a:lnTo>
                  <a:lnTo>
                    <a:pt x="4" y="14"/>
                  </a:lnTo>
                  <a:lnTo>
                    <a:pt x="8" y="16"/>
                  </a:lnTo>
                  <a:lnTo>
                    <a:pt x="10" y="16"/>
                  </a:lnTo>
                  <a:lnTo>
                    <a:pt x="14" y="14"/>
                  </a:lnTo>
                  <a:lnTo>
                    <a:pt x="18" y="14"/>
                  </a:lnTo>
                  <a:lnTo>
                    <a:pt x="20" y="12"/>
                  </a:lnTo>
                  <a:lnTo>
                    <a:pt x="20" y="10"/>
                  </a:lnTo>
                  <a:lnTo>
                    <a:pt x="22" y="10"/>
                  </a:lnTo>
                  <a:lnTo>
                    <a:pt x="24" y="12"/>
                  </a:lnTo>
                  <a:lnTo>
                    <a:pt x="36" y="14"/>
                  </a:lnTo>
                  <a:lnTo>
                    <a:pt x="38" y="14"/>
                  </a:lnTo>
                  <a:lnTo>
                    <a:pt x="36" y="16"/>
                  </a:lnTo>
                  <a:lnTo>
                    <a:pt x="32" y="16"/>
                  </a:lnTo>
                  <a:lnTo>
                    <a:pt x="36" y="16"/>
                  </a:lnTo>
                  <a:lnTo>
                    <a:pt x="36" y="20"/>
                  </a:lnTo>
                  <a:lnTo>
                    <a:pt x="36" y="22"/>
                  </a:lnTo>
                  <a:lnTo>
                    <a:pt x="36" y="24"/>
                  </a:lnTo>
                  <a:lnTo>
                    <a:pt x="38" y="26"/>
                  </a:lnTo>
                  <a:lnTo>
                    <a:pt x="48" y="32"/>
                  </a:lnTo>
                  <a:lnTo>
                    <a:pt x="51" y="34"/>
                  </a:lnTo>
                  <a:lnTo>
                    <a:pt x="59" y="34"/>
                  </a:lnTo>
                  <a:lnTo>
                    <a:pt x="59" y="32"/>
                  </a:lnTo>
                  <a:lnTo>
                    <a:pt x="55" y="30"/>
                  </a:lnTo>
                  <a:lnTo>
                    <a:pt x="51" y="30"/>
                  </a:lnTo>
                  <a:lnTo>
                    <a:pt x="57" y="26"/>
                  </a:lnTo>
                  <a:lnTo>
                    <a:pt x="57" y="24"/>
                  </a:lnTo>
                  <a:lnTo>
                    <a:pt x="49" y="22"/>
                  </a:lnTo>
                  <a:lnTo>
                    <a:pt x="46" y="20"/>
                  </a:lnTo>
                  <a:lnTo>
                    <a:pt x="49" y="20"/>
                  </a:lnTo>
                  <a:lnTo>
                    <a:pt x="51" y="22"/>
                  </a:lnTo>
                  <a:lnTo>
                    <a:pt x="55" y="22"/>
                  </a:lnTo>
                  <a:lnTo>
                    <a:pt x="57" y="22"/>
                  </a:lnTo>
                  <a:lnTo>
                    <a:pt x="57" y="14"/>
                  </a:lnTo>
                  <a:lnTo>
                    <a:pt x="49" y="12"/>
                  </a:lnTo>
                  <a:lnTo>
                    <a:pt x="42" y="14"/>
                  </a:lnTo>
                  <a:lnTo>
                    <a:pt x="46" y="12"/>
                  </a:lnTo>
                  <a:lnTo>
                    <a:pt x="48" y="12"/>
                  </a:lnTo>
                  <a:lnTo>
                    <a:pt x="49" y="6"/>
                  </a:lnTo>
                  <a:lnTo>
                    <a:pt x="40" y="6"/>
                  </a:lnTo>
                  <a:lnTo>
                    <a:pt x="42" y="4"/>
                  </a:lnTo>
                  <a:lnTo>
                    <a:pt x="32" y="2"/>
                  </a:lnTo>
                  <a:lnTo>
                    <a:pt x="24"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476" name="Freeform 126">
              <a:extLst>
                <a:ext uri="{FF2B5EF4-FFF2-40B4-BE49-F238E27FC236}">
                  <a16:creationId xmlns:a16="http://schemas.microsoft.com/office/drawing/2014/main" id="{3F9D7C93-1D8C-8A4D-9C45-72AE13A6D771}"/>
                </a:ext>
              </a:extLst>
            </p:cNvPr>
            <p:cNvSpPr>
              <a:spLocks/>
            </p:cNvSpPr>
            <p:nvPr/>
          </p:nvSpPr>
          <p:spPr bwMode="gray">
            <a:xfrm>
              <a:off x="4125913" y="1901825"/>
              <a:ext cx="93663" cy="53975"/>
            </a:xfrm>
            <a:custGeom>
              <a:avLst/>
              <a:gdLst/>
              <a:ahLst/>
              <a:cxnLst>
                <a:cxn ang="0">
                  <a:pos x="24" y="0"/>
                </a:cxn>
                <a:cxn ang="0">
                  <a:pos x="24" y="0"/>
                </a:cxn>
                <a:cxn ang="0">
                  <a:pos x="18" y="2"/>
                </a:cxn>
                <a:cxn ang="0">
                  <a:pos x="18" y="4"/>
                </a:cxn>
                <a:cxn ang="0">
                  <a:pos x="20" y="6"/>
                </a:cxn>
                <a:cxn ang="0">
                  <a:pos x="10" y="4"/>
                </a:cxn>
                <a:cxn ang="0">
                  <a:pos x="8" y="4"/>
                </a:cxn>
                <a:cxn ang="0">
                  <a:pos x="2" y="6"/>
                </a:cxn>
                <a:cxn ang="0">
                  <a:pos x="0" y="10"/>
                </a:cxn>
                <a:cxn ang="0">
                  <a:pos x="0" y="14"/>
                </a:cxn>
                <a:cxn ang="0">
                  <a:pos x="4" y="14"/>
                </a:cxn>
                <a:cxn ang="0">
                  <a:pos x="8" y="16"/>
                </a:cxn>
                <a:cxn ang="0">
                  <a:pos x="10" y="16"/>
                </a:cxn>
                <a:cxn ang="0">
                  <a:pos x="14" y="14"/>
                </a:cxn>
                <a:cxn ang="0">
                  <a:pos x="18" y="14"/>
                </a:cxn>
                <a:cxn ang="0">
                  <a:pos x="20" y="12"/>
                </a:cxn>
                <a:cxn ang="0">
                  <a:pos x="20" y="10"/>
                </a:cxn>
                <a:cxn ang="0">
                  <a:pos x="22" y="10"/>
                </a:cxn>
                <a:cxn ang="0">
                  <a:pos x="24" y="12"/>
                </a:cxn>
                <a:cxn ang="0">
                  <a:pos x="36" y="14"/>
                </a:cxn>
                <a:cxn ang="0">
                  <a:pos x="38" y="14"/>
                </a:cxn>
                <a:cxn ang="0">
                  <a:pos x="36" y="16"/>
                </a:cxn>
                <a:cxn ang="0">
                  <a:pos x="32" y="16"/>
                </a:cxn>
                <a:cxn ang="0">
                  <a:pos x="36" y="16"/>
                </a:cxn>
                <a:cxn ang="0">
                  <a:pos x="36" y="20"/>
                </a:cxn>
                <a:cxn ang="0">
                  <a:pos x="36" y="22"/>
                </a:cxn>
                <a:cxn ang="0">
                  <a:pos x="36" y="24"/>
                </a:cxn>
                <a:cxn ang="0">
                  <a:pos x="38" y="26"/>
                </a:cxn>
                <a:cxn ang="0">
                  <a:pos x="48" y="32"/>
                </a:cxn>
                <a:cxn ang="0">
                  <a:pos x="51" y="34"/>
                </a:cxn>
                <a:cxn ang="0">
                  <a:pos x="59" y="34"/>
                </a:cxn>
                <a:cxn ang="0">
                  <a:pos x="59" y="32"/>
                </a:cxn>
                <a:cxn ang="0">
                  <a:pos x="55" y="30"/>
                </a:cxn>
                <a:cxn ang="0">
                  <a:pos x="51" y="30"/>
                </a:cxn>
                <a:cxn ang="0">
                  <a:pos x="57" y="26"/>
                </a:cxn>
                <a:cxn ang="0">
                  <a:pos x="57" y="24"/>
                </a:cxn>
                <a:cxn ang="0">
                  <a:pos x="49" y="22"/>
                </a:cxn>
                <a:cxn ang="0">
                  <a:pos x="46" y="20"/>
                </a:cxn>
                <a:cxn ang="0">
                  <a:pos x="49" y="20"/>
                </a:cxn>
                <a:cxn ang="0">
                  <a:pos x="51" y="22"/>
                </a:cxn>
                <a:cxn ang="0">
                  <a:pos x="55" y="22"/>
                </a:cxn>
                <a:cxn ang="0">
                  <a:pos x="57" y="22"/>
                </a:cxn>
                <a:cxn ang="0">
                  <a:pos x="57" y="14"/>
                </a:cxn>
                <a:cxn ang="0">
                  <a:pos x="49" y="12"/>
                </a:cxn>
                <a:cxn ang="0">
                  <a:pos x="42" y="14"/>
                </a:cxn>
                <a:cxn ang="0">
                  <a:pos x="46" y="12"/>
                </a:cxn>
                <a:cxn ang="0">
                  <a:pos x="48" y="12"/>
                </a:cxn>
                <a:cxn ang="0">
                  <a:pos x="49" y="6"/>
                </a:cxn>
                <a:cxn ang="0">
                  <a:pos x="40" y="6"/>
                </a:cxn>
                <a:cxn ang="0">
                  <a:pos x="42" y="4"/>
                </a:cxn>
                <a:cxn ang="0">
                  <a:pos x="32" y="2"/>
                </a:cxn>
                <a:cxn ang="0">
                  <a:pos x="24" y="0"/>
                </a:cxn>
              </a:cxnLst>
              <a:rect l="0" t="0" r="r" b="b"/>
              <a:pathLst>
                <a:path w="59" h="34">
                  <a:moveTo>
                    <a:pt x="24" y="0"/>
                  </a:moveTo>
                  <a:lnTo>
                    <a:pt x="24" y="0"/>
                  </a:lnTo>
                  <a:lnTo>
                    <a:pt x="18" y="2"/>
                  </a:lnTo>
                  <a:lnTo>
                    <a:pt x="18" y="4"/>
                  </a:lnTo>
                  <a:lnTo>
                    <a:pt x="20" y="6"/>
                  </a:lnTo>
                  <a:lnTo>
                    <a:pt x="10" y="4"/>
                  </a:lnTo>
                  <a:lnTo>
                    <a:pt x="8" y="4"/>
                  </a:lnTo>
                  <a:lnTo>
                    <a:pt x="2" y="6"/>
                  </a:lnTo>
                  <a:lnTo>
                    <a:pt x="0" y="10"/>
                  </a:lnTo>
                  <a:lnTo>
                    <a:pt x="0" y="14"/>
                  </a:lnTo>
                  <a:lnTo>
                    <a:pt x="4" y="14"/>
                  </a:lnTo>
                  <a:lnTo>
                    <a:pt x="8" y="16"/>
                  </a:lnTo>
                  <a:lnTo>
                    <a:pt x="10" y="16"/>
                  </a:lnTo>
                  <a:lnTo>
                    <a:pt x="14" y="14"/>
                  </a:lnTo>
                  <a:lnTo>
                    <a:pt x="18" y="14"/>
                  </a:lnTo>
                  <a:lnTo>
                    <a:pt x="20" y="12"/>
                  </a:lnTo>
                  <a:lnTo>
                    <a:pt x="20" y="10"/>
                  </a:lnTo>
                  <a:lnTo>
                    <a:pt x="22" y="10"/>
                  </a:lnTo>
                  <a:lnTo>
                    <a:pt x="24" y="12"/>
                  </a:lnTo>
                  <a:lnTo>
                    <a:pt x="36" y="14"/>
                  </a:lnTo>
                  <a:lnTo>
                    <a:pt x="38" y="14"/>
                  </a:lnTo>
                  <a:lnTo>
                    <a:pt x="36" y="16"/>
                  </a:lnTo>
                  <a:lnTo>
                    <a:pt x="32" y="16"/>
                  </a:lnTo>
                  <a:lnTo>
                    <a:pt x="36" y="16"/>
                  </a:lnTo>
                  <a:lnTo>
                    <a:pt x="36" y="20"/>
                  </a:lnTo>
                  <a:lnTo>
                    <a:pt x="36" y="22"/>
                  </a:lnTo>
                  <a:lnTo>
                    <a:pt x="36" y="24"/>
                  </a:lnTo>
                  <a:lnTo>
                    <a:pt x="38" y="26"/>
                  </a:lnTo>
                  <a:lnTo>
                    <a:pt x="48" y="32"/>
                  </a:lnTo>
                  <a:lnTo>
                    <a:pt x="51" y="34"/>
                  </a:lnTo>
                  <a:lnTo>
                    <a:pt x="59" y="34"/>
                  </a:lnTo>
                  <a:lnTo>
                    <a:pt x="59" y="32"/>
                  </a:lnTo>
                  <a:lnTo>
                    <a:pt x="55" y="30"/>
                  </a:lnTo>
                  <a:lnTo>
                    <a:pt x="51" y="30"/>
                  </a:lnTo>
                  <a:lnTo>
                    <a:pt x="57" y="26"/>
                  </a:lnTo>
                  <a:lnTo>
                    <a:pt x="57" y="24"/>
                  </a:lnTo>
                  <a:lnTo>
                    <a:pt x="49" y="22"/>
                  </a:lnTo>
                  <a:lnTo>
                    <a:pt x="46" y="20"/>
                  </a:lnTo>
                  <a:lnTo>
                    <a:pt x="49" y="20"/>
                  </a:lnTo>
                  <a:lnTo>
                    <a:pt x="51" y="22"/>
                  </a:lnTo>
                  <a:lnTo>
                    <a:pt x="55" y="22"/>
                  </a:lnTo>
                  <a:lnTo>
                    <a:pt x="57" y="22"/>
                  </a:lnTo>
                  <a:lnTo>
                    <a:pt x="57" y="14"/>
                  </a:lnTo>
                  <a:lnTo>
                    <a:pt x="49" y="12"/>
                  </a:lnTo>
                  <a:lnTo>
                    <a:pt x="42" y="14"/>
                  </a:lnTo>
                  <a:lnTo>
                    <a:pt x="46" y="12"/>
                  </a:lnTo>
                  <a:lnTo>
                    <a:pt x="48" y="12"/>
                  </a:lnTo>
                  <a:lnTo>
                    <a:pt x="49" y="6"/>
                  </a:lnTo>
                  <a:lnTo>
                    <a:pt x="40" y="6"/>
                  </a:lnTo>
                  <a:lnTo>
                    <a:pt x="42" y="4"/>
                  </a:lnTo>
                  <a:lnTo>
                    <a:pt x="32" y="2"/>
                  </a:lnTo>
                  <a:lnTo>
                    <a:pt x="24"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477" name="Freeform 127">
              <a:extLst>
                <a:ext uri="{FF2B5EF4-FFF2-40B4-BE49-F238E27FC236}">
                  <a16:creationId xmlns:a16="http://schemas.microsoft.com/office/drawing/2014/main" id="{B797012E-D234-374D-BB43-40E3857832D6}"/>
                </a:ext>
              </a:extLst>
            </p:cNvPr>
            <p:cNvSpPr>
              <a:spLocks/>
            </p:cNvSpPr>
            <p:nvPr/>
          </p:nvSpPr>
          <p:spPr bwMode="gray">
            <a:xfrm>
              <a:off x="3544888" y="1855788"/>
              <a:ext cx="12700" cy="1588"/>
            </a:xfrm>
            <a:custGeom>
              <a:avLst/>
              <a:gdLst/>
              <a:ahLst/>
              <a:cxnLst>
                <a:cxn ang="0">
                  <a:pos x="4" y="0"/>
                </a:cxn>
                <a:cxn ang="0">
                  <a:pos x="4" y="0"/>
                </a:cxn>
                <a:cxn ang="0">
                  <a:pos x="0" y="1"/>
                </a:cxn>
                <a:cxn ang="0">
                  <a:pos x="4" y="1"/>
                </a:cxn>
                <a:cxn ang="0">
                  <a:pos x="6" y="1"/>
                </a:cxn>
                <a:cxn ang="0">
                  <a:pos x="8" y="0"/>
                </a:cxn>
                <a:cxn ang="0">
                  <a:pos x="4" y="0"/>
                </a:cxn>
              </a:cxnLst>
              <a:rect l="0" t="0" r="r" b="b"/>
              <a:pathLst>
                <a:path w="8" h="1">
                  <a:moveTo>
                    <a:pt x="4" y="0"/>
                  </a:moveTo>
                  <a:lnTo>
                    <a:pt x="4" y="0"/>
                  </a:lnTo>
                  <a:lnTo>
                    <a:pt x="0" y="1"/>
                  </a:lnTo>
                  <a:lnTo>
                    <a:pt x="4" y="1"/>
                  </a:lnTo>
                  <a:lnTo>
                    <a:pt x="6" y="1"/>
                  </a:lnTo>
                  <a:lnTo>
                    <a:pt x="8" y="0"/>
                  </a:lnTo>
                  <a:lnTo>
                    <a:pt x="4"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478" name="Freeform 128">
              <a:extLst>
                <a:ext uri="{FF2B5EF4-FFF2-40B4-BE49-F238E27FC236}">
                  <a16:creationId xmlns:a16="http://schemas.microsoft.com/office/drawing/2014/main" id="{C292FB20-4143-2C4F-92B2-D2D611DC2EA1}"/>
                </a:ext>
              </a:extLst>
            </p:cNvPr>
            <p:cNvSpPr>
              <a:spLocks/>
            </p:cNvSpPr>
            <p:nvPr/>
          </p:nvSpPr>
          <p:spPr bwMode="gray">
            <a:xfrm>
              <a:off x="3544888" y="1855788"/>
              <a:ext cx="12700" cy="1588"/>
            </a:xfrm>
            <a:custGeom>
              <a:avLst/>
              <a:gdLst/>
              <a:ahLst/>
              <a:cxnLst>
                <a:cxn ang="0">
                  <a:pos x="4" y="0"/>
                </a:cxn>
                <a:cxn ang="0">
                  <a:pos x="4" y="0"/>
                </a:cxn>
                <a:cxn ang="0">
                  <a:pos x="0" y="1"/>
                </a:cxn>
                <a:cxn ang="0">
                  <a:pos x="4" y="1"/>
                </a:cxn>
                <a:cxn ang="0">
                  <a:pos x="6" y="1"/>
                </a:cxn>
                <a:cxn ang="0">
                  <a:pos x="8" y="0"/>
                </a:cxn>
                <a:cxn ang="0">
                  <a:pos x="4" y="0"/>
                </a:cxn>
              </a:cxnLst>
              <a:rect l="0" t="0" r="r" b="b"/>
              <a:pathLst>
                <a:path w="8" h="1">
                  <a:moveTo>
                    <a:pt x="4" y="0"/>
                  </a:moveTo>
                  <a:lnTo>
                    <a:pt x="4" y="0"/>
                  </a:lnTo>
                  <a:lnTo>
                    <a:pt x="0" y="1"/>
                  </a:lnTo>
                  <a:lnTo>
                    <a:pt x="4" y="1"/>
                  </a:lnTo>
                  <a:lnTo>
                    <a:pt x="6" y="1"/>
                  </a:lnTo>
                  <a:lnTo>
                    <a:pt x="8" y="0"/>
                  </a:lnTo>
                  <a:lnTo>
                    <a:pt x="4"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479" name="Freeform 129">
              <a:extLst>
                <a:ext uri="{FF2B5EF4-FFF2-40B4-BE49-F238E27FC236}">
                  <a16:creationId xmlns:a16="http://schemas.microsoft.com/office/drawing/2014/main" id="{32803D74-314A-3743-BF36-5BBCF384AC74}"/>
                </a:ext>
              </a:extLst>
            </p:cNvPr>
            <p:cNvSpPr>
              <a:spLocks/>
            </p:cNvSpPr>
            <p:nvPr/>
          </p:nvSpPr>
          <p:spPr bwMode="gray">
            <a:xfrm>
              <a:off x="4267200" y="1849438"/>
              <a:ext cx="6350" cy="6350"/>
            </a:xfrm>
            <a:custGeom>
              <a:avLst/>
              <a:gdLst/>
              <a:ahLst/>
              <a:cxnLst>
                <a:cxn ang="0">
                  <a:pos x="4" y="0"/>
                </a:cxn>
                <a:cxn ang="0">
                  <a:pos x="4" y="0"/>
                </a:cxn>
                <a:cxn ang="0">
                  <a:pos x="0" y="4"/>
                </a:cxn>
                <a:cxn ang="0">
                  <a:pos x="4" y="4"/>
                </a:cxn>
                <a:cxn ang="0">
                  <a:pos x="4" y="0"/>
                </a:cxn>
              </a:cxnLst>
              <a:rect l="0" t="0" r="r" b="b"/>
              <a:pathLst>
                <a:path w="4" h="4">
                  <a:moveTo>
                    <a:pt x="4" y="0"/>
                  </a:moveTo>
                  <a:lnTo>
                    <a:pt x="4" y="0"/>
                  </a:lnTo>
                  <a:lnTo>
                    <a:pt x="0" y="4"/>
                  </a:lnTo>
                  <a:lnTo>
                    <a:pt x="4" y="4"/>
                  </a:lnTo>
                  <a:lnTo>
                    <a:pt x="4"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480" name="Freeform 130">
              <a:extLst>
                <a:ext uri="{FF2B5EF4-FFF2-40B4-BE49-F238E27FC236}">
                  <a16:creationId xmlns:a16="http://schemas.microsoft.com/office/drawing/2014/main" id="{337D68C9-B43C-514A-9BC9-12C79B3F4255}"/>
                </a:ext>
              </a:extLst>
            </p:cNvPr>
            <p:cNvSpPr>
              <a:spLocks/>
            </p:cNvSpPr>
            <p:nvPr/>
          </p:nvSpPr>
          <p:spPr bwMode="gray">
            <a:xfrm>
              <a:off x="4267200" y="1849438"/>
              <a:ext cx="6350" cy="6350"/>
            </a:xfrm>
            <a:custGeom>
              <a:avLst/>
              <a:gdLst/>
              <a:ahLst/>
              <a:cxnLst>
                <a:cxn ang="0">
                  <a:pos x="4" y="0"/>
                </a:cxn>
                <a:cxn ang="0">
                  <a:pos x="4" y="0"/>
                </a:cxn>
                <a:cxn ang="0">
                  <a:pos x="0" y="4"/>
                </a:cxn>
                <a:cxn ang="0">
                  <a:pos x="4" y="4"/>
                </a:cxn>
                <a:cxn ang="0">
                  <a:pos x="4" y="0"/>
                </a:cxn>
              </a:cxnLst>
              <a:rect l="0" t="0" r="r" b="b"/>
              <a:pathLst>
                <a:path w="4" h="4">
                  <a:moveTo>
                    <a:pt x="4" y="0"/>
                  </a:moveTo>
                  <a:lnTo>
                    <a:pt x="4" y="0"/>
                  </a:lnTo>
                  <a:lnTo>
                    <a:pt x="0" y="4"/>
                  </a:lnTo>
                  <a:lnTo>
                    <a:pt x="4" y="4"/>
                  </a:lnTo>
                  <a:lnTo>
                    <a:pt x="4"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481" name="Freeform 131">
              <a:extLst>
                <a:ext uri="{FF2B5EF4-FFF2-40B4-BE49-F238E27FC236}">
                  <a16:creationId xmlns:a16="http://schemas.microsoft.com/office/drawing/2014/main" id="{9DF27DC5-5D95-6F45-9922-9CA1BB1C5CBD}"/>
                </a:ext>
              </a:extLst>
            </p:cNvPr>
            <p:cNvSpPr>
              <a:spLocks/>
            </p:cNvSpPr>
            <p:nvPr/>
          </p:nvSpPr>
          <p:spPr bwMode="gray">
            <a:xfrm>
              <a:off x="4244975" y="1843088"/>
              <a:ext cx="12700" cy="12700"/>
            </a:xfrm>
            <a:custGeom>
              <a:avLst/>
              <a:gdLst/>
              <a:ahLst/>
              <a:cxnLst>
                <a:cxn ang="0">
                  <a:pos x="0" y="0"/>
                </a:cxn>
                <a:cxn ang="0">
                  <a:pos x="0" y="0"/>
                </a:cxn>
                <a:cxn ang="0">
                  <a:pos x="0" y="2"/>
                </a:cxn>
                <a:cxn ang="0">
                  <a:pos x="0" y="8"/>
                </a:cxn>
                <a:cxn ang="0">
                  <a:pos x="2" y="8"/>
                </a:cxn>
                <a:cxn ang="0">
                  <a:pos x="8" y="8"/>
                </a:cxn>
                <a:cxn ang="0">
                  <a:pos x="8" y="2"/>
                </a:cxn>
                <a:cxn ang="0">
                  <a:pos x="2" y="2"/>
                </a:cxn>
                <a:cxn ang="0">
                  <a:pos x="2" y="0"/>
                </a:cxn>
                <a:cxn ang="0">
                  <a:pos x="0" y="0"/>
                </a:cxn>
              </a:cxnLst>
              <a:rect l="0" t="0" r="r" b="b"/>
              <a:pathLst>
                <a:path w="8" h="8">
                  <a:moveTo>
                    <a:pt x="0" y="0"/>
                  </a:moveTo>
                  <a:lnTo>
                    <a:pt x="0" y="0"/>
                  </a:lnTo>
                  <a:lnTo>
                    <a:pt x="0" y="2"/>
                  </a:lnTo>
                  <a:lnTo>
                    <a:pt x="0" y="8"/>
                  </a:lnTo>
                  <a:lnTo>
                    <a:pt x="2" y="8"/>
                  </a:lnTo>
                  <a:lnTo>
                    <a:pt x="8" y="8"/>
                  </a:lnTo>
                  <a:lnTo>
                    <a:pt x="8" y="2"/>
                  </a:lnTo>
                  <a:lnTo>
                    <a:pt x="2" y="2"/>
                  </a:lnTo>
                  <a:lnTo>
                    <a:pt x="2" y="0"/>
                  </a:lnTo>
                  <a:lnTo>
                    <a:pt x="0"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482" name="Freeform 132">
              <a:extLst>
                <a:ext uri="{FF2B5EF4-FFF2-40B4-BE49-F238E27FC236}">
                  <a16:creationId xmlns:a16="http://schemas.microsoft.com/office/drawing/2014/main" id="{B059F8D8-BF86-B540-BFAE-8D945BB1333B}"/>
                </a:ext>
              </a:extLst>
            </p:cNvPr>
            <p:cNvSpPr>
              <a:spLocks/>
            </p:cNvSpPr>
            <p:nvPr/>
          </p:nvSpPr>
          <p:spPr bwMode="gray">
            <a:xfrm>
              <a:off x="4244975" y="1843088"/>
              <a:ext cx="12700" cy="12700"/>
            </a:xfrm>
            <a:custGeom>
              <a:avLst/>
              <a:gdLst/>
              <a:ahLst/>
              <a:cxnLst>
                <a:cxn ang="0">
                  <a:pos x="0" y="0"/>
                </a:cxn>
                <a:cxn ang="0">
                  <a:pos x="0" y="0"/>
                </a:cxn>
                <a:cxn ang="0">
                  <a:pos x="0" y="2"/>
                </a:cxn>
                <a:cxn ang="0">
                  <a:pos x="0" y="8"/>
                </a:cxn>
                <a:cxn ang="0">
                  <a:pos x="2" y="8"/>
                </a:cxn>
                <a:cxn ang="0">
                  <a:pos x="8" y="8"/>
                </a:cxn>
                <a:cxn ang="0">
                  <a:pos x="8" y="2"/>
                </a:cxn>
                <a:cxn ang="0">
                  <a:pos x="2" y="2"/>
                </a:cxn>
                <a:cxn ang="0">
                  <a:pos x="2" y="0"/>
                </a:cxn>
                <a:cxn ang="0">
                  <a:pos x="0" y="0"/>
                </a:cxn>
              </a:cxnLst>
              <a:rect l="0" t="0" r="r" b="b"/>
              <a:pathLst>
                <a:path w="8" h="8">
                  <a:moveTo>
                    <a:pt x="0" y="0"/>
                  </a:moveTo>
                  <a:lnTo>
                    <a:pt x="0" y="0"/>
                  </a:lnTo>
                  <a:lnTo>
                    <a:pt x="0" y="2"/>
                  </a:lnTo>
                  <a:lnTo>
                    <a:pt x="0" y="8"/>
                  </a:lnTo>
                  <a:lnTo>
                    <a:pt x="2" y="8"/>
                  </a:lnTo>
                  <a:lnTo>
                    <a:pt x="8" y="8"/>
                  </a:lnTo>
                  <a:lnTo>
                    <a:pt x="8" y="2"/>
                  </a:lnTo>
                  <a:lnTo>
                    <a:pt x="2" y="2"/>
                  </a:lnTo>
                  <a:lnTo>
                    <a:pt x="2" y="0"/>
                  </a:lnTo>
                  <a:lnTo>
                    <a:pt x="0"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483" name="Freeform 133">
              <a:extLst>
                <a:ext uri="{FF2B5EF4-FFF2-40B4-BE49-F238E27FC236}">
                  <a16:creationId xmlns:a16="http://schemas.microsoft.com/office/drawing/2014/main" id="{AB454246-2306-354B-990D-BDE8F4A385CE}"/>
                </a:ext>
              </a:extLst>
            </p:cNvPr>
            <p:cNvSpPr>
              <a:spLocks/>
            </p:cNvSpPr>
            <p:nvPr/>
          </p:nvSpPr>
          <p:spPr bwMode="gray">
            <a:xfrm>
              <a:off x="4203700" y="1830388"/>
              <a:ext cx="3175" cy="12700"/>
            </a:xfrm>
            <a:custGeom>
              <a:avLst/>
              <a:gdLst/>
              <a:ahLst/>
              <a:cxnLst>
                <a:cxn ang="0">
                  <a:pos x="0" y="0"/>
                </a:cxn>
                <a:cxn ang="0">
                  <a:pos x="0" y="0"/>
                </a:cxn>
                <a:cxn ang="0">
                  <a:pos x="2" y="0"/>
                </a:cxn>
                <a:cxn ang="0">
                  <a:pos x="2" y="2"/>
                </a:cxn>
                <a:cxn ang="0">
                  <a:pos x="2" y="8"/>
                </a:cxn>
                <a:cxn ang="0">
                  <a:pos x="0" y="8"/>
                </a:cxn>
                <a:cxn ang="0">
                  <a:pos x="0" y="2"/>
                </a:cxn>
                <a:cxn ang="0">
                  <a:pos x="0" y="0"/>
                </a:cxn>
              </a:cxnLst>
              <a:rect l="0" t="0" r="r" b="b"/>
              <a:pathLst>
                <a:path w="2" h="8">
                  <a:moveTo>
                    <a:pt x="0" y="0"/>
                  </a:moveTo>
                  <a:lnTo>
                    <a:pt x="0" y="0"/>
                  </a:lnTo>
                  <a:lnTo>
                    <a:pt x="2" y="0"/>
                  </a:lnTo>
                  <a:lnTo>
                    <a:pt x="2" y="2"/>
                  </a:lnTo>
                  <a:lnTo>
                    <a:pt x="2" y="8"/>
                  </a:lnTo>
                  <a:lnTo>
                    <a:pt x="0" y="8"/>
                  </a:lnTo>
                  <a:lnTo>
                    <a:pt x="0" y="2"/>
                  </a:lnTo>
                  <a:lnTo>
                    <a:pt x="0"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484" name="Freeform 134">
              <a:extLst>
                <a:ext uri="{FF2B5EF4-FFF2-40B4-BE49-F238E27FC236}">
                  <a16:creationId xmlns:a16="http://schemas.microsoft.com/office/drawing/2014/main" id="{0D332440-A039-294D-A0DE-FD3F5FA35800}"/>
                </a:ext>
              </a:extLst>
            </p:cNvPr>
            <p:cNvSpPr>
              <a:spLocks/>
            </p:cNvSpPr>
            <p:nvPr/>
          </p:nvSpPr>
          <p:spPr bwMode="gray">
            <a:xfrm>
              <a:off x="4203700" y="1830388"/>
              <a:ext cx="3175" cy="12700"/>
            </a:xfrm>
            <a:custGeom>
              <a:avLst/>
              <a:gdLst/>
              <a:ahLst/>
              <a:cxnLst>
                <a:cxn ang="0">
                  <a:pos x="0" y="0"/>
                </a:cxn>
                <a:cxn ang="0">
                  <a:pos x="0" y="0"/>
                </a:cxn>
                <a:cxn ang="0">
                  <a:pos x="2" y="0"/>
                </a:cxn>
                <a:cxn ang="0">
                  <a:pos x="2" y="2"/>
                </a:cxn>
                <a:cxn ang="0">
                  <a:pos x="2" y="8"/>
                </a:cxn>
                <a:cxn ang="0">
                  <a:pos x="0" y="8"/>
                </a:cxn>
                <a:cxn ang="0">
                  <a:pos x="0" y="2"/>
                </a:cxn>
                <a:cxn ang="0">
                  <a:pos x="0" y="0"/>
                </a:cxn>
              </a:cxnLst>
              <a:rect l="0" t="0" r="r" b="b"/>
              <a:pathLst>
                <a:path w="2" h="8">
                  <a:moveTo>
                    <a:pt x="0" y="0"/>
                  </a:moveTo>
                  <a:lnTo>
                    <a:pt x="0" y="0"/>
                  </a:lnTo>
                  <a:lnTo>
                    <a:pt x="2" y="0"/>
                  </a:lnTo>
                  <a:lnTo>
                    <a:pt x="2" y="2"/>
                  </a:lnTo>
                  <a:lnTo>
                    <a:pt x="2" y="8"/>
                  </a:lnTo>
                  <a:lnTo>
                    <a:pt x="0" y="8"/>
                  </a:lnTo>
                  <a:lnTo>
                    <a:pt x="0" y="2"/>
                  </a:lnTo>
                  <a:lnTo>
                    <a:pt x="0"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485" name="Freeform 135">
              <a:extLst>
                <a:ext uri="{FF2B5EF4-FFF2-40B4-BE49-F238E27FC236}">
                  <a16:creationId xmlns:a16="http://schemas.microsoft.com/office/drawing/2014/main" id="{BD62AA31-FCD2-3648-AF01-32630FC6F7CE}"/>
                </a:ext>
              </a:extLst>
            </p:cNvPr>
            <p:cNvSpPr>
              <a:spLocks/>
            </p:cNvSpPr>
            <p:nvPr/>
          </p:nvSpPr>
          <p:spPr bwMode="gray">
            <a:xfrm>
              <a:off x="4264025" y="1814513"/>
              <a:ext cx="28575" cy="22225"/>
            </a:xfrm>
            <a:custGeom>
              <a:avLst/>
              <a:gdLst/>
              <a:ahLst/>
              <a:cxnLst>
                <a:cxn ang="0">
                  <a:pos x="6" y="0"/>
                </a:cxn>
                <a:cxn ang="0">
                  <a:pos x="6" y="0"/>
                </a:cxn>
                <a:cxn ang="0">
                  <a:pos x="6" y="2"/>
                </a:cxn>
                <a:cxn ang="0">
                  <a:pos x="0" y="2"/>
                </a:cxn>
                <a:cxn ang="0">
                  <a:pos x="2" y="12"/>
                </a:cxn>
                <a:cxn ang="0">
                  <a:pos x="6" y="14"/>
                </a:cxn>
                <a:cxn ang="0">
                  <a:pos x="10" y="14"/>
                </a:cxn>
                <a:cxn ang="0">
                  <a:pos x="14" y="12"/>
                </a:cxn>
                <a:cxn ang="0">
                  <a:pos x="16" y="12"/>
                </a:cxn>
                <a:cxn ang="0">
                  <a:pos x="18" y="12"/>
                </a:cxn>
                <a:cxn ang="0">
                  <a:pos x="18" y="8"/>
                </a:cxn>
                <a:cxn ang="0">
                  <a:pos x="16" y="10"/>
                </a:cxn>
                <a:cxn ang="0">
                  <a:pos x="10" y="8"/>
                </a:cxn>
                <a:cxn ang="0">
                  <a:pos x="8" y="0"/>
                </a:cxn>
                <a:cxn ang="0">
                  <a:pos x="6" y="0"/>
                </a:cxn>
              </a:cxnLst>
              <a:rect l="0" t="0" r="r" b="b"/>
              <a:pathLst>
                <a:path w="18" h="14">
                  <a:moveTo>
                    <a:pt x="6" y="0"/>
                  </a:moveTo>
                  <a:lnTo>
                    <a:pt x="6" y="0"/>
                  </a:lnTo>
                  <a:lnTo>
                    <a:pt x="6" y="2"/>
                  </a:lnTo>
                  <a:lnTo>
                    <a:pt x="0" y="2"/>
                  </a:lnTo>
                  <a:lnTo>
                    <a:pt x="2" y="12"/>
                  </a:lnTo>
                  <a:lnTo>
                    <a:pt x="6" y="14"/>
                  </a:lnTo>
                  <a:lnTo>
                    <a:pt x="10" y="14"/>
                  </a:lnTo>
                  <a:lnTo>
                    <a:pt x="14" y="12"/>
                  </a:lnTo>
                  <a:lnTo>
                    <a:pt x="16" y="12"/>
                  </a:lnTo>
                  <a:lnTo>
                    <a:pt x="18" y="12"/>
                  </a:lnTo>
                  <a:lnTo>
                    <a:pt x="18" y="8"/>
                  </a:lnTo>
                  <a:lnTo>
                    <a:pt x="16" y="10"/>
                  </a:lnTo>
                  <a:lnTo>
                    <a:pt x="10" y="8"/>
                  </a:lnTo>
                  <a:lnTo>
                    <a:pt x="8" y="0"/>
                  </a:lnTo>
                  <a:lnTo>
                    <a:pt x="6"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486" name="Freeform 136">
              <a:extLst>
                <a:ext uri="{FF2B5EF4-FFF2-40B4-BE49-F238E27FC236}">
                  <a16:creationId xmlns:a16="http://schemas.microsoft.com/office/drawing/2014/main" id="{2F03CF91-F578-134B-A995-BED0F4F38379}"/>
                </a:ext>
              </a:extLst>
            </p:cNvPr>
            <p:cNvSpPr>
              <a:spLocks/>
            </p:cNvSpPr>
            <p:nvPr/>
          </p:nvSpPr>
          <p:spPr bwMode="gray">
            <a:xfrm>
              <a:off x="4264025" y="1814513"/>
              <a:ext cx="28575" cy="22225"/>
            </a:xfrm>
            <a:custGeom>
              <a:avLst/>
              <a:gdLst/>
              <a:ahLst/>
              <a:cxnLst>
                <a:cxn ang="0">
                  <a:pos x="6" y="0"/>
                </a:cxn>
                <a:cxn ang="0">
                  <a:pos x="6" y="0"/>
                </a:cxn>
                <a:cxn ang="0">
                  <a:pos x="6" y="2"/>
                </a:cxn>
                <a:cxn ang="0">
                  <a:pos x="0" y="2"/>
                </a:cxn>
                <a:cxn ang="0">
                  <a:pos x="2" y="12"/>
                </a:cxn>
                <a:cxn ang="0">
                  <a:pos x="6" y="14"/>
                </a:cxn>
                <a:cxn ang="0">
                  <a:pos x="10" y="14"/>
                </a:cxn>
                <a:cxn ang="0">
                  <a:pos x="14" y="12"/>
                </a:cxn>
                <a:cxn ang="0">
                  <a:pos x="16" y="12"/>
                </a:cxn>
                <a:cxn ang="0">
                  <a:pos x="18" y="12"/>
                </a:cxn>
                <a:cxn ang="0">
                  <a:pos x="18" y="8"/>
                </a:cxn>
                <a:cxn ang="0">
                  <a:pos x="16" y="10"/>
                </a:cxn>
                <a:cxn ang="0">
                  <a:pos x="10" y="8"/>
                </a:cxn>
                <a:cxn ang="0">
                  <a:pos x="8" y="0"/>
                </a:cxn>
                <a:cxn ang="0">
                  <a:pos x="6" y="0"/>
                </a:cxn>
              </a:cxnLst>
              <a:rect l="0" t="0" r="r" b="b"/>
              <a:pathLst>
                <a:path w="18" h="14">
                  <a:moveTo>
                    <a:pt x="6" y="0"/>
                  </a:moveTo>
                  <a:lnTo>
                    <a:pt x="6" y="0"/>
                  </a:lnTo>
                  <a:lnTo>
                    <a:pt x="6" y="2"/>
                  </a:lnTo>
                  <a:lnTo>
                    <a:pt x="0" y="2"/>
                  </a:lnTo>
                  <a:lnTo>
                    <a:pt x="2" y="12"/>
                  </a:lnTo>
                  <a:lnTo>
                    <a:pt x="6" y="14"/>
                  </a:lnTo>
                  <a:lnTo>
                    <a:pt x="10" y="14"/>
                  </a:lnTo>
                  <a:lnTo>
                    <a:pt x="14" y="12"/>
                  </a:lnTo>
                  <a:lnTo>
                    <a:pt x="16" y="12"/>
                  </a:lnTo>
                  <a:lnTo>
                    <a:pt x="18" y="12"/>
                  </a:lnTo>
                  <a:lnTo>
                    <a:pt x="18" y="8"/>
                  </a:lnTo>
                  <a:lnTo>
                    <a:pt x="16" y="10"/>
                  </a:lnTo>
                  <a:lnTo>
                    <a:pt x="10" y="8"/>
                  </a:lnTo>
                  <a:lnTo>
                    <a:pt x="8" y="0"/>
                  </a:lnTo>
                  <a:lnTo>
                    <a:pt x="6"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487" name="Freeform 137">
              <a:extLst>
                <a:ext uri="{FF2B5EF4-FFF2-40B4-BE49-F238E27FC236}">
                  <a16:creationId xmlns:a16="http://schemas.microsoft.com/office/drawing/2014/main" id="{0D00932C-69F7-B64B-B01D-370E26FE06CC}"/>
                </a:ext>
              </a:extLst>
            </p:cNvPr>
            <p:cNvSpPr>
              <a:spLocks/>
            </p:cNvSpPr>
            <p:nvPr/>
          </p:nvSpPr>
          <p:spPr bwMode="gray">
            <a:xfrm>
              <a:off x="4257675" y="1782763"/>
              <a:ext cx="9525" cy="19050"/>
            </a:xfrm>
            <a:custGeom>
              <a:avLst/>
              <a:gdLst/>
              <a:ahLst/>
              <a:cxnLst>
                <a:cxn ang="0">
                  <a:pos x="2" y="0"/>
                </a:cxn>
                <a:cxn ang="0">
                  <a:pos x="2" y="0"/>
                </a:cxn>
                <a:cxn ang="0">
                  <a:pos x="0" y="2"/>
                </a:cxn>
                <a:cxn ang="0">
                  <a:pos x="4" y="8"/>
                </a:cxn>
                <a:cxn ang="0">
                  <a:pos x="6" y="12"/>
                </a:cxn>
                <a:cxn ang="0">
                  <a:pos x="4" y="10"/>
                </a:cxn>
                <a:cxn ang="0">
                  <a:pos x="4" y="4"/>
                </a:cxn>
                <a:cxn ang="0">
                  <a:pos x="2" y="2"/>
                </a:cxn>
                <a:cxn ang="0">
                  <a:pos x="4" y="0"/>
                </a:cxn>
                <a:cxn ang="0">
                  <a:pos x="2" y="0"/>
                </a:cxn>
              </a:cxnLst>
              <a:rect l="0" t="0" r="r" b="b"/>
              <a:pathLst>
                <a:path w="6" h="12">
                  <a:moveTo>
                    <a:pt x="2" y="0"/>
                  </a:moveTo>
                  <a:lnTo>
                    <a:pt x="2" y="0"/>
                  </a:lnTo>
                  <a:lnTo>
                    <a:pt x="0" y="2"/>
                  </a:lnTo>
                  <a:lnTo>
                    <a:pt x="4" y="8"/>
                  </a:lnTo>
                  <a:lnTo>
                    <a:pt x="6" y="12"/>
                  </a:lnTo>
                  <a:lnTo>
                    <a:pt x="4" y="10"/>
                  </a:lnTo>
                  <a:lnTo>
                    <a:pt x="4" y="4"/>
                  </a:lnTo>
                  <a:lnTo>
                    <a:pt x="2" y="2"/>
                  </a:lnTo>
                  <a:lnTo>
                    <a:pt x="4" y="0"/>
                  </a:lnTo>
                  <a:lnTo>
                    <a:pt x="2"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488" name="Freeform 138">
              <a:extLst>
                <a:ext uri="{FF2B5EF4-FFF2-40B4-BE49-F238E27FC236}">
                  <a16:creationId xmlns:a16="http://schemas.microsoft.com/office/drawing/2014/main" id="{F53C098F-8EDD-8343-9407-4BBE9C9C196D}"/>
                </a:ext>
              </a:extLst>
            </p:cNvPr>
            <p:cNvSpPr>
              <a:spLocks/>
            </p:cNvSpPr>
            <p:nvPr/>
          </p:nvSpPr>
          <p:spPr bwMode="gray">
            <a:xfrm>
              <a:off x="4257675" y="1782763"/>
              <a:ext cx="9525" cy="19050"/>
            </a:xfrm>
            <a:custGeom>
              <a:avLst/>
              <a:gdLst/>
              <a:ahLst/>
              <a:cxnLst>
                <a:cxn ang="0">
                  <a:pos x="2" y="0"/>
                </a:cxn>
                <a:cxn ang="0">
                  <a:pos x="2" y="0"/>
                </a:cxn>
                <a:cxn ang="0">
                  <a:pos x="0" y="2"/>
                </a:cxn>
                <a:cxn ang="0">
                  <a:pos x="4" y="8"/>
                </a:cxn>
                <a:cxn ang="0">
                  <a:pos x="6" y="12"/>
                </a:cxn>
                <a:cxn ang="0">
                  <a:pos x="4" y="10"/>
                </a:cxn>
                <a:cxn ang="0">
                  <a:pos x="4" y="4"/>
                </a:cxn>
                <a:cxn ang="0">
                  <a:pos x="2" y="2"/>
                </a:cxn>
                <a:cxn ang="0">
                  <a:pos x="4" y="0"/>
                </a:cxn>
                <a:cxn ang="0">
                  <a:pos x="2" y="0"/>
                </a:cxn>
              </a:cxnLst>
              <a:rect l="0" t="0" r="r" b="b"/>
              <a:pathLst>
                <a:path w="6" h="12">
                  <a:moveTo>
                    <a:pt x="2" y="0"/>
                  </a:moveTo>
                  <a:lnTo>
                    <a:pt x="2" y="0"/>
                  </a:lnTo>
                  <a:lnTo>
                    <a:pt x="0" y="2"/>
                  </a:lnTo>
                  <a:lnTo>
                    <a:pt x="4" y="8"/>
                  </a:lnTo>
                  <a:lnTo>
                    <a:pt x="6" y="12"/>
                  </a:lnTo>
                  <a:lnTo>
                    <a:pt x="4" y="10"/>
                  </a:lnTo>
                  <a:lnTo>
                    <a:pt x="4" y="4"/>
                  </a:lnTo>
                  <a:lnTo>
                    <a:pt x="2" y="2"/>
                  </a:lnTo>
                  <a:lnTo>
                    <a:pt x="4" y="0"/>
                  </a:lnTo>
                  <a:lnTo>
                    <a:pt x="2"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489" name="Freeform 139">
              <a:extLst>
                <a:ext uri="{FF2B5EF4-FFF2-40B4-BE49-F238E27FC236}">
                  <a16:creationId xmlns:a16="http://schemas.microsoft.com/office/drawing/2014/main" id="{A5690687-3AF6-FB46-8E0F-BB35DD131429}"/>
                </a:ext>
              </a:extLst>
            </p:cNvPr>
            <p:cNvSpPr>
              <a:spLocks/>
            </p:cNvSpPr>
            <p:nvPr/>
          </p:nvSpPr>
          <p:spPr bwMode="gray">
            <a:xfrm>
              <a:off x="3278188" y="1749425"/>
              <a:ext cx="6350" cy="1588"/>
            </a:xfrm>
            <a:custGeom>
              <a:avLst/>
              <a:gdLst/>
              <a:ahLst/>
              <a:cxnLst>
                <a:cxn ang="0">
                  <a:pos x="0" y="0"/>
                </a:cxn>
                <a:cxn ang="0">
                  <a:pos x="0" y="0"/>
                </a:cxn>
                <a:cxn ang="0">
                  <a:pos x="4" y="0"/>
                </a:cxn>
                <a:cxn ang="0">
                  <a:pos x="0" y="0"/>
                </a:cxn>
              </a:cxnLst>
              <a:rect l="0" t="0" r="r" b="b"/>
              <a:pathLst>
                <a:path w="4">
                  <a:moveTo>
                    <a:pt x="0" y="0"/>
                  </a:moveTo>
                  <a:lnTo>
                    <a:pt x="0" y="0"/>
                  </a:lnTo>
                  <a:lnTo>
                    <a:pt x="4" y="0"/>
                  </a:lnTo>
                  <a:lnTo>
                    <a:pt x="0"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490" name="Freeform 140">
              <a:extLst>
                <a:ext uri="{FF2B5EF4-FFF2-40B4-BE49-F238E27FC236}">
                  <a16:creationId xmlns:a16="http://schemas.microsoft.com/office/drawing/2014/main" id="{361B8FF2-B9E6-9949-96F5-16B93167A9B4}"/>
                </a:ext>
              </a:extLst>
            </p:cNvPr>
            <p:cNvSpPr>
              <a:spLocks/>
            </p:cNvSpPr>
            <p:nvPr/>
          </p:nvSpPr>
          <p:spPr bwMode="gray">
            <a:xfrm>
              <a:off x="3278188" y="1749425"/>
              <a:ext cx="6350" cy="1588"/>
            </a:xfrm>
            <a:custGeom>
              <a:avLst/>
              <a:gdLst/>
              <a:ahLst/>
              <a:cxnLst>
                <a:cxn ang="0">
                  <a:pos x="0" y="0"/>
                </a:cxn>
                <a:cxn ang="0">
                  <a:pos x="0" y="0"/>
                </a:cxn>
                <a:cxn ang="0">
                  <a:pos x="4" y="0"/>
                </a:cxn>
                <a:cxn ang="0">
                  <a:pos x="0" y="0"/>
                </a:cxn>
              </a:cxnLst>
              <a:rect l="0" t="0" r="r" b="b"/>
              <a:pathLst>
                <a:path w="4">
                  <a:moveTo>
                    <a:pt x="0" y="0"/>
                  </a:moveTo>
                  <a:lnTo>
                    <a:pt x="0" y="0"/>
                  </a:lnTo>
                  <a:lnTo>
                    <a:pt x="4" y="0"/>
                  </a:lnTo>
                  <a:lnTo>
                    <a:pt x="0"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491" name="Freeform 141">
              <a:extLst>
                <a:ext uri="{FF2B5EF4-FFF2-40B4-BE49-F238E27FC236}">
                  <a16:creationId xmlns:a16="http://schemas.microsoft.com/office/drawing/2014/main" id="{0025A411-4870-094E-9EAA-5C515C42A8E6}"/>
                </a:ext>
              </a:extLst>
            </p:cNvPr>
            <p:cNvSpPr>
              <a:spLocks/>
            </p:cNvSpPr>
            <p:nvPr/>
          </p:nvSpPr>
          <p:spPr bwMode="gray">
            <a:xfrm>
              <a:off x="3257550" y="1743075"/>
              <a:ext cx="11113" cy="6350"/>
            </a:xfrm>
            <a:custGeom>
              <a:avLst/>
              <a:gdLst/>
              <a:ahLst/>
              <a:cxnLst>
                <a:cxn ang="0">
                  <a:pos x="2" y="0"/>
                </a:cxn>
                <a:cxn ang="0">
                  <a:pos x="2" y="0"/>
                </a:cxn>
                <a:cxn ang="0">
                  <a:pos x="0" y="4"/>
                </a:cxn>
                <a:cxn ang="0">
                  <a:pos x="2" y="4"/>
                </a:cxn>
                <a:cxn ang="0">
                  <a:pos x="3" y="4"/>
                </a:cxn>
                <a:cxn ang="0">
                  <a:pos x="7" y="0"/>
                </a:cxn>
                <a:cxn ang="0">
                  <a:pos x="2" y="0"/>
                </a:cxn>
              </a:cxnLst>
              <a:rect l="0" t="0" r="r" b="b"/>
              <a:pathLst>
                <a:path w="7" h="4">
                  <a:moveTo>
                    <a:pt x="2" y="0"/>
                  </a:moveTo>
                  <a:lnTo>
                    <a:pt x="2" y="0"/>
                  </a:lnTo>
                  <a:lnTo>
                    <a:pt x="0" y="4"/>
                  </a:lnTo>
                  <a:lnTo>
                    <a:pt x="2" y="4"/>
                  </a:lnTo>
                  <a:lnTo>
                    <a:pt x="3" y="4"/>
                  </a:lnTo>
                  <a:lnTo>
                    <a:pt x="7" y="0"/>
                  </a:lnTo>
                  <a:lnTo>
                    <a:pt x="2"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492" name="Freeform 142">
              <a:extLst>
                <a:ext uri="{FF2B5EF4-FFF2-40B4-BE49-F238E27FC236}">
                  <a16:creationId xmlns:a16="http://schemas.microsoft.com/office/drawing/2014/main" id="{DA2482CA-B9D9-194B-9509-F1722A01CD2D}"/>
                </a:ext>
              </a:extLst>
            </p:cNvPr>
            <p:cNvSpPr>
              <a:spLocks/>
            </p:cNvSpPr>
            <p:nvPr/>
          </p:nvSpPr>
          <p:spPr bwMode="gray">
            <a:xfrm>
              <a:off x="3257550" y="1743075"/>
              <a:ext cx="11113" cy="6350"/>
            </a:xfrm>
            <a:custGeom>
              <a:avLst/>
              <a:gdLst/>
              <a:ahLst/>
              <a:cxnLst>
                <a:cxn ang="0">
                  <a:pos x="2" y="0"/>
                </a:cxn>
                <a:cxn ang="0">
                  <a:pos x="2" y="0"/>
                </a:cxn>
                <a:cxn ang="0">
                  <a:pos x="0" y="4"/>
                </a:cxn>
                <a:cxn ang="0">
                  <a:pos x="2" y="4"/>
                </a:cxn>
                <a:cxn ang="0">
                  <a:pos x="3" y="4"/>
                </a:cxn>
                <a:cxn ang="0">
                  <a:pos x="7" y="0"/>
                </a:cxn>
                <a:cxn ang="0">
                  <a:pos x="2" y="0"/>
                </a:cxn>
              </a:cxnLst>
              <a:rect l="0" t="0" r="r" b="b"/>
              <a:pathLst>
                <a:path w="7" h="4">
                  <a:moveTo>
                    <a:pt x="2" y="0"/>
                  </a:moveTo>
                  <a:lnTo>
                    <a:pt x="2" y="0"/>
                  </a:lnTo>
                  <a:lnTo>
                    <a:pt x="0" y="4"/>
                  </a:lnTo>
                  <a:lnTo>
                    <a:pt x="2" y="4"/>
                  </a:lnTo>
                  <a:lnTo>
                    <a:pt x="3" y="4"/>
                  </a:lnTo>
                  <a:lnTo>
                    <a:pt x="7" y="0"/>
                  </a:lnTo>
                  <a:lnTo>
                    <a:pt x="2"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493" name="Freeform 143">
              <a:extLst>
                <a:ext uri="{FF2B5EF4-FFF2-40B4-BE49-F238E27FC236}">
                  <a16:creationId xmlns:a16="http://schemas.microsoft.com/office/drawing/2014/main" id="{872CE1B4-90EA-0D44-877C-7809E0BA27FC}"/>
                </a:ext>
              </a:extLst>
            </p:cNvPr>
            <p:cNvSpPr>
              <a:spLocks/>
            </p:cNvSpPr>
            <p:nvPr/>
          </p:nvSpPr>
          <p:spPr bwMode="gray">
            <a:xfrm>
              <a:off x="4248150" y="1639888"/>
              <a:ext cx="9525" cy="6350"/>
            </a:xfrm>
            <a:custGeom>
              <a:avLst/>
              <a:gdLst/>
              <a:ahLst/>
              <a:cxnLst>
                <a:cxn ang="0">
                  <a:pos x="0" y="0"/>
                </a:cxn>
                <a:cxn ang="0">
                  <a:pos x="0" y="0"/>
                </a:cxn>
                <a:cxn ang="0">
                  <a:pos x="0" y="4"/>
                </a:cxn>
                <a:cxn ang="0">
                  <a:pos x="6" y="2"/>
                </a:cxn>
                <a:cxn ang="0">
                  <a:pos x="0" y="0"/>
                </a:cxn>
              </a:cxnLst>
              <a:rect l="0" t="0" r="r" b="b"/>
              <a:pathLst>
                <a:path w="6" h="4">
                  <a:moveTo>
                    <a:pt x="0" y="0"/>
                  </a:moveTo>
                  <a:lnTo>
                    <a:pt x="0" y="0"/>
                  </a:lnTo>
                  <a:lnTo>
                    <a:pt x="0" y="4"/>
                  </a:lnTo>
                  <a:lnTo>
                    <a:pt x="6" y="2"/>
                  </a:lnTo>
                  <a:lnTo>
                    <a:pt x="0"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494" name="Freeform 144">
              <a:extLst>
                <a:ext uri="{FF2B5EF4-FFF2-40B4-BE49-F238E27FC236}">
                  <a16:creationId xmlns:a16="http://schemas.microsoft.com/office/drawing/2014/main" id="{A3DE4979-C62D-864B-91C9-8003130C0E66}"/>
                </a:ext>
              </a:extLst>
            </p:cNvPr>
            <p:cNvSpPr>
              <a:spLocks/>
            </p:cNvSpPr>
            <p:nvPr/>
          </p:nvSpPr>
          <p:spPr bwMode="gray">
            <a:xfrm>
              <a:off x="4248150" y="1639888"/>
              <a:ext cx="9525" cy="6350"/>
            </a:xfrm>
            <a:custGeom>
              <a:avLst/>
              <a:gdLst/>
              <a:ahLst/>
              <a:cxnLst>
                <a:cxn ang="0">
                  <a:pos x="0" y="0"/>
                </a:cxn>
                <a:cxn ang="0">
                  <a:pos x="0" y="0"/>
                </a:cxn>
                <a:cxn ang="0">
                  <a:pos x="0" y="4"/>
                </a:cxn>
                <a:cxn ang="0">
                  <a:pos x="6" y="2"/>
                </a:cxn>
                <a:cxn ang="0">
                  <a:pos x="0" y="0"/>
                </a:cxn>
              </a:cxnLst>
              <a:rect l="0" t="0" r="r" b="b"/>
              <a:pathLst>
                <a:path w="6" h="4">
                  <a:moveTo>
                    <a:pt x="0" y="0"/>
                  </a:moveTo>
                  <a:lnTo>
                    <a:pt x="0" y="0"/>
                  </a:lnTo>
                  <a:lnTo>
                    <a:pt x="0" y="4"/>
                  </a:lnTo>
                  <a:lnTo>
                    <a:pt x="6" y="2"/>
                  </a:lnTo>
                  <a:lnTo>
                    <a:pt x="0"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495" name="Freeform 145">
              <a:extLst>
                <a:ext uri="{FF2B5EF4-FFF2-40B4-BE49-F238E27FC236}">
                  <a16:creationId xmlns:a16="http://schemas.microsoft.com/office/drawing/2014/main" id="{D0380C31-AD6C-A74F-AE06-BF36BF973F10}"/>
                </a:ext>
              </a:extLst>
            </p:cNvPr>
            <p:cNvSpPr>
              <a:spLocks/>
            </p:cNvSpPr>
            <p:nvPr/>
          </p:nvSpPr>
          <p:spPr bwMode="gray">
            <a:xfrm>
              <a:off x="4110038" y="1617663"/>
              <a:ext cx="22225" cy="9525"/>
            </a:xfrm>
            <a:custGeom>
              <a:avLst/>
              <a:gdLst/>
              <a:ahLst/>
              <a:cxnLst>
                <a:cxn ang="0">
                  <a:pos x="10" y="0"/>
                </a:cxn>
                <a:cxn ang="0">
                  <a:pos x="10" y="0"/>
                </a:cxn>
                <a:cxn ang="0">
                  <a:pos x="14" y="0"/>
                </a:cxn>
                <a:cxn ang="0">
                  <a:pos x="12" y="0"/>
                </a:cxn>
                <a:cxn ang="0">
                  <a:pos x="4" y="6"/>
                </a:cxn>
                <a:cxn ang="0">
                  <a:pos x="0" y="4"/>
                </a:cxn>
                <a:cxn ang="0">
                  <a:pos x="4" y="4"/>
                </a:cxn>
                <a:cxn ang="0">
                  <a:pos x="10" y="0"/>
                </a:cxn>
              </a:cxnLst>
              <a:rect l="0" t="0" r="r" b="b"/>
              <a:pathLst>
                <a:path w="14" h="6">
                  <a:moveTo>
                    <a:pt x="10" y="0"/>
                  </a:moveTo>
                  <a:lnTo>
                    <a:pt x="10" y="0"/>
                  </a:lnTo>
                  <a:lnTo>
                    <a:pt x="14" y="0"/>
                  </a:lnTo>
                  <a:lnTo>
                    <a:pt x="12" y="0"/>
                  </a:lnTo>
                  <a:lnTo>
                    <a:pt x="4" y="6"/>
                  </a:lnTo>
                  <a:lnTo>
                    <a:pt x="0" y="4"/>
                  </a:lnTo>
                  <a:lnTo>
                    <a:pt x="4" y="4"/>
                  </a:lnTo>
                  <a:lnTo>
                    <a:pt x="10"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496" name="Freeform 146">
              <a:extLst>
                <a:ext uri="{FF2B5EF4-FFF2-40B4-BE49-F238E27FC236}">
                  <a16:creationId xmlns:a16="http://schemas.microsoft.com/office/drawing/2014/main" id="{2D5EACC8-695B-EB4B-99BD-0592C0D47A6D}"/>
                </a:ext>
              </a:extLst>
            </p:cNvPr>
            <p:cNvSpPr>
              <a:spLocks/>
            </p:cNvSpPr>
            <p:nvPr/>
          </p:nvSpPr>
          <p:spPr bwMode="gray">
            <a:xfrm>
              <a:off x="4110038" y="1617663"/>
              <a:ext cx="22225" cy="9525"/>
            </a:xfrm>
            <a:custGeom>
              <a:avLst/>
              <a:gdLst/>
              <a:ahLst/>
              <a:cxnLst>
                <a:cxn ang="0">
                  <a:pos x="10" y="0"/>
                </a:cxn>
                <a:cxn ang="0">
                  <a:pos x="10" y="0"/>
                </a:cxn>
                <a:cxn ang="0">
                  <a:pos x="14" y="0"/>
                </a:cxn>
                <a:cxn ang="0">
                  <a:pos x="12" y="0"/>
                </a:cxn>
                <a:cxn ang="0">
                  <a:pos x="4" y="6"/>
                </a:cxn>
                <a:cxn ang="0">
                  <a:pos x="0" y="4"/>
                </a:cxn>
                <a:cxn ang="0">
                  <a:pos x="4" y="4"/>
                </a:cxn>
                <a:cxn ang="0">
                  <a:pos x="10" y="0"/>
                </a:cxn>
              </a:cxnLst>
              <a:rect l="0" t="0" r="r" b="b"/>
              <a:pathLst>
                <a:path w="14" h="6">
                  <a:moveTo>
                    <a:pt x="10" y="0"/>
                  </a:moveTo>
                  <a:lnTo>
                    <a:pt x="10" y="0"/>
                  </a:lnTo>
                  <a:lnTo>
                    <a:pt x="14" y="0"/>
                  </a:lnTo>
                  <a:lnTo>
                    <a:pt x="12" y="0"/>
                  </a:lnTo>
                  <a:lnTo>
                    <a:pt x="4" y="6"/>
                  </a:lnTo>
                  <a:lnTo>
                    <a:pt x="0" y="4"/>
                  </a:lnTo>
                  <a:lnTo>
                    <a:pt x="4" y="4"/>
                  </a:lnTo>
                  <a:lnTo>
                    <a:pt x="10"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497" name="Freeform 147">
              <a:extLst>
                <a:ext uri="{FF2B5EF4-FFF2-40B4-BE49-F238E27FC236}">
                  <a16:creationId xmlns:a16="http://schemas.microsoft.com/office/drawing/2014/main" id="{8E629BDE-7522-8249-8204-28F473F40703}"/>
                </a:ext>
              </a:extLst>
            </p:cNvPr>
            <p:cNvSpPr>
              <a:spLocks/>
            </p:cNvSpPr>
            <p:nvPr/>
          </p:nvSpPr>
          <p:spPr bwMode="gray">
            <a:xfrm>
              <a:off x="4264025" y="1566863"/>
              <a:ext cx="1588" cy="3175"/>
            </a:xfrm>
            <a:custGeom>
              <a:avLst/>
              <a:gdLst/>
              <a:ahLst/>
              <a:cxnLst>
                <a:cxn ang="0">
                  <a:pos x="0" y="0"/>
                </a:cxn>
                <a:cxn ang="0">
                  <a:pos x="0" y="0"/>
                </a:cxn>
                <a:cxn ang="0">
                  <a:pos x="0" y="2"/>
                </a:cxn>
                <a:cxn ang="0">
                  <a:pos x="0" y="0"/>
                </a:cxn>
              </a:cxnLst>
              <a:rect l="0" t="0" r="r" b="b"/>
              <a:pathLst>
                <a:path h="2">
                  <a:moveTo>
                    <a:pt x="0" y="0"/>
                  </a:moveTo>
                  <a:lnTo>
                    <a:pt x="0" y="0"/>
                  </a:lnTo>
                  <a:lnTo>
                    <a:pt x="0" y="2"/>
                  </a:lnTo>
                  <a:lnTo>
                    <a:pt x="0"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498" name="Freeform 148">
              <a:extLst>
                <a:ext uri="{FF2B5EF4-FFF2-40B4-BE49-F238E27FC236}">
                  <a16:creationId xmlns:a16="http://schemas.microsoft.com/office/drawing/2014/main" id="{5CBA2D33-A67A-8348-ABC1-08AF320FAFD9}"/>
                </a:ext>
              </a:extLst>
            </p:cNvPr>
            <p:cNvSpPr>
              <a:spLocks/>
            </p:cNvSpPr>
            <p:nvPr/>
          </p:nvSpPr>
          <p:spPr bwMode="gray">
            <a:xfrm>
              <a:off x="4264025" y="1566863"/>
              <a:ext cx="1588" cy="3175"/>
            </a:xfrm>
            <a:custGeom>
              <a:avLst/>
              <a:gdLst/>
              <a:ahLst/>
              <a:cxnLst>
                <a:cxn ang="0">
                  <a:pos x="0" y="0"/>
                </a:cxn>
                <a:cxn ang="0">
                  <a:pos x="0" y="0"/>
                </a:cxn>
                <a:cxn ang="0">
                  <a:pos x="0" y="2"/>
                </a:cxn>
                <a:cxn ang="0">
                  <a:pos x="0" y="0"/>
                </a:cxn>
              </a:cxnLst>
              <a:rect l="0" t="0" r="r" b="b"/>
              <a:pathLst>
                <a:path h="2">
                  <a:moveTo>
                    <a:pt x="0" y="0"/>
                  </a:moveTo>
                  <a:lnTo>
                    <a:pt x="0" y="0"/>
                  </a:lnTo>
                  <a:lnTo>
                    <a:pt x="0" y="2"/>
                  </a:lnTo>
                  <a:lnTo>
                    <a:pt x="0"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499" name="Freeform 149">
              <a:extLst>
                <a:ext uri="{FF2B5EF4-FFF2-40B4-BE49-F238E27FC236}">
                  <a16:creationId xmlns:a16="http://schemas.microsoft.com/office/drawing/2014/main" id="{E59F1802-56EF-1F4D-B8CD-3D4822A4989F}"/>
                </a:ext>
              </a:extLst>
            </p:cNvPr>
            <p:cNvSpPr>
              <a:spLocks/>
            </p:cNvSpPr>
            <p:nvPr/>
          </p:nvSpPr>
          <p:spPr bwMode="gray">
            <a:xfrm>
              <a:off x="4248150" y="1566863"/>
              <a:ext cx="1588" cy="9525"/>
            </a:xfrm>
            <a:custGeom>
              <a:avLst/>
              <a:gdLst/>
              <a:ahLst/>
              <a:cxnLst>
                <a:cxn ang="0">
                  <a:pos x="0" y="0"/>
                </a:cxn>
                <a:cxn ang="0">
                  <a:pos x="0" y="0"/>
                </a:cxn>
                <a:cxn ang="0">
                  <a:pos x="0" y="6"/>
                </a:cxn>
                <a:cxn ang="0">
                  <a:pos x="0" y="0"/>
                </a:cxn>
              </a:cxnLst>
              <a:rect l="0" t="0" r="r" b="b"/>
              <a:pathLst>
                <a:path h="6">
                  <a:moveTo>
                    <a:pt x="0" y="0"/>
                  </a:moveTo>
                  <a:lnTo>
                    <a:pt x="0" y="0"/>
                  </a:lnTo>
                  <a:lnTo>
                    <a:pt x="0" y="6"/>
                  </a:lnTo>
                  <a:lnTo>
                    <a:pt x="0"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500" name="Freeform 150">
              <a:extLst>
                <a:ext uri="{FF2B5EF4-FFF2-40B4-BE49-F238E27FC236}">
                  <a16:creationId xmlns:a16="http://schemas.microsoft.com/office/drawing/2014/main" id="{A6EC4A51-B775-8949-AAA5-6686046D8FF3}"/>
                </a:ext>
              </a:extLst>
            </p:cNvPr>
            <p:cNvSpPr>
              <a:spLocks/>
            </p:cNvSpPr>
            <p:nvPr/>
          </p:nvSpPr>
          <p:spPr bwMode="gray">
            <a:xfrm>
              <a:off x="4248150" y="1566863"/>
              <a:ext cx="1588" cy="9525"/>
            </a:xfrm>
            <a:custGeom>
              <a:avLst/>
              <a:gdLst/>
              <a:ahLst/>
              <a:cxnLst>
                <a:cxn ang="0">
                  <a:pos x="0" y="0"/>
                </a:cxn>
                <a:cxn ang="0">
                  <a:pos x="0" y="0"/>
                </a:cxn>
                <a:cxn ang="0">
                  <a:pos x="0" y="6"/>
                </a:cxn>
                <a:cxn ang="0">
                  <a:pos x="0" y="0"/>
                </a:cxn>
              </a:cxnLst>
              <a:rect l="0" t="0" r="r" b="b"/>
              <a:pathLst>
                <a:path h="6">
                  <a:moveTo>
                    <a:pt x="0" y="0"/>
                  </a:moveTo>
                  <a:lnTo>
                    <a:pt x="0" y="0"/>
                  </a:lnTo>
                  <a:lnTo>
                    <a:pt x="0" y="6"/>
                  </a:lnTo>
                  <a:lnTo>
                    <a:pt x="0"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501" name="Freeform 151">
              <a:extLst>
                <a:ext uri="{FF2B5EF4-FFF2-40B4-BE49-F238E27FC236}">
                  <a16:creationId xmlns:a16="http://schemas.microsoft.com/office/drawing/2014/main" id="{02E2836F-525A-9D4C-BF39-9E4CF33119E0}"/>
                </a:ext>
              </a:extLst>
            </p:cNvPr>
            <p:cNvSpPr>
              <a:spLocks/>
            </p:cNvSpPr>
            <p:nvPr/>
          </p:nvSpPr>
          <p:spPr bwMode="gray">
            <a:xfrm>
              <a:off x="3616325" y="1550988"/>
              <a:ext cx="47625" cy="28575"/>
            </a:xfrm>
            <a:custGeom>
              <a:avLst/>
              <a:gdLst/>
              <a:ahLst/>
              <a:cxnLst>
                <a:cxn ang="0">
                  <a:pos x="0" y="0"/>
                </a:cxn>
                <a:cxn ang="0">
                  <a:pos x="0" y="0"/>
                </a:cxn>
                <a:cxn ang="0">
                  <a:pos x="4" y="8"/>
                </a:cxn>
                <a:cxn ang="0">
                  <a:pos x="6" y="10"/>
                </a:cxn>
                <a:cxn ang="0">
                  <a:pos x="14" y="16"/>
                </a:cxn>
                <a:cxn ang="0">
                  <a:pos x="28" y="18"/>
                </a:cxn>
                <a:cxn ang="0">
                  <a:pos x="30" y="18"/>
                </a:cxn>
                <a:cxn ang="0">
                  <a:pos x="30" y="16"/>
                </a:cxn>
                <a:cxn ang="0">
                  <a:pos x="28" y="12"/>
                </a:cxn>
                <a:cxn ang="0">
                  <a:pos x="20" y="10"/>
                </a:cxn>
                <a:cxn ang="0">
                  <a:pos x="16" y="10"/>
                </a:cxn>
                <a:cxn ang="0">
                  <a:pos x="14" y="6"/>
                </a:cxn>
                <a:cxn ang="0">
                  <a:pos x="8" y="6"/>
                </a:cxn>
                <a:cxn ang="0">
                  <a:pos x="0" y="0"/>
                </a:cxn>
              </a:cxnLst>
              <a:rect l="0" t="0" r="r" b="b"/>
              <a:pathLst>
                <a:path w="30" h="18">
                  <a:moveTo>
                    <a:pt x="0" y="0"/>
                  </a:moveTo>
                  <a:lnTo>
                    <a:pt x="0" y="0"/>
                  </a:lnTo>
                  <a:lnTo>
                    <a:pt x="4" y="8"/>
                  </a:lnTo>
                  <a:lnTo>
                    <a:pt x="6" y="10"/>
                  </a:lnTo>
                  <a:lnTo>
                    <a:pt x="14" y="16"/>
                  </a:lnTo>
                  <a:lnTo>
                    <a:pt x="28" y="18"/>
                  </a:lnTo>
                  <a:lnTo>
                    <a:pt x="30" y="18"/>
                  </a:lnTo>
                  <a:lnTo>
                    <a:pt x="30" y="16"/>
                  </a:lnTo>
                  <a:lnTo>
                    <a:pt x="28" y="12"/>
                  </a:lnTo>
                  <a:lnTo>
                    <a:pt x="20" y="10"/>
                  </a:lnTo>
                  <a:lnTo>
                    <a:pt x="16" y="10"/>
                  </a:lnTo>
                  <a:lnTo>
                    <a:pt x="14" y="6"/>
                  </a:lnTo>
                  <a:lnTo>
                    <a:pt x="8" y="6"/>
                  </a:lnTo>
                  <a:lnTo>
                    <a:pt x="0"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502" name="Freeform 152">
              <a:extLst>
                <a:ext uri="{FF2B5EF4-FFF2-40B4-BE49-F238E27FC236}">
                  <a16:creationId xmlns:a16="http://schemas.microsoft.com/office/drawing/2014/main" id="{D4A8CC44-903B-2044-B4B4-58B05AE2DEDC}"/>
                </a:ext>
              </a:extLst>
            </p:cNvPr>
            <p:cNvSpPr>
              <a:spLocks/>
            </p:cNvSpPr>
            <p:nvPr/>
          </p:nvSpPr>
          <p:spPr bwMode="gray">
            <a:xfrm>
              <a:off x="3616325" y="1550988"/>
              <a:ext cx="47625" cy="28575"/>
            </a:xfrm>
            <a:custGeom>
              <a:avLst/>
              <a:gdLst/>
              <a:ahLst/>
              <a:cxnLst>
                <a:cxn ang="0">
                  <a:pos x="0" y="0"/>
                </a:cxn>
                <a:cxn ang="0">
                  <a:pos x="0" y="0"/>
                </a:cxn>
                <a:cxn ang="0">
                  <a:pos x="4" y="8"/>
                </a:cxn>
                <a:cxn ang="0">
                  <a:pos x="6" y="10"/>
                </a:cxn>
                <a:cxn ang="0">
                  <a:pos x="14" y="16"/>
                </a:cxn>
                <a:cxn ang="0">
                  <a:pos x="28" y="18"/>
                </a:cxn>
                <a:cxn ang="0">
                  <a:pos x="30" y="18"/>
                </a:cxn>
                <a:cxn ang="0">
                  <a:pos x="30" y="16"/>
                </a:cxn>
                <a:cxn ang="0">
                  <a:pos x="28" y="12"/>
                </a:cxn>
                <a:cxn ang="0">
                  <a:pos x="20" y="10"/>
                </a:cxn>
                <a:cxn ang="0">
                  <a:pos x="16" y="10"/>
                </a:cxn>
                <a:cxn ang="0">
                  <a:pos x="14" y="6"/>
                </a:cxn>
                <a:cxn ang="0">
                  <a:pos x="8" y="6"/>
                </a:cxn>
                <a:cxn ang="0">
                  <a:pos x="0" y="0"/>
                </a:cxn>
              </a:cxnLst>
              <a:rect l="0" t="0" r="r" b="b"/>
              <a:pathLst>
                <a:path w="30" h="18">
                  <a:moveTo>
                    <a:pt x="0" y="0"/>
                  </a:moveTo>
                  <a:lnTo>
                    <a:pt x="0" y="0"/>
                  </a:lnTo>
                  <a:lnTo>
                    <a:pt x="4" y="8"/>
                  </a:lnTo>
                  <a:lnTo>
                    <a:pt x="6" y="10"/>
                  </a:lnTo>
                  <a:lnTo>
                    <a:pt x="14" y="16"/>
                  </a:lnTo>
                  <a:lnTo>
                    <a:pt x="28" y="18"/>
                  </a:lnTo>
                  <a:lnTo>
                    <a:pt x="30" y="18"/>
                  </a:lnTo>
                  <a:lnTo>
                    <a:pt x="30" y="16"/>
                  </a:lnTo>
                  <a:lnTo>
                    <a:pt x="28" y="12"/>
                  </a:lnTo>
                  <a:lnTo>
                    <a:pt x="20" y="10"/>
                  </a:lnTo>
                  <a:lnTo>
                    <a:pt x="16" y="10"/>
                  </a:lnTo>
                  <a:lnTo>
                    <a:pt x="14" y="6"/>
                  </a:lnTo>
                  <a:lnTo>
                    <a:pt x="8" y="6"/>
                  </a:lnTo>
                  <a:lnTo>
                    <a:pt x="0"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503" name="Freeform 153">
              <a:extLst>
                <a:ext uri="{FF2B5EF4-FFF2-40B4-BE49-F238E27FC236}">
                  <a16:creationId xmlns:a16="http://schemas.microsoft.com/office/drawing/2014/main" id="{EEF53DBC-9DEF-C64D-808B-2A5B2CE3BA27}"/>
                </a:ext>
              </a:extLst>
            </p:cNvPr>
            <p:cNvSpPr>
              <a:spLocks/>
            </p:cNvSpPr>
            <p:nvPr/>
          </p:nvSpPr>
          <p:spPr bwMode="gray">
            <a:xfrm>
              <a:off x="3951288" y="1524000"/>
              <a:ext cx="19050" cy="12700"/>
            </a:xfrm>
            <a:custGeom>
              <a:avLst/>
              <a:gdLst/>
              <a:ahLst/>
              <a:cxnLst>
                <a:cxn ang="0">
                  <a:pos x="10" y="0"/>
                </a:cxn>
                <a:cxn ang="0">
                  <a:pos x="10" y="0"/>
                </a:cxn>
                <a:cxn ang="0">
                  <a:pos x="12" y="4"/>
                </a:cxn>
                <a:cxn ang="0">
                  <a:pos x="8" y="6"/>
                </a:cxn>
                <a:cxn ang="0">
                  <a:pos x="8" y="8"/>
                </a:cxn>
                <a:cxn ang="0">
                  <a:pos x="0" y="6"/>
                </a:cxn>
                <a:cxn ang="0">
                  <a:pos x="0" y="8"/>
                </a:cxn>
                <a:cxn ang="0">
                  <a:pos x="0" y="6"/>
                </a:cxn>
                <a:cxn ang="0">
                  <a:pos x="0" y="4"/>
                </a:cxn>
                <a:cxn ang="0">
                  <a:pos x="10" y="0"/>
                </a:cxn>
              </a:cxnLst>
              <a:rect l="0" t="0" r="r" b="b"/>
              <a:pathLst>
                <a:path w="12" h="8">
                  <a:moveTo>
                    <a:pt x="10" y="0"/>
                  </a:moveTo>
                  <a:lnTo>
                    <a:pt x="10" y="0"/>
                  </a:lnTo>
                  <a:lnTo>
                    <a:pt x="12" y="4"/>
                  </a:lnTo>
                  <a:lnTo>
                    <a:pt x="8" y="6"/>
                  </a:lnTo>
                  <a:lnTo>
                    <a:pt x="8" y="8"/>
                  </a:lnTo>
                  <a:lnTo>
                    <a:pt x="0" y="6"/>
                  </a:lnTo>
                  <a:lnTo>
                    <a:pt x="0" y="8"/>
                  </a:lnTo>
                  <a:lnTo>
                    <a:pt x="0" y="6"/>
                  </a:lnTo>
                  <a:lnTo>
                    <a:pt x="0" y="4"/>
                  </a:lnTo>
                  <a:lnTo>
                    <a:pt x="10"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504" name="Freeform 154">
              <a:extLst>
                <a:ext uri="{FF2B5EF4-FFF2-40B4-BE49-F238E27FC236}">
                  <a16:creationId xmlns:a16="http://schemas.microsoft.com/office/drawing/2014/main" id="{7E2A7291-C29F-2645-8091-DEEE728B69FD}"/>
                </a:ext>
              </a:extLst>
            </p:cNvPr>
            <p:cNvSpPr>
              <a:spLocks/>
            </p:cNvSpPr>
            <p:nvPr/>
          </p:nvSpPr>
          <p:spPr bwMode="gray">
            <a:xfrm>
              <a:off x="3951288" y="1524000"/>
              <a:ext cx="19050" cy="12700"/>
            </a:xfrm>
            <a:custGeom>
              <a:avLst/>
              <a:gdLst/>
              <a:ahLst/>
              <a:cxnLst>
                <a:cxn ang="0">
                  <a:pos x="10" y="0"/>
                </a:cxn>
                <a:cxn ang="0">
                  <a:pos x="10" y="0"/>
                </a:cxn>
                <a:cxn ang="0">
                  <a:pos x="12" y="4"/>
                </a:cxn>
                <a:cxn ang="0">
                  <a:pos x="8" y="6"/>
                </a:cxn>
                <a:cxn ang="0">
                  <a:pos x="8" y="8"/>
                </a:cxn>
                <a:cxn ang="0">
                  <a:pos x="0" y="6"/>
                </a:cxn>
                <a:cxn ang="0">
                  <a:pos x="0" y="8"/>
                </a:cxn>
                <a:cxn ang="0">
                  <a:pos x="0" y="6"/>
                </a:cxn>
                <a:cxn ang="0">
                  <a:pos x="0" y="4"/>
                </a:cxn>
                <a:cxn ang="0">
                  <a:pos x="10" y="0"/>
                </a:cxn>
              </a:cxnLst>
              <a:rect l="0" t="0" r="r" b="b"/>
              <a:pathLst>
                <a:path w="12" h="8">
                  <a:moveTo>
                    <a:pt x="10" y="0"/>
                  </a:moveTo>
                  <a:lnTo>
                    <a:pt x="10" y="0"/>
                  </a:lnTo>
                  <a:lnTo>
                    <a:pt x="12" y="4"/>
                  </a:lnTo>
                  <a:lnTo>
                    <a:pt x="8" y="6"/>
                  </a:lnTo>
                  <a:lnTo>
                    <a:pt x="8" y="8"/>
                  </a:lnTo>
                  <a:lnTo>
                    <a:pt x="0" y="6"/>
                  </a:lnTo>
                  <a:lnTo>
                    <a:pt x="0" y="8"/>
                  </a:lnTo>
                  <a:lnTo>
                    <a:pt x="0" y="6"/>
                  </a:lnTo>
                  <a:lnTo>
                    <a:pt x="0" y="4"/>
                  </a:lnTo>
                  <a:lnTo>
                    <a:pt x="10"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505" name="Freeform 155">
              <a:extLst>
                <a:ext uri="{FF2B5EF4-FFF2-40B4-BE49-F238E27FC236}">
                  <a16:creationId xmlns:a16="http://schemas.microsoft.com/office/drawing/2014/main" id="{6356F988-AB15-4340-80E5-EA9B0E67BBB2}"/>
                </a:ext>
              </a:extLst>
            </p:cNvPr>
            <p:cNvSpPr>
              <a:spLocks/>
            </p:cNvSpPr>
            <p:nvPr/>
          </p:nvSpPr>
          <p:spPr bwMode="gray">
            <a:xfrm>
              <a:off x="4025900" y="1520825"/>
              <a:ext cx="84138" cy="9525"/>
            </a:xfrm>
            <a:custGeom>
              <a:avLst/>
              <a:gdLst/>
              <a:ahLst/>
              <a:cxnLst>
                <a:cxn ang="0">
                  <a:pos x="18" y="0"/>
                </a:cxn>
                <a:cxn ang="0">
                  <a:pos x="18" y="0"/>
                </a:cxn>
                <a:cxn ang="0">
                  <a:pos x="28" y="0"/>
                </a:cxn>
                <a:cxn ang="0">
                  <a:pos x="40" y="0"/>
                </a:cxn>
                <a:cxn ang="0">
                  <a:pos x="53" y="0"/>
                </a:cxn>
                <a:cxn ang="0">
                  <a:pos x="28" y="2"/>
                </a:cxn>
                <a:cxn ang="0">
                  <a:pos x="20" y="2"/>
                </a:cxn>
                <a:cxn ang="0">
                  <a:pos x="12" y="2"/>
                </a:cxn>
                <a:cxn ang="0">
                  <a:pos x="12" y="6"/>
                </a:cxn>
                <a:cxn ang="0">
                  <a:pos x="6" y="6"/>
                </a:cxn>
                <a:cxn ang="0">
                  <a:pos x="0" y="6"/>
                </a:cxn>
                <a:cxn ang="0">
                  <a:pos x="0" y="2"/>
                </a:cxn>
                <a:cxn ang="0">
                  <a:pos x="2" y="2"/>
                </a:cxn>
                <a:cxn ang="0">
                  <a:pos x="18" y="0"/>
                </a:cxn>
              </a:cxnLst>
              <a:rect l="0" t="0" r="r" b="b"/>
              <a:pathLst>
                <a:path w="53" h="6">
                  <a:moveTo>
                    <a:pt x="18" y="0"/>
                  </a:moveTo>
                  <a:lnTo>
                    <a:pt x="18" y="0"/>
                  </a:lnTo>
                  <a:lnTo>
                    <a:pt x="28" y="0"/>
                  </a:lnTo>
                  <a:lnTo>
                    <a:pt x="40" y="0"/>
                  </a:lnTo>
                  <a:lnTo>
                    <a:pt x="53" y="0"/>
                  </a:lnTo>
                  <a:lnTo>
                    <a:pt x="28" y="2"/>
                  </a:lnTo>
                  <a:lnTo>
                    <a:pt x="20" y="2"/>
                  </a:lnTo>
                  <a:lnTo>
                    <a:pt x="12" y="2"/>
                  </a:lnTo>
                  <a:lnTo>
                    <a:pt x="12" y="6"/>
                  </a:lnTo>
                  <a:lnTo>
                    <a:pt x="6" y="6"/>
                  </a:lnTo>
                  <a:lnTo>
                    <a:pt x="0" y="6"/>
                  </a:lnTo>
                  <a:lnTo>
                    <a:pt x="0" y="2"/>
                  </a:lnTo>
                  <a:lnTo>
                    <a:pt x="2" y="2"/>
                  </a:lnTo>
                  <a:lnTo>
                    <a:pt x="18"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506" name="Freeform 156">
              <a:extLst>
                <a:ext uri="{FF2B5EF4-FFF2-40B4-BE49-F238E27FC236}">
                  <a16:creationId xmlns:a16="http://schemas.microsoft.com/office/drawing/2014/main" id="{CF97AB64-13C7-044F-A9D4-2A300366CBC4}"/>
                </a:ext>
              </a:extLst>
            </p:cNvPr>
            <p:cNvSpPr>
              <a:spLocks/>
            </p:cNvSpPr>
            <p:nvPr/>
          </p:nvSpPr>
          <p:spPr bwMode="gray">
            <a:xfrm>
              <a:off x="4025900" y="1520825"/>
              <a:ext cx="84138" cy="9525"/>
            </a:xfrm>
            <a:custGeom>
              <a:avLst/>
              <a:gdLst/>
              <a:ahLst/>
              <a:cxnLst>
                <a:cxn ang="0">
                  <a:pos x="18" y="0"/>
                </a:cxn>
                <a:cxn ang="0">
                  <a:pos x="18" y="0"/>
                </a:cxn>
                <a:cxn ang="0">
                  <a:pos x="28" y="0"/>
                </a:cxn>
                <a:cxn ang="0">
                  <a:pos x="40" y="0"/>
                </a:cxn>
                <a:cxn ang="0">
                  <a:pos x="53" y="0"/>
                </a:cxn>
                <a:cxn ang="0">
                  <a:pos x="28" y="2"/>
                </a:cxn>
                <a:cxn ang="0">
                  <a:pos x="20" y="2"/>
                </a:cxn>
                <a:cxn ang="0">
                  <a:pos x="12" y="2"/>
                </a:cxn>
                <a:cxn ang="0">
                  <a:pos x="12" y="6"/>
                </a:cxn>
                <a:cxn ang="0">
                  <a:pos x="6" y="6"/>
                </a:cxn>
                <a:cxn ang="0">
                  <a:pos x="0" y="6"/>
                </a:cxn>
                <a:cxn ang="0">
                  <a:pos x="0" y="2"/>
                </a:cxn>
                <a:cxn ang="0">
                  <a:pos x="2" y="2"/>
                </a:cxn>
                <a:cxn ang="0">
                  <a:pos x="18" y="0"/>
                </a:cxn>
              </a:cxnLst>
              <a:rect l="0" t="0" r="r" b="b"/>
              <a:pathLst>
                <a:path w="53" h="6">
                  <a:moveTo>
                    <a:pt x="18" y="0"/>
                  </a:moveTo>
                  <a:lnTo>
                    <a:pt x="18" y="0"/>
                  </a:lnTo>
                  <a:lnTo>
                    <a:pt x="28" y="0"/>
                  </a:lnTo>
                  <a:lnTo>
                    <a:pt x="40" y="0"/>
                  </a:lnTo>
                  <a:lnTo>
                    <a:pt x="53" y="0"/>
                  </a:lnTo>
                  <a:lnTo>
                    <a:pt x="28" y="2"/>
                  </a:lnTo>
                  <a:lnTo>
                    <a:pt x="20" y="2"/>
                  </a:lnTo>
                  <a:lnTo>
                    <a:pt x="12" y="2"/>
                  </a:lnTo>
                  <a:lnTo>
                    <a:pt x="12" y="6"/>
                  </a:lnTo>
                  <a:lnTo>
                    <a:pt x="6" y="6"/>
                  </a:lnTo>
                  <a:lnTo>
                    <a:pt x="0" y="6"/>
                  </a:lnTo>
                  <a:lnTo>
                    <a:pt x="0" y="2"/>
                  </a:lnTo>
                  <a:lnTo>
                    <a:pt x="2" y="2"/>
                  </a:lnTo>
                  <a:lnTo>
                    <a:pt x="18"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507" name="Freeform 157">
              <a:extLst>
                <a:ext uri="{FF2B5EF4-FFF2-40B4-BE49-F238E27FC236}">
                  <a16:creationId xmlns:a16="http://schemas.microsoft.com/office/drawing/2014/main" id="{10066AAA-2E15-8A41-A236-4E774516C94D}"/>
                </a:ext>
              </a:extLst>
            </p:cNvPr>
            <p:cNvSpPr>
              <a:spLocks/>
            </p:cNvSpPr>
            <p:nvPr/>
          </p:nvSpPr>
          <p:spPr bwMode="gray">
            <a:xfrm>
              <a:off x="3983038" y="1514475"/>
              <a:ext cx="39688" cy="19050"/>
            </a:xfrm>
            <a:custGeom>
              <a:avLst/>
              <a:gdLst/>
              <a:ahLst/>
              <a:cxnLst>
                <a:cxn ang="0">
                  <a:pos x="2" y="0"/>
                </a:cxn>
                <a:cxn ang="0">
                  <a:pos x="6" y="0"/>
                </a:cxn>
                <a:cxn ang="0">
                  <a:pos x="6" y="4"/>
                </a:cxn>
                <a:cxn ang="0">
                  <a:pos x="7" y="6"/>
                </a:cxn>
                <a:cxn ang="0">
                  <a:pos x="17" y="6"/>
                </a:cxn>
                <a:cxn ang="0">
                  <a:pos x="25" y="10"/>
                </a:cxn>
                <a:cxn ang="0">
                  <a:pos x="17" y="6"/>
                </a:cxn>
                <a:cxn ang="0">
                  <a:pos x="7" y="10"/>
                </a:cxn>
                <a:cxn ang="0">
                  <a:pos x="7" y="12"/>
                </a:cxn>
                <a:cxn ang="0">
                  <a:pos x="6" y="12"/>
                </a:cxn>
                <a:cxn ang="0">
                  <a:pos x="6" y="10"/>
                </a:cxn>
                <a:cxn ang="0">
                  <a:pos x="0" y="10"/>
                </a:cxn>
                <a:cxn ang="0">
                  <a:pos x="0" y="6"/>
                </a:cxn>
                <a:cxn ang="0">
                  <a:pos x="2" y="6"/>
                </a:cxn>
                <a:cxn ang="0">
                  <a:pos x="2" y="2"/>
                </a:cxn>
                <a:cxn ang="0">
                  <a:pos x="2" y="0"/>
                </a:cxn>
              </a:cxnLst>
              <a:rect l="0" t="0" r="r" b="b"/>
              <a:pathLst>
                <a:path w="25" h="12">
                  <a:moveTo>
                    <a:pt x="2" y="0"/>
                  </a:moveTo>
                  <a:lnTo>
                    <a:pt x="6" y="0"/>
                  </a:lnTo>
                  <a:lnTo>
                    <a:pt x="6" y="4"/>
                  </a:lnTo>
                  <a:lnTo>
                    <a:pt x="7" y="6"/>
                  </a:lnTo>
                  <a:lnTo>
                    <a:pt x="17" y="6"/>
                  </a:lnTo>
                  <a:lnTo>
                    <a:pt x="25" y="10"/>
                  </a:lnTo>
                  <a:lnTo>
                    <a:pt x="17" y="6"/>
                  </a:lnTo>
                  <a:lnTo>
                    <a:pt x="7" y="10"/>
                  </a:lnTo>
                  <a:lnTo>
                    <a:pt x="7" y="12"/>
                  </a:lnTo>
                  <a:lnTo>
                    <a:pt x="6" y="12"/>
                  </a:lnTo>
                  <a:lnTo>
                    <a:pt x="6" y="10"/>
                  </a:lnTo>
                  <a:lnTo>
                    <a:pt x="0" y="10"/>
                  </a:lnTo>
                  <a:lnTo>
                    <a:pt x="0" y="6"/>
                  </a:lnTo>
                  <a:lnTo>
                    <a:pt x="2" y="6"/>
                  </a:lnTo>
                  <a:lnTo>
                    <a:pt x="2" y="2"/>
                  </a:lnTo>
                  <a:lnTo>
                    <a:pt x="2"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508" name="Freeform 158">
              <a:extLst>
                <a:ext uri="{FF2B5EF4-FFF2-40B4-BE49-F238E27FC236}">
                  <a16:creationId xmlns:a16="http://schemas.microsoft.com/office/drawing/2014/main" id="{25D22BA2-13FE-664D-A913-622CF36C73B2}"/>
                </a:ext>
              </a:extLst>
            </p:cNvPr>
            <p:cNvSpPr>
              <a:spLocks/>
            </p:cNvSpPr>
            <p:nvPr/>
          </p:nvSpPr>
          <p:spPr bwMode="gray">
            <a:xfrm>
              <a:off x="3983038" y="1514475"/>
              <a:ext cx="39688" cy="19050"/>
            </a:xfrm>
            <a:custGeom>
              <a:avLst/>
              <a:gdLst/>
              <a:ahLst/>
              <a:cxnLst>
                <a:cxn ang="0">
                  <a:pos x="2" y="0"/>
                </a:cxn>
                <a:cxn ang="0">
                  <a:pos x="6" y="0"/>
                </a:cxn>
                <a:cxn ang="0">
                  <a:pos x="6" y="4"/>
                </a:cxn>
                <a:cxn ang="0">
                  <a:pos x="7" y="6"/>
                </a:cxn>
                <a:cxn ang="0">
                  <a:pos x="17" y="6"/>
                </a:cxn>
                <a:cxn ang="0">
                  <a:pos x="25" y="10"/>
                </a:cxn>
                <a:cxn ang="0">
                  <a:pos x="17" y="6"/>
                </a:cxn>
                <a:cxn ang="0">
                  <a:pos x="7" y="10"/>
                </a:cxn>
                <a:cxn ang="0">
                  <a:pos x="7" y="12"/>
                </a:cxn>
                <a:cxn ang="0">
                  <a:pos x="6" y="12"/>
                </a:cxn>
                <a:cxn ang="0">
                  <a:pos x="6" y="10"/>
                </a:cxn>
                <a:cxn ang="0">
                  <a:pos x="0" y="10"/>
                </a:cxn>
                <a:cxn ang="0">
                  <a:pos x="0" y="6"/>
                </a:cxn>
                <a:cxn ang="0">
                  <a:pos x="2" y="6"/>
                </a:cxn>
                <a:cxn ang="0">
                  <a:pos x="2" y="2"/>
                </a:cxn>
                <a:cxn ang="0">
                  <a:pos x="2" y="0"/>
                </a:cxn>
              </a:cxnLst>
              <a:rect l="0" t="0" r="r" b="b"/>
              <a:pathLst>
                <a:path w="25" h="12">
                  <a:moveTo>
                    <a:pt x="2" y="0"/>
                  </a:moveTo>
                  <a:lnTo>
                    <a:pt x="6" y="0"/>
                  </a:lnTo>
                  <a:lnTo>
                    <a:pt x="6" y="4"/>
                  </a:lnTo>
                  <a:lnTo>
                    <a:pt x="7" y="6"/>
                  </a:lnTo>
                  <a:lnTo>
                    <a:pt x="17" y="6"/>
                  </a:lnTo>
                  <a:lnTo>
                    <a:pt x="25" y="10"/>
                  </a:lnTo>
                  <a:lnTo>
                    <a:pt x="17" y="6"/>
                  </a:lnTo>
                  <a:lnTo>
                    <a:pt x="7" y="10"/>
                  </a:lnTo>
                  <a:lnTo>
                    <a:pt x="7" y="12"/>
                  </a:lnTo>
                  <a:lnTo>
                    <a:pt x="6" y="12"/>
                  </a:lnTo>
                  <a:lnTo>
                    <a:pt x="6" y="10"/>
                  </a:lnTo>
                  <a:lnTo>
                    <a:pt x="0" y="10"/>
                  </a:lnTo>
                  <a:lnTo>
                    <a:pt x="0" y="6"/>
                  </a:lnTo>
                  <a:lnTo>
                    <a:pt x="2" y="6"/>
                  </a:lnTo>
                  <a:lnTo>
                    <a:pt x="2" y="2"/>
                  </a:lnTo>
                  <a:lnTo>
                    <a:pt x="2"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509" name="Freeform 367">
              <a:extLst>
                <a:ext uri="{FF2B5EF4-FFF2-40B4-BE49-F238E27FC236}">
                  <a16:creationId xmlns:a16="http://schemas.microsoft.com/office/drawing/2014/main" id="{C93FF9F9-AC94-D14D-878E-2A161DFF6983}"/>
                </a:ext>
              </a:extLst>
            </p:cNvPr>
            <p:cNvSpPr>
              <a:spLocks/>
            </p:cNvSpPr>
            <p:nvPr/>
          </p:nvSpPr>
          <p:spPr bwMode="gray">
            <a:xfrm>
              <a:off x="4257675" y="1779588"/>
              <a:ext cx="3175" cy="1588"/>
            </a:xfrm>
            <a:custGeom>
              <a:avLst/>
              <a:gdLst/>
              <a:ahLst/>
              <a:cxnLst>
                <a:cxn ang="0">
                  <a:pos x="0" y="0"/>
                </a:cxn>
                <a:cxn ang="0">
                  <a:pos x="2" y="0"/>
                </a:cxn>
                <a:cxn ang="0">
                  <a:pos x="0" y="0"/>
                </a:cxn>
                <a:cxn ang="0">
                  <a:pos x="0" y="0"/>
                </a:cxn>
              </a:cxnLst>
              <a:rect l="0" t="0" r="r" b="b"/>
              <a:pathLst>
                <a:path w="2">
                  <a:moveTo>
                    <a:pt x="0" y="0"/>
                  </a:moveTo>
                  <a:lnTo>
                    <a:pt x="2" y="0"/>
                  </a:lnTo>
                  <a:lnTo>
                    <a:pt x="0" y="0"/>
                  </a:lnTo>
                  <a:lnTo>
                    <a:pt x="0" y="0"/>
                  </a:lnTo>
                  <a:close/>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510" name="Freeform 368">
              <a:extLst>
                <a:ext uri="{FF2B5EF4-FFF2-40B4-BE49-F238E27FC236}">
                  <a16:creationId xmlns:a16="http://schemas.microsoft.com/office/drawing/2014/main" id="{313474AA-936B-8C45-A09B-17E6CB6BC7E2}"/>
                </a:ext>
              </a:extLst>
            </p:cNvPr>
            <p:cNvSpPr>
              <a:spLocks/>
            </p:cNvSpPr>
            <p:nvPr/>
          </p:nvSpPr>
          <p:spPr bwMode="gray">
            <a:xfrm>
              <a:off x="3790950" y="2355851"/>
              <a:ext cx="9525" cy="6350"/>
            </a:xfrm>
            <a:custGeom>
              <a:avLst/>
              <a:gdLst/>
              <a:ahLst/>
              <a:cxnLst>
                <a:cxn ang="0">
                  <a:pos x="2" y="0"/>
                </a:cxn>
                <a:cxn ang="0">
                  <a:pos x="0" y="2"/>
                </a:cxn>
                <a:cxn ang="0">
                  <a:pos x="2" y="2"/>
                </a:cxn>
                <a:cxn ang="0">
                  <a:pos x="6" y="4"/>
                </a:cxn>
                <a:cxn ang="0">
                  <a:pos x="6" y="2"/>
                </a:cxn>
                <a:cxn ang="0">
                  <a:pos x="6" y="0"/>
                </a:cxn>
                <a:cxn ang="0">
                  <a:pos x="2" y="0"/>
                </a:cxn>
              </a:cxnLst>
              <a:rect l="0" t="0" r="r" b="b"/>
              <a:pathLst>
                <a:path w="6" h="4">
                  <a:moveTo>
                    <a:pt x="2" y="0"/>
                  </a:moveTo>
                  <a:lnTo>
                    <a:pt x="0" y="2"/>
                  </a:lnTo>
                  <a:lnTo>
                    <a:pt x="2" y="2"/>
                  </a:lnTo>
                  <a:lnTo>
                    <a:pt x="6" y="4"/>
                  </a:lnTo>
                  <a:lnTo>
                    <a:pt x="6" y="2"/>
                  </a:lnTo>
                  <a:lnTo>
                    <a:pt x="6" y="0"/>
                  </a:lnTo>
                  <a:lnTo>
                    <a:pt x="2"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511" name="Freeform 369">
              <a:extLst>
                <a:ext uri="{FF2B5EF4-FFF2-40B4-BE49-F238E27FC236}">
                  <a16:creationId xmlns:a16="http://schemas.microsoft.com/office/drawing/2014/main" id="{58F9041D-359E-E44B-8296-4B192D7BFDAD}"/>
                </a:ext>
              </a:extLst>
            </p:cNvPr>
            <p:cNvSpPr>
              <a:spLocks/>
            </p:cNvSpPr>
            <p:nvPr/>
          </p:nvSpPr>
          <p:spPr bwMode="gray">
            <a:xfrm>
              <a:off x="3790950" y="2355851"/>
              <a:ext cx="9525" cy="6350"/>
            </a:xfrm>
            <a:custGeom>
              <a:avLst/>
              <a:gdLst/>
              <a:ahLst/>
              <a:cxnLst>
                <a:cxn ang="0">
                  <a:pos x="2" y="0"/>
                </a:cxn>
                <a:cxn ang="0">
                  <a:pos x="0" y="2"/>
                </a:cxn>
                <a:cxn ang="0">
                  <a:pos x="2" y="2"/>
                </a:cxn>
                <a:cxn ang="0">
                  <a:pos x="6" y="4"/>
                </a:cxn>
                <a:cxn ang="0">
                  <a:pos x="6" y="2"/>
                </a:cxn>
                <a:cxn ang="0">
                  <a:pos x="6" y="0"/>
                </a:cxn>
                <a:cxn ang="0">
                  <a:pos x="2" y="0"/>
                </a:cxn>
              </a:cxnLst>
              <a:rect l="0" t="0" r="r" b="b"/>
              <a:pathLst>
                <a:path w="6" h="4">
                  <a:moveTo>
                    <a:pt x="2" y="0"/>
                  </a:moveTo>
                  <a:lnTo>
                    <a:pt x="0" y="2"/>
                  </a:lnTo>
                  <a:lnTo>
                    <a:pt x="2" y="2"/>
                  </a:lnTo>
                  <a:lnTo>
                    <a:pt x="6" y="4"/>
                  </a:lnTo>
                  <a:lnTo>
                    <a:pt x="6" y="2"/>
                  </a:lnTo>
                  <a:lnTo>
                    <a:pt x="6" y="0"/>
                  </a:lnTo>
                  <a:lnTo>
                    <a:pt x="2"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512" name="Freeform 370">
              <a:extLst>
                <a:ext uri="{FF2B5EF4-FFF2-40B4-BE49-F238E27FC236}">
                  <a16:creationId xmlns:a16="http://schemas.microsoft.com/office/drawing/2014/main" id="{E3F8EFB0-39D7-4F45-B6C6-38874326D594}"/>
                </a:ext>
              </a:extLst>
            </p:cNvPr>
            <p:cNvSpPr>
              <a:spLocks/>
            </p:cNvSpPr>
            <p:nvPr/>
          </p:nvSpPr>
          <p:spPr bwMode="gray">
            <a:xfrm>
              <a:off x="3767138" y="2324101"/>
              <a:ext cx="1587" cy="3175"/>
            </a:xfrm>
            <a:custGeom>
              <a:avLst/>
              <a:gdLst/>
              <a:ahLst/>
              <a:cxnLst>
                <a:cxn ang="0">
                  <a:pos x="0" y="0"/>
                </a:cxn>
                <a:cxn ang="0">
                  <a:pos x="0" y="0"/>
                </a:cxn>
                <a:cxn ang="0">
                  <a:pos x="0" y="2"/>
                </a:cxn>
                <a:cxn ang="0">
                  <a:pos x="0" y="0"/>
                </a:cxn>
              </a:cxnLst>
              <a:rect l="0" t="0" r="r" b="b"/>
              <a:pathLst>
                <a:path h="2">
                  <a:moveTo>
                    <a:pt x="0" y="0"/>
                  </a:moveTo>
                  <a:lnTo>
                    <a:pt x="0" y="0"/>
                  </a:lnTo>
                  <a:lnTo>
                    <a:pt x="0" y="2"/>
                  </a:lnTo>
                  <a:lnTo>
                    <a:pt x="0"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513" name="Freeform 371">
              <a:extLst>
                <a:ext uri="{FF2B5EF4-FFF2-40B4-BE49-F238E27FC236}">
                  <a16:creationId xmlns:a16="http://schemas.microsoft.com/office/drawing/2014/main" id="{E201B415-F509-4E41-9A23-7D7C12256753}"/>
                </a:ext>
              </a:extLst>
            </p:cNvPr>
            <p:cNvSpPr>
              <a:spLocks/>
            </p:cNvSpPr>
            <p:nvPr/>
          </p:nvSpPr>
          <p:spPr bwMode="gray">
            <a:xfrm>
              <a:off x="3767138" y="2324101"/>
              <a:ext cx="1587" cy="3175"/>
            </a:xfrm>
            <a:custGeom>
              <a:avLst/>
              <a:gdLst/>
              <a:ahLst/>
              <a:cxnLst>
                <a:cxn ang="0">
                  <a:pos x="0" y="0"/>
                </a:cxn>
                <a:cxn ang="0">
                  <a:pos x="0" y="0"/>
                </a:cxn>
                <a:cxn ang="0">
                  <a:pos x="0" y="2"/>
                </a:cxn>
                <a:cxn ang="0">
                  <a:pos x="0" y="0"/>
                </a:cxn>
              </a:cxnLst>
              <a:rect l="0" t="0" r="r" b="b"/>
              <a:pathLst>
                <a:path h="2">
                  <a:moveTo>
                    <a:pt x="0" y="0"/>
                  </a:moveTo>
                  <a:lnTo>
                    <a:pt x="0" y="0"/>
                  </a:lnTo>
                  <a:lnTo>
                    <a:pt x="0" y="2"/>
                  </a:lnTo>
                  <a:lnTo>
                    <a:pt x="0"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514" name="Freeform 372">
              <a:extLst>
                <a:ext uri="{FF2B5EF4-FFF2-40B4-BE49-F238E27FC236}">
                  <a16:creationId xmlns:a16="http://schemas.microsoft.com/office/drawing/2014/main" id="{58CC63C1-F44F-C74B-BC0A-E2C29E7073DB}"/>
                </a:ext>
              </a:extLst>
            </p:cNvPr>
            <p:cNvSpPr>
              <a:spLocks/>
            </p:cNvSpPr>
            <p:nvPr/>
          </p:nvSpPr>
          <p:spPr bwMode="gray">
            <a:xfrm>
              <a:off x="4213225" y="1860551"/>
              <a:ext cx="19050" cy="12700"/>
            </a:xfrm>
            <a:custGeom>
              <a:avLst/>
              <a:gdLst/>
              <a:ahLst/>
              <a:cxnLst>
                <a:cxn ang="0">
                  <a:pos x="0" y="0"/>
                </a:cxn>
                <a:cxn ang="0">
                  <a:pos x="0" y="0"/>
                </a:cxn>
                <a:cxn ang="0">
                  <a:pos x="0" y="8"/>
                </a:cxn>
                <a:cxn ang="0">
                  <a:pos x="2" y="8"/>
                </a:cxn>
                <a:cxn ang="0">
                  <a:pos x="10" y="8"/>
                </a:cxn>
                <a:cxn ang="0">
                  <a:pos x="12" y="6"/>
                </a:cxn>
                <a:cxn ang="0">
                  <a:pos x="10" y="2"/>
                </a:cxn>
                <a:cxn ang="0">
                  <a:pos x="0" y="0"/>
                </a:cxn>
              </a:cxnLst>
              <a:rect l="0" t="0" r="r" b="b"/>
              <a:pathLst>
                <a:path w="12" h="8">
                  <a:moveTo>
                    <a:pt x="0" y="0"/>
                  </a:moveTo>
                  <a:lnTo>
                    <a:pt x="0" y="0"/>
                  </a:lnTo>
                  <a:lnTo>
                    <a:pt x="0" y="8"/>
                  </a:lnTo>
                  <a:lnTo>
                    <a:pt x="2" y="8"/>
                  </a:lnTo>
                  <a:lnTo>
                    <a:pt x="10" y="8"/>
                  </a:lnTo>
                  <a:lnTo>
                    <a:pt x="12" y="6"/>
                  </a:lnTo>
                  <a:lnTo>
                    <a:pt x="10" y="2"/>
                  </a:lnTo>
                  <a:lnTo>
                    <a:pt x="0"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515" name="Freeform 373">
              <a:extLst>
                <a:ext uri="{FF2B5EF4-FFF2-40B4-BE49-F238E27FC236}">
                  <a16:creationId xmlns:a16="http://schemas.microsoft.com/office/drawing/2014/main" id="{53B525EB-A693-D448-A752-18D4A7C135A9}"/>
                </a:ext>
              </a:extLst>
            </p:cNvPr>
            <p:cNvSpPr>
              <a:spLocks/>
            </p:cNvSpPr>
            <p:nvPr/>
          </p:nvSpPr>
          <p:spPr bwMode="gray">
            <a:xfrm>
              <a:off x="4213225" y="1860551"/>
              <a:ext cx="19050" cy="12700"/>
            </a:xfrm>
            <a:custGeom>
              <a:avLst/>
              <a:gdLst/>
              <a:ahLst/>
              <a:cxnLst>
                <a:cxn ang="0">
                  <a:pos x="0" y="0"/>
                </a:cxn>
                <a:cxn ang="0">
                  <a:pos x="0" y="0"/>
                </a:cxn>
                <a:cxn ang="0">
                  <a:pos x="0" y="8"/>
                </a:cxn>
                <a:cxn ang="0">
                  <a:pos x="2" y="8"/>
                </a:cxn>
                <a:cxn ang="0">
                  <a:pos x="10" y="8"/>
                </a:cxn>
                <a:cxn ang="0">
                  <a:pos x="12" y="6"/>
                </a:cxn>
                <a:cxn ang="0">
                  <a:pos x="10" y="2"/>
                </a:cxn>
                <a:cxn ang="0">
                  <a:pos x="0" y="0"/>
                </a:cxn>
              </a:cxnLst>
              <a:rect l="0" t="0" r="r" b="b"/>
              <a:pathLst>
                <a:path w="12" h="8">
                  <a:moveTo>
                    <a:pt x="0" y="0"/>
                  </a:moveTo>
                  <a:lnTo>
                    <a:pt x="0" y="0"/>
                  </a:lnTo>
                  <a:lnTo>
                    <a:pt x="0" y="8"/>
                  </a:lnTo>
                  <a:lnTo>
                    <a:pt x="2" y="8"/>
                  </a:lnTo>
                  <a:lnTo>
                    <a:pt x="10" y="8"/>
                  </a:lnTo>
                  <a:lnTo>
                    <a:pt x="12" y="6"/>
                  </a:lnTo>
                  <a:lnTo>
                    <a:pt x="10" y="2"/>
                  </a:lnTo>
                  <a:lnTo>
                    <a:pt x="0"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516" name="Freeform 374">
              <a:extLst>
                <a:ext uri="{FF2B5EF4-FFF2-40B4-BE49-F238E27FC236}">
                  <a16:creationId xmlns:a16="http://schemas.microsoft.com/office/drawing/2014/main" id="{F38DDA3E-26B2-C248-A1A5-39ED87E00947}"/>
                </a:ext>
              </a:extLst>
            </p:cNvPr>
            <p:cNvSpPr>
              <a:spLocks/>
            </p:cNvSpPr>
            <p:nvPr/>
          </p:nvSpPr>
          <p:spPr bwMode="gray">
            <a:xfrm>
              <a:off x="4097338" y="1624013"/>
              <a:ext cx="15875" cy="9525"/>
            </a:xfrm>
            <a:custGeom>
              <a:avLst/>
              <a:gdLst/>
              <a:ahLst/>
              <a:cxnLst>
                <a:cxn ang="0">
                  <a:pos x="8" y="2"/>
                </a:cxn>
                <a:cxn ang="0">
                  <a:pos x="8" y="2"/>
                </a:cxn>
                <a:cxn ang="0">
                  <a:pos x="10" y="0"/>
                </a:cxn>
                <a:cxn ang="0">
                  <a:pos x="8" y="2"/>
                </a:cxn>
                <a:cxn ang="0">
                  <a:pos x="4" y="4"/>
                </a:cxn>
                <a:cxn ang="0">
                  <a:pos x="2" y="6"/>
                </a:cxn>
                <a:cxn ang="0">
                  <a:pos x="0" y="6"/>
                </a:cxn>
                <a:cxn ang="0">
                  <a:pos x="0" y="4"/>
                </a:cxn>
                <a:cxn ang="0">
                  <a:pos x="2" y="2"/>
                </a:cxn>
                <a:cxn ang="0">
                  <a:pos x="8" y="2"/>
                </a:cxn>
              </a:cxnLst>
              <a:rect l="0" t="0" r="r" b="b"/>
              <a:pathLst>
                <a:path w="10" h="6">
                  <a:moveTo>
                    <a:pt x="8" y="2"/>
                  </a:moveTo>
                  <a:lnTo>
                    <a:pt x="8" y="2"/>
                  </a:lnTo>
                  <a:lnTo>
                    <a:pt x="10" y="0"/>
                  </a:lnTo>
                  <a:lnTo>
                    <a:pt x="8" y="2"/>
                  </a:lnTo>
                  <a:lnTo>
                    <a:pt x="4" y="4"/>
                  </a:lnTo>
                  <a:lnTo>
                    <a:pt x="2" y="6"/>
                  </a:lnTo>
                  <a:lnTo>
                    <a:pt x="0" y="6"/>
                  </a:lnTo>
                  <a:lnTo>
                    <a:pt x="0" y="4"/>
                  </a:lnTo>
                  <a:lnTo>
                    <a:pt x="2" y="2"/>
                  </a:lnTo>
                  <a:lnTo>
                    <a:pt x="8" y="2"/>
                  </a:lnTo>
                  <a:close/>
                </a:path>
              </a:pathLst>
            </a:custGeom>
            <a:grpFill/>
            <a:ln w="9525">
              <a:noFill/>
              <a:round/>
              <a:headEnd/>
              <a:tailEnd/>
            </a:ln>
          </p:spPr>
          <p:txBody>
            <a:bodyPr/>
            <a:lstStyle/>
            <a:p>
              <a:pPr defTabSz="914054">
                <a:defRPr/>
              </a:pPr>
              <a:endParaRPr lang="en-GB" dirty="0">
                <a:solidFill>
                  <a:prstClr val="black"/>
                </a:solidFill>
              </a:endParaRPr>
            </a:p>
          </p:txBody>
        </p:sp>
        <p:sp>
          <p:nvSpPr>
            <p:cNvPr id="517" name="Freeform 375">
              <a:extLst>
                <a:ext uri="{FF2B5EF4-FFF2-40B4-BE49-F238E27FC236}">
                  <a16:creationId xmlns:a16="http://schemas.microsoft.com/office/drawing/2014/main" id="{04B8AEB8-AA39-B445-9409-BD06C39E4C0F}"/>
                </a:ext>
              </a:extLst>
            </p:cNvPr>
            <p:cNvSpPr>
              <a:spLocks/>
            </p:cNvSpPr>
            <p:nvPr/>
          </p:nvSpPr>
          <p:spPr bwMode="gray">
            <a:xfrm>
              <a:off x="4097338" y="1624013"/>
              <a:ext cx="15875" cy="9525"/>
            </a:xfrm>
            <a:custGeom>
              <a:avLst/>
              <a:gdLst/>
              <a:ahLst/>
              <a:cxnLst>
                <a:cxn ang="0">
                  <a:pos x="8" y="2"/>
                </a:cxn>
                <a:cxn ang="0">
                  <a:pos x="8" y="2"/>
                </a:cxn>
                <a:cxn ang="0">
                  <a:pos x="10" y="0"/>
                </a:cxn>
                <a:cxn ang="0">
                  <a:pos x="8" y="2"/>
                </a:cxn>
                <a:cxn ang="0">
                  <a:pos x="4" y="4"/>
                </a:cxn>
                <a:cxn ang="0">
                  <a:pos x="2" y="6"/>
                </a:cxn>
                <a:cxn ang="0">
                  <a:pos x="0" y="6"/>
                </a:cxn>
                <a:cxn ang="0">
                  <a:pos x="0" y="4"/>
                </a:cxn>
                <a:cxn ang="0">
                  <a:pos x="2" y="2"/>
                </a:cxn>
                <a:cxn ang="0">
                  <a:pos x="8" y="2"/>
                </a:cxn>
              </a:cxnLst>
              <a:rect l="0" t="0" r="r" b="b"/>
              <a:pathLst>
                <a:path w="10" h="6">
                  <a:moveTo>
                    <a:pt x="8" y="2"/>
                  </a:moveTo>
                  <a:lnTo>
                    <a:pt x="8" y="2"/>
                  </a:lnTo>
                  <a:lnTo>
                    <a:pt x="10" y="0"/>
                  </a:lnTo>
                  <a:lnTo>
                    <a:pt x="8" y="2"/>
                  </a:lnTo>
                  <a:lnTo>
                    <a:pt x="4" y="4"/>
                  </a:lnTo>
                  <a:lnTo>
                    <a:pt x="2" y="6"/>
                  </a:lnTo>
                  <a:lnTo>
                    <a:pt x="0" y="6"/>
                  </a:lnTo>
                  <a:lnTo>
                    <a:pt x="0" y="4"/>
                  </a:lnTo>
                  <a:lnTo>
                    <a:pt x="2" y="2"/>
                  </a:lnTo>
                  <a:lnTo>
                    <a:pt x="8" y="2"/>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518" name="Freeform 376">
              <a:extLst>
                <a:ext uri="{FF2B5EF4-FFF2-40B4-BE49-F238E27FC236}">
                  <a16:creationId xmlns:a16="http://schemas.microsoft.com/office/drawing/2014/main" id="{4C500C23-E470-2D47-8BAC-221FD90A0C1D}"/>
                </a:ext>
              </a:extLst>
            </p:cNvPr>
            <p:cNvSpPr>
              <a:spLocks/>
            </p:cNvSpPr>
            <p:nvPr/>
          </p:nvSpPr>
          <p:spPr bwMode="gray">
            <a:xfrm>
              <a:off x="3838575" y="1554163"/>
              <a:ext cx="9525" cy="6350"/>
            </a:xfrm>
            <a:custGeom>
              <a:avLst/>
              <a:gdLst/>
              <a:ahLst/>
              <a:cxnLst>
                <a:cxn ang="0">
                  <a:pos x="0" y="0"/>
                </a:cxn>
                <a:cxn ang="0">
                  <a:pos x="0" y="0"/>
                </a:cxn>
                <a:cxn ang="0">
                  <a:pos x="4" y="4"/>
                </a:cxn>
                <a:cxn ang="0">
                  <a:pos x="6" y="4"/>
                </a:cxn>
                <a:cxn ang="0">
                  <a:pos x="4" y="4"/>
                </a:cxn>
                <a:cxn ang="0">
                  <a:pos x="0" y="0"/>
                </a:cxn>
              </a:cxnLst>
              <a:rect l="0" t="0" r="r" b="b"/>
              <a:pathLst>
                <a:path w="6" h="4">
                  <a:moveTo>
                    <a:pt x="0" y="0"/>
                  </a:moveTo>
                  <a:lnTo>
                    <a:pt x="0" y="0"/>
                  </a:lnTo>
                  <a:lnTo>
                    <a:pt x="4" y="4"/>
                  </a:lnTo>
                  <a:lnTo>
                    <a:pt x="6" y="4"/>
                  </a:lnTo>
                  <a:lnTo>
                    <a:pt x="4" y="4"/>
                  </a:lnTo>
                  <a:lnTo>
                    <a:pt x="0"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519" name="Freeform 377">
              <a:extLst>
                <a:ext uri="{FF2B5EF4-FFF2-40B4-BE49-F238E27FC236}">
                  <a16:creationId xmlns:a16="http://schemas.microsoft.com/office/drawing/2014/main" id="{C93BDA3E-2311-8546-B68A-593041EA01F9}"/>
                </a:ext>
              </a:extLst>
            </p:cNvPr>
            <p:cNvSpPr>
              <a:spLocks/>
            </p:cNvSpPr>
            <p:nvPr/>
          </p:nvSpPr>
          <p:spPr bwMode="gray">
            <a:xfrm>
              <a:off x="3838575" y="1554163"/>
              <a:ext cx="9525" cy="6350"/>
            </a:xfrm>
            <a:custGeom>
              <a:avLst/>
              <a:gdLst/>
              <a:ahLst/>
              <a:cxnLst>
                <a:cxn ang="0">
                  <a:pos x="0" y="0"/>
                </a:cxn>
                <a:cxn ang="0">
                  <a:pos x="0" y="0"/>
                </a:cxn>
                <a:cxn ang="0">
                  <a:pos x="4" y="4"/>
                </a:cxn>
                <a:cxn ang="0">
                  <a:pos x="6" y="4"/>
                </a:cxn>
                <a:cxn ang="0">
                  <a:pos x="4" y="4"/>
                </a:cxn>
                <a:cxn ang="0">
                  <a:pos x="0" y="0"/>
                </a:cxn>
              </a:cxnLst>
              <a:rect l="0" t="0" r="r" b="b"/>
              <a:pathLst>
                <a:path w="6" h="4">
                  <a:moveTo>
                    <a:pt x="0" y="0"/>
                  </a:moveTo>
                  <a:lnTo>
                    <a:pt x="0" y="0"/>
                  </a:lnTo>
                  <a:lnTo>
                    <a:pt x="4" y="4"/>
                  </a:lnTo>
                  <a:lnTo>
                    <a:pt x="6" y="4"/>
                  </a:lnTo>
                  <a:lnTo>
                    <a:pt x="4" y="4"/>
                  </a:lnTo>
                  <a:lnTo>
                    <a:pt x="0"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520" name="Freeform 378">
              <a:extLst>
                <a:ext uri="{FF2B5EF4-FFF2-40B4-BE49-F238E27FC236}">
                  <a16:creationId xmlns:a16="http://schemas.microsoft.com/office/drawing/2014/main" id="{02645142-17BC-E744-BB5C-133D5FD06079}"/>
                </a:ext>
              </a:extLst>
            </p:cNvPr>
            <p:cNvSpPr>
              <a:spLocks/>
            </p:cNvSpPr>
            <p:nvPr/>
          </p:nvSpPr>
          <p:spPr bwMode="gray">
            <a:xfrm>
              <a:off x="3913188" y="2152651"/>
              <a:ext cx="19050" cy="6350"/>
            </a:xfrm>
            <a:custGeom>
              <a:avLst/>
              <a:gdLst/>
              <a:ahLst/>
              <a:cxnLst>
                <a:cxn ang="0">
                  <a:pos x="4" y="0"/>
                </a:cxn>
                <a:cxn ang="0">
                  <a:pos x="4" y="0"/>
                </a:cxn>
                <a:cxn ang="0">
                  <a:pos x="12" y="0"/>
                </a:cxn>
                <a:cxn ang="0">
                  <a:pos x="6" y="4"/>
                </a:cxn>
                <a:cxn ang="0">
                  <a:pos x="4" y="4"/>
                </a:cxn>
                <a:cxn ang="0">
                  <a:pos x="0" y="0"/>
                </a:cxn>
                <a:cxn ang="0">
                  <a:pos x="4" y="0"/>
                </a:cxn>
              </a:cxnLst>
              <a:rect l="0" t="0" r="r" b="b"/>
              <a:pathLst>
                <a:path w="12" h="4">
                  <a:moveTo>
                    <a:pt x="4" y="0"/>
                  </a:moveTo>
                  <a:lnTo>
                    <a:pt x="4" y="0"/>
                  </a:lnTo>
                  <a:lnTo>
                    <a:pt x="12" y="0"/>
                  </a:lnTo>
                  <a:lnTo>
                    <a:pt x="6" y="4"/>
                  </a:lnTo>
                  <a:lnTo>
                    <a:pt x="4" y="4"/>
                  </a:lnTo>
                  <a:lnTo>
                    <a:pt x="0" y="0"/>
                  </a:lnTo>
                  <a:lnTo>
                    <a:pt x="4"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521" name="Freeform 379">
              <a:extLst>
                <a:ext uri="{FF2B5EF4-FFF2-40B4-BE49-F238E27FC236}">
                  <a16:creationId xmlns:a16="http://schemas.microsoft.com/office/drawing/2014/main" id="{292AE91E-538A-9943-83AB-3ECF73C5CB67}"/>
                </a:ext>
              </a:extLst>
            </p:cNvPr>
            <p:cNvSpPr>
              <a:spLocks/>
            </p:cNvSpPr>
            <p:nvPr/>
          </p:nvSpPr>
          <p:spPr bwMode="gray">
            <a:xfrm>
              <a:off x="3913188" y="2152651"/>
              <a:ext cx="19050" cy="6350"/>
            </a:xfrm>
            <a:custGeom>
              <a:avLst/>
              <a:gdLst/>
              <a:ahLst/>
              <a:cxnLst>
                <a:cxn ang="0">
                  <a:pos x="4" y="0"/>
                </a:cxn>
                <a:cxn ang="0">
                  <a:pos x="4" y="0"/>
                </a:cxn>
                <a:cxn ang="0">
                  <a:pos x="12" y="0"/>
                </a:cxn>
                <a:cxn ang="0">
                  <a:pos x="6" y="4"/>
                </a:cxn>
                <a:cxn ang="0">
                  <a:pos x="4" y="4"/>
                </a:cxn>
                <a:cxn ang="0">
                  <a:pos x="0" y="0"/>
                </a:cxn>
                <a:cxn ang="0">
                  <a:pos x="4" y="0"/>
                </a:cxn>
              </a:cxnLst>
              <a:rect l="0" t="0" r="r" b="b"/>
              <a:pathLst>
                <a:path w="12" h="4">
                  <a:moveTo>
                    <a:pt x="4" y="0"/>
                  </a:moveTo>
                  <a:lnTo>
                    <a:pt x="4" y="0"/>
                  </a:lnTo>
                  <a:lnTo>
                    <a:pt x="12" y="0"/>
                  </a:lnTo>
                  <a:lnTo>
                    <a:pt x="6" y="4"/>
                  </a:lnTo>
                  <a:lnTo>
                    <a:pt x="4" y="4"/>
                  </a:lnTo>
                  <a:lnTo>
                    <a:pt x="0" y="0"/>
                  </a:lnTo>
                  <a:lnTo>
                    <a:pt x="4"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522" name="Freeform 380">
              <a:extLst>
                <a:ext uri="{FF2B5EF4-FFF2-40B4-BE49-F238E27FC236}">
                  <a16:creationId xmlns:a16="http://schemas.microsoft.com/office/drawing/2014/main" id="{3E81058F-0918-6E41-BF0C-AF5D208A5282}"/>
                </a:ext>
              </a:extLst>
            </p:cNvPr>
            <p:cNvSpPr>
              <a:spLocks/>
            </p:cNvSpPr>
            <p:nvPr/>
          </p:nvSpPr>
          <p:spPr bwMode="gray">
            <a:xfrm>
              <a:off x="3632200" y="2139951"/>
              <a:ext cx="6350" cy="3175"/>
            </a:xfrm>
            <a:custGeom>
              <a:avLst/>
              <a:gdLst/>
              <a:ahLst/>
              <a:cxnLst>
                <a:cxn ang="0">
                  <a:pos x="4" y="0"/>
                </a:cxn>
                <a:cxn ang="0">
                  <a:pos x="4" y="0"/>
                </a:cxn>
                <a:cxn ang="0">
                  <a:pos x="4" y="2"/>
                </a:cxn>
                <a:cxn ang="0">
                  <a:pos x="0" y="0"/>
                </a:cxn>
                <a:cxn ang="0">
                  <a:pos x="4" y="0"/>
                </a:cxn>
              </a:cxnLst>
              <a:rect l="0" t="0" r="r" b="b"/>
              <a:pathLst>
                <a:path w="4" h="2">
                  <a:moveTo>
                    <a:pt x="4" y="0"/>
                  </a:moveTo>
                  <a:lnTo>
                    <a:pt x="4" y="0"/>
                  </a:lnTo>
                  <a:lnTo>
                    <a:pt x="4" y="2"/>
                  </a:lnTo>
                  <a:lnTo>
                    <a:pt x="0" y="0"/>
                  </a:lnTo>
                  <a:lnTo>
                    <a:pt x="4"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523" name="Freeform 381">
              <a:extLst>
                <a:ext uri="{FF2B5EF4-FFF2-40B4-BE49-F238E27FC236}">
                  <a16:creationId xmlns:a16="http://schemas.microsoft.com/office/drawing/2014/main" id="{F4D66F81-4305-6C41-BA7B-70B606A1B1D0}"/>
                </a:ext>
              </a:extLst>
            </p:cNvPr>
            <p:cNvSpPr>
              <a:spLocks/>
            </p:cNvSpPr>
            <p:nvPr/>
          </p:nvSpPr>
          <p:spPr bwMode="gray">
            <a:xfrm>
              <a:off x="3632200" y="2139951"/>
              <a:ext cx="6350" cy="3175"/>
            </a:xfrm>
            <a:custGeom>
              <a:avLst/>
              <a:gdLst/>
              <a:ahLst/>
              <a:cxnLst>
                <a:cxn ang="0">
                  <a:pos x="4" y="0"/>
                </a:cxn>
                <a:cxn ang="0">
                  <a:pos x="4" y="0"/>
                </a:cxn>
                <a:cxn ang="0">
                  <a:pos x="4" y="2"/>
                </a:cxn>
                <a:cxn ang="0">
                  <a:pos x="0" y="0"/>
                </a:cxn>
                <a:cxn ang="0">
                  <a:pos x="4" y="0"/>
                </a:cxn>
              </a:cxnLst>
              <a:rect l="0" t="0" r="r" b="b"/>
              <a:pathLst>
                <a:path w="4" h="2">
                  <a:moveTo>
                    <a:pt x="4" y="0"/>
                  </a:moveTo>
                  <a:lnTo>
                    <a:pt x="4" y="0"/>
                  </a:lnTo>
                  <a:lnTo>
                    <a:pt x="4" y="2"/>
                  </a:lnTo>
                  <a:lnTo>
                    <a:pt x="0" y="0"/>
                  </a:lnTo>
                  <a:lnTo>
                    <a:pt x="4"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524" name="Freeform 382">
              <a:extLst>
                <a:ext uri="{FF2B5EF4-FFF2-40B4-BE49-F238E27FC236}">
                  <a16:creationId xmlns:a16="http://schemas.microsoft.com/office/drawing/2014/main" id="{5CCE1C01-EC76-E842-9046-AB60F8CCD3C5}"/>
                </a:ext>
              </a:extLst>
            </p:cNvPr>
            <p:cNvSpPr>
              <a:spLocks/>
            </p:cNvSpPr>
            <p:nvPr/>
          </p:nvSpPr>
          <p:spPr bwMode="gray">
            <a:xfrm>
              <a:off x="3670300" y="2136776"/>
              <a:ext cx="17462" cy="9525"/>
            </a:xfrm>
            <a:custGeom>
              <a:avLst/>
              <a:gdLst/>
              <a:ahLst/>
              <a:cxnLst>
                <a:cxn ang="0">
                  <a:pos x="11" y="0"/>
                </a:cxn>
                <a:cxn ang="0">
                  <a:pos x="11" y="0"/>
                </a:cxn>
                <a:cxn ang="0">
                  <a:pos x="11" y="2"/>
                </a:cxn>
                <a:cxn ang="0">
                  <a:pos x="2" y="6"/>
                </a:cxn>
                <a:cxn ang="0">
                  <a:pos x="0" y="6"/>
                </a:cxn>
                <a:cxn ang="0">
                  <a:pos x="2" y="4"/>
                </a:cxn>
                <a:cxn ang="0">
                  <a:pos x="4" y="2"/>
                </a:cxn>
                <a:cxn ang="0">
                  <a:pos x="11" y="0"/>
                </a:cxn>
              </a:cxnLst>
              <a:rect l="0" t="0" r="r" b="b"/>
              <a:pathLst>
                <a:path w="11" h="6">
                  <a:moveTo>
                    <a:pt x="11" y="0"/>
                  </a:moveTo>
                  <a:lnTo>
                    <a:pt x="11" y="0"/>
                  </a:lnTo>
                  <a:lnTo>
                    <a:pt x="11" y="2"/>
                  </a:lnTo>
                  <a:lnTo>
                    <a:pt x="2" y="6"/>
                  </a:lnTo>
                  <a:lnTo>
                    <a:pt x="0" y="6"/>
                  </a:lnTo>
                  <a:lnTo>
                    <a:pt x="2" y="4"/>
                  </a:lnTo>
                  <a:lnTo>
                    <a:pt x="4" y="2"/>
                  </a:lnTo>
                  <a:lnTo>
                    <a:pt x="11"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525" name="Freeform 383">
              <a:extLst>
                <a:ext uri="{FF2B5EF4-FFF2-40B4-BE49-F238E27FC236}">
                  <a16:creationId xmlns:a16="http://schemas.microsoft.com/office/drawing/2014/main" id="{9681F92D-3308-5D4F-9706-1ED62023466E}"/>
                </a:ext>
              </a:extLst>
            </p:cNvPr>
            <p:cNvSpPr>
              <a:spLocks/>
            </p:cNvSpPr>
            <p:nvPr/>
          </p:nvSpPr>
          <p:spPr bwMode="gray">
            <a:xfrm>
              <a:off x="3670300" y="2136776"/>
              <a:ext cx="17462" cy="9525"/>
            </a:xfrm>
            <a:custGeom>
              <a:avLst/>
              <a:gdLst/>
              <a:ahLst/>
              <a:cxnLst>
                <a:cxn ang="0">
                  <a:pos x="11" y="0"/>
                </a:cxn>
                <a:cxn ang="0">
                  <a:pos x="11" y="0"/>
                </a:cxn>
                <a:cxn ang="0">
                  <a:pos x="11" y="2"/>
                </a:cxn>
                <a:cxn ang="0">
                  <a:pos x="2" y="6"/>
                </a:cxn>
                <a:cxn ang="0">
                  <a:pos x="0" y="6"/>
                </a:cxn>
                <a:cxn ang="0">
                  <a:pos x="2" y="4"/>
                </a:cxn>
                <a:cxn ang="0">
                  <a:pos x="4" y="2"/>
                </a:cxn>
                <a:cxn ang="0">
                  <a:pos x="11" y="0"/>
                </a:cxn>
              </a:cxnLst>
              <a:rect l="0" t="0" r="r" b="b"/>
              <a:pathLst>
                <a:path w="11" h="6">
                  <a:moveTo>
                    <a:pt x="11" y="0"/>
                  </a:moveTo>
                  <a:lnTo>
                    <a:pt x="11" y="0"/>
                  </a:lnTo>
                  <a:lnTo>
                    <a:pt x="11" y="2"/>
                  </a:lnTo>
                  <a:lnTo>
                    <a:pt x="2" y="6"/>
                  </a:lnTo>
                  <a:lnTo>
                    <a:pt x="0" y="6"/>
                  </a:lnTo>
                  <a:lnTo>
                    <a:pt x="2" y="4"/>
                  </a:lnTo>
                  <a:lnTo>
                    <a:pt x="4" y="2"/>
                  </a:lnTo>
                  <a:lnTo>
                    <a:pt x="11"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526" name="Freeform 384">
              <a:extLst>
                <a:ext uri="{FF2B5EF4-FFF2-40B4-BE49-F238E27FC236}">
                  <a16:creationId xmlns:a16="http://schemas.microsoft.com/office/drawing/2014/main" id="{7AB4EE10-F61D-A046-931D-8BADC3E08BCD}"/>
                </a:ext>
              </a:extLst>
            </p:cNvPr>
            <p:cNvSpPr>
              <a:spLocks/>
            </p:cNvSpPr>
            <p:nvPr/>
          </p:nvSpPr>
          <p:spPr bwMode="gray">
            <a:xfrm>
              <a:off x="3676650" y="2111376"/>
              <a:ext cx="4762" cy="1588"/>
            </a:xfrm>
            <a:custGeom>
              <a:avLst/>
              <a:gdLst/>
              <a:ahLst/>
              <a:cxnLst>
                <a:cxn ang="0">
                  <a:pos x="3" y="0"/>
                </a:cxn>
                <a:cxn ang="0">
                  <a:pos x="3" y="0"/>
                </a:cxn>
                <a:cxn ang="0">
                  <a:pos x="0" y="0"/>
                </a:cxn>
                <a:cxn ang="0">
                  <a:pos x="3" y="0"/>
                </a:cxn>
              </a:cxnLst>
              <a:rect l="0" t="0" r="r" b="b"/>
              <a:pathLst>
                <a:path w="3">
                  <a:moveTo>
                    <a:pt x="3" y="0"/>
                  </a:moveTo>
                  <a:lnTo>
                    <a:pt x="3" y="0"/>
                  </a:lnTo>
                  <a:lnTo>
                    <a:pt x="0" y="0"/>
                  </a:lnTo>
                  <a:lnTo>
                    <a:pt x="3"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527" name="Freeform 385">
              <a:extLst>
                <a:ext uri="{FF2B5EF4-FFF2-40B4-BE49-F238E27FC236}">
                  <a16:creationId xmlns:a16="http://schemas.microsoft.com/office/drawing/2014/main" id="{506836EF-1E08-8343-9289-9C78CBE5660F}"/>
                </a:ext>
              </a:extLst>
            </p:cNvPr>
            <p:cNvSpPr>
              <a:spLocks/>
            </p:cNvSpPr>
            <p:nvPr/>
          </p:nvSpPr>
          <p:spPr bwMode="gray">
            <a:xfrm>
              <a:off x="3676650" y="2111376"/>
              <a:ext cx="4762" cy="1588"/>
            </a:xfrm>
            <a:custGeom>
              <a:avLst/>
              <a:gdLst/>
              <a:ahLst/>
              <a:cxnLst>
                <a:cxn ang="0">
                  <a:pos x="3" y="0"/>
                </a:cxn>
                <a:cxn ang="0">
                  <a:pos x="3" y="0"/>
                </a:cxn>
                <a:cxn ang="0">
                  <a:pos x="0" y="0"/>
                </a:cxn>
                <a:cxn ang="0">
                  <a:pos x="3" y="0"/>
                </a:cxn>
              </a:cxnLst>
              <a:rect l="0" t="0" r="r" b="b"/>
              <a:pathLst>
                <a:path w="3">
                  <a:moveTo>
                    <a:pt x="3" y="0"/>
                  </a:moveTo>
                  <a:lnTo>
                    <a:pt x="3" y="0"/>
                  </a:lnTo>
                  <a:lnTo>
                    <a:pt x="0" y="0"/>
                  </a:lnTo>
                  <a:lnTo>
                    <a:pt x="3"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528" name="Freeform 386">
              <a:extLst>
                <a:ext uri="{FF2B5EF4-FFF2-40B4-BE49-F238E27FC236}">
                  <a16:creationId xmlns:a16="http://schemas.microsoft.com/office/drawing/2014/main" id="{6AB5A784-A651-9142-B72D-46063E763ADC}"/>
                </a:ext>
              </a:extLst>
            </p:cNvPr>
            <p:cNvSpPr>
              <a:spLocks/>
            </p:cNvSpPr>
            <p:nvPr/>
          </p:nvSpPr>
          <p:spPr bwMode="gray">
            <a:xfrm>
              <a:off x="3681413" y="2105026"/>
              <a:ext cx="3175" cy="3175"/>
            </a:xfrm>
            <a:custGeom>
              <a:avLst/>
              <a:gdLst/>
              <a:ahLst/>
              <a:cxnLst>
                <a:cxn ang="0">
                  <a:pos x="0" y="0"/>
                </a:cxn>
                <a:cxn ang="0">
                  <a:pos x="0" y="0"/>
                </a:cxn>
                <a:cxn ang="0">
                  <a:pos x="2" y="0"/>
                </a:cxn>
                <a:cxn ang="0">
                  <a:pos x="2" y="2"/>
                </a:cxn>
                <a:cxn ang="0">
                  <a:pos x="0" y="2"/>
                </a:cxn>
                <a:cxn ang="0">
                  <a:pos x="0" y="0"/>
                </a:cxn>
              </a:cxnLst>
              <a:rect l="0" t="0" r="r" b="b"/>
              <a:pathLst>
                <a:path w="2" h="2">
                  <a:moveTo>
                    <a:pt x="0" y="0"/>
                  </a:moveTo>
                  <a:lnTo>
                    <a:pt x="0" y="0"/>
                  </a:lnTo>
                  <a:lnTo>
                    <a:pt x="2" y="0"/>
                  </a:lnTo>
                  <a:lnTo>
                    <a:pt x="2" y="2"/>
                  </a:lnTo>
                  <a:lnTo>
                    <a:pt x="0" y="2"/>
                  </a:lnTo>
                  <a:lnTo>
                    <a:pt x="0"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529" name="Freeform 387">
              <a:extLst>
                <a:ext uri="{FF2B5EF4-FFF2-40B4-BE49-F238E27FC236}">
                  <a16:creationId xmlns:a16="http://schemas.microsoft.com/office/drawing/2014/main" id="{FC51BAD8-5331-7F4B-912F-CA71D3E2CF9F}"/>
                </a:ext>
              </a:extLst>
            </p:cNvPr>
            <p:cNvSpPr>
              <a:spLocks/>
            </p:cNvSpPr>
            <p:nvPr/>
          </p:nvSpPr>
          <p:spPr bwMode="gray">
            <a:xfrm>
              <a:off x="3681413" y="2105026"/>
              <a:ext cx="3175" cy="3175"/>
            </a:xfrm>
            <a:custGeom>
              <a:avLst/>
              <a:gdLst/>
              <a:ahLst/>
              <a:cxnLst>
                <a:cxn ang="0">
                  <a:pos x="0" y="0"/>
                </a:cxn>
                <a:cxn ang="0">
                  <a:pos x="0" y="0"/>
                </a:cxn>
                <a:cxn ang="0">
                  <a:pos x="2" y="0"/>
                </a:cxn>
                <a:cxn ang="0">
                  <a:pos x="2" y="2"/>
                </a:cxn>
                <a:cxn ang="0">
                  <a:pos x="0" y="2"/>
                </a:cxn>
                <a:cxn ang="0">
                  <a:pos x="0" y="0"/>
                </a:cxn>
              </a:cxnLst>
              <a:rect l="0" t="0" r="r" b="b"/>
              <a:pathLst>
                <a:path w="2" h="2">
                  <a:moveTo>
                    <a:pt x="0" y="0"/>
                  </a:moveTo>
                  <a:lnTo>
                    <a:pt x="0" y="0"/>
                  </a:lnTo>
                  <a:lnTo>
                    <a:pt x="2" y="0"/>
                  </a:lnTo>
                  <a:lnTo>
                    <a:pt x="2" y="2"/>
                  </a:lnTo>
                  <a:lnTo>
                    <a:pt x="0" y="2"/>
                  </a:lnTo>
                  <a:lnTo>
                    <a:pt x="0"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530" name="Freeform 388">
              <a:extLst>
                <a:ext uri="{FF2B5EF4-FFF2-40B4-BE49-F238E27FC236}">
                  <a16:creationId xmlns:a16="http://schemas.microsoft.com/office/drawing/2014/main" id="{B4087DAD-F0F9-0440-84BC-0D7E75C99E36}"/>
                </a:ext>
              </a:extLst>
            </p:cNvPr>
            <p:cNvSpPr>
              <a:spLocks/>
            </p:cNvSpPr>
            <p:nvPr/>
          </p:nvSpPr>
          <p:spPr bwMode="gray">
            <a:xfrm>
              <a:off x="4103688" y="2011363"/>
              <a:ext cx="15875" cy="6350"/>
            </a:xfrm>
            <a:custGeom>
              <a:avLst/>
              <a:gdLst/>
              <a:ahLst/>
              <a:cxnLst>
                <a:cxn ang="0">
                  <a:pos x="8" y="0"/>
                </a:cxn>
                <a:cxn ang="0">
                  <a:pos x="8" y="0"/>
                </a:cxn>
                <a:cxn ang="0">
                  <a:pos x="10" y="2"/>
                </a:cxn>
                <a:cxn ang="0">
                  <a:pos x="8" y="4"/>
                </a:cxn>
                <a:cxn ang="0">
                  <a:pos x="0" y="2"/>
                </a:cxn>
                <a:cxn ang="0">
                  <a:pos x="4" y="2"/>
                </a:cxn>
                <a:cxn ang="0">
                  <a:pos x="8" y="0"/>
                </a:cxn>
              </a:cxnLst>
              <a:rect l="0" t="0" r="r" b="b"/>
              <a:pathLst>
                <a:path w="10" h="4">
                  <a:moveTo>
                    <a:pt x="8" y="0"/>
                  </a:moveTo>
                  <a:lnTo>
                    <a:pt x="8" y="0"/>
                  </a:lnTo>
                  <a:lnTo>
                    <a:pt x="10" y="2"/>
                  </a:lnTo>
                  <a:lnTo>
                    <a:pt x="8" y="4"/>
                  </a:lnTo>
                  <a:lnTo>
                    <a:pt x="0" y="2"/>
                  </a:lnTo>
                  <a:lnTo>
                    <a:pt x="4" y="2"/>
                  </a:lnTo>
                  <a:lnTo>
                    <a:pt x="8"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531" name="Freeform 389">
              <a:extLst>
                <a:ext uri="{FF2B5EF4-FFF2-40B4-BE49-F238E27FC236}">
                  <a16:creationId xmlns:a16="http://schemas.microsoft.com/office/drawing/2014/main" id="{3792BC42-EEB2-1540-9953-D079D2167C86}"/>
                </a:ext>
              </a:extLst>
            </p:cNvPr>
            <p:cNvSpPr>
              <a:spLocks/>
            </p:cNvSpPr>
            <p:nvPr/>
          </p:nvSpPr>
          <p:spPr bwMode="gray">
            <a:xfrm>
              <a:off x="4103688" y="2011363"/>
              <a:ext cx="15875" cy="6350"/>
            </a:xfrm>
            <a:custGeom>
              <a:avLst/>
              <a:gdLst/>
              <a:ahLst/>
              <a:cxnLst>
                <a:cxn ang="0">
                  <a:pos x="8" y="0"/>
                </a:cxn>
                <a:cxn ang="0">
                  <a:pos x="8" y="0"/>
                </a:cxn>
                <a:cxn ang="0">
                  <a:pos x="10" y="2"/>
                </a:cxn>
                <a:cxn ang="0">
                  <a:pos x="8" y="4"/>
                </a:cxn>
                <a:cxn ang="0">
                  <a:pos x="0" y="2"/>
                </a:cxn>
                <a:cxn ang="0">
                  <a:pos x="4" y="2"/>
                </a:cxn>
                <a:cxn ang="0">
                  <a:pos x="8" y="0"/>
                </a:cxn>
              </a:cxnLst>
              <a:rect l="0" t="0" r="r" b="b"/>
              <a:pathLst>
                <a:path w="10" h="4">
                  <a:moveTo>
                    <a:pt x="8" y="0"/>
                  </a:moveTo>
                  <a:lnTo>
                    <a:pt x="8" y="0"/>
                  </a:lnTo>
                  <a:lnTo>
                    <a:pt x="10" y="2"/>
                  </a:lnTo>
                  <a:lnTo>
                    <a:pt x="8" y="4"/>
                  </a:lnTo>
                  <a:lnTo>
                    <a:pt x="0" y="2"/>
                  </a:lnTo>
                  <a:lnTo>
                    <a:pt x="4" y="2"/>
                  </a:lnTo>
                  <a:lnTo>
                    <a:pt x="8"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532" name="Freeform 390">
              <a:extLst>
                <a:ext uri="{FF2B5EF4-FFF2-40B4-BE49-F238E27FC236}">
                  <a16:creationId xmlns:a16="http://schemas.microsoft.com/office/drawing/2014/main" id="{83B72A2C-B239-A944-ACC7-B99E1B0DFCCC}"/>
                </a:ext>
              </a:extLst>
            </p:cNvPr>
            <p:cNvSpPr>
              <a:spLocks/>
            </p:cNvSpPr>
            <p:nvPr/>
          </p:nvSpPr>
          <p:spPr bwMode="gray">
            <a:xfrm>
              <a:off x="3632200" y="1973263"/>
              <a:ext cx="9525" cy="1588"/>
            </a:xfrm>
            <a:custGeom>
              <a:avLst/>
              <a:gdLst/>
              <a:ahLst/>
              <a:cxnLst>
                <a:cxn ang="0">
                  <a:pos x="4" y="0"/>
                </a:cxn>
                <a:cxn ang="0">
                  <a:pos x="4" y="0"/>
                </a:cxn>
                <a:cxn ang="0">
                  <a:pos x="0" y="0"/>
                </a:cxn>
                <a:cxn ang="0">
                  <a:pos x="6" y="0"/>
                </a:cxn>
                <a:cxn ang="0">
                  <a:pos x="4" y="0"/>
                </a:cxn>
              </a:cxnLst>
              <a:rect l="0" t="0" r="r" b="b"/>
              <a:pathLst>
                <a:path w="6">
                  <a:moveTo>
                    <a:pt x="4" y="0"/>
                  </a:moveTo>
                  <a:lnTo>
                    <a:pt x="4" y="0"/>
                  </a:lnTo>
                  <a:lnTo>
                    <a:pt x="0" y="0"/>
                  </a:lnTo>
                  <a:lnTo>
                    <a:pt x="6" y="0"/>
                  </a:lnTo>
                  <a:lnTo>
                    <a:pt x="4"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533" name="Freeform 391">
              <a:extLst>
                <a:ext uri="{FF2B5EF4-FFF2-40B4-BE49-F238E27FC236}">
                  <a16:creationId xmlns:a16="http://schemas.microsoft.com/office/drawing/2014/main" id="{F6FCDBBA-268F-3F43-B8CD-5025C43AEB28}"/>
                </a:ext>
              </a:extLst>
            </p:cNvPr>
            <p:cNvSpPr>
              <a:spLocks/>
            </p:cNvSpPr>
            <p:nvPr/>
          </p:nvSpPr>
          <p:spPr bwMode="gray">
            <a:xfrm>
              <a:off x="3632200" y="1973263"/>
              <a:ext cx="9525" cy="1588"/>
            </a:xfrm>
            <a:custGeom>
              <a:avLst/>
              <a:gdLst/>
              <a:ahLst/>
              <a:cxnLst>
                <a:cxn ang="0">
                  <a:pos x="4" y="0"/>
                </a:cxn>
                <a:cxn ang="0">
                  <a:pos x="4" y="0"/>
                </a:cxn>
                <a:cxn ang="0">
                  <a:pos x="0" y="0"/>
                </a:cxn>
                <a:cxn ang="0">
                  <a:pos x="6" y="0"/>
                </a:cxn>
                <a:cxn ang="0">
                  <a:pos x="4" y="0"/>
                </a:cxn>
              </a:cxnLst>
              <a:rect l="0" t="0" r="r" b="b"/>
              <a:pathLst>
                <a:path w="6">
                  <a:moveTo>
                    <a:pt x="4" y="0"/>
                  </a:moveTo>
                  <a:lnTo>
                    <a:pt x="4" y="0"/>
                  </a:lnTo>
                  <a:lnTo>
                    <a:pt x="0" y="0"/>
                  </a:lnTo>
                  <a:lnTo>
                    <a:pt x="6" y="0"/>
                  </a:lnTo>
                  <a:lnTo>
                    <a:pt x="4"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534" name="Freeform 392">
              <a:extLst>
                <a:ext uri="{FF2B5EF4-FFF2-40B4-BE49-F238E27FC236}">
                  <a16:creationId xmlns:a16="http://schemas.microsoft.com/office/drawing/2014/main" id="{13DB44B3-7E6A-7C4C-A768-AB1E3AFC0ADB}"/>
                </a:ext>
              </a:extLst>
            </p:cNvPr>
            <p:cNvSpPr>
              <a:spLocks/>
            </p:cNvSpPr>
            <p:nvPr/>
          </p:nvSpPr>
          <p:spPr bwMode="gray">
            <a:xfrm>
              <a:off x="3613150" y="1966913"/>
              <a:ext cx="9525" cy="12700"/>
            </a:xfrm>
            <a:custGeom>
              <a:avLst/>
              <a:gdLst/>
              <a:ahLst/>
              <a:cxnLst>
                <a:cxn ang="0">
                  <a:pos x="2" y="0"/>
                </a:cxn>
                <a:cxn ang="0">
                  <a:pos x="2" y="0"/>
                </a:cxn>
                <a:cxn ang="0">
                  <a:pos x="0" y="2"/>
                </a:cxn>
                <a:cxn ang="0">
                  <a:pos x="0" y="4"/>
                </a:cxn>
                <a:cxn ang="0">
                  <a:pos x="0" y="8"/>
                </a:cxn>
                <a:cxn ang="0">
                  <a:pos x="6" y="8"/>
                </a:cxn>
                <a:cxn ang="0">
                  <a:pos x="6" y="2"/>
                </a:cxn>
                <a:cxn ang="0">
                  <a:pos x="2" y="0"/>
                </a:cxn>
              </a:cxnLst>
              <a:rect l="0" t="0" r="r" b="b"/>
              <a:pathLst>
                <a:path w="6" h="8">
                  <a:moveTo>
                    <a:pt x="2" y="0"/>
                  </a:moveTo>
                  <a:lnTo>
                    <a:pt x="2" y="0"/>
                  </a:lnTo>
                  <a:lnTo>
                    <a:pt x="0" y="2"/>
                  </a:lnTo>
                  <a:lnTo>
                    <a:pt x="0" y="4"/>
                  </a:lnTo>
                  <a:lnTo>
                    <a:pt x="0" y="8"/>
                  </a:lnTo>
                  <a:lnTo>
                    <a:pt x="6" y="8"/>
                  </a:lnTo>
                  <a:lnTo>
                    <a:pt x="6" y="2"/>
                  </a:lnTo>
                  <a:lnTo>
                    <a:pt x="2"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535" name="Freeform 393">
              <a:extLst>
                <a:ext uri="{FF2B5EF4-FFF2-40B4-BE49-F238E27FC236}">
                  <a16:creationId xmlns:a16="http://schemas.microsoft.com/office/drawing/2014/main" id="{E1797656-3AF4-4444-951D-044E83A81461}"/>
                </a:ext>
              </a:extLst>
            </p:cNvPr>
            <p:cNvSpPr>
              <a:spLocks/>
            </p:cNvSpPr>
            <p:nvPr/>
          </p:nvSpPr>
          <p:spPr bwMode="gray">
            <a:xfrm>
              <a:off x="3613150" y="1966913"/>
              <a:ext cx="9525" cy="12700"/>
            </a:xfrm>
            <a:custGeom>
              <a:avLst/>
              <a:gdLst/>
              <a:ahLst/>
              <a:cxnLst>
                <a:cxn ang="0">
                  <a:pos x="2" y="0"/>
                </a:cxn>
                <a:cxn ang="0">
                  <a:pos x="2" y="0"/>
                </a:cxn>
                <a:cxn ang="0">
                  <a:pos x="0" y="2"/>
                </a:cxn>
                <a:cxn ang="0">
                  <a:pos x="0" y="4"/>
                </a:cxn>
                <a:cxn ang="0">
                  <a:pos x="0" y="8"/>
                </a:cxn>
                <a:cxn ang="0">
                  <a:pos x="6" y="8"/>
                </a:cxn>
                <a:cxn ang="0">
                  <a:pos x="6" y="2"/>
                </a:cxn>
                <a:cxn ang="0">
                  <a:pos x="2" y="0"/>
                </a:cxn>
              </a:cxnLst>
              <a:rect l="0" t="0" r="r" b="b"/>
              <a:pathLst>
                <a:path w="6" h="8">
                  <a:moveTo>
                    <a:pt x="2" y="0"/>
                  </a:moveTo>
                  <a:lnTo>
                    <a:pt x="2" y="0"/>
                  </a:lnTo>
                  <a:lnTo>
                    <a:pt x="0" y="2"/>
                  </a:lnTo>
                  <a:lnTo>
                    <a:pt x="0" y="4"/>
                  </a:lnTo>
                  <a:lnTo>
                    <a:pt x="0" y="8"/>
                  </a:lnTo>
                  <a:lnTo>
                    <a:pt x="6" y="8"/>
                  </a:lnTo>
                  <a:lnTo>
                    <a:pt x="6" y="2"/>
                  </a:lnTo>
                  <a:lnTo>
                    <a:pt x="2"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536" name="Freeform 394">
              <a:extLst>
                <a:ext uri="{FF2B5EF4-FFF2-40B4-BE49-F238E27FC236}">
                  <a16:creationId xmlns:a16="http://schemas.microsoft.com/office/drawing/2014/main" id="{1C22D771-0AEC-2D48-9EC3-E03E27DE48CA}"/>
                </a:ext>
              </a:extLst>
            </p:cNvPr>
            <p:cNvSpPr>
              <a:spLocks/>
            </p:cNvSpPr>
            <p:nvPr/>
          </p:nvSpPr>
          <p:spPr bwMode="gray">
            <a:xfrm>
              <a:off x="4125913" y="1901826"/>
              <a:ext cx="93662" cy="53975"/>
            </a:xfrm>
            <a:custGeom>
              <a:avLst/>
              <a:gdLst/>
              <a:ahLst/>
              <a:cxnLst>
                <a:cxn ang="0">
                  <a:pos x="24" y="0"/>
                </a:cxn>
                <a:cxn ang="0">
                  <a:pos x="24" y="0"/>
                </a:cxn>
                <a:cxn ang="0">
                  <a:pos x="18" y="2"/>
                </a:cxn>
                <a:cxn ang="0">
                  <a:pos x="18" y="4"/>
                </a:cxn>
                <a:cxn ang="0">
                  <a:pos x="20" y="6"/>
                </a:cxn>
                <a:cxn ang="0">
                  <a:pos x="10" y="4"/>
                </a:cxn>
                <a:cxn ang="0">
                  <a:pos x="8" y="4"/>
                </a:cxn>
                <a:cxn ang="0">
                  <a:pos x="2" y="6"/>
                </a:cxn>
                <a:cxn ang="0">
                  <a:pos x="0" y="10"/>
                </a:cxn>
                <a:cxn ang="0">
                  <a:pos x="0" y="14"/>
                </a:cxn>
                <a:cxn ang="0">
                  <a:pos x="4" y="14"/>
                </a:cxn>
                <a:cxn ang="0">
                  <a:pos x="8" y="16"/>
                </a:cxn>
                <a:cxn ang="0">
                  <a:pos x="10" y="16"/>
                </a:cxn>
                <a:cxn ang="0">
                  <a:pos x="14" y="14"/>
                </a:cxn>
                <a:cxn ang="0">
                  <a:pos x="18" y="14"/>
                </a:cxn>
                <a:cxn ang="0">
                  <a:pos x="20" y="12"/>
                </a:cxn>
                <a:cxn ang="0">
                  <a:pos x="20" y="10"/>
                </a:cxn>
                <a:cxn ang="0">
                  <a:pos x="22" y="10"/>
                </a:cxn>
                <a:cxn ang="0">
                  <a:pos x="24" y="12"/>
                </a:cxn>
                <a:cxn ang="0">
                  <a:pos x="36" y="14"/>
                </a:cxn>
                <a:cxn ang="0">
                  <a:pos x="38" y="14"/>
                </a:cxn>
                <a:cxn ang="0">
                  <a:pos x="36" y="16"/>
                </a:cxn>
                <a:cxn ang="0">
                  <a:pos x="32" y="16"/>
                </a:cxn>
                <a:cxn ang="0">
                  <a:pos x="36" y="16"/>
                </a:cxn>
                <a:cxn ang="0">
                  <a:pos x="36" y="20"/>
                </a:cxn>
                <a:cxn ang="0">
                  <a:pos x="36" y="22"/>
                </a:cxn>
                <a:cxn ang="0">
                  <a:pos x="36" y="24"/>
                </a:cxn>
                <a:cxn ang="0">
                  <a:pos x="38" y="26"/>
                </a:cxn>
                <a:cxn ang="0">
                  <a:pos x="48" y="32"/>
                </a:cxn>
                <a:cxn ang="0">
                  <a:pos x="51" y="34"/>
                </a:cxn>
                <a:cxn ang="0">
                  <a:pos x="59" y="34"/>
                </a:cxn>
                <a:cxn ang="0">
                  <a:pos x="59" y="32"/>
                </a:cxn>
                <a:cxn ang="0">
                  <a:pos x="55" y="30"/>
                </a:cxn>
                <a:cxn ang="0">
                  <a:pos x="51" y="30"/>
                </a:cxn>
                <a:cxn ang="0">
                  <a:pos x="57" y="26"/>
                </a:cxn>
                <a:cxn ang="0">
                  <a:pos x="57" y="24"/>
                </a:cxn>
                <a:cxn ang="0">
                  <a:pos x="49" y="22"/>
                </a:cxn>
                <a:cxn ang="0">
                  <a:pos x="46" y="20"/>
                </a:cxn>
                <a:cxn ang="0">
                  <a:pos x="49" y="20"/>
                </a:cxn>
                <a:cxn ang="0">
                  <a:pos x="51" y="22"/>
                </a:cxn>
                <a:cxn ang="0">
                  <a:pos x="55" y="22"/>
                </a:cxn>
                <a:cxn ang="0">
                  <a:pos x="57" y="22"/>
                </a:cxn>
                <a:cxn ang="0">
                  <a:pos x="57" y="14"/>
                </a:cxn>
                <a:cxn ang="0">
                  <a:pos x="49" y="12"/>
                </a:cxn>
                <a:cxn ang="0">
                  <a:pos x="42" y="14"/>
                </a:cxn>
                <a:cxn ang="0">
                  <a:pos x="46" y="12"/>
                </a:cxn>
                <a:cxn ang="0">
                  <a:pos x="48" y="12"/>
                </a:cxn>
                <a:cxn ang="0">
                  <a:pos x="49" y="6"/>
                </a:cxn>
                <a:cxn ang="0">
                  <a:pos x="40" y="6"/>
                </a:cxn>
                <a:cxn ang="0">
                  <a:pos x="42" y="4"/>
                </a:cxn>
                <a:cxn ang="0">
                  <a:pos x="32" y="2"/>
                </a:cxn>
                <a:cxn ang="0">
                  <a:pos x="24" y="0"/>
                </a:cxn>
              </a:cxnLst>
              <a:rect l="0" t="0" r="r" b="b"/>
              <a:pathLst>
                <a:path w="59" h="34">
                  <a:moveTo>
                    <a:pt x="24" y="0"/>
                  </a:moveTo>
                  <a:lnTo>
                    <a:pt x="24" y="0"/>
                  </a:lnTo>
                  <a:lnTo>
                    <a:pt x="18" y="2"/>
                  </a:lnTo>
                  <a:lnTo>
                    <a:pt x="18" y="4"/>
                  </a:lnTo>
                  <a:lnTo>
                    <a:pt x="20" y="6"/>
                  </a:lnTo>
                  <a:lnTo>
                    <a:pt x="10" y="4"/>
                  </a:lnTo>
                  <a:lnTo>
                    <a:pt x="8" y="4"/>
                  </a:lnTo>
                  <a:lnTo>
                    <a:pt x="2" y="6"/>
                  </a:lnTo>
                  <a:lnTo>
                    <a:pt x="0" y="10"/>
                  </a:lnTo>
                  <a:lnTo>
                    <a:pt x="0" y="14"/>
                  </a:lnTo>
                  <a:lnTo>
                    <a:pt x="4" y="14"/>
                  </a:lnTo>
                  <a:lnTo>
                    <a:pt x="8" y="16"/>
                  </a:lnTo>
                  <a:lnTo>
                    <a:pt x="10" y="16"/>
                  </a:lnTo>
                  <a:lnTo>
                    <a:pt x="14" y="14"/>
                  </a:lnTo>
                  <a:lnTo>
                    <a:pt x="18" y="14"/>
                  </a:lnTo>
                  <a:lnTo>
                    <a:pt x="20" y="12"/>
                  </a:lnTo>
                  <a:lnTo>
                    <a:pt x="20" y="10"/>
                  </a:lnTo>
                  <a:lnTo>
                    <a:pt x="22" y="10"/>
                  </a:lnTo>
                  <a:lnTo>
                    <a:pt x="24" y="12"/>
                  </a:lnTo>
                  <a:lnTo>
                    <a:pt x="36" y="14"/>
                  </a:lnTo>
                  <a:lnTo>
                    <a:pt x="38" y="14"/>
                  </a:lnTo>
                  <a:lnTo>
                    <a:pt x="36" y="16"/>
                  </a:lnTo>
                  <a:lnTo>
                    <a:pt x="32" y="16"/>
                  </a:lnTo>
                  <a:lnTo>
                    <a:pt x="36" y="16"/>
                  </a:lnTo>
                  <a:lnTo>
                    <a:pt x="36" y="20"/>
                  </a:lnTo>
                  <a:lnTo>
                    <a:pt x="36" y="22"/>
                  </a:lnTo>
                  <a:lnTo>
                    <a:pt x="36" y="24"/>
                  </a:lnTo>
                  <a:lnTo>
                    <a:pt x="38" y="26"/>
                  </a:lnTo>
                  <a:lnTo>
                    <a:pt x="48" y="32"/>
                  </a:lnTo>
                  <a:lnTo>
                    <a:pt x="51" y="34"/>
                  </a:lnTo>
                  <a:lnTo>
                    <a:pt x="59" y="34"/>
                  </a:lnTo>
                  <a:lnTo>
                    <a:pt x="59" y="32"/>
                  </a:lnTo>
                  <a:lnTo>
                    <a:pt x="55" y="30"/>
                  </a:lnTo>
                  <a:lnTo>
                    <a:pt x="51" y="30"/>
                  </a:lnTo>
                  <a:lnTo>
                    <a:pt x="57" y="26"/>
                  </a:lnTo>
                  <a:lnTo>
                    <a:pt x="57" y="24"/>
                  </a:lnTo>
                  <a:lnTo>
                    <a:pt x="49" y="22"/>
                  </a:lnTo>
                  <a:lnTo>
                    <a:pt x="46" y="20"/>
                  </a:lnTo>
                  <a:lnTo>
                    <a:pt x="49" y="20"/>
                  </a:lnTo>
                  <a:lnTo>
                    <a:pt x="51" y="22"/>
                  </a:lnTo>
                  <a:lnTo>
                    <a:pt x="55" y="22"/>
                  </a:lnTo>
                  <a:lnTo>
                    <a:pt x="57" y="22"/>
                  </a:lnTo>
                  <a:lnTo>
                    <a:pt x="57" y="14"/>
                  </a:lnTo>
                  <a:lnTo>
                    <a:pt x="49" y="12"/>
                  </a:lnTo>
                  <a:lnTo>
                    <a:pt x="42" y="14"/>
                  </a:lnTo>
                  <a:lnTo>
                    <a:pt x="46" y="12"/>
                  </a:lnTo>
                  <a:lnTo>
                    <a:pt x="48" y="12"/>
                  </a:lnTo>
                  <a:lnTo>
                    <a:pt x="49" y="6"/>
                  </a:lnTo>
                  <a:lnTo>
                    <a:pt x="40" y="6"/>
                  </a:lnTo>
                  <a:lnTo>
                    <a:pt x="42" y="4"/>
                  </a:lnTo>
                  <a:lnTo>
                    <a:pt x="32" y="2"/>
                  </a:lnTo>
                  <a:lnTo>
                    <a:pt x="24"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537" name="Freeform 395">
              <a:extLst>
                <a:ext uri="{FF2B5EF4-FFF2-40B4-BE49-F238E27FC236}">
                  <a16:creationId xmlns:a16="http://schemas.microsoft.com/office/drawing/2014/main" id="{EC394D65-BC3C-6D4D-9F85-EC10C22E8BB0}"/>
                </a:ext>
              </a:extLst>
            </p:cNvPr>
            <p:cNvSpPr>
              <a:spLocks/>
            </p:cNvSpPr>
            <p:nvPr/>
          </p:nvSpPr>
          <p:spPr bwMode="gray">
            <a:xfrm>
              <a:off x="4125913" y="1901826"/>
              <a:ext cx="93662" cy="53975"/>
            </a:xfrm>
            <a:custGeom>
              <a:avLst/>
              <a:gdLst/>
              <a:ahLst/>
              <a:cxnLst>
                <a:cxn ang="0">
                  <a:pos x="24" y="0"/>
                </a:cxn>
                <a:cxn ang="0">
                  <a:pos x="24" y="0"/>
                </a:cxn>
                <a:cxn ang="0">
                  <a:pos x="18" y="2"/>
                </a:cxn>
                <a:cxn ang="0">
                  <a:pos x="18" y="4"/>
                </a:cxn>
                <a:cxn ang="0">
                  <a:pos x="20" y="6"/>
                </a:cxn>
                <a:cxn ang="0">
                  <a:pos x="10" y="4"/>
                </a:cxn>
                <a:cxn ang="0">
                  <a:pos x="8" y="4"/>
                </a:cxn>
                <a:cxn ang="0">
                  <a:pos x="2" y="6"/>
                </a:cxn>
                <a:cxn ang="0">
                  <a:pos x="0" y="10"/>
                </a:cxn>
                <a:cxn ang="0">
                  <a:pos x="0" y="14"/>
                </a:cxn>
                <a:cxn ang="0">
                  <a:pos x="4" y="14"/>
                </a:cxn>
                <a:cxn ang="0">
                  <a:pos x="8" y="16"/>
                </a:cxn>
                <a:cxn ang="0">
                  <a:pos x="10" y="16"/>
                </a:cxn>
                <a:cxn ang="0">
                  <a:pos x="14" y="14"/>
                </a:cxn>
                <a:cxn ang="0">
                  <a:pos x="18" y="14"/>
                </a:cxn>
                <a:cxn ang="0">
                  <a:pos x="20" y="12"/>
                </a:cxn>
                <a:cxn ang="0">
                  <a:pos x="20" y="10"/>
                </a:cxn>
                <a:cxn ang="0">
                  <a:pos x="22" y="10"/>
                </a:cxn>
                <a:cxn ang="0">
                  <a:pos x="24" y="12"/>
                </a:cxn>
                <a:cxn ang="0">
                  <a:pos x="36" y="14"/>
                </a:cxn>
                <a:cxn ang="0">
                  <a:pos x="38" y="14"/>
                </a:cxn>
                <a:cxn ang="0">
                  <a:pos x="36" y="16"/>
                </a:cxn>
                <a:cxn ang="0">
                  <a:pos x="32" y="16"/>
                </a:cxn>
                <a:cxn ang="0">
                  <a:pos x="36" y="16"/>
                </a:cxn>
                <a:cxn ang="0">
                  <a:pos x="36" y="20"/>
                </a:cxn>
                <a:cxn ang="0">
                  <a:pos x="36" y="22"/>
                </a:cxn>
                <a:cxn ang="0">
                  <a:pos x="36" y="24"/>
                </a:cxn>
                <a:cxn ang="0">
                  <a:pos x="38" y="26"/>
                </a:cxn>
                <a:cxn ang="0">
                  <a:pos x="48" y="32"/>
                </a:cxn>
                <a:cxn ang="0">
                  <a:pos x="51" y="34"/>
                </a:cxn>
                <a:cxn ang="0">
                  <a:pos x="59" y="34"/>
                </a:cxn>
                <a:cxn ang="0">
                  <a:pos x="59" y="32"/>
                </a:cxn>
                <a:cxn ang="0">
                  <a:pos x="55" y="30"/>
                </a:cxn>
                <a:cxn ang="0">
                  <a:pos x="51" y="30"/>
                </a:cxn>
                <a:cxn ang="0">
                  <a:pos x="57" y="26"/>
                </a:cxn>
                <a:cxn ang="0">
                  <a:pos x="57" y="24"/>
                </a:cxn>
                <a:cxn ang="0">
                  <a:pos x="49" y="22"/>
                </a:cxn>
                <a:cxn ang="0">
                  <a:pos x="46" y="20"/>
                </a:cxn>
                <a:cxn ang="0">
                  <a:pos x="49" y="20"/>
                </a:cxn>
                <a:cxn ang="0">
                  <a:pos x="51" y="22"/>
                </a:cxn>
                <a:cxn ang="0">
                  <a:pos x="55" y="22"/>
                </a:cxn>
                <a:cxn ang="0">
                  <a:pos x="57" y="22"/>
                </a:cxn>
                <a:cxn ang="0">
                  <a:pos x="57" y="14"/>
                </a:cxn>
                <a:cxn ang="0">
                  <a:pos x="49" y="12"/>
                </a:cxn>
                <a:cxn ang="0">
                  <a:pos x="42" y="14"/>
                </a:cxn>
                <a:cxn ang="0">
                  <a:pos x="46" y="12"/>
                </a:cxn>
                <a:cxn ang="0">
                  <a:pos x="48" y="12"/>
                </a:cxn>
                <a:cxn ang="0">
                  <a:pos x="49" y="6"/>
                </a:cxn>
                <a:cxn ang="0">
                  <a:pos x="40" y="6"/>
                </a:cxn>
                <a:cxn ang="0">
                  <a:pos x="42" y="4"/>
                </a:cxn>
                <a:cxn ang="0">
                  <a:pos x="32" y="2"/>
                </a:cxn>
                <a:cxn ang="0">
                  <a:pos x="24" y="0"/>
                </a:cxn>
              </a:cxnLst>
              <a:rect l="0" t="0" r="r" b="b"/>
              <a:pathLst>
                <a:path w="59" h="34">
                  <a:moveTo>
                    <a:pt x="24" y="0"/>
                  </a:moveTo>
                  <a:lnTo>
                    <a:pt x="24" y="0"/>
                  </a:lnTo>
                  <a:lnTo>
                    <a:pt x="18" y="2"/>
                  </a:lnTo>
                  <a:lnTo>
                    <a:pt x="18" y="4"/>
                  </a:lnTo>
                  <a:lnTo>
                    <a:pt x="20" y="6"/>
                  </a:lnTo>
                  <a:lnTo>
                    <a:pt x="10" y="4"/>
                  </a:lnTo>
                  <a:lnTo>
                    <a:pt x="8" y="4"/>
                  </a:lnTo>
                  <a:lnTo>
                    <a:pt x="2" y="6"/>
                  </a:lnTo>
                  <a:lnTo>
                    <a:pt x="0" y="10"/>
                  </a:lnTo>
                  <a:lnTo>
                    <a:pt x="0" y="14"/>
                  </a:lnTo>
                  <a:lnTo>
                    <a:pt x="4" y="14"/>
                  </a:lnTo>
                  <a:lnTo>
                    <a:pt x="8" y="16"/>
                  </a:lnTo>
                  <a:lnTo>
                    <a:pt x="10" y="16"/>
                  </a:lnTo>
                  <a:lnTo>
                    <a:pt x="14" y="14"/>
                  </a:lnTo>
                  <a:lnTo>
                    <a:pt x="18" y="14"/>
                  </a:lnTo>
                  <a:lnTo>
                    <a:pt x="20" y="12"/>
                  </a:lnTo>
                  <a:lnTo>
                    <a:pt x="20" y="10"/>
                  </a:lnTo>
                  <a:lnTo>
                    <a:pt x="22" y="10"/>
                  </a:lnTo>
                  <a:lnTo>
                    <a:pt x="24" y="12"/>
                  </a:lnTo>
                  <a:lnTo>
                    <a:pt x="36" y="14"/>
                  </a:lnTo>
                  <a:lnTo>
                    <a:pt x="38" y="14"/>
                  </a:lnTo>
                  <a:lnTo>
                    <a:pt x="36" y="16"/>
                  </a:lnTo>
                  <a:lnTo>
                    <a:pt x="32" y="16"/>
                  </a:lnTo>
                  <a:lnTo>
                    <a:pt x="36" y="16"/>
                  </a:lnTo>
                  <a:lnTo>
                    <a:pt x="36" y="20"/>
                  </a:lnTo>
                  <a:lnTo>
                    <a:pt x="36" y="22"/>
                  </a:lnTo>
                  <a:lnTo>
                    <a:pt x="36" y="24"/>
                  </a:lnTo>
                  <a:lnTo>
                    <a:pt x="38" y="26"/>
                  </a:lnTo>
                  <a:lnTo>
                    <a:pt x="48" y="32"/>
                  </a:lnTo>
                  <a:lnTo>
                    <a:pt x="51" y="34"/>
                  </a:lnTo>
                  <a:lnTo>
                    <a:pt x="59" y="34"/>
                  </a:lnTo>
                  <a:lnTo>
                    <a:pt x="59" y="32"/>
                  </a:lnTo>
                  <a:lnTo>
                    <a:pt x="55" y="30"/>
                  </a:lnTo>
                  <a:lnTo>
                    <a:pt x="51" y="30"/>
                  </a:lnTo>
                  <a:lnTo>
                    <a:pt x="57" y="26"/>
                  </a:lnTo>
                  <a:lnTo>
                    <a:pt x="57" y="24"/>
                  </a:lnTo>
                  <a:lnTo>
                    <a:pt x="49" y="22"/>
                  </a:lnTo>
                  <a:lnTo>
                    <a:pt x="46" y="20"/>
                  </a:lnTo>
                  <a:lnTo>
                    <a:pt x="49" y="20"/>
                  </a:lnTo>
                  <a:lnTo>
                    <a:pt x="51" y="22"/>
                  </a:lnTo>
                  <a:lnTo>
                    <a:pt x="55" y="22"/>
                  </a:lnTo>
                  <a:lnTo>
                    <a:pt x="57" y="22"/>
                  </a:lnTo>
                  <a:lnTo>
                    <a:pt x="57" y="14"/>
                  </a:lnTo>
                  <a:lnTo>
                    <a:pt x="49" y="12"/>
                  </a:lnTo>
                  <a:lnTo>
                    <a:pt x="42" y="14"/>
                  </a:lnTo>
                  <a:lnTo>
                    <a:pt x="46" y="12"/>
                  </a:lnTo>
                  <a:lnTo>
                    <a:pt x="48" y="12"/>
                  </a:lnTo>
                  <a:lnTo>
                    <a:pt x="49" y="6"/>
                  </a:lnTo>
                  <a:lnTo>
                    <a:pt x="40" y="6"/>
                  </a:lnTo>
                  <a:lnTo>
                    <a:pt x="42" y="4"/>
                  </a:lnTo>
                  <a:lnTo>
                    <a:pt x="32" y="2"/>
                  </a:lnTo>
                  <a:lnTo>
                    <a:pt x="24"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538" name="Freeform 396">
              <a:extLst>
                <a:ext uri="{FF2B5EF4-FFF2-40B4-BE49-F238E27FC236}">
                  <a16:creationId xmlns:a16="http://schemas.microsoft.com/office/drawing/2014/main" id="{94353156-6290-CD47-81A2-65CD2989F6EA}"/>
                </a:ext>
              </a:extLst>
            </p:cNvPr>
            <p:cNvSpPr>
              <a:spLocks/>
            </p:cNvSpPr>
            <p:nvPr/>
          </p:nvSpPr>
          <p:spPr bwMode="gray">
            <a:xfrm>
              <a:off x="3544888" y="1855788"/>
              <a:ext cx="12700" cy="1588"/>
            </a:xfrm>
            <a:custGeom>
              <a:avLst/>
              <a:gdLst/>
              <a:ahLst/>
              <a:cxnLst>
                <a:cxn ang="0">
                  <a:pos x="4" y="0"/>
                </a:cxn>
                <a:cxn ang="0">
                  <a:pos x="4" y="0"/>
                </a:cxn>
                <a:cxn ang="0">
                  <a:pos x="0" y="1"/>
                </a:cxn>
                <a:cxn ang="0">
                  <a:pos x="4" y="1"/>
                </a:cxn>
                <a:cxn ang="0">
                  <a:pos x="6" y="1"/>
                </a:cxn>
                <a:cxn ang="0">
                  <a:pos x="8" y="0"/>
                </a:cxn>
                <a:cxn ang="0">
                  <a:pos x="4" y="0"/>
                </a:cxn>
              </a:cxnLst>
              <a:rect l="0" t="0" r="r" b="b"/>
              <a:pathLst>
                <a:path w="8" h="1">
                  <a:moveTo>
                    <a:pt x="4" y="0"/>
                  </a:moveTo>
                  <a:lnTo>
                    <a:pt x="4" y="0"/>
                  </a:lnTo>
                  <a:lnTo>
                    <a:pt x="0" y="1"/>
                  </a:lnTo>
                  <a:lnTo>
                    <a:pt x="4" y="1"/>
                  </a:lnTo>
                  <a:lnTo>
                    <a:pt x="6" y="1"/>
                  </a:lnTo>
                  <a:lnTo>
                    <a:pt x="8" y="0"/>
                  </a:lnTo>
                  <a:lnTo>
                    <a:pt x="4"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539" name="Freeform 397">
              <a:extLst>
                <a:ext uri="{FF2B5EF4-FFF2-40B4-BE49-F238E27FC236}">
                  <a16:creationId xmlns:a16="http://schemas.microsoft.com/office/drawing/2014/main" id="{625CB3DF-ACC5-6B41-A703-5981FDC05F47}"/>
                </a:ext>
              </a:extLst>
            </p:cNvPr>
            <p:cNvSpPr>
              <a:spLocks/>
            </p:cNvSpPr>
            <p:nvPr/>
          </p:nvSpPr>
          <p:spPr bwMode="gray">
            <a:xfrm>
              <a:off x="3544888" y="1855788"/>
              <a:ext cx="12700" cy="1588"/>
            </a:xfrm>
            <a:custGeom>
              <a:avLst/>
              <a:gdLst/>
              <a:ahLst/>
              <a:cxnLst>
                <a:cxn ang="0">
                  <a:pos x="4" y="0"/>
                </a:cxn>
                <a:cxn ang="0">
                  <a:pos x="4" y="0"/>
                </a:cxn>
                <a:cxn ang="0">
                  <a:pos x="0" y="1"/>
                </a:cxn>
                <a:cxn ang="0">
                  <a:pos x="4" y="1"/>
                </a:cxn>
                <a:cxn ang="0">
                  <a:pos x="6" y="1"/>
                </a:cxn>
                <a:cxn ang="0">
                  <a:pos x="8" y="0"/>
                </a:cxn>
                <a:cxn ang="0">
                  <a:pos x="4" y="0"/>
                </a:cxn>
              </a:cxnLst>
              <a:rect l="0" t="0" r="r" b="b"/>
              <a:pathLst>
                <a:path w="8" h="1">
                  <a:moveTo>
                    <a:pt x="4" y="0"/>
                  </a:moveTo>
                  <a:lnTo>
                    <a:pt x="4" y="0"/>
                  </a:lnTo>
                  <a:lnTo>
                    <a:pt x="0" y="1"/>
                  </a:lnTo>
                  <a:lnTo>
                    <a:pt x="4" y="1"/>
                  </a:lnTo>
                  <a:lnTo>
                    <a:pt x="6" y="1"/>
                  </a:lnTo>
                  <a:lnTo>
                    <a:pt x="8" y="0"/>
                  </a:lnTo>
                  <a:lnTo>
                    <a:pt x="4"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540" name="Freeform 398">
              <a:extLst>
                <a:ext uri="{FF2B5EF4-FFF2-40B4-BE49-F238E27FC236}">
                  <a16:creationId xmlns:a16="http://schemas.microsoft.com/office/drawing/2014/main" id="{C8334D00-2265-4E48-823C-8DBF4CFBDB7C}"/>
                </a:ext>
              </a:extLst>
            </p:cNvPr>
            <p:cNvSpPr>
              <a:spLocks/>
            </p:cNvSpPr>
            <p:nvPr/>
          </p:nvSpPr>
          <p:spPr bwMode="gray">
            <a:xfrm>
              <a:off x="4267200" y="1849438"/>
              <a:ext cx="6350" cy="6350"/>
            </a:xfrm>
            <a:custGeom>
              <a:avLst/>
              <a:gdLst/>
              <a:ahLst/>
              <a:cxnLst>
                <a:cxn ang="0">
                  <a:pos x="4" y="0"/>
                </a:cxn>
                <a:cxn ang="0">
                  <a:pos x="4" y="0"/>
                </a:cxn>
                <a:cxn ang="0">
                  <a:pos x="0" y="4"/>
                </a:cxn>
                <a:cxn ang="0">
                  <a:pos x="4" y="4"/>
                </a:cxn>
                <a:cxn ang="0">
                  <a:pos x="4" y="0"/>
                </a:cxn>
              </a:cxnLst>
              <a:rect l="0" t="0" r="r" b="b"/>
              <a:pathLst>
                <a:path w="4" h="4">
                  <a:moveTo>
                    <a:pt x="4" y="0"/>
                  </a:moveTo>
                  <a:lnTo>
                    <a:pt x="4" y="0"/>
                  </a:lnTo>
                  <a:lnTo>
                    <a:pt x="0" y="4"/>
                  </a:lnTo>
                  <a:lnTo>
                    <a:pt x="4" y="4"/>
                  </a:lnTo>
                  <a:lnTo>
                    <a:pt x="4"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541" name="Freeform 399">
              <a:extLst>
                <a:ext uri="{FF2B5EF4-FFF2-40B4-BE49-F238E27FC236}">
                  <a16:creationId xmlns:a16="http://schemas.microsoft.com/office/drawing/2014/main" id="{34C905C3-9CDC-3A4E-A811-65CE96AF767D}"/>
                </a:ext>
              </a:extLst>
            </p:cNvPr>
            <p:cNvSpPr>
              <a:spLocks/>
            </p:cNvSpPr>
            <p:nvPr/>
          </p:nvSpPr>
          <p:spPr bwMode="gray">
            <a:xfrm>
              <a:off x="4267200" y="1849438"/>
              <a:ext cx="6350" cy="6350"/>
            </a:xfrm>
            <a:custGeom>
              <a:avLst/>
              <a:gdLst/>
              <a:ahLst/>
              <a:cxnLst>
                <a:cxn ang="0">
                  <a:pos x="4" y="0"/>
                </a:cxn>
                <a:cxn ang="0">
                  <a:pos x="4" y="0"/>
                </a:cxn>
                <a:cxn ang="0">
                  <a:pos x="0" y="4"/>
                </a:cxn>
                <a:cxn ang="0">
                  <a:pos x="4" y="4"/>
                </a:cxn>
                <a:cxn ang="0">
                  <a:pos x="4" y="0"/>
                </a:cxn>
              </a:cxnLst>
              <a:rect l="0" t="0" r="r" b="b"/>
              <a:pathLst>
                <a:path w="4" h="4">
                  <a:moveTo>
                    <a:pt x="4" y="0"/>
                  </a:moveTo>
                  <a:lnTo>
                    <a:pt x="4" y="0"/>
                  </a:lnTo>
                  <a:lnTo>
                    <a:pt x="0" y="4"/>
                  </a:lnTo>
                  <a:lnTo>
                    <a:pt x="4" y="4"/>
                  </a:lnTo>
                  <a:lnTo>
                    <a:pt x="4"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542" name="Freeform 400">
              <a:extLst>
                <a:ext uri="{FF2B5EF4-FFF2-40B4-BE49-F238E27FC236}">
                  <a16:creationId xmlns:a16="http://schemas.microsoft.com/office/drawing/2014/main" id="{578CD7A5-8E95-494C-9526-1E5D6E4C322A}"/>
                </a:ext>
              </a:extLst>
            </p:cNvPr>
            <p:cNvSpPr>
              <a:spLocks/>
            </p:cNvSpPr>
            <p:nvPr/>
          </p:nvSpPr>
          <p:spPr bwMode="gray">
            <a:xfrm>
              <a:off x="4244975" y="1843088"/>
              <a:ext cx="12700" cy="12700"/>
            </a:xfrm>
            <a:custGeom>
              <a:avLst/>
              <a:gdLst/>
              <a:ahLst/>
              <a:cxnLst>
                <a:cxn ang="0">
                  <a:pos x="0" y="0"/>
                </a:cxn>
                <a:cxn ang="0">
                  <a:pos x="0" y="0"/>
                </a:cxn>
                <a:cxn ang="0">
                  <a:pos x="0" y="2"/>
                </a:cxn>
                <a:cxn ang="0">
                  <a:pos x="0" y="8"/>
                </a:cxn>
                <a:cxn ang="0">
                  <a:pos x="2" y="8"/>
                </a:cxn>
                <a:cxn ang="0">
                  <a:pos x="8" y="8"/>
                </a:cxn>
                <a:cxn ang="0">
                  <a:pos x="8" y="2"/>
                </a:cxn>
                <a:cxn ang="0">
                  <a:pos x="2" y="2"/>
                </a:cxn>
                <a:cxn ang="0">
                  <a:pos x="2" y="0"/>
                </a:cxn>
                <a:cxn ang="0">
                  <a:pos x="0" y="0"/>
                </a:cxn>
              </a:cxnLst>
              <a:rect l="0" t="0" r="r" b="b"/>
              <a:pathLst>
                <a:path w="8" h="8">
                  <a:moveTo>
                    <a:pt x="0" y="0"/>
                  </a:moveTo>
                  <a:lnTo>
                    <a:pt x="0" y="0"/>
                  </a:lnTo>
                  <a:lnTo>
                    <a:pt x="0" y="2"/>
                  </a:lnTo>
                  <a:lnTo>
                    <a:pt x="0" y="8"/>
                  </a:lnTo>
                  <a:lnTo>
                    <a:pt x="2" y="8"/>
                  </a:lnTo>
                  <a:lnTo>
                    <a:pt x="8" y="8"/>
                  </a:lnTo>
                  <a:lnTo>
                    <a:pt x="8" y="2"/>
                  </a:lnTo>
                  <a:lnTo>
                    <a:pt x="2" y="2"/>
                  </a:lnTo>
                  <a:lnTo>
                    <a:pt x="2" y="0"/>
                  </a:lnTo>
                  <a:lnTo>
                    <a:pt x="0"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543" name="Freeform 401">
              <a:extLst>
                <a:ext uri="{FF2B5EF4-FFF2-40B4-BE49-F238E27FC236}">
                  <a16:creationId xmlns:a16="http://schemas.microsoft.com/office/drawing/2014/main" id="{34370C95-2E66-DA49-9EE5-0888942776BD}"/>
                </a:ext>
              </a:extLst>
            </p:cNvPr>
            <p:cNvSpPr>
              <a:spLocks/>
            </p:cNvSpPr>
            <p:nvPr/>
          </p:nvSpPr>
          <p:spPr bwMode="gray">
            <a:xfrm>
              <a:off x="4244975" y="1843088"/>
              <a:ext cx="12700" cy="12700"/>
            </a:xfrm>
            <a:custGeom>
              <a:avLst/>
              <a:gdLst/>
              <a:ahLst/>
              <a:cxnLst>
                <a:cxn ang="0">
                  <a:pos x="0" y="0"/>
                </a:cxn>
                <a:cxn ang="0">
                  <a:pos x="0" y="0"/>
                </a:cxn>
                <a:cxn ang="0">
                  <a:pos x="0" y="2"/>
                </a:cxn>
                <a:cxn ang="0">
                  <a:pos x="0" y="8"/>
                </a:cxn>
                <a:cxn ang="0">
                  <a:pos x="2" y="8"/>
                </a:cxn>
                <a:cxn ang="0">
                  <a:pos x="8" y="8"/>
                </a:cxn>
                <a:cxn ang="0">
                  <a:pos x="8" y="2"/>
                </a:cxn>
                <a:cxn ang="0">
                  <a:pos x="2" y="2"/>
                </a:cxn>
                <a:cxn ang="0">
                  <a:pos x="2" y="0"/>
                </a:cxn>
                <a:cxn ang="0">
                  <a:pos x="0" y="0"/>
                </a:cxn>
              </a:cxnLst>
              <a:rect l="0" t="0" r="r" b="b"/>
              <a:pathLst>
                <a:path w="8" h="8">
                  <a:moveTo>
                    <a:pt x="0" y="0"/>
                  </a:moveTo>
                  <a:lnTo>
                    <a:pt x="0" y="0"/>
                  </a:lnTo>
                  <a:lnTo>
                    <a:pt x="0" y="2"/>
                  </a:lnTo>
                  <a:lnTo>
                    <a:pt x="0" y="8"/>
                  </a:lnTo>
                  <a:lnTo>
                    <a:pt x="2" y="8"/>
                  </a:lnTo>
                  <a:lnTo>
                    <a:pt x="8" y="8"/>
                  </a:lnTo>
                  <a:lnTo>
                    <a:pt x="8" y="2"/>
                  </a:lnTo>
                  <a:lnTo>
                    <a:pt x="2" y="2"/>
                  </a:lnTo>
                  <a:lnTo>
                    <a:pt x="2" y="0"/>
                  </a:lnTo>
                  <a:lnTo>
                    <a:pt x="0"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544" name="Freeform 402">
              <a:extLst>
                <a:ext uri="{FF2B5EF4-FFF2-40B4-BE49-F238E27FC236}">
                  <a16:creationId xmlns:a16="http://schemas.microsoft.com/office/drawing/2014/main" id="{7AFE7CFD-1169-0B4B-875E-F53EACD200A5}"/>
                </a:ext>
              </a:extLst>
            </p:cNvPr>
            <p:cNvSpPr>
              <a:spLocks/>
            </p:cNvSpPr>
            <p:nvPr/>
          </p:nvSpPr>
          <p:spPr bwMode="gray">
            <a:xfrm>
              <a:off x="4203700" y="1830388"/>
              <a:ext cx="3175" cy="12700"/>
            </a:xfrm>
            <a:custGeom>
              <a:avLst/>
              <a:gdLst/>
              <a:ahLst/>
              <a:cxnLst>
                <a:cxn ang="0">
                  <a:pos x="0" y="0"/>
                </a:cxn>
                <a:cxn ang="0">
                  <a:pos x="0" y="0"/>
                </a:cxn>
                <a:cxn ang="0">
                  <a:pos x="2" y="0"/>
                </a:cxn>
                <a:cxn ang="0">
                  <a:pos x="2" y="2"/>
                </a:cxn>
                <a:cxn ang="0">
                  <a:pos x="2" y="8"/>
                </a:cxn>
                <a:cxn ang="0">
                  <a:pos x="0" y="8"/>
                </a:cxn>
                <a:cxn ang="0">
                  <a:pos x="0" y="2"/>
                </a:cxn>
                <a:cxn ang="0">
                  <a:pos x="0" y="0"/>
                </a:cxn>
              </a:cxnLst>
              <a:rect l="0" t="0" r="r" b="b"/>
              <a:pathLst>
                <a:path w="2" h="8">
                  <a:moveTo>
                    <a:pt x="0" y="0"/>
                  </a:moveTo>
                  <a:lnTo>
                    <a:pt x="0" y="0"/>
                  </a:lnTo>
                  <a:lnTo>
                    <a:pt x="2" y="0"/>
                  </a:lnTo>
                  <a:lnTo>
                    <a:pt x="2" y="2"/>
                  </a:lnTo>
                  <a:lnTo>
                    <a:pt x="2" y="8"/>
                  </a:lnTo>
                  <a:lnTo>
                    <a:pt x="0" y="8"/>
                  </a:lnTo>
                  <a:lnTo>
                    <a:pt x="0" y="2"/>
                  </a:lnTo>
                  <a:lnTo>
                    <a:pt x="0"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545" name="Freeform 403">
              <a:extLst>
                <a:ext uri="{FF2B5EF4-FFF2-40B4-BE49-F238E27FC236}">
                  <a16:creationId xmlns:a16="http://schemas.microsoft.com/office/drawing/2014/main" id="{155EAA56-DF32-9241-8722-CC902FF9174D}"/>
                </a:ext>
              </a:extLst>
            </p:cNvPr>
            <p:cNvSpPr>
              <a:spLocks/>
            </p:cNvSpPr>
            <p:nvPr/>
          </p:nvSpPr>
          <p:spPr bwMode="gray">
            <a:xfrm>
              <a:off x="4203700" y="1830388"/>
              <a:ext cx="3175" cy="12700"/>
            </a:xfrm>
            <a:custGeom>
              <a:avLst/>
              <a:gdLst/>
              <a:ahLst/>
              <a:cxnLst>
                <a:cxn ang="0">
                  <a:pos x="0" y="0"/>
                </a:cxn>
                <a:cxn ang="0">
                  <a:pos x="0" y="0"/>
                </a:cxn>
                <a:cxn ang="0">
                  <a:pos x="2" y="0"/>
                </a:cxn>
                <a:cxn ang="0">
                  <a:pos x="2" y="2"/>
                </a:cxn>
                <a:cxn ang="0">
                  <a:pos x="2" y="8"/>
                </a:cxn>
                <a:cxn ang="0">
                  <a:pos x="0" y="8"/>
                </a:cxn>
                <a:cxn ang="0">
                  <a:pos x="0" y="2"/>
                </a:cxn>
                <a:cxn ang="0">
                  <a:pos x="0" y="0"/>
                </a:cxn>
              </a:cxnLst>
              <a:rect l="0" t="0" r="r" b="b"/>
              <a:pathLst>
                <a:path w="2" h="8">
                  <a:moveTo>
                    <a:pt x="0" y="0"/>
                  </a:moveTo>
                  <a:lnTo>
                    <a:pt x="0" y="0"/>
                  </a:lnTo>
                  <a:lnTo>
                    <a:pt x="2" y="0"/>
                  </a:lnTo>
                  <a:lnTo>
                    <a:pt x="2" y="2"/>
                  </a:lnTo>
                  <a:lnTo>
                    <a:pt x="2" y="8"/>
                  </a:lnTo>
                  <a:lnTo>
                    <a:pt x="0" y="8"/>
                  </a:lnTo>
                  <a:lnTo>
                    <a:pt x="0" y="2"/>
                  </a:lnTo>
                  <a:lnTo>
                    <a:pt x="0"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546" name="Freeform 404">
              <a:extLst>
                <a:ext uri="{FF2B5EF4-FFF2-40B4-BE49-F238E27FC236}">
                  <a16:creationId xmlns:a16="http://schemas.microsoft.com/office/drawing/2014/main" id="{60C8D1B0-D6BD-304C-9DD5-8594D2DD7067}"/>
                </a:ext>
              </a:extLst>
            </p:cNvPr>
            <p:cNvSpPr>
              <a:spLocks/>
            </p:cNvSpPr>
            <p:nvPr/>
          </p:nvSpPr>
          <p:spPr bwMode="gray">
            <a:xfrm>
              <a:off x="4264025" y="1814513"/>
              <a:ext cx="28575" cy="22225"/>
            </a:xfrm>
            <a:custGeom>
              <a:avLst/>
              <a:gdLst/>
              <a:ahLst/>
              <a:cxnLst>
                <a:cxn ang="0">
                  <a:pos x="6" y="0"/>
                </a:cxn>
                <a:cxn ang="0">
                  <a:pos x="6" y="0"/>
                </a:cxn>
                <a:cxn ang="0">
                  <a:pos x="6" y="2"/>
                </a:cxn>
                <a:cxn ang="0">
                  <a:pos x="0" y="2"/>
                </a:cxn>
                <a:cxn ang="0">
                  <a:pos x="2" y="12"/>
                </a:cxn>
                <a:cxn ang="0">
                  <a:pos x="6" y="14"/>
                </a:cxn>
                <a:cxn ang="0">
                  <a:pos x="10" y="14"/>
                </a:cxn>
                <a:cxn ang="0">
                  <a:pos x="14" y="12"/>
                </a:cxn>
                <a:cxn ang="0">
                  <a:pos x="16" y="12"/>
                </a:cxn>
                <a:cxn ang="0">
                  <a:pos x="18" y="12"/>
                </a:cxn>
                <a:cxn ang="0">
                  <a:pos x="18" y="8"/>
                </a:cxn>
                <a:cxn ang="0">
                  <a:pos x="16" y="10"/>
                </a:cxn>
                <a:cxn ang="0">
                  <a:pos x="10" y="8"/>
                </a:cxn>
                <a:cxn ang="0">
                  <a:pos x="8" y="0"/>
                </a:cxn>
                <a:cxn ang="0">
                  <a:pos x="6" y="0"/>
                </a:cxn>
              </a:cxnLst>
              <a:rect l="0" t="0" r="r" b="b"/>
              <a:pathLst>
                <a:path w="18" h="14">
                  <a:moveTo>
                    <a:pt x="6" y="0"/>
                  </a:moveTo>
                  <a:lnTo>
                    <a:pt x="6" y="0"/>
                  </a:lnTo>
                  <a:lnTo>
                    <a:pt x="6" y="2"/>
                  </a:lnTo>
                  <a:lnTo>
                    <a:pt x="0" y="2"/>
                  </a:lnTo>
                  <a:lnTo>
                    <a:pt x="2" y="12"/>
                  </a:lnTo>
                  <a:lnTo>
                    <a:pt x="6" y="14"/>
                  </a:lnTo>
                  <a:lnTo>
                    <a:pt x="10" y="14"/>
                  </a:lnTo>
                  <a:lnTo>
                    <a:pt x="14" y="12"/>
                  </a:lnTo>
                  <a:lnTo>
                    <a:pt x="16" y="12"/>
                  </a:lnTo>
                  <a:lnTo>
                    <a:pt x="18" y="12"/>
                  </a:lnTo>
                  <a:lnTo>
                    <a:pt x="18" y="8"/>
                  </a:lnTo>
                  <a:lnTo>
                    <a:pt x="16" y="10"/>
                  </a:lnTo>
                  <a:lnTo>
                    <a:pt x="10" y="8"/>
                  </a:lnTo>
                  <a:lnTo>
                    <a:pt x="8" y="0"/>
                  </a:lnTo>
                  <a:lnTo>
                    <a:pt x="6"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547" name="Freeform 405">
              <a:extLst>
                <a:ext uri="{FF2B5EF4-FFF2-40B4-BE49-F238E27FC236}">
                  <a16:creationId xmlns:a16="http://schemas.microsoft.com/office/drawing/2014/main" id="{1A02FEC7-C64D-6940-9E9F-4213D20E1A63}"/>
                </a:ext>
              </a:extLst>
            </p:cNvPr>
            <p:cNvSpPr>
              <a:spLocks/>
            </p:cNvSpPr>
            <p:nvPr/>
          </p:nvSpPr>
          <p:spPr bwMode="gray">
            <a:xfrm>
              <a:off x="4264025" y="1814513"/>
              <a:ext cx="28575" cy="22225"/>
            </a:xfrm>
            <a:custGeom>
              <a:avLst/>
              <a:gdLst/>
              <a:ahLst/>
              <a:cxnLst>
                <a:cxn ang="0">
                  <a:pos x="6" y="0"/>
                </a:cxn>
                <a:cxn ang="0">
                  <a:pos x="6" y="0"/>
                </a:cxn>
                <a:cxn ang="0">
                  <a:pos x="6" y="2"/>
                </a:cxn>
                <a:cxn ang="0">
                  <a:pos x="0" y="2"/>
                </a:cxn>
                <a:cxn ang="0">
                  <a:pos x="2" y="12"/>
                </a:cxn>
                <a:cxn ang="0">
                  <a:pos x="6" y="14"/>
                </a:cxn>
                <a:cxn ang="0">
                  <a:pos x="10" y="14"/>
                </a:cxn>
                <a:cxn ang="0">
                  <a:pos x="14" y="12"/>
                </a:cxn>
                <a:cxn ang="0">
                  <a:pos x="16" y="12"/>
                </a:cxn>
                <a:cxn ang="0">
                  <a:pos x="18" y="12"/>
                </a:cxn>
                <a:cxn ang="0">
                  <a:pos x="18" y="8"/>
                </a:cxn>
                <a:cxn ang="0">
                  <a:pos x="16" y="10"/>
                </a:cxn>
                <a:cxn ang="0">
                  <a:pos x="10" y="8"/>
                </a:cxn>
                <a:cxn ang="0">
                  <a:pos x="8" y="0"/>
                </a:cxn>
                <a:cxn ang="0">
                  <a:pos x="6" y="0"/>
                </a:cxn>
              </a:cxnLst>
              <a:rect l="0" t="0" r="r" b="b"/>
              <a:pathLst>
                <a:path w="18" h="14">
                  <a:moveTo>
                    <a:pt x="6" y="0"/>
                  </a:moveTo>
                  <a:lnTo>
                    <a:pt x="6" y="0"/>
                  </a:lnTo>
                  <a:lnTo>
                    <a:pt x="6" y="2"/>
                  </a:lnTo>
                  <a:lnTo>
                    <a:pt x="0" y="2"/>
                  </a:lnTo>
                  <a:lnTo>
                    <a:pt x="2" y="12"/>
                  </a:lnTo>
                  <a:lnTo>
                    <a:pt x="6" y="14"/>
                  </a:lnTo>
                  <a:lnTo>
                    <a:pt x="10" y="14"/>
                  </a:lnTo>
                  <a:lnTo>
                    <a:pt x="14" y="12"/>
                  </a:lnTo>
                  <a:lnTo>
                    <a:pt x="16" y="12"/>
                  </a:lnTo>
                  <a:lnTo>
                    <a:pt x="18" y="12"/>
                  </a:lnTo>
                  <a:lnTo>
                    <a:pt x="18" y="8"/>
                  </a:lnTo>
                  <a:lnTo>
                    <a:pt x="16" y="10"/>
                  </a:lnTo>
                  <a:lnTo>
                    <a:pt x="10" y="8"/>
                  </a:lnTo>
                  <a:lnTo>
                    <a:pt x="8" y="0"/>
                  </a:lnTo>
                  <a:lnTo>
                    <a:pt x="6"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548" name="Freeform 406">
              <a:extLst>
                <a:ext uri="{FF2B5EF4-FFF2-40B4-BE49-F238E27FC236}">
                  <a16:creationId xmlns:a16="http://schemas.microsoft.com/office/drawing/2014/main" id="{D0C1C8BF-DC81-B241-85A1-B77391E3E496}"/>
                </a:ext>
              </a:extLst>
            </p:cNvPr>
            <p:cNvSpPr>
              <a:spLocks/>
            </p:cNvSpPr>
            <p:nvPr/>
          </p:nvSpPr>
          <p:spPr bwMode="gray">
            <a:xfrm>
              <a:off x="4257675" y="1782763"/>
              <a:ext cx="9525" cy="19050"/>
            </a:xfrm>
            <a:custGeom>
              <a:avLst/>
              <a:gdLst/>
              <a:ahLst/>
              <a:cxnLst>
                <a:cxn ang="0">
                  <a:pos x="2" y="0"/>
                </a:cxn>
                <a:cxn ang="0">
                  <a:pos x="2" y="0"/>
                </a:cxn>
                <a:cxn ang="0">
                  <a:pos x="0" y="2"/>
                </a:cxn>
                <a:cxn ang="0">
                  <a:pos x="4" y="8"/>
                </a:cxn>
                <a:cxn ang="0">
                  <a:pos x="6" y="12"/>
                </a:cxn>
                <a:cxn ang="0">
                  <a:pos x="4" y="10"/>
                </a:cxn>
                <a:cxn ang="0">
                  <a:pos x="4" y="4"/>
                </a:cxn>
                <a:cxn ang="0">
                  <a:pos x="2" y="2"/>
                </a:cxn>
                <a:cxn ang="0">
                  <a:pos x="4" y="0"/>
                </a:cxn>
                <a:cxn ang="0">
                  <a:pos x="2" y="0"/>
                </a:cxn>
              </a:cxnLst>
              <a:rect l="0" t="0" r="r" b="b"/>
              <a:pathLst>
                <a:path w="6" h="12">
                  <a:moveTo>
                    <a:pt x="2" y="0"/>
                  </a:moveTo>
                  <a:lnTo>
                    <a:pt x="2" y="0"/>
                  </a:lnTo>
                  <a:lnTo>
                    <a:pt x="0" y="2"/>
                  </a:lnTo>
                  <a:lnTo>
                    <a:pt x="4" y="8"/>
                  </a:lnTo>
                  <a:lnTo>
                    <a:pt x="6" y="12"/>
                  </a:lnTo>
                  <a:lnTo>
                    <a:pt x="4" y="10"/>
                  </a:lnTo>
                  <a:lnTo>
                    <a:pt x="4" y="4"/>
                  </a:lnTo>
                  <a:lnTo>
                    <a:pt x="2" y="2"/>
                  </a:lnTo>
                  <a:lnTo>
                    <a:pt x="4" y="0"/>
                  </a:lnTo>
                  <a:lnTo>
                    <a:pt x="2"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549" name="Freeform 407">
              <a:extLst>
                <a:ext uri="{FF2B5EF4-FFF2-40B4-BE49-F238E27FC236}">
                  <a16:creationId xmlns:a16="http://schemas.microsoft.com/office/drawing/2014/main" id="{977192D6-391A-7A42-A9D5-535815B9BAA7}"/>
                </a:ext>
              </a:extLst>
            </p:cNvPr>
            <p:cNvSpPr>
              <a:spLocks/>
            </p:cNvSpPr>
            <p:nvPr/>
          </p:nvSpPr>
          <p:spPr bwMode="gray">
            <a:xfrm>
              <a:off x="4257675" y="1782763"/>
              <a:ext cx="9525" cy="19050"/>
            </a:xfrm>
            <a:custGeom>
              <a:avLst/>
              <a:gdLst/>
              <a:ahLst/>
              <a:cxnLst>
                <a:cxn ang="0">
                  <a:pos x="2" y="0"/>
                </a:cxn>
                <a:cxn ang="0">
                  <a:pos x="2" y="0"/>
                </a:cxn>
                <a:cxn ang="0">
                  <a:pos x="0" y="2"/>
                </a:cxn>
                <a:cxn ang="0">
                  <a:pos x="4" y="8"/>
                </a:cxn>
                <a:cxn ang="0">
                  <a:pos x="6" y="12"/>
                </a:cxn>
                <a:cxn ang="0">
                  <a:pos x="4" y="10"/>
                </a:cxn>
                <a:cxn ang="0">
                  <a:pos x="4" y="4"/>
                </a:cxn>
                <a:cxn ang="0">
                  <a:pos x="2" y="2"/>
                </a:cxn>
                <a:cxn ang="0">
                  <a:pos x="4" y="0"/>
                </a:cxn>
                <a:cxn ang="0">
                  <a:pos x="2" y="0"/>
                </a:cxn>
              </a:cxnLst>
              <a:rect l="0" t="0" r="r" b="b"/>
              <a:pathLst>
                <a:path w="6" h="12">
                  <a:moveTo>
                    <a:pt x="2" y="0"/>
                  </a:moveTo>
                  <a:lnTo>
                    <a:pt x="2" y="0"/>
                  </a:lnTo>
                  <a:lnTo>
                    <a:pt x="0" y="2"/>
                  </a:lnTo>
                  <a:lnTo>
                    <a:pt x="4" y="8"/>
                  </a:lnTo>
                  <a:lnTo>
                    <a:pt x="6" y="12"/>
                  </a:lnTo>
                  <a:lnTo>
                    <a:pt x="4" y="10"/>
                  </a:lnTo>
                  <a:lnTo>
                    <a:pt x="4" y="4"/>
                  </a:lnTo>
                  <a:lnTo>
                    <a:pt x="2" y="2"/>
                  </a:lnTo>
                  <a:lnTo>
                    <a:pt x="4" y="0"/>
                  </a:lnTo>
                  <a:lnTo>
                    <a:pt x="2"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550" name="Freeform 409">
              <a:extLst>
                <a:ext uri="{FF2B5EF4-FFF2-40B4-BE49-F238E27FC236}">
                  <a16:creationId xmlns:a16="http://schemas.microsoft.com/office/drawing/2014/main" id="{D4D1D5D0-FED8-A849-A2F3-D91806DA00A9}"/>
                </a:ext>
              </a:extLst>
            </p:cNvPr>
            <p:cNvSpPr>
              <a:spLocks/>
            </p:cNvSpPr>
            <p:nvPr/>
          </p:nvSpPr>
          <p:spPr bwMode="gray">
            <a:xfrm>
              <a:off x="3278188" y="1749425"/>
              <a:ext cx="6350" cy="1588"/>
            </a:xfrm>
            <a:custGeom>
              <a:avLst/>
              <a:gdLst/>
              <a:ahLst/>
              <a:cxnLst>
                <a:cxn ang="0">
                  <a:pos x="0" y="0"/>
                </a:cxn>
                <a:cxn ang="0">
                  <a:pos x="0" y="0"/>
                </a:cxn>
                <a:cxn ang="0">
                  <a:pos x="4" y="0"/>
                </a:cxn>
                <a:cxn ang="0">
                  <a:pos x="0" y="0"/>
                </a:cxn>
              </a:cxnLst>
              <a:rect l="0" t="0" r="r" b="b"/>
              <a:pathLst>
                <a:path w="4">
                  <a:moveTo>
                    <a:pt x="0" y="0"/>
                  </a:moveTo>
                  <a:lnTo>
                    <a:pt x="0" y="0"/>
                  </a:lnTo>
                  <a:lnTo>
                    <a:pt x="4" y="0"/>
                  </a:lnTo>
                  <a:lnTo>
                    <a:pt x="0"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551" name="Freeform 410">
              <a:extLst>
                <a:ext uri="{FF2B5EF4-FFF2-40B4-BE49-F238E27FC236}">
                  <a16:creationId xmlns:a16="http://schemas.microsoft.com/office/drawing/2014/main" id="{3B192F1A-B42C-C646-A7E2-68AE7DAA4F28}"/>
                </a:ext>
              </a:extLst>
            </p:cNvPr>
            <p:cNvSpPr>
              <a:spLocks/>
            </p:cNvSpPr>
            <p:nvPr/>
          </p:nvSpPr>
          <p:spPr bwMode="gray">
            <a:xfrm>
              <a:off x="3278188" y="1749425"/>
              <a:ext cx="6350" cy="1588"/>
            </a:xfrm>
            <a:custGeom>
              <a:avLst/>
              <a:gdLst/>
              <a:ahLst/>
              <a:cxnLst>
                <a:cxn ang="0">
                  <a:pos x="0" y="0"/>
                </a:cxn>
                <a:cxn ang="0">
                  <a:pos x="0" y="0"/>
                </a:cxn>
                <a:cxn ang="0">
                  <a:pos x="4" y="0"/>
                </a:cxn>
                <a:cxn ang="0">
                  <a:pos x="0" y="0"/>
                </a:cxn>
              </a:cxnLst>
              <a:rect l="0" t="0" r="r" b="b"/>
              <a:pathLst>
                <a:path w="4">
                  <a:moveTo>
                    <a:pt x="0" y="0"/>
                  </a:moveTo>
                  <a:lnTo>
                    <a:pt x="0" y="0"/>
                  </a:lnTo>
                  <a:lnTo>
                    <a:pt x="4" y="0"/>
                  </a:lnTo>
                  <a:lnTo>
                    <a:pt x="0"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552" name="Freeform 411">
              <a:extLst>
                <a:ext uri="{FF2B5EF4-FFF2-40B4-BE49-F238E27FC236}">
                  <a16:creationId xmlns:a16="http://schemas.microsoft.com/office/drawing/2014/main" id="{A1BDDB8F-D981-0544-96EE-F4E71085FB38}"/>
                </a:ext>
              </a:extLst>
            </p:cNvPr>
            <p:cNvSpPr>
              <a:spLocks/>
            </p:cNvSpPr>
            <p:nvPr/>
          </p:nvSpPr>
          <p:spPr bwMode="gray">
            <a:xfrm>
              <a:off x="3257550" y="1743075"/>
              <a:ext cx="11113" cy="6350"/>
            </a:xfrm>
            <a:custGeom>
              <a:avLst/>
              <a:gdLst/>
              <a:ahLst/>
              <a:cxnLst>
                <a:cxn ang="0">
                  <a:pos x="2" y="0"/>
                </a:cxn>
                <a:cxn ang="0">
                  <a:pos x="2" y="0"/>
                </a:cxn>
                <a:cxn ang="0">
                  <a:pos x="0" y="4"/>
                </a:cxn>
                <a:cxn ang="0">
                  <a:pos x="2" y="4"/>
                </a:cxn>
                <a:cxn ang="0">
                  <a:pos x="3" y="4"/>
                </a:cxn>
                <a:cxn ang="0">
                  <a:pos x="7" y="0"/>
                </a:cxn>
                <a:cxn ang="0">
                  <a:pos x="2" y="0"/>
                </a:cxn>
              </a:cxnLst>
              <a:rect l="0" t="0" r="r" b="b"/>
              <a:pathLst>
                <a:path w="7" h="4">
                  <a:moveTo>
                    <a:pt x="2" y="0"/>
                  </a:moveTo>
                  <a:lnTo>
                    <a:pt x="2" y="0"/>
                  </a:lnTo>
                  <a:lnTo>
                    <a:pt x="0" y="4"/>
                  </a:lnTo>
                  <a:lnTo>
                    <a:pt x="2" y="4"/>
                  </a:lnTo>
                  <a:lnTo>
                    <a:pt x="3" y="4"/>
                  </a:lnTo>
                  <a:lnTo>
                    <a:pt x="7" y="0"/>
                  </a:lnTo>
                  <a:lnTo>
                    <a:pt x="2"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553" name="Freeform 412">
              <a:extLst>
                <a:ext uri="{FF2B5EF4-FFF2-40B4-BE49-F238E27FC236}">
                  <a16:creationId xmlns:a16="http://schemas.microsoft.com/office/drawing/2014/main" id="{D0A5769A-8DC7-F74B-88F7-6D7B6528980E}"/>
                </a:ext>
              </a:extLst>
            </p:cNvPr>
            <p:cNvSpPr>
              <a:spLocks/>
            </p:cNvSpPr>
            <p:nvPr/>
          </p:nvSpPr>
          <p:spPr bwMode="gray">
            <a:xfrm>
              <a:off x="3257550" y="1743075"/>
              <a:ext cx="11113" cy="6350"/>
            </a:xfrm>
            <a:custGeom>
              <a:avLst/>
              <a:gdLst/>
              <a:ahLst/>
              <a:cxnLst>
                <a:cxn ang="0">
                  <a:pos x="2" y="0"/>
                </a:cxn>
                <a:cxn ang="0">
                  <a:pos x="2" y="0"/>
                </a:cxn>
                <a:cxn ang="0">
                  <a:pos x="0" y="4"/>
                </a:cxn>
                <a:cxn ang="0">
                  <a:pos x="2" y="4"/>
                </a:cxn>
                <a:cxn ang="0">
                  <a:pos x="3" y="4"/>
                </a:cxn>
                <a:cxn ang="0">
                  <a:pos x="7" y="0"/>
                </a:cxn>
                <a:cxn ang="0">
                  <a:pos x="2" y="0"/>
                </a:cxn>
              </a:cxnLst>
              <a:rect l="0" t="0" r="r" b="b"/>
              <a:pathLst>
                <a:path w="7" h="4">
                  <a:moveTo>
                    <a:pt x="2" y="0"/>
                  </a:moveTo>
                  <a:lnTo>
                    <a:pt x="2" y="0"/>
                  </a:lnTo>
                  <a:lnTo>
                    <a:pt x="0" y="4"/>
                  </a:lnTo>
                  <a:lnTo>
                    <a:pt x="2" y="4"/>
                  </a:lnTo>
                  <a:lnTo>
                    <a:pt x="3" y="4"/>
                  </a:lnTo>
                  <a:lnTo>
                    <a:pt x="7" y="0"/>
                  </a:lnTo>
                  <a:lnTo>
                    <a:pt x="2"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554" name="Freeform 413">
              <a:extLst>
                <a:ext uri="{FF2B5EF4-FFF2-40B4-BE49-F238E27FC236}">
                  <a16:creationId xmlns:a16="http://schemas.microsoft.com/office/drawing/2014/main" id="{9F128BBA-6CF7-A348-95DA-84CF227085D5}"/>
                </a:ext>
              </a:extLst>
            </p:cNvPr>
            <p:cNvSpPr>
              <a:spLocks/>
            </p:cNvSpPr>
            <p:nvPr/>
          </p:nvSpPr>
          <p:spPr bwMode="gray">
            <a:xfrm>
              <a:off x="4248150" y="1639888"/>
              <a:ext cx="9525" cy="6350"/>
            </a:xfrm>
            <a:custGeom>
              <a:avLst/>
              <a:gdLst/>
              <a:ahLst/>
              <a:cxnLst>
                <a:cxn ang="0">
                  <a:pos x="0" y="0"/>
                </a:cxn>
                <a:cxn ang="0">
                  <a:pos x="0" y="0"/>
                </a:cxn>
                <a:cxn ang="0">
                  <a:pos x="0" y="4"/>
                </a:cxn>
                <a:cxn ang="0">
                  <a:pos x="6" y="2"/>
                </a:cxn>
                <a:cxn ang="0">
                  <a:pos x="0" y="0"/>
                </a:cxn>
              </a:cxnLst>
              <a:rect l="0" t="0" r="r" b="b"/>
              <a:pathLst>
                <a:path w="6" h="4">
                  <a:moveTo>
                    <a:pt x="0" y="0"/>
                  </a:moveTo>
                  <a:lnTo>
                    <a:pt x="0" y="0"/>
                  </a:lnTo>
                  <a:lnTo>
                    <a:pt x="0" y="4"/>
                  </a:lnTo>
                  <a:lnTo>
                    <a:pt x="6" y="2"/>
                  </a:lnTo>
                  <a:lnTo>
                    <a:pt x="0"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555" name="Freeform 414">
              <a:extLst>
                <a:ext uri="{FF2B5EF4-FFF2-40B4-BE49-F238E27FC236}">
                  <a16:creationId xmlns:a16="http://schemas.microsoft.com/office/drawing/2014/main" id="{7715DE82-FD3C-594A-8020-68A1866994F2}"/>
                </a:ext>
              </a:extLst>
            </p:cNvPr>
            <p:cNvSpPr>
              <a:spLocks/>
            </p:cNvSpPr>
            <p:nvPr/>
          </p:nvSpPr>
          <p:spPr bwMode="gray">
            <a:xfrm>
              <a:off x="4248150" y="1639888"/>
              <a:ext cx="9525" cy="6350"/>
            </a:xfrm>
            <a:custGeom>
              <a:avLst/>
              <a:gdLst/>
              <a:ahLst/>
              <a:cxnLst>
                <a:cxn ang="0">
                  <a:pos x="0" y="0"/>
                </a:cxn>
                <a:cxn ang="0">
                  <a:pos x="0" y="0"/>
                </a:cxn>
                <a:cxn ang="0">
                  <a:pos x="0" y="4"/>
                </a:cxn>
                <a:cxn ang="0">
                  <a:pos x="6" y="2"/>
                </a:cxn>
                <a:cxn ang="0">
                  <a:pos x="0" y="0"/>
                </a:cxn>
              </a:cxnLst>
              <a:rect l="0" t="0" r="r" b="b"/>
              <a:pathLst>
                <a:path w="6" h="4">
                  <a:moveTo>
                    <a:pt x="0" y="0"/>
                  </a:moveTo>
                  <a:lnTo>
                    <a:pt x="0" y="0"/>
                  </a:lnTo>
                  <a:lnTo>
                    <a:pt x="0" y="4"/>
                  </a:lnTo>
                  <a:lnTo>
                    <a:pt x="6" y="2"/>
                  </a:lnTo>
                  <a:lnTo>
                    <a:pt x="0"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556" name="Freeform 415">
              <a:extLst>
                <a:ext uri="{FF2B5EF4-FFF2-40B4-BE49-F238E27FC236}">
                  <a16:creationId xmlns:a16="http://schemas.microsoft.com/office/drawing/2014/main" id="{58F3C265-B9AD-734A-A2DD-4526AC2AA7E7}"/>
                </a:ext>
              </a:extLst>
            </p:cNvPr>
            <p:cNvSpPr>
              <a:spLocks/>
            </p:cNvSpPr>
            <p:nvPr/>
          </p:nvSpPr>
          <p:spPr bwMode="gray">
            <a:xfrm>
              <a:off x="4110038" y="1617663"/>
              <a:ext cx="22225" cy="9525"/>
            </a:xfrm>
            <a:custGeom>
              <a:avLst/>
              <a:gdLst/>
              <a:ahLst/>
              <a:cxnLst>
                <a:cxn ang="0">
                  <a:pos x="10" y="0"/>
                </a:cxn>
                <a:cxn ang="0">
                  <a:pos x="10" y="0"/>
                </a:cxn>
                <a:cxn ang="0">
                  <a:pos x="14" y="0"/>
                </a:cxn>
                <a:cxn ang="0">
                  <a:pos x="12" y="0"/>
                </a:cxn>
                <a:cxn ang="0">
                  <a:pos x="4" y="6"/>
                </a:cxn>
                <a:cxn ang="0">
                  <a:pos x="0" y="4"/>
                </a:cxn>
                <a:cxn ang="0">
                  <a:pos x="4" y="4"/>
                </a:cxn>
                <a:cxn ang="0">
                  <a:pos x="10" y="0"/>
                </a:cxn>
              </a:cxnLst>
              <a:rect l="0" t="0" r="r" b="b"/>
              <a:pathLst>
                <a:path w="14" h="6">
                  <a:moveTo>
                    <a:pt x="10" y="0"/>
                  </a:moveTo>
                  <a:lnTo>
                    <a:pt x="10" y="0"/>
                  </a:lnTo>
                  <a:lnTo>
                    <a:pt x="14" y="0"/>
                  </a:lnTo>
                  <a:lnTo>
                    <a:pt x="12" y="0"/>
                  </a:lnTo>
                  <a:lnTo>
                    <a:pt x="4" y="6"/>
                  </a:lnTo>
                  <a:lnTo>
                    <a:pt x="0" y="4"/>
                  </a:lnTo>
                  <a:lnTo>
                    <a:pt x="4" y="4"/>
                  </a:lnTo>
                  <a:lnTo>
                    <a:pt x="10"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557" name="Freeform 416">
              <a:extLst>
                <a:ext uri="{FF2B5EF4-FFF2-40B4-BE49-F238E27FC236}">
                  <a16:creationId xmlns:a16="http://schemas.microsoft.com/office/drawing/2014/main" id="{B2A282C7-A3D5-CE44-BB8B-7BEB8B848489}"/>
                </a:ext>
              </a:extLst>
            </p:cNvPr>
            <p:cNvSpPr>
              <a:spLocks/>
            </p:cNvSpPr>
            <p:nvPr/>
          </p:nvSpPr>
          <p:spPr bwMode="gray">
            <a:xfrm>
              <a:off x="4110038" y="1617663"/>
              <a:ext cx="22225" cy="9525"/>
            </a:xfrm>
            <a:custGeom>
              <a:avLst/>
              <a:gdLst/>
              <a:ahLst/>
              <a:cxnLst>
                <a:cxn ang="0">
                  <a:pos x="10" y="0"/>
                </a:cxn>
                <a:cxn ang="0">
                  <a:pos x="10" y="0"/>
                </a:cxn>
                <a:cxn ang="0">
                  <a:pos x="14" y="0"/>
                </a:cxn>
                <a:cxn ang="0">
                  <a:pos x="12" y="0"/>
                </a:cxn>
                <a:cxn ang="0">
                  <a:pos x="4" y="6"/>
                </a:cxn>
                <a:cxn ang="0">
                  <a:pos x="0" y="4"/>
                </a:cxn>
                <a:cxn ang="0">
                  <a:pos x="4" y="4"/>
                </a:cxn>
                <a:cxn ang="0">
                  <a:pos x="10" y="0"/>
                </a:cxn>
              </a:cxnLst>
              <a:rect l="0" t="0" r="r" b="b"/>
              <a:pathLst>
                <a:path w="14" h="6">
                  <a:moveTo>
                    <a:pt x="10" y="0"/>
                  </a:moveTo>
                  <a:lnTo>
                    <a:pt x="10" y="0"/>
                  </a:lnTo>
                  <a:lnTo>
                    <a:pt x="14" y="0"/>
                  </a:lnTo>
                  <a:lnTo>
                    <a:pt x="12" y="0"/>
                  </a:lnTo>
                  <a:lnTo>
                    <a:pt x="4" y="6"/>
                  </a:lnTo>
                  <a:lnTo>
                    <a:pt x="0" y="4"/>
                  </a:lnTo>
                  <a:lnTo>
                    <a:pt x="4" y="4"/>
                  </a:lnTo>
                  <a:lnTo>
                    <a:pt x="10"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558" name="Freeform 417">
              <a:extLst>
                <a:ext uri="{FF2B5EF4-FFF2-40B4-BE49-F238E27FC236}">
                  <a16:creationId xmlns:a16="http://schemas.microsoft.com/office/drawing/2014/main" id="{DBE92A82-242C-2848-8633-3D5C6E264969}"/>
                </a:ext>
              </a:extLst>
            </p:cNvPr>
            <p:cNvSpPr>
              <a:spLocks/>
            </p:cNvSpPr>
            <p:nvPr/>
          </p:nvSpPr>
          <p:spPr bwMode="gray">
            <a:xfrm>
              <a:off x="4264025" y="1566863"/>
              <a:ext cx="1588" cy="3175"/>
            </a:xfrm>
            <a:custGeom>
              <a:avLst/>
              <a:gdLst/>
              <a:ahLst/>
              <a:cxnLst>
                <a:cxn ang="0">
                  <a:pos x="0" y="0"/>
                </a:cxn>
                <a:cxn ang="0">
                  <a:pos x="0" y="0"/>
                </a:cxn>
                <a:cxn ang="0">
                  <a:pos x="0" y="2"/>
                </a:cxn>
                <a:cxn ang="0">
                  <a:pos x="0" y="0"/>
                </a:cxn>
              </a:cxnLst>
              <a:rect l="0" t="0" r="r" b="b"/>
              <a:pathLst>
                <a:path h="2">
                  <a:moveTo>
                    <a:pt x="0" y="0"/>
                  </a:moveTo>
                  <a:lnTo>
                    <a:pt x="0" y="0"/>
                  </a:lnTo>
                  <a:lnTo>
                    <a:pt x="0" y="2"/>
                  </a:lnTo>
                  <a:lnTo>
                    <a:pt x="0"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559" name="Freeform 418">
              <a:extLst>
                <a:ext uri="{FF2B5EF4-FFF2-40B4-BE49-F238E27FC236}">
                  <a16:creationId xmlns:a16="http://schemas.microsoft.com/office/drawing/2014/main" id="{4FE4B247-325F-5842-A532-45AA2763CDC0}"/>
                </a:ext>
              </a:extLst>
            </p:cNvPr>
            <p:cNvSpPr>
              <a:spLocks/>
            </p:cNvSpPr>
            <p:nvPr/>
          </p:nvSpPr>
          <p:spPr bwMode="gray">
            <a:xfrm>
              <a:off x="4264025" y="1566863"/>
              <a:ext cx="1588" cy="3175"/>
            </a:xfrm>
            <a:custGeom>
              <a:avLst/>
              <a:gdLst/>
              <a:ahLst/>
              <a:cxnLst>
                <a:cxn ang="0">
                  <a:pos x="0" y="0"/>
                </a:cxn>
                <a:cxn ang="0">
                  <a:pos x="0" y="0"/>
                </a:cxn>
                <a:cxn ang="0">
                  <a:pos x="0" y="2"/>
                </a:cxn>
                <a:cxn ang="0">
                  <a:pos x="0" y="0"/>
                </a:cxn>
              </a:cxnLst>
              <a:rect l="0" t="0" r="r" b="b"/>
              <a:pathLst>
                <a:path h="2">
                  <a:moveTo>
                    <a:pt x="0" y="0"/>
                  </a:moveTo>
                  <a:lnTo>
                    <a:pt x="0" y="0"/>
                  </a:lnTo>
                  <a:lnTo>
                    <a:pt x="0" y="2"/>
                  </a:lnTo>
                  <a:lnTo>
                    <a:pt x="0"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560" name="Freeform 419">
              <a:extLst>
                <a:ext uri="{FF2B5EF4-FFF2-40B4-BE49-F238E27FC236}">
                  <a16:creationId xmlns:a16="http://schemas.microsoft.com/office/drawing/2014/main" id="{64FA2616-676A-E54B-A4D3-CD8C0A762624}"/>
                </a:ext>
              </a:extLst>
            </p:cNvPr>
            <p:cNvSpPr>
              <a:spLocks/>
            </p:cNvSpPr>
            <p:nvPr/>
          </p:nvSpPr>
          <p:spPr bwMode="gray">
            <a:xfrm>
              <a:off x="4248150" y="1566863"/>
              <a:ext cx="1588" cy="9525"/>
            </a:xfrm>
            <a:custGeom>
              <a:avLst/>
              <a:gdLst/>
              <a:ahLst/>
              <a:cxnLst>
                <a:cxn ang="0">
                  <a:pos x="0" y="0"/>
                </a:cxn>
                <a:cxn ang="0">
                  <a:pos x="0" y="0"/>
                </a:cxn>
                <a:cxn ang="0">
                  <a:pos x="0" y="6"/>
                </a:cxn>
                <a:cxn ang="0">
                  <a:pos x="0" y="0"/>
                </a:cxn>
              </a:cxnLst>
              <a:rect l="0" t="0" r="r" b="b"/>
              <a:pathLst>
                <a:path h="6">
                  <a:moveTo>
                    <a:pt x="0" y="0"/>
                  </a:moveTo>
                  <a:lnTo>
                    <a:pt x="0" y="0"/>
                  </a:lnTo>
                  <a:lnTo>
                    <a:pt x="0" y="6"/>
                  </a:lnTo>
                  <a:lnTo>
                    <a:pt x="0"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561" name="Freeform 420">
              <a:extLst>
                <a:ext uri="{FF2B5EF4-FFF2-40B4-BE49-F238E27FC236}">
                  <a16:creationId xmlns:a16="http://schemas.microsoft.com/office/drawing/2014/main" id="{709031DB-EF8F-A74D-98D5-E48C4C4A857F}"/>
                </a:ext>
              </a:extLst>
            </p:cNvPr>
            <p:cNvSpPr>
              <a:spLocks/>
            </p:cNvSpPr>
            <p:nvPr/>
          </p:nvSpPr>
          <p:spPr bwMode="gray">
            <a:xfrm>
              <a:off x="4248150" y="1566863"/>
              <a:ext cx="1588" cy="9525"/>
            </a:xfrm>
            <a:custGeom>
              <a:avLst/>
              <a:gdLst/>
              <a:ahLst/>
              <a:cxnLst>
                <a:cxn ang="0">
                  <a:pos x="0" y="0"/>
                </a:cxn>
                <a:cxn ang="0">
                  <a:pos x="0" y="0"/>
                </a:cxn>
                <a:cxn ang="0">
                  <a:pos x="0" y="6"/>
                </a:cxn>
                <a:cxn ang="0">
                  <a:pos x="0" y="0"/>
                </a:cxn>
              </a:cxnLst>
              <a:rect l="0" t="0" r="r" b="b"/>
              <a:pathLst>
                <a:path h="6">
                  <a:moveTo>
                    <a:pt x="0" y="0"/>
                  </a:moveTo>
                  <a:lnTo>
                    <a:pt x="0" y="0"/>
                  </a:lnTo>
                  <a:lnTo>
                    <a:pt x="0" y="6"/>
                  </a:lnTo>
                  <a:lnTo>
                    <a:pt x="0"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562" name="Freeform 421">
              <a:extLst>
                <a:ext uri="{FF2B5EF4-FFF2-40B4-BE49-F238E27FC236}">
                  <a16:creationId xmlns:a16="http://schemas.microsoft.com/office/drawing/2014/main" id="{6806622C-4980-B147-8F0C-A89FAC44EA9A}"/>
                </a:ext>
              </a:extLst>
            </p:cNvPr>
            <p:cNvSpPr>
              <a:spLocks/>
            </p:cNvSpPr>
            <p:nvPr/>
          </p:nvSpPr>
          <p:spPr bwMode="gray">
            <a:xfrm>
              <a:off x="3616325" y="1550988"/>
              <a:ext cx="47625" cy="28575"/>
            </a:xfrm>
            <a:custGeom>
              <a:avLst/>
              <a:gdLst/>
              <a:ahLst/>
              <a:cxnLst>
                <a:cxn ang="0">
                  <a:pos x="0" y="0"/>
                </a:cxn>
                <a:cxn ang="0">
                  <a:pos x="0" y="0"/>
                </a:cxn>
                <a:cxn ang="0">
                  <a:pos x="4" y="8"/>
                </a:cxn>
                <a:cxn ang="0">
                  <a:pos x="6" y="10"/>
                </a:cxn>
                <a:cxn ang="0">
                  <a:pos x="14" y="16"/>
                </a:cxn>
                <a:cxn ang="0">
                  <a:pos x="28" y="18"/>
                </a:cxn>
                <a:cxn ang="0">
                  <a:pos x="30" y="18"/>
                </a:cxn>
                <a:cxn ang="0">
                  <a:pos x="30" y="16"/>
                </a:cxn>
                <a:cxn ang="0">
                  <a:pos x="28" y="12"/>
                </a:cxn>
                <a:cxn ang="0">
                  <a:pos x="20" y="10"/>
                </a:cxn>
                <a:cxn ang="0">
                  <a:pos x="16" y="10"/>
                </a:cxn>
                <a:cxn ang="0">
                  <a:pos x="14" y="6"/>
                </a:cxn>
                <a:cxn ang="0">
                  <a:pos x="8" y="6"/>
                </a:cxn>
                <a:cxn ang="0">
                  <a:pos x="0" y="0"/>
                </a:cxn>
              </a:cxnLst>
              <a:rect l="0" t="0" r="r" b="b"/>
              <a:pathLst>
                <a:path w="30" h="18">
                  <a:moveTo>
                    <a:pt x="0" y="0"/>
                  </a:moveTo>
                  <a:lnTo>
                    <a:pt x="0" y="0"/>
                  </a:lnTo>
                  <a:lnTo>
                    <a:pt x="4" y="8"/>
                  </a:lnTo>
                  <a:lnTo>
                    <a:pt x="6" y="10"/>
                  </a:lnTo>
                  <a:lnTo>
                    <a:pt x="14" y="16"/>
                  </a:lnTo>
                  <a:lnTo>
                    <a:pt x="28" y="18"/>
                  </a:lnTo>
                  <a:lnTo>
                    <a:pt x="30" y="18"/>
                  </a:lnTo>
                  <a:lnTo>
                    <a:pt x="30" y="16"/>
                  </a:lnTo>
                  <a:lnTo>
                    <a:pt x="28" y="12"/>
                  </a:lnTo>
                  <a:lnTo>
                    <a:pt x="20" y="10"/>
                  </a:lnTo>
                  <a:lnTo>
                    <a:pt x="16" y="10"/>
                  </a:lnTo>
                  <a:lnTo>
                    <a:pt x="14" y="6"/>
                  </a:lnTo>
                  <a:lnTo>
                    <a:pt x="8" y="6"/>
                  </a:lnTo>
                  <a:lnTo>
                    <a:pt x="0"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563" name="Freeform 422">
              <a:extLst>
                <a:ext uri="{FF2B5EF4-FFF2-40B4-BE49-F238E27FC236}">
                  <a16:creationId xmlns:a16="http://schemas.microsoft.com/office/drawing/2014/main" id="{E7F36F13-36D0-D840-BD86-B0422CCDA971}"/>
                </a:ext>
              </a:extLst>
            </p:cNvPr>
            <p:cNvSpPr>
              <a:spLocks/>
            </p:cNvSpPr>
            <p:nvPr/>
          </p:nvSpPr>
          <p:spPr bwMode="gray">
            <a:xfrm>
              <a:off x="3616325" y="1550988"/>
              <a:ext cx="47625" cy="28575"/>
            </a:xfrm>
            <a:custGeom>
              <a:avLst/>
              <a:gdLst/>
              <a:ahLst/>
              <a:cxnLst>
                <a:cxn ang="0">
                  <a:pos x="0" y="0"/>
                </a:cxn>
                <a:cxn ang="0">
                  <a:pos x="0" y="0"/>
                </a:cxn>
                <a:cxn ang="0">
                  <a:pos x="4" y="8"/>
                </a:cxn>
                <a:cxn ang="0">
                  <a:pos x="6" y="10"/>
                </a:cxn>
                <a:cxn ang="0">
                  <a:pos x="14" y="16"/>
                </a:cxn>
                <a:cxn ang="0">
                  <a:pos x="28" y="18"/>
                </a:cxn>
                <a:cxn ang="0">
                  <a:pos x="30" y="18"/>
                </a:cxn>
                <a:cxn ang="0">
                  <a:pos x="30" y="16"/>
                </a:cxn>
                <a:cxn ang="0">
                  <a:pos x="28" y="12"/>
                </a:cxn>
                <a:cxn ang="0">
                  <a:pos x="20" y="10"/>
                </a:cxn>
                <a:cxn ang="0">
                  <a:pos x="16" y="10"/>
                </a:cxn>
                <a:cxn ang="0">
                  <a:pos x="14" y="6"/>
                </a:cxn>
                <a:cxn ang="0">
                  <a:pos x="8" y="6"/>
                </a:cxn>
                <a:cxn ang="0">
                  <a:pos x="0" y="0"/>
                </a:cxn>
              </a:cxnLst>
              <a:rect l="0" t="0" r="r" b="b"/>
              <a:pathLst>
                <a:path w="30" h="18">
                  <a:moveTo>
                    <a:pt x="0" y="0"/>
                  </a:moveTo>
                  <a:lnTo>
                    <a:pt x="0" y="0"/>
                  </a:lnTo>
                  <a:lnTo>
                    <a:pt x="4" y="8"/>
                  </a:lnTo>
                  <a:lnTo>
                    <a:pt x="6" y="10"/>
                  </a:lnTo>
                  <a:lnTo>
                    <a:pt x="14" y="16"/>
                  </a:lnTo>
                  <a:lnTo>
                    <a:pt x="28" y="18"/>
                  </a:lnTo>
                  <a:lnTo>
                    <a:pt x="30" y="18"/>
                  </a:lnTo>
                  <a:lnTo>
                    <a:pt x="30" y="16"/>
                  </a:lnTo>
                  <a:lnTo>
                    <a:pt x="28" y="12"/>
                  </a:lnTo>
                  <a:lnTo>
                    <a:pt x="20" y="10"/>
                  </a:lnTo>
                  <a:lnTo>
                    <a:pt x="16" y="10"/>
                  </a:lnTo>
                  <a:lnTo>
                    <a:pt x="14" y="6"/>
                  </a:lnTo>
                  <a:lnTo>
                    <a:pt x="8" y="6"/>
                  </a:lnTo>
                  <a:lnTo>
                    <a:pt x="0"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564" name="Freeform 423">
              <a:extLst>
                <a:ext uri="{FF2B5EF4-FFF2-40B4-BE49-F238E27FC236}">
                  <a16:creationId xmlns:a16="http://schemas.microsoft.com/office/drawing/2014/main" id="{C03108DF-DACC-F948-8D2F-906E2A1849C8}"/>
                </a:ext>
              </a:extLst>
            </p:cNvPr>
            <p:cNvSpPr>
              <a:spLocks/>
            </p:cNvSpPr>
            <p:nvPr/>
          </p:nvSpPr>
          <p:spPr bwMode="gray">
            <a:xfrm>
              <a:off x="3951288" y="1524000"/>
              <a:ext cx="19050" cy="12700"/>
            </a:xfrm>
            <a:custGeom>
              <a:avLst/>
              <a:gdLst/>
              <a:ahLst/>
              <a:cxnLst>
                <a:cxn ang="0">
                  <a:pos x="10" y="0"/>
                </a:cxn>
                <a:cxn ang="0">
                  <a:pos x="10" y="0"/>
                </a:cxn>
                <a:cxn ang="0">
                  <a:pos x="12" y="4"/>
                </a:cxn>
                <a:cxn ang="0">
                  <a:pos x="8" y="6"/>
                </a:cxn>
                <a:cxn ang="0">
                  <a:pos x="8" y="8"/>
                </a:cxn>
                <a:cxn ang="0">
                  <a:pos x="0" y="6"/>
                </a:cxn>
                <a:cxn ang="0">
                  <a:pos x="0" y="8"/>
                </a:cxn>
                <a:cxn ang="0">
                  <a:pos x="0" y="6"/>
                </a:cxn>
                <a:cxn ang="0">
                  <a:pos x="0" y="4"/>
                </a:cxn>
                <a:cxn ang="0">
                  <a:pos x="10" y="0"/>
                </a:cxn>
              </a:cxnLst>
              <a:rect l="0" t="0" r="r" b="b"/>
              <a:pathLst>
                <a:path w="12" h="8">
                  <a:moveTo>
                    <a:pt x="10" y="0"/>
                  </a:moveTo>
                  <a:lnTo>
                    <a:pt x="10" y="0"/>
                  </a:lnTo>
                  <a:lnTo>
                    <a:pt x="12" y="4"/>
                  </a:lnTo>
                  <a:lnTo>
                    <a:pt x="8" y="6"/>
                  </a:lnTo>
                  <a:lnTo>
                    <a:pt x="8" y="8"/>
                  </a:lnTo>
                  <a:lnTo>
                    <a:pt x="0" y="6"/>
                  </a:lnTo>
                  <a:lnTo>
                    <a:pt x="0" y="8"/>
                  </a:lnTo>
                  <a:lnTo>
                    <a:pt x="0" y="6"/>
                  </a:lnTo>
                  <a:lnTo>
                    <a:pt x="0" y="4"/>
                  </a:lnTo>
                  <a:lnTo>
                    <a:pt x="10"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565" name="Freeform 424">
              <a:extLst>
                <a:ext uri="{FF2B5EF4-FFF2-40B4-BE49-F238E27FC236}">
                  <a16:creationId xmlns:a16="http://schemas.microsoft.com/office/drawing/2014/main" id="{782939A3-8953-124C-AF1E-DE6CEDBD5CF4}"/>
                </a:ext>
              </a:extLst>
            </p:cNvPr>
            <p:cNvSpPr>
              <a:spLocks/>
            </p:cNvSpPr>
            <p:nvPr/>
          </p:nvSpPr>
          <p:spPr bwMode="gray">
            <a:xfrm>
              <a:off x="3951288" y="1524000"/>
              <a:ext cx="19050" cy="12700"/>
            </a:xfrm>
            <a:custGeom>
              <a:avLst/>
              <a:gdLst/>
              <a:ahLst/>
              <a:cxnLst>
                <a:cxn ang="0">
                  <a:pos x="10" y="0"/>
                </a:cxn>
                <a:cxn ang="0">
                  <a:pos x="10" y="0"/>
                </a:cxn>
                <a:cxn ang="0">
                  <a:pos x="12" y="4"/>
                </a:cxn>
                <a:cxn ang="0">
                  <a:pos x="8" y="6"/>
                </a:cxn>
                <a:cxn ang="0">
                  <a:pos x="8" y="8"/>
                </a:cxn>
                <a:cxn ang="0">
                  <a:pos x="0" y="6"/>
                </a:cxn>
                <a:cxn ang="0">
                  <a:pos x="0" y="8"/>
                </a:cxn>
                <a:cxn ang="0">
                  <a:pos x="0" y="6"/>
                </a:cxn>
                <a:cxn ang="0">
                  <a:pos x="0" y="4"/>
                </a:cxn>
                <a:cxn ang="0">
                  <a:pos x="10" y="0"/>
                </a:cxn>
              </a:cxnLst>
              <a:rect l="0" t="0" r="r" b="b"/>
              <a:pathLst>
                <a:path w="12" h="8">
                  <a:moveTo>
                    <a:pt x="10" y="0"/>
                  </a:moveTo>
                  <a:lnTo>
                    <a:pt x="10" y="0"/>
                  </a:lnTo>
                  <a:lnTo>
                    <a:pt x="12" y="4"/>
                  </a:lnTo>
                  <a:lnTo>
                    <a:pt x="8" y="6"/>
                  </a:lnTo>
                  <a:lnTo>
                    <a:pt x="8" y="8"/>
                  </a:lnTo>
                  <a:lnTo>
                    <a:pt x="0" y="6"/>
                  </a:lnTo>
                  <a:lnTo>
                    <a:pt x="0" y="8"/>
                  </a:lnTo>
                  <a:lnTo>
                    <a:pt x="0" y="6"/>
                  </a:lnTo>
                  <a:lnTo>
                    <a:pt x="0" y="4"/>
                  </a:lnTo>
                  <a:lnTo>
                    <a:pt x="10"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566" name="Freeform 425">
              <a:extLst>
                <a:ext uri="{FF2B5EF4-FFF2-40B4-BE49-F238E27FC236}">
                  <a16:creationId xmlns:a16="http://schemas.microsoft.com/office/drawing/2014/main" id="{E8924D3F-72CB-DC4B-A521-2FE5CA0C637B}"/>
                </a:ext>
              </a:extLst>
            </p:cNvPr>
            <p:cNvSpPr>
              <a:spLocks/>
            </p:cNvSpPr>
            <p:nvPr/>
          </p:nvSpPr>
          <p:spPr bwMode="gray">
            <a:xfrm>
              <a:off x="4025900" y="1520825"/>
              <a:ext cx="84138" cy="9525"/>
            </a:xfrm>
            <a:custGeom>
              <a:avLst/>
              <a:gdLst/>
              <a:ahLst/>
              <a:cxnLst>
                <a:cxn ang="0">
                  <a:pos x="18" y="0"/>
                </a:cxn>
                <a:cxn ang="0">
                  <a:pos x="18" y="0"/>
                </a:cxn>
                <a:cxn ang="0">
                  <a:pos x="28" y="0"/>
                </a:cxn>
                <a:cxn ang="0">
                  <a:pos x="40" y="0"/>
                </a:cxn>
                <a:cxn ang="0">
                  <a:pos x="53" y="0"/>
                </a:cxn>
                <a:cxn ang="0">
                  <a:pos x="28" y="2"/>
                </a:cxn>
                <a:cxn ang="0">
                  <a:pos x="20" y="2"/>
                </a:cxn>
                <a:cxn ang="0">
                  <a:pos x="12" y="2"/>
                </a:cxn>
                <a:cxn ang="0">
                  <a:pos x="12" y="6"/>
                </a:cxn>
                <a:cxn ang="0">
                  <a:pos x="6" y="6"/>
                </a:cxn>
                <a:cxn ang="0">
                  <a:pos x="0" y="6"/>
                </a:cxn>
                <a:cxn ang="0">
                  <a:pos x="0" y="2"/>
                </a:cxn>
                <a:cxn ang="0">
                  <a:pos x="2" y="2"/>
                </a:cxn>
                <a:cxn ang="0">
                  <a:pos x="18" y="0"/>
                </a:cxn>
              </a:cxnLst>
              <a:rect l="0" t="0" r="r" b="b"/>
              <a:pathLst>
                <a:path w="53" h="6">
                  <a:moveTo>
                    <a:pt x="18" y="0"/>
                  </a:moveTo>
                  <a:lnTo>
                    <a:pt x="18" y="0"/>
                  </a:lnTo>
                  <a:lnTo>
                    <a:pt x="28" y="0"/>
                  </a:lnTo>
                  <a:lnTo>
                    <a:pt x="40" y="0"/>
                  </a:lnTo>
                  <a:lnTo>
                    <a:pt x="53" y="0"/>
                  </a:lnTo>
                  <a:lnTo>
                    <a:pt x="28" y="2"/>
                  </a:lnTo>
                  <a:lnTo>
                    <a:pt x="20" y="2"/>
                  </a:lnTo>
                  <a:lnTo>
                    <a:pt x="12" y="2"/>
                  </a:lnTo>
                  <a:lnTo>
                    <a:pt x="12" y="6"/>
                  </a:lnTo>
                  <a:lnTo>
                    <a:pt x="6" y="6"/>
                  </a:lnTo>
                  <a:lnTo>
                    <a:pt x="0" y="6"/>
                  </a:lnTo>
                  <a:lnTo>
                    <a:pt x="0" y="2"/>
                  </a:lnTo>
                  <a:lnTo>
                    <a:pt x="2" y="2"/>
                  </a:lnTo>
                  <a:lnTo>
                    <a:pt x="18"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567" name="Freeform 426">
              <a:extLst>
                <a:ext uri="{FF2B5EF4-FFF2-40B4-BE49-F238E27FC236}">
                  <a16:creationId xmlns:a16="http://schemas.microsoft.com/office/drawing/2014/main" id="{EF1195CF-7016-9244-BB60-500F354380F2}"/>
                </a:ext>
              </a:extLst>
            </p:cNvPr>
            <p:cNvSpPr>
              <a:spLocks/>
            </p:cNvSpPr>
            <p:nvPr/>
          </p:nvSpPr>
          <p:spPr bwMode="gray">
            <a:xfrm>
              <a:off x="4025900" y="1520825"/>
              <a:ext cx="84138" cy="9525"/>
            </a:xfrm>
            <a:custGeom>
              <a:avLst/>
              <a:gdLst/>
              <a:ahLst/>
              <a:cxnLst>
                <a:cxn ang="0">
                  <a:pos x="18" y="0"/>
                </a:cxn>
                <a:cxn ang="0">
                  <a:pos x="18" y="0"/>
                </a:cxn>
                <a:cxn ang="0">
                  <a:pos x="28" y="0"/>
                </a:cxn>
                <a:cxn ang="0">
                  <a:pos x="40" y="0"/>
                </a:cxn>
                <a:cxn ang="0">
                  <a:pos x="53" y="0"/>
                </a:cxn>
                <a:cxn ang="0">
                  <a:pos x="28" y="2"/>
                </a:cxn>
                <a:cxn ang="0">
                  <a:pos x="20" y="2"/>
                </a:cxn>
                <a:cxn ang="0">
                  <a:pos x="12" y="2"/>
                </a:cxn>
                <a:cxn ang="0">
                  <a:pos x="12" y="6"/>
                </a:cxn>
                <a:cxn ang="0">
                  <a:pos x="6" y="6"/>
                </a:cxn>
                <a:cxn ang="0">
                  <a:pos x="0" y="6"/>
                </a:cxn>
                <a:cxn ang="0">
                  <a:pos x="0" y="2"/>
                </a:cxn>
                <a:cxn ang="0">
                  <a:pos x="2" y="2"/>
                </a:cxn>
                <a:cxn ang="0">
                  <a:pos x="18" y="0"/>
                </a:cxn>
              </a:cxnLst>
              <a:rect l="0" t="0" r="r" b="b"/>
              <a:pathLst>
                <a:path w="53" h="6">
                  <a:moveTo>
                    <a:pt x="18" y="0"/>
                  </a:moveTo>
                  <a:lnTo>
                    <a:pt x="18" y="0"/>
                  </a:lnTo>
                  <a:lnTo>
                    <a:pt x="28" y="0"/>
                  </a:lnTo>
                  <a:lnTo>
                    <a:pt x="40" y="0"/>
                  </a:lnTo>
                  <a:lnTo>
                    <a:pt x="53" y="0"/>
                  </a:lnTo>
                  <a:lnTo>
                    <a:pt x="28" y="2"/>
                  </a:lnTo>
                  <a:lnTo>
                    <a:pt x="20" y="2"/>
                  </a:lnTo>
                  <a:lnTo>
                    <a:pt x="12" y="2"/>
                  </a:lnTo>
                  <a:lnTo>
                    <a:pt x="12" y="6"/>
                  </a:lnTo>
                  <a:lnTo>
                    <a:pt x="6" y="6"/>
                  </a:lnTo>
                  <a:lnTo>
                    <a:pt x="0" y="6"/>
                  </a:lnTo>
                  <a:lnTo>
                    <a:pt x="0" y="2"/>
                  </a:lnTo>
                  <a:lnTo>
                    <a:pt x="2" y="2"/>
                  </a:lnTo>
                  <a:lnTo>
                    <a:pt x="18"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568" name="Freeform 427">
              <a:extLst>
                <a:ext uri="{FF2B5EF4-FFF2-40B4-BE49-F238E27FC236}">
                  <a16:creationId xmlns:a16="http://schemas.microsoft.com/office/drawing/2014/main" id="{1DA5C782-0E8B-3F48-9B8D-B8CFC89F7DBC}"/>
                </a:ext>
              </a:extLst>
            </p:cNvPr>
            <p:cNvSpPr>
              <a:spLocks/>
            </p:cNvSpPr>
            <p:nvPr/>
          </p:nvSpPr>
          <p:spPr bwMode="gray">
            <a:xfrm>
              <a:off x="3983038" y="1514475"/>
              <a:ext cx="39688" cy="19050"/>
            </a:xfrm>
            <a:custGeom>
              <a:avLst/>
              <a:gdLst/>
              <a:ahLst/>
              <a:cxnLst>
                <a:cxn ang="0">
                  <a:pos x="2" y="0"/>
                </a:cxn>
                <a:cxn ang="0">
                  <a:pos x="6" y="0"/>
                </a:cxn>
                <a:cxn ang="0">
                  <a:pos x="6" y="4"/>
                </a:cxn>
                <a:cxn ang="0">
                  <a:pos x="7" y="6"/>
                </a:cxn>
                <a:cxn ang="0">
                  <a:pos x="17" y="6"/>
                </a:cxn>
                <a:cxn ang="0">
                  <a:pos x="25" y="10"/>
                </a:cxn>
                <a:cxn ang="0">
                  <a:pos x="17" y="6"/>
                </a:cxn>
                <a:cxn ang="0">
                  <a:pos x="7" y="10"/>
                </a:cxn>
                <a:cxn ang="0">
                  <a:pos x="7" y="12"/>
                </a:cxn>
                <a:cxn ang="0">
                  <a:pos x="6" y="12"/>
                </a:cxn>
                <a:cxn ang="0">
                  <a:pos x="6" y="10"/>
                </a:cxn>
                <a:cxn ang="0">
                  <a:pos x="0" y="10"/>
                </a:cxn>
                <a:cxn ang="0">
                  <a:pos x="0" y="6"/>
                </a:cxn>
                <a:cxn ang="0">
                  <a:pos x="2" y="6"/>
                </a:cxn>
                <a:cxn ang="0">
                  <a:pos x="2" y="2"/>
                </a:cxn>
                <a:cxn ang="0">
                  <a:pos x="2" y="0"/>
                </a:cxn>
              </a:cxnLst>
              <a:rect l="0" t="0" r="r" b="b"/>
              <a:pathLst>
                <a:path w="25" h="12">
                  <a:moveTo>
                    <a:pt x="2" y="0"/>
                  </a:moveTo>
                  <a:lnTo>
                    <a:pt x="6" y="0"/>
                  </a:lnTo>
                  <a:lnTo>
                    <a:pt x="6" y="4"/>
                  </a:lnTo>
                  <a:lnTo>
                    <a:pt x="7" y="6"/>
                  </a:lnTo>
                  <a:lnTo>
                    <a:pt x="17" y="6"/>
                  </a:lnTo>
                  <a:lnTo>
                    <a:pt x="25" y="10"/>
                  </a:lnTo>
                  <a:lnTo>
                    <a:pt x="17" y="6"/>
                  </a:lnTo>
                  <a:lnTo>
                    <a:pt x="7" y="10"/>
                  </a:lnTo>
                  <a:lnTo>
                    <a:pt x="7" y="12"/>
                  </a:lnTo>
                  <a:lnTo>
                    <a:pt x="6" y="12"/>
                  </a:lnTo>
                  <a:lnTo>
                    <a:pt x="6" y="10"/>
                  </a:lnTo>
                  <a:lnTo>
                    <a:pt x="0" y="10"/>
                  </a:lnTo>
                  <a:lnTo>
                    <a:pt x="0" y="6"/>
                  </a:lnTo>
                  <a:lnTo>
                    <a:pt x="2" y="6"/>
                  </a:lnTo>
                  <a:lnTo>
                    <a:pt x="2" y="2"/>
                  </a:lnTo>
                  <a:lnTo>
                    <a:pt x="2"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569" name="Freeform 428">
              <a:extLst>
                <a:ext uri="{FF2B5EF4-FFF2-40B4-BE49-F238E27FC236}">
                  <a16:creationId xmlns:a16="http://schemas.microsoft.com/office/drawing/2014/main" id="{EFD42BCF-6188-F94B-92EF-F6A60D951A06}"/>
                </a:ext>
              </a:extLst>
            </p:cNvPr>
            <p:cNvSpPr>
              <a:spLocks/>
            </p:cNvSpPr>
            <p:nvPr/>
          </p:nvSpPr>
          <p:spPr bwMode="gray">
            <a:xfrm>
              <a:off x="3983038" y="1514475"/>
              <a:ext cx="39688" cy="19050"/>
            </a:xfrm>
            <a:custGeom>
              <a:avLst/>
              <a:gdLst/>
              <a:ahLst/>
              <a:cxnLst>
                <a:cxn ang="0">
                  <a:pos x="2" y="0"/>
                </a:cxn>
                <a:cxn ang="0">
                  <a:pos x="6" y="0"/>
                </a:cxn>
                <a:cxn ang="0">
                  <a:pos x="6" y="4"/>
                </a:cxn>
                <a:cxn ang="0">
                  <a:pos x="7" y="6"/>
                </a:cxn>
                <a:cxn ang="0">
                  <a:pos x="17" y="6"/>
                </a:cxn>
                <a:cxn ang="0">
                  <a:pos x="25" y="10"/>
                </a:cxn>
                <a:cxn ang="0">
                  <a:pos x="17" y="6"/>
                </a:cxn>
                <a:cxn ang="0">
                  <a:pos x="7" y="10"/>
                </a:cxn>
                <a:cxn ang="0">
                  <a:pos x="7" y="12"/>
                </a:cxn>
                <a:cxn ang="0">
                  <a:pos x="6" y="12"/>
                </a:cxn>
                <a:cxn ang="0">
                  <a:pos x="6" y="10"/>
                </a:cxn>
                <a:cxn ang="0">
                  <a:pos x="0" y="10"/>
                </a:cxn>
                <a:cxn ang="0">
                  <a:pos x="0" y="6"/>
                </a:cxn>
                <a:cxn ang="0">
                  <a:pos x="2" y="6"/>
                </a:cxn>
                <a:cxn ang="0">
                  <a:pos x="2" y="2"/>
                </a:cxn>
                <a:cxn ang="0">
                  <a:pos x="2" y="0"/>
                </a:cxn>
              </a:cxnLst>
              <a:rect l="0" t="0" r="r" b="b"/>
              <a:pathLst>
                <a:path w="25" h="12">
                  <a:moveTo>
                    <a:pt x="2" y="0"/>
                  </a:moveTo>
                  <a:lnTo>
                    <a:pt x="6" y="0"/>
                  </a:lnTo>
                  <a:lnTo>
                    <a:pt x="6" y="4"/>
                  </a:lnTo>
                  <a:lnTo>
                    <a:pt x="7" y="6"/>
                  </a:lnTo>
                  <a:lnTo>
                    <a:pt x="17" y="6"/>
                  </a:lnTo>
                  <a:lnTo>
                    <a:pt x="25" y="10"/>
                  </a:lnTo>
                  <a:lnTo>
                    <a:pt x="17" y="6"/>
                  </a:lnTo>
                  <a:lnTo>
                    <a:pt x="7" y="10"/>
                  </a:lnTo>
                  <a:lnTo>
                    <a:pt x="7" y="12"/>
                  </a:lnTo>
                  <a:lnTo>
                    <a:pt x="6" y="12"/>
                  </a:lnTo>
                  <a:lnTo>
                    <a:pt x="6" y="10"/>
                  </a:lnTo>
                  <a:lnTo>
                    <a:pt x="0" y="10"/>
                  </a:lnTo>
                  <a:lnTo>
                    <a:pt x="0" y="6"/>
                  </a:lnTo>
                  <a:lnTo>
                    <a:pt x="2" y="6"/>
                  </a:lnTo>
                  <a:lnTo>
                    <a:pt x="2" y="2"/>
                  </a:lnTo>
                  <a:lnTo>
                    <a:pt x="2"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570" name="Freeform 548">
              <a:extLst>
                <a:ext uri="{FF2B5EF4-FFF2-40B4-BE49-F238E27FC236}">
                  <a16:creationId xmlns:a16="http://schemas.microsoft.com/office/drawing/2014/main" id="{591DE3F6-201D-9745-B2DA-7395E022CA70}"/>
                </a:ext>
              </a:extLst>
            </p:cNvPr>
            <p:cNvSpPr>
              <a:spLocks/>
            </p:cNvSpPr>
            <p:nvPr/>
          </p:nvSpPr>
          <p:spPr bwMode="gray">
            <a:xfrm>
              <a:off x="4257675" y="1779588"/>
              <a:ext cx="3175" cy="1588"/>
            </a:xfrm>
            <a:custGeom>
              <a:avLst/>
              <a:gdLst/>
              <a:ahLst/>
              <a:cxnLst>
                <a:cxn ang="0">
                  <a:pos x="0" y="0"/>
                </a:cxn>
                <a:cxn ang="0">
                  <a:pos x="2" y="0"/>
                </a:cxn>
                <a:cxn ang="0">
                  <a:pos x="0" y="0"/>
                </a:cxn>
                <a:cxn ang="0">
                  <a:pos x="0" y="0"/>
                </a:cxn>
              </a:cxnLst>
              <a:rect l="0" t="0" r="r" b="b"/>
              <a:pathLst>
                <a:path w="2">
                  <a:moveTo>
                    <a:pt x="0" y="0"/>
                  </a:moveTo>
                  <a:lnTo>
                    <a:pt x="2" y="0"/>
                  </a:lnTo>
                  <a:lnTo>
                    <a:pt x="0" y="0"/>
                  </a:lnTo>
                  <a:lnTo>
                    <a:pt x="0" y="0"/>
                  </a:lnTo>
                  <a:close/>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571" name="Freeform 549">
              <a:extLst>
                <a:ext uri="{FF2B5EF4-FFF2-40B4-BE49-F238E27FC236}">
                  <a16:creationId xmlns:a16="http://schemas.microsoft.com/office/drawing/2014/main" id="{382F41DF-6629-744C-AD0F-596C53C3256B}"/>
                </a:ext>
              </a:extLst>
            </p:cNvPr>
            <p:cNvSpPr>
              <a:spLocks/>
            </p:cNvSpPr>
            <p:nvPr/>
          </p:nvSpPr>
          <p:spPr bwMode="gray">
            <a:xfrm>
              <a:off x="3790950" y="2355850"/>
              <a:ext cx="9525" cy="6350"/>
            </a:xfrm>
            <a:custGeom>
              <a:avLst/>
              <a:gdLst/>
              <a:ahLst/>
              <a:cxnLst>
                <a:cxn ang="0">
                  <a:pos x="2" y="0"/>
                </a:cxn>
                <a:cxn ang="0">
                  <a:pos x="0" y="2"/>
                </a:cxn>
                <a:cxn ang="0">
                  <a:pos x="2" y="2"/>
                </a:cxn>
                <a:cxn ang="0">
                  <a:pos x="6" y="4"/>
                </a:cxn>
                <a:cxn ang="0">
                  <a:pos x="6" y="2"/>
                </a:cxn>
                <a:cxn ang="0">
                  <a:pos x="6" y="0"/>
                </a:cxn>
                <a:cxn ang="0">
                  <a:pos x="2" y="0"/>
                </a:cxn>
              </a:cxnLst>
              <a:rect l="0" t="0" r="r" b="b"/>
              <a:pathLst>
                <a:path w="6" h="4">
                  <a:moveTo>
                    <a:pt x="2" y="0"/>
                  </a:moveTo>
                  <a:lnTo>
                    <a:pt x="0" y="2"/>
                  </a:lnTo>
                  <a:lnTo>
                    <a:pt x="2" y="2"/>
                  </a:lnTo>
                  <a:lnTo>
                    <a:pt x="6" y="4"/>
                  </a:lnTo>
                  <a:lnTo>
                    <a:pt x="6" y="2"/>
                  </a:lnTo>
                  <a:lnTo>
                    <a:pt x="6" y="0"/>
                  </a:lnTo>
                  <a:lnTo>
                    <a:pt x="2"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572" name="Freeform 550">
              <a:extLst>
                <a:ext uri="{FF2B5EF4-FFF2-40B4-BE49-F238E27FC236}">
                  <a16:creationId xmlns:a16="http://schemas.microsoft.com/office/drawing/2014/main" id="{02C34D8C-9335-2F47-9F52-BE588A8F2C3C}"/>
                </a:ext>
              </a:extLst>
            </p:cNvPr>
            <p:cNvSpPr>
              <a:spLocks/>
            </p:cNvSpPr>
            <p:nvPr/>
          </p:nvSpPr>
          <p:spPr bwMode="gray">
            <a:xfrm>
              <a:off x="3790950" y="2355850"/>
              <a:ext cx="9525" cy="6350"/>
            </a:xfrm>
            <a:custGeom>
              <a:avLst/>
              <a:gdLst/>
              <a:ahLst/>
              <a:cxnLst>
                <a:cxn ang="0">
                  <a:pos x="2" y="0"/>
                </a:cxn>
                <a:cxn ang="0">
                  <a:pos x="0" y="2"/>
                </a:cxn>
                <a:cxn ang="0">
                  <a:pos x="2" y="2"/>
                </a:cxn>
                <a:cxn ang="0">
                  <a:pos x="6" y="4"/>
                </a:cxn>
                <a:cxn ang="0">
                  <a:pos x="6" y="2"/>
                </a:cxn>
                <a:cxn ang="0">
                  <a:pos x="6" y="0"/>
                </a:cxn>
                <a:cxn ang="0">
                  <a:pos x="2" y="0"/>
                </a:cxn>
              </a:cxnLst>
              <a:rect l="0" t="0" r="r" b="b"/>
              <a:pathLst>
                <a:path w="6" h="4">
                  <a:moveTo>
                    <a:pt x="2" y="0"/>
                  </a:moveTo>
                  <a:lnTo>
                    <a:pt x="0" y="2"/>
                  </a:lnTo>
                  <a:lnTo>
                    <a:pt x="2" y="2"/>
                  </a:lnTo>
                  <a:lnTo>
                    <a:pt x="6" y="4"/>
                  </a:lnTo>
                  <a:lnTo>
                    <a:pt x="6" y="2"/>
                  </a:lnTo>
                  <a:lnTo>
                    <a:pt x="6" y="0"/>
                  </a:lnTo>
                  <a:lnTo>
                    <a:pt x="2"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573" name="Freeform 551">
              <a:extLst>
                <a:ext uri="{FF2B5EF4-FFF2-40B4-BE49-F238E27FC236}">
                  <a16:creationId xmlns:a16="http://schemas.microsoft.com/office/drawing/2014/main" id="{F9C5026C-5EDB-5F4F-8D81-473EE20F51A0}"/>
                </a:ext>
              </a:extLst>
            </p:cNvPr>
            <p:cNvSpPr>
              <a:spLocks/>
            </p:cNvSpPr>
            <p:nvPr/>
          </p:nvSpPr>
          <p:spPr bwMode="gray">
            <a:xfrm>
              <a:off x="3767138" y="2324100"/>
              <a:ext cx="1588" cy="3175"/>
            </a:xfrm>
            <a:custGeom>
              <a:avLst/>
              <a:gdLst/>
              <a:ahLst/>
              <a:cxnLst>
                <a:cxn ang="0">
                  <a:pos x="0" y="0"/>
                </a:cxn>
                <a:cxn ang="0">
                  <a:pos x="0" y="0"/>
                </a:cxn>
                <a:cxn ang="0">
                  <a:pos x="0" y="2"/>
                </a:cxn>
                <a:cxn ang="0">
                  <a:pos x="0" y="0"/>
                </a:cxn>
              </a:cxnLst>
              <a:rect l="0" t="0" r="r" b="b"/>
              <a:pathLst>
                <a:path h="2">
                  <a:moveTo>
                    <a:pt x="0" y="0"/>
                  </a:moveTo>
                  <a:lnTo>
                    <a:pt x="0" y="0"/>
                  </a:lnTo>
                  <a:lnTo>
                    <a:pt x="0" y="2"/>
                  </a:lnTo>
                  <a:lnTo>
                    <a:pt x="0"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574" name="Freeform 552">
              <a:extLst>
                <a:ext uri="{FF2B5EF4-FFF2-40B4-BE49-F238E27FC236}">
                  <a16:creationId xmlns:a16="http://schemas.microsoft.com/office/drawing/2014/main" id="{4B518EBD-1DE3-6744-B36F-65F27C304797}"/>
                </a:ext>
              </a:extLst>
            </p:cNvPr>
            <p:cNvSpPr>
              <a:spLocks/>
            </p:cNvSpPr>
            <p:nvPr/>
          </p:nvSpPr>
          <p:spPr bwMode="gray">
            <a:xfrm>
              <a:off x="3767138" y="2324100"/>
              <a:ext cx="1588" cy="3175"/>
            </a:xfrm>
            <a:custGeom>
              <a:avLst/>
              <a:gdLst/>
              <a:ahLst/>
              <a:cxnLst>
                <a:cxn ang="0">
                  <a:pos x="0" y="0"/>
                </a:cxn>
                <a:cxn ang="0">
                  <a:pos x="0" y="0"/>
                </a:cxn>
                <a:cxn ang="0">
                  <a:pos x="0" y="2"/>
                </a:cxn>
                <a:cxn ang="0">
                  <a:pos x="0" y="0"/>
                </a:cxn>
              </a:cxnLst>
              <a:rect l="0" t="0" r="r" b="b"/>
              <a:pathLst>
                <a:path h="2">
                  <a:moveTo>
                    <a:pt x="0" y="0"/>
                  </a:moveTo>
                  <a:lnTo>
                    <a:pt x="0" y="0"/>
                  </a:lnTo>
                  <a:lnTo>
                    <a:pt x="0" y="2"/>
                  </a:lnTo>
                  <a:lnTo>
                    <a:pt x="0"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575" name="Freeform 553">
              <a:extLst>
                <a:ext uri="{FF2B5EF4-FFF2-40B4-BE49-F238E27FC236}">
                  <a16:creationId xmlns:a16="http://schemas.microsoft.com/office/drawing/2014/main" id="{72F98DBE-46CB-9740-AB7C-B7B123F4420E}"/>
                </a:ext>
              </a:extLst>
            </p:cNvPr>
            <p:cNvSpPr>
              <a:spLocks/>
            </p:cNvSpPr>
            <p:nvPr/>
          </p:nvSpPr>
          <p:spPr bwMode="gray">
            <a:xfrm>
              <a:off x="4213225" y="1860550"/>
              <a:ext cx="19050" cy="12700"/>
            </a:xfrm>
            <a:custGeom>
              <a:avLst/>
              <a:gdLst/>
              <a:ahLst/>
              <a:cxnLst>
                <a:cxn ang="0">
                  <a:pos x="0" y="0"/>
                </a:cxn>
                <a:cxn ang="0">
                  <a:pos x="0" y="0"/>
                </a:cxn>
                <a:cxn ang="0">
                  <a:pos x="0" y="8"/>
                </a:cxn>
                <a:cxn ang="0">
                  <a:pos x="2" y="8"/>
                </a:cxn>
                <a:cxn ang="0">
                  <a:pos x="10" y="8"/>
                </a:cxn>
                <a:cxn ang="0">
                  <a:pos x="12" y="6"/>
                </a:cxn>
                <a:cxn ang="0">
                  <a:pos x="10" y="2"/>
                </a:cxn>
                <a:cxn ang="0">
                  <a:pos x="0" y="0"/>
                </a:cxn>
              </a:cxnLst>
              <a:rect l="0" t="0" r="r" b="b"/>
              <a:pathLst>
                <a:path w="12" h="8">
                  <a:moveTo>
                    <a:pt x="0" y="0"/>
                  </a:moveTo>
                  <a:lnTo>
                    <a:pt x="0" y="0"/>
                  </a:lnTo>
                  <a:lnTo>
                    <a:pt x="0" y="8"/>
                  </a:lnTo>
                  <a:lnTo>
                    <a:pt x="2" y="8"/>
                  </a:lnTo>
                  <a:lnTo>
                    <a:pt x="10" y="8"/>
                  </a:lnTo>
                  <a:lnTo>
                    <a:pt x="12" y="6"/>
                  </a:lnTo>
                  <a:lnTo>
                    <a:pt x="10" y="2"/>
                  </a:lnTo>
                  <a:lnTo>
                    <a:pt x="0"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576" name="Freeform 554">
              <a:extLst>
                <a:ext uri="{FF2B5EF4-FFF2-40B4-BE49-F238E27FC236}">
                  <a16:creationId xmlns:a16="http://schemas.microsoft.com/office/drawing/2014/main" id="{2F7FEC67-1949-5544-81C9-97CBD94B7528}"/>
                </a:ext>
              </a:extLst>
            </p:cNvPr>
            <p:cNvSpPr>
              <a:spLocks/>
            </p:cNvSpPr>
            <p:nvPr/>
          </p:nvSpPr>
          <p:spPr bwMode="gray">
            <a:xfrm>
              <a:off x="4213225" y="1860550"/>
              <a:ext cx="19050" cy="12700"/>
            </a:xfrm>
            <a:custGeom>
              <a:avLst/>
              <a:gdLst/>
              <a:ahLst/>
              <a:cxnLst>
                <a:cxn ang="0">
                  <a:pos x="0" y="0"/>
                </a:cxn>
                <a:cxn ang="0">
                  <a:pos x="0" y="0"/>
                </a:cxn>
                <a:cxn ang="0">
                  <a:pos x="0" y="8"/>
                </a:cxn>
                <a:cxn ang="0">
                  <a:pos x="2" y="8"/>
                </a:cxn>
                <a:cxn ang="0">
                  <a:pos x="10" y="8"/>
                </a:cxn>
                <a:cxn ang="0">
                  <a:pos x="12" y="6"/>
                </a:cxn>
                <a:cxn ang="0">
                  <a:pos x="10" y="2"/>
                </a:cxn>
                <a:cxn ang="0">
                  <a:pos x="0" y="0"/>
                </a:cxn>
              </a:cxnLst>
              <a:rect l="0" t="0" r="r" b="b"/>
              <a:pathLst>
                <a:path w="12" h="8">
                  <a:moveTo>
                    <a:pt x="0" y="0"/>
                  </a:moveTo>
                  <a:lnTo>
                    <a:pt x="0" y="0"/>
                  </a:lnTo>
                  <a:lnTo>
                    <a:pt x="0" y="8"/>
                  </a:lnTo>
                  <a:lnTo>
                    <a:pt x="2" y="8"/>
                  </a:lnTo>
                  <a:lnTo>
                    <a:pt x="10" y="8"/>
                  </a:lnTo>
                  <a:lnTo>
                    <a:pt x="12" y="6"/>
                  </a:lnTo>
                  <a:lnTo>
                    <a:pt x="10" y="2"/>
                  </a:lnTo>
                  <a:lnTo>
                    <a:pt x="0"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577" name="Freeform 555">
              <a:extLst>
                <a:ext uri="{FF2B5EF4-FFF2-40B4-BE49-F238E27FC236}">
                  <a16:creationId xmlns:a16="http://schemas.microsoft.com/office/drawing/2014/main" id="{774D75FF-9273-1D43-8895-42DC76C4D3A6}"/>
                </a:ext>
              </a:extLst>
            </p:cNvPr>
            <p:cNvSpPr>
              <a:spLocks/>
            </p:cNvSpPr>
            <p:nvPr/>
          </p:nvSpPr>
          <p:spPr bwMode="gray">
            <a:xfrm>
              <a:off x="4097338" y="1624013"/>
              <a:ext cx="15875" cy="9525"/>
            </a:xfrm>
            <a:custGeom>
              <a:avLst/>
              <a:gdLst/>
              <a:ahLst/>
              <a:cxnLst>
                <a:cxn ang="0">
                  <a:pos x="8" y="2"/>
                </a:cxn>
                <a:cxn ang="0">
                  <a:pos x="8" y="2"/>
                </a:cxn>
                <a:cxn ang="0">
                  <a:pos x="10" y="0"/>
                </a:cxn>
                <a:cxn ang="0">
                  <a:pos x="8" y="2"/>
                </a:cxn>
                <a:cxn ang="0">
                  <a:pos x="4" y="4"/>
                </a:cxn>
                <a:cxn ang="0">
                  <a:pos x="2" y="6"/>
                </a:cxn>
                <a:cxn ang="0">
                  <a:pos x="0" y="6"/>
                </a:cxn>
                <a:cxn ang="0">
                  <a:pos x="0" y="4"/>
                </a:cxn>
                <a:cxn ang="0">
                  <a:pos x="2" y="2"/>
                </a:cxn>
                <a:cxn ang="0">
                  <a:pos x="8" y="2"/>
                </a:cxn>
              </a:cxnLst>
              <a:rect l="0" t="0" r="r" b="b"/>
              <a:pathLst>
                <a:path w="10" h="6">
                  <a:moveTo>
                    <a:pt x="8" y="2"/>
                  </a:moveTo>
                  <a:lnTo>
                    <a:pt x="8" y="2"/>
                  </a:lnTo>
                  <a:lnTo>
                    <a:pt x="10" y="0"/>
                  </a:lnTo>
                  <a:lnTo>
                    <a:pt x="8" y="2"/>
                  </a:lnTo>
                  <a:lnTo>
                    <a:pt x="4" y="4"/>
                  </a:lnTo>
                  <a:lnTo>
                    <a:pt x="2" y="6"/>
                  </a:lnTo>
                  <a:lnTo>
                    <a:pt x="0" y="6"/>
                  </a:lnTo>
                  <a:lnTo>
                    <a:pt x="0" y="4"/>
                  </a:lnTo>
                  <a:lnTo>
                    <a:pt x="2" y="2"/>
                  </a:lnTo>
                  <a:lnTo>
                    <a:pt x="8" y="2"/>
                  </a:lnTo>
                  <a:close/>
                </a:path>
              </a:pathLst>
            </a:custGeom>
            <a:grpFill/>
            <a:ln w="9525">
              <a:noFill/>
              <a:round/>
              <a:headEnd/>
              <a:tailEnd/>
            </a:ln>
          </p:spPr>
          <p:txBody>
            <a:bodyPr/>
            <a:lstStyle/>
            <a:p>
              <a:pPr defTabSz="914054">
                <a:defRPr/>
              </a:pPr>
              <a:endParaRPr lang="en-GB" dirty="0">
                <a:solidFill>
                  <a:prstClr val="black"/>
                </a:solidFill>
              </a:endParaRPr>
            </a:p>
          </p:txBody>
        </p:sp>
        <p:sp>
          <p:nvSpPr>
            <p:cNvPr id="578" name="Freeform 556">
              <a:extLst>
                <a:ext uri="{FF2B5EF4-FFF2-40B4-BE49-F238E27FC236}">
                  <a16:creationId xmlns:a16="http://schemas.microsoft.com/office/drawing/2014/main" id="{9C16E6DE-317A-DB47-BC7E-C3A7B70D3D27}"/>
                </a:ext>
              </a:extLst>
            </p:cNvPr>
            <p:cNvSpPr>
              <a:spLocks/>
            </p:cNvSpPr>
            <p:nvPr/>
          </p:nvSpPr>
          <p:spPr bwMode="gray">
            <a:xfrm>
              <a:off x="4097338" y="1624013"/>
              <a:ext cx="15875" cy="9525"/>
            </a:xfrm>
            <a:custGeom>
              <a:avLst/>
              <a:gdLst/>
              <a:ahLst/>
              <a:cxnLst>
                <a:cxn ang="0">
                  <a:pos x="8" y="2"/>
                </a:cxn>
                <a:cxn ang="0">
                  <a:pos x="8" y="2"/>
                </a:cxn>
                <a:cxn ang="0">
                  <a:pos x="10" y="0"/>
                </a:cxn>
                <a:cxn ang="0">
                  <a:pos x="8" y="2"/>
                </a:cxn>
                <a:cxn ang="0">
                  <a:pos x="4" y="4"/>
                </a:cxn>
                <a:cxn ang="0">
                  <a:pos x="2" y="6"/>
                </a:cxn>
                <a:cxn ang="0">
                  <a:pos x="0" y="6"/>
                </a:cxn>
                <a:cxn ang="0">
                  <a:pos x="0" y="4"/>
                </a:cxn>
                <a:cxn ang="0">
                  <a:pos x="2" y="2"/>
                </a:cxn>
                <a:cxn ang="0">
                  <a:pos x="8" y="2"/>
                </a:cxn>
              </a:cxnLst>
              <a:rect l="0" t="0" r="r" b="b"/>
              <a:pathLst>
                <a:path w="10" h="6">
                  <a:moveTo>
                    <a:pt x="8" y="2"/>
                  </a:moveTo>
                  <a:lnTo>
                    <a:pt x="8" y="2"/>
                  </a:lnTo>
                  <a:lnTo>
                    <a:pt x="10" y="0"/>
                  </a:lnTo>
                  <a:lnTo>
                    <a:pt x="8" y="2"/>
                  </a:lnTo>
                  <a:lnTo>
                    <a:pt x="4" y="4"/>
                  </a:lnTo>
                  <a:lnTo>
                    <a:pt x="2" y="6"/>
                  </a:lnTo>
                  <a:lnTo>
                    <a:pt x="0" y="6"/>
                  </a:lnTo>
                  <a:lnTo>
                    <a:pt x="0" y="4"/>
                  </a:lnTo>
                  <a:lnTo>
                    <a:pt x="2" y="2"/>
                  </a:lnTo>
                  <a:lnTo>
                    <a:pt x="8" y="2"/>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579" name="Freeform 557">
              <a:extLst>
                <a:ext uri="{FF2B5EF4-FFF2-40B4-BE49-F238E27FC236}">
                  <a16:creationId xmlns:a16="http://schemas.microsoft.com/office/drawing/2014/main" id="{7308A657-DF50-414D-9FAA-0B0C7203BD94}"/>
                </a:ext>
              </a:extLst>
            </p:cNvPr>
            <p:cNvSpPr>
              <a:spLocks/>
            </p:cNvSpPr>
            <p:nvPr/>
          </p:nvSpPr>
          <p:spPr bwMode="gray">
            <a:xfrm>
              <a:off x="3838575" y="1554163"/>
              <a:ext cx="9525" cy="6350"/>
            </a:xfrm>
            <a:custGeom>
              <a:avLst/>
              <a:gdLst/>
              <a:ahLst/>
              <a:cxnLst>
                <a:cxn ang="0">
                  <a:pos x="0" y="0"/>
                </a:cxn>
                <a:cxn ang="0">
                  <a:pos x="0" y="0"/>
                </a:cxn>
                <a:cxn ang="0">
                  <a:pos x="4" y="4"/>
                </a:cxn>
                <a:cxn ang="0">
                  <a:pos x="6" y="4"/>
                </a:cxn>
                <a:cxn ang="0">
                  <a:pos x="4" y="4"/>
                </a:cxn>
                <a:cxn ang="0">
                  <a:pos x="0" y="0"/>
                </a:cxn>
              </a:cxnLst>
              <a:rect l="0" t="0" r="r" b="b"/>
              <a:pathLst>
                <a:path w="6" h="4">
                  <a:moveTo>
                    <a:pt x="0" y="0"/>
                  </a:moveTo>
                  <a:lnTo>
                    <a:pt x="0" y="0"/>
                  </a:lnTo>
                  <a:lnTo>
                    <a:pt x="4" y="4"/>
                  </a:lnTo>
                  <a:lnTo>
                    <a:pt x="6" y="4"/>
                  </a:lnTo>
                  <a:lnTo>
                    <a:pt x="4" y="4"/>
                  </a:lnTo>
                  <a:lnTo>
                    <a:pt x="0"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580" name="Freeform 558">
              <a:extLst>
                <a:ext uri="{FF2B5EF4-FFF2-40B4-BE49-F238E27FC236}">
                  <a16:creationId xmlns:a16="http://schemas.microsoft.com/office/drawing/2014/main" id="{3C12454C-C5BE-C54E-BFFF-C55C83B003EE}"/>
                </a:ext>
              </a:extLst>
            </p:cNvPr>
            <p:cNvSpPr>
              <a:spLocks/>
            </p:cNvSpPr>
            <p:nvPr/>
          </p:nvSpPr>
          <p:spPr bwMode="gray">
            <a:xfrm>
              <a:off x="3838575" y="1554163"/>
              <a:ext cx="9525" cy="6350"/>
            </a:xfrm>
            <a:custGeom>
              <a:avLst/>
              <a:gdLst/>
              <a:ahLst/>
              <a:cxnLst>
                <a:cxn ang="0">
                  <a:pos x="0" y="0"/>
                </a:cxn>
                <a:cxn ang="0">
                  <a:pos x="0" y="0"/>
                </a:cxn>
                <a:cxn ang="0">
                  <a:pos x="4" y="4"/>
                </a:cxn>
                <a:cxn ang="0">
                  <a:pos x="6" y="4"/>
                </a:cxn>
                <a:cxn ang="0">
                  <a:pos x="4" y="4"/>
                </a:cxn>
                <a:cxn ang="0">
                  <a:pos x="0" y="0"/>
                </a:cxn>
              </a:cxnLst>
              <a:rect l="0" t="0" r="r" b="b"/>
              <a:pathLst>
                <a:path w="6" h="4">
                  <a:moveTo>
                    <a:pt x="0" y="0"/>
                  </a:moveTo>
                  <a:lnTo>
                    <a:pt x="0" y="0"/>
                  </a:lnTo>
                  <a:lnTo>
                    <a:pt x="4" y="4"/>
                  </a:lnTo>
                  <a:lnTo>
                    <a:pt x="6" y="4"/>
                  </a:lnTo>
                  <a:lnTo>
                    <a:pt x="4" y="4"/>
                  </a:lnTo>
                  <a:lnTo>
                    <a:pt x="0"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581" name="Freeform 559">
              <a:extLst>
                <a:ext uri="{FF2B5EF4-FFF2-40B4-BE49-F238E27FC236}">
                  <a16:creationId xmlns:a16="http://schemas.microsoft.com/office/drawing/2014/main" id="{E06BFF85-6991-274F-8DCF-E82D025B387D}"/>
                </a:ext>
              </a:extLst>
            </p:cNvPr>
            <p:cNvSpPr>
              <a:spLocks/>
            </p:cNvSpPr>
            <p:nvPr/>
          </p:nvSpPr>
          <p:spPr bwMode="gray">
            <a:xfrm>
              <a:off x="3913188" y="2152650"/>
              <a:ext cx="19050" cy="6350"/>
            </a:xfrm>
            <a:custGeom>
              <a:avLst/>
              <a:gdLst/>
              <a:ahLst/>
              <a:cxnLst>
                <a:cxn ang="0">
                  <a:pos x="4" y="0"/>
                </a:cxn>
                <a:cxn ang="0">
                  <a:pos x="4" y="0"/>
                </a:cxn>
                <a:cxn ang="0">
                  <a:pos x="12" y="0"/>
                </a:cxn>
                <a:cxn ang="0">
                  <a:pos x="6" y="4"/>
                </a:cxn>
                <a:cxn ang="0">
                  <a:pos x="4" y="4"/>
                </a:cxn>
                <a:cxn ang="0">
                  <a:pos x="0" y="0"/>
                </a:cxn>
                <a:cxn ang="0">
                  <a:pos x="4" y="0"/>
                </a:cxn>
              </a:cxnLst>
              <a:rect l="0" t="0" r="r" b="b"/>
              <a:pathLst>
                <a:path w="12" h="4">
                  <a:moveTo>
                    <a:pt x="4" y="0"/>
                  </a:moveTo>
                  <a:lnTo>
                    <a:pt x="4" y="0"/>
                  </a:lnTo>
                  <a:lnTo>
                    <a:pt x="12" y="0"/>
                  </a:lnTo>
                  <a:lnTo>
                    <a:pt x="6" y="4"/>
                  </a:lnTo>
                  <a:lnTo>
                    <a:pt x="4" y="4"/>
                  </a:lnTo>
                  <a:lnTo>
                    <a:pt x="0" y="0"/>
                  </a:lnTo>
                  <a:lnTo>
                    <a:pt x="4"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582" name="Freeform 560">
              <a:extLst>
                <a:ext uri="{FF2B5EF4-FFF2-40B4-BE49-F238E27FC236}">
                  <a16:creationId xmlns:a16="http://schemas.microsoft.com/office/drawing/2014/main" id="{0FB70AF8-AED5-BE4C-BAA8-F044E19E9B07}"/>
                </a:ext>
              </a:extLst>
            </p:cNvPr>
            <p:cNvSpPr>
              <a:spLocks/>
            </p:cNvSpPr>
            <p:nvPr/>
          </p:nvSpPr>
          <p:spPr bwMode="gray">
            <a:xfrm>
              <a:off x="3913188" y="2152650"/>
              <a:ext cx="19050" cy="6350"/>
            </a:xfrm>
            <a:custGeom>
              <a:avLst/>
              <a:gdLst/>
              <a:ahLst/>
              <a:cxnLst>
                <a:cxn ang="0">
                  <a:pos x="4" y="0"/>
                </a:cxn>
                <a:cxn ang="0">
                  <a:pos x="4" y="0"/>
                </a:cxn>
                <a:cxn ang="0">
                  <a:pos x="12" y="0"/>
                </a:cxn>
                <a:cxn ang="0">
                  <a:pos x="6" y="4"/>
                </a:cxn>
                <a:cxn ang="0">
                  <a:pos x="4" y="4"/>
                </a:cxn>
                <a:cxn ang="0">
                  <a:pos x="0" y="0"/>
                </a:cxn>
                <a:cxn ang="0">
                  <a:pos x="4" y="0"/>
                </a:cxn>
              </a:cxnLst>
              <a:rect l="0" t="0" r="r" b="b"/>
              <a:pathLst>
                <a:path w="12" h="4">
                  <a:moveTo>
                    <a:pt x="4" y="0"/>
                  </a:moveTo>
                  <a:lnTo>
                    <a:pt x="4" y="0"/>
                  </a:lnTo>
                  <a:lnTo>
                    <a:pt x="12" y="0"/>
                  </a:lnTo>
                  <a:lnTo>
                    <a:pt x="6" y="4"/>
                  </a:lnTo>
                  <a:lnTo>
                    <a:pt x="4" y="4"/>
                  </a:lnTo>
                  <a:lnTo>
                    <a:pt x="0" y="0"/>
                  </a:lnTo>
                  <a:lnTo>
                    <a:pt x="4"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583" name="Freeform 561">
              <a:extLst>
                <a:ext uri="{FF2B5EF4-FFF2-40B4-BE49-F238E27FC236}">
                  <a16:creationId xmlns:a16="http://schemas.microsoft.com/office/drawing/2014/main" id="{4689F95B-B594-1240-B9C7-D65CF6D1A2DA}"/>
                </a:ext>
              </a:extLst>
            </p:cNvPr>
            <p:cNvSpPr>
              <a:spLocks/>
            </p:cNvSpPr>
            <p:nvPr/>
          </p:nvSpPr>
          <p:spPr bwMode="gray">
            <a:xfrm>
              <a:off x="3632200" y="2139950"/>
              <a:ext cx="6350" cy="3175"/>
            </a:xfrm>
            <a:custGeom>
              <a:avLst/>
              <a:gdLst/>
              <a:ahLst/>
              <a:cxnLst>
                <a:cxn ang="0">
                  <a:pos x="4" y="0"/>
                </a:cxn>
                <a:cxn ang="0">
                  <a:pos x="4" y="0"/>
                </a:cxn>
                <a:cxn ang="0">
                  <a:pos x="4" y="2"/>
                </a:cxn>
                <a:cxn ang="0">
                  <a:pos x="0" y="0"/>
                </a:cxn>
                <a:cxn ang="0">
                  <a:pos x="4" y="0"/>
                </a:cxn>
              </a:cxnLst>
              <a:rect l="0" t="0" r="r" b="b"/>
              <a:pathLst>
                <a:path w="4" h="2">
                  <a:moveTo>
                    <a:pt x="4" y="0"/>
                  </a:moveTo>
                  <a:lnTo>
                    <a:pt x="4" y="0"/>
                  </a:lnTo>
                  <a:lnTo>
                    <a:pt x="4" y="2"/>
                  </a:lnTo>
                  <a:lnTo>
                    <a:pt x="0" y="0"/>
                  </a:lnTo>
                  <a:lnTo>
                    <a:pt x="4"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584" name="Freeform 562">
              <a:extLst>
                <a:ext uri="{FF2B5EF4-FFF2-40B4-BE49-F238E27FC236}">
                  <a16:creationId xmlns:a16="http://schemas.microsoft.com/office/drawing/2014/main" id="{65967A97-E6DC-8940-9575-6BAEAC8B52D4}"/>
                </a:ext>
              </a:extLst>
            </p:cNvPr>
            <p:cNvSpPr>
              <a:spLocks/>
            </p:cNvSpPr>
            <p:nvPr/>
          </p:nvSpPr>
          <p:spPr bwMode="gray">
            <a:xfrm>
              <a:off x="3632200" y="2139950"/>
              <a:ext cx="6350" cy="3175"/>
            </a:xfrm>
            <a:custGeom>
              <a:avLst/>
              <a:gdLst/>
              <a:ahLst/>
              <a:cxnLst>
                <a:cxn ang="0">
                  <a:pos x="4" y="0"/>
                </a:cxn>
                <a:cxn ang="0">
                  <a:pos x="4" y="0"/>
                </a:cxn>
                <a:cxn ang="0">
                  <a:pos x="4" y="2"/>
                </a:cxn>
                <a:cxn ang="0">
                  <a:pos x="0" y="0"/>
                </a:cxn>
                <a:cxn ang="0">
                  <a:pos x="4" y="0"/>
                </a:cxn>
              </a:cxnLst>
              <a:rect l="0" t="0" r="r" b="b"/>
              <a:pathLst>
                <a:path w="4" h="2">
                  <a:moveTo>
                    <a:pt x="4" y="0"/>
                  </a:moveTo>
                  <a:lnTo>
                    <a:pt x="4" y="0"/>
                  </a:lnTo>
                  <a:lnTo>
                    <a:pt x="4" y="2"/>
                  </a:lnTo>
                  <a:lnTo>
                    <a:pt x="0" y="0"/>
                  </a:lnTo>
                  <a:lnTo>
                    <a:pt x="4"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585" name="Freeform 563">
              <a:extLst>
                <a:ext uri="{FF2B5EF4-FFF2-40B4-BE49-F238E27FC236}">
                  <a16:creationId xmlns:a16="http://schemas.microsoft.com/office/drawing/2014/main" id="{031C9ADD-195A-BF43-89EB-8B0DB7573D96}"/>
                </a:ext>
              </a:extLst>
            </p:cNvPr>
            <p:cNvSpPr>
              <a:spLocks/>
            </p:cNvSpPr>
            <p:nvPr/>
          </p:nvSpPr>
          <p:spPr bwMode="gray">
            <a:xfrm>
              <a:off x="3670300" y="2136775"/>
              <a:ext cx="17463" cy="9525"/>
            </a:xfrm>
            <a:custGeom>
              <a:avLst/>
              <a:gdLst/>
              <a:ahLst/>
              <a:cxnLst>
                <a:cxn ang="0">
                  <a:pos x="11" y="0"/>
                </a:cxn>
                <a:cxn ang="0">
                  <a:pos x="11" y="0"/>
                </a:cxn>
                <a:cxn ang="0">
                  <a:pos x="11" y="2"/>
                </a:cxn>
                <a:cxn ang="0">
                  <a:pos x="2" y="6"/>
                </a:cxn>
                <a:cxn ang="0">
                  <a:pos x="0" y="6"/>
                </a:cxn>
                <a:cxn ang="0">
                  <a:pos x="2" y="4"/>
                </a:cxn>
                <a:cxn ang="0">
                  <a:pos x="4" y="2"/>
                </a:cxn>
                <a:cxn ang="0">
                  <a:pos x="11" y="0"/>
                </a:cxn>
              </a:cxnLst>
              <a:rect l="0" t="0" r="r" b="b"/>
              <a:pathLst>
                <a:path w="11" h="6">
                  <a:moveTo>
                    <a:pt x="11" y="0"/>
                  </a:moveTo>
                  <a:lnTo>
                    <a:pt x="11" y="0"/>
                  </a:lnTo>
                  <a:lnTo>
                    <a:pt x="11" y="2"/>
                  </a:lnTo>
                  <a:lnTo>
                    <a:pt x="2" y="6"/>
                  </a:lnTo>
                  <a:lnTo>
                    <a:pt x="0" y="6"/>
                  </a:lnTo>
                  <a:lnTo>
                    <a:pt x="2" y="4"/>
                  </a:lnTo>
                  <a:lnTo>
                    <a:pt x="4" y="2"/>
                  </a:lnTo>
                  <a:lnTo>
                    <a:pt x="11"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586" name="Freeform 564">
              <a:extLst>
                <a:ext uri="{FF2B5EF4-FFF2-40B4-BE49-F238E27FC236}">
                  <a16:creationId xmlns:a16="http://schemas.microsoft.com/office/drawing/2014/main" id="{54CBE931-05C5-2D49-8E32-7BB1F9D23C44}"/>
                </a:ext>
              </a:extLst>
            </p:cNvPr>
            <p:cNvSpPr>
              <a:spLocks/>
            </p:cNvSpPr>
            <p:nvPr/>
          </p:nvSpPr>
          <p:spPr bwMode="gray">
            <a:xfrm>
              <a:off x="3670300" y="2136775"/>
              <a:ext cx="17463" cy="9525"/>
            </a:xfrm>
            <a:custGeom>
              <a:avLst/>
              <a:gdLst/>
              <a:ahLst/>
              <a:cxnLst>
                <a:cxn ang="0">
                  <a:pos x="11" y="0"/>
                </a:cxn>
                <a:cxn ang="0">
                  <a:pos x="11" y="0"/>
                </a:cxn>
                <a:cxn ang="0">
                  <a:pos x="11" y="2"/>
                </a:cxn>
                <a:cxn ang="0">
                  <a:pos x="2" y="6"/>
                </a:cxn>
                <a:cxn ang="0">
                  <a:pos x="0" y="6"/>
                </a:cxn>
                <a:cxn ang="0">
                  <a:pos x="2" y="4"/>
                </a:cxn>
                <a:cxn ang="0">
                  <a:pos x="4" y="2"/>
                </a:cxn>
                <a:cxn ang="0">
                  <a:pos x="11" y="0"/>
                </a:cxn>
              </a:cxnLst>
              <a:rect l="0" t="0" r="r" b="b"/>
              <a:pathLst>
                <a:path w="11" h="6">
                  <a:moveTo>
                    <a:pt x="11" y="0"/>
                  </a:moveTo>
                  <a:lnTo>
                    <a:pt x="11" y="0"/>
                  </a:lnTo>
                  <a:lnTo>
                    <a:pt x="11" y="2"/>
                  </a:lnTo>
                  <a:lnTo>
                    <a:pt x="2" y="6"/>
                  </a:lnTo>
                  <a:lnTo>
                    <a:pt x="0" y="6"/>
                  </a:lnTo>
                  <a:lnTo>
                    <a:pt x="2" y="4"/>
                  </a:lnTo>
                  <a:lnTo>
                    <a:pt x="4" y="2"/>
                  </a:lnTo>
                  <a:lnTo>
                    <a:pt x="11"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587" name="Freeform 565">
              <a:extLst>
                <a:ext uri="{FF2B5EF4-FFF2-40B4-BE49-F238E27FC236}">
                  <a16:creationId xmlns:a16="http://schemas.microsoft.com/office/drawing/2014/main" id="{0A59E2DD-C0E4-B04A-A821-4D7C6FFD27B0}"/>
                </a:ext>
              </a:extLst>
            </p:cNvPr>
            <p:cNvSpPr>
              <a:spLocks/>
            </p:cNvSpPr>
            <p:nvPr/>
          </p:nvSpPr>
          <p:spPr bwMode="gray">
            <a:xfrm>
              <a:off x="3676650" y="2111375"/>
              <a:ext cx="4763" cy="1588"/>
            </a:xfrm>
            <a:custGeom>
              <a:avLst/>
              <a:gdLst/>
              <a:ahLst/>
              <a:cxnLst>
                <a:cxn ang="0">
                  <a:pos x="3" y="0"/>
                </a:cxn>
                <a:cxn ang="0">
                  <a:pos x="3" y="0"/>
                </a:cxn>
                <a:cxn ang="0">
                  <a:pos x="0" y="0"/>
                </a:cxn>
                <a:cxn ang="0">
                  <a:pos x="3" y="0"/>
                </a:cxn>
              </a:cxnLst>
              <a:rect l="0" t="0" r="r" b="b"/>
              <a:pathLst>
                <a:path w="3">
                  <a:moveTo>
                    <a:pt x="3" y="0"/>
                  </a:moveTo>
                  <a:lnTo>
                    <a:pt x="3" y="0"/>
                  </a:lnTo>
                  <a:lnTo>
                    <a:pt x="0" y="0"/>
                  </a:lnTo>
                  <a:lnTo>
                    <a:pt x="3"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588" name="Freeform 566">
              <a:extLst>
                <a:ext uri="{FF2B5EF4-FFF2-40B4-BE49-F238E27FC236}">
                  <a16:creationId xmlns:a16="http://schemas.microsoft.com/office/drawing/2014/main" id="{CA731BCD-7C58-054E-932A-38EEEF00E00A}"/>
                </a:ext>
              </a:extLst>
            </p:cNvPr>
            <p:cNvSpPr>
              <a:spLocks/>
            </p:cNvSpPr>
            <p:nvPr/>
          </p:nvSpPr>
          <p:spPr bwMode="gray">
            <a:xfrm>
              <a:off x="3676650" y="2111375"/>
              <a:ext cx="4763" cy="1588"/>
            </a:xfrm>
            <a:custGeom>
              <a:avLst/>
              <a:gdLst/>
              <a:ahLst/>
              <a:cxnLst>
                <a:cxn ang="0">
                  <a:pos x="3" y="0"/>
                </a:cxn>
                <a:cxn ang="0">
                  <a:pos x="3" y="0"/>
                </a:cxn>
                <a:cxn ang="0">
                  <a:pos x="0" y="0"/>
                </a:cxn>
                <a:cxn ang="0">
                  <a:pos x="3" y="0"/>
                </a:cxn>
              </a:cxnLst>
              <a:rect l="0" t="0" r="r" b="b"/>
              <a:pathLst>
                <a:path w="3">
                  <a:moveTo>
                    <a:pt x="3" y="0"/>
                  </a:moveTo>
                  <a:lnTo>
                    <a:pt x="3" y="0"/>
                  </a:lnTo>
                  <a:lnTo>
                    <a:pt x="0" y="0"/>
                  </a:lnTo>
                  <a:lnTo>
                    <a:pt x="3"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589" name="Freeform 567">
              <a:extLst>
                <a:ext uri="{FF2B5EF4-FFF2-40B4-BE49-F238E27FC236}">
                  <a16:creationId xmlns:a16="http://schemas.microsoft.com/office/drawing/2014/main" id="{A4CC7EF9-68C2-3746-901F-3F2D39DDB806}"/>
                </a:ext>
              </a:extLst>
            </p:cNvPr>
            <p:cNvSpPr>
              <a:spLocks/>
            </p:cNvSpPr>
            <p:nvPr/>
          </p:nvSpPr>
          <p:spPr bwMode="gray">
            <a:xfrm>
              <a:off x="3681413" y="2105025"/>
              <a:ext cx="3175" cy="3175"/>
            </a:xfrm>
            <a:custGeom>
              <a:avLst/>
              <a:gdLst/>
              <a:ahLst/>
              <a:cxnLst>
                <a:cxn ang="0">
                  <a:pos x="0" y="0"/>
                </a:cxn>
                <a:cxn ang="0">
                  <a:pos x="0" y="0"/>
                </a:cxn>
                <a:cxn ang="0">
                  <a:pos x="2" y="0"/>
                </a:cxn>
                <a:cxn ang="0">
                  <a:pos x="2" y="2"/>
                </a:cxn>
                <a:cxn ang="0">
                  <a:pos x="0" y="2"/>
                </a:cxn>
                <a:cxn ang="0">
                  <a:pos x="0" y="0"/>
                </a:cxn>
              </a:cxnLst>
              <a:rect l="0" t="0" r="r" b="b"/>
              <a:pathLst>
                <a:path w="2" h="2">
                  <a:moveTo>
                    <a:pt x="0" y="0"/>
                  </a:moveTo>
                  <a:lnTo>
                    <a:pt x="0" y="0"/>
                  </a:lnTo>
                  <a:lnTo>
                    <a:pt x="2" y="0"/>
                  </a:lnTo>
                  <a:lnTo>
                    <a:pt x="2" y="2"/>
                  </a:lnTo>
                  <a:lnTo>
                    <a:pt x="0" y="2"/>
                  </a:lnTo>
                  <a:lnTo>
                    <a:pt x="0"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590" name="Freeform 568">
              <a:extLst>
                <a:ext uri="{FF2B5EF4-FFF2-40B4-BE49-F238E27FC236}">
                  <a16:creationId xmlns:a16="http://schemas.microsoft.com/office/drawing/2014/main" id="{29AED86E-81EE-ED40-93B8-AEEB6E39CDA8}"/>
                </a:ext>
              </a:extLst>
            </p:cNvPr>
            <p:cNvSpPr>
              <a:spLocks/>
            </p:cNvSpPr>
            <p:nvPr/>
          </p:nvSpPr>
          <p:spPr bwMode="gray">
            <a:xfrm>
              <a:off x="3681413" y="2105025"/>
              <a:ext cx="3175" cy="3175"/>
            </a:xfrm>
            <a:custGeom>
              <a:avLst/>
              <a:gdLst/>
              <a:ahLst/>
              <a:cxnLst>
                <a:cxn ang="0">
                  <a:pos x="0" y="0"/>
                </a:cxn>
                <a:cxn ang="0">
                  <a:pos x="0" y="0"/>
                </a:cxn>
                <a:cxn ang="0">
                  <a:pos x="2" y="0"/>
                </a:cxn>
                <a:cxn ang="0">
                  <a:pos x="2" y="2"/>
                </a:cxn>
                <a:cxn ang="0">
                  <a:pos x="0" y="2"/>
                </a:cxn>
                <a:cxn ang="0">
                  <a:pos x="0" y="0"/>
                </a:cxn>
              </a:cxnLst>
              <a:rect l="0" t="0" r="r" b="b"/>
              <a:pathLst>
                <a:path w="2" h="2">
                  <a:moveTo>
                    <a:pt x="0" y="0"/>
                  </a:moveTo>
                  <a:lnTo>
                    <a:pt x="0" y="0"/>
                  </a:lnTo>
                  <a:lnTo>
                    <a:pt x="2" y="0"/>
                  </a:lnTo>
                  <a:lnTo>
                    <a:pt x="2" y="2"/>
                  </a:lnTo>
                  <a:lnTo>
                    <a:pt x="0" y="2"/>
                  </a:lnTo>
                  <a:lnTo>
                    <a:pt x="0"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591" name="Freeform 569">
              <a:extLst>
                <a:ext uri="{FF2B5EF4-FFF2-40B4-BE49-F238E27FC236}">
                  <a16:creationId xmlns:a16="http://schemas.microsoft.com/office/drawing/2014/main" id="{2191E048-E42D-B045-9386-CDCBE2A54232}"/>
                </a:ext>
              </a:extLst>
            </p:cNvPr>
            <p:cNvSpPr>
              <a:spLocks/>
            </p:cNvSpPr>
            <p:nvPr/>
          </p:nvSpPr>
          <p:spPr bwMode="gray">
            <a:xfrm>
              <a:off x="4103688" y="2011363"/>
              <a:ext cx="15875" cy="6350"/>
            </a:xfrm>
            <a:custGeom>
              <a:avLst/>
              <a:gdLst/>
              <a:ahLst/>
              <a:cxnLst>
                <a:cxn ang="0">
                  <a:pos x="8" y="0"/>
                </a:cxn>
                <a:cxn ang="0">
                  <a:pos x="8" y="0"/>
                </a:cxn>
                <a:cxn ang="0">
                  <a:pos x="10" y="2"/>
                </a:cxn>
                <a:cxn ang="0">
                  <a:pos x="8" y="4"/>
                </a:cxn>
                <a:cxn ang="0">
                  <a:pos x="0" y="2"/>
                </a:cxn>
                <a:cxn ang="0">
                  <a:pos x="4" y="2"/>
                </a:cxn>
                <a:cxn ang="0">
                  <a:pos x="8" y="0"/>
                </a:cxn>
              </a:cxnLst>
              <a:rect l="0" t="0" r="r" b="b"/>
              <a:pathLst>
                <a:path w="10" h="4">
                  <a:moveTo>
                    <a:pt x="8" y="0"/>
                  </a:moveTo>
                  <a:lnTo>
                    <a:pt x="8" y="0"/>
                  </a:lnTo>
                  <a:lnTo>
                    <a:pt x="10" y="2"/>
                  </a:lnTo>
                  <a:lnTo>
                    <a:pt x="8" y="4"/>
                  </a:lnTo>
                  <a:lnTo>
                    <a:pt x="0" y="2"/>
                  </a:lnTo>
                  <a:lnTo>
                    <a:pt x="4" y="2"/>
                  </a:lnTo>
                  <a:lnTo>
                    <a:pt x="8"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592" name="Freeform 570">
              <a:extLst>
                <a:ext uri="{FF2B5EF4-FFF2-40B4-BE49-F238E27FC236}">
                  <a16:creationId xmlns:a16="http://schemas.microsoft.com/office/drawing/2014/main" id="{B018E3FD-2D0D-7E4E-BC14-89103993C849}"/>
                </a:ext>
              </a:extLst>
            </p:cNvPr>
            <p:cNvSpPr>
              <a:spLocks/>
            </p:cNvSpPr>
            <p:nvPr/>
          </p:nvSpPr>
          <p:spPr bwMode="gray">
            <a:xfrm>
              <a:off x="4103688" y="2011363"/>
              <a:ext cx="15875" cy="6350"/>
            </a:xfrm>
            <a:custGeom>
              <a:avLst/>
              <a:gdLst/>
              <a:ahLst/>
              <a:cxnLst>
                <a:cxn ang="0">
                  <a:pos x="8" y="0"/>
                </a:cxn>
                <a:cxn ang="0">
                  <a:pos x="8" y="0"/>
                </a:cxn>
                <a:cxn ang="0">
                  <a:pos x="10" y="2"/>
                </a:cxn>
                <a:cxn ang="0">
                  <a:pos x="8" y="4"/>
                </a:cxn>
                <a:cxn ang="0">
                  <a:pos x="0" y="2"/>
                </a:cxn>
                <a:cxn ang="0">
                  <a:pos x="4" y="2"/>
                </a:cxn>
                <a:cxn ang="0">
                  <a:pos x="8" y="0"/>
                </a:cxn>
              </a:cxnLst>
              <a:rect l="0" t="0" r="r" b="b"/>
              <a:pathLst>
                <a:path w="10" h="4">
                  <a:moveTo>
                    <a:pt x="8" y="0"/>
                  </a:moveTo>
                  <a:lnTo>
                    <a:pt x="8" y="0"/>
                  </a:lnTo>
                  <a:lnTo>
                    <a:pt x="10" y="2"/>
                  </a:lnTo>
                  <a:lnTo>
                    <a:pt x="8" y="4"/>
                  </a:lnTo>
                  <a:lnTo>
                    <a:pt x="0" y="2"/>
                  </a:lnTo>
                  <a:lnTo>
                    <a:pt x="4" y="2"/>
                  </a:lnTo>
                  <a:lnTo>
                    <a:pt x="8"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593" name="Freeform 571">
              <a:extLst>
                <a:ext uri="{FF2B5EF4-FFF2-40B4-BE49-F238E27FC236}">
                  <a16:creationId xmlns:a16="http://schemas.microsoft.com/office/drawing/2014/main" id="{C868B016-3527-FB47-B497-01C0FB26146B}"/>
                </a:ext>
              </a:extLst>
            </p:cNvPr>
            <p:cNvSpPr>
              <a:spLocks/>
            </p:cNvSpPr>
            <p:nvPr/>
          </p:nvSpPr>
          <p:spPr bwMode="gray">
            <a:xfrm>
              <a:off x="3632200" y="1973263"/>
              <a:ext cx="9525" cy="1588"/>
            </a:xfrm>
            <a:custGeom>
              <a:avLst/>
              <a:gdLst/>
              <a:ahLst/>
              <a:cxnLst>
                <a:cxn ang="0">
                  <a:pos x="4" y="0"/>
                </a:cxn>
                <a:cxn ang="0">
                  <a:pos x="4" y="0"/>
                </a:cxn>
                <a:cxn ang="0">
                  <a:pos x="0" y="0"/>
                </a:cxn>
                <a:cxn ang="0">
                  <a:pos x="6" y="0"/>
                </a:cxn>
                <a:cxn ang="0">
                  <a:pos x="4" y="0"/>
                </a:cxn>
              </a:cxnLst>
              <a:rect l="0" t="0" r="r" b="b"/>
              <a:pathLst>
                <a:path w="6">
                  <a:moveTo>
                    <a:pt x="4" y="0"/>
                  </a:moveTo>
                  <a:lnTo>
                    <a:pt x="4" y="0"/>
                  </a:lnTo>
                  <a:lnTo>
                    <a:pt x="0" y="0"/>
                  </a:lnTo>
                  <a:lnTo>
                    <a:pt x="6" y="0"/>
                  </a:lnTo>
                  <a:lnTo>
                    <a:pt x="4"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594" name="Freeform 572">
              <a:extLst>
                <a:ext uri="{FF2B5EF4-FFF2-40B4-BE49-F238E27FC236}">
                  <a16:creationId xmlns:a16="http://schemas.microsoft.com/office/drawing/2014/main" id="{177BE92F-F676-D74A-A383-9F1E46056D55}"/>
                </a:ext>
              </a:extLst>
            </p:cNvPr>
            <p:cNvSpPr>
              <a:spLocks/>
            </p:cNvSpPr>
            <p:nvPr/>
          </p:nvSpPr>
          <p:spPr bwMode="gray">
            <a:xfrm>
              <a:off x="3632200" y="1973263"/>
              <a:ext cx="9525" cy="1588"/>
            </a:xfrm>
            <a:custGeom>
              <a:avLst/>
              <a:gdLst/>
              <a:ahLst/>
              <a:cxnLst>
                <a:cxn ang="0">
                  <a:pos x="4" y="0"/>
                </a:cxn>
                <a:cxn ang="0">
                  <a:pos x="4" y="0"/>
                </a:cxn>
                <a:cxn ang="0">
                  <a:pos x="0" y="0"/>
                </a:cxn>
                <a:cxn ang="0">
                  <a:pos x="6" y="0"/>
                </a:cxn>
                <a:cxn ang="0">
                  <a:pos x="4" y="0"/>
                </a:cxn>
              </a:cxnLst>
              <a:rect l="0" t="0" r="r" b="b"/>
              <a:pathLst>
                <a:path w="6">
                  <a:moveTo>
                    <a:pt x="4" y="0"/>
                  </a:moveTo>
                  <a:lnTo>
                    <a:pt x="4" y="0"/>
                  </a:lnTo>
                  <a:lnTo>
                    <a:pt x="0" y="0"/>
                  </a:lnTo>
                  <a:lnTo>
                    <a:pt x="6" y="0"/>
                  </a:lnTo>
                  <a:lnTo>
                    <a:pt x="4"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595" name="Freeform 573">
              <a:extLst>
                <a:ext uri="{FF2B5EF4-FFF2-40B4-BE49-F238E27FC236}">
                  <a16:creationId xmlns:a16="http://schemas.microsoft.com/office/drawing/2014/main" id="{09BD6E74-0A4A-9342-97A0-0ABA57CA1A7C}"/>
                </a:ext>
              </a:extLst>
            </p:cNvPr>
            <p:cNvSpPr>
              <a:spLocks/>
            </p:cNvSpPr>
            <p:nvPr/>
          </p:nvSpPr>
          <p:spPr bwMode="gray">
            <a:xfrm>
              <a:off x="3613150" y="1966913"/>
              <a:ext cx="9525" cy="12700"/>
            </a:xfrm>
            <a:custGeom>
              <a:avLst/>
              <a:gdLst/>
              <a:ahLst/>
              <a:cxnLst>
                <a:cxn ang="0">
                  <a:pos x="2" y="0"/>
                </a:cxn>
                <a:cxn ang="0">
                  <a:pos x="2" y="0"/>
                </a:cxn>
                <a:cxn ang="0">
                  <a:pos x="0" y="2"/>
                </a:cxn>
                <a:cxn ang="0">
                  <a:pos x="0" y="4"/>
                </a:cxn>
                <a:cxn ang="0">
                  <a:pos x="0" y="8"/>
                </a:cxn>
                <a:cxn ang="0">
                  <a:pos x="6" y="8"/>
                </a:cxn>
                <a:cxn ang="0">
                  <a:pos x="6" y="2"/>
                </a:cxn>
                <a:cxn ang="0">
                  <a:pos x="2" y="0"/>
                </a:cxn>
              </a:cxnLst>
              <a:rect l="0" t="0" r="r" b="b"/>
              <a:pathLst>
                <a:path w="6" h="8">
                  <a:moveTo>
                    <a:pt x="2" y="0"/>
                  </a:moveTo>
                  <a:lnTo>
                    <a:pt x="2" y="0"/>
                  </a:lnTo>
                  <a:lnTo>
                    <a:pt x="0" y="2"/>
                  </a:lnTo>
                  <a:lnTo>
                    <a:pt x="0" y="4"/>
                  </a:lnTo>
                  <a:lnTo>
                    <a:pt x="0" y="8"/>
                  </a:lnTo>
                  <a:lnTo>
                    <a:pt x="6" y="8"/>
                  </a:lnTo>
                  <a:lnTo>
                    <a:pt x="6" y="2"/>
                  </a:lnTo>
                  <a:lnTo>
                    <a:pt x="2"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596" name="Freeform 574">
              <a:extLst>
                <a:ext uri="{FF2B5EF4-FFF2-40B4-BE49-F238E27FC236}">
                  <a16:creationId xmlns:a16="http://schemas.microsoft.com/office/drawing/2014/main" id="{49049F00-99D2-1A49-974B-9A6BC9830A21}"/>
                </a:ext>
              </a:extLst>
            </p:cNvPr>
            <p:cNvSpPr>
              <a:spLocks/>
            </p:cNvSpPr>
            <p:nvPr/>
          </p:nvSpPr>
          <p:spPr bwMode="gray">
            <a:xfrm>
              <a:off x="3613150" y="1966913"/>
              <a:ext cx="9525" cy="12700"/>
            </a:xfrm>
            <a:custGeom>
              <a:avLst/>
              <a:gdLst/>
              <a:ahLst/>
              <a:cxnLst>
                <a:cxn ang="0">
                  <a:pos x="2" y="0"/>
                </a:cxn>
                <a:cxn ang="0">
                  <a:pos x="2" y="0"/>
                </a:cxn>
                <a:cxn ang="0">
                  <a:pos x="0" y="2"/>
                </a:cxn>
                <a:cxn ang="0">
                  <a:pos x="0" y="4"/>
                </a:cxn>
                <a:cxn ang="0">
                  <a:pos x="0" y="8"/>
                </a:cxn>
                <a:cxn ang="0">
                  <a:pos x="6" y="8"/>
                </a:cxn>
                <a:cxn ang="0">
                  <a:pos x="6" y="2"/>
                </a:cxn>
                <a:cxn ang="0">
                  <a:pos x="2" y="0"/>
                </a:cxn>
              </a:cxnLst>
              <a:rect l="0" t="0" r="r" b="b"/>
              <a:pathLst>
                <a:path w="6" h="8">
                  <a:moveTo>
                    <a:pt x="2" y="0"/>
                  </a:moveTo>
                  <a:lnTo>
                    <a:pt x="2" y="0"/>
                  </a:lnTo>
                  <a:lnTo>
                    <a:pt x="0" y="2"/>
                  </a:lnTo>
                  <a:lnTo>
                    <a:pt x="0" y="4"/>
                  </a:lnTo>
                  <a:lnTo>
                    <a:pt x="0" y="8"/>
                  </a:lnTo>
                  <a:lnTo>
                    <a:pt x="6" y="8"/>
                  </a:lnTo>
                  <a:lnTo>
                    <a:pt x="6" y="2"/>
                  </a:lnTo>
                  <a:lnTo>
                    <a:pt x="2"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597" name="Freeform 575">
              <a:extLst>
                <a:ext uri="{FF2B5EF4-FFF2-40B4-BE49-F238E27FC236}">
                  <a16:creationId xmlns:a16="http://schemas.microsoft.com/office/drawing/2014/main" id="{63771C82-F0DA-3A4E-B316-A3F13B5FDFDE}"/>
                </a:ext>
              </a:extLst>
            </p:cNvPr>
            <p:cNvSpPr>
              <a:spLocks/>
            </p:cNvSpPr>
            <p:nvPr/>
          </p:nvSpPr>
          <p:spPr bwMode="gray">
            <a:xfrm>
              <a:off x="4125913" y="1901825"/>
              <a:ext cx="93663" cy="53975"/>
            </a:xfrm>
            <a:custGeom>
              <a:avLst/>
              <a:gdLst/>
              <a:ahLst/>
              <a:cxnLst>
                <a:cxn ang="0">
                  <a:pos x="24" y="0"/>
                </a:cxn>
                <a:cxn ang="0">
                  <a:pos x="24" y="0"/>
                </a:cxn>
                <a:cxn ang="0">
                  <a:pos x="18" y="2"/>
                </a:cxn>
                <a:cxn ang="0">
                  <a:pos x="18" y="4"/>
                </a:cxn>
                <a:cxn ang="0">
                  <a:pos x="20" y="6"/>
                </a:cxn>
                <a:cxn ang="0">
                  <a:pos x="10" y="4"/>
                </a:cxn>
                <a:cxn ang="0">
                  <a:pos x="8" y="4"/>
                </a:cxn>
                <a:cxn ang="0">
                  <a:pos x="2" y="6"/>
                </a:cxn>
                <a:cxn ang="0">
                  <a:pos x="0" y="10"/>
                </a:cxn>
                <a:cxn ang="0">
                  <a:pos x="0" y="14"/>
                </a:cxn>
                <a:cxn ang="0">
                  <a:pos x="4" y="14"/>
                </a:cxn>
                <a:cxn ang="0">
                  <a:pos x="8" y="16"/>
                </a:cxn>
                <a:cxn ang="0">
                  <a:pos x="10" y="16"/>
                </a:cxn>
                <a:cxn ang="0">
                  <a:pos x="14" y="14"/>
                </a:cxn>
                <a:cxn ang="0">
                  <a:pos x="18" y="14"/>
                </a:cxn>
                <a:cxn ang="0">
                  <a:pos x="20" y="12"/>
                </a:cxn>
                <a:cxn ang="0">
                  <a:pos x="20" y="10"/>
                </a:cxn>
                <a:cxn ang="0">
                  <a:pos x="22" y="10"/>
                </a:cxn>
                <a:cxn ang="0">
                  <a:pos x="24" y="12"/>
                </a:cxn>
                <a:cxn ang="0">
                  <a:pos x="36" y="14"/>
                </a:cxn>
                <a:cxn ang="0">
                  <a:pos x="38" y="14"/>
                </a:cxn>
                <a:cxn ang="0">
                  <a:pos x="36" y="16"/>
                </a:cxn>
                <a:cxn ang="0">
                  <a:pos x="32" y="16"/>
                </a:cxn>
                <a:cxn ang="0">
                  <a:pos x="36" y="16"/>
                </a:cxn>
                <a:cxn ang="0">
                  <a:pos x="36" y="20"/>
                </a:cxn>
                <a:cxn ang="0">
                  <a:pos x="36" y="22"/>
                </a:cxn>
                <a:cxn ang="0">
                  <a:pos x="36" y="24"/>
                </a:cxn>
                <a:cxn ang="0">
                  <a:pos x="38" y="26"/>
                </a:cxn>
                <a:cxn ang="0">
                  <a:pos x="48" y="32"/>
                </a:cxn>
                <a:cxn ang="0">
                  <a:pos x="51" y="34"/>
                </a:cxn>
                <a:cxn ang="0">
                  <a:pos x="59" y="34"/>
                </a:cxn>
                <a:cxn ang="0">
                  <a:pos x="59" y="32"/>
                </a:cxn>
                <a:cxn ang="0">
                  <a:pos x="55" y="30"/>
                </a:cxn>
                <a:cxn ang="0">
                  <a:pos x="51" y="30"/>
                </a:cxn>
                <a:cxn ang="0">
                  <a:pos x="57" y="26"/>
                </a:cxn>
                <a:cxn ang="0">
                  <a:pos x="57" y="24"/>
                </a:cxn>
                <a:cxn ang="0">
                  <a:pos x="49" y="22"/>
                </a:cxn>
                <a:cxn ang="0">
                  <a:pos x="46" y="20"/>
                </a:cxn>
                <a:cxn ang="0">
                  <a:pos x="49" y="20"/>
                </a:cxn>
                <a:cxn ang="0">
                  <a:pos x="51" y="22"/>
                </a:cxn>
                <a:cxn ang="0">
                  <a:pos x="55" y="22"/>
                </a:cxn>
                <a:cxn ang="0">
                  <a:pos x="57" y="22"/>
                </a:cxn>
                <a:cxn ang="0">
                  <a:pos x="57" y="14"/>
                </a:cxn>
                <a:cxn ang="0">
                  <a:pos x="49" y="12"/>
                </a:cxn>
                <a:cxn ang="0">
                  <a:pos x="42" y="14"/>
                </a:cxn>
                <a:cxn ang="0">
                  <a:pos x="46" y="12"/>
                </a:cxn>
                <a:cxn ang="0">
                  <a:pos x="48" y="12"/>
                </a:cxn>
                <a:cxn ang="0">
                  <a:pos x="49" y="6"/>
                </a:cxn>
                <a:cxn ang="0">
                  <a:pos x="40" y="6"/>
                </a:cxn>
                <a:cxn ang="0">
                  <a:pos x="42" y="4"/>
                </a:cxn>
                <a:cxn ang="0">
                  <a:pos x="32" y="2"/>
                </a:cxn>
                <a:cxn ang="0">
                  <a:pos x="24" y="0"/>
                </a:cxn>
              </a:cxnLst>
              <a:rect l="0" t="0" r="r" b="b"/>
              <a:pathLst>
                <a:path w="59" h="34">
                  <a:moveTo>
                    <a:pt x="24" y="0"/>
                  </a:moveTo>
                  <a:lnTo>
                    <a:pt x="24" y="0"/>
                  </a:lnTo>
                  <a:lnTo>
                    <a:pt x="18" y="2"/>
                  </a:lnTo>
                  <a:lnTo>
                    <a:pt x="18" y="4"/>
                  </a:lnTo>
                  <a:lnTo>
                    <a:pt x="20" y="6"/>
                  </a:lnTo>
                  <a:lnTo>
                    <a:pt x="10" y="4"/>
                  </a:lnTo>
                  <a:lnTo>
                    <a:pt x="8" y="4"/>
                  </a:lnTo>
                  <a:lnTo>
                    <a:pt x="2" y="6"/>
                  </a:lnTo>
                  <a:lnTo>
                    <a:pt x="0" y="10"/>
                  </a:lnTo>
                  <a:lnTo>
                    <a:pt x="0" y="14"/>
                  </a:lnTo>
                  <a:lnTo>
                    <a:pt x="4" y="14"/>
                  </a:lnTo>
                  <a:lnTo>
                    <a:pt x="8" y="16"/>
                  </a:lnTo>
                  <a:lnTo>
                    <a:pt x="10" y="16"/>
                  </a:lnTo>
                  <a:lnTo>
                    <a:pt x="14" y="14"/>
                  </a:lnTo>
                  <a:lnTo>
                    <a:pt x="18" y="14"/>
                  </a:lnTo>
                  <a:lnTo>
                    <a:pt x="20" y="12"/>
                  </a:lnTo>
                  <a:lnTo>
                    <a:pt x="20" y="10"/>
                  </a:lnTo>
                  <a:lnTo>
                    <a:pt x="22" y="10"/>
                  </a:lnTo>
                  <a:lnTo>
                    <a:pt x="24" y="12"/>
                  </a:lnTo>
                  <a:lnTo>
                    <a:pt x="36" y="14"/>
                  </a:lnTo>
                  <a:lnTo>
                    <a:pt x="38" y="14"/>
                  </a:lnTo>
                  <a:lnTo>
                    <a:pt x="36" y="16"/>
                  </a:lnTo>
                  <a:lnTo>
                    <a:pt x="32" y="16"/>
                  </a:lnTo>
                  <a:lnTo>
                    <a:pt x="36" y="16"/>
                  </a:lnTo>
                  <a:lnTo>
                    <a:pt x="36" y="20"/>
                  </a:lnTo>
                  <a:lnTo>
                    <a:pt x="36" y="22"/>
                  </a:lnTo>
                  <a:lnTo>
                    <a:pt x="36" y="24"/>
                  </a:lnTo>
                  <a:lnTo>
                    <a:pt x="38" y="26"/>
                  </a:lnTo>
                  <a:lnTo>
                    <a:pt x="48" y="32"/>
                  </a:lnTo>
                  <a:lnTo>
                    <a:pt x="51" y="34"/>
                  </a:lnTo>
                  <a:lnTo>
                    <a:pt x="59" y="34"/>
                  </a:lnTo>
                  <a:lnTo>
                    <a:pt x="59" y="32"/>
                  </a:lnTo>
                  <a:lnTo>
                    <a:pt x="55" y="30"/>
                  </a:lnTo>
                  <a:lnTo>
                    <a:pt x="51" y="30"/>
                  </a:lnTo>
                  <a:lnTo>
                    <a:pt x="57" y="26"/>
                  </a:lnTo>
                  <a:lnTo>
                    <a:pt x="57" y="24"/>
                  </a:lnTo>
                  <a:lnTo>
                    <a:pt x="49" y="22"/>
                  </a:lnTo>
                  <a:lnTo>
                    <a:pt x="46" y="20"/>
                  </a:lnTo>
                  <a:lnTo>
                    <a:pt x="49" y="20"/>
                  </a:lnTo>
                  <a:lnTo>
                    <a:pt x="51" y="22"/>
                  </a:lnTo>
                  <a:lnTo>
                    <a:pt x="55" y="22"/>
                  </a:lnTo>
                  <a:lnTo>
                    <a:pt x="57" y="22"/>
                  </a:lnTo>
                  <a:lnTo>
                    <a:pt x="57" y="14"/>
                  </a:lnTo>
                  <a:lnTo>
                    <a:pt x="49" y="12"/>
                  </a:lnTo>
                  <a:lnTo>
                    <a:pt x="42" y="14"/>
                  </a:lnTo>
                  <a:lnTo>
                    <a:pt x="46" y="12"/>
                  </a:lnTo>
                  <a:lnTo>
                    <a:pt x="48" y="12"/>
                  </a:lnTo>
                  <a:lnTo>
                    <a:pt x="49" y="6"/>
                  </a:lnTo>
                  <a:lnTo>
                    <a:pt x="40" y="6"/>
                  </a:lnTo>
                  <a:lnTo>
                    <a:pt x="42" y="4"/>
                  </a:lnTo>
                  <a:lnTo>
                    <a:pt x="32" y="2"/>
                  </a:lnTo>
                  <a:lnTo>
                    <a:pt x="24"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598" name="Freeform 576">
              <a:extLst>
                <a:ext uri="{FF2B5EF4-FFF2-40B4-BE49-F238E27FC236}">
                  <a16:creationId xmlns:a16="http://schemas.microsoft.com/office/drawing/2014/main" id="{5141A8F0-07D7-A340-8B11-1B44169DFE82}"/>
                </a:ext>
              </a:extLst>
            </p:cNvPr>
            <p:cNvSpPr>
              <a:spLocks/>
            </p:cNvSpPr>
            <p:nvPr/>
          </p:nvSpPr>
          <p:spPr bwMode="gray">
            <a:xfrm>
              <a:off x="4125913" y="1901825"/>
              <a:ext cx="93663" cy="53975"/>
            </a:xfrm>
            <a:custGeom>
              <a:avLst/>
              <a:gdLst/>
              <a:ahLst/>
              <a:cxnLst>
                <a:cxn ang="0">
                  <a:pos x="24" y="0"/>
                </a:cxn>
                <a:cxn ang="0">
                  <a:pos x="24" y="0"/>
                </a:cxn>
                <a:cxn ang="0">
                  <a:pos x="18" y="2"/>
                </a:cxn>
                <a:cxn ang="0">
                  <a:pos x="18" y="4"/>
                </a:cxn>
                <a:cxn ang="0">
                  <a:pos x="20" y="6"/>
                </a:cxn>
                <a:cxn ang="0">
                  <a:pos x="10" y="4"/>
                </a:cxn>
                <a:cxn ang="0">
                  <a:pos x="8" y="4"/>
                </a:cxn>
                <a:cxn ang="0">
                  <a:pos x="2" y="6"/>
                </a:cxn>
                <a:cxn ang="0">
                  <a:pos x="0" y="10"/>
                </a:cxn>
                <a:cxn ang="0">
                  <a:pos x="0" y="14"/>
                </a:cxn>
                <a:cxn ang="0">
                  <a:pos x="4" y="14"/>
                </a:cxn>
                <a:cxn ang="0">
                  <a:pos x="8" y="16"/>
                </a:cxn>
                <a:cxn ang="0">
                  <a:pos x="10" y="16"/>
                </a:cxn>
                <a:cxn ang="0">
                  <a:pos x="14" y="14"/>
                </a:cxn>
                <a:cxn ang="0">
                  <a:pos x="18" y="14"/>
                </a:cxn>
                <a:cxn ang="0">
                  <a:pos x="20" y="12"/>
                </a:cxn>
                <a:cxn ang="0">
                  <a:pos x="20" y="10"/>
                </a:cxn>
                <a:cxn ang="0">
                  <a:pos x="22" y="10"/>
                </a:cxn>
                <a:cxn ang="0">
                  <a:pos x="24" y="12"/>
                </a:cxn>
                <a:cxn ang="0">
                  <a:pos x="36" y="14"/>
                </a:cxn>
                <a:cxn ang="0">
                  <a:pos x="38" y="14"/>
                </a:cxn>
                <a:cxn ang="0">
                  <a:pos x="36" y="16"/>
                </a:cxn>
                <a:cxn ang="0">
                  <a:pos x="32" y="16"/>
                </a:cxn>
                <a:cxn ang="0">
                  <a:pos x="36" y="16"/>
                </a:cxn>
                <a:cxn ang="0">
                  <a:pos x="36" y="20"/>
                </a:cxn>
                <a:cxn ang="0">
                  <a:pos x="36" y="22"/>
                </a:cxn>
                <a:cxn ang="0">
                  <a:pos x="36" y="24"/>
                </a:cxn>
                <a:cxn ang="0">
                  <a:pos x="38" y="26"/>
                </a:cxn>
                <a:cxn ang="0">
                  <a:pos x="48" y="32"/>
                </a:cxn>
                <a:cxn ang="0">
                  <a:pos x="51" y="34"/>
                </a:cxn>
                <a:cxn ang="0">
                  <a:pos x="59" y="34"/>
                </a:cxn>
                <a:cxn ang="0">
                  <a:pos x="59" y="32"/>
                </a:cxn>
                <a:cxn ang="0">
                  <a:pos x="55" y="30"/>
                </a:cxn>
                <a:cxn ang="0">
                  <a:pos x="51" y="30"/>
                </a:cxn>
                <a:cxn ang="0">
                  <a:pos x="57" y="26"/>
                </a:cxn>
                <a:cxn ang="0">
                  <a:pos x="57" y="24"/>
                </a:cxn>
                <a:cxn ang="0">
                  <a:pos x="49" y="22"/>
                </a:cxn>
                <a:cxn ang="0">
                  <a:pos x="46" y="20"/>
                </a:cxn>
                <a:cxn ang="0">
                  <a:pos x="49" y="20"/>
                </a:cxn>
                <a:cxn ang="0">
                  <a:pos x="51" y="22"/>
                </a:cxn>
                <a:cxn ang="0">
                  <a:pos x="55" y="22"/>
                </a:cxn>
                <a:cxn ang="0">
                  <a:pos x="57" y="22"/>
                </a:cxn>
                <a:cxn ang="0">
                  <a:pos x="57" y="14"/>
                </a:cxn>
                <a:cxn ang="0">
                  <a:pos x="49" y="12"/>
                </a:cxn>
                <a:cxn ang="0">
                  <a:pos x="42" y="14"/>
                </a:cxn>
                <a:cxn ang="0">
                  <a:pos x="46" y="12"/>
                </a:cxn>
                <a:cxn ang="0">
                  <a:pos x="48" y="12"/>
                </a:cxn>
                <a:cxn ang="0">
                  <a:pos x="49" y="6"/>
                </a:cxn>
                <a:cxn ang="0">
                  <a:pos x="40" y="6"/>
                </a:cxn>
                <a:cxn ang="0">
                  <a:pos x="42" y="4"/>
                </a:cxn>
                <a:cxn ang="0">
                  <a:pos x="32" y="2"/>
                </a:cxn>
                <a:cxn ang="0">
                  <a:pos x="24" y="0"/>
                </a:cxn>
              </a:cxnLst>
              <a:rect l="0" t="0" r="r" b="b"/>
              <a:pathLst>
                <a:path w="59" h="34">
                  <a:moveTo>
                    <a:pt x="24" y="0"/>
                  </a:moveTo>
                  <a:lnTo>
                    <a:pt x="24" y="0"/>
                  </a:lnTo>
                  <a:lnTo>
                    <a:pt x="18" y="2"/>
                  </a:lnTo>
                  <a:lnTo>
                    <a:pt x="18" y="4"/>
                  </a:lnTo>
                  <a:lnTo>
                    <a:pt x="20" y="6"/>
                  </a:lnTo>
                  <a:lnTo>
                    <a:pt x="10" y="4"/>
                  </a:lnTo>
                  <a:lnTo>
                    <a:pt x="8" y="4"/>
                  </a:lnTo>
                  <a:lnTo>
                    <a:pt x="2" y="6"/>
                  </a:lnTo>
                  <a:lnTo>
                    <a:pt x="0" y="10"/>
                  </a:lnTo>
                  <a:lnTo>
                    <a:pt x="0" y="14"/>
                  </a:lnTo>
                  <a:lnTo>
                    <a:pt x="4" y="14"/>
                  </a:lnTo>
                  <a:lnTo>
                    <a:pt x="8" y="16"/>
                  </a:lnTo>
                  <a:lnTo>
                    <a:pt x="10" y="16"/>
                  </a:lnTo>
                  <a:lnTo>
                    <a:pt x="14" y="14"/>
                  </a:lnTo>
                  <a:lnTo>
                    <a:pt x="18" y="14"/>
                  </a:lnTo>
                  <a:lnTo>
                    <a:pt x="20" y="12"/>
                  </a:lnTo>
                  <a:lnTo>
                    <a:pt x="20" y="10"/>
                  </a:lnTo>
                  <a:lnTo>
                    <a:pt x="22" y="10"/>
                  </a:lnTo>
                  <a:lnTo>
                    <a:pt x="24" y="12"/>
                  </a:lnTo>
                  <a:lnTo>
                    <a:pt x="36" y="14"/>
                  </a:lnTo>
                  <a:lnTo>
                    <a:pt x="38" y="14"/>
                  </a:lnTo>
                  <a:lnTo>
                    <a:pt x="36" y="16"/>
                  </a:lnTo>
                  <a:lnTo>
                    <a:pt x="32" y="16"/>
                  </a:lnTo>
                  <a:lnTo>
                    <a:pt x="36" y="16"/>
                  </a:lnTo>
                  <a:lnTo>
                    <a:pt x="36" y="20"/>
                  </a:lnTo>
                  <a:lnTo>
                    <a:pt x="36" y="22"/>
                  </a:lnTo>
                  <a:lnTo>
                    <a:pt x="36" y="24"/>
                  </a:lnTo>
                  <a:lnTo>
                    <a:pt x="38" y="26"/>
                  </a:lnTo>
                  <a:lnTo>
                    <a:pt x="48" y="32"/>
                  </a:lnTo>
                  <a:lnTo>
                    <a:pt x="51" y="34"/>
                  </a:lnTo>
                  <a:lnTo>
                    <a:pt x="59" y="34"/>
                  </a:lnTo>
                  <a:lnTo>
                    <a:pt x="59" y="32"/>
                  </a:lnTo>
                  <a:lnTo>
                    <a:pt x="55" y="30"/>
                  </a:lnTo>
                  <a:lnTo>
                    <a:pt x="51" y="30"/>
                  </a:lnTo>
                  <a:lnTo>
                    <a:pt x="57" y="26"/>
                  </a:lnTo>
                  <a:lnTo>
                    <a:pt x="57" y="24"/>
                  </a:lnTo>
                  <a:lnTo>
                    <a:pt x="49" y="22"/>
                  </a:lnTo>
                  <a:lnTo>
                    <a:pt x="46" y="20"/>
                  </a:lnTo>
                  <a:lnTo>
                    <a:pt x="49" y="20"/>
                  </a:lnTo>
                  <a:lnTo>
                    <a:pt x="51" y="22"/>
                  </a:lnTo>
                  <a:lnTo>
                    <a:pt x="55" y="22"/>
                  </a:lnTo>
                  <a:lnTo>
                    <a:pt x="57" y="22"/>
                  </a:lnTo>
                  <a:lnTo>
                    <a:pt x="57" y="14"/>
                  </a:lnTo>
                  <a:lnTo>
                    <a:pt x="49" y="12"/>
                  </a:lnTo>
                  <a:lnTo>
                    <a:pt x="42" y="14"/>
                  </a:lnTo>
                  <a:lnTo>
                    <a:pt x="46" y="12"/>
                  </a:lnTo>
                  <a:lnTo>
                    <a:pt x="48" y="12"/>
                  </a:lnTo>
                  <a:lnTo>
                    <a:pt x="49" y="6"/>
                  </a:lnTo>
                  <a:lnTo>
                    <a:pt x="40" y="6"/>
                  </a:lnTo>
                  <a:lnTo>
                    <a:pt x="42" y="4"/>
                  </a:lnTo>
                  <a:lnTo>
                    <a:pt x="32" y="2"/>
                  </a:lnTo>
                  <a:lnTo>
                    <a:pt x="24" y="0"/>
                  </a:lnTo>
                </a:path>
              </a:pathLst>
            </a:custGeom>
            <a:solidFill>
              <a:schemeClr val="tx1">
                <a:lumMod val="20000"/>
                <a:lumOff val="80000"/>
              </a:schemeClr>
            </a:solidFill>
            <a:ln w="2" cap="flat">
              <a:solidFill>
                <a:schemeClr val="bg2">
                  <a:lumMod val="95000"/>
                </a:schemeClr>
              </a:solidFill>
              <a:prstDash val="solid"/>
              <a:miter lim="800000"/>
              <a:headEnd/>
              <a:tailEnd/>
            </a:ln>
          </p:spPr>
          <p:txBody>
            <a:bodyPr/>
            <a:lstStyle/>
            <a:p>
              <a:pPr defTabSz="914054">
                <a:defRPr/>
              </a:pPr>
              <a:endParaRPr lang="en-GB" dirty="0">
                <a:solidFill>
                  <a:prstClr val="black"/>
                </a:solidFill>
              </a:endParaRPr>
            </a:p>
          </p:txBody>
        </p:sp>
        <p:sp>
          <p:nvSpPr>
            <p:cNvPr id="599" name="Freeform 577">
              <a:extLst>
                <a:ext uri="{FF2B5EF4-FFF2-40B4-BE49-F238E27FC236}">
                  <a16:creationId xmlns:a16="http://schemas.microsoft.com/office/drawing/2014/main" id="{52EFB6B5-BD9A-1348-8BB7-54CC2BCFAC65}"/>
                </a:ext>
              </a:extLst>
            </p:cNvPr>
            <p:cNvSpPr>
              <a:spLocks/>
            </p:cNvSpPr>
            <p:nvPr/>
          </p:nvSpPr>
          <p:spPr bwMode="gray">
            <a:xfrm>
              <a:off x="3544888" y="1855788"/>
              <a:ext cx="12700" cy="1588"/>
            </a:xfrm>
            <a:custGeom>
              <a:avLst/>
              <a:gdLst/>
              <a:ahLst/>
              <a:cxnLst>
                <a:cxn ang="0">
                  <a:pos x="4" y="0"/>
                </a:cxn>
                <a:cxn ang="0">
                  <a:pos x="4" y="0"/>
                </a:cxn>
                <a:cxn ang="0">
                  <a:pos x="0" y="1"/>
                </a:cxn>
                <a:cxn ang="0">
                  <a:pos x="4" y="1"/>
                </a:cxn>
                <a:cxn ang="0">
                  <a:pos x="6" y="1"/>
                </a:cxn>
                <a:cxn ang="0">
                  <a:pos x="8" y="0"/>
                </a:cxn>
                <a:cxn ang="0">
                  <a:pos x="4" y="0"/>
                </a:cxn>
              </a:cxnLst>
              <a:rect l="0" t="0" r="r" b="b"/>
              <a:pathLst>
                <a:path w="8" h="1">
                  <a:moveTo>
                    <a:pt x="4" y="0"/>
                  </a:moveTo>
                  <a:lnTo>
                    <a:pt x="4" y="0"/>
                  </a:lnTo>
                  <a:lnTo>
                    <a:pt x="0" y="1"/>
                  </a:lnTo>
                  <a:lnTo>
                    <a:pt x="4" y="1"/>
                  </a:lnTo>
                  <a:lnTo>
                    <a:pt x="6" y="1"/>
                  </a:lnTo>
                  <a:lnTo>
                    <a:pt x="8" y="0"/>
                  </a:lnTo>
                  <a:lnTo>
                    <a:pt x="4"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600" name="Freeform 578">
              <a:extLst>
                <a:ext uri="{FF2B5EF4-FFF2-40B4-BE49-F238E27FC236}">
                  <a16:creationId xmlns:a16="http://schemas.microsoft.com/office/drawing/2014/main" id="{A4EB9394-2851-AA4A-8907-303F5A2E1BCA}"/>
                </a:ext>
              </a:extLst>
            </p:cNvPr>
            <p:cNvSpPr>
              <a:spLocks/>
            </p:cNvSpPr>
            <p:nvPr/>
          </p:nvSpPr>
          <p:spPr bwMode="gray">
            <a:xfrm>
              <a:off x="3544888" y="1855788"/>
              <a:ext cx="12700" cy="1588"/>
            </a:xfrm>
            <a:custGeom>
              <a:avLst/>
              <a:gdLst/>
              <a:ahLst/>
              <a:cxnLst>
                <a:cxn ang="0">
                  <a:pos x="4" y="0"/>
                </a:cxn>
                <a:cxn ang="0">
                  <a:pos x="4" y="0"/>
                </a:cxn>
                <a:cxn ang="0">
                  <a:pos x="0" y="1"/>
                </a:cxn>
                <a:cxn ang="0">
                  <a:pos x="4" y="1"/>
                </a:cxn>
                <a:cxn ang="0">
                  <a:pos x="6" y="1"/>
                </a:cxn>
                <a:cxn ang="0">
                  <a:pos x="8" y="0"/>
                </a:cxn>
                <a:cxn ang="0">
                  <a:pos x="4" y="0"/>
                </a:cxn>
              </a:cxnLst>
              <a:rect l="0" t="0" r="r" b="b"/>
              <a:pathLst>
                <a:path w="8" h="1">
                  <a:moveTo>
                    <a:pt x="4" y="0"/>
                  </a:moveTo>
                  <a:lnTo>
                    <a:pt x="4" y="0"/>
                  </a:lnTo>
                  <a:lnTo>
                    <a:pt x="0" y="1"/>
                  </a:lnTo>
                  <a:lnTo>
                    <a:pt x="4" y="1"/>
                  </a:lnTo>
                  <a:lnTo>
                    <a:pt x="6" y="1"/>
                  </a:lnTo>
                  <a:lnTo>
                    <a:pt x="8" y="0"/>
                  </a:lnTo>
                  <a:lnTo>
                    <a:pt x="4"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601" name="Freeform 579">
              <a:extLst>
                <a:ext uri="{FF2B5EF4-FFF2-40B4-BE49-F238E27FC236}">
                  <a16:creationId xmlns:a16="http://schemas.microsoft.com/office/drawing/2014/main" id="{CD28EEAD-05D3-CD48-9710-D1A566074B2E}"/>
                </a:ext>
              </a:extLst>
            </p:cNvPr>
            <p:cNvSpPr>
              <a:spLocks/>
            </p:cNvSpPr>
            <p:nvPr/>
          </p:nvSpPr>
          <p:spPr bwMode="gray">
            <a:xfrm>
              <a:off x="4267200" y="1849438"/>
              <a:ext cx="6350" cy="6350"/>
            </a:xfrm>
            <a:custGeom>
              <a:avLst/>
              <a:gdLst/>
              <a:ahLst/>
              <a:cxnLst>
                <a:cxn ang="0">
                  <a:pos x="4" y="0"/>
                </a:cxn>
                <a:cxn ang="0">
                  <a:pos x="4" y="0"/>
                </a:cxn>
                <a:cxn ang="0">
                  <a:pos x="0" y="4"/>
                </a:cxn>
                <a:cxn ang="0">
                  <a:pos x="4" y="4"/>
                </a:cxn>
                <a:cxn ang="0">
                  <a:pos x="4" y="0"/>
                </a:cxn>
              </a:cxnLst>
              <a:rect l="0" t="0" r="r" b="b"/>
              <a:pathLst>
                <a:path w="4" h="4">
                  <a:moveTo>
                    <a:pt x="4" y="0"/>
                  </a:moveTo>
                  <a:lnTo>
                    <a:pt x="4" y="0"/>
                  </a:lnTo>
                  <a:lnTo>
                    <a:pt x="0" y="4"/>
                  </a:lnTo>
                  <a:lnTo>
                    <a:pt x="4" y="4"/>
                  </a:lnTo>
                  <a:lnTo>
                    <a:pt x="4"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602" name="Freeform 580">
              <a:extLst>
                <a:ext uri="{FF2B5EF4-FFF2-40B4-BE49-F238E27FC236}">
                  <a16:creationId xmlns:a16="http://schemas.microsoft.com/office/drawing/2014/main" id="{09DD5D62-FEE7-2F46-9170-0FE65FFBAE5B}"/>
                </a:ext>
              </a:extLst>
            </p:cNvPr>
            <p:cNvSpPr>
              <a:spLocks/>
            </p:cNvSpPr>
            <p:nvPr/>
          </p:nvSpPr>
          <p:spPr bwMode="gray">
            <a:xfrm>
              <a:off x="4267200" y="1849438"/>
              <a:ext cx="6350" cy="6350"/>
            </a:xfrm>
            <a:custGeom>
              <a:avLst/>
              <a:gdLst/>
              <a:ahLst/>
              <a:cxnLst>
                <a:cxn ang="0">
                  <a:pos x="4" y="0"/>
                </a:cxn>
                <a:cxn ang="0">
                  <a:pos x="4" y="0"/>
                </a:cxn>
                <a:cxn ang="0">
                  <a:pos x="0" y="4"/>
                </a:cxn>
                <a:cxn ang="0">
                  <a:pos x="4" y="4"/>
                </a:cxn>
                <a:cxn ang="0">
                  <a:pos x="4" y="0"/>
                </a:cxn>
              </a:cxnLst>
              <a:rect l="0" t="0" r="r" b="b"/>
              <a:pathLst>
                <a:path w="4" h="4">
                  <a:moveTo>
                    <a:pt x="4" y="0"/>
                  </a:moveTo>
                  <a:lnTo>
                    <a:pt x="4" y="0"/>
                  </a:lnTo>
                  <a:lnTo>
                    <a:pt x="0" y="4"/>
                  </a:lnTo>
                  <a:lnTo>
                    <a:pt x="4" y="4"/>
                  </a:lnTo>
                  <a:lnTo>
                    <a:pt x="4"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603" name="Freeform 581">
              <a:extLst>
                <a:ext uri="{FF2B5EF4-FFF2-40B4-BE49-F238E27FC236}">
                  <a16:creationId xmlns:a16="http://schemas.microsoft.com/office/drawing/2014/main" id="{F09CE0DA-AA19-D747-8D74-E6A7B890FD88}"/>
                </a:ext>
              </a:extLst>
            </p:cNvPr>
            <p:cNvSpPr>
              <a:spLocks/>
            </p:cNvSpPr>
            <p:nvPr/>
          </p:nvSpPr>
          <p:spPr bwMode="gray">
            <a:xfrm>
              <a:off x="4244975" y="1843088"/>
              <a:ext cx="12700" cy="12700"/>
            </a:xfrm>
            <a:custGeom>
              <a:avLst/>
              <a:gdLst/>
              <a:ahLst/>
              <a:cxnLst>
                <a:cxn ang="0">
                  <a:pos x="0" y="0"/>
                </a:cxn>
                <a:cxn ang="0">
                  <a:pos x="0" y="0"/>
                </a:cxn>
                <a:cxn ang="0">
                  <a:pos x="0" y="2"/>
                </a:cxn>
                <a:cxn ang="0">
                  <a:pos x="0" y="8"/>
                </a:cxn>
                <a:cxn ang="0">
                  <a:pos x="2" y="8"/>
                </a:cxn>
                <a:cxn ang="0">
                  <a:pos x="8" y="8"/>
                </a:cxn>
                <a:cxn ang="0">
                  <a:pos x="8" y="2"/>
                </a:cxn>
                <a:cxn ang="0">
                  <a:pos x="2" y="2"/>
                </a:cxn>
                <a:cxn ang="0">
                  <a:pos x="2" y="0"/>
                </a:cxn>
                <a:cxn ang="0">
                  <a:pos x="0" y="0"/>
                </a:cxn>
              </a:cxnLst>
              <a:rect l="0" t="0" r="r" b="b"/>
              <a:pathLst>
                <a:path w="8" h="8">
                  <a:moveTo>
                    <a:pt x="0" y="0"/>
                  </a:moveTo>
                  <a:lnTo>
                    <a:pt x="0" y="0"/>
                  </a:lnTo>
                  <a:lnTo>
                    <a:pt x="0" y="2"/>
                  </a:lnTo>
                  <a:lnTo>
                    <a:pt x="0" y="8"/>
                  </a:lnTo>
                  <a:lnTo>
                    <a:pt x="2" y="8"/>
                  </a:lnTo>
                  <a:lnTo>
                    <a:pt x="8" y="8"/>
                  </a:lnTo>
                  <a:lnTo>
                    <a:pt x="8" y="2"/>
                  </a:lnTo>
                  <a:lnTo>
                    <a:pt x="2" y="2"/>
                  </a:lnTo>
                  <a:lnTo>
                    <a:pt x="2" y="0"/>
                  </a:lnTo>
                  <a:lnTo>
                    <a:pt x="0"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604" name="Freeform 582">
              <a:extLst>
                <a:ext uri="{FF2B5EF4-FFF2-40B4-BE49-F238E27FC236}">
                  <a16:creationId xmlns:a16="http://schemas.microsoft.com/office/drawing/2014/main" id="{421C7AA9-B5D3-8E43-A14B-500D66FB4F4C}"/>
                </a:ext>
              </a:extLst>
            </p:cNvPr>
            <p:cNvSpPr>
              <a:spLocks/>
            </p:cNvSpPr>
            <p:nvPr/>
          </p:nvSpPr>
          <p:spPr bwMode="gray">
            <a:xfrm>
              <a:off x="4244975" y="1843088"/>
              <a:ext cx="12700" cy="12700"/>
            </a:xfrm>
            <a:custGeom>
              <a:avLst/>
              <a:gdLst/>
              <a:ahLst/>
              <a:cxnLst>
                <a:cxn ang="0">
                  <a:pos x="0" y="0"/>
                </a:cxn>
                <a:cxn ang="0">
                  <a:pos x="0" y="0"/>
                </a:cxn>
                <a:cxn ang="0">
                  <a:pos x="0" y="2"/>
                </a:cxn>
                <a:cxn ang="0">
                  <a:pos x="0" y="8"/>
                </a:cxn>
                <a:cxn ang="0">
                  <a:pos x="2" y="8"/>
                </a:cxn>
                <a:cxn ang="0">
                  <a:pos x="8" y="8"/>
                </a:cxn>
                <a:cxn ang="0">
                  <a:pos x="8" y="2"/>
                </a:cxn>
                <a:cxn ang="0">
                  <a:pos x="2" y="2"/>
                </a:cxn>
                <a:cxn ang="0">
                  <a:pos x="2" y="0"/>
                </a:cxn>
                <a:cxn ang="0">
                  <a:pos x="0" y="0"/>
                </a:cxn>
              </a:cxnLst>
              <a:rect l="0" t="0" r="r" b="b"/>
              <a:pathLst>
                <a:path w="8" h="8">
                  <a:moveTo>
                    <a:pt x="0" y="0"/>
                  </a:moveTo>
                  <a:lnTo>
                    <a:pt x="0" y="0"/>
                  </a:lnTo>
                  <a:lnTo>
                    <a:pt x="0" y="2"/>
                  </a:lnTo>
                  <a:lnTo>
                    <a:pt x="0" y="8"/>
                  </a:lnTo>
                  <a:lnTo>
                    <a:pt x="2" y="8"/>
                  </a:lnTo>
                  <a:lnTo>
                    <a:pt x="8" y="8"/>
                  </a:lnTo>
                  <a:lnTo>
                    <a:pt x="8" y="2"/>
                  </a:lnTo>
                  <a:lnTo>
                    <a:pt x="2" y="2"/>
                  </a:lnTo>
                  <a:lnTo>
                    <a:pt x="2" y="0"/>
                  </a:lnTo>
                  <a:lnTo>
                    <a:pt x="0"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605" name="Freeform 583">
              <a:extLst>
                <a:ext uri="{FF2B5EF4-FFF2-40B4-BE49-F238E27FC236}">
                  <a16:creationId xmlns:a16="http://schemas.microsoft.com/office/drawing/2014/main" id="{90E8A1F7-0625-0F4B-9BC0-1619D4D53887}"/>
                </a:ext>
              </a:extLst>
            </p:cNvPr>
            <p:cNvSpPr>
              <a:spLocks/>
            </p:cNvSpPr>
            <p:nvPr/>
          </p:nvSpPr>
          <p:spPr bwMode="gray">
            <a:xfrm>
              <a:off x="4203700" y="1830388"/>
              <a:ext cx="3175" cy="12700"/>
            </a:xfrm>
            <a:custGeom>
              <a:avLst/>
              <a:gdLst/>
              <a:ahLst/>
              <a:cxnLst>
                <a:cxn ang="0">
                  <a:pos x="0" y="0"/>
                </a:cxn>
                <a:cxn ang="0">
                  <a:pos x="0" y="0"/>
                </a:cxn>
                <a:cxn ang="0">
                  <a:pos x="2" y="0"/>
                </a:cxn>
                <a:cxn ang="0">
                  <a:pos x="2" y="2"/>
                </a:cxn>
                <a:cxn ang="0">
                  <a:pos x="2" y="8"/>
                </a:cxn>
                <a:cxn ang="0">
                  <a:pos x="0" y="8"/>
                </a:cxn>
                <a:cxn ang="0">
                  <a:pos x="0" y="2"/>
                </a:cxn>
                <a:cxn ang="0">
                  <a:pos x="0" y="0"/>
                </a:cxn>
              </a:cxnLst>
              <a:rect l="0" t="0" r="r" b="b"/>
              <a:pathLst>
                <a:path w="2" h="8">
                  <a:moveTo>
                    <a:pt x="0" y="0"/>
                  </a:moveTo>
                  <a:lnTo>
                    <a:pt x="0" y="0"/>
                  </a:lnTo>
                  <a:lnTo>
                    <a:pt x="2" y="0"/>
                  </a:lnTo>
                  <a:lnTo>
                    <a:pt x="2" y="2"/>
                  </a:lnTo>
                  <a:lnTo>
                    <a:pt x="2" y="8"/>
                  </a:lnTo>
                  <a:lnTo>
                    <a:pt x="0" y="8"/>
                  </a:lnTo>
                  <a:lnTo>
                    <a:pt x="0" y="2"/>
                  </a:lnTo>
                  <a:lnTo>
                    <a:pt x="0"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606" name="Freeform 584">
              <a:extLst>
                <a:ext uri="{FF2B5EF4-FFF2-40B4-BE49-F238E27FC236}">
                  <a16:creationId xmlns:a16="http://schemas.microsoft.com/office/drawing/2014/main" id="{04EFD71E-8D06-BF42-99C7-42DE2DE1EA8D}"/>
                </a:ext>
              </a:extLst>
            </p:cNvPr>
            <p:cNvSpPr>
              <a:spLocks/>
            </p:cNvSpPr>
            <p:nvPr/>
          </p:nvSpPr>
          <p:spPr bwMode="gray">
            <a:xfrm>
              <a:off x="4203700" y="1830388"/>
              <a:ext cx="3175" cy="12700"/>
            </a:xfrm>
            <a:custGeom>
              <a:avLst/>
              <a:gdLst/>
              <a:ahLst/>
              <a:cxnLst>
                <a:cxn ang="0">
                  <a:pos x="0" y="0"/>
                </a:cxn>
                <a:cxn ang="0">
                  <a:pos x="0" y="0"/>
                </a:cxn>
                <a:cxn ang="0">
                  <a:pos x="2" y="0"/>
                </a:cxn>
                <a:cxn ang="0">
                  <a:pos x="2" y="2"/>
                </a:cxn>
                <a:cxn ang="0">
                  <a:pos x="2" y="8"/>
                </a:cxn>
                <a:cxn ang="0">
                  <a:pos x="0" y="8"/>
                </a:cxn>
                <a:cxn ang="0">
                  <a:pos x="0" y="2"/>
                </a:cxn>
                <a:cxn ang="0">
                  <a:pos x="0" y="0"/>
                </a:cxn>
              </a:cxnLst>
              <a:rect l="0" t="0" r="r" b="b"/>
              <a:pathLst>
                <a:path w="2" h="8">
                  <a:moveTo>
                    <a:pt x="0" y="0"/>
                  </a:moveTo>
                  <a:lnTo>
                    <a:pt x="0" y="0"/>
                  </a:lnTo>
                  <a:lnTo>
                    <a:pt x="2" y="0"/>
                  </a:lnTo>
                  <a:lnTo>
                    <a:pt x="2" y="2"/>
                  </a:lnTo>
                  <a:lnTo>
                    <a:pt x="2" y="8"/>
                  </a:lnTo>
                  <a:lnTo>
                    <a:pt x="0" y="8"/>
                  </a:lnTo>
                  <a:lnTo>
                    <a:pt x="0" y="2"/>
                  </a:lnTo>
                  <a:lnTo>
                    <a:pt x="0"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607" name="Freeform 585">
              <a:extLst>
                <a:ext uri="{FF2B5EF4-FFF2-40B4-BE49-F238E27FC236}">
                  <a16:creationId xmlns:a16="http://schemas.microsoft.com/office/drawing/2014/main" id="{6DBB4199-7986-6A43-BF8A-DCBF8D4DEC91}"/>
                </a:ext>
              </a:extLst>
            </p:cNvPr>
            <p:cNvSpPr>
              <a:spLocks/>
            </p:cNvSpPr>
            <p:nvPr/>
          </p:nvSpPr>
          <p:spPr bwMode="gray">
            <a:xfrm>
              <a:off x="4264025" y="1814513"/>
              <a:ext cx="28575" cy="22225"/>
            </a:xfrm>
            <a:custGeom>
              <a:avLst/>
              <a:gdLst/>
              <a:ahLst/>
              <a:cxnLst>
                <a:cxn ang="0">
                  <a:pos x="6" y="0"/>
                </a:cxn>
                <a:cxn ang="0">
                  <a:pos x="6" y="0"/>
                </a:cxn>
                <a:cxn ang="0">
                  <a:pos x="6" y="2"/>
                </a:cxn>
                <a:cxn ang="0">
                  <a:pos x="0" y="2"/>
                </a:cxn>
                <a:cxn ang="0">
                  <a:pos x="2" y="12"/>
                </a:cxn>
                <a:cxn ang="0">
                  <a:pos x="6" y="14"/>
                </a:cxn>
                <a:cxn ang="0">
                  <a:pos x="10" y="14"/>
                </a:cxn>
                <a:cxn ang="0">
                  <a:pos x="14" y="12"/>
                </a:cxn>
                <a:cxn ang="0">
                  <a:pos x="16" y="12"/>
                </a:cxn>
                <a:cxn ang="0">
                  <a:pos x="18" y="12"/>
                </a:cxn>
                <a:cxn ang="0">
                  <a:pos x="18" y="8"/>
                </a:cxn>
                <a:cxn ang="0">
                  <a:pos x="16" y="10"/>
                </a:cxn>
                <a:cxn ang="0">
                  <a:pos x="10" y="8"/>
                </a:cxn>
                <a:cxn ang="0">
                  <a:pos x="8" y="0"/>
                </a:cxn>
                <a:cxn ang="0">
                  <a:pos x="6" y="0"/>
                </a:cxn>
              </a:cxnLst>
              <a:rect l="0" t="0" r="r" b="b"/>
              <a:pathLst>
                <a:path w="18" h="14">
                  <a:moveTo>
                    <a:pt x="6" y="0"/>
                  </a:moveTo>
                  <a:lnTo>
                    <a:pt x="6" y="0"/>
                  </a:lnTo>
                  <a:lnTo>
                    <a:pt x="6" y="2"/>
                  </a:lnTo>
                  <a:lnTo>
                    <a:pt x="0" y="2"/>
                  </a:lnTo>
                  <a:lnTo>
                    <a:pt x="2" y="12"/>
                  </a:lnTo>
                  <a:lnTo>
                    <a:pt x="6" y="14"/>
                  </a:lnTo>
                  <a:lnTo>
                    <a:pt x="10" y="14"/>
                  </a:lnTo>
                  <a:lnTo>
                    <a:pt x="14" y="12"/>
                  </a:lnTo>
                  <a:lnTo>
                    <a:pt x="16" y="12"/>
                  </a:lnTo>
                  <a:lnTo>
                    <a:pt x="18" y="12"/>
                  </a:lnTo>
                  <a:lnTo>
                    <a:pt x="18" y="8"/>
                  </a:lnTo>
                  <a:lnTo>
                    <a:pt x="16" y="10"/>
                  </a:lnTo>
                  <a:lnTo>
                    <a:pt x="10" y="8"/>
                  </a:lnTo>
                  <a:lnTo>
                    <a:pt x="8" y="0"/>
                  </a:lnTo>
                  <a:lnTo>
                    <a:pt x="6"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608" name="Freeform 586">
              <a:extLst>
                <a:ext uri="{FF2B5EF4-FFF2-40B4-BE49-F238E27FC236}">
                  <a16:creationId xmlns:a16="http://schemas.microsoft.com/office/drawing/2014/main" id="{8D0809F3-9F1A-214B-8574-BB9DEDA12774}"/>
                </a:ext>
              </a:extLst>
            </p:cNvPr>
            <p:cNvSpPr>
              <a:spLocks/>
            </p:cNvSpPr>
            <p:nvPr/>
          </p:nvSpPr>
          <p:spPr bwMode="gray">
            <a:xfrm>
              <a:off x="4264025" y="1814513"/>
              <a:ext cx="28575" cy="22225"/>
            </a:xfrm>
            <a:custGeom>
              <a:avLst/>
              <a:gdLst/>
              <a:ahLst/>
              <a:cxnLst>
                <a:cxn ang="0">
                  <a:pos x="6" y="0"/>
                </a:cxn>
                <a:cxn ang="0">
                  <a:pos x="6" y="0"/>
                </a:cxn>
                <a:cxn ang="0">
                  <a:pos x="6" y="2"/>
                </a:cxn>
                <a:cxn ang="0">
                  <a:pos x="0" y="2"/>
                </a:cxn>
                <a:cxn ang="0">
                  <a:pos x="2" y="12"/>
                </a:cxn>
                <a:cxn ang="0">
                  <a:pos x="6" y="14"/>
                </a:cxn>
                <a:cxn ang="0">
                  <a:pos x="10" y="14"/>
                </a:cxn>
                <a:cxn ang="0">
                  <a:pos x="14" y="12"/>
                </a:cxn>
                <a:cxn ang="0">
                  <a:pos x="16" y="12"/>
                </a:cxn>
                <a:cxn ang="0">
                  <a:pos x="18" y="12"/>
                </a:cxn>
                <a:cxn ang="0">
                  <a:pos x="18" y="8"/>
                </a:cxn>
                <a:cxn ang="0">
                  <a:pos x="16" y="10"/>
                </a:cxn>
                <a:cxn ang="0">
                  <a:pos x="10" y="8"/>
                </a:cxn>
                <a:cxn ang="0">
                  <a:pos x="8" y="0"/>
                </a:cxn>
                <a:cxn ang="0">
                  <a:pos x="6" y="0"/>
                </a:cxn>
              </a:cxnLst>
              <a:rect l="0" t="0" r="r" b="b"/>
              <a:pathLst>
                <a:path w="18" h="14">
                  <a:moveTo>
                    <a:pt x="6" y="0"/>
                  </a:moveTo>
                  <a:lnTo>
                    <a:pt x="6" y="0"/>
                  </a:lnTo>
                  <a:lnTo>
                    <a:pt x="6" y="2"/>
                  </a:lnTo>
                  <a:lnTo>
                    <a:pt x="0" y="2"/>
                  </a:lnTo>
                  <a:lnTo>
                    <a:pt x="2" y="12"/>
                  </a:lnTo>
                  <a:lnTo>
                    <a:pt x="6" y="14"/>
                  </a:lnTo>
                  <a:lnTo>
                    <a:pt x="10" y="14"/>
                  </a:lnTo>
                  <a:lnTo>
                    <a:pt x="14" y="12"/>
                  </a:lnTo>
                  <a:lnTo>
                    <a:pt x="16" y="12"/>
                  </a:lnTo>
                  <a:lnTo>
                    <a:pt x="18" y="12"/>
                  </a:lnTo>
                  <a:lnTo>
                    <a:pt x="18" y="8"/>
                  </a:lnTo>
                  <a:lnTo>
                    <a:pt x="16" y="10"/>
                  </a:lnTo>
                  <a:lnTo>
                    <a:pt x="10" y="8"/>
                  </a:lnTo>
                  <a:lnTo>
                    <a:pt x="8" y="0"/>
                  </a:lnTo>
                  <a:lnTo>
                    <a:pt x="6" y="0"/>
                  </a:lnTo>
                </a:path>
              </a:pathLst>
            </a:custGeom>
            <a:solidFill>
              <a:schemeClr val="tx1">
                <a:lumMod val="20000"/>
                <a:lumOff val="80000"/>
              </a:schemeClr>
            </a:solidFill>
            <a:ln w="2" cap="flat">
              <a:solidFill>
                <a:schemeClr val="bg2">
                  <a:lumMod val="95000"/>
                </a:schemeClr>
              </a:solidFill>
              <a:prstDash val="solid"/>
              <a:miter lim="800000"/>
              <a:headEnd/>
              <a:tailEnd/>
            </a:ln>
          </p:spPr>
          <p:txBody>
            <a:bodyPr/>
            <a:lstStyle/>
            <a:p>
              <a:pPr defTabSz="914054">
                <a:defRPr/>
              </a:pPr>
              <a:endParaRPr lang="en-GB" dirty="0">
                <a:solidFill>
                  <a:prstClr val="black"/>
                </a:solidFill>
              </a:endParaRPr>
            </a:p>
          </p:txBody>
        </p:sp>
        <p:sp>
          <p:nvSpPr>
            <p:cNvPr id="609" name="Freeform 587">
              <a:extLst>
                <a:ext uri="{FF2B5EF4-FFF2-40B4-BE49-F238E27FC236}">
                  <a16:creationId xmlns:a16="http://schemas.microsoft.com/office/drawing/2014/main" id="{1003C76A-F527-B24A-A676-81A7FC839295}"/>
                </a:ext>
              </a:extLst>
            </p:cNvPr>
            <p:cNvSpPr>
              <a:spLocks/>
            </p:cNvSpPr>
            <p:nvPr/>
          </p:nvSpPr>
          <p:spPr bwMode="gray">
            <a:xfrm>
              <a:off x="4257675" y="1782763"/>
              <a:ext cx="9525" cy="19050"/>
            </a:xfrm>
            <a:custGeom>
              <a:avLst/>
              <a:gdLst/>
              <a:ahLst/>
              <a:cxnLst>
                <a:cxn ang="0">
                  <a:pos x="2" y="0"/>
                </a:cxn>
                <a:cxn ang="0">
                  <a:pos x="2" y="0"/>
                </a:cxn>
                <a:cxn ang="0">
                  <a:pos x="0" y="2"/>
                </a:cxn>
                <a:cxn ang="0">
                  <a:pos x="4" y="8"/>
                </a:cxn>
                <a:cxn ang="0">
                  <a:pos x="6" y="12"/>
                </a:cxn>
                <a:cxn ang="0">
                  <a:pos x="4" y="10"/>
                </a:cxn>
                <a:cxn ang="0">
                  <a:pos x="4" y="4"/>
                </a:cxn>
                <a:cxn ang="0">
                  <a:pos x="2" y="2"/>
                </a:cxn>
                <a:cxn ang="0">
                  <a:pos x="4" y="0"/>
                </a:cxn>
                <a:cxn ang="0">
                  <a:pos x="2" y="0"/>
                </a:cxn>
              </a:cxnLst>
              <a:rect l="0" t="0" r="r" b="b"/>
              <a:pathLst>
                <a:path w="6" h="12">
                  <a:moveTo>
                    <a:pt x="2" y="0"/>
                  </a:moveTo>
                  <a:lnTo>
                    <a:pt x="2" y="0"/>
                  </a:lnTo>
                  <a:lnTo>
                    <a:pt x="0" y="2"/>
                  </a:lnTo>
                  <a:lnTo>
                    <a:pt x="4" y="8"/>
                  </a:lnTo>
                  <a:lnTo>
                    <a:pt x="6" y="12"/>
                  </a:lnTo>
                  <a:lnTo>
                    <a:pt x="4" y="10"/>
                  </a:lnTo>
                  <a:lnTo>
                    <a:pt x="4" y="4"/>
                  </a:lnTo>
                  <a:lnTo>
                    <a:pt x="2" y="2"/>
                  </a:lnTo>
                  <a:lnTo>
                    <a:pt x="4" y="0"/>
                  </a:lnTo>
                  <a:lnTo>
                    <a:pt x="2"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610" name="Freeform 588">
              <a:extLst>
                <a:ext uri="{FF2B5EF4-FFF2-40B4-BE49-F238E27FC236}">
                  <a16:creationId xmlns:a16="http://schemas.microsoft.com/office/drawing/2014/main" id="{E0E85BF7-652C-0B44-9C08-3BDB8DAB03A2}"/>
                </a:ext>
              </a:extLst>
            </p:cNvPr>
            <p:cNvSpPr>
              <a:spLocks/>
            </p:cNvSpPr>
            <p:nvPr/>
          </p:nvSpPr>
          <p:spPr bwMode="gray">
            <a:xfrm>
              <a:off x="4257675" y="1782763"/>
              <a:ext cx="9525" cy="19050"/>
            </a:xfrm>
            <a:custGeom>
              <a:avLst/>
              <a:gdLst/>
              <a:ahLst/>
              <a:cxnLst>
                <a:cxn ang="0">
                  <a:pos x="2" y="0"/>
                </a:cxn>
                <a:cxn ang="0">
                  <a:pos x="2" y="0"/>
                </a:cxn>
                <a:cxn ang="0">
                  <a:pos x="0" y="2"/>
                </a:cxn>
                <a:cxn ang="0">
                  <a:pos x="4" y="8"/>
                </a:cxn>
                <a:cxn ang="0">
                  <a:pos x="6" y="12"/>
                </a:cxn>
                <a:cxn ang="0">
                  <a:pos x="4" y="10"/>
                </a:cxn>
                <a:cxn ang="0">
                  <a:pos x="4" y="4"/>
                </a:cxn>
                <a:cxn ang="0">
                  <a:pos x="2" y="2"/>
                </a:cxn>
                <a:cxn ang="0">
                  <a:pos x="4" y="0"/>
                </a:cxn>
                <a:cxn ang="0">
                  <a:pos x="2" y="0"/>
                </a:cxn>
              </a:cxnLst>
              <a:rect l="0" t="0" r="r" b="b"/>
              <a:pathLst>
                <a:path w="6" h="12">
                  <a:moveTo>
                    <a:pt x="2" y="0"/>
                  </a:moveTo>
                  <a:lnTo>
                    <a:pt x="2" y="0"/>
                  </a:lnTo>
                  <a:lnTo>
                    <a:pt x="0" y="2"/>
                  </a:lnTo>
                  <a:lnTo>
                    <a:pt x="4" y="8"/>
                  </a:lnTo>
                  <a:lnTo>
                    <a:pt x="6" y="12"/>
                  </a:lnTo>
                  <a:lnTo>
                    <a:pt x="4" y="10"/>
                  </a:lnTo>
                  <a:lnTo>
                    <a:pt x="4" y="4"/>
                  </a:lnTo>
                  <a:lnTo>
                    <a:pt x="2" y="2"/>
                  </a:lnTo>
                  <a:lnTo>
                    <a:pt x="4" y="0"/>
                  </a:lnTo>
                  <a:lnTo>
                    <a:pt x="2"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611" name="Freeform 589">
              <a:extLst>
                <a:ext uri="{FF2B5EF4-FFF2-40B4-BE49-F238E27FC236}">
                  <a16:creationId xmlns:a16="http://schemas.microsoft.com/office/drawing/2014/main" id="{4B0A693D-3E78-974A-B0D6-47E4581686D9}"/>
                </a:ext>
              </a:extLst>
            </p:cNvPr>
            <p:cNvSpPr>
              <a:spLocks/>
            </p:cNvSpPr>
            <p:nvPr/>
          </p:nvSpPr>
          <p:spPr bwMode="gray">
            <a:xfrm>
              <a:off x="3278188" y="1749425"/>
              <a:ext cx="6350" cy="1588"/>
            </a:xfrm>
            <a:custGeom>
              <a:avLst/>
              <a:gdLst/>
              <a:ahLst/>
              <a:cxnLst>
                <a:cxn ang="0">
                  <a:pos x="0" y="0"/>
                </a:cxn>
                <a:cxn ang="0">
                  <a:pos x="0" y="0"/>
                </a:cxn>
                <a:cxn ang="0">
                  <a:pos x="4" y="0"/>
                </a:cxn>
                <a:cxn ang="0">
                  <a:pos x="0" y="0"/>
                </a:cxn>
              </a:cxnLst>
              <a:rect l="0" t="0" r="r" b="b"/>
              <a:pathLst>
                <a:path w="4">
                  <a:moveTo>
                    <a:pt x="0" y="0"/>
                  </a:moveTo>
                  <a:lnTo>
                    <a:pt x="0" y="0"/>
                  </a:lnTo>
                  <a:lnTo>
                    <a:pt x="4" y="0"/>
                  </a:lnTo>
                  <a:lnTo>
                    <a:pt x="0"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612" name="Freeform 590">
              <a:extLst>
                <a:ext uri="{FF2B5EF4-FFF2-40B4-BE49-F238E27FC236}">
                  <a16:creationId xmlns:a16="http://schemas.microsoft.com/office/drawing/2014/main" id="{3DB5B266-4FAF-9545-ADB3-4BA348446CE9}"/>
                </a:ext>
              </a:extLst>
            </p:cNvPr>
            <p:cNvSpPr>
              <a:spLocks/>
            </p:cNvSpPr>
            <p:nvPr/>
          </p:nvSpPr>
          <p:spPr bwMode="gray">
            <a:xfrm>
              <a:off x="3278188" y="1749425"/>
              <a:ext cx="6350" cy="1588"/>
            </a:xfrm>
            <a:custGeom>
              <a:avLst/>
              <a:gdLst/>
              <a:ahLst/>
              <a:cxnLst>
                <a:cxn ang="0">
                  <a:pos x="0" y="0"/>
                </a:cxn>
                <a:cxn ang="0">
                  <a:pos x="0" y="0"/>
                </a:cxn>
                <a:cxn ang="0">
                  <a:pos x="4" y="0"/>
                </a:cxn>
                <a:cxn ang="0">
                  <a:pos x="0" y="0"/>
                </a:cxn>
              </a:cxnLst>
              <a:rect l="0" t="0" r="r" b="b"/>
              <a:pathLst>
                <a:path w="4">
                  <a:moveTo>
                    <a:pt x="0" y="0"/>
                  </a:moveTo>
                  <a:lnTo>
                    <a:pt x="0" y="0"/>
                  </a:lnTo>
                  <a:lnTo>
                    <a:pt x="4" y="0"/>
                  </a:lnTo>
                  <a:lnTo>
                    <a:pt x="0"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613" name="Freeform 591">
              <a:extLst>
                <a:ext uri="{FF2B5EF4-FFF2-40B4-BE49-F238E27FC236}">
                  <a16:creationId xmlns:a16="http://schemas.microsoft.com/office/drawing/2014/main" id="{00612D64-378C-5940-9EB3-623BE060E2D9}"/>
                </a:ext>
              </a:extLst>
            </p:cNvPr>
            <p:cNvSpPr>
              <a:spLocks/>
            </p:cNvSpPr>
            <p:nvPr/>
          </p:nvSpPr>
          <p:spPr bwMode="gray">
            <a:xfrm>
              <a:off x="3257550" y="1743075"/>
              <a:ext cx="11113" cy="6350"/>
            </a:xfrm>
            <a:custGeom>
              <a:avLst/>
              <a:gdLst/>
              <a:ahLst/>
              <a:cxnLst>
                <a:cxn ang="0">
                  <a:pos x="2" y="0"/>
                </a:cxn>
                <a:cxn ang="0">
                  <a:pos x="2" y="0"/>
                </a:cxn>
                <a:cxn ang="0">
                  <a:pos x="0" y="4"/>
                </a:cxn>
                <a:cxn ang="0">
                  <a:pos x="2" y="4"/>
                </a:cxn>
                <a:cxn ang="0">
                  <a:pos x="3" y="4"/>
                </a:cxn>
                <a:cxn ang="0">
                  <a:pos x="7" y="0"/>
                </a:cxn>
                <a:cxn ang="0">
                  <a:pos x="2" y="0"/>
                </a:cxn>
              </a:cxnLst>
              <a:rect l="0" t="0" r="r" b="b"/>
              <a:pathLst>
                <a:path w="7" h="4">
                  <a:moveTo>
                    <a:pt x="2" y="0"/>
                  </a:moveTo>
                  <a:lnTo>
                    <a:pt x="2" y="0"/>
                  </a:lnTo>
                  <a:lnTo>
                    <a:pt x="0" y="4"/>
                  </a:lnTo>
                  <a:lnTo>
                    <a:pt x="2" y="4"/>
                  </a:lnTo>
                  <a:lnTo>
                    <a:pt x="3" y="4"/>
                  </a:lnTo>
                  <a:lnTo>
                    <a:pt x="7" y="0"/>
                  </a:lnTo>
                  <a:lnTo>
                    <a:pt x="2"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614" name="Freeform 592">
              <a:extLst>
                <a:ext uri="{FF2B5EF4-FFF2-40B4-BE49-F238E27FC236}">
                  <a16:creationId xmlns:a16="http://schemas.microsoft.com/office/drawing/2014/main" id="{586926BD-0967-F94A-8A61-DE849E0954FB}"/>
                </a:ext>
              </a:extLst>
            </p:cNvPr>
            <p:cNvSpPr>
              <a:spLocks/>
            </p:cNvSpPr>
            <p:nvPr/>
          </p:nvSpPr>
          <p:spPr bwMode="gray">
            <a:xfrm>
              <a:off x="3257550" y="1743075"/>
              <a:ext cx="11113" cy="6350"/>
            </a:xfrm>
            <a:custGeom>
              <a:avLst/>
              <a:gdLst/>
              <a:ahLst/>
              <a:cxnLst>
                <a:cxn ang="0">
                  <a:pos x="2" y="0"/>
                </a:cxn>
                <a:cxn ang="0">
                  <a:pos x="2" y="0"/>
                </a:cxn>
                <a:cxn ang="0">
                  <a:pos x="0" y="4"/>
                </a:cxn>
                <a:cxn ang="0">
                  <a:pos x="2" y="4"/>
                </a:cxn>
                <a:cxn ang="0">
                  <a:pos x="3" y="4"/>
                </a:cxn>
                <a:cxn ang="0">
                  <a:pos x="7" y="0"/>
                </a:cxn>
                <a:cxn ang="0">
                  <a:pos x="2" y="0"/>
                </a:cxn>
              </a:cxnLst>
              <a:rect l="0" t="0" r="r" b="b"/>
              <a:pathLst>
                <a:path w="7" h="4">
                  <a:moveTo>
                    <a:pt x="2" y="0"/>
                  </a:moveTo>
                  <a:lnTo>
                    <a:pt x="2" y="0"/>
                  </a:lnTo>
                  <a:lnTo>
                    <a:pt x="0" y="4"/>
                  </a:lnTo>
                  <a:lnTo>
                    <a:pt x="2" y="4"/>
                  </a:lnTo>
                  <a:lnTo>
                    <a:pt x="3" y="4"/>
                  </a:lnTo>
                  <a:lnTo>
                    <a:pt x="7" y="0"/>
                  </a:lnTo>
                  <a:lnTo>
                    <a:pt x="2"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615" name="Freeform 593">
              <a:extLst>
                <a:ext uri="{FF2B5EF4-FFF2-40B4-BE49-F238E27FC236}">
                  <a16:creationId xmlns:a16="http://schemas.microsoft.com/office/drawing/2014/main" id="{AF0C7090-3B7A-EA44-B63B-457A9C26FB42}"/>
                </a:ext>
              </a:extLst>
            </p:cNvPr>
            <p:cNvSpPr>
              <a:spLocks/>
            </p:cNvSpPr>
            <p:nvPr/>
          </p:nvSpPr>
          <p:spPr bwMode="gray">
            <a:xfrm>
              <a:off x="4248150" y="1639888"/>
              <a:ext cx="9525" cy="6350"/>
            </a:xfrm>
            <a:custGeom>
              <a:avLst/>
              <a:gdLst/>
              <a:ahLst/>
              <a:cxnLst>
                <a:cxn ang="0">
                  <a:pos x="0" y="0"/>
                </a:cxn>
                <a:cxn ang="0">
                  <a:pos x="0" y="0"/>
                </a:cxn>
                <a:cxn ang="0">
                  <a:pos x="0" y="4"/>
                </a:cxn>
                <a:cxn ang="0">
                  <a:pos x="6" y="2"/>
                </a:cxn>
                <a:cxn ang="0">
                  <a:pos x="0" y="0"/>
                </a:cxn>
              </a:cxnLst>
              <a:rect l="0" t="0" r="r" b="b"/>
              <a:pathLst>
                <a:path w="6" h="4">
                  <a:moveTo>
                    <a:pt x="0" y="0"/>
                  </a:moveTo>
                  <a:lnTo>
                    <a:pt x="0" y="0"/>
                  </a:lnTo>
                  <a:lnTo>
                    <a:pt x="0" y="4"/>
                  </a:lnTo>
                  <a:lnTo>
                    <a:pt x="6" y="2"/>
                  </a:lnTo>
                  <a:lnTo>
                    <a:pt x="0"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616" name="Freeform 594">
              <a:extLst>
                <a:ext uri="{FF2B5EF4-FFF2-40B4-BE49-F238E27FC236}">
                  <a16:creationId xmlns:a16="http://schemas.microsoft.com/office/drawing/2014/main" id="{80987D9E-D8BB-7B41-8EED-43C63DDD4482}"/>
                </a:ext>
              </a:extLst>
            </p:cNvPr>
            <p:cNvSpPr>
              <a:spLocks/>
            </p:cNvSpPr>
            <p:nvPr/>
          </p:nvSpPr>
          <p:spPr bwMode="gray">
            <a:xfrm>
              <a:off x="4248150" y="1639888"/>
              <a:ext cx="9525" cy="6350"/>
            </a:xfrm>
            <a:custGeom>
              <a:avLst/>
              <a:gdLst/>
              <a:ahLst/>
              <a:cxnLst>
                <a:cxn ang="0">
                  <a:pos x="0" y="0"/>
                </a:cxn>
                <a:cxn ang="0">
                  <a:pos x="0" y="0"/>
                </a:cxn>
                <a:cxn ang="0">
                  <a:pos x="0" y="4"/>
                </a:cxn>
                <a:cxn ang="0">
                  <a:pos x="6" y="2"/>
                </a:cxn>
                <a:cxn ang="0">
                  <a:pos x="0" y="0"/>
                </a:cxn>
              </a:cxnLst>
              <a:rect l="0" t="0" r="r" b="b"/>
              <a:pathLst>
                <a:path w="6" h="4">
                  <a:moveTo>
                    <a:pt x="0" y="0"/>
                  </a:moveTo>
                  <a:lnTo>
                    <a:pt x="0" y="0"/>
                  </a:lnTo>
                  <a:lnTo>
                    <a:pt x="0" y="4"/>
                  </a:lnTo>
                  <a:lnTo>
                    <a:pt x="6" y="2"/>
                  </a:lnTo>
                  <a:lnTo>
                    <a:pt x="0"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617" name="Freeform 595">
              <a:extLst>
                <a:ext uri="{FF2B5EF4-FFF2-40B4-BE49-F238E27FC236}">
                  <a16:creationId xmlns:a16="http://schemas.microsoft.com/office/drawing/2014/main" id="{2FD954EF-459B-E945-AD41-C9B85B1F1FEE}"/>
                </a:ext>
              </a:extLst>
            </p:cNvPr>
            <p:cNvSpPr>
              <a:spLocks/>
            </p:cNvSpPr>
            <p:nvPr/>
          </p:nvSpPr>
          <p:spPr bwMode="gray">
            <a:xfrm>
              <a:off x="4110038" y="1617663"/>
              <a:ext cx="22225" cy="9525"/>
            </a:xfrm>
            <a:custGeom>
              <a:avLst/>
              <a:gdLst/>
              <a:ahLst/>
              <a:cxnLst>
                <a:cxn ang="0">
                  <a:pos x="10" y="0"/>
                </a:cxn>
                <a:cxn ang="0">
                  <a:pos x="10" y="0"/>
                </a:cxn>
                <a:cxn ang="0">
                  <a:pos x="14" y="0"/>
                </a:cxn>
                <a:cxn ang="0">
                  <a:pos x="12" y="0"/>
                </a:cxn>
                <a:cxn ang="0">
                  <a:pos x="4" y="6"/>
                </a:cxn>
                <a:cxn ang="0">
                  <a:pos x="0" y="4"/>
                </a:cxn>
                <a:cxn ang="0">
                  <a:pos x="4" y="4"/>
                </a:cxn>
                <a:cxn ang="0">
                  <a:pos x="10" y="0"/>
                </a:cxn>
              </a:cxnLst>
              <a:rect l="0" t="0" r="r" b="b"/>
              <a:pathLst>
                <a:path w="14" h="6">
                  <a:moveTo>
                    <a:pt x="10" y="0"/>
                  </a:moveTo>
                  <a:lnTo>
                    <a:pt x="10" y="0"/>
                  </a:lnTo>
                  <a:lnTo>
                    <a:pt x="14" y="0"/>
                  </a:lnTo>
                  <a:lnTo>
                    <a:pt x="12" y="0"/>
                  </a:lnTo>
                  <a:lnTo>
                    <a:pt x="4" y="6"/>
                  </a:lnTo>
                  <a:lnTo>
                    <a:pt x="0" y="4"/>
                  </a:lnTo>
                  <a:lnTo>
                    <a:pt x="4" y="4"/>
                  </a:lnTo>
                  <a:lnTo>
                    <a:pt x="10"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618" name="Freeform 596">
              <a:extLst>
                <a:ext uri="{FF2B5EF4-FFF2-40B4-BE49-F238E27FC236}">
                  <a16:creationId xmlns:a16="http://schemas.microsoft.com/office/drawing/2014/main" id="{48D441D9-2335-7C42-A374-46E1E0C3418E}"/>
                </a:ext>
              </a:extLst>
            </p:cNvPr>
            <p:cNvSpPr>
              <a:spLocks/>
            </p:cNvSpPr>
            <p:nvPr/>
          </p:nvSpPr>
          <p:spPr bwMode="gray">
            <a:xfrm>
              <a:off x="4110038" y="1617663"/>
              <a:ext cx="22225" cy="9525"/>
            </a:xfrm>
            <a:custGeom>
              <a:avLst/>
              <a:gdLst/>
              <a:ahLst/>
              <a:cxnLst>
                <a:cxn ang="0">
                  <a:pos x="10" y="0"/>
                </a:cxn>
                <a:cxn ang="0">
                  <a:pos x="10" y="0"/>
                </a:cxn>
                <a:cxn ang="0">
                  <a:pos x="14" y="0"/>
                </a:cxn>
                <a:cxn ang="0">
                  <a:pos x="12" y="0"/>
                </a:cxn>
                <a:cxn ang="0">
                  <a:pos x="4" y="6"/>
                </a:cxn>
                <a:cxn ang="0">
                  <a:pos x="0" y="4"/>
                </a:cxn>
                <a:cxn ang="0">
                  <a:pos x="4" y="4"/>
                </a:cxn>
                <a:cxn ang="0">
                  <a:pos x="10" y="0"/>
                </a:cxn>
              </a:cxnLst>
              <a:rect l="0" t="0" r="r" b="b"/>
              <a:pathLst>
                <a:path w="14" h="6">
                  <a:moveTo>
                    <a:pt x="10" y="0"/>
                  </a:moveTo>
                  <a:lnTo>
                    <a:pt x="10" y="0"/>
                  </a:lnTo>
                  <a:lnTo>
                    <a:pt x="14" y="0"/>
                  </a:lnTo>
                  <a:lnTo>
                    <a:pt x="12" y="0"/>
                  </a:lnTo>
                  <a:lnTo>
                    <a:pt x="4" y="6"/>
                  </a:lnTo>
                  <a:lnTo>
                    <a:pt x="0" y="4"/>
                  </a:lnTo>
                  <a:lnTo>
                    <a:pt x="4" y="4"/>
                  </a:lnTo>
                  <a:lnTo>
                    <a:pt x="10"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619" name="Freeform 597">
              <a:extLst>
                <a:ext uri="{FF2B5EF4-FFF2-40B4-BE49-F238E27FC236}">
                  <a16:creationId xmlns:a16="http://schemas.microsoft.com/office/drawing/2014/main" id="{A1534937-58DE-8849-A423-F479CF1D4757}"/>
                </a:ext>
              </a:extLst>
            </p:cNvPr>
            <p:cNvSpPr>
              <a:spLocks/>
            </p:cNvSpPr>
            <p:nvPr/>
          </p:nvSpPr>
          <p:spPr bwMode="gray">
            <a:xfrm>
              <a:off x="4264025" y="1566863"/>
              <a:ext cx="1588" cy="3175"/>
            </a:xfrm>
            <a:custGeom>
              <a:avLst/>
              <a:gdLst/>
              <a:ahLst/>
              <a:cxnLst>
                <a:cxn ang="0">
                  <a:pos x="0" y="0"/>
                </a:cxn>
                <a:cxn ang="0">
                  <a:pos x="0" y="0"/>
                </a:cxn>
                <a:cxn ang="0">
                  <a:pos x="0" y="2"/>
                </a:cxn>
                <a:cxn ang="0">
                  <a:pos x="0" y="0"/>
                </a:cxn>
              </a:cxnLst>
              <a:rect l="0" t="0" r="r" b="b"/>
              <a:pathLst>
                <a:path h="2">
                  <a:moveTo>
                    <a:pt x="0" y="0"/>
                  </a:moveTo>
                  <a:lnTo>
                    <a:pt x="0" y="0"/>
                  </a:lnTo>
                  <a:lnTo>
                    <a:pt x="0" y="2"/>
                  </a:lnTo>
                  <a:lnTo>
                    <a:pt x="0"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620" name="Freeform 598">
              <a:extLst>
                <a:ext uri="{FF2B5EF4-FFF2-40B4-BE49-F238E27FC236}">
                  <a16:creationId xmlns:a16="http://schemas.microsoft.com/office/drawing/2014/main" id="{C5DE43F7-4F3A-8B4E-A4F7-6ADA68AE1C0B}"/>
                </a:ext>
              </a:extLst>
            </p:cNvPr>
            <p:cNvSpPr>
              <a:spLocks/>
            </p:cNvSpPr>
            <p:nvPr/>
          </p:nvSpPr>
          <p:spPr bwMode="gray">
            <a:xfrm>
              <a:off x="4264025" y="1566863"/>
              <a:ext cx="1588" cy="3175"/>
            </a:xfrm>
            <a:custGeom>
              <a:avLst/>
              <a:gdLst/>
              <a:ahLst/>
              <a:cxnLst>
                <a:cxn ang="0">
                  <a:pos x="0" y="0"/>
                </a:cxn>
                <a:cxn ang="0">
                  <a:pos x="0" y="0"/>
                </a:cxn>
                <a:cxn ang="0">
                  <a:pos x="0" y="2"/>
                </a:cxn>
                <a:cxn ang="0">
                  <a:pos x="0" y="0"/>
                </a:cxn>
              </a:cxnLst>
              <a:rect l="0" t="0" r="r" b="b"/>
              <a:pathLst>
                <a:path h="2">
                  <a:moveTo>
                    <a:pt x="0" y="0"/>
                  </a:moveTo>
                  <a:lnTo>
                    <a:pt x="0" y="0"/>
                  </a:lnTo>
                  <a:lnTo>
                    <a:pt x="0" y="2"/>
                  </a:lnTo>
                  <a:lnTo>
                    <a:pt x="0"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621" name="Freeform 599">
              <a:extLst>
                <a:ext uri="{FF2B5EF4-FFF2-40B4-BE49-F238E27FC236}">
                  <a16:creationId xmlns:a16="http://schemas.microsoft.com/office/drawing/2014/main" id="{A335C619-8898-414D-B3EB-1B1C1CD21AE0}"/>
                </a:ext>
              </a:extLst>
            </p:cNvPr>
            <p:cNvSpPr>
              <a:spLocks/>
            </p:cNvSpPr>
            <p:nvPr/>
          </p:nvSpPr>
          <p:spPr bwMode="gray">
            <a:xfrm>
              <a:off x="4248150" y="1566863"/>
              <a:ext cx="1588" cy="9525"/>
            </a:xfrm>
            <a:custGeom>
              <a:avLst/>
              <a:gdLst/>
              <a:ahLst/>
              <a:cxnLst>
                <a:cxn ang="0">
                  <a:pos x="0" y="0"/>
                </a:cxn>
                <a:cxn ang="0">
                  <a:pos x="0" y="0"/>
                </a:cxn>
                <a:cxn ang="0">
                  <a:pos x="0" y="6"/>
                </a:cxn>
                <a:cxn ang="0">
                  <a:pos x="0" y="0"/>
                </a:cxn>
              </a:cxnLst>
              <a:rect l="0" t="0" r="r" b="b"/>
              <a:pathLst>
                <a:path h="6">
                  <a:moveTo>
                    <a:pt x="0" y="0"/>
                  </a:moveTo>
                  <a:lnTo>
                    <a:pt x="0" y="0"/>
                  </a:lnTo>
                  <a:lnTo>
                    <a:pt x="0" y="6"/>
                  </a:lnTo>
                  <a:lnTo>
                    <a:pt x="0"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622" name="Freeform 600">
              <a:extLst>
                <a:ext uri="{FF2B5EF4-FFF2-40B4-BE49-F238E27FC236}">
                  <a16:creationId xmlns:a16="http://schemas.microsoft.com/office/drawing/2014/main" id="{6F325D88-0AA5-5943-A5B6-76AD95D38472}"/>
                </a:ext>
              </a:extLst>
            </p:cNvPr>
            <p:cNvSpPr>
              <a:spLocks/>
            </p:cNvSpPr>
            <p:nvPr/>
          </p:nvSpPr>
          <p:spPr bwMode="gray">
            <a:xfrm>
              <a:off x="4248150" y="1566863"/>
              <a:ext cx="1588" cy="9525"/>
            </a:xfrm>
            <a:custGeom>
              <a:avLst/>
              <a:gdLst/>
              <a:ahLst/>
              <a:cxnLst>
                <a:cxn ang="0">
                  <a:pos x="0" y="0"/>
                </a:cxn>
                <a:cxn ang="0">
                  <a:pos x="0" y="0"/>
                </a:cxn>
                <a:cxn ang="0">
                  <a:pos x="0" y="6"/>
                </a:cxn>
                <a:cxn ang="0">
                  <a:pos x="0" y="0"/>
                </a:cxn>
              </a:cxnLst>
              <a:rect l="0" t="0" r="r" b="b"/>
              <a:pathLst>
                <a:path h="6">
                  <a:moveTo>
                    <a:pt x="0" y="0"/>
                  </a:moveTo>
                  <a:lnTo>
                    <a:pt x="0" y="0"/>
                  </a:lnTo>
                  <a:lnTo>
                    <a:pt x="0" y="6"/>
                  </a:lnTo>
                  <a:lnTo>
                    <a:pt x="0"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623" name="Freeform 601">
              <a:extLst>
                <a:ext uri="{FF2B5EF4-FFF2-40B4-BE49-F238E27FC236}">
                  <a16:creationId xmlns:a16="http://schemas.microsoft.com/office/drawing/2014/main" id="{277DF93C-9529-4048-865E-4458C4213203}"/>
                </a:ext>
              </a:extLst>
            </p:cNvPr>
            <p:cNvSpPr>
              <a:spLocks/>
            </p:cNvSpPr>
            <p:nvPr/>
          </p:nvSpPr>
          <p:spPr bwMode="gray">
            <a:xfrm>
              <a:off x="3616325" y="1550988"/>
              <a:ext cx="47625" cy="28575"/>
            </a:xfrm>
            <a:custGeom>
              <a:avLst/>
              <a:gdLst/>
              <a:ahLst/>
              <a:cxnLst>
                <a:cxn ang="0">
                  <a:pos x="0" y="0"/>
                </a:cxn>
                <a:cxn ang="0">
                  <a:pos x="0" y="0"/>
                </a:cxn>
                <a:cxn ang="0">
                  <a:pos x="4" y="8"/>
                </a:cxn>
                <a:cxn ang="0">
                  <a:pos x="6" y="10"/>
                </a:cxn>
                <a:cxn ang="0">
                  <a:pos x="14" y="16"/>
                </a:cxn>
                <a:cxn ang="0">
                  <a:pos x="28" y="18"/>
                </a:cxn>
                <a:cxn ang="0">
                  <a:pos x="30" y="18"/>
                </a:cxn>
                <a:cxn ang="0">
                  <a:pos x="30" y="16"/>
                </a:cxn>
                <a:cxn ang="0">
                  <a:pos x="28" y="12"/>
                </a:cxn>
                <a:cxn ang="0">
                  <a:pos x="20" y="10"/>
                </a:cxn>
                <a:cxn ang="0">
                  <a:pos x="16" y="10"/>
                </a:cxn>
                <a:cxn ang="0">
                  <a:pos x="14" y="6"/>
                </a:cxn>
                <a:cxn ang="0">
                  <a:pos x="8" y="6"/>
                </a:cxn>
                <a:cxn ang="0">
                  <a:pos x="0" y="0"/>
                </a:cxn>
              </a:cxnLst>
              <a:rect l="0" t="0" r="r" b="b"/>
              <a:pathLst>
                <a:path w="30" h="18">
                  <a:moveTo>
                    <a:pt x="0" y="0"/>
                  </a:moveTo>
                  <a:lnTo>
                    <a:pt x="0" y="0"/>
                  </a:lnTo>
                  <a:lnTo>
                    <a:pt x="4" y="8"/>
                  </a:lnTo>
                  <a:lnTo>
                    <a:pt x="6" y="10"/>
                  </a:lnTo>
                  <a:lnTo>
                    <a:pt x="14" y="16"/>
                  </a:lnTo>
                  <a:lnTo>
                    <a:pt x="28" y="18"/>
                  </a:lnTo>
                  <a:lnTo>
                    <a:pt x="30" y="18"/>
                  </a:lnTo>
                  <a:lnTo>
                    <a:pt x="30" y="16"/>
                  </a:lnTo>
                  <a:lnTo>
                    <a:pt x="28" y="12"/>
                  </a:lnTo>
                  <a:lnTo>
                    <a:pt x="20" y="10"/>
                  </a:lnTo>
                  <a:lnTo>
                    <a:pt x="16" y="10"/>
                  </a:lnTo>
                  <a:lnTo>
                    <a:pt x="14" y="6"/>
                  </a:lnTo>
                  <a:lnTo>
                    <a:pt x="8" y="6"/>
                  </a:lnTo>
                  <a:lnTo>
                    <a:pt x="0"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624" name="Freeform 602">
              <a:extLst>
                <a:ext uri="{FF2B5EF4-FFF2-40B4-BE49-F238E27FC236}">
                  <a16:creationId xmlns:a16="http://schemas.microsoft.com/office/drawing/2014/main" id="{C86C8833-C288-6147-934D-CF62DDF1844D}"/>
                </a:ext>
              </a:extLst>
            </p:cNvPr>
            <p:cNvSpPr>
              <a:spLocks/>
            </p:cNvSpPr>
            <p:nvPr/>
          </p:nvSpPr>
          <p:spPr bwMode="gray">
            <a:xfrm>
              <a:off x="3616325" y="1550988"/>
              <a:ext cx="47625" cy="28575"/>
            </a:xfrm>
            <a:custGeom>
              <a:avLst/>
              <a:gdLst/>
              <a:ahLst/>
              <a:cxnLst>
                <a:cxn ang="0">
                  <a:pos x="0" y="0"/>
                </a:cxn>
                <a:cxn ang="0">
                  <a:pos x="0" y="0"/>
                </a:cxn>
                <a:cxn ang="0">
                  <a:pos x="4" y="8"/>
                </a:cxn>
                <a:cxn ang="0">
                  <a:pos x="6" y="10"/>
                </a:cxn>
                <a:cxn ang="0">
                  <a:pos x="14" y="16"/>
                </a:cxn>
                <a:cxn ang="0">
                  <a:pos x="28" y="18"/>
                </a:cxn>
                <a:cxn ang="0">
                  <a:pos x="30" y="18"/>
                </a:cxn>
                <a:cxn ang="0">
                  <a:pos x="30" y="16"/>
                </a:cxn>
                <a:cxn ang="0">
                  <a:pos x="28" y="12"/>
                </a:cxn>
                <a:cxn ang="0">
                  <a:pos x="20" y="10"/>
                </a:cxn>
                <a:cxn ang="0">
                  <a:pos x="16" y="10"/>
                </a:cxn>
                <a:cxn ang="0">
                  <a:pos x="14" y="6"/>
                </a:cxn>
                <a:cxn ang="0">
                  <a:pos x="8" y="6"/>
                </a:cxn>
                <a:cxn ang="0">
                  <a:pos x="0" y="0"/>
                </a:cxn>
              </a:cxnLst>
              <a:rect l="0" t="0" r="r" b="b"/>
              <a:pathLst>
                <a:path w="30" h="18">
                  <a:moveTo>
                    <a:pt x="0" y="0"/>
                  </a:moveTo>
                  <a:lnTo>
                    <a:pt x="0" y="0"/>
                  </a:lnTo>
                  <a:lnTo>
                    <a:pt x="4" y="8"/>
                  </a:lnTo>
                  <a:lnTo>
                    <a:pt x="6" y="10"/>
                  </a:lnTo>
                  <a:lnTo>
                    <a:pt x="14" y="16"/>
                  </a:lnTo>
                  <a:lnTo>
                    <a:pt x="28" y="18"/>
                  </a:lnTo>
                  <a:lnTo>
                    <a:pt x="30" y="18"/>
                  </a:lnTo>
                  <a:lnTo>
                    <a:pt x="30" y="16"/>
                  </a:lnTo>
                  <a:lnTo>
                    <a:pt x="28" y="12"/>
                  </a:lnTo>
                  <a:lnTo>
                    <a:pt x="20" y="10"/>
                  </a:lnTo>
                  <a:lnTo>
                    <a:pt x="16" y="10"/>
                  </a:lnTo>
                  <a:lnTo>
                    <a:pt x="14" y="6"/>
                  </a:lnTo>
                  <a:lnTo>
                    <a:pt x="8" y="6"/>
                  </a:lnTo>
                  <a:lnTo>
                    <a:pt x="0" y="0"/>
                  </a:lnTo>
                </a:path>
              </a:pathLst>
            </a:custGeom>
            <a:solidFill>
              <a:schemeClr val="tx1">
                <a:lumMod val="20000"/>
                <a:lumOff val="80000"/>
              </a:schemeClr>
            </a:solidFill>
            <a:ln w="2" cap="flat">
              <a:solidFill>
                <a:schemeClr val="bg2">
                  <a:lumMod val="95000"/>
                </a:schemeClr>
              </a:solidFill>
              <a:prstDash val="solid"/>
              <a:miter lim="800000"/>
              <a:headEnd/>
              <a:tailEnd/>
            </a:ln>
          </p:spPr>
          <p:txBody>
            <a:bodyPr/>
            <a:lstStyle/>
            <a:p>
              <a:pPr defTabSz="914054">
                <a:defRPr/>
              </a:pPr>
              <a:endParaRPr lang="en-GB" dirty="0">
                <a:solidFill>
                  <a:prstClr val="black"/>
                </a:solidFill>
              </a:endParaRPr>
            </a:p>
          </p:txBody>
        </p:sp>
        <p:sp>
          <p:nvSpPr>
            <p:cNvPr id="625" name="Freeform 603">
              <a:extLst>
                <a:ext uri="{FF2B5EF4-FFF2-40B4-BE49-F238E27FC236}">
                  <a16:creationId xmlns:a16="http://schemas.microsoft.com/office/drawing/2014/main" id="{3F3719B9-4503-8943-AA29-E6F0CDC24544}"/>
                </a:ext>
              </a:extLst>
            </p:cNvPr>
            <p:cNvSpPr>
              <a:spLocks/>
            </p:cNvSpPr>
            <p:nvPr/>
          </p:nvSpPr>
          <p:spPr bwMode="gray">
            <a:xfrm>
              <a:off x="3951288" y="1524000"/>
              <a:ext cx="19050" cy="12700"/>
            </a:xfrm>
            <a:custGeom>
              <a:avLst/>
              <a:gdLst/>
              <a:ahLst/>
              <a:cxnLst>
                <a:cxn ang="0">
                  <a:pos x="10" y="0"/>
                </a:cxn>
                <a:cxn ang="0">
                  <a:pos x="10" y="0"/>
                </a:cxn>
                <a:cxn ang="0">
                  <a:pos x="12" y="4"/>
                </a:cxn>
                <a:cxn ang="0">
                  <a:pos x="8" y="6"/>
                </a:cxn>
                <a:cxn ang="0">
                  <a:pos x="8" y="8"/>
                </a:cxn>
                <a:cxn ang="0">
                  <a:pos x="0" y="6"/>
                </a:cxn>
                <a:cxn ang="0">
                  <a:pos x="0" y="8"/>
                </a:cxn>
                <a:cxn ang="0">
                  <a:pos x="0" y="6"/>
                </a:cxn>
                <a:cxn ang="0">
                  <a:pos x="0" y="4"/>
                </a:cxn>
                <a:cxn ang="0">
                  <a:pos x="10" y="0"/>
                </a:cxn>
              </a:cxnLst>
              <a:rect l="0" t="0" r="r" b="b"/>
              <a:pathLst>
                <a:path w="12" h="8">
                  <a:moveTo>
                    <a:pt x="10" y="0"/>
                  </a:moveTo>
                  <a:lnTo>
                    <a:pt x="10" y="0"/>
                  </a:lnTo>
                  <a:lnTo>
                    <a:pt x="12" y="4"/>
                  </a:lnTo>
                  <a:lnTo>
                    <a:pt x="8" y="6"/>
                  </a:lnTo>
                  <a:lnTo>
                    <a:pt x="8" y="8"/>
                  </a:lnTo>
                  <a:lnTo>
                    <a:pt x="0" y="6"/>
                  </a:lnTo>
                  <a:lnTo>
                    <a:pt x="0" y="8"/>
                  </a:lnTo>
                  <a:lnTo>
                    <a:pt x="0" y="6"/>
                  </a:lnTo>
                  <a:lnTo>
                    <a:pt x="0" y="4"/>
                  </a:lnTo>
                  <a:lnTo>
                    <a:pt x="10"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626" name="Freeform 604">
              <a:extLst>
                <a:ext uri="{FF2B5EF4-FFF2-40B4-BE49-F238E27FC236}">
                  <a16:creationId xmlns:a16="http://schemas.microsoft.com/office/drawing/2014/main" id="{8122C8F3-A73E-5E4E-BFA3-404EB425EE09}"/>
                </a:ext>
              </a:extLst>
            </p:cNvPr>
            <p:cNvSpPr>
              <a:spLocks/>
            </p:cNvSpPr>
            <p:nvPr/>
          </p:nvSpPr>
          <p:spPr bwMode="gray">
            <a:xfrm>
              <a:off x="3951288" y="1524000"/>
              <a:ext cx="19050" cy="12700"/>
            </a:xfrm>
            <a:custGeom>
              <a:avLst/>
              <a:gdLst/>
              <a:ahLst/>
              <a:cxnLst>
                <a:cxn ang="0">
                  <a:pos x="10" y="0"/>
                </a:cxn>
                <a:cxn ang="0">
                  <a:pos x="10" y="0"/>
                </a:cxn>
                <a:cxn ang="0">
                  <a:pos x="12" y="4"/>
                </a:cxn>
                <a:cxn ang="0">
                  <a:pos x="8" y="6"/>
                </a:cxn>
                <a:cxn ang="0">
                  <a:pos x="8" y="8"/>
                </a:cxn>
                <a:cxn ang="0">
                  <a:pos x="0" y="6"/>
                </a:cxn>
                <a:cxn ang="0">
                  <a:pos x="0" y="8"/>
                </a:cxn>
                <a:cxn ang="0">
                  <a:pos x="0" y="6"/>
                </a:cxn>
                <a:cxn ang="0">
                  <a:pos x="0" y="4"/>
                </a:cxn>
                <a:cxn ang="0">
                  <a:pos x="10" y="0"/>
                </a:cxn>
              </a:cxnLst>
              <a:rect l="0" t="0" r="r" b="b"/>
              <a:pathLst>
                <a:path w="12" h="8">
                  <a:moveTo>
                    <a:pt x="10" y="0"/>
                  </a:moveTo>
                  <a:lnTo>
                    <a:pt x="10" y="0"/>
                  </a:lnTo>
                  <a:lnTo>
                    <a:pt x="12" y="4"/>
                  </a:lnTo>
                  <a:lnTo>
                    <a:pt x="8" y="6"/>
                  </a:lnTo>
                  <a:lnTo>
                    <a:pt x="8" y="8"/>
                  </a:lnTo>
                  <a:lnTo>
                    <a:pt x="0" y="6"/>
                  </a:lnTo>
                  <a:lnTo>
                    <a:pt x="0" y="8"/>
                  </a:lnTo>
                  <a:lnTo>
                    <a:pt x="0" y="6"/>
                  </a:lnTo>
                  <a:lnTo>
                    <a:pt x="0" y="4"/>
                  </a:lnTo>
                  <a:lnTo>
                    <a:pt x="10"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627" name="Freeform 605">
              <a:extLst>
                <a:ext uri="{FF2B5EF4-FFF2-40B4-BE49-F238E27FC236}">
                  <a16:creationId xmlns:a16="http://schemas.microsoft.com/office/drawing/2014/main" id="{6C02C4D3-C488-EC41-8551-86A7C93B6AF3}"/>
                </a:ext>
              </a:extLst>
            </p:cNvPr>
            <p:cNvSpPr>
              <a:spLocks/>
            </p:cNvSpPr>
            <p:nvPr/>
          </p:nvSpPr>
          <p:spPr bwMode="gray">
            <a:xfrm>
              <a:off x="4025900" y="1520825"/>
              <a:ext cx="84138" cy="9525"/>
            </a:xfrm>
            <a:custGeom>
              <a:avLst/>
              <a:gdLst/>
              <a:ahLst/>
              <a:cxnLst>
                <a:cxn ang="0">
                  <a:pos x="18" y="0"/>
                </a:cxn>
                <a:cxn ang="0">
                  <a:pos x="18" y="0"/>
                </a:cxn>
                <a:cxn ang="0">
                  <a:pos x="28" y="0"/>
                </a:cxn>
                <a:cxn ang="0">
                  <a:pos x="40" y="0"/>
                </a:cxn>
                <a:cxn ang="0">
                  <a:pos x="53" y="0"/>
                </a:cxn>
                <a:cxn ang="0">
                  <a:pos x="28" y="2"/>
                </a:cxn>
                <a:cxn ang="0">
                  <a:pos x="20" y="2"/>
                </a:cxn>
                <a:cxn ang="0">
                  <a:pos x="12" y="2"/>
                </a:cxn>
                <a:cxn ang="0">
                  <a:pos x="12" y="6"/>
                </a:cxn>
                <a:cxn ang="0">
                  <a:pos x="6" y="6"/>
                </a:cxn>
                <a:cxn ang="0">
                  <a:pos x="0" y="6"/>
                </a:cxn>
                <a:cxn ang="0">
                  <a:pos x="0" y="2"/>
                </a:cxn>
                <a:cxn ang="0">
                  <a:pos x="2" y="2"/>
                </a:cxn>
                <a:cxn ang="0">
                  <a:pos x="18" y="0"/>
                </a:cxn>
              </a:cxnLst>
              <a:rect l="0" t="0" r="r" b="b"/>
              <a:pathLst>
                <a:path w="53" h="6">
                  <a:moveTo>
                    <a:pt x="18" y="0"/>
                  </a:moveTo>
                  <a:lnTo>
                    <a:pt x="18" y="0"/>
                  </a:lnTo>
                  <a:lnTo>
                    <a:pt x="28" y="0"/>
                  </a:lnTo>
                  <a:lnTo>
                    <a:pt x="40" y="0"/>
                  </a:lnTo>
                  <a:lnTo>
                    <a:pt x="53" y="0"/>
                  </a:lnTo>
                  <a:lnTo>
                    <a:pt x="28" y="2"/>
                  </a:lnTo>
                  <a:lnTo>
                    <a:pt x="20" y="2"/>
                  </a:lnTo>
                  <a:lnTo>
                    <a:pt x="12" y="2"/>
                  </a:lnTo>
                  <a:lnTo>
                    <a:pt x="12" y="6"/>
                  </a:lnTo>
                  <a:lnTo>
                    <a:pt x="6" y="6"/>
                  </a:lnTo>
                  <a:lnTo>
                    <a:pt x="0" y="6"/>
                  </a:lnTo>
                  <a:lnTo>
                    <a:pt x="0" y="2"/>
                  </a:lnTo>
                  <a:lnTo>
                    <a:pt x="2" y="2"/>
                  </a:lnTo>
                  <a:lnTo>
                    <a:pt x="18"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628" name="Freeform 606">
              <a:extLst>
                <a:ext uri="{FF2B5EF4-FFF2-40B4-BE49-F238E27FC236}">
                  <a16:creationId xmlns:a16="http://schemas.microsoft.com/office/drawing/2014/main" id="{13A6C749-848E-2849-ADB4-0F67F6479D85}"/>
                </a:ext>
              </a:extLst>
            </p:cNvPr>
            <p:cNvSpPr>
              <a:spLocks/>
            </p:cNvSpPr>
            <p:nvPr/>
          </p:nvSpPr>
          <p:spPr bwMode="gray">
            <a:xfrm>
              <a:off x="4025900" y="1520825"/>
              <a:ext cx="84138" cy="9525"/>
            </a:xfrm>
            <a:custGeom>
              <a:avLst/>
              <a:gdLst/>
              <a:ahLst/>
              <a:cxnLst>
                <a:cxn ang="0">
                  <a:pos x="18" y="0"/>
                </a:cxn>
                <a:cxn ang="0">
                  <a:pos x="18" y="0"/>
                </a:cxn>
                <a:cxn ang="0">
                  <a:pos x="28" y="0"/>
                </a:cxn>
                <a:cxn ang="0">
                  <a:pos x="40" y="0"/>
                </a:cxn>
                <a:cxn ang="0">
                  <a:pos x="53" y="0"/>
                </a:cxn>
                <a:cxn ang="0">
                  <a:pos x="28" y="2"/>
                </a:cxn>
                <a:cxn ang="0">
                  <a:pos x="20" y="2"/>
                </a:cxn>
                <a:cxn ang="0">
                  <a:pos x="12" y="2"/>
                </a:cxn>
                <a:cxn ang="0">
                  <a:pos x="12" y="6"/>
                </a:cxn>
                <a:cxn ang="0">
                  <a:pos x="6" y="6"/>
                </a:cxn>
                <a:cxn ang="0">
                  <a:pos x="0" y="6"/>
                </a:cxn>
                <a:cxn ang="0">
                  <a:pos x="0" y="2"/>
                </a:cxn>
                <a:cxn ang="0">
                  <a:pos x="2" y="2"/>
                </a:cxn>
                <a:cxn ang="0">
                  <a:pos x="18" y="0"/>
                </a:cxn>
              </a:cxnLst>
              <a:rect l="0" t="0" r="r" b="b"/>
              <a:pathLst>
                <a:path w="53" h="6">
                  <a:moveTo>
                    <a:pt x="18" y="0"/>
                  </a:moveTo>
                  <a:lnTo>
                    <a:pt x="18" y="0"/>
                  </a:lnTo>
                  <a:lnTo>
                    <a:pt x="28" y="0"/>
                  </a:lnTo>
                  <a:lnTo>
                    <a:pt x="40" y="0"/>
                  </a:lnTo>
                  <a:lnTo>
                    <a:pt x="53" y="0"/>
                  </a:lnTo>
                  <a:lnTo>
                    <a:pt x="28" y="2"/>
                  </a:lnTo>
                  <a:lnTo>
                    <a:pt x="20" y="2"/>
                  </a:lnTo>
                  <a:lnTo>
                    <a:pt x="12" y="2"/>
                  </a:lnTo>
                  <a:lnTo>
                    <a:pt x="12" y="6"/>
                  </a:lnTo>
                  <a:lnTo>
                    <a:pt x="6" y="6"/>
                  </a:lnTo>
                  <a:lnTo>
                    <a:pt x="0" y="6"/>
                  </a:lnTo>
                  <a:lnTo>
                    <a:pt x="0" y="2"/>
                  </a:lnTo>
                  <a:lnTo>
                    <a:pt x="2" y="2"/>
                  </a:lnTo>
                  <a:lnTo>
                    <a:pt x="18"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629" name="Freeform 607">
              <a:extLst>
                <a:ext uri="{FF2B5EF4-FFF2-40B4-BE49-F238E27FC236}">
                  <a16:creationId xmlns:a16="http://schemas.microsoft.com/office/drawing/2014/main" id="{9F89B2E7-AF8A-D04C-832B-0F18557D58D6}"/>
                </a:ext>
              </a:extLst>
            </p:cNvPr>
            <p:cNvSpPr>
              <a:spLocks/>
            </p:cNvSpPr>
            <p:nvPr/>
          </p:nvSpPr>
          <p:spPr bwMode="gray">
            <a:xfrm>
              <a:off x="3983038" y="1514475"/>
              <a:ext cx="39688" cy="19050"/>
            </a:xfrm>
            <a:custGeom>
              <a:avLst/>
              <a:gdLst/>
              <a:ahLst/>
              <a:cxnLst>
                <a:cxn ang="0">
                  <a:pos x="2" y="0"/>
                </a:cxn>
                <a:cxn ang="0">
                  <a:pos x="6" y="0"/>
                </a:cxn>
                <a:cxn ang="0">
                  <a:pos x="6" y="4"/>
                </a:cxn>
                <a:cxn ang="0">
                  <a:pos x="7" y="6"/>
                </a:cxn>
                <a:cxn ang="0">
                  <a:pos x="17" y="6"/>
                </a:cxn>
                <a:cxn ang="0">
                  <a:pos x="25" y="10"/>
                </a:cxn>
                <a:cxn ang="0">
                  <a:pos x="17" y="6"/>
                </a:cxn>
                <a:cxn ang="0">
                  <a:pos x="7" y="10"/>
                </a:cxn>
                <a:cxn ang="0">
                  <a:pos x="7" y="12"/>
                </a:cxn>
                <a:cxn ang="0">
                  <a:pos x="6" y="12"/>
                </a:cxn>
                <a:cxn ang="0">
                  <a:pos x="6" y="10"/>
                </a:cxn>
                <a:cxn ang="0">
                  <a:pos x="0" y="10"/>
                </a:cxn>
                <a:cxn ang="0">
                  <a:pos x="0" y="6"/>
                </a:cxn>
                <a:cxn ang="0">
                  <a:pos x="2" y="6"/>
                </a:cxn>
                <a:cxn ang="0">
                  <a:pos x="2" y="2"/>
                </a:cxn>
                <a:cxn ang="0">
                  <a:pos x="2" y="0"/>
                </a:cxn>
              </a:cxnLst>
              <a:rect l="0" t="0" r="r" b="b"/>
              <a:pathLst>
                <a:path w="25" h="12">
                  <a:moveTo>
                    <a:pt x="2" y="0"/>
                  </a:moveTo>
                  <a:lnTo>
                    <a:pt x="6" y="0"/>
                  </a:lnTo>
                  <a:lnTo>
                    <a:pt x="6" y="4"/>
                  </a:lnTo>
                  <a:lnTo>
                    <a:pt x="7" y="6"/>
                  </a:lnTo>
                  <a:lnTo>
                    <a:pt x="17" y="6"/>
                  </a:lnTo>
                  <a:lnTo>
                    <a:pt x="25" y="10"/>
                  </a:lnTo>
                  <a:lnTo>
                    <a:pt x="17" y="6"/>
                  </a:lnTo>
                  <a:lnTo>
                    <a:pt x="7" y="10"/>
                  </a:lnTo>
                  <a:lnTo>
                    <a:pt x="7" y="12"/>
                  </a:lnTo>
                  <a:lnTo>
                    <a:pt x="6" y="12"/>
                  </a:lnTo>
                  <a:lnTo>
                    <a:pt x="6" y="10"/>
                  </a:lnTo>
                  <a:lnTo>
                    <a:pt x="0" y="10"/>
                  </a:lnTo>
                  <a:lnTo>
                    <a:pt x="0" y="6"/>
                  </a:lnTo>
                  <a:lnTo>
                    <a:pt x="2" y="6"/>
                  </a:lnTo>
                  <a:lnTo>
                    <a:pt x="2" y="2"/>
                  </a:lnTo>
                  <a:lnTo>
                    <a:pt x="2"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630" name="Freeform 608">
              <a:extLst>
                <a:ext uri="{FF2B5EF4-FFF2-40B4-BE49-F238E27FC236}">
                  <a16:creationId xmlns:a16="http://schemas.microsoft.com/office/drawing/2014/main" id="{F4FD9200-C786-9E45-AE5C-2944B74EF028}"/>
                </a:ext>
              </a:extLst>
            </p:cNvPr>
            <p:cNvSpPr>
              <a:spLocks/>
            </p:cNvSpPr>
            <p:nvPr/>
          </p:nvSpPr>
          <p:spPr bwMode="gray">
            <a:xfrm>
              <a:off x="3983038" y="1514475"/>
              <a:ext cx="39688" cy="19050"/>
            </a:xfrm>
            <a:custGeom>
              <a:avLst/>
              <a:gdLst/>
              <a:ahLst/>
              <a:cxnLst>
                <a:cxn ang="0">
                  <a:pos x="2" y="0"/>
                </a:cxn>
                <a:cxn ang="0">
                  <a:pos x="6" y="0"/>
                </a:cxn>
                <a:cxn ang="0">
                  <a:pos x="6" y="4"/>
                </a:cxn>
                <a:cxn ang="0">
                  <a:pos x="7" y="6"/>
                </a:cxn>
                <a:cxn ang="0">
                  <a:pos x="17" y="6"/>
                </a:cxn>
                <a:cxn ang="0">
                  <a:pos x="25" y="10"/>
                </a:cxn>
                <a:cxn ang="0">
                  <a:pos x="17" y="6"/>
                </a:cxn>
                <a:cxn ang="0">
                  <a:pos x="7" y="10"/>
                </a:cxn>
                <a:cxn ang="0">
                  <a:pos x="7" y="12"/>
                </a:cxn>
                <a:cxn ang="0">
                  <a:pos x="6" y="12"/>
                </a:cxn>
                <a:cxn ang="0">
                  <a:pos x="6" y="10"/>
                </a:cxn>
                <a:cxn ang="0">
                  <a:pos x="0" y="10"/>
                </a:cxn>
                <a:cxn ang="0">
                  <a:pos x="0" y="6"/>
                </a:cxn>
                <a:cxn ang="0">
                  <a:pos x="2" y="6"/>
                </a:cxn>
                <a:cxn ang="0">
                  <a:pos x="2" y="2"/>
                </a:cxn>
                <a:cxn ang="0">
                  <a:pos x="2" y="0"/>
                </a:cxn>
              </a:cxnLst>
              <a:rect l="0" t="0" r="r" b="b"/>
              <a:pathLst>
                <a:path w="25" h="12">
                  <a:moveTo>
                    <a:pt x="2" y="0"/>
                  </a:moveTo>
                  <a:lnTo>
                    <a:pt x="6" y="0"/>
                  </a:lnTo>
                  <a:lnTo>
                    <a:pt x="6" y="4"/>
                  </a:lnTo>
                  <a:lnTo>
                    <a:pt x="7" y="6"/>
                  </a:lnTo>
                  <a:lnTo>
                    <a:pt x="17" y="6"/>
                  </a:lnTo>
                  <a:lnTo>
                    <a:pt x="25" y="10"/>
                  </a:lnTo>
                  <a:lnTo>
                    <a:pt x="17" y="6"/>
                  </a:lnTo>
                  <a:lnTo>
                    <a:pt x="7" y="10"/>
                  </a:lnTo>
                  <a:lnTo>
                    <a:pt x="7" y="12"/>
                  </a:lnTo>
                  <a:lnTo>
                    <a:pt x="6" y="12"/>
                  </a:lnTo>
                  <a:lnTo>
                    <a:pt x="6" y="10"/>
                  </a:lnTo>
                  <a:lnTo>
                    <a:pt x="0" y="10"/>
                  </a:lnTo>
                  <a:lnTo>
                    <a:pt x="0" y="6"/>
                  </a:lnTo>
                  <a:lnTo>
                    <a:pt x="2" y="6"/>
                  </a:lnTo>
                  <a:lnTo>
                    <a:pt x="2" y="2"/>
                  </a:lnTo>
                  <a:lnTo>
                    <a:pt x="2"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grpSp>
      <p:sp>
        <p:nvSpPr>
          <p:cNvPr id="180" name="Freeform 610">
            <a:extLst>
              <a:ext uri="{FF2B5EF4-FFF2-40B4-BE49-F238E27FC236}">
                <a16:creationId xmlns:a16="http://schemas.microsoft.com/office/drawing/2014/main" id="{3F11D2CB-AAD8-6D4F-B75A-45C7074D3109}"/>
              </a:ext>
            </a:extLst>
          </p:cNvPr>
          <p:cNvSpPr>
            <a:spLocks/>
          </p:cNvSpPr>
          <p:nvPr/>
        </p:nvSpPr>
        <p:spPr bwMode="gray">
          <a:xfrm>
            <a:off x="7118554" y="3603995"/>
            <a:ext cx="22520" cy="26119"/>
          </a:xfrm>
          <a:custGeom>
            <a:avLst/>
            <a:gdLst/>
            <a:ahLst/>
            <a:cxnLst>
              <a:cxn ang="0">
                <a:pos x="12" y="17"/>
              </a:cxn>
              <a:cxn ang="0">
                <a:pos x="12" y="17"/>
              </a:cxn>
              <a:cxn ang="0">
                <a:pos x="6" y="9"/>
              </a:cxn>
              <a:cxn ang="0">
                <a:pos x="2" y="8"/>
              </a:cxn>
              <a:cxn ang="0">
                <a:pos x="0" y="2"/>
              </a:cxn>
              <a:cxn ang="0">
                <a:pos x="8" y="0"/>
              </a:cxn>
              <a:cxn ang="0">
                <a:pos x="10" y="6"/>
              </a:cxn>
              <a:cxn ang="0">
                <a:pos x="8" y="6"/>
              </a:cxn>
              <a:cxn ang="0">
                <a:pos x="10" y="9"/>
              </a:cxn>
              <a:cxn ang="0">
                <a:pos x="14" y="13"/>
              </a:cxn>
              <a:cxn ang="0">
                <a:pos x="14" y="15"/>
              </a:cxn>
              <a:cxn ang="0">
                <a:pos x="14" y="17"/>
              </a:cxn>
              <a:cxn ang="0">
                <a:pos x="12" y="17"/>
              </a:cxn>
              <a:cxn ang="0">
                <a:pos x="12" y="17"/>
              </a:cxn>
            </a:cxnLst>
            <a:rect l="0" t="0" r="r" b="b"/>
            <a:pathLst>
              <a:path w="14" h="17">
                <a:moveTo>
                  <a:pt x="12" y="17"/>
                </a:moveTo>
                <a:lnTo>
                  <a:pt x="12" y="17"/>
                </a:lnTo>
                <a:lnTo>
                  <a:pt x="6" y="9"/>
                </a:lnTo>
                <a:lnTo>
                  <a:pt x="2" y="8"/>
                </a:lnTo>
                <a:lnTo>
                  <a:pt x="0" y="2"/>
                </a:lnTo>
                <a:lnTo>
                  <a:pt x="8" y="0"/>
                </a:lnTo>
                <a:lnTo>
                  <a:pt x="10" y="6"/>
                </a:lnTo>
                <a:lnTo>
                  <a:pt x="8" y="6"/>
                </a:lnTo>
                <a:lnTo>
                  <a:pt x="10" y="9"/>
                </a:lnTo>
                <a:lnTo>
                  <a:pt x="14" y="13"/>
                </a:lnTo>
                <a:lnTo>
                  <a:pt x="14" y="15"/>
                </a:lnTo>
                <a:lnTo>
                  <a:pt x="14" y="17"/>
                </a:lnTo>
                <a:lnTo>
                  <a:pt x="12" y="17"/>
                </a:lnTo>
                <a:lnTo>
                  <a:pt x="12" y="17"/>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181" name="Freeform 611">
            <a:extLst>
              <a:ext uri="{FF2B5EF4-FFF2-40B4-BE49-F238E27FC236}">
                <a16:creationId xmlns:a16="http://schemas.microsoft.com/office/drawing/2014/main" id="{067D7192-6B87-DF47-B415-5306CD240BB6}"/>
              </a:ext>
            </a:extLst>
          </p:cNvPr>
          <p:cNvSpPr>
            <a:spLocks/>
          </p:cNvSpPr>
          <p:nvPr/>
        </p:nvSpPr>
        <p:spPr bwMode="gray">
          <a:xfrm>
            <a:off x="7118554" y="3603995"/>
            <a:ext cx="22520" cy="26119"/>
          </a:xfrm>
          <a:custGeom>
            <a:avLst/>
            <a:gdLst/>
            <a:ahLst/>
            <a:cxnLst>
              <a:cxn ang="0">
                <a:pos x="12" y="17"/>
              </a:cxn>
              <a:cxn ang="0">
                <a:pos x="12" y="17"/>
              </a:cxn>
              <a:cxn ang="0">
                <a:pos x="6" y="9"/>
              </a:cxn>
              <a:cxn ang="0">
                <a:pos x="2" y="8"/>
              </a:cxn>
              <a:cxn ang="0">
                <a:pos x="0" y="2"/>
              </a:cxn>
              <a:cxn ang="0">
                <a:pos x="8" y="0"/>
              </a:cxn>
              <a:cxn ang="0">
                <a:pos x="10" y="6"/>
              </a:cxn>
              <a:cxn ang="0">
                <a:pos x="8" y="6"/>
              </a:cxn>
              <a:cxn ang="0">
                <a:pos x="10" y="9"/>
              </a:cxn>
              <a:cxn ang="0">
                <a:pos x="14" y="13"/>
              </a:cxn>
              <a:cxn ang="0">
                <a:pos x="14" y="15"/>
              </a:cxn>
              <a:cxn ang="0">
                <a:pos x="14" y="17"/>
              </a:cxn>
              <a:cxn ang="0">
                <a:pos x="12" y="17"/>
              </a:cxn>
              <a:cxn ang="0">
                <a:pos x="12" y="17"/>
              </a:cxn>
            </a:cxnLst>
            <a:rect l="0" t="0" r="r" b="b"/>
            <a:pathLst>
              <a:path w="14" h="17">
                <a:moveTo>
                  <a:pt x="12" y="17"/>
                </a:moveTo>
                <a:lnTo>
                  <a:pt x="12" y="17"/>
                </a:lnTo>
                <a:lnTo>
                  <a:pt x="6" y="9"/>
                </a:lnTo>
                <a:lnTo>
                  <a:pt x="2" y="8"/>
                </a:lnTo>
                <a:lnTo>
                  <a:pt x="0" y="2"/>
                </a:lnTo>
                <a:lnTo>
                  <a:pt x="8" y="0"/>
                </a:lnTo>
                <a:lnTo>
                  <a:pt x="10" y="6"/>
                </a:lnTo>
                <a:lnTo>
                  <a:pt x="8" y="6"/>
                </a:lnTo>
                <a:lnTo>
                  <a:pt x="10" y="9"/>
                </a:lnTo>
                <a:lnTo>
                  <a:pt x="14" y="13"/>
                </a:lnTo>
                <a:lnTo>
                  <a:pt x="14" y="15"/>
                </a:lnTo>
                <a:lnTo>
                  <a:pt x="14" y="17"/>
                </a:lnTo>
                <a:lnTo>
                  <a:pt x="12" y="17"/>
                </a:lnTo>
                <a:lnTo>
                  <a:pt x="12" y="17"/>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182" name="Freeform 612">
            <a:extLst>
              <a:ext uri="{FF2B5EF4-FFF2-40B4-BE49-F238E27FC236}">
                <a16:creationId xmlns:a16="http://schemas.microsoft.com/office/drawing/2014/main" id="{9F24BE2C-3CF8-734F-B036-719703A413AB}"/>
              </a:ext>
            </a:extLst>
          </p:cNvPr>
          <p:cNvSpPr>
            <a:spLocks/>
          </p:cNvSpPr>
          <p:nvPr/>
        </p:nvSpPr>
        <p:spPr bwMode="gray">
          <a:xfrm>
            <a:off x="6035977" y="3488760"/>
            <a:ext cx="11261" cy="6145"/>
          </a:xfrm>
          <a:custGeom>
            <a:avLst/>
            <a:gdLst/>
            <a:ahLst/>
            <a:cxnLst>
              <a:cxn ang="0">
                <a:pos x="6" y="4"/>
              </a:cxn>
              <a:cxn ang="0">
                <a:pos x="0" y="2"/>
              </a:cxn>
              <a:cxn ang="0">
                <a:pos x="6" y="0"/>
              </a:cxn>
              <a:cxn ang="0">
                <a:pos x="7" y="2"/>
              </a:cxn>
              <a:cxn ang="0">
                <a:pos x="6" y="4"/>
              </a:cxn>
              <a:cxn ang="0">
                <a:pos x="6" y="4"/>
              </a:cxn>
            </a:cxnLst>
            <a:rect l="0" t="0" r="r" b="b"/>
            <a:pathLst>
              <a:path w="7" h="4">
                <a:moveTo>
                  <a:pt x="6" y="4"/>
                </a:moveTo>
                <a:lnTo>
                  <a:pt x="0" y="2"/>
                </a:lnTo>
                <a:lnTo>
                  <a:pt x="6" y="0"/>
                </a:lnTo>
                <a:lnTo>
                  <a:pt x="7" y="2"/>
                </a:lnTo>
                <a:lnTo>
                  <a:pt x="6" y="4"/>
                </a:lnTo>
                <a:lnTo>
                  <a:pt x="6" y="4"/>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183" name="Freeform 613">
            <a:extLst>
              <a:ext uri="{FF2B5EF4-FFF2-40B4-BE49-F238E27FC236}">
                <a16:creationId xmlns:a16="http://schemas.microsoft.com/office/drawing/2014/main" id="{D09E6B96-061E-CD47-92EC-215A6EC84EF0}"/>
              </a:ext>
            </a:extLst>
          </p:cNvPr>
          <p:cNvSpPr>
            <a:spLocks/>
          </p:cNvSpPr>
          <p:nvPr/>
        </p:nvSpPr>
        <p:spPr bwMode="gray">
          <a:xfrm>
            <a:off x="6035977" y="3488760"/>
            <a:ext cx="11261" cy="6145"/>
          </a:xfrm>
          <a:custGeom>
            <a:avLst/>
            <a:gdLst/>
            <a:ahLst/>
            <a:cxnLst>
              <a:cxn ang="0">
                <a:pos x="6" y="4"/>
              </a:cxn>
              <a:cxn ang="0">
                <a:pos x="0" y="2"/>
              </a:cxn>
              <a:cxn ang="0">
                <a:pos x="6" y="0"/>
              </a:cxn>
              <a:cxn ang="0">
                <a:pos x="7" y="2"/>
              </a:cxn>
              <a:cxn ang="0">
                <a:pos x="6" y="4"/>
              </a:cxn>
              <a:cxn ang="0">
                <a:pos x="6" y="4"/>
              </a:cxn>
            </a:cxnLst>
            <a:rect l="0" t="0" r="r" b="b"/>
            <a:pathLst>
              <a:path w="7" h="4">
                <a:moveTo>
                  <a:pt x="6" y="4"/>
                </a:moveTo>
                <a:lnTo>
                  <a:pt x="0" y="2"/>
                </a:lnTo>
                <a:lnTo>
                  <a:pt x="6" y="0"/>
                </a:lnTo>
                <a:lnTo>
                  <a:pt x="7" y="2"/>
                </a:lnTo>
                <a:lnTo>
                  <a:pt x="6" y="4"/>
                </a:lnTo>
                <a:lnTo>
                  <a:pt x="6" y="4"/>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184" name="Rectangle 614">
            <a:extLst>
              <a:ext uri="{FF2B5EF4-FFF2-40B4-BE49-F238E27FC236}">
                <a16:creationId xmlns:a16="http://schemas.microsoft.com/office/drawing/2014/main" id="{B46C4333-09DC-FD48-81E9-D746BE3DBCC5}"/>
              </a:ext>
            </a:extLst>
          </p:cNvPr>
          <p:cNvSpPr>
            <a:spLocks noChangeArrowheads="1"/>
          </p:cNvSpPr>
          <p:nvPr/>
        </p:nvSpPr>
        <p:spPr bwMode="gray">
          <a:xfrm>
            <a:off x="6415604" y="3037042"/>
            <a:ext cx="3217" cy="3073"/>
          </a:xfrm>
          <a:prstGeom prst="rect">
            <a:avLst/>
          </a:prstGeom>
          <a:solidFill>
            <a:schemeClr val="tx1">
              <a:lumMod val="60000"/>
              <a:lumOff val="40000"/>
            </a:schemeClr>
          </a:solidFill>
          <a:ln w="9525">
            <a:noFill/>
            <a:miter lim="800000"/>
            <a:headEnd/>
            <a:tailEnd/>
          </a:ln>
        </p:spPr>
        <p:txBody>
          <a:bodyPr/>
          <a:lstStyle/>
          <a:p>
            <a:pPr defTabSz="914054">
              <a:defRPr/>
            </a:pPr>
            <a:endParaRPr lang="en-GB" dirty="0">
              <a:solidFill>
                <a:prstClr val="black"/>
              </a:solidFill>
            </a:endParaRPr>
          </a:p>
        </p:txBody>
      </p:sp>
      <p:sp>
        <p:nvSpPr>
          <p:cNvPr id="185" name="Rectangle 615">
            <a:extLst>
              <a:ext uri="{FF2B5EF4-FFF2-40B4-BE49-F238E27FC236}">
                <a16:creationId xmlns:a16="http://schemas.microsoft.com/office/drawing/2014/main" id="{248CA21F-4865-E94B-8B3D-A1AED820B2B1}"/>
              </a:ext>
            </a:extLst>
          </p:cNvPr>
          <p:cNvSpPr>
            <a:spLocks noChangeArrowheads="1"/>
          </p:cNvSpPr>
          <p:nvPr/>
        </p:nvSpPr>
        <p:spPr bwMode="gray">
          <a:xfrm>
            <a:off x="6415604" y="3037042"/>
            <a:ext cx="3217" cy="3073"/>
          </a:xfrm>
          <a:prstGeom prst="rect">
            <a:avLst/>
          </a:pr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186" name="Freeform 616">
            <a:extLst>
              <a:ext uri="{FF2B5EF4-FFF2-40B4-BE49-F238E27FC236}">
                <a16:creationId xmlns:a16="http://schemas.microsoft.com/office/drawing/2014/main" id="{5E2587BD-CEDC-B64D-8CCD-D4F1AD896D4F}"/>
              </a:ext>
            </a:extLst>
          </p:cNvPr>
          <p:cNvSpPr>
            <a:spLocks/>
          </p:cNvSpPr>
          <p:nvPr/>
        </p:nvSpPr>
        <p:spPr bwMode="gray">
          <a:xfrm>
            <a:off x="6127666" y="3355089"/>
            <a:ext cx="9651" cy="15366"/>
          </a:xfrm>
          <a:custGeom>
            <a:avLst/>
            <a:gdLst/>
            <a:ahLst/>
            <a:cxnLst>
              <a:cxn ang="0">
                <a:pos x="6" y="10"/>
              </a:cxn>
              <a:cxn ang="0">
                <a:pos x="6" y="10"/>
              </a:cxn>
              <a:cxn ang="0">
                <a:pos x="2" y="6"/>
              </a:cxn>
              <a:cxn ang="0">
                <a:pos x="0" y="4"/>
              </a:cxn>
              <a:cxn ang="0">
                <a:pos x="0" y="0"/>
              </a:cxn>
              <a:cxn ang="0">
                <a:pos x="6" y="0"/>
              </a:cxn>
              <a:cxn ang="0">
                <a:pos x="6" y="2"/>
              </a:cxn>
              <a:cxn ang="0">
                <a:pos x="6" y="10"/>
              </a:cxn>
              <a:cxn ang="0">
                <a:pos x="6" y="10"/>
              </a:cxn>
            </a:cxnLst>
            <a:rect l="0" t="0" r="r" b="b"/>
            <a:pathLst>
              <a:path w="6" h="10">
                <a:moveTo>
                  <a:pt x="6" y="10"/>
                </a:moveTo>
                <a:lnTo>
                  <a:pt x="6" y="10"/>
                </a:lnTo>
                <a:lnTo>
                  <a:pt x="2" y="6"/>
                </a:lnTo>
                <a:lnTo>
                  <a:pt x="0" y="4"/>
                </a:lnTo>
                <a:lnTo>
                  <a:pt x="0" y="0"/>
                </a:lnTo>
                <a:lnTo>
                  <a:pt x="6" y="0"/>
                </a:lnTo>
                <a:lnTo>
                  <a:pt x="6" y="2"/>
                </a:lnTo>
                <a:lnTo>
                  <a:pt x="6" y="10"/>
                </a:lnTo>
                <a:lnTo>
                  <a:pt x="6" y="10"/>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187" name="Freeform 617">
            <a:extLst>
              <a:ext uri="{FF2B5EF4-FFF2-40B4-BE49-F238E27FC236}">
                <a16:creationId xmlns:a16="http://schemas.microsoft.com/office/drawing/2014/main" id="{4A434CE5-8B99-8945-8630-C2975EB51C89}"/>
              </a:ext>
            </a:extLst>
          </p:cNvPr>
          <p:cNvSpPr>
            <a:spLocks/>
          </p:cNvSpPr>
          <p:nvPr/>
        </p:nvSpPr>
        <p:spPr bwMode="gray">
          <a:xfrm>
            <a:off x="6127666" y="3355089"/>
            <a:ext cx="9651" cy="15366"/>
          </a:xfrm>
          <a:custGeom>
            <a:avLst/>
            <a:gdLst/>
            <a:ahLst/>
            <a:cxnLst>
              <a:cxn ang="0">
                <a:pos x="6" y="10"/>
              </a:cxn>
              <a:cxn ang="0">
                <a:pos x="6" y="10"/>
              </a:cxn>
              <a:cxn ang="0">
                <a:pos x="2" y="6"/>
              </a:cxn>
              <a:cxn ang="0">
                <a:pos x="0" y="4"/>
              </a:cxn>
              <a:cxn ang="0">
                <a:pos x="0" y="0"/>
              </a:cxn>
              <a:cxn ang="0">
                <a:pos x="6" y="0"/>
              </a:cxn>
              <a:cxn ang="0">
                <a:pos x="6" y="2"/>
              </a:cxn>
              <a:cxn ang="0">
                <a:pos x="6" y="10"/>
              </a:cxn>
              <a:cxn ang="0">
                <a:pos x="6" y="10"/>
              </a:cxn>
            </a:cxnLst>
            <a:rect l="0" t="0" r="r" b="b"/>
            <a:pathLst>
              <a:path w="6" h="10">
                <a:moveTo>
                  <a:pt x="6" y="10"/>
                </a:moveTo>
                <a:lnTo>
                  <a:pt x="6" y="10"/>
                </a:lnTo>
                <a:lnTo>
                  <a:pt x="2" y="6"/>
                </a:lnTo>
                <a:lnTo>
                  <a:pt x="0" y="4"/>
                </a:lnTo>
                <a:lnTo>
                  <a:pt x="0" y="0"/>
                </a:lnTo>
                <a:lnTo>
                  <a:pt x="6" y="0"/>
                </a:lnTo>
                <a:lnTo>
                  <a:pt x="6" y="2"/>
                </a:lnTo>
                <a:lnTo>
                  <a:pt x="6" y="10"/>
                </a:lnTo>
                <a:lnTo>
                  <a:pt x="6" y="10"/>
                </a:lnTo>
                <a:close/>
              </a:path>
            </a:pathLst>
          </a:custGeom>
          <a:solidFill>
            <a:schemeClr val="tx1">
              <a:lumMod val="60000"/>
              <a:lumOff val="40000"/>
            </a:schemeClr>
          </a:solidFill>
          <a:ln w="2" cap="flat">
            <a:solidFill>
              <a:schemeClr val="tx1"/>
            </a:solidFill>
            <a:prstDash val="solid"/>
            <a:miter lim="800000"/>
            <a:headEnd/>
            <a:tailEnd/>
          </a:ln>
        </p:spPr>
        <p:txBody>
          <a:bodyPr/>
          <a:lstStyle/>
          <a:p>
            <a:pPr defTabSz="914054">
              <a:defRPr/>
            </a:pPr>
            <a:endParaRPr lang="en-GB" dirty="0">
              <a:solidFill>
                <a:prstClr val="black"/>
              </a:solidFill>
            </a:endParaRPr>
          </a:p>
        </p:txBody>
      </p:sp>
      <p:sp>
        <p:nvSpPr>
          <p:cNvPr id="188" name="Freeform 618">
            <a:extLst>
              <a:ext uri="{FF2B5EF4-FFF2-40B4-BE49-F238E27FC236}">
                <a16:creationId xmlns:a16="http://schemas.microsoft.com/office/drawing/2014/main" id="{77A090B5-990D-5641-B7F2-8E7E5258279C}"/>
              </a:ext>
            </a:extLst>
          </p:cNvPr>
          <p:cNvSpPr>
            <a:spLocks/>
          </p:cNvSpPr>
          <p:nvPr/>
        </p:nvSpPr>
        <p:spPr bwMode="gray">
          <a:xfrm>
            <a:off x="6804881" y="3809880"/>
            <a:ext cx="54692" cy="72214"/>
          </a:xfrm>
          <a:custGeom>
            <a:avLst/>
            <a:gdLst/>
            <a:ahLst/>
            <a:cxnLst>
              <a:cxn ang="0">
                <a:pos x="18" y="4"/>
              </a:cxn>
              <a:cxn ang="0">
                <a:pos x="18" y="4"/>
              </a:cxn>
              <a:cxn ang="0">
                <a:pos x="14" y="7"/>
              </a:cxn>
              <a:cxn ang="0">
                <a:pos x="12" y="13"/>
              </a:cxn>
              <a:cxn ang="0">
                <a:pos x="10" y="13"/>
              </a:cxn>
              <a:cxn ang="0">
                <a:pos x="8" y="17"/>
              </a:cxn>
              <a:cxn ang="0">
                <a:pos x="8" y="23"/>
              </a:cxn>
              <a:cxn ang="0">
                <a:pos x="8" y="35"/>
              </a:cxn>
              <a:cxn ang="0">
                <a:pos x="2" y="37"/>
              </a:cxn>
              <a:cxn ang="0">
                <a:pos x="0" y="41"/>
              </a:cxn>
              <a:cxn ang="0">
                <a:pos x="0" y="47"/>
              </a:cxn>
              <a:cxn ang="0">
                <a:pos x="4" y="47"/>
              </a:cxn>
              <a:cxn ang="0">
                <a:pos x="8" y="47"/>
              </a:cxn>
              <a:cxn ang="0">
                <a:pos x="10" y="45"/>
              </a:cxn>
              <a:cxn ang="0">
                <a:pos x="12" y="45"/>
              </a:cxn>
              <a:cxn ang="0">
                <a:pos x="18" y="37"/>
              </a:cxn>
              <a:cxn ang="0">
                <a:pos x="20" y="35"/>
              </a:cxn>
              <a:cxn ang="0">
                <a:pos x="22" y="31"/>
              </a:cxn>
              <a:cxn ang="0">
                <a:pos x="22" y="27"/>
              </a:cxn>
              <a:cxn ang="0">
                <a:pos x="26" y="21"/>
              </a:cxn>
              <a:cxn ang="0">
                <a:pos x="30" y="13"/>
              </a:cxn>
              <a:cxn ang="0">
                <a:pos x="34" y="4"/>
              </a:cxn>
              <a:cxn ang="0">
                <a:pos x="34" y="2"/>
              </a:cxn>
              <a:cxn ang="0">
                <a:pos x="30" y="2"/>
              </a:cxn>
              <a:cxn ang="0">
                <a:pos x="26" y="0"/>
              </a:cxn>
              <a:cxn ang="0">
                <a:pos x="22" y="0"/>
              </a:cxn>
              <a:cxn ang="0">
                <a:pos x="20" y="0"/>
              </a:cxn>
              <a:cxn ang="0">
                <a:pos x="18" y="4"/>
              </a:cxn>
              <a:cxn ang="0">
                <a:pos x="18" y="4"/>
              </a:cxn>
            </a:cxnLst>
            <a:rect l="0" t="0" r="r" b="b"/>
            <a:pathLst>
              <a:path w="34" h="47">
                <a:moveTo>
                  <a:pt x="18" y="4"/>
                </a:moveTo>
                <a:lnTo>
                  <a:pt x="18" y="4"/>
                </a:lnTo>
                <a:lnTo>
                  <a:pt x="14" y="7"/>
                </a:lnTo>
                <a:lnTo>
                  <a:pt x="12" y="13"/>
                </a:lnTo>
                <a:lnTo>
                  <a:pt x="10" y="13"/>
                </a:lnTo>
                <a:lnTo>
                  <a:pt x="8" y="17"/>
                </a:lnTo>
                <a:lnTo>
                  <a:pt x="8" y="23"/>
                </a:lnTo>
                <a:lnTo>
                  <a:pt x="8" y="35"/>
                </a:lnTo>
                <a:lnTo>
                  <a:pt x="2" y="37"/>
                </a:lnTo>
                <a:lnTo>
                  <a:pt x="0" y="41"/>
                </a:lnTo>
                <a:lnTo>
                  <a:pt x="0" y="47"/>
                </a:lnTo>
                <a:lnTo>
                  <a:pt x="4" y="47"/>
                </a:lnTo>
                <a:lnTo>
                  <a:pt x="8" y="47"/>
                </a:lnTo>
                <a:lnTo>
                  <a:pt x="10" y="45"/>
                </a:lnTo>
                <a:lnTo>
                  <a:pt x="12" y="45"/>
                </a:lnTo>
                <a:lnTo>
                  <a:pt x="18" y="37"/>
                </a:lnTo>
                <a:lnTo>
                  <a:pt x="20" y="35"/>
                </a:lnTo>
                <a:lnTo>
                  <a:pt x="22" y="31"/>
                </a:lnTo>
                <a:lnTo>
                  <a:pt x="22" y="27"/>
                </a:lnTo>
                <a:lnTo>
                  <a:pt x="26" y="21"/>
                </a:lnTo>
                <a:lnTo>
                  <a:pt x="30" y="13"/>
                </a:lnTo>
                <a:lnTo>
                  <a:pt x="34" y="4"/>
                </a:lnTo>
                <a:lnTo>
                  <a:pt x="34" y="2"/>
                </a:lnTo>
                <a:lnTo>
                  <a:pt x="30" y="2"/>
                </a:lnTo>
                <a:lnTo>
                  <a:pt x="26" y="0"/>
                </a:lnTo>
                <a:lnTo>
                  <a:pt x="22" y="0"/>
                </a:lnTo>
                <a:lnTo>
                  <a:pt x="20" y="0"/>
                </a:lnTo>
                <a:lnTo>
                  <a:pt x="18" y="4"/>
                </a:lnTo>
                <a:lnTo>
                  <a:pt x="18" y="4"/>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189" name="Freeform 619">
            <a:extLst>
              <a:ext uri="{FF2B5EF4-FFF2-40B4-BE49-F238E27FC236}">
                <a16:creationId xmlns:a16="http://schemas.microsoft.com/office/drawing/2014/main" id="{5B02D504-4A34-DC4C-9BC2-507D7B58B745}"/>
              </a:ext>
            </a:extLst>
          </p:cNvPr>
          <p:cNvSpPr>
            <a:spLocks/>
          </p:cNvSpPr>
          <p:nvPr/>
        </p:nvSpPr>
        <p:spPr bwMode="gray">
          <a:xfrm>
            <a:off x="6804881" y="3809880"/>
            <a:ext cx="54692" cy="72214"/>
          </a:xfrm>
          <a:custGeom>
            <a:avLst/>
            <a:gdLst/>
            <a:ahLst/>
            <a:cxnLst>
              <a:cxn ang="0">
                <a:pos x="18" y="4"/>
              </a:cxn>
              <a:cxn ang="0">
                <a:pos x="18" y="4"/>
              </a:cxn>
              <a:cxn ang="0">
                <a:pos x="14" y="7"/>
              </a:cxn>
              <a:cxn ang="0">
                <a:pos x="12" y="13"/>
              </a:cxn>
              <a:cxn ang="0">
                <a:pos x="10" y="13"/>
              </a:cxn>
              <a:cxn ang="0">
                <a:pos x="8" y="17"/>
              </a:cxn>
              <a:cxn ang="0">
                <a:pos x="8" y="23"/>
              </a:cxn>
              <a:cxn ang="0">
                <a:pos x="8" y="35"/>
              </a:cxn>
              <a:cxn ang="0">
                <a:pos x="2" y="37"/>
              </a:cxn>
              <a:cxn ang="0">
                <a:pos x="0" y="41"/>
              </a:cxn>
              <a:cxn ang="0">
                <a:pos x="0" y="47"/>
              </a:cxn>
              <a:cxn ang="0">
                <a:pos x="4" y="47"/>
              </a:cxn>
              <a:cxn ang="0">
                <a:pos x="8" y="47"/>
              </a:cxn>
              <a:cxn ang="0">
                <a:pos x="10" y="45"/>
              </a:cxn>
              <a:cxn ang="0">
                <a:pos x="12" y="45"/>
              </a:cxn>
              <a:cxn ang="0">
                <a:pos x="18" y="37"/>
              </a:cxn>
              <a:cxn ang="0">
                <a:pos x="20" y="35"/>
              </a:cxn>
              <a:cxn ang="0">
                <a:pos x="22" y="31"/>
              </a:cxn>
              <a:cxn ang="0">
                <a:pos x="22" y="27"/>
              </a:cxn>
              <a:cxn ang="0">
                <a:pos x="26" y="21"/>
              </a:cxn>
              <a:cxn ang="0">
                <a:pos x="30" y="13"/>
              </a:cxn>
              <a:cxn ang="0">
                <a:pos x="34" y="4"/>
              </a:cxn>
              <a:cxn ang="0">
                <a:pos x="34" y="2"/>
              </a:cxn>
              <a:cxn ang="0">
                <a:pos x="30" y="2"/>
              </a:cxn>
              <a:cxn ang="0">
                <a:pos x="26" y="0"/>
              </a:cxn>
              <a:cxn ang="0">
                <a:pos x="22" y="0"/>
              </a:cxn>
              <a:cxn ang="0">
                <a:pos x="20" y="0"/>
              </a:cxn>
              <a:cxn ang="0">
                <a:pos x="18" y="4"/>
              </a:cxn>
              <a:cxn ang="0">
                <a:pos x="18" y="4"/>
              </a:cxn>
            </a:cxnLst>
            <a:rect l="0" t="0" r="r" b="b"/>
            <a:pathLst>
              <a:path w="34" h="47">
                <a:moveTo>
                  <a:pt x="18" y="4"/>
                </a:moveTo>
                <a:lnTo>
                  <a:pt x="18" y="4"/>
                </a:lnTo>
                <a:lnTo>
                  <a:pt x="14" y="7"/>
                </a:lnTo>
                <a:lnTo>
                  <a:pt x="12" y="13"/>
                </a:lnTo>
                <a:lnTo>
                  <a:pt x="10" y="13"/>
                </a:lnTo>
                <a:lnTo>
                  <a:pt x="8" y="17"/>
                </a:lnTo>
                <a:lnTo>
                  <a:pt x="8" y="23"/>
                </a:lnTo>
                <a:lnTo>
                  <a:pt x="8" y="35"/>
                </a:lnTo>
                <a:lnTo>
                  <a:pt x="2" y="37"/>
                </a:lnTo>
                <a:lnTo>
                  <a:pt x="0" y="41"/>
                </a:lnTo>
                <a:lnTo>
                  <a:pt x="0" y="47"/>
                </a:lnTo>
                <a:lnTo>
                  <a:pt x="4" y="47"/>
                </a:lnTo>
                <a:lnTo>
                  <a:pt x="8" y="47"/>
                </a:lnTo>
                <a:lnTo>
                  <a:pt x="10" y="45"/>
                </a:lnTo>
                <a:lnTo>
                  <a:pt x="12" y="45"/>
                </a:lnTo>
                <a:lnTo>
                  <a:pt x="18" y="37"/>
                </a:lnTo>
                <a:lnTo>
                  <a:pt x="20" y="35"/>
                </a:lnTo>
                <a:lnTo>
                  <a:pt x="22" y="31"/>
                </a:lnTo>
                <a:lnTo>
                  <a:pt x="22" y="27"/>
                </a:lnTo>
                <a:lnTo>
                  <a:pt x="26" y="21"/>
                </a:lnTo>
                <a:lnTo>
                  <a:pt x="30" y="13"/>
                </a:lnTo>
                <a:lnTo>
                  <a:pt x="34" y="4"/>
                </a:lnTo>
                <a:lnTo>
                  <a:pt x="34" y="2"/>
                </a:lnTo>
                <a:lnTo>
                  <a:pt x="30" y="2"/>
                </a:lnTo>
                <a:lnTo>
                  <a:pt x="26" y="0"/>
                </a:lnTo>
                <a:lnTo>
                  <a:pt x="22" y="0"/>
                </a:lnTo>
                <a:lnTo>
                  <a:pt x="20" y="0"/>
                </a:lnTo>
                <a:lnTo>
                  <a:pt x="18" y="4"/>
                </a:lnTo>
                <a:lnTo>
                  <a:pt x="18" y="4"/>
                </a:lnTo>
                <a:close/>
              </a:path>
            </a:pathLst>
          </a:custGeom>
          <a:solidFill>
            <a:schemeClr val="tx1">
              <a:lumMod val="20000"/>
              <a:lumOff val="8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190" name="Freeform 620">
            <a:extLst>
              <a:ext uri="{FF2B5EF4-FFF2-40B4-BE49-F238E27FC236}">
                <a16:creationId xmlns:a16="http://schemas.microsoft.com/office/drawing/2014/main" id="{9D409DD9-0AC5-0948-8196-0F450EDE6BF7}"/>
              </a:ext>
            </a:extLst>
          </p:cNvPr>
          <p:cNvSpPr>
            <a:spLocks/>
          </p:cNvSpPr>
          <p:nvPr/>
        </p:nvSpPr>
        <p:spPr bwMode="gray">
          <a:xfrm>
            <a:off x="8558236" y="4215504"/>
            <a:ext cx="186596" cy="268881"/>
          </a:xfrm>
          <a:custGeom>
            <a:avLst/>
            <a:gdLst/>
            <a:ahLst/>
            <a:cxnLst>
              <a:cxn ang="0">
                <a:pos x="4" y="43"/>
              </a:cxn>
              <a:cxn ang="0">
                <a:pos x="0" y="53"/>
              </a:cxn>
              <a:cxn ang="0">
                <a:pos x="6" y="59"/>
              </a:cxn>
              <a:cxn ang="0">
                <a:pos x="14" y="63"/>
              </a:cxn>
              <a:cxn ang="0">
                <a:pos x="10" y="76"/>
              </a:cxn>
              <a:cxn ang="0">
                <a:pos x="14" y="84"/>
              </a:cxn>
              <a:cxn ang="0">
                <a:pos x="14" y="96"/>
              </a:cxn>
              <a:cxn ang="0">
                <a:pos x="23" y="96"/>
              </a:cxn>
              <a:cxn ang="0">
                <a:pos x="35" y="84"/>
              </a:cxn>
              <a:cxn ang="0">
                <a:pos x="41" y="88"/>
              </a:cxn>
              <a:cxn ang="0">
                <a:pos x="51" y="96"/>
              </a:cxn>
              <a:cxn ang="0">
                <a:pos x="65" y="106"/>
              </a:cxn>
              <a:cxn ang="0">
                <a:pos x="65" y="124"/>
              </a:cxn>
              <a:cxn ang="0">
                <a:pos x="75" y="134"/>
              </a:cxn>
              <a:cxn ang="0">
                <a:pos x="79" y="145"/>
              </a:cxn>
              <a:cxn ang="0">
                <a:pos x="79" y="155"/>
              </a:cxn>
              <a:cxn ang="0">
                <a:pos x="71" y="165"/>
              </a:cxn>
              <a:cxn ang="0">
                <a:pos x="83" y="169"/>
              </a:cxn>
              <a:cxn ang="0">
                <a:pos x="92" y="173"/>
              </a:cxn>
              <a:cxn ang="0">
                <a:pos x="98" y="157"/>
              </a:cxn>
              <a:cxn ang="0">
                <a:pos x="108" y="165"/>
              </a:cxn>
              <a:cxn ang="0">
                <a:pos x="116" y="157"/>
              </a:cxn>
              <a:cxn ang="0">
                <a:pos x="112" y="138"/>
              </a:cxn>
              <a:cxn ang="0">
                <a:pos x="102" y="126"/>
              </a:cxn>
              <a:cxn ang="0">
                <a:pos x="92" y="114"/>
              </a:cxn>
              <a:cxn ang="0">
                <a:pos x="84" y="100"/>
              </a:cxn>
              <a:cxn ang="0">
                <a:pos x="73" y="86"/>
              </a:cxn>
              <a:cxn ang="0">
                <a:pos x="61" y="69"/>
              </a:cxn>
              <a:cxn ang="0">
                <a:pos x="65" y="57"/>
              </a:cxn>
              <a:cxn ang="0">
                <a:pos x="79" y="49"/>
              </a:cxn>
              <a:cxn ang="0">
                <a:pos x="71" y="33"/>
              </a:cxn>
              <a:cxn ang="0">
                <a:pos x="59" y="37"/>
              </a:cxn>
              <a:cxn ang="0">
                <a:pos x="51" y="29"/>
              </a:cxn>
              <a:cxn ang="0">
                <a:pos x="37" y="19"/>
              </a:cxn>
              <a:cxn ang="0">
                <a:pos x="31" y="2"/>
              </a:cxn>
              <a:cxn ang="0">
                <a:pos x="19" y="7"/>
              </a:cxn>
              <a:cxn ang="0">
                <a:pos x="25" y="29"/>
              </a:cxn>
              <a:cxn ang="0">
                <a:pos x="10" y="37"/>
              </a:cxn>
            </a:cxnLst>
            <a:rect l="0" t="0" r="r" b="b"/>
            <a:pathLst>
              <a:path w="116" h="175">
                <a:moveTo>
                  <a:pt x="10" y="37"/>
                </a:moveTo>
                <a:lnTo>
                  <a:pt x="4" y="43"/>
                </a:lnTo>
                <a:lnTo>
                  <a:pt x="4" y="51"/>
                </a:lnTo>
                <a:lnTo>
                  <a:pt x="0" y="53"/>
                </a:lnTo>
                <a:lnTo>
                  <a:pt x="0" y="59"/>
                </a:lnTo>
                <a:lnTo>
                  <a:pt x="6" y="59"/>
                </a:lnTo>
                <a:lnTo>
                  <a:pt x="10" y="59"/>
                </a:lnTo>
                <a:lnTo>
                  <a:pt x="14" y="63"/>
                </a:lnTo>
                <a:lnTo>
                  <a:pt x="8" y="74"/>
                </a:lnTo>
                <a:lnTo>
                  <a:pt x="10" y="76"/>
                </a:lnTo>
                <a:lnTo>
                  <a:pt x="10" y="80"/>
                </a:lnTo>
                <a:lnTo>
                  <a:pt x="14" y="84"/>
                </a:lnTo>
                <a:lnTo>
                  <a:pt x="16" y="90"/>
                </a:lnTo>
                <a:lnTo>
                  <a:pt x="14" y="96"/>
                </a:lnTo>
                <a:lnTo>
                  <a:pt x="18" y="98"/>
                </a:lnTo>
                <a:lnTo>
                  <a:pt x="23" y="96"/>
                </a:lnTo>
                <a:lnTo>
                  <a:pt x="25" y="90"/>
                </a:lnTo>
                <a:lnTo>
                  <a:pt x="35" y="84"/>
                </a:lnTo>
                <a:lnTo>
                  <a:pt x="41" y="86"/>
                </a:lnTo>
                <a:lnTo>
                  <a:pt x="41" y="88"/>
                </a:lnTo>
                <a:lnTo>
                  <a:pt x="43" y="90"/>
                </a:lnTo>
                <a:lnTo>
                  <a:pt x="51" y="96"/>
                </a:lnTo>
                <a:lnTo>
                  <a:pt x="59" y="96"/>
                </a:lnTo>
                <a:lnTo>
                  <a:pt x="65" y="106"/>
                </a:lnTo>
                <a:lnTo>
                  <a:pt x="65" y="114"/>
                </a:lnTo>
                <a:lnTo>
                  <a:pt x="65" y="124"/>
                </a:lnTo>
                <a:lnTo>
                  <a:pt x="71" y="128"/>
                </a:lnTo>
                <a:lnTo>
                  <a:pt x="75" y="134"/>
                </a:lnTo>
                <a:lnTo>
                  <a:pt x="79" y="138"/>
                </a:lnTo>
                <a:lnTo>
                  <a:pt x="79" y="145"/>
                </a:lnTo>
                <a:lnTo>
                  <a:pt x="81" y="147"/>
                </a:lnTo>
                <a:lnTo>
                  <a:pt x="79" y="155"/>
                </a:lnTo>
                <a:lnTo>
                  <a:pt x="75" y="159"/>
                </a:lnTo>
                <a:lnTo>
                  <a:pt x="71" y="165"/>
                </a:lnTo>
                <a:lnTo>
                  <a:pt x="81" y="167"/>
                </a:lnTo>
                <a:lnTo>
                  <a:pt x="83" y="169"/>
                </a:lnTo>
                <a:lnTo>
                  <a:pt x="88" y="175"/>
                </a:lnTo>
                <a:lnTo>
                  <a:pt x="92" y="173"/>
                </a:lnTo>
                <a:lnTo>
                  <a:pt x="92" y="165"/>
                </a:lnTo>
                <a:lnTo>
                  <a:pt x="98" y="157"/>
                </a:lnTo>
                <a:lnTo>
                  <a:pt x="102" y="159"/>
                </a:lnTo>
                <a:lnTo>
                  <a:pt x="108" y="165"/>
                </a:lnTo>
                <a:lnTo>
                  <a:pt x="116" y="163"/>
                </a:lnTo>
                <a:lnTo>
                  <a:pt x="116" y="157"/>
                </a:lnTo>
                <a:lnTo>
                  <a:pt x="116" y="145"/>
                </a:lnTo>
                <a:lnTo>
                  <a:pt x="112" y="138"/>
                </a:lnTo>
                <a:lnTo>
                  <a:pt x="108" y="136"/>
                </a:lnTo>
                <a:lnTo>
                  <a:pt x="102" y="126"/>
                </a:lnTo>
                <a:lnTo>
                  <a:pt x="100" y="118"/>
                </a:lnTo>
                <a:lnTo>
                  <a:pt x="92" y="114"/>
                </a:lnTo>
                <a:lnTo>
                  <a:pt x="88" y="108"/>
                </a:lnTo>
                <a:lnTo>
                  <a:pt x="84" y="100"/>
                </a:lnTo>
                <a:lnTo>
                  <a:pt x="81" y="96"/>
                </a:lnTo>
                <a:lnTo>
                  <a:pt x="73" y="86"/>
                </a:lnTo>
                <a:lnTo>
                  <a:pt x="71" y="74"/>
                </a:lnTo>
                <a:lnTo>
                  <a:pt x="61" y="69"/>
                </a:lnTo>
                <a:lnTo>
                  <a:pt x="61" y="59"/>
                </a:lnTo>
                <a:lnTo>
                  <a:pt x="65" y="57"/>
                </a:lnTo>
                <a:lnTo>
                  <a:pt x="73" y="51"/>
                </a:lnTo>
                <a:lnTo>
                  <a:pt x="79" y="49"/>
                </a:lnTo>
                <a:lnTo>
                  <a:pt x="79" y="39"/>
                </a:lnTo>
                <a:lnTo>
                  <a:pt x="71" y="33"/>
                </a:lnTo>
                <a:lnTo>
                  <a:pt x="63" y="31"/>
                </a:lnTo>
                <a:lnTo>
                  <a:pt x="59" y="37"/>
                </a:lnTo>
                <a:lnTo>
                  <a:pt x="51" y="33"/>
                </a:lnTo>
                <a:lnTo>
                  <a:pt x="51" y="29"/>
                </a:lnTo>
                <a:lnTo>
                  <a:pt x="43" y="27"/>
                </a:lnTo>
                <a:lnTo>
                  <a:pt x="37" y="19"/>
                </a:lnTo>
                <a:lnTo>
                  <a:pt x="37" y="13"/>
                </a:lnTo>
                <a:lnTo>
                  <a:pt x="31" y="2"/>
                </a:lnTo>
                <a:lnTo>
                  <a:pt x="25" y="0"/>
                </a:lnTo>
                <a:lnTo>
                  <a:pt x="19" y="7"/>
                </a:lnTo>
                <a:lnTo>
                  <a:pt x="25" y="17"/>
                </a:lnTo>
                <a:lnTo>
                  <a:pt x="25" y="29"/>
                </a:lnTo>
                <a:lnTo>
                  <a:pt x="19" y="37"/>
                </a:lnTo>
                <a:lnTo>
                  <a:pt x="10" y="37"/>
                </a:lnTo>
                <a:lnTo>
                  <a:pt x="10" y="37"/>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191" name="Freeform 621">
            <a:extLst>
              <a:ext uri="{FF2B5EF4-FFF2-40B4-BE49-F238E27FC236}">
                <a16:creationId xmlns:a16="http://schemas.microsoft.com/office/drawing/2014/main" id="{E8AC3B4D-EBB8-2046-8B2E-DD66D16A1E37}"/>
              </a:ext>
            </a:extLst>
          </p:cNvPr>
          <p:cNvSpPr>
            <a:spLocks/>
          </p:cNvSpPr>
          <p:nvPr/>
        </p:nvSpPr>
        <p:spPr bwMode="gray">
          <a:xfrm>
            <a:off x="8558236" y="4215504"/>
            <a:ext cx="186596" cy="268881"/>
          </a:xfrm>
          <a:custGeom>
            <a:avLst/>
            <a:gdLst/>
            <a:ahLst/>
            <a:cxnLst>
              <a:cxn ang="0">
                <a:pos x="4" y="43"/>
              </a:cxn>
              <a:cxn ang="0">
                <a:pos x="0" y="53"/>
              </a:cxn>
              <a:cxn ang="0">
                <a:pos x="6" y="59"/>
              </a:cxn>
              <a:cxn ang="0">
                <a:pos x="14" y="63"/>
              </a:cxn>
              <a:cxn ang="0">
                <a:pos x="10" y="76"/>
              </a:cxn>
              <a:cxn ang="0">
                <a:pos x="14" y="84"/>
              </a:cxn>
              <a:cxn ang="0">
                <a:pos x="14" y="96"/>
              </a:cxn>
              <a:cxn ang="0">
                <a:pos x="23" y="96"/>
              </a:cxn>
              <a:cxn ang="0">
                <a:pos x="35" y="84"/>
              </a:cxn>
              <a:cxn ang="0">
                <a:pos x="41" y="88"/>
              </a:cxn>
              <a:cxn ang="0">
                <a:pos x="51" y="96"/>
              </a:cxn>
              <a:cxn ang="0">
                <a:pos x="65" y="106"/>
              </a:cxn>
              <a:cxn ang="0">
                <a:pos x="65" y="124"/>
              </a:cxn>
              <a:cxn ang="0">
                <a:pos x="75" y="134"/>
              </a:cxn>
              <a:cxn ang="0">
                <a:pos x="79" y="145"/>
              </a:cxn>
              <a:cxn ang="0">
                <a:pos x="79" y="155"/>
              </a:cxn>
              <a:cxn ang="0">
                <a:pos x="71" y="165"/>
              </a:cxn>
              <a:cxn ang="0">
                <a:pos x="83" y="169"/>
              </a:cxn>
              <a:cxn ang="0">
                <a:pos x="92" y="173"/>
              </a:cxn>
              <a:cxn ang="0">
                <a:pos x="98" y="157"/>
              </a:cxn>
              <a:cxn ang="0">
                <a:pos x="108" y="165"/>
              </a:cxn>
              <a:cxn ang="0">
                <a:pos x="116" y="157"/>
              </a:cxn>
              <a:cxn ang="0">
                <a:pos x="112" y="138"/>
              </a:cxn>
              <a:cxn ang="0">
                <a:pos x="102" y="126"/>
              </a:cxn>
              <a:cxn ang="0">
                <a:pos x="92" y="114"/>
              </a:cxn>
              <a:cxn ang="0">
                <a:pos x="84" y="100"/>
              </a:cxn>
              <a:cxn ang="0">
                <a:pos x="73" y="86"/>
              </a:cxn>
              <a:cxn ang="0">
                <a:pos x="61" y="69"/>
              </a:cxn>
              <a:cxn ang="0">
                <a:pos x="65" y="57"/>
              </a:cxn>
              <a:cxn ang="0">
                <a:pos x="79" y="49"/>
              </a:cxn>
              <a:cxn ang="0">
                <a:pos x="71" y="33"/>
              </a:cxn>
              <a:cxn ang="0">
                <a:pos x="59" y="37"/>
              </a:cxn>
              <a:cxn ang="0">
                <a:pos x="51" y="29"/>
              </a:cxn>
              <a:cxn ang="0">
                <a:pos x="37" y="19"/>
              </a:cxn>
              <a:cxn ang="0">
                <a:pos x="31" y="2"/>
              </a:cxn>
              <a:cxn ang="0">
                <a:pos x="19" y="7"/>
              </a:cxn>
              <a:cxn ang="0">
                <a:pos x="25" y="29"/>
              </a:cxn>
              <a:cxn ang="0">
                <a:pos x="10" y="37"/>
              </a:cxn>
            </a:cxnLst>
            <a:rect l="0" t="0" r="r" b="b"/>
            <a:pathLst>
              <a:path w="116" h="175">
                <a:moveTo>
                  <a:pt x="10" y="37"/>
                </a:moveTo>
                <a:lnTo>
                  <a:pt x="4" y="43"/>
                </a:lnTo>
                <a:lnTo>
                  <a:pt x="4" y="51"/>
                </a:lnTo>
                <a:lnTo>
                  <a:pt x="0" y="53"/>
                </a:lnTo>
                <a:lnTo>
                  <a:pt x="0" y="59"/>
                </a:lnTo>
                <a:lnTo>
                  <a:pt x="6" y="59"/>
                </a:lnTo>
                <a:lnTo>
                  <a:pt x="10" y="59"/>
                </a:lnTo>
                <a:lnTo>
                  <a:pt x="14" y="63"/>
                </a:lnTo>
                <a:lnTo>
                  <a:pt x="8" y="74"/>
                </a:lnTo>
                <a:lnTo>
                  <a:pt x="10" y="76"/>
                </a:lnTo>
                <a:lnTo>
                  <a:pt x="10" y="80"/>
                </a:lnTo>
                <a:lnTo>
                  <a:pt x="14" y="84"/>
                </a:lnTo>
                <a:lnTo>
                  <a:pt x="16" y="90"/>
                </a:lnTo>
                <a:lnTo>
                  <a:pt x="14" y="96"/>
                </a:lnTo>
                <a:lnTo>
                  <a:pt x="18" y="98"/>
                </a:lnTo>
                <a:lnTo>
                  <a:pt x="23" y="96"/>
                </a:lnTo>
                <a:lnTo>
                  <a:pt x="25" y="90"/>
                </a:lnTo>
                <a:lnTo>
                  <a:pt x="35" y="84"/>
                </a:lnTo>
                <a:lnTo>
                  <a:pt x="41" y="86"/>
                </a:lnTo>
                <a:lnTo>
                  <a:pt x="41" y="88"/>
                </a:lnTo>
                <a:lnTo>
                  <a:pt x="43" y="90"/>
                </a:lnTo>
                <a:lnTo>
                  <a:pt x="51" y="96"/>
                </a:lnTo>
                <a:lnTo>
                  <a:pt x="59" y="96"/>
                </a:lnTo>
                <a:lnTo>
                  <a:pt x="65" y="106"/>
                </a:lnTo>
                <a:lnTo>
                  <a:pt x="65" y="114"/>
                </a:lnTo>
                <a:lnTo>
                  <a:pt x="65" y="124"/>
                </a:lnTo>
                <a:lnTo>
                  <a:pt x="71" y="128"/>
                </a:lnTo>
                <a:lnTo>
                  <a:pt x="75" y="134"/>
                </a:lnTo>
                <a:lnTo>
                  <a:pt x="79" y="138"/>
                </a:lnTo>
                <a:lnTo>
                  <a:pt x="79" y="145"/>
                </a:lnTo>
                <a:lnTo>
                  <a:pt x="81" y="147"/>
                </a:lnTo>
                <a:lnTo>
                  <a:pt x="79" y="155"/>
                </a:lnTo>
                <a:lnTo>
                  <a:pt x="75" y="159"/>
                </a:lnTo>
                <a:lnTo>
                  <a:pt x="71" y="165"/>
                </a:lnTo>
                <a:lnTo>
                  <a:pt x="81" y="167"/>
                </a:lnTo>
                <a:lnTo>
                  <a:pt x="83" y="169"/>
                </a:lnTo>
                <a:lnTo>
                  <a:pt x="88" y="175"/>
                </a:lnTo>
                <a:lnTo>
                  <a:pt x="92" y="173"/>
                </a:lnTo>
                <a:lnTo>
                  <a:pt x="92" y="165"/>
                </a:lnTo>
                <a:lnTo>
                  <a:pt x="98" y="157"/>
                </a:lnTo>
                <a:lnTo>
                  <a:pt x="102" y="159"/>
                </a:lnTo>
                <a:lnTo>
                  <a:pt x="108" y="165"/>
                </a:lnTo>
                <a:lnTo>
                  <a:pt x="116" y="163"/>
                </a:lnTo>
                <a:lnTo>
                  <a:pt x="116" y="157"/>
                </a:lnTo>
                <a:lnTo>
                  <a:pt x="116" y="145"/>
                </a:lnTo>
                <a:lnTo>
                  <a:pt x="112" y="138"/>
                </a:lnTo>
                <a:lnTo>
                  <a:pt x="108" y="136"/>
                </a:lnTo>
                <a:lnTo>
                  <a:pt x="102" y="126"/>
                </a:lnTo>
                <a:lnTo>
                  <a:pt x="100" y="118"/>
                </a:lnTo>
                <a:lnTo>
                  <a:pt x="92" y="114"/>
                </a:lnTo>
                <a:lnTo>
                  <a:pt x="88" y="108"/>
                </a:lnTo>
                <a:lnTo>
                  <a:pt x="84" y="100"/>
                </a:lnTo>
                <a:lnTo>
                  <a:pt x="81" y="96"/>
                </a:lnTo>
                <a:lnTo>
                  <a:pt x="73" y="86"/>
                </a:lnTo>
                <a:lnTo>
                  <a:pt x="71" y="74"/>
                </a:lnTo>
                <a:lnTo>
                  <a:pt x="61" y="69"/>
                </a:lnTo>
                <a:lnTo>
                  <a:pt x="61" y="59"/>
                </a:lnTo>
                <a:lnTo>
                  <a:pt x="65" y="57"/>
                </a:lnTo>
                <a:lnTo>
                  <a:pt x="73" y="51"/>
                </a:lnTo>
                <a:lnTo>
                  <a:pt x="79" y="49"/>
                </a:lnTo>
                <a:lnTo>
                  <a:pt x="79" y="39"/>
                </a:lnTo>
                <a:lnTo>
                  <a:pt x="71" y="33"/>
                </a:lnTo>
                <a:lnTo>
                  <a:pt x="63" y="31"/>
                </a:lnTo>
                <a:lnTo>
                  <a:pt x="59" y="37"/>
                </a:lnTo>
                <a:lnTo>
                  <a:pt x="51" y="33"/>
                </a:lnTo>
                <a:lnTo>
                  <a:pt x="51" y="29"/>
                </a:lnTo>
                <a:lnTo>
                  <a:pt x="43" y="27"/>
                </a:lnTo>
                <a:lnTo>
                  <a:pt x="37" y="19"/>
                </a:lnTo>
                <a:lnTo>
                  <a:pt x="37" y="13"/>
                </a:lnTo>
                <a:lnTo>
                  <a:pt x="31" y="2"/>
                </a:lnTo>
                <a:lnTo>
                  <a:pt x="25" y="0"/>
                </a:lnTo>
                <a:lnTo>
                  <a:pt x="19" y="7"/>
                </a:lnTo>
                <a:lnTo>
                  <a:pt x="25" y="17"/>
                </a:lnTo>
                <a:lnTo>
                  <a:pt x="25" y="29"/>
                </a:lnTo>
                <a:lnTo>
                  <a:pt x="19" y="37"/>
                </a:lnTo>
                <a:lnTo>
                  <a:pt x="10" y="37"/>
                </a:lnTo>
                <a:lnTo>
                  <a:pt x="10" y="37"/>
                </a:lnTo>
                <a:close/>
              </a:path>
            </a:pathLst>
          </a:custGeom>
          <a:solidFill>
            <a:schemeClr val="tx1">
              <a:lumMod val="65000"/>
              <a:lumOff val="35000"/>
            </a:schemeClr>
          </a:solidFill>
          <a:ln w="28575" cap="flat">
            <a:solidFill>
              <a:schemeClr val="tx1">
                <a:lumMod val="65000"/>
                <a:lumOff val="35000"/>
              </a:schemeClr>
            </a:solidFill>
            <a:prstDash val="solid"/>
            <a:miter lim="800000"/>
            <a:headEnd/>
            <a:tailEnd/>
          </a:ln>
        </p:spPr>
        <p:txBody>
          <a:bodyPr/>
          <a:lstStyle/>
          <a:p>
            <a:pPr defTabSz="914054">
              <a:defRPr/>
            </a:pPr>
            <a:endParaRPr lang="en-GB" dirty="0">
              <a:solidFill>
                <a:prstClr val="black"/>
              </a:solidFill>
            </a:endParaRPr>
          </a:p>
        </p:txBody>
      </p:sp>
      <p:sp>
        <p:nvSpPr>
          <p:cNvPr id="192" name="Freeform 622">
            <a:extLst>
              <a:ext uri="{FF2B5EF4-FFF2-40B4-BE49-F238E27FC236}">
                <a16:creationId xmlns:a16="http://schemas.microsoft.com/office/drawing/2014/main" id="{F584487A-2497-7C40-8B30-59638EC56CEA}"/>
              </a:ext>
            </a:extLst>
          </p:cNvPr>
          <p:cNvSpPr>
            <a:spLocks/>
          </p:cNvSpPr>
          <p:nvPr/>
        </p:nvSpPr>
        <p:spPr bwMode="gray">
          <a:xfrm>
            <a:off x="7091207" y="3945090"/>
            <a:ext cx="72386" cy="58386"/>
          </a:xfrm>
          <a:custGeom>
            <a:avLst/>
            <a:gdLst/>
            <a:ahLst/>
            <a:cxnLst>
              <a:cxn ang="0">
                <a:pos x="37" y="2"/>
              </a:cxn>
              <a:cxn ang="0">
                <a:pos x="37" y="2"/>
              </a:cxn>
              <a:cxn ang="0">
                <a:pos x="27" y="0"/>
              </a:cxn>
              <a:cxn ang="0">
                <a:pos x="25" y="2"/>
              </a:cxn>
              <a:cxn ang="0">
                <a:pos x="21" y="4"/>
              </a:cxn>
              <a:cxn ang="0">
                <a:pos x="15" y="12"/>
              </a:cxn>
              <a:cxn ang="0">
                <a:pos x="8" y="22"/>
              </a:cxn>
              <a:cxn ang="0">
                <a:pos x="0" y="24"/>
              </a:cxn>
              <a:cxn ang="0">
                <a:pos x="21" y="30"/>
              </a:cxn>
              <a:cxn ang="0">
                <a:pos x="25" y="38"/>
              </a:cxn>
              <a:cxn ang="0">
                <a:pos x="39" y="38"/>
              </a:cxn>
              <a:cxn ang="0">
                <a:pos x="35" y="28"/>
              </a:cxn>
              <a:cxn ang="0">
                <a:pos x="31" y="28"/>
              </a:cxn>
              <a:cxn ang="0">
                <a:pos x="31" y="18"/>
              </a:cxn>
              <a:cxn ang="0">
                <a:pos x="35" y="12"/>
              </a:cxn>
              <a:cxn ang="0">
                <a:pos x="41" y="14"/>
              </a:cxn>
              <a:cxn ang="0">
                <a:pos x="45" y="14"/>
              </a:cxn>
              <a:cxn ang="0">
                <a:pos x="45" y="12"/>
              </a:cxn>
              <a:cxn ang="0">
                <a:pos x="39" y="12"/>
              </a:cxn>
              <a:cxn ang="0">
                <a:pos x="37" y="8"/>
              </a:cxn>
              <a:cxn ang="0">
                <a:pos x="37" y="2"/>
              </a:cxn>
              <a:cxn ang="0">
                <a:pos x="37" y="2"/>
              </a:cxn>
            </a:cxnLst>
            <a:rect l="0" t="0" r="r" b="b"/>
            <a:pathLst>
              <a:path w="45" h="38">
                <a:moveTo>
                  <a:pt x="37" y="2"/>
                </a:moveTo>
                <a:lnTo>
                  <a:pt x="37" y="2"/>
                </a:lnTo>
                <a:lnTo>
                  <a:pt x="27" y="0"/>
                </a:lnTo>
                <a:lnTo>
                  <a:pt x="25" y="2"/>
                </a:lnTo>
                <a:lnTo>
                  <a:pt x="21" y="4"/>
                </a:lnTo>
                <a:lnTo>
                  <a:pt x="15" y="12"/>
                </a:lnTo>
                <a:lnTo>
                  <a:pt x="8" y="22"/>
                </a:lnTo>
                <a:lnTo>
                  <a:pt x="0" y="24"/>
                </a:lnTo>
                <a:lnTo>
                  <a:pt x="21" y="30"/>
                </a:lnTo>
                <a:lnTo>
                  <a:pt x="25" y="38"/>
                </a:lnTo>
                <a:lnTo>
                  <a:pt x="39" y="38"/>
                </a:lnTo>
                <a:lnTo>
                  <a:pt x="35" y="28"/>
                </a:lnTo>
                <a:lnTo>
                  <a:pt x="31" y="28"/>
                </a:lnTo>
                <a:lnTo>
                  <a:pt x="31" y="18"/>
                </a:lnTo>
                <a:lnTo>
                  <a:pt x="35" y="12"/>
                </a:lnTo>
                <a:lnTo>
                  <a:pt x="41" y="14"/>
                </a:lnTo>
                <a:lnTo>
                  <a:pt x="45" y="14"/>
                </a:lnTo>
                <a:lnTo>
                  <a:pt x="45" y="12"/>
                </a:lnTo>
                <a:lnTo>
                  <a:pt x="39" y="12"/>
                </a:lnTo>
                <a:lnTo>
                  <a:pt x="37" y="8"/>
                </a:lnTo>
                <a:lnTo>
                  <a:pt x="37" y="2"/>
                </a:lnTo>
                <a:lnTo>
                  <a:pt x="37" y="2"/>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193" name="Freeform 623">
            <a:extLst>
              <a:ext uri="{FF2B5EF4-FFF2-40B4-BE49-F238E27FC236}">
                <a16:creationId xmlns:a16="http://schemas.microsoft.com/office/drawing/2014/main" id="{C393A8BB-D562-E549-9B81-7DD349AF199B}"/>
              </a:ext>
            </a:extLst>
          </p:cNvPr>
          <p:cNvSpPr>
            <a:spLocks/>
          </p:cNvSpPr>
          <p:nvPr/>
        </p:nvSpPr>
        <p:spPr bwMode="gray">
          <a:xfrm>
            <a:off x="7091207" y="3945090"/>
            <a:ext cx="72386" cy="58386"/>
          </a:xfrm>
          <a:custGeom>
            <a:avLst/>
            <a:gdLst/>
            <a:ahLst/>
            <a:cxnLst>
              <a:cxn ang="0">
                <a:pos x="37" y="2"/>
              </a:cxn>
              <a:cxn ang="0">
                <a:pos x="37" y="2"/>
              </a:cxn>
              <a:cxn ang="0">
                <a:pos x="27" y="0"/>
              </a:cxn>
              <a:cxn ang="0">
                <a:pos x="25" y="2"/>
              </a:cxn>
              <a:cxn ang="0">
                <a:pos x="21" y="4"/>
              </a:cxn>
              <a:cxn ang="0">
                <a:pos x="15" y="12"/>
              </a:cxn>
              <a:cxn ang="0">
                <a:pos x="8" y="22"/>
              </a:cxn>
              <a:cxn ang="0">
                <a:pos x="0" y="24"/>
              </a:cxn>
              <a:cxn ang="0">
                <a:pos x="21" y="30"/>
              </a:cxn>
              <a:cxn ang="0">
                <a:pos x="25" y="38"/>
              </a:cxn>
              <a:cxn ang="0">
                <a:pos x="39" y="38"/>
              </a:cxn>
              <a:cxn ang="0">
                <a:pos x="35" y="28"/>
              </a:cxn>
              <a:cxn ang="0">
                <a:pos x="31" y="28"/>
              </a:cxn>
              <a:cxn ang="0">
                <a:pos x="31" y="18"/>
              </a:cxn>
              <a:cxn ang="0">
                <a:pos x="35" y="12"/>
              </a:cxn>
              <a:cxn ang="0">
                <a:pos x="41" y="14"/>
              </a:cxn>
              <a:cxn ang="0">
                <a:pos x="45" y="14"/>
              </a:cxn>
              <a:cxn ang="0">
                <a:pos x="45" y="12"/>
              </a:cxn>
              <a:cxn ang="0">
                <a:pos x="39" y="12"/>
              </a:cxn>
              <a:cxn ang="0">
                <a:pos x="37" y="8"/>
              </a:cxn>
              <a:cxn ang="0">
                <a:pos x="37" y="2"/>
              </a:cxn>
              <a:cxn ang="0">
                <a:pos x="37" y="2"/>
              </a:cxn>
            </a:cxnLst>
            <a:rect l="0" t="0" r="r" b="b"/>
            <a:pathLst>
              <a:path w="45" h="38">
                <a:moveTo>
                  <a:pt x="37" y="2"/>
                </a:moveTo>
                <a:lnTo>
                  <a:pt x="37" y="2"/>
                </a:lnTo>
                <a:lnTo>
                  <a:pt x="27" y="0"/>
                </a:lnTo>
                <a:lnTo>
                  <a:pt x="25" y="2"/>
                </a:lnTo>
                <a:lnTo>
                  <a:pt x="21" y="4"/>
                </a:lnTo>
                <a:lnTo>
                  <a:pt x="15" y="12"/>
                </a:lnTo>
                <a:lnTo>
                  <a:pt x="8" y="22"/>
                </a:lnTo>
                <a:lnTo>
                  <a:pt x="0" y="24"/>
                </a:lnTo>
                <a:lnTo>
                  <a:pt x="21" y="30"/>
                </a:lnTo>
                <a:lnTo>
                  <a:pt x="25" y="38"/>
                </a:lnTo>
                <a:lnTo>
                  <a:pt x="39" y="38"/>
                </a:lnTo>
                <a:lnTo>
                  <a:pt x="35" y="28"/>
                </a:lnTo>
                <a:lnTo>
                  <a:pt x="31" y="28"/>
                </a:lnTo>
                <a:lnTo>
                  <a:pt x="31" y="18"/>
                </a:lnTo>
                <a:lnTo>
                  <a:pt x="35" y="12"/>
                </a:lnTo>
                <a:lnTo>
                  <a:pt x="41" y="14"/>
                </a:lnTo>
                <a:lnTo>
                  <a:pt x="45" y="14"/>
                </a:lnTo>
                <a:lnTo>
                  <a:pt x="45" y="12"/>
                </a:lnTo>
                <a:lnTo>
                  <a:pt x="39" y="12"/>
                </a:lnTo>
                <a:lnTo>
                  <a:pt x="37" y="8"/>
                </a:lnTo>
                <a:lnTo>
                  <a:pt x="37" y="2"/>
                </a:lnTo>
                <a:lnTo>
                  <a:pt x="37" y="2"/>
                </a:lnTo>
                <a:close/>
              </a:path>
            </a:pathLst>
          </a:custGeom>
          <a:solidFill>
            <a:schemeClr val="bg1">
              <a:lumMod val="40000"/>
              <a:lumOff val="6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194" name="Freeform 626">
            <a:extLst>
              <a:ext uri="{FF2B5EF4-FFF2-40B4-BE49-F238E27FC236}">
                <a16:creationId xmlns:a16="http://schemas.microsoft.com/office/drawing/2014/main" id="{4731ED83-15A6-AC48-8F2A-1AE18D5A3AD6}"/>
              </a:ext>
            </a:extLst>
          </p:cNvPr>
          <p:cNvSpPr>
            <a:spLocks noEditPoints="1"/>
          </p:cNvSpPr>
          <p:nvPr/>
        </p:nvSpPr>
        <p:spPr bwMode="gray">
          <a:xfrm>
            <a:off x="6783969" y="3875947"/>
            <a:ext cx="46650" cy="115235"/>
          </a:xfrm>
          <a:custGeom>
            <a:avLst/>
            <a:gdLst/>
            <a:ahLst/>
            <a:cxnLst>
              <a:cxn ang="0">
                <a:pos x="25" y="26"/>
              </a:cxn>
              <a:cxn ang="0">
                <a:pos x="25" y="26"/>
              </a:cxn>
              <a:cxn ang="0">
                <a:pos x="25" y="28"/>
              </a:cxn>
              <a:cxn ang="0">
                <a:pos x="25" y="35"/>
              </a:cxn>
              <a:cxn ang="0">
                <a:pos x="23" y="35"/>
              </a:cxn>
              <a:cxn ang="0">
                <a:pos x="21" y="35"/>
              </a:cxn>
              <a:cxn ang="0">
                <a:pos x="17" y="35"/>
              </a:cxn>
              <a:cxn ang="0">
                <a:pos x="17" y="26"/>
              </a:cxn>
              <a:cxn ang="0">
                <a:pos x="17" y="18"/>
              </a:cxn>
              <a:cxn ang="0">
                <a:pos x="17" y="16"/>
              </a:cxn>
              <a:cxn ang="0">
                <a:pos x="21" y="14"/>
              </a:cxn>
              <a:cxn ang="0">
                <a:pos x="23" y="14"/>
              </a:cxn>
              <a:cxn ang="0">
                <a:pos x="25" y="16"/>
              </a:cxn>
              <a:cxn ang="0">
                <a:pos x="23" y="18"/>
              </a:cxn>
              <a:cxn ang="0">
                <a:pos x="21" y="20"/>
              </a:cxn>
              <a:cxn ang="0">
                <a:pos x="21" y="28"/>
              </a:cxn>
              <a:cxn ang="0">
                <a:pos x="25" y="26"/>
              </a:cxn>
              <a:cxn ang="0">
                <a:pos x="25" y="26"/>
              </a:cxn>
              <a:cxn ang="0">
                <a:pos x="5" y="26"/>
              </a:cxn>
              <a:cxn ang="0">
                <a:pos x="5" y="26"/>
              </a:cxn>
              <a:cxn ang="0">
                <a:pos x="0" y="30"/>
              </a:cxn>
              <a:cxn ang="0">
                <a:pos x="3" y="33"/>
              </a:cxn>
              <a:cxn ang="0">
                <a:pos x="7" y="30"/>
              </a:cxn>
              <a:cxn ang="0">
                <a:pos x="5" y="26"/>
              </a:cxn>
              <a:cxn ang="0">
                <a:pos x="5" y="26"/>
              </a:cxn>
              <a:cxn ang="0">
                <a:pos x="7" y="75"/>
              </a:cxn>
              <a:cxn ang="0">
                <a:pos x="7" y="75"/>
              </a:cxn>
              <a:cxn ang="0">
                <a:pos x="15" y="67"/>
              </a:cxn>
              <a:cxn ang="0">
                <a:pos x="21" y="61"/>
              </a:cxn>
              <a:cxn ang="0">
                <a:pos x="21" y="55"/>
              </a:cxn>
              <a:cxn ang="0">
                <a:pos x="21" y="47"/>
              </a:cxn>
              <a:cxn ang="0">
                <a:pos x="23" y="43"/>
              </a:cxn>
              <a:cxn ang="0">
                <a:pos x="25" y="35"/>
              </a:cxn>
              <a:cxn ang="0">
                <a:pos x="23" y="35"/>
              </a:cxn>
              <a:cxn ang="0">
                <a:pos x="21" y="35"/>
              </a:cxn>
              <a:cxn ang="0">
                <a:pos x="17" y="35"/>
              </a:cxn>
              <a:cxn ang="0">
                <a:pos x="17" y="26"/>
              </a:cxn>
              <a:cxn ang="0">
                <a:pos x="17" y="18"/>
              </a:cxn>
              <a:cxn ang="0">
                <a:pos x="17" y="16"/>
              </a:cxn>
              <a:cxn ang="0">
                <a:pos x="21" y="14"/>
              </a:cxn>
              <a:cxn ang="0">
                <a:pos x="23" y="14"/>
              </a:cxn>
              <a:cxn ang="0">
                <a:pos x="25" y="16"/>
              </a:cxn>
              <a:cxn ang="0">
                <a:pos x="25" y="14"/>
              </a:cxn>
              <a:cxn ang="0">
                <a:pos x="29" y="8"/>
              </a:cxn>
              <a:cxn ang="0">
                <a:pos x="25" y="0"/>
              </a:cxn>
              <a:cxn ang="0">
                <a:pos x="23" y="0"/>
              </a:cxn>
              <a:cxn ang="0">
                <a:pos x="21" y="4"/>
              </a:cxn>
              <a:cxn ang="0">
                <a:pos x="17" y="4"/>
              </a:cxn>
              <a:cxn ang="0">
                <a:pos x="13" y="4"/>
              </a:cxn>
              <a:cxn ang="0">
                <a:pos x="13" y="8"/>
              </a:cxn>
              <a:cxn ang="0">
                <a:pos x="7" y="16"/>
              </a:cxn>
              <a:cxn ang="0">
                <a:pos x="7" y="20"/>
              </a:cxn>
              <a:cxn ang="0">
                <a:pos x="7" y="26"/>
              </a:cxn>
              <a:cxn ang="0">
                <a:pos x="5" y="26"/>
              </a:cxn>
              <a:cxn ang="0">
                <a:pos x="7" y="30"/>
              </a:cxn>
              <a:cxn ang="0">
                <a:pos x="3" y="33"/>
              </a:cxn>
              <a:cxn ang="0">
                <a:pos x="5" y="43"/>
              </a:cxn>
              <a:cxn ang="0">
                <a:pos x="7" y="75"/>
              </a:cxn>
              <a:cxn ang="0">
                <a:pos x="7" y="75"/>
              </a:cxn>
            </a:cxnLst>
            <a:rect l="0" t="0" r="r" b="b"/>
            <a:pathLst>
              <a:path w="29" h="75">
                <a:moveTo>
                  <a:pt x="25" y="26"/>
                </a:moveTo>
                <a:lnTo>
                  <a:pt x="25" y="26"/>
                </a:lnTo>
                <a:lnTo>
                  <a:pt x="25" y="28"/>
                </a:lnTo>
                <a:lnTo>
                  <a:pt x="25" y="35"/>
                </a:lnTo>
                <a:lnTo>
                  <a:pt x="23" y="35"/>
                </a:lnTo>
                <a:lnTo>
                  <a:pt x="21" y="35"/>
                </a:lnTo>
                <a:lnTo>
                  <a:pt x="17" y="35"/>
                </a:lnTo>
                <a:lnTo>
                  <a:pt x="17" y="26"/>
                </a:lnTo>
                <a:lnTo>
                  <a:pt x="17" y="18"/>
                </a:lnTo>
                <a:lnTo>
                  <a:pt x="17" y="16"/>
                </a:lnTo>
                <a:lnTo>
                  <a:pt x="21" y="14"/>
                </a:lnTo>
                <a:lnTo>
                  <a:pt x="23" y="14"/>
                </a:lnTo>
                <a:lnTo>
                  <a:pt x="25" y="16"/>
                </a:lnTo>
                <a:lnTo>
                  <a:pt x="23" y="18"/>
                </a:lnTo>
                <a:lnTo>
                  <a:pt x="21" y="20"/>
                </a:lnTo>
                <a:lnTo>
                  <a:pt x="21" y="28"/>
                </a:lnTo>
                <a:lnTo>
                  <a:pt x="25" y="26"/>
                </a:lnTo>
                <a:lnTo>
                  <a:pt x="25" y="26"/>
                </a:lnTo>
                <a:close/>
                <a:moveTo>
                  <a:pt x="5" y="26"/>
                </a:moveTo>
                <a:lnTo>
                  <a:pt x="5" y="26"/>
                </a:lnTo>
                <a:lnTo>
                  <a:pt x="0" y="30"/>
                </a:lnTo>
                <a:lnTo>
                  <a:pt x="3" y="33"/>
                </a:lnTo>
                <a:lnTo>
                  <a:pt x="7" y="30"/>
                </a:lnTo>
                <a:lnTo>
                  <a:pt x="5" y="26"/>
                </a:lnTo>
                <a:lnTo>
                  <a:pt x="5" y="26"/>
                </a:lnTo>
                <a:close/>
                <a:moveTo>
                  <a:pt x="7" y="75"/>
                </a:moveTo>
                <a:lnTo>
                  <a:pt x="7" y="75"/>
                </a:lnTo>
                <a:lnTo>
                  <a:pt x="15" y="67"/>
                </a:lnTo>
                <a:lnTo>
                  <a:pt x="21" y="61"/>
                </a:lnTo>
                <a:lnTo>
                  <a:pt x="21" y="55"/>
                </a:lnTo>
                <a:lnTo>
                  <a:pt x="21" y="47"/>
                </a:lnTo>
                <a:lnTo>
                  <a:pt x="23" y="43"/>
                </a:lnTo>
                <a:lnTo>
                  <a:pt x="25" y="35"/>
                </a:lnTo>
                <a:lnTo>
                  <a:pt x="23" y="35"/>
                </a:lnTo>
                <a:lnTo>
                  <a:pt x="21" y="35"/>
                </a:lnTo>
                <a:lnTo>
                  <a:pt x="17" y="35"/>
                </a:lnTo>
                <a:lnTo>
                  <a:pt x="17" y="26"/>
                </a:lnTo>
                <a:lnTo>
                  <a:pt x="17" y="18"/>
                </a:lnTo>
                <a:lnTo>
                  <a:pt x="17" y="16"/>
                </a:lnTo>
                <a:lnTo>
                  <a:pt x="21" y="14"/>
                </a:lnTo>
                <a:lnTo>
                  <a:pt x="23" y="14"/>
                </a:lnTo>
                <a:lnTo>
                  <a:pt x="25" y="16"/>
                </a:lnTo>
                <a:lnTo>
                  <a:pt x="25" y="14"/>
                </a:lnTo>
                <a:lnTo>
                  <a:pt x="29" y="8"/>
                </a:lnTo>
                <a:lnTo>
                  <a:pt x="25" y="0"/>
                </a:lnTo>
                <a:lnTo>
                  <a:pt x="23" y="0"/>
                </a:lnTo>
                <a:lnTo>
                  <a:pt x="21" y="4"/>
                </a:lnTo>
                <a:lnTo>
                  <a:pt x="17" y="4"/>
                </a:lnTo>
                <a:lnTo>
                  <a:pt x="13" y="4"/>
                </a:lnTo>
                <a:lnTo>
                  <a:pt x="13" y="8"/>
                </a:lnTo>
                <a:lnTo>
                  <a:pt x="7" y="16"/>
                </a:lnTo>
                <a:lnTo>
                  <a:pt x="7" y="20"/>
                </a:lnTo>
                <a:lnTo>
                  <a:pt x="7" y="26"/>
                </a:lnTo>
                <a:lnTo>
                  <a:pt x="5" y="26"/>
                </a:lnTo>
                <a:lnTo>
                  <a:pt x="7" y="30"/>
                </a:lnTo>
                <a:lnTo>
                  <a:pt x="3" y="33"/>
                </a:lnTo>
                <a:lnTo>
                  <a:pt x="5" y="43"/>
                </a:lnTo>
                <a:lnTo>
                  <a:pt x="7" y="75"/>
                </a:lnTo>
                <a:lnTo>
                  <a:pt x="7" y="75"/>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195" name="Freeform 627">
            <a:extLst>
              <a:ext uri="{FF2B5EF4-FFF2-40B4-BE49-F238E27FC236}">
                <a16:creationId xmlns:a16="http://schemas.microsoft.com/office/drawing/2014/main" id="{A6749DD8-AAC7-3747-949E-EEC3273D3CD0}"/>
              </a:ext>
            </a:extLst>
          </p:cNvPr>
          <p:cNvSpPr>
            <a:spLocks/>
          </p:cNvSpPr>
          <p:nvPr/>
        </p:nvSpPr>
        <p:spPr bwMode="gray">
          <a:xfrm>
            <a:off x="6811314" y="3897458"/>
            <a:ext cx="12869" cy="32266"/>
          </a:xfrm>
          <a:custGeom>
            <a:avLst/>
            <a:gdLst/>
            <a:ahLst/>
            <a:cxnLst>
              <a:cxn ang="0">
                <a:pos x="8" y="12"/>
              </a:cxn>
              <a:cxn ang="0">
                <a:pos x="8" y="12"/>
              </a:cxn>
              <a:cxn ang="0">
                <a:pos x="8" y="14"/>
              </a:cxn>
              <a:cxn ang="0">
                <a:pos x="8" y="21"/>
              </a:cxn>
              <a:cxn ang="0">
                <a:pos x="6" y="21"/>
              </a:cxn>
              <a:cxn ang="0">
                <a:pos x="4" y="21"/>
              </a:cxn>
              <a:cxn ang="0">
                <a:pos x="0" y="21"/>
              </a:cxn>
              <a:cxn ang="0">
                <a:pos x="0" y="12"/>
              </a:cxn>
              <a:cxn ang="0">
                <a:pos x="0" y="4"/>
              </a:cxn>
              <a:cxn ang="0">
                <a:pos x="0" y="2"/>
              </a:cxn>
              <a:cxn ang="0">
                <a:pos x="4" y="0"/>
              </a:cxn>
              <a:cxn ang="0">
                <a:pos x="6" y="0"/>
              </a:cxn>
              <a:cxn ang="0">
                <a:pos x="8" y="2"/>
              </a:cxn>
              <a:cxn ang="0">
                <a:pos x="6" y="4"/>
              </a:cxn>
              <a:cxn ang="0">
                <a:pos x="4" y="6"/>
              </a:cxn>
              <a:cxn ang="0">
                <a:pos x="4" y="14"/>
              </a:cxn>
              <a:cxn ang="0">
                <a:pos x="8" y="12"/>
              </a:cxn>
              <a:cxn ang="0">
                <a:pos x="8" y="12"/>
              </a:cxn>
            </a:cxnLst>
            <a:rect l="0" t="0" r="r" b="b"/>
            <a:pathLst>
              <a:path w="8" h="21">
                <a:moveTo>
                  <a:pt x="8" y="12"/>
                </a:moveTo>
                <a:lnTo>
                  <a:pt x="8" y="12"/>
                </a:lnTo>
                <a:lnTo>
                  <a:pt x="8" y="14"/>
                </a:lnTo>
                <a:lnTo>
                  <a:pt x="8" y="21"/>
                </a:lnTo>
                <a:lnTo>
                  <a:pt x="6" y="21"/>
                </a:lnTo>
                <a:lnTo>
                  <a:pt x="4" y="21"/>
                </a:lnTo>
                <a:lnTo>
                  <a:pt x="0" y="21"/>
                </a:lnTo>
                <a:lnTo>
                  <a:pt x="0" y="12"/>
                </a:lnTo>
                <a:lnTo>
                  <a:pt x="0" y="4"/>
                </a:lnTo>
                <a:lnTo>
                  <a:pt x="0" y="2"/>
                </a:lnTo>
                <a:lnTo>
                  <a:pt x="4" y="0"/>
                </a:lnTo>
                <a:lnTo>
                  <a:pt x="6" y="0"/>
                </a:lnTo>
                <a:lnTo>
                  <a:pt x="8" y="2"/>
                </a:lnTo>
                <a:lnTo>
                  <a:pt x="6" y="4"/>
                </a:lnTo>
                <a:lnTo>
                  <a:pt x="4" y="6"/>
                </a:lnTo>
                <a:lnTo>
                  <a:pt x="4" y="14"/>
                </a:lnTo>
                <a:lnTo>
                  <a:pt x="8" y="12"/>
                </a:lnTo>
                <a:lnTo>
                  <a:pt x="8" y="12"/>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196" name="Freeform 628">
            <a:extLst>
              <a:ext uri="{FF2B5EF4-FFF2-40B4-BE49-F238E27FC236}">
                <a16:creationId xmlns:a16="http://schemas.microsoft.com/office/drawing/2014/main" id="{A12FBC5B-106E-3741-AA92-82319F51B4F3}"/>
              </a:ext>
            </a:extLst>
          </p:cNvPr>
          <p:cNvSpPr>
            <a:spLocks/>
          </p:cNvSpPr>
          <p:nvPr/>
        </p:nvSpPr>
        <p:spPr bwMode="gray">
          <a:xfrm>
            <a:off x="6783969" y="3915896"/>
            <a:ext cx="11261" cy="10756"/>
          </a:xfrm>
          <a:custGeom>
            <a:avLst/>
            <a:gdLst/>
            <a:ahLst/>
            <a:cxnLst>
              <a:cxn ang="0">
                <a:pos x="5" y="0"/>
              </a:cxn>
              <a:cxn ang="0">
                <a:pos x="5" y="0"/>
              </a:cxn>
              <a:cxn ang="0">
                <a:pos x="0" y="4"/>
              </a:cxn>
              <a:cxn ang="0">
                <a:pos x="3" y="7"/>
              </a:cxn>
              <a:cxn ang="0">
                <a:pos x="7" y="4"/>
              </a:cxn>
              <a:cxn ang="0">
                <a:pos x="5" y="0"/>
              </a:cxn>
            </a:cxnLst>
            <a:rect l="0" t="0" r="r" b="b"/>
            <a:pathLst>
              <a:path w="7" h="7">
                <a:moveTo>
                  <a:pt x="5" y="0"/>
                </a:moveTo>
                <a:lnTo>
                  <a:pt x="5" y="0"/>
                </a:lnTo>
                <a:lnTo>
                  <a:pt x="0" y="4"/>
                </a:lnTo>
                <a:lnTo>
                  <a:pt x="3" y="7"/>
                </a:lnTo>
                <a:lnTo>
                  <a:pt x="7" y="4"/>
                </a:lnTo>
                <a:lnTo>
                  <a:pt x="5" y="0"/>
                </a:lnTo>
                <a:close/>
              </a:path>
            </a:pathLst>
          </a:custGeom>
          <a:solidFill>
            <a:schemeClr val="tx1">
              <a:lumMod val="60000"/>
              <a:lumOff val="40000"/>
            </a:schemeClr>
          </a:solidFill>
          <a:ln w="9525">
            <a:noFill/>
            <a:round/>
            <a:headEnd/>
            <a:tailEnd/>
          </a:ln>
        </p:spPr>
        <p:txBody>
          <a:bodyPr/>
          <a:lstStyle/>
          <a:p>
            <a:pPr defTabSz="914054">
              <a:defRPr/>
            </a:pPr>
            <a:endParaRPr lang="en-GB" dirty="0">
              <a:solidFill>
                <a:prstClr val="black"/>
              </a:solidFill>
            </a:endParaRPr>
          </a:p>
        </p:txBody>
      </p:sp>
      <p:sp>
        <p:nvSpPr>
          <p:cNvPr id="197" name="Freeform 629">
            <a:extLst>
              <a:ext uri="{FF2B5EF4-FFF2-40B4-BE49-F238E27FC236}">
                <a16:creationId xmlns:a16="http://schemas.microsoft.com/office/drawing/2014/main" id="{0FCAA23F-06A7-C841-B1A9-8B9AD2CC3A61}"/>
              </a:ext>
            </a:extLst>
          </p:cNvPr>
          <p:cNvSpPr>
            <a:spLocks/>
          </p:cNvSpPr>
          <p:nvPr/>
        </p:nvSpPr>
        <p:spPr bwMode="gray">
          <a:xfrm>
            <a:off x="6783969" y="3915896"/>
            <a:ext cx="11261" cy="10756"/>
          </a:xfrm>
          <a:custGeom>
            <a:avLst/>
            <a:gdLst/>
            <a:ahLst/>
            <a:cxnLst>
              <a:cxn ang="0">
                <a:pos x="5" y="0"/>
              </a:cxn>
              <a:cxn ang="0">
                <a:pos x="5" y="0"/>
              </a:cxn>
              <a:cxn ang="0">
                <a:pos x="0" y="4"/>
              </a:cxn>
              <a:cxn ang="0">
                <a:pos x="3" y="7"/>
              </a:cxn>
              <a:cxn ang="0">
                <a:pos x="7" y="4"/>
              </a:cxn>
              <a:cxn ang="0">
                <a:pos x="5" y="0"/>
              </a:cxn>
            </a:cxnLst>
            <a:rect l="0" t="0" r="r" b="b"/>
            <a:pathLst>
              <a:path w="7" h="7">
                <a:moveTo>
                  <a:pt x="5" y="0"/>
                </a:moveTo>
                <a:lnTo>
                  <a:pt x="5" y="0"/>
                </a:lnTo>
                <a:lnTo>
                  <a:pt x="0" y="4"/>
                </a:lnTo>
                <a:lnTo>
                  <a:pt x="3" y="7"/>
                </a:lnTo>
                <a:lnTo>
                  <a:pt x="7" y="4"/>
                </a:lnTo>
                <a:lnTo>
                  <a:pt x="5" y="0"/>
                </a:lnTo>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198" name="Freeform 630">
            <a:extLst>
              <a:ext uri="{FF2B5EF4-FFF2-40B4-BE49-F238E27FC236}">
                <a16:creationId xmlns:a16="http://schemas.microsoft.com/office/drawing/2014/main" id="{8256FA8B-347D-C94D-BDF9-321DC724B83E}"/>
              </a:ext>
            </a:extLst>
          </p:cNvPr>
          <p:cNvSpPr>
            <a:spLocks/>
          </p:cNvSpPr>
          <p:nvPr/>
        </p:nvSpPr>
        <p:spPr bwMode="gray">
          <a:xfrm>
            <a:off x="6788794" y="3875947"/>
            <a:ext cx="41823" cy="115235"/>
          </a:xfrm>
          <a:custGeom>
            <a:avLst/>
            <a:gdLst/>
            <a:ahLst/>
            <a:cxnLst>
              <a:cxn ang="0">
                <a:pos x="4" y="75"/>
              </a:cxn>
              <a:cxn ang="0">
                <a:pos x="4" y="75"/>
              </a:cxn>
              <a:cxn ang="0">
                <a:pos x="12" y="67"/>
              </a:cxn>
              <a:cxn ang="0">
                <a:pos x="18" y="61"/>
              </a:cxn>
              <a:cxn ang="0">
                <a:pos x="18" y="55"/>
              </a:cxn>
              <a:cxn ang="0">
                <a:pos x="18" y="47"/>
              </a:cxn>
              <a:cxn ang="0">
                <a:pos x="20" y="43"/>
              </a:cxn>
              <a:cxn ang="0">
                <a:pos x="22" y="35"/>
              </a:cxn>
              <a:cxn ang="0">
                <a:pos x="20" y="35"/>
              </a:cxn>
              <a:cxn ang="0">
                <a:pos x="18" y="35"/>
              </a:cxn>
              <a:cxn ang="0">
                <a:pos x="14" y="35"/>
              </a:cxn>
              <a:cxn ang="0">
                <a:pos x="14" y="26"/>
              </a:cxn>
              <a:cxn ang="0">
                <a:pos x="14" y="18"/>
              </a:cxn>
              <a:cxn ang="0">
                <a:pos x="14" y="16"/>
              </a:cxn>
              <a:cxn ang="0">
                <a:pos x="18" y="14"/>
              </a:cxn>
              <a:cxn ang="0">
                <a:pos x="20" y="14"/>
              </a:cxn>
              <a:cxn ang="0">
                <a:pos x="22" y="16"/>
              </a:cxn>
              <a:cxn ang="0">
                <a:pos x="22" y="14"/>
              </a:cxn>
              <a:cxn ang="0">
                <a:pos x="26" y="8"/>
              </a:cxn>
              <a:cxn ang="0">
                <a:pos x="22" y="0"/>
              </a:cxn>
              <a:cxn ang="0">
                <a:pos x="20" y="0"/>
              </a:cxn>
              <a:cxn ang="0">
                <a:pos x="18" y="4"/>
              </a:cxn>
              <a:cxn ang="0">
                <a:pos x="14" y="4"/>
              </a:cxn>
              <a:cxn ang="0">
                <a:pos x="10" y="4"/>
              </a:cxn>
              <a:cxn ang="0">
                <a:pos x="10" y="8"/>
              </a:cxn>
              <a:cxn ang="0">
                <a:pos x="4" y="16"/>
              </a:cxn>
              <a:cxn ang="0">
                <a:pos x="4" y="20"/>
              </a:cxn>
              <a:cxn ang="0">
                <a:pos x="4" y="26"/>
              </a:cxn>
              <a:cxn ang="0">
                <a:pos x="2" y="26"/>
              </a:cxn>
              <a:cxn ang="0">
                <a:pos x="4" y="30"/>
              </a:cxn>
              <a:cxn ang="0">
                <a:pos x="0" y="33"/>
              </a:cxn>
              <a:cxn ang="0">
                <a:pos x="2" y="43"/>
              </a:cxn>
              <a:cxn ang="0">
                <a:pos x="4" y="75"/>
              </a:cxn>
            </a:cxnLst>
            <a:rect l="0" t="0" r="r" b="b"/>
            <a:pathLst>
              <a:path w="26" h="75">
                <a:moveTo>
                  <a:pt x="4" y="75"/>
                </a:moveTo>
                <a:lnTo>
                  <a:pt x="4" y="75"/>
                </a:lnTo>
                <a:lnTo>
                  <a:pt x="12" y="67"/>
                </a:lnTo>
                <a:lnTo>
                  <a:pt x="18" y="61"/>
                </a:lnTo>
                <a:lnTo>
                  <a:pt x="18" y="55"/>
                </a:lnTo>
                <a:lnTo>
                  <a:pt x="18" y="47"/>
                </a:lnTo>
                <a:lnTo>
                  <a:pt x="20" y="43"/>
                </a:lnTo>
                <a:lnTo>
                  <a:pt x="22" y="35"/>
                </a:lnTo>
                <a:lnTo>
                  <a:pt x="20" y="35"/>
                </a:lnTo>
                <a:lnTo>
                  <a:pt x="18" y="35"/>
                </a:lnTo>
                <a:lnTo>
                  <a:pt x="14" y="35"/>
                </a:lnTo>
                <a:lnTo>
                  <a:pt x="14" y="26"/>
                </a:lnTo>
                <a:lnTo>
                  <a:pt x="14" y="18"/>
                </a:lnTo>
                <a:lnTo>
                  <a:pt x="14" y="16"/>
                </a:lnTo>
                <a:lnTo>
                  <a:pt x="18" y="14"/>
                </a:lnTo>
                <a:lnTo>
                  <a:pt x="20" y="14"/>
                </a:lnTo>
                <a:lnTo>
                  <a:pt x="22" y="16"/>
                </a:lnTo>
                <a:lnTo>
                  <a:pt x="22" y="14"/>
                </a:lnTo>
                <a:lnTo>
                  <a:pt x="26" y="8"/>
                </a:lnTo>
                <a:lnTo>
                  <a:pt x="22" y="0"/>
                </a:lnTo>
                <a:lnTo>
                  <a:pt x="20" y="0"/>
                </a:lnTo>
                <a:lnTo>
                  <a:pt x="18" y="4"/>
                </a:lnTo>
                <a:lnTo>
                  <a:pt x="14" y="4"/>
                </a:lnTo>
                <a:lnTo>
                  <a:pt x="10" y="4"/>
                </a:lnTo>
                <a:lnTo>
                  <a:pt x="10" y="8"/>
                </a:lnTo>
                <a:lnTo>
                  <a:pt x="4" y="16"/>
                </a:lnTo>
                <a:lnTo>
                  <a:pt x="4" y="20"/>
                </a:lnTo>
                <a:lnTo>
                  <a:pt x="4" y="26"/>
                </a:lnTo>
                <a:lnTo>
                  <a:pt x="2" y="26"/>
                </a:lnTo>
                <a:lnTo>
                  <a:pt x="4" y="30"/>
                </a:lnTo>
                <a:lnTo>
                  <a:pt x="0" y="33"/>
                </a:lnTo>
                <a:lnTo>
                  <a:pt x="2" y="43"/>
                </a:lnTo>
                <a:lnTo>
                  <a:pt x="4" y="75"/>
                </a:lnTo>
                <a:close/>
              </a:path>
            </a:pathLst>
          </a:custGeom>
          <a:solidFill>
            <a:schemeClr val="tx1">
              <a:lumMod val="60000"/>
              <a:lumOff val="40000"/>
            </a:schemeClr>
          </a:solidFill>
          <a:ln w="9525">
            <a:noFill/>
            <a:round/>
            <a:headEnd/>
            <a:tailEnd/>
          </a:ln>
        </p:spPr>
        <p:txBody>
          <a:bodyPr/>
          <a:lstStyle/>
          <a:p>
            <a:pPr defTabSz="914054">
              <a:defRPr/>
            </a:pPr>
            <a:endParaRPr lang="en-GB" dirty="0">
              <a:solidFill>
                <a:prstClr val="black"/>
              </a:solidFill>
            </a:endParaRPr>
          </a:p>
        </p:txBody>
      </p:sp>
      <p:sp>
        <p:nvSpPr>
          <p:cNvPr id="199" name="Freeform 631">
            <a:extLst>
              <a:ext uri="{FF2B5EF4-FFF2-40B4-BE49-F238E27FC236}">
                <a16:creationId xmlns:a16="http://schemas.microsoft.com/office/drawing/2014/main" id="{FA872AE0-F5D6-B94C-B128-4FDD7073923F}"/>
              </a:ext>
            </a:extLst>
          </p:cNvPr>
          <p:cNvSpPr>
            <a:spLocks/>
          </p:cNvSpPr>
          <p:nvPr/>
        </p:nvSpPr>
        <p:spPr bwMode="gray">
          <a:xfrm>
            <a:off x="6788794" y="3875947"/>
            <a:ext cx="41823" cy="115235"/>
          </a:xfrm>
          <a:custGeom>
            <a:avLst/>
            <a:gdLst/>
            <a:ahLst/>
            <a:cxnLst>
              <a:cxn ang="0">
                <a:pos x="4" y="75"/>
              </a:cxn>
              <a:cxn ang="0">
                <a:pos x="4" y="75"/>
              </a:cxn>
              <a:cxn ang="0">
                <a:pos x="12" y="67"/>
              </a:cxn>
              <a:cxn ang="0">
                <a:pos x="18" y="61"/>
              </a:cxn>
              <a:cxn ang="0">
                <a:pos x="18" y="55"/>
              </a:cxn>
              <a:cxn ang="0">
                <a:pos x="18" y="47"/>
              </a:cxn>
              <a:cxn ang="0">
                <a:pos x="20" y="43"/>
              </a:cxn>
              <a:cxn ang="0">
                <a:pos x="22" y="35"/>
              </a:cxn>
              <a:cxn ang="0">
                <a:pos x="20" y="35"/>
              </a:cxn>
              <a:cxn ang="0">
                <a:pos x="18" y="35"/>
              </a:cxn>
              <a:cxn ang="0">
                <a:pos x="14" y="35"/>
              </a:cxn>
              <a:cxn ang="0">
                <a:pos x="14" y="26"/>
              </a:cxn>
              <a:cxn ang="0">
                <a:pos x="14" y="18"/>
              </a:cxn>
              <a:cxn ang="0">
                <a:pos x="14" y="16"/>
              </a:cxn>
              <a:cxn ang="0">
                <a:pos x="18" y="14"/>
              </a:cxn>
              <a:cxn ang="0">
                <a:pos x="20" y="14"/>
              </a:cxn>
              <a:cxn ang="0">
                <a:pos x="22" y="16"/>
              </a:cxn>
              <a:cxn ang="0">
                <a:pos x="22" y="14"/>
              </a:cxn>
              <a:cxn ang="0">
                <a:pos x="26" y="8"/>
              </a:cxn>
              <a:cxn ang="0">
                <a:pos x="22" y="0"/>
              </a:cxn>
              <a:cxn ang="0">
                <a:pos x="20" y="0"/>
              </a:cxn>
              <a:cxn ang="0">
                <a:pos x="18" y="4"/>
              </a:cxn>
              <a:cxn ang="0">
                <a:pos x="14" y="4"/>
              </a:cxn>
              <a:cxn ang="0">
                <a:pos x="10" y="4"/>
              </a:cxn>
              <a:cxn ang="0">
                <a:pos x="10" y="8"/>
              </a:cxn>
              <a:cxn ang="0">
                <a:pos x="4" y="16"/>
              </a:cxn>
              <a:cxn ang="0">
                <a:pos x="4" y="20"/>
              </a:cxn>
              <a:cxn ang="0">
                <a:pos x="4" y="26"/>
              </a:cxn>
              <a:cxn ang="0">
                <a:pos x="2" y="26"/>
              </a:cxn>
              <a:cxn ang="0">
                <a:pos x="4" y="30"/>
              </a:cxn>
              <a:cxn ang="0">
                <a:pos x="0" y="33"/>
              </a:cxn>
              <a:cxn ang="0">
                <a:pos x="2" y="43"/>
              </a:cxn>
              <a:cxn ang="0">
                <a:pos x="4" y="75"/>
              </a:cxn>
            </a:cxnLst>
            <a:rect l="0" t="0" r="r" b="b"/>
            <a:pathLst>
              <a:path w="26" h="75">
                <a:moveTo>
                  <a:pt x="4" y="75"/>
                </a:moveTo>
                <a:lnTo>
                  <a:pt x="4" y="75"/>
                </a:lnTo>
                <a:lnTo>
                  <a:pt x="12" y="67"/>
                </a:lnTo>
                <a:lnTo>
                  <a:pt x="18" y="61"/>
                </a:lnTo>
                <a:lnTo>
                  <a:pt x="18" y="55"/>
                </a:lnTo>
                <a:lnTo>
                  <a:pt x="18" y="47"/>
                </a:lnTo>
                <a:lnTo>
                  <a:pt x="20" y="43"/>
                </a:lnTo>
                <a:lnTo>
                  <a:pt x="22" y="35"/>
                </a:lnTo>
                <a:lnTo>
                  <a:pt x="20" y="35"/>
                </a:lnTo>
                <a:lnTo>
                  <a:pt x="18" y="35"/>
                </a:lnTo>
                <a:lnTo>
                  <a:pt x="14" y="35"/>
                </a:lnTo>
                <a:lnTo>
                  <a:pt x="14" y="26"/>
                </a:lnTo>
                <a:lnTo>
                  <a:pt x="14" y="18"/>
                </a:lnTo>
                <a:lnTo>
                  <a:pt x="14" y="16"/>
                </a:lnTo>
                <a:lnTo>
                  <a:pt x="18" y="14"/>
                </a:lnTo>
                <a:lnTo>
                  <a:pt x="20" y="14"/>
                </a:lnTo>
                <a:lnTo>
                  <a:pt x="22" y="16"/>
                </a:lnTo>
                <a:lnTo>
                  <a:pt x="22" y="14"/>
                </a:lnTo>
                <a:lnTo>
                  <a:pt x="26" y="8"/>
                </a:lnTo>
                <a:lnTo>
                  <a:pt x="22" y="0"/>
                </a:lnTo>
                <a:lnTo>
                  <a:pt x="20" y="0"/>
                </a:lnTo>
                <a:lnTo>
                  <a:pt x="18" y="4"/>
                </a:lnTo>
                <a:lnTo>
                  <a:pt x="14" y="4"/>
                </a:lnTo>
                <a:lnTo>
                  <a:pt x="10" y="4"/>
                </a:lnTo>
                <a:lnTo>
                  <a:pt x="10" y="8"/>
                </a:lnTo>
                <a:lnTo>
                  <a:pt x="4" y="16"/>
                </a:lnTo>
                <a:lnTo>
                  <a:pt x="4" y="20"/>
                </a:lnTo>
                <a:lnTo>
                  <a:pt x="4" y="26"/>
                </a:lnTo>
                <a:lnTo>
                  <a:pt x="2" y="26"/>
                </a:lnTo>
                <a:lnTo>
                  <a:pt x="4" y="30"/>
                </a:lnTo>
                <a:lnTo>
                  <a:pt x="0" y="33"/>
                </a:lnTo>
                <a:lnTo>
                  <a:pt x="2" y="43"/>
                </a:lnTo>
                <a:lnTo>
                  <a:pt x="4" y="75"/>
                </a:lnTo>
              </a:path>
            </a:pathLst>
          </a:custGeom>
          <a:solidFill>
            <a:schemeClr val="tx1"/>
          </a:solidFill>
          <a:ln w="2" cap="flat">
            <a:solidFill>
              <a:schemeClr val="tx1"/>
            </a:solidFill>
            <a:prstDash val="solid"/>
            <a:miter lim="800000"/>
            <a:headEnd/>
            <a:tailEnd/>
          </a:ln>
        </p:spPr>
        <p:txBody>
          <a:bodyPr/>
          <a:lstStyle/>
          <a:p>
            <a:pPr defTabSz="914054">
              <a:defRPr/>
            </a:pPr>
            <a:endParaRPr lang="en-GB" dirty="0">
              <a:solidFill>
                <a:prstClr val="black"/>
              </a:solidFill>
            </a:endParaRPr>
          </a:p>
        </p:txBody>
      </p:sp>
      <p:sp>
        <p:nvSpPr>
          <p:cNvPr id="200" name="Freeform 632">
            <a:extLst>
              <a:ext uri="{FF2B5EF4-FFF2-40B4-BE49-F238E27FC236}">
                <a16:creationId xmlns:a16="http://schemas.microsoft.com/office/drawing/2014/main" id="{91C658B8-4CE8-5F4E-B989-65284B4BFC33}"/>
              </a:ext>
            </a:extLst>
          </p:cNvPr>
          <p:cNvSpPr>
            <a:spLocks/>
          </p:cNvSpPr>
          <p:nvPr/>
        </p:nvSpPr>
        <p:spPr bwMode="gray">
          <a:xfrm>
            <a:off x="5611312" y="3146131"/>
            <a:ext cx="6433" cy="6145"/>
          </a:xfrm>
          <a:custGeom>
            <a:avLst/>
            <a:gdLst/>
            <a:ahLst/>
            <a:cxnLst>
              <a:cxn ang="0">
                <a:pos x="4" y="0"/>
              </a:cxn>
              <a:cxn ang="0">
                <a:pos x="4" y="0"/>
              </a:cxn>
              <a:cxn ang="0">
                <a:pos x="4" y="2"/>
              </a:cxn>
              <a:cxn ang="0">
                <a:pos x="2" y="4"/>
              </a:cxn>
              <a:cxn ang="0">
                <a:pos x="0" y="4"/>
              </a:cxn>
              <a:cxn ang="0">
                <a:pos x="4" y="0"/>
              </a:cxn>
            </a:cxnLst>
            <a:rect l="0" t="0" r="r" b="b"/>
            <a:pathLst>
              <a:path w="4" h="4">
                <a:moveTo>
                  <a:pt x="4" y="0"/>
                </a:moveTo>
                <a:lnTo>
                  <a:pt x="4" y="0"/>
                </a:lnTo>
                <a:lnTo>
                  <a:pt x="4" y="2"/>
                </a:lnTo>
                <a:lnTo>
                  <a:pt x="2" y="4"/>
                </a:lnTo>
                <a:lnTo>
                  <a:pt x="0" y="4"/>
                </a:lnTo>
                <a:lnTo>
                  <a:pt x="4" y="0"/>
                </a:lnTo>
                <a:close/>
              </a:path>
            </a:pathLst>
          </a:custGeom>
          <a:solidFill>
            <a:schemeClr val="tx1">
              <a:lumMod val="60000"/>
              <a:lumOff val="40000"/>
            </a:schemeClr>
          </a:solidFill>
          <a:ln w="9525">
            <a:noFill/>
            <a:round/>
            <a:headEnd/>
            <a:tailEnd/>
          </a:ln>
        </p:spPr>
        <p:txBody>
          <a:bodyPr/>
          <a:lstStyle/>
          <a:p>
            <a:pPr defTabSz="914054">
              <a:defRPr/>
            </a:pPr>
            <a:endParaRPr lang="en-GB" dirty="0">
              <a:solidFill>
                <a:prstClr val="black"/>
              </a:solidFill>
            </a:endParaRPr>
          </a:p>
        </p:txBody>
      </p:sp>
      <p:sp>
        <p:nvSpPr>
          <p:cNvPr id="201" name="Freeform 633">
            <a:extLst>
              <a:ext uri="{FF2B5EF4-FFF2-40B4-BE49-F238E27FC236}">
                <a16:creationId xmlns:a16="http://schemas.microsoft.com/office/drawing/2014/main" id="{A6341C6B-C477-0840-A73C-A41E913EA0CF}"/>
              </a:ext>
            </a:extLst>
          </p:cNvPr>
          <p:cNvSpPr>
            <a:spLocks/>
          </p:cNvSpPr>
          <p:nvPr/>
        </p:nvSpPr>
        <p:spPr bwMode="gray">
          <a:xfrm>
            <a:off x="5611312" y="3146131"/>
            <a:ext cx="6433" cy="6145"/>
          </a:xfrm>
          <a:custGeom>
            <a:avLst/>
            <a:gdLst/>
            <a:ahLst/>
            <a:cxnLst>
              <a:cxn ang="0">
                <a:pos x="4" y="0"/>
              </a:cxn>
              <a:cxn ang="0">
                <a:pos x="4" y="0"/>
              </a:cxn>
              <a:cxn ang="0">
                <a:pos x="4" y="2"/>
              </a:cxn>
              <a:cxn ang="0">
                <a:pos x="2" y="4"/>
              </a:cxn>
              <a:cxn ang="0">
                <a:pos x="0" y="4"/>
              </a:cxn>
              <a:cxn ang="0">
                <a:pos x="4" y="0"/>
              </a:cxn>
            </a:cxnLst>
            <a:rect l="0" t="0" r="r" b="b"/>
            <a:pathLst>
              <a:path w="4" h="4">
                <a:moveTo>
                  <a:pt x="4" y="0"/>
                </a:moveTo>
                <a:lnTo>
                  <a:pt x="4" y="0"/>
                </a:lnTo>
                <a:lnTo>
                  <a:pt x="4" y="2"/>
                </a:lnTo>
                <a:lnTo>
                  <a:pt x="2" y="4"/>
                </a:lnTo>
                <a:lnTo>
                  <a:pt x="0" y="4"/>
                </a:lnTo>
                <a:lnTo>
                  <a:pt x="4" y="0"/>
                </a:lnTo>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202" name="Freeform 634">
            <a:extLst>
              <a:ext uri="{FF2B5EF4-FFF2-40B4-BE49-F238E27FC236}">
                <a16:creationId xmlns:a16="http://schemas.microsoft.com/office/drawing/2014/main" id="{6650AB8B-62AB-3F4A-BF26-136920903BBA}"/>
              </a:ext>
            </a:extLst>
          </p:cNvPr>
          <p:cNvSpPr>
            <a:spLocks/>
          </p:cNvSpPr>
          <p:nvPr/>
        </p:nvSpPr>
        <p:spPr bwMode="gray">
          <a:xfrm>
            <a:off x="7042952" y="3630114"/>
            <a:ext cx="526007" cy="499349"/>
          </a:xfrm>
          <a:custGeom>
            <a:avLst/>
            <a:gdLst/>
            <a:ahLst/>
            <a:cxnLst>
              <a:cxn ang="0">
                <a:pos x="309" y="290"/>
              </a:cxn>
              <a:cxn ang="0">
                <a:pos x="319" y="272"/>
              </a:cxn>
              <a:cxn ang="0">
                <a:pos x="300" y="241"/>
              </a:cxn>
              <a:cxn ang="0">
                <a:pos x="309" y="193"/>
              </a:cxn>
              <a:cxn ang="0">
                <a:pos x="290" y="178"/>
              </a:cxn>
              <a:cxn ang="0">
                <a:pos x="280" y="144"/>
              </a:cxn>
              <a:cxn ang="0">
                <a:pos x="280" y="119"/>
              </a:cxn>
              <a:cxn ang="0">
                <a:pos x="298" y="101"/>
              </a:cxn>
              <a:cxn ang="0">
                <a:pos x="301" y="71"/>
              </a:cxn>
              <a:cxn ang="0">
                <a:pos x="280" y="56"/>
              </a:cxn>
              <a:cxn ang="0">
                <a:pos x="242" y="36"/>
              </a:cxn>
              <a:cxn ang="0">
                <a:pos x="197" y="36"/>
              </a:cxn>
              <a:cxn ang="0">
                <a:pos x="179" y="46"/>
              </a:cxn>
              <a:cxn ang="0">
                <a:pos x="162" y="67"/>
              </a:cxn>
              <a:cxn ang="0">
                <a:pos x="154" y="61"/>
              </a:cxn>
              <a:cxn ang="0">
                <a:pos x="120" y="67"/>
              </a:cxn>
              <a:cxn ang="0">
                <a:pos x="97" y="50"/>
              </a:cxn>
              <a:cxn ang="0">
                <a:pos x="85" y="50"/>
              </a:cxn>
              <a:cxn ang="0">
                <a:pos x="73" y="20"/>
              </a:cxn>
              <a:cxn ang="0">
                <a:pos x="67" y="10"/>
              </a:cxn>
              <a:cxn ang="0">
                <a:pos x="63" y="2"/>
              </a:cxn>
              <a:cxn ang="0">
                <a:pos x="47" y="16"/>
              </a:cxn>
              <a:cxn ang="0">
                <a:pos x="30" y="16"/>
              </a:cxn>
              <a:cxn ang="0">
                <a:pos x="20" y="2"/>
              </a:cxn>
              <a:cxn ang="0">
                <a:pos x="8" y="6"/>
              </a:cxn>
              <a:cxn ang="0">
                <a:pos x="4" y="20"/>
              </a:cxn>
              <a:cxn ang="0">
                <a:pos x="0" y="32"/>
              </a:cxn>
              <a:cxn ang="0">
                <a:pos x="10" y="52"/>
              </a:cxn>
              <a:cxn ang="0">
                <a:pos x="12" y="69"/>
              </a:cxn>
              <a:cxn ang="0">
                <a:pos x="14" y="75"/>
              </a:cxn>
              <a:cxn ang="0">
                <a:pos x="14" y="81"/>
              </a:cxn>
              <a:cxn ang="0">
                <a:pos x="22" y="89"/>
              </a:cxn>
              <a:cxn ang="0">
                <a:pos x="38" y="91"/>
              </a:cxn>
              <a:cxn ang="0">
                <a:pos x="39" y="97"/>
              </a:cxn>
              <a:cxn ang="0">
                <a:pos x="32" y="99"/>
              </a:cxn>
              <a:cxn ang="0">
                <a:pos x="30" y="109"/>
              </a:cxn>
              <a:cxn ang="0">
                <a:pos x="28" y="117"/>
              </a:cxn>
              <a:cxn ang="0">
                <a:pos x="32" y="130"/>
              </a:cxn>
              <a:cxn ang="0">
                <a:pos x="47" y="146"/>
              </a:cxn>
              <a:cxn ang="0">
                <a:pos x="53" y="158"/>
              </a:cxn>
              <a:cxn ang="0">
                <a:pos x="69" y="176"/>
              </a:cxn>
              <a:cxn ang="0">
                <a:pos x="77" y="195"/>
              </a:cxn>
              <a:cxn ang="0">
                <a:pos x="85" y="213"/>
              </a:cxn>
              <a:cxn ang="0">
                <a:pos x="110" y="233"/>
              </a:cxn>
              <a:cxn ang="0">
                <a:pos x="116" y="247"/>
              </a:cxn>
              <a:cxn ang="0">
                <a:pos x="126" y="260"/>
              </a:cxn>
              <a:cxn ang="0">
                <a:pos x="140" y="274"/>
              </a:cxn>
              <a:cxn ang="0">
                <a:pos x="160" y="294"/>
              </a:cxn>
              <a:cxn ang="0">
                <a:pos x="177" y="296"/>
              </a:cxn>
              <a:cxn ang="0">
                <a:pos x="215" y="286"/>
              </a:cxn>
              <a:cxn ang="0">
                <a:pos x="229" y="316"/>
              </a:cxn>
              <a:cxn ang="0">
                <a:pos x="264" y="322"/>
              </a:cxn>
              <a:cxn ang="0">
                <a:pos x="288" y="325"/>
              </a:cxn>
            </a:cxnLst>
            <a:rect l="0" t="0" r="r" b="b"/>
            <a:pathLst>
              <a:path w="327" h="325">
                <a:moveTo>
                  <a:pt x="288" y="325"/>
                </a:moveTo>
                <a:lnTo>
                  <a:pt x="290" y="306"/>
                </a:lnTo>
                <a:lnTo>
                  <a:pt x="300" y="292"/>
                </a:lnTo>
                <a:lnTo>
                  <a:pt x="309" y="290"/>
                </a:lnTo>
                <a:lnTo>
                  <a:pt x="319" y="286"/>
                </a:lnTo>
                <a:lnTo>
                  <a:pt x="327" y="282"/>
                </a:lnTo>
                <a:lnTo>
                  <a:pt x="327" y="274"/>
                </a:lnTo>
                <a:lnTo>
                  <a:pt x="319" y="272"/>
                </a:lnTo>
                <a:lnTo>
                  <a:pt x="319" y="262"/>
                </a:lnTo>
                <a:lnTo>
                  <a:pt x="313" y="255"/>
                </a:lnTo>
                <a:lnTo>
                  <a:pt x="307" y="253"/>
                </a:lnTo>
                <a:lnTo>
                  <a:pt x="300" y="241"/>
                </a:lnTo>
                <a:lnTo>
                  <a:pt x="298" y="235"/>
                </a:lnTo>
                <a:lnTo>
                  <a:pt x="300" y="231"/>
                </a:lnTo>
                <a:lnTo>
                  <a:pt x="292" y="213"/>
                </a:lnTo>
                <a:lnTo>
                  <a:pt x="309" y="193"/>
                </a:lnTo>
                <a:lnTo>
                  <a:pt x="309" y="188"/>
                </a:lnTo>
                <a:lnTo>
                  <a:pt x="307" y="184"/>
                </a:lnTo>
                <a:lnTo>
                  <a:pt x="292" y="180"/>
                </a:lnTo>
                <a:lnTo>
                  <a:pt x="290" y="178"/>
                </a:lnTo>
                <a:lnTo>
                  <a:pt x="290" y="168"/>
                </a:lnTo>
                <a:lnTo>
                  <a:pt x="288" y="158"/>
                </a:lnTo>
                <a:lnTo>
                  <a:pt x="280" y="150"/>
                </a:lnTo>
                <a:lnTo>
                  <a:pt x="280" y="144"/>
                </a:lnTo>
                <a:lnTo>
                  <a:pt x="284" y="138"/>
                </a:lnTo>
                <a:lnTo>
                  <a:pt x="280" y="136"/>
                </a:lnTo>
                <a:lnTo>
                  <a:pt x="280" y="130"/>
                </a:lnTo>
                <a:lnTo>
                  <a:pt x="280" y="119"/>
                </a:lnTo>
                <a:lnTo>
                  <a:pt x="284" y="111"/>
                </a:lnTo>
                <a:lnTo>
                  <a:pt x="288" y="109"/>
                </a:lnTo>
                <a:lnTo>
                  <a:pt x="294" y="109"/>
                </a:lnTo>
                <a:lnTo>
                  <a:pt x="298" y="101"/>
                </a:lnTo>
                <a:lnTo>
                  <a:pt x="300" y="95"/>
                </a:lnTo>
                <a:lnTo>
                  <a:pt x="301" y="87"/>
                </a:lnTo>
                <a:lnTo>
                  <a:pt x="301" y="79"/>
                </a:lnTo>
                <a:lnTo>
                  <a:pt x="301" y="71"/>
                </a:lnTo>
                <a:lnTo>
                  <a:pt x="292" y="69"/>
                </a:lnTo>
                <a:lnTo>
                  <a:pt x="288" y="61"/>
                </a:lnTo>
                <a:lnTo>
                  <a:pt x="284" y="57"/>
                </a:lnTo>
                <a:lnTo>
                  <a:pt x="280" y="56"/>
                </a:lnTo>
                <a:lnTo>
                  <a:pt x="270" y="48"/>
                </a:lnTo>
                <a:lnTo>
                  <a:pt x="260" y="42"/>
                </a:lnTo>
                <a:lnTo>
                  <a:pt x="246" y="38"/>
                </a:lnTo>
                <a:lnTo>
                  <a:pt x="242" y="36"/>
                </a:lnTo>
                <a:lnTo>
                  <a:pt x="233" y="36"/>
                </a:lnTo>
                <a:lnTo>
                  <a:pt x="213" y="30"/>
                </a:lnTo>
                <a:lnTo>
                  <a:pt x="205" y="32"/>
                </a:lnTo>
                <a:lnTo>
                  <a:pt x="197" y="36"/>
                </a:lnTo>
                <a:lnTo>
                  <a:pt x="187" y="36"/>
                </a:lnTo>
                <a:lnTo>
                  <a:pt x="181" y="38"/>
                </a:lnTo>
                <a:lnTo>
                  <a:pt x="179" y="42"/>
                </a:lnTo>
                <a:lnTo>
                  <a:pt x="179" y="46"/>
                </a:lnTo>
                <a:lnTo>
                  <a:pt x="175" y="52"/>
                </a:lnTo>
                <a:lnTo>
                  <a:pt x="164" y="52"/>
                </a:lnTo>
                <a:lnTo>
                  <a:pt x="164" y="65"/>
                </a:lnTo>
                <a:lnTo>
                  <a:pt x="162" y="67"/>
                </a:lnTo>
                <a:lnTo>
                  <a:pt x="158" y="67"/>
                </a:lnTo>
                <a:lnTo>
                  <a:pt x="154" y="65"/>
                </a:lnTo>
                <a:lnTo>
                  <a:pt x="158" y="65"/>
                </a:lnTo>
                <a:lnTo>
                  <a:pt x="154" y="61"/>
                </a:lnTo>
                <a:lnTo>
                  <a:pt x="150" y="61"/>
                </a:lnTo>
                <a:lnTo>
                  <a:pt x="140" y="67"/>
                </a:lnTo>
                <a:lnTo>
                  <a:pt x="132" y="71"/>
                </a:lnTo>
                <a:lnTo>
                  <a:pt x="120" y="67"/>
                </a:lnTo>
                <a:lnTo>
                  <a:pt x="106" y="59"/>
                </a:lnTo>
                <a:lnTo>
                  <a:pt x="103" y="52"/>
                </a:lnTo>
                <a:lnTo>
                  <a:pt x="97" y="52"/>
                </a:lnTo>
                <a:lnTo>
                  <a:pt x="97" y="50"/>
                </a:lnTo>
                <a:lnTo>
                  <a:pt x="93" y="52"/>
                </a:lnTo>
                <a:lnTo>
                  <a:pt x="89" y="52"/>
                </a:lnTo>
                <a:lnTo>
                  <a:pt x="87" y="56"/>
                </a:lnTo>
                <a:lnTo>
                  <a:pt x="85" y="50"/>
                </a:lnTo>
                <a:lnTo>
                  <a:pt x="83" y="48"/>
                </a:lnTo>
                <a:lnTo>
                  <a:pt x="79" y="38"/>
                </a:lnTo>
                <a:lnTo>
                  <a:pt x="77" y="26"/>
                </a:lnTo>
                <a:lnTo>
                  <a:pt x="73" y="20"/>
                </a:lnTo>
                <a:lnTo>
                  <a:pt x="69" y="18"/>
                </a:lnTo>
                <a:lnTo>
                  <a:pt x="67" y="16"/>
                </a:lnTo>
                <a:lnTo>
                  <a:pt x="67" y="12"/>
                </a:lnTo>
                <a:lnTo>
                  <a:pt x="67" y="10"/>
                </a:lnTo>
                <a:lnTo>
                  <a:pt x="69" y="8"/>
                </a:lnTo>
                <a:lnTo>
                  <a:pt x="69" y="6"/>
                </a:lnTo>
                <a:lnTo>
                  <a:pt x="65" y="0"/>
                </a:lnTo>
                <a:lnTo>
                  <a:pt x="63" y="2"/>
                </a:lnTo>
                <a:lnTo>
                  <a:pt x="59" y="2"/>
                </a:lnTo>
                <a:lnTo>
                  <a:pt x="55" y="8"/>
                </a:lnTo>
                <a:lnTo>
                  <a:pt x="53" y="12"/>
                </a:lnTo>
                <a:lnTo>
                  <a:pt x="47" y="16"/>
                </a:lnTo>
                <a:lnTo>
                  <a:pt x="41" y="18"/>
                </a:lnTo>
                <a:lnTo>
                  <a:pt x="36" y="20"/>
                </a:lnTo>
                <a:lnTo>
                  <a:pt x="32" y="18"/>
                </a:lnTo>
                <a:lnTo>
                  <a:pt x="30" y="16"/>
                </a:lnTo>
                <a:lnTo>
                  <a:pt x="28" y="12"/>
                </a:lnTo>
                <a:lnTo>
                  <a:pt x="22" y="8"/>
                </a:lnTo>
                <a:lnTo>
                  <a:pt x="20" y="6"/>
                </a:lnTo>
                <a:lnTo>
                  <a:pt x="20" y="2"/>
                </a:lnTo>
                <a:lnTo>
                  <a:pt x="18" y="2"/>
                </a:lnTo>
                <a:lnTo>
                  <a:pt x="14" y="8"/>
                </a:lnTo>
                <a:lnTo>
                  <a:pt x="10" y="6"/>
                </a:lnTo>
                <a:lnTo>
                  <a:pt x="8" y="6"/>
                </a:lnTo>
                <a:lnTo>
                  <a:pt x="4" y="10"/>
                </a:lnTo>
                <a:lnTo>
                  <a:pt x="2" y="12"/>
                </a:lnTo>
                <a:lnTo>
                  <a:pt x="4" y="18"/>
                </a:lnTo>
                <a:lnTo>
                  <a:pt x="4" y="20"/>
                </a:lnTo>
                <a:lnTo>
                  <a:pt x="4" y="22"/>
                </a:lnTo>
                <a:lnTo>
                  <a:pt x="4" y="28"/>
                </a:lnTo>
                <a:lnTo>
                  <a:pt x="2" y="30"/>
                </a:lnTo>
                <a:lnTo>
                  <a:pt x="0" y="32"/>
                </a:lnTo>
                <a:lnTo>
                  <a:pt x="2" y="38"/>
                </a:lnTo>
                <a:lnTo>
                  <a:pt x="8" y="42"/>
                </a:lnTo>
                <a:lnTo>
                  <a:pt x="8" y="48"/>
                </a:lnTo>
                <a:lnTo>
                  <a:pt x="10" y="52"/>
                </a:lnTo>
                <a:lnTo>
                  <a:pt x="10" y="57"/>
                </a:lnTo>
                <a:lnTo>
                  <a:pt x="10" y="59"/>
                </a:lnTo>
                <a:lnTo>
                  <a:pt x="12" y="67"/>
                </a:lnTo>
                <a:lnTo>
                  <a:pt x="12" y="69"/>
                </a:lnTo>
                <a:lnTo>
                  <a:pt x="12" y="71"/>
                </a:lnTo>
                <a:lnTo>
                  <a:pt x="10" y="75"/>
                </a:lnTo>
                <a:lnTo>
                  <a:pt x="12" y="75"/>
                </a:lnTo>
                <a:lnTo>
                  <a:pt x="14" y="75"/>
                </a:lnTo>
                <a:lnTo>
                  <a:pt x="14" y="77"/>
                </a:lnTo>
                <a:lnTo>
                  <a:pt x="12" y="79"/>
                </a:lnTo>
                <a:lnTo>
                  <a:pt x="14" y="79"/>
                </a:lnTo>
                <a:lnTo>
                  <a:pt x="14" y="81"/>
                </a:lnTo>
                <a:lnTo>
                  <a:pt x="18" y="85"/>
                </a:lnTo>
                <a:lnTo>
                  <a:pt x="18" y="87"/>
                </a:lnTo>
                <a:lnTo>
                  <a:pt x="22" y="87"/>
                </a:lnTo>
                <a:lnTo>
                  <a:pt x="22" y="89"/>
                </a:lnTo>
                <a:lnTo>
                  <a:pt x="26" y="89"/>
                </a:lnTo>
                <a:lnTo>
                  <a:pt x="28" y="89"/>
                </a:lnTo>
                <a:lnTo>
                  <a:pt x="32" y="91"/>
                </a:lnTo>
                <a:lnTo>
                  <a:pt x="38" y="91"/>
                </a:lnTo>
                <a:lnTo>
                  <a:pt x="39" y="91"/>
                </a:lnTo>
                <a:lnTo>
                  <a:pt x="41" y="91"/>
                </a:lnTo>
                <a:lnTo>
                  <a:pt x="41" y="95"/>
                </a:lnTo>
                <a:lnTo>
                  <a:pt x="39" y="97"/>
                </a:lnTo>
                <a:lnTo>
                  <a:pt x="38" y="97"/>
                </a:lnTo>
                <a:lnTo>
                  <a:pt x="36" y="97"/>
                </a:lnTo>
                <a:lnTo>
                  <a:pt x="32" y="97"/>
                </a:lnTo>
                <a:lnTo>
                  <a:pt x="32" y="99"/>
                </a:lnTo>
                <a:lnTo>
                  <a:pt x="36" y="105"/>
                </a:lnTo>
                <a:lnTo>
                  <a:pt x="36" y="109"/>
                </a:lnTo>
                <a:lnTo>
                  <a:pt x="32" y="109"/>
                </a:lnTo>
                <a:lnTo>
                  <a:pt x="30" y="109"/>
                </a:lnTo>
                <a:lnTo>
                  <a:pt x="28" y="109"/>
                </a:lnTo>
                <a:lnTo>
                  <a:pt x="28" y="111"/>
                </a:lnTo>
                <a:lnTo>
                  <a:pt x="30" y="115"/>
                </a:lnTo>
                <a:lnTo>
                  <a:pt x="28" y="117"/>
                </a:lnTo>
                <a:lnTo>
                  <a:pt x="26" y="119"/>
                </a:lnTo>
                <a:lnTo>
                  <a:pt x="28" y="124"/>
                </a:lnTo>
                <a:lnTo>
                  <a:pt x="30" y="126"/>
                </a:lnTo>
                <a:lnTo>
                  <a:pt x="32" y="130"/>
                </a:lnTo>
                <a:lnTo>
                  <a:pt x="36" y="134"/>
                </a:lnTo>
                <a:lnTo>
                  <a:pt x="36" y="138"/>
                </a:lnTo>
                <a:lnTo>
                  <a:pt x="39" y="140"/>
                </a:lnTo>
                <a:lnTo>
                  <a:pt x="47" y="146"/>
                </a:lnTo>
                <a:lnTo>
                  <a:pt x="53" y="154"/>
                </a:lnTo>
                <a:lnTo>
                  <a:pt x="53" y="156"/>
                </a:lnTo>
                <a:lnTo>
                  <a:pt x="49" y="158"/>
                </a:lnTo>
                <a:lnTo>
                  <a:pt x="53" y="158"/>
                </a:lnTo>
                <a:lnTo>
                  <a:pt x="57" y="158"/>
                </a:lnTo>
                <a:lnTo>
                  <a:pt x="59" y="160"/>
                </a:lnTo>
                <a:lnTo>
                  <a:pt x="67" y="170"/>
                </a:lnTo>
                <a:lnTo>
                  <a:pt x="69" y="176"/>
                </a:lnTo>
                <a:lnTo>
                  <a:pt x="69" y="180"/>
                </a:lnTo>
                <a:lnTo>
                  <a:pt x="69" y="188"/>
                </a:lnTo>
                <a:lnTo>
                  <a:pt x="73" y="195"/>
                </a:lnTo>
                <a:lnTo>
                  <a:pt x="77" y="195"/>
                </a:lnTo>
                <a:lnTo>
                  <a:pt x="77" y="203"/>
                </a:lnTo>
                <a:lnTo>
                  <a:pt x="79" y="205"/>
                </a:lnTo>
                <a:lnTo>
                  <a:pt x="83" y="207"/>
                </a:lnTo>
                <a:lnTo>
                  <a:pt x="85" y="213"/>
                </a:lnTo>
                <a:lnTo>
                  <a:pt x="95" y="215"/>
                </a:lnTo>
                <a:lnTo>
                  <a:pt x="103" y="213"/>
                </a:lnTo>
                <a:lnTo>
                  <a:pt x="110" y="227"/>
                </a:lnTo>
                <a:lnTo>
                  <a:pt x="110" y="233"/>
                </a:lnTo>
                <a:lnTo>
                  <a:pt x="110" y="235"/>
                </a:lnTo>
                <a:lnTo>
                  <a:pt x="114" y="237"/>
                </a:lnTo>
                <a:lnTo>
                  <a:pt x="114" y="243"/>
                </a:lnTo>
                <a:lnTo>
                  <a:pt x="116" y="247"/>
                </a:lnTo>
                <a:lnTo>
                  <a:pt x="120" y="251"/>
                </a:lnTo>
                <a:lnTo>
                  <a:pt x="120" y="255"/>
                </a:lnTo>
                <a:lnTo>
                  <a:pt x="124" y="256"/>
                </a:lnTo>
                <a:lnTo>
                  <a:pt x="126" y="260"/>
                </a:lnTo>
                <a:lnTo>
                  <a:pt x="126" y="262"/>
                </a:lnTo>
                <a:lnTo>
                  <a:pt x="126" y="266"/>
                </a:lnTo>
                <a:lnTo>
                  <a:pt x="134" y="274"/>
                </a:lnTo>
                <a:lnTo>
                  <a:pt x="140" y="274"/>
                </a:lnTo>
                <a:lnTo>
                  <a:pt x="140" y="280"/>
                </a:lnTo>
                <a:lnTo>
                  <a:pt x="150" y="290"/>
                </a:lnTo>
                <a:lnTo>
                  <a:pt x="154" y="290"/>
                </a:lnTo>
                <a:lnTo>
                  <a:pt x="160" y="294"/>
                </a:lnTo>
                <a:lnTo>
                  <a:pt x="164" y="294"/>
                </a:lnTo>
                <a:lnTo>
                  <a:pt x="170" y="296"/>
                </a:lnTo>
                <a:lnTo>
                  <a:pt x="175" y="300"/>
                </a:lnTo>
                <a:lnTo>
                  <a:pt x="177" y="296"/>
                </a:lnTo>
                <a:lnTo>
                  <a:pt x="179" y="294"/>
                </a:lnTo>
                <a:lnTo>
                  <a:pt x="195" y="290"/>
                </a:lnTo>
                <a:lnTo>
                  <a:pt x="207" y="282"/>
                </a:lnTo>
                <a:lnTo>
                  <a:pt x="215" y="286"/>
                </a:lnTo>
                <a:lnTo>
                  <a:pt x="219" y="294"/>
                </a:lnTo>
                <a:lnTo>
                  <a:pt x="223" y="306"/>
                </a:lnTo>
                <a:lnTo>
                  <a:pt x="225" y="312"/>
                </a:lnTo>
                <a:lnTo>
                  <a:pt x="229" y="316"/>
                </a:lnTo>
                <a:lnTo>
                  <a:pt x="240" y="320"/>
                </a:lnTo>
                <a:lnTo>
                  <a:pt x="252" y="320"/>
                </a:lnTo>
                <a:lnTo>
                  <a:pt x="252" y="322"/>
                </a:lnTo>
                <a:lnTo>
                  <a:pt x="264" y="322"/>
                </a:lnTo>
                <a:lnTo>
                  <a:pt x="274" y="320"/>
                </a:lnTo>
                <a:lnTo>
                  <a:pt x="282" y="323"/>
                </a:lnTo>
                <a:lnTo>
                  <a:pt x="282" y="325"/>
                </a:lnTo>
                <a:lnTo>
                  <a:pt x="288" y="325"/>
                </a:lnTo>
                <a:lnTo>
                  <a:pt x="288" y="325"/>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203" name="Freeform 635">
            <a:extLst>
              <a:ext uri="{FF2B5EF4-FFF2-40B4-BE49-F238E27FC236}">
                <a16:creationId xmlns:a16="http://schemas.microsoft.com/office/drawing/2014/main" id="{C5E264F5-DA93-3B48-ACA6-85E7FFBA07BC}"/>
              </a:ext>
            </a:extLst>
          </p:cNvPr>
          <p:cNvSpPr>
            <a:spLocks/>
          </p:cNvSpPr>
          <p:nvPr/>
        </p:nvSpPr>
        <p:spPr bwMode="gray">
          <a:xfrm>
            <a:off x="7042952" y="3630114"/>
            <a:ext cx="526007" cy="499349"/>
          </a:xfrm>
          <a:custGeom>
            <a:avLst/>
            <a:gdLst/>
            <a:ahLst/>
            <a:cxnLst>
              <a:cxn ang="0">
                <a:pos x="309" y="290"/>
              </a:cxn>
              <a:cxn ang="0">
                <a:pos x="319" y="272"/>
              </a:cxn>
              <a:cxn ang="0">
                <a:pos x="300" y="241"/>
              </a:cxn>
              <a:cxn ang="0">
                <a:pos x="309" y="193"/>
              </a:cxn>
              <a:cxn ang="0">
                <a:pos x="290" y="178"/>
              </a:cxn>
              <a:cxn ang="0">
                <a:pos x="280" y="144"/>
              </a:cxn>
              <a:cxn ang="0">
                <a:pos x="280" y="119"/>
              </a:cxn>
              <a:cxn ang="0">
                <a:pos x="298" y="101"/>
              </a:cxn>
              <a:cxn ang="0">
                <a:pos x="301" y="71"/>
              </a:cxn>
              <a:cxn ang="0">
                <a:pos x="280" y="56"/>
              </a:cxn>
              <a:cxn ang="0">
                <a:pos x="242" y="36"/>
              </a:cxn>
              <a:cxn ang="0">
                <a:pos x="197" y="36"/>
              </a:cxn>
              <a:cxn ang="0">
                <a:pos x="179" y="46"/>
              </a:cxn>
              <a:cxn ang="0">
                <a:pos x="162" y="67"/>
              </a:cxn>
              <a:cxn ang="0">
                <a:pos x="154" y="61"/>
              </a:cxn>
              <a:cxn ang="0">
                <a:pos x="120" y="67"/>
              </a:cxn>
              <a:cxn ang="0">
                <a:pos x="97" y="50"/>
              </a:cxn>
              <a:cxn ang="0">
                <a:pos x="85" y="50"/>
              </a:cxn>
              <a:cxn ang="0">
                <a:pos x="73" y="20"/>
              </a:cxn>
              <a:cxn ang="0">
                <a:pos x="67" y="10"/>
              </a:cxn>
              <a:cxn ang="0">
                <a:pos x="63" y="2"/>
              </a:cxn>
              <a:cxn ang="0">
                <a:pos x="47" y="16"/>
              </a:cxn>
              <a:cxn ang="0">
                <a:pos x="30" y="16"/>
              </a:cxn>
              <a:cxn ang="0">
                <a:pos x="20" y="2"/>
              </a:cxn>
              <a:cxn ang="0">
                <a:pos x="8" y="6"/>
              </a:cxn>
              <a:cxn ang="0">
                <a:pos x="4" y="20"/>
              </a:cxn>
              <a:cxn ang="0">
                <a:pos x="0" y="32"/>
              </a:cxn>
              <a:cxn ang="0">
                <a:pos x="10" y="52"/>
              </a:cxn>
              <a:cxn ang="0">
                <a:pos x="12" y="69"/>
              </a:cxn>
              <a:cxn ang="0">
                <a:pos x="14" y="75"/>
              </a:cxn>
              <a:cxn ang="0">
                <a:pos x="14" y="81"/>
              </a:cxn>
              <a:cxn ang="0">
                <a:pos x="22" y="89"/>
              </a:cxn>
              <a:cxn ang="0">
                <a:pos x="38" y="91"/>
              </a:cxn>
              <a:cxn ang="0">
                <a:pos x="39" y="97"/>
              </a:cxn>
              <a:cxn ang="0">
                <a:pos x="32" y="99"/>
              </a:cxn>
              <a:cxn ang="0">
                <a:pos x="30" y="109"/>
              </a:cxn>
              <a:cxn ang="0">
                <a:pos x="28" y="117"/>
              </a:cxn>
              <a:cxn ang="0">
                <a:pos x="32" y="130"/>
              </a:cxn>
              <a:cxn ang="0">
                <a:pos x="47" y="146"/>
              </a:cxn>
              <a:cxn ang="0">
                <a:pos x="53" y="158"/>
              </a:cxn>
              <a:cxn ang="0">
                <a:pos x="69" y="176"/>
              </a:cxn>
              <a:cxn ang="0">
                <a:pos x="77" y="195"/>
              </a:cxn>
              <a:cxn ang="0">
                <a:pos x="85" y="213"/>
              </a:cxn>
              <a:cxn ang="0">
                <a:pos x="110" y="233"/>
              </a:cxn>
              <a:cxn ang="0">
                <a:pos x="116" y="247"/>
              </a:cxn>
              <a:cxn ang="0">
                <a:pos x="126" y="260"/>
              </a:cxn>
              <a:cxn ang="0">
                <a:pos x="140" y="274"/>
              </a:cxn>
              <a:cxn ang="0">
                <a:pos x="160" y="294"/>
              </a:cxn>
              <a:cxn ang="0">
                <a:pos x="177" y="296"/>
              </a:cxn>
              <a:cxn ang="0">
                <a:pos x="215" y="286"/>
              </a:cxn>
              <a:cxn ang="0">
                <a:pos x="229" y="316"/>
              </a:cxn>
              <a:cxn ang="0">
                <a:pos x="264" y="322"/>
              </a:cxn>
              <a:cxn ang="0">
                <a:pos x="288" y="325"/>
              </a:cxn>
            </a:cxnLst>
            <a:rect l="0" t="0" r="r" b="b"/>
            <a:pathLst>
              <a:path w="327" h="325">
                <a:moveTo>
                  <a:pt x="288" y="325"/>
                </a:moveTo>
                <a:lnTo>
                  <a:pt x="290" y="306"/>
                </a:lnTo>
                <a:lnTo>
                  <a:pt x="300" y="292"/>
                </a:lnTo>
                <a:lnTo>
                  <a:pt x="309" y="290"/>
                </a:lnTo>
                <a:lnTo>
                  <a:pt x="319" y="286"/>
                </a:lnTo>
                <a:lnTo>
                  <a:pt x="327" y="282"/>
                </a:lnTo>
                <a:lnTo>
                  <a:pt x="327" y="274"/>
                </a:lnTo>
                <a:lnTo>
                  <a:pt x="319" y="272"/>
                </a:lnTo>
                <a:lnTo>
                  <a:pt x="319" y="262"/>
                </a:lnTo>
                <a:lnTo>
                  <a:pt x="313" y="255"/>
                </a:lnTo>
                <a:lnTo>
                  <a:pt x="307" y="253"/>
                </a:lnTo>
                <a:lnTo>
                  <a:pt x="300" y="241"/>
                </a:lnTo>
                <a:lnTo>
                  <a:pt x="298" y="235"/>
                </a:lnTo>
                <a:lnTo>
                  <a:pt x="300" y="231"/>
                </a:lnTo>
                <a:lnTo>
                  <a:pt x="292" y="213"/>
                </a:lnTo>
                <a:lnTo>
                  <a:pt x="309" y="193"/>
                </a:lnTo>
                <a:lnTo>
                  <a:pt x="309" y="188"/>
                </a:lnTo>
                <a:lnTo>
                  <a:pt x="307" y="184"/>
                </a:lnTo>
                <a:lnTo>
                  <a:pt x="292" y="180"/>
                </a:lnTo>
                <a:lnTo>
                  <a:pt x="290" y="178"/>
                </a:lnTo>
                <a:lnTo>
                  <a:pt x="290" y="168"/>
                </a:lnTo>
                <a:lnTo>
                  <a:pt x="288" y="158"/>
                </a:lnTo>
                <a:lnTo>
                  <a:pt x="280" y="150"/>
                </a:lnTo>
                <a:lnTo>
                  <a:pt x="280" y="144"/>
                </a:lnTo>
                <a:lnTo>
                  <a:pt x="284" y="138"/>
                </a:lnTo>
                <a:lnTo>
                  <a:pt x="280" y="136"/>
                </a:lnTo>
                <a:lnTo>
                  <a:pt x="280" y="130"/>
                </a:lnTo>
                <a:lnTo>
                  <a:pt x="280" y="119"/>
                </a:lnTo>
                <a:lnTo>
                  <a:pt x="284" y="111"/>
                </a:lnTo>
                <a:lnTo>
                  <a:pt x="288" y="109"/>
                </a:lnTo>
                <a:lnTo>
                  <a:pt x="294" y="109"/>
                </a:lnTo>
                <a:lnTo>
                  <a:pt x="298" y="101"/>
                </a:lnTo>
                <a:lnTo>
                  <a:pt x="300" y="95"/>
                </a:lnTo>
                <a:lnTo>
                  <a:pt x="301" y="87"/>
                </a:lnTo>
                <a:lnTo>
                  <a:pt x="301" y="79"/>
                </a:lnTo>
                <a:lnTo>
                  <a:pt x="301" y="71"/>
                </a:lnTo>
                <a:lnTo>
                  <a:pt x="292" y="69"/>
                </a:lnTo>
                <a:lnTo>
                  <a:pt x="288" y="61"/>
                </a:lnTo>
                <a:lnTo>
                  <a:pt x="284" y="57"/>
                </a:lnTo>
                <a:lnTo>
                  <a:pt x="280" y="56"/>
                </a:lnTo>
                <a:lnTo>
                  <a:pt x="270" y="48"/>
                </a:lnTo>
                <a:lnTo>
                  <a:pt x="260" y="42"/>
                </a:lnTo>
                <a:lnTo>
                  <a:pt x="246" y="38"/>
                </a:lnTo>
                <a:lnTo>
                  <a:pt x="242" y="36"/>
                </a:lnTo>
                <a:lnTo>
                  <a:pt x="233" y="36"/>
                </a:lnTo>
                <a:lnTo>
                  <a:pt x="213" y="30"/>
                </a:lnTo>
                <a:lnTo>
                  <a:pt x="205" y="32"/>
                </a:lnTo>
                <a:lnTo>
                  <a:pt x="197" y="36"/>
                </a:lnTo>
                <a:lnTo>
                  <a:pt x="187" y="36"/>
                </a:lnTo>
                <a:lnTo>
                  <a:pt x="181" y="38"/>
                </a:lnTo>
                <a:lnTo>
                  <a:pt x="179" y="42"/>
                </a:lnTo>
                <a:lnTo>
                  <a:pt x="179" y="46"/>
                </a:lnTo>
                <a:lnTo>
                  <a:pt x="175" y="52"/>
                </a:lnTo>
                <a:lnTo>
                  <a:pt x="164" y="52"/>
                </a:lnTo>
                <a:lnTo>
                  <a:pt x="164" y="65"/>
                </a:lnTo>
                <a:lnTo>
                  <a:pt x="162" y="67"/>
                </a:lnTo>
                <a:lnTo>
                  <a:pt x="158" y="67"/>
                </a:lnTo>
                <a:lnTo>
                  <a:pt x="154" y="65"/>
                </a:lnTo>
                <a:lnTo>
                  <a:pt x="158" y="65"/>
                </a:lnTo>
                <a:lnTo>
                  <a:pt x="154" y="61"/>
                </a:lnTo>
                <a:lnTo>
                  <a:pt x="150" y="61"/>
                </a:lnTo>
                <a:lnTo>
                  <a:pt x="140" y="67"/>
                </a:lnTo>
                <a:lnTo>
                  <a:pt x="132" y="71"/>
                </a:lnTo>
                <a:lnTo>
                  <a:pt x="120" y="67"/>
                </a:lnTo>
                <a:lnTo>
                  <a:pt x="106" y="59"/>
                </a:lnTo>
                <a:lnTo>
                  <a:pt x="103" y="52"/>
                </a:lnTo>
                <a:lnTo>
                  <a:pt x="97" y="52"/>
                </a:lnTo>
                <a:lnTo>
                  <a:pt x="97" y="50"/>
                </a:lnTo>
                <a:lnTo>
                  <a:pt x="93" y="52"/>
                </a:lnTo>
                <a:lnTo>
                  <a:pt x="89" y="52"/>
                </a:lnTo>
                <a:lnTo>
                  <a:pt x="87" y="56"/>
                </a:lnTo>
                <a:lnTo>
                  <a:pt x="85" y="50"/>
                </a:lnTo>
                <a:lnTo>
                  <a:pt x="83" y="48"/>
                </a:lnTo>
                <a:lnTo>
                  <a:pt x="79" y="38"/>
                </a:lnTo>
                <a:lnTo>
                  <a:pt x="77" y="26"/>
                </a:lnTo>
                <a:lnTo>
                  <a:pt x="73" y="20"/>
                </a:lnTo>
                <a:lnTo>
                  <a:pt x="69" y="18"/>
                </a:lnTo>
                <a:lnTo>
                  <a:pt x="67" y="16"/>
                </a:lnTo>
                <a:lnTo>
                  <a:pt x="67" y="12"/>
                </a:lnTo>
                <a:lnTo>
                  <a:pt x="67" y="10"/>
                </a:lnTo>
                <a:lnTo>
                  <a:pt x="69" y="8"/>
                </a:lnTo>
                <a:lnTo>
                  <a:pt x="69" y="6"/>
                </a:lnTo>
                <a:lnTo>
                  <a:pt x="65" y="0"/>
                </a:lnTo>
                <a:lnTo>
                  <a:pt x="63" y="2"/>
                </a:lnTo>
                <a:lnTo>
                  <a:pt x="59" y="2"/>
                </a:lnTo>
                <a:lnTo>
                  <a:pt x="55" y="8"/>
                </a:lnTo>
                <a:lnTo>
                  <a:pt x="53" y="12"/>
                </a:lnTo>
                <a:lnTo>
                  <a:pt x="47" y="16"/>
                </a:lnTo>
                <a:lnTo>
                  <a:pt x="41" y="18"/>
                </a:lnTo>
                <a:lnTo>
                  <a:pt x="36" y="20"/>
                </a:lnTo>
                <a:lnTo>
                  <a:pt x="32" y="18"/>
                </a:lnTo>
                <a:lnTo>
                  <a:pt x="30" y="16"/>
                </a:lnTo>
                <a:lnTo>
                  <a:pt x="28" y="12"/>
                </a:lnTo>
                <a:lnTo>
                  <a:pt x="22" y="8"/>
                </a:lnTo>
                <a:lnTo>
                  <a:pt x="20" y="6"/>
                </a:lnTo>
                <a:lnTo>
                  <a:pt x="20" y="2"/>
                </a:lnTo>
                <a:lnTo>
                  <a:pt x="18" y="2"/>
                </a:lnTo>
                <a:lnTo>
                  <a:pt x="14" y="8"/>
                </a:lnTo>
                <a:lnTo>
                  <a:pt x="10" y="6"/>
                </a:lnTo>
                <a:lnTo>
                  <a:pt x="8" y="6"/>
                </a:lnTo>
                <a:lnTo>
                  <a:pt x="4" y="10"/>
                </a:lnTo>
                <a:lnTo>
                  <a:pt x="2" y="12"/>
                </a:lnTo>
                <a:lnTo>
                  <a:pt x="4" y="18"/>
                </a:lnTo>
                <a:lnTo>
                  <a:pt x="4" y="20"/>
                </a:lnTo>
                <a:lnTo>
                  <a:pt x="4" y="22"/>
                </a:lnTo>
                <a:lnTo>
                  <a:pt x="4" y="28"/>
                </a:lnTo>
                <a:lnTo>
                  <a:pt x="2" y="30"/>
                </a:lnTo>
                <a:lnTo>
                  <a:pt x="0" y="32"/>
                </a:lnTo>
                <a:lnTo>
                  <a:pt x="2" y="38"/>
                </a:lnTo>
                <a:lnTo>
                  <a:pt x="8" y="42"/>
                </a:lnTo>
                <a:lnTo>
                  <a:pt x="8" y="48"/>
                </a:lnTo>
                <a:lnTo>
                  <a:pt x="10" y="52"/>
                </a:lnTo>
                <a:lnTo>
                  <a:pt x="10" y="57"/>
                </a:lnTo>
                <a:lnTo>
                  <a:pt x="10" y="59"/>
                </a:lnTo>
                <a:lnTo>
                  <a:pt x="12" y="67"/>
                </a:lnTo>
                <a:lnTo>
                  <a:pt x="12" y="69"/>
                </a:lnTo>
                <a:lnTo>
                  <a:pt x="12" y="71"/>
                </a:lnTo>
                <a:lnTo>
                  <a:pt x="10" y="75"/>
                </a:lnTo>
                <a:lnTo>
                  <a:pt x="12" y="75"/>
                </a:lnTo>
                <a:lnTo>
                  <a:pt x="14" y="75"/>
                </a:lnTo>
                <a:lnTo>
                  <a:pt x="14" y="77"/>
                </a:lnTo>
                <a:lnTo>
                  <a:pt x="12" y="79"/>
                </a:lnTo>
                <a:lnTo>
                  <a:pt x="14" y="79"/>
                </a:lnTo>
                <a:lnTo>
                  <a:pt x="14" y="81"/>
                </a:lnTo>
                <a:lnTo>
                  <a:pt x="18" y="85"/>
                </a:lnTo>
                <a:lnTo>
                  <a:pt x="18" y="87"/>
                </a:lnTo>
                <a:lnTo>
                  <a:pt x="22" y="87"/>
                </a:lnTo>
                <a:lnTo>
                  <a:pt x="22" y="89"/>
                </a:lnTo>
                <a:lnTo>
                  <a:pt x="26" y="89"/>
                </a:lnTo>
                <a:lnTo>
                  <a:pt x="28" y="89"/>
                </a:lnTo>
                <a:lnTo>
                  <a:pt x="32" y="91"/>
                </a:lnTo>
                <a:lnTo>
                  <a:pt x="38" y="91"/>
                </a:lnTo>
                <a:lnTo>
                  <a:pt x="39" y="91"/>
                </a:lnTo>
                <a:lnTo>
                  <a:pt x="41" y="91"/>
                </a:lnTo>
                <a:lnTo>
                  <a:pt x="41" y="95"/>
                </a:lnTo>
                <a:lnTo>
                  <a:pt x="39" y="97"/>
                </a:lnTo>
                <a:lnTo>
                  <a:pt x="38" y="97"/>
                </a:lnTo>
                <a:lnTo>
                  <a:pt x="36" y="97"/>
                </a:lnTo>
                <a:lnTo>
                  <a:pt x="32" y="97"/>
                </a:lnTo>
                <a:lnTo>
                  <a:pt x="32" y="99"/>
                </a:lnTo>
                <a:lnTo>
                  <a:pt x="36" y="105"/>
                </a:lnTo>
                <a:lnTo>
                  <a:pt x="36" y="109"/>
                </a:lnTo>
                <a:lnTo>
                  <a:pt x="32" y="109"/>
                </a:lnTo>
                <a:lnTo>
                  <a:pt x="30" y="109"/>
                </a:lnTo>
                <a:lnTo>
                  <a:pt x="28" y="109"/>
                </a:lnTo>
                <a:lnTo>
                  <a:pt x="28" y="111"/>
                </a:lnTo>
                <a:lnTo>
                  <a:pt x="30" y="115"/>
                </a:lnTo>
                <a:lnTo>
                  <a:pt x="28" y="117"/>
                </a:lnTo>
                <a:lnTo>
                  <a:pt x="26" y="119"/>
                </a:lnTo>
                <a:lnTo>
                  <a:pt x="28" y="124"/>
                </a:lnTo>
                <a:lnTo>
                  <a:pt x="30" y="126"/>
                </a:lnTo>
                <a:lnTo>
                  <a:pt x="32" y="130"/>
                </a:lnTo>
                <a:lnTo>
                  <a:pt x="36" y="134"/>
                </a:lnTo>
                <a:lnTo>
                  <a:pt x="36" y="138"/>
                </a:lnTo>
                <a:lnTo>
                  <a:pt x="39" y="140"/>
                </a:lnTo>
                <a:lnTo>
                  <a:pt x="47" y="146"/>
                </a:lnTo>
                <a:lnTo>
                  <a:pt x="53" y="154"/>
                </a:lnTo>
                <a:lnTo>
                  <a:pt x="53" y="156"/>
                </a:lnTo>
                <a:lnTo>
                  <a:pt x="49" y="158"/>
                </a:lnTo>
                <a:lnTo>
                  <a:pt x="53" y="158"/>
                </a:lnTo>
                <a:lnTo>
                  <a:pt x="57" y="158"/>
                </a:lnTo>
                <a:lnTo>
                  <a:pt x="59" y="160"/>
                </a:lnTo>
                <a:lnTo>
                  <a:pt x="67" y="170"/>
                </a:lnTo>
                <a:lnTo>
                  <a:pt x="69" y="176"/>
                </a:lnTo>
                <a:lnTo>
                  <a:pt x="69" y="180"/>
                </a:lnTo>
                <a:lnTo>
                  <a:pt x="69" y="188"/>
                </a:lnTo>
                <a:lnTo>
                  <a:pt x="73" y="195"/>
                </a:lnTo>
                <a:lnTo>
                  <a:pt x="77" y="195"/>
                </a:lnTo>
                <a:lnTo>
                  <a:pt x="77" y="203"/>
                </a:lnTo>
                <a:lnTo>
                  <a:pt x="79" y="205"/>
                </a:lnTo>
                <a:lnTo>
                  <a:pt x="83" y="207"/>
                </a:lnTo>
                <a:lnTo>
                  <a:pt x="85" y="213"/>
                </a:lnTo>
                <a:lnTo>
                  <a:pt x="95" y="215"/>
                </a:lnTo>
                <a:lnTo>
                  <a:pt x="103" y="213"/>
                </a:lnTo>
                <a:lnTo>
                  <a:pt x="110" y="227"/>
                </a:lnTo>
                <a:lnTo>
                  <a:pt x="110" y="233"/>
                </a:lnTo>
                <a:lnTo>
                  <a:pt x="110" y="235"/>
                </a:lnTo>
                <a:lnTo>
                  <a:pt x="114" y="237"/>
                </a:lnTo>
                <a:lnTo>
                  <a:pt x="114" y="243"/>
                </a:lnTo>
                <a:lnTo>
                  <a:pt x="116" y="247"/>
                </a:lnTo>
                <a:lnTo>
                  <a:pt x="120" y="251"/>
                </a:lnTo>
                <a:lnTo>
                  <a:pt x="120" y="255"/>
                </a:lnTo>
                <a:lnTo>
                  <a:pt x="124" y="256"/>
                </a:lnTo>
                <a:lnTo>
                  <a:pt x="126" y="260"/>
                </a:lnTo>
                <a:lnTo>
                  <a:pt x="126" y="262"/>
                </a:lnTo>
                <a:lnTo>
                  <a:pt x="126" y="266"/>
                </a:lnTo>
                <a:lnTo>
                  <a:pt x="134" y="274"/>
                </a:lnTo>
                <a:lnTo>
                  <a:pt x="140" y="274"/>
                </a:lnTo>
                <a:lnTo>
                  <a:pt x="140" y="280"/>
                </a:lnTo>
                <a:lnTo>
                  <a:pt x="150" y="290"/>
                </a:lnTo>
                <a:lnTo>
                  <a:pt x="154" y="290"/>
                </a:lnTo>
                <a:lnTo>
                  <a:pt x="160" y="294"/>
                </a:lnTo>
                <a:lnTo>
                  <a:pt x="164" y="294"/>
                </a:lnTo>
                <a:lnTo>
                  <a:pt x="170" y="296"/>
                </a:lnTo>
                <a:lnTo>
                  <a:pt x="175" y="300"/>
                </a:lnTo>
                <a:lnTo>
                  <a:pt x="177" y="296"/>
                </a:lnTo>
                <a:lnTo>
                  <a:pt x="179" y="294"/>
                </a:lnTo>
                <a:lnTo>
                  <a:pt x="195" y="290"/>
                </a:lnTo>
                <a:lnTo>
                  <a:pt x="207" y="282"/>
                </a:lnTo>
                <a:lnTo>
                  <a:pt x="215" y="286"/>
                </a:lnTo>
                <a:lnTo>
                  <a:pt x="219" y="294"/>
                </a:lnTo>
                <a:lnTo>
                  <a:pt x="223" y="306"/>
                </a:lnTo>
                <a:lnTo>
                  <a:pt x="225" y="312"/>
                </a:lnTo>
                <a:lnTo>
                  <a:pt x="229" y="316"/>
                </a:lnTo>
                <a:lnTo>
                  <a:pt x="240" y="320"/>
                </a:lnTo>
                <a:lnTo>
                  <a:pt x="252" y="320"/>
                </a:lnTo>
                <a:lnTo>
                  <a:pt x="252" y="322"/>
                </a:lnTo>
                <a:lnTo>
                  <a:pt x="264" y="322"/>
                </a:lnTo>
                <a:lnTo>
                  <a:pt x="274" y="320"/>
                </a:lnTo>
                <a:lnTo>
                  <a:pt x="282" y="323"/>
                </a:lnTo>
                <a:lnTo>
                  <a:pt x="282" y="325"/>
                </a:lnTo>
                <a:lnTo>
                  <a:pt x="288" y="325"/>
                </a:lnTo>
                <a:lnTo>
                  <a:pt x="288" y="325"/>
                </a:lnTo>
                <a:close/>
              </a:path>
            </a:pathLst>
          </a:custGeom>
          <a:solidFill>
            <a:schemeClr val="tx1">
              <a:lumMod val="20000"/>
              <a:lumOff val="80000"/>
            </a:schemeClr>
          </a:solidFill>
          <a:ln w="2" cap="flat">
            <a:solidFill>
              <a:schemeClr val="tx1">
                <a:lumMod val="20000"/>
                <a:lumOff val="80000"/>
              </a:schemeClr>
            </a:solidFill>
            <a:prstDash val="solid"/>
            <a:miter lim="800000"/>
            <a:headEnd/>
            <a:tailEnd/>
          </a:ln>
        </p:spPr>
        <p:txBody>
          <a:bodyPr/>
          <a:lstStyle/>
          <a:p>
            <a:pPr defTabSz="914054">
              <a:defRPr/>
            </a:pPr>
            <a:endParaRPr lang="en-GB" dirty="0">
              <a:solidFill>
                <a:prstClr val="black"/>
              </a:solidFill>
            </a:endParaRPr>
          </a:p>
        </p:txBody>
      </p:sp>
      <p:grpSp>
        <p:nvGrpSpPr>
          <p:cNvPr id="204" name="Group 1847">
            <a:extLst>
              <a:ext uri="{FF2B5EF4-FFF2-40B4-BE49-F238E27FC236}">
                <a16:creationId xmlns:a16="http://schemas.microsoft.com/office/drawing/2014/main" id="{7BAFC2F9-9F5A-6745-9D37-392F33788D8F}"/>
              </a:ext>
            </a:extLst>
          </p:cNvPr>
          <p:cNvGrpSpPr/>
          <p:nvPr/>
        </p:nvGrpSpPr>
        <p:grpSpPr bwMode="gray">
          <a:xfrm>
            <a:off x="8408638" y="4744047"/>
            <a:ext cx="1217697" cy="539298"/>
            <a:chOff x="7578725" y="4487863"/>
            <a:chExt cx="1201738" cy="557213"/>
          </a:xfrm>
          <a:solidFill>
            <a:schemeClr val="tx1">
              <a:lumMod val="60000"/>
              <a:lumOff val="40000"/>
            </a:schemeClr>
          </a:solidFill>
        </p:grpSpPr>
        <p:sp>
          <p:nvSpPr>
            <p:cNvPr id="427" name="Freeform 199">
              <a:extLst>
                <a:ext uri="{FF2B5EF4-FFF2-40B4-BE49-F238E27FC236}">
                  <a16:creationId xmlns:a16="http://schemas.microsoft.com/office/drawing/2014/main" id="{280F4B92-281C-ED41-9C39-6F38FEE7FD24}"/>
                </a:ext>
              </a:extLst>
            </p:cNvPr>
            <p:cNvSpPr>
              <a:spLocks/>
            </p:cNvSpPr>
            <p:nvPr/>
          </p:nvSpPr>
          <p:spPr bwMode="gray">
            <a:xfrm>
              <a:off x="8345488" y="4741863"/>
              <a:ext cx="3175" cy="1588"/>
            </a:xfrm>
            <a:custGeom>
              <a:avLst/>
              <a:gdLst/>
              <a:ahLst/>
              <a:cxnLst>
                <a:cxn ang="0">
                  <a:pos x="0" y="0"/>
                </a:cxn>
                <a:cxn ang="0">
                  <a:pos x="2" y="0"/>
                </a:cxn>
                <a:cxn ang="0">
                  <a:pos x="0" y="0"/>
                </a:cxn>
              </a:cxnLst>
              <a:rect l="0" t="0" r="r" b="b"/>
              <a:pathLst>
                <a:path w="2">
                  <a:moveTo>
                    <a:pt x="0" y="0"/>
                  </a:moveTo>
                  <a:lnTo>
                    <a:pt x="2" y="0"/>
                  </a:lnTo>
                  <a:lnTo>
                    <a:pt x="0"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428" name="Line 200">
              <a:extLst>
                <a:ext uri="{FF2B5EF4-FFF2-40B4-BE49-F238E27FC236}">
                  <a16:creationId xmlns:a16="http://schemas.microsoft.com/office/drawing/2014/main" id="{58BA5A74-A70D-2646-B0EB-00E09E3E8045}"/>
                </a:ext>
              </a:extLst>
            </p:cNvPr>
            <p:cNvSpPr>
              <a:spLocks noChangeShapeType="1"/>
            </p:cNvSpPr>
            <p:nvPr/>
          </p:nvSpPr>
          <p:spPr bwMode="gray">
            <a:xfrm>
              <a:off x="8345488" y="4741863"/>
              <a:ext cx="3175" cy="1588"/>
            </a:xfrm>
            <a:prstGeom prst="line">
              <a:avLst/>
            </a:pr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429" name="Freeform 201">
              <a:extLst>
                <a:ext uri="{FF2B5EF4-FFF2-40B4-BE49-F238E27FC236}">
                  <a16:creationId xmlns:a16="http://schemas.microsoft.com/office/drawing/2014/main" id="{FE6A9469-9FEB-AE40-BEF9-7D45F92799B4}"/>
                </a:ext>
              </a:extLst>
            </p:cNvPr>
            <p:cNvSpPr>
              <a:spLocks/>
            </p:cNvSpPr>
            <p:nvPr/>
          </p:nvSpPr>
          <p:spPr bwMode="gray">
            <a:xfrm>
              <a:off x="8345488" y="4741863"/>
              <a:ext cx="3175" cy="1588"/>
            </a:xfrm>
            <a:custGeom>
              <a:avLst/>
              <a:gdLst/>
              <a:ahLst/>
              <a:cxnLst>
                <a:cxn ang="0">
                  <a:pos x="0" y="0"/>
                </a:cxn>
                <a:cxn ang="0">
                  <a:pos x="2" y="0"/>
                </a:cxn>
                <a:cxn ang="0">
                  <a:pos x="0" y="0"/>
                </a:cxn>
              </a:cxnLst>
              <a:rect l="0" t="0" r="r" b="b"/>
              <a:pathLst>
                <a:path w="2">
                  <a:moveTo>
                    <a:pt x="0" y="0"/>
                  </a:moveTo>
                  <a:lnTo>
                    <a:pt x="2" y="0"/>
                  </a:lnTo>
                  <a:lnTo>
                    <a:pt x="0"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430" name="Line 202">
              <a:extLst>
                <a:ext uri="{FF2B5EF4-FFF2-40B4-BE49-F238E27FC236}">
                  <a16:creationId xmlns:a16="http://schemas.microsoft.com/office/drawing/2014/main" id="{E5354B8B-1038-2548-A962-2868E953DE8C}"/>
                </a:ext>
              </a:extLst>
            </p:cNvPr>
            <p:cNvSpPr>
              <a:spLocks noChangeShapeType="1"/>
            </p:cNvSpPr>
            <p:nvPr/>
          </p:nvSpPr>
          <p:spPr bwMode="gray">
            <a:xfrm>
              <a:off x="8345488" y="4741863"/>
              <a:ext cx="3175" cy="1588"/>
            </a:xfrm>
            <a:prstGeom prst="line">
              <a:avLst/>
            </a:pr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431" name="Freeform 456">
              <a:extLst>
                <a:ext uri="{FF2B5EF4-FFF2-40B4-BE49-F238E27FC236}">
                  <a16:creationId xmlns:a16="http://schemas.microsoft.com/office/drawing/2014/main" id="{54A93D0E-0F3E-C347-B37C-9D41390A5F20}"/>
                </a:ext>
              </a:extLst>
            </p:cNvPr>
            <p:cNvSpPr>
              <a:spLocks/>
            </p:cNvSpPr>
            <p:nvPr/>
          </p:nvSpPr>
          <p:spPr bwMode="gray">
            <a:xfrm>
              <a:off x="8345488" y="4741863"/>
              <a:ext cx="3175" cy="1588"/>
            </a:xfrm>
            <a:custGeom>
              <a:avLst/>
              <a:gdLst/>
              <a:ahLst/>
              <a:cxnLst>
                <a:cxn ang="0">
                  <a:pos x="0" y="0"/>
                </a:cxn>
                <a:cxn ang="0">
                  <a:pos x="2" y="0"/>
                </a:cxn>
                <a:cxn ang="0">
                  <a:pos x="0" y="0"/>
                </a:cxn>
              </a:cxnLst>
              <a:rect l="0" t="0" r="r" b="b"/>
              <a:pathLst>
                <a:path w="2">
                  <a:moveTo>
                    <a:pt x="0" y="0"/>
                  </a:moveTo>
                  <a:lnTo>
                    <a:pt x="2" y="0"/>
                  </a:lnTo>
                  <a:lnTo>
                    <a:pt x="0"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432" name="Line 457">
              <a:extLst>
                <a:ext uri="{FF2B5EF4-FFF2-40B4-BE49-F238E27FC236}">
                  <a16:creationId xmlns:a16="http://schemas.microsoft.com/office/drawing/2014/main" id="{A6CFABFE-A4BD-5944-A93E-3FC89A4C4996}"/>
                </a:ext>
              </a:extLst>
            </p:cNvPr>
            <p:cNvSpPr>
              <a:spLocks noChangeShapeType="1"/>
            </p:cNvSpPr>
            <p:nvPr/>
          </p:nvSpPr>
          <p:spPr bwMode="gray">
            <a:xfrm>
              <a:off x="8345488" y="4741863"/>
              <a:ext cx="3175" cy="1588"/>
            </a:xfrm>
            <a:prstGeom prst="line">
              <a:avLst/>
            </a:pr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433" name="Freeform 458">
              <a:extLst>
                <a:ext uri="{FF2B5EF4-FFF2-40B4-BE49-F238E27FC236}">
                  <a16:creationId xmlns:a16="http://schemas.microsoft.com/office/drawing/2014/main" id="{B6B67057-5F8F-C64A-B89E-E757CEBB6B87}"/>
                </a:ext>
              </a:extLst>
            </p:cNvPr>
            <p:cNvSpPr>
              <a:spLocks/>
            </p:cNvSpPr>
            <p:nvPr/>
          </p:nvSpPr>
          <p:spPr bwMode="gray">
            <a:xfrm>
              <a:off x="8345488" y="4741863"/>
              <a:ext cx="3175" cy="1588"/>
            </a:xfrm>
            <a:custGeom>
              <a:avLst/>
              <a:gdLst/>
              <a:ahLst/>
              <a:cxnLst>
                <a:cxn ang="0">
                  <a:pos x="0" y="0"/>
                </a:cxn>
                <a:cxn ang="0">
                  <a:pos x="2" y="0"/>
                </a:cxn>
                <a:cxn ang="0">
                  <a:pos x="0" y="0"/>
                </a:cxn>
              </a:cxnLst>
              <a:rect l="0" t="0" r="r" b="b"/>
              <a:pathLst>
                <a:path w="2">
                  <a:moveTo>
                    <a:pt x="0" y="0"/>
                  </a:moveTo>
                  <a:lnTo>
                    <a:pt x="2" y="0"/>
                  </a:lnTo>
                  <a:lnTo>
                    <a:pt x="0"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434" name="Line 459">
              <a:extLst>
                <a:ext uri="{FF2B5EF4-FFF2-40B4-BE49-F238E27FC236}">
                  <a16:creationId xmlns:a16="http://schemas.microsoft.com/office/drawing/2014/main" id="{EB3E07FE-744D-FD43-A166-5A5A5CC149AB}"/>
                </a:ext>
              </a:extLst>
            </p:cNvPr>
            <p:cNvSpPr>
              <a:spLocks noChangeShapeType="1"/>
            </p:cNvSpPr>
            <p:nvPr/>
          </p:nvSpPr>
          <p:spPr bwMode="gray">
            <a:xfrm>
              <a:off x="8345488" y="4741863"/>
              <a:ext cx="3175" cy="1588"/>
            </a:xfrm>
            <a:prstGeom prst="line">
              <a:avLst/>
            </a:pr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435" name="Freeform 636">
              <a:extLst>
                <a:ext uri="{FF2B5EF4-FFF2-40B4-BE49-F238E27FC236}">
                  <a16:creationId xmlns:a16="http://schemas.microsoft.com/office/drawing/2014/main" id="{C644E9D9-6B20-D141-BDEB-0FD6E2D264D9}"/>
                </a:ext>
              </a:extLst>
            </p:cNvPr>
            <p:cNvSpPr>
              <a:spLocks/>
            </p:cNvSpPr>
            <p:nvPr/>
          </p:nvSpPr>
          <p:spPr bwMode="gray">
            <a:xfrm>
              <a:off x="8345488" y="4741863"/>
              <a:ext cx="3175" cy="1588"/>
            </a:xfrm>
            <a:custGeom>
              <a:avLst/>
              <a:gdLst/>
              <a:ahLst/>
              <a:cxnLst>
                <a:cxn ang="0">
                  <a:pos x="0" y="0"/>
                </a:cxn>
                <a:cxn ang="0">
                  <a:pos x="2" y="0"/>
                </a:cxn>
                <a:cxn ang="0">
                  <a:pos x="0" y="0"/>
                </a:cxn>
              </a:cxnLst>
              <a:rect l="0" t="0" r="r" b="b"/>
              <a:pathLst>
                <a:path w="2">
                  <a:moveTo>
                    <a:pt x="0" y="0"/>
                  </a:moveTo>
                  <a:lnTo>
                    <a:pt x="2" y="0"/>
                  </a:lnTo>
                  <a:lnTo>
                    <a:pt x="0"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436" name="Line 637">
              <a:extLst>
                <a:ext uri="{FF2B5EF4-FFF2-40B4-BE49-F238E27FC236}">
                  <a16:creationId xmlns:a16="http://schemas.microsoft.com/office/drawing/2014/main" id="{8401D8B5-136C-6741-A33D-A3D26E946DFB}"/>
                </a:ext>
              </a:extLst>
            </p:cNvPr>
            <p:cNvSpPr>
              <a:spLocks noChangeShapeType="1"/>
            </p:cNvSpPr>
            <p:nvPr/>
          </p:nvSpPr>
          <p:spPr bwMode="gray">
            <a:xfrm>
              <a:off x="8345488" y="4741863"/>
              <a:ext cx="3175" cy="1588"/>
            </a:xfrm>
            <a:prstGeom prst="line">
              <a:avLst/>
            </a:pr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437" name="Freeform 638">
              <a:extLst>
                <a:ext uri="{FF2B5EF4-FFF2-40B4-BE49-F238E27FC236}">
                  <a16:creationId xmlns:a16="http://schemas.microsoft.com/office/drawing/2014/main" id="{9820A067-118A-A04A-87B8-B360E78D9720}"/>
                </a:ext>
              </a:extLst>
            </p:cNvPr>
            <p:cNvSpPr>
              <a:spLocks/>
            </p:cNvSpPr>
            <p:nvPr/>
          </p:nvSpPr>
          <p:spPr bwMode="gray">
            <a:xfrm>
              <a:off x="8345488" y="4741863"/>
              <a:ext cx="3175" cy="1588"/>
            </a:xfrm>
            <a:custGeom>
              <a:avLst/>
              <a:gdLst/>
              <a:ahLst/>
              <a:cxnLst>
                <a:cxn ang="0">
                  <a:pos x="0" y="0"/>
                </a:cxn>
                <a:cxn ang="0">
                  <a:pos x="2" y="0"/>
                </a:cxn>
                <a:cxn ang="0">
                  <a:pos x="0" y="0"/>
                </a:cxn>
              </a:cxnLst>
              <a:rect l="0" t="0" r="r" b="b"/>
              <a:pathLst>
                <a:path w="2">
                  <a:moveTo>
                    <a:pt x="0" y="0"/>
                  </a:moveTo>
                  <a:lnTo>
                    <a:pt x="2" y="0"/>
                  </a:lnTo>
                  <a:lnTo>
                    <a:pt x="0"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438" name="Line 639">
              <a:extLst>
                <a:ext uri="{FF2B5EF4-FFF2-40B4-BE49-F238E27FC236}">
                  <a16:creationId xmlns:a16="http://schemas.microsoft.com/office/drawing/2014/main" id="{7038C032-46AE-2C44-8A58-51EA09A30442}"/>
                </a:ext>
              </a:extLst>
            </p:cNvPr>
            <p:cNvSpPr>
              <a:spLocks noChangeShapeType="1"/>
            </p:cNvSpPr>
            <p:nvPr/>
          </p:nvSpPr>
          <p:spPr bwMode="gray">
            <a:xfrm>
              <a:off x="8345488" y="4741863"/>
              <a:ext cx="3175" cy="1588"/>
            </a:xfrm>
            <a:prstGeom prst="line">
              <a:avLst/>
            </a:pr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grpSp>
          <p:nvGrpSpPr>
            <p:cNvPr id="439" name="Group 1846">
              <a:extLst>
                <a:ext uri="{FF2B5EF4-FFF2-40B4-BE49-F238E27FC236}">
                  <a16:creationId xmlns:a16="http://schemas.microsoft.com/office/drawing/2014/main" id="{8D3D74CE-35BD-6845-8848-F1429A7B7798}"/>
                </a:ext>
              </a:extLst>
            </p:cNvPr>
            <p:cNvGrpSpPr/>
            <p:nvPr/>
          </p:nvGrpSpPr>
          <p:grpSpPr bwMode="gray">
            <a:xfrm>
              <a:off x="7578725" y="4487863"/>
              <a:ext cx="1201738" cy="557213"/>
              <a:chOff x="7578725" y="4487863"/>
              <a:chExt cx="1201738" cy="557213"/>
            </a:xfrm>
            <a:grpFill/>
          </p:grpSpPr>
          <p:sp>
            <p:nvSpPr>
              <p:cNvPr id="440" name="Freeform 203">
                <a:extLst>
                  <a:ext uri="{FF2B5EF4-FFF2-40B4-BE49-F238E27FC236}">
                    <a16:creationId xmlns:a16="http://schemas.microsoft.com/office/drawing/2014/main" id="{DD23D016-AEC1-7746-BC95-E443A5DDC327}"/>
                  </a:ext>
                </a:extLst>
              </p:cNvPr>
              <p:cNvSpPr>
                <a:spLocks/>
              </p:cNvSpPr>
              <p:nvPr/>
            </p:nvSpPr>
            <p:spPr bwMode="gray">
              <a:xfrm>
                <a:off x="7810500" y="4691063"/>
                <a:ext cx="3175" cy="9525"/>
              </a:xfrm>
              <a:custGeom>
                <a:avLst/>
                <a:gdLst/>
                <a:ahLst/>
                <a:cxnLst>
                  <a:cxn ang="0">
                    <a:pos x="0" y="0"/>
                  </a:cxn>
                  <a:cxn ang="0">
                    <a:pos x="0" y="6"/>
                  </a:cxn>
                  <a:cxn ang="0">
                    <a:pos x="2" y="2"/>
                  </a:cxn>
                  <a:cxn ang="0">
                    <a:pos x="0" y="0"/>
                  </a:cxn>
                  <a:cxn ang="0">
                    <a:pos x="0" y="0"/>
                  </a:cxn>
                </a:cxnLst>
                <a:rect l="0" t="0" r="r" b="b"/>
                <a:pathLst>
                  <a:path w="2" h="6">
                    <a:moveTo>
                      <a:pt x="0" y="0"/>
                    </a:moveTo>
                    <a:lnTo>
                      <a:pt x="0" y="6"/>
                    </a:lnTo>
                    <a:lnTo>
                      <a:pt x="2" y="2"/>
                    </a:lnTo>
                    <a:lnTo>
                      <a:pt x="0" y="0"/>
                    </a:lnTo>
                    <a:lnTo>
                      <a:pt x="0" y="0"/>
                    </a:lnTo>
                    <a:close/>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441" name="Freeform 204">
                <a:extLst>
                  <a:ext uri="{FF2B5EF4-FFF2-40B4-BE49-F238E27FC236}">
                    <a16:creationId xmlns:a16="http://schemas.microsoft.com/office/drawing/2014/main" id="{02D1C310-09B3-0B42-9BE2-4BFE43D73E59}"/>
                  </a:ext>
                </a:extLst>
              </p:cNvPr>
              <p:cNvSpPr>
                <a:spLocks/>
              </p:cNvSpPr>
              <p:nvPr/>
            </p:nvSpPr>
            <p:spPr bwMode="gray">
              <a:xfrm>
                <a:off x="7810500" y="4691063"/>
                <a:ext cx="3175" cy="9525"/>
              </a:xfrm>
              <a:custGeom>
                <a:avLst/>
                <a:gdLst/>
                <a:ahLst/>
                <a:cxnLst>
                  <a:cxn ang="0">
                    <a:pos x="0" y="0"/>
                  </a:cxn>
                  <a:cxn ang="0">
                    <a:pos x="0" y="6"/>
                  </a:cxn>
                  <a:cxn ang="0">
                    <a:pos x="2" y="2"/>
                  </a:cxn>
                  <a:cxn ang="0">
                    <a:pos x="0" y="0"/>
                  </a:cxn>
                  <a:cxn ang="0">
                    <a:pos x="0" y="0"/>
                  </a:cxn>
                </a:cxnLst>
                <a:rect l="0" t="0" r="r" b="b"/>
                <a:pathLst>
                  <a:path w="2" h="6">
                    <a:moveTo>
                      <a:pt x="0" y="0"/>
                    </a:moveTo>
                    <a:lnTo>
                      <a:pt x="0" y="6"/>
                    </a:lnTo>
                    <a:lnTo>
                      <a:pt x="2" y="2"/>
                    </a:lnTo>
                    <a:lnTo>
                      <a:pt x="0" y="0"/>
                    </a:lnTo>
                    <a:lnTo>
                      <a:pt x="0" y="0"/>
                    </a:lnTo>
                    <a:close/>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442" name="Freeform 205">
                <a:extLst>
                  <a:ext uri="{FF2B5EF4-FFF2-40B4-BE49-F238E27FC236}">
                    <a16:creationId xmlns:a16="http://schemas.microsoft.com/office/drawing/2014/main" id="{C70A0696-BAF8-5B46-B4DD-D5804D5A1CB5}"/>
                  </a:ext>
                </a:extLst>
              </p:cNvPr>
              <p:cNvSpPr>
                <a:spLocks noEditPoints="1"/>
              </p:cNvSpPr>
              <p:nvPr/>
            </p:nvSpPr>
            <p:spPr bwMode="gray">
              <a:xfrm>
                <a:off x="7578725" y="4487863"/>
                <a:ext cx="1201738" cy="557213"/>
              </a:xfrm>
              <a:custGeom>
                <a:avLst/>
                <a:gdLst/>
                <a:ahLst/>
                <a:cxnLst>
                  <a:cxn ang="0">
                    <a:pos x="20" y="38"/>
                  </a:cxn>
                  <a:cxn ang="0">
                    <a:pos x="63" y="83"/>
                  </a:cxn>
                  <a:cxn ang="0">
                    <a:pos x="101" y="156"/>
                  </a:cxn>
                  <a:cxn ang="0">
                    <a:pos x="146" y="223"/>
                  </a:cxn>
                  <a:cxn ang="0">
                    <a:pos x="179" y="207"/>
                  </a:cxn>
                  <a:cxn ang="0">
                    <a:pos x="148" y="144"/>
                  </a:cxn>
                  <a:cxn ang="0">
                    <a:pos x="126" y="103"/>
                  </a:cxn>
                  <a:cxn ang="0">
                    <a:pos x="93" y="73"/>
                  </a:cxn>
                  <a:cxn ang="0">
                    <a:pos x="49" y="24"/>
                  </a:cxn>
                  <a:cxn ang="0">
                    <a:pos x="558" y="77"/>
                  </a:cxn>
                  <a:cxn ang="0">
                    <a:pos x="536" y="119"/>
                  </a:cxn>
                  <a:cxn ang="0">
                    <a:pos x="548" y="107"/>
                  </a:cxn>
                  <a:cxn ang="0">
                    <a:pos x="546" y="77"/>
                  </a:cxn>
                  <a:cxn ang="0">
                    <a:pos x="438" y="103"/>
                  </a:cxn>
                  <a:cxn ang="0">
                    <a:pos x="406" y="142"/>
                  </a:cxn>
                  <a:cxn ang="0">
                    <a:pos x="398" y="217"/>
                  </a:cxn>
                  <a:cxn ang="0">
                    <a:pos x="434" y="188"/>
                  </a:cxn>
                  <a:cxn ang="0">
                    <a:pos x="455" y="197"/>
                  </a:cxn>
                  <a:cxn ang="0">
                    <a:pos x="461" y="150"/>
                  </a:cxn>
                  <a:cxn ang="0">
                    <a:pos x="420" y="115"/>
                  </a:cxn>
                  <a:cxn ang="0">
                    <a:pos x="487" y="109"/>
                  </a:cxn>
                  <a:cxn ang="0">
                    <a:pos x="601" y="128"/>
                  </a:cxn>
                  <a:cxn ang="0">
                    <a:pos x="193" y="184"/>
                  </a:cxn>
                  <a:cxn ang="0">
                    <a:pos x="556" y="193"/>
                  </a:cxn>
                  <a:cxn ang="0">
                    <a:pos x="550" y="184"/>
                  </a:cxn>
                  <a:cxn ang="0">
                    <a:pos x="528" y="186"/>
                  </a:cxn>
                  <a:cxn ang="0">
                    <a:pos x="463" y="237"/>
                  </a:cxn>
                  <a:cxn ang="0">
                    <a:pos x="168" y="255"/>
                  </a:cxn>
                  <a:cxn ang="0">
                    <a:pos x="268" y="284"/>
                  </a:cxn>
                  <a:cxn ang="0">
                    <a:pos x="325" y="286"/>
                  </a:cxn>
                  <a:cxn ang="0">
                    <a:pos x="260" y="243"/>
                  </a:cxn>
                  <a:cxn ang="0">
                    <a:pos x="650" y="247"/>
                  </a:cxn>
                  <a:cxn ang="0">
                    <a:pos x="656" y="245"/>
                  </a:cxn>
                  <a:cxn ang="0">
                    <a:pos x="341" y="286"/>
                  </a:cxn>
                  <a:cxn ang="0">
                    <a:pos x="347" y="304"/>
                  </a:cxn>
                  <a:cxn ang="0">
                    <a:pos x="369" y="304"/>
                  </a:cxn>
                  <a:cxn ang="0">
                    <a:pos x="374" y="294"/>
                  </a:cxn>
                  <a:cxn ang="0">
                    <a:pos x="461" y="310"/>
                  </a:cxn>
                  <a:cxn ang="0">
                    <a:pos x="520" y="304"/>
                  </a:cxn>
                  <a:cxn ang="0">
                    <a:pos x="463" y="341"/>
                  </a:cxn>
                  <a:cxn ang="0">
                    <a:pos x="503" y="325"/>
                  </a:cxn>
                  <a:cxn ang="0">
                    <a:pos x="400" y="323"/>
                  </a:cxn>
                  <a:cxn ang="0">
                    <a:pos x="241" y="77"/>
                  </a:cxn>
                  <a:cxn ang="0">
                    <a:pos x="235" y="142"/>
                  </a:cxn>
                  <a:cxn ang="0">
                    <a:pos x="278" y="182"/>
                  </a:cxn>
                  <a:cxn ang="0">
                    <a:pos x="319" y="188"/>
                  </a:cxn>
                  <a:cxn ang="0">
                    <a:pos x="373" y="144"/>
                  </a:cxn>
                  <a:cxn ang="0">
                    <a:pos x="380" y="89"/>
                  </a:cxn>
                  <a:cxn ang="0">
                    <a:pos x="371" y="40"/>
                  </a:cxn>
                  <a:cxn ang="0">
                    <a:pos x="304" y="97"/>
                  </a:cxn>
                  <a:cxn ang="0">
                    <a:pos x="607" y="144"/>
                  </a:cxn>
                  <a:cxn ang="0">
                    <a:pos x="621" y="168"/>
                  </a:cxn>
                  <a:cxn ang="0">
                    <a:pos x="625" y="197"/>
                  </a:cxn>
                  <a:cxn ang="0">
                    <a:pos x="670" y="215"/>
                  </a:cxn>
                  <a:cxn ang="0">
                    <a:pos x="715" y="257"/>
                  </a:cxn>
                  <a:cxn ang="0">
                    <a:pos x="725" y="290"/>
                  </a:cxn>
                  <a:cxn ang="0">
                    <a:pos x="757" y="255"/>
                  </a:cxn>
                  <a:cxn ang="0">
                    <a:pos x="698" y="162"/>
                  </a:cxn>
                  <a:cxn ang="0">
                    <a:pos x="648" y="168"/>
                  </a:cxn>
                  <a:cxn ang="0">
                    <a:pos x="617" y="136"/>
                  </a:cxn>
                </a:cxnLst>
                <a:rect l="0" t="0" r="r" b="b"/>
                <a:pathLst>
                  <a:path w="757" h="351">
                    <a:moveTo>
                      <a:pt x="22" y="8"/>
                    </a:moveTo>
                    <a:lnTo>
                      <a:pt x="22" y="8"/>
                    </a:lnTo>
                    <a:lnTo>
                      <a:pt x="18" y="4"/>
                    </a:lnTo>
                    <a:lnTo>
                      <a:pt x="16" y="0"/>
                    </a:lnTo>
                    <a:lnTo>
                      <a:pt x="8" y="0"/>
                    </a:lnTo>
                    <a:lnTo>
                      <a:pt x="0" y="0"/>
                    </a:lnTo>
                    <a:lnTo>
                      <a:pt x="0" y="14"/>
                    </a:lnTo>
                    <a:lnTo>
                      <a:pt x="2" y="14"/>
                    </a:lnTo>
                    <a:lnTo>
                      <a:pt x="8" y="24"/>
                    </a:lnTo>
                    <a:lnTo>
                      <a:pt x="10" y="28"/>
                    </a:lnTo>
                    <a:lnTo>
                      <a:pt x="12" y="30"/>
                    </a:lnTo>
                    <a:lnTo>
                      <a:pt x="18" y="34"/>
                    </a:lnTo>
                    <a:lnTo>
                      <a:pt x="20" y="38"/>
                    </a:lnTo>
                    <a:lnTo>
                      <a:pt x="22" y="42"/>
                    </a:lnTo>
                    <a:lnTo>
                      <a:pt x="28" y="42"/>
                    </a:lnTo>
                    <a:lnTo>
                      <a:pt x="30" y="46"/>
                    </a:lnTo>
                    <a:lnTo>
                      <a:pt x="34" y="50"/>
                    </a:lnTo>
                    <a:lnTo>
                      <a:pt x="40" y="58"/>
                    </a:lnTo>
                    <a:lnTo>
                      <a:pt x="40" y="63"/>
                    </a:lnTo>
                    <a:lnTo>
                      <a:pt x="45" y="65"/>
                    </a:lnTo>
                    <a:lnTo>
                      <a:pt x="45" y="69"/>
                    </a:lnTo>
                    <a:lnTo>
                      <a:pt x="45" y="75"/>
                    </a:lnTo>
                    <a:lnTo>
                      <a:pt x="53" y="75"/>
                    </a:lnTo>
                    <a:lnTo>
                      <a:pt x="55" y="77"/>
                    </a:lnTo>
                    <a:lnTo>
                      <a:pt x="61" y="83"/>
                    </a:lnTo>
                    <a:lnTo>
                      <a:pt x="63" y="83"/>
                    </a:lnTo>
                    <a:lnTo>
                      <a:pt x="65" y="85"/>
                    </a:lnTo>
                    <a:lnTo>
                      <a:pt x="65" y="89"/>
                    </a:lnTo>
                    <a:lnTo>
                      <a:pt x="65" y="97"/>
                    </a:lnTo>
                    <a:lnTo>
                      <a:pt x="71" y="107"/>
                    </a:lnTo>
                    <a:lnTo>
                      <a:pt x="71" y="113"/>
                    </a:lnTo>
                    <a:lnTo>
                      <a:pt x="73" y="115"/>
                    </a:lnTo>
                    <a:lnTo>
                      <a:pt x="75" y="117"/>
                    </a:lnTo>
                    <a:lnTo>
                      <a:pt x="81" y="126"/>
                    </a:lnTo>
                    <a:lnTo>
                      <a:pt x="85" y="128"/>
                    </a:lnTo>
                    <a:lnTo>
                      <a:pt x="91" y="134"/>
                    </a:lnTo>
                    <a:lnTo>
                      <a:pt x="95" y="146"/>
                    </a:lnTo>
                    <a:lnTo>
                      <a:pt x="99" y="150"/>
                    </a:lnTo>
                    <a:lnTo>
                      <a:pt x="101" y="156"/>
                    </a:lnTo>
                    <a:lnTo>
                      <a:pt x="103" y="156"/>
                    </a:lnTo>
                    <a:lnTo>
                      <a:pt x="103" y="162"/>
                    </a:lnTo>
                    <a:lnTo>
                      <a:pt x="103" y="166"/>
                    </a:lnTo>
                    <a:lnTo>
                      <a:pt x="109" y="168"/>
                    </a:lnTo>
                    <a:lnTo>
                      <a:pt x="111" y="178"/>
                    </a:lnTo>
                    <a:lnTo>
                      <a:pt x="114" y="186"/>
                    </a:lnTo>
                    <a:lnTo>
                      <a:pt x="118" y="188"/>
                    </a:lnTo>
                    <a:lnTo>
                      <a:pt x="120" y="195"/>
                    </a:lnTo>
                    <a:lnTo>
                      <a:pt x="122" y="205"/>
                    </a:lnTo>
                    <a:lnTo>
                      <a:pt x="128" y="213"/>
                    </a:lnTo>
                    <a:lnTo>
                      <a:pt x="128" y="215"/>
                    </a:lnTo>
                    <a:lnTo>
                      <a:pt x="140" y="221"/>
                    </a:lnTo>
                    <a:lnTo>
                      <a:pt x="146" y="223"/>
                    </a:lnTo>
                    <a:lnTo>
                      <a:pt x="156" y="233"/>
                    </a:lnTo>
                    <a:lnTo>
                      <a:pt x="164" y="235"/>
                    </a:lnTo>
                    <a:lnTo>
                      <a:pt x="164" y="231"/>
                    </a:lnTo>
                    <a:lnTo>
                      <a:pt x="160" y="227"/>
                    </a:lnTo>
                    <a:lnTo>
                      <a:pt x="164" y="227"/>
                    </a:lnTo>
                    <a:lnTo>
                      <a:pt x="168" y="231"/>
                    </a:lnTo>
                    <a:lnTo>
                      <a:pt x="170" y="231"/>
                    </a:lnTo>
                    <a:lnTo>
                      <a:pt x="174" y="231"/>
                    </a:lnTo>
                    <a:lnTo>
                      <a:pt x="174" y="227"/>
                    </a:lnTo>
                    <a:lnTo>
                      <a:pt x="176" y="227"/>
                    </a:lnTo>
                    <a:lnTo>
                      <a:pt x="179" y="227"/>
                    </a:lnTo>
                    <a:lnTo>
                      <a:pt x="179" y="223"/>
                    </a:lnTo>
                    <a:lnTo>
                      <a:pt x="179" y="207"/>
                    </a:lnTo>
                    <a:lnTo>
                      <a:pt x="185" y="186"/>
                    </a:lnTo>
                    <a:lnTo>
                      <a:pt x="179" y="184"/>
                    </a:lnTo>
                    <a:lnTo>
                      <a:pt x="176" y="172"/>
                    </a:lnTo>
                    <a:lnTo>
                      <a:pt x="168" y="172"/>
                    </a:lnTo>
                    <a:lnTo>
                      <a:pt x="164" y="168"/>
                    </a:lnTo>
                    <a:lnTo>
                      <a:pt x="166" y="166"/>
                    </a:lnTo>
                    <a:lnTo>
                      <a:pt x="166" y="162"/>
                    </a:lnTo>
                    <a:lnTo>
                      <a:pt x="158" y="158"/>
                    </a:lnTo>
                    <a:lnTo>
                      <a:pt x="160" y="144"/>
                    </a:lnTo>
                    <a:lnTo>
                      <a:pt x="152" y="144"/>
                    </a:lnTo>
                    <a:lnTo>
                      <a:pt x="152" y="142"/>
                    </a:lnTo>
                    <a:lnTo>
                      <a:pt x="150" y="142"/>
                    </a:lnTo>
                    <a:lnTo>
                      <a:pt x="148" y="144"/>
                    </a:lnTo>
                    <a:lnTo>
                      <a:pt x="140" y="142"/>
                    </a:lnTo>
                    <a:lnTo>
                      <a:pt x="140" y="132"/>
                    </a:lnTo>
                    <a:lnTo>
                      <a:pt x="148" y="126"/>
                    </a:lnTo>
                    <a:lnTo>
                      <a:pt x="148" y="123"/>
                    </a:lnTo>
                    <a:lnTo>
                      <a:pt x="140" y="113"/>
                    </a:lnTo>
                    <a:lnTo>
                      <a:pt x="140" y="107"/>
                    </a:lnTo>
                    <a:lnTo>
                      <a:pt x="138" y="105"/>
                    </a:lnTo>
                    <a:lnTo>
                      <a:pt x="132" y="105"/>
                    </a:lnTo>
                    <a:lnTo>
                      <a:pt x="136" y="97"/>
                    </a:lnTo>
                    <a:lnTo>
                      <a:pt x="132" y="97"/>
                    </a:lnTo>
                    <a:lnTo>
                      <a:pt x="130" y="105"/>
                    </a:lnTo>
                    <a:lnTo>
                      <a:pt x="126" y="105"/>
                    </a:lnTo>
                    <a:lnTo>
                      <a:pt x="126" y="103"/>
                    </a:lnTo>
                    <a:lnTo>
                      <a:pt x="120" y="103"/>
                    </a:lnTo>
                    <a:lnTo>
                      <a:pt x="120" y="99"/>
                    </a:lnTo>
                    <a:lnTo>
                      <a:pt x="120" y="97"/>
                    </a:lnTo>
                    <a:lnTo>
                      <a:pt x="118" y="93"/>
                    </a:lnTo>
                    <a:lnTo>
                      <a:pt x="112" y="87"/>
                    </a:lnTo>
                    <a:lnTo>
                      <a:pt x="111" y="85"/>
                    </a:lnTo>
                    <a:lnTo>
                      <a:pt x="109" y="79"/>
                    </a:lnTo>
                    <a:lnTo>
                      <a:pt x="105" y="75"/>
                    </a:lnTo>
                    <a:lnTo>
                      <a:pt x="101" y="75"/>
                    </a:lnTo>
                    <a:lnTo>
                      <a:pt x="101" y="77"/>
                    </a:lnTo>
                    <a:lnTo>
                      <a:pt x="99" y="77"/>
                    </a:lnTo>
                    <a:lnTo>
                      <a:pt x="95" y="75"/>
                    </a:lnTo>
                    <a:lnTo>
                      <a:pt x="93" y="73"/>
                    </a:lnTo>
                    <a:lnTo>
                      <a:pt x="91" y="67"/>
                    </a:lnTo>
                    <a:lnTo>
                      <a:pt x="91" y="63"/>
                    </a:lnTo>
                    <a:lnTo>
                      <a:pt x="91" y="58"/>
                    </a:lnTo>
                    <a:lnTo>
                      <a:pt x="83" y="58"/>
                    </a:lnTo>
                    <a:lnTo>
                      <a:pt x="83" y="50"/>
                    </a:lnTo>
                    <a:lnTo>
                      <a:pt x="75" y="46"/>
                    </a:lnTo>
                    <a:lnTo>
                      <a:pt x="67" y="40"/>
                    </a:lnTo>
                    <a:lnTo>
                      <a:pt x="65" y="38"/>
                    </a:lnTo>
                    <a:lnTo>
                      <a:pt x="65" y="34"/>
                    </a:lnTo>
                    <a:lnTo>
                      <a:pt x="61" y="30"/>
                    </a:lnTo>
                    <a:lnTo>
                      <a:pt x="57" y="28"/>
                    </a:lnTo>
                    <a:lnTo>
                      <a:pt x="55" y="24"/>
                    </a:lnTo>
                    <a:lnTo>
                      <a:pt x="49" y="24"/>
                    </a:lnTo>
                    <a:lnTo>
                      <a:pt x="49" y="18"/>
                    </a:lnTo>
                    <a:lnTo>
                      <a:pt x="44" y="8"/>
                    </a:lnTo>
                    <a:lnTo>
                      <a:pt x="38" y="6"/>
                    </a:lnTo>
                    <a:lnTo>
                      <a:pt x="34" y="6"/>
                    </a:lnTo>
                    <a:lnTo>
                      <a:pt x="26" y="8"/>
                    </a:lnTo>
                    <a:lnTo>
                      <a:pt x="22" y="8"/>
                    </a:lnTo>
                    <a:lnTo>
                      <a:pt x="22" y="8"/>
                    </a:lnTo>
                    <a:close/>
                    <a:moveTo>
                      <a:pt x="550" y="65"/>
                    </a:moveTo>
                    <a:lnTo>
                      <a:pt x="550" y="65"/>
                    </a:lnTo>
                    <a:lnTo>
                      <a:pt x="552" y="79"/>
                    </a:lnTo>
                    <a:lnTo>
                      <a:pt x="558" y="79"/>
                    </a:lnTo>
                    <a:lnTo>
                      <a:pt x="560" y="77"/>
                    </a:lnTo>
                    <a:lnTo>
                      <a:pt x="558" y="77"/>
                    </a:lnTo>
                    <a:lnTo>
                      <a:pt x="558" y="69"/>
                    </a:lnTo>
                    <a:lnTo>
                      <a:pt x="550" y="65"/>
                    </a:lnTo>
                    <a:lnTo>
                      <a:pt x="550" y="65"/>
                    </a:lnTo>
                    <a:close/>
                    <a:moveTo>
                      <a:pt x="542" y="73"/>
                    </a:moveTo>
                    <a:lnTo>
                      <a:pt x="542" y="73"/>
                    </a:lnTo>
                    <a:lnTo>
                      <a:pt x="536" y="85"/>
                    </a:lnTo>
                    <a:lnTo>
                      <a:pt x="532" y="99"/>
                    </a:lnTo>
                    <a:lnTo>
                      <a:pt x="540" y="105"/>
                    </a:lnTo>
                    <a:lnTo>
                      <a:pt x="538" y="107"/>
                    </a:lnTo>
                    <a:lnTo>
                      <a:pt x="538" y="109"/>
                    </a:lnTo>
                    <a:lnTo>
                      <a:pt x="538" y="115"/>
                    </a:lnTo>
                    <a:lnTo>
                      <a:pt x="538" y="117"/>
                    </a:lnTo>
                    <a:lnTo>
                      <a:pt x="536" y="119"/>
                    </a:lnTo>
                    <a:lnTo>
                      <a:pt x="538" y="125"/>
                    </a:lnTo>
                    <a:lnTo>
                      <a:pt x="542" y="128"/>
                    </a:lnTo>
                    <a:lnTo>
                      <a:pt x="548" y="134"/>
                    </a:lnTo>
                    <a:lnTo>
                      <a:pt x="548" y="132"/>
                    </a:lnTo>
                    <a:lnTo>
                      <a:pt x="546" y="128"/>
                    </a:lnTo>
                    <a:lnTo>
                      <a:pt x="540" y="125"/>
                    </a:lnTo>
                    <a:lnTo>
                      <a:pt x="540" y="115"/>
                    </a:lnTo>
                    <a:lnTo>
                      <a:pt x="546" y="113"/>
                    </a:lnTo>
                    <a:lnTo>
                      <a:pt x="550" y="113"/>
                    </a:lnTo>
                    <a:lnTo>
                      <a:pt x="552" y="117"/>
                    </a:lnTo>
                    <a:lnTo>
                      <a:pt x="558" y="117"/>
                    </a:lnTo>
                    <a:lnTo>
                      <a:pt x="556" y="107"/>
                    </a:lnTo>
                    <a:lnTo>
                      <a:pt x="548" y="107"/>
                    </a:lnTo>
                    <a:lnTo>
                      <a:pt x="558" y="99"/>
                    </a:lnTo>
                    <a:lnTo>
                      <a:pt x="558" y="97"/>
                    </a:lnTo>
                    <a:lnTo>
                      <a:pt x="552" y="95"/>
                    </a:lnTo>
                    <a:lnTo>
                      <a:pt x="552" y="93"/>
                    </a:lnTo>
                    <a:lnTo>
                      <a:pt x="548" y="97"/>
                    </a:lnTo>
                    <a:lnTo>
                      <a:pt x="548" y="103"/>
                    </a:lnTo>
                    <a:lnTo>
                      <a:pt x="546" y="103"/>
                    </a:lnTo>
                    <a:lnTo>
                      <a:pt x="546" y="93"/>
                    </a:lnTo>
                    <a:lnTo>
                      <a:pt x="546" y="87"/>
                    </a:lnTo>
                    <a:lnTo>
                      <a:pt x="546" y="85"/>
                    </a:lnTo>
                    <a:lnTo>
                      <a:pt x="546" y="83"/>
                    </a:lnTo>
                    <a:lnTo>
                      <a:pt x="548" y="79"/>
                    </a:lnTo>
                    <a:lnTo>
                      <a:pt x="546" y="77"/>
                    </a:lnTo>
                    <a:lnTo>
                      <a:pt x="546" y="75"/>
                    </a:lnTo>
                    <a:lnTo>
                      <a:pt x="542" y="73"/>
                    </a:lnTo>
                    <a:lnTo>
                      <a:pt x="542" y="73"/>
                    </a:lnTo>
                    <a:close/>
                    <a:moveTo>
                      <a:pt x="493" y="89"/>
                    </a:moveTo>
                    <a:lnTo>
                      <a:pt x="493" y="89"/>
                    </a:lnTo>
                    <a:lnTo>
                      <a:pt x="491" y="95"/>
                    </a:lnTo>
                    <a:lnTo>
                      <a:pt x="485" y="95"/>
                    </a:lnTo>
                    <a:lnTo>
                      <a:pt x="485" y="99"/>
                    </a:lnTo>
                    <a:lnTo>
                      <a:pt x="475" y="105"/>
                    </a:lnTo>
                    <a:lnTo>
                      <a:pt x="457" y="105"/>
                    </a:lnTo>
                    <a:lnTo>
                      <a:pt x="440" y="105"/>
                    </a:lnTo>
                    <a:lnTo>
                      <a:pt x="440" y="103"/>
                    </a:lnTo>
                    <a:lnTo>
                      <a:pt x="438" y="103"/>
                    </a:lnTo>
                    <a:lnTo>
                      <a:pt x="436" y="103"/>
                    </a:lnTo>
                    <a:lnTo>
                      <a:pt x="436" y="97"/>
                    </a:lnTo>
                    <a:lnTo>
                      <a:pt x="430" y="97"/>
                    </a:lnTo>
                    <a:lnTo>
                      <a:pt x="426" y="97"/>
                    </a:lnTo>
                    <a:lnTo>
                      <a:pt x="418" y="103"/>
                    </a:lnTo>
                    <a:lnTo>
                      <a:pt x="418" y="105"/>
                    </a:lnTo>
                    <a:lnTo>
                      <a:pt x="416" y="105"/>
                    </a:lnTo>
                    <a:lnTo>
                      <a:pt x="416" y="103"/>
                    </a:lnTo>
                    <a:lnTo>
                      <a:pt x="408" y="109"/>
                    </a:lnTo>
                    <a:lnTo>
                      <a:pt x="408" y="113"/>
                    </a:lnTo>
                    <a:lnTo>
                      <a:pt x="408" y="117"/>
                    </a:lnTo>
                    <a:lnTo>
                      <a:pt x="408" y="132"/>
                    </a:lnTo>
                    <a:lnTo>
                      <a:pt x="406" y="142"/>
                    </a:lnTo>
                    <a:lnTo>
                      <a:pt x="402" y="142"/>
                    </a:lnTo>
                    <a:lnTo>
                      <a:pt x="400" y="150"/>
                    </a:lnTo>
                    <a:lnTo>
                      <a:pt x="400" y="164"/>
                    </a:lnTo>
                    <a:lnTo>
                      <a:pt x="398" y="174"/>
                    </a:lnTo>
                    <a:lnTo>
                      <a:pt x="396" y="176"/>
                    </a:lnTo>
                    <a:lnTo>
                      <a:pt x="392" y="186"/>
                    </a:lnTo>
                    <a:lnTo>
                      <a:pt x="396" y="195"/>
                    </a:lnTo>
                    <a:lnTo>
                      <a:pt x="402" y="195"/>
                    </a:lnTo>
                    <a:lnTo>
                      <a:pt x="406" y="197"/>
                    </a:lnTo>
                    <a:lnTo>
                      <a:pt x="402" y="203"/>
                    </a:lnTo>
                    <a:lnTo>
                      <a:pt x="406" y="207"/>
                    </a:lnTo>
                    <a:lnTo>
                      <a:pt x="402" y="213"/>
                    </a:lnTo>
                    <a:lnTo>
                      <a:pt x="398" y="217"/>
                    </a:lnTo>
                    <a:lnTo>
                      <a:pt x="398" y="225"/>
                    </a:lnTo>
                    <a:lnTo>
                      <a:pt x="398" y="235"/>
                    </a:lnTo>
                    <a:lnTo>
                      <a:pt x="420" y="233"/>
                    </a:lnTo>
                    <a:lnTo>
                      <a:pt x="420" y="227"/>
                    </a:lnTo>
                    <a:lnTo>
                      <a:pt x="418" y="225"/>
                    </a:lnTo>
                    <a:lnTo>
                      <a:pt x="420" y="223"/>
                    </a:lnTo>
                    <a:lnTo>
                      <a:pt x="420" y="221"/>
                    </a:lnTo>
                    <a:lnTo>
                      <a:pt x="420" y="217"/>
                    </a:lnTo>
                    <a:lnTo>
                      <a:pt x="418" y="207"/>
                    </a:lnTo>
                    <a:lnTo>
                      <a:pt x="424" y="203"/>
                    </a:lnTo>
                    <a:lnTo>
                      <a:pt x="424" y="195"/>
                    </a:lnTo>
                    <a:lnTo>
                      <a:pt x="420" y="191"/>
                    </a:lnTo>
                    <a:lnTo>
                      <a:pt x="434" y="188"/>
                    </a:lnTo>
                    <a:lnTo>
                      <a:pt x="436" y="207"/>
                    </a:lnTo>
                    <a:lnTo>
                      <a:pt x="438" y="215"/>
                    </a:lnTo>
                    <a:lnTo>
                      <a:pt x="438" y="225"/>
                    </a:lnTo>
                    <a:lnTo>
                      <a:pt x="449" y="227"/>
                    </a:lnTo>
                    <a:lnTo>
                      <a:pt x="449" y="225"/>
                    </a:lnTo>
                    <a:lnTo>
                      <a:pt x="449" y="223"/>
                    </a:lnTo>
                    <a:lnTo>
                      <a:pt x="449" y="217"/>
                    </a:lnTo>
                    <a:lnTo>
                      <a:pt x="455" y="215"/>
                    </a:lnTo>
                    <a:lnTo>
                      <a:pt x="463" y="215"/>
                    </a:lnTo>
                    <a:lnTo>
                      <a:pt x="465" y="211"/>
                    </a:lnTo>
                    <a:lnTo>
                      <a:pt x="463" y="211"/>
                    </a:lnTo>
                    <a:lnTo>
                      <a:pt x="457" y="203"/>
                    </a:lnTo>
                    <a:lnTo>
                      <a:pt x="455" y="197"/>
                    </a:lnTo>
                    <a:lnTo>
                      <a:pt x="455" y="191"/>
                    </a:lnTo>
                    <a:lnTo>
                      <a:pt x="453" y="191"/>
                    </a:lnTo>
                    <a:lnTo>
                      <a:pt x="453" y="188"/>
                    </a:lnTo>
                    <a:lnTo>
                      <a:pt x="447" y="186"/>
                    </a:lnTo>
                    <a:lnTo>
                      <a:pt x="445" y="186"/>
                    </a:lnTo>
                    <a:lnTo>
                      <a:pt x="445" y="178"/>
                    </a:lnTo>
                    <a:lnTo>
                      <a:pt x="443" y="174"/>
                    </a:lnTo>
                    <a:lnTo>
                      <a:pt x="430" y="168"/>
                    </a:lnTo>
                    <a:lnTo>
                      <a:pt x="436" y="166"/>
                    </a:lnTo>
                    <a:lnTo>
                      <a:pt x="443" y="166"/>
                    </a:lnTo>
                    <a:lnTo>
                      <a:pt x="449" y="162"/>
                    </a:lnTo>
                    <a:lnTo>
                      <a:pt x="455" y="156"/>
                    </a:lnTo>
                    <a:lnTo>
                      <a:pt x="461" y="150"/>
                    </a:lnTo>
                    <a:lnTo>
                      <a:pt x="467" y="148"/>
                    </a:lnTo>
                    <a:lnTo>
                      <a:pt x="467" y="142"/>
                    </a:lnTo>
                    <a:lnTo>
                      <a:pt x="453" y="142"/>
                    </a:lnTo>
                    <a:lnTo>
                      <a:pt x="438" y="142"/>
                    </a:lnTo>
                    <a:lnTo>
                      <a:pt x="436" y="146"/>
                    </a:lnTo>
                    <a:lnTo>
                      <a:pt x="434" y="146"/>
                    </a:lnTo>
                    <a:lnTo>
                      <a:pt x="430" y="148"/>
                    </a:lnTo>
                    <a:lnTo>
                      <a:pt x="428" y="142"/>
                    </a:lnTo>
                    <a:lnTo>
                      <a:pt x="420" y="142"/>
                    </a:lnTo>
                    <a:lnTo>
                      <a:pt x="418" y="136"/>
                    </a:lnTo>
                    <a:lnTo>
                      <a:pt x="418" y="128"/>
                    </a:lnTo>
                    <a:lnTo>
                      <a:pt x="420" y="125"/>
                    </a:lnTo>
                    <a:lnTo>
                      <a:pt x="420" y="115"/>
                    </a:lnTo>
                    <a:lnTo>
                      <a:pt x="426" y="115"/>
                    </a:lnTo>
                    <a:lnTo>
                      <a:pt x="436" y="113"/>
                    </a:lnTo>
                    <a:lnTo>
                      <a:pt x="438" y="115"/>
                    </a:lnTo>
                    <a:lnTo>
                      <a:pt x="443" y="115"/>
                    </a:lnTo>
                    <a:lnTo>
                      <a:pt x="449" y="115"/>
                    </a:lnTo>
                    <a:lnTo>
                      <a:pt x="461" y="115"/>
                    </a:lnTo>
                    <a:lnTo>
                      <a:pt x="467" y="117"/>
                    </a:lnTo>
                    <a:lnTo>
                      <a:pt x="475" y="119"/>
                    </a:lnTo>
                    <a:lnTo>
                      <a:pt x="481" y="117"/>
                    </a:lnTo>
                    <a:lnTo>
                      <a:pt x="481" y="115"/>
                    </a:lnTo>
                    <a:lnTo>
                      <a:pt x="483" y="115"/>
                    </a:lnTo>
                    <a:lnTo>
                      <a:pt x="485" y="115"/>
                    </a:lnTo>
                    <a:lnTo>
                      <a:pt x="487" y="109"/>
                    </a:lnTo>
                    <a:lnTo>
                      <a:pt x="491" y="105"/>
                    </a:lnTo>
                    <a:lnTo>
                      <a:pt x="495" y="103"/>
                    </a:lnTo>
                    <a:lnTo>
                      <a:pt x="499" y="99"/>
                    </a:lnTo>
                    <a:lnTo>
                      <a:pt x="499" y="93"/>
                    </a:lnTo>
                    <a:lnTo>
                      <a:pt x="495" y="89"/>
                    </a:lnTo>
                    <a:lnTo>
                      <a:pt x="493" y="89"/>
                    </a:lnTo>
                    <a:lnTo>
                      <a:pt x="493" y="89"/>
                    </a:lnTo>
                    <a:close/>
                    <a:moveTo>
                      <a:pt x="587" y="125"/>
                    </a:moveTo>
                    <a:lnTo>
                      <a:pt x="585" y="126"/>
                    </a:lnTo>
                    <a:lnTo>
                      <a:pt x="579" y="128"/>
                    </a:lnTo>
                    <a:lnTo>
                      <a:pt x="583" y="132"/>
                    </a:lnTo>
                    <a:lnTo>
                      <a:pt x="597" y="132"/>
                    </a:lnTo>
                    <a:lnTo>
                      <a:pt x="601" y="128"/>
                    </a:lnTo>
                    <a:lnTo>
                      <a:pt x="587" y="125"/>
                    </a:lnTo>
                    <a:lnTo>
                      <a:pt x="587" y="125"/>
                    </a:lnTo>
                    <a:close/>
                    <a:moveTo>
                      <a:pt x="177" y="156"/>
                    </a:moveTo>
                    <a:lnTo>
                      <a:pt x="177" y="156"/>
                    </a:lnTo>
                    <a:lnTo>
                      <a:pt x="176" y="162"/>
                    </a:lnTo>
                    <a:lnTo>
                      <a:pt x="174" y="166"/>
                    </a:lnTo>
                    <a:lnTo>
                      <a:pt x="179" y="168"/>
                    </a:lnTo>
                    <a:lnTo>
                      <a:pt x="179" y="172"/>
                    </a:lnTo>
                    <a:lnTo>
                      <a:pt x="179" y="176"/>
                    </a:lnTo>
                    <a:lnTo>
                      <a:pt x="183" y="178"/>
                    </a:lnTo>
                    <a:lnTo>
                      <a:pt x="187" y="182"/>
                    </a:lnTo>
                    <a:lnTo>
                      <a:pt x="189" y="186"/>
                    </a:lnTo>
                    <a:lnTo>
                      <a:pt x="193" y="184"/>
                    </a:lnTo>
                    <a:lnTo>
                      <a:pt x="189" y="172"/>
                    </a:lnTo>
                    <a:lnTo>
                      <a:pt x="185" y="164"/>
                    </a:lnTo>
                    <a:lnTo>
                      <a:pt x="183" y="158"/>
                    </a:lnTo>
                    <a:lnTo>
                      <a:pt x="177" y="156"/>
                    </a:lnTo>
                    <a:lnTo>
                      <a:pt x="177" y="156"/>
                    </a:lnTo>
                    <a:close/>
                    <a:moveTo>
                      <a:pt x="550" y="184"/>
                    </a:moveTo>
                    <a:lnTo>
                      <a:pt x="550" y="184"/>
                    </a:lnTo>
                    <a:lnTo>
                      <a:pt x="550" y="186"/>
                    </a:lnTo>
                    <a:lnTo>
                      <a:pt x="546" y="186"/>
                    </a:lnTo>
                    <a:lnTo>
                      <a:pt x="546" y="191"/>
                    </a:lnTo>
                    <a:lnTo>
                      <a:pt x="550" y="191"/>
                    </a:lnTo>
                    <a:lnTo>
                      <a:pt x="552" y="193"/>
                    </a:lnTo>
                    <a:lnTo>
                      <a:pt x="556" y="193"/>
                    </a:lnTo>
                    <a:lnTo>
                      <a:pt x="558" y="191"/>
                    </a:lnTo>
                    <a:lnTo>
                      <a:pt x="560" y="191"/>
                    </a:lnTo>
                    <a:lnTo>
                      <a:pt x="564" y="191"/>
                    </a:lnTo>
                    <a:lnTo>
                      <a:pt x="568" y="193"/>
                    </a:lnTo>
                    <a:lnTo>
                      <a:pt x="573" y="191"/>
                    </a:lnTo>
                    <a:lnTo>
                      <a:pt x="579" y="193"/>
                    </a:lnTo>
                    <a:lnTo>
                      <a:pt x="587" y="195"/>
                    </a:lnTo>
                    <a:lnTo>
                      <a:pt x="589" y="191"/>
                    </a:lnTo>
                    <a:lnTo>
                      <a:pt x="587" y="188"/>
                    </a:lnTo>
                    <a:lnTo>
                      <a:pt x="575" y="186"/>
                    </a:lnTo>
                    <a:lnTo>
                      <a:pt x="566" y="186"/>
                    </a:lnTo>
                    <a:lnTo>
                      <a:pt x="564" y="184"/>
                    </a:lnTo>
                    <a:lnTo>
                      <a:pt x="550" y="184"/>
                    </a:lnTo>
                    <a:lnTo>
                      <a:pt x="550" y="184"/>
                    </a:lnTo>
                    <a:close/>
                    <a:moveTo>
                      <a:pt x="528" y="186"/>
                    </a:moveTo>
                    <a:lnTo>
                      <a:pt x="528" y="186"/>
                    </a:lnTo>
                    <a:lnTo>
                      <a:pt x="510" y="188"/>
                    </a:lnTo>
                    <a:lnTo>
                      <a:pt x="510" y="191"/>
                    </a:lnTo>
                    <a:lnTo>
                      <a:pt x="518" y="193"/>
                    </a:lnTo>
                    <a:lnTo>
                      <a:pt x="520" y="197"/>
                    </a:lnTo>
                    <a:lnTo>
                      <a:pt x="528" y="197"/>
                    </a:lnTo>
                    <a:lnTo>
                      <a:pt x="536" y="195"/>
                    </a:lnTo>
                    <a:lnTo>
                      <a:pt x="536" y="191"/>
                    </a:lnTo>
                    <a:lnTo>
                      <a:pt x="530" y="191"/>
                    </a:lnTo>
                    <a:lnTo>
                      <a:pt x="530" y="186"/>
                    </a:lnTo>
                    <a:lnTo>
                      <a:pt x="528" y="186"/>
                    </a:lnTo>
                    <a:lnTo>
                      <a:pt x="528" y="186"/>
                    </a:lnTo>
                    <a:close/>
                    <a:moveTo>
                      <a:pt x="467" y="215"/>
                    </a:moveTo>
                    <a:lnTo>
                      <a:pt x="467" y="215"/>
                    </a:lnTo>
                    <a:lnTo>
                      <a:pt x="465" y="217"/>
                    </a:lnTo>
                    <a:lnTo>
                      <a:pt x="465" y="225"/>
                    </a:lnTo>
                    <a:lnTo>
                      <a:pt x="463" y="227"/>
                    </a:lnTo>
                    <a:lnTo>
                      <a:pt x="463" y="225"/>
                    </a:lnTo>
                    <a:lnTo>
                      <a:pt x="461" y="223"/>
                    </a:lnTo>
                    <a:lnTo>
                      <a:pt x="457" y="223"/>
                    </a:lnTo>
                    <a:lnTo>
                      <a:pt x="455" y="227"/>
                    </a:lnTo>
                    <a:lnTo>
                      <a:pt x="455" y="231"/>
                    </a:lnTo>
                    <a:lnTo>
                      <a:pt x="461" y="233"/>
                    </a:lnTo>
                    <a:lnTo>
                      <a:pt x="463" y="237"/>
                    </a:lnTo>
                    <a:lnTo>
                      <a:pt x="467" y="237"/>
                    </a:lnTo>
                    <a:lnTo>
                      <a:pt x="473" y="233"/>
                    </a:lnTo>
                    <a:lnTo>
                      <a:pt x="467" y="227"/>
                    </a:lnTo>
                    <a:lnTo>
                      <a:pt x="467" y="223"/>
                    </a:lnTo>
                    <a:lnTo>
                      <a:pt x="471" y="221"/>
                    </a:lnTo>
                    <a:lnTo>
                      <a:pt x="471" y="217"/>
                    </a:lnTo>
                    <a:lnTo>
                      <a:pt x="467" y="215"/>
                    </a:lnTo>
                    <a:lnTo>
                      <a:pt x="467" y="215"/>
                    </a:lnTo>
                    <a:close/>
                    <a:moveTo>
                      <a:pt x="197" y="235"/>
                    </a:moveTo>
                    <a:lnTo>
                      <a:pt x="195" y="237"/>
                    </a:lnTo>
                    <a:lnTo>
                      <a:pt x="176" y="235"/>
                    </a:lnTo>
                    <a:lnTo>
                      <a:pt x="174" y="247"/>
                    </a:lnTo>
                    <a:lnTo>
                      <a:pt x="168" y="255"/>
                    </a:lnTo>
                    <a:lnTo>
                      <a:pt x="168" y="257"/>
                    </a:lnTo>
                    <a:lnTo>
                      <a:pt x="185" y="257"/>
                    </a:lnTo>
                    <a:lnTo>
                      <a:pt x="185" y="258"/>
                    </a:lnTo>
                    <a:lnTo>
                      <a:pt x="183" y="262"/>
                    </a:lnTo>
                    <a:lnTo>
                      <a:pt x="183" y="266"/>
                    </a:lnTo>
                    <a:lnTo>
                      <a:pt x="195" y="266"/>
                    </a:lnTo>
                    <a:lnTo>
                      <a:pt x="205" y="270"/>
                    </a:lnTo>
                    <a:lnTo>
                      <a:pt x="211" y="274"/>
                    </a:lnTo>
                    <a:lnTo>
                      <a:pt x="235" y="274"/>
                    </a:lnTo>
                    <a:lnTo>
                      <a:pt x="239" y="272"/>
                    </a:lnTo>
                    <a:lnTo>
                      <a:pt x="242" y="274"/>
                    </a:lnTo>
                    <a:lnTo>
                      <a:pt x="260" y="280"/>
                    </a:lnTo>
                    <a:lnTo>
                      <a:pt x="268" y="284"/>
                    </a:lnTo>
                    <a:lnTo>
                      <a:pt x="272" y="284"/>
                    </a:lnTo>
                    <a:lnTo>
                      <a:pt x="280" y="282"/>
                    </a:lnTo>
                    <a:lnTo>
                      <a:pt x="286" y="286"/>
                    </a:lnTo>
                    <a:lnTo>
                      <a:pt x="290" y="286"/>
                    </a:lnTo>
                    <a:lnTo>
                      <a:pt x="296" y="286"/>
                    </a:lnTo>
                    <a:lnTo>
                      <a:pt x="298" y="286"/>
                    </a:lnTo>
                    <a:lnTo>
                      <a:pt x="304" y="284"/>
                    </a:lnTo>
                    <a:lnTo>
                      <a:pt x="308" y="290"/>
                    </a:lnTo>
                    <a:lnTo>
                      <a:pt x="308" y="292"/>
                    </a:lnTo>
                    <a:lnTo>
                      <a:pt x="315" y="294"/>
                    </a:lnTo>
                    <a:lnTo>
                      <a:pt x="323" y="294"/>
                    </a:lnTo>
                    <a:lnTo>
                      <a:pt x="327" y="300"/>
                    </a:lnTo>
                    <a:lnTo>
                      <a:pt x="325" y="286"/>
                    </a:lnTo>
                    <a:lnTo>
                      <a:pt x="319" y="284"/>
                    </a:lnTo>
                    <a:lnTo>
                      <a:pt x="323" y="274"/>
                    </a:lnTo>
                    <a:lnTo>
                      <a:pt x="309" y="270"/>
                    </a:lnTo>
                    <a:lnTo>
                      <a:pt x="296" y="270"/>
                    </a:lnTo>
                    <a:lnTo>
                      <a:pt x="296" y="258"/>
                    </a:lnTo>
                    <a:lnTo>
                      <a:pt x="292" y="257"/>
                    </a:lnTo>
                    <a:lnTo>
                      <a:pt x="292" y="251"/>
                    </a:lnTo>
                    <a:lnTo>
                      <a:pt x="282" y="253"/>
                    </a:lnTo>
                    <a:lnTo>
                      <a:pt x="282" y="251"/>
                    </a:lnTo>
                    <a:lnTo>
                      <a:pt x="278" y="251"/>
                    </a:lnTo>
                    <a:lnTo>
                      <a:pt x="272" y="245"/>
                    </a:lnTo>
                    <a:lnTo>
                      <a:pt x="268" y="245"/>
                    </a:lnTo>
                    <a:lnTo>
                      <a:pt x="260" y="243"/>
                    </a:lnTo>
                    <a:lnTo>
                      <a:pt x="258" y="251"/>
                    </a:lnTo>
                    <a:lnTo>
                      <a:pt x="241" y="251"/>
                    </a:lnTo>
                    <a:lnTo>
                      <a:pt x="235" y="247"/>
                    </a:lnTo>
                    <a:lnTo>
                      <a:pt x="225" y="245"/>
                    </a:lnTo>
                    <a:lnTo>
                      <a:pt x="221" y="237"/>
                    </a:lnTo>
                    <a:lnTo>
                      <a:pt x="207" y="237"/>
                    </a:lnTo>
                    <a:lnTo>
                      <a:pt x="207" y="235"/>
                    </a:lnTo>
                    <a:lnTo>
                      <a:pt x="197" y="235"/>
                    </a:lnTo>
                    <a:lnTo>
                      <a:pt x="197" y="235"/>
                    </a:lnTo>
                    <a:close/>
                    <a:moveTo>
                      <a:pt x="648" y="243"/>
                    </a:moveTo>
                    <a:lnTo>
                      <a:pt x="648" y="243"/>
                    </a:lnTo>
                    <a:lnTo>
                      <a:pt x="648" y="245"/>
                    </a:lnTo>
                    <a:lnTo>
                      <a:pt x="650" y="247"/>
                    </a:lnTo>
                    <a:lnTo>
                      <a:pt x="650" y="251"/>
                    </a:lnTo>
                    <a:lnTo>
                      <a:pt x="650" y="258"/>
                    </a:lnTo>
                    <a:lnTo>
                      <a:pt x="644" y="262"/>
                    </a:lnTo>
                    <a:lnTo>
                      <a:pt x="648" y="266"/>
                    </a:lnTo>
                    <a:lnTo>
                      <a:pt x="648" y="270"/>
                    </a:lnTo>
                    <a:lnTo>
                      <a:pt x="650" y="272"/>
                    </a:lnTo>
                    <a:lnTo>
                      <a:pt x="652" y="262"/>
                    </a:lnTo>
                    <a:lnTo>
                      <a:pt x="658" y="258"/>
                    </a:lnTo>
                    <a:lnTo>
                      <a:pt x="658" y="255"/>
                    </a:lnTo>
                    <a:lnTo>
                      <a:pt x="656" y="255"/>
                    </a:lnTo>
                    <a:lnTo>
                      <a:pt x="658" y="253"/>
                    </a:lnTo>
                    <a:lnTo>
                      <a:pt x="658" y="247"/>
                    </a:lnTo>
                    <a:lnTo>
                      <a:pt x="656" y="245"/>
                    </a:lnTo>
                    <a:lnTo>
                      <a:pt x="652" y="243"/>
                    </a:lnTo>
                    <a:lnTo>
                      <a:pt x="648" y="243"/>
                    </a:lnTo>
                    <a:lnTo>
                      <a:pt x="648" y="243"/>
                    </a:lnTo>
                    <a:close/>
                    <a:moveTo>
                      <a:pt x="327" y="284"/>
                    </a:moveTo>
                    <a:lnTo>
                      <a:pt x="327" y="284"/>
                    </a:lnTo>
                    <a:lnTo>
                      <a:pt x="327" y="292"/>
                    </a:lnTo>
                    <a:lnTo>
                      <a:pt x="331" y="292"/>
                    </a:lnTo>
                    <a:lnTo>
                      <a:pt x="333" y="296"/>
                    </a:lnTo>
                    <a:lnTo>
                      <a:pt x="333" y="302"/>
                    </a:lnTo>
                    <a:lnTo>
                      <a:pt x="335" y="300"/>
                    </a:lnTo>
                    <a:lnTo>
                      <a:pt x="341" y="292"/>
                    </a:lnTo>
                    <a:lnTo>
                      <a:pt x="341" y="290"/>
                    </a:lnTo>
                    <a:lnTo>
                      <a:pt x="341" y="286"/>
                    </a:lnTo>
                    <a:lnTo>
                      <a:pt x="333" y="286"/>
                    </a:lnTo>
                    <a:lnTo>
                      <a:pt x="327" y="284"/>
                    </a:lnTo>
                    <a:lnTo>
                      <a:pt x="327" y="284"/>
                    </a:lnTo>
                    <a:close/>
                    <a:moveTo>
                      <a:pt x="510" y="290"/>
                    </a:moveTo>
                    <a:lnTo>
                      <a:pt x="510" y="290"/>
                    </a:lnTo>
                    <a:lnTo>
                      <a:pt x="508" y="294"/>
                    </a:lnTo>
                    <a:lnTo>
                      <a:pt x="524" y="294"/>
                    </a:lnTo>
                    <a:lnTo>
                      <a:pt x="522" y="290"/>
                    </a:lnTo>
                    <a:lnTo>
                      <a:pt x="510" y="290"/>
                    </a:lnTo>
                    <a:lnTo>
                      <a:pt x="510" y="290"/>
                    </a:lnTo>
                    <a:close/>
                    <a:moveTo>
                      <a:pt x="353" y="294"/>
                    </a:moveTo>
                    <a:lnTo>
                      <a:pt x="353" y="294"/>
                    </a:lnTo>
                    <a:lnTo>
                      <a:pt x="347" y="304"/>
                    </a:lnTo>
                    <a:lnTo>
                      <a:pt x="359" y="304"/>
                    </a:lnTo>
                    <a:lnTo>
                      <a:pt x="359" y="294"/>
                    </a:lnTo>
                    <a:lnTo>
                      <a:pt x="353" y="294"/>
                    </a:lnTo>
                    <a:lnTo>
                      <a:pt x="353" y="294"/>
                    </a:lnTo>
                    <a:close/>
                    <a:moveTo>
                      <a:pt x="374" y="294"/>
                    </a:moveTo>
                    <a:lnTo>
                      <a:pt x="374" y="294"/>
                    </a:lnTo>
                    <a:lnTo>
                      <a:pt x="374" y="302"/>
                    </a:lnTo>
                    <a:lnTo>
                      <a:pt x="380" y="302"/>
                    </a:lnTo>
                    <a:lnTo>
                      <a:pt x="378" y="302"/>
                    </a:lnTo>
                    <a:lnTo>
                      <a:pt x="380" y="304"/>
                    </a:lnTo>
                    <a:lnTo>
                      <a:pt x="378" y="306"/>
                    </a:lnTo>
                    <a:lnTo>
                      <a:pt x="373" y="306"/>
                    </a:lnTo>
                    <a:lnTo>
                      <a:pt x="369" y="304"/>
                    </a:lnTo>
                    <a:lnTo>
                      <a:pt x="365" y="302"/>
                    </a:lnTo>
                    <a:lnTo>
                      <a:pt x="363" y="302"/>
                    </a:lnTo>
                    <a:lnTo>
                      <a:pt x="359" y="314"/>
                    </a:lnTo>
                    <a:lnTo>
                      <a:pt x="369" y="312"/>
                    </a:lnTo>
                    <a:lnTo>
                      <a:pt x="369" y="314"/>
                    </a:lnTo>
                    <a:lnTo>
                      <a:pt x="373" y="314"/>
                    </a:lnTo>
                    <a:lnTo>
                      <a:pt x="374" y="312"/>
                    </a:lnTo>
                    <a:lnTo>
                      <a:pt x="388" y="310"/>
                    </a:lnTo>
                    <a:lnTo>
                      <a:pt x="398" y="310"/>
                    </a:lnTo>
                    <a:lnTo>
                      <a:pt x="396" y="302"/>
                    </a:lnTo>
                    <a:lnTo>
                      <a:pt x="386" y="300"/>
                    </a:lnTo>
                    <a:lnTo>
                      <a:pt x="374" y="294"/>
                    </a:lnTo>
                    <a:lnTo>
                      <a:pt x="374" y="294"/>
                    </a:lnTo>
                    <a:close/>
                    <a:moveTo>
                      <a:pt x="416" y="300"/>
                    </a:moveTo>
                    <a:lnTo>
                      <a:pt x="416" y="300"/>
                    </a:lnTo>
                    <a:lnTo>
                      <a:pt x="408" y="302"/>
                    </a:lnTo>
                    <a:lnTo>
                      <a:pt x="408" y="304"/>
                    </a:lnTo>
                    <a:lnTo>
                      <a:pt x="410" y="306"/>
                    </a:lnTo>
                    <a:lnTo>
                      <a:pt x="424" y="310"/>
                    </a:lnTo>
                    <a:lnTo>
                      <a:pt x="436" y="310"/>
                    </a:lnTo>
                    <a:lnTo>
                      <a:pt x="436" y="312"/>
                    </a:lnTo>
                    <a:lnTo>
                      <a:pt x="440" y="312"/>
                    </a:lnTo>
                    <a:lnTo>
                      <a:pt x="447" y="310"/>
                    </a:lnTo>
                    <a:lnTo>
                      <a:pt x="453" y="306"/>
                    </a:lnTo>
                    <a:lnTo>
                      <a:pt x="457" y="306"/>
                    </a:lnTo>
                    <a:lnTo>
                      <a:pt x="461" y="310"/>
                    </a:lnTo>
                    <a:lnTo>
                      <a:pt x="463" y="304"/>
                    </a:lnTo>
                    <a:lnTo>
                      <a:pt x="461" y="302"/>
                    </a:lnTo>
                    <a:lnTo>
                      <a:pt x="455" y="302"/>
                    </a:lnTo>
                    <a:lnTo>
                      <a:pt x="449" y="302"/>
                    </a:lnTo>
                    <a:lnTo>
                      <a:pt x="445" y="304"/>
                    </a:lnTo>
                    <a:lnTo>
                      <a:pt x="440" y="300"/>
                    </a:lnTo>
                    <a:lnTo>
                      <a:pt x="436" y="300"/>
                    </a:lnTo>
                    <a:lnTo>
                      <a:pt x="430" y="302"/>
                    </a:lnTo>
                    <a:lnTo>
                      <a:pt x="424" y="300"/>
                    </a:lnTo>
                    <a:lnTo>
                      <a:pt x="416" y="300"/>
                    </a:lnTo>
                    <a:lnTo>
                      <a:pt x="416" y="300"/>
                    </a:lnTo>
                    <a:close/>
                    <a:moveTo>
                      <a:pt x="524" y="302"/>
                    </a:moveTo>
                    <a:lnTo>
                      <a:pt x="520" y="304"/>
                    </a:lnTo>
                    <a:lnTo>
                      <a:pt x="512" y="304"/>
                    </a:lnTo>
                    <a:lnTo>
                      <a:pt x="510" y="310"/>
                    </a:lnTo>
                    <a:lnTo>
                      <a:pt x="501" y="310"/>
                    </a:lnTo>
                    <a:lnTo>
                      <a:pt x="499" y="310"/>
                    </a:lnTo>
                    <a:lnTo>
                      <a:pt x="493" y="310"/>
                    </a:lnTo>
                    <a:lnTo>
                      <a:pt x="493" y="312"/>
                    </a:lnTo>
                    <a:lnTo>
                      <a:pt x="493" y="316"/>
                    </a:lnTo>
                    <a:lnTo>
                      <a:pt x="487" y="316"/>
                    </a:lnTo>
                    <a:lnTo>
                      <a:pt x="483" y="320"/>
                    </a:lnTo>
                    <a:lnTo>
                      <a:pt x="483" y="323"/>
                    </a:lnTo>
                    <a:lnTo>
                      <a:pt x="467" y="331"/>
                    </a:lnTo>
                    <a:lnTo>
                      <a:pt x="471" y="339"/>
                    </a:lnTo>
                    <a:lnTo>
                      <a:pt x="463" y="341"/>
                    </a:lnTo>
                    <a:lnTo>
                      <a:pt x="455" y="343"/>
                    </a:lnTo>
                    <a:lnTo>
                      <a:pt x="453" y="345"/>
                    </a:lnTo>
                    <a:lnTo>
                      <a:pt x="453" y="349"/>
                    </a:lnTo>
                    <a:lnTo>
                      <a:pt x="455" y="351"/>
                    </a:lnTo>
                    <a:lnTo>
                      <a:pt x="463" y="351"/>
                    </a:lnTo>
                    <a:lnTo>
                      <a:pt x="467" y="349"/>
                    </a:lnTo>
                    <a:lnTo>
                      <a:pt x="467" y="345"/>
                    </a:lnTo>
                    <a:lnTo>
                      <a:pt x="475" y="339"/>
                    </a:lnTo>
                    <a:lnTo>
                      <a:pt x="483" y="339"/>
                    </a:lnTo>
                    <a:lnTo>
                      <a:pt x="491" y="335"/>
                    </a:lnTo>
                    <a:lnTo>
                      <a:pt x="495" y="331"/>
                    </a:lnTo>
                    <a:lnTo>
                      <a:pt x="499" y="325"/>
                    </a:lnTo>
                    <a:lnTo>
                      <a:pt x="503" y="325"/>
                    </a:lnTo>
                    <a:lnTo>
                      <a:pt x="503" y="323"/>
                    </a:lnTo>
                    <a:lnTo>
                      <a:pt x="503" y="322"/>
                    </a:lnTo>
                    <a:lnTo>
                      <a:pt x="508" y="322"/>
                    </a:lnTo>
                    <a:lnTo>
                      <a:pt x="510" y="320"/>
                    </a:lnTo>
                    <a:lnTo>
                      <a:pt x="512" y="314"/>
                    </a:lnTo>
                    <a:lnTo>
                      <a:pt x="518" y="314"/>
                    </a:lnTo>
                    <a:lnTo>
                      <a:pt x="522" y="312"/>
                    </a:lnTo>
                    <a:lnTo>
                      <a:pt x="524" y="310"/>
                    </a:lnTo>
                    <a:lnTo>
                      <a:pt x="530" y="304"/>
                    </a:lnTo>
                    <a:lnTo>
                      <a:pt x="530" y="302"/>
                    </a:lnTo>
                    <a:lnTo>
                      <a:pt x="524" y="302"/>
                    </a:lnTo>
                    <a:lnTo>
                      <a:pt x="524" y="302"/>
                    </a:lnTo>
                    <a:close/>
                    <a:moveTo>
                      <a:pt x="400" y="323"/>
                    </a:moveTo>
                    <a:lnTo>
                      <a:pt x="398" y="331"/>
                    </a:lnTo>
                    <a:lnTo>
                      <a:pt x="410" y="335"/>
                    </a:lnTo>
                    <a:lnTo>
                      <a:pt x="418" y="339"/>
                    </a:lnTo>
                    <a:lnTo>
                      <a:pt x="426" y="341"/>
                    </a:lnTo>
                    <a:lnTo>
                      <a:pt x="426" y="335"/>
                    </a:lnTo>
                    <a:lnTo>
                      <a:pt x="426" y="333"/>
                    </a:lnTo>
                    <a:lnTo>
                      <a:pt x="424" y="331"/>
                    </a:lnTo>
                    <a:lnTo>
                      <a:pt x="400" y="323"/>
                    </a:lnTo>
                    <a:lnTo>
                      <a:pt x="400" y="323"/>
                    </a:lnTo>
                    <a:close/>
                    <a:moveTo>
                      <a:pt x="244" y="79"/>
                    </a:moveTo>
                    <a:lnTo>
                      <a:pt x="244" y="79"/>
                    </a:lnTo>
                    <a:lnTo>
                      <a:pt x="244" y="77"/>
                    </a:lnTo>
                    <a:lnTo>
                      <a:pt x="241" y="77"/>
                    </a:lnTo>
                    <a:lnTo>
                      <a:pt x="241" y="85"/>
                    </a:lnTo>
                    <a:lnTo>
                      <a:pt x="235" y="87"/>
                    </a:lnTo>
                    <a:lnTo>
                      <a:pt x="233" y="93"/>
                    </a:lnTo>
                    <a:lnTo>
                      <a:pt x="231" y="97"/>
                    </a:lnTo>
                    <a:lnTo>
                      <a:pt x="227" y="99"/>
                    </a:lnTo>
                    <a:lnTo>
                      <a:pt x="227" y="117"/>
                    </a:lnTo>
                    <a:lnTo>
                      <a:pt x="233" y="119"/>
                    </a:lnTo>
                    <a:lnTo>
                      <a:pt x="235" y="125"/>
                    </a:lnTo>
                    <a:lnTo>
                      <a:pt x="233" y="126"/>
                    </a:lnTo>
                    <a:lnTo>
                      <a:pt x="233" y="132"/>
                    </a:lnTo>
                    <a:lnTo>
                      <a:pt x="239" y="134"/>
                    </a:lnTo>
                    <a:lnTo>
                      <a:pt x="235" y="138"/>
                    </a:lnTo>
                    <a:lnTo>
                      <a:pt x="235" y="142"/>
                    </a:lnTo>
                    <a:lnTo>
                      <a:pt x="241" y="142"/>
                    </a:lnTo>
                    <a:lnTo>
                      <a:pt x="239" y="148"/>
                    </a:lnTo>
                    <a:lnTo>
                      <a:pt x="241" y="148"/>
                    </a:lnTo>
                    <a:lnTo>
                      <a:pt x="244" y="146"/>
                    </a:lnTo>
                    <a:lnTo>
                      <a:pt x="248" y="146"/>
                    </a:lnTo>
                    <a:lnTo>
                      <a:pt x="252" y="168"/>
                    </a:lnTo>
                    <a:lnTo>
                      <a:pt x="254" y="174"/>
                    </a:lnTo>
                    <a:lnTo>
                      <a:pt x="258" y="184"/>
                    </a:lnTo>
                    <a:lnTo>
                      <a:pt x="262" y="184"/>
                    </a:lnTo>
                    <a:lnTo>
                      <a:pt x="270" y="186"/>
                    </a:lnTo>
                    <a:lnTo>
                      <a:pt x="272" y="184"/>
                    </a:lnTo>
                    <a:lnTo>
                      <a:pt x="272" y="182"/>
                    </a:lnTo>
                    <a:lnTo>
                      <a:pt x="278" y="182"/>
                    </a:lnTo>
                    <a:lnTo>
                      <a:pt x="278" y="184"/>
                    </a:lnTo>
                    <a:lnTo>
                      <a:pt x="282" y="184"/>
                    </a:lnTo>
                    <a:lnTo>
                      <a:pt x="282" y="191"/>
                    </a:lnTo>
                    <a:lnTo>
                      <a:pt x="286" y="191"/>
                    </a:lnTo>
                    <a:lnTo>
                      <a:pt x="288" y="191"/>
                    </a:lnTo>
                    <a:lnTo>
                      <a:pt x="300" y="191"/>
                    </a:lnTo>
                    <a:lnTo>
                      <a:pt x="304" y="186"/>
                    </a:lnTo>
                    <a:lnTo>
                      <a:pt x="306" y="186"/>
                    </a:lnTo>
                    <a:lnTo>
                      <a:pt x="309" y="191"/>
                    </a:lnTo>
                    <a:lnTo>
                      <a:pt x="313" y="191"/>
                    </a:lnTo>
                    <a:lnTo>
                      <a:pt x="315" y="191"/>
                    </a:lnTo>
                    <a:lnTo>
                      <a:pt x="317" y="188"/>
                    </a:lnTo>
                    <a:lnTo>
                      <a:pt x="319" y="188"/>
                    </a:lnTo>
                    <a:lnTo>
                      <a:pt x="323" y="191"/>
                    </a:lnTo>
                    <a:lnTo>
                      <a:pt x="327" y="193"/>
                    </a:lnTo>
                    <a:lnTo>
                      <a:pt x="331" y="193"/>
                    </a:lnTo>
                    <a:lnTo>
                      <a:pt x="331" y="195"/>
                    </a:lnTo>
                    <a:lnTo>
                      <a:pt x="333" y="195"/>
                    </a:lnTo>
                    <a:lnTo>
                      <a:pt x="337" y="193"/>
                    </a:lnTo>
                    <a:lnTo>
                      <a:pt x="343" y="191"/>
                    </a:lnTo>
                    <a:lnTo>
                      <a:pt x="351" y="188"/>
                    </a:lnTo>
                    <a:lnTo>
                      <a:pt x="359" y="176"/>
                    </a:lnTo>
                    <a:lnTo>
                      <a:pt x="363" y="172"/>
                    </a:lnTo>
                    <a:lnTo>
                      <a:pt x="369" y="168"/>
                    </a:lnTo>
                    <a:lnTo>
                      <a:pt x="363" y="158"/>
                    </a:lnTo>
                    <a:lnTo>
                      <a:pt x="373" y="144"/>
                    </a:lnTo>
                    <a:lnTo>
                      <a:pt x="373" y="138"/>
                    </a:lnTo>
                    <a:lnTo>
                      <a:pt x="371" y="138"/>
                    </a:lnTo>
                    <a:lnTo>
                      <a:pt x="371" y="136"/>
                    </a:lnTo>
                    <a:lnTo>
                      <a:pt x="371" y="134"/>
                    </a:lnTo>
                    <a:lnTo>
                      <a:pt x="373" y="134"/>
                    </a:lnTo>
                    <a:lnTo>
                      <a:pt x="374" y="128"/>
                    </a:lnTo>
                    <a:lnTo>
                      <a:pt x="374" y="125"/>
                    </a:lnTo>
                    <a:lnTo>
                      <a:pt x="374" y="109"/>
                    </a:lnTo>
                    <a:lnTo>
                      <a:pt x="382" y="105"/>
                    </a:lnTo>
                    <a:lnTo>
                      <a:pt x="396" y="103"/>
                    </a:lnTo>
                    <a:lnTo>
                      <a:pt x="392" y="97"/>
                    </a:lnTo>
                    <a:lnTo>
                      <a:pt x="382" y="93"/>
                    </a:lnTo>
                    <a:lnTo>
                      <a:pt x="380" y="89"/>
                    </a:lnTo>
                    <a:lnTo>
                      <a:pt x="378" y="87"/>
                    </a:lnTo>
                    <a:lnTo>
                      <a:pt x="378" y="83"/>
                    </a:lnTo>
                    <a:lnTo>
                      <a:pt x="380" y="77"/>
                    </a:lnTo>
                    <a:lnTo>
                      <a:pt x="380" y="73"/>
                    </a:lnTo>
                    <a:lnTo>
                      <a:pt x="378" y="67"/>
                    </a:lnTo>
                    <a:lnTo>
                      <a:pt x="371" y="58"/>
                    </a:lnTo>
                    <a:lnTo>
                      <a:pt x="371" y="52"/>
                    </a:lnTo>
                    <a:lnTo>
                      <a:pt x="373" y="50"/>
                    </a:lnTo>
                    <a:lnTo>
                      <a:pt x="374" y="50"/>
                    </a:lnTo>
                    <a:lnTo>
                      <a:pt x="374" y="48"/>
                    </a:lnTo>
                    <a:lnTo>
                      <a:pt x="374" y="46"/>
                    </a:lnTo>
                    <a:lnTo>
                      <a:pt x="371" y="42"/>
                    </a:lnTo>
                    <a:lnTo>
                      <a:pt x="371" y="40"/>
                    </a:lnTo>
                    <a:lnTo>
                      <a:pt x="359" y="42"/>
                    </a:lnTo>
                    <a:lnTo>
                      <a:pt x="347" y="40"/>
                    </a:lnTo>
                    <a:lnTo>
                      <a:pt x="345" y="46"/>
                    </a:lnTo>
                    <a:lnTo>
                      <a:pt x="343" y="58"/>
                    </a:lnTo>
                    <a:lnTo>
                      <a:pt x="337" y="63"/>
                    </a:lnTo>
                    <a:lnTo>
                      <a:pt x="335" y="67"/>
                    </a:lnTo>
                    <a:lnTo>
                      <a:pt x="331" y="73"/>
                    </a:lnTo>
                    <a:lnTo>
                      <a:pt x="325" y="75"/>
                    </a:lnTo>
                    <a:lnTo>
                      <a:pt x="325" y="79"/>
                    </a:lnTo>
                    <a:lnTo>
                      <a:pt x="323" y="89"/>
                    </a:lnTo>
                    <a:lnTo>
                      <a:pt x="319" y="93"/>
                    </a:lnTo>
                    <a:lnTo>
                      <a:pt x="313" y="97"/>
                    </a:lnTo>
                    <a:lnTo>
                      <a:pt x="304" y="97"/>
                    </a:lnTo>
                    <a:lnTo>
                      <a:pt x="298" y="95"/>
                    </a:lnTo>
                    <a:lnTo>
                      <a:pt x="288" y="97"/>
                    </a:lnTo>
                    <a:lnTo>
                      <a:pt x="286" y="99"/>
                    </a:lnTo>
                    <a:lnTo>
                      <a:pt x="276" y="103"/>
                    </a:lnTo>
                    <a:lnTo>
                      <a:pt x="268" y="105"/>
                    </a:lnTo>
                    <a:lnTo>
                      <a:pt x="260" y="103"/>
                    </a:lnTo>
                    <a:lnTo>
                      <a:pt x="254" y="99"/>
                    </a:lnTo>
                    <a:lnTo>
                      <a:pt x="248" y="97"/>
                    </a:lnTo>
                    <a:lnTo>
                      <a:pt x="244" y="89"/>
                    </a:lnTo>
                    <a:lnTo>
                      <a:pt x="244" y="79"/>
                    </a:lnTo>
                    <a:lnTo>
                      <a:pt x="244" y="79"/>
                    </a:lnTo>
                    <a:close/>
                    <a:moveTo>
                      <a:pt x="607" y="144"/>
                    </a:moveTo>
                    <a:lnTo>
                      <a:pt x="607" y="144"/>
                    </a:lnTo>
                    <a:lnTo>
                      <a:pt x="597" y="144"/>
                    </a:lnTo>
                    <a:lnTo>
                      <a:pt x="597" y="154"/>
                    </a:lnTo>
                    <a:lnTo>
                      <a:pt x="595" y="154"/>
                    </a:lnTo>
                    <a:lnTo>
                      <a:pt x="595" y="156"/>
                    </a:lnTo>
                    <a:lnTo>
                      <a:pt x="597" y="158"/>
                    </a:lnTo>
                    <a:lnTo>
                      <a:pt x="603" y="158"/>
                    </a:lnTo>
                    <a:lnTo>
                      <a:pt x="607" y="158"/>
                    </a:lnTo>
                    <a:lnTo>
                      <a:pt x="613" y="162"/>
                    </a:lnTo>
                    <a:lnTo>
                      <a:pt x="613" y="164"/>
                    </a:lnTo>
                    <a:lnTo>
                      <a:pt x="613" y="168"/>
                    </a:lnTo>
                    <a:lnTo>
                      <a:pt x="611" y="168"/>
                    </a:lnTo>
                    <a:lnTo>
                      <a:pt x="615" y="168"/>
                    </a:lnTo>
                    <a:lnTo>
                      <a:pt x="621" y="168"/>
                    </a:lnTo>
                    <a:lnTo>
                      <a:pt x="631" y="168"/>
                    </a:lnTo>
                    <a:lnTo>
                      <a:pt x="642" y="172"/>
                    </a:lnTo>
                    <a:lnTo>
                      <a:pt x="642" y="174"/>
                    </a:lnTo>
                    <a:lnTo>
                      <a:pt x="631" y="176"/>
                    </a:lnTo>
                    <a:lnTo>
                      <a:pt x="629" y="178"/>
                    </a:lnTo>
                    <a:lnTo>
                      <a:pt x="617" y="178"/>
                    </a:lnTo>
                    <a:lnTo>
                      <a:pt x="607" y="178"/>
                    </a:lnTo>
                    <a:lnTo>
                      <a:pt x="611" y="184"/>
                    </a:lnTo>
                    <a:lnTo>
                      <a:pt x="617" y="182"/>
                    </a:lnTo>
                    <a:lnTo>
                      <a:pt x="621" y="188"/>
                    </a:lnTo>
                    <a:lnTo>
                      <a:pt x="625" y="191"/>
                    </a:lnTo>
                    <a:lnTo>
                      <a:pt x="625" y="193"/>
                    </a:lnTo>
                    <a:lnTo>
                      <a:pt x="625" y="197"/>
                    </a:lnTo>
                    <a:lnTo>
                      <a:pt x="629" y="201"/>
                    </a:lnTo>
                    <a:lnTo>
                      <a:pt x="631" y="201"/>
                    </a:lnTo>
                    <a:lnTo>
                      <a:pt x="635" y="191"/>
                    </a:lnTo>
                    <a:lnTo>
                      <a:pt x="638" y="191"/>
                    </a:lnTo>
                    <a:lnTo>
                      <a:pt x="638" y="193"/>
                    </a:lnTo>
                    <a:lnTo>
                      <a:pt x="644" y="197"/>
                    </a:lnTo>
                    <a:lnTo>
                      <a:pt x="652" y="201"/>
                    </a:lnTo>
                    <a:lnTo>
                      <a:pt x="652" y="205"/>
                    </a:lnTo>
                    <a:lnTo>
                      <a:pt x="656" y="211"/>
                    </a:lnTo>
                    <a:lnTo>
                      <a:pt x="658" y="213"/>
                    </a:lnTo>
                    <a:lnTo>
                      <a:pt x="662" y="213"/>
                    </a:lnTo>
                    <a:lnTo>
                      <a:pt x="668" y="213"/>
                    </a:lnTo>
                    <a:lnTo>
                      <a:pt x="670" y="215"/>
                    </a:lnTo>
                    <a:lnTo>
                      <a:pt x="672" y="213"/>
                    </a:lnTo>
                    <a:lnTo>
                      <a:pt x="678" y="213"/>
                    </a:lnTo>
                    <a:lnTo>
                      <a:pt x="678" y="215"/>
                    </a:lnTo>
                    <a:lnTo>
                      <a:pt x="686" y="221"/>
                    </a:lnTo>
                    <a:lnTo>
                      <a:pt x="690" y="227"/>
                    </a:lnTo>
                    <a:lnTo>
                      <a:pt x="700" y="227"/>
                    </a:lnTo>
                    <a:lnTo>
                      <a:pt x="705" y="231"/>
                    </a:lnTo>
                    <a:lnTo>
                      <a:pt x="707" y="231"/>
                    </a:lnTo>
                    <a:lnTo>
                      <a:pt x="713" y="233"/>
                    </a:lnTo>
                    <a:lnTo>
                      <a:pt x="717" y="241"/>
                    </a:lnTo>
                    <a:lnTo>
                      <a:pt x="717" y="255"/>
                    </a:lnTo>
                    <a:lnTo>
                      <a:pt x="715" y="255"/>
                    </a:lnTo>
                    <a:lnTo>
                      <a:pt x="715" y="257"/>
                    </a:lnTo>
                    <a:lnTo>
                      <a:pt x="719" y="258"/>
                    </a:lnTo>
                    <a:lnTo>
                      <a:pt x="719" y="264"/>
                    </a:lnTo>
                    <a:lnTo>
                      <a:pt x="719" y="266"/>
                    </a:lnTo>
                    <a:lnTo>
                      <a:pt x="725" y="272"/>
                    </a:lnTo>
                    <a:lnTo>
                      <a:pt x="725" y="280"/>
                    </a:lnTo>
                    <a:lnTo>
                      <a:pt x="725" y="286"/>
                    </a:lnTo>
                    <a:lnTo>
                      <a:pt x="719" y="282"/>
                    </a:lnTo>
                    <a:lnTo>
                      <a:pt x="717" y="284"/>
                    </a:lnTo>
                    <a:lnTo>
                      <a:pt x="713" y="284"/>
                    </a:lnTo>
                    <a:lnTo>
                      <a:pt x="703" y="296"/>
                    </a:lnTo>
                    <a:lnTo>
                      <a:pt x="723" y="294"/>
                    </a:lnTo>
                    <a:lnTo>
                      <a:pt x="723" y="290"/>
                    </a:lnTo>
                    <a:lnTo>
                      <a:pt x="725" y="290"/>
                    </a:lnTo>
                    <a:lnTo>
                      <a:pt x="725" y="292"/>
                    </a:lnTo>
                    <a:lnTo>
                      <a:pt x="731" y="292"/>
                    </a:lnTo>
                    <a:lnTo>
                      <a:pt x="733" y="292"/>
                    </a:lnTo>
                    <a:lnTo>
                      <a:pt x="741" y="292"/>
                    </a:lnTo>
                    <a:lnTo>
                      <a:pt x="745" y="296"/>
                    </a:lnTo>
                    <a:lnTo>
                      <a:pt x="751" y="302"/>
                    </a:lnTo>
                    <a:lnTo>
                      <a:pt x="751" y="306"/>
                    </a:lnTo>
                    <a:lnTo>
                      <a:pt x="753" y="306"/>
                    </a:lnTo>
                    <a:lnTo>
                      <a:pt x="755" y="312"/>
                    </a:lnTo>
                    <a:lnTo>
                      <a:pt x="757" y="312"/>
                    </a:lnTo>
                    <a:lnTo>
                      <a:pt x="757" y="270"/>
                    </a:lnTo>
                    <a:lnTo>
                      <a:pt x="755" y="262"/>
                    </a:lnTo>
                    <a:lnTo>
                      <a:pt x="757" y="255"/>
                    </a:lnTo>
                    <a:lnTo>
                      <a:pt x="757" y="182"/>
                    </a:lnTo>
                    <a:lnTo>
                      <a:pt x="755" y="182"/>
                    </a:lnTo>
                    <a:lnTo>
                      <a:pt x="753" y="176"/>
                    </a:lnTo>
                    <a:lnTo>
                      <a:pt x="751" y="174"/>
                    </a:lnTo>
                    <a:lnTo>
                      <a:pt x="747" y="174"/>
                    </a:lnTo>
                    <a:lnTo>
                      <a:pt x="743" y="176"/>
                    </a:lnTo>
                    <a:lnTo>
                      <a:pt x="733" y="174"/>
                    </a:lnTo>
                    <a:lnTo>
                      <a:pt x="725" y="172"/>
                    </a:lnTo>
                    <a:lnTo>
                      <a:pt x="715" y="164"/>
                    </a:lnTo>
                    <a:lnTo>
                      <a:pt x="707" y="158"/>
                    </a:lnTo>
                    <a:lnTo>
                      <a:pt x="703" y="158"/>
                    </a:lnTo>
                    <a:lnTo>
                      <a:pt x="703" y="162"/>
                    </a:lnTo>
                    <a:lnTo>
                      <a:pt x="698" y="162"/>
                    </a:lnTo>
                    <a:lnTo>
                      <a:pt x="690" y="172"/>
                    </a:lnTo>
                    <a:lnTo>
                      <a:pt x="682" y="174"/>
                    </a:lnTo>
                    <a:lnTo>
                      <a:pt x="678" y="182"/>
                    </a:lnTo>
                    <a:lnTo>
                      <a:pt x="676" y="188"/>
                    </a:lnTo>
                    <a:lnTo>
                      <a:pt x="666" y="193"/>
                    </a:lnTo>
                    <a:lnTo>
                      <a:pt x="662" y="191"/>
                    </a:lnTo>
                    <a:lnTo>
                      <a:pt x="660" y="186"/>
                    </a:lnTo>
                    <a:lnTo>
                      <a:pt x="656" y="186"/>
                    </a:lnTo>
                    <a:lnTo>
                      <a:pt x="656" y="178"/>
                    </a:lnTo>
                    <a:lnTo>
                      <a:pt x="652" y="176"/>
                    </a:lnTo>
                    <a:lnTo>
                      <a:pt x="652" y="178"/>
                    </a:lnTo>
                    <a:lnTo>
                      <a:pt x="650" y="182"/>
                    </a:lnTo>
                    <a:lnTo>
                      <a:pt x="648" y="168"/>
                    </a:lnTo>
                    <a:lnTo>
                      <a:pt x="648" y="164"/>
                    </a:lnTo>
                    <a:lnTo>
                      <a:pt x="648" y="156"/>
                    </a:lnTo>
                    <a:lnTo>
                      <a:pt x="648" y="154"/>
                    </a:lnTo>
                    <a:lnTo>
                      <a:pt x="650" y="148"/>
                    </a:lnTo>
                    <a:lnTo>
                      <a:pt x="648" y="144"/>
                    </a:lnTo>
                    <a:lnTo>
                      <a:pt x="642" y="138"/>
                    </a:lnTo>
                    <a:lnTo>
                      <a:pt x="640" y="138"/>
                    </a:lnTo>
                    <a:lnTo>
                      <a:pt x="638" y="142"/>
                    </a:lnTo>
                    <a:lnTo>
                      <a:pt x="635" y="138"/>
                    </a:lnTo>
                    <a:lnTo>
                      <a:pt x="633" y="138"/>
                    </a:lnTo>
                    <a:lnTo>
                      <a:pt x="631" y="142"/>
                    </a:lnTo>
                    <a:lnTo>
                      <a:pt x="625" y="138"/>
                    </a:lnTo>
                    <a:lnTo>
                      <a:pt x="617" y="136"/>
                    </a:lnTo>
                    <a:lnTo>
                      <a:pt x="613" y="136"/>
                    </a:lnTo>
                    <a:lnTo>
                      <a:pt x="611" y="138"/>
                    </a:lnTo>
                    <a:lnTo>
                      <a:pt x="607" y="144"/>
                    </a:lnTo>
                    <a:lnTo>
                      <a:pt x="607" y="144"/>
                    </a:lnTo>
                    <a:close/>
                  </a:path>
                </a:pathLst>
              </a:custGeom>
              <a:solidFill>
                <a:schemeClr val="tx1">
                  <a:lumMod val="65000"/>
                  <a:lumOff val="35000"/>
                </a:schemeClr>
              </a:solidFill>
              <a:ln w="2" cap="flat">
                <a:noFill/>
                <a:prstDash val="solid"/>
                <a:miter lim="800000"/>
                <a:headEnd/>
                <a:tailEnd/>
              </a:ln>
            </p:spPr>
            <p:txBody>
              <a:bodyPr/>
              <a:lstStyle/>
              <a:p>
                <a:pPr defTabSz="914054">
                  <a:defRPr/>
                </a:pPr>
                <a:endParaRPr lang="en-GB" dirty="0">
                  <a:solidFill>
                    <a:prstClr val="black"/>
                  </a:solidFill>
                </a:endParaRPr>
              </a:p>
            </p:txBody>
          </p:sp>
          <p:sp>
            <p:nvSpPr>
              <p:cNvPr id="443" name="Freeform 460">
                <a:extLst>
                  <a:ext uri="{FF2B5EF4-FFF2-40B4-BE49-F238E27FC236}">
                    <a16:creationId xmlns:a16="http://schemas.microsoft.com/office/drawing/2014/main" id="{4CF52AE0-15D2-1349-8D0B-5C1D0296F628}"/>
                  </a:ext>
                </a:extLst>
              </p:cNvPr>
              <p:cNvSpPr>
                <a:spLocks/>
              </p:cNvSpPr>
              <p:nvPr/>
            </p:nvSpPr>
            <p:spPr bwMode="gray">
              <a:xfrm>
                <a:off x="7810500" y="4691063"/>
                <a:ext cx="3175" cy="9525"/>
              </a:xfrm>
              <a:custGeom>
                <a:avLst/>
                <a:gdLst/>
                <a:ahLst/>
                <a:cxnLst>
                  <a:cxn ang="0">
                    <a:pos x="0" y="0"/>
                  </a:cxn>
                  <a:cxn ang="0">
                    <a:pos x="0" y="6"/>
                  </a:cxn>
                  <a:cxn ang="0">
                    <a:pos x="2" y="2"/>
                  </a:cxn>
                  <a:cxn ang="0">
                    <a:pos x="0" y="0"/>
                  </a:cxn>
                  <a:cxn ang="0">
                    <a:pos x="0" y="0"/>
                  </a:cxn>
                </a:cxnLst>
                <a:rect l="0" t="0" r="r" b="b"/>
                <a:pathLst>
                  <a:path w="2" h="6">
                    <a:moveTo>
                      <a:pt x="0" y="0"/>
                    </a:moveTo>
                    <a:lnTo>
                      <a:pt x="0" y="6"/>
                    </a:lnTo>
                    <a:lnTo>
                      <a:pt x="2" y="2"/>
                    </a:lnTo>
                    <a:lnTo>
                      <a:pt x="0" y="0"/>
                    </a:lnTo>
                    <a:lnTo>
                      <a:pt x="0" y="0"/>
                    </a:lnTo>
                    <a:close/>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444" name="Freeform 461">
                <a:extLst>
                  <a:ext uri="{FF2B5EF4-FFF2-40B4-BE49-F238E27FC236}">
                    <a16:creationId xmlns:a16="http://schemas.microsoft.com/office/drawing/2014/main" id="{66306C68-5C87-3343-81FD-884194727C67}"/>
                  </a:ext>
                </a:extLst>
              </p:cNvPr>
              <p:cNvSpPr>
                <a:spLocks/>
              </p:cNvSpPr>
              <p:nvPr/>
            </p:nvSpPr>
            <p:spPr bwMode="gray">
              <a:xfrm>
                <a:off x="7810500" y="4691063"/>
                <a:ext cx="3175" cy="9525"/>
              </a:xfrm>
              <a:custGeom>
                <a:avLst/>
                <a:gdLst/>
                <a:ahLst/>
                <a:cxnLst>
                  <a:cxn ang="0">
                    <a:pos x="0" y="0"/>
                  </a:cxn>
                  <a:cxn ang="0">
                    <a:pos x="0" y="6"/>
                  </a:cxn>
                  <a:cxn ang="0">
                    <a:pos x="2" y="2"/>
                  </a:cxn>
                  <a:cxn ang="0">
                    <a:pos x="0" y="0"/>
                  </a:cxn>
                  <a:cxn ang="0">
                    <a:pos x="0" y="0"/>
                  </a:cxn>
                </a:cxnLst>
                <a:rect l="0" t="0" r="r" b="b"/>
                <a:pathLst>
                  <a:path w="2" h="6">
                    <a:moveTo>
                      <a:pt x="0" y="0"/>
                    </a:moveTo>
                    <a:lnTo>
                      <a:pt x="0" y="6"/>
                    </a:lnTo>
                    <a:lnTo>
                      <a:pt x="2" y="2"/>
                    </a:lnTo>
                    <a:lnTo>
                      <a:pt x="0" y="0"/>
                    </a:lnTo>
                    <a:lnTo>
                      <a:pt x="0" y="0"/>
                    </a:lnTo>
                    <a:close/>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445" name="Freeform 640">
                <a:extLst>
                  <a:ext uri="{FF2B5EF4-FFF2-40B4-BE49-F238E27FC236}">
                    <a16:creationId xmlns:a16="http://schemas.microsoft.com/office/drawing/2014/main" id="{1E66E506-FB84-1D45-BF72-ABD001B4D205}"/>
                  </a:ext>
                </a:extLst>
              </p:cNvPr>
              <p:cNvSpPr>
                <a:spLocks/>
              </p:cNvSpPr>
              <p:nvPr/>
            </p:nvSpPr>
            <p:spPr bwMode="gray">
              <a:xfrm>
                <a:off x="7810500" y="4691063"/>
                <a:ext cx="3175" cy="9525"/>
              </a:xfrm>
              <a:custGeom>
                <a:avLst/>
                <a:gdLst/>
                <a:ahLst/>
                <a:cxnLst>
                  <a:cxn ang="0">
                    <a:pos x="0" y="0"/>
                  </a:cxn>
                  <a:cxn ang="0">
                    <a:pos x="0" y="6"/>
                  </a:cxn>
                  <a:cxn ang="0">
                    <a:pos x="2" y="2"/>
                  </a:cxn>
                  <a:cxn ang="0">
                    <a:pos x="0" y="0"/>
                  </a:cxn>
                  <a:cxn ang="0">
                    <a:pos x="0" y="0"/>
                  </a:cxn>
                </a:cxnLst>
                <a:rect l="0" t="0" r="r" b="b"/>
                <a:pathLst>
                  <a:path w="2" h="6">
                    <a:moveTo>
                      <a:pt x="0" y="0"/>
                    </a:moveTo>
                    <a:lnTo>
                      <a:pt x="0" y="6"/>
                    </a:lnTo>
                    <a:lnTo>
                      <a:pt x="2" y="2"/>
                    </a:lnTo>
                    <a:lnTo>
                      <a:pt x="0" y="0"/>
                    </a:lnTo>
                    <a:lnTo>
                      <a:pt x="0" y="0"/>
                    </a:lnTo>
                    <a:close/>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446" name="Freeform 641">
                <a:extLst>
                  <a:ext uri="{FF2B5EF4-FFF2-40B4-BE49-F238E27FC236}">
                    <a16:creationId xmlns:a16="http://schemas.microsoft.com/office/drawing/2014/main" id="{55EBE242-200B-FE4B-9A97-1082F4F69323}"/>
                  </a:ext>
                </a:extLst>
              </p:cNvPr>
              <p:cNvSpPr>
                <a:spLocks/>
              </p:cNvSpPr>
              <p:nvPr/>
            </p:nvSpPr>
            <p:spPr bwMode="gray">
              <a:xfrm>
                <a:off x="7810500" y="4691063"/>
                <a:ext cx="3175" cy="9525"/>
              </a:xfrm>
              <a:custGeom>
                <a:avLst/>
                <a:gdLst/>
                <a:ahLst/>
                <a:cxnLst>
                  <a:cxn ang="0">
                    <a:pos x="0" y="0"/>
                  </a:cxn>
                  <a:cxn ang="0">
                    <a:pos x="0" y="6"/>
                  </a:cxn>
                  <a:cxn ang="0">
                    <a:pos x="2" y="2"/>
                  </a:cxn>
                  <a:cxn ang="0">
                    <a:pos x="0" y="0"/>
                  </a:cxn>
                  <a:cxn ang="0">
                    <a:pos x="0" y="0"/>
                  </a:cxn>
                </a:cxnLst>
                <a:rect l="0" t="0" r="r" b="b"/>
                <a:pathLst>
                  <a:path w="2" h="6">
                    <a:moveTo>
                      <a:pt x="0" y="0"/>
                    </a:moveTo>
                    <a:lnTo>
                      <a:pt x="0" y="6"/>
                    </a:lnTo>
                    <a:lnTo>
                      <a:pt x="2" y="2"/>
                    </a:lnTo>
                    <a:lnTo>
                      <a:pt x="0" y="0"/>
                    </a:lnTo>
                    <a:lnTo>
                      <a:pt x="0" y="0"/>
                    </a:lnTo>
                    <a:close/>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grpSp>
      </p:grpSp>
      <p:sp>
        <p:nvSpPr>
          <p:cNvPr id="205" name="Freeform 642">
            <a:extLst>
              <a:ext uri="{FF2B5EF4-FFF2-40B4-BE49-F238E27FC236}">
                <a16:creationId xmlns:a16="http://schemas.microsoft.com/office/drawing/2014/main" id="{88BD7D4E-C74E-1E43-932A-EFF3E6179BCF}"/>
              </a:ext>
            </a:extLst>
          </p:cNvPr>
          <p:cNvSpPr>
            <a:spLocks/>
          </p:cNvSpPr>
          <p:nvPr/>
        </p:nvSpPr>
        <p:spPr bwMode="gray">
          <a:xfrm>
            <a:off x="8928210" y="4215504"/>
            <a:ext cx="12869" cy="9219"/>
          </a:xfrm>
          <a:custGeom>
            <a:avLst/>
            <a:gdLst/>
            <a:ahLst/>
            <a:cxnLst>
              <a:cxn ang="0">
                <a:pos x="8" y="2"/>
              </a:cxn>
              <a:cxn ang="0">
                <a:pos x="8" y="2"/>
              </a:cxn>
              <a:cxn ang="0">
                <a:pos x="2" y="6"/>
              </a:cxn>
              <a:cxn ang="0">
                <a:pos x="0" y="0"/>
              </a:cxn>
              <a:cxn ang="0">
                <a:pos x="4" y="0"/>
              </a:cxn>
              <a:cxn ang="0">
                <a:pos x="8" y="0"/>
              </a:cxn>
              <a:cxn ang="0">
                <a:pos x="8" y="2"/>
              </a:cxn>
              <a:cxn ang="0">
                <a:pos x="8" y="2"/>
              </a:cxn>
            </a:cxnLst>
            <a:rect l="0" t="0" r="r" b="b"/>
            <a:pathLst>
              <a:path w="8" h="6">
                <a:moveTo>
                  <a:pt x="8" y="2"/>
                </a:moveTo>
                <a:lnTo>
                  <a:pt x="8" y="2"/>
                </a:lnTo>
                <a:lnTo>
                  <a:pt x="2" y="6"/>
                </a:lnTo>
                <a:lnTo>
                  <a:pt x="0" y="0"/>
                </a:lnTo>
                <a:lnTo>
                  <a:pt x="4" y="0"/>
                </a:lnTo>
                <a:lnTo>
                  <a:pt x="8" y="0"/>
                </a:lnTo>
                <a:lnTo>
                  <a:pt x="8" y="2"/>
                </a:lnTo>
                <a:lnTo>
                  <a:pt x="8" y="2"/>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206" name="Freeform 643">
            <a:extLst>
              <a:ext uri="{FF2B5EF4-FFF2-40B4-BE49-F238E27FC236}">
                <a16:creationId xmlns:a16="http://schemas.microsoft.com/office/drawing/2014/main" id="{E04EC93F-6C8D-0349-8F34-78865E23EEEF}"/>
              </a:ext>
            </a:extLst>
          </p:cNvPr>
          <p:cNvSpPr>
            <a:spLocks/>
          </p:cNvSpPr>
          <p:nvPr/>
        </p:nvSpPr>
        <p:spPr bwMode="gray">
          <a:xfrm>
            <a:off x="8928210" y="4215504"/>
            <a:ext cx="12869" cy="9219"/>
          </a:xfrm>
          <a:custGeom>
            <a:avLst/>
            <a:gdLst/>
            <a:ahLst/>
            <a:cxnLst>
              <a:cxn ang="0">
                <a:pos x="8" y="2"/>
              </a:cxn>
              <a:cxn ang="0">
                <a:pos x="8" y="2"/>
              </a:cxn>
              <a:cxn ang="0">
                <a:pos x="2" y="6"/>
              </a:cxn>
              <a:cxn ang="0">
                <a:pos x="0" y="0"/>
              </a:cxn>
              <a:cxn ang="0">
                <a:pos x="4" y="0"/>
              </a:cxn>
              <a:cxn ang="0">
                <a:pos x="8" y="0"/>
              </a:cxn>
              <a:cxn ang="0">
                <a:pos x="8" y="2"/>
              </a:cxn>
              <a:cxn ang="0">
                <a:pos x="8" y="2"/>
              </a:cxn>
            </a:cxnLst>
            <a:rect l="0" t="0" r="r" b="b"/>
            <a:pathLst>
              <a:path w="8" h="6">
                <a:moveTo>
                  <a:pt x="8" y="2"/>
                </a:moveTo>
                <a:lnTo>
                  <a:pt x="8" y="2"/>
                </a:lnTo>
                <a:lnTo>
                  <a:pt x="2" y="6"/>
                </a:lnTo>
                <a:lnTo>
                  <a:pt x="0" y="0"/>
                </a:lnTo>
                <a:lnTo>
                  <a:pt x="4" y="0"/>
                </a:lnTo>
                <a:lnTo>
                  <a:pt x="8" y="0"/>
                </a:lnTo>
                <a:lnTo>
                  <a:pt x="8" y="2"/>
                </a:lnTo>
                <a:lnTo>
                  <a:pt x="8" y="2"/>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grpSp>
        <p:nvGrpSpPr>
          <p:cNvPr id="207" name="Group 1851">
            <a:extLst>
              <a:ext uri="{FF2B5EF4-FFF2-40B4-BE49-F238E27FC236}">
                <a16:creationId xmlns:a16="http://schemas.microsoft.com/office/drawing/2014/main" id="{ECE8601F-F875-CE4F-9B81-A073AF18CAB5}"/>
              </a:ext>
            </a:extLst>
          </p:cNvPr>
          <p:cNvGrpSpPr/>
          <p:nvPr/>
        </p:nvGrpSpPr>
        <p:grpSpPr bwMode="gray">
          <a:xfrm>
            <a:off x="6399518" y="3560974"/>
            <a:ext cx="196246" cy="245834"/>
            <a:chOff x="5595938" y="3265488"/>
            <a:chExt cx="193675" cy="254000"/>
          </a:xfrm>
          <a:solidFill>
            <a:schemeClr val="bg1">
              <a:lumMod val="85000"/>
            </a:schemeClr>
          </a:solidFill>
        </p:grpSpPr>
        <p:sp>
          <p:nvSpPr>
            <p:cNvPr id="414" name="Freeform 214">
              <a:extLst>
                <a:ext uri="{FF2B5EF4-FFF2-40B4-BE49-F238E27FC236}">
                  <a16:creationId xmlns:a16="http://schemas.microsoft.com/office/drawing/2014/main" id="{E1146403-9FA7-4D4B-8F15-60021D83FAB5}"/>
                </a:ext>
              </a:extLst>
            </p:cNvPr>
            <p:cNvSpPr>
              <a:spLocks noEditPoints="1"/>
            </p:cNvSpPr>
            <p:nvPr/>
          </p:nvSpPr>
          <p:spPr bwMode="gray">
            <a:xfrm>
              <a:off x="5595938" y="3265488"/>
              <a:ext cx="193675" cy="254000"/>
            </a:xfrm>
            <a:custGeom>
              <a:avLst/>
              <a:gdLst/>
              <a:ahLst/>
              <a:cxnLst>
                <a:cxn ang="0">
                  <a:pos x="4" y="55"/>
                </a:cxn>
                <a:cxn ang="0">
                  <a:pos x="14" y="65"/>
                </a:cxn>
                <a:cxn ang="0">
                  <a:pos x="16" y="75"/>
                </a:cxn>
                <a:cxn ang="0">
                  <a:pos x="34" y="83"/>
                </a:cxn>
                <a:cxn ang="0">
                  <a:pos x="42" y="91"/>
                </a:cxn>
                <a:cxn ang="0">
                  <a:pos x="30" y="83"/>
                </a:cxn>
                <a:cxn ang="0">
                  <a:pos x="24" y="97"/>
                </a:cxn>
                <a:cxn ang="0">
                  <a:pos x="30" y="110"/>
                </a:cxn>
                <a:cxn ang="0">
                  <a:pos x="42" y="110"/>
                </a:cxn>
                <a:cxn ang="0">
                  <a:pos x="45" y="104"/>
                </a:cxn>
                <a:cxn ang="0">
                  <a:pos x="57" y="104"/>
                </a:cxn>
                <a:cxn ang="0">
                  <a:pos x="51" y="93"/>
                </a:cxn>
                <a:cxn ang="0">
                  <a:pos x="67" y="85"/>
                </a:cxn>
                <a:cxn ang="0">
                  <a:pos x="55" y="73"/>
                </a:cxn>
                <a:cxn ang="0">
                  <a:pos x="57" y="75"/>
                </a:cxn>
                <a:cxn ang="0">
                  <a:pos x="73" y="83"/>
                </a:cxn>
                <a:cxn ang="0">
                  <a:pos x="79" y="87"/>
                </a:cxn>
                <a:cxn ang="0">
                  <a:pos x="61" y="73"/>
                </a:cxn>
                <a:cxn ang="0">
                  <a:pos x="49" y="67"/>
                </a:cxn>
                <a:cxn ang="0">
                  <a:pos x="47" y="55"/>
                </a:cxn>
                <a:cxn ang="0">
                  <a:pos x="55" y="55"/>
                </a:cxn>
                <a:cxn ang="0">
                  <a:pos x="47" y="39"/>
                </a:cxn>
                <a:cxn ang="0">
                  <a:pos x="45" y="30"/>
                </a:cxn>
                <a:cxn ang="0">
                  <a:pos x="57" y="39"/>
                </a:cxn>
                <a:cxn ang="0">
                  <a:pos x="59" y="36"/>
                </a:cxn>
                <a:cxn ang="0">
                  <a:pos x="67" y="34"/>
                </a:cxn>
                <a:cxn ang="0">
                  <a:pos x="69" y="28"/>
                </a:cxn>
                <a:cxn ang="0">
                  <a:pos x="65" y="18"/>
                </a:cxn>
                <a:cxn ang="0">
                  <a:pos x="103" y="18"/>
                </a:cxn>
                <a:cxn ang="0">
                  <a:pos x="107" y="20"/>
                </a:cxn>
                <a:cxn ang="0">
                  <a:pos x="112" y="10"/>
                </a:cxn>
                <a:cxn ang="0">
                  <a:pos x="120" y="14"/>
                </a:cxn>
                <a:cxn ang="0">
                  <a:pos x="120" y="6"/>
                </a:cxn>
                <a:cxn ang="0">
                  <a:pos x="107" y="4"/>
                </a:cxn>
                <a:cxn ang="0">
                  <a:pos x="107" y="8"/>
                </a:cxn>
                <a:cxn ang="0">
                  <a:pos x="95" y="6"/>
                </a:cxn>
                <a:cxn ang="0">
                  <a:pos x="83" y="0"/>
                </a:cxn>
                <a:cxn ang="0">
                  <a:pos x="75" y="10"/>
                </a:cxn>
                <a:cxn ang="0">
                  <a:pos x="57" y="8"/>
                </a:cxn>
                <a:cxn ang="0">
                  <a:pos x="51" y="16"/>
                </a:cxn>
                <a:cxn ang="0">
                  <a:pos x="42" y="18"/>
                </a:cxn>
                <a:cxn ang="0">
                  <a:pos x="38" y="24"/>
                </a:cxn>
                <a:cxn ang="0">
                  <a:pos x="16" y="26"/>
                </a:cxn>
                <a:cxn ang="0">
                  <a:pos x="10" y="43"/>
                </a:cxn>
                <a:cxn ang="0">
                  <a:pos x="2" y="45"/>
                </a:cxn>
                <a:cxn ang="0">
                  <a:pos x="61" y="144"/>
                </a:cxn>
                <a:cxn ang="0">
                  <a:pos x="69" y="154"/>
                </a:cxn>
                <a:cxn ang="0">
                  <a:pos x="85" y="160"/>
                </a:cxn>
                <a:cxn ang="0">
                  <a:pos x="97" y="156"/>
                </a:cxn>
                <a:cxn ang="0">
                  <a:pos x="107" y="154"/>
                </a:cxn>
                <a:cxn ang="0">
                  <a:pos x="101" y="146"/>
                </a:cxn>
                <a:cxn ang="0">
                  <a:pos x="85" y="150"/>
                </a:cxn>
                <a:cxn ang="0">
                  <a:pos x="61" y="144"/>
                </a:cxn>
                <a:cxn ang="0">
                  <a:pos x="51" y="71"/>
                </a:cxn>
                <a:cxn ang="0">
                  <a:pos x="49" y="67"/>
                </a:cxn>
                <a:cxn ang="0">
                  <a:pos x="103" y="59"/>
                </a:cxn>
                <a:cxn ang="0">
                  <a:pos x="110" y="65"/>
                </a:cxn>
                <a:cxn ang="0">
                  <a:pos x="105" y="57"/>
                </a:cxn>
                <a:cxn ang="0">
                  <a:pos x="0" y="45"/>
                </a:cxn>
                <a:cxn ang="0">
                  <a:pos x="0" y="45"/>
                </a:cxn>
              </a:cxnLst>
              <a:rect l="0" t="0" r="r" b="b"/>
              <a:pathLst>
                <a:path w="122" h="160">
                  <a:moveTo>
                    <a:pt x="2" y="45"/>
                  </a:moveTo>
                  <a:lnTo>
                    <a:pt x="2" y="45"/>
                  </a:lnTo>
                  <a:lnTo>
                    <a:pt x="4" y="55"/>
                  </a:lnTo>
                  <a:lnTo>
                    <a:pt x="10" y="57"/>
                  </a:lnTo>
                  <a:lnTo>
                    <a:pt x="10" y="59"/>
                  </a:lnTo>
                  <a:lnTo>
                    <a:pt x="14" y="65"/>
                  </a:lnTo>
                  <a:lnTo>
                    <a:pt x="22" y="65"/>
                  </a:lnTo>
                  <a:lnTo>
                    <a:pt x="16" y="67"/>
                  </a:lnTo>
                  <a:lnTo>
                    <a:pt x="16" y="75"/>
                  </a:lnTo>
                  <a:lnTo>
                    <a:pt x="20" y="81"/>
                  </a:lnTo>
                  <a:lnTo>
                    <a:pt x="28" y="81"/>
                  </a:lnTo>
                  <a:lnTo>
                    <a:pt x="34" y="83"/>
                  </a:lnTo>
                  <a:lnTo>
                    <a:pt x="47" y="87"/>
                  </a:lnTo>
                  <a:lnTo>
                    <a:pt x="47" y="91"/>
                  </a:lnTo>
                  <a:lnTo>
                    <a:pt x="42" y="91"/>
                  </a:lnTo>
                  <a:lnTo>
                    <a:pt x="40" y="87"/>
                  </a:lnTo>
                  <a:lnTo>
                    <a:pt x="38" y="85"/>
                  </a:lnTo>
                  <a:lnTo>
                    <a:pt x="30" y="83"/>
                  </a:lnTo>
                  <a:lnTo>
                    <a:pt x="28" y="85"/>
                  </a:lnTo>
                  <a:lnTo>
                    <a:pt x="20" y="91"/>
                  </a:lnTo>
                  <a:lnTo>
                    <a:pt x="24" y="97"/>
                  </a:lnTo>
                  <a:lnTo>
                    <a:pt x="24" y="106"/>
                  </a:lnTo>
                  <a:lnTo>
                    <a:pt x="28" y="110"/>
                  </a:lnTo>
                  <a:lnTo>
                    <a:pt x="30" y="110"/>
                  </a:lnTo>
                  <a:lnTo>
                    <a:pt x="30" y="106"/>
                  </a:lnTo>
                  <a:lnTo>
                    <a:pt x="34" y="110"/>
                  </a:lnTo>
                  <a:lnTo>
                    <a:pt x="42" y="110"/>
                  </a:lnTo>
                  <a:lnTo>
                    <a:pt x="47" y="110"/>
                  </a:lnTo>
                  <a:lnTo>
                    <a:pt x="47" y="106"/>
                  </a:lnTo>
                  <a:lnTo>
                    <a:pt x="45" y="104"/>
                  </a:lnTo>
                  <a:lnTo>
                    <a:pt x="45" y="102"/>
                  </a:lnTo>
                  <a:lnTo>
                    <a:pt x="51" y="102"/>
                  </a:lnTo>
                  <a:lnTo>
                    <a:pt x="57" y="104"/>
                  </a:lnTo>
                  <a:lnTo>
                    <a:pt x="59" y="101"/>
                  </a:lnTo>
                  <a:lnTo>
                    <a:pt x="51" y="95"/>
                  </a:lnTo>
                  <a:lnTo>
                    <a:pt x="51" y="93"/>
                  </a:lnTo>
                  <a:lnTo>
                    <a:pt x="59" y="93"/>
                  </a:lnTo>
                  <a:lnTo>
                    <a:pt x="67" y="97"/>
                  </a:lnTo>
                  <a:lnTo>
                    <a:pt x="67" y="85"/>
                  </a:lnTo>
                  <a:lnTo>
                    <a:pt x="59" y="83"/>
                  </a:lnTo>
                  <a:lnTo>
                    <a:pt x="55" y="77"/>
                  </a:lnTo>
                  <a:lnTo>
                    <a:pt x="55" y="73"/>
                  </a:lnTo>
                  <a:lnTo>
                    <a:pt x="51" y="73"/>
                  </a:lnTo>
                  <a:lnTo>
                    <a:pt x="55" y="71"/>
                  </a:lnTo>
                  <a:lnTo>
                    <a:pt x="57" y="75"/>
                  </a:lnTo>
                  <a:lnTo>
                    <a:pt x="61" y="81"/>
                  </a:lnTo>
                  <a:lnTo>
                    <a:pt x="65" y="83"/>
                  </a:lnTo>
                  <a:lnTo>
                    <a:pt x="73" y="83"/>
                  </a:lnTo>
                  <a:lnTo>
                    <a:pt x="77" y="85"/>
                  </a:lnTo>
                  <a:lnTo>
                    <a:pt x="79" y="91"/>
                  </a:lnTo>
                  <a:lnTo>
                    <a:pt x="79" y="87"/>
                  </a:lnTo>
                  <a:lnTo>
                    <a:pt x="79" y="85"/>
                  </a:lnTo>
                  <a:lnTo>
                    <a:pt x="73" y="75"/>
                  </a:lnTo>
                  <a:lnTo>
                    <a:pt x="61" y="73"/>
                  </a:lnTo>
                  <a:lnTo>
                    <a:pt x="61" y="67"/>
                  </a:lnTo>
                  <a:lnTo>
                    <a:pt x="57" y="65"/>
                  </a:lnTo>
                  <a:lnTo>
                    <a:pt x="49" y="67"/>
                  </a:lnTo>
                  <a:lnTo>
                    <a:pt x="51" y="65"/>
                  </a:lnTo>
                  <a:lnTo>
                    <a:pt x="49" y="59"/>
                  </a:lnTo>
                  <a:lnTo>
                    <a:pt x="47" y="55"/>
                  </a:lnTo>
                  <a:lnTo>
                    <a:pt x="51" y="59"/>
                  </a:lnTo>
                  <a:lnTo>
                    <a:pt x="57" y="59"/>
                  </a:lnTo>
                  <a:lnTo>
                    <a:pt x="55" y="55"/>
                  </a:lnTo>
                  <a:lnTo>
                    <a:pt x="49" y="49"/>
                  </a:lnTo>
                  <a:lnTo>
                    <a:pt x="49" y="45"/>
                  </a:lnTo>
                  <a:lnTo>
                    <a:pt x="47" y="39"/>
                  </a:lnTo>
                  <a:lnTo>
                    <a:pt x="45" y="39"/>
                  </a:lnTo>
                  <a:lnTo>
                    <a:pt x="42" y="37"/>
                  </a:lnTo>
                  <a:lnTo>
                    <a:pt x="45" y="30"/>
                  </a:lnTo>
                  <a:lnTo>
                    <a:pt x="49" y="26"/>
                  </a:lnTo>
                  <a:lnTo>
                    <a:pt x="51" y="34"/>
                  </a:lnTo>
                  <a:lnTo>
                    <a:pt x="57" y="39"/>
                  </a:lnTo>
                  <a:lnTo>
                    <a:pt x="61" y="39"/>
                  </a:lnTo>
                  <a:lnTo>
                    <a:pt x="57" y="36"/>
                  </a:lnTo>
                  <a:lnTo>
                    <a:pt x="59" y="36"/>
                  </a:lnTo>
                  <a:lnTo>
                    <a:pt x="59" y="34"/>
                  </a:lnTo>
                  <a:lnTo>
                    <a:pt x="67" y="36"/>
                  </a:lnTo>
                  <a:lnTo>
                    <a:pt x="67" y="34"/>
                  </a:lnTo>
                  <a:lnTo>
                    <a:pt x="67" y="30"/>
                  </a:lnTo>
                  <a:lnTo>
                    <a:pt x="73" y="30"/>
                  </a:lnTo>
                  <a:lnTo>
                    <a:pt x="69" y="28"/>
                  </a:lnTo>
                  <a:lnTo>
                    <a:pt x="65" y="24"/>
                  </a:lnTo>
                  <a:lnTo>
                    <a:pt x="65" y="20"/>
                  </a:lnTo>
                  <a:lnTo>
                    <a:pt x="65" y="18"/>
                  </a:lnTo>
                  <a:lnTo>
                    <a:pt x="77" y="18"/>
                  </a:lnTo>
                  <a:lnTo>
                    <a:pt x="85" y="20"/>
                  </a:lnTo>
                  <a:lnTo>
                    <a:pt x="103" y="18"/>
                  </a:lnTo>
                  <a:lnTo>
                    <a:pt x="103" y="20"/>
                  </a:lnTo>
                  <a:lnTo>
                    <a:pt x="105" y="24"/>
                  </a:lnTo>
                  <a:lnTo>
                    <a:pt x="107" y="20"/>
                  </a:lnTo>
                  <a:lnTo>
                    <a:pt x="110" y="18"/>
                  </a:lnTo>
                  <a:lnTo>
                    <a:pt x="110" y="14"/>
                  </a:lnTo>
                  <a:lnTo>
                    <a:pt x="112" y="10"/>
                  </a:lnTo>
                  <a:lnTo>
                    <a:pt x="112" y="14"/>
                  </a:lnTo>
                  <a:lnTo>
                    <a:pt x="118" y="14"/>
                  </a:lnTo>
                  <a:lnTo>
                    <a:pt x="120" y="14"/>
                  </a:lnTo>
                  <a:lnTo>
                    <a:pt x="122" y="10"/>
                  </a:lnTo>
                  <a:lnTo>
                    <a:pt x="122" y="8"/>
                  </a:lnTo>
                  <a:lnTo>
                    <a:pt x="120" y="6"/>
                  </a:lnTo>
                  <a:lnTo>
                    <a:pt x="114" y="0"/>
                  </a:lnTo>
                  <a:lnTo>
                    <a:pt x="110" y="0"/>
                  </a:lnTo>
                  <a:lnTo>
                    <a:pt x="107" y="4"/>
                  </a:lnTo>
                  <a:lnTo>
                    <a:pt x="107" y="6"/>
                  </a:lnTo>
                  <a:lnTo>
                    <a:pt x="110" y="8"/>
                  </a:lnTo>
                  <a:lnTo>
                    <a:pt x="107" y="8"/>
                  </a:lnTo>
                  <a:lnTo>
                    <a:pt x="103" y="8"/>
                  </a:lnTo>
                  <a:lnTo>
                    <a:pt x="95" y="8"/>
                  </a:lnTo>
                  <a:lnTo>
                    <a:pt x="95" y="6"/>
                  </a:lnTo>
                  <a:lnTo>
                    <a:pt x="93" y="4"/>
                  </a:lnTo>
                  <a:lnTo>
                    <a:pt x="89" y="4"/>
                  </a:lnTo>
                  <a:lnTo>
                    <a:pt x="83" y="0"/>
                  </a:lnTo>
                  <a:lnTo>
                    <a:pt x="79" y="4"/>
                  </a:lnTo>
                  <a:lnTo>
                    <a:pt x="77" y="6"/>
                  </a:lnTo>
                  <a:lnTo>
                    <a:pt x="75" y="10"/>
                  </a:lnTo>
                  <a:lnTo>
                    <a:pt x="69" y="10"/>
                  </a:lnTo>
                  <a:lnTo>
                    <a:pt x="61" y="8"/>
                  </a:lnTo>
                  <a:lnTo>
                    <a:pt x="57" y="8"/>
                  </a:lnTo>
                  <a:lnTo>
                    <a:pt x="55" y="14"/>
                  </a:lnTo>
                  <a:lnTo>
                    <a:pt x="55" y="16"/>
                  </a:lnTo>
                  <a:lnTo>
                    <a:pt x="51" y="16"/>
                  </a:lnTo>
                  <a:lnTo>
                    <a:pt x="47" y="16"/>
                  </a:lnTo>
                  <a:lnTo>
                    <a:pt x="45" y="18"/>
                  </a:lnTo>
                  <a:lnTo>
                    <a:pt x="42" y="18"/>
                  </a:lnTo>
                  <a:lnTo>
                    <a:pt x="42" y="20"/>
                  </a:lnTo>
                  <a:lnTo>
                    <a:pt x="40" y="20"/>
                  </a:lnTo>
                  <a:lnTo>
                    <a:pt x="38" y="24"/>
                  </a:lnTo>
                  <a:lnTo>
                    <a:pt x="34" y="26"/>
                  </a:lnTo>
                  <a:lnTo>
                    <a:pt x="32" y="26"/>
                  </a:lnTo>
                  <a:lnTo>
                    <a:pt x="16" y="26"/>
                  </a:lnTo>
                  <a:lnTo>
                    <a:pt x="16" y="34"/>
                  </a:lnTo>
                  <a:lnTo>
                    <a:pt x="14" y="39"/>
                  </a:lnTo>
                  <a:lnTo>
                    <a:pt x="10" y="43"/>
                  </a:lnTo>
                  <a:lnTo>
                    <a:pt x="10" y="45"/>
                  </a:lnTo>
                  <a:lnTo>
                    <a:pt x="6" y="45"/>
                  </a:lnTo>
                  <a:lnTo>
                    <a:pt x="2" y="45"/>
                  </a:lnTo>
                  <a:lnTo>
                    <a:pt x="2" y="45"/>
                  </a:lnTo>
                  <a:close/>
                  <a:moveTo>
                    <a:pt x="61" y="144"/>
                  </a:moveTo>
                  <a:lnTo>
                    <a:pt x="61" y="144"/>
                  </a:lnTo>
                  <a:lnTo>
                    <a:pt x="57" y="146"/>
                  </a:lnTo>
                  <a:lnTo>
                    <a:pt x="57" y="150"/>
                  </a:lnTo>
                  <a:lnTo>
                    <a:pt x="69" y="154"/>
                  </a:lnTo>
                  <a:lnTo>
                    <a:pt x="77" y="154"/>
                  </a:lnTo>
                  <a:lnTo>
                    <a:pt x="83" y="156"/>
                  </a:lnTo>
                  <a:lnTo>
                    <a:pt x="85" y="160"/>
                  </a:lnTo>
                  <a:lnTo>
                    <a:pt x="89" y="160"/>
                  </a:lnTo>
                  <a:lnTo>
                    <a:pt x="93" y="156"/>
                  </a:lnTo>
                  <a:lnTo>
                    <a:pt x="97" y="156"/>
                  </a:lnTo>
                  <a:lnTo>
                    <a:pt x="101" y="156"/>
                  </a:lnTo>
                  <a:lnTo>
                    <a:pt x="105" y="156"/>
                  </a:lnTo>
                  <a:lnTo>
                    <a:pt x="107" y="154"/>
                  </a:lnTo>
                  <a:lnTo>
                    <a:pt x="105" y="152"/>
                  </a:lnTo>
                  <a:lnTo>
                    <a:pt x="101" y="152"/>
                  </a:lnTo>
                  <a:lnTo>
                    <a:pt x="101" y="146"/>
                  </a:lnTo>
                  <a:lnTo>
                    <a:pt x="97" y="146"/>
                  </a:lnTo>
                  <a:lnTo>
                    <a:pt x="97" y="150"/>
                  </a:lnTo>
                  <a:lnTo>
                    <a:pt x="85" y="150"/>
                  </a:lnTo>
                  <a:lnTo>
                    <a:pt x="73" y="146"/>
                  </a:lnTo>
                  <a:lnTo>
                    <a:pt x="61" y="144"/>
                  </a:lnTo>
                  <a:lnTo>
                    <a:pt x="61" y="144"/>
                  </a:lnTo>
                  <a:close/>
                  <a:moveTo>
                    <a:pt x="49" y="67"/>
                  </a:moveTo>
                  <a:lnTo>
                    <a:pt x="49" y="67"/>
                  </a:lnTo>
                  <a:lnTo>
                    <a:pt x="51" y="71"/>
                  </a:lnTo>
                  <a:lnTo>
                    <a:pt x="47" y="67"/>
                  </a:lnTo>
                  <a:lnTo>
                    <a:pt x="49" y="67"/>
                  </a:lnTo>
                  <a:lnTo>
                    <a:pt x="49" y="67"/>
                  </a:lnTo>
                  <a:close/>
                  <a:moveTo>
                    <a:pt x="105" y="57"/>
                  </a:moveTo>
                  <a:lnTo>
                    <a:pt x="105" y="57"/>
                  </a:lnTo>
                  <a:lnTo>
                    <a:pt x="103" y="59"/>
                  </a:lnTo>
                  <a:lnTo>
                    <a:pt x="105" y="59"/>
                  </a:lnTo>
                  <a:lnTo>
                    <a:pt x="105" y="65"/>
                  </a:lnTo>
                  <a:lnTo>
                    <a:pt x="110" y="65"/>
                  </a:lnTo>
                  <a:lnTo>
                    <a:pt x="110" y="63"/>
                  </a:lnTo>
                  <a:lnTo>
                    <a:pt x="110" y="57"/>
                  </a:lnTo>
                  <a:lnTo>
                    <a:pt x="105" y="57"/>
                  </a:lnTo>
                  <a:lnTo>
                    <a:pt x="105" y="57"/>
                  </a:lnTo>
                  <a:close/>
                  <a:moveTo>
                    <a:pt x="0" y="45"/>
                  </a:moveTo>
                  <a:lnTo>
                    <a:pt x="0" y="45"/>
                  </a:lnTo>
                  <a:lnTo>
                    <a:pt x="0" y="49"/>
                  </a:lnTo>
                  <a:lnTo>
                    <a:pt x="2" y="49"/>
                  </a:lnTo>
                  <a:lnTo>
                    <a:pt x="0" y="45"/>
                  </a:lnTo>
                  <a:lnTo>
                    <a:pt x="0" y="45"/>
                  </a:lnTo>
                  <a:close/>
                </a:path>
              </a:pathLst>
            </a:custGeom>
            <a:grpFill/>
            <a:ln w="2" cap="flat">
              <a:solidFill>
                <a:schemeClr val="bg1">
                  <a:lumMod val="85000"/>
                </a:schemeClr>
              </a:solidFill>
              <a:prstDash val="solid"/>
              <a:miter lim="800000"/>
              <a:headEnd/>
              <a:tailEnd/>
            </a:ln>
          </p:spPr>
          <p:txBody>
            <a:bodyPr/>
            <a:lstStyle/>
            <a:p>
              <a:pPr defTabSz="914054">
                <a:defRPr/>
              </a:pPr>
              <a:endParaRPr lang="en-GB" dirty="0">
                <a:solidFill>
                  <a:prstClr val="black"/>
                </a:solidFill>
              </a:endParaRPr>
            </a:p>
          </p:txBody>
        </p:sp>
        <p:sp>
          <p:nvSpPr>
            <p:cNvPr id="415" name="Freeform 215">
              <a:extLst>
                <a:ext uri="{FF2B5EF4-FFF2-40B4-BE49-F238E27FC236}">
                  <a16:creationId xmlns:a16="http://schemas.microsoft.com/office/drawing/2014/main" id="{F88970BC-D24D-6A46-9264-CEDD89386FB0}"/>
                </a:ext>
              </a:extLst>
            </p:cNvPr>
            <p:cNvSpPr>
              <a:spLocks/>
            </p:cNvSpPr>
            <p:nvPr/>
          </p:nvSpPr>
          <p:spPr bwMode="gray">
            <a:xfrm>
              <a:off x="5670550" y="3371851"/>
              <a:ext cx="6350" cy="6350"/>
            </a:xfrm>
            <a:custGeom>
              <a:avLst/>
              <a:gdLst/>
              <a:ahLst/>
              <a:cxnLst>
                <a:cxn ang="0">
                  <a:pos x="2" y="0"/>
                </a:cxn>
                <a:cxn ang="0">
                  <a:pos x="2" y="0"/>
                </a:cxn>
                <a:cxn ang="0">
                  <a:pos x="4" y="4"/>
                </a:cxn>
                <a:cxn ang="0">
                  <a:pos x="0" y="0"/>
                </a:cxn>
                <a:cxn ang="0">
                  <a:pos x="2" y="0"/>
                </a:cxn>
              </a:cxnLst>
              <a:rect l="0" t="0" r="r" b="b"/>
              <a:pathLst>
                <a:path w="4" h="4">
                  <a:moveTo>
                    <a:pt x="2" y="0"/>
                  </a:moveTo>
                  <a:lnTo>
                    <a:pt x="2" y="0"/>
                  </a:lnTo>
                  <a:lnTo>
                    <a:pt x="4" y="4"/>
                  </a:lnTo>
                  <a:lnTo>
                    <a:pt x="0" y="0"/>
                  </a:lnTo>
                  <a:lnTo>
                    <a:pt x="2" y="0"/>
                  </a:lnTo>
                  <a:close/>
                </a:path>
              </a:pathLst>
            </a:custGeom>
            <a:grpFill/>
            <a:ln w="9525">
              <a:solidFill>
                <a:schemeClr val="bg1">
                  <a:lumMod val="85000"/>
                </a:schemeClr>
              </a:solidFill>
              <a:round/>
              <a:headEnd/>
              <a:tailEnd/>
            </a:ln>
          </p:spPr>
          <p:txBody>
            <a:bodyPr/>
            <a:lstStyle/>
            <a:p>
              <a:pPr defTabSz="914054">
                <a:defRPr/>
              </a:pPr>
              <a:endParaRPr lang="en-GB" dirty="0">
                <a:solidFill>
                  <a:prstClr val="black"/>
                </a:solidFill>
              </a:endParaRPr>
            </a:p>
          </p:txBody>
        </p:sp>
        <p:sp>
          <p:nvSpPr>
            <p:cNvPr id="416" name="Freeform 216">
              <a:extLst>
                <a:ext uri="{FF2B5EF4-FFF2-40B4-BE49-F238E27FC236}">
                  <a16:creationId xmlns:a16="http://schemas.microsoft.com/office/drawing/2014/main" id="{F3A9E64D-7267-9241-A5D0-2608FA743CB9}"/>
                </a:ext>
              </a:extLst>
            </p:cNvPr>
            <p:cNvSpPr>
              <a:spLocks/>
            </p:cNvSpPr>
            <p:nvPr/>
          </p:nvSpPr>
          <p:spPr bwMode="gray">
            <a:xfrm>
              <a:off x="5670550" y="3371851"/>
              <a:ext cx="6350" cy="6350"/>
            </a:xfrm>
            <a:custGeom>
              <a:avLst/>
              <a:gdLst/>
              <a:ahLst/>
              <a:cxnLst>
                <a:cxn ang="0">
                  <a:pos x="2" y="0"/>
                </a:cxn>
                <a:cxn ang="0">
                  <a:pos x="2" y="0"/>
                </a:cxn>
                <a:cxn ang="0">
                  <a:pos x="4" y="4"/>
                </a:cxn>
                <a:cxn ang="0">
                  <a:pos x="0" y="0"/>
                </a:cxn>
                <a:cxn ang="0">
                  <a:pos x="2" y="0"/>
                </a:cxn>
              </a:cxnLst>
              <a:rect l="0" t="0" r="r" b="b"/>
              <a:pathLst>
                <a:path w="4" h="4">
                  <a:moveTo>
                    <a:pt x="2" y="0"/>
                  </a:moveTo>
                  <a:lnTo>
                    <a:pt x="2" y="0"/>
                  </a:lnTo>
                  <a:lnTo>
                    <a:pt x="4" y="4"/>
                  </a:lnTo>
                  <a:lnTo>
                    <a:pt x="0" y="0"/>
                  </a:lnTo>
                  <a:lnTo>
                    <a:pt x="2" y="0"/>
                  </a:lnTo>
                </a:path>
              </a:pathLst>
            </a:custGeom>
            <a:grpFill/>
            <a:ln w="2" cap="flat">
              <a:solidFill>
                <a:schemeClr val="bg1">
                  <a:lumMod val="85000"/>
                </a:schemeClr>
              </a:solidFill>
              <a:prstDash val="solid"/>
              <a:miter lim="800000"/>
              <a:headEnd/>
              <a:tailEnd/>
            </a:ln>
          </p:spPr>
          <p:txBody>
            <a:bodyPr/>
            <a:lstStyle/>
            <a:p>
              <a:pPr defTabSz="914054">
                <a:defRPr/>
              </a:pPr>
              <a:endParaRPr lang="en-GB" dirty="0">
                <a:solidFill>
                  <a:prstClr val="black"/>
                </a:solidFill>
              </a:endParaRPr>
            </a:p>
          </p:txBody>
        </p:sp>
        <p:sp>
          <p:nvSpPr>
            <p:cNvPr id="417" name="Freeform 217">
              <a:extLst>
                <a:ext uri="{FF2B5EF4-FFF2-40B4-BE49-F238E27FC236}">
                  <a16:creationId xmlns:a16="http://schemas.microsoft.com/office/drawing/2014/main" id="{EB72D788-BEF3-1D45-B805-E1580D589C36}"/>
                </a:ext>
              </a:extLst>
            </p:cNvPr>
            <p:cNvSpPr>
              <a:spLocks/>
            </p:cNvSpPr>
            <p:nvPr/>
          </p:nvSpPr>
          <p:spPr bwMode="gray">
            <a:xfrm>
              <a:off x="5595938" y="3336926"/>
              <a:ext cx="3175" cy="6350"/>
            </a:xfrm>
            <a:custGeom>
              <a:avLst/>
              <a:gdLst/>
              <a:ahLst/>
              <a:cxnLst>
                <a:cxn ang="0">
                  <a:pos x="0" y="0"/>
                </a:cxn>
                <a:cxn ang="0">
                  <a:pos x="0" y="0"/>
                </a:cxn>
                <a:cxn ang="0">
                  <a:pos x="0" y="4"/>
                </a:cxn>
                <a:cxn ang="0">
                  <a:pos x="2" y="4"/>
                </a:cxn>
                <a:cxn ang="0">
                  <a:pos x="0" y="0"/>
                </a:cxn>
              </a:cxnLst>
              <a:rect l="0" t="0" r="r" b="b"/>
              <a:pathLst>
                <a:path w="2" h="4">
                  <a:moveTo>
                    <a:pt x="0" y="0"/>
                  </a:moveTo>
                  <a:lnTo>
                    <a:pt x="0" y="0"/>
                  </a:lnTo>
                  <a:lnTo>
                    <a:pt x="0" y="4"/>
                  </a:lnTo>
                  <a:lnTo>
                    <a:pt x="2" y="4"/>
                  </a:lnTo>
                  <a:lnTo>
                    <a:pt x="0" y="0"/>
                  </a:lnTo>
                  <a:close/>
                </a:path>
              </a:pathLst>
            </a:custGeom>
            <a:grpFill/>
            <a:ln w="9525">
              <a:solidFill>
                <a:schemeClr val="bg1">
                  <a:lumMod val="85000"/>
                </a:schemeClr>
              </a:solidFill>
              <a:round/>
              <a:headEnd/>
              <a:tailEnd/>
            </a:ln>
          </p:spPr>
          <p:txBody>
            <a:bodyPr/>
            <a:lstStyle/>
            <a:p>
              <a:pPr defTabSz="914054">
                <a:defRPr/>
              </a:pPr>
              <a:endParaRPr lang="en-GB" dirty="0">
                <a:solidFill>
                  <a:prstClr val="black"/>
                </a:solidFill>
              </a:endParaRPr>
            </a:p>
          </p:txBody>
        </p:sp>
        <p:sp>
          <p:nvSpPr>
            <p:cNvPr id="418" name="Freeform 218">
              <a:extLst>
                <a:ext uri="{FF2B5EF4-FFF2-40B4-BE49-F238E27FC236}">
                  <a16:creationId xmlns:a16="http://schemas.microsoft.com/office/drawing/2014/main" id="{DEA09308-C82D-E843-972D-25D6E1E62A92}"/>
                </a:ext>
              </a:extLst>
            </p:cNvPr>
            <p:cNvSpPr>
              <a:spLocks/>
            </p:cNvSpPr>
            <p:nvPr/>
          </p:nvSpPr>
          <p:spPr bwMode="gray">
            <a:xfrm>
              <a:off x="5595938" y="3336926"/>
              <a:ext cx="3175" cy="6350"/>
            </a:xfrm>
            <a:custGeom>
              <a:avLst/>
              <a:gdLst/>
              <a:ahLst/>
              <a:cxnLst>
                <a:cxn ang="0">
                  <a:pos x="0" y="0"/>
                </a:cxn>
                <a:cxn ang="0">
                  <a:pos x="0" y="0"/>
                </a:cxn>
                <a:cxn ang="0">
                  <a:pos x="0" y="4"/>
                </a:cxn>
                <a:cxn ang="0">
                  <a:pos x="2" y="4"/>
                </a:cxn>
                <a:cxn ang="0">
                  <a:pos x="0" y="0"/>
                </a:cxn>
              </a:cxnLst>
              <a:rect l="0" t="0" r="r" b="b"/>
              <a:pathLst>
                <a:path w="2" h="4">
                  <a:moveTo>
                    <a:pt x="0" y="0"/>
                  </a:moveTo>
                  <a:lnTo>
                    <a:pt x="0" y="0"/>
                  </a:lnTo>
                  <a:lnTo>
                    <a:pt x="0" y="4"/>
                  </a:lnTo>
                  <a:lnTo>
                    <a:pt x="2" y="4"/>
                  </a:lnTo>
                  <a:lnTo>
                    <a:pt x="0" y="0"/>
                  </a:lnTo>
                </a:path>
              </a:pathLst>
            </a:custGeom>
            <a:grpFill/>
            <a:ln w="2" cap="flat">
              <a:solidFill>
                <a:schemeClr val="bg1">
                  <a:lumMod val="85000"/>
                </a:schemeClr>
              </a:solidFill>
              <a:prstDash val="solid"/>
              <a:miter lim="800000"/>
              <a:headEnd/>
              <a:tailEnd/>
            </a:ln>
          </p:spPr>
          <p:txBody>
            <a:bodyPr/>
            <a:lstStyle/>
            <a:p>
              <a:pPr defTabSz="914054">
                <a:defRPr/>
              </a:pPr>
              <a:endParaRPr lang="en-GB" dirty="0">
                <a:solidFill>
                  <a:prstClr val="black"/>
                </a:solidFill>
              </a:endParaRPr>
            </a:p>
          </p:txBody>
        </p:sp>
        <p:sp>
          <p:nvSpPr>
            <p:cNvPr id="419" name="Freeform 464">
              <a:extLst>
                <a:ext uri="{FF2B5EF4-FFF2-40B4-BE49-F238E27FC236}">
                  <a16:creationId xmlns:a16="http://schemas.microsoft.com/office/drawing/2014/main" id="{77F5CC45-1ED2-B344-B86E-A3C60F240513}"/>
                </a:ext>
              </a:extLst>
            </p:cNvPr>
            <p:cNvSpPr>
              <a:spLocks/>
            </p:cNvSpPr>
            <p:nvPr/>
          </p:nvSpPr>
          <p:spPr bwMode="gray">
            <a:xfrm>
              <a:off x="5670550" y="3371850"/>
              <a:ext cx="6350" cy="6350"/>
            </a:xfrm>
            <a:custGeom>
              <a:avLst/>
              <a:gdLst/>
              <a:ahLst/>
              <a:cxnLst>
                <a:cxn ang="0">
                  <a:pos x="2" y="0"/>
                </a:cxn>
                <a:cxn ang="0">
                  <a:pos x="2" y="0"/>
                </a:cxn>
                <a:cxn ang="0">
                  <a:pos x="4" y="4"/>
                </a:cxn>
                <a:cxn ang="0">
                  <a:pos x="0" y="0"/>
                </a:cxn>
                <a:cxn ang="0">
                  <a:pos x="2" y="0"/>
                </a:cxn>
              </a:cxnLst>
              <a:rect l="0" t="0" r="r" b="b"/>
              <a:pathLst>
                <a:path w="4" h="4">
                  <a:moveTo>
                    <a:pt x="2" y="0"/>
                  </a:moveTo>
                  <a:lnTo>
                    <a:pt x="2" y="0"/>
                  </a:lnTo>
                  <a:lnTo>
                    <a:pt x="4" y="4"/>
                  </a:lnTo>
                  <a:lnTo>
                    <a:pt x="0" y="0"/>
                  </a:lnTo>
                  <a:lnTo>
                    <a:pt x="2" y="0"/>
                  </a:lnTo>
                  <a:close/>
                </a:path>
              </a:pathLst>
            </a:custGeom>
            <a:grpFill/>
            <a:ln w="9525">
              <a:solidFill>
                <a:schemeClr val="bg1">
                  <a:lumMod val="85000"/>
                </a:schemeClr>
              </a:solidFill>
              <a:round/>
              <a:headEnd/>
              <a:tailEnd/>
            </a:ln>
          </p:spPr>
          <p:txBody>
            <a:bodyPr/>
            <a:lstStyle/>
            <a:p>
              <a:pPr defTabSz="914054">
                <a:defRPr/>
              </a:pPr>
              <a:endParaRPr lang="en-GB" dirty="0">
                <a:solidFill>
                  <a:prstClr val="black"/>
                </a:solidFill>
              </a:endParaRPr>
            </a:p>
          </p:txBody>
        </p:sp>
        <p:sp>
          <p:nvSpPr>
            <p:cNvPr id="420" name="Freeform 465">
              <a:extLst>
                <a:ext uri="{FF2B5EF4-FFF2-40B4-BE49-F238E27FC236}">
                  <a16:creationId xmlns:a16="http://schemas.microsoft.com/office/drawing/2014/main" id="{EC4BEF49-3BDE-F84F-B1E9-75572CCE94F0}"/>
                </a:ext>
              </a:extLst>
            </p:cNvPr>
            <p:cNvSpPr>
              <a:spLocks/>
            </p:cNvSpPr>
            <p:nvPr/>
          </p:nvSpPr>
          <p:spPr bwMode="gray">
            <a:xfrm>
              <a:off x="5670550" y="3371850"/>
              <a:ext cx="6350" cy="6350"/>
            </a:xfrm>
            <a:custGeom>
              <a:avLst/>
              <a:gdLst/>
              <a:ahLst/>
              <a:cxnLst>
                <a:cxn ang="0">
                  <a:pos x="2" y="0"/>
                </a:cxn>
                <a:cxn ang="0">
                  <a:pos x="2" y="0"/>
                </a:cxn>
                <a:cxn ang="0">
                  <a:pos x="4" y="4"/>
                </a:cxn>
                <a:cxn ang="0">
                  <a:pos x="0" y="0"/>
                </a:cxn>
                <a:cxn ang="0">
                  <a:pos x="2" y="0"/>
                </a:cxn>
              </a:cxnLst>
              <a:rect l="0" t="0" r="r" b="b"/>
              <a:pathLst>
                <a:path w="4" h="4">
                  <a:moveTo>
                    <a:pt x="2" y="0"/>
                  </a:moveTo>
                  <a:lnTo>
                    <a:pt x="2" y="0"/>
                  </a:lnTo>
                  <a:lnTo>
                    <a:pt x="4" y="4"/>
                  </a:lnTo>
                  <a:lnTo>
                    <a:pt x="0" y="0"/>
                  </a:lnTo>
                  <a:lnTo>
                    <a:pt x="2" y="0"/>
                  </a:lnTo>
                </a:path>
              </a:pathLst>
            </a:custGeom>
            <a:grpFill/>
            <a:ln w="2" cap="flat">
              <a:solidFill>
                <a:schemeClr val="bg1">
                  <a:lumMod val="85000"/>
                </a:schemeClr>
              </a:solidFill>
              <a:prstDash val="solid"/>
              <a:miter lim="800000"/>
              <a:headEnd/>
              <a:tailEnd/>
            </a:ln>
          </p:spPr>
          <p:txBody>
            <a:bodyPr/>
            <a:lstStyle/>
            <a:p>
              <a:pPr defTabSz="914054">
                <a:defRPr/>
              </a:pPr>
              <a:endParaRPr lang="en-GB" dirty="0">
                <a:solidFill>
                  <a:prstClr val="black"/>
                </a:solidFill>
              </a:endParaRPr>
            </a:p>
          </p:txBody>
        </p:sp>
        <p:sp>
          <p:nvSpPr>
            <p:cNvPr id="421" name="Freeform 466">
              <a:extLst>
                <a:ext uri="{FF2B5EF4-FFF2-40B4-BE49-F238E27FC236}">
                  <a16:creationId xmlns:a16="http://schemas.microsoft.com/office/drawing/2014/main" id="{4F9CE6A5-4030-DC40-B9BC-E9C742D29016}"/>
                </a:ext>
              </a:extLst>
            </p:cNvPr>
            <p:cNvSpPr>
              <a:spLocks/>
            </p:cNvSpPr>
            <p:nvPr/>
          </p:nvSpPr>
          <p:spPr bwMode="gray">
            <a:xfrm>
              <a:off x="5595938" y="3336925"/>
              <a:ext cx="3175" cy="6350"/>
            </a:xfrm>
            <a:custGeom>
              <a:avLst/>
              <a:gdLst/>
              <a:ahLst/>
              <a:cxnLst>
                <a:cxn ang="0">
                  <a:pos x="0" y="0"/>
                </a:cxn>
                <a:cxn ang="0">
                  <a:pos x="0" y="0"/>
                </a:cxn>
                <a:cxn ang="0">
                  <a:pos x="0" y="4"/>
                </a:cxn>
                <a:cxn ang="0">
                  <a:pos x="2" y="4"/>
                </a:cxn>
                <a:cxn ang="0">
                  <a:pos x="0" y="0"/>
                </a:cxn>
              </a:cxnLst>
              <a:rect l="0" t="0" r="r" b="b"/>
              <a:pathLst>
                <a:path w="2" h="4">
                  <a:moveTo>
                    <a:pt x="0" y="0"/>
                  </a:moveTo>
                  <a:lnTo>
                    <a:pt x="0" y="0"/>
                  </a:lnTo>
                  <a:lnTo>
                    <a:pt x="0" y="4"/>
                  </a:lnTo>
                  <a:lnTo>
                    <a:pt x="2" y="4"/>
                  </a:lnTo>
                  <a:lnTo>
                    <a:pt x="0" y="0"/>
                  </a:lnTo>
                  <a:close/>
                </a:path>
              </a:pathLst>
            </a:custGeom>
            <a:grpFill/>
            <a:ln w="9525">
              <a:solidFill>
                <a:schemeClr val="bg1">
                  <a:lumMod val="85000"/>
                </a:schemeClr>
              </a:solidFill>
              <a:round/>
              <a:headEnd/>
              <a:tailEnd/>
            </a:ln>
          </p:spPr>
          <p:txBody>
            <a:bodyPr/>
            <a:lstStyle/>
            <a:p>
              <a:pPr defTabSz="914054">
                <a:defRPr/>
              </a:pPr>
              <a:endParaRPr lang="en-GB" dirty="0">
                <a:solidFill>
                  <a:prstClr val="black"/>
                </a:solidFill>
              </a:endParaRPr>
            </a:p>
          </p:txBody>
        </p:sp>
        <p:sp>
          <p:nvSpPr>
            <p:cNvPr id="422" name="Freeform 467">
              <a:extLst>
                <a:ext uri="{FF2B5EF4-FFF2-40B4-BE49-F238E27FC236}">
                  <a16:creationId xmlns:a16="http://schemas.microsoft.com/office/drawing/2014/main" id="{AB71BD7F-F401-9D4E-A566-E2E1929AC4DB}"/>
                </a:ext>
              </a:extLst>
            </p:cNvPr>
            <p:cNvSpPr>
              <a:spLocks/>
            </p:cNvSpPr>
            <p:nvPr/>
          </p:nvSpPr>
          <p:spPr bwMode="gray">
            <a:xfrm>
              <a:off x="5595938" y="3336925"/>
              <a:ext cx="3175" cy="6350"/>
            </a:xfrm>
            <a:custGeom>
              <a:avLst/>
              <a:gdLst/>
              <a:ahLst/>
              <a:cxnLst>
                <a:cxn ang="0">
                  <a:pos x="0" y="0"/>
                </a:cxn>
                <a:cxn ang="0">
                  <a:pos x="0" y="0"/>
                </a:cxn>
                <a:cxn ang="0">
                  <a:pos x="0" y="4"/>
                </a:cxn>
                <a:cxn ang="0">
                  <a:pos x="2" y="4"/>
                </a:cxn>
                <a:cxn ang="0">
                  <a:pos x="0" y="0"/>
                </a:cxn>
              </a:cxnLst>
              <a:rect l="0" t="0" r="r" b="b"/>
              <a:pathLst>
                <a:path w="2" h="4">
                  <a:moveTo>
                    <a:pt x="0" y="0"/>
                  </a:moveTo>
                  <a:lnTo>
                    <a:pt x="0" y="0"/>
                  </a:lnTo>
                  <a:lnTo>
                    <a:pt x="0" y="4"/>
                  </a:lnTo>
                  <a:lnTo>
                    <a:pt x="2" y="4"/>
                  </a:lnTo>
                  <a:lnTo>
                    <a:pt x="0" y="0"/>
                  </a:lnTo>
                </a:path>
              </a:pathLst>
            </a:custGeom>
            <a:grpFill/>
            <a:ln w="2" cap="flat">
              <a:solidFill>
                <a:schemeClr val="bg1">
                  <a:lumMod val="85000"/>
                </a:schemeClr>
              </a:solidFill>
              <a:prstDash val="solid"/>
              <a:miter lim="800000"/>
              <a:headEnd/>
              <a:tailEnd/>
            </a:ln>
          </p:spPr>
          <p:txBody>
            <a:bodyPr/>
            <a:lstStyle/>
            <a:p>
              <a:pPr defTabSz="914054">
                <a:defRPr/>
              </a:pPr>
              <a:endParaRPr lang="en-GB" dirty="0">
                <a:solidFill>
                  <a:prstClr val="black"/>
                </a:solidFill>
              </a:endParaRPr>
            </a:p>
          </p:txBody>
        </p:sp>
        <p:sp>
          <p:nvSpPr>
            <p:cNvPr id="423" name="Freeform 644">
              <a:extLst>
                <a:ext uri="{FF2B5EF4-FFF2-40B4-BE49-F238E27FC236}">
                  <a16:creationId xmlns:a16="http://schemas.microsoft.com/office/drawing/2014/main" id="{F83E97EE-006B-BE42-9C47-EDCB97D12E73}"/>
                </a:ext>
              </a:extLst>
            </p:cNvPr>
            <p:cNvSpPr>
              <a:spLocks/>
            </p:cNvSpPr>
            <p:nvPr/>
          </p:nvSpPr>
          <p:spPr bwMode="gray">
            <a:xfrm>
              <a:off x="5670550" y="3371850"/>
              <a:ext cx="6350" cy="6350"/>
            </a:xfrm>
            <a:custGeom>
              <a:avLst/>
              <a:gdLst/>
              <a:ahLst/>
              <a:cxnLst>
                <a:cxn ang="0">
                  <a:pos x="2" y="0"/>
                </a:cxn>
                <a:cxn ang="0">
                  <a:pos x="2" y="0"/>
                </a:cxn>
                <a:cxn ang="0">
                  <a:pos x="4" y="4"/>
                </a:cxn>
                <a:cxn ang="0">
                  <a:pos x="0" y="0"/>
                </a:cxn>
                <a:cxn ang="0">
                  <a:pos x="2" y="0"/>
                </a:cxn>
              </a:cxnLst>
              <a:rect l="0" t="0" r="r" b="b"/>
              <a:pathLst>
                <a:path w="4" h="4">
                  <a:moveTo>
                    <a:pt x="2" y="0"/>
                  </a:moveTo>
                  <a:lnTo>
                    <a:pt x="2" y="0"/>
                  </a:lnTo>
                  <a:lnTo>
                    <a:pt x="4" y="4"/>
                  </a:lnTo>
                  <a:lnTo>
                    <a:pt x="0" y="0"/>
                  </a:lnTo>
                  <a:lnTo>
                    <a:pt x="2" y="0"/>
                  </a:lnTo>
                  <a:close/>
                </a:path>
              </a:pathLst>
            </a:custGeom>
            <a:grpFill/>
            <a:ln w="9525">
              <a:solidFill>
                <a:schemeClr val="bg1">
                  <a:lumMod val="85000"/>
                </a:schemeClr>
              </a:solidFill>
              <a:round/>
              <a:headEnd/>
              <a:tailEnd/>
            </a:ln>
          </p:spPr>
          <p:txBody>
            <a:bodyPr/>
            <a:lstStyle/>
            <a:p>
              <a:pPr defTabSz="914054">
                <a:defRPr/>
              </a:pPr>
              <a:endParaRPr lang="en-GB" dirty="0">
                <a:solidFill>
                  <a:prstClr val="black"/>
                </a:solidFill>
              </a:endParaRPr>
            </a:p>
          </p:txBody>
        </p:sp>
        <p:sp>
          <p:nvSpPr>
            <p:cNvPr id="424" name="Freeform 645">
              <a:extLst>
                <a:ext uri="{FF2B5EF4-FFF2-40B4-BE49-F238E27FC236}">
                  <a16:creationId xmlns:a16="http://schemas.microsoft.com/office/drawing/2014/main" id="{4532B642-D7AD-F541-A80C-132F8399DB70}"/>
                </a:ext>
              </a:extLst>
            </p:cNvPr>
            <p:cNvSpPr>
              <a:spLocks/>
            </p:cNvSpPr>
            <p:nvPr/>
          </p:nvSpPr>
          <p:spPr bwMode="gray">
            <a:xfrm>
              <a:off x="5670550" y="3371850"/>
              <a:ext cx="6350" cy="6350"/>
            </a:xfrm>
            <a:custGeom>
              <a:avLst/>
              <a:gdLst/>
              <a:ahLst/>
              <a:cxnLst>
                <a:cxn ang="0">
                  <a:pos x="2" y="0"/>
                </a:cxn>
                <a:cxn ang="0">
                  <a:pos x="2" y="0"/>
                </a:cxn>
                <a:cxn ang="0">
                  <a:pos x="4" y="4"/>
                </a:cxn>
                <a:cxn ang="0">
                  <a:pos x="0" y="0"/>
                </a:cxn>
                <a:cxn ang="0">
                  <a:pos x="2" y="0"/>
                </a:cxn>
              </a:cxnLst>
              <a:rect l="0" t="0" r="r" b="b"/>
              <a:pathLst>
                <a:path w="4" h="4">
                  <a:moveTo>
                    <a:pt x="2" y="0"/>
                  </a:moveTo>
                  <a:lnTo>
                    <a:pt x="2" y="0"/>
                  </a:lnTo>
                  <a:lnTo>
                    <a:pt x="4" y="4"/>
                  </a:lnTo>
                  <a:lnTo>
                    <a:pt x="0" y="0"/>
                  </a:lnTo>
                  <a:lnTo>
                    <a:pt x="2" y="0"/>
                  </a:lnTo>
                </a:path>
              </a:pathLst>
            </a:custGeom>
            <a:grpFill/>
            <a:ln w="2" cap="flat">
              <a:solidFill>
                <a:schemeClr val="bg1">
                  <a:lumMod val="85000"/>
                </a:schemeClr>
              </a:solidFill>
              <a:prstDash val="solid"/>
              <a:miter lim="800000"/>
              <a:headEnd/>
              <a:tailEnd/>
            </a:ln>
          </p:spPr>
          <p:txBody>
            <a:bodyPr/>
            <a:lstStyle/>
            <a:p>
              <a:pPr defTabSz="914054">
                <a:defRPr/>
              </a:pPr>
              <a:endParaRPr lang="en-GB" dirty="0">
                <a:solidFill>
                  <a:prstClr val="black"/>
                </a:solidFill>
              </a:endParaRPr>
            </a:p>
          </p:txBody>
        </p:sp>
        <p:sp>
          <p:nvSpPr>
            <p:cNvPr id="425" name="Freeform 646">
              <a:extLst>
                <a:ext uri="{FF2B5EF4-FFF2-40B4-BE49-F238E27FC236}">
                  <a16:creationId xmlns:a16="http://schemas.microsoft.com/office/drawing/2014/main" id="{8B3D947A-2E54-F74F-8BF5-B455EA0FD352}"/>
                </a:ext>
              </a:extLst>
            </p:cNvPr>
            <p:cNvSpPr>
              <a:spLocks/>
            </p:cNvSpPr>
            <p:nvPr/>
          </p:nvSpPr>
          <p:spPr bwMode="gray">
            <a:xfrm>
              <a:off x="5595938" y="3336925"/>
              <a:ext cx="3175" cy="6350"/>
            </a:xfrm>
            <a:custGeom>
              <a:avLst/>
              <a:gdLst/>
              <a:ahLst/>
              <a:cxnLst>
                <a:cxn ang="0">
                  <a:pos x="0" y="0"/>
                </a:cxn>
                <a:cxn ang="0">
                  <a:pos x="0" y="0"/>
                </a:cxn>
                <a:cxn ang="0">
                  <a:pos x="0" y="4"/>
                </a:cxn>
                <a:cxn ang="0">
                  <a:pos x="2" y="4"/>
                </a:cxn>
                <a:cxn ang="0">
                  <a:pos x="0" y="0"/>
                </a:cxn>
              </a:cxnLst>
              <a:rect l="0" t="0" r="r" b="b"/>
              <a:pathLst>
                <a:path w="2" h="4">
                  <a:moveTo>
                    <a:pt x="0" y="0"/>
                  </a:moveTo>
                  <a:lnTo>
                    <a:pt x="0" y="0"/>
                  </a:lnTo>
                  <a:lnTo>
                    <a:pt x="0" y="4"/>
                  </a:lnTo>
                  <a:lnTo>
                    <a:pt x="2" y="4"/>
                  </a:lnTo>
                  <a:lnTo>
                    <a:pt x="0" y="0"/>
                  </a:lnTo>
                  <a:close/>
                </a:path>
              </a:pathLst>
            </a:custGeom>
            <a:grpFill/>
            <a:ln w="9525">
              <a:solidFill>
                <a:schemeClr val="bg1">
                  <a:lumMod val="85000"/>
                </a:schemeClr>
              </a:solidFill>
              <a:round/>
              <a:headEnd/>
              <a:tailEnd/>
            </a:ln>
          </p:spPr>
          <p:txBody>
            <a:bodyPr/>
            <a:lstStyle/>
            <a:p>
              <a:pPr defTabSz="914054">
                <a:defRPr/>
              </a:pPr>
              <a:endParaRPr lang="en-GB" dirty="0">
                <a:solidFill>
                  <a:prstClr val="black"/>
                </a:solidFill>
              </a:endParaRPr>
            </a:p>
          </p:txBody>
        </p:sp>
        <p:sp>
          <p:nvSpPr>
            <p:cNvPr id="426" name="Freeform 647">
              <a:extLst>
                <a:ext uri="{FF2B5EF4-FFF2-40B4-BE49-F238E27FC236}">
                  <a16:creationId xmlns:a16="http://schemas.microsoft.com/office/drawing/2014/main" id="{802F91E3-8A2C-3B4B-8BA8-C1F5E3CF12BE}"/>
                </a:ext>
              </a:extLst>
            </p:cNvPr>
            <p:cNvSpPr>
              <a:spLocks/>
            </p:cNvSpPr>
            <p:nvPr/>
          </p:nvSpPr>
          <p:spPr bwMode="gray">
            <a:xfrm>
              <a:off x="5595938" y="3336925"/>
              <a:ext cx="3175" cy="6350"/>
            </a:xfrm>
            <a:custGeom>
              <a:avLst/>
              <a:gdLst/>
              <a:ahLst/>
              <a:cxnLst>
                <a:cxn ang="0">
                  <a:pos x="0" y="0"/>
                </a:cxn>
                <a:cxn ang="0">
                  <a:pos x="0" y="0"/>
                </a:cxn>
                <a:cxn ang="0">
                  <a:pos x="0" y="4"/>
                </a:cxn>
                <a:cxn ang="0">
                  <a:pos x="2" y="4"/>
                </a:cxn>
                <a:cxn ang="0">
                  <a:pos x="0" y="0"/>
                </a:cxn>
              </a:cxnLst>
              <a:rect l="0" t="0" r="r" b="b"/>
              <a:pathLst>
                <a:path w="2" h="4">
                  <a:moveTo>
                    <a:pt x="0" y="0"/>
                  </a:moveTo>
                  <a:lnTo>
                    <a:pt x="0" y="0"/>
                  </a:lnTo>
                  <a:lnTo>
                    <a:pt x="0" y="4"/>
                  </a:lnTo>
                  <a:lnTo>
                    <a:pt x="2" y="4"/>
                  </a:lnTo>
                  <a:lnTo>
                    <a:pt x="0" y="0"/>
                  </a:lnTo>
                </a:path>
              </a:pathLst>
            </a:custGeom>
            <a:grpFill/>
            <a:ln w="2" cap="flat">
              <a:solidFill>
                <a:schemeClr val="bg1">
                  <a:lumMod val="85000"/>
                </a:schemeClr>
              </a:solidFill>
              <a:prstDash val="solid"/>
              <a:miter lim="800000"/>
              <a:headEnd/>
              <a:tailEnd/>
            </a:ln>
          </p:spPr>
          <p:txBody>
            <a:bodyPr/>
            <a:lstStyle/>
            <a:p>
              <a:pPr defTabSz="914054">
                <a:defRPr/>
              </a:pPr>
              <a:endParaRPr lang="en-GB" dirty="0">
                <a:solidFill>
                  <a:prstClr val="black"/>
                </a:solidFill>
              </a:endParaRPr>
            </a:p>
          </p:txBody>
        </p:sp>
      </p:grpSp>
      <p:sp>
        <p:nvSpPr>
          <p:cNvPr id="208" name="Freeform 648">
            <a:extLst>
              <a:ext uri="{FF2B5EF4-FFF2-40B4-BE49-F238E27FC236}">
                <a16:creationId xmlns:a16="http://schemas.microsoft.com/office/drawing/2014/main" id="{689231B8-2F15-5E4F-965F-24348ED3B6B2}"/>
              </a:ext>
            </a:extLst>
          </p:cNvPr>
          <p:cNvSpPr>
            <a:spLocks/>
          </p:cNvSpPr>
          <p:nvPr/>
        </p:nvSpPr>
        <p:spPr bwMode="gray">
          <a:xfrm>
            <a:off x="6935174" y="3482614"/>
            <a:ext cx="193030" cy="90651"/>
          </a:xfrm>
          <a:custGeom>
            <a:avLst/>
            <a:gdLst/>
            <a:ahLst/>
            <a:cxnLst>
              <a:cxn ang="0">
                <a:pos x="0" y="12"/>
              </a:cxn>
              <a:cxn ang="0">
                <a:pos x="10" y="18"/>
              </a:cxn>
              <a:cxn ang="0">
                <a:pos x="22" y="27"/>
              </a:cxn>
              <a:cxn ang="0">
                <a:pos x="28" y="45"/>
              </a:cxn>
              <a:cxn ang="0">
                <a:pos x="28" y="51"/>
              </a:cxn>
              <a:cxn ang="0">
                <a:pos x="30" y="55"/>
              </a:cxn>
              <a:cxn ang="0">
                <a:pos x="38" y="51"/>
              </a:cxn>
              <a:cxn ang="0">
                <a:pos x="47" y="55"/>
              </a:cxn>
              <a:cxn ang="0">
                <a:pos x="59" y="55"/>
              </a:cxn>
              <a:cxn ang="0">
                <a:pos x="63" y="57"/>
              </a:cxn>
              <a:cxn ang="0">
                <a:pos x="65" y="59"/>
              </a:cxn>
              <a:cxn ang="0">
                <a:pos x="79" y="59"/>
              </a:cxn>
              <a:cxn ang="0">
                <a:pos x="93" y="57"/>
              </a:cxn>
              <a:cxn ang="0">
                <a:pos x="97" y="49"/>
              </a:cxn>
              <a:cxn ang="0">
                <a:pos x="106" y="51"/>
              </a:cxn>
              <a:cxn ang="0">
                <a:pos x="112" y="59"/>
              </a:cxn>
              <a:cxn ang="0">
                <a:pos x="116" y="59"/>
              </a:cxn>
              <a:cxn ang="0">
                <a:pos x="114" y="51"/>
              </a:cxn>
              <a:cxn ang="0">
                <a:pos x="116" y="47"/>
              </a:cxn>
              <a:cxn ang="0">
                <a:pos x="114" y="39"/>
              </a:cxn>
              <a:cxn ang="0">
                <a:pos x="110" y="37"/>
              </a:cxn>
              <a:cxn ang="0">
                <a:pos x="105" y="35"/>
              </a:cxn>
              <a:cxn ang="0">
                <a:pos x="105" y="29"/>
              </a:cxn>
              <a:cxn ang="0">
                <a:pos x="97" y="25"/>
              </a:cxn>
              <a:cxn ang="0">
                <a:pos x="93" y="18"/>
              </a:cxn>
              <a:cxn ang="0">
                <a:pos x="83" y="18"/>
              </a:cxn>
              <a:cxn ang="0">
                <a:pos x="75" y="20"/>
              </a:cxn>
              <a:cxn ang="0">
                <a:pos x="69" y="18"/>
              </a:cxn>
              <a:cxn ang="0">
                <a:pos x="57" y="20"/>
              </a:cxn>
              <a:cxn ang="0">
                <a:pos x="49" y="10"/>
              </a:cxn>
              <a:cxn ang="0">
                <a:pos x="39" y="6"/>
              </a:cxn>
              <a:cxn ang="0">
                <a:pos x="28" y="6"/>
              </a:cxn>
              <a:cxn ang="0">
                <a:pos x="18" y="0"/>
              </a:cxn>
              <a:cxn ang="0">
                <a:pos x="10" y="0"/>
              </a:cxn>
              <a:cxn ang="0">
                <a:pos x="0" y="8"/>
              </a:cxn>
              <a:cxn ang="0">
                <a:pos x="0" y="12"/>
              </a:cxn>
            </a:cxnLst>
            <a:rect l="0" t="0" r="r" b="b"/>
            <a:pathLst>
              <a:path w="120" h="59">
                <a:moveTo>
                  <a:pt x="0" y="12"/>
                </a:moveTo>
                <a:lnTo>
                  <a:pt x="0" y="12"/>
                </a:lnTo>
                <a:lnTo>
                  <a:pt x="4" y="18"/>
                </a:lnTo>
                <a:lnTo>
                  <a:pt x="10" y="18"/>
                </a:lnTo>
                <a:lnTo>
                  <a:pt x="14" y="21"/>
                </a:lnTo>
                <a:lnTo>
                  <a:pt x="22" y="27"/>
                </a:lnTo>
                <a:lnTo>
                  <a:pt x="28" y="37"/>
                </a:lnTo>
                <a:lnTo>
                  <a:pt x="28" y="45"/>
                </a:lnTo>
                <a:lnTo>
                  <a:pt x="28" y="49"/>
                </a:lnTo>
                <a:lnTo>
                  <a:pt x="28" y="51"/>
                </a:lnTo>
                <a:lnTo>
                  <a:pt x="30" y="51"/>
                </a:lnTo>
                <a:lnTo>
                  <a:pt x="30" y="55"/>
                </a:lnTo>
                <a:lnTo>
                  <a:pt x="32" y="51"/>
                </a:lnTo>
                <a:lnTo>
                  <a:pt x="38" y="51"/>
                </a:lnTo>
                <a:lnTo>
                  <a:pt x="41" y="51"/>
                </a:lnTo>
                <a:lnTo>
                  <a:pt x="47" y="55"/>
                </a:lnTo>
                <a:lnTo>
                  <a:pt x="49" y="57"/>
                </a:lnTo>
                <a:lnTo>
                  <a:pt x="59" y="55"/>
                </a:lnTo>
                <a:lnTo>
                  <a:pt x="63" y="55"/>
                </a:lnTo>
                <a:lnTo>
                  <a:pt x="63" y="57"/>
                </a:lnTo>
                <a:lnTo>
                  <a:pt x="63" y="59"/>
                </a:lnTo>
                <a:lnTo>
                  <a:pt x="65" y="59"/>
                </a:lnTo>
                <a:lnTo>
                  <a:pt x="67" y="59"/>
                </a:lnTo>
                <a:lnTo>
                  <a:pt x="79" y="59"/>
                </a:lnTo>
                <a:lnTo>
                  <a:pt x="89" y="59"/>
                </a:lnTo>
                <a:lnTo>
                  <a:pt x="93" y="57"/>
                </a:lnTo>
                <a:lnTo>
                  <a:pt x="95" y="51"/>
                </a:lnTo>
                <a:lnTo>
                  <a:pt x="97" y="49"/>
                </a:lnTo>
                <a:lnTo>
                  <a:pt x="103" y="49"/>
                </a:lnTo>
                <a:lnTo>
                  <a:pt x="106" y="51"/>
                </a:lnTo>
                <a:lnTo>
                  <a:pt x="110" y="55"/>
                </a:lnTo>
                <a:lnTo>
                  <a:pt x="112" y="59"/>
                </a:lnTo>
                <a:lnTo>
                  <a:pt x="114" y="59"/>
                </a:lnTo>
                <a:lnTo>
                  <a:pt x="116" y="59"/>
                </a:lnTo>
                <a:lnTo>
                  <a:pt x="120" y="55"/>
                </a:lnTo>
                <a:lnTo>
                  <a:pt x="114" y="51"/>
                </a:lnTo>
                <a:lnTo>
                  <a:pt x="114" y="49"/>
                </a:lnTo>
                <a:lnTo>
                  <a:pt x="116" y="47"/>
                </a:lnTo>
                <a:lnTo>
                  <a:pt x="120" y="45"/>
                </a:lnTo>
                <a:lnTo>
                  <a:pt x="114" y="39"/>
                </a:lnTo>
                <a:lnTo>
                  <a:pt x="112" y="37"/>
                </a:lnTo>
                <a:lnTo>
                  <a:pt x="110" y="37"/>
                </a:lnTo>
                <a:lnTo>
                  <a:pt x="105" y="37"/>
                </a:lnTo>
                <a:lnTo>
                  <a:pt x="105" y="35"/>
                </a:lnTo>
                <a:lnTo>
                  <a:pt x="105" y="31"/>
                </a:lnTo>
                <a:lnTo>
                  <a:pt x="105" y="29"/>
                </a:lnTo>
                <a:lnTo>
                  <a:pt x="101" y="27"/>
                </a:lnTo>
                <a:lnTo>
                  <a:pt x="97" y="25"/>
                </a:lnTo>
                <a:lnTo>
                  <a:pt x="95" y="21"/>
                </a:lnTo>
                <a:lnTo>
                  <a:pt x="93" y="18"/>
                </a:lnTo>
                <a:lnTo>
                  <a:pt x="87" y="16"/>
                </a:lnTo>
                <a:lnTo>
                  <a:pt x="83" y="18"/>
                </a:lnTo>
                <a:lnTo>
                  <a:pt x="77" y="20"/>
                </a:lnTo>
                <a:lnTo>
                  <a:pt x="75" y="20"/>
                </a:lnTo>
                <a:lnTo>
                  <a:pt x="73" y="18"/>
                </a:lnTo>
                <a:lnTo>
                  <a:pt x="69" y="18"/>
                </a:lnTo>
                <a:lnTo>
                  <a:pt x="63" y="20"/>
                </a:lnTo>
                <a:lnTo>
                  <a:pt x="57" y="20"/>
                </a:lnTo>
                <a:lnTo>
                  <a:pt x="55" y="18"/>
                </a:lnTo>
                <a:lnTo>
                  <a:pt x="49" y="10"/>
                </a:lnTo>
                <a:lnTo>
                  <a:pt x="45" y="8"/>
                </a:lnTo>
                <a:lnTo>
                  <a:pt x="39" y="6"/>
                </a:lnTo>
                <a:lnTo>
                  <a:pt x="36" y="6"/>
                </a:lnTo>
                <a:lnTo>
                  <a:pt x="28" y="6"/>
                </a:lnTo>
                <a:lnTo>
                  <a:pt x="20" y="6"/>
                </a:lnTo>
                <a:lnTo>
                  <a:pt x="18" y="0"/>
                </a:lnTo>
                <a:lnTo>
                  <a:pt x="14" y="0"/>
                </a:lnTo>
                <a:lnTo>
                  <a:pt x="10" y="0"/>
                </a:lnTo>
                <a:lnTo>
                  <a:pt x="4" y="2"/>
                </a:lnTo>
                <a:lnTo>
                  <a:pt x="0" y="8"/>
                </a:lnTo>
                <a:lnTo>
                  <a:pt x="0" y="12"/>
                </a:lnTo>
                <a:lnTo>
                  <a:pt x="0" y="12"/>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209" name="Freeform 649">
            <a:extLst>
              <a:ext uri="{FF2B5EF4-FFF2-40B4-BE49-F238E27FC236}">
                <a16:creationId xmlns:a16="http://schemas.microsoft.com/office/drawing/2014/main" id="{78AB21FC-C86F-CE4E-918A-AE3B670DA6A7}"/>
              </a:ext>
            </a:extLst>
          </p:cNvPr>
          <p:cNvSpPr>
            <a:spLocks/>
          </p:cNvSpPr>
          <p:nvPr/>
        </p:nvSpPr>
        <p:spPr bwMode="gray">
          <a:xfrm>
            <a:off x="6935174" y="3482614"/>
            <a:ext cx="193030" cy="90651"/>
          </a:xfrm>
          <a:custGeom>
            <a:avLst/>
            <a:gdLst/>
            <a:ahLst/>
            <a:cxnLst>
              <a:cxn ang="0">
                <a:pos x="0" y="12"/>
              </a:cxn>
              <a:cxn ang="0">
                <a:pos x="10" y="18"/>
              </a:cxn>
              <a:cxn ang="0">
                <a:pos x="22" y="27"/>
              </a:cxn>
              <a:cxn ang="0">
                <a:pos x="28" y="45"/>
              </a:cxn>
              <a:cxn ang="0">
                <a:pos x="28" y="51"/>
              </a:cxn>
              <a:cxn ang="0">
                <a:pos x="30" y="55"/>
              </a:cxn>
              <a:cxn ang="0">
                <a:pos x="38" y="51"/>
              </a:cxn>
              <a:cxn ang="0">
                <a:pos x="47" y="55"/>
              </a:cxn>
              <a:cxn ang="0">
                <a:pos x="59" y="55"/>
              </a:cxn>
              <a:cxn ang="0">
                <a:pos x="63" y="57"/>
              </a:cxn>
              <a:cxn ang="0">
                <a:pos x="65" y="59"/>
              </a:cxn>
              <a:cxn ang="0">
                <a:pos x="79" y="59"/>
              </a:cxn>
              <a:cxn ang="0">
                <a:pos x="93" y="57"/>
              </a:cxn>
              <a:cxn ang="0">
                <a:pos x="97" y="49"/>
              </a:cxn>
              <a:cxn ang="0">
                <a:pos x="106" y="51"/>
              </a:cxn>
              <a:cxn ang="0">
                <a:pos x="112" y="59"/>
              </a:cxn>
              <a:cxn ang="0">
                <a:pos x="116" y="59"/>
              </a:cxn>
              <a:cxn ang="0">
                <a:pos x="114" y="51"/>
              </a:cxn>
              <a:cxn ang="0">
                <a:pos x="116" y="47"/>
              </a:cxn>
              <a:cxn ang="0">
                <a:pos x="114" y="39"/>
              </a:cxn>
              <a:cxn ang="0">
                <a:pos x="110" y="37"/>
              </a:cxn>
              <a:cxn ang="0">
                <a:pos x="105" y="35"/>
              </a:cxn>
              <a:cxn ang="0">
                <a:pos x="105" y="29"/>
              </a:cxn>
              <a:cxn ang="0">
                <a:pos x="97" y="25"/>
              </a:cxn>
              <a:cxn ang="0">
                <a:pos x="93" y="18"/>
              </a:cxn>
              <a:cxn ang="0">
                <a:pos x="83" y="18"/>
              </a:cxn>
              <a:cxn ang="0">
                <a:pos x="75" y="20"/>
              </a:cxn>
              <a:cxn ang="0">
                <a:pos x="69" y="18"/>
              </a:cxn>
              <a:cxn ang="0">
                <a:pos x="57" y="20"/>
              </a:cxn>
              <a:cxn ang="0">
                <a:pos x="49" y="10"/>
              </a:cxn>
              <a:cxn ang="0">
                <a:pos x="39" y="6"/>
              </a:cxn>
              <a:cxn ang="0">
                <a:pos x="28" y="6"/>
              </a:cxn>
              <a:cxn ang="0">
                <a:pos x="18" y="0"/>
              </a:cxn>
              <a:cxn ang="0">
                <a:pos x="10" y="0"/>
              </a:cxn>
              <a:cxn ang="0">
                <a:pos x="0" y="8"/>
              </a:cxn>
              <a:cxn ang="0">
                <a:pos x="0" y="12"/>
              </a:cxn>
            </a:cxnLst>
            <a:rect l="0" t="0" r="r" b="b"/>
            <a:pathLst>
              <a:path w="120" h="59">
                <a:moveTo>
                  <a:pt x="0" y="12"/>
                </a:moveTo>
                <a:lnTo>
                  <a:pt x="0" y="12"/>
                </a:lnTo>
                <a:lnTo>
                  <a:pt x="4" y="18"/>
                </a:lnTo>
                <a:lnTo>
                  <a:pt x="10" y="18"/>
                </a:lnTo>
                <a:lnTo>
                  <a:pt x="14" y="21"/>
                </a:lnTo>
                <a:lnTo>
                  <a:pt x="22" y="27"/>
                </a:lnTo>
                <a:lnTo>
                  <a:pt x="28" y="37"/>
                </a:lnTo>
                <a:lnTo>
                  <a:pt x="28" y="45"/>
                </a:lnTo>
                <a:lnTo>
                  <a:pt x="28" y="49"/>
                </a:lnTo>
                <a:lnTo>
                  <a:pt x="28" y="51"/>
                </a:lnTo>
                <a:lnTo>
                  <a:pt x="30" y="51"/>
                </a:lnTo>
                <a:lnTo>
                  <a:pt x="30" y="55"/>
                </a:lnTo>
                <a:lnTo>
                  <a:pt x="32" y="51"/>
                </a:lnTo>
                <a:lnTo>
                  <a:pt x="38" y="51"/>
                </a:lnTo>
                <a:lnTo>
                  <a:pt x="41" y="51"/>
                </a:lnTo>
                <a:lnTo>
                  <a:pt x="47" y="55"/>
                </a:lnTo>
                <a:lnTo>
                  <a:pt x="49" y="57"/>
                </a:lnTo>
                <a:lnTo>
                  <a:pt x="59" y="55"/>
                </a:lnTo>
                <a:lnTo>
                  <a:pt x="63" y="55"/>
                </a:lnTo>
                <a:lnTo>
                  <a:pt x="63" y="57"/>
                </a:lnTo>
                <a:lnTo>
                  <a:pt x="63" y="59"/>
                </a:lnTo>
                <a:lnTo>
                  <a:pt x="65" y="59"/>
                </a:lnTo>
                <a:lnTo>
                  <a:pt x="67" y="59"/>
                </a:lnTo>
                <a:lnTo>
                  <a:pt x="79" y="59"/>
                </a:lnTo>
                <a:lnTo>
                  <a:pt x="89" y="59"/>
                </a:lnTo>
                <a:lnTo>
                  <a:pt x="93" y="57"/>
                </a:lnTo>
                <a:lnTo>
                  <a:pt x="95" y="51"/>
                </a:lnTo>
                <a:lnTo>
                  <a:pt x="97" y="49"/>
                </a:lnTo>
                <a:lnTo>
                  <a:pt x="103" y="49"/>
                </a:lnTo>
                <a:lnTo>
                  <a:pt x="106" y="51"/>
                </a:lnTo>
                <a:lnTo>
                  <a:pt x="110" y="55"/>
                </a:lnTo>
                <a:lnTo>
                  <a:pt x="112" y="59"/>
                </a:lnTo>
                <a:lnTo>
                  <a:pt x="114" y="59"/>
                </a:lnTo>
                <a:lnTo>
                  <a:pt x="116" y="59"/>
                </a:lnTo>
                <a:lnTo>
                  <a:pt x="120" y="55"/>
                </a:lnTo>
                <a:lnTo>
                  <a:pt x="114" y="51"/>
                </a:lnTo>
                <a:lnTo>
                  <a:pt x="114" y="49"/>
                </a:lnTo>
                <a:lnTo>
                  <a:pt x="116" y="47"/>
                </a:lnTo>
                <a:lnTo>
                  <a:pt x="120" y="45"/>
                </a:lnTo>
                <a:lnTo>
                  <a:pt x="114" y="39"/>
                </a:lnTo>
                <a:lnTo>
                  <a:pt x="112" y="37"/>
                </a:lnTo>
                <a:lnTo>
                  <a:pt x="110" y="37"/>
                </a:lnTo>
                <a:lnTo>
                  <a:pt x="105" y="37"/>
                </a:lnTo>
                <a:lnTo>
                  <a:pt x="105" y="35"/>
                </a:lnTo>
                <a:lnTo>
                  <a:pt x="105" y="31"/>
                </a:lnTo>
                <a:lnTo>
                  <a:pt x="105" y="29"/>
                </a:lnTo>
                <a:lnTo>
                  <a:pt x="101" y="27"/>
                </a:lnTo>
                <a:lnTo>
                  <a:pt x="97" y="25"/>
                </a:lnTo>
                <a:lnTo>
                  <a:pt x="95" y="21"/>
                </a:lnTo>
                <a:lnTo>
                  <a:pt x="93" y="18"/>
                </a:lnTo>
                <a:lnTo>
                  <a:pt x="87" y="16"/>
                </a:lnTo>
                <a:lnTo>
                  <a:pt x="83" y="18"/>
                </a:lnTo>
                <a:lnTo>
                  <a:pt x="77" y="20"/>
                </a:lnTo>
                <a:lnTo>
                  <a:pt x="75" y="20"/>
                </a:lnTo>
                <a:lnTo>
                  <a:pt x="73" y="18"/>
                </a:lnTo>
                <a:lnTo>
                  <a:pt x="69" y="18"/>
                </a:lnTo>
                <a:lnTo>
                  <a:pt x="63" y="20"/>
                </a:lnTo>
                <a:lnTo>
                  <a:pt x="57" y="20"/>
                </a:lnTo>
                <a:lnTo>
                  <a:pt x="55" y="18"/>
                </a:lnTo>
                <a:lnTo>
                  <a:pt x="49" y="10"/>
                </a:lnTo>
                <a:lnTo>
                  <a:pt x="45" y="8"/>
                </a:lnTo>
                <a:lnTo>
                  <a:pt x="39" y="6"/>
                </a:lnTo>
                <a:lnTo>
                  <a:pt x="36" y="6"/>
                </a:lnTo>
                <a:lnTo>
                  <a:pt x="28" y="6"/>
                </a:lnTo>
                <a:lnTo>
                  <a:pt x="20" y="6"/>
                </a:lnTo>
                <a:lnTo>
                  <a:pt x="18" y="0"/>
                </a:lnTo>
                <a:lnTo>
                  <a:pt x="14" y="0"/>
                </a:lnTo>
                <a:lnTo>
                  <a:pt x="10" y="0"/>
                </a:lnTo>
                <a:lnTo>
                  <a:pt x="4" y="2"/>
                </a:lnTo>
                <a:lnTo>
                  <a:pt x="0" y="8"/>
                </a:lnTo>
                <a:lnTo>
                  <a:pt x="0" y="12"/>
                </a:lnTo>
                <a:lnTo>
                  <a:pt x="0" y="12"/>
                </a:lnTo>
                <a:close/>
              </a:path>
            </a:pathLst>
          </a:custGeom>
          <a:solidFill>
            <a:schemeClr val="tx1"/>
          </a:solidFill>
          <a:ln w="2" cap="flat">
            <a:solidFill>
              <a:schemeClr val="tx1"/>
            </a:solidFill>
            <a:prstDash val="solid"/>
            <a:miter lim="800000"/>
            <a:headEnd/>
            <a:tailEnd/>
          </a:ln>
        </p:spPr>
        <p:txBody>
          <a:bodyPr/>
          <a:lstStyle/>
          <a:p>
            <a:pPr defTabSz="914054">
              <a:defRPr/>
            </a:pPr>
            <a:endParaRPr lang="en-GB" dirty="0">
              <a:solidFill>
                <a:prstClr val="black"/>
              </a:solidFill>
            </a:endParaRPr>
          </a:p>
        </p:txBody>
      </p:sp>
      <p:sp>
        <p:nvSpPr>
          <p:cNvPr id="210" name="Freeform 654">
            <a:extLst>
              <a:ext uri="{FF2B5EF4-FFF2-40B4-BE49-F238E27FC236}">
                <a16:creationId xmlns:a16="http://schemas.microsoft.com/office/drawing/2014/main" id="{5C00369D-F3CC-6F46-B819-1E151451EB9B}"/>
              </a:ext>
            </a:extLst>
          </p:cNvPr>
          <p:cNvSpPr>
            <a:spLocks/>
          </p:cNvSpPr>
          <p:nvPr/>
        </p:nvSpPr>
        <p:spPr bwMode="gray">
          <a:xfrm>
            <a:off x="6500857" y="2861885"/>
            <a:ext cx="123861" cy="93725"/>
          </a:xfrm>
          <a:custGeom>
            <a:avLst/>
            <a:gdLst/>
            <a:ahLst/>
            <a:cxnLst>
              <a:cxn ang="0">
                <a:pos x="69" y="20"/>
              </a:cxn>
              <a:cxn ang="0">
                <a:pos x="75" y="18"/>
              </a:cxn>
              <a:cxn ang="0">
                <a:pos x="75" y="16"/>
              </a:cxn>
              <a:cxn ang="0">
                <a:pos x="77" y="12"/>
              </a:cxn>
              <a:cxn ang="0">
                <a:pos x="75" y="8"/>
              </a:cxn>
              <a:cxn ang="0">
                <a:pos x="71" y="6"/>
              </a:cxn>
              <a:cxn ang="0">
                <a:pos x="65" y="2"/>
              </a:cxn>
              <a:cxn ang="0">
                <a:pos x="59" y="0"/>
              </a:cxn>
              <a:cxn ang="0">
                <a:pos x="55" y="0"/>
              </a:cxn>
              <a:cxn ang="0">
                <a:pos x="55" y="6"/>
              </a:cxn>
              <a:cxn ang="0">
                <a:pos x="38" y="6"/>
              </a:cxn>
              <a:cxn ang="0">
                <a:pos x="38" y="2"/>
              </a:cxn>
              <a:cxn ang="0">
                <a:pos x="34" y="2"/>
              </a:cxn>
              <a:cxn ang="0">
                <a:pos x="32" y="2"/>
              </a:cxn>
              <a:cxn ang="0">
                <a:pos x="30" y="8"/>
              </a:cxn>
              <a:cxn ang="0">
                <a:pos x="22" y="8"/>
              </a:cxn>
              <a:cxn ang="0">
                <a:pos x="14" y="8"/>
              </a:cxn>
              <a:cxn ang="0">
                <a:pos x="0" y="12"/>
              </a:cxn>
              <a:cxn ang="0">
                <a:pos x="0" y="26"/>
              </a:cxn>
              <a:cxn ang="0">
                <a:pos x="0" y="35"/>
              </a:cxn>
              <a:cxn ang="0">
                <a:pos x="6" y="35"/>
              </a:cxn>
              <a:cxn ang="0">
                <a:pos x="4" y="47"/>
              </a:cxn>
              <a:cxn ang="0">
                <a:pos x="14" y="47"/>
              </a:cxn>
              <a:cxn ang="0">
                <a:pos x="20" y="47"/>
              </a:cxn>
              <a:cxn ang="0">
                <a:pos x="20" y="45"/>
              </a:cxn>
              <a:cxn ang="0">
                <a:pos x="24" y="45"/>
              </a:cxn>
              <a:cxn ang="0">
                <a:pos x="32" y="47"/>
              </a:cxn>
              <a:cxn ang="0">
                <a:pos x="38" y="49"/>
              </a:cxn>
              <a:cxn ang="0">
                <a:pos x="38" y="51"/>
              </a:cxn>
              <a:cxn ang="0">
                <a:pos x="42" y="51"/>
              </a:cxn>
              <a:cxn ang="0">
                <a:pos x="47" y="61"/>
              </a:cxn>
              <a:cxn ang="0">
                <a:pos x="55" y="59"/>
              </a:cxn>
              <a:cxn ang="0">
                <a:pos x="57" y="55"/>
              </a:cxn>
              <a:cxn ang="0">
                <a:pos x="57" y="49"/>
              </a:cxn>
              <a:cxn ang="0">
                <a:pos x="59" y="49"/>
              </a:cxn>
              <a:cxn ang="0">
                <a:pos x="65" y="45"/>
              </a:cxn>
              <a:cxn ang="0">
                <a:pos x="67" y="41"/>
              </a:cxn>
              <a:cxn ang="0">
                <a:pos x="67" y="37"/>
              </a:cxn>
              <a:cxn ang="0">
                <a:pos x="61" y="35"/>
              </a:cxn>
              <a:cxn ang="0">
                <a:pos x="61" y="28"/>
              </a:cxn>
              <a:cxn ang="0">
                <a:pos x="59" y="20"/>
              </a:cxn>
              <a:cxn ang="0">
                <a:pos x="65" y="18"/>
              </a:cxn>
              <a:cxn ang="0">
                <a:pos x="69" y="18"/>
              </a:cxn>
              <a:cxn ang="0">
                <a:pos x="69" y="20"/>
              </a:cxn>
              <a:cxn ang="0">
                <a:pos x="69" y="20"/>
              </a:cxn>
            </a:cxnLst>
            <a:rect l="0" t="0" r="r" b="b"/>
            <a:pathLst>
              <a:path w="77" h="61">
                <a:moveTo>
                  <a:pt x="69" y="20"/>
                </a:moveTo>
                <a:lnTo>
                  <a:pt x="75" y="18"/>
                </a:lnTo>
                <a:lnTo>
                  <a:pt x="75" y="16"/>
                </a:lnTo>
                <a:lnTo>
                  <a:pt x="77" y="12"/>
                </a:lnTo>
                <a:lnTo>
                  <a:pt x="75" y="8"/>
                </a:lnTo>
                <a:lnTo>
                  <a:pt x="71" y="6"/>
                </a:lnTo>
                <a:lnTo>
                  <a:pt x="65" y="2"/>
                </a:lnTo>
                <a:lnTo>
                  <a:pt x="59" y="0"/>
                </a:lnTo>
                <a:lnTo>
                  <a:pt x="55" y="0"/>
                </a:lnTo>
                <a:lnTo>
                  <a:pt x="55" y="6"/>
                </a:lnTo>
                <a:lnTo>
                  <a:pt x="38" y="6"/>
                </a:lnTo>
                <a:lnTo>
                  <a:pt x="38" y="2"/>
                </a:lnTo>
                <a:lnTo>
                  <a:pt x="34" y="2"/>
                </a:lnTo>
                <a:lnTo>
                  <a:pt x="32" y="2"/>
                </a:lnTo>
                <a:lnTo>
                  <a:pt x="30" y="8"/>
                </a:lnTo>
                <a:lnTo>
                  <a:pt x="22" y="8"/>
                </a:lnTo>
                <a:lnTo>
                  <a:pt x="14" y="8"/>
                </a:lnTo>
                <a:lnTo>
                  <a:pt x="0" y="12"/>
                </a:lnTo>
                <a:lnTo>
                  <a:pt x="0" y="26"/>
                </a:lnTo>
                <a:lnTo>
                  <a:pt x="0" y="35"/>
                </a:lnTo>
                <a:lnTo>
                  <a:pt x="6" y="35"/>
                </a:lnTo>
                <a:lnTo>
                  <a:pt x="4" y="47"/>
                </a:lnTo>
                <a:lnTo>
                  <a:pt x="14" y="47"/>
                </a:lnTo>
                <a:lnTo>
                  <a:pt x="20" y="47"/>
                </a:lnTo>
                <a:lnTo>
                  <a:pt x="20" y="45"/>
                </a:lnTo>
                <a:lnTo>
                  <a:pt x="24" y="45"/>
                </a:lnTo>
                <a:lnTo>
                  <a:pt x="32" y="47"/>
                </a:lnTo>
                <a:lnTo>
                  <a:pt x="38" y="49"/>
                </a:lnTo>
                <a:lnTo>
                  <a:pt x="38" y="51"/>
                </a:lnTo>
                <a:lnTo>
                  <a:pt x="42" y="51"/>
                </a:lnTo>
                <a:lnTo>
                  <a:pt x="47" y="61"/>
                </a:lnTo>
                <a:lnTo>
                  <a:pt x="55" y="59"/>
                </a:lnTo>
                <a:lnTo>
                  <a:pt x="57" y="55"/>
                </a:lnTo>
                <a:lnTo>
                  <a:pt x="57" y="49"/>
                </a:lnTo>
                <a:lnTo>
                  <a:pt x="59" y="49"/>
                </a:lnTo>
                <a:lnTo>
                  <a:pt x="65" y="45"/>
                </a:lnTo>
                <a:lnTo>
                  <a:pt x="67" y="41"/>
                </a:lnTo>
                <a:lnTo>
                  <a:pt x="67" y="37"/>
                </a:lnTo>
                <a:lnTo>
                  <a:pt x="61" y="35"/>
                </a:lnTo>
                <a:lnTo>
                  <a:pt x="61" y="28"/>
                </a:lnTo>
                <a:lnTo>
                  <a:pt x="59" y="20"/>
                </a:lnTo>
                <a:lnTo>
                  <a:pt x="65" y="18"/>
                </a:lnTo>
                <a:lnTo>
                  <a:pt x="69" y="18"/>
                </a:lnTo>
                <a:lnTo>
                  <a:pt x="69" y="20"/>
                </a:lnTo>
                <a:lnTo>
                  <a:pt x="69" y="20"/>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211" name="Freeform 655">
            <a:extLst>
              <a:ext uri="{FF2B5EF4-FFF2-40B4-BE49-F238E27FC236}">
                <a16:creationId xmlns:a16="http://schemas.microsoft.com/office/drawing/2014/main" id="{4248A4A7-7DAC-6A46-9496-28F7585D9145}"/>
              </a:ext>
            </a:extLst>
          </p:cNvPr>
          <p:cNvSpPr>
            <a:spLocks/>
          </p:cNvSpPr>
          <p:nvPr/>
        </p:nvSpPr>
        <p:spPr bwMode="gray">
          <a:xfrm>
            <a:off x="6500857" y="2861885"/>
            <a:ext cx="123861" cy="93725"/>
          </a:xfrm>
          <a:custGeom>
            <a:avLst/>
            <a:gdLst/>
            <a:ahLst/>
            <a:cxnLst>
              <a:cxn ang="0">
                <a:pos x="69" y="20"/>
              </a:cxn>
              <a:cxn ang="0">
                <a:pos x="75" y="18"/>
              </a:cxn>
              <a:cxn ang="0">
                <a:pos x="75" y="16"/>
              </a:cxn>
              <a:cxn ang="0">
                <a:pos x="77" y="12"/>
              </a:cxn>
              <a:cxn ang="0">
                <a:pos x="75" y="8"/>
              </a:cxn>
              <a:cxn ang="0">
                <a:pos x="71" y="6"/>
              </a:cxn>
              <a:cxn ang="0">
                <a:pos x="65" y="2"/>
              </a:cxn>
              <a:cxn ang="0">
                <a:pos x="59" y="0"/>
              </a:cxn>
              <a:cxn ang="0">
                <a:pos x="55" y="0"/>
              </a:cxn>
              <a:cxn ang="0">
                <a:pos x="55" y="6"/>
              </a:cxn>
              <a:cxn ang="0">
                <a:pos x="38" y="6"/>
              </a:cxn>
              <a:cxn ang="0">
                <a:pos x="38" y="2"/>
              </a:cxn>
              <a:cxn ang="0">
                <a:pos x="34" y="2"/>
              </a:cxn>
              <a:cxn ang="0">
                <a:pos x="32" y="2"/>
              </a:cxn>
              <a:cxn ang="0">
                <a:pos x="30" y="8"/>
              </a:cxn>
              <a:cxn ang="0">
                <a:pos x="22" y="8"/>
              </a:cxn>
              <a:cxn ang="0">
                <a:pos x="14" y="8"/>
              </a:cxn>
              <a:cxn ang="0">
                <a:pos x="0" y="12"/>
              </a:cxn>
              <a:cxn ang="0">
                <a:pos x="0" y="26"/>
              </a:cxn>
              <a:cxn ang="0">
                <a:pos x="0" y="35"/>
              </a:cxn>
              <a:cxn ang="0">
                <a:pos x="6" y="35"/>
              </a:cxn>
              <a:cxn ang="0">
                <a:pos x="4" y="47"/>
              </a:cxn>
              <a:cxn ang="0">
                <a:pos x="14" y="47"/>
              </a:cxn>
              <a:cxn ang="0">
                <a:pos x="20" y="47"/>
              </a:cxn>
              <a:cxn ang="0">
                <a:pos x="20" y="45"/>
              </a:cxn>
              <a:cxn ang="0">
                <a:pos x="24" y="45"/>
              </a:cxn>
              <a:cxn ang="0">
                <a:pos x="32" y="47"/>
              </a:cxn>
              <a:cxn ang="0">
                <a:pos x="38" y="49"/>
              </a:cxn>
              <a:cxn ang="0">
                <a:pos x="38" y="51"/>
              </a:cxn>
              <a:cxn ang="0">
                <a:pos x="42" y="51"/>
              </a:cxn>
              <a:cxn ang="0">
                <a:pos x="47" y="61"/>
              </a:cxn>
              <a:cxn ang="0">
                <a:pos x="55" y="59"/>
              </a:cxn>
              <a:cxn ang="0">
                <a:pos x="57" y="55"/>
              </a:cxn>
              <a:cxn ang="0">
                <a:pos x="57" y="49"/>
              </a:cxn>
              <a:cxn ang="0">
                <a:pos x="59" y="49"/>
              </a:cxn>
              <a:cxn ang="0">
                <a:pos x="65" y="45"/>
              </a:cxn>
              <a:cxn ang="0">
                <a:pos x="67" y="41"/>
              </a:cxn>
              <a:cxn ang="0">
                <a:pos x="67" y="37"/>
              </a:cxn>
              <a:cxn ang="0">
                <a:pos x="61" y="35"/>
              </a:cxn>
              <a:cxn ang="0">
                <a:pos x="61" y="28"/>
              </a:cxn>
              <a:cxn ang="0">
                <a:pos x="59" y="20"/>
              </a:cxn>
              <a:cxn ang="0">
                <a:pos x="65" y="18"/>
              </a:cxn>
              <a:cxn ang="0">
                <a:pos x="69" y="18"/>
              </a:cxn>
              <a:cxn ang="0">
                <a:pos x="69" y="20"/>
              </a:cxn>
              <a:cxn ang="0">
                <a:pos x="69" y="20"/>
              </a:cxn>
            </a:cxnLst>
            <a:rect l="0" t="0" r="r" b="b"/>
            <a:pathLst>
              <a:path w="77" h="61">
                <a:moveTo>
                  <a:pt x="69" y="20"/>
                </a:moveTo>
                <a:lnTo>
                  <a:pt x="75" y="18"/>
                </a:lnTo>
                <a:lnTo>
                  <a:pt x="75" y="16"/>
                </a:lnTo>
                <a:lnTo>
                  <a:pt x="77" y="12"/>
                </a:lnTo>
                <a:lnTo>
                  <a:pt x="75" y="8"/>
                </a:lnTo>
                <a:lnTo>
                  <a:pt x="71" y="6"/>
                </a:lnTo>
                <a:lnTo>
                  <a:pt x="65" y="2"/>
                </a:lnTo>
                <a:lnTo>
                  <a:pt x="59" y="0"/>
                </a:lnTo>
                <a:lnTo>
                  <a:pt x="55" y="0"/>
                </a:lnTo>
                <a:lnTo>
                  <a:pt x="55" y="6"/>
                </a:lnTo>
                <a:lnTo>
                  <a:pt x="38" y="6"/>
                </a:lnTo>
                <a:lnTo>
                  <a:pt x="38" y="2"/>
                </a:lnTo>
                <a:lnTo>
                  <a:pt x="34" y="2"/>
                </a:lnTo>
                <a:lnTo>
                  <a:pt x="32" y="2"/>
                </a:lnTo>
                <a:lnTo>
                  <a:pt x="30" y="8"/>
                </a:lnTo>
                <a:lnTo>
                  <a:pt x="22" y="8"/>
                </a:lnTo>
                <a:lnTo>
                  <a:pt x="14" y="8"/>
                </a:lnTo>
                <a:lnTo>
                  <a:pt x="0" y="12"/>
                </a:lnTo>
                <a:lnTo>
                  <a:pt x="0" y="26"/>
                </a:lnTo>
                <a:lnTo>
                  <a:pt x="0" y="35"/>
                </a:lnTo>
                <a:lnTo>
                  <a:pt x="6" y="35"/>
                </a:lnTo>
                <a:lnTo>
                  <a:pt x="4" y="47"/>
                </a:lnTo>
                <a:lnTo>
                  <a:pt x="14" y="47"/>
                </a:lnTo>
                <a:lnTo>
                  <a:pt x="20" y="47"/>
                </a:lnTo>
                <a:lnTo>
                  <a:pt x="20" y="45"/>
                </a:lnTo>
                <a:lnTo>
                  <a:pt x="24" y="45"/>
                </a:lnTo>
                <a:lnTo>
                  <a:pt x="32" y="47"/>
                </a:lnTo>
                <a:lnTo>
                  <a:pt x="38" y="49"/>
                </a:lnTo>
                <a:lnTo>
                  <a:pt x="38" y="51"/>
                </a:lnTo>
                <a:lnTo>
                  <a:pt x="42" y="51"/>
                </a:lnTo>
                <a:lnTo>
                  <a:pt x="47" y="61"/>
                </a:lnTo>
                <a:lnTo>
                  <a:pt x="55" y="59"/>
                </a:lnTo>
                <a:lnTo>
                  <a:pt x="57" y="55"/>
                </a:lnTo>
                <a:lnTo>
                  <a:pt x="57" y="49"/>
                </a:lnTo>
                <a:lnTo>
                  <a:pt x="59" y="49"/>
                </a:lnTo>
                <a:lnTo>
                  <a:pt x="65" y="45"/>
                </a:lnTo>
                <a:lnTo>
                  <a:pt x="67" y="41"/>
                </a:lnTo>
                <a:lnTo>
                  <a:pt x="67" y="37"/>
                </a:lnTo>
                <a:lnTo>
                  <a:pt x="61" y="35"/>
                </a:lnTo>
                <a:lnTo>
                  <a:pt x="61" y="28"/>
                </a:lnTo>
                <a:lnTo>
                  <a:pt x="59" y="20"/>
                </a:lnTo>
                <a:lnTo>
                  <a:pt x="65" y="18"/>
                </a:lnTo>
                <a:lnTo>
                  <a:pt x="69" y="18"/>
                </a:lnTo>
                <a:lnTo>
                  <a:pt x="69" y="20"/>
                </a:lnTo>
                <a:lnTo>
                  <a:pt x="69" y="20"/>
                </a:lnTo>
                <a:close/>
              </a:path>
            </a:pathLst>
          </a:custGeom>
          <a:solidFill>
            <a:schemeClr val="bg1">
              <a:lumMod val="85000"/>
            </a:schemeClr>
          </a:solidFill>
          <a:ln w="2" cap="flat">
            <a:solidFill>
              <a:schemeClr val="bg1">
                <a:lumMod val="85000"/>
              </a:schemeClr>
            </a:solidFill>
            <a:prstDash val="solid"/>
            <a:miter lim="800000"/>
            <a:headEnd/>
            <a:tailEnd/>
          </a:ln>
        </p:spPr>
        <p:txBody>
          <a:bodyPr/>
          <a:lstStyle/>
          <a:p>
            <a:pPr defTabSz="914054">
              <a:defRPr/>
            </a:pPr>
            <a:endParaRPr lang="en-GB" dirty="0">
              <a:solidFill>
                <a:prstClr val="black"/>
              </a:solidFill>
            </a:endParaRPr>
          </a:p>
        </p:txBody>
      </p:sp>
      <p:sp>
        <p:nvSpPr>
          <p:cNvPr id="212" name="Freeform 656">
            <a:extLst>
              <a:ext uri="{FF2B5EF4-FFF2-40B4-BE49-F238E27FC236}">
                <a16:creationId xmlns:a16="http://schemas.microsoft.com/office/drawing/2014/main" id="{913F2CB0-73D3-3340-B2DD-195D857DEC1A}"/>
              </a:ext>
            </a:extLst>
          </p:cNvPr>
          <p:cNvSpPr>
            <a:spLocks/>
          </p:cNvSpPr>
          <p:nvPr/>
        </p:nvSpPr>
        <p:spPr bwMode="gray">
          <a:xfrm>
            <a:off x="3426855" y="4459802"/>
            <a:ext cx="77212" cy="46094"/>
          </a:xfrm>
          <a:custGeom>
            <a:avLst/>
            <a:gdLst/>
            <a:ahLst/>
            <a:cxnLst>
              <a:cxn ang="0">
                <a:pos x="0" y="16"/>
              </a:cxn>
              <a:cxn ang="0">
                <a:pos x="0" y="16"/>
              </a:cxn>
              <a:cxn ang="0">
                <a:pos x="4" y="18"/>
              </a:cxn>
              <a:cxn ang="0">
                <a:pos x="10" y="20"/>
              </a:cxn>
              <a:cxn ang="0">
                <a:pos x="10" y="22"/>
              </a:cxn>
              <a:cxn ang="0">
                <a:pos x="10" y="26"/>
              </a:cxn>
              <a:cxn ang="0">
                <a:pos x="16" y="26"/>
              </a:cxn>
              <a:cxn ang="0">
                <a:pos x="22" y="26"/>
              </a:cxn>
              <a:cxn ang="0">
                <a:pos x="32" y="26"/>
              </a:cxn>
              <a:cxn ang="0">
                <a:pos x="42" y="30"/>
              </a:cxn>
              <a:cxn ang="0">
                <a:pos x="44" y="26"/>
              </a:cxn>
              <a:cxn ang="0">
                <a:pos x="48" y="26"/>
              </a:cxn>
              <a:cxn ang="0">
                <a:pos x="48" y="12"/>
              </a:cxn>
              <a:cxn ang="0">
                <a:pos x="40" y="10"/>
              </a:cxn>
              <a:cxn ang="0">
                <a:pos x="34" y="8"/>
              </a:cxn>
              <a:cxn ang="0">
                <a:pos x="32" y="6"/>
              </a:cxn>
              <a:cxn ang="0">
                <a:pos x="22" y="2"/>
              </a:cxn>
              <a:cxn ang="0">
                <a:pos x="14" y="0"/>
              </a:cxn>
              <a:cxn ang="0">
                <a:pos x="12" y="2"/>
              </a:cxn>
              <a:cxn ang="0">
                <a:pos x="6" y="6"/>
              </a:cxn>
              <a:cxn ang="0">
                <a:pos x="6" y="10"/>
              </a:cxn>
              <a:cxn ang="0">
                <a:pos x="6" y="12"/>
              </a:cxn>
              <a:cxn ang="0">
                <a:pos x="2" y="12"/>
              </a:cxn>
              <a:cxn ang="0">
                <a:pos x="0" y="12"/>
              </a:cxn>
              <a:cxn ang="0">
                <a:pos x="0" y="16"/>
              </a:cxn>
              <a:cxn ang="0">
                <a:pos x="0" y="16"/>
              </a:cxn>
            </a:cxnLst>
            <a:rect l="0" t="0" r="r" b="b"/>
            <a:pathLst>
              <a:path w="48" h="30">
                <a:moveTo>
                  <a:pt x="0" y="16"/>
                </a:moveTo>
                <a:lnTo>
                  <a:pt x="0" y="16"/>
                </a:lnTo>
                <a:lnTo>
                  <a:pt x="4" y="18"/>
                </a:lnTo>
                <a:lnTo>
                  <a:pt x="10" y="20"/>
                </a:lnTo>
                <a:lnTo>
                  <a:pt x="10" y="22"/>
                </a:lnTo>
                <a:lnTo>
                  <a:pt x="10" y="26"/>
                </a:lnTo>
                <a:lnTo>
                  <a:pt x="16" y="26"/>
                </a:lnTo>
                <a:lnTo>
                  <a:pt x="22" y="26"/>
                </a:lnTo>
                <a:lnTo>
                  <a:pt x="32" y="26"/>
                </a:lnTo>
                <a:lnTo>
                  <a:pt x="42" y="30"/>
                </a:lnTo>
                <a:lnTo>
                  <a:pt x="44" y="26"/>
                </a:lnTo>
                <a:lnTo>
                  <a:pt x="48" y="26"/>
                </a:lnTo>
                <a:lnTo>
                  <a:pt x="48" y="12"/>
                </a:lnTo>
                <a:lnTo>
                  <a:pt x="40" y="10"/>
                </a:lnTo>
                <a:lnTo>
                  <a:pt x="34" y="8"/>
                </a:lnTo>
                <a:lnTo>
                  <a:pt x="32" y="6"/>
                </a:lnTo>
                <a:lnTo>
                  <a:pt x="22" y="2"/>
                </a:lnTo>
                <a:lnTo>
                  <a:pt x="14" y="0"/>
                </a:lnTo>
                <a:lnTo>
                  <a:pt x="12" y="2"/>
                </a:lnTo>
                <a:lnTo>
                  <a:pt x="6" y="6"/>
                </a:lnTo>
                <a:lnTo>
                  <a:pt x="6" y="10"/>
                </a:lnTo>
                <a:lnTo>
                  <a:pt x="6" y="12"/>
                </a:lnTo>
                <a:lnTo>
                  <a:pt x="2" y="12"/>
                </a:lnTo>
                <a:lnTo>
                  <a:pt x="0" y="12"/>
                </a:lnTo>
                <a:lnTo>
                  <a:pt x="0" y="16"/>
                </a:lnTo>
                <a:lnTo>
                  <a:pt x="0" y="16"/>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213" name="Freeform 657">
            <a:extLst>
              <a:ext uri="{FF2B5EF4-FFF2-40B4-BE49-F238E27FC236}">
                <a16:creationId xmlns:a16="http://schemas.microsoft.com/office/drawing/2014/main" id="{0F057F79-7EA2-4C47-BDEA-8C4D890EC19D}"/>
              </a:ext>
            </a:extLst>
          </p:cNvPr>
          <p:cNvSpPr>
            <a:spLocks/>
          </p:cNvSpPr>
          <p:nvPr/>
        </p:nvSpPr>
        <p:spPr bwMode="gray">
          <a:xfrm>
            <a:off x="3426855" y="4459802"/>
            <a:ext cx="77212" cy="46094"/>
          </a:xfrm>
          <a:custGeom>
            <a:avLst/>
            <a:gdLst/>
            <a:ahLst/>
            <a:cxnLst>
              <a:cxn ang="0">
                <a:pos x="0" y="16"/>
              </a:cxn>
              <a:cxn ang="0">
                <a:pos x="0" y="16"/>
              </a:cxn>
              <a:cxn ang="0">
                <a:pos x="4" y="18"/>
              </a:cxn>
              <a:cxn ang="0">
                <a:pos x="10" y="20"/>
              </a:cxn>
              <a:cxn ang="0">
                <a:pos x="10" y="22"/>
              </a:cxn>
              <a:cxn ang="0">
                <a:pos x="10" y="26"/>
              </a:cxn>
              <a:cxn ang="0">
                <a:pos x="16" y="26"/>
              </a:cxn>
              <a:cxn ang="0">
                <a:pos x="22" y="26"/>
              </a:cxn>
              <a:cxn ang="0">
                <a:pos x="32" y="26"/>
              </a:cxn>
              <a:cxn ang="0">
                <a:pos x="42" y="30"/>
              </a:cxn>
              <a:cxn ang="0">
                <a:pos x="44" y="26"/>
              </a:cxn>
              <a:cxn ang="0">
                <a:pos x="48" y="26"/>
              </a:cxn>
              <a:cxn ang="0">
                <a:pos x="48" y="12"/>
              </a:cxn>
              <a:cxn ang="0">
                <a:pos x="40" y="10"/>
              </a:cxn>
              <a:cxn ang="0">
                <a:pos x="34" y="8"/>
              </a:cxn>
              <a:cxn ang="0">
                <a:pos x="32" y="6"/>
              </a:cxn>
              <a:cxn ang="0">
                <a:pos x="22" y="2"/>
              </a:cxn>
              <a:cxn ang="0">
                <a:pos x="14" y="0"/>
              </a:cxn>
              <a:cxn ang="0">
                <a:pos x="12" y="2"/>
              </a:cxn>
              <a:cxn ang="0">
                <a:pos x="6" y="6"/>
              </a:cxn>
              <a:cxn ang="0">
                <a:pos x="6" y="10"/>
              </a:cxn>
              <a:cxn ang="0">
                <a:pos x="6" y="12"/>
              </a:cxn>
              <a:cxn ang="0">
                <a:pos x="2" y="12"/>
              </a:cxn>
              <a:cxn ang="0">
                <a:pos x="0" y="12"/>
              </a:cxn>
              <a:cxn ang="0">
                <a:pos x="0" y="16"/>
              </a:cxn>
              <a:cxn ang="0">
                <a:pos x="0" y="16"/>
              </a:cxn>
            </a:cxnLst>
            <a:rect l="0" t="0" r="r" b="b"/>
            <a:pathLst>
              <a:path w="48" h="30">
                <a:moveTo>
                  <a:pt x="0" y="16"/>
                </a:moveTo>
                <a:lnTo>
                  <a:pt x="0" y="16"/>
                </a:lnTo>
                <a:lnTo>
                  <a:pt x="4" y="18"/>
                </a:lnTo>
                <a:lnTo>
                  <a:pt x="10" y="20"/>
                </a:lnTo>
                <a:lnTo>
                  <a:pt x="10" y="22"/>
                </a:lnTo>
                <a:lnTo>
                  <a:pt x="10" y="26"/>
                </a:lnTo>
                <a:lnTo>
                  <a:pt x="16" y="26"/>
                </a:lnTo>
                <a:lnTo>
                  <a:pt x="22" y="26"/>
                </a:lnTo>
                <a:lnTo>
                  <a:pt x="32" y="26"/>
                </a:lnTo>
                <a:lnTo>
                  <a:pt x="42" y="30"/>
                </a:lnTo>
                <a:lnTo>
                  <a:pt x="44" y="26"/>
                </a:lnTo>
                <a:lnTo>
                  <a:pt x="48" y="26"/>
                </a:lnTo>
                <a:lnTo>
                  <a:pt x="48" y="12"/>
                </a:lnTo>
                <a:lnTo>
                  <a:pt x="40" y="10"/>
                </a:lnTo>
                <a:lnTo>
                  <a:pt x="34" y="8"/>
                </a:lnTo>
                <a:lnTo>
                  <a:pt x="32" y="6"/>
                </a:lnTo>
                <a:lnTo>
                  <a:pt x="22" y="2"/>
                </a:lnTo>
                <a:lnTo>
                  <a:pt x="14" y="0"/>
                </a:lnTo>
                <a:lnTo>
                  <a:pt x="12" y="2"/>
                </a:lnTo>
                <a:lnTo>
                  <a:pt x="6" y="6"/>
                </a:lnTo>
                <a:lnTo>
                  <a:pt x="6" y="10"/>
                </a:lnTo>
                <a:lnTo>
                  <a:pt x="6" y="12"/>
                </a:lnTo>
                <a:lnTo>
                  <a:pt x="2" y="12"/>
                </a:lnTo>
                <a:lnTo>
                  <a:pt x="0" y="12"/>
                </a:lnTo>
                <a:lnTo>
                  <a:pt x="0" y="16"/>
                </a:lnTo>
                <a:lnTo>
                  <a:pt x="0" y="16"/>
                </a:lnTo>
                <a:close/>
              </a:path>
            </a:pathLst>
          </a:custGeom>
          <a:solidFill>
            <a:schemeClr val="tx1">
              <a:lumMod val="20000"/>
              <a:lumOff val="80000"/>
            </a:schemeClr>
          </a:solidFill>
          <a:ln w="2" cap="flat">
            <a:solidFill>
              <a:schemeClr val="tx1">
                <a:lumMod val="20000"/>
                <a:lumOff val="80000"/>
              </a:schemeClr>
            </a:solidFill>
            <a:prstDash val="solid"/>
            <a:miter lim="800000"/>
            <a:headEnd/>
            <a:tailEnd/>
          </a:ln>
        </p:spPr>
        <p:txBody>
          <a:bodyPr/>
          <a:lstStyle/>
          <a:p>
            <a:pPr defTabSz="914054">
              <a:defRPr/>
            </a:pPr>
            <a:endParaRPr lang="en-GB" dirty="0">
              <a:solidFill>
                <a:prstClr val="black"/>
              </a:solidFill>
            </a:endParaRPr>
          </a:p>
        </p:txBody>
      </p:sp>
      <p:sp>
        <p:nvSpPr>
          <p:cNvPr id="214" name="Freeform 658">
            <a:extLst>
              <a:ext uri="{FF2B5EF4-FFF2-40B4-BE49-F238E27FC236}">
                <a16:creationId xmlns:a16="http://schemas.microsoft.com/office/drawing/2014/main" id="{644ACCC8-A1C0-4A48-9BFC-54F3AD61B787}"/>
              </a:ext>
            </a:extLst>
          </p:cNvPr>
          <p:cNvSpPr>
            <a:spLocks/>
          </p:cNvSpPr>
          <p:nvPr/>
        </p:nvSpPr>
        <p:spPr bwMode="gray">
          <a:xfrm>
            <a:off x="6973781" y="4521259"/>
            <a:ext cx="53084" cy="62995"/>
          </a:xfrm>
          <a:custGeom>
            <a:avLst/>
            <a:gdLst/>
            <a:ahLst/>
            <a:cxnLst>
              <a:cxn ang="0">
                <a:pos x="29" y="31"/>
              </a:cxn>
              <a:cxn ang="0">
                <a:pos x="29" y="31"/>
              </a:cxn>
              <a:cxn ang="0">
                <a:pos x="27" y="27"/>
              </a:cxn>
              <a:cxn ang="0">
                <a:pos x="25" y="27"/>
              </a:cxn>
              <a:cxn ang="0">
                <a:pos x="25" y="25"/>
              </a:cxn>
              <a:cxn ang="0">
                <a:pos x="33" y="17"/>
              </a:cxn>
              <a:cxn ang="0">
                <a:pos x="33" y="9"/>
              </a:cxn>
              <a:cxn ang="0">
                <a:pos x="33" y="6"/>
              </a:cxn>
              <a:cxn ang="0">
                <a:pos x="27" y="0"/>
              </a:cxn>
              <a:cxn ang="0">
                <a:pos x="19" y="7"/>
              </a:cxn>
              <a:cxn ang="0">
                <a:pos x="15" y="2"/>
              </a:cxn>
              <a:cxn ang="0">
                <a:pos x="14" y="6"/>
              </a:cxn>
              <a:cxn ang="0">
                <a:pos x="8" y="11"/>
              </a:cxn>
              <a:cxn ang="0">
                <a:pos x="6" y="17"/>
              </a:cxn>
              <a:cxn ang="0">
                <a:pos x="6" y="21"/>
              </a:cxn>
              <a:cxn ang="0">
                <a:pos x="4" y="27"/>
              </a:cxn>
              <a:cxn ang="0">
                <a:pos x="4" y="29"/>
              </a:cxn>
              <a:cxn ang="0">
                <a:pos x="0" y="35"/>
              </a:cxn>
              <a:cxn ang="0">
                <a:pos x="0" y="37"/>
              </a:cxn>
              <a:cxn ang="0">
                <a:pos x="6" y="41"/>
              </a:cxn>
              <a:cxn ang="0">
                <a:pos x="10" y="41"/>
              </a:cxn>
              <a:cxn ang="0">
                <a:pos x="15" y="39"/>
              </a:cxn>
              <a:cxn ang="0">
                <a:pos x="23" y="41"/>
              </a:cxn>
              <a:cxn ang="0">
                <a:pos x="29" y="31"/>
              </a:cxn>
              <a:cxn ang="0">
                <a:pos x="29" y="31"/>
              </a:cxn>
            </a:cxnLst>
            <a:rect l="0" t="0" r="r" b="b"/>
            <a:pathLst>
              <a:path w="33" h="41">
                <a:moveTo>
                  <a:pt x="29" y="31"/>
                </a:moveTo>
                <a:lnTo>
                  <a:pt x="29" y="31"/>
                </a:lnTo>
                <a:lnTo>
                  <a:pt x="27" y="27"/>
                </a:lnTo>
                <a:lnTo>
                  <a:pt x="25" y="27"/>
                </a:lnTo>
                <a:lnTo>
                  <a:pt x="25" y="25"/>
                </a:lnTo>
                <a:lnTo>
                  <a:pt x="33" y="17"/>
                </a:lnTo>
                <a:lnTo>
                  <a:pt x="33" y="9"/>
                </a:lnTo>
                <a:lnTo>
                  <a:pt x="33" y="6"/>
                </a:lnTo>
                <a:lnTo>
                  <a:pt x="27" y="0"/>
                </a:lnTo>
                <a:lnTo>
                  <a:pt x="19" y="7"/>
                </a:lnTo>
                <a:lnTo>
                  <a:pt x="15" y="2"/>
                </a:lnTo>
                <a:lnTo>
                  <a:pt x="14" y="6"/>
                </a:lnTo>
                <a:lnTo>
                  <a:pt x="8" y="11"/>
                </a:lnTo>
                <a:lnTo>
                  <a:pt x="6" y="17"/>
                </a:lnTo>
                <a:lnTo>
                  <a:pt x="6" y="21"/>
                </a:lnTo>
                <a:lnTo>
                  <a:pt x="4" y="27"/>
                </a:lnTo>
                <a:lnTo>
                  <a:pt x="4" y="29"/>
                </a:lnTo>
                <a:lnTo>
                  <a:pt x="0" y="35"/>
                </a:lnTo>
                <a:lnTo>
                  <a:pt x="0" y="37"/>
                </a:lnTo>
                <a:lnTo>
                  <a:pt x="6" y="41"/>
                </a:lnTo>
                <a:lnTo>
                  <a:pt x="10" y="41"/>
                </a:lnTo>
                <a:lnTo>
                  <a:pt x="15" y="39"/>
                </a:lnTo>
                <a:lnTo>
                  <a:pt x="23" y="41"/>
                </a:lnTo>
                <a:lnTo>
                  <a:pt x="29" y="31"/>
                </a:lnTo>
                <a:lnTo>
                  <a:pt x="29" y="31"/>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grpSp>
        <p:nvGrpSpPr>
          <p:cNvPr id="215" name="Group 1841">
            <a:extLst>
              <a:ext uri="{FF2B5EF4-FFF2-40B4-BE49-F238E27FC236}">
                <a16:creationId xmlns:a16="http://schemas.microsoft.com/office/drawing/2014/main" id="{7A0994C2-E23C-134E-9FD7-63C09AC55A18}"/>
              </a:ext>
            </a:extLst>
          </p:cNvPr>
          <p:cNvGrpSpPr/>
          <p:nvPr/>
        </p:nvGrpSpPr>
        <p:grpSpPr bwMode="gray">
          <a:xfrm>
            <a:off x="6076191" y="2937173"/>
            <a:ext cx="127078" cy="149037"/>
            <a:chOff x="5276850" y="2620963"/>
            <a:chExt cx="125412" cy="153988"/>
          </a:xfrm>
          <a:solidFill>
            <a:schemeClr val="tx1"/>
          </a:solidFill>
        </p:grpSpPr>
        <p:sp>
          <p:nvSpPr>
            <p:cNvPr id="401" name="Freeform 234">
              <a:extLst>
                <a:ext uri="{FF2B5EF4-FFF2-40B4-BE49-F238E27FC236}">
                  <a16:creationId xmlns:a16="http://schemas.microsoft.com/office/drawing/2014/main" id="{F4D0A45D-2FE6-2849-9EBA-72FC29AB0D81}"/>
                </a:ext>
              </a:extLst>
            </p:cNvPr>
            <p:cNvSpPr>
              <a:spLocks noEditPoints="1"/>
            </p:cNvSpPr>
            <p:nvPr/>
          </p:nvSpPr>
          <p:spPr bwMode="gray">
            <a:xfrm>
              <a:off x="5276850" y="2620963"/>
              <a:ext cx="125412" cy="153988"/>
            </a:xfrm>
            <a:custGeom>
              <a:avLst/>
              <a:gdLst/>
              <a:ahLst/>
              <a:cxnLst>
                <a:cxn ang="0">
                  <a:pos x="28" y="79"/>
                </a:cxn>
                <a:cxn ang="0">
                  <a:pos x="38" y="73"/>
                </a:cxn>
                <a:cxn ang="0">
                  <a:pos x="40" y="79"/>
                </a:cxn>
                <a:cxn ang="0">
                  <a:pos x="46" y="79"/>
                </a:cxn>
                <a:cxn ang="0">
                  <a:pos x="32" y="67"/>
                </a:cxn>
                <a:cxn ang="0">
                  <a:pos x="40" y="44"/>
                </a:cxn>
                <a:cxn ang="0">
                  <a:pos x="51" y="42"/>
                </a:cxn>
                <a:cxn ang="0">
                  <a:pos x="42" y="40"/>
                </a:cxn>
                <a:cxn ang="0">
                  <a:pos x="40" y="22"/>
                </a:cxn>
                <a:cxn ang="0">
                  <a:pos x="40" y="20"/>
                </a:cxn>
                <a:cxn ang="0">
                  <a:pos x="46" y="14"/>
                </a:cxn>
                <a:cxn ang="0">
                  <a:pos x="46" y="2"/>
                </a:cxn>
                <a:cxn ang="0">
                  <a:pos x="38" y="2"/>
                </a:cxn>
                <a:cxn ang="0">
                  <a:pos x="30" y="10"/>
                </a:cxn>
                <a:cxn ang="0">
                  <a:pos x="28" y="14"/>
                </a:cxn>
                <a:cxn ang="0">
                  <a:pos x="18" y="18"/>
                </a:cxn>
                <a:cxn ang="0">
                  <a:pos x="10" y="20"/>
                </a:cxn>
                <a:cxn ang="0">
                  <a:pos x="2" y="30"/>
                </a:cxn>
                <a:cxn ang="0">
                  <a:pos x="10" y="24"/>
                </a:cxn>
                <a:cxn ang="0">
                  <a:pos x="14" y="22"/>
                </a:cxn>
                <a:cxn ang="0">
                  <a:pos x="28" y="34"/>
                </a:cxn>
                <a:cxn ang="0">
                  <a:pos x="20" y="30"/>
                </a:cxn>
                <a:cxn ang="0">
                  <a:pos x="0" y="38"/>
                </a:cxn>
                <a:cxn ang="0">
                  <a:pos x="2" y="51"/>
                </a:cxn>
                <a:cxn ang="0">
                  <a:pos x="6" y="57"/>
                </a:cxn>
                <a:cxn ang="0">
                  <a:pos x="2" y="63"/>
                </a:cxn>
                <a:cxn ang="0">
                  <a:pos x="12" y="77"/>
                </a:cxn>
                <a:cxn ang="0">
                  <a:pos x="28" y="79"/>
                </a:cxn>
                <a:cxn ang="0">
                  <a:pos x="75" y="81"/>
                </a:cxn>
                <a:cxn ang="0">
                  <a:pos x="69" y="83"/>
                </a:cxn>
                <a:cxn ang="0">
                  <a:pos x="61" y="87"/>
                </a:cxn>
                <a:cxn ang="0">
                  <a:pos x="53" y="83"/>
                </a:cxn>
                <a:cxn ang="0">
                  <a:pos x="53" y="89"/>
                </a:cxn>
                <a:cxn ang="0">
                  <a:pos x="59" y="97"/>
                </a:cxn>
                <a:cxn ang="0">
                  <a:pos x="63" y="93"/>
                </a:cxn>
                <a:cxn ang="0">
                  <a:pos x="69" y="93"/>
                </a:cxn>
                <a:cxn ang="0">
                  <a:pos x="75" y="83"/>
                </a:cxn>
                <a:cxn ang="0">
                  <a:pos x="75" y="81"/>
                </a:cxn>
                <a:cxn ang="0">
                  <a:pos x="47" y="81"/>
                </a:cxn>
                <a:cxn ang="0">
                  <a:pos x="46" y="89"/>
                </a:cxn>
                <a:cxn ang="0">
                  <a:pos x="47" y="83"/>
                </a:cxn>
                <a:cxn ang="0">
                  <a:pos x="47" y="79"/>
                </a:cxn>
                <a:cxn ang="0">
                  <a:pos x="47" y="81"/>
                </a:cxn>
                <a:cxn ang="0">
                  <a:pos x="69" y="47"/>
                </a:cxn>
                <a:cxn ang="0">
                  <a:pos x="65" y="57"/>
                </a:cxn>
                <a:cxn ang="0">
                  <a:pos x="63" y="61"/>
                </a:cxn>
                <a:cxn ang="0">
                  <a:pos x="61" y="57"/>
                </a:cxn>
                <a:cxn ang="0">
                  <a:pos x="53" y="57"/>
                </a:cxn>
                <a:cxn ang="0">
                  <a:pos x="47" y="61"/>
                </a:cxn>
                <a:cxn ang="0">
                  <a:pos x="51" y="67"/>
                </a:cxn>
                <a:cxn ang="0">
                  <a:pos x="53" y="77"/>
                </a:cxn>
                <a:cxn ang="0">
                  <a:pos x="59" y="73"/>
                </a:cxn>
                <a:cxn ang="0">
                  <a:pos x="63" y="73"/>
                </a:cxn>
                <a:cxn ang="0">
                  <a:pos x="69" y="81"/>
                </a:cxn>
                <a:cxn ang="0">
                  <a:pos x="73" y="73"/>
                </a:cxn>
                <a:cxn ang="0">
                  <a:pos x="75" y="67"/>
                </a:cxn>
                <a:cxn ang="0">
                  <a:pos x="75" y="61"/>
                </a:cxn>
                <a:cxn ang="0">
                  <a:pos x="73" y="47"/>
                </a:cxn>
                <a:cxn ang="0">
                  <a:pos x="69" y="47"/>
                </a:cxn>
                <a:cxn ang="0">
                  <a:pos x="14" y="24"/>
                </a:cxn>
                <a:cxn ang="0">
                  <a:pos x="12" y="32"/>
                </a:cxn>
                <a:cxn ang="0">
                  <a:pos x="18" y="28"/>
                </a:cxn>
                <a:cxn ang="0">
                  <a:pos x="14" y="24"/>
                </a:cxn>
              </a:cxnLst>
              <a:rect l="0" t="0" r="r" b="b"/>
              <a:pathLst>
                <a:path w="79" h="97">
                  <a:moveTo>
                    <a:pt x="28" y="79"/>
                  </a:moveTo>
                  <a:lnTo>
                    <a:pt x="28" y="79"/>
                  </a:lnTo>
                  <a:lnTo>
                    <a:pt x="30" y="67"/>
                  </a:lnTo>
                  <a:lnTo>
                    <a:pt x="38" y="73"/>
                  </a:lnTo>
                  <a:lnTo>
                    <a:pt x="38" y="79"/>
                  </a:lnTo>
                  <a:lnTo>
                    <a:pt x="40" y="79"/>
                  </a:lnTo>
                  <a:lnTo>
                    <a:pt x="42" y="79"/>
                  </a:lnTo>
                  <a:lnTo>
                    <a:pt x="46" y="79"/>
                  </a:lnTo>
                  <a:lnTo>
                    <a:pt x="46" y="67"/>
                  </a:lnTo>
                  <a:lnTo>
                    <a:pt x="32" y="67"/>
                  </a:lnTo>
                  <a:lnTo>
                    <a:pt x="38" y="57"/>
                  </a:lnTo>
                  <a:lnTo>
                    <a:pt x="40" y="44"/>
                  </a:lnTo>
                  <a:lnTo>
                    <a:pt x="46" y="47"/>
                  </a:lnTo>
                  <a:lnTo>
                    <a:pt x="51" y="42"/>
                  </a:lnTo>
                  <a:lnTo>
                    <a:pt x="47" y="40"/>
                  </a:lnTo>
                  <a:lnTo>
                    <a:pt x="42" y="40"/>
                  </a:lnTo>
                  <a:lnTo>
                    <a:pt x="40" y="32"/>
                  </a:lnTo>
                  <a:lnTo>
                    <a:pt x="40" y="22"/>
                  </a:lnTo>
                  <a:lnTo>
                    <a:pt x="32" y="20"/>
                  </a:lnTo>
                  <a:lnTo>
                    <a:pt x="40" y="20"/>
                  </a:lnTo>
                  <a:lnTo>
                    <a:pt x="42" y="14"/>
                  </a:lnTo>
                  <a:lnTo>
                    <a:pt x="46" y="14"/>
                  </a:lnTo>
                  <a:lnTo>
                    <a:pt x="42" y="8"/>
                  </a:lnTo>
                  <a:lnTo>
                    <a:pt x="46" y="2"/>
                  </a:lnTo>
                  <a:lnTo>
                    <a:pt x="46" y="0"/>
                  </a:lnTo>
                  <a:lnTo>
                    <a:pt x="38" y="2"/>
                  </a:lnTo>
                  <a:lnTo>
                    <a:pt x="32" y="4"/>
                  </a:lnTo>
                  <a:lnTo>
                    <a:pt x="30" y="10"/>
                  </a:lnTo>
                  <a:lnTo>
                    <a:pt x="28" y="12"/>
                  </a:lnTo>
                  <a:lnTo>
                    <a:pt x="28" y="14"/>
                  </a:lnTo>
                  <a:lnTo>
                    <a:pt x="20" y="18"/>
                  </a:lnTo>
                  <a:lnTo>
                    <a:pt x="18" y="18"/>
                  </a:lnTo>
                  <a:lnTo>
                    <a:pt x="14" y="18"/>
                  </a:lnTo>
                  <a:lnTo>
                    <a:pt x="10" y="20"/>
                  </a:lnTo>
                  <a:lnTo>
                    <a:pt x="2" y="28"/>
                  </a:lnTo>
                  <a:lnTo>
                    <a:pt x="2" y="30"/>
                  </a:lnTo>
                  <a:lnTo>
                    <a:pt x="6" y="30"/>
                  </a:lnTo>
                  <a:lnTo>
                    <a:pt x="10" y="24"/>
                  </a:lnTo>
                  <a:lnTo>
                    <a:pt x="12" y="22"/>
                  </a:lnTo>
                  <a:lnTo>
                    <a:pt x="14" y="22"/>
                  </a:lnTo>
                  <a:lnTo>
                    <a:pt x="24" y="22"/>
                  </a:lnTo>
                  <a:lnTo>
                    <a:pt x="28" y="34"/>
                  </a:lnTo>
                  <a:lnTo>
                    <a:pt x="22" y="30"/>
                  </a:lnTo>
                  <a:lnTo>
                    <a:pt x="20" y="30"/>
                  </a:lnTo>
                  <a:lnTo>
                    <a:pt x="14" y="40"/>
                  </a:lnTo>
                  <a:lnTo>
                    <a:pt x="0" y="38"/>
                  </a:lnTo>
                  <a:lnTo>
                    <a:pt x="2" y="49"/>
                  </a:lnTo>
                  <a:lnTo>
                    <a:pt x="2" y="51"/>
                  </a:lnTo>
                  <a:lnTo>
                    <a:pt x="6" y="53"/>
                  </a:lnTo>
                  <a:lnTo>
                    <a:pt x="6" y="57"/>
                  </a:lnTo>
                  <a:lnTo>
                    <a:pt x="2" y="59"/>
                  </a:lnTo>
                  <a:lnTo>
                    <a:pt x="2" y="63"/>
                  </a:lnTo>
                  <a:lnTo>
                    <a:pt x="4" y="69"/>
                  </a:lnTo>
                  <a:lnTo>
                    <a:pt x="12" y="77"/>
                  </a:lnTo>
                  <a:lnTo>
                    <a:pt x="12" y="79"/>
                  </a:lnTo>
                  <a:lnTo>
                    <a:pt x="28" y="79"/>
                  </a:lnTo>
                  <a:lnTo>
                    <a:pt x="28" y="79"/>
                  </a:lnTo>
                  <a:close/>
                  <a:moveTo>
                    <a:pt x="75" y="81"/>
                  </a:moveTo>
                  <a:lnTo>
                    <a:pt x="75" y="81"/>
                  </a:lnTo>
                  <a:lnTo>
                    <a:pt x="69" y="83"/>
                  </a:lnTo>
                  <a:lnTo>
                    <a:pt x="63" y="87"/>
                  </a:lnTo>
                  <a:lnTo>
                    <a:pt x="61" y="87"/>
                  </a:lnTo>
                  <a:lnTo>
                    <a:pt x="55" y="83"/>
                  </a:lnTo>
                  <a:lnTo>
                    <a:pt x="53" y="83"/>
                  </a:lnTo>
                  <a:lnTo>
                    <a:pt x="53" y="87"/>
                  </a:lnTo>
                  <a:lnTo>
                    <a:pt x="53" y="89"/>
                  </a:lnTo>
                  <a:lnTo>
                    <a:pt x="55" y="93"/>
                  </a:lnTo>
                  <a:lnTo>
                    <a:pt x="59" y="97"/>
                  </a:lnTo>
                  <a:lnTo>
                    <a:pt x="61" y="97"/>
                  </a:lnTo>
                  <a:lnTo>
                    <a:pt x="63" y="93"/>
                  </a:lnTo>
                  <a:lnTo>
                    <a:pt x="65" y="93"/>
                  </a:lnTo>
                  <a:lnTo>
                    <a:pt x="69" y="93"/>
                  </a:lnTo>
                  <a:lnTo>
                    <a:pt x="71" y="89"/>
                  </a:lnTo>
                  <a:lnTo>
                    <a:pt x="75" y="83"/>
                  </a:lnTo>
                  <a:lnTo>
                    <a:pt x="79" y="81"/>
                  </a:lnTo>
                  <a:lnTo>
                    <a:pt x="75" y="81"/>
                  </a:lnTo>
                  <a:lnTo>
                    <a:pt x="75" y="81"/>
                  </a:lnTo>
                  <a:close/>
                  <a:moveTo>
                    <a:pt x="47" y="81"/>
                  </a:moveTo>
                  <a:lnTo>
                    <a:pt x="47" y="81"/>
                  </a:lnTo>
                  <a:lnTo>
                    <a:pt x="46" y="89"/>
                  </a:lnTo>
                  <a:lnTo>
                    <a:pt x="46" y="91"/>
                  </a:lnTo>
                  <a:lnTo>
                    <a:pt x="47" y="83"/>
                  </a:lnTo>
                  <a:lnTo>
                    <a:pt x="51" y="81"/>
                  </a:lnTo>
                  <a:lnTo>
                    <a:pt x="47" y="79"/>
                  </a:lnTo>
                  <a:lnTo>
                    <a:pt x="47" y="81"/>
                  </a:lnTo>
                  <a:lnTo>
                    <a:pt x="47" y="81"/>
                  </a:lnTo>
                  <a:close/>
                  <a:moveTo>
                    <a:pt x="69" y="47"/>
                  </a:moveTo>
                  <a:lnTo>
                    <a:pt x="69" y="47"/>
                  </a:lnTo>
                  <a:lnTo>
                    <a:pt x="63" y="49"/>
                  </a:lnTo>
                  <a:lnTo>
                    <a:pt x="65" y="57"/>
                  </a:lnTo>
                  <a:lnTo>
                    <a:pt x="63" y="59"/>
                  </a:lnTo>
                  <a:lnTo>
                    <a:pt x="63" y="61"/>
                  </a:lnTo>
                  <a:lnTo>
                    <a:pt x="61" y="61"/>
                  </a:lnTo>
                  <a:lnTo>
                    <a:pt x="61" y="57"/>
                  </a:lnTo>
                  <a:lnTo>
                    <a:pt x="55" y="57"/>
                  </a:lnTo>
                  <a:lnTo>
                    <a:pt x="53" y="57"/>
                  </a:lnTo>
                  <a:lnTo>
                    <a:pt x="53" y="61"/>
                  </a:lnTo>
                  <a:lnTo>
                    <a:pt x="47" y="61"/>
                  </a:lnTo>
                  <a:lnTo>
                    <a:pt x="47" y="63"/>
                  </a:lnTo>
                  <a:lnTo>
                    <a:pt x="51" y="67"/>
                  </a:lnTo>
                  <a:lnTo>
                    <a:pt x="53" y="67"/>
                  </a:lnTo>
                  <a:lnTo>
                    <a:pt x="53" y="77"/>
                  </a:lnTo>
                  <a:lnTo>
                    <a:pt x="61" y="77"/>
                  </a:lnTo>
                  <a:lnTo>
                    <a:pt x="59" y="73"/>
                  </a:lnTo>
                  <a:lnTo>
                    <a:pt x="61" y="73"/>
                  </a:lnTo>
                  <a:lnTo>
                    <a:pt x="63" y="73"/>
                  </a:lnTo>
                  <a:lnTo>
                    <a:pt x="63" y="81"/>
                  </a:lnTo>
                  <a:lnTo>
                    <a:pt x="69" y="81"/>
                  </a:lnTo>
                  <a:lnTo>
                    <a:pt x="69" y="77"/>
                  </a:lnTo>
                  <a:lnTo>
                    <a:pt x="73" y="73"/>
                  </a:lnTo>
                  <a:lnTo>
                    <a:pt x="75" y="71"/>
                  </a:lnTo>
                  <a:lnTo>
                    <a:pt x="75" y="67"/>
                  </a:lnTo>
                  <a:lnTo>
                    <a:pt x="71" y="63"/>
                  </a:lnTo>
                  <a:lnTo>
                    <a:pt x="75" y="61"/>
                  </a:lnTo>
                  <a:lnTo>
                    <a:pt x="75" y="53"/>
                  </a:lnTo>
                  <a:lnTo>
                    <a:pt x="73" y="47"/>
                  </a:lnTo>
                  <a:lnTo>
                    <a:pt x="69" y="47"/>
                  </a:lnTo>
                  <a:lnTo>
                    <a:pt x="69" y="47"/>
                  </a:lnTo>
                  <a:close/>
                  <a:moveTo>
                    <a:pt x="14" y="24"/>
                  </a:moveTo>
                  <a:lnTo>
                    <a:pt x="14" y="24"/>
                  </a:lnTo>
                  <a:lnTo>
                    <a:pt x="12" y="30"/>
                  </a:lnTo>
                  <a:lnTo>
                    <a:pt x="12" y="32"/>
                  </a:lnTo>
                  <a:lnTo>
                    <a:pt x="14" y="30"/>
                  </a:lnTo>
                  <a:lnTo>
                    <a:pt x="18" y="28"/>
                  </a:lnTo>
                  <a:lnTo>
                    <a:pt x="18" y="24"/>
                  </a:lnTo>
                  <a:lnTo>
                    <a:pt x="14" y="24"/>
                  </a:lnTo>
                  <a:lnTo>
                    <a:pt x="14" y="24"/>
                  </a:lnTo>
                  <a:close/>
                </a:path>
              </a:pathLst>
            </a:custGeom>
            <a:grpFill/>
            <a:ln w="2" cap="flat">
              <a:solidFill>
                <a:schemeClr val="tx1"/>
              </a:solidFill>
              <a:prstDash val="solid"/>
              <a:miter lim="800000"/>
              <a:headEnd/>
              <a:tailEnd/>
            </a:ln>
          </p:spPr>
          <p:txBody>
            <a:bodyPr/>
            <a:lstStyle/>
            <a:p>
              <a:pPr defTabSz="914054">
                <a:defRPr/>
              </a:pPr>
              <a:endParaRPr lang="en-GB" dirty="0">
                <a:solidFill>
                  <a:prstClr val="black"/>
                </a:solidFill>
              </a:endParaRPr>
            </a:p>
          </p:txBody>
        </p:sp>
        <p:sp>
          <p:nvSpPr>
            <p:cNvPr id="402" name="Freeform 235">
              <a:extLst>
                <a:ext uri="{FF2B5EF4-FFF2-40B4-BE49-F238E27FC236}">
                  <a16:creationId xmlns:a16="http://schemas.microsoft.com/office/drawing/2014/main" id="{40AD3C55-C3E8-7042-BFF2-4106857466A5}"/>
                </a:ext>
              </a:extLst>
            </p:cNvPr>
            <p:cNvSpPr>
              <a:spLocks/>
            </p:cNvSpPr>
            <p:nvPr/>
          </p:nvSpPr>
          <p:spPr bwMode="gray">
            <a:xfrm>
              <a:off x="5349875" y="2746376"/>
              <a:ext cx="7937" cy="19050"/>
            </a:xfrm>
            <a:custGeom>
              <a:avLst/>
              <a:gdLst/>
              <a:ahLst/>
              <a:cxnLst>
                <a:cxn ang="0">
                  <a:pos x="1" y="2"/>
                </a:cxn>
                <a:cxn ang="0">
                  <a:pos x="1" y="2"/>
                </a:cxn>
                <a:cxn ang="0">
                  <a:pos x="0" y="10"/>
                </a:cxn>
                <a:cxn ang="0">
                  <a:pos x="0" y="12"/>
                </a:cxn>
                <a:cxn ang="0">
                  <a:pos x="1" y="4"/>
                </a:cxn>
                <a:cxn ang="0">
                  <a:pos x="5" y="2"/>
                </a:cxn>
                <a:cxn ang="0">
                  <a:pos x="1" y="0"/>
                </a:cxn>
                <a:cxn ang="0">
                  <a:pos x="1" y="2"/>
                </a:cxn>
              </a:cxnLst>
              <a:rect l="0" t="0" r="r" b="b"/>
              <a:pathLst>
                <a:path w="5" h="12">
                  <a:moveTo>
                    <a:pt x="1" y="2"/>
                  </a:moveTo>
                  <a:lnTo>
                    <a:pt x="1" y="2"/>
                  </a:lnTo>
                  <a:lnTo>
                    <a:pt x="0" y="10"/>
                  </a:lnTo>
                  <a:lnTo>
                    <a:pt x="0" y="12"/>
                  </a:lnTo>
                  <a:lnTo>
                    <a:pt x="1" y="4"/>
                  </a:lnTo>
                  <a:lnTo>
                    <a:pt x="5" y="2"/>
                  </a:lnTo>
                  <a:lnTo>
                    <a:pt x="1" y="0"/>
                  </a:lnTo>
                  <a:lnTo>
                    <a:pt x="1" y="2"/>
                  </a:lnTo>
                  <a:close/>
                </a:path>
              </a:pathLst>
            </a:custGeom>
            <a:grpFill/>
            <a:ln w="9525">
              <a:solidFill>
                <a:schemeClr val="tx1"/>
              </a:solidFill>
              <a:round/>
              <a:headEnd/>
              <a:tailEnd/>
            </a:ln>
          </p:spPr>
          <p:txBody>
            <a:bodyPr/>
            <a:lstStyle/>
            <a:p>
              <a:pPr defTabSz="914054">
                <a:defRPr/>
              </a:pPr>
              <a:endParaRPr lang="en-GB" dirty="0">
                <a:solidFill>
                  <a:prstClr val="black"/>
                </a:solidFill>
              </a:endParaRPr>
            </a:p>
          </p:txBody>
        </p:sp>
        <p:sp>
          <p:nvSpPr>
            <p:cNvPr id="403" name="Freeform 236">
              <a:extLst>
                <a:ext uri="{FF2B5EF4-FFF2-40B4-BE49-F238E27FC236}">
                  <a16:creationId xmlns:a16="http://schemas.microsoft.com/office/drawing/2014/main" id="{AA1A79BB-6080-2947-BEBE-8ECE8103AC66}"/>
                </a:ext>
              </a:extLst>
            </p:cNvPr>
            <p:cNvSpPr>
              <a:spLocks/>
            </p:cNvSpPr>
            <p:nvPr/>
          </p:nvSpPr>
          <p:spPr bwMode="gray">
            <a:xfrm>
              <a:off x="5349875" y="2746376"/>
              <a:ext cx="7937" cy="19050"/>
            </a:xfrm>
            <a:custGeom>
              <a:avLst/>
              <a:gdLst/>
              <a:ahLst/>
              <a:cxnLst>
                <a:cxn ang="0">
                  <a:pos x="1" y="2"/>
                </a:cxn>
                <a:cxn ang="0">
                  <a:pos x="1" y="2"/>
                </a:cxn>
                <a:cxn ang="0">
                  <a:pos x="0" y="10"/>
                </a:cxn>
                <a:cxn ang="0">
                  <a:pos x="0" y="12"/>
                </a:cxn>
                <a:cxn ang="0">
                  <a:pos x="1" y="4"/>
                </a:cxn>
                <a:cxn ang="0">
                  <a:pos x="5" y="2"/>
                </a:cxn>
                <a:cxn ang="0">
                  <a:pos x="1" y="0"/>
                </a:cxn>
                <a:cxn ang="0">
                  <a:pos x="1" y="2"/>
                </a:cxn>
              </a:cxnLst>
              <a:rect l="0" t="0" r="r" b="b"/>
              <a:pathLst>
                <a:path w="5" h="12">
                  <a:moveTo>
                    <a:pt x="1" y="2"/>
                  </a:moveTo>
                  <a:lnTo>
                    <a:pt x="1" y="2"/>
                  </a:lnTo>
                  <a:lnTo>
                    <a:pt x="0" y="10"/>
                  </a:lnTo>
                  <a:lnTo>
                    <a:pt x="0" y="12"/>
                  </a:lnTo>
                  <a:lnTo>
                    <a:pt x="1" y="4"/>
                  </a:lnTo>
                  <a:lnTo>
                    <a:pt x="5" y="2"/>
                  </a:lnTo>
                  <a:lnTo>
                    <a:pt x="1" y="0"/>
                  </a:lnTo>
                  <a:lnTo>
                    <a:pt x="1" y="2"/>
                  </a:lnTo>
                </a:path>
              </a:pathLst>
            </a:custGeom>
            <a:grpFill/>
            <a:ln w="2" cap="flat">
              <a:solidFill>
                <a:schemeClr val="tx1"/>
              </a:solidFill>
              <a:prstDash val="solid"/>
              <a:miter lim="800000"/>
              <a:headEnd/>
              <a:tailEnd/>
            </a:ln>
          </p:spPr>
          <p:txBody>
            <a:bodyPr/>
            <a:lstStyle/>
            <a:p>
              <a:pPr defTabSz="914054">
                <a:defRPr/>
              </a:pPr>
              <a:endParaRPr lang="en-GB" dirty="0">
                <a:solidFill>
                  <a:prstClr val="black"/>
                </a:solidFill>
              </a:endParaRPr>
            </a:p>
          </p:txBody>
        </p:sp>
        <p:sp>
          <p:nvSpPr>
            <p:cNvPr id="404" name="Freeform 237">
              <a:extLst>
                <a:ext uri="{FF2B5EF4-FFF2-40B4-BE49-F238E27FC236}">
                  <a16:creationId xmlns:a16="http://schemas.microsoft.com/office/drawing/2014/main" id="{A6A5248B-2666-5746-954D-D3076DA2758D}"/>
                </a:ext>
              </a:extLst>
            </p:cNvPr>
            <p:cNvSpPr>
              <a:spLocks/>
            </p:cNvSpPr>
            <p:nvPr/>
          </p:nvSpPr>
          <p:spPr bwMode="gray">
            <a:xfrm>
              <a:off x="5295900" y="2659063"/>
              <a:ext cx="9525" cy="12700"/>
            </a:xfrm>
            <a:custGeom>
              <a:avLst/>
              <a:gdLst/>
              <a:ahLst/>
              <a:cxnLst>
                <a:cxn ang="0">
                  <a:pos x="2" y="0"/>
                </a:cxn>
                <a:cxn ang="0">
                  <a:pos x="2" y="0"/>
                </a:cxn>
                <a:cxn ang="0">
                  <a:pos x="0" y="6"/>
                </a:cxn>
                <a:cxn ang="0">
                  <a:pos x="0" y="8"/>
                </a:cxn>
                <a:cxn ang="0">
                  <a:pos x="2" y="6"/>
                </a:cxn>
                <a:cxn ang="0">
                  <a:pos x="6" y="4"/>
                </a:cxn>
                <a:cxn ang="0">
                  <a:pos x="6" y="0"/>
                </a:cxn>
                <a:cxn ang="0">
                  <a:pos x="2" y="0"/>
                </a:cxn>
              </a:cxnLst>
              <a:rect l="0" t="0" r="r" b="b"/>
              <a:pathLst>
                <a:path w="6" h="8">
                  <a:moveTo>
                    <a:pt x="2" y="0"/>
                  </a:moveTo>
                  <a:lnTo>
                    <a:pt x="2" y="0"/>
                  </a:lnTo>
                  <a:lnTo>
                    <a:pt x="0" y="6"/>
                  </a:lnTo>
                  <a:lnTo>
                    <a:pt x="0" y="8"/>
                  </a:lnTo>
                  <a:lnTo>
                    <a:pt x="2" y="6"/>
                  </a:lnTo>
                  <a:lnTo>
                    <a:pt x="6" y="4"/>
                  </a:lnTo>
                  <a:lnTo>
                    <a:pt x="6" y="0"/>
                  </a:lnTo>
                  <a:lnTo>
                    <a:pt x="2" y="0"/>
                  </a:lnTo>
                  <a:close/>
                </a:path>
              </a:pathLst>
            </a:custGeom>
            <a:grpFill/>
            <a:ln w="9525">
              <a:solidFill>
                <a:schemeClr val="tx1"/>
              </a:solidFill>
              <a:round/>
              <a:headEnd/>
              <a:tailEnd/>
            </a:ln>
          </p:spPr>
          <p:txBody>
            <a:bodyPr/>
            <a:lstStyle/>
            <a:p>
              <a:pPr defTabSz="914054">
                <a:defRPr/>
              </a:pPr>
              <a:endParaRPr lang="en-GB" dirty="0">
                <a:solidFill>
                  <a:prstClr val="black"/>
                </a:solidFill>
              </a:endParaRPr>
            </a:p>
          </p:txBody>
        </p:sp>
        <p:sp>
          <p:nvSpPr>
            <p:cNvPr id="405" name="Freeform 238">
              <a:extLst>
                <a:ext uri="{FF2B5EF4-FFF2-40B4-BE49-F238E27FC236}">
                  <a16:creationId xmlns:a16="http://schemas.microsoft.com/office/drawing/2014/main" id="{160991B3-E44D-D241-9BCA-1979654B8702}"/>
                </a:ext>
              </a:extLst>
            </p:cNvPr>
            <p:cNvSpPr>
              <a:spLocks/>
            </p:cNvSpPr>
            <p:nvPr/>
          </p:nvSpPr>
          <p:spPr bwMode="gray">
            <a:xfrm>
              <a:off x="5295900" y="2659063"/>
              <a:ext cx="9525" cy="12700"/>
            </a:xfrm>
            <a:custGeom>
              <a:avLst/>
              <a:gdLst/>
              <a:ahLst/>
              <a:cxnLst>
                <a:cxn ang="0">
                  <a:pos x="2" y="0"/>
                </a:cxn>
                <a:cxn ang="0">
                  <a:pos x="2" y="0"/>
                </a:cxn>
                <a:cxn ang="0">
                  <a:pos x="0" y="6"/>
                </a:cxn>
                <a:cxn ang="0">
                  <a:pos x="0" y="8"/>
                </a:cxn>
                <a:cxn ang="0">
                  <a:pos x="2" y="6"/>
                </a:cxn>
                <a:cxn ang="0">
                  <a:pos x="6" y="4"/>
                </a:cxn>
                <a:cxn ang="0">
                  <a:pos x="6" y="0"/>
                </a:cxn>
                <a:cxn ang="0">
                  <a:pos x="2" y="0"/>
                </a:cxn>
              </a:cxnLst>
              <a:rect l="0" t="0" r="r" b="b"/>
              <a:pathLst>
                <a:path w="6" h="8">
                  <a:moveTo>
                    <a:pt x="2" y="0"/>
                  </a:moveTo>
                  <a:lnTo>
                    <a:pt x="2" y="0"/>
                  </a:lnTo>
                  <a:lnTo>
                    <a:pt x="0" y="6"/>
                  </a:lnTo>
                  <a:lnTo>
                    <a:pt x="0" y="8"/>
                  </a:lnTo>
                  <a:lnTo>
                    <a:pt x="2" y="6"/>
                  </a:lnTo>
                  <a:lnTo>
                    <a:pt x="6" y="4"/>
                  </a:lnTo>
                  <a:lnTo>
                    <a:pt x="6" y="0"/>
                  </a:lnTo>
                  <a:lnTo>
                    <a:pt x="2" y="0"/>
                  </a:lnTo>
                </a:path>
              </a:pathLst>
            </a:custGeom>
            <a:grpFill/>
            <a:ln w="2" cap="flat">
              <a:solidFill>
                <a:schemeClr val="tx1"/>
              </a:solidFill>
              <a:prstDash val="solid"/>
              <a:miter lim="800000"/>
              <a:headEnd/>
              <a:tailEnd/>
            </a:ln>
          </p:spPr>
          <p:txBody>
            <a:bodyPr/>
            <a:lstStyle/>
            <a:p>
              <a:pPr defTabSz="914054">
                <a:defRPr/>
              </a:pPr>
              <a:endParaRPr lang="en-GB" dirty="0">
                <a:solidFill>
                  <a:prstClr val="black"/>
                </a:solidFill>
              </a:endParaRPr>
            </a:p>
          </p:txBody>
        </p:sp>
        <p:sp>
          <p:nvSpPr>
            <p:cNvPr id="406" name="Freeform 480">
              <a:extLst>
                <a:ext uri="{FF2B5EF4-FFF2-40B4-BE49-F238E27FC236}">
                  <a16:creationId xmlns:a16="http://schemas.microsoft.com/office/drawing/2014/main" id="{6F225D63-B0A1-484E-A5AA-06240DB96665}"/>
                </a:ext>
              </a:extLst>
            </p:cNvPr>
            <p:cNvSpPr>
              <a:spLocks/>
            </p:cNvSpPr>
            <p:nvPr/>
          </p:nvSpPr>
          <p:spPr bwMode="gray">
            <a:xfrm>
              <a:off x="5349875" y="2746375"/>
              <a:ext cx="7938" cy="19050"/>
            </a:xfrm>
            <a:custGeom>
              <a:avLst/>
              <a:gdLst/>
              <a:ahLst/>
              <a:cxnLst>
                <a:cxn ang="0">
                  <a:pos x="1" y="2"/>
                </a:cxn>
                <a:cxn ang="0">
                  <a:pos x="1" y="2"/>
                </a:cxn>
                <a:cxn ang="0">
                  <a:pos x="0" y="10"/>
                </a:cxn>
                <a:cxn ang="0">
                  <a:pos x="0" y="12"/>
                </a:cxn>
                <a:cxn ang="0">
                  <a:pos x="1" y="4"/>
                </a:cxn>
                <a:cxn ang="0">
                  <a:pos x="5" y="2"/>
                </a:cxn>
                <a:cxn ang="0">
                  <a:pos x="1" y="0"/>
                </a:cxn>
                <a:cxn ang="0">
                  <a:pos x="1" y="2"/>
                </a:cxn>
              </a:cxnLst>
              <a:rect l="0" t="0" r="r" b="b"/>
              <a:pathLst>
                <a:path w="5" h="12">
                  <a:moveTo>
                    <a:pt x="1" y="2"/>
                  </a:moveTo>
                  <a:lnTo>
                    <a:pt x="1" y="2"/>
                  </a:lnTo>
                  <a:lnTo>
                    <a:pt x="0" y="10"/>
                  </a:lnTo>
                  <a:lnTo>
                    <a:pt x="0" y="12"/>
                  </a:lnTo>
                  <a:lnTo>
                    <a:pt x="1" y="4"/>
                  </a:lnTo>
                  <a:lnTo>
                    <a:pt x="5" y="2"/>
                  </a:lnTo>
                  <a:lnTo>
                    <a:pt x="1" y="0"/>
                  </a:lnTo>
                  <a:lnTo>
                    <a:pt x="1" y="2"/>
                  </a:lnTo>
                  <a:close/>
                </a:path>
              </a:pathLst>
            </a:custGeom>
            <a:grpFill/>
            <a:ln w="9525">
              <a:solidFill>
                <a:schemeClr val="tx1"/>
              </a:solidFill>
              <a:round/>
              <a:headEnd/>
              <a:tailEnd/>
            </a:ln>
          </p:spPr>
          <p:txBody>
            <a:bodyPr/>
            <a:lstStyle/>
            <a:p>
              <a:pPr defTabSz="914054">
                <a:defRPr/>
              </a:pPr>
              <a:endParaRPr lang="en-GB" dirty="0">
                <a:solidFill>
                  <a:prstClr val="black"/>
                </a:solidFill>
              </a:endParaRPr>
            </a:p>
          </p:txBody>
        </p:sp>
        <p:sp>
          <p:nvSpPr>
            <p:cNvPr id="407" name="Freeform 481">
              <a:extLst>
                <a:ext uri="{FF2B5EF4-FFF2-40B4-BE49-F238E27FC236}">
                  <a16:creationId xmlns:a16="http://schemas.microsoft.com/office/drawing/2014/main" id="{BB720EF2-DFA0-854B-8565-52648E5F62E4}"/>
                </a:ext>
              </a:extLst>
            </p:cNvPr>
            <p:cNvSpPr>
              <a:spLocks/>
            </p:cNvSpPr>
            <p:nvPr/>
          </p:nvSpPr>
          <p:spPr bwMode="gray">
            <a:xfrm>
              <a:off x="5349875" y="2746375"/>
              <a:ext cx="7938" cy="19050"/>
            </a:xfrm>
            <a:custGeom>
              <a:avLst/>
              <a:gdLst/>
              <a:ahLst/>
              <a:cxnLst>
                <a:cxn ang="0">
                  <a:pos x="1" y="2"/>
                </a:cxn>
                <a:cxn ang="0">
                  <a:pos x="1" y="2"/>
                </a:cxn>
                <a:cxn ang="0">
                  <a:pos x="0" y="10"/>
                </a:cxn>
                <a:cxn ang="0">
                  <a:pos x="0" y="12"/>
                </a:cxn>
                <a:cxn ang="0">
                  <a:pos x="1" y="4"/>
                </a:cxn>
                <a:cxn ang="0">
                  <a:pos x="5" y="2"/>
                </a:cxn>
                <a:cxn ang="0">
                  <a:pos x="1" y="0"/>
                </a:cxn>
                <a:cxn ang="0">
                  <a:pos x="1" y="2"/>
                </a:cxn>
              </a:cxnLst>
              <a:rect l="0" t="0" r="r" b="b"/>
              <a:pathLst>
                <a:path w="5" h="12">
                  <a:moveTo>
                    <a:pt x="1" y="2"/>
                  </a:moveTo>
                  <a:lnTo>
                    <a:pt x="1" y="2"/>
                  </a:lnTo>
                  <a:lnTo>
                    <a:pt x="0" y="10"/>
                  </a:lnTo>
                  <a:lnTo>
                    <a:pt x="0" y="12"/>
                  </a:lnTo>
                  <a:lnTo>
                    <a:pt x="1" y="4"/>
                  </a:lnTo>
                  <a:lnTo>
                    <a:pt x="5" y="2"/>
                  </a:lnTo>
                  <a:lnTo>
                    <a:pt x="1" y="0"/>
                  </a:lnTo>
                  <a:lnTo>
                    <a:pt x="1" y="2"/>
                  </a:lnTo>
                </a:path>
              </a:pathLst>
            </a:custGeom>
            <a:grpFill/>
            <a:ln w="2" cap="flat">
              <a:solidFill>
                <a:schemeClr val="tx1"/>
              </a:solidFill>
              <a:prstDash val="solid"/>
              <a:miter lim="800000"/>
              <a:headEnd/>
              <a:tailEnd/>
            </a:ln>
          </p:spPr>
          <p:txBody>
            <a:bodyPr/>
            <a:lstStyle/>
            <a:p>
              <a:pPr defTabSz="914054">
                <a:defRPr/>
              </a:pPr>
              <a:endParaRPr lang="en-GB" dirty="0">
                <a:solidFill>
                  <a:prstClr val="black"/>
                </a:solidFill>
              </a:endParaRPr>
            </a:p>
          </p:txBody>
        </p:sp>
        <p:sp>
          <p:nvSpPr>
            <p:cNvPr id="408" name="Freeform 482">
              <a:extLst>
                <a:ext uri="{FF2B5EF4-FFF2-40B4-BE49-F238E27FC236}">
                  <a16:creationId xmlns:a16="http://schemas.microsoft.com/office/drawing/2014/main" id="{5A6FE67E-125A-E645-98DD-9044F5FC4B02}"/>
                </a:ext>
              </a:extLst>
            </p:cNvPr>
            <p:cNvSpPr>
              <a:spLocks/>
            </p:cNvSpPr>
            <p:nvPr/>
          </p:nvSpPr>
          <p:spPr bwMode="gray">
            <a:xfrm>
              <a:off x="5295900" y="2659063"/>
              <a:ext cx="9525" cy="12700"/>
            </a:xfrm>
            <a:custGeom>
              <a:avLst/>
              <a:gdLst/>
              <a:ahLst/>
              <a:cxnLst>
                <a:cxn ang="0">
                  <a:pos x="2" y="0"/>
                </a:cxn>
                <a:cxn ang="0">
                  <a:pos x="2" y="0"/>
                </a:cxn>
                <a:cxn ang="0">
                  <a:pos x="0" y="6"/>
                </a:cxn>
                <a:cxn ang="0">
                  <a:pos x="0" y="8"/>
                </a:cxn>
                <a:cxn ang="0">
                  <a:pos x="2" y="6"/>
                </a:cxn>
                <a:cxn ang="0">
                  <a:pos x="6" y="4"/>
                </a:cxn>
                <a:cxn ang="0">
                  <a:pos x="6" y="0"/>
                </a:cxn>
                <a:cxn ang="0">
                  <a:pos x="2" y="0"/>
                </a:cxn>
              </a:cxnLst>
              <a:rect l="0" t="0" r="r" b="b"/>
              <a:pathLst>
                <a:path w="6" h="8">
                  <a:moveTo>
                    <a:pt x="2" y="0"/>
                  </a:moveTo>
                  <a:lnTo>
                    <a:pt x="2" y="0"/>
                  </a:lnTo>
                  <a:lnTo>
                    <a:pt x="0" y="6"/>
                  </a:lnTo>
                  <a:lnTo>
                    <a:pt x="0" y="8"/>
                  </a:lnTo>
                  <a:lnTo>
                    <a:pt x="2" y="6"/>
                  </a:lnTo>
                  <a:lnTo>
                    <a:pt x="6" y="4"/>
                  </a:lnTo>
                  <a:lnTo>
                    <a:pt x="6" y="0"/>
                  </a:lnTo>
                  <a:lnTo>
                    <a:pt x="2" y="0"/>
                  </a:lnTo>
                  <a:close/>
                </a:path>
              </a:pathLst>
            </a:custGeom>
            <a:grpFill/>
            <a:ln w="9525">
              <a:solidFill>
                <a:schemeClr val="tx1"/>
              </a:solidFill>
              <a:round/>
              <a:headEnd/>
              <a:tailEnd/>
            </a:ln>
          </p:spPr>
          <p:txBody>
            <a:bodyPr/>
            <a:lstStyle/>
            <a:p>
              <a:pPr defTabSz="914054">
                <a:defRPr/>
              </a:pPr>
              <a:endParaRPr lang="en-GB" dirty="0">
                <a:solidFill>
                  <a:prstClr val="black"/>
                </a:solidFill>
              </a:endParaRPr>
            </a:p>
          </p:txBody>
        </p:sp>
        <p:sp>
          <p:nvSpPr>
            <p:cNvPr id="409" name="Freeform 483">
              <a:extLst>
                <a:ext uri="{FF2B5EF4-FFF2-40B4-BE49-F238E27FC236}">
                  <a16:creationId xmlns:a16="http://schemas.microsoft.com/office/drawing/2014/main" id="{E283150F-A862-E34E-A852-3945DFD9DD41}"/>
                </a:ext>
              </a:extLst>
            </p:cNvPr>
            <p:cNvSpPr>
              <a:spLocks/>
            </p:cNvSpPr>
            <p:nvPr/>
          </p:nvSpPr>
          <p:spPr bwMode="gray">
            <a:xfrm>
              <a:off x="5295900" y="2659063"/>
              <a:ext cx="9525" cy="12700"/>
            </a:xfrm>
            <a:custGeom>
              <a:avLst/>
              <a:gdLst/>
              <a:ahLst/>
              <a:cxnLst>
                <a:cxn ang="0">
                  <a:pos x="2" y="0"/>
                </a:cxn>
                <a:cxn ang="0">
                  <a:pos x="2" y="0"/>
                </a:cxn>
                <a:cxn ang="0">
                  <a:pos x="0" y="6"/>
                </a:cxn>
                <a:cxn ang="0">
                  <a:pos x="0" y="8"/>
                </a:cxn>
                <a:cxn ang="0">
                  <a:pos x="2" y="6"/>
                </a:cxn>
                <a:cxn ang="0">
                  <a:pos x="6" y="4"/>
                </a:cxn>
                <a:cxn ang="0">
                  <a:pos x="6" y="0"/>
                </a:cxn>
                <a:cxn ang="0">
                  <a:pos x="2" y="0"/>
                </a:cxn>
              </a:cxnLst>
              <a:rect l="0" t="0" r="r" b="b"/>
              <a:pathLst>
                <a:path w="6" h="8">
                  <a:moveTo>
                    <a:pt x="2" y="0"/>
                  </a:moveTo>
                  <a:lnTo>
                    <a:pt x="2" y="0"/>
                  </a:lnTo>
                  <a:lnTo>
                    <a:pt x="0" y="6"/>
                  </a:lnTo>
                  <a:lnTo>
                    <a:pt x="0" y="8"/>
                  </a:lnTo>
                  <a:lnTo>
                    <a:pt x="2" y="6"/>
                  </a:lnTo>
                  <a:lnTo>
                    <a:pt x="6" y="4"/>
                  </a:lnTo>
                  <a:lnTo>
                    <a:pt x="6" y="0"/>
                  </a:lnTo>
                  <a:lnTo>
                    <a:pt x="2" y="0"/>
                  </a:lnTo>
                </a:path>
              </a:pathLst>
            </a:custGeom>
            <a:grpFill/>
            <a:ln w="2" cap="flat">
              <a:solidFill>
                <a:schemeClr val="tx1"/>
              </a:solidFill>
              <a:prstDash val="solid"/>
              <a:miter lim="800000"/>
              <a:headEnd/>
              <a:tailEnd/>
            </a:ln>
          </p:spPr>
          <p:txBody>
            <a:bodyPr/>
            <a:lstStyle/>
            <a:p>
              <a:pPr defTabSz="914054">
                <a:defRPr/>
              </a:pPr>
              <a:endParaRPr lang="en-GB" dirty="0">
                <a:solidFill>
                  <a:prstClr val="black"/>
                </a:solidFill>
              </a:endParaRPr>
            </a:p>
          </p:txBody>
        </p:sp>
        <p:sp>
          <p:nvSpPr>
            <p:cNvPr id="410" name="Freeform 659">
              <a:extLst>
                <a:ext uri="{FF2B5EF4-FFF2-40B4-BE49-F238E27FC236}">
                  <a16:creationId xmlns:a16="http://schemas.microsoft.com/office/drawing/2014/main" id="{C82D7A86-6A66-1E4A-830C-5A699BA09965}"/>
                </a:ext>
              </a:extLst>
            </p:cNvPr>
            <p:cNvSpPr>
              <a:spLocks/>
            </p:cNvSpPr>
            <p:nvPr/>
          </p:nvSpPr>
          <p:spPr bwMode="gray">
            <a:xfrm>
              <a:off x="5349875" y="2746375"/>
              <a:ext cx="7938" cy="19050"/>
            </a:xfrm>
            <a:custGeom>
              <a:avLst/>
              <a:gdLst/>
              <a:ahLst/>
              <a:cxnLst>
                <a:cxn ang="0">
                  <a:pos x="1" y="2"/>
                </a:cxn>
                <a:cxn ang="0">
                  <a:pos x="1" y="2"/>
                </a:cxn>
                <a:cxn ang="0">
                  <a:pos x="0" y="10"/>
                </a:cxn>
                <a:cxn ang="0">
                  <a:pos x="0" y="12"/>
                </a:cxn>
                <a:cxn ang="0">
                  <a:pos x="1" y="4"/>
                </a:cxn>
                <a:cxn ang="0">
                  <a:pos x="5" y="2"/>
                </a:cxn>
                <a:cxn ang="0">
                  <a:pos x="1" y="0"/>
                </a:cxn>
                <a:cxn ang="0">
                  <a:pos x="1" y="2"/>
                </a:cxn>
              </a:cxnLst>
              <a:rect l="0" t="0" r="r" b="b"/>
              <a:pathLst>
                <a:path w="5" h="12">
                  <a:moveTo>
                    <a:pt x="1" y="2"/>
                  </a:moveTo>
                  <a:lnTo>
                    <a:pt x="1" y="2"/>
                  </a:lnTo>
                  <a:lnTo>
                    <a:pt x="0" y="10"/>
                  </a:lnTo>
                  <a:lnTo>
                    <a:pt x="0" y="12"/>
                  </a:lnTo>
                  <a:lnTo>
                    <a:pt x="1" y="4"/>
                  </a:lnTo>
                  <a:lnTo>
                    <a:pt x="5" y="2"/>
                  </a:lnTo>
                  <a:lnTo>
                    <a:pt x="1" y="0"/>
                  </a:lnTo>
                  <a:lnTo>
                    <a:pt x="1" y="2"/>
                  </a:lnTo>
                  <a:close/>
                </a:path>
              </a:pathLst>
            </a:custGeom>
            <a:grpFill/>
            <a:ln w="9525">
              <a:solidFill>
                <a:schemeClr val="tx1"/>
              </a:solidFill>
              <a:round/>
              <a:headEnd/>
              <a:tailEnd/>
            </a:ln>
          </p:spPr>
          <p:txBody>
            <a:bodyPr/>
            <a:lstStyle/>
            <a:p>
              <a:pPr defTabSz="914054">
                <a:defRPr/>
              </a:pPr>
              <a:endParaRPr lang="en-GB" dirty="0">
                <a:solidFill>
                  <a:prstClr val="black"/>
                </a:solidFill>
              </a:endParaRPr>
            </a:p>
          </p:txBody>
        </p:sp>
        <p:sp>
          <p:nvSpPr>
            <p:cNvPr id="411" name="Freeform 660">
              <a:extLst>
                <a:ext uri="{FF2B5EF4-FFF2-40B4-BE49-F238E27FC236}">
                  <a16:creationId xmlns:a16="http://schemas.microsoft.com/office/drawing/2014/main" id="{4E43ED2D-E756-B549-B53F-3D84F539A194}"/>
                </a:ext>
              </a:extLst>
            </p:cNvPr>
            <p:cNvSpPr>
              <a:spLocks/>
            </p:cNvSpPr>
            <p:nvPr/>
          </p:nvSpPr>
          <p:spPr bwMode="gray">
            <a:xfrm>
              <a:off x="5349875" y="2746375"/>
              <a:ext cx="7938" cy="19050"/>
            </a:xfrm>
            <a:custGeom>
              <a:avLst/>
              <a:gdLst/>
              <a:ahLst/>
              <a:cxnLst>
                <a:cxn ang="0">
                  <a:pos x="1" y="2"/>
                </a:cxn>
                <a:cxn ang="0">
                  <a:pos x="1" y="2"/>
                </a:cxn>
                <a:cxn ang="0">
                  <a:pos x="0" y="10"/>
                </a:cxn>
                <a:cxn ang="0">
                  <a:pos x="0" y="12"/>
                </a:cxn>
                <a:cxn ang="0">
                  <a:pos x="1" y="4"/>
                </a:cxn>
                <a:cxn ang="0">
                  <a:pos x="5" y="2"/>
                </a:cxn>
                <a:cxn ang="0">
                  <a:pos x="1" y="0"/>
                </a:cxn>
                <a:cxn ang="0">
                  <a:pos x="1" y="2"/>
                </a:cxn>
              </a:cxnLst>
              <a:rect l="0" t="0" r="r" b="b"/>
              <a:pathLst>
                <a:path w="5" h="12">
                  <a:moveTo>
                    <a:pt x="1" y="2"/>
                  </a:moveTo>
                  <a:lnTo>
                    <a:pt x="1" y="2"/>
                  </a:lnTo>
                  <a:lnTo>
                    <a:pt x="0" y="10"/>
                  </a:lnTo>
                  <a:lnTo>
                    <a:pt x="0" y="12"/>
                  </a:lnTo>
                  <a:lnTo>
                    <a:pt x="1" y="4"/>
                  </a:lnTo>
                  <a:lnTo>
                    <a:pt x="5" y="2"/>
                  </a:lnTo>
                  <a:lnTo>
                    <a:pt x="1" y="0"/>
                  </a:lnTo>
                  <a:lnTo>
                    <a:pt x="1" y="2"/>
                  </a:lnTo>
                </a:path>
              </a:pathLst>
            </a:custGeom>
            <a:grpFill/>
            <a:ln w="2" cap="flat">
              <a:solidFill>
                <a:schemeClr val="tx1"/>
              </a:solidFill>
              <a:prstDash val="solid"/>
              <a:miter lim="800000"/>
              <a:headEnd/>
              <a:tailEnd/>
            </a:ln>
          </p:spPr>
          <p:txBody>
            <a:bodyPr/>
            <a:lstStyle/>
            <a:p>
              <a:pPr defTabSz="914054">
                <a:defRPr/>
              </a:pPr>
              <a:endParaRPr lang="en-GB" dirty="0">
                <a:solidFill>
                  <a:prstClr val="black"/>
                </a:solidFill>
              </a:endParaRPr>
            </a:p>
          </p:txBody>
        </p:sp>
        <p:sp>
          <p:nvSpPr>
            <p:cNvPr id="412" name="Freeform 661">
              <a:extLst>
                <a:ext uri="{FF2B5EF4-FFF2-40B4-BE49-F238E27FC236}">
                  <a16:creationId xmlns:a16="http://schemas.microsoft.com/office/drawing/2014/main" id="{9411F20D-908A-5546-9213-BD5AC4D0828C}"/>
                </a:ext>
              </a:extLst>
            </p:cNvPr>
            <p:cNvSpPr>
              <a:spLocks/>
            </p:cNvSpPr>
            <p:nvPr/>
          </p:nvSpPr>
          <p:spPr bwMode="gray">
            <a:xfrm>
              <a:off x="5295900" y="2659063"/>
              <a:ext cx="9525" cy="12700"/>
            </a:xfrm>
            <a:custGeom>
              <a:avLst/>
              <a:gdLst/>
              <a:ahLst/>
              <a:cxnLst>
                <a:cxn ang="0">
                  <a:pos x="2" y="0"/>
                </a:cxn>
                <a:cxn ang="0">
                  <a:pos x="2" y="0"/>
                </a:cxn>
                <a:cxn ang="0">
                  <a:pos x="0" y="6"/>
                </a:cxn>
                <a:cxn ang="0">
                  <a:pos x="0" y="8"/>
                </a:cxn>
                <a:cxn ang="0">
                  <a:pos x="2" y="6"/>
                </a:cxn>
                <a:cxn ang="0">
                  <a:pos x="6" y="4"/>
                </a:cxn>
                <a:cxn ang="0">
                  <a:pos x="6" y="0"/>
                </a:cxn>
                <a:cxn ang="0">
                  <a:pos x="2" y="0"/>
                </a:cxn>
              </a:cxnLst>
              <a:rect l="0" t="0" r="r" b="b"/>
              <a:pathLst>
                <a:path w="6" h="8">
                  <a:moveTo>
                    <a:pt x="2" y="0"/>
                  </a:moveTo>
                  <a:lnTo>
                    <a:pt x="2" y="0"/>
                  </a:lnTo>
                  <a:lnTo>
                    <a:pt x="0" y="6"/>
                  </a:lnTo>
                  <a:lnTo>
                    <a:pt x="0" y="8"/>
                  </a:lnTo>
                  <a:lnTo>
                    <a:pt x="2" y="6"/>
                  </a:lnTo>
                  <a:lnTo>
                    <a:pt x="6" y="4"/>
                  </a:lnTo>
                  <a:lnTo>
                    <a:pt x="6" y="0"/>
                  </a:lnTo>
                  <a:lnTo>
                    <a:pt x="2" y="0"/>
                  </a:lnTo>
                  <a:close/>
                </a:path>
              </a:pathLst>
            </a:custGeom>
            <a:grpFill/>
            <a:ln w="9525">
              <a:solidFill>
                <a:schemeClr val="tx1"/>
              </a:solidFill>
              <a:round/>
              <a:headEnd/>
              <a:tailEnd/>
            </a:ln>
          </p:spPr>
          <p:txBody>
            <a:bodyPr/>
            <a:lstStyle/>
            <a:p>
              <a:pPr defTabSz="914054">
                <a:defRPr/>
              </a:pPr>
              <a:endParaRPr lang="en-GB" dirty="0">
                <a:solidFill>
                  <a:prstClr val="black"/>
                </a:solidFill>
              </a:endParaRPr>
            </a:p>
          </p:txBody>
        </p:sp>
        <p:sp>
          <p:nvSpPr>
            <p:cNvPr id="413" name="Freeform 662">
              <a:extLst>
                <a:ext uri="{FF2B5EF4-FFF2-40B4-BE49-F238E27FC236}">
                  <a16:creationId xmlns:a16="http://schemas.microsoft.com/office/drawing/2014/main" id="{EAC8B0A5-A704-914B-84AA-3A7AF20024F3}"/>
                </a:ext>
              </a:extLst>
            </p:cNvPr>
            <p:cNvSpPr>
              <a:spLocks/>
            </p:cNvSpPr>
            <p:nvPr/>
          </p:nvSpPr>
          <p:spPr bwMode="gray">
            <a:xfrm>
              <a:off x="5295900" y="2659063"/>
              <a:ext cx="9525" cy="12700"/>
            </a:xfrm>
            <a:custGeom>
              <a:avLst/>
              <a:gdLst/>
              <a:ahLst/>
              <a:cxnLst>
                <a:cxn ang="0">
                  <a:pos x="2" y="0"/>
                </a:cxn>
                <a:cxn ang="0">
                  <a:pos x="2" y="0"/>
                </a:cxn>
                <a:cxn ang="0">
                  <a:pos x="0" y="6"/>
                </a:cxn>
                <a:cxn ang="0">
                  <a:pos x="0" y="8"/>
                </a:cxn>
                <a:cxn ang="0">
                  <a:pos x="2" y="6"/>
                </a:cxn>
                <a:cxn ang="0">
                  <a:pos x="6" y="4"/>
                </a:cxn>
                <a:cxn ang="0">
                  <a:pos x="6" y="0"/>
                </a:cxn>
                <a:cxn ang="0">
                  <a:pos x="2" y="0"/>
                </a:cxn>
              </a:cxnLst>
              <a:rect l="0" t="0" r="r" b="b"/>
              <a:pathLst>
                <a:path w="6" h="8">
                  <a:moveTo>
                    <a:pt x="2" y="0"/>
                  </a:moveTo>
                  <a:lnTo>
                    <a:pt x="2" y="0"/>
                  </a:lnTo>
                  <a:lnTo>
                    <a:pt x="0" y="6"/>
                  </a:lnTo>
                  <a:lnTo>
                    <a:pt x="0" y="8"/>
                  </a:lnTo>
                  <a:lnTo>
                    <a:pt x="2" y="6"/>
                  </a:lnTo>
                  <a:lnTo>
                    <a:pt x="6" y="4"/>
                  </a:lnTo>
                  <a:lnTo>
                    <a:pt x="6" y="0"/>
                  </a:lnTo>
                  <a:lnTo>
                    <a:pt x="2" y="0"/>
                  </a:lnTo>
                </a:path>
              </a:pathLst>
            </a:custGeom>
            <a:grpFill/>
            <a:ln w="2" cap="flat">
              <a:solidFill>
                <a:schemeClr val="tx1"/>
              </a:solidFill>
              <a:prstDash val="solid"/>
              <a:miter lim="800000"/>
              <a:headEnd/>
              <a:tailEnd/>
            </a:ln>
          </p:spPr>
          <p:txBody>
            <a:bodyPr/>
            <a:lstStyle/>
            <a:p>
              <a:pPr defTabSz="914054">
                <a:defRPr/>
              </a:pPr>
              <a:endParaRPr lang="en-GB" dirty="0">
                <a:solidFill>
                  <a:prstClr val="black"/>
                </a:solidFill>
              </a:endParaRPr>
            </a:p>
          </p:txBody>
        </p:sp>
      </p:grpSp>
      <p:sp>
        <p:nvSpPr>
          <p:cNvPr id="216" name="Freeform 664">
            <a:extLst>
              <a:ext uri="{FF2B5EF4-FFF2-40B4-BE49-F238E27FC236}">
                <a16:creationId xmlns:a16="http://schemas.microsoft.com/office/drawing/2014/main" id="{6229DD16-A98F-204F-A8A7-21FF2247CADD}"/>
              </a:ext>
            </a:extLst>
          </p:cNvPr>
          <p:cNvSpPr>
            <a:spLocks/>
          </p:cNvSpPr>
          <p:nvPr/>
        </p:nvSpPr>
        <p:spPr bwMode="gray">
          <a:xfrm>
            <a:off x="9081026" y="3918968"/>
            <a:ext cx="9651" cy="16902"/>
          </a:xfrm>
          <a:custGeom>
            <a:avLst/>
            <a:gdLst/>
            <a:ahLst/>
            <a:cxnLst>
              <a:cxn ang="0">
                <a:pos x="4" y="0"/>
              </a:cxn>
              <a:cxn ang="0">
                <a:pos x="6" y="0"/>
              </a:cxn>
              <a:cxn ang="0">
                <a:pos x="6" y="5"/>
              </a:cxn>
              <a:cxn ang="0">
                <a:pos x="6" y="11"/>
              </a:cxn>
              <a:cxn ang="0">
                <a:pos x="4" y="11"/>
              </a:cxn>
              <a:cxn ang="0">
                <a:pos x="2" y="11"/>
              </a:cxn>
              <a:cxn ang="0">
                <a:pos x="2" y="7"/>
              </a:cxn>
              <a:cxn ang="0">
                <a:pos x="0" y="7"/>
              </a:cxn>
              <a:cxn ang="0">
                <a:pos x="0" y="2"/>
              </a:cxn>
              <a:cxn ang="0">
                <a:pos x="4" y="0"/>
              </a:cxn>
              <a:cxn ang="0">
                <a:pos x="4" y="0"/>
              </a:cxn>
            </a:cxnLst>
            <a:rect l="0" t="0" r="r" b="b"/>
            <a:pathLst>
              <a:path w="6" h="11">
                <a:moveTo>
                  <a:pt x="4" y="0"/>
                </a:moveTo>
                <a:lnTo>
                  <a:pt x="6" y="0"/>
                </a:lnTo>
                <a:lnTo>
                  <a:pt x="6" y="5"/>
                </a:lnTo>
                <a:lnTo>
                  <a:pt x="6" y="11"/>
                </a:lnTo>
                <a:lnTo>
                  <a:pt x="4" y="11"/>
                </a:lnTo>
                <a:lnTo>
                  <a:pt x="2" y="11"/>
                </a:lnTo>
                <a:lnTo>
                  <a:pt x="2" y="7"/>
                </a:lnTo>
                <a:lnTo>
                  <a:pt x="0" y="7"/>
                </a:lnTo>
                <a:lnTo>
                  <a:pt x="0" y="2"/>
                </a:lnTo>
                <a:lnTo>
                  <a:pt x="4" y="0"/>
                </a:lnTo>
                <a:lnTo>
                  <a:pt x="4" y="0"/>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217" name="Freeform 665">
            <a:extLst>
              <a:ext uri="{FF2B5EF4-FFF2-40B4-BE49-F238E27FC236}">
                <a16:creationId xmlns:a16="http://schemas.microsoft.com/office/drawing/2014/main" id="{3AF42B36-45BE-DA42-B29A-B27033282C60}"/>
              </a:ext>
            </a:extLst>
          </p:cNvPr>
          <p:cNvSpPr>
            <a:spLocks/>
          </p:cNvSpPr>
          <p:nvPr/>
        </p:nvSpPr>
        <p:spPr bwMode="gray">
          <a:xfrm>
            <a:off x="9081026" y="3918968"/>
            <a:ext cx="9651" cy="16902"/>
          </a:xfrm>
          <a:custGeom>
            <a:avLst/>
            <a:gdLst/>
            <a:ahLst/>
            <a:cxnLst>
              <a:cxn ang="0">
                <a:pos x="4" y="0"/>
              </a:cxn>
              <a:cxn ang="0">
                <a:pos x="6" y="0"/>
              </a:cxn>
              <a:cxn ang="0">
                <a:pos x="6" y="5"/>
              </a:cxn>
              <a:cxn ang="0">
                <a:pos x="6" y="11"/>
              </a:cxn>
              <a:cxn ang="0">
                <a:pos x="4" y="11"/>
              </a:cxn>
              <a:cxn ang="0">
                <a:pos x="2" y="11"/>
              </a:cxn>
              <a:cxn ang="0">
                <a:pos x="2" y="7"/>
              </a:cxn>
              <a:cxn ang="0">
                <a:pos x="0" y="7"/>
              </a:cxn>
              <a:cxn ang="0">
                <a:pos x="0" y="2"/>
              </a:cxn>
              <a:cxn ang="0">
                <a:pos x="4" y="0"/>
              </a:cxn>
              <a:cxn ang="0">
                <a:pos x="4" y="0"/>
              </a:cxn>
            </a:cxnLst>
            <a:rect l="0" t="0" r="r" b="b"/>
            <a:pathLst>
              <a:path w="6" h="11">
                <a:moveTo>
                  <a:pt x="4" y="0"/>
                </a:moveTo>
                <a:lnTo>
                  <a:pt x="6" y="0"/>
                </a:lnTo>
                <a:lnTo>
                  <a:pt x="6" y="5"/>
                </a:lnTo>
                <a:lnTo>
                  <a:pt x="6" y="11"/>
                </a:lnTo>
                <a:lnTo>
                  <a:pt x="4" y="11"/>
                </a:lnTo>
                <a:lnTo>
                  <a:pt x="2" y="11"/>
                </a:lnTo>
                <a:lnTo>
                  <a:pt x="2" y="7"/>
                </a:lnTo>
                <a:lnTo>
                  <a:pt x="0" y="7"/>
                </a:lnTo>
                <a:lnTo>
                  <a:pt x="0" y="2"/>
                </a:lnTo>
                <a:lnTo>
                  <a:pt x="4" y="0"/>
                </a:lnTo>
                <a:lnTo>
                  <a:pt x="4" y="0"/>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218" name="Freeform 677">
            <a:extLst>
              <a:ext uri="{FF2B5EF4-FFF2-40B4-BE49-F238E27FC236}">
                <a16:creationId xmlns:a16="http://schemas.microsoft.com/office/drawing/2014/main" id="{3F6AABC0-1ECE-BA42-85F3-E020D48BE434}"/>
              </a:ext>
            </a:extLst>
          </p:cNvPr>
          <p:cNvSpPr>
            <a:spLocks/>
          </p:cNvSpPr>
          <p:nvPr/>
        </p:nvSpPr>
        <p:spPr bwMode="gray">
          <a:xfrm>
            <a:off x="2339453" y="2416312"/>
            <a:ext cx="1610" cy="6145"/>
          </a:xfrm>
          <a:custGeom>
            <a:avLst/>
            <a:gdLst/>
            <a:ahLst/>
            <a:cxnLst>
              <a:cxn ang="0">
                <a:pos x="0" y="4"/>
              </a:cxn>
              <a:cxn ang="0">
                <a:pos x="0" y="4"/>
              </a:cxn>
              <a:cxn ang="0">
                <a:pos x="0" y="0"/>
              </a:cxn>
              <a:cxn ang="0">
                <a:pos x="0" y="4"/>
              </a:cxn>
              <a:cxn ang="0">
                <a:pos x="0" y="4"/>
              </a:cxn>
            </a:cxnLst>
            <a:rect l="0" t="0" r="r" b="b"/>
            <a:pathLst>
              <a:path h="4">
                <a:moveTo>
                  <a:pt x="0" y="4"/>
                </a:moveTo>
                <a:lnTo>
                  <a:pt x="0" y="4"/>
                </a:lnTo>
                <a:lnTo>
                  <a:pt x="0" y="0"/>
                </a:lnTo>
                <a:lnTo>
                  <a:pt x="0" y="4"/>
                </a:lnTo>
                <a:lnTo>
                  <a:pt x="0" y="4"/>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219" name="Freeform 696">
            <a:extLst>
              <a:ext uri="{FF2B5EF4-FFF2-40B4-BE49-F238E27FC236}">
                <a16:creationId xmlns:a16="http://schemas.microsoft.com/office/drawing/2014/main" id="{5C7CB643-AD6A-2F4D-82AA-E2CC224D6A6E}"/>
              </a:ext>
            </a:extLst>
          </p:cNvPr>
          <p:cNvSpPr>
            <a:spLocks/>
          </p:cNvSpPr>
          <p:nvPr/>
        </p:nvSpPr>
        <p:spPr bwMode="gray">
          <a:xfrm>
            <a:off x="8918558" y="4780923"/>
            <a:ext cx="41823" cy="27655"/>
          </a:xfrm>
          <a:custGeom>
            <a:avLst/>
            <a:gdLst/>
            <a:ahLst/>
            <a:cxnLst>
              <a:cxn ang="0">
                <a:pos x="0" y="10"/>
              </a:cxn>
              <a:cxn ang="0">
                <a:pos x="8" y="18"/>
              </a:cxn>
              <a:cxn ang="0">
                <a:pos x="14" y="18"/>
              </a:cxn>
              <a:cxn ang="0">
                <a:pos x="16" y="14"/>
              </a:cxn>
              <a:cxn ang="0">
                <a:pos x="18" y="10"/>
              </a:cxn>
              <a:cxn ang="0">
                <a:pos x="24" y="12"/>
              </a:cxn>
              <a:cxn ang="0">
                <a:pos x="26" y="12"/>
              </a:cxn>
              <a:cxn ang="0">
                <a:pos x="20" y="0"/>
              </a:cxn>
              <a:cxn ang="0">
                <a:pos x="16" y="0"/>
              </a:cxn>
              <a:cxn ang="0">
                <a:pos x="14" y="4"/>
              </a:cxn>
              <a:cxn ang="0">
                <a:pos x="10" y="10"/>
              </a:cxn>
              <a:cxn ang="0">
                <a:pos x="0" y="8"/>
              </a:cxn>
              <a:cxn ang="0">
                <a:pos x="0" y="10"/>
              </a:cxn>
              <a:cxn ang="0">
                <a:pos x="0" y="10"/>
              </a:cxn>
            </a:cxnLst>
            <a:rect l="0" t="0" r="r" b="b"/>
            <a:pathLst>
              <a:path w="26" h="18">
                <a:moveTo>
                  <a:pt x="0" y="10"/>
                </a:moveTo>
                <a:lnTo>
                  <a:pt x="8" y="18"/>
                </a:lnTo>
                <a:lnTo>
                  <a:pt x="14" y="18"/>
                </a:lnTo>
                <a:lnTo>
                  <a:pt x="16" y="14"/>
                </a:lnTo>
                <a:lnTo>
                  <a:pt x="18" y="10"/>
                </a:lnTo>
                <a:lnTo>
                  <a:pt x="24" y="12"/>
                </a:lnTo>
                <a:lnTo>
                  <a:pt x="26" y="12"/>
                </a:lnTo>
                <a:lnTo>
                  <a:pt x="20" y="0"/>
                </a:lnTo>
                <a:lnTo>
                  <a:pt x="16" y="0"/>
                </a:lnTo>
                <a:lnTo>
                  <a:pt x="14" y="4"/>
                </a:lnTo>
                <a:lnTo>
                  <a:pt x="10" y="10"/>
                </a:lnTo>
                <a:lnTo>
                  <a:pt x="0" y="8"/>
                </a:lnTo>
                <a:lnTo>
                  <a:pt x="0" y="10"/>
                </a:lnTo>
                <a:lnTo>
                  <a:pt x="0" y="10"/>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220" name="Freeform 697">
            <a:extLst>
              <a:ext uri="{FF2B5EF4-FFF2-40B4-BE49-F238E27FC236}">
                <a16:creationId xmlns:a16="http://schemas.microsoft.com/office/drawing/2014/main" id="{2A1DE1DC-A3CB-B140-9F4D-FFAB5B8FAA8F}"/>
              </a:ext>
            </a:extLst>
          </p:cNvPr>
          <p:cNvSpPr>
            <a:spLocks/>
          </p:cNvSpPr>
          <p:nvPr/>
        </p:nvSpPr>
        <p:spPr bwMode="gray">
          <a:xfrm>
            <a:off x="8918558" y="4780923"/>
            <a:ext cx="41823" cy="27655"/>
          </a:xfrm>
          <a:custGeom>
            <a:avLst/>
            <a:gdLst/>
            <a:ahLst/>
            <a:cxnLst>
              <a:cxn ang="0">
                <a:pos x="0" y="10"/>
              </a:cxn>
              <a:cxn ang="0">
                <a:pos x="8" y="18"/>
              </a:cxn>
              <a:cxn ang="0">
                <a:pos x="14" y="18"/>
              </a:cxn>
              <a:cxn ang="0">
                <a:pos x="16" y="14"/>
              </a:cxn>
              <a:cxn ang="0">
                <a:pos x="18" y="10"/>
              </a:cxn>
              <a:cxn ang="0">
                <a:pos x="24" y="12"/>
              </a:cxn>
              <a:cxn ang="0">
                <a:pos x="26" y="12"/>
              </a:cxn>
              <a:cxn ang="0">
                <a:pos x="20" y="0"/>
              </a:cxn>
              <a:cxn ang="0">
                <a:pos x="16" y="0"/>
              </a:cxn>
              <a:cxn ang="0">
                <a:pos x="14" y="4"/>
              </a:cxn>
              <a:cxn ang="0">
                <a:pos x="10" y="10"/>
              </a:cxn>
              <a:cxn ang="0">
                <a:pos x="0" y="8"/>
              </a:cxn>
              <a:cxn ang="0">
                <a:pos x="0" y="10"/>
              </a:cxn>
              <a:cxn ang="0">
                <a:pos x="0" y="10"/>
              </a:cxn>
            </a:cxnLst>
            <a:rect l="0" t="0" r="r" b="b"/>
            <a:pathLst>
              <a:path w="26" h="18">
                <a:moveTo>
                  <a:pt x="0" y="10"/>
                </a:moveTo>
                <a:lnTo>
                  <a:pt x="8" y="18"/>
                </a:lnTo>
                <a:lnTo>
                  <a:pt x="14" y="18"/>
                </a:lnTo>
                <a:lnTo>
                  <a:pt x="16" y="14"/>
                </a:lnTo>
                <a:lnTo>
                  <a:pt x="18" y="10"/>
                </a:lnTo>
                <a:lnTo>
                  <a:pt x="24" y="12"/>
                </a:lnTo>
                <a:lnTo>
                  <a:pt x="26" y="12"/>
                </a:lnTo>
                <a:lnTo>
                  <a:pt x="20" y="0"/>
                </a:lnTo>
                <a:lnTo>
                  <a:pt x="16" y="0"/>
                </a:lnTo>
                <a:lnTo>
                  <a:pt x="14" y="4"/>
                </a:lnTo>
                <a:lnTo>
                  <a:pt x="10" y="10"/>
                </a:lnTo>
                <a:lnTo>
                  <a:pt x="0" y="8"/>
                </a:lnTo>
                <a:lnTo>
                  <a:pt x="0" y="10"/>
                </a:lnTo>
                <a:lnTo>
                  <a:pt x="0" y="10"/>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221" name="Freeform 698">
            <a:extLst>
              <a:ext uri="{FF2B5EF4-FFF2-40B4-BE49-F238E27FC236}">
                <a16:creationId xmlns:a16="http://schemas.microsoft.com/office/drawing/2014/main" id="{47C9ACA5-7C52-E64D-AB8A-CD57A0365986}"/>
              </a:ext>
            </a:extLst>
          </p:cNvPr>
          <p:cNvSpPr>
            <a:spLocks/>
          </p:cNvSpPr>
          <p:nvPr/>
        </p:nvSpPr>
        <p:spPr bwMode="gray">
          <a:xfrm>
            <a:off x="8212390" y="4094125"/>
            <a:ext cx="149598" cy="199739"/>
          </a:xfrm>
          <a:custGeom>
            <a:avLst/>
            <a:gdLst/>
            <a:ahLst/>
            <a:cxnLst>
              <a:cxn ang="0">
                <a:pos x="18" y="100"/>
              </a:cxn>
              <a:cxn ang="0">
                <a:pos x="22" y="106"/>
              </a:cxn>
              <a:cxn ang="0">
                <a:pos x="28" y="100"/>
              </a:cxn>
              <a:cxn ang="0">
                <a:pos x="34" y="98"/>
              </a:cxn>
              <a:cxn ang="0">
                <a:pos x="37" y="98"/>
              </a:cxn>
              <a:cxn ang="0">
                <a:pos x="39" y="96"/>
              </a:cxn>
              <a:cxn ang="0">
                <a:pos x="47" y="96"/>
              </a:cxn>
              <a:cxn ang="0">
                <a:pos x="49" y="90"/>
              </a:cxn>
              <a:cxn ang="0">
                <a:pos x="47" y="86"/>
              </a:cxn>
              <a:cxn ang="0">
                <a:pos x="45" y="83"/>
              </a:cxn>
              <a:cxn ang="0">
                <a:pos x="53" y="79"/>
              </a:cxn>
              <a:cxn ang="0">
                <a:pos x="47" y="67"/>
              </a:cxn>
              <a:cxn ang="0">
                <a:pos x="57" y="77"/>
              </a:cxn>
              <a:cxn ang="0">
                <a:pos x="65" y="77"/>
              </a:cxn>
              <a:cxn ang="0">
                <a:pos x="65" y="81"/>
              </a:cxn>
              <a:cxn ang="0">
                <a:pos x="73" y="92"/>
              </a:cxn>
              <a:cxn ang="0">
                <a:pos x="75" y="106"/>
              </a:cxn>
              <a:cxn ang="0">
                <a:pos x="81" y="118"/>
              </a:cxn>
              <a:cxn ang="0">
                <a:pos x="85" y="124"/>
              </a:cxn>
              <a:cxn ang="0">
                <a:pos x="93" y="120"/>
              </a:cxn>
              <a:cxn ang="0">
                <a:pos x="91" y="108"/>
              </a:cxn>
              <a:cxn ang="0">
                <a:pos x="87" y="90"/>
              </a:cxn>
              <a:cxn ang="0">
                <a:pos x="81" y="71"/>
              </a:cxn>
              <a:cxn ang="0">
                <a:pos x="69" y="79"/>
              </a:cxn>
              <a:cxn ang="0">
                <a:pos x="69" y="61"/>
              </a:cxn>
              <a:cxn ang="0">
                <a:pos x="77" y="49"/>
              </a:cxn>
              <a:cxn ang="0">
                <a:pos x="77" y="37"/>
              </a:cxn>
              <a:cxn ang="0">
                <a:pos x="75" y="29"/>
              </a:cxn>
              <a:cxn ang="0">
                <a:pos x="55" y="33"/>
              </a:cxn>
              <a:cxn ang="0">
                <a:pos x="39" y="33"/>
              </a:cxn>
              <a:cxn ang="0">
                <a:pos x="39" y="10"/>
              </a:cxn>
              <a:cxn ang="0">
                <a:pos x="26" y="8"/>
              </a:cxn>
              <a:cxn ang="0">
                <a:pos x="10" y="8"/>
              </a:cxn>
              <a:cxn ang="0">
                <a:pos x="16" y="23"/>
              </a:cxn>
              <a:cxn ang="0">
                <a:pos x="0" y="31"/>
              </a:cxn>
              <a:cxn ang="0">
                <a:pos x="6" y="47"/>
              </a:cxn>
              <a:cxn ang="0">
                <a:pos x="18" y="59"/>
              </a:cxn>
              <a:cxn ang="0">
                <a:pos x="20" y="77"/>
              </a:cxn>
              <a:cxn ang="0">
                <a:pos x="18" y="96"/>
              </a:cxn>
              <a:cxn ang="0">
                <a:pos x="18" y="100"/>
              </a:cxn>
            </a:cxnLst>
            <a:rect l="0" t="0" r="r" b="b"/>
            <a:pathLst>
              <a:path w="93" h="130">
                <a:moveTo>
                  <a:pt x="18" y="100"/>
                </a:moveTo>
                <a:lnTo>
                  <a:pt x="18" y="100"/>
                </a:lnTo>
                <a:lnTo>
                  <a:pt x="18" y="106"/>
                </a:lnTo>
                <a:lnTo>
                  <a:pt x="22" y="106"/>
                </a:lnTo>
                <a:lnTo>
                  <a:pt x="26" y="102"/>
                </a:lnTo>
                <a:lnTo>
                  <a:pt x="28" y="100"/>
                </a:lnTo>
                <a:lnTo>
                  <a:pt x="34" y="100"/>
                </a:lnTo>
                <a:lnTo>
                  <a:pt x="34" y="98"/>
                </a:lnTo>
                <a:lnTo>
                  <a:pt x="35" y="98"/>
                </a:lnTo>
                <a:lnTo>
                  <a:pt x="37" y="98"/>
                </a:lnTo>
                <a:lnTo>
                  <a:pt x="37" y="96"/>
                </a:lnTo>
                <a:lnTo>
                  <a:pt x="39" y="96"/>
                </a:lnTo>
                <a:lnTo>
                  <a:pt x="43" y="98"/>
                </a:lnTo>
                <a:lnTo>
                  <a:pt x="47" y="96"/>
                </a:lnTo>
                <a:lnTo>
                  <a:pt x="49" y="92"/>
                </a:lnTo>
                <a:lnTo>
                  <a:pt x="49" y="90"/>
                </a:lnTo>
                <a:lnTo>
                  <a:pt x="47" y="88"/>
                </a:lnTo>
                <a:lnTo>
                  <a:pt x="47" y="86"/>
                </a:lnTo>
                <a:lnTo>
                  <a:pt x="47" y="83"/>
                </a:lnTo>
                <a:lnTo>
                  <a:pt x="45" y="83"/>
                </a:lnTo>
                <a:lnTo>
                  <a:pt x="45" y="81"/>
                </a:lnTo>
                <a:lnTo>
                  <a:pt x="53" y="79"/>
                </a:lnTo>
                <a:lnTo>
                  <a:pt x="47" y="69"/>
                </a:lnTo>
                <a:lnTo>
                  <a:pt x="47" y="67"/>
                </a:lnTo>
                <a:lnTo>
                  <a:pt x="53" y="71"/>
                </a:lnTo>
                <a:lnTo>
                  <a:pt x="57" y="77"/>
                </a:lnTo>
                <a:lnTo>
                  <a:pt x="59" y="79"/>
                </a:lnTo>
                <a:lnTo>
                  <a:pt x="65" y="77"/>
                </a:lnTo>
                <a:lnTo>
                  <a:pt x="65" y="79"/>
                </a:lnTo>
                <a:lnTo>
                  <a:pt x="65" y="81"/>
                </a:lnTo>
                <a:lnTo>
                  <a:pt x="73" y="88"/>
                </a:lnTo>
                <a:lnTo>
                  <a:pt x="73" y="92"/>
                </a:lnTo>
                <a:lnTo>
                  <a:pt x="75" y="96"/>
                </a:lnTo>
                <a:lnTo>
                  <a:pt x="75" y="106"/>
                </a:lnTo>
                <a:lnTo>
                  <a:pt x="77" y="116"/>
                </a:lnTo>
                <a:lnTo>
                  <a:pt x="81" y="118"/>
                </a:lnTo>
                <a:lnTo>
                  <a:pt x="85" y="130"/>
                </a:lnTo>
                <a:lnTo>
                  <a:pt x="85" y="124"/>
                </a:lnTo>
                <a:lnTo>
                  <a:pt x="87" y="118"/>
                </a:lnTo>
                <a:lnTo>
                  <a:pt x="93" y="120"/>
                </a:lnTo>
                <a:lnTo>
                  <a:pt x="93" y="114"/>
                </a:lnTo>
                <a:lnTo>
                  <a:pt x="91" y="108"/>
                </a:lnTo>
                <a:lnTo>
                  <a:pt x="87" y="98"/>
                </a:lnTo>
                <a:lnTo>
                  <a:pt x="87" y="90"/>
                </a:lnTo>
                <a:lnTo>
                  <a:pt x="87" y="83"/>
                </a:lnTo>
                <a:lnTo>
                  <a:pt x="81" y="71"/>
                </a:lnTo>
                <a:lnTo>
                  <a:pt x="77" y="79"/>
                </a:lnTo>
                <a:lnTo>
                  <a:pt x="69" y="79"/>
                </a:lnTo>
                <a:lnTo>
                  <a:pt x="67" y="73"/>
                </a:lnTo>
                <a:lnTo>
                  <a:pt x="69" y="61"/>
                </a:lnTo>
                <a:lnTo>
                  <a:pt x="75" y="51"/>
                </a:lnTo>
                <a:lnTo>
                  <a:pt x="77" y="49"/>
                </a:lnTo>
                <a:lnTo>
                  <a:pt x="81" y="43"/>
                </a:lnTo>
                <a:lnTo>
                  <a:pt x="77" y="37"/>
                </a:lnTo>
                <a:lnTo>
                  <a:pt x="87" y="29"/>
                </a:lnTo>
                <a:lnTo>
                  <a:pt x="75" y="29"/>
                </a:lnTo>
                <a:lnTo>
                  <a:pt x="65" y="31"/>
                </a:lnTo>
                <a:lnTo>
                  <a:pt x="55" y="33"/>
                </a:lnTo>
                <a:lnTo>
                  <a:pt x="45" y="33"/>
                </a:lnTo>
                <a:lnTo>
                  <a:pt x="39" y="33"/>
                </a:lnTo>
                <a:lnTo>
                  <a:pt x="37" y="20"/>
                </a:lnTo>
                <a:lnTo>
                  <a:pt x="39" y="10"/>
                </a:lnTo>
                <a:lnTo>
                  <a:pt x="34" y="8"/>
                </a:lnTo>
                <a:lnTo>
                  <a:pt x="26" y="8"/>
                </a:lnTo>
                <a:lnTo>
                  <a:pt x="16" y="0"/>
                </a:lnTo>
                <a:lnTo>
                  <a:pt x="10" y="8"/>
                </a:lnTo>
                <a:lnTo>
                  <a:pt x="18" y="18"/>
                </a:lnTo>
                <a:lnTo>
                  <a:pt x="16" y="23"/>
                </a:lnTo>
                <a:lnTo>
                  <a:pt x="8" y="27"/>
                </a:lnTo>
                <a:lnTo>
                  <a:pt x="0" y="31"/>
                </a:lnTo>
                <a:lnTo>
                  <a:pt x="2" y="43"/>
                </a:lnTo>
                <a:lnTo>
                  <a:pt x="6" y="47"/>
                </a:lnTo>
                <a:lnTo>
                  <a:pt x="16" y="51"/>
                </a:lnTo>
                <a:lnTo>
                  <a:pt x="18" y="59"/>
                </a:lnTo>
                <a:lnTo>
                  <a:pt x="16" y="71"/>
                </a:lnTo>
                <a:lnTo>
                  <a:pt x="20" y="77"/>
                </a:lnTo>
                <a:lnTo>
                  <a:pt x="20" y="88"/>
                </a:lnTo>
                <a:lnTo>
                  <a:pt x="18" y="96"/>
                </a:lnTo>
                <a:lnTo>
                  <a:pt x="18" y="100"/>
                </a:lnTo>
                <a:lnTo>
                  <a:pt x="18" y="100"/>
                </a:lnTo>
                <a:close/>
              </a:path>
            </a:pathLst>
          </a:custGeom>
          <a:solidFill>
            <a:srgbClr val="86B4D0"/>
          </a:solidFill>
          <a:ln w="2" cap="flat">
            <a:solidFill>
              <a:srgbClr val="86B4D0"/>
            </a:solidFill>
            <a:prstDash val="solid"/>
            <a:miter lim="800000"/>
            <a:headEnd/>
            <a:tailEnd/>
          </a:ln>
        </p:spPr>
        <p:txBody>
          <a:bodyPr/>
          <a:lstStyle/>
          <a:p>
            <a:pPr defTabSz="914054">
              <a:defRPr/>
            </a:pPr>
            <a:endParaRPr lang="en-GB" dirty="0">
              <a:solidFill>
                <a:prstClr val="black"/>
              </a:solidFill>
            </a:endParaRPr>
          </a:p>
        </p:txBody>
      </p:sp>
      <p:sp>
        <p:nvSpPr>
          <p:cNvPr id="222" name="Freeform 699">
            <a:extLst>
              <a:ext uri="{FF2B5EF4-FFF2-40B4-BE49-F238E27FC236}">
                <a16:creationId xmlns:a16="http://schemas.microsoft.com/office/drawing/2014/main" id="{47EFE005-74C5-6841-A81B-9FD6266C6796}"/>
              </a:ext>
            </a:extLst>
          </p:cNvPr>
          <p:cNvSpPr>
            <a:spLocks noEditPoints="1"/>
          </p:cNvSpPr>
          <p:nvPr/>
        </p:nvSpPr>
        <p:spPr bwMode="gray">
          <a:xfrm>
            <a:off x="7071905" y="3551755"/>
            <a:ext cx="136731" cy="118308"/>
          </a:xfrm>
          <a:custGeom>
            <a:avLst/>
            <a:gdLst/>
            <a:ahLst/>
            <a:cxnLst>
              <a:cxn ang="0">
                <a:pos x="65" y="10"/>
              </a:cxn>
              <a:cxn ang="0">
                <a:pos x="53" y="22"/>
              </a:cxn>
              <a:cxn ang="0">
                <a:pos x="49" y="14"/>
              </a:cxn>
              <a:cxn ang="0">
                <a:pos x="41" y="6"/>
              </a:cxn>
              <a:cxn ang="0">
                <a:pos x="31" y="2"/>
              </a:cxn>
              <a:cxn ang="0">
                <a:pos x="27" y="6"/>
              </a:cxn>
              <a:cxn ang="0">
                <a:pos x="31" y="14"/>
              </a:cxn>
              <a:cxn ang="0">
                <a:pos x="25" y="14"/>
              </a:cxn>
              <a:cxn ang="0">
                <a:pos x="21" y="6"/>
              </a:cxn>
              <a:cxn ang="0">
                <a:pos x="12" y="4"/>
              </a:cxn>
              <a:cxn ang="0">
                <a:pos x="6" y="12"/>
              </a:cxn>
              <a:cxn ang="0">
                <a:pos x="4" y="20"/>
              </a:cxn>
              <a:cxn ang="0">
                <a:pos x="8" y="22"/>
              </a:cxn>
              <a:cxn ang="0">
                <a:pos x="12" y="20"/>
              </a:cxn>
              <a:cxn ang="0">
                <a:pos x="16" y="24"/>
              </a:cxn>
              <a:cxn ang="0">
                <a:pos x="16" y="30"/>
              </a:cxn>
              <a:cxn ang="0">
                <a:pos x="21" y="38"/>
              </a:cxn>
              <a:cxn ang="0">
                <a:pos x="21" y="43"/>
              </a:cxn>
              <a:cxn ang="0">
                <a:pos x="25" y="51"/>
              </a:cxn>
              <a:cxn ang="0">
                <a:pos x="33" y="59"/>
              </a:cxn>
              <a:cxn ang="0">
                <a:pos x="35" y="59"/>
              </a:cxn>
              <a:cxn ang="0">
                <a:pos x="43" y="53"/>
              </a:cxn>
              <a:cxn ang="0">
                <a:pos x="51" y="57"/>
              </a:cxn>
              <a:cxn ang="0">
                <a:pos x="49" y="61"/>
              </a:cxn>
              <a:cxn ang="0">
                <a:pos x="49" y="67"/>
              </a:cxn>
              <a:cxn ang="0">
                <a:pos x="53" y="71"/>
              </a:cxn>
              <a:cxn ang="0">
                <a:pos x="59" y="67"/>
              </a:cxn>
              <a:cxn ang="0">
                <a:pos x="67" y="59"/>
              </a:cxn>
              <a:cxn ang="0">
                <a:pos x="69" y="49"/>
              </a:cxn>
              <a:cxn ang="0">
                <a:pos x="69" y="40"/>
              </a:cxn>
              <a:cxn ang="0">
                <a:pos x="75" y="34"/>
              </a:cxn>
              <a:cxn ang="0">
                <a:pos x="83" y="28"/>
              </a:cxn>
              <a:cxn ang="0">
                <a:pos x="71" y="24"/>
              </a:cxn>
              <a:cxn ang="0">
                <a:pos x="65" y="10"/>
              </a:cxn>
              <a:cxn ang="0">
                <a:pos x="0" y="53"/>
              </a:cxn>
              <a:cxn ang="0">
                <a:pos x="0" y="57"/>
              </a:cxn>
              <a:cxn ang="0">
                <a:pos x="6" y="63"/>
              </a:cxn>
              <a:cxn ang="0">
                <a:pos x="14" y="69"/>
              </a:cxn>
              <a:cxn ang="0">
                <a:pos x="23" y="69"/>
              </a:cxn>
              <a:cxn ang="0">
                <a:pos x="18" y="61"/>
              </a:cxn>
              <a:cxn ang="0">
                <a:pos x="12" y="53"/>
              </a:cxn>
              <a:cxn ang="0">
                <a:pos x="0" y="53"/>
              </a:cxn>
            </a:cxnLst>
            <a:rect l="0" t="0" r="r" b="b"/>
            <a:pathLst>
              <a:path w="85" h="77">
                <a:moveTo>
                  <a:pt x="65" y="10"/>
                </a:moveTo>
                <a:lnTo>
                  <a:pt x="65" y="10"/>
                </a:lnTo>
                <a:lnTo>
                  <a:pt x="61" y="16"/>
                </a:lnTo>
                <a:lnTo>
                  <a:pt x="53" y="22"/>
                </a:lnTo>
                <a:lnTo>
                  <a:pt x="51" y="20"/>
                </a:lnTo>
                <a:lnTo>
                  <a:pt x="49" y="14"/>
                </a:lnTo>
                <a:lnTo>
                  <a:pt x="47" y="10"/>
                </a:lnTo>
                <a:lnTo>
                  <a:pt x="41" y="6"/>
                </a:lnTo>
                <a:lnTo>
                  <a:pt x="33" y="0"/>
                </a:lnTo>
                <a:lnTo>
                  <a:pt x="31" y="2"/>
                </a:lnTo>
                <a:lnTo>
                  <a:pt x="27" y="4"/>
                </a:lnTo>
                <a:lnTo>
                  <a:pt x="27" y="6"/>
                </a:lnTo>
                <a:lnTo>
                  <a:pt x="33" y="10"/>
                </a:lnTo>
                <a:lnTo>
                  <a:pt x="31" y="14"/>
                </a:lnTo>
                <a:lnTo>
                  <a:pt x="27" y="14"/>
                </a:lnTo>
                <a:lnTo>
                  <a:pt x="25" y="14"/>
                </a:lnTo>
                <a:lnTo>
                  <a:pt x="23" y="10"/>
                </a:lnTo>
                <a:lnTo>
                  <a:pt x="21" y="6"/>
                </a:lnTo>
                <a:lnTo>
                  <a:pt x="16" y="4"/>
                </a:lnTo>
                <a:lnTo>
                  <a:pt x="12" y="4"/>
                </a:lnTo>
                <a:lnTo>
                  <a:pt x="8" y="6"/>
                </a:lnTo>
                <a:lnTo>
                  <a:pt x="6" y="12"/>
                </a:lnTo>
                <a:lnTo>
                  <a:pt x="4" y="14"/>
                </a:lnTo>
                <a:lnTo>
                  <a:pt x="4" y="20"/>
                </a:lnTo>
                <a:lnTo>
                  <a:pt x="6" y="22"/>
                </a:lnTo>
                <a:lnTo>
                  <a:pt x="8" y="22"/>
                </a:lnTo>
                <a:lnTo>
                  <a:pt x="8" y="20"/>
                </a:lnTo>
                <a:lnTo>
                  <a:pt x="12" y="20"/>
                </a:lnTo>
                <a:lnTo>
                  <a:pt x="12" y="22"/>
                </a:lnTo>
                <a:lnTo>
                  <a:pt x="16" y="24"/>
                </a:lnTo>
                <a:lnTo>
                  <a:pt x="16" y="28"/>
                </a:lnTo>
                <a:lnTo>
                  <a:pt x="16" y="30"/>
                </a:lnTo>
                <a:lnTo>
                  <a:pt x="12" y="32"/>
                </a:lnTo>
                <a:lnTo>
                  <a:pt x="21" y="38"/>
                </a:lnTo>
                <a:lnTo>
                  <a:pt x="23" y="42"/>
                </a:lnTo>
                <a:lnTo>
                  <a:pt x="21" y="43"/>
                </a:lnTo>
                <a:lnTo>
                  <a:pt x="21" y="47"/>
                </a:lnTo>
                <a:lnTo>
                  <a:pt x="25" y="51"/>
                </a:lnTo>
                <a:lnTo>
                  <a:pt x="31" y="51"/>
                </a:lnTo>
                <a:lnTo>
                  <a:pt x="33" y="59"/>
                </a:lnTo>
                <a:lnTo>
                  <a:pt x="33" y="61"/>
                </a:lnTo>
                <a:lnTo>
                  <a:pt x="35" y="59"/>
                </a:lnTo>
                <a:lnTo>
                  <a:pt x="41" y="53"/>
                </a:lnTo>
                <a:lnTo>
                  <a:pt x="43" y="53"/>
                </a:lnTo>
                <a:lnTo>
                  <a:pt x="47" y="51"/>
                </a:lnTo>
                <a:lnTo>
                  <a:pt x="51" y="57"/>
                </a:lnTo>
                <a:lnTo>
                  <a:pt x="51" y="59"/>
                </a:lnTo>
                <a:lnTo>
                  <a:pt x="49" y="61"/>
                </a:lnTo>
                <a:lnTo>
                  <a:pt x="49" y="63"/>
                </a:lnTo>
                <a:lnTo>
                  <a:pt x="49" y="67"/>
                </a:lnTo>
                <a:lnTo>
                  <a:pt x="51" y="69"/>
                </a:lnTo>
                <a:lnTo>
                  <a:pt x="53" y="71"/>
                </a:lnTo>
                <a:lnTo>
                  <a:pt x="59" y="77"/>
                </a:lnTo>
                <a:lnTo>
                  <a:pt x="59" y="67"/>
                </a:lnTo>
                <a:lnTo>
                  <a:pt x="67" y="63"/>
                </a:lnTo>
                <a:lnTo>
                  <a:pt x="67" y="59"/>
                </a:lnTo>
                <a:lnTo>
                  <a:pt x="65" y="59"/>
                </a:lnTo>
                <a:lnTo>
                  <a:pt x="69" y="49"/>
                </a:lnTo>
                <a:lnTo>
                  <a:pt x="69" y="43"/>
                </a:lnTo>
                <a:lnTo>
                  <a:pt x="69" y="40"/>
                </a:lnTo>
                <a:lnTo>
                  <a:pt x="71" y="38"/>
                </a:lnTo>
                <a:lnTo>
                  <a:pt x="75" y="34"/>
                </a:lnTo>
                <a:lnTo>
                  <a:pt x="85" y="32"/>
                </a:lnTo>
                <a:lnTo>
                  <a:pt x="83" y="28"/>
                </a:lnTo>
                <a:lnTo>
                  <a:pt x="79" y="28"/>
                </a:lnTo>
                <a:lnTo>
                  <a:pt x="71" y="24"/>
                </a:lnTo>
                <a:lnTo>
                  <a:pt x="67" y="20"/>
                </a:lnTo>
                <a:lnTo>
                  <a:pt x="65" y="10"/>
                </a:lnTo>
                <a:lnTo>
                  <a:pt x="65" y="10"/>
                </a:lnTo>
                <a:close/>
                <a:moveTo>
                  <a:pt x="0" y="53"/>
                </a:moveTo>
                <a:lnTo>
                  <a:pt x="0" y="53"/>
                </a:lnTo>
                <a:lnTo>
                  <a:pt x="0" y="57"/>
                </a:lnTo>
                <a:lnTo>
                  <a:pt x="4" y="59"/>
                </a:lnTo>
                <a:lnTo>
                  <a:pt x="6" y="63"/>
                </a:lnTo>
                <a:lnTo>
                  <a:pt x="12" y="67"/>
                </a:lnTo>
                <a:lnTo>
                  <a:pt x="14" y="69"/>
                </a:lnTo>
                <a:lnTo>
                  <a:pt x="16" y="71"/>
                </a:lnTo>
                <a:lnTo>
                  <a:pt x="23" y="69"/>
                </a:lnTo>
                <a:lnTo>
                  <a:pt x="23" y="67"/>
                </a:lnTo>
                <a:lnTo>
                  <a:pt x="18" y="61"/>
                </a:lnTo>
                <a:lnTo>
                  <a:pt x="14" y="53"/>
                </a:lnTo>
                <a:lnTo>
                  <a:pt x="12" y="53"/>
                </a:lnTo>
                <a:lnTo>
                  <a:pt x="6" y="53"/>
                </a:lnTo>
                <a:lnTo>
                  <a:pt x="0" y="53"/>
                </a:lnTo>
                <a:lnTo>
                  <a:pt x="0" y="53"/>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223" name="Freeform 700">
            <a:extLst>
              <a:ext uri="{FF2B5EF4-FFF2-40B4-BE49-F238E27FC236}">
                <a16:creationId xmlns:a16="http://schemas.microsoft.com/office/drawing/2014/main" id="{4578C120-DB70-2449-AE0A-50A3BF519264}"/>
              </a:ext>
            </a:extLst>
          </p:cNvPr>
          <p:cNvSpPr>
            <a:spLocks/>
          </p:cNvSpPr>
          <p:nvPr/>
        </p:nvSpPr>
        <p:spPr bwMode="gray">
          <a:xfrm>
            <a:off x="7078339" y="3551755"/>
            <a:ext cx="130296" cy="118308"/>
          </a:xfrm>
          <a:custGeom>
            <a:avLst/>
            <a:gdLst/>
            <a:ahLst/>
            <a:cxnLst>
              <a:cxn ang="0">
                <a:pos x="61" y="10"/>
              </a:cxn>
              <a:cxn ang="0">
                <a:pos x="49" y="22"/>
              </a:cxn>
              <a:cxn ang="0">
                <a:pos x="45" y="14"/>
              </a:cxn>
              <a:cxn ang="0">
                <a:pos x="37" y="6"/>
              </a:cxn>
              <a:cxn ang="0">
                <a:pos x="27" y="2"/>
              </a:cxn>
              <a:cxn ang="0">
                <a:pos x="23" y="6"/>
              </a:cxn>
              <a:cxn ang="0">
                <a:pos x="27" y="14"/>
              </a:cxn>
              <a:cxn ang="0">
                <a:pos x="21" y="14"/>
              </a:cxn>
              <a:cxn ang="0">
                <a:pos x="17" y="6"/>
              </a:cxn>
              <a:cxn ang="0">
                <a:pos x="8" y="4"/>
              </a:cxn>
              <a:cxn ang="0">
                <a:pos x="2" y="12"/>
              </a:cxn>
              <a:cxn ang="0">
                <a:pos x="0" y="20"/>
              </a:cxn>
              <a:cxn ang="0">
                <a:pos x="4" y="22"/>
              </a:cxn>
              <a:cxn ang="0">
                <a:pos x="8" y="20"/>
              </a:cxn>
              <a:cxn ang="0">
                <a:pos x="12" y="24"/>
              </a:cxn>
              <a:cxn ang="0">
                <a:pos x="12" y="30"/>
              </a:cxn>
              <a:cxn ang="0">
                <a:pos x="17" y="38"/>
              </a:cxn>
              <a:cxn ang="0">
                <a:pos x="17" y="43"/>
              </a:cxn>
              <a:cxn ang="0">
                <a:pos x="21" y="51"/>
              </a:cxn>
              <a:cxn ang="0">
                <a:pos x="29" y="59"/>
              </a:cxn>
              <a:cxn ang="0">
                <a:pos x="31" y="59"/>
              </a:cxn>
              <a:cxn ang="0">
                <a:pos x="39" y="53"/>
              </a:cxn>
              <a:cxn ang="0">
                <a:pos x="47" y="57"/>
              </a:cxn>
              <a:cxn ang="0">
                <a:pos x="45" y="61"/>
              </a:cxn>
              <a:cxn ang="0">
                <a:pos x="45" y="67"/>
              </a:cxn>
              <a:cxn ang="0">
                <a:pos x="49" y="71"/>
              </a:cxn>
              <a:cxn ang="0">
                <a:pos x="55" y="67"/>
              </a:cxn>
              <a:cxn ang="0">
                <a:pos x="63" y="59"/>
              </a:cxn>
              <a:cxn ang="0">
                <a:pos x="65" y="49"/>
              </a:cxn>
              <a:cxn ang="0">
                <a:pos x="65" y="40"/>
              </a:cxn>
              <a:cxn ang="0">
                <a:pos x="71" y="34"/>
              </a:cxn>
              <a:cxn ang="0">
                <a:pos x="79" y="28"/>
              </a:cxn>
              <a:cxn ang="0">
                <a:pos x="67" y="24"/>
              </a:cxn>
              <a:cxn ang="0">
                <a:pos x="61" y="10"/>
              </a:cxn>
            </a:cxnLst>
            <a:rect l="0" t="0" r="r" b="b"/>
            <a:pathLst>
              <a:path w="81" h="77">
                <a:moveTo>
                  <a:pt x="61" y="10"/>
                </a:moveTo>
                <a:lnTo>
                  <a:pt x="61" y="10"/>
                </a:lnTo>
                <a:lnTo>
                  <a:pt x="57" y="16"/>
                </a:lnTo>
                <a:lnTo>
                  <a:pt x="49" y="22"/>
                </a:lnTo>
                <a:lnTo>
                  <a:pt x="47" y="20"/>
                </a:lnTo>
                <a:lnTo>
                  <a:pt x="45" y="14"/>
                </a:lnTo>
                <a:lnTo>
                  <a:pt x="43" y="10"/>
                </a:lnTo>
                <a:lnTo>
                  <a:pt x="37" y="6"/>
                </a:lnTo>
                <a:lnTo>
                  <a:pt x="29" y="0"/>
                </a:lnTo>
                <a:lnTo>
                  <a:pt x="27" y="2"/>
                </a:lnTo>
                <a:lnTo>
                  <a:pt x="23" y="4"/>
                </a:lnTo>
                <a:lnTo>
                  <a:pt x="23" y="6"/>
                </a:lnTo>
                <a:lnTo>
                  <a:pt x="29" y="10"/>
                </a:lnTo>
                <a:lnTo>
                  <a:pt x="27" y="14"/>
                </a:lnTo>
                <a:lnTo>
                  <a:pt x="23" y="14"/>
                </a:lnTo>
                <a:lnTo>
                  <a:pt x="21" y="14"/>
                </a:lnTo>
                <a:lnTo>
                  <a:pt x="19" y="10"/>
                </a:lnTo>
                <a:lnTo>
                  <a:pt x="17" y="6"/>
                </a:lnTo>
                <a:lnTo>
                  <a:pt x="12" y="4"/>
                </a:lnTo>
                <a:lnTo>
                  <a:pt x="8" y="4"/>
                </a:lnTo>
                <a:lnTo>
                  <a:pt x="4" y="6"/>
                </a:lnTo>
                <a:lnTo>
                  <a:pt x="2" y="12"/>
                </a:lnTo>
                <a:lnTo>
                  <a:pt x="0" y="14"/>
                </a:lnTo>
                <a:lnTo>
                  <a:pt x="0" y="20"/>
                </a:lnTo>
                <a:lnTo>
                  <a:pt x="2" y="22"/>
                </a:lnTo>
                <a:lnTo>
                  <a:pt x="4" y="22"/>
                </a:lnTo>
                <a:lnTo>
                  <a:pt x="4" y="20"/>
                </a:lnTo>
                <a:lnTo>
                  <a:pt x="8" y="20"/>
                </a:lnTo>
                <a:lnTo>
                  <a:pt x="8" y="22"/>
                </a:lnTo>
                <a:lnTo>
                  <a:pt x="12" y="24"/>
                </a:lnTo>
                <a:lnTo>
                  <a:pt x="12" y="28"/>
                </a:lnTo>
                <a:lnTo>
                  <a:pt x="12" y="30"/>
                </a:lnTo>
                <a:lnTo>
                  <a:pt x="8" y="32"/>
                </a:lnTo>
                <a:lnTo>
                  <a:pt x="17" y="38"/>
                </a:lnTo>
                <a:lnTo>
                  <a:pt x="19" y="42"/>
                </a:lnTo>
                <a:lnTo>
                  <a:pt x="17" y="43"/>
                </a:lnTo>
                <a:lnTo>
                  <a:pt x="17" y="47"/>
                </a:lnTo>
                <a:lnTo>
                  <a:pt x="21" y="51"/>
                </a:lnTo>
                <a:lnTo>
                  <a:pt x="27" y="51"/>
                </a:lnTo>
                <a:lnTo>
                  <a:pt x="29" y="59"/>
                </a:lnTo>
                <a:lnTo>
                  <a:pt x="29" y="61"/>
                </a:lnTo>
                <a:lnTo>
                  <a:pt x="31" y="59"/>
                </a:lnTo>
                <a:lnTo>
                  <a:pt x="37" y="53"/>
                </a:lnTo>
                <a:lnTo>
                  <a:pt x="39" y="53"/>
                </a:lnTo>
                <a:lnTo>
                  <a:pt x="43" y="51"/>
                </a:lnTo>
                <a:lnTo>
                  <a:pt x="47" y="57"/>
                </a:lnTo>
                <a:lnTo>
                  <a:pt x="47" y="59"/>
                </a:lnTo>
                <a:lnTo>
                  <a:pt x="45" y="61"/>
                </a:lnTo>
                <a:lnTo>
                  <a:pt x="45" y="63"/>
                </a:lnTo>
                <a:lnTo>
                  <a:pt x="45" y="67"/>
                </a:lnTo>
                <a:lnTo>
                  <a:pt x="47" y="69"/>
                </a:lnTo>
                <a:lnTo>
                  <a:pt x="49" y="71"/>
                </a:lnTo>
                <a:lnTo>
                  <a:pt x="55" y="77"/>
                </a:lnTo>
                <a:lnTo>
                  <a:pt x="55" y="67"/>
                </a:lnTo>
                <a:lnTo>
                  <a:pt x="63" y="63"/>
                </a:lnTo>
                <a:lnTo>
                  <a:pt x="63" y="59"/>
                </a:lnTo>
                <a:lnTo>
                  <a:pt x="61" y="59"/>
                </a:lnTo>
                <a:lnTo>
                  <a:pt x="65" y="49"/>
                </a:lnTo>
                <a:lnTo>
                  <a:pt x="65" y="43"/>
                </a:lnTo>
                <a:lnTo>
                  <a:pt x="65" y="40"/>
                </a:lnTo>
                <a:lnTo>
                  <a:pt x="67" y="38"/>
                </a:lnTo>
                <a:lnTo>
                  <a:pt x="71" y="34"/>
                </a:lnTo>
                <a:lnTo>
                  <a:pt x="81" y="32"/>
                </a:lnTo>
                <a:lnTo>
                  <a:pt x="79" y="28"/>
                </a:lnTo>
                <a:lnTo>
                  <a:pt x="75" y="28"/>
                </a:lnTo>
                <a:lnTo>
                  <a:pt x="67" y="24"/>
                </a:lnTo>
                <a:lnTo>
                  <a:pt x="63" y="20"/>
                </a:lnTo>
                <a:lnTo>
                  <a:pt x="61" y="10"/>
                </a:lnTo>
                <a:lnTo>
                  <a:pt x="61" y="10"/>
                </a:lnTo>
                <a:close/>
              </a:path>
            </a:pathLst>
          </a:custGeom>
          <a:solidFill>
            <a:schemeClr val="tx1"/>
          </a:solidFill>
          <a:ln w="2" cap="flat">
            <a:solidFill>
              <a:schemeClr val="tx1"/>
            </a:solidFill>
            <a:prstDash val="solid"/>
            <a:miter lim="800000"/>
            <a:headEnd/>
            <a:tailEnd/>
          </a:ln>
        </p:spPr>
        <p:txBody>
          <a:bodyPr/>
          <a:lstStyle/>
          <a:p>
            <a:pPr defTabSz="914054">
              <a:defRPr/>
            </a:pPr>
            <a:endParaRPr lang="en-GB" dirty="0">
              <a:solidFill>
                <a:prstClr val="black"/>
              </a:solidFill>
            </a:endParaRPr>
          </a:p>
        </p:txBody>
      </p:sp>
      <p:sp>
        <p:nvSpPr>
          <p:cNvPr id="224" name="Freeform 701">
            <a:extLst>
              <a:ext uri="{FF2B5EF4-FFF2-40B4-BE49-F238E27FC236}">
                <a16:creationId xmlns:a16="http://schemas.microsoft.com/office/drawing/2014/main" id="{5EB9974C-DACA-C549-8FBB-889E5A776500}"/>
              </a:ext>
            </a:extLst>
          </p:cNvPr>
          <p:cNvSpPr>
            <a:spLocks/>
          </p:cNvSpPr>
          <p:nvPr/>
        </p:nvSpPr>
        <p:spPr bwMode="gray">
          <a:xfrm>
            <a:off x="7071905" y="3633187"/>
            <a:ext cx="36999" cy="27655"/>
          </a:xfrm>
          <a:custGeom>
            <a:avLst/>
            <a:gdLst/>
            <a:ahLst/>
            <a:cxnLst>
              <a:cxn ang="0">
                <a:pos x="0" y="0"/>
              </a:cxn>
              <a:cxn ang="0">
                <a:pos x="0" y="0"/>
              </a:cxn>
              <a:cxn ang="0">
                <a:pos x="0" y="4"/>
              </a:cxn>
              <a:cxn ang="0">
                <a:pos x="4" y="6"/>
              </a:cxn>
              <a:cxn ang="0">
                <a:pos x="6" y="10"/>
              </a:cxn>
              <a:cxn ang="0">
                <a:pos x="12" y="14"/>
              </a:cxn>
              <a:cxn ang="0">
                <a:pos x="14" y="16"/>
              </a:cxn>
              <a:cxn ang="0">
                <a:pos x="16" y="18"/>
              </a:cxn>
              <a:cxn ang="0">
                <a:pos x="23" y="16"/>
              </a:cxn>
              <a:cxn ang="0">
                <a:pos x="23" y="14"/>
              </a:cxn>
              <a:cxn ang="0">
                <a:pos x="18" y="8"/>
              </a:cxn>
              <a:cxn ang="0">
                <a:pos x="14" y="0"/>
              </a:cxn>
              <a:cxn ang="0">
                <a:pos x="12" y="0"/>
              </a:cxn>
              <a:cxn ang="0">
                <a:pos x="6" y="0"/>
              </a:cxn>
              <a:cxn ang="0">
                <a:pos x="0" y="0"/>
              </a:cxn>
            </a:cxnLst>
            <a:rect l="0" t="0" r="r" b="b"/>
            <a:pathLst>
              <a:path w="23" h="18">
                <a:moveTo>
                  <a:pt x="0" y="0"/>
                </a:moveTo>
                <a:lnTo>
                  <a:pt x="0" y="0"/>
                </a:lnTo>
                <a:lnTo>
                  <a:pt x="0" y="4"/>
                </a:lnTo>
                <a:lnTo>
                  <a:pt x="4" y="6"/>
                </a:lnTo>
                <a:lnTo>
                  <a:pt x="6" y="10"/>
                </a:lnTo>
                <a:lnTo>
                  <a:pt x="12" y="14"/>
                </a:lnTo>
                <a:lnTo>
                  <a:pt x="14" y="16"/>
                </a:lnTo>
                <a:lnTo>
                  <a:pt x="16" y="18"/>
                </a:lnTo>
                <a:lnTo>
                  <a:pt x="23" y="16"/>
                </a:lnTo>
                <a:lnTo>
                  <a:pt x="23" y="14"/>
                </a:lnTo>
                <a:lnTo>
                  <a:pt x="18" y="8"/>
                </a:lnTo>
                <a:lnTo>
                  <a:pt x="14" y="0"/>
                </a:lnTo>
                <a:lnTo>
                  <a:pt x="12" y="0"/>
                </a:lnTo>
                <a:lnTo>
                  <a:pt x="6" y="0"/>
                </a:lnTo>
                <a:lnTo>
                  <a:pt x="0" y="0"/>
                </a:lnTo>
                <a:close/>
              </a:path>
            </a:pathLst>
          </a:custGeom>
          <a:solidFill>
            <a:schemeClr val="tx1">
              <a:lumMod val="60000"/>
              <a:lumOff val="40000"/>
            </a:schemeClr>
          </a:solidFill>
          <a:ln w="9525">
            <a:noFill/>
            <a:round/>
            <a:headEnd/>
            <a:tailEnd/>
          </a:ln>
        </p:spPr>
        <p:txBody>
          <a:bodyPr/>
          <a:lstStyle/>
          <a:p>
            <a:pPr defTabSz="914054">
              <a:defRPr/>
            </a:pPr>
            <a:endParaRPr lang="en-GB" dirty="0">
              <a:solidFill>
                <a:prstClr val="black"/>
              </a:solidFill>
            </a:endParaRPr>
          </a:p>
        </p:txBody>
      </p:sp>
      <p:sp>
        <p:nvSpPr>
          <p:cNvPr id="225" name="Freeform 702">
            <a:extLst>
              <a:ext uri="{FF2B5EF4-FFF2-40B4-BE49-F238E27FC236}">
                <a16:creationId xmlns:a16="http://schemas.microsoft.com/office/drawing/2014/main" id="{361557D5-12CF-B74D-A696-D32B8FFAD649}"/>
              </a:ext>
            </a:extLst>
          </p:cNvPr>
          <p:cNvSpPr>
            <a:spLocks/>
          </p:cNvSpPr>
          <p:nvPr/>
        </p:nvSpPr>
        <p:spPr bwMode="gray">
          <a:xfrm>
            <a:off x="7071905" y="3633187"/>
            <a:ext cx="36999" cy="27655"/>
          </a:xfrm>
          <a:custGeom>
            <a:avLst/>
            <a:gdLst/>
            <a:ahLst/>
            <a:cxnLst>
              <a:cxn ang="0">
                <a:pos x="0" y="0"/>
              </a:cxn>
              <a:cxn ang="0">
                <a:pos x="0" y="0"/>
              </a:cxn>
              <a:cxn ang="0">
                <a:pos x="0" y="4"/>
              </a:cxn>
              <a:cxn ang="0">
                <a:pos x="4" y="6"/>
              </a:cxn>
              <a:cxn ang="0">
                <a:pos x="6" y="10"/>
              </a:cxn>
              <a:cxn ang="0">
                <a:pos x="12" y="14"/>
              </a:cxn>
              <a:cxn ang="0">
                <a:pos x="14" y="16"/>
              </a:cxn>
              <a:cxn ang="0">
                <a:pos x="16" y="18"/>
              </a:cxn>
              <a:cxn ang="0">
                <a:pos x="23" y="16"/>
              </a:cxn>
              <a:cxn ang="0">
                <a:pos x="23" y="14"/>
              </a:cxn>
              <a:cxn ang="0">
                <a:pos x="18" y="8"/>
              </a:cxn>
              <a:cxn ang="0">
                <a:pos x="14" y="0"/>
              </a:cxn>
              <a:cxn ang="0">
                <a:pos x="12" y="0"/>
              </a:cxn>
              <a:cxn ang="0">
                <a:pos x="6" y="0"/>
              </a:cxn>
              <a:cxn ang="0">
                <a:pos x="0" y="0"/>
              </a:cxn>
            </a:cxnLst>
            <a:rect l="0" t="0" r="r" b="b"/>
            <a:pathLst>
              <a:path w="23" h="18">
                <a:moveTo>
                  <a:pt x="0" y="0"/>
                </a:moveTo>
                <a:lnTo>
                  <a:pt x="0" y="0"/>
                </a:lnTo>
                <a:lnTo>
                  <a:pt x="0" y="4"/>
                </a:lnTo>
                <a:lnTo>
                  <a:pt x="4" y="6"/>
                </a:lnTo>
                <a:lnTo>
                  <a:pt x="6" y="10"/>
                </a:lnTo>
                <a:lnTo>
                  <a:pt x="12" y="14"/>
                </a:lnTo>
                <a:lnTo>
                  <a:pt x="14" y="16"/>
                </a:lnTo>
                <a:lnTo>
                  <a:pt x="16" y="18"/>
                </a:lnTo>
                <a:lnTo>
                  <a:pt x="23" y="16"/>
                </a:lnTo>
                <a:lnTo>
                  <a:pt x="23" y="14"/>
                </a:lnTo>
                <a:lnTo>
                  <a:pt x="18" y="8"/>
                </a:lnTo>
                <a:lnTo>
                  <a:pt x="14" y="0"/>
                </a:lnTo>
                <a:lnTo>
                  <a:pt x="12" y="0"/>
                </a:lnTo>
                <a:lnTo>
                  <a:pt x="6" y="0"/>
                </a:lnTo>
                <a:lnTo>
                  <a:pt x="0" y="0"/>
                </a:lnTo>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226" name="Freeform 703">
            <a:extLst>
              <a:ext uri="{FF2B5EF4-FFF2-40B4-BE49-F238E27FC236}">
                <a16:creationId xmlns:a16="http://schemas.microsoft.com/office/drawing/2014/main" id="{7334E280-718F-9A46-B53F-C17D9410C980}"/>
              </a:ext>
            </a:extLst>
          </p:cNvPr>
          <p:cNvSpPr>
            <a:spLocks/>
          </p:cNvSpPr>
          <p:nvPr/>
        </p:nvSpPr>
        <p:spPr bwMode="gray">
          <a:xfrm>
            <a:off x="7033299" y="3573265"/>
            <a:ext cx="94906" cy="84506"/>
          </a:xfrm>
          <a:custGeom>
            <a:avLst/>
            <a:gdLst/>
            <a:ahLst/>
            <a:cxnLst>
              <a:cxn ang="0">
                <a:pos x="6" y="0"/>
              </a:cxn>
              <a:cxn ang="0">
                <a:pos x="6" y="0"/>
              </a:cxn>
              <a:cxn ang="0">
                <a:pos x="6" y="6"/>
              </a:cxn>
              <a:cxn ang="0">
                <a:pos x="8" y="10"/>
              </a:cxn>
              <a:cxn ang="0">
                <a:pos x="6" y="14"/>
              </a:cxn>
              <a:cxn ang="0">
                <a:pos x="4" y="16"/>
              </a:cxn>
              <a:cxn ang="0">
                <a:pos x="0" y="20"/>
              </a:cxn>
              <a:cxn ang="0">
                <a:pos x="0" y="24"/>
              </a:cxn>
              <a:cxn ang="0">
                <a:pos x="4" y="26"/>
              </a:cxn>
              <a:cxn ang="0">
                <a:pos x="8" y="28"/>
              </a:cxn>
              <a:cxn ang="0">
                <a:pos x="18" y="29"/>
              </a:cxn>
              <a:cxn ang="0">
                <a:pos x="24" y="33"/>
              </a:cxn>
              <a:cxn ang="0">
                <a:pos x="26" y="37"/>
              </a:cxn>
              <a:cxn ang="0">
                <a:pos x="26" y="39"/>
              </a:cxn>
              <a:cxn ang="0">
                <a:pos x="32" y="39"/>
              </a:cxn>
              <a:cxn ang="0">
                <a:pos x="36" y="39"/>
              </a:cxn>
              <a:cxn ang="0">
                <a:pos x="38" y="39"/>
              </a:cxn>
              <a:cxn ang="0">
                <a:pos x="44" y="47"/>
              </a:cxn>
              <a:cxn ang="0">
                <a:pos x="49" y="53"/>
              </a:cxn>
              <a:cxn ang="0">
                <a:pos x="49" y="55"/>
              </a:cxn>
              <a:cxn ang="0">
                <a:pos x="53" y="53"/>
              </a:cxn>
              <a:cxn ang="0">
                <a:pos x="59" y="47"/>
              </a:cxn>
              <a:cxn ang="0">
                <a:pos x="59" y="45"/>
              </a:cxn>
              <a:cxn ang="0">
                <a:pos x="55" y="37"/>
              </a:cxn>
              <a:cxn ang="0">
                <a:pos x="51" y="37"/>
              </a:cxn>
              <a:cxn ang="0">
                <a:pos x="45" y="33"/>
              </a:cxn>
              <a:cxn ang="0">
                <a:pos x="45" y="29"/>
              </a:cxn>
              <a:cxn ang="0">
                <a:pos x="49" y="28"/>
              </a:cxn>
              <a:cxn ang="0">
                <a:pos x="45" y="24"/>
              </a:cxn>
              <a:cxn ang="0">
                <a:pos x="36" y="18"/>
              </a:cxn>
              <a:cxn ang="0">
                <a:pos x="42" y="16"/>
              </a:cxn>
              <a:cxn ang="0">
                <a:pos x="42" y="14"/>
              </a:cxn>
              <a:cxn ang="0">
                <a:pos x="42" y="10"/>
              </a:cxn>
              <a:cxn ang="0">
                <a:pos x="36" y="8"/>
              </a:cxn>
              <a:cxn ang="0">
                <a:pos x="36" y="6"/>
              </a:cxn>
              <a:cxn ang="0">
                <a:pos x="34" y="6"/>
              </a:cxn>
              <a:cxn ang="0">
                <a:pos x="34" y="8"/>
              </a:cxn>
              <a:cxn ang="0">
                <a:pos x="32" y="8"/>
              </a:cxn>
              <a:cxn ang="0">
                <a:pos x="28" y="6"/>
              </a:cxn>
              <a:cxn ang="0">
                <a:pos x="28" y="0"/>
              </a:cxn>
              <a:cxn ang="0">
                <a:pos x="18" y="0"/>
              </a:cxn>
              <a:cxn ang="0">
                <a:pos x="6" y="0"/>
              </a:cxn>
              <a:cxn ang="0">
                <a:pos x="6" y="0"/>
              </a:cxn>
            </a:cxnLst>
            <a:rect l="0" t="0" r="r" b="b"/>
            <a:pathLst>
              <a:path w="59" h="55">
                <a:moveTo>
                  <a:pt x="6" y="0"/>
                </a:moveTo>
                <a:lnTo>
                  <a:pt x="6" y="0"/>
                </a:lnTo>
                <a:lnTo>
                  <a:pt x="6" y="6"/>
                </a:lnTo>
                <a:lnTo>
                  <a:pt x="8" y="10"/>
                </a:lnTo>
                <a:lnTo>
                  <a:pt x="6" y="14"/>
                </a:lnTo>
                <a:lnTo>
                  <a:pt x="4" y="16"/>
                </a:lnTo>
                <a:lnTo>
                  <a:pt x="0" y="20"/>
                </a:lnTo>
                <a:lnTo>
                  <a:pt x="0" y="24"/>
                </a:lnTo>
                <a:lnTo>
                  <a:pt x="4" y="26"/>
                </a:lnTo>
                <a:lnTo>
                  <a:pt x="8" y="28"/>
                </a:lnTo>
                <a:lnTo>
                  <a:pt x="18" y="29"/>
                </a:lnTo>
                <a:lnTo>
                  <a:pt x="24" y="33"/>
                </a:lnTo>
                <a:lnTo>
                  <a:pt x="26" y="37"/>
                </a:lnTo>
                <a:lnTo>
                  <a:pt x="26" y="39"/>
                </a:lnTo>
                <a:lnTo>
                  <a:pt x="32" y="39"/>
                </a:lnTo>
                <a:lnTo>
                  <a:pt x="36" y="39"/>
                </a:lnTo>
                <a:lnTo>
                  <a:pt x="38" y="39"/>
                </a:lnTo>
                <a:lnTo>
                  <a:pt x="44" y="47"/>
                </a:lnTo>
                <a:lnTo>
                  <a:pt x="49" y="53"/>
                </a:lnTo>
                <a:lnTo>
                  <a:pt x="49" y="55"/>
                </a:lnTo>
                <a:lnTo>
                  <a:pt x="53" y="53"/>
                </a:lnTo>
                <a:lnTo>
                  <a:pt x="59" y="47"/>
                </a:lnTo>
                <a:lnTo>
                  <a:pt x="59" y="45"/>
                </a:lnTo>
                <a:lnTo>
                  <a:pt x="55" y="37"/>
                </a:lnTo>
                <a:lnTo>
                  <a:pt x="51" y="37"/>
                </a:lnTo>
                <a:lnTo>
                  <a:pt x="45" y="33"/>
                </a:lnTo>
                <a:lnTo>
                  <a:pt x="45" y="29"/>
                </a:lnTo>
                <a:lnTo>
                  <a:pt x="49" y="28"/>
                </a:lnTo>
                <a:lnTo>
                  <a:pt x="45" y="24"/>
                </a:lnTo>
                <a:lnTo>
                  <a:pt x="36" y="18"/>
                </a:lnTo>
                <a:lnTo>
                  <a:pt x="42" y="16"/>
                </a:lnTo>
                <a:lnTo>
                  <a:pt x="42" y="14"/>
                </a:lnTo>
                <a:lnTo>
                  <a:pt x="42" y="10"/>
                </a:lnTo>
                <a:lnTo>
                  <a:pt x="36" y="8"/>
                </a:lnTo>
                <a:lnTo>
                  <a:pt x="36" y="6"/>
                </a:lnTo>
                <a:lnTo>
                  <a:pt x="34" y="6"/>
                </a:lnTo>
                <a:lnTo>
                  <a:pt x="34" y="8"/>
                </a:lnTo>
                <a:lnTo>
                  <a:pt x="32" y="8"/>
                </a:lnTo>
                <a:lnTo>
                  <a:pt x="28" y="6"/>
                </a:lnTo>
                <a:lnTo>
                  <a:pt x="28" y="0"/>
                </a:lnTo>
                <a:lnTo>
                  <a:pt x="18" y="0"/>
                </a:lnTo>
                <a:lnTo>
                  <a:pt x="6" y="0"/>
                </a:lnTo>
                <a:lnTo>
                  <a:pt x="6" y="0"/>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227" name="Freeform 704">
            <a:extLst>
              <a:ext uri="{FF2B5EF4-FFF2-40B4-BE49-F238E27FC236}">
                <a16:creationId xmlns:a16="http://schemas.microsoft.com/office/drawing/2014/main" id="{CBCBB401-6342-154F-A120-81E9178EC9DE}"/>
              </a:ext>
            </a:extLst>
          </p:cNvPr>
          <p:cNvSpPr>
            <a:spLocks/>
          </p:cNvSpPr>
          <p:nvPr/>
        </p:nvSpPr>
        <p:spPr bwMode="gray">
          <a:xfrm>
            <a:off x="7033299" y="3573265"/>
            <a:ext cx="94906" cy="84506"/>
          </a:xfrm>
          <a:custGeom>
            <a:avLst/>
            <a:gdLst/>
            <a:ahLst/>
            <a:cxnLst>
              <a:cxn ang="0">
                <a:pos x="6" y="0"/>
              </a:cxn>
              <a:cxn ang="0">
                <a:pos x="6" y="0"/>
              </a:cxn>
              <a:cxn ang="0">
                <a:pos x="6" y="6"/>
              </a:cxn>
              <a:cxn ang="0">
                <a:pos x="8" y="10"/>
              </a:cxn>
              <a:cxn ang="0">
                <a:pos x="6" y="14"/>
              </a:cxn>
              <a:cxn ang="0">
                <a:pos x="4" y="16"/>
              </a:cxn>
              <a:cxn ang="0">
                <a:pos x="0" y="20"/>
              </a:cxn>
              <a:cxn ang="0">
                <a:pos x="0" y="24"/>
              </a:cxn>
              <a:cxn ang="0">
                <a:pos x="4" y="26"/>
              </a:cxn>
              <a:cxn ang="0">
                <a:pos x="8" y="28"/>
              </a:cxn>
              <a:cxn ang="0">
                <a:pos x="18" y="29"/>
              </a:cxn>
              <a:cxn ang="0">
                <a:pos x="24" y="33"/>
              </a:cxn>
              <a:cxn ang="0">
                <a:pos x="26" y="37"/>
              </a:cxn>
              <a:cxn ang="0">
                <a:pos x="26" y="39"/>
              </a:cxn>
              <a:cxn ang="0">
                <a:pos x="32" y="39"/>
              </a:cxn>
              <a:cxn ang="0">
                <a:pos x="36" y="39"/>
              </a:cxn>
              <a:cxn ang="0">
                <a:pos x="38" y="39"/>
              </a:cxn>
              <a:cxn ang="0">
                <a:pos x="44" y="47"/>
              </a:cxn>
              <a:cxn ang="0">
                <a:pos x="49" y="53"/>
              </a:cxn>
              <a:cxn ang="0">
                <a:pos x="49" y="55"/>
              </a:cxn>
              <a:cxn ang="0">
                <a:pos x="53" y="53"/>
              </a:cxn>
              <a:cxn ang="0">
                <a:pos x="59" y="47"/>
              </a:cxn>
              <a:cxn ang="0">
                <a:pos x="59" y="45"/>
              </a:cxn>
              <a:cxn ang="0">
                <a:pos x="55" y="37"/>
              </a:cxn>
              <a:cxn ang="0">
                <a:pos x="51" y="37"/>
              </a:cxn>
              <a:cxn ang="0">
                <a:pos x="45" y="33"/>
              </a:cxn>
              <a:cxn ang="0">
                <a:pos x="45" y="29"/>
              </a:cxn>
              <a:cxn ang="0">
                <a:pos x="49" y="28"/>
              </a:cxn>
              <a:cxn ang="0">
                <a:pos x="45" y="24"/>
              </a:cxn>
              <a:cxn ang="0">
                <a:pos x="36" y="18"/>
              </a:cxn>
              <a:cxn ang="0">
                <a:pos x="42" y="16"/>
              </a:cxn>
              <a:cxn ang="0">
                <a:pos x="42" y="14"/>
              </a:cxn>
              <a:cxn ang="0">
                <a:pos x="42" y="10"/>
              </a:cxn>
              <a:cxn ang="0">
                <a:pos x="36" y="8"/>
              </a:cxn>
              <a:cxn ang="0">
                <a:pos x="36" y="6"/>
              </a:cxn>
              <a:cxn ang="0">
                <a:pos x="34" y="6"/>
              </a:cxn>
              <a:cxn ang="0">
                <a:pos x="34" y="8"/>
              </a:cxn>
              <a:cxn ang="0">
                <a:pos x="32" y="8"/>
              </a:cxn>
              <a:cxn ang="0">
                <a:pos x="28" y="6"/>
              </a:cxn>
              <a:cxn ang="0">
                <a:pos x="28" y="0"/>
              </a:cxn>
              <a:cxn ang="0">
                <a:pos x="18" y="0"/>
              </a:cxn>
              <a:cxn ang="0">
                <a:pos x="6" y="0"/>
              </a:cxn>
              <a:cxn ang="0">
                <a:pos x="6" y="0"/>
              </a:cxn>
            </a:cxnLst>
            <a:rect l="0" t="0" r="r" b="b"/>
            <a:pathLst>
              <a:path w="59" h="55">
                <a:moveTo>
                  <a:pt x="6" y="0"/>
                </a:moveTo>
                <a:lnTo>
                  <a:pt x="6" y="0"/>
                </a:lnTo>
                <a:lnTo>
                  <a:pt x="6" y="6"/>
                </a:lnTo>
                <a:lnTo>
                  <a:pt x="8" y="10"/>
                </a:lnTo>
                <a:lnTo>
                  <a:pt x="6" y="14"/>
                </a:lnTo>
                <a:lnTo>
                  <a:pt x="4" y="16"/>
                </a:lnTo>
                <a:lnTo>
                  <a:pt x="0" y="20"/>
                </a:lnTo>
                <a:lnTo>
                  <a:pt x="0" y="24"/>
                </a:lnTo>
                <a:lnTo>
                  <a:pt x="4" y="26"/>
                </a:lnTo>
                <a:lnTo>
                  <a:pt x="8" y="28"/>
                </a:lnTo>
                <a:lnTo>
                  <a:pt x="18" y="29"/>
                </a:lnTo>
                <a:lnTo>
                  <a:pt x="24" y="33"/>
                </a:lnTo>
                <a:lnTo>
                  <a:pt x="26" y="37"/>
                </a:lnTo>
                <a:lnTo>
                  <a:pt x="26" y="39"/>
                </a:lnTo>
                <a:lnTo>
                  <a:pt x="32" y="39"/>
                </a:lnTo>
                <a:lnTo>
                  <a:pt x="36" y="39"/>
                </a:lnTo>
                <a:lnTo>
                  <a:pt x="38" y="39"/>
                </a:lnTo>
                <a:lnTo>
                  <a:pt x="44" y="47"/>
                </a:lnTo>
                <a:lnTo>
                  <a:pt x="49" y="53"/>
                </a:lnTo>
                <a:lnTo>
                  <a:pt x="49" y="55"/>
                </a:lnTo>
                <a:lnTo>
                  <a:pt x="53" y="53"/>
                </a:lnTo>
                <a:lnTo>
                  <a:pt x="59" y="47"/>
                </a:lnTo>
                <a:lnTo>
                  <a:pt x="59" y="45"/>
                </a:lnTo>
                <a:lnTo>
                  <a:pt x="55" y="37"/>
                </a:lnTo>
                <a:lnTo>
                  <a:pt x="51" y="37"/>
                </a:lnTo>
                <a:lnTo>
                  <a:pt x="45" y="33"/>
                </a:lnTo>
                <a:lnTo>
                  <a:pt x="45" y="29"/>
                </a:lnTo>
                <a:lnTo>
                  <a:pt x="49" y="28"/>
                </a:lnTo>
                <a:lnTo>
                  <a:pt x="45" y="24"/>
                </a:lnTo>
                <a:lnTo>
                  <a:pt x="36" y="18"/>
                </a:lnTo>
                <a:lnTo>
                  <a:pt x="42" y="16"/>
                </a:lnTo>
                <a:lnTo>
                  <a:pt x="42" y="14"/>
                </a:lnTo>
                <a:lnTo>
                  <a:pt x="42" y="10"/>
                </a:lnTo>
                <a:lnTo>
                  <a:pt x="36" y="8"/>
                </a:lnTo>
                <a:lnTo>
                  <a:pt x="36" y="6"/>
                </a:lnTo>
                <a:lnTo>
                  <a:pt x="34" y="6"/>
                </a:lnTo>
                <a:lnTo>
                  <a:pt x="34" y="8"/>
                </a:lnTo>
                <a:lnTo>
                  <a:pt x="32" y="8"/>
                </a:lnTo>
                <a:lnTo>
                  <a:pt x="28" y="6"/>
                </a:lnTo>
                <a:lnTo>
                  <a:pt x="28" y="0"/>
                </a:lnTo>
                <a:lnTo>
                  <a:pt x="18" y="0"/>
                </a:lnTo>
                <a:lnTo>
                  <a:pt x="6" y="0"/>
                </a:lnTo>
                <a:lnTo>
                  <a:pt x="6" y="0"/>
                </a:lnTo>
                <a:close/>
              </a:path>
            </a:pathLst>
          </a:custGeom>
          <a:solidFill>
            <a:schemeClr val="tx1">
              <a:lumMod val="95000"/>
              <a:lumOff val="5000"/>
            </a:schemeClr>
          </a:solidFill>
          <a:ln w="2" cap="flat">
            <a:solidFill>
              <a:schemeClr val="tx1">
                <a:lumMod val="95000"/>
                <a:lumOff val="5000"/>
              </a:schemeClr>
            </a:solidFill>
            <a:prstDash val="solid"/>
            <a:miter lim="800000"/>
            <a:headEnd/>
            <a:tailEnd/>
          </a:ln>
        </p:spPr>
        <p:txBody>
          <a:bodyPr/>
          <a:lstStyle/>
          <a:p>
            <a:pPr defTabSz="914054">
              <a:defRPr/>
            </a:pPr>
            <a:endParaRPr lang="en-GB" dirty="0">
              <a:solidFill>
                <a:prstClr val="black"/>
              </a:solidFill>
            </a:endParaRPr>
          </a:p>
        </p:txBody>
      </p:sp>
      <p:sp>
        <p:nvSpPr>
          <p:cNvPr id="228" name="Freeform 705">
            <a:extLst>
              <a:ext uri="{FF2B5EF4-FFF2-40B4-BE49-F238E27FC236}">
                <a16:creationId xmlns:a16="http://schemas.microsoft.com/office/drawing/2014/main" id="{C34C113A-9168-8444-B845-F01242D19BEA}"/>
              </a:ext>
            </a:extLst>
          </p:cNvPr>
          <p:cNvSpPr>
            <a:spLocks/>
          </p:cNvSpPr>
          <p:nvPr/>
        </p:nvSpPr>
        <p:spPr bwMode="gray">
          <a:xfrm>
            <a:off x="5899248" y="3533317"/>
            <a:ext cx="9651" cy="6145"/>
          </a:xfrm>
          <a:custGeom>
            <a:avLst/>
            <a:gdLst/>
            <a:ahLst/>
            <a:cxnLst>
              <a:cxn ang="0">
                <a:pos x="6" y="2"/>
              </a:cxn>
              <a:cxn ang="0">
                <a:pos x="2" y="4"/>
              </a:cxn>
              <a:cxn ang="0">
                <a:pos x="0" y="0"/>
              </a:cxn>
              <a:cxn ang="0">
                <a:pos x="2" y="0"/>
              </a:cxn>
              <a:cxn ang="0">
                <a:pos x="4" y="0"/>
              </a:cxn>
              <a:cxn ang="0">
                <a:pos x="6" y="2"/>
              </a:cxn>
              <a:cxn ang="0">
                <a:pos x="6" y="2"/>
              </a:cxn>
            </a:cxnLst>
            <a:rect l="0" t="0" r="r" b="b"/>
            <a:pathLst>
              <a:path w="6" h="4">
                <a:moveTo>
                  <a:pt x="6" y="2"/>
                </a:moveTo>
                <a:lnTo>
                  <a:pt x="2" y="4"/>
                </a:lnTo>
                <a:lnTo>
                  <a:pt x="0" y="0"/>
                </a:lnTo>
                <a:lnTo>
                  <a:pt x="2" y="0"/>
                </a:lnTo>
                <a:lnTo>
                  <a:pt x="4" y="0"/>
                </a:lnTo>
                <a:lnTo>
                  <a:pt x="6" y="2"/>
                </a:lnTo>
                <a:lnTo>
                  <a:pt x="6" y="2"/>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229" name="Freeform 706">
            <a:extLst>
              <a:ext uri="{FF2B5EF4-FFF2-40B4-BE49-F238E27FC236}">
                <a16:creationId xmlns:a16="http://schemas.microsoft.com/office/drawing/2014/main" id="{09E4BDDE-21E7-BD4A-B070-443339846EF6}"/>
              </a:ext>
            </a:extLst>
          </p:cNvPr>
          <p:cNvSpPr>
            <a:spLocks/>
          </p:cNvSpPr>
          <p:nvPr/>
        </p:nvSpPr>
        <p:spPr bwMode="gray">
          <a:xfrm>
            <a:off x="5899248" y="3533317"/>
            <a:ext cx="9651" cy="6145"/>
          </a:xfrm>
          <a:custGeom>
            <a:avLst/>
            <a:gdLst/>
            <a:ahLst/>
            <a:cxnLst>
              <a:cxn ang="0">
                <a:pos x="6" y="2"/>
              </a:cxn>
              <a:cxn ang="0">
                <a:pos x="2" y="4"/>
              </a:cxn>
              <a:cxn ang="0">
                <a:pos x="0" y="0"/>
              </a:cxn>
              <a:cxn ang="0">
                <a:pos x="2" y="0"/>
              </a:cxn>
              <a:cxn ang="0">
                <a:pos x="4" y="0"/>
              </a:cxn>
              <a:cxn ang="0">
                <a:pos x="6" y="2"/>
              </a:cxn>
              <a:cxn ang="0">
                <a:pos x="6" y="2"/>
              </a:cxn>
            </a:cxnLst>
            <a:rect l="0" t="0" r="r" b="b"/>
            <a:pathLst>
              <a:path w="6" h="4">
                <a:moveTo>
                  <a:pt x="6" y="2"/>
                </a:moveTo>
                <a:lnTo>
                  <a:pt x="2" y="4"/>
                </a:lnTo>
                <a:lnTo>
                  <a:pt x="0" y="0"/>
                </a:lnTo>
                <a:lnTo>
                  <a:pt x="2" y="0"/>
                </a:lnTo>
                <a:lnTo>
                  <a:pt x="4" y="0"/>
                </a:lnTo>
                <a:lnTo>
                  <a:pt x="6" y="2"/>
                </a:lnTo>
                <a:lnTo>
                  <a:pt x="6" y="2"/>
                </a:lnTo>
                <a:close/>
              </a:path>
            </a:pathLst>
          </a:custGeom>
          <a:solidFill>
            <a:schemeClr val="tx1">
              <a:lumMod val="60000"/>
              <a:lumOff val="4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grpSp>
        <p:nvGrpSpPr>
          <p:cNvPr id="230" name="Group 1857">
            <a:extLst>
              <a:ext uri="{FF2B5EF4-FFF2-40B4-BE49-F238E27FC236}">
                <a16:creationId xmlns:a16="http://schemas.microsoft.com/office/drawing/2014/main" id="{AE44E257-BFF1-9D44-A249-709F6C09CBD5}"/>
              </a:ext>
            </a:extLst>
          </p:cNvPr>
          <p:cNvGrpSpPr/>
          <p:nvPr/>
        </p:nvGrpSpPr>
        <p:grpSpPr bwMode="gray">
          <a:xfrm>
            <a:off x="2045083" y="2035271"/>
            <a:ext cx="2430570" cy="1501120"/>
            <a:chOff x="1298575" y="1689100"/>
            <a:chExt cx="2398713" cy="1550988"/>
          </a:xfrm>
          <a:solidFill>
            <a:schemeClr val="tx1">
              <a:lumMod val="60000"/>
              <a:lumOff val="40000"/>
            </a:schemeClr>
          </a:solidFill>
        </p:grpSpPr>
        <p:sp>
          <p:nvSpPr>
            <p:cNvPr id="360" name="Freeform 268">
              <a:extLst>
                <a:ext uri="{FF2B5EF4-FFF2-40B4-BE49-F238E27FC236}">
                  <a16:creationId xmlns:a16="http://schemas.microsoft.com/office/drawing/2014/main" id="{55C91658-75EF-6E4A-836E-EB329FDBCC60}"/>
                </a:ext>
              </a:extLst>
            </p:cNvPr>
            <p:cNvSpPr>
              <a:spLocks/>
            </p:cNvSpPr>
            <p:nvPr/>
          </p:nvSpPr>
          <p:spPr bwMode="gray">
            <a:xfrm>
              <a:off x="3500438" y="2868613"/>
              <a:ext cx="196850" cy="177800"/>
            </a:xfrm>
            <a:custGeom>
              <a:avLst/>
              <a:gdLst/>
              <a:ahLst/>
              <a:cxnLst>
                <a:cxn ang="0">
                  <a:pos x="122" y="98"/>
                </a:cxn>
                <a:cxn ang="0">
                  <a:pos x="114" y="90"/>
                </a:cxn>
                <a:cxn ang="0">
                  <a:pos x="116" y="81"/>
                </a:cxn>
                <a:cxn ang="0">
                  <a:pos x="112" y="90"/>
                </a:cxn>
                <a:cxn ang="0">
                  <a:pos x="105" y="90"/>
                </a:cxn>
                <a:cxn ang="0">
                  <a:pos x="105" y="83"/>
                </a:cxn>
                <a:cxn ang="0">
                  <a:pos x="109" y="73"/>
                </a:cxn>
                <a:cxn ang="0">
                  <a:pos x="107" y="73"/>
                </a:cxn>
                <a:cxn ang="0">
                  <a:pos x="95" y="75"/>
                </a:cxn>
                <a:cxn ang="0">
                  <a:pos x="95" y="69"/>
                </a:cxn>
                <a:cxn ang="0">
                  <a:pos x="87" y="63"/>
                </a:cxn>
                <a:cxn ang="0">
                  <a:pos x="89" y="49"/>
                </a:cxn>
                <a:cxn ang="0">
                  <a:pos x="81" y="51"/>
                </a:cxn>
                <a:cxn ang="0">
                  <a:pos x="75" y="49"/>
                </a:cxn>
                <a:cxn ang="0">
                  <a:pos x="67" y="55"/>
                </a:cxn>
                <a:cxn ang="0">
                  <a:pos x="57" y="53"/>
                </a:cxn>
                <a:cxn ang="0">
                  <a:pos x="49" y="51"/>
                </a:cxn>
                <a:cxn ang="0">
                  <a:pos x="53" y="39"/>
                </a:cxn>
                <a:cxn ang="0">
                  <a:pos x="44" y="39"/>
                </a:cxn>
                <a:cxn ang="0">
                  <a:pos x="38" y="43"/>
                </a:cxn>
                <a:cxn ang="0">
                  <a:pos x="38" y="35"/>
                </a:cxn>
                <a:cxn ang="0">
                  <a:pos x="42" y="16"/>
                </a:cxn>
                <a:cxn ang="0">
                  <a:pos x="51" y="12"/>
                </a:cxn>
                <a:cxn ang="0">
                  <a:pos x="47" y="6"/>
                </a:cxn>
                <a:cxn ang="0">
                  <a:pos x="57" y="4"/>
                </a:cxn>
                <a:cxn ang="0">
                  <a:pos x="44" y="0"/>
                </a:cxn>
                <a:cxn ang="0">
                  <a:pos x="34" y="14"/>
                </a:cxn>
                <a:cxn ang="0">
                  <a:pos x="26" y="25"/>
                </a:cxn>
                <a:cxn ang="0">
                  <a:pos x="24" y="41"/>
                </a:cxn>
                <a:cxn ang="0">
                  <a:pos x="20" y="53"/>
                </a:cxn>
                <a:cxn ang="0">
                  <a:pos x="24" y="61"/>
                </a:cxn>
                <a:cxn ang="0">
                  <a:pos x="16" y="59"/>
                </a:cxn>
                <a:cxn ang="0">
                  <a:pos x="12" y="61"/>
                </a:cxn>
                <a:cxn ang="0">
                  <a:pos x="14" y="65"/>
                </a:cxn>
                <a:cxn ang="0">
                  <a:pos x="4" y="71"/>
                </a:cxn>
                <a:cxn ang="0">
                  <a:pos x="16" y="71"/>
                </a:cxn>
                <a:cxn ang="0">
                  <a:pos x="10" y="73"/>
                </a:cxn>
                <a:cxn ang="0">
                  <a:pos x="0" y="87"/>
                </a:cxn>
                <a:cxn ang="0">
                  <a:pos x="12" y="90"/>
                </a:cxn>
                <a:cxn ang="0">
                  <a:pos x="40" y="92"/>
                </a:cxn>
                <a:cxn ang="0">
                  <a:pos x="49" y="88"/>
                </a:cxn>
                <a:cxn ang="0">
                  <a:pos x="71" y="96"/>
                </a:cxn>
                <a:cxn ang="0">
                  <a:pos x="87" y="88"/>
                </a:cxn>
                <a:cxn ang="0">
                  <a:pos x="79" y="98"/>
                </a:cxn>
                <a:cxn ang="0">
                  <a:pos x="71" y="110"/>
                </a:cxn>
                <a:cxn ang="0">
                  <a:pos x="85" y="100"/>
                </a:cxn>
                <a:cxn ang="0">
                  <a:pos x="91" y="96"/>
                </a:cxn>
                <a:cxn ang="0">
                  <a:pos x="99" y="92"/>
                </a:cxn>
                <a:cxn ang="0">
                  <a:pos x="103" y="100"/>
                </a:cxn>
                <a:cxn ang="0">
                  <a:pos x="105" y="108"/>
                </a:cxn>
                <a:cxn ang="0">
                  <a:pos x="109" y="112"/>
                </a:cxn>
                <a:cxn ang="0">
                  <a:pos x="124" y="96"/>
                </a:cxn>
              </a:cxnLst>
              <a:rect l="0" t="0" r="r" b="b"/>
              <a:pathLst>
                <a:path w="124" h="112">
                  <a:moveTo>
                    <a:pt x="122" y="92"/>
                  </a:moveTo>
                  <a:lnTo>
                    <a:pt x="122" y="92"/>
                  </a:lnTo>
                  <a:lnTo>
                    <a:pt x="122" y="98"/>
                  </a:lnTo>
                  <a:lnTo>
                    <a:pt x="116" y="98"/>
                  </a:lnTo>
                  <a:lnTo>
                    <a:pt x="114" y="96"/>
                  </a:lnTo>
                  <a:lnTo>
                    <a:pt x="114" y="90"/>
                  </a:lnTo>
                  <a:lnTo>
                    <a:pt x="122" y="83"/>
                  </a:lnTo>
                  <a:lnTo>
                    <a:pt x="122" y="79"/>
                  </a:lnTo>
                  <a:lnTo>
                    <a:pt x="116" y="81"/>
                  </a:lnTo>
                  <a:lnTo>
                    <a:pt x="116" y="83"/>
                  </a:lnTo>
                  <a:lnTo>
                    <a:pt x="114" y="87"/>
                  </a:lnTo>
                  <a:lnTo>
                    <a:pt x="112" y="90"/>
                  </a:lnTo>
                  <a:lnTo>
                    <a:pt x="112" y="96"/>
                  </a:lnTo>
                  <a:lnTo>
                    <a:pt x="105" y="96"/>
                  </a:lnTo>
                  <a:lnTo>
                    <a:pt x="105" y="90"/>
                  </a:lnTo>
                  <a:lnTo>
                    <a:pt x="109" y="90"/>
                  </a:lnTo>
                  <a:lnTo>
                    <a:pt x="109" y="87"/>
                  </a:lnTo>
                  <a:lnTo>
                    <a:pt x="105" y="83"/>
                  </a:lnTo>
                  <a:lnTo>
                    <a:pt x="105" y="79"/>
                  </a:lnTo>
                  <a:lnTo>
                    <a:pt x="109" y="79"/>
                  </a:lnTo>
                  <a:lnTo>
                    <a:pt x="109" y="73"/>
                  </a:lnTo>
                  <a:lnTo>
                    <a:pt x="112" y="69"/>
                  </a:lnTo>
                  <a:lnTo>
                    <a:pt x="107" y="71"/>
                  </a:lnTo>
                  <a:lnTo>
                    <a:pt x="107" y="73"/>
                  </a:lnTo>
                  <a:lnTo>
                    <a:pt x="103" y="73"/>
                  </a:lnTo>
                  <a:lnTo>
                    <a:pt x="97" y="75"/>
                  </a:lnTo>
                  <a:lnTo>
                    <a:pt x="95" y="75"/>
                  </a:lnTo>
                  <a:lnTo>
                    <a:pt x="91" y="75"/>
                  </a:lnTo>
                  <a:lnTo>
                    <a:pt x="97" y="65"/>
                  </a:lnTo>
                  <a:lnTo>
                    <a:pt x="95" y="69"/>
                  </a:lnTo>
                  <a:lnTo>
                    <a:pt x="89" y="69"/>
                  </a:lnTo>
                  <a:lnTo>
                    <a:pt x="91" y="65"/>
                  </a:lnTo>
                  <a:lnTo>
                    <a:pt x="87" y="63"/>
                  </a:lnTo>
                  <a:lnTo>
                    <a:pt x="89" y="61"/>
                  </a:lnTo>
                  <a:lnTo>
                    <a:pt x="95" y="53"/>
                  </a:lnTo>
                  <a:lnTo>
                    <a:pt x="89" y="49"/>
                  </a:lnTo>
                  <a:lnTo>
                    <a:pt x="87" y="49"/>
                  </a:lnTo>
                  <a:lnTo>
                    <a:pt x="85" y="51"/>
                  </a:lnTo>
                  <a:lnTo>
                    <a:pt x="81" y="51"/>
                  </a:lnTo>
                  <a:lnTo>
                    <a:pt x="79" y="51"/>
                  </a:lnTo>
                  <a:lnTo>
                    <a:pt x="77" y="45"/>
                  </a:lnTo>
                  <a:lnTo>
                    <a:pt x="75" y="49"/>
                  </a:lnTo>
                  <a:lnTo>
                    <a:pt x="67" y="51"/>
                  </a:lnTo>
                  <a:lnTo>
                    <a:pt x="67" y="53"/>
                  </a:lnTo>
                  <a:lnTo>
                    <a:pt x="67" y="55"/>
                  </a:lnTo>
                  <a:lnTo>
                    <a:pt x="63" y="53"/>
                  </a:lnTo>
                  <a:lnTo>
                    <a:pt x="63" y="51"/>
                  </a:lnTo>
                  <a:lnTo>
                    <a:pt x="57" y="53"/>
                  </a:lnTo>
                  <a:lnTo>
                    <a:pt x="59" y="51"/>
                  </a:lnTo>
                  <a:lnTo>
                    <a:pt x="59" y="49"/>
                  </a:lnTo>
                  <a:lnTo>
                    <a:pt x="49" y="51"/>
                  </a:lnTo>
                  <a:lnTo>
                    <a:pt x="57" y="45"/>
                  </a:lnTo>
                  <a:lnTo>
                    <a:pt x="57" y="41"/>
                  </a:lnTo>
                  <a:lnTo>
                    <a:pt x="53" y="39"/>
                  </a:lnTo>
                  <a:lnTo>
                    <a:pt x="47" y="35"/>
                  </a:lnTo>
                  <a:lnTo>
                    <a:pt x="47" y="39"/>
                  </a:lnTo>
                  <a:lnTo>
                    <a:pt x="44" y="39"/>
                  </a:lnTo>
                  <a:lnTo>
                    <a:pt x="38" y="51"/>
                  </a:lnTo>
                  <a:lnTo>
                    <a:pt x="40" y="43"/>
                  </a:lnTo>
                  <a:lnTo>
                    <a:pt x="38" y="43"/>
                  </a:lnTo>
                  <a:lnTo>
                    <a:pt x="38" y="41"/>
                  </a:lnTo>
                  <a:lnTo>
                    <a:pt x="38" y="39"/>
                  </a:lnTo>
                  <a:lnTo>
                    <a:pt x="38" y="35"/>
                  </a:lnTo>
                  <a:lnTo>
                    <a:pt x="40" y="31"/>
                  </a:lnTo>
                  <a:lnTo>
                    <a:pt x="42" y="29"/>
                  </a:lnTo>
                  <a:lnTo>
                    <a:pt x="42" y="16"/>
                  </a:lnTo>
                  <a:lnTo>
                    <a:pt x="44" y="16"/>
                  </a:lnTo>
                  <a:lnTo>
                    <a:pt x="49" y="16"/>
                  </a:lnTo>
                  <a:lnTo>
                    <a:pt x="51" y="12"/>
                  </a:lnTo>
                  <a:lnTo>
                    <a:pt x="51" y="10"/>
                  </a:lnTo>
                  <a:lnTo>
                    <a:pt x="47" y="10"/>
                  </a:lnTo>
                  <a:lnTo>
                    <a:pt x="47" y="6"/>
                  </a:lnTo>
                  <a:lnTo>
                    <a:pt x="51" y="6"/>
                  </a:lnTo>
                  <a:lnTo>
                    <a:pt x="51" y="4"/>
                  </a:lnTo>
                  <a:lnTo>
                    <a:pt x="57" y="4"/>
                  </a:lnTo>
                  <a:lnTo>
                    <a:pt x="57" y="0"/>
                  </a:lnTo>
                  <a:lnTo>
                    <a:pt x="49" y="2"/>
                  </a:lnTo>
                  <a:lnTo>
                    <a:pt x="44" y="0"/>
                  </a:lnTo>
                  <a:lnTo>
                    <a:pt x="38" y="2"/>
                  </a:lnTo>
                  <a:lnTo>
                    <a:pt x="32" y="10"/>
                  </a:lnTo>
                  <a:lnTo>
                    <a:pt x="34" y="14"/>
                  </a:lnTo>
                  <a:lnTo>
                    <a:pt x="30" y="14"/>
                  </a:lnTo>
                  <a:lnTo>
                    <a:pt x="26" y="16"/>
                  </a:lnTo>
                  <a:lnTo>
                    <a:pt x="26" y="25"/>
                  </a:lnTo>
                  <a:lnTo>
                    <a:pt x="24" y="29"/>
                  </a:lnTo>
                  <a:lnTo>
                    <a:pt x="24" y="39"/>
                  </a:lnTo>
                  <a:lnTo>
                    <a:pt x="24" y="41"/>
                  </a:lnTo>
                  <a:lnTo>
                    <a:pt x="24" y="45"/>
                  </a:lnTo>
                  <a:lnTo>
                    <a:pt x="20" y="51"/>
                  </a:lnTo>
                  <a:lnTo>
                    <a:pt x="20" y="53"/>
                  </a:lnTo>
                  <a:lnTo>
                    <a:pt x="26" y="53"/>
                  </a:lnTo>
                  <a:lnTo>
                    <a:pt x="24" y="59"/>
                  </a:lnTo>
                  <a:lnTo>
                    <a:pt x="24" y="61"/>
                  </a:lnTo>
                  <a:lnTo>
                    <a:pt x="22" y="61"/>
                  </a:lnTo>
                  <a:lnTo>
                    <a:pt x="20" y="59"/>
                  </a:lnTo>
                  <a:lnTo>
                    <a:pt x="16" y="59"/>
                  </a:lnTo>
                  <a:lnTo>
                    <a:pt x="14" y="59"/>
                  </a:lnTo>
                  <a:lnTo>
                    <a:pt x="14" y="61"/>
                  </a:lnTo>
                  <a:lnTo>
                    <a:pt x="12" y="61"/>
                  </a:lnTo>
                  <a:lnTo>
                    <a:pt x="12" y="63"/>
                  </a:lnTo>
                  <a:lnTo>
                    <a:pt x="14" y="63"/>
                  </a:lnTo>
                  <a:lnTo>
                    <a:pt x="14" y="65"/>
                  </a:lnTo>
                  <a:lnTo>
                    <a:pt x="10" y="65"/>
                  </a:lnTo>
                  <a:lnTo>
                    <a:pt x="4" y="65"/>
                  </a:lnTo>
                  <a:lnTo>
                    <a:pt x="4" y="71"/>
                  </a:lnTo>
                  <a:lnTo>
                    <a:pt x="6" y="71"/>
                  </a:lnTo>
                  <a:lnTo>
                    <a:pt x="6" y="69"/>
                  </a:lnTo>
                  <a:lnTo>
                    <a:pt x="16" y="71"/>
                  </a:lnTo>
                  <a:lnTo>
                    <a:pt x="14" y="73"/>
                  </a:lnTo>
                  <a:lnTo>
                    <a:pt x="14" y="71"/>
                  </a:lnTo>
                  <a:lnTo>
                    <a:pt x="10" y="73"/>
                  </a:lnTo>
                  <a:lnTo>
                    <a:pt x="10" y="79"/>
                  </a:lnTo>
                  <a:lnTo>
                    <a:pt x="2" y="83"/>
                  </a:lnTo>
                  <a:lnTo>
                    <a:pt x="0" y="87"/>
                  </a:lnTo>
                  <a:lnTo>
                    <a:pt x="2" y="92"/>
                  </a:lnTo>
                  <a:lnTo>
                    <a:pt x="10" y="92"/>
                  </a:lnTo>
                  <a:lnTo>
                    <a:pt x="12" y="90"/>
                  </a:lnTo>
                  <a:lnTo>
                    <a:pt x="30" y="90"/>
                  </a:lnTo>
                  <a:lnTo>
                    <a:pt x="40" y="90"/>
                  </a:lnTo>
                  <a:lnTo>
                    <a:pt x="40" y="92"/>
                  </a:lnTo>
                  <a:lnTo>
                    <a:pt x="42" y="92"/>
                  </a:lnTo>
                  <a:lnTo>
                    <a:pt x="47" y="90"/>
                  </a:lnTo>
                  <a:lnTo>
                    <a:pt x="49" y="88"/>
                  </a:lnTo>
                  <a:lnTo>
                    <a:pt x="49" y="92"/>
                  </a:lnTo>
                  <a:lnTo>
                    <a:pt x="75" y="88"/>
                  </a:lnTo>
                  <a:lnTo>
                    <a:pt x="71" y="96"/>
                  </a:lnTo>
                  <a:lnTo>
                    <a:pt x="79" y="96"/>
                  </a:lnTo>
                  <a:lnTo>
                    <a:pt x="81" y="88"/>
                  </a:lnTo>
                  <a:lnTo>
                    <a:pt x="87" y="88"/>
                  </a:lnTo>
                  <a:lnTo>
                    <a:pt x="85" y="92"/>
                  </a:lnTo>
                  <a:lnTo>
                    <a:pt x="81" y="96"/>
                  </a:lnTo>
                  <a:lnTo>
                    <a:pt x="79" y="98"/>
                  </a:lnTo>
                  <a:lnTo>
                    <a:pt x="77" y="102"/>
                  </a:lnTo>
                  <a:lnTo>
                    <a:pt x="71" y="106"/>
                  </a:lnTo>
                  <a:lnTo>
                    <a:pt x="71" y="110"/>
                  </a:lnTo>
                  <a:lnTo>
                    <a:pt x="77" y="110"/>
                  </a:lnTo>
                  <a:lnTo>
                    <a:pt x="81" y="106"/>
                  </a:lnTo>
                  <a:lnTo>
                    <a:pt x="85" y="100"/>
                  </a:lnTo>
                  <a:lnTo>
                    <a:pt x="85" y="98"/>
                  </a:lnTo>
                  <a:lnTo>
                    <a:pt x="87" y="96"/>
                  </a:lnTo>
                  <a:lnTo>
                    <a:pt x="91" y="96"/>
                  </a:lnTo>
                  <a:lnTo>
                    <a:pt x="95" y="88"/>
                  </a:lnTo>
                  <a:lnTo>
                    <a:pt x="99" y="88"/>
                  </a:lnTo>
                  <a:lnTo>
                    <a:pt x="99" y="92"/>
                  </a:lnTo>
                  <a:lnTo>
                    <a:pt x="105" y="96"/>
                  </a:lnTo>
                  <a:lnTo>
                    <a:pt x="105" y="100"/>
                  </a:lnTo>
                  <a:lnTo>
                    <a:pt x="103" y="100"/>
                  </a:lnTo>
                  <a:lnTo>
                    <a:pt x="99" y="100"/>
                  </a:lnTo>
                  <a:lnTo>
                    <a:pt x="99" y="110"/>
                  </a:lnTo>
                  <a:lnTo>
                    <a:pt x="105" y="108"/>
                  </a:lnTo>
                  <a:lnTo>
                    <a:pt x="105" y="102"/>
                  </a:lnTo>
                  <a:lnTo>
                    <a:pt x="109" y="106"/>
                  </a:lnTo>
                  <a:lnTo>
                    <a:pt x="109" y="112"/>
                  </a:lnTo>
                  <a:lnTo>
                    <a:pt x="116" y="112"/>
                  </a:lnTo>
                  <a:lnTo>
                    <a:pt x="118" y="106"/>
                  </a:lnTo>
                  <a:lnTo>
                    <a:pt x="124" y="96"/>
                  </a:lnTo>
                  <a:lnTo>
                    <a:pt x="124" y="90"/>
                  </a:lnTo>
                  <a:lnTo>
                    <a:pt x="122" y="92"/>
                  </a:lnTo>
                  <a:close/>
                </a:path>
              </a:pathLst>
            </a:custGeom>
            <a:grpFill/>
            <a:ln w="9525">
              <a:noFill/>
              <a:round/>
              <a:headEnd/>
              <a:tailEnd/>
            </a:ln>
          </p:spPr>
          <p:txBody>
            <a:bodyPr/>
            <a:lstStyle/>
            <a:p>
              <a:pPr defTabSz="914054">
                <a:defRPr/>
              </a:pPr>
              <a:endParaRPr lang="en-GB" dirty="0">
                <a:solidFill>
                  <a:prstClr val="black"/>
                </a:solidFill>
              </a:endParaRPr>
            </a:p>
          </p:txBody>
        </p:sp>
        <p:sp>
          <p:nvSpPr>
            <p:cNvPr id="361" name="Freeform 269">
              <a:extLst>
                <a:ext uri="{FF2B5EF4-FFF2-40B4-BE49-F238E27FC236}">
                  <a16:creationId xmlns:a16="http://schemas.microsoft.com/office/drawing/2014/main" id="{AF25C636-925C-4144-9D11-3B78348922C6}"/>
                </a:ext>
              </a:extLst>
            </p:cNvPr>
            <p:cNvSpPr>
              <a:spLocks/>
            </p:cNvSpPr>
            <p:nvPr/>
          </p:nvSpPr>
          <p:spPr bwMode="gray">
            <a:xfrm>
              <a:off x="3500438" y="2868613"/>
              <a:ext cx="196850" cy="177800"/>
            </a:xfrm>
            <a:custGeom>
              <a:avLst/>
              <a:gdLst/>
              <a:ahLst/>
              <a:cxnLst>
                <a:cxn ang="0">
                  <a:pos x="122" y="98"/>
                </a:cxn>
                <a:cxn ang="0">
                  <a:pos x="114" y="90"/>
                </a:cxn>
                <a:cxn ang="0">
                  <a:pos x="116" y="81"/>
                </a:cxn>
                <a:cxn ang="0">
                  <a:pos x="112" y="90"/>
                </a:cxn>
                <a:cxn ang="0">
                  <a:pos x="105" y="90"/>
                </a:cxn>
                <a:cxn ang="0">
                  <a:pos x="105" y="83"/>
                </a:cxn>
                <a:cxn ang="0">
                  <a:pos x="109" y="73"/>
                </a:cxn>
                <a:cxn ang="0">
                  <a:pos x="107" y="73"/>
                </a:cxn>
                <a:cxn ang="0">
                  <a:pos x="95" y="75"/>
                </a:cxn>
                <a:cxn ang="0">
                  <a:pos x="95" y="69"/>
                </a:cxn>
                <a:cxn ang="0">
                  <a:pos x="87" y="63"/>
                </a:cxn>
                <a:cxn ang="0">
                  <a:pos x="89" y="49"/>
                </a:cxn>
                <a:cxn ang="0">
                  <a:pos x="81" y="51"/>
                </a:cxn>
                <a:cxn ang="0">
                  <a:pos x="75" y="49"/>
                </a:cxn>
                <a:cxn ang="0">
                  <a:pos x="67" y="55"/>
                </a:cxn>
                <a:cxn ang="0">
                  <a:pos x="57" y="53"/>
                </a:cxn>
                <a:cxn ang="0">
                  <a:pos x="49" y="51"/>
                </a:cxn>
                <a:cxn ang="0">
                  <a:pos x="53" y="39"/>
                </a:cxn>
                <a:cxn ang="0">
                  <a:pos x="44" y="39"/>
                </a:cxn>
                <a:cxn ang="0">
                  <a:pos x="38" y="43"/>
                </a:cxn>
                <a:cxn ang="0">
                  <a:pos x="38" y="35"/>
                </a:cxn>
                <a:cxn ang="0">
                  <a:pos x="42" y="16"/>
                </a:cxn>
                <a:cxn ang="0">
                  <a:pos x="51" y="12"/>
                </a:cxn>
                <a:cxn ang="0">
                  <a:pos x="47" y="6"/>
                </a:cxn>
                <a:cxn ang="0">
                  <a:pos x="57" y="4"/>
                </a:cxn>
                <a:cxn ang="0">
                  <a:pos x="44" y="0"/>
                </a:cxn>
                <a:cxn ang="0">
                  <a:pos x="34" y="14"/>
                </a:cxn>
                <a:cxn ang="0">
                  <a:pos x="26" y="25"/>
                </a:cxn>
                <a:cxn ang="0">
                  <a:pos x="24" y="41"/>
                </a:cxn>
                <a:cxn ang="0">
                  <a:pos x="20" y="53"/>
                </a:cxn>
                <a:cxn ang="0">
                  <a:pos x="24" y="61"/>
                </a:cxn>
                <a:cxn ang="0">
                  <a:pos x="16" y="59"/>
                </a:cxn>
                <a:cxn ang="0">
                  <a:pos x="12" y="61"/>
                </a:cxn>
                <a:cxn ang="0">
                  <a:pos x="14" y="65"/>
                </a:cxn>
                <a:cxn ang="0">
                  <a:pos x="4" y="71"/>
                </a:cxn>
                <a:cxn ang="0">
                  <a:pos x="16" y="71"/>
                </a:cxn>
                <a:cxn ang="0">
                  <a:pos x="10" y="73"/>
                </a:cxn>
                <a:cxn ang="0">
                  <a:pos x="0" y="87"/>
                </a:cxn>
                <a:cxn ang="0">
                  <a:pos x="12" y="90"/>
                </a:cxn>
                <a:cxn ang="0">
                  <a:pos x="40" y="92"/>
                </a:cxn>
                <a:cxn ang="0">
                  <a:pos x="49" y="88"/>
                </a:cxn>
                <a:cxn ang="0">
                  <a:pos x="71" y="96"/>
                </a:cxn>
                <a:cxn ang="0">
                  <a:pos x="87" y="88"/>
                </a:cxn>
                <a:cxn ang="0">
                  <a:pos x="79" y="98"/>
                </a:cxn>
                <a:cxn ang="0">
                  <a:pos x="71" y="110"/>
                </a:cxn>
                <a:cxn ang="0">
                  <a:pos x="85" y="100"/>
                </a:cxn>
                <a:cxn ang="0">
                  <a:pos x="91" y="96"/>
                </a:cxn>
                <a:cxn ang="0">
                  <a:pos x="99" y="92"/>
                </a:cxn>
                <a:cxn ang="0">
                  <a:pos x="103" y="100"/>
                </a:cxn>
                <a:cxn ang="0">
                  <a:pos x="105" y="108"/>
                </a:cxn>
                <a:cxn ang="0">
                  <a:pos x="109" y="112"/>
                </a:cxn>
                <a:cxn ang="0">
                  <a:pos x="124" y="96"/>
                </a:cxn>
              </a:cxnLst>
              <a:rect l="0" t="0" r="r" b="b"/>
              <a:pathLst>
                <a:path w="124" h="112">
                  <a:moveTo>
                    <a:pt x="122" y="92"/>
                  </a:moveTo>
                  <a:lnTo>
                    <a:pt x="122" y="92"/>
                  </a:lnTo>
                  <a:lnTo>
                    <a:pt x="122" y="98"/>
                  </a:lnTo>
                  <a:lnTo>
                    <a:pt x="116" y="98"/>
                  </a:lnTo>
                  <a:lnTo>
                    <a:pt x="114" y="96"/>
                  </a:lnTo>
                  <a:lnTo>
                    <a:pt x="114" y="90"/>
                  </a:lnTo>
                  <a:lnTo>
                    <a:pt x="122" y="83"/>
                  </a:lnTo>
                  <a:lnTo>
                    <a:pt x="122" y="79"/>
                  </a:lnTo>
                  <a:lnTo>
                    <a:pt x="116" y="81"/>
                  </a:lnTo>
                  <a:lnTo>
                    <a:pt x="116" y="83"/>
                  </a:lnTo>
                  <a:lnTo>
                    <a:pt x="114" y="87"/>
                  </a:lnTo>
                  <a:lnTo>
                    <a:pt x="112" y="90"/>
                  </a:lnTo>
                  <a:lnTo>
                    <a:pt x="112" y="96"/>
                  </a:lnTo>
                  <a:lnTo>
                    <a:pt x="105" y="96"/>
                  </a:lnTo>
                  <a:lnTo>
                    <a:pt x="105" y="90"/>
                  </a:lnTo>
                  <a:lnTo>
                    <a:pt x="109" y="90"/>
                  </a:lnTo>
                  <a:lnTo>
                    <a:pt x="109" y="87"/>
                  </a:lnTo>
                  <a:lnTo>
                    <a:pt x="105" y="83"/>
                  </a:lnTo>
                  <a:lnTo>
                    <a:pt x="105" y="79"/>
                  </a:lnTo>
                  <a:lnTo>
                    <a:pt x="109" y="79"/>
                  </a:lnTo>
                  <a:lnTo>
                    <a:pt x="109" y="73"/>
                  </a:lnTo>
                  <a:lnTo>
                    <a:pt x="112" y="69"/>
                  </a:lnTo>
                  <a:lnTo>
                    <a:pt x="107" y="71"/>
                  </a:lnTo>
                  <a:lnTo>
                    <a:pt x="107" y="73"/>
                  </a:lnTo>
                  <a:lnTo>
                    <a:pt x="103" y="73"/>
                  </a:lnTo>
                  <a:lnTo>
                    <a:pt x="97" y="75"/>
                  </a:lnTo>
                  <a:lnTo>
                    <a:pt x="95" y="75"/>
                  </a:lnTo>
                  <a:lnTo>
                    <a:pt x="91" y="75"/>
                  </a:lnTo>
                  <a:lnTo>
                    <a:pt x="97" y="65"/>
                  </a:lnTo>
                  <a:lnTo>
                    <a:pt x="95" y="69"/>
                  </a:lnTo>
                  <a:lnTo>
                    <a:pt x="89" y="69"/>
                  </a:lnTo>
                  <a:lnTo>
                    <a:pt x="91" y="65"/>
                  </a:lnTo>
                  <a:lnTo>
                    <a:pt x="87" y="63"/>
                  </a:lnTo>
                  <a:lnTo>
                    <a:pt x="89" y="61"/>
                  </a:lnTo>
                  <a:lnTo>
                    <a:pt x="95" y="53"/>
                  </a:lnTo>
                  <a:lnTo>
                    <a:pt x="89" y="49"/>
                  </a:lnTo>
                  <a:lnTo>
                    <a:pt x="87" y="49"/>
                  </a:lnTo>
                  <a:lnTo>
                    <a:pt x="85" y="51"/>
                  </a:lnTo>
                  <a:lnTo>
                    <a:pt x="81" y="51"/>
                  </a:lnTo>
                  <a:lnTo>
                    <a:pt x="79" y="51"/>
                  </a:lnTo>
                  <a:lnTo>
                    <a:pt x="77" y="45"/>
                  </a:lnTo>
                  <a:lnTo>
                    <a:pt x="75" y="49"/>
                  </a:lnTo>
                  <a:lnTo>
                    <a:pt x="67" y="51"/>
                  </a:lnTo>
                  <a:lnTo>
                    <a:pt x="67" y="53"/>
                  </a:lnTo>
                  <a:lnTo>
                    <a:pt x="67" y="55"/>
                  </a:lnTo>
                  <a:lnTo>
                    <a:pt x="63" y="53"/>
                  </a:lnTo>
                  <a:lnTo>
                    <a:pt x="63" y="51"/>
                  </a:lnTo>
                  <a:lnTo>
                    <a:pt x="57" y="53"/>
                  </a:lnTo>
                  <a:lnTo>
                    <a:pt x="59" y="51"/>
                  </a:lnTo>
                  <a:lnTo>
                    <a:pt x="59" y="49"/>
                  </a:lnTo>
                  <a:lnTo>
                    <a:pt x="49" y="51"/>
                  </a:lnTo>
                  <a:lnTo>
                    <a:pt x="57" y="45"/>
                  </a:lnTo>
                  <a:lnTo>
                    <a:pt x="57" y="41"/>
                  </a:lnTo>
                  <a:lnTo>
                    <a:pt x="53" y="39"/>
                  </a:lnTo>
                  <a:lnTo>
                    <a:pt x="47" y="35"/>
                  </a:lnTo>
                  <a:lnTo>
                    <a:pt x="47" y="39"/>
                  </a:lnTo>
                  <a:lnTo>
                    <a:pt x="44" y="39"/>
                  </a:lnTo>
                  <a:lnTo>
                    <a:pt x="38" y="51"/>
                  </a:lnTo>
                  <a:lnTo>
                    <a:pt x="40" y="43"/>
                  </a:lnTo>
                  <a:lnTo>
                    <a:pt x="38" y="43"/>
                  </a:lnTo>
                  <a:lnTo>
                    <a:pt x="38" y="41"/>
                  </a:lnTo>
                  <a:lnTo>
                    <a:pt x="38" y="39"/>
                  </a:lnTo>
                  <a:lnTo>
                    <a:pt x="38" y="35"/>
                  </a:lnTo>
                  <a:lnTo>
                    <a:pt x="40" y="31"/>
                  </a:lnTo>
                  <a:lnTo>
                    <a:pt x="42" y="29"/>
                  </a:lnTo>
                  <a:lnTo>
                    <a:pt x="42" y="16"/>
                  </a:lnTo>
                  <a:lnTo>
                    <a:pt x="44" y="16"/>
                  </a:lnTo>
                  <a:lnTo>
                    <a:pt x="49" y="16"/>
                  </a:lnTo>
                  <a:lnTo>
                    <a:pt x="51" y="12"/>
                  </a:lnTo>
                  <a:lnTo>
                    <a:pt x="51" y="10"/>
                  </a:lnTo>
                  <a:lnTo>
                    <a:pt x="47" y="10"/>
                  </a:lnTo>
                  <a:lnTo>
                    <a:pt x="47" y="6"/>
                  </a:lnTo>
                  <a:lnTo>
                    <a:pt x="51" y="6"/>
                  </a:lnTo>
                  <a:lnTo>
                    <a:pt x="51" y="4"/>
                  </a:lnTo>
                  <a:lnTo>
                    <a:pt x="57" y="4"/>
                  </a:lnTo>
                  <a:lnTo>
                    <a:pt x="57" y="0"/>
                  </a:lnTo>
                  <a:lnTo>
                    <a:pt x="49" y="2"/>
                  </a:lnTo>
                  <a:lnTo>
                    <a:pt x="44" y="0"/>
                  </a:lnTo>
                  <a:lnTo>
                    <a:pt x="38" y="2"/>
                  </a:lnTo>
                  <a:lnTo>
                    <a:pt x="32" y="10"/>
                  </a:lnTo>
                  <a:lnTo>
                    <a:pt x="34" y="14"/>
                  </a:lnTo>
                  <a:lnTo>
                    <a:pt x="30" y="14"/>
                  </a:lnTo>
                  <a:lnTo>
                    <a:pt x="26" y="16"/>
                  </a:lnTo>
                  <a:lnTo>
                    <a:pt x="26" y="25"/>
                  </a:lnTo>
                  <a:lnTo>
                    <a:pt x="24" y="29"/>
                  </a:lnTo>
                  <a:lnTo>
                    <a:pt x="24" y="39"/>
                  </a:lnTo>
                  <a:lnTo>
                    <a:pt x="24" y="41"/>
                  </a:lnTo>
                  <a:lnTo>
                    <a:pt x="24" y="45"/>
                  </a:lnTo>
                  <a:lnTo>
                    <a:pt x="20" y="51"/>
                  </a:lnTo>
                  <a:lnTo>
                    <a:pt x="20" y="53"/>
                  </a:lnTo>
                  <a:lnTo>
                    <a:pt x="26" y="53"/>
                  </a:lnTo>
                  <a:lnTo>
                    <a:pt x="24" y="59"/>
                  </a:lnTo>
                  <a:lnTo>
                    <a:pt x="24" y="61"/>
                  </a:lnTo>
                  <a:lnTo>
                    <a:pt x="22" y="61"/>
                  </a:lnTo>
                  <a:lnTo>
                    <a:pt x="20" y="59"/>
                  </a:lnTo>
                  <a:lnTo>
                    <a:pt x="16" y="59"/>
                  </a:lnTo>
                  <a:lnTo>
                    <a:pt x="14" y="59"/>
                  </a:lnTo>
                  <a:lnTo>
                    <a:pt x="14" y="61"/>
                  </a:lnTo>
                  <a:lnTo>
                    <a:pt x="12" y="61"/>
                  </a:lnTo>
                  <a:lnTo>
                    <a:pt x="12" y="63"/>
                  </a:lnTo>
                  <a:lnTo>
                    <a:pt x="14" y="63"/>
                  </a:lnTo>
                  <a:lnTo>
                    <a:pt x="14" y="65"/>
                  </a:lnTo>
                  <a:lnTo>
                    <a:pt x="10" y="65"/>
                  </a:lnTo>
                  <a:lnTo>
                    <a:pt x="4" y="65"/>
                  </a:lnTo>
                  <a:lnTo>
                    <a:pt x="4" y="71"/>
                  </a:lnTo>
                  <a:lnTo>
                    <a:pt x="6" y="71"/>
                  </a:lnTo>
                  <a:lnTo>
                    <a:pt x="6" y="69"/>
                  </a:lnTo>
                  <a:lnTo>
                    <a:pt x="16" y="71"/>
                  </a:lnTo>
                  <a:lnTo>
                    <a:pt x="14" y="73"/>
                  </a:lnTo>
                  <a:lnTo>
                    <a:pt x="14" y="71"/>
                  </a:lnTo>
                  <a:lnTo>
                    <a:pt x="10" y="73"/>
                  </a:lnTo>
                  <a:lnTo>
                    <a:pt x="10" y="79"/>
                  </a:lnTo>
                  <a:lnTo>
                    <a:pt x="2" y="83"/>
                  </a:lnTo>
                  <a:lnTo>
                    <a:pt x="0" y="87"/>
                  </a:lnTo>
                  <a:lnTo>
                    <a:pt x="2" y="92"/>
                  </a:lnTo>
                  <a:lnTo>
                    <a:pt x="10" y="92"/>
                  </a:lnTo>
                  <a:lnTo>
                    <a:pt x="12" y="90"/>
                  </a:lnTo>
                  <a:lnTo>
                    <a:pt x="30" y="90"/>
                  </a:lnTo>
                  <a:lnTo>
                    <a:pt x="40" y="90"/>
                  </a:lnTo>
                  <a:lnTo>
                    <a:pt x="40" y="92"/>
                  </a:lnTo>
                  <a:lnTo>
                    <a:pt x="42" y="92"/>
                  </a:lnTo>
                  <a:lnTo>
                    <a:pt x="47" y="90"/>
                  </a:lnTo>
                  <a:lnTo>
                    <a:pt x="49" y="88"/>
                  </a:lnTo>
                  <a:lnTo>
                    <a:pt x="49" y="92"/>
                  </a:lnTo>
                  <a:lnTo>
                    <a:pt x="75" y="88"/>
                  </a:lnTo>
                  <a:lnTo>
                    <a:pt x="71" y="96"/>
                  </a:lnTo>
                  <a:lnTo>
                    <a:pt x="79" y="96"/>
                  </a:lnTo>
                  <a:lnTo>
                    <a:pt x="81" y="88"/>
                  </a:lnTo>
                  <a:lnTo>
                    <a:pt x="87" y="88"/>
                  </a:lnTo>
                  <a:lnTo>
                    <a:pt x="85" y="92"/>
                  </a:lnTo>
                  <a:lnTo>
                    <a:pt x="81" y="96"/>
                  </a:lnTo>
                  <a:lnTo>
                    <a:pt x="79" y="98"/>
                  </a:lnTo>
                  <a:lnTo>
                    <a:pt x="77" y="102"/>
                  </a:lnTo>
                  <a:lnTo>
                    <a:pt x="71" y="106"/>
                  </a:lnTo>
                  <a:lnTo>
                    <a:pt x="71" y="110"/>
                  </a:lnTo>
                  <a:lnTo>
                    <a:pt x="77" y="110"/>
                  </a:lnTo>
                  <a:lnTo>
                    <a:pt x="81" y="106"/>
                  </a:lnTo>
                  <a:lnTo>
                    <a:pt x="85" y="100"/>
                  </a:lnTo>
                  <a:lnTo>
                    <a:pt x="85" y="98"/>
                  </a:lnTo>
                  <a:lnTo>
                    <a:pt x="87" y="96"/>
                  </a:lnTo>
                  <a:lnTo>
                    <a:pt x="91" y="96"/>
                  </a:lnTo>
                  <a:lnTo>
                    <a:pt x="95" y="88"/>
                  </a:lnTo>
                  <a:lnTo>
                    <a:pt x="99" y="88"/>
                  </a:lnTo>
                  <a:lnTo>
                    <a:pt x="99" y="92"/>
                  </a:lnTo>
                  <a:lnTo>
                    <a:pt x="105" y="96"/>
                  </a:lnTo>
                  <a:lnTo>
                    <a:pt x="105" y="100"/>
                  </a:lnTo>
                  <a:lnTo>
                    <a:pt x="103" y="100"/>
                  </a:lnTo>
                  <a:lnTo>
                    <a:pt x="99" y="100"/>
                  </a:lnTo>
                  <a:lnTo>
                    <a:pt x="99" y="110"/>
                  </a:lnTo>
                  <a:lnTo>
                    <a:pt x="105" y="108"/>
                  </a:lnTo>
                  <a:lnTo>
                    <a:pt x="105" y="102"/>
                  </a:lnTo>
                  <a:lnTo>
                    <a:pt x="109" y="106"/>
                  </a:lnTo>
                  <a:lnTo>
                    <a:pt x="109" y="112"/>
                  </a:lnTo>
                  <a:lnTo>
                    <a:pt x="116" y="112"/>
                  </a:lnTo>
                  <a:lnTo>
                    <a:pt x="118" y="106"/>
                  </a:lnTo>
                  <a:lnTo>
                    <a:pt x="124" y="96"/>
                  </a:lnTo>
                  <a:lnTo>
                    <a:pt x="124" y="90"/>
                  </a:lnTo>
                  <a:lnTo>
                    <a:pt x="122" y="92"/>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362" name="Freeform 270">
              <a:extLst>
                <a:ext uri="{FF2B5EF4-FFF2-40B4-BE49-F238E27FC236}">
                  <a16:creationId xmlns:a16="http://schemas.microsoft.com/office/drawing/2014/main" id="{D79A4A6D-D37F-A148-BE19-67F4996C0CA6}"/>
                </a:ext>
              </a:extLst>
            </p:cNvPr>
            <p:cNvSpPr>
              <a:spLocks/>
            </p:cNvSpPr>
            <p:nvPr/>
          </p:nvSpPr>
          <p:spPr bwMode="gray">
            <a:xfrm>
              <a:off x="3432175" y="3046413"/>
              <a:ext cx="49212" cy="68263"/>
            </a:xfrm>
            <a:custGeom>
              <a:avLst/>
              <a:gdLst/>
              <a:ahLst/>
              <a:cxnLst>
                <a:cxn ang="0">
                  <a:pos x="18" y="26"/>
                </a:cxn>
                <a:cxn ang="0">
                  <a:pos x="18" y="24"/>
                </a:cxn>
                <a:cxn ang="0">
                  <a:pos x="12" y="24"/>
                </a:cxn>
                <a:cxn ang="0">
                  <a:pos x="16" y="14"/>
                </a:cxn>
                <a:cxn ang="0">
                  <a:pos x="20" y="8"/>
                </a:cxn>
                <a:cxn ang="0">
                  <a:pos x="27" y="8"/>
                </a:cxn>
                <a:cxn ang="0">
                  <a:pos x="29" y="6"/>
                </a:cxn>
                <a:cxn ang="0">
                  <a:pos x="31" y="4"/>
                </a:cxn>
                <a:cxn ang="0">
                  <a:pos x="29" y="0"/>
                </a:cxn>
                <a:cxn ang="0">
                  <a:pos x="27" y="0"/>
                </a:cxn>
                <a:cxn ang="0">
                  <a:pos x="27" y="4"/>
                </a:cxn>
                <a:cxn ang="0">
                  <a:pos x="22" y="6"/>
                </a:cxn>
                <a:cxn ang="0">
                  <a:pos x="20" y="6"/>
                </a:cxn>
                <a:cxn ang="0">
                  <a:pos x="16" y="4"/>
                </a:cxn>
                <a:cxn ang="0">
                  <a:pos x="8" y="8"/>
                </a:cxn>
                <a:cxn ang="0">
                  <a:pos x="10" y="14"/>
                </a:cxn>
                <a:cxn ang="0">
                  <a:pos x="8" y="16"/>
                </a:cxn>
                <a:cxn ang="0">
                  <a:pos x="4" y="16"/>
                </a:cxn>
                <a:cxn ang="0">
                  <a:pos x="2" y="20"/>
                </a:cxn>
                <a:cxn ang="0">
                  <a:pos x="2" y="24"/>
                </a:cxn>
                <a:cxn ang="0">
                  <a:pos x="2" y="26"/>
                </a:cxn>
                <a:cxn ang="0">
                  <a:pos x="0" y="28"/>
                </a:cxn>
                <a:cxn ang="0">
                  <a:pos x="0" y="36"/>
                </a:cxn>
                <a:cxn ang="0">
                  <a:pos x="0" y="38"/>
                </a:cxn>
                <a:cxn ang="0">
                  <a:pos x="2" y="40"/>
                </a:cxn>
                <a:cxn ang="0">
                  <a:pos x="10" y="43"/>
                </a:cxn>
                <a:cxn ang="0">
                  <a:pos x="10" y="40"/>
                </a:cxn>
                <a:cxn ang="0">
                  <a:pos x="10" y="38"/>
                </a:cxn>
                <a:cxn ang="0">
                  <a:pos x="8" y="36"/>
                </a:cxn>
                <a:cxn ang="0">
                  <a:pos x="10" y="30"/>
                </a:cxn>
                <a:cxn ang="0">
                  <a:pos x="18" y="26"/>
                </a:cxn>
              </a:cxnLst>
              <a:rect l="0" t="0" r="r" b="b"/>
              <a:pathLst>
                <a:path w="31" h="43">
                  <a:moveTo>
                    <a:pt x="18" y="26"/>
                  </a:moveTo>
                  <a:lnTo>
                    <a:pt x="18" y="24"/>
                  </a:lnTo>
                  <a:lnTo>
                    <a:pt x="12" y="24"/>
                  </a:lnTo>
                  <a:lnTo>
                    <a:pt x="16" y="14"/>
                  </a:lnTo>
                  <a:lnTo>
                    <a:pt x="20" y="8"/>
                  </a:lnTo>
                  <a:lnTo>
                    <a:pt x="27" y="8"/>
                  </a:lnTo>
                  <a:lnTo>
                    <a:pt x="29" y="6"/>
                  </a:lnTo>
                  <a:lnTo>
                    <a:pt x="31" y="4"/>
                  </a:lnTo>
                  <a:lnTo>
                    <a:pt x="29" y="0"/>
                  </a:lnTo>
                  <a:lnTo>
                    <a:pt x="27" y="0"/>
                  </a:lnTo>
                  <a:lnTo>
                    <a:pt x="27" y="4"/>
                  </a:lnTo>
                  <a:lnTo>
                    <a:pt x="22" y="6"/>
                  </a:lnTo>
                  <a:lnTo>
                    <a:pt x="20" y="6"/>
                  </a:lnTo>
                  <a:lnTo>
                    <a:pt x="16" y="4"/>
                  </a:lnTo>
                  <a:lnTo>
                    <a:pt x="8" y="8"/>
                  </a:lnTo>
                  <a:lnTo>
                    <a:pt x="10" y="14"/>
                  </a:lnTo>
                  <a:lnTo>
                    <a:pt x="8" y="16"/>
                  </a:lnTo>
                  <a:lnTo>
                    <a:pt x="4" y="16"/>
                  </a:lnTo>
                  <a:lnTo>
                    <a:pt x="2" y="20"/>
                  </a:lnTo>
                  <a:lnTo>
                    <a:pt x="2" y="24"/>
                  </a:lnTo>
                  <a:lnTo>
                    <a:pt x="2" y="26"/>
                  </a:lnTo>
                  <a:lnTo>
                    <a:pt x="0" y="28"/>
                  </a:lnTo>
                  <a:lnTo>
                    <a:pt x="0" y="36"/>
                  </a:lnTo>
                  <a:lnTo>
                    <a:pt x="0" y="38"/>
                  </a:lnTo>
                  <a:lnTo>
                    <a:pt x="2" y="40"/>
                  </a:lnTo>
                  <a:lnTo>
                    <a:pt x="10" y="43"/>
                  </a:lnTo>
                  <a:lnTo>
                    <a:pt x="10" y="40"/>
                  </a:lnTo>
                  <a:lnTo>
                    <a:pt x="10" y="38"/>
                  </a:lnTo>
                  <a:lnTo>
                    <a:pt x="8" y="36"/>
                  </a:lnTo>
                  <a:lnTo>
                    <a:pt x="10" y="30"/>
                  </a:lnTo>
                  <a:lnTo>
                    <a:pt x="18" y="26"/>
                  </a:lnTo>
                  <a:close/>
                </a:path>
              </a:pathLst>
            </a:custGeom>
            <a:grpFill/>
            <a:ln w="9525">
              <a:noFill/>
              <a:round/>
              <a:headEnd/>
              <a:tailEnd/>
            </a:ln>
          </p:spPr>
          <p:txBody>
            <a:bodyPr/>
            <a:lstStyle/>
            <a:p>
              <a:pPr defTabSz="914054">
                <a:defRPr/>
              </a:pPr>
              <a:endParaRPr lang="en-GB" dirty="0">
                <a:solidFill>
                  <a:prstClr val="black"/>
                </a:solidFill>
              </a:endParaRPr>
            </a:p>
          </p:txBody>
        </p:sp>
        <p:sp>
          <p:nvSpPr>
            <p:cNvPr id="363" name="Freeform 271">
              <a:extLst>
                <a:ext uri="{FF2B5EF4-FFF2-40B4-BE49-F238E27FC236}">
                  <a16:creationId xmlns:a16="http://schemas.microsoft.com/office/drawing/2014/main" id="{BB296B86-17A3-7645-99E5-BC774F8448AF}"/>
                </a:ext>
              </a:extLst>
            </p:cNvPr>
            <p:cNvSpPr>
              <a:spLocks/>
            </p:cNvSpPr>
            <p:nvPr/>
          </p:nvSpPr>
          <p:spPr bwMode="gray">
            <a:xfrm>
              <a:off x="3432175" y="3046413"/>
              <a:ext cx="49212" cy="68263"/>
            </a:xfrm>
            <a:custGeom>
              <a:avLst/>
              <a:gdLst/>
              <a:ahLst/>
              <a:cxnLst>
                <a:cxn ang="0">
                  <a:pos x="18" y="26"/>
                </a:cxn>
                <a:cxn ang="0">
                  <a:pos x="18" y="24"/>
                </a:cxn>
                <a:cxn ang="0">
                  <a:pos x="12" y="24"/>
                </a:cxn>
                <a:cxn ang="0">
                  <a:pos x="16" y="14"/>
                </a:cxn>
                <a:cxn ang="0">
                  <a:pos x="20" y="8"/>
                </a:cxn>
                <a:cxn ang="0">
                  <a:pos x="27" y="8"/>
                </a:cxn>
                <a:cxn ang="0">
                  <a:pos x="29" y="6"/>
                </a:cxn>
                <a:cxn ang="0">
                  <a:pos x="31" y="4"/>
                </a:cxn>
                <a:cxn ang="0">
                  <a:pos x="29" y="0"/>
                </a:cxn>
                <a:cxn ang="0">
                  <a:pos x="27" y="0"/>
                </a:cxn>
                <a:cxn ang="0">
                  <a:pos x="27" y="4"/>
                </a:cxn>
                <a:cxn ang="0">
                  <a:pos x="22" y="6"/>
                </a:cxn>
                <a:cxn ang="0">
                  <a:pos x="20" y="6"/>
                </a:cxn>
                <a:cxn ang="0">
                  <a:pos x="16" y="4"/>
                </a:cxn>
                <a:cxn ang="0">
                  <a:pos x="8" y="8"/>
                </a:cxn>
                <a:cxn ang="0">
                  <a:pos x="10" y="14"/>
                </a:cxn>
                <a:cxn ang="0">
                  <a:pos x="8" y="16"/>
                </a:cxn>
                <a:cxn ang="0">
                  <a:pos x="4" y="16"/>
                </a:cxn>
                <a:cxn ang="0">
                  <a:pos x="2" y="20"/>
                </a:cxn>
                <a:cxn ang="0">
                  <a:pos x="2" y="24"/>
                </a:cxn>
                <a:cxn ang="0">
                  <a:pos x="2" y="26"/>
                </a:cxn>
                <a:cxn ang="0">
                  <a:pos x="0" y="28"/>
                </a:cxn>
                <a:cxn ang="0">
                  <a:pos x="0" y="36"/>
                </a:cxn>
                <a:cxn ang="0">
                  <a:pos x="0" y="38"/>
                </a:cxn>
                <a:cxn ang="0">
                  <a:pos x="2" y="40"/>
                </a:cxn>
                <a:cxn ang="0">
                  <a:pos x="10" y="43"/>
                </a:cxn>
                <a:cxn ang="0">
                  <a:pos x="10" y="40"/>
                </a:cxn>
                <a:cxn ang="0">
                  <a:pos x="10" y="38"/>
                </a:cxn>
                <a:cxn ang="0">
                  <a:pos x="8" y="36"/>
                </a:cxn>
                <a:cxn ang="0">
                  <a:pos x="10" y="30"/>
                </a:cxn>
                <a:cxn ang="0">
                  <a:pos x="18" y="26"/>
                </a:cxn>
              </a:cxnLst>
              <a:rect l="0" t="0" r="r" b="b"/>
              <a:pathLst>
                <a:path w="31" h="43">
                  <a:moveTo>
                    <a:pt x="18" y="26"/>
                  </a:moveTo>
                  <a:lnTo>
                    <a:pt x="18" y="24"/>
                  </a:lnTo>
                  <a:lnTo>
                    <a:pt x="12" y="24"/>
                  </a:lnTo>
                  <a:lnTo>
                    <a:pt x="16" y="14"/>
                  </a:lnTo>
                  <a:lnTo>
                    <a:pt x="20" y="8"/>
                  </a:lnTo>
                  <a:lnTo>
                    <a:pt x="27" y="8"/>
                  </a:lnTo>
                  <a:lnTo>
                    <a:pt x="29" y="6"/>
                  </a:lnTo>
                  <a:lnTo>
                    <a:pt x="31" y="4"/>
                  </a:lnTo>
                  <a:lnTo>
                    <a:pt x="29" y="0"/>
                  </a:lnTo>
                  <a:lnTo>
                    <a:pt x="27" y="0"/>
                  </a:lnTo>
                  <a:lnTo>
                    <a:pt x="27" y="4"/>
                  </a:lnTo>
                  <a:lnTo>
                    <a:pt x="22" y="6"/>
                  </a:lnTo>
                  <a:lnTo>
                    <a:pt x="20" y="6"/>
                  </a:lnTo>
                  <a:lnTo>
                    <a:pt x="16" y="4"/>
                  </a:lnTo>
                  <a:lnTo>
                    <a:pt x="8" y="8"/>
                  </a:lnTo>
                  <a:lnTo>
                    <a:pt x="10" y="14"/>
                  </a:lnTo>
                  <a:lnTo>
                    <a:pt x="8" y="16"/>
                  </a:lnTo>
                  <a:lnTo>
                    <a:pt x="4" y="16"/>
                  </a:lnTo>
                  <a:lnTo>
                    <a:pt x="2" y="20"/>
                  </a:lnTo>
                  <a:lnTo>
                    <a:pt x="2" y="24"/>
                  </a:lnTo>
                  <a:lnTo>
                    <a:pt x="2" y="26"/>
                  </a:lnTo>
                  <a:lnTo>
                    <a:pt x="0" y="28"/>
                  </a:lnTo>
                  <a:lnTo>
                    <a:pt x="0" y="36"/>
                  </a:lnTo>
                  <a:lnTo>
                    <a:pt x="0" y="38"/>
                  </a:lnTo>
                  <a:lnTo>
                    <a:pt x="2" y="40"/>
                  </a:lnTo>
                  <a:lnTo>
                    <a:pt x="10" y="43"/>
                  </a:lnTo>
                  <a:lnTo>
                    <a:pt x="10" y="40"/>
                  </a:lnTo>
                  <a:lnTo>
                    <a:pt x="10" y="38"/>
                  </a:lnTo>
                  <a:lnTo>
                    <a:pt x="8" y="36"/>
                  </a:lnTo>
                  <a:lnTo>
                    <a:pt x="10" y="30"/>
                  </a:lnTo>
                  <a:lnTo>
                    <a:pt x="18" y="26"/>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364" name="Freeform 272">
              <a:extLst>
                <a:ext uri="{FF2B5EF4-FFF2-40B4-BE49-F238E27FC236}">
                  <a16:creationId xmlns:a16="http://schemas.microsoft.com/office/drawing/2014/main" id="{C73B88BB-C26F-2946-92E3-830309C87C18}"/>
                </a:ext>
              </a:extLst>
            </p:cNvPr>
            <p:cNvSpPr>
              <a:spLocks/>
            </p:cNvSpPr>
            <p:nvPr/>
          </p:nvSpPr>
          <p:spPr bwMode="gray">
            <a:xfrm>
              <a:off x="3354388" y="2933701"/>
              <a:ext cx="68262" cy="44450"/>
            </a:xfrm>
            <a:custGeom>
              <a:avLst/>
              <a:gdLst/>
              <a:ahLst/>
              <a:cxnLst>
                <a:cxn ang="0">
                  <a:pos x="43" y="22"/>
                </a:cxn>
                <a:cxn ang="0">
                  <a:pos x="37" y="18"/>
                </a:cxn>
                <a:cxn ang="0">
                  <a:pos x="33" y="18"/>
                </a:cxn>
                <a:cxn ang="0">
                  <a:pos x="29" y="12"/>
                </a:cxn>
                <a:cxn ang="0">
                  <a:pos x="25" y="8"/>
                </a:cxn>
                <a:cxn ang="0">
                  <a:pos x="21" y="8"/>
                </a:cxn>
                <a:cxn ang="0">
                  <a:pos x="13" y="4"/>
                </a:cxn>
                <a:cxn ang="0">
                  <a:pos x="9" y="0"/>
                </a:cxn>
                <a:cxn ang="0">
                  <a:pos x="0" y="0"/>
                </a:cxn>
                <a:cxn ang="0">
                  <a:pos x="0" y="8"/>
                </a:cxn>
                <a:cxn ang="0">
                  <a:pos x="6" y="8"/>
                </a:cxn>
                <a:cxn ang="0">
                  <a:pos x="11" y="12"/>
                </a:cxn>
                <a:cxn ang="0">
                  <a:pos x="11" y="18"/>
                </a:cxn>
                <a:cxn ang="0">
                  <a:pos x="15" y="18"/>
                </a:cxn>
                <a:cxn ang="0">
                  <a:pos x="23" y="20"/>
                </a:cxn>
                <a:cxn ang="0">
                  <a:pos x="29" y="22"/>
                </a:cxn>
                <a:cxn ang="0">
                  <a:pos x="33" y="24"/>
                </a:cxn>
                <a:cxn ang="0">
                  <a:pos x="41" y="28"/>
                </a:cxn>
                <a:cxn ang="0">
                  <a:pos x="41" y="24"/>
                </a:cxn>
                <a:cxn ang="0">
                  <a:pos x="43" y="22"/>
                </a:cxn>
              </a:cxnLst>
              <a:rect l="0" t="0" r="r" b="b"/>
              <a:pathLst>
                <a:path w="43" h="28">
                  <a:moveTo>
                    <a:pt x="43" y="22"/>
                  </a:moveTo>
                  <a:lnTo>
                    <a:pt x="37" y="18"/>
                  </a:lnTo>
                  <a:lnTo>
                    <a:pt x="33" y="18"/>
                  </a:lnTo>
                  <a:lnTo>
                    <a:pt x="29" y="12"/>
                  </a:lnTo>
                  <a:lnTo>
                    <a:pt x="25" y="8"/>
                  </a:lnTo>
                  <a:lnTo>
                    <a:pt x="21" y="8"/>
                  </a:lnTo>
                  <a:lnTo>
                    <a:pt x="13" y="4"/>
                  </a:lnTo>
                  <a:lnTo>
                    <a:pt x="9" y="0"/>
                  </a:lnTo>
                  <a:lnTo>
                    <a:pt x="0" y="0"/>
                  </a:lnTo>
                  <a:lnTo>
                    <a:pt x="0" y="8"/>
                  </a:lnTo>
                  <a:lnTo>
                    <a:pt x="6" y="8"/>
                  </a:lnTo>
                  <a:lnTo>
                    <a:pt x="11" y="12"/>
                  </a:lnTo>
                  <a:lnTo>
                    <a:pt x="11" y="18"/>
                  </a:lnTo>
                  <a:lnTo>
                    <a:pt x="15" y="18"/>
                  </a:lnTo>
                  <a:lnTo>
                    <a:pt x="23" y="20"/>
                  </a:lnTo>
                  <a:lnTo>
                    <a:pt x="29" y="22"/>
                  </a:lnTo>
                  <a:lnTo>
                    <a:pt x="33" y="24"/>
                  </a:lnTo>
                  <a:lnTo>
                    <a:pt x="41" y="28"/>
                  </a:lnTo>
                  <a:lnTo>
                    <a:pt x="41" y="24"/>
                  </a:lnTo>
                  <a:lnTo>
                    <a:pt x="43" y="22"/>
                  </a:lnTo>
                  <a:close/>
                </a:path>
              </a:pathLst>
            </a:custGeom>
            <a:grpFill/>
            <a:ln w="9525">
              <a:noFill/>
              <a:round/>
              <a:headEnd/>
              <a:tailEnd/>
            </a:ln>
          </p:spPr>
          <p:txBody>
            <a:bodyPr/>
            <a:lstStyle/>
            <a:p>
              <a:pPr defTabSz="914054">
                <a:defRPr/>
              </a:pPr>
              <a:endParaRPr lang="en-GB" dirty="0">
                <a:solidFill>
                  <a:prstClr val="black"/>
                </a:solidFill>
              </a:endParaRPr>
            </a:p>
          </p:txBody>
        </p:sp>
        <p:sp>
          <p:nvSpPr>
            <p:cNvPr id="365" name="Freeform 273">
              <a:extLst>
                <a:ext uri="{FF2B5EF4-FFF2-40B4-BE49-F238E27FC236}">
                  <a16:creationId xmlns:a16="http://schemas.microsoft.com/office/drawing/2014/main" id="{6FD8DA3F-A8F1-0049-9A50-B042E7B6E36D}"/>
                </a:ext>
              </a:extLst>
            </p:cNvPr>
            <p:cNvSpPr>
              <a:spLocks/>
            </p:cNvSpPr>
            <p:nvPr/>
          </p:nvSpPr>
          <p:spPr bwMode="gray">
            <a:xfrm>
              <a:off x="3354388" y="2933701"/>
              <a:ext cx="68262" cy="44450"/>
            </a:xfrm>
            <a:custGeom>
              <a:avLst/>
              <a:gdLst/>
              <a:ahLst/>
              <a:cxnLst>
                <a:cxn ang="0">
                  <a:pos x="43" y="22"/>
                </a:cxn>
                <a:cxn ang="0">
                  <a:pos x="37" y="18"/>
                </a:cxn>
                <a:cxn ang="0">
                  <a:pos x="33" y="18"/>
                </a:cxn>
                <a:cxn ang="0">
                  <a:pos x="29" y="12"/>
                </a:cxn>
                <a:cxn ang="0">
                  <a:pos x="25" y="8"/>
                </a:cxn>
                <a:cxn ang="0">
                  <a:pos x="21" y="8"/>
                </a:cxn>
                <a:cxn ang="0">
                  <a:pos x="13" y="4"/>
                </a:cxn>
                <a:cxn ang="0">
                  <a:pos x="9" y="0"/>
                </a:cxn>
                <a:cxn ang="0">
                  <a:pos x="0" y="0"/>
                </a:cxn>
                <a:cxn ang="0">
                  <a:pos x="0" y="8"/>
                </a:cxn>
                <a:cxn ang="0">
                  <a:pos x="6" y="8"/>
                </a:cxn>
                <a:cxn ang="0">
                  <a:pos x="11" y="12"/>
                </a:cxn>
                <a:cxn ang="0">
                  <a:pos x="11" y="18"/>
                </a:cxn>
                <a:cxn ang="0">
                  <a:pos x="15" y="18"/>
                </a:cxn>
                <a:cxn ang="0">
                  <a:pos x="23" y="20"/>
                </a:cxn>
                <a:cxn ang="0">
                  <a:pos x="29" y="22"/>
                </a:cxn>
                <a:cxn ang="0">
                  <a:pos x="33" y="24"/>
                </a:cxn>
                <a:cxn ang="0">
                  <a:pos x="41" y="28"/>
                </a:cxn>
                <a:cxn ang="0">
                  <a:pos x="41" y="24"/>
                </a:cxn>
                <a:cxn ang="0">
                  <a:pos x="43" y="22"/>
                </a:cxn>
              </a:cxnLst>
              <a:rect l="0" t="0" r="r" b="b"/>
              <a:pathLst>
                <a:path w="43" h="28">
                  <a:moveTo>
                    <a:pt x="43" y="22"/>
                  </a:moveTo>
                  <a:lnTo>
                    <a:pt x="37" y="18"/>
                  </a:lnTo>
                  <a:lnTo>
                    <a:pt x="33" y="18"/>
                  </a:lnTo>
                  <a:lnTo>
                    <a:pt x="29" y="12"/>
                  </a:lnTo>
                  <a:lnTo>
                    <a:pt x="25" y="8"/>
                  </a:lnTo>
                  <a:lnTo>
                    <a:pt x="21" y="8"/>
                  </a:lnTo>
                  <a:lnTo>
                    <a:pt x="13" y="4"/>
                  </a:lnTo>
                  <a:lnTo>
                    <a:pt x="9" y="0"/>
                  </a:lnTo>
                  <a:lnTo>
                    <a:pt x="0" y="0"/>
                  </a:lnTo>
                  <a:lnTo>
                    <a:pt x="0" y="8"/>
                  </a:lnTo>
                  <a:lnTo>
                    <a:pt x="6" y="8"/>
                  </a:lnTo>
                  <a:lnTo>
                    <a:pt x="11" y="12"/>
                  </a:lnTo>
                  <a:lnTo>
                    <a:pt x="11" y="18"/>
                  </a:lnTo>
                  <a:lnTo>
                    <a:pt x="15" y="18"/>
                  </a:lnTo>
                  <a:lnTo>
                    <a:pt x="23" y="20"/>
                  </a:lnTo>
                  <a:lnTo>
                    <a:pt x="29" y="22"/>
                  </a:lnTo>
                  <a:lnTo>
                    <a:pt x="33" y="24"/>
                  </a:lnTo>
                  <a:lnTo>
                    <a:pt x="41" y="28"/>
                  </a:lnTo>
                  <a:lnTo>
                    <a:pt x="41" y="24"/>
                  </a:lnTo>
                  <a:lnTo>
                    <a:pt x="43" y="22"/>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366" name="Freeform 686">
              <a:extLst>
                <a:ext uri="{FF2B5EF4-FFF2-40B4-BE49-F238E27FC236}">
                  <a16:creationId xmlns:a16="http://schemas.microsoft.com/office/drawing/2014/main" id="{4D076D48-4B1F-0644-8141-BFF4024E3C7C}"/>
                </a:ext>
              </a:extLst>
            </p:cNvPr>
            <p:cNvSpPr>
              <a:spLocks/>
            </p:cNvSpPr>
            <p:nvPr/>
          </p:nvSpPr>
          <p:spPr bwMode="gray">
            <a:xfrm>
              <a:off x="3500438" y="2868613"/>
              <a:ext cx="196850" cy="177800"/>
            </a:xfrm>
            <a:custGeom>
              <a:avLst/>
              <a:gdLst/>
              <a:ahLst/>
              <a:cxnLst>
                <a:cxn ang="0">
                  <a:pos x="122" y="98"/>
                </a:cxn>
                <a:cxn ang="0">
                  <a:pos x="114" y="90"/>
                </a:cxn>
                <a:cxn ang="0">
                  <a:pos x="116" y="81"/>
                </a:cxn>
                <a:cxn ang="0">
                  <a:pos x="112" y="90"/>
                </a:cxn>
                <a:cxn ang="0">
                  <a:pos x="105" y="90"/>
                </a:cxn>
                <a:cxn ang="0">
                  <a:pos x="105" y="83"/>
                </a:cxn>
                <a:cxn ang="0">
                  <a:pos x="109" y="73"/>
                </a:cxn>
                <a:cxn ang="0">
                  <a:pos x="107" y="73"/>
                </a:cxn>
                <a:cxn ang="0">
                  <a:pos x="95" y="75"/>
                </a:cxn>
                <a:cxn ang="0">
                  <a:pos x="95" y="69"/>
                </a:cxn>
                <a:cxn ang="0">
                  <a:pos x="87" y="63"/>
                </a:cxn>
                <a:cxn ang="0">
                  <a:pos x="89" y="49"/>
                </a:cxn>
                <a:cxn ang="0">
                  <a:pos x="81" y="51"/>
                </a:cxn>
                <a:cxn ang="0">
                  <a:pos x="75" y="49"/>
                </a:cxn>
                <a:cxn ang="0">
                  <a:pos x="67" y="55"/>
                </a:cxn>
                <a:cxn ang="0">
                  <a:pos x="57" y="53"/>
                </a:cxn>
                <a:cxn ang="0">
                  <a:pos x="49" y="51"/>
                </a:cxn>
                <a:cxn ang="0">
                  <a:pos x="53" y="39"/>
                </a:cxn>
                <a:cxn ang="0">
                  <a:pos x="44" y="39"/>
                </a:cxn>
                <a:cxn ang="0">
                  <a:pos x="38" y="43"/>
                </a:cxn>
                <a:cxn ang="0">
                  <a:pos x="38" y="35"/>
                </a:cxn>
                <a:cxn ang="0">
                  <a:pos x="42" y="16"/>
                </a:cxn>
                <a:cxn ang="0">
                  <a:pos x="51" y="12"/>
                </a:cxn>
                <a:cxn ang="0">
                  <a:pos x="47" y="6"/>
                </a:cxn>
                <a:cxn ang="0">
                  <a:pos x="57" y="4"/>
                </a:cxn>
                <a:cxn ang="0">
                  <a:pos x="44" y="0"/>
                </a:cxn>
                <a:cxn ang="0">
                  <a:pos x="34" y="14"/>
                </a:cxn>
                <a:cxn ang="0">
                  <a:pos x="26" y="25"/>
                </a:cxn>
                <a:cxn ang="0">
                  <a:pos x="24" y="41"/>
                </a:cxn>
                <a:cxn ang="0">
                  <a:pos x="20" y="53"/>
                </a:cxn>
                <a:cxn ang="0">
                  <a:pos x="24" y="61"/>
                </a:cxn>
                <a:cxn ang="0">
                  <a:pos x="16" y="59"/>
                </a:cxn>
                <a:cxn ang="0">
                  <a:pos x="12" y="61"/>
                </a:cxn>
                <a:cxn ang="0">
                  <a:pos x="14" y="65"/>
                </a:cxn>
                <a:cxn ang="0">
                  <a:pos x="4" y="71"/>
                </a:cxn>
                <a:cxn ang="0">
                  <a:pos x="16" y="71"/>
                </a:cxn>
                <a:cxn ang="0">
                  <a:pos x="10" y="73"/>
                </a:cxn>
                <a:cxn ang="0">
                  <a:pos x="0" y="87"/>
                </a:cxn>
                <a:cxn ang="0">
                  <a:pos x="12" y="90"/>
                </a:cxn>
                <a:cxn ang="0">
                  <a:pos x="40" y="92"/>
                </a:cxn>
                <a:cxn ang="0">
                  <a:pos x="49" y="88"/>
                </a:cxn>
                <a:cxn ang="0">
                  <a:pos x="71" y="96"/>
                </a:cxn>
                <a:cxn ang="0">
                  <a:pos x="87" y="88"/>
                </a:cxn>
                <a:cxn ang="0">
                  <a:pos x="79" y="98"/>
                </a:cxn>
                <a:cxn ang="0">
                  <a:pos x="71" y="110"/>
                </a:cxn>
                <a:cxn ang="0">
                  <a:pos x="85" y="100"/>
                </a:cxn>
                <a:cxn ang="0">
                  <a:pos x="91" y="96"/>
                </a:cxn>
                <a:cxn ang="0">
                  <a:pos x="99" y="92"/>
                </a:cxn>
                <a:cxn ang="0">
                  <a:pos x="103" y="100"/>
                </a:cxn>
                <a:cxn ang="0">
                  <a:pos x="105" y="108"/>
                </a:cxn>
                <a:cxn ang="0">
                  <a:pos x="109" y="112"/>
                </a:cxn>
                <a:cxn ang="0">
                  <a:pos x="124" y="96"/>
                </a:cxn>
              </a:cxnLst>
              <a:rect l="0" t="0" r="r" b="b"/>
              <a:pathLst>
                <a:path w="124" h="112">
                  <a:moveTo>
                    <a:pt x="122" y="92"/>
                  </a:moveTo>
                  <a:lnTo>
                    <a:pt x="122" y="92"/>
                  </a:lnTo>
                  <a:lnTo>
                    <a:pt x="122" y="98"/>
                  </a:lnTo>
                  <a:lnTo>
                    <a:pt x="116" y="98"/>
                  </a:lnTo>
                  <a:lnTo>
                    <a:pt x="114" y="96"/>
                  </a:lnTo>
                  <a:lnTo>
                    <a:pt x="114" y="90"/>
                  </a:lnTo>
                  <a:lnTo>
                    <a:pt x="122" y="83"/>
                  </a:lnTo>
                  <a:lnTo>
                    <a:pt x="122" y="79"/>
                  </a:lnTo>
                  <a:lnTo>
                    <a:pt x="116" y="81"/>
                  </a:lnTo>
                  <a:lnTo>
                    <a:pt x="116" y="83"/>
                  </a:lnTo>
                  <a:lnTo>
                    <a:pt x="114" y="87"/>
                  </a:lnTo>
                  <a:lnTo>
                    <a:pt x="112" y="90"/>
                  </a:lnTo>
                  <a:lnTo>
                    <a:pt x="112" y="96"/>
                  </a:lnTo>
                  <a:lnTo>
                    <a:pt x="105" y="96"/>
                  </a:lnTo>
                  <a:lnTo>
                    <a:pt x="105" y="90"/>
                  </a:lnTo>
                  <a:lnTo>
                    <a:pt x="109" y="90"/>
                  </a:lnTo>
                  <a:lnTo>
                    <a:pt x="109" y="87"/>
                  </a:lnTo>
                  <a:lnTo>
                    <a:pt x="105" y="83"/>
                  </a:lnTo>
                  <a:lnTo>
                    <a:pt x="105" y="79"/>
                  </a:lnTo>
                  <a:lnTo>
                    <a:pt x="109" y="79"/>
                  </a:lnTo>
                  <a:lnTo>
                    <a:pt x="109" y="73"/>
                  </a:lnTo>
                  <a:lnTo>
                    <a:pt x="112" y="69"/>
                  </a:lnTo>
                  <a:lnTo>
                    <a:pt x="107" y="71"/>
                  </a:lnTo>
                  <a:lnTo>
                    <a:pt x="107" y="73"/>
                  </a:lnTo>
                  <a:lnTo>
                    <a:pt x="103" y="73"/>
                  </a:lnTo>
                  <a:lnTo>
                    <a:pt x="97" y="75"/>
                  </a:lnTo>
                  <a:lnTo>
                    <a:pt x="95" y="75"/>
                  </a:lnTo>
                  <a:lnTo>
                    <a:pt x="91" y="75"/>
                  </a:lnTo>
                  <a:lnTo>
                    <a:pt x="97" y="65"/>
                  </a:lnTo>
                  <a:lnTo>
                    <a:pt x="95" y="69"/>
                  </a:lnTo>
                  <a:lnTo>
                    <a:pt x="89" y="69"/>
                  </a:lnTo>
                  <a:lnTo>
                    <a:pt x="91" y="65"/>
                  </a:lnTo>
                  <a:lnTo>
                    <a:pt x="87" y="63"/>
                  </a:lnTo>
                  <a:lnTo>
                    <a:pt x="89" y="61"/>
                  </a:lnTo>
                  <a:lnTo>
                    <a:pt x="95" y="53"/>
                  </a:lnTo>
                  <a:lnTo>
                    <a:pt x="89" y="49"/>
                  </a:lnTo>
                  <a:lnTo>
                    <a:pt x="87" y="49"/>
                  </a:lnTo>
                  <a:lnTo>
                    <a:pt x="85" y="51"/>
                  </a:lnTo>
                  <a:lnTo>
                    <a:pt x="81" y="51"/>
                  </a:lnTo>
                  <a:lnTo>
                    <a:pt x="79" y="51"/>
                  </a:lnTo>
                  <a:lnTo>
                    <a:pt x="77" y="45"/>
                  </a:lnTo>
                  <a:lnTo>
                    <a:pt x="75" y="49"/>
                  </a:lnTo>
                  <a:lnTo>
                    <a:pt x="67" y="51"/>
                  </a:lnTo>
                  <a:lnTo>
                    <a:pt x="67" y="53"/>
                  </a:lnTo>
                  <a:lnTo>
                    <a:pt x="67" y="55"/>
                  </a:lnTo>
                  <a:lnTo>
                    <a:pt x="63" y="53"/>
                  </a:lnTo>
                  <a:lnTo>
                    <a:pt x="63" y="51"/>
                  </a:lnTo>
                  <a:lnTo>
                    <a:pt x="57" y="53"/>
                  </a:lnTo>
                  <a:lnTo>
                    <a:pt x="59" y="51"/>
                  </a:lnTo>
                  <a:lnTo>
                    <a:pt x="59" y="49"/>
                  </a:lnTo>
                  <a:lnTo>
                    <a:pt x="49" y="51"/>
                  </a:lnTo>
                  <a:lnTo>
                    <a:pt x="57" y="45"/>
                  </a:lnTo>
                  <a:lnTo>
                    <a:pt x="57" y="41"/>
                  </a:lnTo>
                  <a:lnTo>
                    <a:pt x="53" y="39"/>
                  </a:lnTo>
                  <a:lnTo>
                    <a:pt x="47" y="35"/>
                  </a:lnTo>
                  <a:lnTo>
                    <a:pt x="47" y="39"/>
                  </a:lnTo>
                  <a:lnTo>
                    <a:pt x="44" y="39"/>
                  </a:lnTo>
                  <a:lnTo>
                    <a:pt x="38" y="51"/>
                  </a:lnTo>
                  <a:lnTo>
                    <a:pt x="40" y="43"/>
                  </a:lnTo>
                  <a:lnTo>
                    <a:pt x="38" y="43"/>
                  </a:lnTo>
                  <a:lnTo>
                    <a:pt x="38" y="41"/>
                  </a:lnTo>
                  <a:lnTo>
                    <a:pt x="38" y="39"/>
                  </a:lnTo>
                  <a:lnTo>
                    <a:pt x="38" y="35"/>
                  </a:lnTo>
                  <a:lnTo>
                    <a:pt x="40" y="31"/>
                  </a:lnTo>
                  <a:lnTo>
                    <a:pt x="42" y="29"/>
                  </a:lnTo>
                  <a:lnTo>
                    <a:pt x="42" y="16"/>
                  </a:lnTo>
                  <a:lnTo>
                    <a:pt x="44" y="16"/>
                  </a:lnTo>
                  <a:lnTo>
                    <a:pt x="49" y="16"/>
                  </a:lnTo>
                  <a:lnTo>
                    <a:pt x="51" y="12"/>
                  </a:lnTo>
                  <a:lnTo>
                    <a:pt x="51" y="10"/>
                  </a:lnTo>
                  <a:lnTo>
                    <a:pt x="47" y="10"/>
                  </a:lnTo>
                  <a:lnTo>
                    <a:pt x="47" y="6"/>
                  </a:lnTo>
                  <a:lnTo>
                    <a:pt x="51" y="6"/>
                  </a:lnTo>
                  <a:lnTo>
                    <a:pt x="51" y="4"/>
                  </a:lnTo>
                  <a:lnTo>
                    <a:pt x="57" y="4"/>
                  </a:lnTo>
                  <a:lnTo>
                    <a:pt x="57" y="0"/>
                  </a:lnTo>
                  <a:lnTo>
                    <a:pt x="49" y="2"/>
                  </a:lnTo>
                  <a:lnTo>
                    <a:pt x="44" y="0"/>
                  </a:lnTo>
                  <a:lnTo>
                    <a:pt x="38" y="2"/>
                  </a:lnTo>
                  <a:lnTo>
                    <a:pt x="32" y="10"/>
                  </a:lnTo>
                  <a:lnTo>
                    <a:pt x="34" y="14"/>
                  </a:lnTo>
                  <a:lnTo>
                    <a:pt x="30" y="14"/>
                  </a:lnTo>
                  <a:lnTo>
                    <a:pt x="26" y="16"/>
                  </a:lnTo>
                  <a:lnTo>
                    <a:pt x="26" y="25"/>
                  </a:lnTo>
                  <a:lnTo>
                    <a:pt x="24" y="29"/>
                  </a:lnTo>
                  <a:lnTo>
                    <a:pt x="24" y="39"/>
                  </a:lnTo>
                  <a:lnTo>
                    <a:pt x="24" y="41"/>
                  </a:lnTo>
                  <a:lnTo>
                    <a:pt x="24" y="45"/>
                  </a:lnTo>
                  <a:lnTo>
                    <a:pt x="20" y="51"/>
                  </a:lnTo>
                  <a:lnTo>
                    <a:pt x="20" y="53"/>
                  </a:lnTo>
                  <a:lnTo>
                    <a:pt x="26" y="53"/>
                  </a:lnTo>
                  <a:lnTo>
                    <a:pt x="24" y="59"/>
                  </a:lnTo>
                  <a:lnTo>
                    <a:pt x="24" y="61"/>
                  </a:lnTo>
                  <a:lnTo>
                    <a:pt x="22" y="61"/>
                  </a:lnTo>
                  <a:lnTo>
                    <a:pt x="20" y="59"/>
                  </a:lnTo>
                  <a:lnTo>
                    <a:pt x="16" y="59"/>
                  </a:lnTo>
                  <a:lnTo>
                    <a:pt x="14" y="59"/>
                  </a:lnTo>
                  <a:lnTo>
                    <a:pt x="14" y="61"/>
                  </a:lnTo>
                  <a:lnTo>
                    <a:pt x="12" y="61"/>
                  </a:lnTo>
                  <a:lnTo>
                    <a:pt x="12" y="63"/>
                  </a:lnTo>
                  <a:lnTo>
                    <a:pt x="14" y="63"/>
                  </a:lnTo>
                  <a:lnTo>
                    <a:pt x="14" y="65"/>
                  </a:lnTo>
                  <a:lnTo>
                    <a:pt x="10" y="65"/>
                  </a:lnTo>
                  <a:lnTo>
                    <a:pt x="4" y="65"/>
                  </a:lnTo>
                  <a:lnTo>
                    <a:pt x="4" y="71"/>
                  </a:lnTo>
                  <a:lnTo>
                    <a:pt x="6" y="71"/>
                  </a:lnTo>
                  <a:lnTo>
                    <a:pt x="6" y="69"/>
                  </a:lnTo>
                  <a:lnTo>
                    <a:pt x="16" y="71"/>
                  </a:lnTo>
                  <a:lnTo>
                    <a:pt x="14" y="73"/>
                  </a:lnTo>
                  <a:lnTo>
                    <a:pt x="14" y="71"/>
                  </a:lnTo>
                  <a:lnTo>
                    <a:pt x="10" y="73"/>
                  </a:lnTo>
                  <a:lnTo>
                    <a:pt x="10" y="79"/>
                  </a:lnTo>
                  <a:lnTo>
                    <a:pt x="2" y="83"/>
                  </a:lnTo>
                  <a:lnTo>
                    <a:pt x="0" y="87"/>
                  </a:lnTo>
                  <a:lnTo>
                    <a:pt x="2" y="92"/>
                  </a:lnTo>
                  <a:lnTo>
                    <a:pt x="10" y="92"/>
                  </a:lnTo>
                  <a:lnTo>
                    <a:pt x="12" y="90"/>
                  </a:lnTo>
                  <a:lnTo>
                    <a:pt x="30" y="90"/>
                  </a:lnTo>
                  <a:lnTo>
                    <a:pt x="40" y="90"/>
                  </a:lnTo>
                  <a:lnTo>
                    <a:pt x="40" y="92"/>
                  </a:lnTo>
                  <a:lnTo>
                    <a:pt x="42" y="92"/>
                  </a:lnTo>
                  <a:lnTo>
                    <a:pt x="47" y="90"/>
                  </a:lnTo>
                  <a:lnTo>
                    <a:pt x="49" y="88"/>
                  </a:lnTo>
                  <a:lnTo>
                    <a:pt x="49" y="92"/>
                  </a:lnTo>
                  <a:lnTo>
                    <a:pt x="75" y="88"/>
                  </a:lnTo>
                  <a:lnTo>
                    <a:pt x="71" y="96"/>
                  </a:lnTo>
                  <a:lnTo>
                    <a:pt x="79" y="96"/>
                  </a:lnTo>
                  <a:lnTo>
                    <a:pt x="81" y="88"/>
                  </a:lnTo>
                  <a:lnTo>
                    <a:pt x="87" y="88"/>
                  </a:lnTo>
                  <a:lnTo>
                    <a:pt x="85" y="92"/>
                  </a:lnTo>
                  <a:lnTo>
                    <a:pt x="81" y="96"/>
                  </a:lnTo>
                  <a:lnTo>
                    <a:pt x="79" y="98"/>
                  </a:lnTo>
                  <a:lnTo>
                    <a:pt x="77" y="102"/>
                  </a:lnTo>
                  <a:lnTo>
                    <a:pt x="71" y="106"/>
                  </a:lnTo>
                  <a:lnTo>
                    <a:pt x="71" y="110"/>
                  </a:lnTo>
                  <a:lnTo>
                    <a:pt x="77" y="110"/>
                  </a:lnTo>
                  <a:lnTo>
                    <a:pt x="81" y="106"/>
                  </a:lnTo>
                  <a:lnTo>
                    <a:pt x="85" y="100"/>
                  </a:lnTo>
                  <a:lnTo>
                    <a:pt x="85" y="98"/>
                  </a:lnTo>
                  <a:lnTo>
                    <a:pt x="87" y="96"/>
                  </a:lnTo>
                  <a:lnTo>
                    <a:pt x="91" y="96"/>
                  </a:lnTo>
                  <a:lnTo>
                    <a:pt x="95" y="88"/>
                  </a:lnTo>
                  <a:lnTo>
                    <a:pt x="99" y="88"/>
                  </a:lnTo>
                  <a:lnTo>
                    <a:pt x="99" y="92"/>
                  </a:lnTo>
                  <a:lnTo>
                    <a:pt x="105" y="96"/>
                  </a:lnTo>
                  <a:lnTo>
                    <a:pt x="105" y="100"/>
                  </a:lnTo>
                  <a:lnTo>
                    <a:pt x="103" y="100"/>
                  </a:lnTo>
                  <a:lnTo>
                    <a:pt x="99" y="100"/>
                  </a:lnTo>
                  <a:lnTo>
                    <a:pt x="99" y="110"/>
                  </a:lnTo>
                  <a:lnTo>
                    <a:pt x="105" y="108"/>
                  </a:lnTo>
                  <a:lnTo>
                    <a:pt x="105" y="102"/>
                  </a:lnTo>
                  <a:lnTo>
                    <a:pt x="109" y="106"/>
                  </a:lnTo>
                  <a:lnTo>
                    <a:pt x="109" y="112"/>
                  </a:lnTo>
                  <a:lnTo>
                    <a:pt x="116" y="112"/>
                  </a:lnTo>
                  <a:lnTo>
                    <a:pt x="118" y="106"/>
                  </a:lnTo>
                  <a:lnTo>
                    <a:pt x="124" y="96"/>
                  </a:lnTo>
                  <a:lnTo>
                    <a:pt x="124" y="90"/>
                  </a:lnTo>
                  <a:lnTo>
                    <a:pt x="122" y="92"/>
                  </a:lnTo>
                  <a:close/>
                </a:path>
              </a:pathLst>
            </a:custGeom>
            <a:grpFill/>
            <a:ln w="9525">
              <a:noFill/>
              <a:round/>
              <a:headEnd/>
              <a:tailEnd/>
            </a:ln>
          </p:spPr>
          <p:txBody>
            <a:bodyPr/>
            <a:lstStyle/>
            <a:p>
              <a:pPr defTabSz="914054">
                <a:defRPr/>
              </a:pPr>
              <a:endParaRPr lang="en-GB" dirty="0">
                <a:solidFill>
                  <a:prstClr val="black"/>
                </a:solidFill>
              </a:endParaRPr>
            </a:p>
          </p:txBody>
        </p:sp>
        <p:sp>
          <p:nvSpPr>
            <p:cNvPr id="367" name="Freeform 687">
              <a:extLst>
                <a:ext uri="{FF2B5EF4-FFF2-40B4-BE49-F238E27FC236}">
                  <a16:creationId xmlns:a16="http://schemas.microsoft.com/office/drawing/2014/main" id="{4D44D86B-458D-4C42-8B8D-D63E70D96E1F}"/>
                </a:ext>
              </a:extLst>
            </p:cNvPr>
            <p:cNvSpPr>
              <a:spLocks/>
            </p:cNvSpPr>
            <p:nvPr/>
          </p:nvSpPr>
          <p:spPr bwMode="gray">
            <a:xfrm>
              <a:off x="3500438" y="2868613"/>
              <a:ext cx="196850" cy="177800"/>
            </a:xfrm>
            <a:custGeom>
              <a:avLst/>
              <a:gdLst/>
              <a:ahLst/>
              <a:cxnLst>
                <a:cxn ang="0">
                  <a:pos x="122" y="98"/>
                </a:cxn>
                <a:cxn ang="0">
                  <a:pos x="114" y="90"/>
                </a:cxn>
                <a:cxn ang="0">
                  <a:pos x="116" y="81"/>
                </a:cxn>
                <a:cxn ang="0">
                  <a:pos x="112" y="90"/>
                </a:cxn>
                <a:cxn ang="0">
                  <a:pos x="105" y="90"/>
                </a:cxn>
                <a:cxn ang="0">
                  <a:pos x="105" y="83"/>
                </a:cxn>
                <a:cxn ang="0">
                  <a:pos x="109" y="73"/>
                </a:cxn>
                <a:cxn ang="0">
                  <a:pos x="107" y="73"/>
                </a:cxn>
                <a:cxn ang="0">
                  <a:pos x="95" y="75"/>
                </a:cxn>
                <a:cxn ang="0">
                  <a:pos x="95" y="69"/>
                </a:cxn>
                <a:cxn ang="0">
                  <a:pos x="87" y="63"/>
                </a:cxn>
                <a:cxn ang="0">
                  <a:pos x="89" y="49"/>
                </a:cxn>
                <a:cxn ang="0">
                  <a:pos x="81" y="51"/>
                </a:cxn>
                <a:cxn ang="0">
                  <a:pos x="75" y="49"/>
                </a:cxn>
                <a:cxn ang="0">
                  <a:pos x="67" y="55"/>
                </a:cxn>
                <a:cxn ang="0">
                  <a:pos x="57" y="53"/>
                </a:cxn>
                <a:cxn ang="0">
                  <a:pos x="49" y="51"/>
                </a:cxn>
                <a:cxn ang="0">
                  <a:pos x="53" y="39"/>
                </a:cxn>
                <a:cxn ang="0">
                  <a:pos x="44" y="39"/>
                </a:cxn>
                <a:cxn ang="0">
                  <a:pos x="38" y="43"/>
                </a:cxn>
                <a:cxn ang="0">
                  <a:pos x="38" y="35"/>
                </a:cxn>
                <a:cxn ang="0">
                  <a:pos x="42" y="16"/>
                </a:cxn>
                <a:cxn ang="0">
                  <a:pos x="51" y="12"/>
                </a:cxn>
                <a:cxn ang="0">
                  <a:pos x="47" y="6"/>
                </a:cxn>
                <a:cxn ang="0">
                  <a:pos x="57" y="4"/>
                </a:cxn>
                <a:cxn ang="0">
                  <a:pos x="44" y="0"/>
                </a:cxn>
                <a:cxn ang="0">
                  <a:pos x="34" y="14"/>
                </a:cxn>
                <a:cxn ang="0">
                  <a:pos x="26" y="25"/>
                </a:cxn>
                <a:cxn ang="0">
                  <a:pos x="24" y="41"/>
                </a:cxn>
                <a:cxn ang="0">
                  <a:pos x="20" y="53"/>
                </a:cxn>
                <a:cxn ang="0">
                  <a:pos x="24" y="61"/>
                </a:cxn>
                <a:cxn ang="0">
                  <a:pos x="16" y="59"/>
                </a:cxn>
                <a:cxn ang="0">
                  <a:pos x="12" y="61"/>
                </a:cxn>
                <a:cxn ang="0">
                  <a:pos x="14" y="65"/>
                </a:cxn>
                <a:cxn ang="0">
                  <a:pos x="4" y="71"/>
                </a:cxn>
                <a:cxn ang="0">
                  <a:pos x="16" y="71"/>
                </a:cxn>
                <a:cxn ang="0">
                  <a:pos x="10" y="73"/>
                </a:cxn>
                <a:cxn ang="0">
                  <a:pos x="0" y="87"/>
                </a:cxn>
                <a:cxn ang="0">
                  <a:pos x="12" y="90"/>
                </a:cxn>
                <a:cxn ang="0">
                  <a:pos x="40" y="92"/>
                </a:cxn>
                <a:cxn ang="0">
                  <a:pos x="49" y="88"/>
                </a:cxn>
                <a:cxn ang="0">
                  <a:pos x="71" y="96"/>
                </a:cxn>
                <a:cxn ang="0">
                  <a:pos x="87" y="88"/>
                </a:cxn>
                <a:cxn ang="0">
                  <a:pos x="79" y="98"/>
                </a:cxn>
                <a:cxn ang="0">
                  <a:pos x="71" y="110"/>
                </a:cxn>
                <a:cxn ang="0">
                  <a:pos x="85" y="100"/>
                </a:cxn>
                <a:cxn ang="0">
                  <a:pos x="91" y="96"/>
                </a:cxn>
                <a:cxn ang="0">
                  <a:pos x="99" y="92"/>
                </a:cxn>
                <a:cxn ang="0">
                  <a:pos x="103" y="100"/>
                </a:cxn>
                <a:cxn ang="0">
                  <a:pos x="105" y="108"/>
                </a:cxn>
                <a:cxn ang="0">
                  <a:pos x="109" y="112"/>
                </a:cxn>
                <a:cxn ang="0">
                  <a:pos x="124" y="96"/>
                </a:cxn>
              </a:cxnLst>
              <a:rect l="0" t="0" r="r" b="b"/>
              <a:pathLst>
                <a:path w="124" h="112">
                  <a:moveTo>
                    <a:pt x="122" y="92"/>
                  </a:moveTo>
                  <a:lnTo>
                    <a:pt x="122" y="92"/>
                  </a:lnTo>
                  <a:lnTo>
                    <a:pt x="122" y="98"/>
                  </a:lnTo>
                  <a:lnTo>
                    <a:pt x="116" y="98"/>
                  </a:lnTo>
                  <a:lnTo>
                    <a:pt x="114" y="96"/>
                  </a:lnTo>
                  <a:lnTo>
                    <a:pt x="114" y="90"/>
                  </a:lnTo>
                  <a:lnTo>
                    <a:pt x="122" y="83"/>
                  </a:lnTo>
                  <a:lnTo>
                    <a:pt x="122" y="79"/>
                  </a:lnTo>
                  <a:lnTo>
                    <a:pt x="116" y="81"/>
                  </a:lnTo>
                  <a:lnTo>
                    <a:pt x="116" y="83"/>
                  </a:lnTo>
                  <a:lnTo>
                    <a:pt x="114" y="87"/>
                  </a:lnTo>
                  <a:lnTo>
                    <a:pt x="112" y="90"/>
                  </a:lnTo>
                  <a:lnTo>
                    <a:pt x="112" y="96"/>
                  </a:lnTo>
                  <a:lnTo>
                    <a:pt x="105" y="96"/>
                  </a:lnTo>
                  <a:lnTo>
                    <a:pt x="105" y="90"/>
                  </a:lnTo>
                  <a:lnTo>
                    <a:pt x="109" y="90"/>
                  </a:lnTo>
                  <a:lnTo>
                    <a:pt x="109" y="87"/>
                  </a:lnTo>
                  <a:lnTo>
                    <a:pt x="105" y="83"/>
                  </a:lnTo>
                  <a:lnTo>
                    <a:pt x="105" y="79"/>
                  </a:lnTo>
                  <a:lnTo>
                    <a:pt x="109" y="79"/>
                  </a:lnTo>
                  <a:lnTo>
                    <a:pt x="109" y="73"/>
                  </a:lnTo>
                  <a:lnTo>
                    <a:pt x="112" y="69"/>
                  </a:lnTo>
                  <a:lnTo>
                    <a:pt x="107" y="71"/>
                  </a:lnTo>
                  <a:lnTo>
                    <a:pt x="107" y="73"/>
                  </a:lnTo>
                  <a:lnTo>
                    <a:pt x="103" y="73"/>
                  </a:lnTo>
                  <a:lnTo>
                    <a:pt x="97" y="75"/>
                  </a:lnTo>
                  <a:lnTo>
                    <a:pt x="95" y="75"/>
                  </a:lnTo>
                  <a:lnTo>
                    <a:pt x="91" y="75"/>
                  </a:lnTo>
                  <a:lnTo>
                    <a:pt x="97" y="65"/>
                  </a:lnTo>
                  <a:lnTo>
                    <a:pt x="95" y="69"/>
                  </a:lnTo>
                  <a:lnTo>
                    <a:pt x="89" y="69"/>
                  </a:lnTo>
                  <a:lnTo>
                    <a:pt x="91" y="65"/>
                  </a:lnTo>
                  <a:lnTo>
                    <a:pt x="87" y="63"/>
                  </a:lnTo>
                  <a:lnTo>
                    <a:pt x="89" y="61"/>
                  </a:lnTo>
                  <a:lnTo>
                    <a:pt x="95" y="53"/>
                  </a:lnTo>
                  <a:lnTo>
                    <a:pt x="89" y="49"/>
                  </a:lnTo>
                  <a:lnTo>
                    <a:pt x="87" y="49"/>
                  </a:lnTo>
                  <a:lnTo>
                    <a:pt x="85" y="51"/>
                  </a:lnTo>
                  <a:lnTo>
                    <a:pt x="81" y="51"/>
                  </a:lnTo>
                  <a:lnTo>
                    <a:pt x="79" y="51"/>
                  </a:lnTo>
                  <a:lnTo>
                    <a:pt x="77" y="45"/>
                  </a:lnTo>
                  <a:lnTo>
                    <a:pt x="75" y="49"/>
                  </a:lnTo>
                  <a:lnTo>
                    <a:pt x="67" y="51"/>
                  </a:lnTo>
                  <a:lnTo>
                    <a:pt x="67" y="53"/>
                  </a:lnTo>
                  <a:lnTo>
                    <a:pt x="67" y="55"/>
                  </a:lnTo>
                  <a:lnTo>
                    <a:pt x="63" y="53"/>
                  </a:lnTo>
                  <a:lnTo>
                    <a:pt x="63" y="51"/>
                  </a:lnTo>
                  <a:lnTo>
                    <a:pt x="57" y="53"/>
                  </a:lnTo>
                  <a:lnTo>
                    <a:pt x="59" y="51"/>
                  </a:lnTo>
                  <a:lnTo>
                    <a:pt x="59" y="49"/>
                  </a:lnTo>
                  <a:lnTo>
                    <a:pt x="49" y="51"/>
                  </a:lnTo>
                  <a:lnTo>
                    <a:pt x="57" y="45"/>
                  </a:lnTo>
                  <a:lnTo>
                    <a:pt x="57" y="41"/>
                  </a:lnTo>
                  <a:lnTo>
                    <a:pt x="53" y="39"/>
                  </a:lnTo>
                  <a:lnTo>
                    <a:pt x="47" y="35"/>
                  </a:lnTo>
                  <a:lnTo>
                    <a:pt x="47" y="39"/>
                  </a:lnTo>
                  <a:lnTo>
                    <a:pt x="44" y="39"/>
                  </a:lnTo>
                  <a:lnTo>
                    <a:pt x="38" y="51"/>
                  </a:lnTo>
                  <a:lnTo>
                    <a:pt x="40" y="43"/>
                  </a:lnTo>
                  <a:lnTo>
                    <a:pt x="38" y="43"/>
                  </a:lnTo>
                  <a:lnTo>
                    <a:pt x="38" y="41"/>
                  </a:lnTo>
                  <a:lnTo>
                    <a:pt x="38" y="39"/>
                  </a:lnTo>
                  <a:lnTo>
                    <a:pt x="38" y="35"/>
                  </a:lnTo>
                  <a:lnTo>
                    <a:pt x="40" y="31"/>
                  </a:lnTo>
                  <a:lnTo>
                    <a:pt x="42" y="29"/>
                  </a:lnTo>
                  <a:lnTo>
                    <a:pt x="42" y="16"/>
                  </a:lnTo>
                  <a:lnTo>
                    <a:pt x="44" y="16"/>
                  </a:lnTo>
                  <a:lnTo>
                    <a:pt x="49" y="16"/>
                  </a:lnTo>
                  <a:lnTo>
                    <a:pt x="51" y="12"/>
                  </a:lnTo>
                  <a:lnTo>
                    <a:pt x="51" y="10"/>
                  </a:lnTo>
                  <a:lnTo>
                    <a:pt x="47" y="10"/>
                  </a:lnTo>
                  <a:lnTo>
                    <a:pt x="47" y="6"/>
                  </a:lnTo>
                  <a:lnTo>
                    <a:pt x="51" y="6"/>
                  </a:lnTo>
                  <a:lnTo>
                    <a:pt x="51" y="4"/>
                  </a:lnTo>
                  <a:lnTo>
                    <a:pt x="57" y="4"/>
                  </a:lnTo>
                  <a:lnTo>
                    <a:pt x="57" y="0"/>
                  </a:lnTo>
                  <a:lnTo>
                    <a:pt x="49" y="2"/>
                  </a:lnTo>
                  <a:lnTo>
                    <a:pt x="44" y="0"/>
                  </a:lnTo>
                  <a:lnTo>
                    <a:pt x="38" y="2"/>
                  </a:lnTo>
                  <a:lnTo>
                    <a:pt x="32" y="10"/>
                  </a:lnTo>
                  <a:lnTo>
                    <a:pt x="34" y="14"/>
                  </a:lnTo>
                  <a:lnTo>
                    <a:pt x="30" y="14"/>
                  </a:lnTo>
                  <a:lnTo>
                    <a:pt x="26" y="16"/>
                  </a:lnTo>
                  <a:lnTo>
                    <a:pt x="26" y="25"/>
                  </a:lnTo>
                  <a:lnTo>
                    <a:pt x="24" y="29"/>
                  </a:lnTo>
                  <a:lnTo>
                    <a:pt x="24" y="39"/>
                  </a:lnTo>
                  <a:lnTo>
                    <a:pt x="24" y="41"/>
                  </a:lnTo>
                  <a:lnTo>
                    <a:pt x="24" y="45"/>
                  </a:lnTo>
                  <a:lnTo>
                    <a:pt x="20" y="51"/>
                  </a:lnTo>
                  <a:lnTo>
                    <a:pt x="20" y="53"/>
                  </a:lnTo>
                  <a:lnTo>
                    <a:pt x="26" y="53"/>
                  </a:lnTo>
                  <a:lnTo>
                    <a:pt x="24" y="59"/>
                  </a:lnTo>
                  <a:lnTo>
                    <a:pt x="24" y="61"/>
                  </a:lnTo>
                  <a:lnTo>
                    <a:pt x="22" y="61"/>
                  </a:lnTo>
                  <a:lnTo>
                    <a:pt x="20" y="59"/>
                  </a:lnTo>
                  <a:lnTo>
                    <a:pt x="16" y="59"/>
                  </a:lnTo>
                  <a:lnTo>
                    <a:pt x="14" y="59"/>
                  </a:lnTo>
                  <a:lnTo>
                    <a:pt x="14" y="61"/>
                  </a:lnTo>
                  <a:lnTo>
                    <a:pt x="12" y="61"/>
                  </a:lnTo>
                  <a:lnTo>
                    <a:pt x="12" y="63"/>
                  </a:lnTo>
                  <a:lnTo>
                    <a:pt x="14" y="63"/>
                  </a:lnTo>
                  <a:lnTo>
                    <a:pt x="14" y="65"/>
                  </a:lnTo>
                  <a:lnTo>
                    <a:pt x="10" y="65"/>
                  </a:lnTo>
                  <a:lnTo>
                    <a:pt x="4" y="65"/>
                  </a:lnTo>
                  <a:lnTo>
                    <a:pt x="4" y="71"/>
                  </a:lnTo>
                  <a:lnTo>
                    <a:pt x="6" y="71"/>
                  </a:lnTo>
                  <a:lnTo>
                    <a:pt x="6" y="69"/>
                  </a:lnTo>
                  <a:lnTo>
                    <a:pt x="16" y="71"/>
                  </a:lnTo>
                  <a:lnTo>
                    <a:pt x="14" y="73"/>
                  </a:lnTo>
                  <a:lnTo>
                    <a:pt x="14" y="71"/>
                  </a:lnTo>
                  <a:lnTo>
                    <a:pt x="10" y="73"/>
                  </a:lnTo>
                  <a:lnTo>
                    <a:pt x="10" y="79"/>
                  </a:lnTo>
                  <a:lnTo>
                    <a:pt x="2" y="83"/>
                  </a:lnTo>
                  <a:lnTo>
                    <a:pt x="0" y="87"/>
                  </a:lnTo>
                  <a:lnTo>
                    <a:pt x="2" y="92"/>
                  </a:lnTo>
                  <a:lnTo>
                    <a:pt x="10" y="92"/>
                  </a:lnTo>
                  <a:lnTo>
                    <a:pt x="12" y="90"/>
                  </a:lnTo>
                  <a:lnTo>
                    <a:pt x="30" y="90"/>
                  </a:lnTo>
                  <a:lnTo>
                    <a:pt x="40" y="90"/>
                  </a:lnTo>
                  <a:lnTo>
                    <a:pt x="40" y="92"/>
                  </a:lnTo>
                  <a:lnTo>
                    <a:pt x="42" y="92"/>
                  </a:lnTo>
                  <a:lnTo>
                    <a:pt x="47" y="90"/>
                  </a:lnTo>
                  <a:lnTo>
                    <a:pt x="49" y="88"/>
                  </a:lnTo>
                  <a:lnTo>
                    <a:pt x="49" y="92"/>
                  </a:lnTo>
                  <a:lnTo>
                    <a:pt x="75" y="88"/>
                  </a:lnTo>
                  <a:lnTo>
                    <a:pt x="71" y="96"/>
                  </a:lnTo>
                  <a:lnTo>
                    <a:pt x="79" y="96"/>
                  </a:lnTo>
                  <a:lnTo>
                    <a:pt x="81" y="88"/>
                  </a:lnTo>
                  <a:lnTo>
                    <a:pt x="87" y="88"/>
                  </a:lnTo>
                  <a:lnTo>
                    <a:pt x="85" y="92"/>
                  </a:lnTo>
                  <a:lnTo>
                    <a:pt x="81" y="96"/>
                  </a:lnTo>
                  <a:lnTo>
                    <a:pt x="79" y="98"/>
                  </a:lnTo>
                  <a:lnTo>
                    <a:pt x="77" y="102"/>
                  </a:lnTo>
                  <a:lnTo>
                    <a:pt x="71" y="106"/>
                  </a:lnTo>
                  <a:lnTo>
                    <a:pt x="71" y="110"/>
                  </a:lnTo>
                  <a:lnTo>
                    <a:pt x="77" y="110"/>
                  </a:lnTo>
                  <a:lnTo>
                    <a:pt x="81" y="106"/>
                  </a:lnTo>
                  <a:lnTo>
                    <a:pt x="85" y="100"/>
                  </a:lnTo>
                  <a:lnTo>
                    <a:pt x="85" y="98"/>
                  </a:lnTo>
                  <a:lnTo>
                    <a:pt x="87" y="96"/>
                  </a:lnTo>
                  <a:lnTo>
                    <a:pt x="91" y="96"/>
                  </a:lnTo>
                  <a:lnTo>
                    <a:pt x="95" y="88"/>
                  </a:lnTo>
                  <a:lnTo>
                    <a:pt x="99" y="88"/>
                  </a:lnTo>
                  <a:lnTo>
                    <a:pt x="99" y="92"/>
                  </a:lnTo>
                  <a:lnTo>
                    <a:pt x="105" y="96"/>
                  </a:lnTo>
                  <a:lnTo>
                    <a:pt x="105" y="100"/>
                  </a:lnTo>
                  <a:lnTo>
                    <a:pt x="103" y="100"/>
                  </a:lnTo>
                  <a:lnTo>
                    <a:pt x="99" y="100"/>
                  </a:lnTo>
                  <a:lnTo>
                    <a:pt x="99" y="110"/>
                  </a:lnTo>
                  <a:lnTo>
                    <a:pt x="105" y="108"/>
                  </a:lnTo>
                  <a:lnTo>
                    <a:pt x="105" y="102"/>
                  </a:lnTo>
                  <a:lnTo>
                    <a:pt x="109" y="106"/>
                  </a:lnTo>
                  <a:lnTo>
                    <a:pt x="109" y="112"/>
                  </a:lnTo>
                  <a:lnTo>
                    <a:pt x="116" y="112"/>
                  </a:lnTo>
                  <a:lnTo>
                    <a:pt x="118" y="106"/>
                  </a:lnTo>
                  <a:lnTo>
                    <a:pt x="124" y="96"/>
                  </a:lnTo>
                  <a:lnTo>
                    <a:pt x="124" y="90"/>
                  </a:lnTo>
                  <a:lnTo>
                    <a:pt x="122" y="92"/>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368" name="Freeform 688">
              <a:extLst>
                <a:ext uri="{FF2B5EF4-FFF2-40B4-BE49-F238E27FC236}">
                  <a16:creationId xmlns:a16="http://schemas.microsoft.com/office/drawing/2014/main" id="{ECA2C478-6A39-CD44-9184-024D286CB89F}"/>
                </a:ext>
              </a:extLst>
            </p:cNvPr>
            <p:cNvSpPr>
              <a:spLocks/>
            </p:cNvSpPr>
            <p:nvPr/>
          </p:nvSpPr>
          <p:spPr bwMode="gray">
            <a:xfrm>
              <a:off x="3432175" y="3046413"/>
              <a:ext cx="49213" cy="68263"/>
            </a:xfrm>
            <a:custGeom>
              <a:avLst/>
              <a:gdLst/>
              <a:ahLst/>
              <a:cxnLst>
                <a:cxn ang="0">
                  <a:pos x="18" y="26"/>
                </a:cxn>
                <a:cxn ang="0">
                  <a:pos x="18" y="24"/>
                </a:cxn>
                <a:cxn ang="0">
                  <a:pos x="12" y="24"/>
                </a:cxn>
                <a:cxn ang="0">
                  <a:pos x="16" y="14"/>
                </a:cxn>
                <a:cxn ang="0">
                  <a:pos x="20" y="8"/>
                </a:cxn>
                <a:cxn ang="0">
                  <a:pos x="27" y="8"/>
                </a:cxn>
                <a:cxn ang="0">
                  <a:pos x="29" y="6"/>
                </a:cxn>
                <a:cxn ang="0">
                  <a:pos x="31" y="4"/>
                </a:cxn>
                <a:cxn ang="0">
                  <a:pos x="29" y="0"/>
                </a:cxn>
                <a:cxn ang="0">
                  <a:pos x="27" y="0"/>
                </a:cxn>
                <a:cxn ang="0">
                  <a:pos x="27" y="4"/>
                </a:cxn>
                <a:cxn ang="0">
                  <a:pos x="22" y="6"/>
                </a:cxn>
                <a:cxn ang="0">
                  <a:pos x="20" y="6"/>
                </a:cxn>
                <a:cxn ang="0">
                  <a:pos x="16" y="4"/>
                </a:cxn>
                <a:cxn ang="0">
                  <a:pos x="8" y="8"/>
                </a:cxn>
                <a:cxn ang="0">
                  <a:pos x="10" y="14"/>
                </a:cxn>
                <a:cxn ang="0">
                  <a:pos x="8" y="16"/>
                </a:cxn>
                <a:cxn ang="0">
                  <a:pos x="4" y="16"/>
                </a:cxn>
                <a:cxn ang="0">
                  <a:pos x="2" y="20"/>
                </a:cxn>
                <a:cxn ang="0">
                  <a:pos x="2" y="24"/>
                </a:cxn>
                <a:cxn ang="0">
                  <a:pos x="2" y="26"/>
                </a:cxn>
                <a:cxn ang="0">
                  <a:pos x="0" y="28"/>
                </a:cxn>
                <a:cxn ang="0">
                  <a:pos x="0" y="36"/>
                </a:cxn>
                <a:cxn ang="0">
                  <a:pos x="0" y="38"/>
                </a:cxn>
                <a:cxn ang="0">
                  <a:pos x="2" y="40"/>
                </a:cxn>
                <a:cxn ang="0">
                  <a:pos x="10" y="43"/>
                </a:cxn>
                <a:cxn ang="0">
                  <a:pos x="10" y="40"/>
                </a:cxn>
                <a:cxn ang="0">
                  <a:pos x="10" y="38"/>
                </a:cxn>
                <a:cxn ang="0">
                  <a:pos x="8" y="36"/>
                </a:cxn>
                <a:cxn ang="0">
                  <a:pos x="10" y="30"/>
                </a:cxn>
                <a:cxn ang="0">
                  <a:pos x="18" y="26"/>
                </a:cxn>
              </a:cxnLst>
              <a:rect l="0" t="0" r="r" b="b"/>
              <a:pathLst>
                <a:path w="31" h="43">
                  <a:moveTo>
                    <a:pt x="18" y="26"/>
                  </a:moveTo>
                  <a:lnTo>
                    <a:pt x="18" y="24"/>
                  </a:lnTo>
                  <a:lnTo>
                    <a:pt x="12" y="24"/>
                  </a:lnTo>
                  <a:lnTo>
                    <a:pt x="16" y="14"/>
                  </a:lnTo>
                  <a:lnTo>
                    <a:pt x="20" y="8"/>
                  </a:lnTo>
                  <a:lnTo>
                    <a:pt x="27" y="8"/>
                  </a:lnTo>
                  <a:lnTo>
                    <a:pt x="29" y="6"/>
                  </a:lnTo>
                  <a:lnTo>
                    <a:pt x="31" y="4"/>
                  </a:lnTo>
                  <a:lnTo>
                    <a:pt x="29" y="0"/>
                  </a:lnTo>
                  <a:lnTo>
                    <a:pt x="27" y="0"/>
                  </a:lnTo>
                  <a:lnTo>
                    <a:pt x="27" y="4"/>
                  </a:lnTo>
                  <a:lnTo>
                    <a:pt x="22" y="6"/>
                  </a:lnTo>
                  <a:lnTo>
                    <a:pt x="20" y="6"/>
                  </a:lnTo>
                  <a:lnTo>
                    <a:pt x="16" y="4"/>
                  </a:lnTo>
                  <a:lnTo>
                    <a:pt x="8" y="8"/>
                  </a:lnTo>
                  <a:lnTo>
                    <a:pt x="10" y="14"/>
                  </a:lnTo>
                  <a:lnTo>
                    <a:pt x="8" y="16"/>
                  </a:lnTo>
                  <a:lnTo>
                    <a:pt x="4" y="16"/>
                  </a:lnTo>
                  <a:lnTo>
                    <a:pt x="2" y="20"/>
                  </a:lnTo>
                  <a:lnTo>
                    <a:pt x="2" y="24"/>
                  </a:lnTo>
                  <a:lnTo>
                    <a:pt x="2" y="26"/>
                  </a:lnTo>
                  <a:lnTo>
                    <a:pt x="0" y="28"/>
                  </a:lnTo>
                  <a:lnTo>
                    <a:pt x="0" y="36"/>
                  </a:lnTo>
                  <a:lnTo>
                    <a:pt x="0" y="38"/>
                  </a:lnTo>
                  <a:lnTo>
                    <a:pt x="2" y="40"/>
                  </a:lnTo>
                  <a:lnTo>
                    <a:pt x="10" y="43"/>
                  </a:lnTo>
                  <a:lnTo>
                    <a:pt x="10" y="40"/>
                  </a:lnTo>
                  <a:lnTo>
                    <a:pt x="10" y="38"/>
                  </a:lnTo>
                  <a:lnTo>
                    <a:pt x="8" y="36"/>
                  </a:lnTo>
                  <a:lnTo>
                    <a:pt x="10" y="30"/>
                  </a:lnTo>
                  <a:lnTo>
                    <a:pt x="18" y="26"/>
                  </a:lnTo>
                  <a:close/>
                </a:path>
              </a:pathLst>
            </a:custGeom>
            <a:grpFill/>
            <a:ln w="9525">
              <a:noFill/>
              <a:round/>
              <a:headEnd/>
              <a:tailEnd/>
            </a:ln>
          </p:spPr>
          <p:txBody>
            <a:bodyPr/>
            <a:lstStyle/>
            <a:p>
              <a:pPr defTabSz="914054">
                <a:defRPr/>
              </a:pPr>
              <a:endParaRPr lang="en-GB" dirty="0">
                <a:solidFill>
                  <a:prstClr val="black"/>
                </a:solidFill>
              </a:endParaRPr>
            </a:p>
          </p:txBody>
        </p:sp>
        <p:sp>
          <p:nvSpPr>
            <p:cNvPr id="369" name="Freeform 689">
              <a:extLst>
                <a:ext uri="{FF2B5EF4-FFF2-40B4-BE49-F238E27FC236}">
                  <a16:creationId xmlns:a16="http://schemas.microsoft.com/office/drawing/2014/main" id="{1519BA5A-9E08-E743-86FC-8294691178C8}"/>
                </a:ext>
              </a:extLst>
            </p:cNvPr>
            <p:cNvSpPr>
              <a:spLocks/>
            </p:cNvSpPr>
            <p:nvPr/>
          </p:nvSpPr>
          <p:spPr bwMode="gray">
            <a:xfrm>
              <a:off x="3432175" y="3046413"/>
              <a:ext cx="49213" cy="68263"/>
            </a:xfrm>
            <a:custGeom>
              <a:avLst/>
              <a:gdLst/>
              <a:ahLst/>
              <a:cxnLst>
                <a:cxn ang="0">
                  <a:pos x="18" y="26"/>
                </a:cxn>
                <a:cxn ang="0">
                  <a:pos x="18" y="24"/>
                </a:cxn>
                <a:cxn ang="0">
                  <a:pos x="12" y="24"/>
                </a:cxn>
                <a:cxn ang="0">
                  <a:pos x="16" y="14"/>
                </a:cxn>
                <a:cxn ang="0">
                  <a:pos x="20" y="8"/>
                </a:cxn>
                <a:cxn ang="0">
                  <a:pos x="27" y="8"/>
                </a:cxn>
                <a:cxn ang="0">
                  <a:pos x="29" y="6"/>
                </a:cxn>
                <a:cxn ang="0">
                  <a:pos x="31" y="4"/>
                </a:cxn>
                <a:cxn ang="0">
                  <a:pos x="29" y="0"/>
                </a:cxn>
                <a:cxn ang="0">
                  <a:pos x="27" y="0"/>
                </a:cxn>
                <a:cxn ang="0">
                  <a:pos x="27" y="4"/>
                </a:cxn>
                <a:cxn ang="0">
                  <a:pos x="22" y="6"/>
                </a:cxn>
                <a:cxn ang="0">
                  <a:pos x="20" y="6"/>
                </a:cxn>
                <a:cxn ang="0">
                  <a:pos x="16" y="4"/>
                </a:cxn>
                <a:cxn ang="0">
                  <a:pos x="8" y="8"/>
                </a:cxn>
                <a:cxn ang="0">
                  <a:pos x="10" y="14"/>
                </a:cxn>
                <a:cxn ang="0">
                  <a:pos x="8" y="16"/>
                </a:cxn>
                <a:cxn ang="0">
                  <a:pos x="4" y="16"/>
                </a:cxn>
                <a:cxn ang="0">
                  <a:pos x="2" y="20"/>
                </a:cxn>
                <a:cxn ang="0">
                  <a:pos x="2" y="24"/>
                </a:cxn>
                <a:cxn ang="0">
                  <a:pos x="2" y="26"/>
                </a:cxn>
                <a:cxn ang="0">
                  <a:pos x="0" y="28"/>
                </a:cxn>
                <a:cxn ang="0">
                  <a:pos x="0" y="36"/>
                </a:cxn>
                <a:cxn ang="0">
                  <a:pos x="0" y="38"/>
                </a:cxn>
                <a:cxn ang="0">
                  <a:pos x="2" y="40"/>
                </a:cxn>
                <a:cxn ang="0">
                  <a:pos x="10" y="43"/>
                </a:cxn>
                <a:cxn ang="0">
                  <a:pos x="10" y="40"/>
                </a:cxn>
                <a:cxn ang="0">
                  <a:pos x="10" y="38"/>
                </a:cxn>
                <a:cxn ang="0">
                  <a:pos x="8" y="36"/>
                </a:cxn>
                <a:cxn ang="0">
                  <a:pos x="10" y="30"/>
                </a:cxn>
                <a:cxn ang="0">
                  <a:pos x="18" y="26"/>
                </a:cxn>
              </a:cxnLst>
              <a:rect l="0" t="0" r="r" b="b"/>
              <a:pathLst>
                <a:path w="31" h="43">
                  <a:moveTo>
                    <a:pt x="18" y="26"/>
                  </a:moveTo>
                  <a:lnTo>
                    <a:pt x="18" y="24"/>
                  </a:lnTo>
                  <a:lnTo>
                    <a:pt x="12" y="24"/>
                  </a:lnTo>
                  <a:lnTo>
                    <a:pt x="16" y="14"/>
                  </a:lnTo>
                  <a:lnTo>
                    <a:pt x="20" y="8"/>
                  </a:lnTo>
                  <a:lnTo>
                    <a:pt x="27" y="8"/>
                  </a:lnTo>
                  <a:lnTo>
                    <a:pt x="29" y="6"/>
                  </a:lnTo>
                  <a:lnTo>
                    <a:pt x="31" y="4"/>
                  </a:lnTo>
                  <a:lnTo>
                    <a:pt x="29" y="0"/>
                  </a:lnTo>
                  <a:lnTo>
                    <a:pt x="27" y="0"/>
                  </a:lnTo>
                  <a:lnTo>
                    <a:pt x="27" y="4"/>
                  </a:lnTo>
                  <a:lnTo>
                    <a:pt x="22" y="6"/>
                  </a:lnTo>
                  <a:lnTo>
                    <a:pt x="20" y="6"/>
                  </a:lnTo>
                  <a:lnTo>
                    <a:pt x="16" y="4"/>
                  </a:lnTo>
                  <a:lnTo>
                    <a:pt x="8" y="8"/>
                  </a:lnTo>
                  <a:lnTo>
                    <a:pt x="10" y="14"/>
                  </a:lnTo>
                  <a:lnTo>
                    <a:pt x="8" y="16"/>
                  </a:lnTo>
                  <a:lnTo>
                    <a:pt x="4" y="16"/>
                  </a:lnTo>
                  <a:lnTo>
                    <a:pt x="2" y="20"/>
                  </a:lnTo>
                  <a:lnTo>
                    <a:pt x="2" y="24"/>
                  </a:lnTo>
                  <a:lnTo>
                    <a:pt x="2" y="26"/>
                  </a:lnTo>
                  <a:lnTo>
                    <a:pt x="0" y="28"/>
                  </a:lnTo>
                  <a:lnTo>
                    <a:pt x="0" y="36"/>
                  </a:lnTo>
                  <a:lnTo>
                    <a:pt x="0" y="38"/>
                  </a:lnTo>
                  <a:lnTo>
                    <a:pt x="2" y="40"/>
                  </a:lnTo>
                  <a:lnTo>
                    <a:pt x="10" y="43"/>
                  </a:lnTo>
                  <a:lnTo>
                    <a:pt x="10" y="40"/>
                  </a:lnTo>
                  <a:lnTo>
                    <a:pt x="10" y="38"/>
                  </a:lnTo>
                  <a:lnTo>
                    <a:pt x="8" y="36"/>
                  </a:lnTo>
                  <a:lnTo>
                    <a:pt x="10" y="30"/>
                  </a:lnTo>
                  <a:lnTo>
                    <a:pt x="18" y="26"/>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370" name="Freeform 690">
              <a:extLst>
                <a:ext uri="{FF2B5EF4-FFF2-40B4-BE49-F238E27FC236}">
                  <a16:creationId xmlns:a16="http://schemas.microsoft.com/office/drawing/2014/main" id="{516008E8-0A9F-6B48-A219-AB25171B6C9E}"/>
                </a:ext>
              </a:extLst>
            </p:cNvPr>
            <p:cNvSpPr>
              <a:spLocks/>
            </p:cNvSpPr>
            <p:nvPr/>
          </p:nvSpPr>
          <p:spPr bwMode="gray">
            <a:xfrm>
              <a:off x="3354388" y="2933700"/>
              <a:ext cx="68263" cy="44450"/>
            </a:xfrm>
            <a:custGeom>
              <a:avLst/>
              <a:gdLst/>
              <a:ahLst/>
              <a:cxnLst>
                <a:cxn ang="0">
                  <a:pos x="43" y="22"/>
                </a:cxn>
                <a:cxn ang="0">
                  <a:pos x="37" y="18"/>
                </a:cxn>
                <a:cxn ang="0">
                  <a:pos x="33" y="18"/>
                </a:cxn>
                <a:cxn ang="0">
                  <a:pos x="29" y="12"/>
                </a:cxn>
                <a:cxn ang="0">
                  <a:pos x="25" y="8"/>
                </a:cxn>
                <a:cxn ang="0">
                  <a:pos x="21" y="8"/>
                </a:cxn>
                <a:cxn ang="0">
                  <a:pos x="13" y="4"/>
                </a:cxn>
                <a:cxn ang="0">
                  <a:pos x="9" y="0"/>
                </a:cxn>
                <a:cxn ang="0">
                  <a:pos x="0" y="0"/>
                </a:cxn>
                <a:cxn ang="0">
                  <a:pos x="0" y="8"/>
                </a:cxn>
                <a:cxn ang="0">
                  <a:pos x="6" y="8"/>
                </a:cxn>
                <a:cxn ang="0">
                  <a:pos x="11" y="12"/>
                </a:cxn>
                <a:cxn ang="0">
                  <a:pos x="11" y="18"/>
                </a:cxn>
                <a:cxn ang="0">
                  <a:pos x="15" y="18"/>
                </a:cxn>
                <a:cxn ang="0">
                  <a:pos x="23" y="20"/>
                </a:cxn>
                <a:cxn ang="0">
                  <a:pos x="29" y="22"/>
                </a:cxn>
                <a:cxn ang="0">
                  <a:pos x="33" y="24"/>
                </a:cxn>
                <a:cxn ang="0">
                  <a:pos x="41" y="28"/>
                </a:cxn>
                <a:cxn ang="0">
                  <a:pos x="41" y="24"/>
                </a:cxn>
                <a:cxn ang="0">
                  <a:pos x="43" y="22"/>
                </a:cxn>
              </a:cxnLst>
              <a:rect l="0" t="0" r="r" b="b"/>
              <a:pathLst>
                <a:path w="43" h="28">
                  <a:moveTo>
                    <a:pt x="43" y="22"/>
                  </a:moveTo>
                  <a:lnTo>
                    <a:pt x="37" y="18"/>
                  </a:lnTo>
                  <a:lnTo>
                    <a:pt x="33" y="18"/>
                  </a:lnTo>
                  <a:lnTo>
                    <a:pt x="29" y="12"/>
                  </a:lnTo>
                  <a:lnTo>
                    <a:pt x="25" y="8"/>
                  </a:lnTo>
                  <a:lnTo>
                    <a:pt x="21" y="8"/>
                  </a:lnTo>
                  <a:lnTo>
                    <a:pt x="13" y="4"/>
                  </a:lnTo>
                  <a:lnTo>
                    <a:pt x="9" y="0"/>
                  </a:lnTo>
                  <a:lnTo>
                    <a:pt x="0" y="0"/>
                  </a:lnTo>
                  <a:lnTo>
                    <a:pt x="0" y="8"/>
                  </a:lnTo>
                  <a:lnTo>
                    <a:pt x="6" y="8"/>
                  </a:lnTo>
                  <a:lnTo>
                    <a:pt x="11" y="12"/>
                  </a:lnTo>
                  <a:lnTo>
                    <a:pt x="11" y="18"/>
                  </a:lnTo>
                  <a:lnTo>
                    <a:pt x="15" y="18"/>
                  </a:lnTo>
                  <a:lnTo>
                    <a:pt x="23" y="20"/>
                  </a:lnTo>
                  <a:lnTo>
                    <a:pt x="29" y="22"/>
                  </a:lnTo>
                  <a:lnTo>
                    <a:pt x="33" y="24"/>
                  </a:lnTo>
                  <a:lnTo>
                    <a:pt x="41" y="28"/>
                  </a:lnTo>
                  <a:lnTo>
                    <a:pt x="41" y="24"/>
                  </a:lnTo>
                  <a:lnTo>
                    <a:pt x="43" y="22"/>
                  </a:lnTo>
                  <a:close/>
                </a:path>
              </a:pathLst>
            </a:custGeom>
            <a:grpFill/>
            <a:ln w="9525">
              <a:noFill/>
              <a:round/>
              <a:headEnd/>
              <a:tailEnd/>
            </a:ln>
          </p:spPr>
          <p:txBody>
            <a:bodyPr/>
            <a:lstStyle/>
            <a:p>
              <a:pPr defTabSz="914054">
                <a:defRPr/>
              </a:pPr>
              <a:endParaRPr lang="en-GB" dirty="0">
                <a:solidFill>
                  <a:prstClr val="black"/>
                </a:solidFill>
              </a:endParaRPr>
            </a:p>
          </p:txBody>
        </p:sp>
        <p:sp>
          <p:nvSpPr>
            <p:cNvPr id="371" name="Freeform 691">
              <a:extLst>
                <a:ext uri="{FF2B5EF4-FFF2-40B4-BE49-F238E27FC236}">
                  <a16:creationId xmlns:a16="http://schemas.microsoft.com/office/drawing/2014/main" id="{E987E7B4-9367-3146-BF78-808D67C3DC92}"/>
                </a:ext>
              </a:extLst>
            </p:cNvPr>
            <p:cNvSpPr>
              <a:spLocks/>
            </p:cNvSpPr>
            <p:nvPr/>
          </p:nvSpPr>
          <p:spPr bwMode="gray">
            <a:xfrm>
              <a:off x="3354388" y="2933700"/>
              <a:ext cx="68263" cy="44450"/>
            </a:xfrm>
            <a:custGeom>
              <a:avLst/>
              <a:gdLst/>
              <a:ahLst/>
              <a:cxnLst>
                <a:cxn ang="0">
                  <a:pos x="43" y="22"/>
                </a:cxn>
                <a:cxn ang="0">
                  <a:pos x="37" y="18"/>
                </a:cxn>
                <a:cxn ang="0">
                  <a:pos x="33" y="18"/>
                </a:cxn>
                <a:cxn ang="0">
                  <a:pos x="29" y="12"/>
                </a:cxn>
                <a:cxn ang="0">
                  <a:pos x="25" y="8"/>
                </a:cxn>
                <a:cxn ang="0">
                  <a:pos x="21" y="8"/>
                </a:cxn>
                <a:cxn ang="0">
                  <a:pos x="13" y="4"/>
                </a:cxn>
                <a:cxn ang="0">
                  <a:pos x="9" y="0"/>
                </a:cxn>
                <a:cxn ang="0">
                  <a:pos x="0" y="0"/>
                </a:cxn>
                <a:cxn ang="0">
                  <a:pos x="0" y="8"/>
                </a:cxn>
                <a:cxn ang="0">
                  <a:pos x="6" y="8"/>
                </a:cxn>
                <a:cxn ang="0">
                  <a:pos x="11" y="12"/>
                </a:cxn>
                <a:cxn ang="0">
                  <a:pos x="11" y="18"/>
                </a:cxn>
                <a:cxn ang="0">
                  <a:pos x="15" y="18"/>
                </a:cxn>
                <a:cxn ang="0">
                  <a:pos x="23" y="20"/>
                </a:cxn>
                <a:cxn ang="0">
                  <a:pos x="29" y="22"/>
                </a:cxn>
                <a:cxn ang="0">
                  <a:pos x="33" y="24"/>
                </a:cxn>
                <a:cxn ang="0">
                  <a:pos x="41" y="28"/>
                </a:cxn>
                <a:cxn ang="0">
                  <a:pos x="41" y="24"/>
                </a:cxn>
                <a:cxn ang="0">
                  <a:pos x="43" y="22"/>
                </a:cxn>
              </a:cxnLst>
              <a:rect l="0" t="0" r="r" b="b"/>
              <a:pathLst>
                <a:path w="43" h="28">
                  <a:moveTo>
                    <a:pt x="43" y="22"/>
                  </a:moveTo>
                  <a:lnTo>
                    <a:pt x="37" y="18"/>
                  </a:lnTo>
                  <a:lnTo>
                    <a:pt x="33" y="18"/>
                  </a:lnTo>
                  <a:lnTo>
                    <a:pt x="29" y="12"/>
                  </a:lnTo>
                  <a:lnTo>
                    <a:pt x="25" y="8"/>
                  </a:lnTo>
                  <a:lnTo>
                    <a:pt x="21" y="8"/>
                  </a:lnTo>
                  <a:lnTo>
                    <a:pt x="13" y="4"/>
                  </a:lnTo>
                  <a:lnTo>
                    <a:pt x="9" y="0"/>
                  </a:lnTo>
                  <a:lnTo>
                    <a:pt x="0" y="0"/>
                  </a:lnTo>
                  <a:lnTo>
                    <a:pt x="0" y="8"/>
                  </a:lnTo>
                  <a:lnTo>
                    <a:pt x="6" y="8"/>
                  </a:lnTo>
                  <a:lnTo>
                    <a:pt x="11" y="12"/>
                  </a:lnTo>
                  <a:lnTo>
                    <a:pt x="11" y="18"/>
                  </a:lnTo>
                  <a:lnTo>
                    <a:pt x="15" y="18"/>
                  </a:lnTo>
                  <a:lnTo>
                    <a:pt x="23" y="20"/>
                  </a:lnTo>
                  <a:lnTo>
                    <a:pt x="29" y="22"/>
                  </a:lnTo>
                  <a:lnTo>
                    <a:pt x="33" y="24"/>
                  </a:lnTo>
                  <a:lnTo>
                    <a:pt x="41" y="28"/>
                  </a:lnTo>
                  <a:lnTo>
                    <a:pt x="41" y="24"/>
                  </a:lnTo>
                  <a:lnTo>
                    <a:pt x="43" y="22"/>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grpSp>
          <p:nvGrpSpPr>
            <p:cNvPr id="372" name="Group 1856">
              <a:extLst>
                <a:ext uri="{FF2B5EF4-FFF2-40B4-BE49-F238E27FC236}">
                  <a16:creationId xmlns:a16="http://schemas.microsoft.com/office/drawing/2014/main" id="{409D8909-258E-AA4D-9B26-9C40F329BC1C}"/>
                </a:ext>
              </a:extLst>
            </p:cNvPr>
            <p:cNvGrpSpPr/>
            <p:nvPr/>
          </p:nvGrpSpPr>
          <p:grpSpPr bwMode="gray">
            <a:xfrm>
              <a:off x="1298575" y="1689100"/>
              <a:ext cx="2398713" cy="1550988"/>
              <a:chOff x="1298575" y="1689100"/>
              <a:chExt cx="2398713" cy="1550988"/>
            </a:xfrm>
            <a:grpFill/>
          </p:grpSpPr>
          <p:sp>
            <p:nvSpPr>
              <p:cNvPr id="373" name="Freeform 260">
                <a:extLst>
                  <a:ext uri="{FF2B5EF4-FFF2-40B4-BE49-F238E27FC236}">
                    <a16:creationId xmlns:a16="http://schemas.microsoft.com/office/drawing/2014/main" id="{0C19A7BE-EE71-3743-83FA-22EB97CD8082}"/>
                  </a:ext>
                </a:extLst>
              </p:cNvPr>
              <p:cNvSpPr>
                <a:spLocks/>
              </p:cNvSpPr>
              <p:nvPr/>
            </p:nvSpPr>
            <p:spPr bwMode="gray">
              <a:xfrm>
                <a:off x="1639888" y="2784476"/>
                <a:ext cx="1587" cy="6350"/>
              </a:xfrm>
              <a:custGeom>
                <a:avLst/>
                <a:gdLst/>
                <a:ahLst/>
                <a:cxnLst>
                  <a:cxn ang="0">
                    <a:pos x="0" y="4"/>
                  </a:cxn>
                  <a:cxn ang="0">
                    <a:pos x="0" y="4"/>
                  </a:cxn>
                  <a:cxn ang="0">
                    <a:pos x="0" y="0"/>
                  </a:cxn>
                  <a:cxn ang="0">
                    <a:pos x="0" y="4"/>
                  </a:cxn>
                  <a:cxn ang="0">
                    <a:pos x="0" y="4"/>
                  </a:cxn>
                </a:cxnLst>
                <a:rect l="0" t="0" r="r" b="b"/>
                <a:pathLst>
                  <a:path h="4">
                    <a:moveTo>
                      <a:pt x="0" y="4"/>
                    </a:moveTo>
                    <a:lnTo>
                      <a:pt x="0" y="4"/>
                    </a:lnTo>
                    <a:lnTo>
                      <a:pt x="0" y="0"/>
                    </a:lnTo>
                    <a:lnTo>
                      <a:pt x="0" y="4"/>
                    </a:lnTo>
                    <a:lnTo>
                      <a:pt x="0" y="4"/>
                    </a:lnTo>
                    <a:close/>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374" name="Freeform 265">
                <a:extLst>
                  <a:ext uri="{FF2B5EF4-FFF2-40B4-BE49-F238E27FC236}">
                    <a16:creationId xmlns:a16="http://schemas.microsoft.com/office/drawing/2014/main" id="{AA81FBA5-FC60-D449-A804-AB931B7E74B6}"/>
                  </a:ext>
                </a:extLst>
              </p:cNvPr>
              <p:cNvSpPr>
                <a:spLocks/>
              </p:cNvSpPr>
              <p:nvPr/>
            </p:nvSpPr>
            <p:spPr bwMode="gray">
              <a:xfrm>
                <a:off x="1611313" y="2727326"/>
                <a:ext cx="3175" cy="3175"/>
              </a:xfrm>
              <a:custGeom>
                <a:avLst/>
                <a:gdLst/>
                <a:ahLst/>
                <a:cxnLst>
                  <a:cxn ang="0">
                    <a:pos x="0" y="0"/>
                  </a:cxn>
                  <a:cxn ang="0">
                    <a:pos x="0" y="2"/>
                  </a:cxn>
                  <a:cxn ang="0">
                    <a:pos x="2" y="2"/>
                  </a:cxn>
                  <a:cxn ang="0">
                    <a:pos x="2" y="0"/>
                  </a:cxn>
                  <a:cxn ang="0">
                    <a:pos x="0" y="0"/>
                  </a:cxn>
                  <a:cxn ang="0">
                    <a:pos x="0" y="0"/>
                  </a:cxn>
                </a:cxnLst>
                <a:rect l="0" t="0" r="r" b="b"/>
                <a:pathLst>
                  <a:path w="2" h="2">
                    <a:moveTo>
                      <a:pt x="0" y="0"/>
                    </a:moveTo>
                    <a:lnTo>
                      <a:pt x="0" y="2"/>
                    </a:lnTo>
                    <a:lnTo>
                      <a:pt x="2" y="2"/>
                    </a:lnTo>
                    <a:lnTo>
                      <a:pt x="2" y="0"/>
                    </a:lnTo>
                    <a:lnTo>
                      <a:pt x="0" y="0"/>
                    </a:lnTo>
                    <a:lnTo>
                      <a:pt x="0" y="0"/>
                    </a:lnTo>
                    <a:close/>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375" name="Rectangle 266">
                <a:extLst>
                  <a:ext uri="{FF2B5EF4-FFF2-40B4-BE49-F238E27FC236}">
                    <a16:creationId xmlns:a16="http://schemas.microsoft.com/office/drawing/2014/main" id="{C1E455F3-238A-D242-BE22-7FA2A5351394}"/>
                  </a:ext>
                </a:extLst>
              </p:cNvPr>
              <p:cNvSpPr>
                <a:spLocks noChangeArrowheads="1"/>
              </p:cNvSpPr>
              <p:nvPr/>
            </p:nvSpPr>
            <p:spPr bwMode="gray">
              <a:xfrm>
                <a:off x="1611313" y="2727326"/>
                <a:ext cx="3175" cy="3175"/>
              </a:xfrm>
              <a:prstGeom prst="rect">
                <a:avLst/>
              </a:pr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376" name="Freeform 274">
                <a:extLst>
                  <a:ext uri="{FF2B5EF4-FFF2-40B4-BE49-F238E27FC236}">
                    <a16:creationId xmlns:a16="http://schemas.microsoft.com/office/drawing/2014/main" id="{9DB5213C-2C5B-7B48-BC9A-7A8072BBF2B5}"/>
                  </a:ext>
                </a:extLst>
              </p:cNvPr>
              <p:cNvSpPr>
                <a:spLocks/>
              </p:cNvSpPr>
              <p:nvPr/>
            </p:nvSpPr>
            <p:spPr bwMode="gray">
              <a:xfrm>
                <a:off x="1527175" y="2774951"/>
                <a:ext cx="34925" cy="36513"/>
              </a:xfrm>
              <a:custGeom>
                <a:avLst/>
                <a:gdLst/>
                <a:ahLst/>
                <a:cxnLst>
                  <a:cxn ang="0">
                    <a:pos x="16" y="15"/>
                  </a:cxn>
                  <a:cxn ang="0">
                    <a:pos x="16" y="15"/>
                  </a:cxn>
                  <a:cxn ang="0">
                    <a:pos x="16" y="14"/>
                  </a:cxn>
                  <a:cxn ang="0">
                    <a:pos x="16" y="10"/>
                  </a:cxn>
                  <a:cxn ang="0">
                    <a:pos x="22" y="0"/>
                  </a:cxn>
                  <a:cxn ang="0">
                    <a:pos x="10" y="2"/>
                  </a:cxn>
                  <a:cxn ang="0">
                    <a:pos x="4" y="2"/>
                  </a:cxn>
                  <a:cxn ang="0">
                    <a:pos x="0" y="0"/>
                  </a:cxn>
                  <a:cxn ang="0">
                    <a:pos x="2" y="12"/>
                  </a:cxn>
                  <a:cxn ang="0">
                    <a:pos x="2" y="14"/>
                  </a:cxn>
                  <a:cxn ang="0">
                    <a:pos x="2" y="15"/>
                  </a:cxn>
                  <a:cxn ang="0">
                    <a:pos x="4" y="15"/>
                  </a:cxn>
                  <a:cxn ang="0">
                    <a:pos x="4" y="19"/>
                  </a:cxn>
                  <a:cxn ang="0">
                    <a:pos x="4" y="23"/>
                  </a:cxn>
                  <a:cxn ang="0">
                    <a:pos x="10" y="21"/>
                  </a:cxn>
                  <a:cxn ang="0">
                    <a:pos x="12" y="21"/>
                  </a:cxn>
                  <a:cxn ang="0">
                    <a:pos x="16" y="15"/>
                  </a:cxn>
                </a:cxnLst>
                <a:rect l="0" t="0" r="r" b="b"/>
                <a:pathLst>
                  <a:path w="22" h="23">
                    <a:moveTo>
                      <a:pt x="16" y="15"/>
                    </a:moveTo>
                    <a:lnTo>
                      <a:pt x="16" y="15"/>
                    </a:lnTo>
                    <a:lnTo>
                      <a:pt x="16" y="14"/>
                    </a:lnTo>
                    <a:lnTo>
                      <a:pt x="16" y="10"/>
                    </a:lnTo>
                    <a:lnTo>
                      <a:pt x="22" y="0"/>
                    </a:lnTo>
                    <a:lnTo>
                      <a:pt x="10" y="2"/>
                    </a:lnTo>
                    <a:lnTo>
                      <a:pt x="4" y="2"/>
                    </a:lnTo>
                    <a:lnTo>
                      <a:pt x="0" y="0"/>
                    </a:lnTo>
                    <a:lnTo>
                      <a:pt x="2" y="12"/>
                    </a:lnTo>
                    <a:lnTo>
                      <a:pt x="2" y="14"/>
                    </a:lnTo>
                    <a:lnTo>
                      <a:pt x="2" y="15"/>
                    </a:lnTo>
                    <a:lnTo>
                      <a:pt x="4" y="15"/>
                    </a:lnTo>
                    <a:lnTo>
                      <a:pt x="4" y="19"/>
                    </a:lnTo>
                    <a:lnTo>
                      <a:pt x="4" y="23"/>
                    </a:lnTo>
                    <a:lnTo>
                      <a:pt x="10" y="21"/>
                    </a:lnTo>
                    <a:lnTo>
                      <a:pt x="12" y="21"/>
                    </a:lnTo>
                    <a:lnTo>
                      <a:pt x="16" y="15"/>
                    </a:lnTo>
                    <a:close/>
                  </a:path>
                </a:pathLst>
              </a:custGeom>
              <a:grpFill/>
              <a:ln w="9525">
                <a:noFill/>
                <a:round/>
                <a:headEnd/>
                <a:tailEnd/>
              </a:ln>
            </p:spPr>
            <p:txBody>
              <a:bodyPr/>
              <a:lstStyle/>
              <a:p>
                <a:pPr defTabSz="914054">
                  <a:defRPr/>
                </a:pPr>
                <a:endParaRPr lang="en-GB" dirty="0">
                  <a:solidFill>
                    <a:prstClr val="black"/>
                  </a:solidFill>
                </a:endParaRPr>
              </a:p>
            </p:txBody>
          </p:sp>
          <p:sp>
            <p:nvSpPr>
              <p:cNvPr id="377" name="Freeform 275">
                <a:extLst>
                  <a:ext uri="{FF2B5EF4-FFF2-40B4-BE49-F238E27FC236}">
                    <a16:creationId xmlns:a16="http://schemas.microsoft.com/office/drawing/2014/main" id="{F909488B-67C4-4544-89D9-5BB186298E0D}"/>
                  </a:ext>
                </a:extLst>
              </p:cNvPr>
              <p:cNvSpPr>
                <a:spLocks/>
              </p:cNvSpPr>
              <p:nvPr/>
            </p:nvSpPr>
            <p:spPr bwMode="gray">
              <a:xfrm>
                <a:off x="1527175" y="2774951"/>
                <a:ext cx="34925" cy="36513"/>
              </a:xfrm>
              <a:custGeom>
                <a:avLst/>
                <a:gdLst/>
                <a:ahLst/>
                <a:cxnLst>
                  <a:cxn ang="0">
                    <a:pos x="16" y="15"/>
                  </a:cxn>
                  <a:cxn ang="0">
                    <a:pos x="16" y="15"/>
                  </a:cxn>
                  <a:cxn ang="0">
                    <a:pos x="16" y="14"/>
                  </a:cxn>
                  <a:cxn ang="0">
                    <a:pos x="16" y="10"/>
                  </a:cxn>
                  <a:cxn ang="0">
                    <a:pos x="22" y="0"/>
                  </a:cxn>
                  <a:cxn ang="0">
                    <a:pos x="10" y="2"/>
                  </a:cxn>
                  <a:cxn ang="0">
                    <a:pos x="4" y="2"/>
                  </a:cxn>
                  <a:cxn ang="0">
                    <a:pos x="0" y="0"/>
                  </a:cxn>
                  <a:cxn ang="0">
                    <a:pos x="2" y="12"/>
                  </a:cxn>
                  <a:cxn ang="0">
                    <a:pos x="2" y="14"/>
                  </a:cxn>
                  <a:cxn ang="0">
                    <a:pos x="2" y="15"/>
                  </a:cxn>
                  <a:cxn ang="0">
                    <a:pos x="4" y="15"/>
                  </a:cxn>
                  <a:cxn ang="0">
                    <a:pos x="4" y="19"/>
                  </a:cxn>
                  <a:cxn ang="0">
                    <a:pos x="4" y="23"/>
                  </a:cxn>
                  <a:cxn ang="0">
                    <a:pos x="10" y="21"/>
                  </a:cxn>
                  <a:cxn ang="0">
                    <a:pos x="12" y="21"/>
                  </a:cxn>
                  <a:cxn ang="0">
                    <a:pos x="16" y="15"/>
                  </a:cxn>
                </a:cxnLst>
                <a:rect l="0" t="0" r="r" b="b"/>
                <a:pathLst>
                  <a:path w="22" h="23">
                    <a:moveTo>
                      <a:pt x="16" y="15"/>
                    </a:moveTo>
                    <a:lnTo>
                      <a:pt x="16" y="15"/>
                    </a:lnTo>
                    <a:lnTo>
                      <a:pt x="16" y="14"/>
                    </a:lnTo>
                    <a:lnTo>
                      <a:pt x="16" y="10"/>
                    </a:lnTo>
                    <a:lnTo>
                      <a:pt x="22" y="0"/>
                    </a:lnTo>
                    <a:lnTo>
                      <a:pt x="10" y="2"/>
                    </a:lnTo>
                    <a:lnTo>
                      <a:pt x="4" y="2"/>
                    </a:lnTo>
                    <a:lnTo>
                      <a:pt x="0" y="0"/>
                    </a:lnTo>
                    <a:lnTo>
                      <a:pt x="2" y="12"/>
                    </a:lnTo>
                    <a:lnTo>
                      <a:pt x="2" y="14"/>
                    </a:lnTo>
                    <a:lnTo>
                      <a:pt x="2" y="15"/>
                    </a:lnTo>
                    <a:lnTo>
                      <a:pt x="4" y="15"/>
                    </a:lnTo>
                    <a:lnTo>
                      <a:pt x="4" y="19"/>
                    </a:lnTo>
                    <a:lnTo>
                      <a:pt x="4" y="23"/>
                    </a:lnTo>
                    <a:lnTo>
                      <a:pt x="10" y="21"/>
                    </a:lnTo>
                    <a:lnTo>
                      <a:pt x="12" y="21"/>
                    </a:lnTo>
                    <a:lnTo>
                      <a:pt x="16" y="15"/>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378" name="Freeform 276">
                <a:extLst>
                  <a:ext uri="{FF2B5EF4-FFF2-40B4-BE49-F238E27FC236}">
                    <a16:creationId xmlns:a16="http://schemas.microsoft.com/office/drawing/2014/main" id="{6EF01677-AB91-6948-B0CC-A11F1A23C66F}"/>
                  </a:ext>
                </a:extLst>
              </p:cNvPr>
              <p:cNvSpPr>
                <a:spLocks/>
              </p:cNvSpPr>
              <p:nvPr/>
            </p:nvSpPr>
            <p:spPr bwMode="gray">
              <a:xfrm>
                <a:off x="1546225" y="2805113"/>
                <a:ext cx="28575" cy="41275"/>
              </a:xfrm>
              <a:custGeom>
                <a:avLst/>
                <a:gdLst/>
                <a:ahLst/>
                <a:cxnLst>
                  <a:cxn ang="0">
                    <a:pos x="12" y="14"/>
                  </a:cxn>
                  <a:cxn ang="0">
                    <a:pos x="12" y="14"/>
                  </a:cxn>
                  <a:cxn ang="0">
                    <a:pos x="16" y="10"/>
                  </a:cxn>
                  <a:cxn ang="0">
                    <a:pos x="16" y="6"/>
                  </a:cxn>
                  <a:cxn ang="0">
                    <a:pos x="10" y="6"/>
                  </a:cxn>
                  <a:cxn ang="0">
                    <a:pos x="12" y="4"/>
                  </a:cxn>
                  <a:cxn ang="0">
                    <a:pos x="12" y="2"/>
                  </a:cxn>
                  <a:cxn ang="0">
                    <a:pos x="10" y="0"/>
                  </a:cxn>
                  <a:cxn ang="0">
                    <a:pos x="8" y="0"/>
                  </a:cxn>
                  <a:cxn ang="0">
                    <a:pos x="0" y="4"/>
                  </a:cxn>
                  <a:cxn ang="0">
                    <a:pos x="0" y="6"/>
                  </a:cxn>
                  <a:cxn ang="0">
                    <a:pos x="2" y="6"/>
                  </a:cxn>
                  <a:cxn ang="0">
                    <a:pos x="2" y="10"/>
                  </a:cxn>
                  <a:cxn ang="0">
                    <a:pos x="0" y="6"/>
                  </a:cxn>
                  <a:cxn ang="0">
                    <a:pos x="0" y="10"/>
                  </a:cxn>
                  <a:cxn ang="0">
                    <a:pos x="2" y="16"/>
                  </a:cxn>
                  <a:cxn ang="0">
                    <a:pos x="8" y="22"/>
                  </a:cxn>
                  <a:cxn ang="0">
                    <a:pos x="18" y="26"/>
                  </a:cxn>
                  <a:cxn ang="0">
                    <a:pos x="18" y="24"/>
                  </a:cxn>
                  <a:cxn ang="0">
                    <a:pos x="16" y="20"/>
                  </a:cxn>
                  <a:cxn ang="0">
                    <a:pos x="12" y="20"/>
                  </a:cxn>
                  <a:cxn ang="0">
                    <a:pos x="18" y="16"/>
                  </a:cxn>
                  <a:cxn ang="0">
                    <a:pos x="12" y="14"/>
                  </a:cxn>
                </a:cxnLst>
                <a:rect l="0" t="0" r="r" b="b"/>
                <a:pathLst>
                  <a:path w="18" h="26">
                    <a:moveTo>
                      <a:pt x="12" y="14"/>
                    </a:moveTo>
                    <a:lnTo>
                      <a:pt x="12" y="14"/>
                    </a:lnTo>
                    <a:lnTo>
                      <a:pt x="16" y="10"/>
                    </a:lnTo>
                    <a:lnTo>
                      <a:pt x="16" y="6"/>
                    </a:lnTo>
                    <a:lnTo>
                      <a:pt x="10" y="6"/>
                    </a:lnTo>
                    <a:lnTo>
                      <a:pt x="12" y="4"/>
                    </a:lnTo>
                    <a:lnTo>
                      <a:pt x="12" y="2"/>
                    </a:lnTo>
                    <a:lnTo>
                      <a:pt x="10" y="0"/>
                    </a:lnTo>
                    <a:lnTo>
                      <a:pt x="8" y="0"/>
                    </a:lnTo>
                    <a:lnTo>
                      <a:pt x="0" y="4"/>
                    </a:lnTo>
                    <a:lnTo>
                      <a:pt x="0" y="6"/>
                    </a:lnTo>
                    <a:lnTo>
                      <a:pt x="2" y="6"/>
                    </a:lnTo>
                    <a:lnTo>
                      <a:pt x="2" y="10"/>
                    </a:lnTo>
                    <a:lnTo>
                      <a:pt x="0" y="6"/>
                    </a:lnTo>
                    <a:lnTo>
                      <a:pt x="0" y="10"/>
                    </a:lnTo>
                    <a:lnTo>
                      <a:pt x="2" y="16"/>
                    </a:lnTo>
                    <a:lnTo>
                      <a:pt x="8" y="22"/>
                    </a:lnTo>
                    <a:lnTo>
                      <a:pt x="18" y="26"/>
                    </a:lnTo>
                    <a:lnTo>
                      <a:pt x="18" y="24"/>
                    </a:lnTo>
                    <a:lnTo>
                      <a:pt x="16" y="20"/>
                    </a:lnTo>
                    <a:lnTo>
                      <a:pt x="12" y="20"/>
                    </a:lnTo>
                    <a:lnTo>
                      <a:pt x="18" y="16"/>
                    </a:lnTo>
                    <a:lnTo>
                      <a:pt x="12" y="14"/>
                    </a:lnTo>
                    <a:close/>
                  </a:path>
                </a:pathLst>
              </a:custGeom>
              <a:grpFill/>
              <a:ln w="9525">
                <a:noFill/>
                <a:round/>
                <a:headEnd/>
                <a:tailEnd/>
              </a:ln>
            </p:spPr>
            <p:txBody>
              <a:bodyPr/>
              <a:lstStyle/>
              <a:p>
                <a:pPr defTabSz="914054">
                  <a:defRPr/>
                </a:pPr>
                <a:endParaRPr lang="en-GB" dirty="0">
                  <a:solidFill>
                    <a:prstClr val="black"/>
                  </a:solidFill>
                </a:endParaRPr>
              </a:p>
            </p:txBody>
          </p:sp>
          <p:sp>
            <p:nvSpPr>
              <p:cNvPr id="379" name="Freeform 277">
                <a:extLst>
                  <a:ext uri="{FF2B5EF4-FFF2-40B4-BE49-F238E27FC236}">
                    <a16:creationId xmlns:a16="http://schemas.microsoft.com/office/drawing/2014/main" id="{23035246-0F29-AA4C-904E-11344BE54B8A}"/>
                  </a:ext>
                </a:extLst>
              </p:cNvPr>
              <p:cNvSpPr>
                <a:spLocks/>
              </p:cNvSpPr>
              <p:nvPr/>
            </p:nvSpPr>
            <p:spPr bwMode="gray">
              <a:xfrm>
                <a:off x="1546225" y="2805113"/>
                <a:ext cx="28575" cy="41275"/>
              </a:xfrm>
              <a:custGeom>
                <a:avLst/>
                <a:gdLst/>
                <a:ahLst/>
                <a:cxnLst>
                  <a:cxn ang="0">
                    <a:pos x="12" y="14"/>
                  </a:cxn>
                  <a:cxn ang="0">
                    <a:pos x="12" y="14"/>
                  </a:cxn>
                  <a:cxn ang="0">
                    <a:pos x="16" y="10"/>
                  </a:cxn>
                  <a:cxn ang="0">
                    <a:pos x="16" y="6"/>
                  </a:cxn>
                  <a:cxn ang="0">
                    <a:pos x="10" y="6"/>
                  </a:cxn>
                  <a:cxn ang="0">
                    <a:pos x="12" y="4"/>
                  </a:cxn>
                  <a:cxn ang="0">
                    <a:pos x="12" y="2"/>
                  </a:cxn>
                  <a:cxn ang="0">
                    <a:pos x="10" y="0"/>
                  </a:cxn>
                  <a:cxn ang="0">
                    <a:pos x="8" y="0"/>
                  </a:cxn>
                  <a:cxn ang="0">
                    <a:pos x="0" y="4"/>
                  </a:cxn>
                  <a:cxn ang="0">
                    <a:pos x="0" y="6"/>
                  </a:cxn>
                  <a:cxn ang="0">
                    <a:pos x="2" y="6"/>
                  </a:cxn>
                  <a:cxn ang="0">
                    <a:pos x="2" y="10"/>
                  </a:cxn>
                  <a:cxn ang="0">
                    <a:pos x="0" y="6"/>
                  </a:cxn>
                  <a:cxn ang="0">
                    <a:pos x="0" y="10"/>
                  </a:cxn>
                  <a:cxn ang="0">
                    <a:pos x="2" y="16"/>
                  </a:cxn>
                  <a:cxn ang="0">
                    <a:pos x="8" y="22"/>
                  </a:cxn>
                  <a:cxn ang="0">
                    <a:pos x="18" y="26"/>
                  </a:cxn>
                  <a:cxn ang="0">
                    <a:pos x="18" y="24"/>
                  </a:cxn>
                  <a:cxn ang="0">
                    <a:pos x="16" y="20"/>
                  </a:cxn>
                  <a:cxn ang="0">
                    <a:pos x="12" y="20"/>
                  </a:cxn>
                  <a:cxn ang="0">
                    <a:pos x="18" y="16"/>
                  </a:cxn>
                  <a:cxn ang="0">
                    <a:pos x="12" y="14"/>
                  </a:cxn>
                </a:cxnLst>
                <a:rect l="0" t="0" r="r" b="b"/>
                <a:pathLst>
                  <a:path w="18" h="26">
                    <a:moveTo>
                      <a:pt x="12" y="14"/>
                    </a:moveTo>
                    <a:lnTo>
                      <a:pt x="12" y="14"/>
                    </a:lnTo>
                    <a:lnTo>
                      <a:pt x="16" y="10"/>
                    </a:lnTo>
                    <a:lnTo>
                      <a:pt x="16" y="6"/>
                    </a:lnTo>
                    <a:lnTo>
                      <a:pt x="10" y="6"/>
                    </a:lnTo>
                    <a:lnTo>
                      <a:pt x="12" y="4"/>
                    </a:lnTo>
                    <a:lnTo>
                      <a:pt x="12" y="2"/>
                    </a:lnTo>
                    <a:lnTo>
                      <a:pt x="10" y="0"/>
                    </a:lnTo>
                    <a:lnTo>
                      <a:pt x="8" y="0"/>
                    </a:lnTo>
                    <a:lnTo>
                      <a:pt x="0" y="4"/>
                    </a:lnTo>
                    <a:lnTo>
                      <a:pt x="0" y="6"/>
                    </a:lnTo>
                    <a:lnTo>
                      <a:pt x="2" y="6"/>
                    </a:lnTo>
                    <a:lnTo>
                      <a:pt x="2" y="10"/>
                    </a:lnTo>
                    <a:lnTo>
                      <a:pt x="0" y="6"/>
                    </a:lnTo>
                    <a:lnTo>
                      <a:pt x="0" y="10"/>
                    </a:lnTo>
                    <a:lnTo>
                      <a:pt x="2" y="16"/>
                    </a:lnTo>
                    <a:lnTo>
                      <a:pt x="8" y="22"/>
                    </a:lnTo>
                    <a:lnTo>
                      <a:pt x="18" y="26"/>
                    </a:lnTo>
                    <a:lnTo>
                      <a:pt x="18" y="24"/>
                    </a:lnTo>
                    <a:lnTo>
                      <a:pt x="16" y="20"/>
                    </a:lnTo>
                    <a:lnTo>
                      <a:pt x="12" y="20"/>
                    </a:lnTo>
                    <a:lnTo>
                      <a:pt x="18" y="16"/>
                    </a:lnTo>
                    <a:lnTo>
                      <a:pt x="12" y="14"/>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380" name="Freeform 678">
                <a:extLst>
                  <a:ext uri="{FF2B5EF4-FFF2-40B4-BE49-F238E27FC236}">
                    <a16:creationId xmlns:a16="http://schemas.microsoft.com/office/drawing/2014/main" id="{BA01B77E-413B-F541-BF0E-B374E63F74FE}"/>
                  </a:ext>
                </a:extLst>
              </p:cNvPr>
              <p:cNvSpPr>
                <a:spLocks/>
              </p:cNvSpPr>
              <p:nvPr/>
            </p:nvSpPr>
            <p:spPr bwMode="gray">
              <a:xfrm>
                <a:off x="1639888" y="2784475"/>
                <a:ext cx="1588" cy="6350"/>
              </a:xfrm>
              <a:custGeom>
                <a:avLst/>
                <a:gdLst/>
                <a:ahLst/>
                <a:cxnLst>
                  <a:cxn ang="0">
                    <a:pos x="0" y="4"/>
                  </a:cxn>
                  <a:cxn ang="0">
                    <a:pos x="0" y="4"/>
                  </a:cxn>
                  <a:cxn ang="0">
                    <a:pos x="0" y="0"/>
                  </a:cxn>
                  <a:cxn ang="0">
                    <a:pos x="0" y="4"/>
                  </a:cxn>
                  <a:cxn ang="0">
                    <a:pos x="0" y="4"/>
                  </a:cxn>
                </a:cxnLst>
                <a:rect l="0" t="0" r="r" b="b"/>
                <a:pathLst>
                  <a:path h="4">
                    <a:moveTo>
                      <a:pt x="0" y="4"/>
                    </a:moveTo>
                    <a:lnTo>
                      <a:pt x="0" y="4"/>
                    </a:lnTo>
                    <a:lnTo>
                      <a:pt x="0" y="0"/>
                    </a:lnTo>
                    <a:lnTo>
                      <a:pt x="0" y="4"/>
                    </a:lnTo>
                    <a:lnTo>
                      <a:pt x="0" y="4"/>
                    </a:lnTo>
                    <a:close/>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381" name="Freeform 683">
                <a:extLst>
                  <a:ext uri="{FF2B5EF4-FFF2-40B4-BE49-F238E27FC236}">
                    <a16:creationId xmlns:a16="http://schemas.microsoft.com/office/drawing/2014/main" id="{4C9E8A52-9B60-A84B-9CAD-49FC7D378B97}"/>
                  </a:ext>
                </a:extLst>
              </p:cNvPr>
              <p:cNvSpPr>
                <a:spLocks/>
              </p:cNvSpPr>
              <p:nvPr/>
            </p:nvSpPr>
            <p:spPr bwMode="gray">
              <a:xfrm>
                <a:off x="1611313" y="2727325"/>
                <a:ext cx="3175" cy="3175"/>
              </a:xfrm>
              <a:custGeom>
                <a:avLst/>
                <a:gdLst/>
                <a:ahLst/>
                <a:cxnLst>
                  <a:cxn ang="0">
                    <a:pos x="0" y="0"/>
                  </a:cxn>
                  <a:cxn ang="0">
                    <a:pos x="0" y="2"/>
                  </a:cxn>
                  <a:cxn ang="0">
                    <a:pos x="2" y="2"/>
                  </a:cxn>
                  <a:cxn ang="0">
                    <a:pos x="2" y="0"/>
                  </a:cxn>
                  <a:cxn ang="0">
                    <a:pos x="0" y="0"/>
                  </a:cxn>
                  <a:cxn ang="0">
                    <a:pos x="0" y="0"/>
                  </a:cxn>
                </a:cxnLst>
                <a:rect l="0" t="0" r="r" b="b"/>
                <a:pathLst>
                  <a:path w="2" h="2">
                    <a:moveTo>
                      <a:pt x="0" y="0"/>
                    </a:moveTo>
                    <a:lnTo>
                      <a:pt x="0" y="2"/>
                    </a:lnTo>
                    <a:lnTo>
                      <a:pt x="2" y="2"/>
                    </a:lnTo>
                    <a:lnTo>
                      <a:pt x="2" y="0"/>
                    </a:lnTo>
                    <a:lnTo>
                      <a:pt x="0" y="0"/>
                    </a:lnTo>
                    <a:lnTo>
                      <a:pt x="0" y="0"/>
                    </a:lnTo>
                    <a:close/>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382" name="Rectangle 684">
                <a:extLst>
                  <a:ext uri="{FF2B5EF4-FFF2-40B4-BE49-F238E27FC236}">
                    <a16:creationId xmlns:a16="http://schemas.microsoft.com/office/drawing/2014/main" id="{69735F9C-EF70-684E-9958-387C5AC8BF7E}"/>
                  </a:ext>
                </a:extLst>
              </p:cNvPr>
              <p:cNvSpPr>
                <a:spLocks noChangeArrowheads="1"/>
              </p:cNvSpPr>
              <p:nvPr/>
            </p:nvSpPr>
            <p:spPr bwMode="gray">
              <a:xfrm>
                <a:off x="1611313" y="2727325"/>
                <a:ext cx="3175" cy="3175"/>
              </a:xfrm>
              <a:prstGeom prst="rect">
                <a:avLst/>
              </a:pr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383" name="Freeform 692">
                <a:extLst>
                  <a:ext uri="{FF2B5EF4-FFF2-40B4-BE49-F238E27FC236}">
                    <a16:creationId xmlns:a16="http://schemas.microsoft.com/office/drawing/2014/main" id="{C7530A3C-E33D-BE4B-924E-D95F06E4AE7C}"/>
                  </a:ext>
                </a:extLst>
              </p:cNvPr>
              <p:cNvSpPr>
                <a:spLocks/>
              </p:cNvSpPr>
              <p:nvPr/>
            </p:nvSpPr>
            <p:spPr bwMode="gray">
              <a:xfrm>
                <a:off x="1527175" y="2774950"/>
                <a:ext cx="34925" cy="36513"/>
              </a:xfrm>
              <a:custGeom>
                <a:avLst/>
                <a:gdLst/>
                <a:ahLst/>
                <a:cxnLst>
                  <a:cxn ang="0">
                    <a:pos x="16" y="15"/>
                  </a:cxn>
                  <a:cxn ang="0">
                    <a:pos x="16" y="15"/>
                  </a:cxn>
                  <a:cxn ang="0">
                    <a:pos x="16" y="14"/>
                  </a:cxn>
                  <a:cxn ang="0">
                    <a:pos x="16" y="10"/>
                  </a:cxn>
                  <a:cxn ang="0">
                    <a:pos x="22" y="0"/>
                  </a:cxn>
                  <a:cxn ang="0">
                    <a:pos x="10" y="2"/>
                  </a:cxn>
                  <a:cxn ang="0">
                    <a:pos x="4" y="2"/>
                  </a:cxn>
                  <a:cxn ang="0">
                    <a:pos x="0" y="0"/>
                  </a:cxn>
                  <a:cxn ang="0">
                    <a:pos x="2" y="12"/>
                  </a:cxn>
                  <a:cxn ang="0">
                    <a:pos x="2" y="14"/>
                  </a:cxn>
                  <a:cxn ang="0">
                    <a:pos x="2" y="15"/>
                  </a:cxn>
                  <a:cxn ang="0">
                    <a:pos x="4" y="15"/>
                  </a:cxn>
                  <a:cxn ang="0">
                    <a:pos x="4" y="19"/>
                  </a:cxn>
                  <a:cxn ang="0">
                    <a:pos x="4" y="23"/>
                  </a:cxn>
                  <a:cxn ang="0">
                    <a:pos x="10" y="21"/>
                  </a:cxn>
                  <a:cxn ang="0">
                    <a:pos x="12" y="21"/>
                  </a:cxn>
                  <a:cxn ang="0">
                    <a:pos x="16" y="15"/>
                  </a:cxn>
                </a:cxnLst>
                <a:rect l="0" t="0" r="r" b="b"/>
                <a:pathLst>
                  <a:path w="22" h="23">
                    <a:moveTo>
                      <a:pt x="16" y="15"/>
                    </a:moveTo>
                    <a:lnTo>
                      <a:pt x="16" y="15"/>
                    </a:lnTo>
                    <a:lnTo>
                      <a:pt x="16" y="14"/>
                    </a:lnTo>
                    <a:lnTo>
                      <a:pt x="16" y="10"/>
                    </a:lnTo>
                    <a:lnTo>
                      <a:pt x="22" y="0"/>
                    </a:lnTo>
                    <a:lnTo>
                      <a:pt x="10" y="2"/>
                    </a:lnTo>
                    <a:lnTo>
                      <a:pt x="4" y="2"/>
                    </a:lnTo>
                    <a:lnTo>
                      <a:pt x="0" y="0"/>
                    </a:lnTo>
                    <a:lnTo>
                      <a:pt x="2" y="12"/>
                    </a:lnTo>
                    <a:lnTo>
                      <a:pt x="2" y="14"/>
                    </a:lnTo>
                    <a:lnTo>
                      <a:pt x="2" y="15"/>
                    </a:lnTo>
                    <a:lnTo>
                      <a:pt x="4" y="15"/>
                    </a:lnTo>
                    <a:lnTo>
                      <a:pt x="4" y="19"/>
                    </a:lnTo>
                    <a:lnTo>
                      <a:pt x="4" y="23"/>
                    </a:lnTo>
                    <a:lnTo>
                      <a:pt x="10" y="21"/>
                    </a:lnTo>
                    <a:lnTo>
                      <a:pt x="12" y="21"/>
                    </a:lnTo>
                    <a:lnTo>
                      <a:pt x="16" y="15"/>
                    </a:lnTo>
                    <a:close/>
                  </a:path>
                </a:pathLst>
              </a:custGeom>
              <a:grpFill/>
              <a:ln w="9525">
                <a:noFill/>
                <a:round/>
                <a:headEnd/>
                <a:tailEnd/>
              </a:ln>
            </p:spPr>
            <p:txBody>
              <a:bodyPr/>
              <a:lstStyle/>
              <a:p>
                <a:pPr defTabSz="914054">
                  <a:defRPr/>
                </a:pPr>
                <a:endParaRPr lang="en-GB" dirty="0">
                  <a:solidFill>
                    <a:prstClr val="black"/>
                  </a:solidFill>
                </a:endParaRPr>
              </a:p>
            </p:txBody>
          </p:sp>
          <p:sp>
            <p:nvSpPr>
              <p:cNvPr id="384" name="Freeform 693">
                <a:extLst>
                  <a:ext uri="{FF2B5EF4-FFF2-40B4-BE49-F238E27FC236}">
                    <a16:creationId xmlns:a16="http://schemas.microsoft.com/office/drawing/2014/main" id="{C168CB8D-69FA-864A-9411-EFEFD647432D}"/>
                  </a:ext>
                </a:extLst>
              </p:cNvPr>
              <p:cNvSpPr>
                <a:spLocks/>
              </p:cNvSpPr>
              <p:nvPr/>
            </p:nvSpPr>
            <p:spPr bwMode="gray">
              <a:xfrm>
                <a:off x="1527175" y="2774950"/>
                <a:ext cx="34925" cy="36513"/>
              </a:xfrm>
              <a:custGeom>
                <a:avLst/>
                <a:gdLst/>
                <a:ahLst/>
                <a:cxnLst>
                  <a:cxn ang="0">
                    <a:pos x="16" y="15"/>
                  </a:cxn>
                  <a:cxn ang="0">
                    <a:pos x="16" y="15"/>
                  </a:cxn>
                  <a:cxn ang="0">
                    <a:pos x="16" y="14"/>
                  </a:cxn>
                  <a:cxn ang="0">
                    <a:pos x="16" y="10"/>
                  </a:cxn>
                  <a:cxn ang="0">
                    <a:pos x="22" y="0"/>
                  </a:cxn>
                  <a:cxn ang="0">
                    <a:pos x="10" y="2"/>
                  </a:cxn>
                  <a:cxn ang="0">
                    <a:pos x="4" y="2"/>
                  </a:cxn>
                  <a:cxn ang="0">
                    <a:pos x="0" y="0"/>
                  </a:cxn>
                  <a:cxn ang="0">
                    <a:pos x="2" y="12"/>
                  </a:cxn>
                  <a:cxn ang="0">
                    <a:pos x="2" y="14"/>
                  </a:cxn>
                  <a:cxn ang="0">
                    <a:pos x="2" y="15"/>
                  </a:cxn>
                  <a:cxn ang="0">
                    <a:pos x="4" y="15"/>
                  </a:cxn>
                  <a:cxn ang="0">
                    <a:pos x="4" y="19"/>
                  </a:cxn>
                  <a:cxn ang="0">
                    <a:pos x="4" y="23"/>
                  </a:cxn>
                  <a:cxn ang="0">
                    <a:pos x="10" y="21"/>
                  </a:cxn>
                  <a:cxn ang="0">
                    <a:pos x="12" y="21"/>
                  </a:cxn>
                  <a:cxn ang="0">
                    <a:pos x="16" y="15"/>
                  </a:cxn>
                </a:cxnLst>
                <a:rect l="0" t="0" r="r" b="b"/>
                <a:pathLst>
                  <a:path w="22" h="23">
                    <a:moveTo>
                      <a:pt x="16" y="15"/>
                    </a:moveTo>
                    <a:lnTo>
                      <a:pt x="16" y="15"/>
                    </a:lnTo>
                    <a:lnTo>
                      <a:pt x="16" y="14"/>
                    </a:lnTo>
                    <a:lnTo>
                      <a:pt x="16" y="10"/>
                    </a:lnTo>
                    <a:lnTo>
                      <a:pt x="22" y="0"/>
                    </a:lnTo>
                    <a:lnTo>
                      <a:pt x="10" y="2"/>
                    </a:lnTo>
                    <a:lnTo>
                      <a:pt x="4" y="2"/>
                    </a:lnTo>
                    <a:lnTo>
                      <a:pt x="0" y="0"/>
                    </a:lnTo>
                    <a:lnTo>
                      <a:pt x="2" y="12"/>
                    </a:lnTo>
                    <a:lnTo>
                      <a:pt x="2" y="14"/>
                    </a:lnTo>
                    <a:lnTo>
                      <a:pt x="2" y="15"/>
                    </a:lnTo>
                    <a:lnTo>
                      <a:pt x="4" y="15"/>
                    </a:lnTo>
                    <a:lnTo>
                      <a:pt x="4" y="19"/>
                    </a:lnTo>
                    <a:lnTo>
                      <a:pt x="4" y="23"/>
                    </a:lnTo>
                    <a:lnTo>
                      <a:pt x="10" y="21"/>
                    </a:lnTo>
                    <a:lnTo>
                      <a:pt x="12" y="21"/>
                    </a:lnTo>
                    <a:lnTo>
                      <a:pt x="16" y="15"/>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385" name="Freeform 694">
                <a:extLst>
                  <a:ext uri="{FF2B5EF4-FFF2-40B4-BE49-F238E27FC236}">
                    <a16:creationId xmlns:a16="http://schemas.microsoft.com/office/drawing/2014/main" id="{D66CDD1D-927A-7B4B-A400-876C58EC1B16}"/>
                  </a:ext>
                </a:extLst>
              </p:cNvPr>
              <p:cNvSpPr>
                <a:spLocks/>
              </p:cNvSpPr>
              <p:nvPr/>
            </p:nvSpPr>
            <p:spPr bwMode="gray">
              <a:xfrm>
                <a:off x="1546225" y="2805113"/>
                <a:ext cx="28575" cy="41275"/>
              </a:xfrm>
              <a:custGeom>
                <a:avLst/>
                <a:gdLst/>
                <a:ahLst/>
                <a:cxnLst>
                  <a:cxn ang="0">
                    <a:pos x="12" y="14"/>
                  </a:cxn>
                  <a:cxn ang="0">
                    <a:pos x="12" y="14"/>
                  </a:cxn>
                  <a:cxn ang="0">
                    <a:pos x="16" y="10"/>
                  </a:cxn>
                  <a:cxn ang="0">
                    <a:pos x="16" y="6"/>
                  </a:cxn>
                  <a:cxn ang="0">
                    <a:pos x="10" y="6"/>
                  </a:cxn>
                  <a:cxn ang="0">
                    <a:pos x="12" y="4"/>
                  </a:cxn>
                  <a:cxn ang="0">
                    <a:pos x="12" y="2"/>
                  </a:cxn>
                  <a:cxn ang="0">
                    <a:pos x="10" y="0"/>
                  </a:cxn>
                  <a:cxn ang="0">
                    <a:pos x="8" y="0"/>
                  </a:cxn>
                  <a:cxn ang="0">
                    <a:pos x="0" y="4"/>
                  </a:cxn>
                  <a:cxn ang="0">
                    <a:pos x="0" y="6"/>
                  </a:cxn>
                  <a:cxn ang="0">
                    <a:pos x="2" y="6"/>
                  </a:cxn>
                  <a:cxn ang="0">
                    <a:pos x="2" y="10"/>
                  </a:cxn>
                  <a:cxn ang="0">
                    <a:pos x="0" y="6"/>
                  </a:cxn>
                  <a:cxn ang="0">
                    <a:pos x="0" y="10"/>
                  </a:cxn>
                  <a:cxn ang="0">
                    <a:pos x="2" y="16"/>
                  </a:cxn>
                  <a:cxn ang="0">
                    <a:pos x="8" y="22"/>
                  </a:cxn>
                  <a:cxn ang="0">
                    <a:pos x="18" y="26"/>
                  </a:cxn>
                  <a:cxn ang="0">
                    <a:pos x="18" y="24"/>
                  </a:cxn>
                  <a:cxn ang="0">
                    <a:pos x="16" y="20"/>
                  </a:cxn>
                  <a:cxn ang="0">
                    <a:pos x="12" y="20"/>
                  </a:cxn>
                  <a:cxn ang="0">
                    <a:pos x="18" y="16"/>
                  </a:cxn>
                  <a:cxn ang="0">
                    <a:pos x="12" y="14"/>
                  </a:cxn>
                </a:cxnLst>
                <a:rect l="0" t="0" r="r" b="b"/>
                <a:pathLst>
                  <a:path w="18" h="26">
                    <a:moveTo>
                      <a:pt x="12" y="14"/>
                    </a:moveTo>
                    <a:lnTo>
                      <a:pt x="12" y="14"/>
                    </a:lnTo>
                    <a:lnTo>
                      <a:pt x="16" y="10"/>
                    </a:lnTo>
                    <a:lnTo>
                      <a:pt x="16" y="6"/>
                    </a:lnTo>
                    <a:lnTo>
                      <a:pt x="10" y="6"/>
                    </a:lnTo>
                    <a:lnTo>
                      <a:pt x="12" y="4"/>
                    </a:lnTo>
                    <a:lnTo>
                      <a:pt x="12" y="2"/>
                    </a:lnTo>
                    <a:lnTo>
                      <a:pt x="10" y="0"/>
                    </a:lnTo>
                    <a:lnTo>
                      <a:pt x="8" y="0"/>
                    </a:lnTo>
                    <a:lnTo>
                      <a:pt x="0" y="4"/>
                    </a:lnTo>
                    <a:lnTo>
                      <a:pt x="0" y="6"/>
                    </a:lnTo>
                    <a:lnTo>
                      <a:pt x="2" y="6"/>
                    </a:lnTo>
                    <a:lnTo>
                      <a:pt x="2" y="10"/>
                    </a:lnTo>
                    <a:lnTo>
                      <a:pt x="0" y="6"/>
                    </a:lnTo>
                    <a:lnTo>
                      <a:pt x="0" y="10"/>
                    </a:lnTo>
                    <a:lnTo>
                      <a:pt x="2" y="16"/>
                    </a:lnTo>
                    <a:lnTo>
                      <a:pt x="8" y="22"/>
                    </a:lnTo>
                    <a:lnTo>
                      <a:pt x="18" y="26"/>
                    </a:lnTo>
                    <a:lnTo>
                      <a:pt x="18" y="24"/>
                    </a:lnTo>
                    <a:lnTo>
                      <a:pt x="16" y="20"/>
                    </a:lnTo>
                    <a:lnTo>
                      <a:pt x="12" y="20"/>
                    </a:lnTo>
                    <a:lnTo>
                      <a:pt x="18" y="16"/>
                    </a:lnTo>
                    <a:lnTo>
                      <a:pt x="12" y="14"/>
                    </a:lnTo>
                    <a:close/>
                  </a:path>
                </a:pathLst>
              </a:custGeom>
              <a:grpFill/>
              <a:ln w="9525">
                <a:noFill/>
                <a:round/>
                <a:headEnd/>
                <a:tailEnd/>
              </a:ln>
            </p:spPr>
            <p:txBody>
              <a:bodyPr/>
              <a:lstStyle/>
              <a:p>
                <a:pPr defTabSz="914054">
                  <a:defRPr/>
                </a:pPr>
                <a:endParaRPr lang="en-GB" dirty="0">
                  <a:solidFill>
                    <a:prstClr val="black"/>
                  </a:solidFill>
                </a:endParaRPr>
              </a:p>
            </p:txBody>
          </p:sp>
          <p:sp>
            <p:nvSpPr>
              <p:cNvPr id="386" name="Freeform 695">
                <a:extLst>
                  <a:ext uri="{FF2B5EF4-FFF2-40B4-BE49-F238E27FC236}">
                    <a16:creationId xmlns:a16="http://schemas.microsoft.com/office/drawing/2014/main" id="{A02ECB9B-C11B-4048-A665-D10ACBD23240}"/>
                  </a:ext>
                </a:extLst>
              </p:cNvPr>
              <p:cNvSpPr>
                <a:spLocks/>
              </p:cNvSpPr>
              <p:nvPr/>
            </p:nvSpPr>
            <p:spPr bwMode="gray">
              <a:xfrm>
                <a:off x="1546225" y="2805113"/>
                <a:ext cx="28575" cy="41275"/>
              </a:xfrm>
              <a:custGeom>
                <a:avLst/>
                <a:gdLst/>
                <a:ahLst/>
                <a:cxnLst>
                  <a:cxn ang="0">
                    <a:pos x="12" y="14"/>
                  </a:cxn>
                  <a:cxn ang="0">
                    <a:pos x="12" y="14"/>
                  </a:cxn>
                  <a:cxn ang="0">
                    <a:pos x="16" y="10"/>
                  </a:cxn>
                  <a:cxn ang="0">
                    <a:pos x="16" y="6"/>
                  </a:cxn>
                  <a:cxn ang="0">
                    <a:pos x="10" y="6"/>
                  </a:cxn>
                  <a:cxn ang="0">
                    <a:pos x="12" y="4"/>
                  </a:cxn>
                  <a:cxn ang="0">
                    <a:pos x="12" y="2"/>
                  </a:cxn>
                  <a:cxn ang="0">
                    <a:pos x="10" y="0"/>
                  </a:cxn>
                  <a:cxn ang="0">
                    <a:pos x="8" y="0"/>
                  </a:cxn>
                  <a:cxn ang="0">
                    <a:pos x="0" y="4"/>
                  </a:cxn>
                  <a:cxn ang="0">
                    <a:pos x="0" y="6"/>
                  </a:cxn>
                  <a:cxn ang="0">
                    <a:pos x="2" y="6"/>
                  </a:cxn>
                  <a:cxn ang="0">
                    <a:pos x="2" y="10"/>
                  </a:cxn>
                  <a:cxn ang="0">
                    <a:pos x="0" y="6"/>
                  </a:cxn>
                  <a:cxn ang="0">
                    <a:pos x="0" y="10"/>
                  </a:cxn>
                  <a:cxn ang="0">
                    <a:pos x="2" y="16"/>
                  </a:cxn>
                  <a:cxn ang="0">
                    <a:pos x="8" y="22"/>
                  </a:cxn>
                  <a:cxn ang="0">
                    <a:pos x="18" y="26"/>
                  </a:cxn>
                  <a:cxn ang="0">
                    <a:pos x="18" y="24"/>
                  </a:cxn>
                  <a:cxn ang="0">
                    <a:pos x="16" y="20"/>
                  </a:cxn>
                  <a:cxn ang="0">
                    <a:pos x="12" y="20"/>
                  </a:cxn>
                  <a:cxn ang="0">
                    <a:pos x="18" y="16"/>
                  </a:cxn>
                  <a:cxn ang="0">
                    <a:pos x="12" y="14"/>
                  </a:cxn>
                </a:cxnLst>
                <a:rect l="0" t="0" r="r" b="b"/>
                <a:pathLst>
                  <a:path w="18" h="26">
                    <a:moveTo>
                      <a:pt x="12" y="14"/>
                    </a:moveTo>
                    <a:lnTo>
                      <a:pt x="12" y="14"/>
                    </a:lnTo>
                    <a:lnTo>
                      <a:pt x="16" y="10"/>
                    </a:lnTo>
                    <a:lnTo>
                      <a:pt x="16" y="6"/>
                    </a:lnTo>
                    <a:lnTo>
                      <a:pt x="10" y="6"/>
                    </a:lnTo>
                    <a:lnTo>
                      <a:pt x="12" y="4"/>
                    </a:lnTo>
                    <a:lnTo>
                      <a:pt x="12" y="2"/>
                    </a:lnTo>
                    <a:lnTo>
                      <a:pt x="10" y="0"/>
                    </a:lnTo>
                    <a:lnTo>
                      <a:pt x="8" y="0"/>
                    </a:lnTo>
                    <a:lnTo>
                      <a:pt x="0" y="4"/>
                    </a:lnTo>
                    <a:lnTo>
                      <a:pt x="0" y="6"/>
                    </a:lnTo>
                    <a:lnTo>
                      <a:pt x="2" y="6"/>
                    </a:lnTo>
                    <a:lnTo>
                      <a:pt x="2" y="10"/>
                    </a:lnTo>
                    <a:lnTo>
                      <a:pt x="0" y="6"/>
                    </a:lnTo>
                    <a:lnTo>
                      <a:pt x="0" y="10"/>
                    </a:lnTo>
                    <a:lnTo>
                      <a:pt x="2" y="16"/>
                    </a:lnTo>
                    <a:lnTo>
                      <a:pt x="8" y="22"/>
                    </a:lnTo>
                    <a:lnTo>
                      <a:pt x="18" y="26"/>
                    </a:lnTo>
                    <a:lnTo>
                      <a:pt x="18" y="24"/>
                    </a:lnTo>
                    <a:lnTo>
                      <a:pt x="16" y="20"/>
                    </a:lnTo>
                    <a:lnTo>
                      <a:pt x="12" y="20"/>
                    </a:lnTo>
                    <a:lnTo>
                      <a:pt x="18" y="16"/>
                    </a:lnTo>
                    <a:lnTo>
                      <a:pt x="12" y="14"/>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grpSp>
            <p:nvGrpSpPr>
              <p:cNvPr id="387" name="Group 1842">
                <a:extLst>
                  <a:ext uri="{FF2B5EF4-FFF2-40B4-BE49-F238E27FC236}">
                    <a16:creationId xmlns:a16="http://schemas.microsoft.com/office/drawing/2014/main" id="{87C85D31-3FE2-2B4F-A338-FE91807DCB6A}"/>
                  </a:ext>
                </a:extLst>
              </p:cNvPr>
              <p:cNvGrpSpPr/>
              <p:nvPr/>
            </p:nvGrpSpPr>
            <p:grpSpPr bwMode="gray">
              <a:xfrm>
                <a:off x="1298575" y="1689100"/>
                <a:ext cx="2398713" cy="1550988"/>
                <a:chOff x="1298575" y="1689100"/>
                <a:chExt cx="2398713" cy="1550988"/>
              </a:xfrm>
              <a:grpFill/>
            </p:grpSpPr>
            <p:sp>
              <p:nvSpPr>
                <p:cNvPr id="388" name="Freeform 248">
                  <a:extLst>
                    <a:ext uri="{FF2B5EF4-FFF2-40B4-BE49-F238E27FC236}">
                      <a16:creationId xmlns:a16="http://schemas.microsoft.com/office/drawing/2014/main" id="{356BA787-6B87-B74F-91F0-26856CD06CA6}"/>
                    </a:ext>
                  </a:extLst>
                </p:cNvPr>
                <p:cNvSpPr>
                  <a:spLocks/>
                </p:cNvSpPr>
                <p:nvPr/>
              </p:nvSpPr>
              <p:spPr bwMode="gray">
                <a:xfrm>
                  <a:off x="3213100" y="2055813"/>
                  <a:ext cx="22225" cy="9525"/>
                </a:xfrm>
                <a:custGeom>
                  <a:avLst/>
                  <a:gdLst/>
                  <a:ahLst/>
                  <a:cxnLst>
                    <a:cxn ang="0">
                      <a:pos x="2" y="0"/>
                    </a:cxn>
                    <a:cxn ang="0">
                      <a:pos x="2" y="0"/>
                    </a:cxn>
                    <a:cxn ang="0">
                      <a:pos x="12" y="4"/>
                    </a:cxn>
                    <a:cxn ang="0">
                      <a:pos x="14" y="6"/>
                    </a:cxn>
                    <a:cxn ang="0">
                      <a:pos x="4" y="4"/>
                    </a:cxn>
                    <a:cxn ang="0">
                      <a:pos x="0" y="4"/>
                    </a:cxn>
                    <a:cxn ang="0">
                      <a:pos x="2" y="0"/>
                    </a:cxn>
                    <a:cxn ang="0">
                      <a:pos x="2" y="0"/>
                    </a:cxn>
                  </a:cxnLst>
                  <a:rect l="0" t="0" r="r" b="b"/>
                  <a:pathLst>
                    <a:path w="14" h="6">
                      <a:moveTo>
                        <a:pt x="2" y="0"/>
                      </a:moveTo>
                      <a:lnTo>
                        <a:pt x="2" y="0"/>
                      </a:lnTo>
                      <a:lnTo>
                        <a:pt x="12" y="4"/>
                      </a:lnTo>
                      <a:lnTo>
                        <a:pt x="14" y="6"/>
                      </a:lnTo>
                      <a:lnTo>
                        <a:pt x="4" y="4"/>
                      </a:lnTo>
                      <a:lnTo>
                        <a:pt x="0" y="4"/>
                      </a:lnTo>
                      <a:lnTo>
                        <a:pt x="2" y="0"/>
                      </a:lnTo>
                      <a:lnTo>
                        <a:pt x="2" y="0"/>
                      </a:lnTo>
                      <a:close/>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389" name="Freeform 249">
                  <a:extLst>
                    <a:ext uri="{FF2B5EF4-FFF2-40B4-BE49-F238E27FC236}">
                      <a16:creationId xmlns:a16="http://schemas.microsoft.com/office/drawing/2014/main" id="{754A47FB-63A4-9B4F-989A-399A41C996D2}"/>
                    </a:ext>
                  </a:extLst>
                </p:cNvPr>
                <p:cNvSpPr>
                  <a:spLocks/>
                </p:cNvSpPr>
                <p:nvPr/>
              </p:nvSpPr>
              <p:spPr bwMode="gray">
                <a:xfrm>
                  <a:off x="3213100" y="2055813"/>
                  <a:ext cx="22225" cy="9525"/>
                </a:xfrm>
                <a:custGeom>
                  <a:avLst/>
                  <a:gdLst/>
                  <a:ahLst/>
                  <a:cxnLst>
                    <a:cxn ang="0">
                      <a:pos x="2" y="0"/>
                    </a:cxn>
                    <a:cxn ang="0">
                      <a:pos x="2" y="0"/>
                    </a:cxn>
                    <a:cxn ang="0">
                      <a:pos x="12" y="4"/>
                    </a:cxn>
                    <a:cxn ang="0">
                      <a:pos x="14" y="6"/>
                    </a:cxn>
                    <a:cxn ang="0">
                      <a:pos x="4" y="4"/>
                    </a:cxn>
                    <a:cxn ang="0">
                      <a:pos x="0" y="4"/>
                    </a:cxn>
                    <a:cxn ang="0">
                      <a:pos x="2" y="0"/>
                    </a:cxn>
                    <a:cxn ang="0">
                      <a:pos x="2" y="0"/>
                    </a:cxn>
                  </a:cxnLst>
                  <a:rect l="0" t="0" r="r" b="b"/>
                  <a:pathLst>
                    <a:path w="14" h="6">
                      <a:moveTo>
                        <a:pt x="2" y="0"/>
                      </a:moveTo>
                      <a:lnTo>
                        <a:pt x="2" y="0"/>
                      </a:lnTo>
                      <a:lnTo>
                        <a:pt x="12" y="4"/>
                      </a:lnTo>
                      <a:lnTo>
                        <a:pt x="14" y="6"/>
                      </a:lnTo>
                      <a:lnTo>
                        <a:pt x="4" y="4"/>
                      </a:lnTo>
                      <a:lnTo>
                        <a:pt x="0" y="4"/>
                      </a:lnTo>
                      <a:lnTo>
                        <a:pt x="2" y="0"/>
                      </a:lnTo>
                      <a:lnTo>
                        <a:pt x="2" y="0"/>
                      </a:lnTo>
                      <a:close/>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390" name="Freeform 250">
                  <a:extLst>
                    <a:ext uri="{FF2B5EF4-FFF2-40B4-BE49-F238E27FC236}">
                      <a16:creationId xmlns:a16="http://schemas.microsoft.com/office/drawing/2014/main" id="{5A4CAB5D-4641-DB4F-9ADA-9D60976430A8}"/>
                    </a:ext>
                  </a:extLst>
                </p:cNvPr>
                <p:cNvSpPr>
                  <a:spLocks/>
                </p:cNvSpPr>
                <p:nvPr/>
              </p:nvSpPr>
              <p:spPr bwMode="gray">
                <a:xfrm>
                  <a:off x="3187700" y="2020888"/>
                  <a:ext cx="9525" cy="12700"/>
                </a:xfrm>
                <a:custGeom>
                  <a:avLst/>
                  <a:gdLst/>
                  <a:ahLst/>
                  <a:cxnLst>
                    <a:cxn ang="0">
                      <a:pos x="2" y="0"/>
                    </a:cxn>
                    <a:cxn ang="0">
                      <a:pos x="2" y="0"/>
                    </a:cxn>
                    <a:cxn ang="0">
                      <a:pos x="6" y="0"/>
                    </a:cxn>
                    <a:cxn ang="0">
                      <a:pos x="6" y="4"/>
                    </a:cxn>
                    <a:cxn ang="0">
                      <a:pos x="6" y="8"/>
                    </a:cxn>
                    <a:cxn ang="0">
                      <a:pos x="0" y="8"/>
                    </a:cxn>
                    <a:cxn ang="0">
                      <a:pos x="0" y="4"/>
                    </a:cxn>
                    <a:cxn ang="0">
                      <a:pos x="0" y="0"/>
                    </a:cxn>
                    <a:cxn ang="0">
                      <a:pos x="2" y="0"/>
                    </a:cxn>
                    <a:cxn ang="0">
                      <a:pos x="2" y="0"/>
                    </a:cxn>
                  </a:cxnLst>
                  <a:rect l="0" t="0" r="r" b="b"/>
                  <a:pathLst>
                    <a:path w="6" h="8">
                      <a:moveTo>
                        <a:pt x="2" y="0"/>
                      </a:moveTo>
                      <a:lnTo>
                        <a:pt x="2" y="0"/>
                      </a:lnTo>
                      <a:lnTo>
                        <a:pt x="6" y="0"/>
                      </a:lnTo>
                      <a:lnTo>
                        <a:pt x="6" y="4"/>
                      </a:lnTo>
                      <a:lnTo>
                        <a:pt x="6" y="8"/>
                      </a:lnTo>
                      <a:lnTo>
                        <a:pt x="0" y="8"/>
                      </a:lnTo>
                      <a:lnTo>
                        <a:pt x="0" y="4"/>
                      </a:lnTo>
                      <a:lnTo>
                        <a:pt x="0" y="0"/>
                      </a:lnTo>
                      <a:lnTo>
                        <a:pt x="2" y="0"/>
                      </a:lnTo>
                      <a:lnTo>
                        <a:pt x="2" y="0"/>
                      </a:lnTo>
                      <a:close/>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391" name="Freeform 251">
                  <a:extLst>
                    <a:ext uri="{FF2B5EF4-FFF2-40B4-BE49-F238E27FC236}">
                      <a16:creationId xmlns:a16="http://schemas.microsoft.com/office/drawing/2014/main" id="{E6FEB01A-3A0E-DF40-A8D7-BA529F1E64AB}"/>
                    </a:ext>
                  </a:extLst>
                </p:cNvPr>
                <p:cNvSpPr>
                  <a:spLocks/>
                </p:cNvSpPr>
                <p:nvPr/>
              </p:nvSpPr>
              <p:spPr bwMode="gray">
                <a:xfrm>
                  <a:off x="3187700" y="2020888"/>
                  <a:ext cx="9525" cy="12700"/>
                </a:xfrm>
                <a:custGeom>
                  <a:avLst/>
                  <a:gdLst/>
                  <a:ahLst/>
                  <a:cxnLst>
                    <a:cxn ang="0">
                      <a:pos x="2" y="0"/>
                    </a:cxn>
                    <a:cxn ang="0">
                      <a:pos x="2" y="0"/>
                    </a:cxn>
                    <a:cxn ang="0">
                      <a:pos x="6" y="0"/>
                    </a:cxn>
                    <a:cxn ang="0">
                      <a:pos x="6" y="4"/>
                    </a:cxn>
                    <a:cxn ang="0">
                      <a:pos x="6" y="8"/>
                    </a:cxn>
                    <a:cxn ang="0">
                      <a:pos x="0" y="8"/>
                    </a:cxn>
                    <a:cxn ang="0">
                      <a:pos x="0" y="4"/>
                    </a:cxn>
                    <a:cxn ang="0">
                      <a:pos x="0" y="0"/>
                    </a:cxn>
                    <a:cxn ang="0">
                      <a:pos x="2" y="0"/>
                    </a:cxn>
                    <a:cxn ang="0">
                      <a:pos x="2" y="0"/>
                    </a:cxn>
                  </a:cxnLst>
                  <a:rect l="0" t="0" r="r" b="b"/>
                  <a:pathLst>
                    <a:path w="6" h="8">
                      <a:moveTo>
                        <a:pt x="2" y="0"/>
                      </a:moveTo>
                      <a:lnTo>
                        <a:pt x="2" y="0"/>
                      </a:lnTo>
                      <a:lnTo>
                        <a:pt x="6" y="0"/>
                      </a:lnTo>
                      <a:lnTo>
                        <a:pt x="6" y="4"/>
                      </a:lnTo>
                      <a:lnTo>
                        <a:pt x="6" y="8"/>
                      </a:lnTo>
                      <a:lnTo>
                        <a:pt x="0" y="8"/>
                      </a:lnTo>
                      <a:lnTo>
                        <a:pt x="0" y="4"/>
                      </a:lnTo>
                      <a:lnTo>
                        <a:pt x="0" y="0"/>
                      </a:lnTo>
                      <a:lnTo>
                        <a:pt x="2" y="0"/>
                      </a:lnTo>
                      <a:lnTo>
                        <a:pt x="2" y="0"/>
                      </a:lnTo>
                      <a:close/>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392" name="Freeform 252">
                  <a:extLst>
                    <a:ext uri="{FF2B5EF4-FFF2-40B4-BE49-F238E27FC236}">
                      <a16:creationId xmlns:a16="http://schemas.microsoft.com/office/drawing/2014/main" id="{EBF3D800-8D07-5C4A-B7EA-6A62394448CC}"/>
                    </a:ext>
                  </a:extLst>
                </p:cNvPr>
                <p:cNvSpPr>
                  <a:spLocks/>
                </p:cNvSpPr>
                <p:nvPr/>
              </p:nvSpPr>
              <p:spPr bwMode="gray">
                <a:xfrm>
                  <a:off x="3319463" y="2327276"/>
                  <a:ext cx="3175" cy="6350"/>
                </a:xfrm>
                <a:custGeom>
                  <a:avLst/>
                  <a:gdLst/>
                  <a:ahLst/>
                  <a:cxnLst>
                    <a:cxn ang="0">
                      <a:pos x="0" y="0"/>
                    </a:cxn>
                    <a:cxn ang="0">
                      <a:pos x="0" y="0"/>
                    </a:cxn>
                    <a:cxn ang="0">
                      <a:pos x="2" y="2"/>
                    </a:cxn>
                    <a:cxn ang="0">
                      <a:pos x="2" y="4"/>
                    </a:cxn>
                    <a:cxn ang="0">
                      <a:pos x="2" y="2"/>
                    </a:cxn>
                    <a:cxn ang="0">
                      <a:pos x="0" y="0"/>
                    </a:cxn>
                    <a:cxn ang="0">
                      <a:pos x="0" y="0"/>
                    </a:cxn>
                  </a:cxnLst>
                  <a:rect l="0" t="0" r="r" b="b"/>
                  <a:pathLst>
                    <a:path w="2" h="4">
                      <a:moveTo>
                        <a:pt x="0" y="0"/>
                      </a:moveTo>
                      <a:lnTo>
                        <a:pt x="0" y="0"/>
                      </a:lnTo>
                      <a:lnTo>
                        <a:pt x="2" y="2"/>
                      </a:lnTo>
                      <a:lnTo>
                        <a:pt x="2" y="4"/>
                      </a:lnTo>
                      <a:lnTo>
                        <a:pt x="2" y="2"/>
                      </a:lnTo>
                      <a:lnTo>
                        <a:pt x="0" y="0"/>
                      </a:lnTo>
                      <a:lnTo>
                        <a:pt x="0" y="0"/>
                      </a:lnTo>
                      <a:close/>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393" name="Freeform 253">
                  <a:extLst>
                    <a:ext uri="{FF2B5EF4-FFF2-40B4-BE49-F238E27FC236}">
                      <a16:creationId xmlns:a16="http://schemas.microsoft.com/office/drawing/2014/main" id="{1135458A-928C-3949-81B1-133474CE1044}"/>
                    </a:ext>
                  </a:extLst>
                </p:cNvPr>
                <p:cNvSpPr>
                  <a:spLocks/>
                </p:cNvSpPr>
                <p:nvPr/>
              </p:nvSpPr>
              <p:spPr bwMode="gray">
                <a:xfrm>
                  <a:off x="3319463" y="2327276"/>
                  <a:ext cx="3175" cy="6350"/>
                </a:xfrm>
                <a:custGeom>
                  <a:avLst/>
                  <a:gdLst/>
                  <a:ahLst/>
                  <a:cxnLst>
                    <a:cxn ang="0">
                      <a:pos x="0" y="0"/>
                    </a:cxn>
                    <a:cxn ang="0">
                      <a:pos x="0" y="0"/>
                    </a:cxn>
                    <a:cxn ang="0">
                      <a:pos x="2" y="2"/>
                    </a:cxn>
                    <a:cxn ang="0">
                      <a:pos x="2" y="4"/>
                    </a:cxn>
                    <a:cxn ang="0">
                      <a:pos x="2" y="2"/>
                    </a:cxn>
                    <a:cxn ang="0">
                      <a:pos x="0" y="0"/>
                    </a:cxn>
                    <a:cxn ang="0">
                      <a:pos x="0" y="0"/>
                    </a:cxn>
                  </a:cxnLst>
                  <a:rect l="0" t="0" r="r" b="b"/>
                  <a:pathLst>
                    <a:path w="2" h="4">
                      <a:moveTo>
                        <a:pt x="0" y="0"/>
                      </a:moveTo>
                      <a:lnTo>
                        <a:pt x="0" y="0"/>
                      </a:lnTo>
                      <a:lnTo>
                        <a:pt x="2" y="2"/>
                      </a:lnTo>
                      <a:lnTo>
                        <a:pt x="2" y="4"/>
                      </a:lnTo>
                      <a:lnTo>
                        <a:pt x="2" y="2"/>
                      </a:lnTo>
                      <a:lnTo>
                        <a:pt x="0" y="0"/>
                      </a:lnTo>
                      <a:lnTo>
                        <a:pt x="0" y="0"/>
                      </a:lnTo>
                      <a:close/>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394" name="Freeform 666">
                  <a:extLst>
                    <a:ext uri="{FF2B5EF4-FFF2-40B4-BE49-F238E27FC236}">
                      <a16:creationId xmlns:a16="http://schemas.microsoft.com/office/drawing/2014/main" id="{4752F551-64B2-4B4F-AA21-C65206BC9558}"/>
                    </a:ext>
                  </a:extLst>
                </p:cNvPr>
                <p:cNvSpPr>
                  <a:spLocks/>
                </p:cNvSpPr>
                <p:nvPr/>
              </p:nvSpPr>
              <p:spPr bwMode="gray">
                <a:xfrm>
                  <a:off x="3213100" y="2055813"/>
                  <a:ext cx="22225" cy="9525"/>
                </a:xfrm>
                <a:custGeom>
                  <a:avLst/>
                  <a:gdLst/>
                  <a:ahLst/>
                  <a:cxnLst>
                    <a:cxn ang="0">
                      <a:pos x="2" y="0"/>
                    </a:cxn>
                    <a:cxn ang="0">
                      <a:pos x="2" y="0"/>
                    </a:cxn>
                    <a:cxn ang="0">
                      <a:pos x="12" y="4"/>
                    </a:cxn>
                    <a:cxn ang="0">
                      <a:pos x="14" y="6"/>
                    </a:cxn>
                    <a:cxn ang="0">
                      <a:pos x="4" y="4"/>
                    </a:cxn>
                    <a:cxn ang="0">
                      <a:pos x="0" y="4"/>
                    </a:cxn>
                    <a:cxn ang="0">
                      <a:pos x="2" y="0"/>
                    </a:cxn>
                    <a:cxn ang="0">
                      <a:pos x="2" y="0"/>
                    </a:cxn>
                  </a:cxnLst>
                  <a:rect l="0" t="0" r="r" b="b"/>
                  <a:pathLst>
                    <a:path w="14" h="6">
                      <a:moveTo>
                        <a:pt x="2" y="0"/>
                      </a:moveTo>
                      <a:lnTo>
                        <a:pt x="2" y="0"/>
                      </a:lnTo>
                      <a:lnTo>
                        <a:pt x="12" y="4"/>
                      </a:lnTo>
                      <a:lnTo>
                        <a:pt x="14" y="6"/>
                      </a:lnTo>
                      <a:lnTo>
                        <a:pt x="4" y="4"/>
                      </a:lnTo>
                      <a:lnTo>
                        <a:pt x="0" y="4"/>
                      </a:lnTo>
                      <a:lnTo>
                        <a:pt x="2" y="0"/>
                      </a:lnTo>
                      <a:lnTo>
                        <a:pt x="2" y="0"/>
                      </a:lnTo>
                      <a:close/>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395" name="Freeform 667">
                  <a:extLst>
                    <a:ext uri="{FF2B5EF4-FFF2-40B4-BE49-F238E27FC236}">
                      <a16:creationId xmlns:a16="http://schemas.microsoft.com/office/drawing/2014/main" id="{A9512F9E-48DF-7A48-A1CF-F5D66FBEED40}"/>
                    </a:ext>
                  </a:extLst>
                </p:cNvPr>
                <p:cNvSpPr>
                  <a:spLocks/>
                </p:cNvSpPr>
                <p:nvPr/>
              </p:nvSpPr>
              <p:spPr bwMode="gray">
                <a:xfrm>
                  <a:off x="3213100" y="2055813"/>
                  <a:ext cx="22225" cy="9525"/>
                </a:xfrm>
                <a:custGeom>
                  <a:avLst/>
                  <a:gdLst/>
                  <a:ahLst/>
                  <a:cxnLst>
                    <a:cxn ang="0">
                      <a:pos x="2" y="0"/>
                    </a:cxn>
                    <a:cxn ang="0">
                      <a:pos x="2" y="0"/>
                    </a:cxn>
                    <a:cxn ang="0">
                      <a:pos x="12" y="4"/>
                    </a:cxn>
                    <a:cxn ang="0">
                      <a:pos x="14" y="6"/>
                    </a:cxn>
                    <a:cxn ang="0">
                      <a:pos x="4" y="4"/>
                    </a:cxn>
                    <a:cxn ang="0">
                      <a:pos x="0" y="4"/>
                    </a:cxn>
                    <a:cxn ang="0">
                      <a:pos x="2" y="0"/>
                    </a:cxn>
                    <a:cxn ang="0">
                      <a:pos x="2" y="0"/>
                    </a:cxn>
                  </a:cxnLst>
                  <a:rect l="0" t="0" r="r" b="b"/>
                  <a:pathLst>
                    <a:path w="14" h="6">
                      <a:moveTo>
                        <a:pt x="2" y="0"/>
                      </a:moveTo>
                      <a:lnTo>
                        <a:pt x="2" y="0"/>
                      </a:lnTo>
                      <a:lnTo>
                        <a:pt x="12" y="4"/>
                      </a:lnTo>
                      <a:lnTo>
                        <a:pt x="14" y="6"/>
                      </a:lnTo>
                      <a:lnTo>
                        <a:pt x="4" y="4"/>
                      </a:lnTo>
                      <a:lnTo>
                        <a:pt x="0" y="4"/>
                      </a:lnTo>
                      <a:lnTo>
                        <a:pt x="2" y="0"/>
                      </a:lnTo>
                      <a:lnTo>
                        <a:pt x="2" y="0"/>
                      </a:lnTo>
                      <a:close/>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396" name="Freeform 668">
                  <a:extLst>
                    <a:ext uri="{FF2B5EF4-FFF2-40B4-BE49-F238E27FC236}">
                      <a16:creationId xmlns:a16="http://schemas.microsoft.com/office/drawing/2014/main" id="{BDD70B67-D959-774A-A717-1B947F0CC1D3}"/>
                    </a:ext>
                  </a:extLst>
                </p:cNvPr>
                <p:cNvSpPr>
                  <a:spLocks/>
                </p:cNvSpPr>
                <p:nvPr/>
              </p:nvSpPr>
              <p:spPr bwMode="gray">
                <a:xfrm>
                  <a:off x="3187700" y="2020888"/>
                  <a:ext cx="9525" cy="12700"/>
                </a:xfrm>
                <a:custGeom>
                  <a:avLst/>
                  <a:gdLst/>
                  <a:ahLst/>
                  <a:cxnLst>
                    <a:cxn ang="0">
                      <a:pos x="2" y="0"/>
                    </a:cxn>
                    <a:cxn ang="0">
                      <a:pos x="2" y="0"/>
                    </a:cxn>
                    <a:cxn ang="0">
                      <a:pos x="6" y="0"/>
                    </a:cxn>
                    <a:cxn ang="0">
                      <a:pos x="6" y="4"/>
                    </a:cxn>
                    <a:cxn ang="0">
                      <a:pos x="6" y="8"/>
                    </a:cxn>
                    <a:cxn ang="0">
                      <a:pos x="0" y="8"/>
                    </a:cxn>
                    <a:cxn ang="0">
                      <a:pos x="0" y="4"/>
                    </a:cxn>
                    <a:cxn ang="0">
                      <a:pos x="0" y="0"/>
                    </a:cxn>
                    <a:cxn ang="0">
                      <a:pos x="2" y="0"/>
                    </a:cxn>
                    <a:cxn ang="0">
                      <a:pos x="2" y="0"/>
                    </a:cxn>
                  </a:cxnLst>
                  <a:rect l="0" t="0" r="r" b="b"/>
                  <a:pathLst>
                    <a:path w="6" h="8">
                      <a:moveTo>
                        <a:pt x="2" y="0"/>
                      </a:moveTo>
                      <a:lnTo>
                        <a:pt x="2" y="0"/>
                      </a:lnTo>
                      <a:lnTo>
                        <a:pt x="6" y="0"/>
                      </a:lnTo>
                      <a:lnTo>
                        <a:pt x="6" y="4"/>
                      </a:lnTo>
                      <a:lnTo>
                        <a:pt x="6" y="8"/>
                      </a:lnTo>
                      <a:lnTo>
                        <a:pt x="0" y="8"/>
                      </a:lnTo>
                      <a:lnTo>
                        <a:pt x="0" y="4"/>
                      </a:lnTo>
                      <a:lnTo>
                        <a:pt x="0" y="0"/>
                      </a:lnTo>
                      <a:lnTo>
                        <a:pt x="2" y="0"/>
                      </a:lnTo>
                      <a:lnTo>
                        <a:pt x="2" y="0"/>
                      </a:lnTo>
                      <a:close/>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397" name="Freeform 669">
                  <a:extLst>
                    <a:ext uri="{FF2B5EF4-FFF2-40B4-BE49-F238E27FC236}">
                      <a16:creationId xmlns:a16="http://schemas.microsoft.com/office/drawing/2014/main" id="{E4435F82-7037-D242-B529-05DCAEB9C6C2}"/>
                    </a:ext>
                  </a:extLst>
                </p:cNvPr>
                <p:cNvSpPr>
                  <a:spLocks/>
                </p:cNvSpPr>
                <p:nvPr/>
              </p:nvSpPr>
              <p:spPr bwMode="gray">
                <a:xfrm>
                  <a:off x="3187700" y="2020888"/>
                  <a:ext cx="9525" cy="12700"/>
                </a:xfrm>
                <a:custGeom>
                  <a:avLst/>
                  <a:gdLst/>
                  <a:ahLst/>
                  <a:cxnLst>
                    <a:cxn ang="0">
                      <a:pos x="2" y="0"/>
                    </a:cxn>
                    <a:cxn ang="0">
                      <a:pos x="2" y="0"/>
                    </a:cxn>
                    <a:cxn ang="0">
                      <a:pos x="6" y="0"/>
                    </a:cxn>
                    <a:cxn ang="0">
                      <a:pos x="6" y="4"/>
                    </a:cxn>
                    <a:cxn ang="0">
                      <a:pos x="6" y="8"/>
                    </a:cxn>
                    <a:cxn ang="0">
                      <a:pos x="0" y="8"/>
                    </a:cxn>
                    <a:cxn ang="0">
                      <a:pos x="0" y="4"/>
                    </a:cxn>
                    <a:cxn ang="0">
                      <a:pos x="0" y="0"/>
                    </a:cxn>
                    <a:cxn ang="0">
                      <a:pos x="2" y="0"/>
                    </a:cxn>
                    <a:cxn ang="0">
                      <a:pos x="2" y="0"/>
                    </a:cxn>
                  </a:cxnLst>
                  <a:rect l="0" t="0" r="r" b="b"/>
                  <a:pathLst>
                    <a:path w="6" h="8">
                      <a:moveTo>
                        <a:pt x="2" y="0"/>
                      </a:moveTo>
                      <a:lnTo>
                        <a:pt x="2" y="0"/>
                      </a:lnTo>
                      <a:lnTo>
                        <a:pt x="6" y="0"/>
                      </a:lnTo>
                      <a:lnTo>
                        <a:pt x="6" y="4"/>
                      </a:lnTo>
                      <a:lnTo>
                        <a:pt x="6" y="8"/>
                      </a:lnTo>
                      <a:lnTo>
                        <a:pt x="0" y="8"/>
                      </a:lnTo>
                      <a:lnTo>
                        <a:pt x="0" y="4"/>
                      </a:lnTo>
                      <a:lnTo>
                        <a:pt x="0" y="0"/>
                      </a:lnTo>
                      <a:lnTo>
                        <a:pt x="2" y="0"/>
                      </a:lnTo>
                      <a:lnTo>
                        <a:pt x="2" y="0"/>
                      </a:lnTo>
                      <a:close/>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398" name="Freeform 670">
                  <a:extLst>
                    <a:ext uri="{FF2B5EF4-FFF2-40B4-BE49-F238E27FC236}">
                      <a16:creationId xmlns:a16="http://schemas.microsoft.com/office/drawing/2014/main" id="{041A4A57-BF18-3E44-AEFD-27837436C3B9}"/>
                    </a:ext>
                  </a:extLst>
                </p:cNvPr>
                <p:cNvSpPr>
                  <a:spLocks/>
                </p:cNvSpPr>
                <p:nvPr/>
              </p:nvSpPr>
              <p:spPr bwMode="gray">
                <a:xfrm>
                  <a:off x="3319463" y="2327275"/>
                  <a:ext cx="3175" cy="6350"/>
                </a:xfrm>
                <a:custGeom>
                  <a:avLst/>
                  <a:gdLst/>
                  <a:ahLst/>
                  <a:cxnLst>
                    <a:cxn ang="0">
                      <a:pos x="0" y="0"/>
                    </a:cxn>
                    <a:cxn ang="0">
                      <a:pos x="0" y="0"/>
                    </a:cxn>
                    <a:cxn ang="0">
                      <a:pos x="2" y="2"/>
                    </a:cxn>
                    <a:cxn ang="0">
                      <a:pos x="2" y="4"/>
                    </a:cxn>
                    <a:cxn ang="0">
                      <a:pos x="2" y="2"/>
                    </a:cxn>
                    <a:cxn ang="0">
                      <a:pos x="0" y="0"/>
                    </a:cxn>
                    <a:cxn ang="0">
                      <a:pos x="0" y="0"/>
                    </a:cxn>
                  </a:cxnLst>
                  <a:rect l="0" t="0" r="r" b="b"/>
                  <a:pathLst>
                    <a:path w="2" h="4">
                      <a:moveTo>
                        <a:pt x="0" y="0"/>
                      </a:moveTo>
                      <a:lnTo>
                        <a:pt x="0" y="0"/>
                      </a:lnTo>
                      <a:lnTo>
                        <a:pt x="2" y="2"/>
                      </a:lnTo>
                      <a:lnTo>
                        <a:pt x="2" y="4"/>
                      </a:lnTo>
                      <a:lnTo>
                        <a:pt x="2" y="2"/>
                      </a:lnTo>
                      <a:lnTo>
                        <a:pt x="0" y="0"/>
                      </a:lnTo>
                      <a:lnTo>
                        <a:pt x="0" y="0"/>
                      </a:lnTo>
                      <a:close/>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399" name="Freeform 671">
                  <a:extLst>
                    <a:ext uri="{FF2B5EF4-FFF2-40B4-BE49-F238E27FC236}">
                      <a16:creationId xmlns:a16="http://schemas.microsoft.com/office/drawing/2014/main" id="{DE5FE34C-F38F-1543-8EC2-9DDD7DB9C53C}"/>
                    </a:ext>
                  </a:extLst>
                </p:cNvPr>
                <p:cNvSpPr>
                  <a:spLocks/>
                </p:cNvSpPr>
                <p:nvPr/>
              </p:nvSpPr>
              <p:spPr bwMode="gray">
                <a:xfrm>
                  <a:off x="3319463" y="2327275"/>
                  <a:ext cx="3175" cy="6350"/>
                </a:xfrm>
                <a:custGeom>
                  <a:avLst/>
                  <a:gdLst/>
                  <a:ahLst/>
                  <a:cxnLst>
                    <a:cxn ang="0">
                      <a:pos x="0" y="0"/>
                    </a:cxn>
                    <a:cxn ang="0">
                      <a:pos x="0" y="0"/>
                    </a:cxn>
                    <a:cxn ang="0">
                      <a:pos x="2" y="2"/>
                    </a:cxn>
                    <a:cxn ang="0">
                      <a:pos x="2" y="4"/>
                    </a:cxn>
                    <a:cxn ang="0">
                      <a:pos x="2" y="2"/>
                    </a:cxn>
                    <a:cxn ang="0">
                      <a:pos x="0" y="0"/>
                    </a:cxn>
                    <a:cxn ang="0">
                      <a:pos x="0" y="0"/>
                    </a:cxn>
                  </a:cxnLst>
                  <a:rect l="0" t="0" r="r" b="b"/>
                  <a:pathLst>
                    <a:path w="2" h="4">
                      <a:moveTo>
                        <a:pt x="0" y="0"/>
                      </a:moveTo>
                      <a:lnTo>
                        <a:pt x="0" y="0"/>
                      </a:lnTo>
                      <a:lnTo>
                        <a:pt x="2" y="2"/>
                      </a:lnTo>
                      <a:lnTo>
                        <a:pt x="2" y="4"/>
                      </a:lnTo>
                      <a:lnTo>
                        <a:pt x="2" y="2"/>
                      </a:lnTo>
                      <a:lnTo>
                        <a:pt x="0" y="0"/>
                      </a:lnTo>
                      <a:lnTo>
                        <a:pt x="0" y="0"/>
                      </a:lnTo>
                      <a:close/>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400" name="Freeform 707">
                  <a:extLst>
                    <a:ext uri="{FF2B5EF4-FFF2-40B4-BE49-F238E27FC236}">
                      <a16:creationId xmlns:a16="http://schemas.microsoft.com/office/drawing/2014/main" id="{EE9B7ED9-31D3-D54B-BA40-5F3216EC166D}"/>
                    </a:ext>
                  </a:extLst>
                </p:cNvPr>
                <p:cNvSpPr>
                  <a:spLocks noEditPoints="1"/>
                </p:cNvSpPr>
                <p:nvPr/>
              </p:nvSpPr>
              <p:spPr bwMode="gray">
                <a:xfrm>
                  <a:off x="1298575" y="1689100"/>
                  <a:ext cx="2398713" cy="1550988"/>
                </a:xfrm>
                <a:custGeom>
                  <a:avLst/>
                  <a:gdLst/>
                  <a:ahLst/>
                  <a:cxnLst>
                    <a:cxn ang="0">
                      <a:pos x="1056" y="138"/>
                    </a:cxn>
                    <a:cxn ang="0">
                      <a:pos x="656" y="61"/>
                    </a:cxn>
                    <a:cxn ang="0">
                      <a:pos x="656" y="47"/>
                    </a:cxn>
                    <a:cxn ang="0">
                      <a:pos x="836" y="91"/>
                    </a:cxn>
                    <a:cxn ang="0">
                      <a:pos x="879" y="43"/>
                    </a:cxn>
                    <a:cxn ang="0">
                      <a:pos x="936" y="89"/>
                    </a:cxn>
                    <a:cxn ang="0">
                      <a:pos x="497" y="61"/>
                    </a:cxn>
                    <a:cxn ang="0">
                      <a:pos x="583" y="41"/>
                    </a:cxn>
                    <a:cxn ang="0">
                      <a:pos x="999" y="412"/>
                    </a:cxn>
                    <a:cxn ang="0">
                      <a:pos x="1007" y="412"/>
                    </a:cxn>
                    <a:cxn ang="0">
                      <a:pos x="1291" y="367"/>
                    </a:cxn>
                    <a:cxn ang="0">
                      <a:pos x="1279" y="392"/>
                    </a:cxn>
                    <a:cxn ang="0">
                      <a:pos x="1261" y="463"/>
                    </a:cxn>
                    <a:cxn ang="0">
                      <a:pos x="1109" y="420"/>
                    </a:cxn>
                    <a:cxn ang="0">
                      <a:pos x="1159" y="302"/>
                    </a:cxn>
                    <a:cxn ang="0">
                      <a:pos x="1074" y="219"/>
                    </a:cxn>
                    <a:cxn ang="0">
                      <a:pos x="924" y="209"/>
                    </a:cxn>
                    <a:cxn ang="0">
                      <a:pos x="954" y="189"/>
                    </a:cxn>
                    <a:cxn ang="0">
                      <a:pos x="1013" y="171"/>
                    </a:cxn>
                    <a:cxn ang="0">
                      <a:pos x="1143" y="175"/>
                    </a:cxn>
                    <a:cxn ang="0">
                      <a:pos x="1222" y="217"/>
                    </a:cxn>
                    <a:cxn ang="0">
                      <a:pos x="1269" y="298"/>
                    </a:cxn>
                    <a:cxn ang="0">
                      <a:pos x="1308" y="930"/>
                    </a:cxn>
                    <a:cxn ang="0">
                      <a:pos x="1269" y="898"/>
                    </a:cxn>
                    <a:cxn ang="0">
                      <a:pos x="1076" y="934"/>
                    </a:cxn>
                    <a:cxn ang="0">
                      <a:pos x="1019" y="883"/>
                    </a:cxn>
                    <a:cxn ang="0">
                      <a:pos x="814" y="822"/>
                    </a:cxn>
                    <a:cxn ang="0">
                      <a:pos x="284" y="792"/>
                    </a:cxn>
                    <a:cxn ang="0">
                      <a:pos x="213" y="698"/>
                    </a:cxn>
                    <a:cxn ang="0">
                      <a:pos x="111" y="522"/>
                    </a:cxn>
                    <a:cxn ang="0">
                      <a:pos x="103" y="256"/>
                    </a:cxn>
                    <a:cxn ang="0">
                      <a:pos x="219" y="221"/>
                    </a:cxn>
                    <a:cxn ang="0">
                      <a:pos x="438" y="266"/>
                    </a:cxn>
                    <a:cxn ang="0">
                      <a:pos x="593" y="276"/>
                    </a:cxn>
                    <a:cxn ang="0">
                      <a:pos x="704" y="303"/>
                    </a:cxn>
                    <a:cxn ang="0">
                      <a:pos x="798" y="276"/>
                    </a:cxn>
                    <a:cxn ang="0">
                      <a:pos x="780" y="152"/>
                    </a:cxn>
                    <a:cxn ang="0">
                      <a:pos x="816" y="191"/>
                    </a:cxn>
                    <a:cxn ang="0">
                      <a:pos x="903" y="311"/>
                    </a:cxn>
                    <a:cxn ang="0">
                      <a:pos x="1011" y="307"/>
                    </a:cxn>
                    <a:cxn ang="0">
                      <a:pos x="873" y="370"/>
                    </a:cxn>
                    <a:cxn ang="0">
                      <a:pos x="798" y="495"/>
                    </a:cxn>
                    <a:cxn ang="0">
                      <a:pos x="999" y="670"/>
                    </a:cxn>
                    <a:cxn ang="0">
                      <a:pos x="1092" y="601"/>
                    </a:cxn>
                    <a:cxn ang="0">
                      <a:pos x="1149" y="453"/>
                    </a:cxn>
                    <a:cxn ang="0">
                      <a:pos x="1283" y="524"/>
                    </a:cxn>
                    <a:cxn ang="0">
                      <a:pos x="1342" y="629"/>
                    </a:cxn>
                    <a:cxn ang="0">
                      <a:pos x="1438" y="707"/>
                    </a:cxn>
                    <a:cxn ang="0">
                      <a:pos x="1259" y="776"/>
                    </a:cxn>
                    <a:cxn ang="0">
                      <a:pos x="1295" y="824"/>
                    </a:cxn>
                    <a:cxn ang="0">
                      <a:pos x="1509" y="841"/>
                    </a:cxn>
                    <a:cxn ang="0">
                      <a:pos x="1425" y="786"/>
                    </a:cxn>
                    <a:cxn ang="0">
                      <a:pos x="1399" y="833"/>
                    </a:cxn>
                    <a:cxn ang="0">
                      <a:pos x="1352" y="863"/>
                    </a:cxn>
                    <a:cxn ang="0">
                      <a:pos x="692" y="238"/>
                    </a:cxn>
                    <a:cxn ang="0">
                      <a:pos x="528" y="148"/>
                    </a:cxn>
                    <a:cxn ang="0">
                      <a:pos x="426" y="187"/>
                    </a:cxn>
                    <a:cxn ang="0">
                      <a:pos x="418" y="244"/>
                    </a:cxn>
                    <a:cxn ang="0">
                      <a:pos x="674" y="254"/>
                    </a:cxn>
                    <a:cxn ang="0">
                      <a:pos x="731" y="101"/>
                    </a:cxn>
                    <a:cxn ang="0">
                      <a:pos x="763" y="166"/>
                    </a:cxn>
                    <a:cxn ang="0">
                      <a:pos x="158" y="709"/>
                    </a:cxn>
                    <a:cxn ang="0">
                      <a:pos x="396" y="132"/>
                    </a:cxn>
                  </a:cxnLst>
                  <a:rect l="0" t="0" r="r" b="b"/>
                  <a:pathLst>
                    <a:path w="1511" h="977">
                      <a:moveTo>
                        <a:pt x="989" y="895"/>
                      </a:moveTo>
                      <a:lnTo>
                        <a:pt x="989" y="895"/>
                      </a:lnTo>
                      <a:lnTo>
                        <a:pt x="981" y="891"/>
                      </a:lnTo>
                      <a:lnTo>
                        <a:pt x="983" y="889"/>
                      </a:lnTo>
                      <a:lnTo>
                        <a:pt x="991" y="891"/>
                      </a:lnTo>
                      <a:lnTo>
                        <a:pt x="999" y="893"/>
                      </a:lnTo>
                      <a:lnTo>
                        <a:pt x="1001" y="895"/>
                      </a:lnTo>
                      <a:lnTo>
                        <a:pt x="1003" y="895"/>
                      </a:lnTo>
                      <a:lnTo>
                        <a:pt x="1001" y="895"/>
                      </a:lnTo>
                      <a:lnTo>
                        <a:pt x="989" y="895"/>
                      </a:lnTo>
                      <a:lnTo>
                        <a:pt x="989" y="895"/>
                      </a:lnTo>
                      <a:close/>
                      <a:moveTo>
                        <a:pt x="1050" y="235"/>
                      </a:moveTo>
                      <a:lnTo>
                        <a:pt x="1050" y="235"/>
                      </a:lnTo>
                      <a:lnTo>
                        <a:pt x="1048" y="237"/>
                      </a:lnTo>
                      <a:lnTo>
                        <a:pt x="1044" y="238"/>
                      </a:lnTo>
                      <a:lnTo>
                        <a:pt x="1031" y="238"/>
                      </a:lnTo>
                      <a:lnTo>
                        <a:pt x="1031" y="240"/>
                      </a:lnTo>
                      <a:lnTo>
                        <a:pt x="1033" y="240"/>
                      </a:lnTo>
                      <a:lnTo>
                        <a:pt x="1033" y="244"/>
                      </a:lnTo>
                      <a:lnTo>
                        <a:pt x="1037" y="246"/>
                      </a:lnTo>
                      <a:lnTo>
                        <a:pt x="1039" y="244"/>
                      </a:lnTo>
                      <a:lnTo>
                        <a:pt x="1040" y="248"/>
                      </a:lnTo>
                      <a:lnTo>
                        <a:pt x="1044" y="248"/>
                      </a:lnTo>
                      <a:lnTo>
                        <a:pt x="1054" y="238"/>
                      </a:lnTo>
                      <a:lnTo>
                        <a:pt x="1058" y="235"/>
                      </a:lnTo>
                      <a:lnTo>
                        <a:pt x="1056" y="235"/>
                      </a:lnTo>
                      <a:lnTo>
                        <a:pt x="1050" y="235"/>
                      </a:lnTo>
                      <a:lnTo>
                        <a:pt x="1050" y="235"/>
                      </a:lnTo>
                      <a:close/>
                      <a:moveTo>
                        <a:pt x="1086" y="122"/>
                      </a:moveTo>
                      <a:lnTo>
                        <a:pt x="1084" y="122"/>
                      </a:lnTo>
                      <a:lnTo>
                        <a:pt x="1078" y="108"/>
                      </a:lnTo>
                      <a:lnTo>
                        <a:pt x="1076" y="103"/>
                      </a:lnTo>
                      <a:lnTo>
                        <a:pt x="1072" y="103"/>
                      </a:lnTo>
                      <a:lnTo>
                        <a:pt x="1068" y="103"/>
                      </a:lnTo>
                      <a:lnTo>
                        <a:pt x="1066" y="101"/>
                      </a:lnTo>
                      <a:lnTo>
                        <a:pt x="1058" y="103"/>
                      </a:lnTo>
                      <a:lnTo>
                        <a:pt x="1050" y="106"/>
                      </a:lnTo>
                      <a:lnTo>
                        <a:pt x="1046" y="106"/>
                      </a:lnTo>
                      <a:lnTo>
                        <a:pt x="1044" y="106"/>
                      </a:lnTo>
                      <a:lnTo>
                        <a:pt x="1039" y="101"/>
                      </a:lnTo>
                      <a:lnTo>
                        <a:pt x="1033" y="103"/>
                      </a:lnTo>
                      <a:lnTo>
                        <a:pt x="1029" y="106"/>
                      </a:lnTo>
                      <a:lnTo>
                        <a:pt x="1023" y="106"/>
                      </a:lnTo>
                      <a:lnTo>
                        <a:pt x="1019" y="110"/>
                      </a:lnTo>
                      <a:lnTo>
                        <a:pt x="1017" y="118"/>
                      </a:lnTo>
                      <a:lnTo>
                        <a:pt x="1011" y="132"/>
                      </a:lnTo>
                      <a:lnTo>
                        <a:pt x="1011" y="130"/>
                      </a:lnTo>
                      <a:lnTo>
                        <a:pt x="1011" y="136"/>
                      </a:lnTo>
                      <a:lnTo>
                        <a:pt x="1013" y="140"/>
                      </a:lnTo>
                      <a:lnTo>
                        <a:pt x="1019" y="146"/>
                      </a:lnTo>
                      <a:lnTo>
                        <a:pt x="1023" y="146"/>
                      </a:lnTo>
                      <a:lnTo>
                        <a:pt x="1027" y="142"/>
                      </a:lnTo>
                      <a:lnTo>
                        <a:pt x="1031" y="140"/>
                      </a:lnTo>
                      <a:lnTo>
                        <a:pt x="1039" y="142"/>
                      </a:lnTo>
                      <a:lnTo>
                        <a:pt x="1048" y="142"/>
                      </a:lnTo>
                      <a:lnTo>
                        <a:pt x="1054" y="142"/>
                      </a:lnTo>
                      <a:lnTo>
                        <a:pt x="1056" y="138"/>
                      </a:lnTo>
                      <a:lnTo>
                        <a:pt x="1064" y="132"/>
                      </a:lnTo>
                      <a:lnTo>
                        <a:pt x="1066" y="132"/>
                      </a:lnTo>
                      <a:lnTo>
                        <a:pt x="1072" y="132"/>
                      </a:lnTo>
                      <a:lnTo>
                        <a:pt x="1074" y="130"/>
                      </a:lnTo>
                      <a:lnTo>
                        <a:pt x="1076" y="130"/>
                      </a:lnTo>
                      <a:lnTo>
                        <a:pt x="1082" y="130"/>
                      </a:lnTo>
                      <a:lnTo>
                        <a:pt x="1086" y="128"/>
                      </a:lnTo>
                      <a:lnTo>
                        <a:pt x="1086" y="122"/>
                      </a:lnTo>
                      <a:lnTo>
                        <a:pt x="1086" y="122"/>
                      </a:lnTo>
                      <a:close/>
                      <a:moveTo>
                        <a:pt x="713" y="14"/>
                      </a:moveTo>
                      <a:lnTo>
                        <a:pt x="713" y="14"/>
                      </a:lnTo>
                      <a:lnTo>
                        <a:pt x="715" y="18"/>
                      </a:lnTo>
                      <a:lnTo>
                        <a:pt x="715" y="20"/>
                      </a:lnTo>
                      <a:lnTo>
                        <a:pt x="713" y="20"/>
                      </a:lnTo>
                      <a:lnTo>
                        <a:pt x="706" y="20"/>
                      </a:lnTo>
                      <a:lnTo>
                        <a:pt x="706" y="18"/>
                      </a:lnTo>
                      <a:lnTo>
                        <a:pt x="708" y="14"/>
                      </a:lnTo>
                      <a:lnTo>
                        <a:pt x="702" y="4"/>
                      </a:lnTo>
                      <a:lnTo>
                        <a:pt x="702" y="8"/>
                      </a:lnTo>
                      <a:lnTo>
                        <a:pt x="694" y="8"/>
                      </a:lnTo>
                      <a:lnTo>
                        <a:pt x="694" y="10"/>
                      </a:lnTo>
                      <a:lnTo>
                        <a:pt x="692" y="10"/>
                      </a:lnTo>
                      <a:lnTo>
                        <a:pt x="694" y="14"/>
                      </a:lnTo>
                      <a:lnTo>
                        <a:pt x="704" y="18"/>
                      </a:lnTo>
                      <a:lnTo>
                        <a:pt x="704" y="20"/>
                      </a:lnTo>
                      <a:lnTo>
                        <a:pt x="692" y="20"/>
                      </a:lnTo>
                      <a:lnTo>
                        <a:pt x="692" y="24"/>
                      </a:lnTo>
                      <a:lnTo>
                        <a:pt x="694" y="28"/>
                      </a:lnTo>
                      <a:lnTo>
                        <a:pt x="698" y="30"/>
                      </a:lnTo>
                      <a:lnTo>
                        <a:pt x="698" y="39"/>
                      </a:lnTo>
                      <a:lnTo>
                        <a:pt x="702" y="39"/>
                      </a:lnTo>
                      <a:lnTo>
                        <a:pt x="702" y="41"/>
                      </a:lnTo>
                      <a:lnTo>
                        <a:pt x="698" y="47"/>
                      </a:lnTo>
                      <a:lnTo>
                        <a:pt x="694" y="43"/>
                      </a:lnTo>
                      <a:lnTo>
                        <a:pt x="694" y="41"/>
                      </a:lnTo>
                      <a:lnTo>
                        <a:pt x="694" y="38"/>
                      </a:lnTo>
                      <a:lnTo>
                        <a:pt x="680" y="28"/>
                      </a:lnTo>
                      <a:lnTo>
                        <a:pt x="678" y="20"/>
                      </a:lnTo>
                      <a:lnTo>
                        <a:pt x="674" y="18"/>
                      </a:lnTo>
                      <a:lnTo>
                        <a:pt x="670" y="18"/>
                      </a:lnTo>
                      <a:lnTo>
                        <a:pt x="668" y="20"/>
                      </a:lnTo>
                      <a:lnTo>
                        <a:pt x="668" y="22"/>
                      </a:lnTo>
                      <a:lnTo>
                        <a:pt x="666" y="24"/>
                      </a:lnTo>
                      <a:lnTo>
                        <a:pt x="670" y="24"/>
                      </a:lnTo>
                      <a:lnTo>
                        <a:pt x="670" y="32"/>
                      </a:lnTo>
                      <a:lnTo>
                        <a:pt x="674" y="39"/>
                      </a:lnTo>
                      <a:lnTo>
                        <a:pt x="676" y="39"/>
                      </a:lnTo>
                      <a:lnTo>
                        <a:pt x="678" y="47"/>
                      </a:lnTo>
                      <a:lnTo>
                        <a:pt x="676" y="49"/>
                      </a:lnTo>
                      <a:lnTo>
                        <a:pt x="674" y="49"/>
                      </a:lnTo>
                      <a:lnTo>
                        <a:pt x="674" y="47"/>
                      </a:lnTo>
                      <a:lnTo>
                        <a:pt x="658" y="49"/>
                      </a:lnTo>
                      <a:lnTo>
                        <a:pt x="660" y="49"/>
                      </a:lnTo>
                      <a:lnTo>
                        <a:pt x="664" y="51"/>
                      </a:lnTo>
                      <a:lnTo>
                        <a:pt x="660" y="53"/>
                      </a:lnTo>
                      <a:lnTo>
                        <a:pt x="656" y="53"/>
                      </a:lnTo>
                      <a:lnTo>
                        <a:pt x="656" y="61"/>
                      </a:lnTo>
                      <a:lnTo>
                        <a:pt x="658" y="63"/>
                      </a:lnTo>
                      <a:lnTo>
                        <a:pt x="664" y="63"/>
                      </a:lnTo>
                      <a:lnTo>
                        <a:pt x="670" y="61"/>
                      </a:lnTo>
                      <a:lnTo>
                        <a:pt x="676" y="57"/>
                      </a:lnTo>
                      <a:lnTo>
                        <a:pt x="684" y="57"/>
                      </a:lnTo>
                      <a:lnTo>
                        <a:pt x="694" y="57"/>
                      </a:lnTo>
                      <a:lnTo>
                        <a:pt x="702" y="51"/>
                      </a:lnTo>
                      <a:lnTo>
                        <a:pt x="702" y="57"/>
                      </a:lnTo>
                      <a:lnTo>
                        <a:pt x="698" y="57"/>
                      </a:lnTo>
                      <a:lnTo>
                        <a:pt x="696" y="59"/>
                      </a:lnTo>
                      <a:lnTo>
                        <a:pt x="688" y="63"/>
                      </a:lnTo>
                      <a:lnTo>
                        <a:pt x="688" y="71"/>
                      </a:lnTo>
                      <a:lnTo>
                        <a:pt x="694" y="73"/>
                      </a:lnTo>
                      <a:lnTo>
                        <a:pt x="698" y="73"/>
                      </a:lnTo>
                      <a:lnTo>
                        <a:pt x="706" y="73"/>
                      </a:lnTo>
                      <a:lnTo>
                        <a:pt x="715" y="77"/>
                      </a:lnTo>
                      <a:lnTo>
                        <a:pt x="729" y="73"/>
                      </a:lnTo>
                      <a:lnTo>
                        <a:pt x="743" y="73"/>
                      </a:lnTo>
                      <a:lnTo>
                        <a:pt x="745" y="71"/>
                      </a:lnTo>
                      <a:lnTo>
                        <a:pt x="743" y="67"/>
                      </a:lnTo>
                      <a:lnTo>
                        <a:pt x="745" y="67"/>
                      </a:lnTo>
                      <a:lnTo>
                        <a:pt x="749" y="63"/>
                      </a:lnTo>
                      <a:lnTo>
                        <a:pt x="745" y="61"/>
                      </a:lnTo>
                      <a:lnTo>
                        <a:pt x="743" y="59"/>
                      </a:lnTo>
                      <a:lnTo>
                        <a:pt x="741" y="59"/>
                      </a:lnTo>
                      <a:lnTo>
                        <a:pt x="741" y="51"/>
                      </a:lnTo>
                      <a:lnTo>
                        <a:pt x="743" y="51"/>
                      </a:lnTo>
                      <a:lnTo>
                        <a:pt x="743" y="47"/>
                      </a:lnTo>
                      <a:lnTo>
                        <a:pt x="735" y="47"/>
                      </a:lnTo>
                      <a:lnTo>
                        <a:pt x="739" y="41"/>
                      </a:lnTo>
                      <a:lnTo>
                        <a:pt x="739" y="38"/>
                      </a:lnTo>
                      <a:lnTo>
                        <a:pt x="735" y="32"/>
                      </a:lnTo>
                      <a:lnTo>
                        <a:pt x="733" y="28"/>
                      </a:lnTo>
                      <a:lnTo>
                        <a:pt x="735" y="20"/>
                      </a:lnTo>
                      <a:lnTo>
                        <a:pt x="723" y="14"/>
                      </a:lnTo>
                      <a:lnTo>
                        <a:pt x="725" y="14"/>
                      </a:lnTo>
                      <a:lnTo>
                        <a:pt x="725" y="12"/>
                      </a:lnTo>
                      <a:lnTo>
                        <a:pt x="721" y="10"/>
                      </a:lnTo>
                      <a:lnTo>
                        <a:pt x="715" y="8"/>
                      </a:lnTo>
                      <a:lnTo>
                        <a:pt x="713" y="14"/>
                      </a:lnTo>
                      <a:lnTo>
                        <a:pt x="713" y="14"/>
                      </a:lnTo>
                      <a:close/>
                      <a:moveTo>
                        <a:pt x="631" y="32"/>
                      </a:moveTo>
                      <a:lnTo>
                        <a:pt x="631" y="34"/>
                      </a:lnTo>
                      <a:lnTo>
                        <a:pt x="648" y="32"/>
                      </a:lnTo>
                      <a:lnTo>
                        <a:pt x="646" y="34"/>
                      </a:lnTo>
                      <a:lnTo>
                        <a:pt x="633" y="39"/>
                      </a:lnTo>
                      <a:lnTo>
                        <a:pt x="631" y="41"/>
                      </a:lnTo>
                      <a:lnTo>
                        <a:pt x="646" y="39"/>
                      </a:lnTo>
                      <a:lnTo>
                        <a:pt x="648" y="41"/>
                      </a:lnTo>
                      <a:lnTo>
                        <a:pt x="643" y="43"/>
                      </a:lnTo>
                      <a:lnTo>
                        <a:pt x="641" y="49"/>
                      </a:lnTo>
                      <a:lnTo>
                        <a:pt x="637" y="49"/>
                      </a:lnTo>
                      <a:lnTo>
                        <a:pt x="637" y="53"/>
                      </a:lnTo>
                      <a:lnTo>
                        <a:pt x="643" y="53"/>
                      </a:lnTo>
                      <a:lnTo>
                        <a:pt x="650" y="51"/>
                      </a:lnTo>
                      <a:lnTo>
                        <a:pt x="654" y="49"/>
                      </a:lnTo>
                      <a:lnTo>
                        <a:pt x="656" y="47"/>
                      </a:lnTo>
                      <a:lnTo>
                        <a:pt x="664" y="41"/>
                      </a:lnTo>
                      <a:lnTo>
                        <a:pt x="664" y="39"/>
                      </a:lnTo>
                      <a:lnTo>
                        <a:pt x="660" y="39"/>
                      </a:lnTo>
                      <a:lnTo>
                        <a:pt x="660" y="38"/>
                      </a:lnTo>
                      <a:lnTo>
                        <a:pt x="664" y="34"/>
                      </a:lnTo>
                      <a:lnTo>
                        <a:pt x="664" y="32"/>
                      </a:lnTo>
                      <a:lnTo>
                        <a:pt x="664" y="30"/>
                      </a:lnTo>
                      <a:lnTo>
                        <a:pt x="658" y="28"/>
                      </a:lnTo>
                      <a:lnTo>
                        <a:pt x="650" y="30"/>
                      </a:lnTo>
                      <a:lnTo>
                        <a:pt x="656" y="22"/>
                      </a:lnTo>
                      <a:lnTo>
                        <a:pt x="656" y="20"/>
                      </a:lnTo>
                      <a:lnTo>
                        <a:pt x="650" y="18"/>
                      </a:lnTo>
                      <a:lnTo>
                        <a:pt x="641" y="20"/>
                      </a:lnTo>
                      <a:lnTo>
                        <a:pt x="633" y="22"/>
                      </a:lnTo>
                      <a:lnTo>
                        <a:pt x="629" y="24"/>
                      </a:lnTo>
                      <a:lnTo>
                        <a:pt x="627" y="24"/>
                      </a:lnTo>
                      <a:lnTo>
                        <a:pt x="627" y="28"/>
                      </a:lnTo>
                      <a:lnTo>
                        <a:pt x="627" y="30"/>
                      </a:lnTo>
                      <a:lnTo>
                        <a:pt x="631" y="32"/>
                      </a:lnTo>
                      <a:lnTo>
                        <a:pt x="631" y="32"/>
                      </a:lnTo>
                      <a:close/>
                      <a:moveTo>
                        <a:pt x="771" y="79"/>
                      </a:moveTo>
                      <a:lnTo>
                        <a:pt x="771" y="79"/>
                      </a:lnTo>
                      <a:lnTo>
                        <a:pt x="786" y="83"/>
                      </a:lnTo>
                      <a:lnTo>
                        <a:pt x="786" y="81"/>
                      </a:lnTo>
                      <a:lnTo>
                        <a:pt x="788" y="81"/>
                      </a:lnTo>
                      <a:lnTo>
                        <a:pt x="794" y="87"/>
                      </a:lnTo>
                      <a:lnTo>
                        <a:pt x="800" y="87"/>
                      </a:lnTo>
                      <a:lnTo>
                        <a:pt x="804" y="71"/>
                      </a:lnTo>
                      <a:lnTo>
                        <a:pt x="804" y="63"/>
                      </a:lnTo>
                      <a:lnTo>
                        <a:pt x="804" y="59"/>
                      </a:lnTo>
                      <a:lnTo>
                        <a:pt x="798" y="57"/>
                      </a:lnTo>
                      <a:lnTo>
                        <a:pt x="796" y="53"/>
                      </a:lnTo>
                      <a:lnTo>
                        <a:pt x="794" y="49"/>
                      </a:lnTo>
                      <a:lnTo>
                        <a:pt x="790" y="49"/>
                      </a:lnTo>
                      <a:lnTo>
                        <a:pt x="786" y="47"/>
                      </a:lnTo>
                      <a:lnTo>
                        <a:pt x="776" y="47"/>
                      </a:lnTo>
                      <a:lnTo>
                        <a:pt x="773" y="53"/>
                      </a:lnTo>
                      <a:lnTo>
                        <a:pt x="769" y="59"/>
                      </a:lnTo>
                      <a:lnTo>
                        <a:pt x="767" y="61"/>
                      </a:lnTo>
                      <a:lnTo>
                        <a:pt x="763" y="61"/>
                      </a:lnTo>
                      <a:lnTo>
                        <a:pt x="763" y="67"/>
                      </a:lnTo>
                      <a:lnTo>
                        <a:pt x="761" y="69"/>
                      </a:lnTo>
                      <a:lnTo>
                        <a:pt x="761" y="73"/>
                      </a:lnTo>
                      <a:lnTo>
                        <a:pt x="761" y="77"/>
                      </a:lnTo>
                      <a:lnTo>
                        <a:pt x="763" y="77"/>
                      </a:lnTo>
                      <a:lnTo>
                        <a:pt x="763" y="73"/>
                      </a:lnTo>
                      <a:lnTo>
                        <a:pt x="769" y="77"/>
                      </a:lnTo>
                      <a:lnTo>
                        <a:pt x="771" y="79"/>
                      </a:lnTo>
                      <a:lnTo>
                        <a:pt x="771" y="79"/>
                      </a:lnTo>
                      <a:close/>
                      <a:moveTo>
                        <a:pt x="853" y="91"/>
                      </a:moveTo>
                      <a:lnTo>
                        <a:pt x="853" y="91"/>
                      </a:lnTo>
                      <a:lnTo>
                        <a:pt x="851" y="89"/>
                      </a:lnTo>
                      <a:lnTo>
                        <a:pt x="851" y="87"/>
                      </a:lnTo>
                      <a:lnTo>
                        <a:pt x="845" y="87"/>
                      </a:lnTo>
                      <a:lnTo>
                        <a:pt x="845" y="91"/>
                      </a:lnTo>
                      <a:lnTo>
                        <a:pt x="841" y="91"/>
                      </a:lnTo>
                      <a:lnTo>
                        <a:pt x="836" y="91"/>
                      </a:lnTo>
                      <a:lnTo>
                        <a:pt x="836" y="83"/>
                      </a:lnTo>
                      <a:lnTo>
                        <a:pt x="836" y="81"/>
                      </a:lnTo>
                      <a:lnTo>
                        <a:pt x="834" y="71"/>
                      </a:lnTo>
                      <a:lnTo>
                        <a:pt x="836" y="69"/>
                      </a:lnTo>
                      <a:lnTo>
                        <a:pt x="836" y="63"/>
                      </a:lnTo>
                      <a:lnTo>
                        <a:pt x="834" y="59"/>
                      </a:lnTo>
                      <a:lnTo>
                        <a:pt x="838" y="53"/>
                      </a:lnTo>
                      <a:lnTo>
                        <a:pt x="838" y="49"/>
                      </a:lnTo>
                      <a:lnTo>
                        <a:pt x="836" y="43"/>
                      </a:lnTo>
                      <a:lnTo>
                        <a:pt x="832" y="41"/>
                      </a:lnTo>
                      <a:lnTo>
                        <a:pt x="832" y="39"/>
                      </a:lnTo>
                      <a:lnTo>
                        <a:pt x="828" y="34"/>
                      </a:lnTo>
                      <a:lnTo>
                        <a:pt x="824" y="34"/>
                      </a:lnTo>
                      <a:lnTo>
                        <a:pt x="812" y="32"/>
                      </a:lnTo>
                      <a:lnTo>
                        <a:pt x="812" y="28"/>
                      </a:lnTo>
                      <a:lnTo>
                        <a:pt x="808" y="28"/>
                      </a:lnTo>
                      <a:lnTo>
                        <a:pt x="806" y="30"/>
                      </a:lnTo>
                      <a:lnTo>
                        <a:pt x="804" y="34"/>
                      </a:lnTo>
                      <a:lnTo>
                        <a:pt x="800" y="34"/>
                      </a:lnTo>
                      <a:lnTo>
                        <a:pt x="794" y="30"/>
                      </a:lnTo>
                      <a:lnTo>
                        <a:pt x="786" y="28"/>
                      </a:lnTo>
                      <a:lnTo>
                        <a:pt x="778" y="28"/>
                      </a:lnTo>
                      <a:lnTo>
                        <a:pt x="773" y="24"/>
                      </a:lnTo>
                      <a:lnTo>
                        <a:pt x="771" y="22"/>
                      </a:lnTo>
                      <a:lnTo>
                        <a:pt x="769" y="18"/>
                      </a:lnTo>
                      <a:lnTo>
                        <a:pt x="761" y="12"/>
                      </a:lnTo>
                      <a:lnTo>
                        <a:pt x="761" y="10"/>
                      </a:lnTo>
                      <a:lnTo>
                        <a:pt x="763" y="10"/>
                      </a:lnTo>
                      <a:lnTo>
                        <a:pt x="769" y="2"/>
                      </a:lnTo>
                      <a:lnTo>
                        <a:pt x="776" y="4"/>
                      </a:lnTo>
                      <a:lnTo>
                        <a:pt x="780" y="2"/>
                      </a:lnTo>
                      <a:lnTo>
                        <a:pt x="780" y="4"/>
                      </a:lnTo>
                      <a:lnTo>
                        <a:pt x="794" y="8"/>
                      </a:lnTo>
                      <a:lnTo>
                        <a:pt x="800" y="8"/>
                      </a:lnTo>
                      <a:lnTo>
                        <a:pt x="806" y="8"/>
                      </a:lnTo>
                      <a:lnTo>
                        <a:pt x="814" y="12"/>
                      </a:lnTo>
                      <a:lnTo>
                        <a:pt x="814" y="18"/>
                      </a:lnTo>
                      <a:lnTo>
                        <a:pt x="826" y="18"/>
                      </a:lnTo>
                      <a:lnTo>
                        <a:pt x="843" y="12"/>
                      </a:lnTo>
                      <a:lnTo>
                        <a:pt x="845" y="20"/>
                      </a:lnTo>
                      <a:lnTo>
                        <a:pt x="851" y="20"/>
                      </a:lnTo>
                      <a:lnTo>
                        <a:pt x="855" y="20"/>
                      </a:lnTo>
                      <a:lnTo>
                        <a:pt x="859" y="24"/>
                      </a:lnTo>
                      <a:lnTo>
                        <a:pt x="871" y="28"/>
                      </a:lnTo>
                      <a:lnTo>
                        <a:pt x="871" y="32"/>
                      </a:lnTo>
                      <a:lnTo>
                        <a:pt x="863" y="34"/>
                      </a:lnTo>
                      <a:lnTo>
                        <a:pt x="853" y="34"/>
                      </a:lnTo>
                      <a:lnTo>
                        <a:pt x="853" y="38"/>
                      </a:lnTo>
                      <a:lnTo>
                        <a:pt x="859" y="39"/>
                      </a:lnTo>
                      <a:lnTo>
                        <a:pt x="855" y="43"/>
                      </a:lnTo>
                      <a:lnTo>
                        <a:pt x="859" y="43"/>
                      </a:lnTo>
                      <a:lnTo>
                        <a:pt x="861" y="39"/>
                      </a:lnTo>
                      <a:lnTo>
                        <a:pt x="869" y="39"/>
                      </a:lnTo>
                      <a:lnTo>
                        <a:pt x="875" y="41"/>
                      </a:lnTo>
                      <a:lnTo>
                        <a:pt x="875" y="49"/>
                      </a:lnTo>
                      <a:lnTo>
                        <a:pt x="879" y="47"/>
                      </a:lnTo>
                      <a:lnTo>
                        <a:pt x="879" y="43"/>
                      </a:lnTo>
                      <a:lnTo>
                        <a:pt x="897" y="49"/>
                      </a:lnTo>
                      <a:lnTo>
                        <a:pt x="897" y="51"/>
                      </a:lnTo>
                      <a:lnTo>
                        <a:pt x="899" y="51"/>
                      </a:lnTo>
                      <a:lnTo>
                        <a:pt x="899" y="49"/>
                      </a:lnTo>
                      <a:lnTo>
                        <a:pt x="903" y="51"/>
                      </a:lnTo>
                      <a:lnTo>
                        <a:pt x="908" y="53"/>
                      </a:lnTo>
                      <a:lnTo>
                        <a:pt x="908" y="47"/>
                      </a:lnTo>
                      <a:lnTo>
                        <a:pt x="918" y="51"/>
                      </a:lnTo>
                      <a:lnTo>
                        <a:pt x="930" y="51"/>
                      </a:lnTo>
                      <a:lnTo>
                        <a:pt x="930" y="49"/>
                      </a:lnTo>
                      <a:lnTo>
                        <a:pt x="936" y="47"/>
                      </a:lnTo>
                      <a:lnTo>
                        <a:pt x="946" y="47"/>
                      </a:lnTo>
                      <a:lnTo>
                        <a:pt x="954" y="47"/>
                      </a:lnTo>
                      <a:lnTo>
                        <a:pt x="954" y="41"/>
                      </a:lnTo>
                      <a:lnTo>
                        <a:pt x="962" y="41"/>
                      </a:lnTo>
                      <a:lnTo>
                        <a:pt x="964" y="39"/>
                      </a:lnTo>
                      <a:lnTo>
                        <a:pt x="970" y="39"/>
                      </a:lnTo>
                      <a:lnTo>
                        <a:pt x="972" y="41"/>
                      </a:lnTo>
                      <a:lnTo>
                        <a:pt x="975" y="43"/>
                      </a:lnTo>
                      <a:lnTo>
                        <a:pt x="981" y="41"/>
                      </a:lnTo>
                      <a:lnTo>
                        <a:pt x="983" y="41"/>
                      </a:lnTo>
                      <a:lnTo>
                        <a:pt x="1003" y="41"/>
                      </a:lnTo>
                      <a:lnTo>
                        <a:pt x="1003" y="47"/>
                      </a:lnTo>
                      <a:lnTo>
                        <a:pt x="1009" y="49"/>
                      </a:lnTo>
                      <a:lnTo>
                        <a:pt x="1013" y="49"/>
                      </a:lnTo>
                      <a:lnTo>
                        <a:pt x="1017" y="47"/>
                      </a:lnTo>
                      <a:lnTo>
                        <a:pt x="1021" y="47"/>
                      </a:lnTo>
                      <a:lnTo>
                        <a:pt x="1027" y="49"/>
                      </a:lnTo>
                      <a:lnTo>
                        <a:pt x="1033" y="53"/>
                      </a:lnTo>
                      <a:lnTo>
                        <a:pt x="1039" y="53"/>
                      </a:lnTo>
                      <a:lnTo>
                        <a:pt x="1040" y="61"/>
                      </a:lnTo>
                      <a:lnTo>
                        <a:pt x="1040" y="63"/>
                      </a:lnTo>
                      <a:lnTo>
                        <a:pt x="1039" y="67"/>
                      </a:lnTo>
                      <a:lnTo>
                        <a:pt x="1029" y="73"/>
                      </a:lnTo>
                      <a:lnTo>
                        <a:pt x="1029" y="71"/>
                      </a:lnTo>
                      <a:lnTo>
                        <a:pt x="1029" y="73"/>
                      </a:lnTo>
                      <a:lnTo>
                        <a:pt x="1029" y="79"/>
                      </a:lnTo>
                      <a:lnTo>
                        <a:pt x="1029" y="81"/>
                      </a:lnTo>
                      <a:lnTo>
                        <a:pt x="1029" y="79"/>
                      </a:lnTo>
                      <a:lnTo>
                        <a:pt x="1027" y="83"/>
                      </a:lnTo>
                      <a:lnTo>
                        <a:pt x="1009" y="87"/>
                      </a:lnTo>
                      <a:lnTo>
                        <a:pt x="993" y="87"/>
                      </a:lnTo>
                      <a:lnTo>
                        <a:pt x="991" y="83"/>
                      </a:lnTo>
                      <a:lnTo>
                        <a:pt x="991" y="87"/>
                      </a:lnTo>
                      <a:lnTo>
                        <a:pt x="989" y="87"/>
                      </a:lnTo>
                      <a:lnTo>
                        <a:pt x="985" y="87"/>
                      </a:lnTo>
                      <a:lnTo>
                        <a:pt x="981" y="83"/>
                      </a:lnTo>
                      <a:lnTo>
                        <a:pt x="979" y="79"/>
                      </a:lnTo>
                      <a:lnTo>
                        <a:pt x="975" y="79"/>
                      </a:lnTo>
                      <a:lnTo>
                        <a:pt x="975" y="87"/>
                      </a:lnTo>
                      <a:lnTo>
                        <a:pt x="973" y="87"/>
                      </a:lnTo>
                      <a:lnTo>
                        <a:pt x="954" y="89"/>
                      </a:lnTo>
                      <a:lnTo>
                        <a:pt x="944" y="87"/>
                      </a:lnTo>
                      <a:lnTo>
                        <a:pt x="938" y="89"/>
                      </a:lnTo>
                      <a:lnTo>
                        <a:pt x="938" y="87"/>
                      </a:lnTo>
                      <a:lnTo>
                        <a:pt x="936" y="83"/>
                      </a:lnTo>
                      <a:lnTo>
                        <a:pt x="936" y="89"/>
                      </a:lnTo>
                      <a:lnTo>
                        <a:pt x="920" y="89"/>
                      </a:lnTo>
                      <a:lnTo>
                        <a:pt x="920" y="87"/>
                      </a:lnTo>
                      <a:lnTo>
                        <a:pt x="920" y="83"/>
                      </a:lnTo>
                      <a:lnTo>
                        <a:pt x="914" y="83"/>
                      </a:lnTo>
                      <a:lnTo>
                        <a:pt x="914" y="89"/>
                      </a:lnTo>
                      <a:lnTo>
                        <a:pt x="907" y="89"/>
                      </a:lnTo>
                      <a:lnTo>
                        <a:pt x="903" y="87"/>
                      </a:lnTo>
                      <a:lnTo>
                        <a:pt x="897" y="91"/>
                      </a:lnTo>
                      <a:lnTo>
                        <a:pt x="891" y="91"/>
                      </a:lnTo>
                      <a:lnTo>
                        <a:pt x="889" y="89"/>
                      </a:lnTo>
                      <a:lnTo>
                        <a:pt x="883" y="77"/>
                      </a:lnTo>
                      <a:lnTo>
                        <a:pt x="875" y="81"/>
                      </a:lnTo>
                      <a:lnTo>
                        <a:pt x="875" y="83"/>
                      </a:lnTo>
                      <a:lnTo>
                        <a:pt x="875" y="87"/>
                      </a:lnTo>
                      <a:lnTo>
                        <a:pt x="853" y="91"/>
                      </a:lnTo>
                      <a:lnTo>
                        <a:pt x="853" y="91"/>
                      </a:lnTo>
                      <a:close/>
                      <a:moveTo>
                        <a:pt x="436" y="43"/>
                      </a:moveTo>
                      <a:lnTo>
                        <a:pt x="436" y="43"/>
                      </a:lnTo>
                      <a:lnTo>
                        <a:pt x="428" y="47"/>
                      </a:lnTo>
                      <a:lnTo>
                        <a:pt x="420" y="47"/>
                      </a:lnTo>
                      <a:lnTo>
                        <a:pt x="418" y="49"/>
                      </a:lnTo>
                      <a:lnTo>
                        <a:pt x="420" y="53"/>
                      </a:lnTo>
                      <a:lnTo>
                        <a:pt x="432" y="51"/>
                      </a:lnTo>
                      <a:lnTo>
                        <a:pt x="434" y="53"/>
                      </a:lnTo>
                      <a:lnTo>
                        <a:pt x="432" y="53"/>
                      </a:lnTo>
                      <a:lnTo>
                        <a:pt x="428" y="57"/>
                      </a:lnTo>
                      <a:lnTo>
                        <a:pt x="418" y="59"/>
                      </a:lnTo>
                      <a:lnTo>
                        <a:pt x="416" y="61"/>
                      </a:lnTo>
                      <a:lnTo>
                        <a:pt x="416" y="63"/>
                      </a:lnTo>
                      <a:lnTo>
                        <a:pt x="420" y="67"/>
                      </a:lnTo>
                      <a:lnTo>
                        <a:pt x="426" y="67"/>
                      </a:lnTo>
                      <a:lnTo>
                        <a:pt x="436" y="63"/>
                      </a:lnTo>
                      <a:lnTo>
                        <a:pt x="438" y="63"/>
                      </a:lnTo>
                      <a:lnTo>
                        <a:pt x="438" y="69"/>
                      </a:lnTo>
                      <a:lnTo>
                        <a:pt x="442" y="69"/>
                      </a:lnTo>
                      <a:lnTo>
                        <a:pt x="442" y="61"/>
                      </a:lnTo>
                      <a:lnTo>
                        <a:pt x="446" y="61"/>
                      </a:lnTo>
                      <a:lnTo>
                        <a:pt x="446" y="67"/>
                      </a:lnTo>
                      <a:lnTo>
                        <a:pt x="446" y="71"/>
                      </a:lnTo>
                      <a:lnTo>
                        <a:pt x="451" y="71"/>
                      </a:lnTo>
                      <a:lnTo>
                        <a:pt x="453" y="67"/>
                      </a:lnTo>
                      <a:lnTo>
                        <a:pt x="455" y="67"/>
                      </a:lnTo>
                      <a:lnTo>
                        <a:pt x="455" y="63"/>
                      </a:lnTo>
                      <a:lnTo>
                        <a:pt x="455" y="59"/>
                      </a:lnTo>
                      <a:lnTo>
                        <a:pt x="455" y="57"/>
                      </a:lnTo>
                      <a:lnTo>
                        <a:pt x="457" y="57"/>
                      </a:lnTo>
                      <a:lnTo>
                        <a:pt x="455" y="53"/>
                      </a:lnTo>
                      <a:lnTo>
                        <a:pt x="455" y="51"/>
                      </a:lnTo>
                      <a:lnTo>
                        <a:pt x="455" y="47"/>
                      </a:lnTo>
                      <a:lnTo>
                        <a:pt x="461" y="47"/>
                      </a:lnTo>
                      <a:lnTo>
                        <a:pt x="461" y="63"/>
                      </a:lnTo>
                      <a:lnTo>
                        <a:pt x="473" y="63"/>
                      </a:lnTo>
                      <a:lnTo>
                        <a:pt x="479" y="63"/>
                      </a:lnTo>
                      <a:lnTo>
                        <a:pt x="485" y="61"/>
                      </a:lnTo>
                      <a:lnTo>
                        <a:pt x="489" y="57"/>
                      </a:lnTo>
                      <a:lnTo>
                        <a:pt x="493" y="57"/>
                      </a:lnTo>
                      <a:lnTo>
                        <a:pt x="497" y="61"/>
                      </a:lnTo>
                      <a:lnTo>
                        <a:pt x="501" y="61"/>
                      </a:lnTo>
                      <a:lnTo>
                        <a:pt x="501" y="59"/>
                      </a:lnTo>
                      <a:lnTo>
                        <a:pt x="509" y="61"/>
                      </a:lnTo>
                      <a:lnTo>
                        <a:pt x="516" y="59"/>
                      </a:lnTo>
                      <a:lnTo>
                        <a:pt x="516" y="53"/>
                      </a:lnTo>
                      <a:lnTo>
                        <a:pt x="518" y="53"/>
                      </a:lnTo>
                      <a:lnTo>
                        <a:pt x="518" y="59"/>
                      </a:lnTo>
                      <a:lnTo>
                        <a:pt x="512" y="63"/>
                      </a:lnTo>
                      <a:lnTo>
                        <a:pt x="509" y="69"/>
                      </a:lnTo>
                      <a:lnTo>
                        <a:pt x="503" y="71"/>
                      </a:lnTo>
                      <a:lnTo>
                        <a:pt x="499" y="71"/>
                      </a:lnTo>
                      <a:lnTo>
                        <a:pt x="485" y="71"/>
                      </a:lnTo>
                      <a:lnTo>
                        <a:pt x="479" y="73"/>
                      </a:lnTo>
                      <a:lnTo>
                        <a:pt x="475" y="79"/>
                      </a:lnTo>
                      <a:lnTo>
                        <a:pt x="471" y="79"/>
                      </a:lnTo>
                      <a:lnTo>
                        <a:pt x="465" y="79"/>
                      </a:lnTo>
                      <a:lnTo>
                        <a:pt x="463" y="83"/>
                      </a:lnTo>
                      <a:lnTo>
                        <a:pt x="463" y="87"/>
                      </a:lnTo>
                      <a:lnTo>
                        <a:pt x="465" y="91"/>
                      </a:lnTo>
                      <a:lnTo>
                        <a:pt x="471" y="93"/>
                      </a:lnTo>
                      <a:lnTo>
                        <a:pt x="483" y="93"/>
                      </a:lnTo>
                      <a:lnTo>
                        <a:pt x="491" y="91"/>
                      </a:lnTo>
                      <a:lnTo>
                        <a:pt x="497" y="87"/>
                      </a:lnTo>
                      <a:lnTo>
                        <a:pt x="501" y="87"/>
                      </a:lnTo>
                      <a:lnTo>
                        <a:pt x="507" y="83"/>
                      </a:lnTo>
                      <a:lnTo>
                        <a:pt x="509" y="79"/>
                      </a:lnTo>
                      <a:lnTo>
                        <a:pt x="512" y="73"/>
                      </a:lnTo>
                      <a:lnTo>
                        <a:pt x="518" y="73"/>
                      </a:lnTo>
                      <a:lnTo>
                        <a:pt x="522" y="77"/>
                      </a:lnTo>
                      <a:lnTo>
                        <a:pt x="528" y="71"/>
                      </a:lnTo>
                      <a:lnTo>
                        <a:pt x="536" y="71"/>
                      </a:lnTo>
                      <a:lnTo>
                        <a:pt x="544" y="69"/>
                      </a:lnTo>
                      <a:lnTo>
                        <a:pt x="546" y="67"/>
                      </a:lnTo>
                      <a:lnTo>
                        <a:pt x="550" y="67"/>
                      </a:lnTo>
                      <a:lnTo>
                        <a:pt x="550" y="69"/>
                      </a:lnTo>
                      <a:lnTo>
                        <a:pt x="550" y="71"/>
                      </a:lnTo>
                      <a:lnTo>
                        <a:pt x="554" y="73"/>
                      </a:lnTo>
                      <a:lnTo>
                        <a:pt x="562" y="73"/>
                      </a:lnTo>
                      <a:lnTo>
                        <a:pt x="566" y="69"/>
                      </a:lnTo>
                      <a:lnTo>
                        <a:pt x="568" y="63"/>
                      </a:lnTo>
                      <a:lnTo>
                        <a:pt x="572" y="67"/>
                      </a:lnTo>
                      <a:lnTo>
                        <a:pt x="574" y="67"/>
                      </a:lnTo>
                      <a:lnTo>
                        <a:pt x="585" y="67"/>
                      </a:lnTo>
                      <a:lnTo>
                        <a:pt x="589" y="67"/>
                      </a:lnTo>
                      <a:lnTo>
                        <a:pt x="593" y="67"/>
                      </a:lnTo>
                      <a:lnTo>
                        <a:pt x="599" y="61"/>
                      </a:lnTo>
                      <a:lnTo>
                        <a:pt x="601" y="61"/>
                      </a:lnTo>
                      <a:lnTo>
                        <a:pt x="599" y="43"/>
                      </a:lnTo>
                      <a:lnTo>
                        <a:pt x="599" y="38"/>
                      </a:lnTo>
                      <a:lnTo>
                        <a:pt x="595" y="32"/>
                      </a:lnTo>
                      <a:lnTo>
                        <a:pt x="589" y="28"/>
                      </a:lnTo>
                      <a:lnTo>
                        <a:pt x="589" y="24"/>
                      </a:lnTo>
                      <a:lnTo>
                        <a:pt x="585" y="28"/>
                      </a:lnTo>
                      <a:lnTo>
                        <a:pt x="585" y="34"/>
                      </a:lnTo>
                      <a:lnTo>
                        <a:pt x="589" y="38"/>
                      </a:lnTo>
                      <a:lnTo>
                        <a:pt x="585" y="39"/>
                      </a:lnTo>
                      <a:lnTo>
                        <a:pt x="583" y="41"/>
                      </a:lnTo>
                      <a:lnTo>
                        <a:pt x="583" y="47"/>
                      </a:lnTo>
                      <a:lnTo>
                        <a:pt x="581" y="49"/>
                      </a:lnTo>
                      <a:lnTo>
                        <a:pt x="578" y="38"/>
                      </a:lnTo>
                      <a:lnTo>
                        <a:pt x="572" y="39"/>
                      </a:lnTo>
                      <a:lnTo>
                        <a:pt x="572" y="43"/>
                      </a:lnTo>
                      <a:lnTo>
                        <a:pt x="568" y="43"/>
                      </a:lnTo>
                      <a:lnTo>
                        <a:pt x="568" y="41"/>
                      </a:lnTo>
                      <a:lnTo>
                        <a:pt x="572" y="39"/>
                      </a:lnTo>
                      <a:lnTo>
                        <a:pt x="572" y="34"/>
                      </a:lnTo>
                      <a:lnTo>
                        <a:pt x="572" y="28"/>
                      </a:lnTo>
                      <a:lnTo>
                        <a:pt x="572" y="24"/>
                      </a:lnTo>
                      <a:lnTo>
                        <a:pt x="566" y="24"/>
                      </a:lnTo>
                      <a:lnTo>
                        <a:pt x="564" y="28"/>
                      </a:lnTo>
                      <a:lnTo>
                        <a:pt x="558" y="30"/>
                      </a:lnTo>
                      <a:lnTo>
                        <a:pt x="550" y="20"/>
                      </a:lnTo>
                      <a:lnTo>
                        <a:pt x="546" y="20"/>
                      </a:lnTo>
                      <a:lnTo>
                        <a:pt x="544" y="18"/>
                      </a:lnTo>
                      <a:lnTo>
                        <a:pt x="544" y="12"/>
                      </a:lnTo>
                      <a:lnTo>
                        <a:pt x="540" y="8"/>
                      </a:lnTo>
                      <a:lnTo>
                        <a:pt x="540" y="2"/>
                      </a:lnTo>
                      <a:lnTo>
                        <a:pt x="536" y="0"/>
                      </a:lnTo>
                      <a:lnTo>
                        <a:pt x="536" y="4"/>
                      </a:lnTo>
                      <a:lnTo>
                        <a:pt x="534" y="4"/>
                      </a:lnTo>
                      <a:lnTo>
                        <a:pt x="528" y="2"/>
                      </a:lnTo>
                      <a:lnTo>
                        <a:pt x="534" y="14"/>
                      </a:lnTo>
                      <a:lnTo>
                        <a:pt x="530" y="14"/>
                      </a:lnTo>
                      <a:lnTo>
                        <a:pt x="528" y="18"/>
                      </a:lnTo>
                      <a:lnTo>
                        <a:pt x="530" y="18"/>
                      </a:lnTo>
                      <a:lnTo>
                        <a:pt x="530" y="22"/>
                      </a:lnTo>
                      <a:lnTo>
                        <a:pt x="528" y="30"/>
                      </a:lnTo>
                      <a:lnTo>
                        <a:pt x="540" y="34"/>
                      </a:lnTo>
                      <a:lnTo>
                        <a:pt x="536" y="43"/>
                      </a:lnTo>
                      <a:lnTo>
                        <a:pt x="544" y="43"/>
                      </a:lnTo>
                      <a:lnTo>
                        <a:pt x="546" y="47"/>
                      </a:lnTo>
                      <a:lnTo>
                        <a:pt x="546" y="51"/>
                      </a:lnTo>
                      <a:lnTo>
                        <a:pt x="520" y="49"/>
                      </a:lnTo>
                      <a:lnTo>
                        <a:pt x="512" y="49"/>
                      </a:lnTo>
                      <a:lnTo>
                        <a:pt x="507" y="49"/>
                      </a:lnTo>
                      <a:lnTo>
                        <a:pt x="507" y="43"/>
                      </a:lnTo>
                      <a:lnTo>
                        <a:pt x="499" y="43"/>
                      </a:lnTo>
                      <a:lnTo>
                        <a:pt x="493" y="39"/>
                      </a:lnTo>
                      <a:lnTo>
                        <a:pt x="489" y="38"/>
                      </a:lnTo>
                      <a:lnTo>
                        <a:pt x="481" y="38"/>
                      </a:lnTo>
                      <a:lnTo>
                        <a:pt x="475" y="34"/>
                      </a:lnTo>
                      <a:lnTo>
                        <a:pt x="473" y="32"/>
                      </a:lnTo>
                      <a:lnTo>
                        <a:pt x="463" y="30"/>
                      </a:lnTo>
                      <a:lnTo>
                        <a:pt x="455" y="32"/>
                      </a:lnTo>
                      <a:lnTo>
                        <a:pt x="451" y="28"/>
                      </a:lnTo>
                      <a:lnTo>
                        <a:pt x="442" y="28"/>
                      </a:lnTo>
                      <a:lnTo>
                        <a:pt x="442" y="32"/>
                      </a:lnTo>
                      <a:lnTo>
                        <a:pt x="428" y="30"/>
                      </a:lnTo>
                      <a:lnTo>
                        <a:pt x="428" y="39"/>
                      </a:lnTo>
                      <a:lnTo>
                        <a:pt x="432" y="41"/>
                      </a:lnTo>
                      <a:lnTo>
                        <a:pt x="436" y="43"/>
                      </a:lnTo>
                      <a:lnTo>
                        <a:pt x="436" y="43"/>
                      </a:lnTo>
                      <a:close/>
                      <a:moveTo>
                        <a:pt x="999" y="412"/>
                      </a:moveTo>
                      <a:lnTo>
                        <a:pt x="999" y="412"/>
                      </a:lnTo>
                      <a:lnTo>
                        <a:pt x="991" y="412"/>
                      </a:lnTo>
                      <a:lnTo>
                        <a:pt x="989" y="416"/>
                      </a:lnTo>
                      <a:lnTo>
                        <a:pt x="985" y="410"/>
                      </a:lnTo>
                      <a:lnTo>
                        <a:pt x="983" y="400"/>
                      </a:lnTo>
                      <a:lnTo>
                        <a:pt x="981" y="400"/>
                      </a:lnTo>
                      <a:lnTo>
                        <a:pt x="981" y="396"/>
                      </a:lnTo>
                      <a:lnTo>
                        <a:pt x="972" y="390"/>
                      </a:lnTo>
                      <a:lnTo>
                        <a:pt x="972" y="386"/>
                      </a:lnTo>
                      <a:lnTo>
                        <a:pt x="970" y="386"/>
                      </a:lnTo>
                      <a:lnTo>
                        <a:pt x="970" y="384"/>
                      </a:lnTo>
                      <a:lnTo>
                        <a:pt x="966" y="382"/>
                      </a:lnTo>
                      <a:lnTo>
                        <a:pt x="962" y="382"/>
                      </a:lnTo>
                      <a:lnTo>
                        <a:pt x="954" y="382"/>
                      </a:lnTo>
                      <a:lnTo>
                        <a:pt x="954" y="380"/>
                      </a:lnTo>
                      <a:lnTo>
                        <a:pt x="952" y="380"/>
                      </a:lnTo>
                      <a:lnTo>
                        <a:pt x="948" y="380"/>
                      </a:lnTo>
                      <a:lnTo>
                        <a:pt x="948" y="384"/>
                      </a:lnTo>
                      <a:lnTo>
                        <a:pt x="946" y="382"/>
                      </a:lnTo>
                      <a:lnTo>
                        <a:pt x="944" y="382"/>
                      </a:lnTo>
                      <a:lnTo>
                        <a:pt x="942" y="376"/>
                      </a:lnTo>
                      <a:lnTo>
                        <a:pt x="946" y="372"/>
                      </a:lnTo>
                      <a:lnTo>
                        <a:pt x="944" y="370"/>
                      </a:lnTo>
                      <a:lnTo>
                        <a:pt x="938" y="370"/>
                      </a:lnTo>
                      <a:lnTo>
                        <a:pt x="936" y="386"/>
                      </a:lnTo>
                      <a:lnTo>
                        <a:pt x="938" y="406"/>
                      </a:lnTo>
                      <a:lnTo>
                        <a:pt x="920" y="420"/>
                      </a:lnTo>
                      <a:lnTo>
                        <a:pt x="920" y="422"/>
                      </a:lnTo>
                      <a:lnTo>
                        <a:pt x="920" y="424"/>
                      </a:lnTo>
                      <a:lnTo>
                        <a:pt x="920" y="426"/>
                      </a:lnTo>
                      <a:lnTo>
                        <a:pt x="926" y="430"/>
                      </a:lnTo>
                      <a:lnTo>
                        <a:pt x="928" y="426"/>
                      </a:lnTo>
                      <a:lnTo>
                        <a:pt x="936" y="424"/>
                      </a:lnTo>
                      <a:lnTo>
                        <a:pt x="938" y="426"/>
                      </a:lnTo>
                      <a:lnTo>
                        <a:pt x="936" y="426"/>
                      </a:lnTo>
                      <a:lnTo>
                        <a:pt x="938" y="435"/>
                      </a:lnTo>
                      <a:lnTo>
                        <a:pt x="946" y="435"/>
                      </a:lnTo>
                      <a:lnTo>
                        <a:pt x="954" y="434"/>
                      </a:lnTo>
                      <a:lnTo>
                        <a:pt x="954" y="432"/>
                      </a:lnTo>
                      <a:lnTo>
                        <a:pt x="956" y="426"/>
                      </a:lnTo>
                      <a:lnTo>
                        <a:pt x="956" y="420"/>
                      </a:lnTo>
                      <a:lnTo>
                        <a:pt x="956" y="412"/>
                      </a:lnTo>
                      <a:lnTo>
                        <a:pt x="964" y="404"/>
                      </a:lnTo>
                      <a:lnTo>
                        <a:pt x="970" y="404"/>
                      </a:lnTo>
                      <a:lnTo>
                        <a:pt x="970" y="402"/>
                      </a:lnTo>
                      <a:lnTo>
                        <a:pt x="973" y="402"/>
                      </a:lnTo>
                      <a:lnTo>
                        <a:pt x="975" y="410"/>
                      </a:lnTo>
                      <a:lnTo>
                        <a:pt x="975" y="414"/>
                      </a:lnTo>
                      <a:lnTo>
                        <a:pt x="972" y="416"/>
                      </a:lnTo>
                      <a:lnTo>
                        <a:pt x="972" y="420"/>
                      </a:lnTo>
                      <a:lnTo>
                        <a:pt x="975" y="420"/>
                      </a:lnTo>
                      <a:lnTo>
                        <a:pt x="979" y="424"/>
                      </a:lnTo>
                      <a:lnTo>
                        <a:pt x="989" y="424"/>
                      </a:lnTo>
                      <a:lnTo>
                        <a:pt x="999" y="430"/>
                      </a:lnTo>
                      <a:lnTo>
                        <a:pt x="1003" y="424"/>
                      </a:lnTo>
                      <a:lnTo>
                        <a:pt x="1003" y="416"/>
                      </a:lnTo>
                      <a:lnTo>
                        <a:pt x="1007" y="416"/>
                      </a:lnTo>
                      <a:lnTo>
                        <a:pt x="1007" y="412"/>
                      </a:lnTo>
                      <a:lnTo>
                        <a:pt x="999" y="412"/>
                      </a:lnTo>
                      <a:lnTo>
                        <a:pt x="999" y="412"/>
                      </a:lnTo>
                      <a:close/>
                      <a:moveTo>
                        <a:pt x="1354" y="333"/>
                      </a:moveTo>
                      <a:lnTo>
                        <a:pt x="1354" y="333"/>
                      </a:lnTo>
                      <a:lnTo>
                        <a:pt x="1352" y="333"/>
                      </a:lnTo>
                      <a:lnTo>
                        <a:pt x="1352" y="331"/>
                      </a:lnTo>
                      <a:lnTo>
                        <a:pt x="1346" y="331"/>
                      </a:lnTo>
                      <a:lnTo>
                        <a:pt x="1348" y="333"/>
                      </a:lnTo>
                      <a:lnTo>
                        <a:pt x="1348" y="335"/>
                      </a:lnTo>
                      <a:lnTo>
                        <a:pt x="1348" y="337"/>
                      </a:lnTo>
                      <a:lnTo>
                        <a:pt x="1348" y="341"/>
                      </a:lnTo>
                      <a:lnTo>
                        <a:pt x="1348" y="343"/>
                      </a:lnTo>
                      <a:lnTo>
                        <a:pt x="1348" y="341"/>
                      </a:lnTo>
                      <a:lnTo>
                        <a:pt x="1346" y="341"/>
                      </a:lnTo>
                      <a:lnTo>
                        <a:pt x="1342" y="341"/>
                      </a:lnTo>
                      <a:lnTo>
                        <a:pt x="1342" y="335"/>
                      </a:lnTo>
                      <a:lnTo>
                        <a:pt x="1336" y="335"/>
                      </a:lnTo>
                      <a:lnTo>
                        <a:pt x="1334" y="341"/>
                      </a:lnTo>
                      <a:lnTo>
                        <a:pt x="1336" y="341"/>
                      </a:lnTo>
                      <a:lnTo>
                        <a:pt x="1336" y="345"/>
                      </a:lnTo>
                      <a:lnTo>
                        <a:pt x="1328" y="345"/>
                      </a:lnTo>
                      <a:lnTo>
                        <a:pt x="1328" y="351"/>
                      </a:lnTo>
                      <a:lnTo>
                        <a:pt x="1332" y="353"/>
                      </a:lnTo>
                      <a:lnTo>
                        <a:pt x="1332" y="355"/>
                      </a:lnTo>
                      <a:lnTo>
                        <a:pt x="1326" y="355"/>
                      </a:lnTo>
                      <a:lnTo>
                        <a:pt x="1326" y="357"/>
                      </a:lnTo>
                      <a:lnTo>
                        <a:pt x="1328" y="361"/>
                      </a:lnTo>
                      <a:lnTo>
                        <a:pt x="1332" y="361"/>
                      </a:lnTo>
                      <a:lnTo>
                        <a:pt x="1332" y="363"/>
                      </a:lnTo>
                      <a:lnTo>
                        <a:pt x="1324" y="363"/>
                      </a:lnTo>
                      <a:lnTo>
                        <a:pt x="1324" y="365"/>
                      </a:lnTo>
                      <a:lnTo>
                        <a:pt x="1318" y="365"/>
                      </a:lnTo>
                      <a:lnTo>
                        <a:pt x="1318" y="363"/>
                      </a:lnTo>
                      <a:lnTo>
                        <a:pt x="1316" y="361"/>
                      </a:lnTo>
                      <a:lnTo>
                        <a:pt x="1316" y="363"/>
                      </a:lnTo>
                      <a:lnTo>
                        <a:pt x="1314" y="365"/>
                      </a:lnTo>
                      <a:lnTo>
                        <a:pt x="1318" y="367"/>
                      </a:lnTo>
                      <a:lnTo>
                        <a:pt x="1318" y="372"/>
                      </a:lnTo>
                      <a:lnTo>
                        <a:pt x="1320" y="376"/>
                      </a:lnTo>
                      <a:lnTo>
                        <a:pt x="1320" y="380"/>
                      </a:lnTo>
                      <a:lnTo>
                        <a:pt x="1318" y="382"/>
                      </a:lnTo>
                      <a:lnTo>
                        <a:pt x="1316" y="382"/>
                      </a:lnTo>
                      <a:lnTo>
                        <a:pt x="1310" y="384"/>
                      </a:lnTo>
                      <a:lnTo>
                        <a:pt x="1310" y="382"/>
                      </a:lnTo>
                      <a:lnTo>
                        <a:pt x="1308" y="382"/>
                      </a:lnTo>
                      <a:lnTo>
                        <a:pt x="1306" y="382"/>
                      </a:lnTo>
                      <a:lnTo>
                        <a:pt x="1304" y="380"/>
                      </a:lnTo>
                      <a:lnTo>
                        <a:pt x="1304" y="374"/>
                      </a:lnTo>
                      <a:lnTo>
                        <a:pt x="1299" y="380"/>
                      </a:lnTo>
                      <a:lnTo>
                        <a:pt x="1297" y="376"/>
                      </a:lnTo>
                      <a:lnTo>
                        <a:pt x="1299" y="374"/>
                      </a:lnTo>
                      <a:lnTo>
                        <a:pt x="1301" y="370"/>
                      </a:lnTo>
                      <a:lnTo>
                        <a:pt x="1299" y="370"/>
                      </a:lnTo>
                      <a:lnTo>
                        <a:pt x="1289" y="372"/>
                      </a:lnTo>
                      <a:lnTo>
                        <a:pt x="1289" y="370"/>
                      </a:lnTo>
                      <a:lnTo>
                        <a:pt x="1291" y="370"/>
                      </a:lnTo>
                      <a:lnTo>
                        <a:pt x="1291" y="367"/>
                      </a:lnTo>
                      <a:lnTo>
                        <a:pt x="1295" y="363"/>
                      </a:lnTo>
                      <a:lnTo>
                        <a:pt x="1291" y="363"/>
                      </a:lnTo>
                      <a:lnTo>
                        <a:pt x="1289" y="365"/>
                      </a:lnTo>
                      <a:lnTo>
                        <a:pt x="1287" y="365"/>
                      </a:lnTo>
                      <a:lnTo>
                        <a:pt x="1287" y="361"/>
                      </a:lnTo>
                      <a:lnTo>
                        <a:pt x="1279" y="361"/>
                      </a:lnTo>
                      <a:lnTo>
                        <a:pt x="1279" y="357"/>
                      </a:lnTo>
                      <a:lnTo>
                        <a:pt x="1283" y="357"/>
                      </a:lnTo>
                      <a:lnTo>
                        <a:pt x="1287" y="353"/>
                      </a:lnTo>
                      <a:lnTo>
                        <a:pt x="1279" y="355"/>
                      </a:lnTo>
                      <a:lnTo>
                        <a:pt x="1271" y="355"/>
                      </a:lnTo>
                      <a:lnTo>
                        <a:pt x="1267" y="353"/>
                      </a:lnTo>
                      <a:lnTo>
                        <a:pt x="1263" y="353"/>
                      </a:lnTo>
                      <a:lnTo>
                        <a:pt x="1261" y="351"/>
                      </a:lnTo>
                      <a:lnTo>
                        <a:pt x="1259" y="347"/>
                      </a:lnTo>
                      <a:lnTo>
                        <a:pt x="1259" y="343"/>
                      </a:lnTo>
                      <a:lnTo>
                        <a:pt x="1253" y="341"/>
                      </a:lnTo>
                      <a:lnTo>
                        <a:pt x="1255" y="337"/>
                      </a:lnTo>
                      <a:lnTo>
                        <a:pt x="1255" y="335"/>
                      </a:lnTo>
                      <a:lnTo>
                        <a:pt x="1253" y="335"/>
                      </a:lnTo>
                      <a:lnTo>
                        <a:pt x="1251" y="335"/>
                      </a:lnTo>
                      <a:lnTo>
                        <a:pt x="1249" y="333"/>
                      </a:lnTo>
                      <a:lnTo>
                        <a:pt x="1245" y="333"/>
                      </a:lnTo>
                      <a:lnTo>
                        <a:pt x="1249" y="335"/>
                      </a:lnTo>
                      <a:lnTo>
                        <a:pt x="1249" y="343"/>
                      </a:lnTo>
                      <a:lnTo>
                        <a:pt x="1249" y="345"/>
                      </a:lnTo>
                      <a:lnTo>
                        <a:pt x="1245" y="345"/>
                      </a:lnTo>
                      <a:lnTo>
                        <a:pt x="1243" y="337"/>
                      </a:lnTo>
                      <a:lnTo>
                        <a:pt x="1239" y="337"/>
                      </a:lnTo>
                      <a:lnTo>
                        <a:pt x="1241" y="343"/>
                      </a:lnTo>
                      <a:lnTo>
                        <a:pt x="1243" y="351"/>
                      </a:lnTo>
                      <a:lnTo>
                        <a:pt x="1245" y="351"/>
                      </a:lnTo>
                      <a:lnTo>
                        <a:pt x="1245" y="353"/>
                      </a:lnTo>
                      <a:lnTo>
                        <a:pt x="1245" y="355"/>
                      </a:lnTo>
                      <a:lnTo>
                        <a:pt x="1241" y="355"/>
                      </a:lnTo>
                      <a:lnTo>
                        <a:pt x="1239" y="353"/>
                      </a:lnTo>
                      <a:lnTo>
                        <a:pt x="1236" y="353"/>
                      </a:lnTo>
                      <a:lnTo>
                        <a:pt x="1234" y="353"/>
                      </a:lnTo>
                      <a:lnTo>
                        <a:pt x="1239" y="363"/>
                      </a:lnTo>
                      <a:lnTo>
                        <a:pt x="1241" y="365"/>
                      </a:lnTo>
                      <a:lnTo>
                        <a:pt x="1249" y="365"/>
                      </a:lnTo>
                      <a:lnTo>
                        <a:pt x="1249" y="372"/>
                      </a:lnTo>
                      <a:lnTo>
                        <a:pt x="1251" y="376"/>
                      </a:lnTo>
                      <a:lnTo>
                        <a:pt x="1255" y="380"/>
                      </a:lnTo>
                      <a:lnTo>
                        <a:pt x="1255" y="382"/>
                      </a:lnTo>
                      <a:lnTo>
                        <a:pt x="1259" y="384"/>
                      </a:lnTo>
                      <a:lnTo>
                        <a:pt x="1261" y="384"/>
                      </a:lnTo>
                      <a:lnTo>
                        <a:pt x="1263" y="384"/>
                      </a:lnTo>
                      <a:lnTo>
                        <a:pt x="1269" y="390"/>
                      </a:lnTo>
                      <a:lnTo>
                        <a:pt x="1269" y="394"/>
                      </a:lnTo>
                      <a:lnTo>
                        <a:pt x="1271" y="392"/>
                      </a:lnTo>
                      <a:lnTo>
                        <a:pt x="1277" y="392"/>
                      </a:lnTo>
                      <a:lnTo>
                        <a:pt x="1277" y="394"/>
                      </a:lnTo>
                      <a:lnTo>
                        <a:pt x="1279" y="396"/>
                      </a:lnTo>
                      <a:lnTo>
                        <a:pt x="1281" y="396"/>
                      </a:lnTo>
                      <a:lnTo>
                        <a:pt x="1279" y="394"/>
                      </a:lnTo>
                      <a:lnTo>
                        <a:pt x="1279" y="392"/>
                      </a:lnTo>
                      <a:lnTo>
                        <a:pt x="1277" y="392"/>
                      </a:lnTo>
                      <a:lnTo>
                        <a:pt x="1279" y="392"/>
                      </a:lnTo>
                      <a:lnTo>
                        <a:pt x="1279" y="390"/>
                      </a:lnTo>
                      <a:lnTo>
                        <a:pt x="1281" y="392"/>
                      </a:lnTo>
                      <a:lnTo>
                        <a:pt x="1283" y="392"/>
                      </a:lnTo>
                      <a:lnTo>
                        <a:pt x="1289" y="404"/>
                      </a:lnTo>
                      <a:lnTo>
                        <a:pt x="1289" y="406"/>
                      </a:lnTo>
                      <a:lnTo>
                        <a:pt x="1287" y="410"/>
                      </a:lnTo>
                      <a:lnTo>
                        <a:pt x="1281" y="406"/>
                      </a:lnTo>
                      <a:lnTo>
                        <a:pt x="1281" y="410"/>
                      </a:lnTo>
                      <a:lnTo>
                        <a:pt x="1283" y="416"/>
                      </a:lnTo>
                      <a:lnTo>
                        <a:pt x="1277" y="416"/>
                      </a:lnTo>
                      <a:lnTo>
                        <a:pt x="1277" y="422"/>
                      </a:lnTo>
                      <a:lnTo>
                        <a:pt x="1281" y="422"/>
                      </a:lnTo>
                      <a:lnTo>
                        <a:pt x="1283" y="432"/>
                      </a:lnTo>
                      <a:lnTo>
                        <a:pt x="1289" y="430"/>
                      </a:lnTo>
                      <a:lnTo>
                        <a:pt x="1289" y="432"/>
                      </a:lnTo>
                      <a:lnTo>
                        <a:pt x="1283" y="434"/>
                      </a:lnTo>
                      <a:lnTo>
                        <a:pt x="1279" y="426"/>
                      </a:lnTo>
                      <a:lnTo>
                        <a:pt x="1273" y="424"/>
                      </a:lnTo>
                      <a:lnTo>
                        <a:pt x="1271" y="426"/>
                      </a:lnTo>
                      <a:lnTo>
                        <a:pt x="1271" y="422"/>
                      </a:lnTo>
                      <a:lnTo>
                        <a:pt x="1269" y="422"/>
                      </a:lnTo>
                      <a:lnTo>
                        <a:pt x="1263" y="420"/>
                      </a:lnTo>
                      <a:lnTo>
                        <a:pt x="1255" y="422"/>
                      </a:lnTo>
                      <a:lnTo>
                        <a:pt x="1253" y="422"/>
                      </a:lnTo>
                      <a:lnTo>
                        <a:pt x="1253" y="424"/>
                      </a:lnTo>
                      <a:lnTo>
                        <a:pt x="1249" y="420"/>
                      </a:lnTo>
                      <a:lnTo>
                        <a:pt x="1243" y="416"/>
                      </a:lnTo>
                      <a:lnTo>
                        <a:pt x="1241" y="416"/>
                      </a:lnTo>
                      <a:lnTo>
                        <a:pt x="1241" y="422"/>
                      </a:lnTo>
                      <a:lnTo>
                        <a:pt x="1236" y="422"/>
                      </a:lnTo>
                      <a:lnTo>
                        <a:pt x="1232" y="416"/>
                      </a:lnTo>
                      <a:lnTo>
                        <a:pt x="1226" y="414"/>
                      </a:lnTo>
                      <a:lnTo>
                        <a:pt x="1218" y="414"/>
                      </a:lnTo>
                      <a:lnTo>
                        <a:pt x="1216" y="420"/>
                      </a:lnTo>
                      <a:lnTo>
                        <a:pt x="1216" y="416"/>
                      </a:lnTo>
                      <a:lnTo>
                        <a:pt x="1216" y="420"/>
                      </a:lnTo>
                      <a:lnTo>
                        <a:pt x="1216" y="422"/>
                      </a:lnTo>
                      <a:lnTo>
                        <a:pt x="1226" y="430"/>
                      </a:lnTo>
                      <a:lnTo>
                        <a:pt x="1239" y="435"/>
                      </a:lnTo>
                      <a:lnTo>
                        <a:pt x="1241" y="435"/>
                      </a:lnTo>
                      <a:lnTo>
                        <a:pt x="1241" y="439"/>
                      </a:lnTo>
                      <a:lnTo>
                        <a:pt x="1243" y="439"/>
                      </a:lnTo>
                      <a:lnTo>
                        <a:pt x="1251" y="439"/>
                      </a:lnTo>
                      <a:lnTo>
                        <a:pt x="1255" y="443"/>
                      </a:lnTo>
                      <a:lnTo>
                        <a:pt x="1259" y="443"/>
                      </a:lnTo>
                      <a:lnTo>
                        <a:pt x="1259" y="451"/>
                      </a:lnTo>
                      <a:lnTo>
                        <a:pt x="1267" y="451"/>
                      </a:lnTo>
                      <a:lnTo>
                        <a:pt x="1273" y="453"/>
                      </a:lnTo>
                      <a:lnTo>
                        <a:pt x="1277" y="453"/>
                      </a:lnTo>
                      <a:lnTo>
                        <a:pt x="1277" y="455"/>
                      </a:lnTo>
                      <a:lnTo>
                        <a:pt x="1273" y="455"/>
                      </a:lnTo>
                      <a:lnTo>
                        <a:pt x="1273" y="459"/>
                      </a:lnTo>
                      <a:lnTo>
                        <a:pt x="1273" y="463"/>
                      </a:lnTo>
                      <a:lnTo>
                        <a:pt x="1271" y="465"/>
                      </a:lnTo>
                      <a:lnTo>
                        <a:pt x="1261" y="463"/>
                      </a:lnTo>
                      <a:lnTo>
                        <a:pt x="1259" y="463"/>
                      </a:lnTo>
                      <a:lnTo>
                        <a:pt x="1249" y="459"/>
                      </a:lnTo>
                      <a:lnTo>
                        <a:pt x="1243" y="459"/>
                      </a:lnTo>
                      <a:lnTo>
                        <a:pt x="1236" y="461"/>
                      </a:lnTo>
                      <a:lnTo>
                        <a:pt x="1232" y="455"/>
                      </a:lnTo>
                      <a:lnTo>
                        <a:pt x="1230" y="459"/>
                      </a:lnTo>
                      <a:lnTo>
                        <a:pt x="1230" y="461"/>
                      </a:lnTo>
                      <a:lnTo>
                        <a:pt x="1214" y="455"/>
                      </a:lnTo>
                      <a:lnTo>
                        <a:pt x="1212" y="459"/>
                      </a:lnTo>
                      <a:lnTo>
                        <a:pt x="1206" y="453"/>
                      </a:lnTo>
                      <a:lnTo>
                        <a:pt x="1204" y="461"/>
                      </a:lnTo>
                      <a:lnTo>
                        <a:pt x="1194" y="461"/>
                      </a:lnTo>
                      <a:lnTo>
                        <a:pt x="1190" y="459"/>
                      </a:lnTo>
                      <a:lnTo>
                        <a:pt x="1190" y="455"/>
                      </a:lnTo>
                      <a:lnTo>
                        <a:pt x="1186" y="459"/>
                      </a:lnTo>
                      <a:lnTo>
                        <a:pt x="1184" y="461"/>
                      </a:lnTo>
                      <a:lnTo>
                        <a:pt x="1176" y="455"/>
                      </a:lnTo>
                      <a:lnTo>
                        <a:pt x="1170" y="455"/>
                      </a:lnTo>
                      <a:lnTo>
                        <a:pt x="1170" y="453"/>
                      </a:lnTo>
                      <a:lnTo>
                        <a:pt x="1184" y="449"/>
                      </a:lnTo>
                      <a:lnTo>
                        <a:pt x="1184" y="445"/>
                      </a:lnTo>
                      <a:lnTo>
                        <a:pt x="1186" y="445"/>
                      </a:lnTo>
                      <a:lnTo>
                        <a:pt x="1184" y="443"/>
                      </a:lnTo>
                      <a:lnTo>
                        <a:pt x="1178" y="443"/>
                      </a:lnTo>
                      <a:lnTo>
                        <a:pt x="1178" y="441"/>
                      </a:lnTo>
                      <a:lnTo>
                        <a:pt x="1176" y="441"/>
                      </a:lnTo>
                      <a:lnTo>
                        <a:pt x="1176" y="445"/>
                      </a:lnTo>
                      <a:lnTo>
                        <a:pt x="1174" y="445"/>
                      </a:lnTo>
                      <a:lnTo>
                        <a:pt x="1169" y="443"/>
                      </a:lnTo>
                      <a:lnTo>
                        <a:pt x="1169" y="441"/>
                      </a:lnTo>
                      <a:lnTo>
                        <a:pt x="1167" y="443"/>
                      </a:lnTo>
                      <a:lnTo>
                        <a:pt x="1165" y="443"/>
                      </a:lnTo>
                      <a:lnTo>
                        <a:pt x="1161" y="430"/>
                      </a:lnTo>
                      <a:lnTo>
                        <a:pt x="1157" y="430"/>
                      </a:lnTo>
                      <a:lnTo>
                        <a:pt x="1151" y="414"/>
                      </a:lnTo>
                      <a:lnTo>
                        <a:pt x="1147" y="414"/>
                      </a:lnTo>
                      <a:lnTo>
                        <a:pt x="1143" y="420"/>
                      </a:lnTo>
                      <a:lnTo>
                        <a:pt x="1143" y="414"/>
                      </a:lnTo>
                      <a:lnTo>
                        <a:pt x="1137" y="412"/>
                      </a:lnTo>
                      <a:lnTo>
                        <a:pt x="1137" y="406"/>
                      </a:lnTo>
                      <a:lnTo>
                        <a:pt x="1133" y="406"/>
                      </a:lnTo>
                      <a:lnTo>
                        <a:pt x="1133" y="410"/>
                      </a:lnTo>
                      <a:lnTo>
                        <a:pt x="1133" y="412"/>
                      </a:lnTo>
                      <a:lnTo>
                        <a:pt x="1129" y="414"/>
                      </a:lnTo>
                      <a:lnTo>
                        <a:pt x="1123" y="406"/>
                      </a:lnTo>
                      <a:lnTo>
                        <a:pt x="1123" y="402"/>
                      </a:lnTo>
                      <a:lnTo>
                        <a:pt x="1121" y="402"/>
                      </a:lnTo>
                      <a:lnTo>
                        <a:pt x="1121" y="404"/>
                      </a:lnTo>
                      <a:lnTo>
                        <a:pt x="1119" y="406"/>
                      </a:lnTo>
                      <a:lnTo>
                        <a:pt x="1119" y="410"/>
                      </a:lnTo>
                      <a:lnTo>
                        <a:pt x="1125" y="414"/>
                      </a:lnTo>
                      <a:lnTo>
                        <a:pt x="1125" y="420"/>
                      </a:lnTo>
                      <a:lnTo>
                        <a:pt x="1123" y="420"/>
                      </a:lnTo>
                      <a:lnTo>
                        <a:pt x="1123" y="422"/>
                      </a:lnTo>
                      <a:lnTo>
                        <a:pt x="1113" y="420"/>
                      </a:lnTo>
                      <a:lnTo>
                        <a:pt x="1111" y="414"/>
                      </a:lnTo>
                      <a:lnTo>
                        <a:pt x="1109" y="420"/>
                      </a:lnTo>
                      <a:lnTo>
                        <a:pt x="1105" y="420"/>
                      </a:lnTo>
                      <a:lnTo>
                        <a:pt x="1105" y="424"/>
                      </a:lnTo>
                      <a:lnTo>
                        <a:pt x="1102" y="424"/>
                      </a:lnTo>
                      <a:lnTo>
                        <a:pt x="1098" y="424"/>
                      </a:lnTo>
                      <a:lnTo>
                        <a:pt x="1096" y="430"/>
                      </a:lnTo>
                      <a:lnTo>
                        <a:pt x="1086" y="430"/>
                      </a:lnTo>
                      <a:lnTo>
                        <a:pt x="1084" y="426"/>
                      </a:lnTo>
                      <a:lnTo>
                        <a:pt x="1082" y="426"/>
                      </a:lnTo>
                      <a:lnTo>
                        <a:pt x="1078" y="430"/>
                      </a:lnTo>
                      <a:lnTo>
                        <a:pt x="1078" y="426"/>
                      </a:lnTo>
                      <a:lnTo>
                        <a:pt x="1074" y="424"/>
                      </a:lnTo>
                      <a:lnTo>
                        <a:pt x="1072" y="424"/>
                      </a:lnTo>
                      <a:lnTo>
                        <a:pt x="1068" y="416"/>
                      </a:lnTo>
                      <a:lnTo>
                        <a:pt x="1072" y="412"/>
                      </a:lnTo>
                      <a:lnTo>
                        <a:pt x="1074" y="406"/>
                      </a:lnTo>
                      <a:lnTo>
                        <a:pt x="1072" y="406"/>
                      </a:lnTo>
                      <a:lnTo>
                        <a:pt x="1072" y="402"/>
                      </a:lnTo>
                      <a:lnTo>
                        <a:pt x="1076" y="390"/>
                      </a:lnTo>
                      <a:lnTo>
                        <a:pt x="1092" y="390"/>
                      </a:lnTo>
                      <a:lnTo>
                        <a:pt x="1096" y="392"/>
                      </a:lnTo>
                      <a:lnTo>
                        <a:pt x="1102" y="392"/>
                      </a:lnTo>
                      <a:lnTo>
                        <a:pt x="1102" y="390"/>
                      </a:lnTo>
                      <a:lnTo>
                        <a:pt x="1109" y="390"/>
                      </a:lnTo>
                      <a:lnTo>
                        <a:pt x="1111" y="386"/>
                      </a:lnTo>
                      <a:lnTo>
                        <a:pt x="1113" y="386"/>
                      </a:lnTo>
                      <a:lnTo>
                        <a:pt x="1115" y="390"/>
                      </a:lnTo>
                      <a:lnTo>
                        <a:pt x="1115" y="386"/>
                      </a:lnTo>
                      <a:lnTo>
                        <a:pt x="1121" y="384"/>
                      </a:lnTo>
                      <a:lnTo>
                        <a:pt x="1123" y="386"/>
                      </a:lnTo>
                      <a:lnTo>
                        <a:pt x="1129" y="386"/>
                      </a:lnTo>
                      <a:lnTo>
                        <a:pt x="1133" y="384"/>
                      </a:lnTo>
                      <a:lnTo>
                        <a:pt x="1147" y="382"/>
                      </a:lnTo>
                      <a:lnTo>
                        <a:pt x="1157" y="382"/>
                      </a:lnTo>
                      <a:lnTo>
                        <a:pt x="1153" y="374"/>
                      </a:lnTo>
                      <a:lnTo>
                        <a:pt x="1149" y="372"/>
                      </a:lnTo>
                      <a:lnTo>
                        <a:pt x="1147" y="370"/>
                      </a:lnTo>
                      <a:lnTo>
                        <a:pt x="1143" y="363"/>
                      </a:lnTo>
                      <a:lnTo>
                        <a:pt x="1139" y="363"/>
                      </a:lnTo>
                      <a:lnTo>
                        <a:pt x="1133" y="355"/>
                      </a:lnTo>
                      <a:lnTo>
                        <a:pt x="1133" y="351"/>
                      </a:lnTo>
                      <a:lnTo>
                        <a:pt x="1143" y="347"/>
                      </a:lnTo>
                      <a:lnTo>
                        <a:pt x="1143" y="343"/>
                      </a:lnTo>
                      <a:lnTo>
                        <a:pt x="1147" y="341"/>
                      </a:lnTo>
                      <a:lnTo>
                        <a:pt x="1153" y="333"/>
                      </a:lnTo>
                      <a:lnTo>
                        <a:pt x="1165" y="331"/>
                      </a:lnTo>
                      <a:lnTo>
                        <a:pt x="1157" y="325"/>
                      </a:lnTo>
                      <a:lnTo>
                        <a:pt x="1153" y="321"/>
                      </a:lnTo>
                      <a:lnTo>
                        <a:pt x="1157" y="315"/>
                      </a:lnTo>
                      <a:lnTo>
                        <a:pt x="1157" y="313"/>
                      </a:lnTo>
                      <a:lnTo>
                        <a:pt x="1159" y="313"/>
                      </a:lnTo>
                      <a:lnTo>
                        <a:pt x="1161" y="313"/>
                      </a:lnTo>
                      <a:lnTo>
                        <a:pt x="1165" y="313"/>
                      </a:lnTo>
                      <a:lnTo>
                        <a:pt x="1167" y="311"/>
                      </a:lnTo>
                      <a:lnTo>
                        <a:pt x="1167" y="307"/>
                      </a:lnTo>
                      <a:lnTo>
                        <a:pt x="1161" y="305"/>
                      </a:lnTo>
                      <a:lnTo>
                        <a:pt x="1161" y="302"/>
                      </a:lnTo>
                      <a:lnTo>
                        <a:pt x="1159" y="302"/>
                      </a:lnTo>
                      <a:lnTo>
                        <a:pt x="1159" y="294"/>
                      </a:lnTo>
                      <a:lnTo>
                        <a:pt x="1159" y="286"/>
                      </a:lnTo>
                      <a:lnTo>
                        <a:pt x="1157" y="286"/>
                      </a:lnTo>
                      <a:lnTo>
                        <a:pt x="1153" y="286"/>
                      </a:lnTo>
                      <a:lnTo>
                        <a:pt x="1151" y="282"/>
                      </a:lnTo>
                      <a:lnTo>
                        <a:pt x="1153" y="282"/>
                      </a:lnTo>
                      <a:lnTo>
                        <a:pt x="1151" y="278"/>
                      </a:lnTo>
                      <a:lnTo>
                        <a:pt x="1143" y="278"/>
                      </a:lnTo>
                      <a:lnTo>
                        <a:pt x="1143" y="276"/>
                      </a:lnTo>
                      <a:lnTo>
                        <a:pt x="1143" y="274"/>
                      </a:lnTo>
                      <a:lnTo>
                        <a:pt x="1143" y="272"/>
                      </a:lnTo>
                      <a:lnTo>
                        <a:pt x="1141" y="272"/>
                      </a:lnTo>
                      <a:lnTo>
                        <a:pt x="1141" y="268"/>
                      </a:lnTo>
                      <a:lnTo>
                        <a:pt x="1147" y="266"/>
                      </a:lnTo>
                      <a:lnTo>
                        <a:pt x="1147" y="262"/>
                      </a:lnTo>
                      <a:lnTo>
                        <a:pt x="1147" y="258"/>
                      </a:lnTo>
                      <a:lnTo>
                        <a:pt x="1143" y="258"/>
                      </a:lnTo>
                      <a:lnTo>
                        <a:pt x="1143" y="262"/>
                      </a:lnTo>
                      <a:lnTo>
                        <a:pt x="1141" y="264"/>
                      </a:lnTo>
                      <a:lnTo>
                        <a:pt x="1139" y="264"/>
                      </a:lnTo>
                      <a:lnTo>
                        <a:pt x="1137" y="262"/>
                      </a:lnTo>
                      <a:lnTo>
                        <a:pt x="1129" y="268"/>
                      </a:lnTo>
                      <a:lnTo>
                        <a:pt x="1121" y="276"/>
                      </a:lnTo>
                      <a:lnTo>
                        <a:pt x="1119" y="276"/>
                      </a:lnTo>
                      <a:lnTo>
                        <a:pt x="1119" y="272"/>
                      </a:lnTo>
                      <a:lnTo>
                        <a:pt x="1119" y="268"/>
                      </a:lnTo>
                      <a:lnTo>
                        <a:pt x="1113" y="268"/>
                      </a:lnTo>
                      <a:lnTo>
                        <a:pt x="1111" y="264"/>
                      </a:lnTo>
                      <a:lnTo>
                        <a:pt x="1113" y="262"/>
                      </a:lnTo>
                      <a:lnTo>
                        <a:pt x="1115" y="256"/>
                      </a:lnTo>
                      <a:lnTo>
                        <a:pt x="1115" y="254"/>
                      </a:lnTo>
                      <a:lnTo>
                        <a:pt x="1121" y="254"/>
                      </a:lnTo>
                      <a:lnTo>
                        <a:pt x="1121" y="256"/>
                      </a:lnTo>
                      <a:lnTo>
                        <a:pt x="1123" y="254"/>
                      </a:lnTo>
                      <a:lnTo>
                        <a:pt x="1121" y="252"/>
                      </a:lnTo>
                      <a:lnTo>
                        <a:pt x="1113" y="248"/>
                      </a:lnTo>
                      <a:lnTo>
                        <a:pt x="1111" y="246"/>
                      </a:lnTo>
                      <a:lnTo>
                        <a:pt x="1111" y="238"/>
                      </a:lnTo>
                      <a:lnTo>
                        <a:pt x="1111" y="237"/>
                      </a:lnTo>
                      <a:lnTo>
                        <a:pt x="1119" y="237"/>
                      </a:lnTo>
                      <a:lnTo>
                        <a:pt x="1115" y="231"/>
                      </a:lnTo>
                      <a:lnTo>
                        <a:pt x="1109" y="231"/>
                      </a:lnTo>
                      <a:lnTo>
                        <a:pt x="1105" y="238"/>
                      </a:lnTo>
                      <a:lnTo>
                        <a:pt x="1102" y="238"/>
                      </a:lnTo>
                      <a:lnTo>
                        <a:pt x="1104" y="231"/>
                      </a:lnTo>
                      <a:lnTo>
                        <a:pt x="1098" y="231"/>
                      </a:lnTo>
                      <a:lnTo>
                        <a:pt x="1098" y="229"/>
                      </a:lnTo>
                      <a:lnTo>
                        <a:pt x="1096" y="227"/>
                      </a:lnTo>
                      <a:lnTo>
                        <a:pt x="1094" y="227"/>
                      </a:lnTo>
                      <a:lnTo>
                        <a:pt x="1092" y="225"/>
                      </a:lnTo>
                      <a:lnTo>
                        <a:pt x="1092" y="227"/>
                      </a:lnTo>
                      <a:lnTo>
                        <a:pt x="1086" y="227"/>
                      </a:lnTo>
                      <a:lnTo>
                        <a:pt x="1086" y="235"/>
                      </a:lnTo>
                      <a:lnTo>
                        <a:pt x="1084" y="235"/>
                      </a:lnTo>
                      <a:lnTo>
                        <a:pt x="1078" y="215"/>
                      </a:lnTo>
                      <a:lnTo>
                        <a:pt x="1074" y="215"/>
                      </a:lnTo>
                      <a:lnTo>
                        <a:pt x="1074" y="219"/>
                      </a:lnTo>
                      <a:lnTo>
                        <a:pt x="1068" y="217"/>
                      </a:lnTo>
                      <a:lnTo>
                        <a:pt x="1064" y="207"/>
                      </a:lnTo>
                      <a:lnTo>
                        <a:pt x="1054" y="213"/>
                      </a:lnTo>
                      <a:lnTo>
                        <a:pt x="1054" y="217"/>
                      </a:lnTo>
                      <a:lnTo>
                        <a:pt x="1058" y="217"/>
                      </a:lnTo>
                      <a:lnTo>
                        <a:pt x="1060" y="213"/>
                      </a:lnTo>
                      <a:lnTo>
                        <a:pt x="1064" y="213"/>
                      </a:lnTo>
                      <a:lnTo>
                        <a:pt x="1066" y="221"/>
                      </a:lnTo>
                      <a:lnTo>
                        <a:pt x="1064" y="225"/>
                      </a:lnTo>
                      <a:lnTo>
                        <a:pt x="1058" y="225"/>
                      </a:lnTo>
                      <a:lnTo>
                        <a:pt x="1050" y="227"/>
                      </a:lnTo>
                      <a:lnTo>
                        <a:pt x="1048" y="225"/>
                      </a:lnTo>
                      <a:lnTo>
                        <a:pt x="1044" y="221"/>
                      </a:lnTo>
                      <a:lnTo>
                        <a:pt x="1040" y="219"/>
                      </a:lnTo>
                      <a:lnTo>
                        <a:pt x="1039" y="217"/>
                      </a:lnTo>
                      <a:lnTo>
                        <a:pt x="1037" y="217"/>
                      </a:lnTo>
                      <a:lnTo>
                        <a:pt x="1031" y="215"/>
                      </a:lnTo>
                      <a:lnTo>
                        <a:pt x="1031" y="217"/>
                      </a:lnTo>
                      <a:lnTo>
                        <a:pt x="1021" y="217"/>
                      </a:lnTo>
                      <a:lnTo>
                        <a:pt x="1019" y="219"/>
                      </a:lnTo>
                      <a:lnTo>
                        <a:pt x="1019" y="221"/>
                      </a:lnTo>
                      <a:lnTo>
                        <a:pt x="1023" y="225"/>
                      </a:lnTo>
                      <a:lnTo>
                        <a:pt x="1023" y="227"/>
                      </a:lnTo>
                      <a:lnTo>
                        <a:pt x="1029" y="229"/>
                      </a:lnTo>
                      <a:lnTo>
                        <a:pt x="1029" y="235"/>
                      </a:lnTo>
                      <a:lnTo>
                        <a:pt x="1029" y="238"/>
                      </a:lnTo>
                      <a:lnTo>
                        <a:pt x="1023" y="238"/>
                      </a:lnTo>
                      <a:lnTo>
                        <a:pt x="1021" y="231"/>
                      </a:lnTo>
                      <a:lnTo>
                        <a:pt x="1017" y="227"/>
                      </a:lnTo>
                      <a:lnTo>
                        <a:pt x="1011" y="227"/>
                      </a:lnTo>
                      <a:lnTo>
                        <a:pt x="1007" y="221"/>
                      </a:lnTo>
                      <a:lnTo>
                        <a:pt x="1001" y="215"/>
                      </a:lnTo>
                      <a:lnTo>
                        <a:pt x="995" y="215"/>
                      </a:lnTo>
                      <a:lnTo>
                        <a:pt x="995" y="217"/>
                      </a:lnTo>
                      <a:lnTo>
                        <a:pt x="1003" y="225"/>
                      </a:lnTo>
                      <a:lnTo>
                        <a:pt x="1007" y="227"/>
                      </a:lnTo>
                      <a:lnTo>
                        <a:pt x="1011" y="231"/>
                      </a:lnTo>
                      <a:lnTo>
                        <a:pt x="1011" y="235"/>
                      </a:lnTo>
                      <a:lnTo>
                        <a:pt x="1003" y="235"/>
                      </a:lnTo>
                      <a:lnTo>
                        <a:pt x="993" y="231"/>
                      </a:lnTo>
                      <a:lnTo>
                        <a:pt x="991" y="227"/>
                      </a:lnTo>
                      <a:lnTo>
                        <a:pt x="983" y="229"/>
                      </a:lnTo>
                      <a:lnTo>
                        <a:pt x="979" y="229"/>
                      </a:lnTo>
                      <a:lnTo>
                        <a:pt x="972" y="229"/>
                      </a:lnTo>
                      <a:lnTo>
                        <a:pt x="970" y="227"/>
                      </a:lnTo>
                      <a:lnTo>
                        <a:pt x="964" y="227"/>
                      </a:lnTo>
                      <a:lnTo>
                        <a:pt x="956" y="227"/>
                      </a:lnTo>
                      <a:lnTo>
                        <a:pt x="952" y="221"/>
                      </a:lnTo>
                      <a:lnTo>
                        <a:pt x="948" y="221"/>
                      </a:lnTo>
                      <a:lnTo>
                        <a:pt x="948" y="225"/>
                      </a:lnTo>
                      <a:lnTo>
                        <a:pt x="952" y="227"/>
                      </a:lnTo>
                      <a:lnTo>
                        <a:pt x="938" y="227"/>
                      </a:lnTo>
                      <a:lnTo>
                        <a:pt x="938" y="225"/>
                      </a:lnTo>
                      <a:lnTo>
                        <a:pt x="938" y="221"/>
                      </a:lnTo>
                      <a:lnTo>
                        <a:pt x="928" y="215"/>
                      </a:lnTo>
                      <a:lnTo>
                        <a:pt x="928" y="213"/>
                      </a:lnTo>
                      <a:lnTo>
                        <a:pt x="924" y="209"/>
                      </a:lnTo>
                      <a:lnTo>
                        <a:pt x="920" y="213"/>
                      </a:lnTo>
                      <a:lnTo>
                        <a:pt x="916" y="217"/>
                      </a:lnTo>
                      <a:lnTo>
                        <a:pt x="908" y="215"/>
                      </a:lnTo>
                      <a:lnTo>
                        <a:pt x="908" y="213"/>
                      </a:lnTo>
                      <a:lnTo>
                        <a:pt x="910" y="213"/>
                      </a:lnTo>
                      <a:lnTo>
                        <a:pt x="903" y="207"/>
                      </a:lnTo>
                      <a:lnTo>
                        <a:pt x="901" y="207"/>
                      </a:lnTo>
                      <a:lnTo>
                        <a:pt x="897" y="199"/>
                      </a:lnTo>
                      <a:lnTo>
                        <a:pt x="897" y="195"/>
                      </a:lnTo>
                      <a:lnTo>
                        <a:pt x="907" y="195"/>
                      </a:lnTo>
                      <a:lnTo>
                        <a:pt x="907" y="189"/>
                      </a:lnTo>
                      <a:lnTo>
                        <a:pt x="893" y="191"/>
                      </a:lnTo>
                      <a:lnTo>
                        <a:pt x="881" y="189"/>
                      </a:lnTo>
                      <a:lnTo>
                        <a:pt x="879" y="185"/>
                      </a:lnTo>
                      <a:lnTo>
                        <a:pt x="875" y="181"/>
                      </a:lnTo>
                      <a:lnTo>
                        <a:pt x="879" y="181"/>
                      </a:lnTo>
                      <a:lnTo>
                        <a:pt x="879" y="179"/>
                      </a:lnTo>
                      <a:lnTo>
                        <a:pt x="865" y="171"/>
                      </a:lnTo>
                      <a:lnTo>
                        <a:pt x="865" y="168"/>
                      </a:lnTo>
                      <a:lnTo>
                        <a:pt x="873" y="160"/>
                      </a:lnTo>
                      <a:lnTo>
                        <a:pt x="871" y="156"/>
                      </a:lnTo>
                      <a:lnTo>
                        <a:pt x="871" y="152"/>
                      </a:lnTo>
                      <a:lnTo>
                        <a:pt x="879" y="146"/>
                      </a:lnTo>
                      <a:lnTo>
                        <a:pt x="887" y="136"/>
                      </a:lnTo>
                      <a:lnTo>
                        <a:pt x="887" y="130"/>
                      </a:lnTo>
                      <a:lnTo>
                        <a:pt x="893" y="126"/>
                      </a:lnTo>
                      <a:lnTo>
                        <a:pt x="893" y="118"/>
                      </a:lnTo>
                      <a:lnTo>
                        <a:pt x="901" y="110"/>
                      </a:lnTo>
                      <a:lnTo>
                        <a:pt x="901" y="108"/>
                      </a:lnTo>
                      <a:lnTo>
                        <a:pt x="907" y="110"/>
                      </a:lnTo>
                      <a:lnTo>
                        <a:pt x="910" y="110"/>
                      </a:lnTo>
                      <a:lnTo>
                        <a:pt x="920" y="106"/>
                      </a:lnTo>
                      <a:lnTo>
                        <a:pt x="926" y="108"/>
                      </a:lnTo>
                      <a:lnTo>
                        <a:pt x="930" y="108"/>
                      </a:lnTo>
                      <a:lnTo>
                        <a:pt x="936" y="106"/>
                      </a:lnTo>
                      <a:lnTo>
                        <a:pt x="948" y="106"/>
                      </a:lnTo>
                      <a:lnTo>
                        <a:pt x="962" y="106"/>
                      </a:lnTo>
                      <a:lnTo>
                        <a:pt x="973" y="108"/>
                      </a:lnTo>
                      <a:lnTo>
                        <a:pt x="973" y="110"/>
                      </a:lnTo>
                      <a:lnTo>
                        <a:pt x="972" y="110"/>
                      </a:lnTo>
                      <a:lnTo>
                        <a:pt x="972" y="112"/>
                      </a:lnTo>
                      <a:lnTo>
                        <a:pt x="958" y="116"/>
                      </a:lnTo>
                      <a:lnTo>
                        <a:pt x="946" y="118"/>
                      </a:lnTo>
                      <a:lnTo>
                        <a:pt x="936" y="122"/>
                      </a:lnTo>
                      <a:lnTo>
                        <a:pt x="934" y="128"/>
                      </a:lnTo>
                      <a:lnTo>
                        <a:pt x="930" y="132"/>
                      </a:lnTo>
                      <a:lnTo>
                        <a:pt x="928" y="152"/>
                      </a:lnTo>
                      <a:lnTo>
                        <a:pt x="930" y="162"/>
                      </a:lnTo>
                      <a:lnTo>
                        <a:pt x="934" y="170"/>
                      </a:lnTo>
                      <a:lnTo>
                        <a:pt x="936" y="171"/>
                      </a:lnTo>
                      <a:lnTo>
                        <a:pt x="942" y="175"/>
                      </a:lnTo>
                      <a:lnTo>
                        <a:pt x="944" y="181"/>
                      </a:lnTo>
                      <a:lnTo>
                        <a:pt x="938" y="181"/>
                      </a:lnTo>
                      <a:lnTo>
                        <a:pt x="934" y="185"/>
                      </a:lnTo>
                      <a:lnTo>
                        <a:pt x="928" y="189"/>
                      </a:lnTo>
                      <a:lnTo>
                        <a:pt x="942" y="187"/>
                      </a:lnTo>
                      <a:lnTo>
                        <a:pt x="954" y="189"/>
                      </a:lnTo>
                      <a:lnTo>
                        <a:pt x="952" y="177"/>
                      </a:lnTo>
                      <a:lnTo>
                        <a:pt x="956" y="171"/>
                      </a:lnTo>
                      <a:lnTo>
                        <a:pt x="954" y="170"/>
                      </a:lnTo>
                      <a:lnTo>
                        <a:pt x="952" y="168"/>
                      </a:lnTo>
                      <a:lnTo>
                        <a:pt x="944" y="166"/>
                      </a:lnTo>
                      <a:lnTo>
                        <a:pt x="944" y="158"/>
                      </a:lnTo>
                      <a:lnTo>
                        <a:pt x="954" y="158"/>
                      </a:lnTo>
                      <a:lnTo>
                        <a:pt x="962" y="162"/>
                      </a:lnTo>
                      <a:lnTo>
                        <a:pt x="962" y="156"/>
                      </a:lnTo>
                      <a:lnTo>
                        <a:pt x="962" y="150"/>
                      </a:lnTo>
                      <a:lnTo>
                        <a:pt x="958" y="150"/>
                      </a:lnTo>
                      <a:lnTo>
                        <a:pt x="956" y="150"/>
                      </a:lnTo>
                      <a:lnTo>
                        <a:pt x="948" y="150"/>
                      </a:lnTo>
                      <a:lnTo>
                        <a:pt x="946" y="148"/>
                      </a:lnTo>
                      <a:lnTo>
                        <a:pt x="946" y="136"/>
                      </a:lnTo>
                      <a:lnTo>
                        <a:pt x="946" y="132"/>
                      </a:lnTo>
                      <a:lnTo>
                        <a:pt x="952" y="130"/>
                      </a:lnTo>
                      <a:lnTo>
                        <a:pt x="954" y="132"/>
                      </a:lnTo>
                      <a:lnTo>
                        <a:pt x="958" y="132"/>
                      </a:lnTo>
                      <a:lnTo>
                        <a:pt x="958" y="130"/>
                      </a:lnTo>
                      <a:lnTo>
                        <a:pt x="956" y="130"/>
                      </a:lnTo>
                      <a:lnTo>
                        <a:pt x="958" y="126"/>
                      </a:lnTo>
                      <a:lnTo>
                        <a:pt x="958" y="122"/>
                      </a:lnTo>
                      <a:lnTo>
                        <a:pt x="956" y="122"/>
                      </a:lnTo>
                      <a:lnTo>
                        <a:pt x="964" y="120"/>
                      </a:lnTo>
                      <a:lnTo>
                        <a:pt x="966" y="120"/>
                      </a:lnTo>
                      <a:lnTo>
                        <a:pt x="966" y="118"/>
                      </a:lnTo>
                      <a:lnTo>
                        <a:pt x="979" y="116"/>
                      </a:lnTo>
                      <a:lnTo>
                        <a:pt x="979" y="112"/>
                      </a:lnTo>
                      <a:lnTo>
                        <a:pt x="979" y="110"/>
                      </a:lnTo>
                      <a:lnTo>
                        <a:pt x="985" y="110"/>
                      </a:lnTo>
                      <a:lnTo>
                        <a:pt x="991" y="106"/>
                      </a:lnTo>
                      <a:lnTo>
                        <a:pt x="999" y="106"/>
                      </a:lnTo>
                      <a:lnTo>
                        <a:pt x="1007" y="108"/>
                      </a:lnTo>
                      <a:lnTo>
                        <a:pt x="1011" y="110"/>
                      </a:lnTo>
                      <a:lnTo>
                        <a:pt x="1013" y="112"/>
                      </a:lnTo>
                      <a:lnTo>
                        <a:pt x="1009" y="122"/>
                      </a:lnTo>
                      <a:lnTo>
                        <a:pt x="1009" y="126"/>
                      </a:lnTo>
                      <a:lnTo>
                        <a:pt x="1011" y="126"/>
                      </a:lnTo>
                      <a:lnTo>
                        <a:pt x="1011" y="128"/>
                      </a:lnTo>
                      <a:lnTo>
                        <a:pt x="1007" y="130"/>
                      </a:lnTo>
                      <a:lnTo>
                        <a:pt x="1007" y="136"/>
                      </a:lnTo>
                      <a:lnTo>
                        <a:pt x="1007" y="140"/>
                      </a:lnTo>
                      <a:lnTo>
                        <a:pt x="1009" y="140"/>
                      </a:lnTo>
                      <a:lnTo>
                        <a:pt x="1011" y="142"/>
                      </a:lnTo>
                      <a:lnTo>
                        <a:pt x="1011" y="146"/>
                      </a:lnTo>
                      <a:lnTo>
                        <a:pt x="1013" y="146"/>
                      </a:lnTo>
                      <a:lnTo>
                        <a:pt x="1011" y="152"/>
                      </a:lnTo>
                      <a:lnTo>
                        <a:pt x="1011" y="156"/>
                      </a:lnTo>
                      <a:lnTo>
                        <a:pt x="1017" y="156"/>
                      </a:lnTo>
                      <a:lnTo>
                        <a:pt x="1017" y="158"/>
                      </a:lnTo>
                      <a:lnTo>
                        <a:pt x="1017" y="160"/>
                      </a:lnTo>
                      <a:lnTo>
                        <a:pt x="1013" y="162"/>
                      </a:lnTo>
                      <a:lnTo>
                        <a:pt x="1013" y="168"/>
                      </a:lnTo>
                      <a:lnTo>
                        <a:pt x="1007" y="168"/>
                      </a:lnTo>
                      <a:lnTo>
                        <a:pt x="1007" y="170"/>
                      </a:lnTo>
                      <a:lnTo>
                        <a:pt x="1013" y="171"/>
                      </a:lnTo>
                      <a:lnTo>
                        <a:pt x="1021" y="171"/>
                      </a:lnTo>
                      <a:lnTo>
                        <a:pt x="1023" y="168"/>
                      </a:lnTo>
                      <a:lnTo>
                        <a:pt x="1019" y="162"/>
                      </a:lnTo>
                      <a:lnTo>
                        <a:pt x="1023" y="158"/>
                      </a:lnTo>
                      <a:lnTo>
                        <a:pt x="1029" y="152"/>
                      </a:lnTo>
                      <a:lnTo>
                        <a:pt x="1031" y="150"/>
                      </a:lnTo>
                      <a:lnTo>
                        <a:pt x="1033" y="152"/>
                      </a:lnTo>
                      <a:lnTo>
                        <a:pt x="1037" y="152"/>
                      </a:lnTo>
                      <a:lnTo>
                        <a:pt x="1037" y="156"/>
                      </a:lnTo>
                      <a:lnTo>
                        <a:pt x="1033" y="156"/>
                      </a:lnTo>
                      <a:lnTo>
                        <a:pt x="1037" y="160"/>
                      </a:lnTo>
                      <a:lnTo>
                        <a:pt x="1046" y="156"/>
                      </a:lnTo>
                      <a:lnTo>
                        <a:pt x="1048" y="158"/>
                      </a:lnTo>
                      <a:lnTo>
                        <a:pt x="1046" y="168"/>
                      </a:lnTo>
                      <a:lnTo>
                        <a:pt x="1046" y="170"/>
                      </a:lnTo>
                      <a:lnTo>
                        <a:pt x="1046" y="171"/>
                      </a:lnTo>
                      <a:lnTo>
                        <a:pt x="1048" y="171"/>
                      </a:lnTo>
                      <a:lnTo>
                        <a:pt x="1050" y="171"/>
                      </a:lnTo>
                      <a:lnTo>
                        <a:pt x="1050" y="170"/>
                      </a:lnTo>
                      <a:lnTo>
                        <a:pt x="1048" y="170"/>
                      </a:lnTo>
                      <a:lnTo>
                        <a:pt x="1048" y="168"/>
                      </a:lnTo>
                      <a:lnTo>
                        <a:pt x="1048" y="166"/>
                      </a:lnTo>
                      <a:lnTo>
                        <a:pt x="1048" y="168"/>
                      </a:lnTo>
                      <a:lnTo>
                        <a:pt x="1050" y="162"/>
                      </a:lnTo>
                      <a:lnTo>
                        <a:pt x="1056" y="162"/>
                      </a:lnTo>
                      <a:lnTo>
                        <a:pt x="1056" y="160"/>
                      </a:lnTo>
                      <a:lnTo>
                        <a:pt x="1054" y="158"/>
                      </a:lnTo>
                      <a:lnTo>
                        <a:pt x="1054" y="152"/>
                      </a:lnTo>
                      <a:lnTo>
                        <a:pt x="1060" y="152"/>
                      </a:lnTo>
                      <a:lnTo>
                        <a:pt x="1064" y="156"/>
                      </a:lnTo>
                      <a:lnTo>
                        <a:pt x="1068" y="158"/>
                      </a:lnTo>
                      <a:lnTo>
                        <a:pt x="1074" y="158"/>
                      </a:lnTo>
                      <a:lnTo>
                        <a:pt x="1076" y="158"/>
                      </a:lnTo>
                      <a:lnTo>
                        <a:pt x="1076" y="160"/>
                      </a:lnTo>
                      <a:lnTo>
                        <a:pt x="1078" y="158"/>
                      </a:lnTo>
                      <a:lnTo>
                        <a:pt x="1074" y="156"/>
                      </a:lnTo>
                      <a:lnTo>
                        <a:pt x="1064" y="150"/>
                      </a:lnTo>
                      <a:lnTo>
                        <a:pt x="1058" y="148"/>
                      </a:lnTo>
                      <a:lnTo>
                        <a:pt x="1056" y="142"/>
                      </a:lnTo>
                      <a:lnTo>
                        <a:pt x="1058" y="140"/>
                      </a:lnTo>
                      <a:lnTo>
                        <a:pt x="1066" y="138"/>
                      </a:lnTo>
                      <a:lnTo>
                        <a:pt x="1074" y="138"/>
                      </a:lnTo>
                      <a:lnTo>
                        <a:pt x="1082" y="138"/>
                      </a:lnTo>
                      <a:lnTo>
                        <a:pt x="1084" y="142"/>
                      </a:lnTo>
                      <a:lnTo>
                        <a:pt x="1096" y="146"/>
                      </a:lnTo>
                      <a:lnTo>
                        <a:pt x="1102" y="148"/>
                      </a:lnTo>
                      <a:lnTo>
                        <a:pt x="1105" y="150"/>
                      </a:lnTo>
                      <a:lnTo>
                        <a:pt x="1111" y="148"/>
                      </a:lnTo>
                      <a:lnTo>
                        <a:pt x="1115" y="146"/>
                      </a:lnTo>
                      <a:lnTo>
                        <a:pt x="1121" y="148"/>
                      </a:lnTo>
                      <a:lnTo>
                        <a:pt x="1131" y="146"/>
                      </a:lnTo>
                      <a:lnTo>
                        <a:pt x="1137" y="152"/>
                      </a:lnTo>
                      <a:lnTo>
                        <a:pt x="1137" y="160"/>
                      </a:lnTo>
                      <a:lnTo>
                        <a:pt x="1131" y="160"/>
                      </a:lnTo>
                      <a:lnTo>
                        <a:pt x="1139" y="160"/>
                      </a:lnTo>
                      <a:lnTo>
                        <a:pt x="1141" y="162"/>
                      </a:lnTo>
                      <a:lnTo>
                        <a:pt x="1143" y="175"/>
                      </a:lnTo>
                      <a:lnTo>
                        <a:pt x="1133" y="177"/>
                      </a:lnTo>
                      <a:lnTo>
                        <a:pt x="1133" y="179"/>
                      </a:lnTo>
                      <a:lnTo>
                        <a:pt x="1133" y="181"/>
                      </a:lnTo>
                      <a:lnTo>
                        <a:pt x="1139" y="181"/>
                      </a:lnTo>
                      <a:lnTo>
                        <a:pt x="1139" y="185"/>
                      </a:lnTo>
                      <a:lnTo>
                        <a:pt x="1137" y="187"/>
                      </a:lnTo>
                      <a:lnTo>
                        <a:pt x="1139" y="189"/>
                      </a:lnTo>
                      <a:lnTo>
                        <a:pt x="1143" y="189"/>
                      </a:lnTo>
                      <a:lnTo>
                        <a:pt x="1147" y="181"/>
                      </a:lnTo>
                      <a:lnTo>
                        <a:pt x="1149" y="177"/>
                      </a:lnTo>
                      <a:lnTo>
                        <a:pt x="1151" y="179"/>
                      </a:lnTo>
                      <a:lnTo>
                        <a:pt x="1153" y="191"/>
                      </a:lnTo>
                      <a:lnTo>
                        <a:pt x="1157" y="187"/>
                      </a:lnTo>
                      <a:lnTo>
                        <a:pt x="1159" y="189"/>
                      </a:lnTo>
                      <a:lnTo>
                        <a:pt x="1161" y="189"/>
                      </a:lnTo>
                      <a:lnTo>
                        <a:pt x="1161" y="191"/>
                      </a:lnTo>
                      <a:lnTo>
                        <a:pt x="1165" y="191"/>
                      </a:lnTo>
                      <a:lnTo>
                        <a:pt x="1165" y="185"/>
                      </a:lnTo>
                      <a:lnTo>
                        <a:pt x="1165" y="179"/>
                      </a:lnTo>
                      <a:lnTo>
                        <a:pt x="1169" y="179"/>
                      </a:lnTo>
                      <a:lnTo>
                        <a:pt x="1170" y="179"/>
                      </a:lnTo>
                      <a:lnTo>
                        <a:pt x="1174" y="185"/>
                      </a:lnTo>
                      <a:lnTo>
                        <a:pt x="1176" y="187"/>
                      </a:lnTo>
                      <a:lnTo>
                        <a:pt x="1184" y="189"/>
                      </a:lnTo>
                      <a:lnTo>
                        <a:pt x="1186" y="189"/>
                      </a:lnTo>
                      <a:lnTo>
                        <a:pt x="1186" y="191"/>
                      </a:lnTo>
                      <a:lnTo>
                        <a:pt x="1178" y="195"/>
                      </a:lnTo>
                      <a:lnTo>
                        <a:pt x="1176" y="199"/>
                      </a:lnTo>
                      <a:lnTo>
                        <a:pt x="1184" y="199"/>
                      </a:lnTo>
                      <a:lnTo>
                        <a:pt x="1186" y="197"/>
                      </a:lnTo>
                      <a:lnTo>
                        <a:pt x="1188" y="197"/>
                      </a:lnTo>
                      <a:lnTo>
                        <a:pt x="1186" y="191"/>
                      </a:lnTo>
                      <a:lnTo>
                        <a:pt x="1188" y="191"/>
                      </a:lnTo>
                      <a:lnTo>
                        <a:pt x="1190" y="191"/>
                      </a:lnTo>
                      <a:lnTo>
                        <a:pt x="1188" y="195"/>
                      </a:lnTo>
                      <a:lnTo>
                        <a:pt x="1194" y="195"/>
                      </a:lnTo>
                      <a:lnTo>
                        <a:pt x="1196" y="191"/>
                      </a:lnTo>
                      <a:lnTo>
                        <a:pt x="1198" y="199"/>
                      </a:lnTo>
                      <a:lnTo>
                        <a:pt x="1194" y="203"/>
                      </a:lnTo>
                      <a:lnTo>
                        <a:pt x="1190" y="203"/>
                      </a:lnTo>
                      <a:lnTo>
                        <a:pt x="1190" y="209"/>
                      </a:lnTo>
                      <a:lnTo>
                        <a:pt x="1194" y="209"/>
                      </a:lnTo>
                      <a:lnTo>
                        <a:pt x="1194" y="207"/>
                      </a:lnTo>
                      <a:lnTo>
                        <a:pt x="1194" y="203"/>
                      </a:lnTo>
                      <a:lnTo>
                        <a:pt x="1198" y="203"/>
                      </a:lnTo>
                      <a:lnTo>
                        <a:pt x="1206" y="203"/>
                      </a:lnTo>
                      <a:lnTo>
                        <a:pt x="1204" y="207"/>
                      </a:lnTo>
                      <a:lnTo>
                        <a:pt x="1202" y="207"/>
                      </a:lnTo>
                      <a:lnTo>
                        <a:pt x="1204" y="207"/>
                      </a:lnTo>
                      <a:lnTo>
                        <a:pt x="1208" y="203"/>
                      </a:lnTo>
                      <a:lnTo>
                        <a:pt x="1216" y="203"/>
                      </a:lnTo>
                      <a:lnTo>
                        <a:pt x="1218" y="209"/>
                      </a:lnTo>
                      <a:lnTo>
                        <a:pt x="1224" y="209"/>
                      </a:lnTo>
                      <a:lnTo>
                        <a:pt x="1230" y="209"/>
                      </a:lnTo>
                      <a:lnTo>
                        <a:pt x="1230" y="215"/>
                      </a:lnTo>
                      <a:lnTo>
                        <a:pt x="1222" y="213"/>
                      </a:lnTo>
                      <a:lnTo>
                        <a:pt x="1222" y="217"/>
                      </a:lnTo>
                      <a:lnTo>
                        <a:pt x="1216" y="217"/>
                      </a:lnTo>
                      <a:lnTo>
                        <a:pt x="1214" y="219"/>
                      </a:lnTo>
                      <a:lnTo>
                        <a:pt x="1222" y="219"/>
                      </a:lnTo>
                      <a:lnTo>
                        <a:pt x="1224" y="221"/>
                      </a:lnTo>
                      <a:lnTo>
                        <a:pt x="1224" y="225"/>
                      </a:lnTo>
                      <a:lnTo>
                        <a:pt x="1226" y="225"/>
                      </a:lnTo>
                      <a:lnTo>
                        <a:pt x="1234" y="217"/>
                      </a:lnTo>
                      <a:lnTo>
                        <a:pt x="1234" y="215"/>
                      </a:lnTo>
                      <a:lnTo>
                        <a:pt x="1236" y="215"/>
                      </a:lnTo>
                      <a:lnTo>
                        <a:pt x="1239" y="219"/>
                      </a:lnTo>
                      <a:lnTo>
                        <a:pt x="1243" y="221"/>
                      </a:lnTo>
                      <a:lnTo>
                        <a:pt x="1243" y="227"/>
                      </a:lnTo>
                      <a:lnTo>
                        <a:pt x="1243" y="231"/>
                      </a:lnTo>
                      <a:lnTo>
                        <a:pt x="1236" y="231"/>
                      </a:lnTo>
                      <a:lnTo>
                        <a:pt x="1234" y="237"/>
                      </a:lnTo>
                      <a:lnTo>
                        <a:pt x="1230" y="237"/>
                      </a:lnTo>
                      <a:lnTo>
                        <a:pt x="1224" y="237"/>
                      </a:lnTo>
                      <a:lnTo>
                        <a:pt x="1232" y="240"/>
                      </a:lnTo>
                      <a:lnTo>
                        <a:pt x="1232" y="244"/>
                      </a:lnTo>
                      <a:lnTo>
                        <a:pt x="1239" y="244"/>
                      </a:lnTo>
                      <a:lnTo>
                        <a:pt x="1249" y="248"/>
                      </a:lnTo>
                      <a:lnTo>
                        <a:pt x="1251" y="252"/>
                      </a:lnTo>
                      <a:lnTo>
                        <a:pt x="1249" y="254"/>
                      </a:lnTo>
                      <a:lnTo>
                        <a:pt x="1236" y="254"/>
                      </a:lnTo>
                      <a:lnTo>
                        <a:pt x="1234" y="252"/>
                      </a:lnTo>
                      <a:lnTo>
                        <a:pt x="1232" y="252"/>
                      </a:lnTo>
                      <a:lnTo>
                        <a:pt x="1234" y="252"/>
                      </a:lnTo>
                      <a:lnTo>
                        <a:pt x="1234" y="256"/>
                      </a:lnTo>
                      <a:lnTo>
                        <a:pt x="1241" y="262"/>
                      </a:lnTo>
                      <a:lnTo>
                        <a:pt x="1241" y="264"/>
                      </a:lnTo>
                      <a:lnTo>
                        <a:pt x="1236" y="264"/>
                      </a:lnTo>
                      <a:lnTo>
                        <a:pt x="1236" y="268"/>
                      </a:lnTo>
                      <a:lnTo>
                        <a:pt x="1224" y="268"/>
                      </a:lnTo>
                      <a:lnTo>
                        <a:pt x="1224" y="272"/>
                      </a:lnTo>
                      <a:lnTo>
                        <a:pt x="1226" y="272"/>
                      </a:lnTo>
                      <a:lnTo>
                        <a:pt x="1232" y="274"/>
                      </a:lnTo>
                      <a:lnTo>
                        <a:pt x="1230" y="276"/>
                      </a:lnTo>
                      <a:lnTo>
                        <a:pt x="1232" y="276"/>
                      </a:lnTo>
                      <a:lnTo>
                        <a:pt x="1239" y="278"/>
                      </a:lnTo>
                      <a:lnTo>
                        <a:pt x="1243" y="278"/>
                      </a:lnTo>
                      <a:lnTo>
                        <a:pt x="1243" y="286"/>
                      </a:lnTo>
                      <a:lnTo>
                        <a:pt x="1245" y="284"/>
                      </a:lnTo>
                      <a:lnTo>
                        <a:pt x="1245" y="282"/>
                      </a:lnTo>
                      <a:lnTo>
                        <a:pt x="1253" y="284"/>
                      </a:lnTo>
                      <a:lnTo>
                        <a:pt x="1249" y="292"/>
                      </a:lnTo>
                      <a:lnTo>
                        <a:pt x="1255" y="288"/>
                      </a:lnTo>
                      <a:lnTo>
                        <a:pt x="1255" y="294"/>
                      </a:lnTo>
                      <a:lnTo>
                        <a:pt x="1259" y="294"/>
                      </a:lnTo>
                      <a:lnTo>
                        <a:pt x="1259" y="296"/>
                      </a:lnTo>
                      <a:lnTo>
                        <a:pt x="1261" y="296"/>
                      </a:lnTo>
                      <a:lnTo>
                        <a:pt x="1261" y="294"/>
                      </a:lnTo>
                      <a:lnTo>
                        <a:pt x="1263" y="294"/>
                      </a:lnTo>
                      <a:lnTo>
                        <a:pt x="1263" y="296"/>
                      </a:lnTo>
                      <a:lnTo>
                        <a:pt x="1261" y="305"/>
                      </a:lnTo>
                      <a:lnTo>
                        <a:pt x="1263" y="305"/>
                      </a:lnTo>
                      <a:lnTo>
                        <a:pt x="1267" y="298"/>
                      </a:lnTo>
                      <a:lnTo>
                        <a:pt x="1269" y="298"/>
                      </a:lnTo>
                      <a:lnTo>
                        <a:pt x="1271" y="303"/>
                      </a:lnTo>
                      <a:lnTo>
                        <a:pt x="1273" y="302"/>
                      </a:lnTo>
                      <a:lnTo>
                        <a:pt x="1273" y="298"/>
                      </a:lnTo>
                      <a:lnTo>
                        <a:pt x="1277" y="296"/>
                      </a:lnTo>
                      <a:lnTo>
                        <a:pt x="1279" y="296"/>
                      </a:lnTo>
                      <a:lnTo>
                        <a:pt x="1279" y="303"/>
                      </a:lnTo>
                      <a:lnTo>
                        <a:pt x="1281" y="302"/>
                      </a:lnTo>
                      <a:lnTo>
                        <a:pt x="1281" y="296"/>
                      </a:lnTo>
                      <a:lnTo>
                        <a:pt x="1287" y="292"/>
                      </a:lnTo>
                      <a:lnTo>
                        <a:pt x="1289" y="292"/>
                      </a:lnTo>
                      <a:lnTo>
                        <a:pt x="1289" y="294"/>
                      </a:lnTo>
                      <a:lnTo>
                        <a:pt x="1287" y="305"/>
                      </a:lnTo>
                      <a:lnTo>
                        <a:pt x="1291" y="305"/>
                      </a:lnTo>
                      <a:lnTo>
                        <a:pt x="1291" y="298"/>
                      </a:lnTo>
                      <a:lnTo>
                        <a:pt x="1297" y="302"/>
                      </a:lnTo>
                      <a:lnTo>
                        <a:pt x="1301" y="303"/>
                      </a:lnTo>
                      <a:lnTo>
                        <a:pt x="1301" y="307"/>
                      </a:lnTo>
                      <a:lnTo>
                        <a:pt x="1304" y="311"/>
                      </a:lnTo>
                      <a:lnTo>
                        <a:pt x="1297" y="313"/>
                      </a:lnTo>
                      <a:lnTo>
                        <a:pt x="1299" y="315"/>
                      </a:lnTo>
                      <a:lnTo>
                        <a:pt x="1304" y="315"/>
                      </a:lnTo>
                      <a:lnTo>
                        <a:pt x="1304" y="317"/>
                      </a:lnTo>
                      <a:lnTo>
                        <a:pt x="1310" y="317"/>
                      </a:lnTo>
                      <a:lnTo>
                        <a:pt x="1318" y="321"/>
                      </a:lnTo>
                      <a:lnTo>
                        <a:pt x="1318" y="313"/>
                      </a:lnTo>
                      <a:lnTo>
                        <a:pt x="1318" y="311"/>
                      </a:lnTo>
                      <a:lnTo>
                        <a:pt x="1324" y="313"/>
                      </a:lnTo>
                      <a:lnTo>
                        <a:pt x="1326" y="313"/>
                      </a:lnTo>
                      <a:lnTo>
                        <a:pt x="1320" y="317"/>
                      </a:lnTo>
                      <a:lnTo>
                        <a:pt x="1320" y="327"/>
                      </a:lnTo>
                      <a:lnTo>
                        <a:pt x="1326" y="327"/>
                      </a:lnTo>
                      <a:lnTo>
                        <a:pt x="1326" y="321"/>
                      </a:lnTo>
                      <a:lnTo>
                        <a:pt x="1328" y="317"/>
                      </a:lnTo>
                      <a:lnTo>
                        <a:pt x="1332" y="317"/>
                      </a:lnTo>
                      <a:lnTo>
                        <a:pt x="1332" y="321"/>
                      </a:lnTo>
                      <a:lnTo>
                        <a:pt x="1336" y="317"/>
                      </a:lnTo>
                      <a:lnTo>
                        <a:pt x="1338" y="321"/>
                      </a:lnTo>
                      <a:lnTo>
                        <a:pt x="1338" y="315"/>
                      </a:lnTo>
                      <a:lnTo>
                        <a:pt x="1338" y="311"/>
                      </a:lnTo>
                      <a:lnTo>
                        <a:pt x="1342" y="313"/>
                      </a:lnTo>
                      <a:lnTo>
                        <a:pt x="1348" y="315"/>
                      </a:lnTo>
                      <a:lnTo>
                        <a:pt x="1352" y="323"/>
                      </a:lnTo>
                      <a:lnTo>
                        <a:pt x="1354" y="325"/>
                      </a:lnTo>
                      <a:lnTo>
                        <a:pt x="1354" y="327"/>
                      </a:lnTo>
                      <a:lnTo>
                        <a:pt x="1354" y="331"/>
                      </a:lnTo>
                      <a:lnTo>
                        <a:pt x="1354" y="333"/>
                      </a:lnTo>
                      <a:lnTo>
                        <a:pt x="1354" y="333"/>
                      </a:lnTo>
                      <a:close/>
                      <a:moveTo>
                        <a:pt x="1344" y="900"/>
                      </a:moveTo>
                      <a:lnTo>
                        <a:pt x="1344" y="900"/>
                      </a:lnTo>
                      <a:lnTo>
                        <a:pt x="1342" y="900"/>
                      </a:lnTo>
                      <a:lnTo>
                        <a:pt x="1336" y="910"/>
                      </a:lnTo>
                      <a:lnTo>
                        <a:pt x="1332" y="914"/>
                      </a:lnTo>
                      <a:lnTo>
                        <a:pt x="1320" y="918"/>
                      </a:lnTo>
                      <a:lnTo>
                        <a:pt x="1310" y="920"/>
                      </a:lnTo>
                      <a:lnTo>
                        <a:pt x="1308" y="922"/>
                      </a:lnTo>
                      <a:lnTo>
                        <a:pt x="1308" y="924"/>
                      </a:lnTo>
                      <a:lnTo>
                        <a:pt x="1308" y="930"/>
                      </a:lnTo>
                      <a:lnTo>
                        <a:pt x="1301" y="922"/>
                      </a:lnTo>
                      <a:lnTo>
                        <a:pt x="1301" y="924"/>
                      </a:lnTo>
                      <a:lnTo>
                        <a:pt x="1301" y="928"/>
                      </a:lnTo>
                      <a:lnTo>
                        <a:pt x="1299" y="928"/>
                      </a:lnTo>
                      <a:lnTo>
                        <a:pt x="1297" y="924"/>
                      </a:lnTo>
                      <a:lnTo>
                        <a:pt x="1297" y="930"/>
                      </a:lnTo>
                      <a:lnTo>
                        <a:pt x="1297" y="938"/>
                      </a:lnTo>
                      <a:lnTo>
                        <a:pt x="1297" y="940"/>
                      </a:lnTo>
                      <a:lnTo>
                        <a:pt x="1295" y="940"/>
                      </a:lnTo>
                      <a:lnTo>
                        <a:pt x="1297" y="938"/>
                      </a:lnTo>
                      <a:lnTo>
                        <a:pt x="1295" y="938"/>
                      </a:lnTo>
                      <a:lnTo>
                        <a:pt x="1291" y="938"/>
                      </a:lnTo>
                      <a:lnTo>
                        <a:pt x="1289" y="942"/>
                      </a:lnTo>
                      <a:lnTo>
                        <a:pt x="1283" y="948"/>
                      </a:lnTo>
                      <a:lnTo>
                        <a:pt x="1281" y="944"/>
                      </a:lnTo>
                      <a:lnTo>
                        <a:pt x="1283" y="942"/>
                      </a:lnTo>
                      <a:lnTo>
                        <a:pt x="1281" y="942"/>
                      </a:lnTo>
                      <a:lnTo>
                        <a:pt x="1279" y="948"/>
                      </a:lnTo>
                      <a:lnTo>
                        <a:pt x="1277" y="944"/>
                      </a:lnTo>
                      <a:lnTo>
                        <a:pt x="1273" y="942"/>
                      </a:lnTo>
                      <a:lnTo>
                        <a:pt x="1269" y="940"/>
                      </a:lnTo>
                      <a:lnTo>
                        <a:pt x="1263" y="940"/>
                      </a:lnTo>
                      <a:lnTo>
                        <a:pt x="1261" y="930"/>
                      </a:lnTo>
                      <a:lnTo>
                        <a:pt x="1267" y="924"/>
                      </a:lnTo>
                      <a:lnTo>
                        <a:pt x="1269" y="920"/>
                      </a:lnTo>
                      <a:lnTo>
                        <a:pt x="1273" y="918"/>
                      </a:lnTo>
                      <a:lnTo>
                        <a:pt x="1277" y="918"/>
                      </a:lnTo>
                      <a:lnTo>
                        <a:pt x="1277" y="914"/>
                      </a:lnTo>
                      <a:lnTo>
                        <a:pt x="1279" y="910"/>
                      </a:lnTo>
                      <a:lnTo>
                        <a:pt x="1283" y="908"/>
                      </a:lnTo>
                      <a:lnTo>
                        <a:pt x="1291" y="904"/>
                      </a:lnTo>
                      <a:lnTo>
                        <a:pt x="1295" y="904"/>
                      </a:lnTo>
                      <a:lnTo>
                        <a:pt x="1295" y="908"/>
                      </a:lnTo>
                      <a:lnTo>
                        <a:pt x="1299" y="910"/>
                      </a:lnTo>
                      <a:lnTo>
                        <a:pt x="1306" y="900"/>
                      </a:lnTo>
                      <a:lnTo>
                        <a:pt x="1310" y="900"/>
                      </a:lnTo>
                      <a:lnTo>
                        <a:pt x="1299" y="898"/>
                      </a:lnTo>
                      <a:lnTo>
                        <a:pt x="1295" y="898"/>
                      </a:lnTo>
                      <a:lnTo>
                        <a:pt x="1287" y="900"/>
                      </a:lnTo>
                      <a:lnTo>
                        <a:pt x="1287" y="902"/>
                      </a:lnTo>
                      <a:lnTo>
                        <a:pt x="1287" y="898"/>
                      </a:lnTo>
                      <a:lnTo>
                        <a:pt x="1289" y="893"/>
                      </a:lnTo>
                      <a:lnTo>
                        <a:pt x="1289" y="891"/>
                      </a:lnTo>
                      <a:lnTo>
                        <a:pt x="1291" y="889"/>
                      </a:lnTo>
                      <a:lnTo>
                        <a:pt x="1291" y="885"/>
                      </a:lnTo>
                      <a:lnTo>
                        <a:pt x="1289" y="885"/>
                      </a:lnTo>
                      <a:lnTo>
                        <a:pt x="1287" y="885"/>
                      </a:lnTo>
                      <a:lnTo>
                        <a:pt x="1283" y="883"/>
                      </a:lnTo>
                      <a:lnTo>
                        <a:pt x="1283" y="891"/>
                      </a:lnTo>
                      <a:lnTo>
                        <a:pt x="1283" y="895"/>
                      </a:lnTo>
                      <a:lnTo>
                        <a:pt x="1281" y="895"/>
                      </a:lnTo>
                      <a:lnTo>
                        <a:pt x="1279" y="898"/>
                      </a:lnTo>
                      <a:lnTo>
                        <a:pt x="1277" y="900"/>
                      </a:lnTo>
                      <a:lnTo>
                        <a:pt x="1273" y="904"/>
                      </a:lnTo>
                      <a:lnTo>
                        <a:pt x="1269" y="904"/>
                      </a:lnTo>
                      <a:lnTo>
                        <a:pt x="1269" y="900"/>
                      </a:lnTo>
                      <a:lnTo>
                        <a:pt x="1269" y="898"/>
                      </a:lnTo>
                      <a:lnTo>
                        <a:pt x="1269" y="895"/>
                      </a:lnTo>
                      <a:lnTo>
                        <a:pt x="1267" y="895"/>
                      </a:lnTo>
                      <a:lnTo>
                        <a:pt x="1267" y="900"/>
                      </a:lnTo>
                      <a:lnTo>
                        <a:pt x="1261" y="900"/>
                      </a:lnTo>
                      <a:lnTo>
                        <a:pt x="1261" y="902"/>
                      </a:lnTo>
                      <a:lnTo>
                        <a:pt x="1267" y="904"/>
                      </a:lnTo>
                      <a:lnTo>
                        <a:pt x="1267" y="908"/>
                      </a:lnTo>
                      <a:lnTo>
                        <a:pt x="1261" y="908"/>
                      </a:lnTo>
                      <a:lnTo>
                        <a:pt x="1261" y="910"/>
                      </a:lnTo>
                      <a:lnTo>
                        <a:pt x="1259" y="910"/>
                      </a:lnTo>
                      <a:lnTo>
                        <a:pt x="1253" y="908"/>
                      </a:lnTo>
                      <a:lnTo>
                        <a:pt x="1251" y="904"/>
                      </a:lnTo>
                      <a:lnTo>
                        <a:pt x="1245" y="904"/>
                      </a:lnTo>
                      <a:lnTo>
                        <a:pt x="1243" y="904"/>
                      </a:lnTo>
                      <a:lnTo>
                        <a:pt x="1243" y="902"/>
                      </a:lnTo>
                      <a:lnTo>
                        <a:pt x="1241" y="900"/>
                      </a:lnTo>
                      <a:lnTo>
                        <a:pt x="1243" y="895"/>
                      </a:lnTo>
                      <a:lnTo>
                        <a:pt x="1241" y="893"/>
                      </a:lnTo>
                      <a:lnTo>
                        <a:pt x="1239" y="893"/>
                      </a:lnTo>
                      <a:lnTo>
                        <a:pt x="1236" y="893"/>
                      </a:lnTo>
                      <a:lnTo>
                        <a:pt x="1236" y="885"/>
                      </a:lnTo>
                      <a:lnTo>
                        <a:pt x="1236" y="869"/>
                      </a:lnTo>
                      <a:lnTo>
                        <a:pt x="1236" y="863"/>
                      </a:lnTo>
                      <a:lnTo>
                        <a:pt x="1234" y="861"/>
                      </a:lnTo>
                      <a:lnTo>
                        <a:pt x="1226" y="855"/>
                      </a:lnTo>
                      <a:lnTo>
                        <a:pt x="1222" y="855"/>
                      </a:lnTo>
                      <a:lnTo>
                        <a:pt x="1218" y="861"/>
                      </a:lnTo>
                      <a:lnTo>
                        <a:pt x="1216" y="863"/>
                      </a:lnTo>
                      <a:lnTo>
                        <a:pt x="1216" y="861"/>
                      </a:lnTo>
                      <a:lnTo>
                        <a:pt x="1214" y="855"/>
                      </a:lnTo>
                      <a:lnTo>
                        <a:pt x="1212" y="855"/>
                      </a:lnTo>
                      <a:lnTo>
                        <a:pt x="1208" y="859"/>
                      </a:lnTo>
                      <a:lnTo>
                        <a:pt x="1206" y="869"/>
                      </a:lnTo>
                      <a:lnTo>
                        <a:pt x="1202" y="873"/>
                      </a:lnTo>
                      <a:lnTo>
                        <a:pt x="1202" y="881"/>
                      </a:lnTo>
                      <a:lnTo>
                        <a:pt x="1198" y="883"/>
                      </a:lnTo>
                      <a:lnTo>
                        <a:pt x="1194" y="889"/>
                      </a:lnTo>
                      <a:lnTo>
                        <a:pt x="1186" y="895"/>
                      </a:lnTo>
                      <a:lnTo>
                        <a:pt x="1180" y="898"/>
                      </a:lnTo>
                      <a:lnTo>
                        <a:pt x="1180" y="900"/>
                      </a:lnTo>
                      <a:lnTo>
                        <a:pt x="1159" y="904"/>
                      </a:lnTo>
                      <a:lnTo>
                        <a:pt x="1131" y="908"/>
                      </a:lnTo>
                      <a:lnTo>
                        <a:pt x="1129" y="904"/>
                      </a:lnTo>
                      <a:lnTo>
                        <a:pt x="1131" y="902"/>
                      </a:lnTo>
                      <a:lnTo>
                        <a:pt x="1125" y="904"/>
                      </a:lnTo>
                      <a:lnTo>
                        <a:pt x="1113" y="912"/>
                      </a:lnTo>
                      <a:lnTo>
                        <a:pt x="1102" y="920"/>
                      </a:lnTo>
                      <a:lnTo>
                        <a:pt x="1098" y="922"/>
                      </a:lnTo>
                      <a:lnTo>
                        <a:pt x="1098" y="924"/>
                      </a:lnTo>
                      <a:lnTo>
                        <a:pt x="1092" y="930"/>
                      </a:lnTo>
                      <a:lnTo>
                        <a:pt x="1084" y="928"/>
                      </a:lnTo>
                      <a:lnTo>
                        <a:pt x="1078" y="928"/>
                      </a:lnTo>
                      <a:lnTo>
                        <a:pt x="1068" y="928"/>
                      </a:lnTo>
                      <a:lnTo>
                        <a:pt x="1068" y="930"/>
                      </a:lnTo>
                      <a:lnTo>
                        <a:pt x="1072" y="930"/>
                      </a:lnTo>
                      <a:lnTo>
                        <a:pt x="1076" y="932"/>
                      </a:lnTo>
                      <a:lnTo>
                        <a:pt x="1076" y="934"/>
                      </a:lnTo>
                      <a:lnTo>
                        <a:pt x="1082" y="934"/>
                      </a:lnTo>
                      <a:lnTo>
                        <a:pt x="1084" y="934"/>
                      </a:lnTo>
                      <a:lnTo>
                        <a:pt x="1082" y="938"/>
                      </a:lnTo>
                      <a:lnTo>
                        <a:pt x="1078" y="940"/>
                      </a:lnTo>
                      <a:lnTo>
                        <a:pt x="1074" y="940"/>
                      </a:lnTo>
                      <a:lnTo>
                        <a:pt x="1072" y="938"/>
                      </a:lnTo>
                      <a:lnTo>
                        <a:pt x="1060" y="934"/>
                      </a:lnTo>
                      <a:lnTo>
                        <a:pt x="1050" y="938"/>
                      </a:lnTo>
                      <a:lnTo>
                        <a:pt x="1044" y="942"/>
                      </a:lnTo>
                      <a:lnTo>
                        <a:pt x="1037" y="944"/>
                      </a:lnTo>
                      <a:lnTo>
                        <a:pt x="1037" y="948"/>
                      </a:lnTo>
                      <a:lnTo>
                        <a:pt x="1040" y="948"/>
                      </a:lnTo>
                      <a:lnTo>
                        <a:pt x="1044" y="950"/>
                      </a:lnTo>
                      <a:lnTo>
                        <a:pt x="1044" y="952"/>
                      </a:lnTo>
                      <a:lnTo>
                        <a:pt x="1040" y="954"/>
                      </a:lnTo>
                      <a:lnTo>
                        <a:pt x="1033" y="954"/>
                      </a:lnTo>
                      <a:lnTo>
                        <a:pt x="1029" y="954"/>
                      </a:lnTo>
                      <a:lnTo>
                        <a:pt x="1027" y="958"/>
                      </a:lnTo>
                      <a:lnTo>
                        <a:pt x="1023" y="962"/>
                      </a:lnTo>
                      <a:lnTo>
                        <a:pt x="1017" y="962"/>
                      </a:lnTo>
                      <a:lnTo>
                        <a:pt x="1011" y="962"/>
                      </a:lnTo>
                      <a:lnTo>
                        <a:pt x="1007" y="967"/>
                      </a:lnTo>
                      <a:lnTo>
                        <a:pt x="1001" y="969"/>
                      </a:lnTo>
                      <a:lnTo>
                        <a:pt x="995" y="973"/>
                      </a:lnTo>
                      <a:lnTo>
                        <a:pt x="991" y="977"/>
                      </a:lnTo>
                      <a:lnTo>
                        <a:pt x="983" y="977"/>
                      </a:lnTo>
                      <a:lnTo>
                        <a:pt x="983" y="971"/>
                      </a:lnTo>
                      <a:lnTo>
                        <a:pt x="985" y="969"/>
                      </a:lnTo>
                      <a:lnTo>
                        <a:pt x="989" y="963"/>
                      </a:lnTo>
                      <a:lnTo>
                        <a:pt x="991" y="952"/>
                      </a:lnTo>
                      <a:lnTo>
                        <a:pt x="999" y="950"/>
                      </a:lnTo>
                      <a:lnTo>
                        <a:pt x="1001" y="944"/>
                      </a:lnTo>
                      <a:lnTo>
                        <a:pt x="1001" y="934"/>
                      </a:lnTo>
                      <a:lnTo>
                        <a:pt x="1001" y="930"/>
                      </a:lnTo>
                      <a:lnTo>
                        <a:pt x="1001" y="924"/>
                      </a:lnTo>
                      <a:lnTo>
                        <a:pt x="1011" y="912"/>
                      </a:lnTo>
                      <a:lnTo>
                        <a:pt x="1017" y="914"/>
                      </a:lnTo>
                      <a:lnTo>
                        <a:pt x="1017" y="920"/>
                      </a:lnTo>
                      <a:lnTo>
                        <a:pt x="1021" y="920"/>
                      </a:lnTo>
                      <a:lnTo>
                        <a:pt x="1027" y="920"/>
                      </a:lnTo>
                      <a:lnTo>
                        <a:pt x="1027" y="922"/>
                      </a:lnTo>
                      <a:lnTo>
                        <a:pt x="1029" y="924"/>
                      </a:lnTo>
                      <a:lnTo>
                        <a:pt x="1033" y="924"/>
                      </a:lnTo>
                      <a:lnTo>
                        <a:pt x="1033" y="922"/>
                      </a:lnTo>
                      <a:lnTo>
                        <a:pt x="1033" y="920"/>
                      </a:lnTo>
                      <a:lnTo>
                        <a:pt x="1033" y="918"/>
                      </a:lnTo>
                      <a:lnTo>
                        <a:pt x="1031" y="918"/>
                      </a:lnTo>
                      <a:lnTo>
                        <a:pt x="1039" y="918"/>
                      </a:lnTo>
                      <a:lnTo>
                        <a:pt x="1040" y="912"/>
                      </a:lnTo>
                      <a:lnTo>
                        <a:pt x="1039" y="910"/>
                      </a:lnTo>
                      <a:lnTo>
                        <a:pt x="1033" y="904"/>
                      </a:lnTo>
                      <a:lnTo>
                        <a:pt x="1033" y="893"/>
                      </a:lnTo>
                      <a:lnTo>
                        <a:pt x="1027" y="893"/>
                      </a:lnTo>
                      <a:lnTo>
                        <a:pt x="1027" y="891"/>
                      </a:lnTo>
                      <a:lnTo>
                        <a:pt x="1023" y="889"/>
                      </a:lnTo>
                      <a:lnTo>
                        <a:pt x="1019" y="885"/>
                      </a:lnTo>
                      <a:lnTo>
                        <a:pt x="1019" y="883"/>
                      </a:lnTo>
                      <a:lnTo>
                        <a:pt x="1017" y="883"/>
                      </a:lnTo>
                      <a:lnTo>
                        <a:pt x="1011" y="885"/>
                      </a:lnTo>
                      <a:lnTo>
                        <a:pt x="1009" y="885"/>
                      </a:lnTo>
                      <a:lnTo>
                        <a:pt x="1003" y="885"/>
                      </a:lnTo>
                      <a:lnTo>
                        <a:pt x="1001" y="883"/>
                      </a:lnTo>
                      <a:lnTo>
                        <a:pt x="995" y="883"/>
                      </a:lnTo>
                      <a:lnTo>
                        <a:pt x="991" y="883"/>
                      </a:lnTo>
                      <a:lnTo>
                        <a:pt x="989" y="881"/>
                      </a:lnTo>
                      <a:lnTo>
                        <a:pt x="975" y="879"/>
                      </a:lnTo>
                      <a:lnTo>
                        <a:pt x="973" y="881"/>
                      </a:lnTo>
                      <a:lnTo>
                        <a:pt x="970" y="875"/>
                      </a:lnTo>
                      <a:lnTo>
                        <a:pt x="964" y="871"/>
                      </a:lnTo>
                      <a:lnTo>
                        <a:pt x="956" y="871"/>
                      </a:lnTo>
                      <a:lnTo>
                        <a:pt x="954" y="853"/>
                      </a:lnTo>
                      <a:lnTo>
                        <a:pt x="956" y="851"/>
                      </a:lnTo>
                      <a:lnTo>
                        <a:pt x="948" y="845"/>
                      </a:lnTo>
                      <a:lnTo>
                        <a:pt x="948" y="839"/>
                      </a:lnTo>
                      <a:lnTo>
                        <a:pt x="946" y="835"/>
                      </a:lnTo>
                      <a:lnTo>
                        <a:pt x="944" y="835"/>
                      </a:lnTo>
                      <a:lnTo>
                        <a:pt x="938" y="835"/>
                      </a:lnTo>
                      <a:lnTo>
                        <a:pt x="930" y="833"/>
                      </a:lnTo>
                      <a:lnTo>
                        <a:pt x="926" y="826"/>
                      </a:lnTo>
                      <a:lnTo>
                        <a:pt x="920" y="812"/>
                      </a:lnTo>
                      <a:lnTo>
                        <a:pt x="918" y="812"/>
                      </a:lnTo>
                      <a:lnTo>
                        <a:pt x="916" y="814"/>
                      </a:lnTo>
                      <a:lnTo>
                        <a:pt x="914" y="812"/>
                      </a:lnTo>
                      <a:lnTo>
                        <a:pt x="910" y="808"/>
                      </a:lnTo>
                      <a:lnTo>
                        <a:pt x="908" y="812"/>
                      </a:lnTo>
                      <a:lnTo>
                        <a:pt x="907" y="812"/>
                      </a:lnTo>
                      <a:lnTo>
                        <a:pt x="901" y="812"/>
                      </a:lnTo>
                      <a:lnTo>
                        <a:pt x="899" y="808"/>
                      </a:lnTo>
                      <a:lnTo>
                        <a:pt x="897" y="812"/>
                      </a:lnTo>
                      <a:lnTo>
                        <a:pt x="897" y="816"/>
                      </a:lnTo>
                      <a:lnTo>
                        <a:pt x="897" y="818"/>
                      </a:lnTo>
                      <a:lnTo>
                        <a:pt x="893" y="818"/>
                      </a:lnTo>
                      <a:lnTo>
                        <a:pt x="893" y="816"/>
                      </a:lnTo>
                      <a:lnTo>
                        <a:pt x="893" y="814"/>
                      </a:lnTo>
                      <a:lnTo>
                        <a:pt x="891" y="814"/>
                      </a:lnTo>
                      <a:lnTo>
                        <a:pt x="891" y="816"/>
                      </a:lnTo>
                      <a:lnTo>
                        <a:pt x="891" y="818"/>
                      </a:lnTo>
                      <a:lnTo>
                        <a:pt x="889" y="818"/>
                      </a:lnTo>
                      <a:lnTo>
                        <a:pt x="887" y="824"/>
                      </a:lnTo>
                      <a:lnTo>
                        <a:pt x="879" y="822"/>
                      </a:lnTo>
                      <a:lnTo>
                        <a:pt x="875" y="831"/>
                      </a:lnTo>
                      <a:lnTo>
                        <a:pt x="871" y="833"/>
                      </a:lnTo>
                      <a:lnTo>
                        <a:pt x="869" y="833"/>
                      </a:lnTo>
                      <a:lnTo>
                        <a:pt x="863" y="831"/>
                      </a:lnTo>
                      <a:lnTo>
                        <a:pt x="861" y="830"/>
                      </a:lnTo>
                      <a:lnTo>
                        <a:pt x="859" y="830"/>
                      </a:lnTo>
                      <a:lnTo>
                        <a:pt x="853" y="830"/>
                      </a:lnTo>
                      <a:lnTo>
                        <a:pt x="843" y="830"/>
                      </a:lnTo>
                      <a:lnTo>
                        <a:pt x="838" y="830"/>
                      </a:lnTo>
                      <a:lnTo>
                        <a:pt x="834" y="830"/>
                      </a:lnTo>
                      <a:lnTo>
                        <a:pt x="828" y="824"/>
                      </a:lnTo>
                      <a:lnTo>
                        <a:pt x="822" y="822"/>
                      </a:lnTo>
                      <a:lnTo>
                        <a:pt x="816" y="822"/>
                      </a:lnTo>
                      <a:lnTo>
                        <a:pt x="814" y="822"/>
                      </a:lnTo>
                      <a:lnTo>
                        <a:pt x="814" y="824"/>
                      </a:lnTo>
                      <a:lnTo>
                        <a:pt x="812" y="826"/>
                      </a:lnTo>
                      <a:lnTo>
                        <a:pt x="808" y="826"/>
                      </a:lnTo>
                      <a:lnTo>
                        <a:pt x="800" y="822"/>
                      </a:lnTo>
                      <a:lnTo>
                        <a:pt x="796" y="822"/>
                      </a:lnTo>
                      <a:lnTo>
                        <a:pt x="794" y="822"/>
                      </a:lnTo>
                      <a:lnTo>
                        <a:pt x="790" y="814"/>
                      </a:lnTo>
                      <a:lnTo>
                        <a:pt x="788" y="806"/>
                      </a:lnTo>
                      <a:lnTo>
                        <a:pt x="786" y="804"/>
                      </a:lnTo>
                      <a:lnTo>
                        <a:pt x="784" y="806"/>
                      </a:lnTo>
                      <a:lnTo>
                        <a:pt x="784" y="808"/>
                      </a:lnTo>
                      <a:lnTo>
                        <a:pt x="780" y="814"/>
                      </a:lnTo>
                      <a:lnTo>
                        <a:pt x="321" y="806"/>
                      </a:lnTo>
                      <a:lnTo>
                        <a:pt x="317" y="804"/>
                      </a:lnTo>
                      <a:lnTo>
                        <a:pt x="315" y="802"/>
                      </a:lnTo>
                      <a:lnTo>
                        <a:pt x="315" y="796"/>
                      </a:lnTo>
                      <a:lnTo>
                        <a:pt x="312" y="796"/>
                      </a:lnTo>
                      <a:lnTo>
                        <a:pt x="312" y="794"/>
                      </a:lnTo>
                      <a:lnTo>
                        <a:pt x="306" y="792"/>
                      </a:lnTo>
                      <a:lnTo>
                        <a:pt x="306" y="788"/>
                      </a:lnTo>
                      <a:lnTo>
                        <a:pt x="306" y="786"/>
                      </a:lnTo>
                      <a:lnTo>
                        <a:pt x="308" y="786"/>
                      </a:lnTo>
                      <a:lnTo>
                        <a:pt x="306" y="784"/>
                      </a:lnTo>
                      <a:lnTo>
                        <a:pt x="304" y="784"/>
                      </a:lnTo>
                      <a:lnTo>
                        <a:pt x="300" y="786"/>
                      </a:lnTo>
                      <a:lnTo>
                        <a:pt x="298" y="788"/>
                      </a:lnTo>
                      <a:lnTo>
                        <a:pt x="296" y="788"/>
                      </a:lnTo>
                      <a:lnTo>
                        <a:pt x="296" y="786"/>
                      </a:lnTo>
                      <a:lnTo>
                        <a:pt x="296" y="784"/>
                      </a:lnTo>
                      <a:lnTo>
                        <a:pt x="296" y="778"/>
                      </a:lnTo>
                      <a:lnTo>
                        <a:pt x="296" y="776"/>
                      </a:lnTo>
                      <a:lnTo>
                        <a:pt x="288" y="776"/>
                      </a:lnTo>
                      <a:lnTo>
                        <a:pt x="280" y="774"/>
                      </a:lnTo>
                      <a:lnTo>
                        <a:pt x="280" y="772"/>
                      </a:lnTo>
                      <a:lnTo>
                        <a:pt x="276" y="768"/>
                      </a:lnTo>
                      <a:lnTo>
                        <a:pt x="276" y="765"/>
                      </a:lnTo>
                      <a:lnTo>
                        <a:pt x="270" y="766"/>
                      </a:lnTo>
                      <a:lnTo>
                        <a:pt x="262" y="768"/>
                      </a:lnTo>
                      <a:lnTo>
                        <a:pt x="252" y="768"/>
                      </a:lnTo>
                      <a:lnTo>
                        <a:pt x="250" y="768"/>
                      </a:lnTo>
                      <a:lnTo>
                        <a:pt x="250" y="766"/>
                      </a:lnTo>
                      <a:lnTo>
                        <a:pt x="252" y="763"/>
                      </a:lnTo>
                      <a:lnTo>
                        <a:pt x="250" y="763"/>
                      </a:lnTo>
                      <a:lnTo>
                        <a:pt x="249" y="759"/>
                      </a:lnTo>
                      <a:lnTo>
                        <a:pt x="239" y="763"/>
                      </a:lnTo>
                      <a:lnTo>
                        <a:pt x="231" y="765"/>
                      </a:lnTo>
                      <a:lnTo>
                        <a:pt x="249" y="772"/>
                      </a:lnTo>
                      <a:lnTo>
                        <a:pt x="256" y="772"/>
                      </a:lnTo>
                      <a:lnTo>
                        <a:pt x="262" y="772"/>
                      </a:lnTo>
                      <a:lnTo>
                        <a:pt x="268" y="774"/>
                      </a:lnTo>
                      <a:lnTo>
                        <a:pt x="270" y="774"/>
                      </a:lnTo>
                      <a:lnTo>
                        <a:pt x="274" y="774"/>
                      </a:lnTo>
                      <a:lnTo>
                        <a:pt x="270" y="776"/>
                      </a:lnTo>
                      <a:lnTo>
                        <a:pt x="274" y="782"/>
                      </a:lnTo>
                      <a:lnTo>
                        <a:pt x="278" y="782"/>
                      </a:lnTo>
                      <a:lnTo>
                        <a:pt x="278" y="788"/>
                      </a:lnTo>
                      <a:lnTo>
                        <a:pt x="284" y="792"/>
                      </a:lnTo>
                      <a:lnTo>
                        <a:pt x="290" y="794"/>
                      </a:lnTo>
                      <a:lnTo>
                        <a:pt x="298" y="796"/>
                      </a:lnTo>
                      <a:lnTo>
                        <a:pt x="306" y="804"/>
                      </a:lnTo>
                      <a:lnTo>
                        <a:pt x="306" y="806"/>
                      </a:lnTo>
                      <a:lnTo>
                        <a:pt x="312" y="812"/>
                      </a:lnTo>
                      <a:lnTo>
                        <a:pt x="315" y="814"/>
                      </a:lnTo>
                      <a:lnTo>
                        <a:pt x="315" y="822"/>
                      </a:lnTo>
                      <a:lnTo>
                        <a:pt x="306" y="818"/>
                      </a:lnTo>
                      <a:lnTo>
                        <a:pt x="290" y="818"/>
                      </a:lnTo>
                      <a:lnTo>
                        <a:pt x="290" y="816"/>
                      </a:lnTo>
                      <a:lnTo>
                        <a:pt x="286" y="816"/>
                      </a:lnTo>
                      <a:lnTo>
                        <a:pt x="280" y="814"/>
                      </a:lnTo>
                      <a:lnTo>
                        <a:pt x="278" y="812"/>
                      </a:lnTo>
                      <a:lnTo>
                        <a:pt x="278" y="804"/>
                      </a:lnTo>
                      <a:lnTo>
                        <a:pt x="266" y="802"/>
                      </a:lnTo>
                      <a:lnTo>
                        <a:pt x="268" y="796"/>
                      </a:lnTo>
                      <a:lnTo>
                        <a:pt x="262" y="796"/>
                      </a:lnTo>
                      <a:lnTo>
                        <a:pt x="262" y="794"/>
                      </a:lnTo>
                      <a:lnTo>
                        <a:pt x="250" y="794"/>
                      </a:lnTo>
                      <a:lnTo>
                        <a:pt x="252" y="784"/>
                      </a:lnTo>
                      <a:lnTo>
                        <a:pt x="237" y="784"/>
                      </a:lnTo>
                      <a:lnTo>
                        <a:pt x="237" y="778"/>
                      </a:lnTo>
                      <a:lnTo>
                        <a:pt x="231" y="784"/>
                      </a:lnTo>
                      <a:lnTo>
                        <a:pt x="229" y="784"/>
                      </a:lnTo>
                      <a:lnTo>
                        <a:pt x="225" y="782"/>
                      </a:lnTo>
                      <a:lnTo>
                        <a:pt x="225" y="772"/>
                      </a:lnTo>
                      <a:lnTo>
                        <a:pt x="221" y="768"/>
                      </a:lnTo>
                      <a:lnTo>
                        <a:pt x="223" y="763"/>
                      </a:lnTo>
                      <a:lnTo>
                        <a:pt x="231" y="765"/>
                      </a:lnTo>
                      <a:lnTo>
                        <a:pt x="231" y="757"/>
                      </a:lnTo>
                      <a:lnTo>
                        <a:pt x="231" y="755"/>
                      </a:lnTo>
                      <a:lnTo>
                        <a:pt x="231" y="753"/>
                      </a:lnTo>
                      <a:lnTo>
                        <a:pt x="237" y="753"/>
                      </a:lnTo>
                      <a:lnTo>
                        <a:pt x="237" y="749"/>
                      </a:lnTo>
                      <a:lnTo>
                        <a:pt x="233" y="749"/>
                      </a:lnTo>
                      <a:lnTo>
                        <a:pt x="239" y="747"/>
                      </a:lnTo>
                      <a:lnTo>
                        <a:pt x="233" y="745"/>
                      </a:lnTo>
                      <a:lnTo>
                        <a:pt x="233" y="737"/>
                      </a:lnTo>
                      <a:lnTo>
                        <a:pt x="237" y="737"/>
                      </a:lnTo>
                      <a:lnTo>
                        <a:pt x="237" y="735"/>
                      </a:lnTo>
                      <a:lnTo>
                        <a:pt x="231" y="735"/>
                      </a:lnTo>
                      <a:lnTo>
                        <a:pt x="233" y="729"/>
                      </a:lnTo>
                      <a:lnTo>
                        <a:pt x="229" y="729"/>
                      </a:lnTo>
                      <a:lnTo>
                        <a:pt x="225" y="727"/>
                      </a:lnTo>
                      <a:lnTo>
                        <a:pt x="223" y="723"/>
                      </a:lnTo>
                      <a:lnTo>
                        <a:pt x="223" y="717"/>
                      </a:lnTo>
                      <a:lnTo>
                        <a:pt x="221" y="719"/>
                      </a:lnTo>
                      <a:lnTo>
                        <a:pt x="215" y="719"/>
                      </a:lnTo>
                      <a:lnTo>
                        <a:pt x="215" y="723"/>
                      </a:lnTo>
                      <a:lnTo>
                        <a:pt x="213" y="725"/>
                      </a:lnTo>
                      <a:lnTo>
                        <a:pt x="213" y="717"/>
                      </a:lnTo>
                      <a:lnTo>
                        <a:pt x="209" y="715"/>
                      </a:lnTo>
                      <a:lnTo>
                        <a:pt x="211" y="709"/>
                      </a:lnTo>
                      <a:lnTo>
                        <a:pt x="213" y="709"/>
                      </a:lnTo>
                      <a:lnTo>
                        <a:pt x="213" y="699"/>
                      </a:lnTo>
                      <a:lnTo>
                        <a:pt x="215" y="698"/>
                      </a:lnTo>
                      <a:lnTo>
                        <a:pt x="213" y="698"/>
                      </a:lnTo>
                      <a:lnTo>
                        <a:pt x="211" y="698"/>
                      </a:lnTo>
                      <a:lnTo>
                        <a:pt x="205" y="703"/>
                      </a:lnTo>
                      <a:lnTo>
                        <a:pt x="209" y="703"/>
                      </a:lnTo>
                      <a:lnTo>
                        <a:pt x="209" y="705"/>
                      </a:lnTo>
                      <a:lnTo>
                        <a:pt x="205" y="705"/>
                      </a:lnTo>
                      <a:lnTo>
                        <a:pt x="203" y="707"/>
                      </a:lnTo>
                      <a:lnTo>
                        <a:pt x="197" y="699"/>
                      </a:lnTo>
                      <a:lnTo>
                        <a:pt x="193" y="694"/>
                      </a:lnTo>
                      <a:lnTo>
                        <a:pt x="193" y="690"/>
                      </a:lnTo>
                      <a:lnTo>
                        <a:pt x="197" y="690"/>
                      </a:lnTo>
                      <a:lnTo>
                        <a:pt x="197" y="688"/>
                      </a:lnTo>
                      <a:lnTo>
                        <a:pt x="193" y="686"/>
                      </a:lnTo>
                      <a:lnTo>
                        <a:pt x="193" y="684"/>
                      </a:lnTo>
                      <a:lnTo>
                        <a:pt x="193" y="680"/>
                      </a:lnTo>
                      <a:lnTo>
                        <a:pt x="191" y="678"/>
                      </a:lnTo>
                      <a:lnTo>
                        <a:pt x="187" y="676"/>
                      </a:lnTo>
                      <a:lnTo>
                        <a:pt x="193" y="666"/>
                      </a:lnTo>
                      <a:lnTo>
                        <a:pt x="195" y="664"/>
                      </a:lnTo>
                      <a:lnTo>
                        <a:pt x="197" y="658"/>
                      </a:lnTo>
                      <a:lnTo>
                        <a:pt x="203" y="658"/>
                      </a:lnTo>
                      <a:lnTo>
                        <a:pt x="203" y="654"/>
                      </a:lnTo>
                      <a:lnTo>
                        <a:pt x="201" y="654"/>
                      </a:lnTo>
                      <a:lnTo>
                        <a:pt x="197" y="654"/>
                      </a:lnTo>
                      <a:lnTo>
                        <a:pt x="203" y="648"/>
                      </a:lnTo>
                      <a:lnTo>
                        <a:pt x="203" y="644"/>
                      </a:lnTo>
                      <a:lnTo>
                        <a:pt x="203" y="640"/>
                      </a:lnTo>
                      <a:lnTo>
                        <a:pt x="203" y="638"/>
                      </a:lnTo>
                      <a:lnTo>
                        <a:pt x="203" y="636"/>
                      </a:lnTo>
                      <a:lnTo>
                        <a:pt x="205" y="634"/>
                      </a:lnTo>
                      <a:lnTo>
                        <a:pt x="205" y="631"/>
                      </a:lnTo>
                      <a:lnTo>
                        <a:pt x="203" y="631"/>
                      </a:lnTo>
                      <a:lnTo>
                        <a:pt x="203" y="629"/>
                      </a:lnTo>
                      <a:lnTo>
                        <a:pt x="201" y="625"/>
                      </a:lnTo>
                      <a:lnTo>
                        <a:pt x="201" y="621"/>
                      </a:lnTo>
                      <a:lnTo>
                        <a:pt x="195" y="621"/>
                      </a:lnTo>
                      <a:lnTo>
                        <a:pt x="193" y="617"/>
                      </a:lnTo>
                      <a:lnTo>
                        <a:pt x="191" y="609"/>
                      </a:lnTo>
                      <a:lnTo>
                        <a:pt x="187" y="601"/>
                      </a:lnTo>
                      <a:lnTo>
                        <a:pt x="187" y="599"/>
                      </a:lnTo>
                      <a:lnTo>
                        <a:pt x="185" y="601"/>
                      </a:lnTo>
                      <a:lnTo>
                        <a:pt x="183" y="601"/>
                      </a:lnTo>
                      <a:lnTo>
                        <a:pt x="178" y="601"/>
                      </a:lnTo>
                      <a:lnTo>
                        <a:pt x="174" y="599"/>
                      </a:lnTo>
                      <a:lnTo>
                        <a:pt x="172" y="595"/>
                      </a:lnTo>
                      <a:lnTo>
                        <a:pt x="168" y="591"/>
                      </a:lnTo>
                      <a:lnTo>
                        <a:pt x="166" y="589"/>
                      </a:lnTo>
                      <a:lnTo>
                        <a:pt x="160" y="585"/>
                      </a:lnTo>
                      <a:lnTo>
                        <a:pt x="158" y="581"/>
                      </a:lnTo>
                      <a:lnTo>
                        <a:pt x="156" y="571"/>
                      </a:lnTo>
                      <a:lnTo>
                        <a:pt x="136" y="550"/>
                      </a:lnTo>
                      <a:lnTo>
                        <a:pt x="128" y="540"/>
                      </a:lnTo>
                      <a:lnTo>
                        <a:pt x="126" y="538"/>
                      </a:lnTo>
                      <a:lnTo>
                        <a:pt x="120" y="536"/>
                      </a:lnTo>
                      <a:lnTo>
                        <a:pt x="117" y="536"/>
                      </a:lnTo>
                      <a:lnTo>
                        <a:pt x="113" y="532"/>
                      </a:lnTo>
                      <a:lnTo>
                        <a:pt x="113" y="524"/>
                      </a:lnTo>
                      <a:lnTo>
                        <a:pt x="111" y="522"/>
                      </a:lnTo>
                      <a:lnTo>
                        <a:pt x="109" y="522"/>
                      </a:lnTo>
                      <a:lnTo>
                        <a:pt x="105" y="520"/>
                      </a:lnTo>
                      <a:lnTo>
                        <a:pt x="101" y="518"/>
                      </a:lnTo>
                      <a:lnTo>
                        <a:pt x="99" y="514"/>
                      </a:lnTo>
                      <a:lnTo>
                        <a:pt x="95" y="514"/>
                      </a:lnTo>
                      <a:lnTo>
                        <a:pt x="89" y="518"/>
                      </a:lnTo>
                      <a:lnTo>
                        <a:pt x="85" y="518"/>
                      </a:lnTo>
                      <a:lnTo>
                        <a:pt x="85" y="520"/>
                      </a:lnTo>
                      <a:lnTo>
                        <a:pt x="89" y="522"/>
                      </a:lnTo>
                      <a:lnTo>
                        <a:pt x="89" y="528"/>
                      </a:lnTo>
                      <a:lnTo>
                        <a:pt x="85" y="530"/>
                      </a:lnTo>
                      <a:lnTo>
                        <a:pt x="81" y="530"/>
                      </a:lnTo>
                      <a:lnTo>
                        <a:pt x="73" y="536"/>
                      </a:lnTo>
                      <a:lnTo>
                        <a:pt x="67" y="540"/>
                      </a:lnTo>
                      <a:lnTo>
                        <a:pt x="65" y="538"/>
                      </a:lnTo>
                      <a:lnTo>
                        <a:pt x="65" y="536"/>
                      </a:lnTo>
                      <a:lnTo>
                        <a:pt x="65" y="530"/>
                      </a:lnTo>
                      <a:lnTo>
                        <a:pt x="61" y="524"/>
                      </a:lnTo>
                      <a:lnTo>
                        <a:pt x="55" y="522"/>
                      </a:lnTo>
                      <a:lnTo>
                        <a:pt x="51" y="518"/>
                      </a:lnTo>
                      <a:lnTo>
                        <a:pt x="46" y="512"/>
                      </a:lnTo>
                      <a:lnTo>
                        <a:pt x="40" y="502"/>
                      </a:lnTo>
                      <a:lnTo>
                        <a:pt x="40" y="493"/>
                      </a:lnTo>
                      <a:lnTo>
                        <a:pt x="40" y="491"/>
                      </a:lnTo>
                      <a:lnTo>
                        <a:pt x="38" y="491"/>
                      </a:lnTo>
                      <a:lnTo>
                        <a:pt x="34" y="495"/>
                      </a:lnTo>
                      <a:lnTo>
                        <a:pt x="30" y="499"/>
                      </a:lnTo>
                      <a:lnTo>
                        <a:pt x="28" y="495"/>
                      </a:lnTo>
                      <a:lnTo>
                        <a:pt x="24" y="493"/>
                      </a:lnTo>
                      <a:lnTo>
                        <a:pt x="18" y="493"/>
                      </a:lnTo>
                      <a:lnTo>
                        <a:pt x="14" y="493"/>
                      </a:lnTo>
                      <a:lnTo>
                        <a:pt x="8" y="495"/>
                      </a:lnTo>
                      <a:lnTo>
                        <a:pt x="0" y="229"/>
                      </a:lnTo>
                      <a:lnTo>
                        <a:pt x="14" y="231"/>
                      </a:lnTo>
                      <a:lnTo>
                        <a:pt x="16" y="235"/>
                      </a:lnTo>
                      <a:lnTo>
                        <a:pt x="26" y="235"/>
                      </a:lnTo>
                      <a:lnTo>
                        <a:pt x="36" y="231"/>
                      </a:lnTo>
                      <a:lnTo>
                        <a:pt x="40" y="237"/>
                      </a:lnTo>
                      <a:lnTo>
                        <a:pt x="46" y="240"/>
                      </a:lnTo>
                      <a:lnTo>
                        <a:pt x="51" y="240"/>
                      </a:lnTo>
                      <a:lnTo>
                        <a:pt x="55" y="246"/>
                      </a:lnTo>
                      <a:lnTo>
                        <a:pt x="63" y="246"/>
                      </a:lnTo>
                      <a:lnTo>
                        <a:pt x="65" y="248"/>
                      </a:lnTo>
                      <a:lnTo>
                        <a:pt x="71" y="254"/>
                      </a:lnTo>
                      <a:lnTo>
                        <a:pt x="75" y="254"/>
                      </a:lnTo>
                      <a:lnTo>
                        <a:pt x="93" y="262"/>
                      </a:lnTo>
                      <a:lnTo>
                        <a:pt x="99" y="266"/>
                      </a:lnTo>
                      <a:lnTo>
                        <a:pt x="101" y="274"/>
                      </a:lnTo>
                      <a:lnTo>
                        <a:pt x="103" y="274"/>
                      </a:lnTo>
                      <a:lnTo>
                        <a:pt x="103" y="266"/>
                      </a:lnTo>
                      <a:lnTo>
                        <a:pt x="103" y="264"/>
                      </a:lnTo>
                      <a:lnTo>
                        <a:pt x="99" y="262"/>
                      </a:lnTo>
                      <a:lnTo>
                        <a:pt x="93" y="258"/>
                      </a:lnTo>
                      <a:lnTo>
                        <a:pt x="93" y="252"/>
                      </a:lnTo>
                      <a:lnTo>
                        <a:pt x="103" y="252"/>
                      </a:lnTo>
                      <a:lnTo>
                        <a:pt x="103" y="254"/>
                      </a:lnTo>
                      <a:lnTo>
                        <a:pt x="103" y="256"/>
                      </a:lnTo>
                      <a:lnTo>
                        <a:pt x="109" y="256"/>
                      </a:lnTo>
                      <a:lnTo>
                        <a:pt x="109" y="248"/>
                      </a:lnTo>
                      <a:lnTo>
                        <a:pt x="111" y="248"/>
                      </a:lnTo>
                      <a:lnTo>
                        <a:pt x="117" y="248"/>
                      </a:lnTo>
                      <a:lnTo>
                        <a:pt x="117" y="246"/>
                      </a:lnTo>
                      <a:lnTo>
                        <a:pt x="118" y="244"/>
                      </a:lnTo>
                      <a:lnTo>
                        <a:pt x="118" y="235"/>
                      </a:lnTo>
                      <a:lnTo>
                        <a:pt x="118" y="237"/>
                      </a:lnTo>
                      <a:lnTo>
                        <a:pt x="120" y="237"/>
                      </a:lnTo>
                      <a:lnTo>
                        <a:pt x="128" y="240"/>
                      </a:lnTo>
                      <a:lnTo>
                        <a:pt x="128" y="246"/>
                      </a:lnTo>
                      <a:lnTo>
                        <a:pt x="140" y="244"/>
                      </a:lnTo>
                      <a:lnTo>
                        <a:pt x="140" y="238"/>
                      </a:lnTo>
                      <a:lnTo>
                        <a:pt x="144" y="235"/>
                      </a:lnTo>
                      <a:lnTo>
                        <a:pt x="146" y="235"/>
                      </a:lnTo>
                      <a:lnTo>
                        <a:pt x="148" y="235"/>
                      </a:lnTo>
                      <a:lnTo>
                        <a:pt x="150" y="231"/>
                      </a:lnTo>
                      <a:lnTo>
                        <a:pt x="158" y="231"/>
                      </a:lnTo>
                      <a:lnTo>
                        <a:pt x="160" y="229"/>
                      </a:lnTo>
                      <a:lnTo>
                        <a:pt x="166" y="229"/>
                      </a:lnTo>
                      <a:lnTo>
                        <a:pt x="174" y="231"/>
                      </a:lnTo>
                      <a:lnTo>
                        <a:pt x="178" y="217"/>
                      </a:lnTo>
                      <a:lnTo>
                        <a:pt x="197" y="217"/>
                      </a:lnTo>
                      <a:lnTo>
                        <a:pt x="197" y="225"/>
                      </a:lnTo>
                      <a:lnTo>
                        <a:pt x="191" y="227"/>
                      </a:lnTo>
                      <a:lnTo>
                        <a:pt x="185" y="237"/>
                      </a:lnTo>
                      <a:lnTo>
                        <a:pt x="182" y="237"/>
                      </a:lnTo>
                      <a:lnTo>
                        <a:pt x="178" y="237"/>
                      </a:lnTo>
                      <a:lnTo>
                        <a:pt x="156" y="240"/>
                      </a:lnTo>
                      <a:lnTo>
                        <a:pt x="156" y="252"/>
                      </a:lnTo>
                      <a:lnTo>
                        <a:pt x="150" y="252"/>
                      </a:lnTo>
                      <a:lnTo>
                        <a:pt x="146" y="254"/>
                      </a:lnTo>
                      <a:lnTo>
                        <a:pt x="148" y="262"/>
                      </a:lnTo>
                      <a:lnTo>
                        <a:pt x="144" y="266"/>
                      </a:lnTo>
                      <a:lnTo>
                        <a:pt x="140" y="274"/>
                      </a:lnTo>
                      <a:lnTo>
                        <a:pt x="150" y="272"/>
                      </a:lnTo>
                      <a:lnTo>
                        <a:pt x="150" y="268"/>
                      </a:lnTo>
                      <a:lnTo>
                        <a:pt x="150" y="264"/>
                      </a:lnTo>
                      <a:lnTo>
                        <a:pt x="156" y="262"/>
                      </a:lnTo>
                      <a:lnTo>
                        <a:pt x="156" y="256"/>
                      </a:lnTo>
                      <a:lnTo>
                        <a:pt x="158" y="256"/>
                      </a:lnTo>
                      <a:lnTo>
                        <a:pt x="160" y="256"/>
                      </a:lnTo>
                      <a:lnTo>
                        <a:pt x="160" y="254"/>
                      </a:lnTo>
                      <a:lnTo>
                        <a:pt x="166" y="254"/>
                      </a:lnTo>
                      <a:lnTo>
                        <a:pt x="166" y="252"/>
                      </a:lnTo>
                      <a:lnTo>
                        <a:pt x="166" y="248"/>
                      </a:lnTo>
                      <a:lnTo>
                        <a:pt x="168" y="246"/>
                      </a:lnTo>
                      <a:lnTo>
                        <a:pt x="172" y="246"/>
                      </a:lnTo>
                      <a:lnTo>
                        <a:pt x="174" y="252"/>
                      </a:lnTo>
                      <a:lnTo>
                        <a:pt x="185" y="246"/>
                      </a:lnTo>
                      <a:lnTo>
                        <a:pt x="185" y="244"/>
                      </a:lnTo>
                      <a:lnTo>
                        <a:pt x="185" y="240"/>
                      </a:lnTo>
                      <a:lnTo>
                        <a:pt x="187" y="237"/>
                      </a:lnTo>
                      <a:lnTo>
                        <a:pt x="193" y="235"/>
                      </a:lnTo>
                      <a:lnTo>
                        <a:pt x="197" y="231"/>
                      </a:lnTo>
                      <a:lnTo>
                        <a:pt x="211" y="229"/>
                      </a:lnTo>
                      <a:lnTo>
                        <a:pt x="219" y="221"/>
                      </a:lnTo>
                      <a:lnTo>
                        <a:pt x="221" y="213"/>
                      </a:lnTo>
                      <a:lnTo>
                        <a:pt x="221" y="209"/>
                      </a:lnTo>
                      <a:lnTo>
                        <a:pt x="219" y="209"/>
                      </a:lnTo>
                      <a:lnTo>
                        <a:pt x="219" y="205"/>
                      </a:lnTo>
                      <a:lnTo>
                        <a:pt x="219" y="199"/>
                      </a:lnTo>
                      <a:lnTo>
                        <a:pt x="223" y="195"/>
                      </a:lnTo>
                      <a:lnTo>
                        <a:pt x="229" y="199"/>
                      </a:lnTo>
                      <a:lnTo>
                        <a:pt x="233" y="205"/>
                      </a:lnTo>
                      <a:lnTo>
                        <a:pt x="239" y="213"/>
                      </a:lnTo>
                      <a:lnTo>
                        <a:pt x="250" y="221"/>
                      </a:lnTo>
                      <a:lnTo>
                        <a:pt x="256" y="221"/>
                      </a:lnTo>
                      <a:lnTo>
                        <a:pt x="258" y="225"/>
                      </a:lnTo>
                      <a:lnTo>
                        <a:pt x="260" y="227"/>
                      </a:lnTo>
                      <a:lnTo>
                        <a:pt x="260" y="231"/>
                      </a:lnTo>
                      <a:lnTo>
                        <a:pt x="262" y="229"/>
                      </a:lnTo>
                      <a:lnTo>
                        <a:pt x="266" y="235"/>
                      </a:lnTo>
                      <a:lnTo>
                        <a:pt x="278" y="244"/>
                      </a:lnTo>
                      <a:lnTo>
                        <a:pt x="288" y="254"/>
                      </a:lnTo>
                      <a:lnTo>
                        <a:pt x="294" y="254"/>
                      </a:lnTo>
                      <a:lnTo>
                        <a:pt x="290" y="252"/>
                      </a:lnTo>
                      <a:lnTo>
                        <a:pt x="290" y="248"/>
                      </a:lnTo>
                      <a:lnTo>
                        <a:pt x="296" y="246"/>
                      </a:lnTo>
                      <a:lnTo>
                        <a:pt x="294" y="238"/>
                      </a:lnTo>
                      <a:lnTo>
                        <a:pt x="294" y="237"/>
                      </a:lnTo>
                      <a:lnTo>
                        <a:pt x="296" y="237"/>
                      </a:lnTo>
                      <a:lnTo>
                        <a:pt x="294" y="235"/>
                      </a:lnTo>
                      <a:lnTo>
                        <a:pt x="294" y="231"/>
                      </a:lnTo>
                      <a:lnTo>
                        <a:pt x="298" y="227"/>
                      </a:lnTo>
                      <a:lnTo>
                        <a:pt x="304" y="227"/>
                      </a:lnTo>
                      <a:lnTo>
                        <a:pt x="300" y="229"/>
                      </a:lnTo>
                      <a:lnTo>
                        <a:pt x="298" y="231"/>
                      </a:lnTo>
                      <a:lnTo>
                        <a:pt x="306" y="252"/>
                      </a:lnTo>
                      <a:lnTo>
                        <a:pt x="317" y="244"/>
                      </a:lnTo>
                      <a:lnTo>
                        <a:pt x="317" y="237"/>
                      </a:lnTo>
                      <a:lnTo>
                        <a:pt x="325" y="237"/>
                      </a:lnTo>
                      <a:lnTo>
                        <a:pt x="335" y="237"/>
                      </a:lnTo>
                      <a:lnTo>
                        <a:pt x="343" y="240"/>
                      </a:lnTo>
                      <a:lnTo>
                        <a:pt x="351" y="244"/>
                      </a:lnTo>
                      <a:lnTo>
                        <a:pt x="355" y="244"/>
                      </a:lnTo>
                      <a:lnTo>
                        <a:pt x="359" y="248"/>
                      </a:lnTo>
                      <a:lnTo>
                        <a:pt x="373" y="256"/>
                      </a:lnTo>
                      <a:lnTo>
                        <a:pt x="388" y="258"/>
                      </a:lnTo>
                      <a:lnTo>
                        <a:pt x="388" y="264"/>
                      </a:lnTo>
                      <a:lnTo>
                        <a:pt x="396" y="264"/>
                      </a:lnTo>
                      <a:lnTo>
                        <a:pt x="404" y="264"/>
                      </a:lnTo>
                      <a:lnTo>
                        <a:pt x="410" y="272"/>
                      </a:lnTo>
                      <a:lnTo>
                        <a:pt x="416" y="272"/>
                      </a:lnTo>
                      <a:lnTo>
                        <a:pt x="420" y="272"/>
                      </a:lnTo>
                      <a:lnTo>
                        <a:pt x="424" y="274"/>
                      </a:lnTo>
                      <a:lnTo>
                        <a:pt x="432" y="276"/>
                      </a:lnTo>
                      <a:lnTo>
                        <a:pt x="434" y="276"/>
                      </a:lnTo>
                      <a:lnTo>
                        <a:pt x="434" y="274"/>
                      </a:lnTo>
                      <a:lnTo>
                        <a:pt x="432" y="272"/>
                      </a:lnTo>
                      <a:lnTo>
                        <a:pt x="428" y="272"/>
                      </a:lnTo>
                      <a:lnTo>
                        <a:pt x="428" y="268"/>
                      </a:lnTo>
                      <a:lnTo>
                        <a:pt x="436" y="268"/>
                      </a:lnTo>
                      <a:lnTo>
                        <a:pt x="438" y="266"/>
                      </a:lnTo>
                      <a:lnTo>
                        <a:pt x="442" y="266"/>
                      </a:lnTo>
                      <a:lnTo>
                        <a:pt x="444" y="272"/>
                      </a:lnTo>
                      <a:lnTo>
                        <a:pt x="446" y="272"/>
                      </a:lnTo>
                      <a:lnTo>
                        <a:pt x="447" y="272"/>
                      </a:lnTo>
                      <a:lnTo>
                        <a:pt x="457" y="276"/>
                      </a:lnTo>
                      <a:lnTo>
                        <a:pt x="457" y="282"/>
                      </a:lnTo>
                      <a:lnTo>
                        <a:pt x="461" y="284"/>
                      </a:lnTo>
                      <a:lnTo>
                        <a:pt x="463" y="286"/>
                      </a:lnTo>
                      <a:lnTo>
                        <a:pt x="461" y="288"/>
                      </a:lnTo>
                      <a:lnTo>
                        <a:pt x="447" y="288"/>
                      </a:lnTo>
                      <a:lnTo>
                        <a:pt x="447" y="294"/>
                      </a:lnTo>
                      <a:lnTo>
                        <a:pt x="446" y="296"/>
                      </a:lnTo>
                      <a:lnTo>
                        <a:pt x="444" y="305"/>
                      </a:lnTo>
                      <a:lnTo>
                        <a:pt x="461" y="307"/>
                      </a:lnTo>
                      <a:lnTo>
                        <a:pt x="481" y="305"/>
                      </a:lnTo>
                      <a:lnTo>
                        <a:pt x="483" y="303"/>
                      </a:lnTo>
                      <a:lnTo>
                        <a:pt x="485" y="305"/>
                      </a:lnTo>
                      <a:lnTo>
                        <a:pt x="489" y="305"/>
                      </a:lnTo>
                      <a:lnTo>
                        <a:pt x="497" y="302"/>
                      </a:lnTo>
                      <a:lnTo>
                        <a:pt x="507" y="302"/>
                      </a:lnTo>
                      <a:lnTo>
                        <a:pt x="511" y="296"/>
                      </a:lnTo>
                      <a:lnTo>
                        <a:pt x="518" y="294"/>
                      </a:lnTo>
                      <a:lnTo>
                        <a:pt x="520" y="302"/>
                      </a:lnTo>
                      <a:lnTo>
                        <a:pt x="528" y="303"/>
                      </a:lnTo>
                      <a:lnTo>
                        <a:pt x="534" y="303"/>
                      </a:lnTo>
                      <a:lnTo>
                        <a:pt x="536" y="311"/>
                      </a:lnTo>
                      <a:lnTo>
                        <a:pt x="536" y="313"/>
                      </a:lnTo>
                      <a:lnTo>
                        <a:pt x="534" y="313"/>
                      </a:lnTo>
                      <a:lnTo>
                        <a:pt x="536" y="321"/>
                      </a:lnTo>
                      <a:lnTo>
                        <a:pt x="538" y="321"/>
                      </a:lnTo>
                      <a:lnTo>
                        <a:pt x="544" y="307"/>
                      </a:lnTo>
                      <a:lnTo>
                        <a:pt x="546" y="325"/>
                      </a:lnTo>
                      <a:lnTo>
                        <a:pt x="548" y="333"/>
                      </a:lnTo>
                      <a:lnTo>
                        <a:pt x="554" y="337"/>
                      </a:lnTo>
                      <a:lnTo>
                        <a:pt x="556" y="331"/>
                      </a:lnTo>
                      <a:lnTo>
                        <a:pt x="562" y="331"/>
                      </a:lnTo>
                      <a:lnTo>
                        <a:pt x="562" y="327"/>
                      </a:lnTo>
                      <a:lnTo>
                        <a:pt x="558" y="325"/>
                      </a:lnTo>
                      <a:lnTo>
                        <a:pt x="554" y="323"/>
                      </a:lnTo>
                      <a:lnTo>
                        <a:pt x="556" y="321"/>
                      </a:lnTo>
                      <a:lnTo>
                        <a:pt x="556" y="315"/>
                      </a:lnTo>
                      <a:lnTo>
                        <a:pt x="550" y="305"/>
                      </a:lnTo>
                      <a:lnTo>
                        <a:pt x="556" y="303"/>
                      </a:lnTo>
                      <a:lnTo>
                        <a:pt x="556" y="298"/>
                      </a:lnTo>
                      <a:lnTo>
                        <a:pt x="562" y="298"/>
                      </a:lnTo>
                      <a:lnTo>
                        <a:pt x="564" y="296"/>
                      </a:lnTo>
                      <a:lnTo>
                        <a:pt x="566" y="294"/>
                      </a:lnTo>
                      <a:lnTo>
                        <a:pt x="568" y="294"/>
                      </a:lnTo>
                      <a:lnTo>
                        <a:pt x="574" y="294"/>
                      </a:lnTo>
                      <a:lnTo>
                        <a:pt x="574" y="292"/>
                      </a:lnTo>
                      <a:lnTo>
                        <a:pt x="578" y="286"/>
                      </a:lnTo>
                      <a:lnTo>
                        <a:pt x="585" y="286"/>
                      </a:lnTo>
                      <a:lnTo>
                        <a:pt x="585" y="284"/>
                      </a:lnTo>
                      <a:lnTo>
                        <a:pt x="589" y="282"/>
                      </a:lnTo>
                      <a:lnTo>
                        <a:pt x="593" y="282"/>
                      </a:lnTo>
                      <a:lnTo>
                        <a:pt x="595" y="278"/>
                      </a:lnTo>
                      <a:lnTo>
                        <a:pt x="593" y="276"/>
                      </a:lnTo>
                      <a:lnTo>
                        <a:pt x="589" y="274"/>
                      </a:lnTo>
                      <a:lnTo>
                        <a:pt x="585" y="274"/>
                      </a:lnTo>
                      <a:lnTo>
                        <a:pt x="583" y="274"/>
                      </a:lnTo>
                      <a:lnTo>
                        <a:pt x="583" y="276"/>
                      </a:lnTo>
                      <a:lnTo>
                        <a:pt x="585" y="276"/>
                      </a:lnTo>
                      <a:lnTo>
                        <a:pt x="585" y="282"/>
                      </a:lnTo>
                      <a:lnTo>
                        <a:pt x="574" y="282"/>
                      </a:lnTo>
                      <a:lnTo>
                        <a:pt x="566" y="288"/>
                      </a:lnTo>
                      <a:lnTo>
                        <a:pt x="558" y="286"/>
                      </a:lnTo>
                      <a:lnTo>
                        <a:pt x="556" y="286"/>
                      </a:lnTo>
                      <a:lnTo>
                        <a:pt x="556" y="288"/>
                      </a:lnTo>
                      <a:lnTo>
                        <a:pt x="558" y="288"/>
                      </a:lnTo>
                      <a:lnTo>
                        <a:pt x="556" y="294"/>
                      </a:lnTo>
                      <a:lnTo>
                        <a:pt x="554" y="292"/>
                      </a:lnTo>
                      <a:lnTo>
                        <a:pt x="550" y="292"/>
                      </a:lnTo>
                      <a:lnTo>
                        <a:pt x="548" y="294"/>
                      </a:lnTo>
                      <a:lnTo>
                        <a:pt x="546" y="292"/>
                      </a:lnTo>
                      <a:lnTo>
                        <a:pt x="546" y="286"/>
                      </a:lnTo>
                      <a:lnTo>
                        <a:pt x="550" y="286"/>
                      </a:lnTo>
                      <a:lnTo>
                        <a:pt x="554" y="276"/>
                      </a:lnTo>
                      <a:lnTo>
                        <a:pt x="554" y="268"/>
                      </a:lnTo>
                      <a:lnTo>
                        <a:pt x="568" y="272"/>
                      </a:lnTo>
                      <a:lnTo>
                        <a:pt x="574" y="266"/>
                      </a:lnTo>
                      <a:lnTo>
                        <a:pt x="578" y="268"/>
                      </a:lnTo>
                      <a:lnTo>
                        <a:pt x="589" y="266"/>
                      </a:lnTo>
                      <a:lnTo>
                        <a:pt x="593" y="266"/>
                      </a:lnTo>
                      <a:lnTo>
                        <a:pt x="599" y="268"/>
                      </a:lnTo>
                      <a:lnTo>
                        <a:pt x="603" y="274"/>
                      </a:lnTo>
                      <a:lnTo>
                        <a:pt x="603" y="278"/>
                      </a:lnTo>
                      <a:lnTo>
                        <a:pt x="605" y="288"/>
                      </a:lnTo>
                      <a:lnTo>
                        <a:pt x="609" y="292"/>
                      </a:lnTo>
                      <a:lnTo>
                        <a:pt x="613" y="292"/>
                      </a:lnTo>
                      <a:lnTo>
                        <a:pt x="619" y="286"/>
                      </a:lnTo>
                      <a:lnTo>
                        <a:pt x="623" y="292"/>
                      </a:lnTo>
                      <a:lnTo>
                        <a:pt x="619" y="296"/>
                      </a:lnTo>
                      <a:lnTo>
                        <a:pt x="627" y="296"/>
                      </a:lnTo>
                      <a:lnTo>
                        <a:pt x="633" y="296"/>
                      </a:lnTo>
                      <a:lnTo>
                        <a:pt x="633" y="294"/>
                      </a:lnTo>
                      <a:lnTo>
                        <a:pt x="637" y="292"/>
                      </a:lnTo>
                      <a:lnTo>
                        <a:pt x="637" y="294"/>
                      </a:lnTo>
                      <a:lnTo>
                        <a:pt x="639" y="294"/>
                      </a:lnTo>
                      <a:lnTo>
                        <a:pt x="641" y="294"/>
                      </a:lnTo>
                      <a:lnTo>
                        <a:pt x="641" y="296"/>
                      </a:lnTo>
                      <a:lnTo>
                        <a:pt x="641" y="298"/>
                      </a:lnTo>
                      <a:lnTo>
                        <a:pt x="646" y="298"/>
                      </a:lnTo>
                      <a:lnTo>
                        <a:pt x="646" y="302"/>
                      </a:lnTo>
                      <a:lnTo>
                        <a:pt x="650" y="302"/>
                      </a:lnTo>
                      <a:lnTo>
                        <a:pt x="656" y="302"/>
                      </a:lnTo>
                      <a:lnTo>
                        <a:pt x="656" y="305"/>
                      </a:lnTo>
                      <a:lnTo>
                        <a:pt x="660" y="305"/>
                      </a:lnTo>
                      <a:lnTo>
                        <a:pt x="660" y="303"/>
                      </a:lnTo>
                      <a:lnTo>
                        <a:pt x="664" y="303"/>
                      </a:lnTo>
                      <a:lnTo>
                        <a:pt x="666" y="307"/>
                      </a:lnTo>
                      <a:lnTo>
                        <a:pt x="668" y="307"/>
                      </a:lnTo>
                      <a:lnTo>
                        <a:pt x="678" y="303"/>
                      </a:lnTo>
                      <a:lnTo>
                        <a:pt x="684" y="302"/>
                      </a:lnTo>
                      <a:lnTo>
                        <a:pt x="704" y="303"/>
                      </a:lnTo>
                      <a:lnTo>
                        <a:pt x="708" y="305"/>
                      </a:lnTo>
                      <a:lnTo>
                        <a:pt x="713" y="305"/>
                      </a:lnTo>
                      <a:lnTo>
                        <a:pt x="715" y="303"/>
                      </a:lnTo>
                      <a:lnTo>
                        <a:pt x="719" y="302"/>
                      </a:lnTo>
                      <a:lnTo>
                        <a:pt x="721" y="302"/>
                      </a:lnTo>
                      <a:lnTo>
                        <a:pt x="723" y="303"/>
                      </a:lnTo>
                      <a:lnTo>
                        <a:pt x="723" y="302"/>
                      </a:lnTo>
                      <a:lnTo>
                        <a:pt x="721" y="298"/>
                      </a:lnTo>
                      <a:lnTo>
                        <a:pt x="721" y="294"/>
                      </a:lnTo>
                      <a:lnTo>
                        <a:pt x="721" y="284"/>
                      </a:lnTo>
                      <a:lnTo>
                        <a:pt x="723" y="286"/>
                      </a:lnTo>
                      <a:lnTo>
                        <a:pt x="723" y="282"/>
                      </a:lnTo>
                      <a:lnTo>
                        <a:pt x="723" y="278"/>
                      </a:lnTo>
                      <a:lnTo>
                        <a:pt x="729" y="282"/>
                      </a:lnTo>
                      <a:lnTo>
                        <a:pt x="733" y="286"/>
                      </a:lnTo>
                      <a:lnTo>
                        <a:pt x="735" y="286"/>
                      </a:lnTo>
                      <a:lnTo>
                        <a:pt x="735" y="288"/>
                      </a:lnTo>
                      <a:lnTo>
                        <a:pt x="741" y="292"/>
                      </a:lnTo>
                      <a:lnTo>
                        <a:pt x="745" y="294"/>
                      </a:lnTo>
                      <a:lnTo>
                        <a:pt x="745" y="292"/>
                      </a:lnTo>
                      <a:lnTo>
                        <a:pt x="749" y="286"/>
                      </a:lnTo>
                      <a:lnTo>
                        <a:pt x="751" y="294"/>
                      </a:lnTo>
                      <a:lnTo>
                        <a:pt x="749" y="294"/>
                      </a:lnTo>
                      <a:lnTo>
                        <a:pt x="751" y="296"/>
                      </a:lnTo>
                      <a:lnTo>
                        <a:pt x="751" y="294"/>
                      </a:lnTo>
                      <a:lnTo>
                        <a:pt x="753" y="294"/>
                      </a:lnTo>
                      <a:lnTo>
                        <a:pt x="751" y="303"/>
                      </a:lnTo>
                      <a:lnTo>
                        <a:pt x="749" y="313"/>
                      </a:lnTo>
                      <a:lnTo>
                        <a:pt x="751" y="317"/>
                      </a:lnTo>
                      <a:lnTo>
                        <a:pt x="757" y="321"/>
                      </a:lnTo>
                      <a:lnTo>
                        <a:pt x="761" y="321"/>
                      </a:lnTo>
                      <a:lnTo>
                        <a:pt x="761" y="323"/>
                      </a:lnTo>
                      <a:lnTo>
                        <a:pt x="767" y="327"/>
                      </a:lnTo>
                      <a:lnTo>
                        <a:pt x="773" y="331"/>
                      </a:lnTo>
                      <a:lnTo>
                        <a:pt x="773" y="327"/>
                      </a:lnTo>
                      <a:lnTo>
                        <a:pt x="776" y="327"/>
                      </a:lnTo>
                      <a:lnTo>
                        <a:pt x="776" y="325"/>
                      </a:lnTo>
                      <a:lnTo>
                        <a:pt x="769" y="323"/>
                      </a:lnTo>
                      <a:lnTo>
                        <a:pt x="771" y="315"/>
                      </a:lnTo>
                      <a:lnTo>
                        <a:pt x="769" y="315"/>
                      </a:lnTo>
                      <a:lnTo>
                        <a:pt x="763" y="313"/>
                      </a:lnTo>
                      <a:lnTo>
                        <a:pt x="763" y="311"/>
                      </a:lnTo>
                      <a:lnTo>
                        <a:pt x="769" y="307"/>
                      </a:lnTo>
                      <a:lnTo>
                        <a:pt x="769" y="303"/>
                      </a:lnTo>
                      <a:lnTo>
                        <a:pt x="773" y="302"/>
                      </a:lnTo>
                      <a:lnTo>
                        <a:pt x="771" y="302"/>
                      </a:lnTo>
                      <a:lnTo>
                        <a:pt x="771" y="298"/>
                      </a:lnTo>
                      <a:lnTo>
                        <a:pt x="778" y="298"/>
                      </a:lnTo>
                      <a:lnTo>
                        <a:pt x="780" y="296"/>
                      </a:lnTo>
                      <a:lnTo>
                        <a:pt x="784" y="292"/>
                      </a:lnTo>
                      <a:lnTo>
                        <a:pt x="786" y="288"/>
                      </a:lnTo>
                      <a:lnTo>
                        <a:pt x="788" y="286"/>
                      </a:lnTo>
                      <a:lnTo>
                        <a:pt x="794" y="286"/>
                      </a:lnTo>
                      <a:lnTo>
                        <a:pt x="806" y="278"/>
                      </a:lnTo>
                      <a:lnTo>
                        <a:pt x="806" y="276"/>
                      </a:lnTo>
                      <a:lnTo>
                        <a:pt x="806" y="272"/>
                      </a:lnTo>
                      <a:lnTo>
                        <a:pt x="798" y="276"/>
                      </a:lnTo>
                      <a:lnTo>
                        <a:pt x="794" y="276"/>
                      </a:lnTo>
                      <a:lnTo>
                        <a:pt x="790" y="274"/>
                      </a:lnTo>
                      <a:lnTo>
                        <a:pt x="790" y="268"/>
                      </a:lnTo>
                      <a:lnTo>
                        <a:pt x="794" y="266"/>
                      </a:lnTo>
                      <a:lnTo>
                        <a:pt x="790" y="262"/>
                      </a:lnTo>
                      <a:lnTo>
                        <a:pt x="790" y="258"/>
                      </a:lnTo>
                      <a:lnTo>
                        <a:pt x="796" y="254"/>
                      </a:lnTo>
                      <a:lnTo>
                        <a:pt x="812" y="256"/>
                      </a:lnTo>
                      <a:lnTo>
                        <a:pt x="808" y="252"/>
                      </a:lnTo>
                      <a:lnTo>
                        <a:pt x="808" y="246"/>
                      </a:lnTo>
                      <a:lnTo>
                        <a:pt x="814" y="240"/>
                      </a:lnTo>
                      <a:lnTo>
                        <a:pt x="822" y="240"/>
                      </a:lnTo>
                      <a:lnTo>
                        <a:pt x="822" y="238"/>
                      </a:lnTo>
                      <a:lnTo>
                        <a:pt x="818" y="238"/>
                      </a:lnTo>
                      <a:lnTo>
                        <a:pt x="816" y="237"/>
                      </a:lnTo>
                      <a:lnTo>
                        <a:pt x="808" y="240"/>
                      </a:lnTo>
                      <a:lnTo>
                        <a:pt x="804" y="246"/>
                      </a:lnTo>
                      <a:lnTo>
                        <a:pt x="794" y="248"/>
                      </a:lnTo>
                      <a:lnTo>
                        <a:pt x="788" y="238"/>
                      </a:lnTo>
                      <a:lnTo>
                        <a:pt x="784" y="235"/>
                      </a:lnTo>
                      <a:lnTo>
                        <a:pt x="776" y="231"/>
                      </a:lnTo>
                      <a:lnTo>
                        <a:pt x="773" y="231"/>
                      </a:lnTo>
                      <a:lnTo>
                        <a:pt x="773" y="238"/>
                      </a:lnTo>
                      <a:lnTo>
                        <a:pt x="776" y="238"/>
                      </a:lnTo>
                      <a:lnTo>
                        <a:pt x="773" y="240"/>
                      </a:lnTo>
                      <a:lnTo>
                        <a:pt x="771" y="244"/>
                      </a:lnTo>
                      <a:lnTo>
                        <a:pt x="771" y="240"/>
                      </a:lnTo>
                      <a:lnTo>
                        <a:pt x="769" y="238"/>
                      </a:lnTo>
                      <a:lnTo>
                        <a:pt x="769" y="240"/>
                      </a:lnTo>
                      <a:lnTo>
                        <a:pt x="767" y="240"/>
                      </a:lnTo>
                      <a:lnTo>
                        <a:pt x="767" y="235"/>
                      </a:lnTo>
                      <a:lnTo>
                        <a:pt x="769" y="231"/>
                      </a:lnTo>
                      <a:lnTo>
                        <a:pt x="769" y="229"/>
                      </a:lnTo>
                      <a:lnTo>
                        <a:pt x="763" y="229"/>
                      </a:lnTo>
                      <a:lnTo>
                        <a:pt x="759" y="225"/>
                      </a:lnTo>
                      <a:lnTo>
                        <a:pt x="759" y="219"/>
                      </a:lnTo>
                      <a:lnTo>
                        <a:pt x="757" y="219"/>
                      </a:lnTo>
                      <a:lnTo>
                        <a:pt x="757" y="215"/>
                      </a:lnTo>
                      <a:lnTo>
                        <a:pt x="767" y="215"/>
                      </a:lnTo>
                      <a:lnTo>
                        <a:pt x="763" y="209"/>
                      </a:lnTo>
                      <a:lnTo>
                        <a:pt x="761" y="203"/>
                      </a:lnTo>
                      <a:lnTo>
                        <a:pt x="763" y="199"/>
                      </a:lnTo>
                      <a:lnTo>
                        <a:pt x="763" y="197"/>
                      </a:lnTo>
                      <a:lnTo>
                        <a:pt x="761" y="197"/>
                      </a:lnTo>
                      <a:lnTo>
                        <a:pt x="763" y="191"/>
                      </a:lnTo>
                      <a:lnTo>
                        <a:pt x="767" y="189"/>
                      </a:lnTo>
                      <a:lnTo>
                        <a:pt x="767" y="185"/>
                      </a:lnTo>
                      <a:lnTo>
                        <a:pt x="771" y="185"/>
                      </a:lnTo>
                      <a:lnTo>
                        <a:pt x="776" y="189"/>
                      </a:lnTo>
                      <a:lnTo>
                        <a:pt x="778" y="189"/>
                      </a:lnTo>
                      <a:lnTo>
                        <a:pt x="771" y="179"/>
                      </a:lnTo>
                      <a:lnTo>
                        <a:pt x="773" y="175"/>
                      </a:lnTo>
                      <a:lnTo>
                        <a:pt x="780" y="171"/>
                      </a:lnTo>
                      <a:lnTo>
                        <a:pt x="780" y="170"/>
                      </a:lnTo>
                      <a:lnTo>
                        <a:pt x="780" y="168"/>
                      </a:lnTo>
                      <a:lnTo>
                        <a:pt x="780" y="162"/>
                      </a:lnTo>
                      <a:lnTo>
                        <a:pt x="780" y="152"/>
                      </a:lnTo>
                      <a:lnTo>
                        <a:pt x="776" y="148"/>
                      </a:lnTo>
                      <a:lnTo>
                        <a:pt x="776" y="146"/>
                      </a:lnTo>
                      <a:lnTo>
                        <a:pt x="778" y="146"/>
                      </a:lnTo>
                      <a:lnTo>
                        <a:pt x="778" y="138"/>
                      </a:lnTo>
                      <a:lnTo>
                        <a:pt x="776" y="138"/>
                      </a:lnTo>
                      <a:lnTo>
                        <a:pt x="776" y="128"/>
                      </a:lnTo>
                      <a:lnTo>
                        <a:pt x="771" y="122"/>
                      </a:lnTo>
                      <a:lnTo>
                        <a:pt x="773" y="118"/>
                      </a:lnTo>
                      <a:lnTo>
                        <a:pt x="771" y="118"/>
                      </a:lnTo>
                      <a:lnTo>
                        <a:pt x="771" y="110"/>
                      </a:lnTo>
                      <a:lnTo>
                        <a:pt x="776" y="110"/>
                      </a:lnTo>
                      <a:lnTo>
                        <a:pt x="773" y="101"/>
                      </a:lnTo>
                      <a:lnTo>
                        <a:pt x="790" y="101"/>
                      </a:lnTo>
                      <a:lnTo>
                        <a:pt x="790" y="103"/>
                      </a:lnTo>
                      <a:lnTo>
                        <a:pt x="794" y="103"/>
                      </a:lnTo>
                      <a:lnTo>
                        <a:pt x="800" y="93"/>
                      </a:lnTo>
                      <a:lnTo>
                        <a:pt x="816" y="97"/>
                      </a:lnTo>
                      <a:lnTo>
                        <a:pt x="828" y="101"/>
                      </a:lnTo>
                      <a:lnTo>
                        <a:pt x="832" y="106"/>
                      </a:lnTo>
                      <a:lnTo>
                        <a:pt x="834" y="103"/>
                      </a:lnTo>
                      <a:lnTo>
                        <a:pt x="834" y="101"/>
                      </a:lnTo>
                      <a:lnTo>
                        <a:pt x="849" y="103"/>
                      </a:lnTo>
                      <a:lnTo>
                        <a:pt x="861" y="106"/>
                      </a:lnTo>
                      <a:lnTo>
                        <a:pt x="861" y="110"/>
                      </a:lnTo>
                      <a:lnTo>
                        <a:pt x="859" y="118"/>
                      </a:lnTo>
                      <a:lnTo>
                        <a:pt x="855" y="118"/>
                      </a:lnTo>
                      <a:lnTo>
                        <a:pt x="855" y="126"/>
                      </a:lnTo>
                      <a:lnTo>
                        <a:pt x="853" y="126"/>
                      </a:lnTo>
                      <a:lnTo>
                        <a:pt x="851" y="128"/>
                      </a:lnTo>
                      <a:lnTo>
                        <a:pt x="845" y="132"/>
                      </a:lnTo>
                      <a:lnTo>
                        <a:pt x="843" y="138"/>
                      </a:lnTo>
                      <a:lnTo>
                        <a:pt x="828" y="140"/>
                      </a:lnTo>
                      <a:lnTo>
                        <a:pt x="816" y="142"/>
                      </a:lnTo>
                      <a:lnTo>
                        <a:pt x="806" y="142"/>
                      </a:lnTo>
                      <a:lnTo>
                        <a:pt x="798" y="142"/>
                      </a:lnTo>
                      <a:lnTo>
                        <a:pt x="796" y="146"/>
                      </a:lnTo>
                      <a:lnTo>
                        <a:pt x="794" y="146"/>
                      </a:lnTo>
                      <a:lnTo>
                        <a:pt x="794" y="148"/>
                      </a:lnTo>
                      <a:lnTo>
                        <a:pt x="794" y="150"/>
                      </a:lnTo>
                      <a:lnTo>
                        <a:pt x="800" y="156"/>
                      </a:lnTo>
                      <a:lnTo>
                        <a:pt x="800" y="158"/>
                      </a:lnTo>
                      <a:lnTo>
                        <a:pt x="800" y="160"/>
                      </a:lnTo>
                      <a:lnTo>
                        <a:pt x="794" y="162"/>
                      </a:lnTo>
                      <a:lnTo>
                        <a:pt x="790" y="168"/>
                      </a:lnTo>
                      <a:lnTo>
                        <a:pt x="794" y="168"/>
                      </a:lnTo>
                      <a:lnTo>
                        <a:pt x="794" y="170"/>
                      </a:lnTo>
                      <a:lnTo>
                        <a:pt x="788" y="170"/>
                      </a:lnTo>
                      <a:lnTo>
                        <a:pt x="788" y="175"/>
                      </a:lnTo>
                      <a:lnTo>
                        <a:pt x="790" y="175"/>
                      </a:lnTo>
                      <a:lnTo>
                        <a:pt x="794" y="175"/>
                      </a:lnTo>
                      <a:lnTo>
                        <a:pt x="794" y="177"/>
                      </a:lnTo>
                      <a:lnTo>
                        <a:pt x="794" y="179"/>
                      </a:lnTo>
                      <a:lnTo>
                        <a:pt x="796" y="177"/>
                      </a:lnTo>
                      <a:lnTo>
                        <a:pt x="806" y="185"/>
                      </a:lnTo>
                      <a:lnTo>
                        <a:pt x="806" y="187"/>
                      </a:lnTo>
                      <a:lnTo>
                        <a:pt x="812" y="187"/>
                      </a:lnTo>
                      <a:lnTo>
                        <a:pt x="816" y="191"/>
                      </a:lnTo>
                      <a:lnTo>
                        <a:pt x="816" y="195"/>
                      </a:lnTo>
                      <a:lnTo>
                        <a:pt x="822" y="195"/>
                      </a:lnTo>
                      <a:lnTo>
                        <a:pt x="824" y="195"/>
                      </a:lnTo>
                      <a:lnTo>
                        <a:pt x="828" y="199"/>
                      </a:lnTo>
                      <a:lnTo>
                        <a:pt x="832" y="205"/>
                      </a:lnTo>
                      <a:lnTo>
                        <a:pt x="836" y="205"/>
                      </a:lnTo>
                      <a:lnTo>
                        <a:pt x="838" y="205"/>
                      </a:lnTo>
                      <a:lnTo>
                        <a:pt x="843" y="213"/>
                      </a:lnTo>
                      <a:lnTo>
                        <a:pt x="849" y="209"/>
                      </a:lnTo>
                      <a:lnTo>
                        <a:pt x="849" y="219"/>
                      </a:lnTo>
                      <a:lnTo>
                        <a:pt x="838" y="219"/>
                      </a:lnTo>
                      <a:lnTo>
                        <a:pt x="836" y="217"/>
                      </a:lnTo>
                      <a:lnTo>
                        <a:pt x="834" y="215"/>
                      </a:lnTo>
                      <a:lnTo>
                        <a:pt x="832" y="227"/>
                      </a:lnTo>
                      <a:lnTo>
                        <a:pt x="836" y="225"/>
                      </a:lnTo>
                      <a:lnTo>
                        <a:pt x="838" y="221"/>
                      </a:lnTo>
                      <a:lnTo>
                        <a:pt x="841" y="221"/>
                      </a:lnTo>
                      <a:lnTo>
                        <a:pt x="838" y="229"/>
                      </a:lnTo>
                      <a:lnTo>
                        <a:pt x="834" y="235"/>
                      </a:lnTo>
                      <a:lnTo>
                        <a:pt x="828" y="235"/>
                      </a:lnTo>
                      <a:lnTo>
                        <a:pt x="826" y="238"/>
                      </a:lnTo>
                      <a:lnTo>
                        <a:pt x="828" y="244"/>
                      </a:lnTo>
                      <a:lnTo>
                        <a:pt x="834" y="244"/>
                      </a:lnTo>
                      <a:lnTo>
                        <a:pt x="836" y="248"/>
                      </a:lnTo>
                      <a:lnTo>
                        <a:pt x="845" y="252"/>
                      </a:lnTo>
                      <a:lnTo>
                        <a:pt x="853" y="252"/>
                      </a:lnTo>
                      <a:lnTo>
                        <a:pt x="855" y="258"/>
                      </a:lnTo>
                      <a:lnTo>
                        <a:pt x="859" y="264"/>
                      </a:lnTo>
                      <a:lnTo>
                        <a:pt x="861" y="268"/>
                      </a:lnTo>
                      <a:lnTo>
                        <a:pt x="859" y="268"/>
                      </a:lnTo>
                      <a:lnTo>
                        <a:pt x="861" y="274"/>
                      </a:lnTo>
                      <a:lnTo>
                        <a:pt x="865" y="284"/>
                      </a:lnTo>
                      <a:lnTo>
                        <a:pt x="863" y="288"/>
                      </a:lnTo>
                      <a:lnTo>
                        <a:pt x="863" y="292"/>
                      </a:lnTo>
                      <a:lnTo>
                        <a:pt x="871" y="292"/>
                      </a:lnTo>
                      <a:lnTo>
                        <a:pt x="871" y="284"/>
                      </a:lnTo>
                      <a:lnTo>
                        <a:pt x="875" y="282"/>
                      </a:lnTo>
                      <a:lnTo>
                        <a:pt x="875" y="278"/>
                      </a:lnTo>
                      <a:lnTo>
                        <a:pt x="879" y="278"/>
                      </a:lnTo>
                      <a:lnTo>
                        <a:pt x="881" y="274"/>
                      </a:lnTo>
                      <a:lnTo>
                        <a:pt x="879" y="272"/>
                      </a:lnTo>
                      <a:lnTo>
                        <a:pt x="879" y="268"/>
                      </a:lnTo>
                      <a:lnTo>
                        <a:pt x="881" y="256"/>
                      </a:lnTo>
                      <a:lnTo>
                        <a:pt x="889" y="254"/>
                      </a:lnTo>
                      <a:lnTo>
                        <a:pt x="897" y="252"/>
                      </a:lnTo>
                      <a:lnTo>
                        <a:pt x="903" y="264"/>
                      </a:lnTo>
                      <a:lnTo>
                        <a:pt x="903" y="268"/>
                      </a:lnTo>
                      <a:lnTo>
                        <a:pt x="901" y="272"/>
                      </a:lnTo>
                      <a:lnTo>
                        <a:pt x="899" y="276"/>
                      </a:lnTo>
                      <a:lnTo>
                        <a:pt x="899" y="284"/>
                      </a:lnTo>
                      <a:lnTo>
                        <a:pt x="899" y="288"/>
                      </a:lnTo>
                      <a:lnTo>
                        <a:pt x="897" y="288"/>
                      </a:lnTo>
                      <a:lnTo>
                        <a:pt x="893" y="292"/>
                      </a:lnTo>
                      <a:lnTo>
                        <a:pt x="891" y="294"/>
                      </a:lnTo>
                      <a:lnTo>
                        <a:pt x="893" y="302"/>
                      </a:lnTo>
                      <a:lnTo>
                        <a:pt x="899" y="307"/>
                      </a:lnTo>
                      <a:lnTo>
                        <a:pt x="903" y="311"/>
                      </a:lnTo>
                      <a:lnTo>
                        <a:pt x="910" y="323"/>
                      </a:lnTo>
                      <a:lnTo>
                        <a:pt x="916" y="323"/>
                      </a:lnTo>
                      <a:lnTo>
                        <a:pt x="918" y="325"/>
                      </a:lnTo>
                      <a:lnTo>
                        <a:pt x="920" y="325"/>
                      </a:lnTo>
                      <a:lnTo>
                        <a:pt x="920" y="321"/>
                      </a:lnTo>
                      <a:lnTo>
                        <a:pt x="934" y="315"/>
                      </a:lnTo>
                      <a:lnTo>
                        <a:pt x="930" y="313"/>
                      </a:lnTo>
                      <a:lnTo>
                        <a:pt x="930" y="307"/>
                      </a:lnTo>
                      <a:lnTo>
                        <a:pt x="934" y="305"/>
                      </a:lnTo>
                      <a:lnTo>
                        <a:pt x="938" y="298"/>
                      </a:lnTo>
                      <a:lnTo>
                        <a:pt x="938" y="294"/>
                      </a:lnTo>
                      <a:lnTo>
                        <a:pt x="944" y="294"/>
                      </a:lnTo>
                      <a:lnTo>
                        <a:pt x="944" y="292"/>
                      </a:lnTo>
                      <a:lnTo>
                        <a:pt x="942" y="288"/>
                      </a:lnTo>
                      <a:lnTo>
                        <a:pt x="944" y="286"/>
                      </a:lnTo>
                      <a:lnTo>
                        <a:pt x="946" y="274"/>
                      </a:lnTo>
                      <a:lnTo>
                        <a:pt x="956" y="274"/>
                      </a:lnTo>
                      <a:lnTo>
                        <a:pt x="956" y="272"/>
                      </a:lnTo>
                      <a:lnTo>
                        <a:pt x="956" y="268"/>
                      </a:lnTo>
                      <a:lnTo>
                        <a:pt x="958" y="268"/>
                      </a:lnTo>
                      <a:lnTo>
                        <a:pt x="956" y="266"/>
                      </a:lnTo>
                      <a:lnTo>
                        <a:pt x="956" y="264"/>
                      </a:lnTo>
                      <a:lnTo>
                        <a:pt x="958" y="262"/>
                      </a:lnTo>
                      <a:lnTo>
                        <a:pt x="956" y="256"/>
                      </a:lnTo>
                      <a:lnTo>
                        <a:pt x="952" y="256"/>
                      </a:lnTo>
                      <a:lnTo>
                        <a:pt x="952" y="246"/>
                      </a:lnTo>
                      <a:lnTo>
                        <a:pt x="952" y="237"/>
                      </a:lnTo>
                      <a:lnTo>
                        <a:pt x="946" y="235"/>
                      </a:lnTo>
                      <a:lnTo>
                        <a:pt x="958" y="235"/>
                      </a:lnTo>
                      <a:lnTo>
                        <a:pt x="972" y="237"/>
                      </a:lnTo>
                      <a:lnTo>
                        <a:pt x="975" y="240"/>
                      </a:lnTo>
                      <a:lnTo>
                        <a:pt x="975" y="238"/>
                      </a:lnTo>
                      <a:lnTo>
                        <a:pt x="979" y="237"/>
                      </a:lnTo>
                      <a:lnTo>
                        <a:pt x="991" y="237"/>
                      </a:lnTo>
                      <a:lnTo>
                        <a:pt x="991" y="238"/>
                      </a:lnTo>
                      <a:lnTo>
                        <a:pt x="989" y="240"/>
                      </a:lnTo>
                      <a:lnTo>
                        <a:pt x="995" y="246"/>
                      </a:lnTo>
                      <a:lnTo>
                        <a:pt x="993" y="246"/>
                      </a:lnTo>
                      <a:lnTo>
                        <a:pt x="993" y="248"/>
                      </a:lnTo>
                      <a:lnTo>
                        <a:pt x="995" y="256"/>
                      </a:lnTo>
                      <a:lnTo>
                        <a:pt x="1003" y="254"/>
                      </a:lnTo>
                      <a:lnTo>
                        <a:pt x="1011" y="254"/>
                      </a:lnTo>
                      <a:lnTo>
                        <a:pt x="1013" y="254"/>
                      </a:lnTo>
                      <a:lnTo>
                        <a:pt x="1013" y="256"/>
                      </a:lnTo>
                      <a:lnTo>
                        <a:pt x="1011" y="262"/>
                      </a:lnTo>
                      <a:lnTo>
                        <a:pt x="1003" y="272"/>
                      </a:lnTo>
                      <a:lnTo>
                        <a:pt x="1003" y="274"/>
                      </a:lnTo>
                      <a:lnTo>
                        <a:pt x="1011" y="274"/>
                      </a:lnTo>
                      <a:lnTo>
                        <a:pt x="1009" y="282"/>
                      </a:lnTo>
                      <a:lnTo>
                        <a:pt x="1007" y="282"/>
                      </a:lnTo>
                      <a:lnTo>
                        <a:pt x="1001" y="284"/>
                      </a:lnTo>
                      <a:lnTo>
                        <a:pt x="1001" y="286"/>
                      </a:lnTo>
                      <a:lnTo>
                        <a:pt x="1001" y="288"/>
                      </a:lnTo>
                      <a:lnTo>
                        <a:pt x="1001" y="292"/>
                      </a:lnTo>
                      <a:lnTo>
                        <a:pt x="1001" y="294"/>
                      </a:lnTo>
                      <a:lnTo>
                        <a:pt x="1009" y="305"/>
                      </a:lnTo>
                      <a:lnTo>
                        <a:pt x="1011" y="307"/>
                      </a:lnTo>
                      <a:lnTo>
                        <a:pt x="1013" y="307"/>
                      </a:lnTo>
                      <a:lnTo>
                        <a:pt x="1017" y="307"/>
                      </a:lnTo>
                      <a:lnTo>
                        <a:pt x="1019" y="311"/>
                      </a:lnTo>
                      <a:lnTo>
                        <a:pt x="1021" y="313"/>
                      </a:lnTo>
                      <a:lnTo>
                        <a:pt x="1021" y="317"/>
                      </a:lnTo>
                      <a:lnTo>
                        <a:pt x="1019" y="325"/>
                      </a:lnTo>
                      <a:lnTo>
                        <a:pt x="1013" y="331"/>
                      </a:lnTo>
                      <a:lnTo>
                        <a:pt x="1009" y="331"/>
                      </a:lnTo>
                      <a:lnTo>
                        <a:pt x="1003" y="331"/>
                      </a:lnTo>
                      <a:lnTo>
                        <a:pt x="993" y="337"/>
                      </a:lnTo>
                      <a:lnTo>
                        <a:pt x="989" y="337"/>
                      </a:lnTo>
                      <a:lnTo>
                        <a:pt x="985" y="341"/>
                      </a:lnTo>
                      <a:lnTo>
                        <a:pt x="981" y="347"/>
                      </a:lnTo>
                      <a:lnTo>
                        <a:pt x="975" y="353"/>
                      </a:lnTo>
                      <a:lnTo>
                        <a:pt x="973" y="353"/>
                      </a:lnTo>
                      <a:lnTo>
                        <a:pt x="972" y="347"/>
                      </a:lnTo>
                      <a:lnTo>
                        <a:pt x="970" y="347"/>
                      </a:lnTo>
                      <a:lnTo>
                        <a:pt x="964" y="345"/>
                      </a:lnTo>
                      <a:lnTo>
                        <a:pt x="964" y="343"/>
                      </a:lnTo>
                      <a:lnTo>
                        <a:pt x="962" y="337"/>
                      </a:lnTo>
                      <a:lnTo>
                        <a:pt x="958" y="341"/>
                      </a:lnTo>
                      <a:lnTo>
                        <a:pt x="956" y="335"/>
                      </a:lnTo>
                      <a:lnTo>
                        <a:pt x="954" y="335"/>
                      </a:lnTo>
                      <a:lnTo>
                        <a:pt x="954" y="337"/>
                      </a:lnTo>
                      <a:lnTo>
                        <a:pt x="948" y="341"/>
                      </a:lnTo>
                      <a:lnTo>
                        <a:pt x="952" y="341"/>
                      </a:lnTo>
                      <a:lnTo>
                        <a:pt x="954" y="341"/>
                      </a:lnTo>
                      <a:lnTo>
                        <a:pt x="956" y="343"/>
                      </a:lnTo>
                      <a:lnTo>
                        <a:pt x="956" y="345"/>
                      </a:lnTo>
                      <a:lnTo>
                        <a:pt x="958" y="347"/>
                      </a:lnTo>
                      <a:lnTo>
                        <a:pt x="962" y="347"/>
                      </a:lnTo>
                      <a:lnTo>
                        <a:pt x="964" y="351"/>
                      </a:lnTo>
                      <a:lnTo>
                        <a:pt x="964" y="353"/>
                      </a:lnTo>
                      <a:lnTo>
                        <a:pt x="966" y="353"/>
                      </a:lnTo>
                      <a:lnTo>
                        <a:pt x="970" y="355"/>
                      </a:lnTo>
                      <a:lnTo>
                        <a:pt x="958" y="357"/>
                      </a:lnTo>
                      <a:lnTo>
                        <a:pt x="958" y="361"/>
                      </a:lnTo>
                      <a:lnTo>
                        <a:pt x="952" y="357"/>
                      </a:lnTo>
                      <a:lnTo>
                        <a:pt x="938" y="347"/>
                      </a:lnTo>
                      <a:lnTo>
                        <a:pt x="924" y="351"/>
                      </a:lnTo>
                      <a:lnTo>
                        <a:pt x="930" y="357"/>
                      </a:lnTo>
                      <a:lnTo>
                        <a:pt x="930" y="363"/>
                      </a:lnTo>
                      <a:lnTo>
                        <a:pt x="928" y="365"/>
                      </a:lnTo>
                      <a:lnTo>
                        <a:pt x="924" y="372"/>
                      </a:lnTo>
                      <a:lnTo>
                        <a:pt x="924" y="374"/>
                      </a:lnTo>
                      <a:lnTo>
                        <a:pt x="924" y="376"/>
                      </a:lnTo>
                      <a:lnTo>
                        <a:pt x="918" y="380"/>
                      </a:lnTo>
                      <a:lnTo>
                        <a:pt x="907" y="367"/>
                      </a:lnTo>
                      <a:lnTo>
                        <a:pt x="903" y="367"/>
                      </a:lnTo>
                      <a:lnTo>
                        <a:pt x="901" y="370"/>
                      </a:lnTo>
                      <a:lnTo>
                        <a:pt x="893" y="365"/>
                      </a:lnTo>
                      <a:lnTo>
                        <a:pt x="891" y="365"/>
                      </a:lnTo>
                      <a:lnTo>
                        <a:pt x="889" y="367"/>
                      </a:lnTo>
                      <a:lnTo>
                        <a:pt x="883" y="367"/>
                      </a:lnTo>
                      <a:lnTo>
                        <a:pt x="881" y="365"/>
                      </a:lnTo>
                      <a:lnTo>
                        <a:pt x="875" y="363"/>
                      </a:lnTo>
                      <a:lnTo>
                        <a:pt x="873" y="370"/>
                      </a:lnTo>
                      <a:lnTo>
                        <a:pt x="875" y="370"/>
                      </a:lnTo>
                      <a:lnTo>
                        <a:pt x="875" y="372"/>
                      </a:lnTo>
                      <a:lnTo>
                        <a:pt x="869" y="374"/>
                      </a:lnTo>
                      <a:lnTo>
                        <a:pt x="861" y="374"/>
                      </a:lnTo>
                      <a:lnTo>
                        <a:pt x="859" y="376"/>
                      </a:lnTo>
                      <a:lnTo>
                        <a:pt x="875" y="376"/>
                      </a:lnTo>
                      <a:lnTo>
                        <a:pt x="897" y="376"/>
                      </a:lnTo>
                      <a:lnTo>
                        <a:pt x="907" y="380"/>
                      </a:lnTo>
                      <a:lnTo>
                        <a:pt x="916" y="382"/>
                      </a:lnTo>
                      <a:lnTo>
                        <a:pt x="914" y="384"/>
                      </a:lnTo>
                      <a:lnTo>
                        <a:pt x="910" y="390"/>
                      </a:lnTo>
                      <a:lnTo>
                        <a:pt x="910" y="400"/>
                      </a:lnTo>
                      <a:lnTo>
                        <a:pt x="903" y="404"/>
                      </a:lnTo>
                      <a:lnTo>
                        <a:pt x="899" y="406"/>
                      </a:lnTo>
                      <a:lnTo>
                        <a:pt x="897" y="406"/>
                      </a:lnTo>
                      <a:lnTo>
                        <a:pt x="893" y="412"/>
                      </a:lnTo>
                      <a:lnTo>
                        <a:pt x="893" y="410"/>
                      </a:lnTo>
                      <a:lnTo>
                        <a:pt x="891" y="410"/>
                      </a:lnTo>
                      <a:lnTo>
                        <a:pt x="891" y="406"/>
                      </a:lnTo>
                      <a:lnTo>
                        <a:pt x="875" y="402"/>
                      </a:lnTo>
                      <a:lnTo>
                        <a:pt x="873" y="404"/>
                      </a:lnTo>
                      <a:lnTo>
                        <a:pt x="873" y="406"/>
                      </a:lnTo>
                      <a:lnTo>
                        <a:pt x="865" y="406"/>
                      </a:lnTo>
                      <a:lnTo>
                        <a:pt x="863" y="414"/>
                      </a:lnTo>
                      <a:lnTo>
                        <a:pt x="863" y="416"/>
                      </a:lnTo>
                      <a:lnTo>
                        <a:pt x="865" y="420"/>
                      </a:lnTo>
                      <a:lnTo>
                        <a:pt x="865" y="422"/>
                      </a:lnTo>
                      <a:lnTo>
                        <a:pt x="865" y="424"/>
                      </a:lnTo>
                      <a:lnTo>
                        <a:pt x="863" y="424"/>
                      </a:lnTo>
                      <a:lnTo>
                        <a:pt x="861" y="426"/>
                      </a:lnTo>
                      <a:lnTo>
                        <a:pt x="853" y="426"/>
                      </a:lnTo>
                      <a:lnTo>
                        <a:pt x="853" y="434"/>
                      </a:lnTo>
                      <a:lnTo>
                        <a:pt x="859" y="434"/>
                      </a:lnTo>
                      <a:lnTo>
                        <a:pt x="859" y="441"/>
                      </a:lnTo>
                      <a:lnTo>
                        <a:pt x="859" y="443"/>
                      </a:lnTo>
                      <a:lnTo>
                        <a:pt x="855" y="445"/>
                      </a:lnTo>
                      <a:lnTo>
                        <a:pt x="845" y="449"/>
                      </a:lnTo>
                      <a:lnTo>
                        <a:pt x="834" y="445"/>
                      </a:lnTo>
                      <a:lnTo>
                        <a:pt x="834" y="451"/>
                      </a:lnTo>
                      <a:lnTo>
                        <a:pt x="838" y="451"/>
                      </a:lnTo>
                      <a:lnTo>
                        <a:pt x="836" y="455"/>
                      </a:lnTo>
                      <a:lnTo>
                        <a:pt x="828" y="455"/>
                      </a:lnTo>
                      <a:lnTo>
                        <a:pt x="832" y="459"/>
                      </a:lnTo>
                      <a:lnTo>
                        <a:pt x="834" y="459"/>
                      </a:lnTo>
                      <a:lnTo>
                        <a:pt x="834" y="461"/>
                      </a:lnTo>
                      <a:lnTo>
                        <a:pt x="826" y="461"/>
                      </a:lnTo>
                      <a:lnTo>
                        <a:pt x="828" y="459"/>
                      </a:lnTo>
                      <a:lnTo>
                        <a:pt x="826" y="459"/>
                      </a:lnTo>
                      <a:lnTo>
                        <a:pt x="824" y="459"/>
                      </a:lnTo>
                      <a:lnTo>
                        <a:pt x="824" y="463"/>
                      </a:lnTo>
                      <a:lnTo>
                        <a:pt x="818" y="463"/>
                      </a:lnTo>
                      <a:lnTo>
                        <a:pt x="818" y="475"/>
                      </a:lnTo>
                      <a:lnTo>
                        <a:pt x="808" y="475"/>
                      </a:lnTo>
                      <a:lnTo>
                        <a:pt x="808" y="481"/>
                      </a:lnTo>
                      <a:lnTo>
                        <a:pt x="804" y="485"/>
                      </a:lnTo>
                      <a:lnTo>
                        <a:pt x="796" y="491"/>
                      </a:lnTo>
                      <a:lnTo>
                        <a:pt x="798" y="495"/>
                      </a:lnTo>
                      <a:lnTo>
                        <a:pt x="800" y="501"/>
                      </a:lnTo>
                      <a:lnTo>
                        <a:pt x="788" y="501"/>
                      </a:lnTo>
                      <a:lnTo>
                        <a:pt x="786" y="502"/>
                      </a:lnTo>
                      <a:lnTo>
                        <a:pt x="790" y="504"/>
                      </a:lnTo>
                      <a:lnTo>
                        <a:pt x="790" y="510"/>
                      </a:lnTo>
                      <a:lnTo>
                        <a:pt x="784" y="518"/>
                      </a:lnTo>
                      <a:lnTo>
                        <a:pt x="784" y="522"/>
                      </a:lnTo>
                      <a:lnTo>
                        <a:pt x="784" y="528"/>
                      </a:lnTo>
                      <a:lnTo>
                        <a:pt x="778" y="530"/>
                      </a:lnTo>
                      <a:lnTo>
                        <a:pt x="784" y="538"/>
                      </a:lnTo>
                      <a:lnTo>
                        <a:pt x="786" y="542"/>
                      </a:lnTo>
                      <a:lnTo>
                        <a:pt x="786" y="550"/>
                      </a:lnTo>
                      <a:lnTo>
                        <a:pt x="788" y="552"/>
                      </a:lnTo>
                      <a:lnTo>
                        <a:pt x="796" y="552"/>
                      </a:lnTo>
                      <a:lnTo>
                        <a:pt x="812" y="552"/>
                      </a:lnTo>
                      <a:lnTo>
                        <a:pt x="818" y="562"/>
                      </a:lnTo>
                      <a:lnTo>
                        <a:pt x="818" y="567"/>
                      </a:lnTo>
                      <a:lnTo>
                        <a:pt x="822" y="569"/>
                      </a:lnTo>
                      <a:lnTo>
                        <a:pt x="822" y="577"/>
                      </a:lnTo>
                      <a:lnTo>
                        <a:pt x="826" y="585"/>
                      </a:lnTo>
                      <a:lnTo>
                        <a:pt x="828" y="591"/>
                      </a:lnTo>
                      <a:lnTo>
                        <a:pt x="828" y="599"/>
                      </a:lnTo>
                      <a:lnTo>
                        <a:pt x="841" y="595"/>
                      </a:lnTo>
                      <a:lnTo>
                        <a:pt x="849" y="591"/>
                      </a:lnTo>
                      <a:lnTo>
                        <a:pt x="853" y="591"/>
                      </a:lnTo>
                      <a:lnTo>
                        <a:pt x="863" y="599"/>
                      </a:lnTo>
                      <a:lnTo>
                        <a:pt x="869" y="599"/>
                      </a:lnTo>
                      <a:lnTo>
                        <a:pt x="873" y="605"/>
                      </a:lnTo>
                      <a:lnTo>
                        <a:pt x="879" y="607"/>
                      </a:lnTo>
                      <a:lnTo>
                        <a:pt x="887" y="607"/>
                      </a:lnTo>
                      <a:lnTo>
                        <a:pt x="889" y="609"/>
                      </a:lnTo>
                      <a:lnTo>
                        <a:pt x="891" y="611"/>
                      </a:lnTo>
                      <a:lnTo>
                        <a:pt x="897" y="615"/>
                      </a:lnTo>
                      <a:lnTo>
                        <a:pt x="901" y="615"/>
                      </a:lnTo>
                      <a:lnTo>
                        <a:pt x="901" y="617"/>
                      </a:lnTo>
                      <a:lnTo>
                        <a:pt x="903" y="621"/>
                      </a:lnTo>
                      <a:lnTo>
                        <a:pt x="907" y="625"/>
                      </a:lnTo>
                      <a:lnTo>
                        <a:pt x="907" y="631"/>
                      </a:lnTo>
                      <a:lnTo>
                        <a:pt x="910" y="631"/>
                      </a:lnTo>
                      <a:lnTo>
                        <a:pt x="916" y="631"/>
                      </a:lnTo>
                      <a:lnTo>
                        <a:pt x="918" y="636"/>
                      </a:lnTo>
                      <a:lnTo>
                        <a:pt x="924" y="638"/>
                      </a:lnTo>
                      <a:lnTo>
                        <a:pt x="928" y="638"/>
                      </a:lnTo>
                      <a:lnTo>
                        <a:pt x="936" y="638"/>
                      </a:lnTo>
                      <a:lnTo>
                        <a:pt x="938" y="644"/>
                      </a:lnTo>
                      <a:lnTo>
                        <a:pt x="942" y="646"/>
                      </a:lnTo>
                      <a:lnTo>
                        <a:pt x="946" y="646"/>
                      </a:lnTo>
                      <a:lnTo>
                        <a:pt x="946" y="648"/>
                      </a:lnTo>
                      <a:lnTo>
                        <a:pt x="954" y="650"/>
                      </a:lnTo>
                      <a:lnTo>
                        <a:pt x="958" y="654"/>
                      </a:lnTo>
                      <a:lnTo>
                        <a:pt x="964" y="650"/>
                      </a:lnTo>
                      <a:lnTo>
                        <a:pt x="973" y="650"/>
                      </a:lnTo>
                      <a:lnTo>
                        <a:pt x="979" y="654"/>
                      </a:lnTo>
                      <a:lnTo>
                        <a:pt x="981" y="654"/>
                      </a:lnTo>
                      <a:lnTo>
                        <a:pt x="985" y="654"/>
                      </a:lnTo>
                      <a:lnTo>
                        <a:pt x="999" y="658"/>
                      </a:lnTo>
                      <a:lnTo>
                        <a:pt x="999" y="670"/>
                      </a:lnTo>
                      <a:lnTo>
                        <a:pt x="995" y="676"/>
                      </a:lnTo>
                      <a:lnTo>
                        <a:pt x="993" y="680"/>
                      </a:lnTo>
                      <a:lnTo>
                        <a:pt x="999" y="686"/>
                      </a:lnTo>
                      <a:lnTo>
                        <a:pt x="999" y="699"/>
                      </a:lnTo>
                      <a:lnTo>
                        <a:pt x="995" y="715"/>
                      </a:lnTo>
                      <a:lnTo>
                        <a:pt x="1001" y="715"/>
                      </a:lnTo>
                      <a:lnTo>
                        <a:pt x="1007" y="719"/>
                      </a:lnTo>
                      <a:lnTo>
                        <a:pt x="1009" y="727"/>
                      </a:lnTo>
                      <a:lnTo>
                        <a:pt x="1007" y="729"/>
                      </a:lnTo>
                      <a:lnTo>
                        <a:pt x="1007" y="733"/>
                      </a:lnTo>
                      <a:lnTo>
                        <a:pt x="1019" y="739"/>
                      </a:lnTo>
                      <a:lnTo>
                        <a:pt x="1021" y="745"/>
                      </a:lnTo>
                      <a:lnTo>
                        <a:pt x="1023" y="749"/>
                      </a:lnTo>
                      <a:lnTo>
                        <a:pt x="1023" y="753"/>
                      </a:lnTo>
                      <a:lnTo>
                        <a:pt x="1039" y="753"/>
                      </a:lnTo>
                      <a:lnTo>
                        <a:pt x="1039" y="749"/>
                      </a:lnTo>
                      <a:lnTo>
                        <a:pt x="1040" y="749"/>
                      </a:lnTo>
                      <a:lnTo>
                        <a:pt x="1044" y="745"/>
                      </a:lnTo>
                      <a:lnTo>
                        <a:pt x="1046" y="745"/>
                      </a:lnTo>
                      <a:lnTo>
                        <a:pt x="1050" y="745"/>
                      </a:lnTo>
                      <a:lnTo>
                        <a:pt x="1050" y="743"/>
                      </a:lnTo>
                      <a:lnTo>
                        <a:pt x="1048" y="737"/>
                      </a:lnTo>
                      <a:lnTo>
                        <a:pt x="1056" y="725"/>
                      </a:lnTo>
                      <a:lnTo>
                        <a:pt x="1058" y="725"/>
                      </a:lnTo>
                      <a:lnTo>
                        <a:pt x="1056" y="725"/>
                      </a:lnTo>
                      <a:lnTo>
                        <a:pt x="1054" y="725"/>
                      </a:lnTo>
                      <a:lnTo>
                        <a:pt x="1054" y="723"/>
                      </a:lnTo>
                      <a:lnTo>
                        <a:pt x="1054" y="719"/>
                      </a:lnTo>
                      <a:lnTo>
                        <a:pt x="1054" y="717"/>
                      </a:lnTo>
                      <a:lnTo>
                        <a:pt x="1054" y="715"/>
                      </a:lnTo>
                      <a:lnTo>
                        <a:pt x="1050" y="715"/>
                      </a:lnTo>
                      <a:lnTo>
                        <a:pt x="1050" y="699"/>
                      </a:lnTo>
                      <a:lnTo>
                        <a:pt x="1050" y="696"/>
                      </a:lnTo>
                      <a:lnTo>
                        <a:pt x="1050" y="688"/>
                      </a:lnTo>
                      <a:lnTo>
                        <a:pt x="1044" y="684"/>
                      </a:lnTo>
                      <a:lnTo>
                        <a:pt x="1044" y="676"/>
                      </a:lnTo>
                      <a:lnTo>
                        <a:pt x="1044" y="668"/>
                      </a:lnTo>
                      <a:lnTo>
                        <a:pt x="1044" y="666"/>
                      </a:lnTo>
                      <a:lnTo>
                        <a:pt x="1048" y="664"/>
                      </a:lnTo>
                      <a:lnTo>
                        <a:pt x="1054" y="664"/>
                      </a:lnTo>
                      <a:lnTo>
                        <a:pt x="1058" y="658"/>
                      </a:lnTo>
                      <a:lnTo>
                        <a:pt x="1060" y="658"/>
                      </a:lnTo>
                      <a:lnTo>
                        <a:pt x="1064" y="656"/>
                      </a:lnTo>
                      <a:lnTo>
                        <a:pt x="1066" y="654"/>
                      </a:lnTo>
                      <a:lnTo>
                        <a:pt x="1068" y="650"/>
                      </a:lnTo>
                      <a:lnTo>
                        <a:pt x="1074" y="646"/>
                      </a:lnTo>
                      <a:lnTo>
                        <a:pt x="1076" y="640"/>
                      </a:lnTo>
                      <a:lnTo>
                        <a:pt x="1082" y="636"/>
                      </a:lnTo>
                      <a:lnTo>
                        <a:pt x="1084" y="634"/>
                      </a:lnTo>
                      <a:lnTo>
                        <a:pt x="1086" y="629"/>
                      </a:lnTo>
                      <a:lnTo>
                        <a:pt x="1094" y="627"/>
                      </a:lnTo>
                      <a:lnTo>
                        <a:pt x="1092" y="617"/>
                      </a:lnTo>
                      <a:lnTo>
                        <a:pt x="1092" y="619"/>
                      </a:lnTo>
                      <a:lnTo>
                        <a:pt x="1088" y="625"/>
                      </a:lnTo>
                      <a:lnTo>
                        <a:pt x="1086" y="625"/>
                      </a:lnTo>
                      <a:lnTo>
                        <a:pt x="1088" y="611"/>
                      </a:lnTo>
                      <a:lnTo>
                        <a:pt x="1092" y="601"/>
                      </a:lnTo>
                      <a:lnTo>
                        <a:pt x="1088" y="599"/>
                      </a:lnTo>
                      <a:lnTo>
                        <a:pt x="1084" y="597"/>
                      </a:lnTo>
                      <a:lnTo>
                        <a:pt x="1082" y="589"/>
                      </a:lnTo>
                      <a:lnTo>
                        <a:pt x="1082" y="581"/>
                      </a:lnTo>
                      <a:lnTo>
                        <a:pt x="1076" y="579"/>
                      </a:lnTo>
                      <a:lnTo>
                        <a:pt x="1076" y="571"/>
                      </a:lnTo>
                      <a:lnTo>
                        <a:pt x="1074" y="569"/>
                      </a:lnTo>
                      <a:lnTo>
                        <a:pt x="1072" y="566"/>
                      </a:lnTo>
                      <a:lnTo>
                        <a:pt x="1068" y="566"/>
                      </a:lnTo>
                      <a:lnTo>
                        <a:pt x="1066" y="562"/>
                      </a:lnTo>
                      <a:lnTo>
                        <a:pt x="1064" y="560"/>
                      </a:lnTo>
                      <a:lnTo>
                        <a:pt x="1060" y="558"/>
                      </a:lnTo>
                      <a:lnTo>
                        <a:pt x="1058" y="556"/>
                      </a:lnTo>
                      <a:lnTo>
                        <a:pt x="1054" y="556"/>
                      </a:lnTo>
                      <a:lnTo>
                        <a:pt x="1054" y="552"/>
                      </a:lnTo>
                      <a:lnTo>
                        <a:pt x="1050" y="552"/>
                      </a:lnTo>
                      <a:lnTo>
                        <a:pt x="1054" y="546"/>
                      </a:lnTo>
                      <a:lnTo>
                        <a:pt x="1058" y="540"/>
                      </a:lnTo>
                      <a:lnTo>
                        <a:pt x="1060" y="538"/>
                      </a:lnTo>
                      <a:lnTo>
                        <a:pt x="1068" y="538"/>
                      </a:lnTo>
                      <a:lnTo>
                        <a:pt x="1068" y="530"/>
                      </a:lnTo>
                      <a:lnTo>
                        <a:pt x="1068" y="528"/>
                      </a:lnTo>
                      <a:lnTo>
                        <a:pt x="1068" y="524"/>
                      </a:lnTo>
                      <a:lnTo>
                        <a:pt x="1074" y="528"/>
                      </a:lnTo>
                      <a:lnTo>
                        <a:pt x="1074" y="524"/>
                      </a:lnTo>
                      <a:lnTo>
                        <a:pt x="1074" y="522"/>
                      </a:lnTo>
                      <a:lnTo>
                        <a:pt x="1076" y="522"/>
                      </a:lnTo>
                      <a:lnTo>
                        <a:pt x="1076" y="518"/>
                      </a:lnTo>
                      <a:lnTo>
                        <a:pt x="1072" y="514"/>
                      </a:lnTo>
                      <a:lnTo>
                        <a:pt x="1074" y="512"/>
                      </a:lnTo>
                      <a:lnTo>
                        <a:pt x="1072" y="504"/>
                      </a:lnTo>
                      <a:lnTo>
                        <a:pt x="1068" y="501"/>
                      </a:lnTo>
                      <a:lnTo>
                        <a:pt x="1074" y="495"/>
                      </a:lnTo>
                      <a:lnTo>
                        <a:pt x="1068" y="495"/>
                      </a:lnTo>
                      <a:lnTo>
                        <a:pt x="1066" y="491"/>
                      </a:lnTo>
                      <a:lnTo>
                        <a:pt x="1074" y="479"/>
                      </a:lnTo>
                      <a:lnTo>
                        <a:pt x="1074" y="473"/>
                      </a:lnTo>
                      <a:lnTo>
                        <a:pt x="1076" y="473"/>
                      </a:lnTo>
                      <a:lnTo>
                        <a:pt x="1076" y="469"/>
                      </a:lnTo>
                      <a:lnTo>
                        <a:pt x="1072" y="469"/>
                      </a:lnTo>
                      <a:lnTo>
                        <a:pt x="1068" y="463"/>
                      </a:lnTo>
                      <a:lnTo>
                        <a:pt x="1068" y="461"/>
                      </a:lnTo>
                      <a:lnTo>
                        <a:pt x="1068" y="459"/>
                      </a:lnTo>
                      <a:lnTo>
                        <a:pt x="1074" y="459"/>
                      </a:lnTo>
                      <a:lnTo>
                        <a:pt x="1078" y="455"/>
                      </a:lnTo>
                      <a:lnTo>
                        <a:pt x="1084" y="455"/>
                      </a:lnTo>
                      <a:lnTo>
                        <a:pt x="1088" y="459"/>
                      </a:lnTo>
                      <a:lnTo>
                        <a:pt x="1094" y="455"/>
                      </a:lnTo>
                      <a:lnTo>
                        <a:pt x="1098" y="461"/>
                      </a:lnTo>
                      <a:lnTo>
                        <a:pt x="1105" y="459"/>
                      </a:lnTo>
                      <a:lnTo>
                        <a:pt x="1113" y="459"/>
                      </a:lnTo>
                      <a:lnTo>
                        <a:pt x="1119" y="461"/>
                      </a:lnTo>
                      <a:lnTo>
                        <a:pt x="1125" y="461"/>
                      </a:lnTo>
                      <a:lnTo>
                        <a:pt x="1133" y="455"/>
                      </a:lnTo>
                      <a:lnTo>
                        <a:pt x="1143" y="449"/>
                      </a:lnTo>
                      <a:lnTo>
                        <a:pt x="1143" y="453"/>
                      </a:lnTo>
                      <a:lnTo>
                        <a:pt x="1149" y="453"/>
                      </a:lnTo>
                      <a:lnTo>
                        <a:pt x="1153" y="455"/>
                      </a:lnTo>
                      <a:lnTo>
                        <a:pt x="1159" y="461"/>
                      </a:lnTo>
                      <a:lnTo>
                        <a:pt x="1161" y="461"/>
                      </a:lnTo>
                      <a:lnTo>
                        <a:pt x="1161" y="465"/>
                      </a:lnTo>
                      <a:lnTo>
                        <a:pt x="1167" y="469"/>
                      </a:lnTo>
                      <a:lnTo>
                        <a:pt x="1169" y="469"/>
                      </a:lnTo>
                      <a:lnTo>
                        <a:pt x="1170" y="475"/>
                      </a:lnTo>
                      <a:lnTo>
                        <a:pt x="1174" y="475"/>
                      </a:lnTo>
                      <a:lnTo>
                        <a:pt x="1176" y="483"/>
                      </a:lnTo>
                      <a:lnTo>
                        <a:pt x="1202" y="483"/>
                      </a:lnTo>
                      <a:lnTo>
                        <a:pt x="1202" y="485"/>
                      </a:lnTo>
                      <a:lnTo>
                        <a:pt x="1196" y="491"/>
                      </a:lnTo>
                      <a:lnTo>
                        <a:pt x="1206" y="493"/>
                      </a:lnTo>
                      <a:lnTo>
                        <a:pt x="1208" y="495"/>
                      </a:lnTo>
                      <a:lnTo>
                        <a:pt x="1212" y="491"/>
                      </a:lnTo>
                      <a:lnTo>
                        <a:pt x="1216" y="491"/>
                      </a:lnTo>
                      <a:lnTo>
                        <a:pt x="1208" y="501"/>
                      </a:lnTo>
                      <a:lnTo>
                        <a:pt x="1208" y="504"/>
                      </a:lnTo>
                      <a:lnTo>
                        <a:pt x="1208" y="508"/>
                      </a:lnTo>
                      <a:lnTo>
                        <a:pt x="1212" y="508"/>
                      </a:lnTo>
                      <a:lnTo>
                        <a:pt x="1212" y="510"/>
                      </a:lnTo>
                      <a:lnTo>
                        <a:pt x="1204" y="512"/>
                      </a:lnTo>
                      <a:lnTo>
                        <a:pt x="1204" y="514"/>
                      </a:lnTo>
                      <a:lnTo>
                        <a:pt x="1204" y="520"/>
                      </a:lnTo>
                      <a:lnTo>
                        <a:pt x="1208" y="522"/>
                      </a:lnTo>
                      <a:lnTo>
                        <a:pt x="1208" y="528"/>
                      </a:lnTo>
                      <a:lnTo>
                        <a:pt x="1208" y="532"/>
                      </a:lnTo>
                      <a:lnTo>
                        <a:pt x="1206" y="536"/>
                      </a:lnTo>
                      <a:lnTo>
                        <a:pt x="1206" y="538"/>
                      </a:lnTo>
                      <a:lnTo>
                        <a:pt x="1206" y="540"/>
                      </a:lnTo>
                      <a:lnTo>
                        <a:pt x="1214" y="546"/>
                      </a:lnTo>
                      <a:lnTo>
                        <a:pt x="1216" y="546"/>
                      </a:lnTo>
                      <a:lnTo>
                        <a:pt x="1218" y="546"/>
                      </a:lnTo>
                      <a:lnTo>
                        <a:pt x="1218" y="548"/>
                      </a:lnTo>
                      <a:lnTo>
                        <a:pt x="1232" y="548"/>
                      </a:lnTo>
                      <a:lnTo>
                        <a:pt x="1234" y="560"/>
                      </a:lnTo>
                      <a:lnTo>
                        <a:pt x="1239" y="558"/>
                      </a:lnTo>
                      <a:lnTo>
                        <a:pt x="1239" y="556"/>
                      </a:lnTo>
                      <a:lnTo>
                        <a:pt x="1241" y="556"/>
                      </a:lnTo>
                      <a:lnTo>
                        <a:pt x="1241" y="560"/>
                      </a:lnTo>
                      <a:lnTo>
                        <a:pt x="1243" y="560"/>
                      </a:lnTo>
                      <a:lnTo>
                        <a:pt x="1249" y="567"/>
                      </a:lnTo>
                      <a:lnTo>
                        <a:pt x="1251" y="566"/>
                      </a:lnTo>
                      <a:lnTo>
                        <a:pt x="1255" y="566"/>
                      </a:lnTo>
                      <a:lnTo>
                        <a:pt x="1259" y="562"/>
                      </a:lnTo>
                      <a:lnTo>
                        <a:pt x="1261" y="560"/>
                      </a:lnTo>
                      <a:lnTo>
                        <a:pt x="1263" y="552"/>
                      </a:lnTo>
                      <a:lnTo>
                        <a:pt x="1267" y="552"/>
                      </a:lnTo>
                      <a:lnTo>
                        <a:pt x="1269" y="556"/>
                      </a:lnTo>
                      <a:lnTo>
                        <a:pt x="1269" y="548"/>
                      </a:lnTo>
                      <a:lnTo>
                        <a:pt x="1273" y="542"/>
                      </a:lnTo>
                      <a:lnTo>
                        <a:pt x="1279" y="538"/>
                      </a:lnTo>
                      <a:lnTo>
                        <a:pt x="1281" y="536"/>
                      </a:lnTo>
                      <a:lnTo>
                        <a:pt x="1279" y="532"/>
                      </a:lnTo>
                      <a:lnTo>
                        <a:pt x="1279" y="530"/>
                      </a:lnTo>
                      <a:lnTo>
                        <a:pt x="1279" y="528"/>
                      </a:lnTo>
                      <a:lnTo>
                        <a:pt x="1283" y="524"/>
                      </a:lnTo>
                      <a:lnTo>
                        <a:pt x="1283" y="522"/>
                      </a:lnTo>
                      <a:lnTo>
                        <a:pt x="1283" y="518"/>
                      </a:lnTo>
                      <a:lnTo>
                        <a:pt x="1287" y="518"/>
                      </a:lnTo>
                      <a:lnTo>
                        <a:pt x="1289" y="508"/>
                      </a:lnTo>
                      <a:lnTo>
                        <a:pt x="1297" y="508"/>
                      </a:lnTo>
                      <a:lnTo>
                        <a:pt x="1297" y="520"/>
                      </a:lnTo>
                      <a:lnTo>
                        <a:pt x="1299" y="520"/>
                      </a:lnTo>
                      <a:lnTo>
                        <a:pt x="1299" y="524"/>
                      </a:lnTo>
                      <a:lnTo>
                        <a:pt x="1297" y="528"/>
                      </a:lnTo>
                      <a:lnTo>
                        <a:pt x="1299" y="536"/>
                      </a:lnTo>
                      <a:lnTo>
                        <a:pt x="1299" y="542"/>
                      </a:lnTo>
                      <a:lnTo>
                        <a:pt x="1301" y="542"/>
                      </a:lnTo>
                      <a:lnTo>
                        <a:pt x="1301" y="548"/>
                      </a:lnTo>
                      <a:lnTo>
                        <a:pt x="1306" y="546"/>
                      </a:lnTo>
                      <a:lnTo>
                        <a:pt x="1308" y="546"/>
                      </a:lnTo>
                      <a:lnTo>
                        <a:pt x="1310" y="546"/>
                      </a:lnTo>
                      <a:lnTo>
                        <a:pt x="1310" y="550"/>
                      </a:lnTo>
                      <a:lnTo>
                        <a:pt x="1316" y="550"/>
                      </a:lnTo>
                      <a:lnTo>
                        <a:pt x="1316" y="552"/>
                      </a:lnTo>
                      <a:lnTo>
                        <a:pt x="1314" y="552"/>
                      </a:lnTo>
                      <a:lnTo>
                        <a:pt x="1310" y="556"/>
                      </a:lnTo>
                      <a:lnTo>
                        <a:pt x="1318" y="558"/>
                      </a:lnTo>
                      <a:lnTo>
                        <a:pt x="1318" y="560"/>
                      </a:lnTo>
                      <a:lnTo>
                        <a:pt x="1316" y="562"/>
                      </a:lnTo>
                      <a:lnTo>
                        <a:pt x="1308" y="566"/>
                      </a:lnTo>
                      <a:lnTo>
                        <a:pt x="1308" y="567"/>
                      </a:lnTo>
                      <a:lnTo>
                        <a:pt x="1324" y="567"/>
                      </a:lnTo>
                      <a:lnTo>
                        <a:pt x="1326" y="569"/>
                      </a:lnTo>
                      <a:lnTo>
                        <a:pt x="1320" y="577"/>
                      </a:lnTo>
                      <a:lnTo>
                        <a:pt x="1324" y="577"/>
                      </a:lnTo>
                      <a:lnTo>
                        <a:pt x="1326" y="579"/>
                      </a:lnTo>
                      <a:lnTo>
                        <a:pt x="1324" y="581"/>
                      </a:lnTo>
                      <a:lnTo>
                        <a:pt x="1328" y="581"/>
                      </a:lnTo>
                      <a:lnTo>
                        <a:pt x="1332" y="587"/>
                      </a:lnTo>
                      <a:lnTo>
                        <a:pt x="1336" y="587"/>
                      </a:lnTo>
                      <a:lnTo>
                        <a:pt x="1334" y="595"/>
                      </a:lnTo>
                      <a:lnTo>
                        <a:pt x="1328" y="599"/>
                      </a:lnTo>
                      <a:lnTo>
                        <a:pt x="1336" y="599"/>
                      </a:lnTo>
                      <a:lnTo>
                        <a:pt x="1336" y="601"/>
                      </a:lnTo>
                      <a:lnTo>
                        <a:pt x="1338" y="605"/>
                      </a:lnTo>
                      <a:lnTo>
                        <a:pt x="1344" y="605"/>
                      </a:lnTo>
                      <a:lnTo>
                        <a:pt x="1346" y="609"/>
                      </a:lnTo>
                      <a:lnTo>
                        <a:pt x="1346" y="611"/>
                      </a:lnTo>
                      <a:lnTo>
                        <a:pt x="1346" y="615"/>
                      </a:lnTo>
                      <a:lnTo>
                        <a:pt x="1344" y="615"/>
                      </a:lnTo>
                      <a:lnTo>
                        <a:pt x="1344" y="611"/>
                      </a:lnTo>
                      <a:lnTo>
                        <a:pt x="1342" y="615"/>
                      </a:lnTo>
                      <a:lnTo>
                        <a:pt x="1334" y="615"/>
                      </a:lnTo>
                      <a:lnTo>
                        <a:pt x="1328" y="615"/>
                      </a:lnTo>
                      <a:lnTo>
                        <a:pt x="1328" y="617"/>
                      </a:lnTo>
                      <a:lnTo>
                        <a:pt x="1334" y="619"/>
                      </a:lnTo>
                      <a:lnTo>
                        <a:pt x="1332" y="627"/>
                      </a:lnTo>
                      <a:lnTo>
                        <a:pt x="1336" y="625"/>
                      </a:lnTo>
                      <a:lnTo>
                        <a:pt x="1338" y="625"/>
                      </a:lnTo>
                      <a:lnTo>
                        <a:pt x="1338" y="629"/>
                      </a:lnTo>
                      <a:lnTo>
                        <a:pt x="1336" y="629"/>
                      </a:lnTo>
                      <a:lnTo>
                        <a:pt x="1342" y="629"/>
                      </a:lnTo>
                      <a:lnTo>
                        <a:pt x="1342" y="638"/>
                      </a:lnTo>
                      <a:lnTo>
                        <a:pt x="1348" y="638"/>
                      </a:lnTo>
                      <a:lnTo>
                        <a:pt x="1354" y="638"/>
                      </a:lnTo>
                      <a:lnTo>
                        <a:pt x="1360" y="644"/>
                      </a:lnTo>
                      <a:lnTo>
                        <a:pt x="1362" y="644"/>
                      </a:lnTo>
                      <a:lnTo>
                        <a:pt x="1362" y="650"/>
                      </a:lnTo>
                      <a:lnTo>
                        <a:pt x="1362" y="654"/>
                      </a:lnTo>
                      <a:lnTo>
                        <a:pt x="1362" y="658"/>
                      </a:lnTo>
                      <a:lnTo>
                        <a:pt x="1375" y="658"/>
                      </a:lnTo>
                      <a:lnTo>
                        <a:pt x="1375" y="664"/>
                      </a:lnTo>
                      <a:lnTo>
                        <a:pt x="1381" y="658"/>
                      </a:lnTo>
                      <a:lnTo>
                        <a:pt x="1381" y="660"/>
                      </a:lnTo>
                      <a:lnTo>
                        <a:pt x="1383" y="660"/>
                      </a:lnTo>
                      <a:lnTo>
                        <a:pt x="1383" y="658"/>
                      </a:lnTo>
                      <a:lnTo>
                        <a:pt x="1387" y="658"/>
                      </a:lnTo>
                      <a:lnTo>
                        <a:pt x="1387" y="666"/>
                      </a:lnTo>
                      <a:lnTo>
                        <a:pt x="1389" y="666"/>
                      </a:lnTo>
                      <a:lnTo>
                        <a:pt x="1393" y="670"/>
                      </a:lnTo>
                      <a:lnTo>
                        <a:pt x="1399" y="674"/>
                      </a:lnTo>
                      <a:lnTo>
                        <a:pt x="1401" y="668"/>
                      </a:lnTo>
                      <a:lnTo>
                        <a:pt x="1403" y="666"/>
                      </a:lnTo>
                      <a:lnTo>
                        <a:pt x="1407" y="674"/>
                      </a:lnTo>
                      <a:lnTo>
                        <a:pt x="1409" y="676"/>
                      </a:lnTo>
                      <a:lnTo>
                        <a:pt x="1413" y="674"/>
                      </a:lnTo>
                      <a:lnTo>
                        <a:pt x="1409" y="678"/>
                      </a:lnTo>
                      <a:lnTo>
                        <a:pt x="1407" y="684"/>
                      </a:lnTo>
                      <a:lnTo>
                        <a:pt x="1401" y="684"/>
                      </a:lnTo>
                      <a:lnTo>
                        <a:pt x="1399" y="686"/>
                      </a:lnTo>
                      <a:lnTo>
                        <a:pt x="1393" y="686"/>
                      </a:lnTo>
                      <a:lnTo>
                        <a:pt x="1391" y="686"/>
                      </a:lnTo>
                      <a:lnTo>
                        <a:pt x="1389" y="690"/>
                      </a:lnTo>
                      <a:lnTo>
                        <a:pt x="1383" y="690"/>
                      </a:lnTo>
                      <a:lnTo>
                        <a:pt x="1373" y="698"/>
                      </a:lnTo>
                      <a:lnTo>
                        <a:pt x="1362" y="698"/>
                      </a:lnTo>
                      <a:lnTo>
                        <a:pt x="1364" y="709"/>
                      </a:lnTo>
                      <a:lnTo>
                        <a:pt x="1369" y="709"/>
                      </a:lnTo>
                      <a:lnTo>
                        <a:pt x="1369" y="705"/>
                      </a:lnTo>
                      <a:lnTo>
                        <a:pt x="1371" y="703"/>
                      </a:lnTo>
                      <a:lnTo>
                        <a:pt x="1373" y="703"/>
                      </a:lnTo>
                      <a:lnTo>
                        <a:pt x="1379" y="699"/>
                      </a:lnTo>
                      <a:lnTo>
                        <a:pt x="1387" y="696"/>
                      </a:lnTo>
                      <a:lnTo>
                        <a:pt x="1393" y="690"/>
                      </a:lnTo>
                      <a:lnTo>
                        <a:pt x="1399" y="690"/>
                      </a:lnTo>
                      <a:lnTo>
                        <a:pt x="1403" y="690"/>
                      </a:lnTo>
                      <a:lnTo>
                        <a:pt x="1403" y="686"/>
                      </a:lnTo>
                      <a:lnTo>
                        <a:pt x="1409" y="686"/>
                      </a:lnTo>
                      <a:lnTo>
                        <a:pt x="1417" y="686"/>
                      </a:lnTo>
                      <a:lnTo>
                        <a:pt x="1419" y="690"/>
                      </a:lnTo>
                      <a:lnTo>
                        <a:pt x="1429" y="696"/>
                      </a:lnTo>
                      <a:lnTo>
                        <a:pt x="1429" y="699"/>
                      </a:lnTo>
                      <a:lnTo>
                        <a:pt x="1431" y="699"/>
                      </a:lnTo>
                      <a:lnTo>
                        <a:pt x="1431" y="698"/>
                      </a:lnTo>
                      <a:lnTo>
                        <a:pt x="1436" y="696"/>
                      </a:lnTo>
                      <a:lnTo>
                        <a:pt x="1436" y="698"/>
                      </a:lnTo>
                      <a:lnTo>
                        <a:pt x="1438" y="698"/>
                      </a:lnTo>
                      <a:lnTo>
                        <a:pt x="1438" y="705"/>
                      </a:lnTo>
                      <a:lnTo>
                        <a:pt x="1438" y="707"/>
                      </a:lnTo>
                      <a:lnTo>
                        <a:pt x="1436" y="709"/>
                      </a:lnTo>
                      <a:lnTo>
                        <a:pt x="1436" y="713"/>
                      </a:lnTo>
                      <a:lnTo>
                        <a:pt x="1438" y="713"/>
                      </a:lnTo>
                      <a:lnTo>
                        <a:pt x="1436" y="713"/>
                      </a:lnTo>
                      <a:lnTo>
                        <a:pt x="1438" y="717"/>
                      </a:lnTo>
                      <a:lnTo>
                        <a:pt x="1436" y="725"/>
                      </a:lnTo>
                      <a:lnTo>
                        <a:pt x="1434" y="725"/>
                      </a:lnTo>
                      <a:lnTo>
                        <a:pt x="1434" y="727"/>
                      </a:lnTo>
                      <a:lnTo>
                        <a:pt x="1431" y="727"/>
                      </a:lnTo>
                      <a:lnTo>
                        <a:pt x="1429" y="733"/>
                      </a:lnTo>
                      <a:lnTo>
                        <a:pt x="1425" y="733"/>
                      </a:lnTo>
                      <a:lnTo>
                        <a:pt x="1419" y="737"/>
                      </a:lnTo>
                      <a:lnTo>
                        <a:pt x="1417" y="737"/>
                      </a:lnTo>
                      <a:lnTo>
                        <a:pt x="1413" y="737"/>
                      </a:lnTo>
                      <a:lnTo>
                        <a:pt x="1409" y="737"/>
                      </a:lnTo>
                      <a:lnTo>
                        <a:pt x="1407" y="739"/>
                      </a:lnTo>
                      <a:lnTo>
                        <a:pt x="1403" y="743"/>
                      </a:lnTo>
                      <a:lnTo>
                        <a:pt x="1399" y="739"/>
                      </a:lnTo>
                      <a:lnTo>
                        <a:pt x="1397" y="739"/>
                      </a:lnTo>
                      <a:lnTo>
                        <a:pt x="1397" y="743"/>
                      </a:lnTo>
                      <a:lnTo>
                        <a:pt x="1391" y="745"/>
                      </a:lnTo>
                      <a:lnTo>
                        <a:pt x="1391" y="749"/>
                      </a:lnTo>
                      <a:lnTo>
                        <a:pt x="1387" y="755"/>
                      </a:lnTo>
                      <a:lnTo>
                        <a:pt x="1387" y="757"/>
                      </a:lnTo>
                      <a:lnTo>
                        <a:pt x="1387" y="759"/>
                      </a:lnTo>
                      <a:lnTo>
                        <a:pt x="1383" y="763"/>
                      </a:lnTo>
                      <a:lnTo>
                        <a:pt x="1381" y="765"/>
                      </a:lnTo>
                      <a:lnTo>
                        <a:pt x="1375" y="765"/>
                      </a:lnTo>
                      <a:lnTo>
                        <a:pt x="1375" y="768"/>
                      </a:lnTo>
                      <a:lnTo>
                        <a:pt x="1373" y="772"/>
                      </a:lnTo>
                      <a:lnTo>
                        <a:pt x="1364" y="772"/>
                      </a:lnTo>
                      <a:lnTo>
                        <a:pt x="1362" y="776"/>
                      </a:lnTo>
                      <a:lnTo>
                        <a:pt x="1360" y="776"/>
                      </a:lnTo>
                      <a:lnTo>
                        <a:pt x="1356" y="776"/>
                      </a:lnTo>
                      <a:lnTo>
                        <a:pt x="1354" y="774"/>
                      </a:lnTo>
                      <a:lnTo>
                        <a:pt x="1348" y="774"/>
                      </a:lnTo>
                      <a:lnTo>
                        <a:pt x="1348" y="776"/>
                      </a:lnTo>
                      <a:lnTo>
                        <a:pt x="1348" y="778"/>
                      </a:lnTo>
                      <a:lnTo>
                        <a:pt x="1346" y="778"/>
                      </a:lnTo>
                      <a:lnTo>
                        <a:pt x="1346" y="776"/>
                      </a:lnTo>
                      <a:lnTo>
                        <a:pt x="1342" y="778"/>
                      </a:lnTo>
                      <a:lnTo>
                        <a:pt x="1338" y="772"/>
                      </a:lnTo>
                      <a:lnTo>
                        <a:pt x="1332" y="774"/>
                      </a:lnTo>
                      <a:lnTo>
                        <a:pt x="1326" y="774"/>
                      </a:lnTo>
                      <a:lnTo>
                        <a:pt x="1324" y="774"/>
                      </a:lnTo>
                      <a:lnTo>
                        <a:pt x="1316" y="772"/>
                      </a:lnTo>
                      <a:lnTo>
                        <a:pt x="1314" y="776"/>
                      </a:lnTo>
                      <a:lnTo>
                        <a:pt x="1308" y="776"/>
                      </a:lnTo>
                      <a:lnTo>
                        <a:pt x="1304" y="774"/>
                      </a:lnTo>
                      <a:lnTo>
                        <a:pt x="1301" y="776"/>
                      </a:lnTo>
                      <a:lnTo>
                        <a:pt x="1297" y="776"/>
                      </a:lnTo>
                      <a:lnTo>
                        <a:pt x="1295" y="776"/>
                      </a:lnTo>
                      <a:lnTo>
                        <a:pt x="1291" y="774"/>
                      </a:lnTo>
                      <a:lnTo>
                        <a:pt x="1289" y="776"/>
                      </a:lnTo>
                      <a:lnTo>
                        <a:pt x="1277" y="776"/>
                      </a:lnTo>
                      <a:lnTo>
                        <a:pt x="1259" y="774"/>
                      </a:lnTo>
                      <a:lnTo>
                        <a:pt x="1259" y="776"/>
                      </a:lnTo>
                      <a:lnTo>
                        <a:pt x="1253" y="782"/>
                      </a:lnTo>
                      <a:lnTo>
                        <a:pt x="1251" y="778"/>
                      </a:lnTo>
                      <a:lnTo>
                        <a:pt x="1251" y="782"/>
                      </a:lnTo>
                      <a:lnTo>
                        <a:pt x="1249" y="782"/>
                      </a:lnTo>
                      <a:lnTo>
                        <a:pt x="1249" y="786"/>
                      </a:lnTo>
                      <a:lnTo>
                        <a:pt x="1245" y="794"/>
                      </a:lnTo>
                      <a:lnTo>
                        <a:pt x="1241" y="796"/>
                      </a:lnTo>
                      <a:lnTo>
                        <a:pt x="1239" y="796"/>
                      </a:lnTo>
                      <a:lnTo>
                        <a:pt x="1236" y="798"/>
                      </a:lnTo>
                      <a:lnTo>
                        <a:pt x="1236" y="802"/>
                      </a:lnTo>
                      <a:lnTo>
                        <a:pt x="1234" y="804"/>
                      </a:lnTo>
                      <a:lnTo>
                        <a:pt x="1232" y="804"/>
                      </a:lnTo>
                      <a:lnTo>
                        <a:pt x="1230" y="806"/>
                      </a:lnTo>
                      <a:lnTo>
                        <a:pt x="1230" y="808"/>
                      </a:lnTo>
                      <a:lnTo>
                        <a:pt x="1226" y="812"/>
                      </a:lnTo>
                      <a:lnTo>
                        <a:pt x="1222" y="812"/>
                      </a:lnTo>
                      <a:lnTo>
                        <a:pt x="1218" y="814"/>
                      </a:lnTo>
                      <a:lnTo>
                        <a:pt x="1216" y="816"/>
                      </a:lnTo>
                      <a:lnTo>
                        <a:pt x="1212" y="822"/>
                      </a:lnTo>
                      <a:lnTo>
                        <a:pt x="1212" y="824"/>
                      </a:lnTo>
                      <a:lnTo>
                        <a:pt x="1208" y="826"/>
                      </a:lnTo>
                      <a:lnTo>
                        <a:pt x="1202" y="826"/>
                      </a:lnTo>
                      <a:lnTo>
                        <a:pt x="1206" y="830"/>
                      </a:lnTo>
                      <a:lnTo>
                        <a:pt x="1202" y="843"/>
                      </a:lnTo>
                      <a:lnTo>
                        <a:pt x="1194" y="855"/>
                      </a:lnTo>
                      <a:lnTo>
                        <a:pt x="1196" y="855"/>
                      </a:lnTo>
                      <a:lnTo>
                        <a:pt x="1196" y="853"/>
                      </a:lnTo>
                      <a:lnTo>
                        <a:pt x="1198" y="853"/>
                      </a:lnTo>
                      <a:lnTo>
                        <a:pt x="1206" y="843"/>
                      </a:lnTo>
                      <a:lnTo>
                        <a:pt x="1206" y="839"/>
                      </a:lnTo>
                      <a:lnTo>
                        <a:pt x="1208" y="835"/>
                      </a:lnTo>
                      <a:lnTo>
                        <a:pt x="1214" y="833"/>
                      </a:lnTo>
                      <a:lnTo>
                        <a:pt x="1218" y="833"/>
                      </a:lnTo>
                      <a:lnTo>
                        <a:pt x="1218" y="830"/>
                      </a:lnTo>
                      <a:lnTo>
                        <a:pt x="1218" y="826"/>
                      </a:lnTo>
                      <a:lnTo>
                        <a:pt x="1224" y="824"/>
                      </a:lnTo>
                      <a:lnTo>
                        <a:pt x="1232" y="822"/>
                      </a:lnTo>
                      <a:lnTo>
                        <a:pt x="1236" y="814"/>
                      </a:lnTo>
                      <a:lnTo>
                        <a:pt x="1239" y="814"/>
                      </a:lnTo>
                      <a:lnTo>
                        <a:pt x="1241" y="808"/>
                      </a:lnTo>
                      <a:lnTo>
                        <a:pt x="1249" y="808"/>
                      </a:lnTo>
                      <a:lnTo>
                        <a:pt x="1251" y="804"/>
                      </a:lnTo>
                      <a:lnTo>
                        <a:pt x="1259" y="802"/>
                      </a:lnTo>
                      <a:lnTo>
                        <a:pt x="1269" y="798"/>
                      </a:lnTo>
                      <a:lnTo>
                        <a:pt x="1273" y="796"/>
                      </a:lnTo>
                      <a:lnTo>
                        <a:pt x="1277" y="796"/>
                      </a:lnTo>
                      <a:lnTo>
                        <a:pt x="1277" y="798"/>
                      </a:lnTo>
                      <a:lnTo>
                        <a:pt x="1283" y="798"/>
                      </a:lnTo>
                      <a:lnTo>
                        <a:pt x="1291" y="798"/>
                      </a:lnTo>
                      <a:lnTo>
                        <a:pt x="1295" y="798"/>
                      </a:lnTo>
                      <a:lnTo>
                        <a:pt x="1295" y="802"/>
                      </a:lnTo>
                      <a:lnTo>
                        <a:pt x="1297" y="804"/>
                      </a:lnTo>
                      <a:lnTo>
                        <a:pt x="1299" y="806"/>
                      </a:lnTo>
                      <a:lnTo>
                        <a:pt x="1299" y="812"/>
                      </a:lnTo>
                      <a:lnTo>
                        <a:pt x="1295" y="808"/>
                      </a:lnTo>
                      <a:lnTo>
                        <a:pt x="1297" y="816"/>
                      </a:lnTo>
                      <a:lnTo>
                        <a:pt x="1295" y="824"/>
                      </a:lnTo>
                      <a:lnTo>
                        <a:pt x="1287" y="822"/>
                      </a:lnTo>
                      <a:lnTo>
                        <a:pt x="1287" y="833"/>
                      </a:lnTo>
                      <a:lnTo>
                        <a:pt x="1279" y="833"/>
                      </a:lnTo>
                      <a:lnTo>
                        <a:pt x="1279" y="835"/>
                      </a:lnTo>
                      <a:lnTo>
                        <a:pt x="1273" y="835"/>
                      </a:lnTo>
                      <a:lnTo>
                        <a:pt x="1273" y="831"/>
                      </a:lnTo>
                      <a:lnTo>
                        <a:pt x="1273" y="830"/>
                      </a:lnTo>
                      <a:lnTo>
                        <a:pt x="1269" y="826"/>
                      </a:lnTo>
                      <a:lnTo>
                        <a:pt x="1269" y="830"/>
                      </a:lnTo>
                      <a:lnTo>
                        <a:pt x="1267" y="831"/>
                      </a:lnTo>
                      <a:lnTo>
                        <a:pt x="1267" y="833"/>
                      </a:lnTo>
                      <a:lnTo>
                        <a:pt x="1271" y="835"/>
                      </a:lnTo>
                      <a:lnTo>
                        <a:pt x="1271" y="839"/>
                      </a:lnTo>
                      <a:lnTo>
                        <a:pt x="1269" y="839"/>
                      </a:lnTo>
                      <a:lnTo>
                        <a:pt x="1269" y="841"/>
                      </a:lnTo>
                      <a:lnTo>
                        <a:pt x="1271" y="843"/>
                      </a:lnTo>
                      <a:lnTo>
                        <a:pt x="1277" y="843"/>
                      </a:lnTo>
                      <a:lnTo>
                        <a:pt x="1281" y="839"/>
                      </a:lnTo>
                      <a:lnTo>
                        <a:pt x="1287" y="839"/>
                      </a:lnTo>
                      <a:lnTo>
                        <a:pt x="1291" y="839"/>
                      </a:lnTo>
                      <a:lnTo>
                        <a:pt x="1291" y="841"/>
                      </a:lnTo>
                      <a:lnTo>
                        <a:pt x="1291" y="843"/>
                      </a:lnTo>
                      <a:lnTo>
                        <a:pt x="1289" y="845"/>
                      </a:lnTo>
                      <a:lnTo>
                        <a:pt x="1289" y="851"/>
                      </a:lnTo>
                      <a:lnTo>
                        <a:pt x="1289" y="853"/>
                      </a:lnTo>
                      <a:lnTo>
                        <a:pt x="1287" y="853"/>
                      </a:lnTo>
                      <a:lnTo>
                        <a:pt x="1283" y="859"/>
                      </a:lnTo>
                      <a:lnTo>
                        <a:pt x="1281" y="859"/>
                      </a:lnTo>
                      <a:lnTo>
                        <a:pt x="1283" y="859"/>
                      </a:lnTo>
                      <a:lnTo>
                        <a:pt x="1287" y="861"/>
                      </a:lnTo>
                      <a:lnTo>
                        <a:pt x="1295" y="859"/>
                      </a:lnTo>
                      <a:lnTo>
                        <a:pt x="1295" y="863"/>
                      </a:lnTo>
                      <a:lnTo>
                        <a:pt x="1291" y="863"/>
                      </a:lnTo>
                      <a:lnTo>
                        <a:pt x="1291" y="875"/>
                      </a:lnTo>
                      <a:lnTo>
                        <a:pt x="1295" y="875"/>
                      </a:lnTo>
                      <a:lnTo>
                        <a:pt x="1295" y="881"/>
                      </a:lnTo>
                      <a:lnTo>
                        <a:pt x="1308" y="883"/>
                      </a:lnTo>
                      <a:lnTo>
                        <a:pt x="1306" y="885"/>
                      </a:lnTo>
                      <a:lnTo>
                        <a:pt x="1301" y="889"/>
                      </a:lnTo>
                      <a:lnTo>
                        <a:pt x="1304" y="891"/>
                      </a:lnTo>
                      <a:lnTo>
                        <a:pt x="1306" y="891"/>
                      </a:lnTo>
                      <a:lnTo>
                        <a:pt x="1306" y="889"/>
                      </a:lnTo>
                      <a:lnTo>
                        <a:pt x="1308" y="889"/>
                      </a:lnTo>
                      <a:lnTo>
                        <a:pt x="1316" y="893"/>
                      </a:lnTo>
                      <a:lnTo>
                        <a:pt x="1320" y="893"/>
                      </a:lnTo>
                      <a:lnTo>
                        <a:pt x="1320" y="898"/>
                      </a:lnTo>
                      <a:lnTo>
                        <a:pt x="1326" y="898"/>
                      </a:lnTo>
                      <a:lnTo>
                        <a:pt x="1332" y="893"/>
                      </a:lnTo>
                      <a:lnTo>
                        <a:pt x="1336" y="889"/>
                      </a:lnTo>
                      <a:lnTo>
                        <a:pt x="1338" y="889"/>
                      </a:lnTo>
                      <a:lnTo>
                        <a:pt x="1338" y="898"/>
                      </a:lnTo>
                      <a:lnTo>
                        <a:pt x="1344" y="898"/>
                      </a:lnTo>
                      <a:lnTo>
                        <a:pt x="1344" y="900"/>
                      </a:lnTo>
                      <a:lnTo>
                        <a:pt x="1344" y="900"/>
                      </a:lnTo>
                      <a:close/>
                      <a:moveTo>
                        <a:pt x="1509" y="835"/>
                      </a:moveTo>
                      <a:lnTo>
                        <a:pt x="1509" y="835"/>
                      </a:lnTo>
                      <a:lnTo>
                        <a:pt x="1509" y="841"/>
                      </a:lnTo>
                      <a:lnTo>
                        <a:pt x="1503" y="841"/>
                      </a:lnTo>
                      <a:lnTo>
                        <a:pt x="1501" y="839"/>
                      </a:lnTo>
                      <a:lnTo>
                        <a:pt x="1501" y="833"/>
                      </a:lnTo>
                      <a:lnTo>
                        <a:pt x="1509" y="826"/>
                      </a:lnTo>
                      <a:lnTo>
                        <a:pt x="1509" y="822"/>
                      </a:lnTo>
                      <a:lnTo>
                        <a:pt x="1503" y="824"/>
                      </a:lnTo>
                      <a:lnTo>
                        <a:pt x="1503" y="826"/>
                      </a:lnTo>
                      <a:lnTo>
                        <a:pt x="1501" y="830"/>
                      </a:lnTo>
                      <a:lnTo>
                        <a:pt x="1499" y="833"/>
                      </a:lnTo>
                      <a:lnTo>
                        <a:pt x="1499" y="839"/>
                      </a:lnTo>
                      <a:lnTo>
                        <a:pt x="1492" y="839"/>
                      </a:lnTo>
                      <a:lnTo>
                        <a:pt x="1492" y="833"/>
                      </a:lnTo>
                      <a:lnTo>
                        <a:pt x="1496" y="833"/>
                      </a:lnTo>
                      <a:lnTo>
                        <a:pt x="1496" y="830"/>
                      </a:lnTo>
                      <a:lnTo>
                        <a:pt x="1492" y="826"/>
                      </a:lnTo>
                      <a:lnTo>
                        <a:pt x="1492" y="822"/>
                      </a:lnTo>
                      <a:lnTo>
                        <a:pt x="1496" y="822"/>
                      </a:lnTo>
                      <a:lnTo>
                        <a:pt x="1496" y="816"/>
                      </a:lnTo>
                      <a:lnTo>
                        <a:pt x="1499" y="812"/>
                      </a:lnTo>
                      <a:lnTo>
                        <a:pt x="1494" y="814"/>
                      </a:lnTo>
                      <a:lnTo>
                        <a:pt x="1494" y="816"/>
                      </a:lnTo>
                      <a:lnTo>
                        <a:pt x="1490" y="816"/>
                      </a:lnTo>
                      <a:lnTo>
                        <a:pt x="1484" y="818"/>
                      </a:lnTo>
                      <a:lnTo>
                        <a:pt x="1482" y="818"/>
                      </a:lnTo>
                      <a:lnTo>
                        <a:pt x="1478" y="818"/>
                      </a:lnTo>
                      <a:lnTo>
                        <a:pt x="1484" y="808"/>
                      </a:lnTo>
                      <a:lnTo>
                        <a:pt x="1482" y="812"/>
                      </a:lnTo>
                      <a:lnTo>
                        <a:pt x="1476" y="812"/>
                      </a:lnTo>
                      <a:lnTo>
                        <a:pt x="1478" y="808"/>
                      </a:lnTo>
                      <a:lnTo>
                        <a:pt x="1474" y="806"/>
                      </a:lnTo>
                      <a:lnTo>
                        <a:pt x="1476" y="804"/>
                      </a:lnTo>
                      <a:lnTo>
                        <a:pt x="1482" y="796"/>
                      </a:lnTo>
                      <a:lnTo>
                        <a:pt x="1476" y="792"/>
                      </a:lnTo>
                      <a:lnTo>
                        <a:pt x="1474" y="792"/>
                      </a:lnTo>
                      <a:lnTo>
                        <a:pt x="1472" y="794"/>
                      </a:lnTo>
                      <a:lnTo>
                        <a:pt x="1468" y="794"/>
                      </a:lnTo>
                      <a:lnTo>
                        <a:pt x="1466" y="794"/>
                      </a:lnTo>
                      <a:lnTo>
                        <a:pt x="1464" y="788"/>
                      </a:lnTo>
                      <a:lnTo>
                        <a:pt x="1462" y="792"/>
                      </a:lnTo>
                      <a:lnTo>
                        <a:pt x="1454" y="794"/>
                      </a:lnTo>
                      <a:lnTo>
                        <a:pt x="1454" y="796"/>
                      </a:lnTo>
                      <a:lnTo>
                        <a:pt x="1454" y="798"/>
                      </a:lnTo>
                      <a:lnTo>
                        <a:pt x="1450" y="796"/>
                      </a:lnTo>
                      <a:lnTo>
                        <a:pt x="1450" y="794"/>
                      </a:lnTo>
                      <a:lnTo>
                        <a:pt x="1444" y="796"/>
                      </a:lnTo>
                      <a:lnTo>
                        <a:pt x="1446" y="794"/>
                      </a:lnTo>
                      <a:lnTo>
                        <a:pt x="1446" y="792"/>
                      </a:lnTo>
                      <a:lnTo>
                        <a:pt x="1436" y="794"/>
                      </a:lnTo>
                      <a:lnTo>
                        <a:pt x="1444" y="788"/>
                      </a:lnTo>
                      <a:lnTo>
                        <a:pt x="1444" y="784"/>
                      </a:lnTo>
                      <a:lnTo>
                        <a:pt x="1440" y="782"/>
                      </a:lnTo>
                      <a:lnTo>
                        <a:pt x="1434" y="778"/>
                      </a:lnTo>
                      <a:lnTo>
                        <a:pt x="1434" y="782"/>
                      </a:lnTo>
                      <a:lnTo>
                        <a:pt x="1431" y="782"/>
                      </a:lnTo>
                      <a:lnTo>
                        <a:pt x="1425" y="794"/>
                      </a:lnTo>
                      <a:lnTo>
                        <a:pt x="1427" y="786"/>
                      </a:lnTo>
                      <a:lnTo>
                        <a:pt x="1425" y="786"/>
                      </a:lnTo>
                      <a:lnTo>
                        <a:pt x="1425" y="784"/>
                      </a:lnTo>
                      <a:lnTo>
                        <a:pt x="1425" y="782"/>
                      </a:lnTo>
                      <a:lnTo>
                        <a:pt x="1425" y="778"/>
                      </a:lnTo>
                      <a:lnTo>
                        <a:pt x="1427" y="774"/>
                      </a:lnTo>
                      <a:lnTo>
                        <a:pt x="1429" y="772"/>
                      </a:lnTo>
                      <a:lnTo>
                        <a:pt x="1429" y="759"/>
                      </a:lnTo>
                      <a:lnTo>
                        <a:pt x="1431" y="759"/>
                      </a:lnTo>
                      <a:lnTo>
                        <a:pt x="1436" y="759"/>
                      </a:lnTo>
                      <a:lnTo>
                        <a:pt x="1438" y="755"/>
                      </a:lnTo>
                      <a:lnTo>
                        <a:pt x="1438" y="753"/>
                      </a:lnTo>
                      <a:lnTo>
                        <a:pt x="1434" y="753"/>
                      </a:lnTo>
                      <a:lnTo>
                        <a:pt x="1434" y="749"/>
                      </a:lnTo>
                      <a:lnTo>
                        <a:pt x="1438" y="749"/>
                      </a:lnTo>
                      <a:lnTo>
                        <a:pt x="1438" y="747"/>
                      </a:lnTo>
                      <a:lnTo>
                        <a:pt x="1444" y="747"/>
                      </a:lnTo>
                      <a:lnTo>
                        <a:pt x="1444" y="743"/>
                      </a:lnTo>
                      <a:lnTo>
                        <a:pt x="1436" y="745"/>
                      </a:lnTo>
                      <a:lnTo>
                        <a:pt x="1431" y="743"/>
                      </a:lnTo>
                      <a:lnTo>
                        <a:pt x="1425" y="745"/>
                      </a:lnTo>
                      <a:lnTo>
                        <a:pt x="1419" y="753"/>
                      </a:lnTo>
                      <a:lnTo>
                        <a:pt x="1421" y="757"/>
                      </a:lnTo>
                      <a:lnTo>
                        <a:pt x="1417" y="757"/>
                      </a:lnTo>
                      <a:lnTo>
                        <a:pt x="1413" y="759"/>
                      </a:lnTo>
                      <a:lnTo>
                        <a:pt x="1413" y="768"/>
                      </a:lnTo>
                      <a:lnTo>
                        <a:pt x="1411" y="772"/>
                      </a:lnTo>
                      <a:lnTo>
                        <a:pt x="1411" y="782"/>
                      </a:lnTo>
                      <a:lnTo>
                        <a:pt x="1411" y="784"/>
                      </a:lnTo>
                      <a:lnTo>
                        <a:pt x="1411" y="788"/>
                      </a:lnTo>
                      <a:lnTo>
                        <a:pt x="1407" y="794"/>
                      </a:lnTo>
                      <a:lnTo>
                        <a:pt x="1407" y="796"/>
                      </a:lnTo>
                      <a:lnTo>
                        <a:pt x="1413" y="796"/>
                      </a:lnTo>
                      <a:lnTo>
                        <a:pt x="1411" y="802"/>
                      </a:lnTo>
                      <a:lnTo>
                        <a:pt x="1411" y="804"/>
                      </a:lnTo>
                      <a:lnTo>
                        <a:pt x="1409" y="804"/>
                      </a:lnTo>
                      <a:lnTo>
                        <a:pt x="1407" y="802"/>
                      </a:lnTo>
                      <a:lnTo>
                        <a:pt x="1403" y="802"/>
                      </a:lnTo>
                      <a:lnTo>
                        <a:pt x="1401" y="802"/>
                      </a:lnTo>
                      <a:lnTo>
                        <a:pt x="1401" y="804"/>
                      </a:lnTo>
                      <a:lnTo>
                        <a:pt x="1399" y="804"/>
                      </a:lnTo>
                      <a:lnTo>
                        <a:pt x="1399" y="806"/>
                      </a:lnTo>
                      <a:lnTo>
                        <a:pt x="1401" y="806"/>
                      </a:lnTo>
                      <a:lnTo>
                        <a:pt x="1401" y="808"/>
                      </a:lnTo>
                      <a:lnTo>
                        <a:pt x="1397" y="808"/>
                      </a:lnTo>
                      <a:lnTo>
                        <a:pt x="1391" y="808"/>
                      </a:lnTo>
                      <a:lnTo>
                        <a:pt x="1391" y="814"/>
                      </a:lnTo>
                      <a:lnTo>
                        <a:pt x="1393" y="814"/>
                      </a:lnTo>
                      <a:lnTo>
                        <a:pt x="1393" y="812"/>
                      </a:lnTo>
                      <a:lnTo>
                        <a:pt x="1403" y="814"/>
                      </a:lnTo>
                      <a:lnTo>
                        <a:pt x="1401" y="816"/>
                      </a:lnTo>
                      <a:lnTo>
                        <a:pt x="1401" y="814"/>
                      </a:lnTo>
                      <a:lnTo>
                        <a:pt x="1397" y="816"/>
                      </a:lnTo>
                      <a:lnTo>
                        <a:pt x="1397" y="822"/>
                      </a:lnTo>
                      <a:lnTo>
                        <a:pt x="1389" y="826"/>
                      </a:lnTo>
                      <a:lnTo>
                        <a:pt x="1387" y="830"/>
                      </a:lnTo>
                      <a:lnTo>
                        <a:pt x="1389" y="835"/>
                      </a:lnTo>
                      <a:lnTo>
                        <a:pt x="1397" y="835"/>
                      </a:lnTo>
                      <a:lnTo>
                        <a:pt x="1399" y="833"/>
                      </a:lnTo>
                      <a:lnTo>
                        <a:pt x="1417" y="833"/>
                      </a:lnTo>
                      <a:lnTo>
                        <a:pt x="1427" y="833"/>
                      </a:lnTo>
                      <a:lnTo>
                        <a:pt x="1427" y="835"/>
                      </a:lnTo>
                      <a:lnTo>
                        <a:pt x="1429" y="835"/>
                      </a:lnTo>
                      <a:lnTo>
                        <a:pt x="1434" y="833"/>
                      </a:lnTo>
                      <a:lnTo>
                        <a:pt x="1436" y="831"/>
                      </a:lnTo>
                      <a:lnTo>
                        <a:pt x="1436" y="835"/>
                      </a:lnTo>
                      <a:lnTo>
                        <a:pt x="1462" y="831"/>
                      </a:lnTo>
                      <a:lnTo>
                        <a:pt x="1458" y="839"/>
                      </a:lnTo>
                      <a:lnTo>
                        <a:pt x="1466" y="839"/>
                      </a:lnTo>
                      <a:lnTo>
                        <a:pt x="1468" y="831"/>
                      </a:lnTo>
                      <a:lnTo>
                        <a:pt x="1474" y="831"/>
                      </a:lnTo>
                      <a:lnTo>
                        <a:pt x="1472" y="835"/>
                      </a:lnTo>
                      <a:lnTo>
                        <a:pt x="1468" y="839"/>
                      </a:lnTo>
                      <a:lnTo>
                        <a:pt x="1466" y="841"/>
                      </a:lnTo>
                      <a:lnTo>
                        <a:pt x="1464" y="845"/>
                      </a:lnTo>
                      <a:lnTo>
                        <a:pt x="1458" y="849"/>
                      </a:lnTo>
                      <a:lnTo>
                        <a:pt x="1458" y="853"/>
                      </a:lnTo>
                      <a:lnTo>
                        <a:pt x="1464" y="853"/>
                      </a:lnTo>
                      <a:lnTo>
                        <a:pt x="1468" y="849"/>
                      </a:lnTo>
                      <a:lnTo>
                        <a:pt x="1472" y="843"/>
                      </a:lnTo>
                      <a:lnTo>
                        <a:pt x="1472" y="841"/>
                      </a:lnTo>
                      <a:lnTo>
                        <a:pt x="1474" y="839"/>
                      </a:lnTo>
                      <a:lnTo>
                        <a:pt x="1478" y="839"/>
                      </a:lnTo>
                      <a:lnTo>
                        <a:pt x="1482" y="831"/>
                      </a:lnTo>
                      <a:lnTo>
                        <a:pt x="1486" y="831"/>
                      </a:lnTo>
                      <a:lnTo>
                        <a:pt x="1486" y="835"/>
                      </a:lnTo>
                      <a:lnTo>
                        <a:pt x="1492" y="839"/>
                      </a:lnTo>
                      <a:lnTo>
                        <a:pt x="1492" y="843"/>
                      </a:lnTo>
                      <a:lnTo>
                        <a:pt x="1490" y="843"/>
                      </a:lnTo>
                      <a:lnTo>
                        <a:pt x="1486" y="843"/>
                      </a:lnTo>
                      <a:lnTo>
                        <a:pt x="1486" y="853"/>
                      </a:lnTo>
                      <a:lnTo>
                        <a:pt x="1492" y="851"/>
                      </a:lnTo>
                      <a:lnTo>
                        <a:pt x="1492" y="845"/>
                      </a:lnTo>
                      <a:lnTo>
                        <a:pt x="1496" y="849"/>
                      </a:lnTo>
                      <a:lnTo>
                        <a:pt x="1496" y="855"/>
                      </a:lnTo>
                      <a:lnTo>
                        <a:pt x="1503" y="855"/>
                      </a:lnTo>
                      <a:lnTo>
                        <a:pt x="1505" y="849"/>
                      </a:lnTo>
                      <a:lnTo>
                        <a:pt x="1511" y="839"/>
                      </a:lnTo>
                      <a:lnTo>
                        <a:pt x="1511" y="833"/>
                      </a:lnTo>
                      <a:lnTo>
                        <a:pt x="1509" y="835"/>
                      </a:lnTo>
                      <a:lnTo>
                        <a:pt x="1509" y="835"/>
                      </a:lnTo>
                      <a:close/>
                      <a:moveTo>
                        <a:pt x="1362" y="881"/>
                      </a:moveTo>
                      <a:lnTo>
                        <a:pt x="1362" y="879"/>
                      </a:lnTo>
                      <a:lnTo>
                        <a:pt x="1356" y="879"/>
                      </a:lnTo>
                      <a:lnTo>
                        <a:pt x="1360" y="869"/>
                      </a:lnTo>
                      <a:lnTo>
                        <a:pt x="1364" y="863"/>
                      </a:lnTo>
                      <a:lnTo>
                        <a:pt x="1371" y="863"/>
                      </a:lnTo>
                      <a:lnTo>
                        <a:pt x="1373" y="861"/>
                      </a:lnTo>
                      <a:lnTo>
                        <a:pt x="1375" y="859"/>
                      </a:lnTo>
                      <a:lnTo>
                        <a:pt x="1373" y="855"/>
                      </a:lnTo>
                      <a:lnTo>
                        <a:pt x="1371" y="855"/>
                      </a:lnTo>
                      <a:lnTo>
                        <a:pt x="1371" y="859"/>
                      </a:lnTo>
                      <a:lnTo>
                        <a:pt x="1366" y="861"/>
                      </a:lnTo>
                      <a:lnTo>
                        <a:pt x="1364" y="861"/>
                      </a:lnTo>
                      <a:lnTo>
                        <a:pt x="1360" y="859"/>
                      </a:lnTo>
                      <a:lnTo>
                        <a:pt x="1352" y="863"/>
                      </a:lnTo>
                      <a:lnTo>
                        <a:pt x="1354" y="869"/>
                      </a:lnTo>
                      <a:lnTo>
                        <a:pt x="1352" y="871"/>
                      </a:lnTo>
                      <a:lnTo>
                        <a:pt x="1348" y="871"/>
                      </a:lnTo>
                      <a:lnTo>
                        <a:pt x="1346" y="875"/>
                      </a:lnTo>
                      <a:lnTo>
                        <a:pt x="1346" y="879"/>
                      </a:lnTo>
                      <a:lnTo>
                        <a:pt x="1346" y="881"/>
                      </a:lnTo>
                      <a:lnTo>
                        <a:pt x="1344" y="883"/>
                      </a:lnTo>
                      <a:lnTo>
                        <a:pt x="1344" y="891"/>
                      </a:lnTo>
                      <a:lnTo>
                        <a:pt x="1344" y="893"/>
                      </a:lnTo>
                      <a:lnTo>
                        <a:pt x="1346" y="895"/>
                      </a:lnTo>
                      <a:lnTo>
                        <a:pt x="1354" y="898"/>
                      </a:lnTo>
                      <a:lnTo>
                        <a:pt x="1354" y="895"/>
                      </a:lnTo>
                      <a:lnTo>
                        <a:pt x="1354" y="893"/>
                      </a:lnTo>
                      <a:lnTo>
                        <a:pt x="1352" y="891"/>
                      </a:lnTo>
                      <a:lnTo>
                        <a:pt x="1354" y="885"/>
                      </a:lnTo>
                      <a:lnTo>
                        <a:pt x="1362" y="881"/>
                      </a:lnTo>
                      <a:lnTo>
                        <a:pt x="1362" y="881"/>
                      </a:lnTo>
                      <a:close/>
                      <a:moveTo>
                        <a:pt x="1338" y="806"/>
                      </a:moveTo>
                      <a:lnTo>
                        <a:pt x="1332" y="802"/>
                      </a:lnTo>
                      <a:lnTo>
                        <a:pt x="1328" y="802"/>
                      </a:lnTo>
                      <a:lnTo>
                        <a:pt x="1324" y="796"/>
                      </a:lnTo>
                      <a:lnTo>
                        <a:pt x="1320" y="792"/>
                      </a:lnTo>
                      <a:lnTo>
                        <a:pt x="1316" y="792"/>
                      </a:lnTo>
                      <a:lnTo>
                        <a:pt x="1308" y="788"/>
                      </a:lnTo>
                      <a:lnTo>
                        <a:pt x="1304" y="784"/>
                      </a:lnTo>
                      <a:lnTo>
                        <a:pt x="1295" y="784"/>
                      </a:lnTo>
                      <a:lnTo>
                        <a:pt x="1295" y="792"/>
                      </a:lnTo>
                      <a:lnTo>
                        <a:pt x="1301" y="792"/>
                      </a:lnTo>
                      <a:lnTo>
                        <a:pt x="1306" y="796"/>
                      </a:lnTo>
                      <a:lnTo>
                        <a:pt x="1306" y="802"/>
                      </a:lnTo>
                      <a:lnTo>
                        <a:pt x="1310" y="802"/>
                      </a:lnTo>
                      <a:lnTo>
                        <a:pt x="1318" y="804"/>
                      </a:lnTo>
                      <a:lnTo>
                        <a:pt x="1324" y="806"/>
                      </a:lnTo>
                      <a:lnTo>
                        <a:pt x="1328" y="808"/>
                      </a:lnTo>
                      <a:lnTo>
                        <a:pt x="1336" y="812"/>
                      </a:lnTo>
                      <a:lnTo>
                        <a:pt x="1336" y="808"/>
                      </a:lnTo>
                      <a:lnTo>
                        <a:pt x="1338" y="806"/>
                      </a:lnTo>
                      <a:lnTo>
                        <a:pt x="1338" y="806"/>
                      </a:lnTo>
                      <a:close/>
                      <a:moveTo>
                        <a:pt x="160" y="699"/>
                      </a:moveTo>
                      <a:lnTo>
                        <a:pt x="160" y="699"/>
                      </a:lnTo>
                      <a:lnTo>
                        <a:pt x="160" y="698"/>
                      </a:lnTo>
                      <a:lnTo>
                        <a:pt x="160" y="694"/>
                      </a:lnTo>
                      <a:lnTo>
                        <a:pt x="166" y="684"/>
                      </a:lnTo>
                      <a:lnTo>
                        <a:pt x="154" y="686"/>
                      </a:lnTo>
                      <a:lnTo>
                        <a:pt x="148" y="686"/>
                      </a:lnTo>
                      <a:lnTo>
                        <a:pt x="144" y="684"/>
                      </a:lnTo>
                      <a:lnTo>
                        <a:pt x="146" y="696"/>
                      </a:lnTo>
                      <a:lnTo>
                        <a:pt x="146" y="698"/>
                      </a:lnTo>
                      <a:lnTo>
                        <a:pt x="146" y="699"/>
                      </a:lnTo>
                      <a:lnTo>
                        <a:pt x="148" y="699"/>
                      </a:lnTo>
                      <a:lnTo>
                        <a:pt x="148" y="703"/>
                      </a:lnTo>
                      <a:lnTo>
                        <a:pt x="148" y="707"/>
                      </a:lnTo>
                      <a:lnTo>
                        <a:pt x="154" y="705"/>
                      </a:lnTo>
                      <a:lnTo>
                        <a:pt x="156" y="705"/>
                      </a:lnTo>
                      <a:lnTo>
                        <a:pt x="160" y="699"/>
                      </a:lnTo>
                      <a:lnTo>
                        <a:pt x="160" y="699"/>
                      </a:lnTo>
                      <a:close/>
                      <a:moveTo>
                        <a:pt x="692" y="238"/>
                      </a:moveTo>
                      <a:lnTo>
                        <a:pt x="692" y="238"/>
                      </a:lnTo>
                      <a:lnTo>
                        <a:pt x="688" y="237"/>
                      </a:lnTo>
                      <a:lnTo>
                        <a:pt x="688" y="231"/>
                      </a:lnTo>
                      <a:lnTo>
                        <a:pt x="688" y="225"/>
                      </a:lnTo>
                      <a:lnTo>
                        <a:pt x="686" y="221"/>
                      </a:lnTo>
                      <a:lnTo>
                        <a:pt x="680" y="221"/>
                      </a:lnTo>
                      <a:lnTo>
                        <a:pt x="678" y="225"/>
                      </a:lnTo>
                      <a:lnTo>
                        <a:pt x="666" y="221"/>
                      </a:lnTo>
                      <a:lnTo>
                        <a:pt x="658" y="219"/>
                      </a:lnTo>
                      <a:lnTo>
                        <a:pt x="654" y="213"/>
                      </a:lnTo>
                      <a:lnTo>
                        <a:pt x="650" y="205"/>
                      </a:lnTo>
                      <a:lnTo>
                        <a:pt x="648" y="205"/>
                      </a:lnTo>
                      <a:lnTo>
                        <a:pt x="648" y="215"/>
                      </a:lnTo>
                      <a:lnTo>
                        <a:pt x="646" y="213"/>
                      </a:lnTo>
                      <a:lnTo>
                        <a:pt x="639" y="213"/>
                      </a:lnTo>
                      <a:lnTo>
                        <a:pt x="637" y="213"/>
                      </a:lnTo>
                      <a:lnTo>
                        <a:pt x="633" y="207"/>
                      </a:lnTo>
                      <a:lnTo>
                        <a:pt x="629" y="203"/>
                      </a:lnTo>
                      <a:lnTo>
                        <a:pt x="623" y="195"/>
                      </a:lnTo>
                      <a:lnTo>
                        <a:pt x="623" y="189"/>
                      </a:lnTo>
                      <a:lnTo>
                        <a:pt x="621" y="181"/>
                      </a:lnTo>
                      <a:lnTo>
                        <a:pt x="619" y="181"/>
                      </a:lnTo>
                      <a:lnTo>
                        <a:pt x="613" y="179"/>
                      </a:lnTo>
                      <a:lnTo>
                        <a:pt x="613" y="175"/>
                      </a:lnTo>
                      <a:lnTo>
                        <a:pt x="613" y="170"/>
                      </a:lnTo>
                      <a:lnTo>
                        <a:pt x="611" y="166"/>
                      </a:lnTo>
                      <a:lnTo>
                        <a:pt x="609" y="162"/>
                      </a:lnTo>
                      <a:lnTo>
                        <a:pt x="609" y="160"/>
                      </a:lnTo>
                      <a:lnTo>
                        <a:pt x="603" y="158"/>
                      </a:lnTo>
                      <a:lnTo>
                        <a:pt x="599" y="160"/>
                      </a:lnTo>
                      <a:lnTo>
                        <a:pt x="593" y="158"/>
                      </a:lnTo>
                      <a:lnTo>
                        <a:pt x="589" y="158"/>
                      </a:lnTo>
                      <a:lnTo>
                        <a:pt x="585" y="160"/>
                      </a:lnTo>
                      <a:lnTo>
                        <a:pt x="583" y="160"/>
                      </a:lnTo>
                      <a:lnTo>
                        <a:pt x="578" y="160"/>
                      </a:lnTo>
                      <a:lnTo>
                        <a:pt x="576" y="156"/>
                      </a:lnTo>
                      <a:lnTo>
                        <a:pt x="574" y="156"/>
                      </a:lnTo>
                      <a:lnTo>
                        <a:pt x="568" y="166"/>
                      </a:lnTo>
                      <a:lnTo>
                        <a:pt x="568" y="168"/>
                      </a:lnTo>
                      <a:lnTo>
                        <a:pt x="568" y="171"/>
                      </a:lnTo>
                      <a:lnTo>
                        <a:pt x="564" y="175"/>
                      </a:lnTo>
                      <a:lnTo>
                        <a:pt x="558" y="177"/>
                      </a:lnTo>
                      <a:lnTo>
                        <a:pt x="556" y="170"/>
                      </a:lnTo>
                      <a:lnTo>
                        <a:pt x="558" y="162"/>
                      </a:lnTo>
                      <a:lnTo>
                        <a:pt x="564" y="148"/>
                      </a:lnTo>
                      <a:lnTo>
                        <a:pt x="562" y="148"/>
                      </a:lnTo>
                      <a:lnTo>
                        <a:pt x="554" y="138"/>
                      </a:lnTo>
                      <a:lnTo>
                        <a:pt x="554" y="136"/>
                      </a:lnTo>
                      <a:lnTo>
                        <a:pt x="550" y="132"/>
                      </a:lnTo>
                      <a:lnTo>
                        <a:pt x="548" y="132"/>
                      </a:lnTo>
                      <a:lnTo>
                        <a:pt x="548" y="136"/>
                      </a:lnTo>
                      <a:lnTo>
                        <a:pt x="544" y="130"/>
                      </a:lnTo>
                      <a:lnTo>
                        <a:pt x="536" y="130"/>
                      </a:lnTo>
                      <a:lnTo>
                        <a:pt x="536" y="136"/>
                      </a:lnTo>
                      <a:lnTo>
                        <a:pt x="534" y="138"/>
                      </a:lnTo>
                      <a:lnTo>
                        <a:pt x="528" y="140"/>
                      </a:lnTo>
                      <a:lnTo>
                        <a:pt x="528" y="148"/>
                      </a:lnTo>
                      <a:lnTo>
                        <a:pt x="522" y="148"/>
                      </a:lnTo>
                      <a:lnTo>
                        <a:pt x="522" y="146"/>
                      </a:lnTo>
                      <a:lnTo>
                        <a:pt x="520" y="146"/>
                      </a:lnTo>
                      <a:lnTo>
                        <a:pt x="520" y="140"/>
                      </a:lnTo>
                      <a:lnTo>
                        <a:pt x="516" y="136"/>
                      </a:lnTo>
                      <a:lnTo>
                        <a:pt x="509" y="130"/>
                      </a:lnTo>
                      <a:lnTo>
                        <a:pt x="497" y="128"/>
                      </a:lnTo>
                      <a:lnTo>
                        <a:pt x="493" y="142"/>
                      </a:lnTo>
                      <a:lnTo>
                        <a:pt x="493" y="146"/>
                      </a:lnTo>
                      <a:lnTo>
                        <a:pt x="497" y="148"/>
                      </a:lnTo>
                      <a:lnTo>
                        <a:pt x="497" y="160"/>
                      </a:lnTo>
                      <a:lnTo>
                        <a:pt x="491" y="162"/>
                      </a:lnTo>
                      <a:lnTo>
                        <a:pt x="489" y="158"/>
                      </a:lnTo>
                      <a:lnTo>
                        <a:pt x="481" y="158"/>
                      </a:lnTo>
                      <a:lnTo>
                        <a:pt x="469" y="146"/>
                      </a:lnTo>
                      <a:lnTo>
                        <a:pt x="469" y="142"/>
                      </a:lnTo>
                      <a:lnTo>
                        <a:pt x="469" y="140"/>
                      </a:lnTo>
                      <a:lnTo>
                        <a:pt x="471" y="136"/>
                      </a:lnTo>
                      <a:lnTo>
                        <a:pt x="469" y="126"/>
                      </a:lnTo>
                      <a:lnTo>
                        <a:pt x="469" y="118"/>
                      </a:lnTo>
                      <a:lnTo>
                        <a:pt x="455" y="116"/>
                      </a:lnTo>
                      <a:lnTo>
                        <a:pt x="447" y="122"/>
                      </a:lnTo>
                      <a:lnTo>
                        <a:pt x="438" y="130"/>
                      </a:lnTo>
                      <a:lnTo>
                        <a:pt x="436" y="132"/>
                      </a:lnTo>
                      <a:lnTo>
                        <a:pt x="426" y="132"/>
                      </a:lnTo>
                      <a:lnTo>
                        <a:pt x="420" y="132"/>
                      </a:lnTo>
                      <a:lnTo>
                        <a:pt x="414" y="136"/>
                      </a:lnTo>
                      <a:lnTo>
                        <a:pt x="408" y="138"/>
                      </a:lnTo>
                      <a:lnTo>
                        <a:pt x="406" y="140"/>
                      </a:lnTo>
                      <a:lnTo>
                        <a:pt x="400" y="140"/>
                      </a:lnTo>
                      <a:lnTo>
                        <a:pt x="398" y="142"/>
                      </a:lnTo>
                      <a:lnTo>
                        <a:pt x="396" y="148"/>
                      </a:lnTo>
                      <a:lnTo>
                        <a:pt x="396" y="160"/>
                      </a:lnTo>
                      <a:lnTo>
                        <a:pt x="388" y="160"/>
                      </a:lnTo>
                      <a:lnTo>
                        <a:pt x="388" y="162"/>
                      </a:lnTo>
                      <a:lnTo>
                        <a:pt x="388" y="166"/>
                      </a:lnTo>
                      <a:lnTo>
                        <a:pt x="382" y="170"/>
                      </a:lnTo>
                      <a:lnTo>
                        <a:pt x="379" y="175"/>
                      </a:lnTo>
                      <a:lnTo>
                        <a:pt x="377" y="175"/>
                      </a:lnTo>
                      <a:lnTo>
                        <a:pt x="379" y="179"/>
                      </a:lnTo>
                      <a:lnTo>
                        <a:pt x="380" y="181"/>
                      </a:lnTo>
                      <a:lnTo>
                        <a:pt x="386" y="181"/>
                      </a:lnTo>
                      <a:lnTo>
                        <a:pt x="390" y="181"/>
                      </a:lnTo>
                      <a:lnTo>
                        <a:pt x="394" y="181"/>
                      </a:lnTo>
                      <a:lnTo>
                        <a:pt x="394" y="179"/>
                      </a:lnTo>
                      <a:lnTo>
                        <a:pt x="396" y="177"/>
                      </a:lnTo>
                      <a:lnTo>
                        <a:pt x="398" y="177"/>
                      </a:lnTo>
                      <a:lnTo>
                        <a:pt x="400" y="179"/>
                      </a:lnTo>
                      <a:lnTo>
                        <a:pt x="398" y="179"/>
                      </a:lnTo>
                      <a:lnTo>
                        <a:pt x="398" y="181"/>
                      </a:lnTo>
                      <a:lnTo>
                        <a:pt x="404" y="185"/>
                      </a:lnTo>
                      <a:lnTo>
                        <a:pt x="394" y="185"/>
                      </a:lnTo>
                      <a:lnTo>
                        <a:pt x="394" y="189"/>
                      </a:lnTo>
                      <a:lnTo>
                        <a:pt x="408" y="189"/>
                      </a:lnTo>
                      <a:lnTo>
                        <a:pt x="410" y="181"/>
                      </a:lnTo>
                      <a:lnTo>
                        <a:pt x="418" y="185"/>
                      </a:lnTo>
                      <a:lnTo>
                        <a:pt x="426" y="187"/>
                      </a:lnTo>
                      <a:lnTo>
                        <a:pt x="432" y="181"/>
                      </a:lnTo>
                      <a:lnTo>
                        <a:pt x="442" y="179"/>
                      </a:lnTo>
                      <a:lnTo>
                        <a:pt x="451" y="181"/>
                      </a:lnTo>
                      <a:lnTo>
                        <a:pt x="451" y="185"/>
                      </a:lnTo>
                      <a:lnTo>
                        <a:pt x="442" y="185"/>
                      </a:lnTo>
                      <a:lnTo>
                        <a:pt x="432" y="187"/>
                      </a:lnTo>
                      <a:lnTo>
                        <a:pt x="432" y="191"/>
                      </a:lnTo>
                      <a:lnTo>
                        <a:pt x="428" y="191"/>
                      </a:lnTo>
                      <a:lnTo>
                        <a:pt x="426" y="189"/>
                      </a:lnTo>
                      <a:lnTo>
                        <a:pt x="420" y="191"/>
                      </a:lnTo>
                      <a:lnTo>
                        <a:pt x="418" y="191"/>
                      </a:lnTo>
                      <a:lnTo>
                        <a:pt x="404" y="197"/>
                      </a:lnTo>
                      <a:lnTo>
                        <a:pt x="398" y="199"/>
                      </a:lnTo>
                      <a:lnTo>
                        <a:pt x="398" y="203"/>
                      </a:lnTo>
                      <a:lnTo>
                        <a:pt x="400" y="205"/>
                      </a:lnTo>
                      <a:lnTo>
                        <a:pt x="406" y="207"/>
                      </a:lnTo>
                      <a:lnTo>
                        <a:pt x="414" y="209"/>
                      </a:lnTo>
                      <a:lnTo>
                        <a:pt x="414" y="207"/>
                      </a:lnTo>
                      <a:lnTo>
                        <a:pt x="416" y="205"/>
                      </a:lnTo>
                      <a:lnTo>
                        <a:pt x="418" y="207"/>
                      </a:lnTo>
                      <a:lnTo>
                        <a:pt x="424" y="209"/>
                      </a:lnTo>
                      <a:lnTo>
                        <a:pt x="434" y="207"/>
                      </a:lnTo>
                      <a:lnTo>
                        <a:pt x="447" y="207"/>
                      </a:lnTo>
                      <a:lnTo>
                        <a:pt x="451" y="207"/>
                      </a:lnTo>
                      <a:lnTo>
                        <a:pt x="455" y="209"/>
                      </a:lnTo>
                      <a:lnTo>
                        <a:pt x="461" y="207"/>
                      </a:lnTo>
                      <a:lnTo>
                        <a:pt x="469" y="205"/>
                      </a:lnTo>
                      <a:lnTo>
                        <a:pt x="471" y="207"/>
                      </a:lnTo>
                      <a:lnTo>
                        <a:pt x="475" y="209"/>
                      </a:lnTo>
                      <a:lnTo>
                        <a:pt x="481" y="207"/>
                      </a:lnTo>
                      <a:lnTo>
                        <a:pt x="483" y="203"/>
                      </a:lnTo>
                      <a:lnTo>
                        <a:pt x="489" y="205"/>
                      </a:lnTo>
                      <a:lnTo>
                        <a:pt x="491" y="207"/>
                      </a:lnTo>
                      <a:lnTo>
                        <a:pt x="491" y="209"/>
                      </a:lnTo>
                      <a:lnTo>
                        <a:pt x="499" y="209"/>
                      </a:lnTo>
                      <a:lnTo>
                        <a:pt x="501" y="207"/>
                      </a:lnTo>
                      <a:lnTo>
                        <a:pt x="507" y="205"/>
                      </a:lnTo>
                      <a:lnTo>
                        <a:pt x="509" y="207"/>
                      </a:lnTo>
                      <a:lnTo>
                        <a:pt x="509" y="209"/>
                      </a:lnTo>
                      <a:lnTo>
                        <a:pt x="503" y="209"/>
                      </a:lnTo>
                      <a:lnTo>
                        <a:pt x="503" y="215"/>
                      </a:lnTo>
                      <a:lnTo>
                        <a:pt x="497" y="217"/>
                      </a:lnTo>
                      <a:lnTo>
                        <a:pt x="497" y="221"/>
                      </a:lnTo>
                      <a:lnTo>
                        <a:pt x="485" y="221"/>
                      </a:lnTo>
                      <a:lnTo>
                        <a:pt x="473" y="221"/>
                      </a:lnTo>
                      <a:lnTo>
                        <a:pt x="469" y="217"/>
                      </a:lnTo>
                      <a:lnTo>
                        <a:pt x="447" y="221"/>
                      </a:lnTo>
                      <a:lnTo>
                        <a:pt x="446" y="225"/>
                      </a:lnTo>
                      <a:lnTo>
                        <a:pt x="442" y="227"/>
                      </a:lnTo>
                      <a:lnTo>
                        <a:pt x="432" y="227"/>
                      </a:lnTo>
                      <a:lnTo>
                        <a:pt x="416" y="225"/>
                      </a:lnTo>
                      <a:lnTo>
                        <a:pt x="418" y="227"/>
                      </a:lnTo>
                      <a:lnTo>
                        <a:pt x="416" y="231"/>
                      </a:lnTo>
                      <a:lnTo>
                        <a:pt x="416" y="235"/>
                      </a:lnTo>
                      <a:lnTo>
                        <a:pt x="416" y="238"/>
                      </a:lnTo>
                      <a:lnTo>
                        <a:pt x="418" y="238"/>
                      </a:lnTo>
                      <a:lnTo>
                        <a:pt x="418" y="244"/>
                      </a:lnTo>
                      <a:lnTo>
                        <a:pt x="426" y="246"/>
                      </a:lnTo>
                      <a:lnTo>
                        <a:pt x="426" y="252"/>
                      </a:lnTo>
                      <a:lnTo>
                        <a:pt x="434" y="254"/>
                      </a:lnTo>
                      <a:lnTo>
                        <a:pt x="444" y="256"/>
                      </a:lnTo>
                      <a:lnTo>
                        <a:pt x="447" y="256"/>
                      </a:lnTo>
                      <a:lnTo>
                        <a:pt x="455" y="256"/>
                      </a:lnTo>
                      <a:lnTo>
                        <a:pt x="463" y="258"/>
                      </a:lnTo>
                      <a:lnTo>
                        <a:pt x="465" y="266"/>
                      </a:lnTo>
                      <a:lnTo>
                        <a:pt x="469" y="274"/>
                      </a:lnTo>
                      <a:lnTo>
                        <a:pt x="471" y="274"/>
                      </a:lnTo>
                      <a:lnTo>
                        <a:pt x="475" y="274"/>
                      </a:lnTo>
                      <a:lnTo>
                        <a:pt x="479" y="276"/>
                      </a:lnTo>
                      <a:lnTo>
                        <a:pt x="481" y="276"/>
                      </a:lnTo>
                      <a:lnTo>
                        <a:pt x="481" y="278"/>
                      </a:lnTo>
                      <a:lnTo>
                        <a:pt x="489" y="278"/>
                      </a:lnTo>
                      <a:lnTo>
                        <a:pt x="497" y="276"/>
                      </a:lnTo>
                      <a:lnTo>
                        <a:pt x="497" y="274"/>
                      </a:lnTo>
                      <a:lnTo>
                        <a:pt x="501" y="272"/>
                      </a:lnTo>
                      <a:lnTo>
                        <a:pt x="507" y="272"/>
                      </a:lnTo>
                      <a:lnTo>
                        <a:pt x="509" y="274"/>
                      </a:lnTo>
                      <a:lnTo>
                        <a:pt x="526" y="274"/>
                      </a:lnTo>
                      <a:lnTo>
                        <a:pt x="526" y="272"/>
                      </a:lnTo>
                      <a:lnTo>
                        <a:pt x="536" y="268"/>
                      </a:lnTo>
                      <a:lnTo>
                        <a:pt x="544" y="268"/>
                      </a:lnTo>
                      <a:lnTo>
                        <a:pt x="546" y="264"/>
                      </a:lnTo>
                      <a:lnTo>
                        <a:pt x="550" y="264"/>
                      </a:lnTo>
                      <a:lnTo>
                        <a:pt x="558" y="262"/>
                      </a:lnTo>
                      <a:lnTo>
                        <a:pt x="566" y="256"/>
                      </a:lnTo>
                      <a:lnTo>
                        <a:pt x="574" y="256"/>
                      </a:lnTo>
                      <a:lnTo>
                        <a:pt x="578" y="254"/>
                      </a:lnTo>
                      <a:lnTo>
                        <a:pt x="583" y="246"/>
                      </a:lnTo>
                      <a:lnTo>
                        <a:pt x="585" y="246"/>
                      </a:lnTo>
                      <a:lnTo>
                        <a:pt x="591" y="246"/>
                      </a:lnTo>
                      <a:lnTo>
                        <a:pt x="599" y="238"/>
                      </a:lnTo>
                      <a:lnTo>
                        <a:pt x="599" y="237"/>
                      </a:lnTo>
                      <a:lnTo>
                        <a:pt x="603" y="238"/>
                      </a:lnTo>
                      <a:lnTo>
                        <a:pt x="605" y="238"/>
                      </a:lnTo>
                      <a:lnTo>
                        <a:pt x="601" y="252"/>
                      </a:lnTo>
                      <a:lnTo>
                        <a:pt x="603" y="254"/>
                      </a:lnTo>
                      <a:lnTo>
                        <a:pt x="615" y="256"/>
                      </a:lnTo>
                      <a:lnTo>
                        <a:pt x="615" y="262"/>
                      </a:lnTo>
                      <a:lnTo>
                        <a:pt x="621" y="262"/>
                      </a:lnTo>
                      <a:lnTo>
                        <a:pt x="623" y="258"/>
                      </a:lnTo>
                      <a:lnTo>
                        <a:pt x="629" y="262"/>
                      </a:lnTo>
                      <a:lnTo>
                        <a:pt x="637" y="264"/>
                      </a:lnTo>
                      <a:lnTo>
                        <a:pt x="639" y="264"/>
                      </a:lnTo>
                      <a:lnTo>
                        <a:pt x="641" y="262"/>
                      </a:lnTo>
                      <a:lnTo>
                        <a:pt x="643" y="266"/>
                      </a:lnTo>
                      <a:lnTo>
                        <a:pt x="646" y="266"/>
                      </a:lnTo>
                      <a:lnTo>
                        <a:pt x="648" y="266"/>
                      </a:lnTo>
                      <a:lnTo>
                        <a:pt x="650" y="266"/>
                      </a:lnTo>
                      <a:lnTo>
                        <a:pt x="650" y="262"/>
                      </a:lnTo>
                      <a:lnTo>
                        <a:pt x="660" y="264"/>
                      </a:lnTo>
                      <a:lnTo>
                        <a:pt x="664" y="258"/>
                      </a:lnTo>
                      <a:lnTo>
                        <a:pt x="668" y="258"/>
                      </a:lnTo>
                      <a:lnTo>
                        <a:pt x="670" y="256"/>
                      </a:lnTo>
                      <a:lnTo>
                        <a:pt x="674" y="254"/>
                      </a:lnTo>
                      <a:lnTo>
                        <a:pt x="674" y="252"/>
                      </a:lnTo>
                      <a:lnTo>
                        <a:pt x="670" y="252"/>
                      </a:lnTo>
                      <a:lnTo>
                        <a:pt x="670" y="246"/>
                      </a:lnTo>
                      <a:lnTo>
                        <a:pt x="666" y="246"/>
                      </a:lnTo>
                      <a:lnTo>
                        <a:pt x="660" y="246"/>
                      </a:lnTo>
                      <a:lnTo>
                        <a:pt x="658" y="248"/>
                      </a:lnTo>
                      <a:lnTo>
                        <a:pt x="658" y="252"/>
                      </a:lnTo>
                      <a:lnTo>
                        <a:pt x="654" y="252"/>
                      </a:lnTo>
                      <a:lnTo>
                        <a:pt x="650" y="248"/>
                      </a:lnTo>
                      <a:lnTo>
                        <a:pt x="648" y="244"/>
                      </a:lnTo>
                      <a:lnTo>
                        <a:pt x="643" y="240"/>
                      </a:lnTo>
                      <a:lnTo>
                        <a:pt x="643" y="237"/>
                      </a:lnTo>
                      <a:lnTo>
                        <a:pt x="650" y="237"/>
                      </a:lnTo>
                      <a:lnTo>
                        <a:pt x="656" y="244"/>
                      </a:lnTo>
                      <a:lnTo>
                        <a:pt x="664" y="244"/>
                      </a:lnTo>
                      <a:lnTo>
                        <a:pt x="674" y="244"/>
                      </a:lnTo>
                      <a:lnTo>
                        <a:pt x="674" y="240"/>
                      </a:lnTo>
                      <a:lnTo>
                        <a:pt x="666" y="238"/>
                      </a:lnTo>
                      <a:lnTo>
                        <a:pt x="664" y="237"/>
                      </a:lnTo>
                      <a:lnTo>
                        <a:pt x="666" y="237"/>
                      </a:lnTo>
                      <a:lnTo>
                        <a:pt x="670" y="235"/>
                      </a:lnTo>
                      <a:lnTo>
                        <a:pt x="674" y="231"/>
                      </a:lnTo>
                      <a:lnTo>
                        <a:pt x="676" y="237"/>
                      </a:lnTo>
                      <a:lnTo>
                        <a:pt x="684" y="238"/>
                      </a:lnTo>
                      <a:lnTo>
                        <a:pt x="684" y="244"/>
                      </a:lnTo>
                      <a:lnTo>
                        <a:pt x="686" y="244"/>
                      </a:lnTo>
                      <a:lnTo>
                        <a:pt x="688" y="246"/>
                      </a:lnTo>
                      <a:lnTo>
                        <a:pt x="692" y="244"/>
                      </a:lnTo>
                      <a:lnTo>
                        <a:pt x="692" y="238"/>
                      </a:lnTo>
                      <a:lnTo>
                        <a:pt x="692" y="238"/>
                      </a:lnTo>
                      <a:close/>
                      <a:moveTo>
                        <a:pt x="763" y="166"/>
                      </a:moveTo>
                      <a:lnTo>
                        <a:pt x="763" y="166"/>
                      </a:lnTo>
                      <a:lnTo>
                        <a:pt x="763" y="152"/>
                      </a:lnTo>
                      <a:lnTo>
                        <a:pt x="761" y="150"/>
                      </a:lnTo>
                      <a:lnTo>
                        <a:pt x="761" y="148"/>
                      </a:lnTo>
                      <a:lnTo>
                        <a:pt x="763" y="142"/>
                      </a:lnTo>
                      <a:lnTo>
                        <a:pt x="759" y="140"/>
                      </a:lnTo>
                      <a:lnTo>
                        <a:pt x="745" y="148"/>
                      </a:lnTo>
                      <a:lnTo>
                        <a:pt x="743" y="132"/>
                      </a:lnTo>
                      <a:lnTo>
                        <a:pt x="739" y="136"/>
                      </a:lnTo>
                      <a:lnTo>
                        <a:pt x="735" y="136"/>
                      </a:lnTo>
                      <a:lnTo>
                        <a:pt x="731" y="128"/>
                      </a:lnTo>
                      <a:lnTo>
                        <a:pt x="729" y="128"/>
                      </a:lnTo>
                      <a:lnTo>
                        <a:pt x="731" y="122"/>
                      </a:lnTo>
                      <a:lnTo>
                        <a:pt x="745" y="122"/>
                      </a:lnTo>
                      <a:lnTo>
                        <a:pt x="745" y="118"/>
                      </a:lnTo>
                      <a:lnTo>
                        <a:pt x="743" y="118"/>
                      </a:lnTo>
                      <a:lnTo>
                        <a:pt x="745" y="110"/>
                      </a:lnTo>
                      <a:lnTo>
                        <a:pt x="741" y="110"/>
                      </a:lnTo>
                      <a:lnTo>
                        <a:pt x="739" y="106"/>
                      </a:lnTo>
                      <a:lnTo>
                        <a:pt x="731" y="106"/>
                      </a:lnTo>
                      <a:lnTo>
                        <a:pt x="723" y="106"/>
                      </a:lnTo>
                      <a:lnTo>
                        <a:pt x="723" y="108"/>
                      </a:lnTo>
                      <a:lnTo>
                        <a:pt x="715" y="108"/>
                      </a:lnTo>
                      <a:lnTo>
                        <a:pt x="721" y="106"/>
                      </a:lnTo>
                      <a:lnTo>
                        <a:pt x="725" y="103"/>
                      </a:lnTo>
                      <a:lnTo>
                        <a:pt x="731" y="101"/>
                      </a:lnTo>
                      <a:lnTo>
                        <a:pt x="733" y="99"/>
                      </a:lnTo>
                      <a:lnTo>
                        <a:pt x="733" y="97"/>
                      </a:lnTo>
                      <a:lnTo>
                        <a:pt x="731" y="93"/>
                      </a:lnTo>
                      <a:lnTo>
                        <a:pt x="725" y="93"/>
                      </a:lnTo>
                      <a:lnTo>
                        <a:pt x="723" y="99"/>
                      </a:lnTo>
                      <a:lnTo>
                        <a:pt x="721" y="101"/>
                      </a:lnTo>
                      <a:lnTo>
                        <a:pt x="708" y="103"/>
                      </a:lnTo>
                      <a:lnTo>
                        <a:pt x="704" y="106"/>
                      </a:lnTo>
                      <a:lnTo>
                        <a:pt x="708" y="108"/>
                      </a:lnTo>
                      <a:lnTo>
                        <a:pt x="706" y="110"/>
                      </a:lnTo>
                      <a:lnTo>
                        <a:pt x="702" y="110"/>
                      </a:lnTo>
                      <a:lnTo>
                        <a:pt x="694" y="108"/>
                      </a:lnTo>
                      <a:lnTo>
                        <a:pt x="692" y="103"/>
                      </a:lnTo>
                      <a:lnTo>
                        <a:pt x="680" y="110"/>
                      </a:lnTo>
                      <a:lnTo>
                        <a:pt x="676" y="118"/>
                      </a:lnTo>
                      <a:lnTo>
                        <a:pt x="676" y="122"/>
                      </a:lnTo>
                      <a:lnTo>
                        <a:pt x="678" y="126"/>
                      </a:lnTo>
                      <a:lnTo>
                        <a:pt x="686" y="128"/>
                      </a:lnTo>
                      <a:lnTo>
                        <a:pt x="694" y="130"/>
                      </a:lnTo>
                      <a:lnTo>
                        <a:pt x="696" y="132"/>
                      </a:lnTo>
                      <a:lnTo>
                        <a:pt x="694" y="136"/>
                      </a:lnTo>
                      <a:lnTo>
                        <a:pt x="694" y="142"/>
                      </a:lnTo>
                      <a:lnTo>
                        <a:pt x="692" y="146"/>
                      </a:lnTo>
                      <a:lnTo>
                        <a:pt x="680" y="146"/>
                      </a:lnTo>
                      <a:lnTo>
                        <a:pt x="666" y="146"/>
                      </a:lnTo>
                      <a:lnTo>
                        <a:pt x="660" y="132"/>
                      </a:lnTo>
                      <a:lnTo>
                        <a:pt x="656" y="136"/>
                      </a:lnTo>
                      <a:lnTo>
                        <a:pt x="654" y="136"/>
                      </a:lnTo>
                      <a:lnTo>
                        <a:pt x="650" y="136"/>
                      </a:lnTo>
                      <a:lnTo>
                        <a:pt x="650" y="138"/>
                      </a:lnTo>
                      <a:lnTo>
                        <a:pt x="650" y="140"/>
                      </a:lnTo>
                      <a:lnTo>
                        <a:pt x="654" y="146"/>
                      </a:lnTo>
                      <a:lnTo>
                        <a:pt x="650" y="148"/>
                      </a:lnTo>
                      <a:lnTo>
                        <a:pt x="656" y="152"/>
                      </a:lnTo>
                      <a:lnTo>
                        <a:pt x="660" y="160"/>
                      </a:lnTo>
                      <a:lnTo>
                        <a:pt x="668" y="160"/>
                      </a:lnTo>
                      <a:lnTo>
                        <a:pt x="674" y="166"/>
                      </a:lnTo>
                      <a:lnTo>
                        <a:pt x="676" y="166"/>
                      </a:lnTo>
                      <a:lnTo>
                        <a:pt x="676" y="160"/>
                      </a:lnTo>
                      <a:lnTo>
                        <a:pt x="684" y="158"/>
                      </a:lnTo>
                      <a:lnTo>
                        <a:pt x="688" y="166"/>
                      </a:lnTo>
                      <a:lnTo>
                        <a:pt x="694" y="170"/>
                      </a:lnTo>
                      <a:lnTo>
                        <a:pt x="698" y="170"/>
                      </a:lnTo>
                      <a:lnTo>
                        <a:pt x="706" y="177"/>
                      </a:lnTo>
                      <a:lnTo>
                        <a:pt x="706" y="181"/>
                      </a:lnTo>
                      <a:lnTo>
                        <a:pt x="713" y="191"/>
                      </a:lnTo>
                      <a:lnTo>
                        <a:pt x="715" y="191"/>
                      </a:lnTo>
                      <a:lnTo>
                        <a:pt x="723" y="191"/>
                      </a:lnTo>
                      <a:lnTo>
                        <a:pt x="729" y="187"/>
                      </a:lnTo>
                      <a:lnTo>
                        <a:pt x="733" y="179"/>
                      </a:lnTo>
                      <a:lnTo>
                        <a:pt x="739" y="179"/>
                      </a:lnTo>
                      <a:lnTo>
                        <a:pt x="743" y="177"/>
                      </a:lnTo>
                      <a:lnTo>
                        <a:pt x="751" y="175"/>
                      </a:lnTo>
                      <a:lnTo>
                        <a:pt x="761" y="171"/>
                      </a:lnTo>
                      <a:lnTo>
                        <a:pt x="761" y="168"/>
                      </a:lnTo>
                      <a:lnTo>
                        <a:pt x="763" y="166"/>
                      </a:lnTo>
                      <a:lnTo>
                        <a:pt x="763" y="166"/>
                      </a:lnTo>
                      <a:close/>
                      <a:moveTo>
                        <a:pt x="769" y="252"/>
                      </a:moveTo>
                      <a:lnTo>
                        <a:pt x="753" y="238"/>
                      </a:lnTo>
                      <a:lnTo>
                        <a:pt x="745" y="238"/>
                      </a:lnTo>
                      <a:lnTo>
                        <a:pt x="743" y="237"/>
                      </a:lnTo>
                      <a:lnTo>
                        <a:pt x="741" y="237"/>
                      </a:lnTo>
                      <a:lnTo>
                        <a:pt x="739" y="238"/>
                      </a:lnTo>
                      <a:lnTo>
                        <a:pt x="739" y="235"/>
                      </a:lnTo>
                      <a:lnTo>
                        <a:pt x="733" y="235"/>
                      </a:lnTo>
                      <a:lnTo>
                        <a:pt x="731" y="237"/>
                      </a:lnTo>
                      <a:lnTo>
                        <a:pt x="731" y="244"/>
                      </a:lnTo>
                      <a:lnTo>
                        <a:pt x="729" y="240"/>
                      </a:lnTo>
                      <a:lnTo>
                        <a:pt x="723" y="240"/>
                      </a:lnTo>
                      <a:lnTo>
                        <a:pt x="721" y="252"/>
                      </a:lnTo>
                      <a:lnTo>
                        <a:pt x="719" y="256"/>
                      </a:lnTo>
                      <a:lnTo>
                        <a:pt x="715" y="258"/>
                      </a:lnTo>
                      <a:lnTo>
                        <a:pt x="711" y="258"/>
                      </a:lnTo>
                      <a:lnTo>
                        <a:pt x="708" y="262"/>
                      </a:lnTo>
                      <a:lnTo>
                        <a:pt x="711" y="264"/>
                      </a:lnTo>
                      <a:lnTo>
                        <a:pt x="713" y="266"/>
                      </a:lnTo>
                      <a:lnTo>
                        <a:pt x="715" y="264"/>
                      </a:lnTo>
                      <a:lnTo>
                        <a:pt x="719" y="264"/>
                      </a:lnTo>
                      <a:lnTo>
                        <a:pt x="719" y="266"/>
                      </a:lnTo>
                      <a:lnTo>
                        <a:pt x="721" y="268"/>
                      </a:lnTo>
                      <a:lnTo>
                        <a:pt x="723" y="266"/>
                      </a:lnTo>
                      <a:lnTo>
                        <a:pt x="725" y="264"/>
                      </a:lnTo>
                      <a:lnTo>
                        <a:pt x="729" y="264"/>
                      </a:lnTo>
                      <a:lnTo>
                        <a:pt x="729" y="266"/>
                      </a:lnTo>
                      <a:lnTo>
                        <a:pt x="729" y="268"/>
                      </a:lnTo>
                      <a:lnTo>
                        <a:pt x="729" y="272"/>
                      </a:lnTo>
                      <a:lnTo>
                        <a:pt x="733" y="274"/>
                      </a:lnTo>
                      <a:lnTo>
                        <a:pt x="735" y="278"/>
                      </a:lnTo>
                      <a:lnTo>
                        <a:pt x="739" y="278"/>
                      </a:lnTo>
                      <a:lnTo>
                        <a:pt x="741" y="278"/>
                      </a:lnTo>
                      <a:lnTo>
                        <a:pt x="743" y="278"/>
                      </a:lnTo>
                      <a:lnTo>
                        <a:pt x="745" y="278"/>
                      </a:lnTo>
                      <a:lnTo>
                        <a:pt x="749" y="276"/>
                      </a:lnTo>
                      <a:lnTo>
                        <a:pt x="749" y="272"/>
                      </a:lnTo>
                      <a:lnTo>
                        <a:pt x="757" y="274"/>
                      </a:lnTo>
                      <a:lnTo>
                        <a:pt x="763" y="272"/>
                      </a:lnTo>
                      <a:lnTo>
                        <a:pt x="771" y="272"/>
                      </a:lnTo>
                      <a:lnTo>
                        <a:pt x="773" y="266"/>
                      </a:lnTo>
                      <a:lnTo>
                        <a:pt x="769" y="266"/>
                      </a:lnTo>
                      <a:lnTo>
                        <a:pt x="769" y="258"/>
                      </a:lnTo>
                      <a:lnTo>
                        <a:pt x="769" y="252"/>
                      </a:lnTo>
                      <a:lnTo>
                        <a:pt x="769" y="252"/>
                      </a:lnTo>
                      <a:close/>
                      <a:moveTo>
                        <a:pt x="168" y="717"/>
                      </a:moveTo>
                      <a:lnTo>
                        <a:pt x="168" y="717"/>
                      </a:lnTo>
                      <a:lnTo>
                        <a:pt x="172" y="713"/>
                      </a:lnTo>
                      <a:lnTo>
                        <a:pt x="172" y="709"/>
                      </a:lnTo>
                      <a:lnTo>
                        <a:pt x="166" y="709"/>
                      </a:lnTo>
                      <a:lnTo>
                        <a:pt x="168" y="707"/>
                      </a:lnTo>
                      <a:lnTo>
                        <a:pt x="168" y="705"/>
                      </a:lnTo>
                      <a:lnTo>
                        <a:pt x="166" y="703"/>
                      </a:lnTo>
                      <a:lnTo>
                        <a:pt x="164" y="703"/>
                      </a:lnTo>
                      <a:lnTo>
                        <a:pt x="156" y="707"/>
                      </a:lnTo>
                      <a:lnTo>
                        <a:pt x="156" y="709"/>
                      </a:lnTo>
                      <a:lnTo>
                        <a:pt x="158" y="709"/>
                      </a:lnTo>
                      <a:lnTo>
                        <a:pt x="158" y="713"/>
                      </a:lnTo>
                      <a:lnTo>
                        <a:pt x="156" y="709"/>
                      </a:lnTo>
                      <a:lnTo>
                        <a:pt x="156" y="713"/>
                      </a:lnTo>
                      <a:lnTo>
                        <a:pt x="158" y="719"/>
                      </a:lnTo>
                      <a:lnTo>
                        <a:pt x="164" y="725"/>
                      </a:lnTo>
                      <a:lnTo>
                        <a:pt x="174" y="729"/>
                      </a:lnTo>
                      <a:lnTo>
                        <a:pt x="174" y="727"/>
                      </a:lnTo>
                      <a:lnTo>
                        <a:pt x="172" y="723"/>
                      </a:lnTo>
                      <a:lnTo>
                        <a:pt x="168" y="723"/>
                      </a:lnTo>
                      <a:lnTo>
                        <a:pt x="174" y="719"/>
                      </a:lnTo>
                      <a:lnTo>
                        <a:pt x="168" y="717"/>
                      </a:lnTo>
                      <a:lnTo>
                        <a:pt x="168" y="717"/>
                      </a:lnTo>
                      <a:close/>
                      <a:moveTo>
                        <a:pt x="589" y="150"/>
                      </a:moveTo>
                      <a:lnTo>
                        <a:pt x="589" y="150"/>
                      </a:lnTo>
                      <a:lnTo>
                        <a:pt x="593" y="152"/>
                      </a:lnTo>
                      <a:lnTo>
                        <a:pt x="595" y="156"/>
                      </a:lnTo>
                      <a:lnTo>
                        <a:pt x="601" y="156"/>
                      </a:lnTo>
                      <a:lnTo>
                        <a:pt x="603" y="152"/>
                      </a:lnTo>
                      <a:lnTo>
                        <a:pt x="601" y="142"/>
                      </a:lnTo>
                      <a:lnTo>
                        <a:pt x="599" y="140"/>
                      </a:lnTo>
                      <a:lnTo>
                        <a:pt x="593" y="138"/>
                      </a:lnTo>
                      <a:lnTo>
                        <a:pt x="591" y="132"/>
                      </a:lnTo>
                      <a:lnTo>
                        <a:pt x="591" y="128"/>
                      </a:lnTo>
                      <a:lnTo>
                        <a:pt x="578" y="118"/>
                      </a:lnTo>
                      <a:lnTo>
                        <a:pt x="574" y="118"/>
                      </a:lnTo>
                      <a:lnTo>
                        <a:pt x="572" y="132"/>
                      </a:lnTo>
                      <a:lnTo>
                        <a:pt x="576" y="148"/>
                      </a:lnTo>
                      <a:lnTo>
                        <a:pt x="589" y="150"/>
                      </a:lnTo>
                      <a:lnTo>
                        <a:pt x="589" y="150"/>
                      </a:lnTo>
                      <a:close/>
                      <a:moveTo>
                        <a:pt x="298" y="177"/>
                      </a:moveTo>
                      <a:lnTo>
                        <a:pt x="298" y="179"/>
                      </a:lnTo>
                      <a:lnTo>
                        <a:pt x="300" y="179"/>
                      </a:lnTo>
                      <a:lnTo>
                        <a:pt x="304" y="187"/>
                      </a:lnTo>
                      <a:lnTo>
                        <a:pt x="306" y="191"/>
                      </a:lnTo>
                      <a:lnTo>
                        <a:pt x="308" y="195"/>
                      </a:lnTo>
                      <a:lnTo>
                        <a:pt x="314" y="195"/>
                      </a:lnTo>
                      <a:lnTo>
                        <a:pt x="317" y="195"/>
                      </a:lnTo>
                      <a:lnTo>
                        <a:pt x="325" y="189"/>
                      </a:lnTo>
                      <a:lnTo>
                        <a:pt x="335" y="177"/>
                      </a:lnTo>
                      <a:lnTo>
                        <a:pt x="339" y="177"/>
                      </a:lnTo>
                      <a:lnTo>
                        <a:pt x="341" y="181"/>
                      </a:lnTo>
                      <a:lnTo>
                        <a:pt x="351" y="181"/>
                      </a:lnTo>
                      <a:lnTo>
                        <a:pt x="359" y="179"/>
                      </a:lnTo>
                      <a:lnTo>
                        <a:pt x="363" y="179"/>
                      </a:lnTo>
                      <a:lnTo>
                        <a:pt x="363" y="177"/>
                      </a:lnTo>
                      <a:lnTo>
                        <a:pt x="367" y="175"/>
                      </a:lnTo>
                      <a:lnTo>
                        <a:pt x="367" y="171"/>
                      </a:lnTo>
                      <a:lnTo>
                        <a:pt x="371" y="170"/>
                      </a:lnTo>
                      <a:lnTo>
                        <a:pt x="371" y="166"/>
                      </a:lnTo>
                      <a:lnTo>
                        <a:pt x="371" y="162"/>
                      </a:lnTo>
                      <a:lnTo>
                        <a:pt x="371" y="158"/>
                      </a:lnTo>
                      <a:lnTo>
                        <a:pt x="377" y="158"/>
                      </a:lnTo>
                      <a:lnTo>
                        <a:pt x="377" y="152"/>
                      </a:lnTo>
                      <a:lnTo>
                        <a:pt x="379" y="148"/>
                      </a:lnTo>
                      <a:lnTo>
                        <a:pt x="386" y="146"/>
                      </a:lnTo>
                      <a:lnTo>
                        <a:pt x="386" y="142"/>
                      </a:lnTo>
                      <a:lnTo>
                        <a:pt x="396" y="132"/>
                      </a:lnTo>
                      <a:lnTo>
                        <a:pt x="406" y="130"/>
                      </a:lnTo>
                      <a:lnTo>
                        <a:pt x="414" y="128"/>
                      </a:lnTo>
                      <a:lnTo>
                        <a:pt x="418" y="122"/>
                      </a:lnTo>
                      <a:lnTo>
                        <a:pt x="424" y="122"/>
                      </a:lnTo>
                      <a:lnTo>
                        <a:pt x="426" y="126"/>
                      </a:lnTo>
                      <a:lnTo>
                        <a:pt x="428" y="122"/>
                      </a:lnTo>
                      <a:lnTo>
                        <a:pt x="438" y="122"/>
                      </a:lnTo>
                      <a:lnTo>
                        <a:pt x="444" y="118"/>
                      </a:lnTo>
                      <a:lnTo>
                        <a:pt x="444" y="112"/>
                      </a:lnTo>
                      <a:lnTo>
                        <a:pt x="438" y="110"/>
                      </a:lnTo>
                      <a:lnTo>
                        <a:pt x="434" y="108"/>
                      </a:lnTo>
                      <a:lnTo>
                        <a:pt x="434" y="106"/>
                      </a:lnTo>
                      <a:lnTo>
                        <a:pt x="432" y="101"/>
                      </a:lnTo>
                      <a:lnTo>
                        <a:pt x="414" y="97"/>
                      </a:lnTo>
                      <a:lnTo>
                        <a:pt x="404" y="97"/>
                      </a:lnTo>
                      <a:lnTo>
                        <a:pt x="396" y="97"/>
                      </a:lnTo>
                      <a:lnTo>
                        <a:pt x="394" y="99"/>
                      </a:lnTo>
                      <a:lnTo>
                        <a:pt x="373" y="97"/>
                      </a:lnTo>
                      <a:lnTo>
                        <a:pt x="355" y="89"/>
                      </a:lnTo>
                      <a:lnTo>
                        <a:pt x="351" y="83"/>
                      </a:lnTo>
                      <a:lnTo>
                        <a:pt x="343" y="81"/>
                      </a:lnTo>
                      <a:lnTo>
                        <a:pt x="335" y="87"/>
                      </a:lnTo>
                      <a:lnTo>
                        <a:pt x="325" y="89"/>
                      </a:lnTo>
                      <a:lnTo>
                        <a:pt x="315" y="89"/>
                      </a:lnTo>
                      <a:lnTo>
                        <a:pt x="314" y="91"/>
                      </a:lnTo>
                      <a:lnTo>
                        <a:pt x="306" y="93"/>
                      </a:lnTo>
                      <a:lnTo>
                        <a:pt x="294" y="99"/>
                      </a:lnTo>
                      <a:lnTo>
                        <a:pt x="296" y="106"/>
                      </a:lnTo>
                      <a:lnTo>
                        <a:pt x="298" y="112"/>
                      </a:lnTo>
                      <a:lnTo>
                        <a:pt x="296" y="118"/>
                      </a:lnTo>
                      <a:lnTo>
                        <a:pt x="296" y="126"/>
                      </a:lnTo>
                      <a:lnTo>
                        <a:pt x="296" y="132"/>
                      </a:lnTo>
                      <a:lnTo>
                        <a:pt x="298" y="132"/>
                      </a:lnTo>
                      <a:lnTo>
                        <a:pt x="298" y="136"/>
                      </a:lnTo>
                      <a:lnTo>
                        <a:pt x="290" y="136"/>
                      </a:lnTo>
                      <a:lnTo>
                        <a:pt x="294" y="146"/>
                      </a:lnTo>
                      <a:lnTo>
                        <a:pt x="296" y="150"/>
                      </a:lnTo>
                      <a:lnTo>
                        <a:pt x="294" y="156"/>
                      </a:lnTo>
                      <a:lnTo>
                        <a:pt x="288" y="160"/>
                      </a:lnTo>
                      <a:lnTo>
                        <a:pt x="286" y="166"/>
                      </a:lnTo>
                      <a:lnTo>
                        <a:pt x="286" y="170"/>
                      </a:lnTo>
                      <a:lnTo>
                        <a:pt x="290" y="171"/>
                      </a:lnTo>
                      <a:lnTo>
                        <a:pt x="294" y="175"/>
                      </a:lnTo>
                      <a:lnTo>
                        <a:pt x="298" y="177"/>
                      </a:lnTo>
                      <a:lnTo>
                        <a:pt x="298" y="177"/>
                      </a:lnTo>
                      <a:close/>
                    </a:path>
                  </a:pathLst>
                </a:custGeom>
                <a:solidFill>
                  <a:srgbClr val="5C8598"/>
                </a:solidFill>
                <a:ln w="6350" cap="flat">
                  <a:solidFill>
                    <a:srgbClr val="5C8598"/>
                  </a:solidFill>
                  <a:prstDash val="solid"/>
                  <a:miter lim="800000"/>
                  <a:headEnd/>
                  <a:tailEnd/>
                </a:ln>
              </p:spPr>
              <p:txBody>
                <a:bodyPr/>
                <a:lstStyle/>
                <a:p>
                  <a:pPr defTabSz="914054">
                    <a:defRPr/>
                  </a:pPr>
                  <a:endParaRPr lang="en-GB" dirty="0">
                    <a:solidFill>
                      <a:prstClr val="black"/>
                    </a:solidFill>
                  </a:endParaRPr>
                </a:p>
              </p:txBody>
            </p:sp>
          </p:grpSp>
        </p:grpSp>
      </p:grpSp>
      <p:sp>
        <p:nvSpPr>
          <p:cNvPr id="231" name="Freeform 708">
            <a:extLst>
              <a:ext uri="{FF2B5EF4-FFF2-40B4-BE49-F238E27FC236}">
                <a16:creationId xmlns:a16="http://schemas.microsoft.com/office/drawing/2014/main" id="{C69A9E96-EF35-D445-B287-25C11DE7F02F}"/>
              </a:ext>
            </a:extLst>
          </p:cNvPr>
          <p:cNvSpPr>
            <a:spLocks/>
          </p:cNvSpPr>
          <p:nvPr/>
        </p:nvSpPr>
        <p:spPr bwMode="gray">
          <a:xfrm>
            <a:off x="3848305" y="4768630"/>
            <a:ext cx="1074533" cy="1244531"/>
          </a:xfrm>
          <a:custGeom>
            <a:avLst/>
            <a:gdLst/>
            <a:ahLst/>
            <a:cxnLst>
              <a:cxn ang="0">
                <a:pos x="475" y="605"/>
              </a:cxn>
              <a:cxn ang="0">
                <a:pos x="510" y="585"/>
              </a:cxn>
              <a:cxn ang="0">
                <a:pos x="552" y="568"/>
              </a:cxn>
              <a:cxn ang="0">
                <a:pos x="556" y="536"/>
              </a:cxn>
              <a:cxn ang="0">
                <a:pos x="587" y="479"/>
              </a:cxn>
              <a:cxn ang="0">
                <a:pos x="593" y="420"/>
              </a:cxn>
              <a:cxn ang="0">
                <a:pos x="607" y="363"/>
              </a:cxn>
              <a:cxn ang="0">
                <a:pos x="641" y="313"/>
              </a:cxn>
              <a:cxn ang="0">
                <a:pos x="668" y="258"/>
              </a:cxn>
              <a:cxn ang="0">
                <a:pos x="650" y="209"/>
              </a:cxn>
              <a:cxn ang="0">
                <a:pos x="627" y="203"/>
              </a:cxn>
              <a:cxn ang="0">
                <a:pos x="562" y="166"/>
              </a:cxn>
              <a:cxn ang="0">
                <a:pos x="514" y="164"/>
              </a:cxn>
              <a:cxn ang="0">
                <a:pos x="499" y="144"/>
              </a:cxn>
              <a:cxn ang="0">
                <a:pos x="477" y="124"/>
              </a:cxn>
              <a:cxn ang="0">
                <a:pos x="430" y="138"/>
              </a:cxn>
              <a:cxn ang="0">
                <a:pos x="424" y="138"/>
              </a:cxn>
              <a:cxn ang="0">
                <a:pos x="436" y="110"/>
              </a:cxn>
              <a:cxn ang="0">
                <a:pos x="412" y="107"/>
              </a:cxn>
              <a:cxn ang="0">
                <a:pos x="388" y="128"/>
              </a:cxn>
              <a:cxn ang="0">
                <a:pos x="369" y="130"/>
              </a:cxn>
              <a:cxn ang="0">
                <a:pos x="386" y="101"/>
              </a:cxn>
              <a:cxn ang="0">
                <a:pos x="410" y="89"/>
              </a:cxn>
              <a:cxn ang="0">
                <a:pos x="402" y="73"/>
              </a:cxn>
              <a:cxn ang="0">
                <a:pos x="388" y="14"/>
              </a:cxn>
              <a:cxn ang="0">
                <a:pos x="339" y="69"/>
              </a:cxn>
              <a:cxn ang="0">
                <a:pos x="304" y="77"/>
              </a:cxn>
              <a:cxn ang="0">
                <a:pos x="266" y="81"/>
              </a:cxn>
              <a:cxn ang="0">
                <a:pos x="239" y="71"/>
              </a:cxn>
              <a:cxn ang="0">
                <a:pos x="250" y="18"/>
              </a:cxn>
              <a:cxn ang="0">
                <a:pos x="227" y="12"/>
              </a:cxn>
              <a:cxn ang="0">
                <a:pos x="191" y="22"/>
              </a:cxn>
              <a:cxn ang="0">
                <a:pos x="152" y="22"/>
              </a:cxn>
              <a:cxn ang="0">
                <a:pos x="172" y="61"/>
              </a:cxn>
              <a:cxn ang="0">
                <a:pos x="170" y="79"/>
              </a:cxn>
              <a:cxn ang="0">
                <a:pos x="128" y="89"/>
              </a:cxn>
              <a:cxn ang="0">
                <a:pos x="77" y="97"/>
              </a:cxn>
              <a:cxn ang="0">
                <a:pos x="65" y="189"/>
              </a:cxn>
              <a:cxn ang="0">
                <a:pos x="12" y="229"/>
              </a:cxn>
              <a:cxn ang="0">
                <a:pos x="4" y="262"/>
              </a:cxn>
              <a:cxn ang="0">
                <a:pos x="26" y="296"/>
              </a:cxn>
              <a:cxn ang="0">
                <a:pos x="77" y="355"/>
              </a:cxn>
              <a:cxn ang="0">
                <a:pos x="113" y="331"/>
              </a:cxn>
              <a:cxn ang="0">
                <a:pos x="152" y="353"/>
              </a:cxn>
              <a:cxn ang="0">
                <a:pos x="197" y="378"/>
              </a:cxn>
              <a:cxn ang="0">
                <a:pos x="239" y="410"/>
              </a:cxn>
              <a:cxn ang="0">
                <a:pos x="270" y="461"/>
              </a:cxn>
              <a:cxn ang="0">
                <a:pos x="278" y="520"/>
              </a:cxn>
              <a:cxn ang="0">
                <a:pos x="308" y="558"/>
              </a:cxn>
              <a:cxn ang="0">
                <a:pos x="325" y="599"/>
              </a:cxn>
              <a:cxn ang="0">
                <a:pos x="337" y="635"/>
              </a:cxn>
              <a:cxn ang="0">
                <a:pos x="325" y="678"/>
              </a:cxn>
              <a:cxn ang="0">
                <a:pos x="292" y="721"/>
              </a:cxn>
              <a:cxn ang="0">
                <a:pos x="321" y="759"/>
              </a:cxn>
              <a:cxn ang="0">
                <a:pos x="351" y="804"/>
              </a:cxn>
              <a:cxn ang="0">
                <a:pos x="378" y="763"/>
              </a:cxn>
              <a:cxn ang="0">
                <a:pos x="396" y="749"/>
              </a:cxn>
              <a:cxn ang="0">
                <a:pos x="422" y="711"/>
              </a:cxn>
              <a:cxn ang="0">
                <a:pos x="426" y="670"/>
              </a:cxn>
              <a:cxn ang="0">
                <a:pos x="426" y="638"/>
              </a:cxn>
            </a:cxnLst>
            <a:rect l="0" t="0" r="r" b="b"/>
            <a:pathLst>
              <a:path w="668" h="810">
                <a:moveTo>
                  <a:pt x="426" y="637"/>
                </a:moveTo>
                <a:lnTo>
                  <a:pt x="426" y="637"/>
                </a:lnTo>
                <a:lnTo>
                  <a:pt x="436" y="631"/>
                </a:lnTo>
                <a:lnTo>
                  <a:pt x="444" y="627"/>
                </a:lnTo>
                <a:lnTo>
                  <a:pt x="449" y="621"/>
                </a:lnTo>
                <a:lnTo>
                  <a:pt x="457" y="619"/>
                </a:lnTo>
                <a:lnTo>
                  <a:pt x="463" y="617"/>
                </a:lnTo>
                <a:lnTo>
                  <a:pt x="467" y="611"/>
                </a:lnTo>
                <a:lnTo>
                  <a:pt x="467" y="607"/>
                </a:lnTo>
                <a:lnTo>
                  <a:pt x="475" y="605"/>
                </a:lnTo>
                <a:lnTo>
                  <a:pt x="481" y="605"/>
                </a:lnTo>
                <a:lnTo>
                  <a:pt x="485" y="601"/>
                </a:lnTo>
                <a:lnTo>
                  <a:pt x="489" y="599"/>
                </a:lnTo>
                <a:lnTo>
                  <a:pt x="497" y="599"/>
                </a:lnTo>
                <a:lnTo>
                  <a:pt x="495" y="591"/>
                </a:lnTo>
                <a:lnTo>
                  <a:pt x="497" y="591"/>
                </a:lnTo>
                <a:lnTo>
                  <a:pt x="501" y="587"/>
                </a:lnTo>
                <a:lnTo>
                  <a:pt x="505" y="589"/>
                </a:lnTo>
                <a:lnTo>
                  <a:pt x="507" y="589"/>
                </a:lnTo>
                <a:lnTo>
                  <a:pt x="510" y="585"/>
                </a:lnTo>
                <a:lnTo>
                  <a:pt x="516" y="585"/>
                </a:lnTo>
                <a:lnTo>
                  <a:pt x="524" y="585"/>
                </a:lnTo>
                <a:lnTo>
                  <a:pt x="524" y="579"/>
                </a:lnTo>
                <a:lnTo>
                  <a:pt x="526" y="579"/>
                </a:lnTo>
                <a:lnTo>
                  <a:pt x="526" y="581"/>
                </a:lnTo>
                <a:lnTo>
                  <a:pt x="528" y="585"/>
                </a:lnTo>
                <a:lnTo>
                  <a:pt x="538" y="585"/>
                </a:lnTo>
                <a:lnTo>
                  <a:pt x="544" y="579"/>
                </a:lnTo>
                <a:lnTo>
                  <a:pt x="544" y="571"/>
                </a:lnTo>
                <a:lnTo>
                  <a:pt x="552" y="568"/>
                </a:lnTo>
                <a:lnTo>
                  <a:pt x="552" y="566"/>
                </a:lnTo>
                <a:lnTo>
                  <a:pt x="554" y="562"/>
                </a:lnTo>
                <a:lnTo>
                  <a:pt x="552" y="562"/>
                </a:lnTo>
                <a:lnTo>
                  <a:pt x="552" y="552"/>
                </a:lnTo>
                <a:lnTo>
                  <a:pt x="548" y="552"/>
                </a:lnTo>
                <a:lnTo>
                  <a:pt x="552" y="552"/>
                </a:lnTo>
                <a:lnTo>
                  <a:pt x="552" y="548"/>
                </a:lnTo>
                <a:lnTo>
                  <a:pt x="556" y="546"/>
                </a:lnTo>
                <a:lnTo>
                  <a:pt x="556" y="540"/>
                </a:lnTo>
                <a:lnTo>
                  <a:pt x="556" y="536"/>
                </a:lnTo>
                <a:lnTo>
                  <a:pt x="562" y="530"/>
                </a:lnTo>
                <a:lnTo>
                  <a:pt x="566" y="526"/>
                </a:lnTo>
                <a:lnTo>
                  <a:pt x="566" y="520"/>
                </a:lnTo>
                <a:lnTo>
                  <a:pt x="570" y="518"/>
                </a:lnTo>
                <a:lnTo>
                  <a:pt x="570" y="516"/>
                </a:lnTo>
                <a:lnTo>
                  <a:pt x="574" y="510"/>
                </a:lnTo>
                <a:lnTo>
                  <a:pt x="581" y="506"/>
                </a:lnTo>
                <a:lnTo>
                  <a:pt x="581" y="497"/>
                </a:lnTo>
                <a:lnTo>
                  <a:pt x="581" y="483"/>
                </a:lnTo>
                <a:lnTo>
                  <a:pt x="587" y="479"/>
                </a:lnTo>
                <a:lnTo>
                  <a:pt x="591" y="473"/>
                </a:lnTo>
                <a:lnTo>
                  <a:pt x="589" y="463"/>
                </a:lnTo>
                <a:lnTo>
                  <a:pt x="587" y="457"/>
                </a:lnTo>
                <a:lnTo>
                  <a:pt x="589" y="451"/>
                </a:lnTo>
                <a:lnTo>
                  <a:pt x="593" y="449"/>
                </a:lnTo>
                <a:lnTo>
                  <a:pt x="593" y="443"/>
                </a:lnTo>
                <a:lnTo>
                  <a:pt x="593" y="438"/>
                </a:lnTo>
                <a:lnTo>
                  <a:pt x="593" y="432"/>
                </a:lnTo>
                <a:lnTo>
                  <a:pt x="597" y="428"/>
                </a:lnTo>
                <a:lnTo>
                  <a:pt x="593" y="420"/>
                </a:lnTo>
                <a:lnTo>
                  <a:pt x="591" y="404"/>
                </a:lnTo>
                <a:lnTo>
                  <a:pt x="593" y="392"/>
                </a:lnTo>
                <a:lnTo>
                  <a:pt x="589" y="390"/>
                </a:lnTo>
                <a:lnTo>
                  <a:pt x="593" y="384"/>
                </a:lnTo>
                <a:lnTo>
                  <a:pt x="593" y="380"/>
                </a:lnTo>
                <a:lnTo>
                  <a:pt x="593" y="374"/>
                </a:lnTo>
                <a:lnTo>
                  <a:pt x="597" y="373"/>
                </a:lnTo>
                <a:lnTo>
                  <a:pt x="599" y="371"/>
                </a:lnTo>
                <a:lnTo>
                  <a:pt x="599" y="361"/>
                </a:lnTo>
                <a:lnTo>
                  <a:pt x="607" y="363"/>
                </a:lnTo>
                <a:lnTo>
                  <a:pt x="609" y="367"/>
                </a:lnTo>
                <a:lnTo>
                  <a:pt x="613" y="361"/>
                </a:lnTo>
                <a:lnTo>
                  <a:pt x="613" y="355"/>
                </a:lnTo>
                <a:lnTo>
                  <a:pt x="619" y="353"/>
                </a:lnTo>
                <a:lnTo>
                  <a:pt x="619" y="347"/>
                </a:lnTo>
                <a:lnTo>
                  <a:pt x="621" y="343"/>
                </a:lnTo>
                <a:lnTo>
                  <a:pt x="623" y="337"/>
                </a:lnTo>
                <a:lnTo>
                  <a:pt x="627" y="333"/>
                </a:lnTo>
                <a:lnTo>
                  <a:pt x="629" y="325"/>
                </a:lnTo>
                <a:lnTo>
                  <a:pt x="641" y="313"/>
                </a:lnTo>
                <a:lnTo>
                  <a:pt x="646" y="313"/>
                </a:lnTo>
                <a:lnTo>
                  <a:pt x="648" y="307"/>
                </a:lnTo>
                <a:lnTo>
                  <a:pt x="656" y="304"/>
                </a:lnTo>
                <a:lnTo>
                  <a:pt x="656" y="298"/>
                </a:lnTo>
                <a:lnTo>
                  <a:pt x="658" y="296"/>
                </a:lnTo>
                <a:lnTo>
                  <a:pt x="666" y="278"/>
                </a:lnTo>
                <a:lnTo>
                  <a:pt x="668" y="276"/>
                </a:lnTo>
                <a:lnTo>
                  <a:pt x="668" y="268"/>
                </a:lnTo>
                <a:lnTo>
                  <a:pt x="668" y="264"/>
                </a:lnTo>
                <a:lnTo>
                  <a:pt x="668" y="258"/>
                </a:lnTo>
                <a:lnTo>
                  <a:pt x="668" y="252"/>
                </a:lnTo>
                <a:lnTo>
                  <a:pt x="666" y="248"/>
                </a:lnTo>
                <a:lnTo>
                  <a:pt x="666" y="244"/>
                </a:lnTo>
                <a:lnTo>
                  <a:pt x="666" y="237"/>
                </a:lnTo>
                <a:lnTo>
                  <a:pt x="664" y="233"/>
                </a:lnTo>
                <a:lnTo>
                  <a:pt x="658" y="229"/>
                </a:lnTo>
                <a:lnTo>
                  <a:pt x="658" y="225"/>
                </a:lnTo>
                <a:lnTo>
                  <a:pt x="656" y="225"/>
                </a:lnTo>
                <a:lnTo>
                  <a:pt x="654" y="213"/>
                </a:lnTo>
                <a:lnTo>
                  <a:pt x="650" y="209"/>
                </a:lnTo>
                <a:lnTo>
                  <a:pt x="646" y="207"/>
                </a:lnTo>
                <a:lnTo>
                  <a:pt x="641" y="207"/>
                </a:lnTo>
                <a:lnTo>
                  <a:pt x="639" y="209"/>
                </a:lnTo>
                <a:lnTo>
                  <a:pt x="639" y="205"/>
                </a:lnTo>
                <a:lnTo>
                  <a:pt x="637" y="203"/>
                </a:lnTo>
                <a:lnTo>
                  <a:pt x="631" y="203"/>
                </a:lnTo>
                <a:lnTo>
                  <a:pt x="629" y="203"/>
                </a:lnTo>
                <a:lnTo>
                  <a:pt x="627" y="207"/>
                </a:lnTo>
                <a:lnTo>
                  <a:pt x="627" y="205"/>
                </a:lnTo>
                <a:lnTo>
                  <a:pt x="627" y="203"/>
                </a:lnTo>
                <a:lnTo>
                  <a:pt x="621" y="199"/>
                </a:lnTo>
                <a:lnTo>
                  <a:pt x="621" y="197"/>
                </a:lnTo>
                <a:lnTo>
                  <a:pt x="613" y="187"/>
                </a:lnTo>
                <a:lnTo>
                  <a:pt x="611" y="187"/>
                </a:lnTo>
                <a:lnTo>
                  <a:pt x="601" y="179"/>
                </a:lnTo>
                <a:lnTo>
                  <a:pt x="593" y="174"/>
                </a:lnTo>
                <a:lnTo>
                  <a:pt x="583" y="170"/>
                </a:lnTo>
                <a:lnTo>
                  <a:pt x="579" y="166"/>
                </a:lnTo>
                <a:lnTo>
                  <a:pt x="570" y="166"/>
                </a:lnTo>
                <a:lnTo>
                  <a:pt x="562" y="166"/>
                </a:lnTo>
                <a:lnTo>
                  <a:pt x="548" y="160"/>
                </a:lnTo>
                <a:lnTo>
                  <a:pt x="544" y="160"/>
                </a:lnTo>
                <a:lnTo>
                  <a:pt x="538" y="164"/>
                </a:lnTo>
                <a:lnTo>
                  <a:pt x="536" y="158"/>
                </a:lnTo>
                <a:lnTo>
                  <a:pt x="532" y="154"/>
                </a:lnTo>
                <a:lnTo>
                  <a:pt x="526" y="154"/>
                </a:lnTo>
                <a:lnTo>
                  <a:pt x="524" y="156"/>
                </a:lnTo>
                <a:lnTo>
                  <a:pt x="518" y="154"/>
                </a:lnTo>
                <a:lnTo>
                  <a:pt x="516" y="160"/>
                </a:lnTo>
                <a:lnTo>
                  <a:pt x="514" y="164"/>
                </a:lnTo>
                <a:lnTo>
                  <a:pt x="509" y="166"/>
                </a:lnTo>
                <a:lnTo>
                  <a:pt x="507" y="164"/>
                </a:lnTo>
                <a:lnTo>
                  <a:pt x="507" y="160"/>
                </a:lnTo>
                <a:lnTo>
                  <a:pt x="509" y="156"/>
                </a:lnTo>
                <a:lnTo>
                  <a:pt x="505" y="154"/>
                </a:lnTo>
                <a:lnTo>
                  <a:pt x="507" y="150"/>
                </a:lnTo>
                <a:lnTo>
                  <a:pt x="505" y="146"/>
                </a:lnTo>
                <a:lnTo>
                  <a:pt x="505" y="144"/>
                </a:lnTo>
                <a:lnTo>
                  <a:pt x="501" y="144"/>
                </a:lnTo>
                <a:lnTo>
                  <a:pt x="499" y="144"/>
                </a:lnTo>
                <a:lnTo>
                  <a:pt x="499" y="140"/>
                </a:lnTo>
                <a:lnTo>
                  <a:pt x="501" y="138"/>
                </a:lnTo>
                <a:lnTo>
                  <a:pt x="499" y="136"/>
                </a:lnTo>
                <a:lnTo>
                  <a:pt x="499" y="134"/>
                </a:lnTo>
                <a:lnTo>
                  <a:pt x="491" y="134"/>
                </a:lnTo>
                <a:lnTo>
                  <a:pt x="487" y="138"/>
                </a:lnTo>
                <a:lnTo>
                  <a:pt x="489" y="130"/>
                </a:lnTo>
                <a:lnTo>
                  <a:pt x="479" y="128"/>
                </a:lnTo>
                <a:lnTo>
                  <a:pt x="479" y="124"/>
                </a:lnTo>
                <a:lnTo>
                  <a:pt x="477" y="124"/>
                </a:lnTo>
                <a:lnTo>
                  <a:pt x="475" y="126"/>
                </a:lnTo>
                <a:lnTo>
                  <a:pt x="469" y="120"/>
                </a:lnTo>
                <a:lnTo>
                  <a:pt x="467" y="118"/>
                </a:lnTo>
                <a:lnTo>
                  <a:pt x="461" y="116"/>
                </a:lnTo>
                <a:lnTo>
                  <a:pt x="453" y="116"/>
                </a:lnTo>
                <a:lnTo>
                  <a:pt x="447" y="118"/>
                </a:lnTo>
                <a:lnTo>
                  <a:pt x="436" y="126"/>
                </a:lnTo>
                <a:lnTo>
                  <a:pt x="442" y="130"/>
                </a:lnTo>
                <a:lnTo>
                  <a:pt x="434" y="130"/>
                </a:lnTo>
                <a:lnTo>
                  <a:pt x="430" y="138"/>
                </a:lnTo>
                <a:lnTo>
                  <a:pt x="430" y="140"/>
                </a:lnTo>
                <a:lnTo>
                  <a:pt x="426" y="140"/>
                </a:lnTo>
                <a:lnTo>
                  <a:pt x="424" y="140"/>
                </a:lnTo>
                <a:lnTo>
                  <a:pt x="426" y="138"/>
                </a:lnTo>
                <a:lnTo>
                  <a:pt x="416" y="140"/>
                </a:lnTo>
                <a:lnTo>
                  <a:pt x="404" y="140"/>
                </a:lnTo>
                <a:lnTo>
                  <a:pt x="400" y="134"/>
                </a:lnTo>
                <a:lnTo>
                  <a:pt x="406" y="138"/>
                </a:lnTo>
                <a:lnTo>
                  <a:pt x="414" y="136"/>
                </a:lnTo>
                <a:lnTo>
                  <a:pt x="424" y="138"/>
                </a:lnTo>
                <a:lnTo>
                  <a:pt x="424" y="136"/>
                </a:lnTo>
                <a:lnTo>
                  <a:pt x="430" y="134"/>
                </a:lnTo>
                <a:lnTo>
                  <a:pt x="430" y="130"/>
                </a:lnTo>
                <a:lnTo>
                  <a:pt x="434" y="130"/>
                </a:lnTo>
                <a:lnTo>
                  <a:pt x="434" y="128"/>
                </a:lnTo>
                <a:lnTo>
                  <a:pt x="434" y="124"/>
                </a:lnTo>
                <a:lnTo>
                  <a:pt x="436" y="124"/>
                </a:lnTo>
                <a:lnTo>
                  <a:pt x="436" y="118"/>
                </a:lnTo>
                <a:lnTo>
                  <a:pt x="436" y="114"/>
                </a:lnTo>
                <a:lnTo>
                  <a:pt x="436" y="110"/>
                </a:lnTo>
                <a:lnTo>
                  <a:pt x="436" y="109"/>
                </a:lnTo>
                <a:lnTo>
                  <a:pt x="436" y="107"/>
                </a:lnTo>
                <a:lnTo>
                  <a:pt x="436" y="105"/>
                </a:lnTo>
                <a:lnTo>
                  <a:pt x="424" y="105"/>
                </a:lnTo>
                <a:lnTo>
                  <a:pt x="426" y="101"/>
                </a:lnTo>
                <a:lnTo>
                  <a:pt x="424" y="99"/>
                </a:lnTo>
                <a:lnTo>
                  <a:pt x="424" y="97"/>
                </a:lnTo>
                <a:lnTo>
                  <a:pt x="420" y="99"/>
                </a:lnTo>
                <a:lnTo>
                  <a:pt x="414" y="101"/>
                </a:lnTo>
                <a:lnTo>
                  <a:pt x="412" y="107"/>
                </a:lnTo>
                <a:lnTo>
                  <a:pt x="406" y="107"/>
                </a:lnTo>
                <a:lnTo>
                  <a:pt x="404" y="109"/>
                </a:lnTo>
                <a:lnTo>
                  <a:pt x="402" y="116"/>
                </a:lnTo>
                <a:lnTo>
                  <a:pt x="400" y="116"/>
                </a:lnTo>
                <a:lnTo>
                  <a:pt x="396" y="118"/>
                </a:lnTo>
                <a:lnTo>
                  <a:pt x="396" y="126"/>
                </a:lnTo>
                <a:lnTo>
                  <a:pt x="400" y="130"/>
                </a:lnTo>
                <a:lnTo>
                  <a:pt x="396" y="128"/>
                </a:lnTo>
                <a:lnTo>
                  <a:pt x="394" y="124"/>
                </a:lnTo>
                <a:lnTo>
                  <a:pt x="388" y="128"/>
                </a:lnTo>
                <a:lnTo>
                  <a:pt x="384" y="128"/>
                </a:lnTo>
                <a:lnTo>
                  <a:pt x="384" y="136"/>
                </a:lnTo>
                <a:lnTo>
                  <a:pt x="384" y="144"/>
                </a:lnTo>
                <a:lnTo>
                  <a:pt x="382" y="150"/>
                </a:lnTo>
                <a:lnTo>
                  <a:pt x="382" y="144"/>
                </a:lnTo>
                <a:lnTo>
                  <a:pt x="382" y="136"/>
                </a:lnTo>
                <a:lnTo>
                  <a:pt x="382" y="130"/>
                </a:lnTo>
                <a:lnTo>
                  <a:pt x="382" y="126"/>
                </a:lnTo>
                <a:lnTo>
                  <a:pt x="375" y="126"/>
                </a:lnTo>
                <a:lnTo>
                  <a:pt x="369" y="130"/>
                </a:lnTo>
                <a:lnTo>
                  <a:pt x="365" y="134"/>
                </a:lnTo>
                <a:lnTo>
                  <a:pt x="355" y="134"/>
                </a:lnTo>
                <a:lnTo>
                  <a:pt x="365" y="128"/>
                </a:lnTo>
                <a:lnTo>
                  <a:pt x="375" y="126"/>
                </a:lnTo>
                <a:lnTo>
                  <a:pt x="378" y="126"/>
                </a:lnTo>
                <a:lnTo>
                  <a:pt x="378" y="120"/>
                </a:lnTo>
                <a:lnTo>
                  <a:pt x="382" y="116"/>
                </a:lnTo>
                <a:lnTo>
                  <a:pt x="384" y="110"/>
                </a:lnTo>
                <a:lnTo>
                  <a:pt x="386" y="107"/>
                </a:lnTo>
                <a:lnTo>
                  <a:pt x="386" y="101"/>
                </a:lnTo>
                <a:lnTo>
                  <a:pt x="394" y="97"/>
                </a:lnTo>
                <a:lnTo>
                  <a:pt x="396" y="95"/>
                </a:lnTo>
                <a:lnTo>
                  <a:pt x="400" y="91"/>
                </a:lnTo>
                <a:lnTo>
                  <a:pt x="400" y="95"/>
                </a:lnTo>
                <a:lnTo>
                  <a:pt x="400" y="101"/>
                </a:lnTo>
                <a:lnTo>
                  <a:pt x="406" y="101"/>
                </a:lnTo>
                <a:lnTo>
                  <a:pt x="410" y="101"/>
                </a:lnTo>
                <a:lnTo>
                  <a:pt x="412" y="99"/>
                </a:lnTo>
                <a:lnTo>
                  <a:pt x="410" y="97"/>
                </a:lnTo>
                <a:lnTo>
                  <a:pt x="410" y="89"/>
                </a:lnTo>
                <a:lnTo>
                  <a:pt x="412" y="91"/>
                </a:lnTo>
                <a:lnTo>
                  <a:pt x="414" y="79"/>
                </a:lnTo>
                <a:lnTo>
                  <a:pt x="410" y="79"/>
                </a:lnTo>
                <a:lnTo>
                  <a:pt x="404" y="83"/>
                </a:lnTo>
                <a:lnTo>
                  <a:pt x="406" y="83"/>
                </a:lnTo>
                <a:lnTo>
                  <a:pt x="406" y="87"/>
                </a:lnTo>
                <a:lnTo>
                  <a:pt x="402" y="87"/>
                </a:lnTo>
                <a:lnTo>
                  <a:pt x="406" y="79"/>
                </a:lnTo>
                <a:lnTo>
                  <a:pt x="406" y="77"/>
                </a:lnTo>
                <a:lnTo>
                  <a:pt x="402" y="73"/>
                </a:lnTo>
                <a:lnTo>
                  <a:pt x="410" y="69"/>
                </a:lnTo>
                <a:lnTo>
                  <a:pt x="412" y="61"/>
                </a:lnTo>
                <a:lnTo>
                  <a:pt x="400" y="61"/>
                </a:lnTo>
                <a:lnTo>
                  <a:pt x="402" y="53"/>
                </a:lnTo>
                <a:lnTo>
                  <a:pt x="400" y="47"/>
                </a:lnTo>
                <a:lnTo>
                  <a:pt x="396" y="43"/>
                </a:lnTo>
                <a:lnTo>
                  <a:pt x="396" y="38"/>
                </a:lnTo>
                <a:lnTo>
                  <a:pt x="396" y="32"/>
                </a:lnTo>
                <a:lnTo>
                  <a:pt x="388" y="20"/>
                </a:lnTo>
                <a:lnTo>
                  <a:pt x="388" y="14"/>
                </a:lnTo>
                <a:lnTo>
                  <a:pt x="384" y="12"/>
                </a:lnTo>
                <a:lnTo>
                  <a:pt x="378" y="28"/>
                </a:lnTo>
                <a:lnTo>
                  <a:pt x="375" y="38"/>
                </a:lnTo>
                <a:lnTo>
                  <a:pt x="373" y="53"/>
                </a:lnTo>
                <a:lnTo>
                  <a:pt x="367" y="63"/>
                </a:lnTo>
                <a:lnTo>
                  <a:pt x="363" y="69"/>
                </a:lnTo>
                <a:lnTo>
                  <a:pt x="355" y="63"/>
                </a:lnTo>
                <a:lnTo>
                  <a:pt x="347" y="67"/>
                </a:lnTo>
                <a:lnTo>
                  <a:pt x="341" y="69"/>
                </a:lnTo>
                <a:lnTo>
                  <a:pt x="339" y="69"/>
                </a:lnTo>
                <a:lnTo>
                  <a:pt x="337" y="69"/>
                </a:lnTo>
                <a:lnTo>
                  <a:pt x="331" y="63"/>
                </a:lnTo>
                <a:lnTo>
                  <a:pt x="331" y="59"/>
                </a:lnTo>
                <a:lnTo>
                  <a:pt x="325" y="59"/>
                </a:lnTo>
                <a:lnTo>
                  <a:pt x="321" y="57"/>
                </a:lnTo>
                <a:lnTo>
                  <a:pt x="317" y="59"/>
                </a:lnTo>
                <a:lnTo>
                  <a:pt x="304" y="53"/>
                </a:lnTo>
                <a:lnTo>
                  <a:pt x="302" y="63"/>
                </a:lnTo>
                <a:lnTo>
                  <a:pt x="308" y="69"/>
                </a:lnTo>
                <a:lnTo>
                  <a:pt x="304" y="77"/>
                </a:lnTo>
                <a:lnTo>
                  <a:pt x="292" y="71"/>
                </a:lnTo>
                <a:lnTo>
                  <a:pt x="284" y="73"/>
                </a:lnTo>
                <a:lnTo>
                  <a:pt x="282" y="73"/>
                </a:lnTo>
                <a:lnTo>
                  <a:pt x="278" y="71"/>
                </a:lnTo>
                <a:lnTo>
                  <a:pt x="274" y="71"/>
                </a:lnTo>
                <a:lnTo>
                  <a:pt x="272" y="73"/>
                </a:lnTo>
                <a:lnTo>
                  <a:pt x="270" y="77"/>
                </a:lnTo>
                <a:lnTo>
                  <a:pt x="266" y="77"/>
                </a:lnTo>
                <a:lnTo>
                  <a:pt x="266" y="79"/>
                </a:lnTo>
                <a:lnTo>
                  <a:pt x="266" y="81"/>
                </a:lnTo>
                <a:lnTo>
                  <a:pt x="264" y="81"/>
                </a:lnTo>
                <a:lnTo>
                  <a:pt x="262" y="81"/>
                </a:lnTo>
                <a:lnTo>
                  <a:pt x="260" y="83"/>
                </a:lnTo>
                <a:lnTo>
                  <a:pt x="256" y="87"/>
                </a:lnTo>
                <a:lnTo>
                  <a:pt x="252" y="87"/>
                </a:lnTo>
                <a:lnTo>
                  <a:pt x="250" y="81"/>
                </a:lnTo>
                <a:lnTo>
                  <a:pt x="250" y="79"/>
                </a:lnTo>
                <a:lnTo>
                  <a:pt x="247" y="79"/>
                </a:lnTo>
                <a:lnTo>
                  <a:pt x="243" y="73"/>
                </a:lnTo>
                <a:lnTo>
                  <a:pt x="239" y="71"/>
                </a:lnTo>
                <a:lnTo>
                  <a:pt x="237" y="67"/>
                </a:lnTo>
                <a:lnTo>
                  <a:pt x="237" y="63"/>
                </a:lnTo>
                <a:lnTo>
                  <a:pt x="239" y="49"/>
                </a:lnTo>
                <a:lnTo>
                  <a:pt x="239" y="40"/>
                </a:lnTo>
                <a:lnTo>
                  <a:pt x="247" y="32"/>
                </a:lnTo>
                <a:lnTo>
                  <a:pt x="250" y="28"/>
                </a:lnTo>
                <a:lnTo>
                  <a:pt x="247" y="24"/>
                </a:lnTo>
                <a:lnTo>
                  <a:pt x="247" y="22"/>
                </a:lnTo>
                <a:lnTo>
                  <a:pt x="247" y="20"/>
                </a:lnTo>
                <a:lnTo>
                  <a:pt x="250" y="18"/>
                </a:lnTo>
                <a:lnTo>
                  <a:pt x="247" y="18"/>
                </a:lnTo>
                <a:lnTo>
                  <a:pt x="239" y="12"/>
                </a:lnTo>
                <a:lnTo>
                  <a:pt x="245" y="8"/>
                </a:lnTo>
                <a:lnTo>
                  <a:pt x="245" y="4"/>
                </a:lnTo>
                <a:lnTo>
                  <a:pt x="243" y="2"/>
                </a:lnTo>
                <a:lnTo>
                  <a:pt x="239" y="2"/>
                </a:lnTo>
                <a:lnTo>
                  <a:pt x="233" y="2"/>
                </a:lnTo>
                <a:lnTo>
                  <a:pt x="227" y="0"/>
                </a:lnTo>
                <a:lnTo>
                  <a:pt x="227" y="4"/>
                </a:lnTo>
                <a:lnTo>
                  <a:pt x="227" y="12"/>
                </a:lnTo>
                <a:lnTo>
                  <a:pt x="217" y="12"/>
                </a:lnTo>
                <a:lnTo>
                  <a:pt x="217" y="14"/>
                </a:lnTo>
                <a:lnTo>
                  <a:pt x="215" y="14"/>
                </a:lnTo>
                <a:lnTo>
                  <a:pt x="213" y="18"/>
                </a:lnTo>
                <a:lnTo>
                  <a:pt x="213" y="20"/>
                </a:lnTo>
                <a:lnTo>
                  <a:pt x="207" y="22"/>
                </a:lnTo>
                <a:lnTo>
                  <a:pt x="207" y="24"/>
                </a:lnTo>
                <a:lnTo>
                  <a:pt x="205" y="24"/>
                </a:lnTo>
                <a:lnTo>
                  <a:pt x="195" y="22"/>
                </a:lnTo>
                <a:lnTo>
                  <a:pt x="191" y="22"/>
                </a:lnTo>
                <a:lnTo>
                  <a:pt x="189" y="24"/>
                </a:lnTo>
                <a:lnTo>
                  <a:pt x="187" y="28"/>
                </a:lnTo>
                <a:lnTo>
                  <a:pt x="189" y="30"/>
                </a:lnTo>
                <a:lnTo>
                  <a:pt x="187" y="30"/>
                </a:lnTo>
                <a:lnTo>
                  <a:pt x="180" y="28"/>
                </a:lnTo>
                <a:lnTo>
                  <a:pt x="176" y="24"/>
                </a:lnTo>
                <a:lnTo>
                  <a:pt x="170" y="24"/>
                </a:lnTo>
                <a:lnTo>
                  <a:pt x="166" y="24"/>
                </a:lnTo>
                <a:lnTo>
                  <a:pt x="158" y="22"/>
                </a:lnTo>
                <a:lnTo>
                  <a:pt x="152" y="22"/>
                </a:lnTo>
                <a:lnTo>
                  <a:pt x="154" y="24"/>
                </a:lnTo>
                <a:lnTo>
                  <a:pt x="158" y="24"/>
                </a:lnTo>
                <a:lnTo>
                  <a:pt x="158" y="28"/>
                </a:lnTo>
                <a:lnTo>
                  <a:pt x="160" y="32"/>
                </a:lnTo>
                <a:lnTo>
                  <a:pt x="162" y="42"/>
                </a:lnTo>
                <a:lnTo>
                  <a:pt x="162" y="49"/>
                </a:lnTo>
                <a:lnTo>
                  <a:pt x="162" y="57"/>
                </a:lnTo>
                <a:lnTo>
                  <a:pt x="166" y="59"/>
                </a:lnTo>
                <a:lnTo>
                  <a:pt x="168" y="61"/>
                </a:lnTo>
                <a:lnTo>
                  <a:pt x="172" y="61"/>
                </a:lnTo>
                <a:lnTo>
                  <a:pt x="180" y="59"/>
                </a:lnTo>
                <a:lnTo>
                  <a:pt x="181" y="61"/>
                </a:lnTo>
                <a:lnTo>
                  <a:pt x="185" y="61"/>
                </a:lnTo>
                <a:lnTo>
                  <a:pt x="187" y="67"/>
                </a:lnTo>
                <a:lnTo>
                  <a:pt x="185" y="67"/>
                </a:lnTo>
                <a:lnTo>
                  <a:pt x="180" y="69"/>
                </a:lnTo>
                <a:lnTo>
                  <a:pt x="178" y="69"/>
                </a:lnTo>
                <a:lnTo>
                  <a:pt x="176" y="73"/>
                </a:lnTo>
                <a:lnTo>
                  <a:pt x="172" y="77"/>
                </a:lnTo>
                <a:lnTo>
                  <a:pt x="170" y="79"/>
                </a:lnTo>
                <a:lnTo>
                  <a:pt x="168" y="81"/>
                </a:lnTo>
                <a:lnTo>
                  <a:pt x="162" y="83"/>
                </a:lnTo>
                <a:lnTo>
                  <a:pt x="160" y="83"/>
                </a:lnTo>
                <a:lnTo>
                  <a:pt x="158" y="87"/>
                </a:lnTo>
                <a:lnTo>
                  <a:pt x="154" y="89"/>
                </a:lnTo>
                <a:lnTo>
                  <a:pt x="152" y="91"/>
                </a:lnTo>
                <a:lnTo>
                  <a:pt x="144" y="95"/>
                </a:lnTo>
                <a:lnTo>
                  <a:pt x="142" y="97"/>
                </a:lnTo>
                <a:lnTo>
                  <a:pt x="132" y="89"/>
                </a:lnTo>
                <a:lnTo>
                  <a:pt x="128" y="89"/>
                </a:lnTo>
                <a:lnTo>
                  <a:pt x="128" y="81"/>
                </a:lnTo>
                <a:lnTo>
                  <a:pt x="120" y="79"/>
                </a:lnTo>
                <a:lnTo>
                  <a:pt x="116" y="89"/>
                </a:lnTo>
                <a:lnTo>
                  <a:pt x="113" y="89"/>
                </a:lnTo>
                <a:lnTo>
                  <a:pt x="107" y="87"/>
                </a:lnTo>
                <a:lnTo>
                  <a:pt x="107" y="91"/>
                </a:lnTo>
                <a:lnTo>
                  <a:pt x="91" y="91"/>
                </a:lnTo>
                <a:lnTo>
                  <a:pt x="83" y="91"/>
                </a:lnTo>
                <a:lnTo>
                  <a:pt x="79" y="89"/>
                </a:lnTo>
                <a:lnTo>
                  <a:pt x="77" y="97"/>
                </a:lnTo>
                <a:lnTo>
                  <a:pt x="87" y="99"/>
                </a:lnTo>
                <a:lnTo>
                  <a:pt x="85" y="101"/>
                </a:lnTo>
                <a:lnTo>
                  <a:pt x="75" y="101"/>
                </a:lnTo>
                <a:lnTo>
                  <a:pt x="75" y="109"/>
                </a:lnTo>
                <a:lnTo>
                  <a:pt x="79" y="110"/>
                </a:lnTo>
                <a:lnTo>
                  <a:pt x="87" y="128"/>
                </a:lnTo>
                <a:lnTo>
                  <a:pt x="87" y="130"/>
                </a:lnTo>
                <a:lnTo>
                  <a:pt x="85" y="136"/>
                </a:lnTo>
                <a:lnTo>
                  <a:pt x="83" y="144"/>
                </a:lnTo>
                <a:lnTo>
                  <a:pt x="65" y="189"/>
                </a:lnTo>
                <a:lnTo>
                  <a:pt x="65" y="193"/>
                </a:lnTo>
                <a:lnTo>
                  <a:pt x="63" y="195"/>
                </a:lnTo>
                <a:lnTo>
                  <a:pt x="59" y="195"/>
                </a:lnTo>
                <a:lnTo>
                  <a:pt x="48" y="197"/>
                </a:lnTo>
                <a:lnTo>
                  <a:pt x="40" y="199"/>
                </a:lnTo>
                <a:lnTo>
                  <a:pt x="32" y="203"/>
                </a:lnTo>
                <a:lnTo>
                  <a:pt x="22" y="209"/>
                </a:lnTo>
                <a:lnTo>
                  <a:pt x="18" y="215"/>
                </a:lnTo>
                <a:lnTo>
                  <a:pt x="16" y="223"/>
                </a:lnTo>
                <a:lnTo>
                  <a:pt x="12" y="229"/>
                </a:lnTo>
                <a:lnTo>
                  <a:pt x="10" y="235"/>
                </a:lnTo>
                <a:lnTo>
                  <a:pt x="8" y="239"/>
                </a:lnTo>
                <a:lnTo>
                  <a:pt x="8" y="248"/>
                </a:lnTo>
                <a:lnTo>
                  <a:pt x="4" y="246"/>
                </a:lnTo>
                <a:lnTo>
                  <a:pt x="2" y="246"/>
                </a:lnTo>
                <a:lnTo>
                  <a:pt x="0" y="248"/>
                </a:lnTo>
                <a:lnTo>
                  <a:pt x="2" y="254"/>
                </a:lnTo>
                <a:lnTo>
                  <a:pt x="2" y="258"/>
                </a:lnTo>
                <a:lnTo>
                  <a:pt x="4" y="258"/>
                </a:lnTo>
                <a:lnTo>
                  <a:pt x="4" y="262"/>
                </a:lnTo>
                <a:lnTo>
                  <a:pt x="8" y="264"/>
                </a:lnTo>
                <a:lnTo>
                  <a:pt x="8" y="268"/>
                </a:lnTo>
                <a:lnTo>
                  <a:pt x="4" y="276"/>
                </a:lnTo>
                <a:lnTo>
                  <a:pt x="8" y="278"/>
                </a:lnTo>
                <a:lnTo>
                  <a:pt x="12" y="282"/>
                </a:lnTo>
                <a:lnTo>
                  <a:pt x="16" y="284"/>
                </a:lnTo>
                <a:lnTo>
                  <a:pt x="18" y="288"/>
                </a:lnTo>
                <a:lnTo>
                  <a:pt x="20" y="292"/>
                </a:lnTo>
                <a:lnTo>
                  <a:pt x="26" y="294"/>
                </a:lnTo>
                <a:lnTo>
                  <a:pt x="26" y="296"/>
                </a:lnTo>
                <a:lnTo>
                  <a:pt x="28" y="302"/>
                </a:lnTo>
                <a:lnTo>
                  <a:pt x="30" y="304"/>
                </a:lnTo>
                <a:lnTo>
                  <a:pt x="46" y="304"/>
                </a:lnTo>
                <a:lnTo>
                  <a:pt x="57" y="296"/>
                </a:lnTo>
                <a:lnTo>
                  <a:pt x="59" y="294"/>
                </a:lnTo>
                <a:lnTo>
                  <a:pt x="59" y="296"/>
                </a:lnTo>
                <a:lnTo>
                  <a:pt x="59" y="298"/>
                </a:lnTo>
                <a:lnTo>
                  <a:pt x="57" y="347"/>
                </a:lnTo>
                <a:lnTo>
                  <a:pt x="75" y="355"/>
                </a:lnTo>
                <a:lnTo>
                  <a:pt x="77" y="355"/>
                </a:lnTo>
                <a:lnTo>
                  <a:pt x="83" y="355"/>
                </a:lnTo>
                <a:lnTo>
                  <a:pt x="87" y="357"/>
                </a:lnTo>
                <a:lnTo>
                  <a:pt x="91" y="355"/>
                </a:lnTo>
                <a:lnTo>
                  <a:pt x="93" y="355"/>
                </a:lnTo>
                <a:lnTo>
                  <a:pt x="93" y="353"/>
                </a:lnTo>
                <a:lnTo>
                  <a:pt x="93" y="351"/>
                </a:lnTo>
                <a:lnTo>
                  <a:pt x="95" y="347"/>
                </a:lnTo>
                <a:lnTo>
                  <a:pt x="103" y="345"/>
                </a:lnTo>
                <a:lnTo>
                  <a:pt x="107" y="335"/>
                </a:lnTo>
                <a:lnTo>
                  <a:pt x="113" y="331"/>
                </a:lnTo>
                <a:lnTo>
                  <a:pt x="120" y="325"/>
                </a:lnTo>
                <a:lnTo>
                  <a:pt x="130" y="323"/>
                </a:lnTo>
                <a:lnTo>
                  <a:pt x="140" y="321"/>
                </a:lnTo>
                <a:lnTo>
                  <a:pt x="148" y="321"/>
                </a:lnTo>
                <a:lnTo>
                  <a:pt x="150" y="325"/>
                </a:lnTo>
                <a:lnTo>
                  <a:pt x="148" y="333"/>
                </a:lnTo>
                <a:lnTo>
                  <a:pt x="144" y="337"/>
                </a:lnTo>
                <a:lnTo>
                  <a:pt x="144" y="343"/>
                </a:lnTo>
                <a:lnTo>
                  <a:pt x="148" y="347"/>
                </a:lnTo>
                <a:lnTo>
                  <a:pt x="152" y="353"/>
                </a:lnTo>
                <a:lnTo>
                  <a:pt x="160" y="355"/>
                </a:lnTo>
                <a:lnTo>
                  <a:pt x="162" y="355"/>
                </a:lnTo>
                <a:lnTo>
                  <a:pt x="166" y="353"/>
                </a:lnTo>
                <a:lnTo>
                  <a:pt x="168" y="353"/>
                </a:lnTo>
                <a:lnTo>
                  <a:pt x="172" y="355"/>
                </a:lnTo>
                <a:lnTo>
                  <a:pt x="178" y="361"/>
                </a:lnTo>
                <a:lnTo>
                  <a:pt x="185" y="365"/>
                </a:lnTo>
                <a:lnTo>
                  <a:pt x="189" y="371"/>
                </a:lnTo>
                <a:lnTo>
                  <a:pt x="191" y="373"/>
                </a:lnTo>
                <a:lnTo>
                  <a:pt x="197" y="378"/>
                </a:lnTo>
                <a:lnTo>
                  <a:pt x="203" y="380"/>
                </a:lnTo>
                <a:lnTo>
                  <a:pt x="205" y="380"/>
                </a:lnTo>
                <a:lnTo>
                  <a:pt x="213" y="382"/>
                </a:lnTo>
                <a:lnTo>
                  <a:pt x="217" y="382"/>
                </a:lnTo>
                <a:lnTo>
                  <a:pt x="225" y="382"/>
                </a:lnTo>
                <a:lnTo>
                  <a:pt x="227" y="382"/>
                </a:lnTo>
                <a:lnTo>
                  <a:pt x="229" y="382"/>
                </a:lnTo>
                <a:lnTo>
                  <a:pt x="233" y="390"/>
                </a:lnTo>
                <a:lnTo>
                  <a:pt x="235" y="396"/>
                </a:lnTo>
                <a:lnTo>
                  <a:pt x="239" y="410"/>
                </a:lnTo>
                <a:lnTo>
                  <a:pt x="233" y="416"/>
                </a:lnTo>
                <a:lnTo>
                  <a:pt x="233" y="424"/>
                </a:lnTo>
                <a:lnTo>
                  <a:pt x="235" y="430"/>
                </a:lnTo>
                <a:lnTo>
                  <a:pt x="237" y="438"/>
                </a:lnTo>
                <a:lnTo>
                  <a:pt x="239" y="439"/>
                </a:lnTo>
                <a:lnTo>
                  <a:pt x="264" y="439"/>
                </a:lnTo>
                <a:lnTo>
                  <a:pt x="262" y="441"/>
                </a:lnTo>
                <a:lnTo>
                  <a:pt x="262" y="449"/>
                </a:lnTo>
                <a:lnTo>
                  <a:pt x="264" y="457"/>
                </a:lnTo>
                <a:lnTo>
                  <a:pt x="270" y="461"/>
                </a:lnTo>
                <a:lnTo>
                  <a:pt x="274" y="467"/>
                </a:lnTo>
                <a:lnTo>
                  <a:pt x="278" y="471"/>
                </a:lnTo>
                <a:lnTo>
                  <a:pt x="278" y="477"/>
                </a:lnTo>
                <a:lnTo>
                  <a:pt x="278" y="481"/>
                </a:lnTo>
                <a:lnTo>
                  <a:pt x="274" y="493"/>
                </a:lnTo>
                <a:lnTo>
                  <a:pt x="272" y="503"/>
                </a:lnTo>
                <a:lnTo>
                  <a:pt x="274" y="508"/>
                </a:lnTo>
                <a:lnTo>
                  <a:pt x="270" y="510"/>
                </a:lnTo>
                <a:lnTo>
                  <a:pt x="272" y="512"/>
                </a:lnTo>
                <a:lnTo>
                  <a:pt x="278" y="520"/>
                </a:lnTo>
                <a:lnTo>
                  <a:pt x="280" y="528"/>
                </a:lnTo>
                <a:lnTo>
                  <a:pt x="278" y="538"/>
                </a:lnTo>
                <a:lnTo>
                  <a:pt x="278" y="540"/>
                </a:lnTo>
                <a:lnTo>
                  <a:pt x="280" y="546"/>
                </a:lnTo>
                <a:lnTo>
                  <a:pt x="280" y="550"/>
                </a:lnTo>
                <a:lnTo>
                  <a:pt x="282" y="552"/>
                </a:lnTo>
                <a:lnTo>
                  <a:pt x="290" y="556"/>
                </a:lnTo>
                <a:lnTo>
                  <a:pt x="300" y="556"/>
                </a:lnTo>
                <a:lnTo>
                  <a:pt x="304" y="552"/>
                </a:lnTo>
                <a:lnTo>
                  <a:pt x="308" y="558"/>
                </a:lnTo>
                <a:lnTo>
                  <a:pt x="308" y="560"/>
                </a:lnTo>
                <a:lnTo>
                  <a:pt x="310" y="562"/>
                </a:lnTo>
                <a:lnTo>
                  <a:pt x="312" y="562"/>
                </a:lnTo>
                <a:lnTo>
                  <a:pt x="317" y="566"/>
                </a:lnTo>
                <a:lnTo>
                  <a:pt x="319" y="568"/>
                </a:lnTo>
                <a:lnTo>
                  <a:pt x="319" y="571"/>
                </a:lnTo>
                <a:lnTo>
                  <a:pt x="319" y="589"/>
                </a:lnTo>
                <a:lnTo>
                  <a:pt x="321" y="597"/>
                </a:lnTo>
                <a:lnTo>
                  <a:pt x="321" y="599"/>
                </a:lnTo>
                <a:lnTo>
                  <a:pt x="325" y="599"/>
                </a:lnTo>
                <a:lnTo>
                  <a:pt x="329" y="597"/>
                </a:lnTo>
                <a:lnTo>
                  <a:pt x="331" y="597"/>
                </a:lnTo>
                <a:lnTo>
                  <a:pt x="335" y="597"/>
                </a:lnTo>
                <a:lnTo>
                  <a:pt x="331" y="605"/>
                </a:lnTo>
                <a:lnTo>
                  <a:pt x="331" y="615"/>
                </a:lnTo>
                <a:lnTo>
                  <a:pt x="329" y="625"/>
                </a:lnTo>
                <a:lnTo>
                  <a:pt x="329" y="635"/>
                </a:lnTo>
                <a:lnTo>
                  <a:pt x="335" y="637"/>
                </a:lnTo>
                <a:lnTo>
                  <a:pt x="337" y="637"/>
                </a:lnTo>
                <a:lnTo>
                  <a:pt x="337" y="635"/>
                </a:lnTo>
                <a:lnTo>
                  <a:pt x="339" y="635"/>
                </a:lnTo>
                <a:lnTo>
                  <a:pt x="345" y="635"/>
                </a:lnTo>
                <a:lnTo>
                  <a:pt x="345" y="648"/>
                </a:lnTo>
                <a:lnTo>
                  <a:pt x="345" y="666"/>
                </a:lnTo>
                <a:lnTo>
                  <a:pt x="345" y="668"/>
                </a:lnTo>
                <a:lnTo>
                  <a:pt x="339" y="674"/>
                </a:lnTo>
                <a:lnTo>
                  <a:pt x="337" y="674"/>
                </a:lnTo>
                <a:lnTo>
                  <a:pt x="331" y="676"/>
                </a:lnTo>
                <a:lnTo>
                  <a:pt x="327" y="676"/>
                </a:lnTo>
                <a:lnTo>
                  <a:pt x="325" y="678"/>
                </a:lnTo>
                <a:lnTo>
                  <a:pt x="321" y="686"/>
                </a:lnTo>
                <a:lnTo>
                  <a:pt x="317" y="690"/>
                </a:lnTo>
                <a:lnTo>
                  <a:pt x="312" y="694"/>
                </a:lnTo>
                <a:lnTo>
                  <a:pt x="310" y="698"/>
                </a:lnTo>
                <a:lnTo>
                  <a:pt x="308" y="700"/>
                </a:lnTo>
                <a:lnTo>
                  <a:pt x="302" y="700"/>
                </a:lnTo>
                <a:lnTo>
                  <a:pt x="300" y="703"/>
                </a:lnTo>
                <a:lnTo>
                  <a:pt x="298" y="705"/>
                </a:lnTo>
                <a:lnTo>
                  <a:pt x="298" y="713"/>
                </a:lnTo>
                <a:lnTo>
                  <a:pt x="292" y="721"/>
                </a:lnTo>
                <a:lnTo>
                  <a:pt x="288" y="723"/>
                </a:lnTo>
                <a:lnTo>
                  <a:pt x="284" y="727"/>
                </a:lnTo>
                <a:lnTo>
                  <a:pt x="282" y="739"/>
                </a:lnTo>
                <a:lnTo>
                  <a:pt x="294" y="735"/>
                </a:lnTo>
                <a:lnTo>
                  <a:pt x="308" y="745"/>
                </a:lnTo>
                <a:lnTo>
                  <a:pt x="312" y="755"/>
                </a:lnTo>
                <a:lnTo>
                  <a:pt x="313" y="757"/>
                </a:lnTo>
                <a:lnTo>
                  <a:pt x="317" y="757"/>
                </a:lnTo>
                <a:lnTo>
                  <a:pt x="319" y="757"/>
                </a:lnTo>
                <a:lnTo>
                  <a:pt x="321" y="759"/>
                </a:lnTo>
                <a:lnTo>
                  <a:pt x="327" y="765"/>
                </a:lnTo>
                <a:lnTo>
                  <a:pt x="331" y="770"/>
                </a:lnTo>
                <a:lnTo>
                  <a:pt x="339" y="772"/>
                </a:lnTo>
                <a:lnTo>
                  <a:pt x="341" y="774"/>
                </a:lnTo>
                <a:lnTo>
                  <a:pt x="345" y="776"/>
                </a:lnTo>
                <a:lnTo>
                  <a:pt x="347" y="782"/>
                </a:lnTo>
                <a:lnTo>
                  <a:pt x="351" y="786"/>
                </a:lnTo>
                <a:lnTo>
                  <a:pt x="357" y="792"/>
                </a:lnTo>
                <a:lnTo>
                  <a:pt x="359" y="792"/>
                </a:lnTo>
                <a:lnTo>
                  <a:pt x="351" y="804"/>
                </a:lnTo>
                <a:lnTo>
                  <a:pt x="351" y="810"/>
                </a:lnTo>
                <a:lnTo>
                  <a:pt x="359" y="802"/>
                </a:lnTo>
                <a:lnTo>
                  <a:pt x="365" y="796"/>
                </a:lnTo>
                <a:lnTo>
                  <a:pt x="363" y="790"/>
                </a:lnTo>
                <a:lnTo>
                  <a:pt x="359" y="784"/>
                </a:lnTo>
                <a:lnTo>
                  <a:pt x="367" y="776"/>
                </a:lnTo>
                <a:lnTo>
                  <a:pt x="373" y="770"/>
                </a:lnTo>
                <a:lnTo>
                  <a:pt x="373" y="765"/>
                </a:lnTo>
                <a:lnTo>
                  <a:pt x="375" y="763"/>
                </a:lnTo>
                <a:lnTo>
                  <a:pt x="378" y="763"/>
                </a:lnTo>
                <a:lnTo>
                  <a:pt x="378" y="759"/>
                </a:lnTo>
                <a:lnTo>
                  <a:pt x="382" y="757"/>
                </a:lnTo>
                <a:lnTo>
                  <a:pt x="384" y="753"/>
                </a:lnTo>
                <a:lnTo>
                  <a:pt x="384" y="743"/>
                </a:lnTo>
                <a:lnTo>
                  <a:pt x="388" y="745"/>
                </a:lnTo>
                <a:lnTo>
                  <a:pt x="388" y="747"/>
                </a:lnTo>
                <a:lnTo>
                  <a:pt x="394" y="747"/>
                </a:lnTo>
                <a:lnTo>
                  <a:pt x="394" y="745"/>
                </a:lnTo>
                <a:lnTo>
                  <a:pt x="396" y="745"/>
                </a:lnTo>
                <a:lnTo>
                  <a:pt x="396" y="749"/>
                </a:lnTo>
                <a:lnTo>
                  <a:pt x="394" y="757"/>
                </a:lnTo>
                <a:lnTo>
                  <a:pt x="392" y="765"/>
                </a:lnTo>
                <a:lnTo>
                  <a:pt x="388" y="767"/>
                </a:lnTo>
                <a:lnTo>
                  <a:pt x="388" y="772"/>
                </a:lnTo>
                <a:lnTo>
                  <a:pt x="392" y="770"/>
                </a:lnTo>
                <a:lnTo>
                  <a:pt x="396" y="763"/>
                </a:lnTo>
                <a:lnTo>
                  <a:pt x="404" y="743"/>
                </a:lnTo>
                <a:lnTo>
                  <a:pt x="406" y="733"/>
                </a:lnTo>
                <a:lnTo>
                  <a:pt x="412" y="723"/>
                </a:lnTo>
                <a:lnTo>
                  <a:pt x="422" y="711"/>
                </a:lnTo>
                <a:lnTo>
                  <a:pt x="424" y="711"/>
                </a:lnTo>
                <a:lnTo>
                  <a:pt x="426" y="711"/>
                </a:lnTo>
                <a:lnTo>
                  <a:pt x="426" y="705"/>
                </a:lnTo>
                <a:lnTo>
                  <a:pt x="426" y="703"/>
                </a:lnTo>
                <a:lnTo>
                  <a:pt x="430" y="700"/>
                </a:lnTo>
                <a:lnTo>
                  <a:pt x="430" y="696"/>
                </a:lnTo>
                <a:lnTo>
                  <a:pt x="430" y="690"/>
                </a:lnTo>
                <a:lnTo>
                  <a:pt x="430" y="676"/>
                </a:lnTo>
                <a:lnTo>
                  <a:pt x="426" y="674"/>
                </a:lnTo>
                <a:lnTo>
                  <a:pt x="426" y="670"/>
                </a:lnTo>
                <a:lnTo>
                  <a:pt x="426" y="668"/>
                </a:lnTo>
                <a:lnTo>
                  <a:pt x="424" y="668"/>
                </a:lnTo>
                <a:lnTo>
                  <a:pt x="424" y="664"/>
                </a:lnTo>
                <a:lnTo>
                  <a:pt x="426" y="664"/>
                </a:lnTo>
                <a:lnTo>
                  <a:pt x="426" y="660"/>
                </a:lnTo>
                <a:lnTo>
                  <a:pt x="426" y="650"/>
                </a:lnTo>
                <a:lnTo>
                  <a:pt x="424" y="650"/>
                </a:lnTo>
                <a:lnTo>
                  <a:pt x="424" y="648"/>
                </a:lnTo>
                <a:lnTo>
                  <a:pt x="426" y="644"/>
                </a:lnTo>
                <a:lnTo>
                  <a:pt x="426" y="638"/>
                </a:lnTo>
                <a:lnTo>
                  <a:pt x="426" y="637"/>
                </a:lnTo>
                <a:lnTo>
                  <a:pt x="426" y="637"/>
                </a:lnTo>
                <a:close/>
              </a:path>
            </a:pathLst>
          </a:custGeom>
          <a:solidFill>
            <a:schemeClr val="accent4"/>
          </a:solidFill>
          <a:ln w="12700" cap="flat">
            <a:solidFill>
              <a:schemeClr val="accent4"/>
            </a:solidFill>
            <a:prstDash val="solid"/>
            <a:miter lim="800000"/>
            <a:headEnd/>
            <a:tailEnd/>
          </a:ln>
        </p:spPr>
        <p:txBody>
          <a:bodyPr/>
          <a:lstStyle/>
          <a:p>
            <a:pPr defTabSz="914054">
              <a:defRPr/>
            </a:pPr>
            <a:endParaRPr lang="en-GB" dirty="0">
              <a:solidFill>
                <a:prstClr val="black"/>
              </a:solidFill>
            </a:endParaRPr>
          </a:p>
        </p:txBody>
      </p:sp>
      <p:sp>
        <p:nvSpPr>
          <p:cNvPr id="232" name="Freeform 709">
            <a:extLst>
              <a:ext uri="{FF2B5EF4-FFF2-40B4-BE49-F238E27FC236}">
                <a16:creationId xmlns:a16="http://schemas.microsoft.com/office/drawing/2014/main" id="{A65E9C10-09EA-7849-9CCA-5FB1CC6A2760}"/>
              </a:ext>
            </a:extLst>
          </p:cNvPr>
          <p:cNvSpPr>
            <a:spLocks/>
          </p:cNvSpPr>
          <p:nvPr/>
        </p:nvSpPr>
        <p:spPr bwMode="gray">
          <a:xfrm>
            <a:off x="3870825" y="4547380"/>
            <a:ext cx="368366" cy="367214"/>
          </a:xfrm>
          <a:custGeom>
            <a:avLst/>
            <a:gdLst/>
            <a:ahLst/>
            <a:cxnLst>
              <a:cxn ang="0">
                <a:pos x="18" y="20"/>
              </a:cxn>
              <a:cxn ang="0">
                <a:pos x="4" y="50"/>
              </a:cxn>
              <a:cxn ang="0">
                <a:pos x="0" y="69"/>
              </a:cxn>
              <a:cxn ang="0">
                <a:pos x="18" y="83"/>
              </a:cxn>
              <a:cxn ang="0">
                <a:pos x="16" y="93"/>
              </a:cxn>
              <a:cxn ang="0">
                <a:pos x="35" y="113"/>
              </a:cxn>
              <a:cxn ang="0">
                <a:pos x="61" y="117"/>
              </a:cxn>
              <a:cxn ang="0">
                <a:pos x="91" y="140"/>
              </a:cxn>
              <a:cxn ang="0">
                <a:pos x="89" y="156"/>
              </a:cxn>
              <a:cxn ang="0">
                <a:pos x="106" y="174"/>
              </a:cxn>
              <a:cxn ang="0">
                <a:pos x="112" y="201"/>
              </a:cxn>
              <a:cxn ang="0">
                <a:pos x="112" y="213"/>
              </a:cxn>
              <a:cxn ang="0">
                <a:pos x="118" y="233"/>
              </a:cxn>
              <a:cxn ang="0">
                <a:pos x="140" y="233"/>
              </a:cxn>
              <a:cxn ang="0">
                <a:pos x="154" y="225"/>
              </a:cxn>
              <a:cxn ang="0">
                <a:pos x="164" y="213"/>
              </a:cxn>
              <a:cxn ang="0">
                <a:pos x="171" y="205"/>
              </a:cxn>
              <a:cxn ang="0">
                <a:pos x="154" y="205"/>
              </a:cxn>
              <a:cxn ang="0">
                <a:pos x="148" y="186"/>
              </a:cxn>
              <a:cxn ang="0">
                <a:pos x="140" y="168"/>
              </a:cxn>
              <a:cxn ang="0">
                <a:pos x="156" y="168"/>
              </a:cxn>
              <a:cxn ang="0">
                <a:pos x="175" y="174"/>
              </a:cxn>
              <a:cxn ang="0">
                <a:pos x="181" y="166"/>
              </a:cxn>
              <a:cxn ang="0">
                <a:pos x="199" y="164"/>
              </a:cxn>
              <a:cxn ang="0">
                <a:pos x="203" y="156"/>
              </a:cxn>
              <a:cxn ang="0">
                <a:pos x="199" y="121"/>
              </a:cxn>
              <a:cxn ang="0">
                <a:pos x="215" y="109"/>
              </a:cxn>
              <a:cxn ang="0">
                <a:pos x="219" y="101"/>
              </a:cxn>
              <a:cxn ang="0">
                <a:pos x="209" y="89"/>
              </a:cxn>
              <a:cxn ang="0">
                <a:pos x="223" y="81"/>
              </a:cxn>
              <a:cxn ang="0">
                <a:pos x="219" y="69"/>
              </a:cxn>
              <a:cxn ang="0">
                <a:pos x="205" y="71"/>
              </a:cxn>
              <a:cxn ang="0">
                <a:pos x="211" y="57"/>
              </a:cxn>
              <a:cxn ang="0">
                <a:pos x="203" y="48"/>
              </a:cxn>
              <a:cxn ang="0">
                <a:pos x="195" y="42"/>
              </a:cxn>
              <a:cxn ang="0">
                <a:pos x="183" y="32"/>
              </a:cxn>
              <a:cxn ang="0">
                <a:pos x="193" y="28"/>
              </a:cxn>
              <a:cxn ang="0">
                <a:pos x="164" y="32"/>
              </a:cxn>
              <a:cxn ang="0">
                <a:pos x="136" y="38"/>
              </a:cxn>
              <a:cxn ang="0">
                <a:pos x="120" y="28"/>
              </a:cxn>
              <a:cxn ang="0">
                <a:pos x="97" y="32"/>
              </a:cxn>
              <a:cxn ang="0">
                <a:pos x="87" y="14"/>
              </a:cxn>
              <a:cxn ang="0">
                <a:pos x="65" y="4"/>
              </a:cxn>
              <a:cxn ang="0">
                <a:pos x="59" y="8"/>
              </a:cxn>
              <a:cxn ang="0">
                <a:pos x="41" y="20"/>
              </a:cxn>
              <a:cxn ang="0">
                <a:pos x="45" y="44"/>
              </a:cxn>
              <a:cxn ang="0">
                <a:pos x="35" y="61"/>
              </a:cxn>
              <a:cxn ang="0">
                <a:pos x="28" y="44"/>
              </a:cxn>
              <a:cxn ang="0">
                <a:pos x="37" y="28"/>
              </a:cxn>
              <a:cxn ang="0">
                <a:pos x="35" y="20"/>
              </a:cxn>
              <a:cxn ang="0">
                <a:pos x="32" y="10"/>
              </a:cxn>
            </a:cxnLst>
            <a:rect l="0" t="0" r="r" b="b"/>
            <a:pathLst>
              <a:path w="229" h="239">
                <a:moveTo>
                  <a:pt x="35" y="4"/>
                </a:moveTo>
                <a:lnTo>
                  <a:pt x="35" y="4"/>
                </a:lnTo>
                <a:lnTo>
                  <a:pt x="26" y="8"/>
                </a:lnTo>
                <a:lnTo>
                  <a:pt x="18" y="20"/>
                </a:lnTo>
                <a:lnTo>
                  <a:pt x="10" y="38"/>
                </a:lnTo>
                <a:lnTo>
                  <a:pt x="4" y="40"/>
                </a:lnTo>
                <a:lnTo>
                  <a:pt x="6" y="42"/>
                </a:lnTo>
                <a:lnTo>
                  <a:pt x="4" y="50"/>
                </a:lnTo>
                <a:lnTo>
                  <a:pt x="4" y="57"/>
                </a:lnTo>
                <a:lnTo>
                  <a:pt x="4" y="59"/>
                </a:lnTo>
                <a:lnTo>
                  <a:pt x="0" y="63"/>
                </a:lnTo>
                <a:lnTo>
                  <a:pt x="0" y="69"/>
                </a:lnTo>
                <a:lnTo>
                  <a:pt x="0" y="71"/>
                </a:lnTo>
                <a:lnTo>
                  <a:pt x="4" y="71"/>
                </a:lnTo>
                <a:lnTo>
                  <a:pt x="10" y="69"/>
                </a:lnTo>
                <a:lnTo>
                  <a:pt x="18" y="83"/>
                </a:lnTo>
                <a:lnTo>
                  <a:pt x="16" y="87"/>
                </a:lnTo>
                <a:lnTo>
                  <a:pt x="14" y="87"/>
                </a:lnTo>
                <a:lnTo>
                  <a:pt x="14" y="89"/>
                </a:lnTo>
                <a:lnTo>
                  <a:pt x="16" y="93"/>
                </a:lnTo>
                <a:lnTo>
                  <a:pt x="20" y="101"/>
                </a:lnTo>
                <a:lnTo>
                  <a:pt x="24" y="109"/>
                </a:lnTo>
                <a:lnTo>
                  <a:pt x="24" y="111"/>
                </a:lnTo>
                <a:lnTo>
                  <a:pt x="35" y="113"/>
                </a:lnTo>
                <a:lnTo>
                  <a:pt x="41" y="113"/>
                </a:lnTo>
                <a:lnTo>
                  <a:pt x="47" y="113"/>
                </a:lnTo>
                <a:lnTo>
                  <a:pt x="55" y="113"/>
                </a:lnTo>
                <a:lnTo>
                  <a:pt x="61" y="117"/>
                </a:lnTo>
                <a:lnTo>
                  <a:pt x="69" y="130"/>
                </a:lnTo>
                <a:lnTo>
                  <a:pt x="81" y="128"/>
                </a:lnTo>
                <a:lnTo>
                  <a:pt x="91" y="130"/>
                </a:lnTo>
                <a:lnTo>
                  <a:pt x="91" y="140"/>
                </a:lnTo>
                <a:lnTo>
                  <a:pt x="89" y="142"/>
                </a:lnTo>
                <a:lnTo>
                  <a:pt x="87" y="146"/>
                </a:lnTo>
                <a:lnTo>
                  <a:pt x="89" y="150"/>
                </a:lnTo>
                <a:lnTo>
                  <a:pt x="89" y="156"/>
                </a:lnTo>
                <a:lnTo>
                  <a:pt x="91" y="158"/>
                </a:lnTo>
                <a:lnTo>
                  <a:pt x="97" y="164"/>
                </a:lnTo>
                <a:lnTo>
                  <a:pt x="101" y="168"/>
                </a:lnTo>
                <a:lnTo>
                  <a:pt x="106" y="174"/>
                </a:lnTo>
                <a:lnTo>
                  <a:pt x="112" y="180"/>
                </a:lnTo>
                <a:lnTo>
                  <a:pt x="120" y="182"/>
                </a:lnTo>
                <a:lnTo>
                  <a:pt x="118" y="195"/>
                </a:lnTo>
                <a:lnTo>
                  <a:pt x="112" y="201"/>
                </a:lnTo>
                <a:lnTo>
                  <a:pt x="110" y="205"/>
                </a:lnTo>
                <a:lnTo>
                  <a:pt x="108" y="209"/>
                </a:lnTo>
                <a:lnTo>
                  <a:pt x="110" y="213"/>
                </a:lnTo>
                <a:lnTo>
                  <a:pt x="112" y="213"/>
                </a:lnTo>
                <a:lnTo>
                  <a:pt x="116" y="209"/>
                </a:lnTo>
                <a:lnTo>
                  <a:pt x="116" y="217"/>
                </a:lnTo>
                <a:lnTo>
                  <a:pt x="120" y="223"/>
                </a:lnTo>
                <a:lnTo>
                  <a:pt x="118" y="233"/>
                </a:lnTo>
                <a:lnTo>
                  <a:pt x="128" y="239"/>
                </a:lnTo>
                <a:lnTo>
                  <a:pt x="130" y="237"/>
                </a:lnTo>
                <a:lnTo>
                  <a:pt x="138" y="235"/>
                </a:lnTo>
                <a:lnTo>
                  <a:pt x="140" y="233"/>
                </a:lnTo>
                <a:lnTo>
                  <a:pt x="144" y="229"/>
                </a:lnTo>
                <a:lnTo>
                  <a:pt x="146" y="227"/>
                </a:lnTo>
                <a:lnTo>
                  <a:pt x="148" y="227"/>
                </a:lnTo>
                <a:lnTo>
                  <a:pt x="154" y="225"/>
                </a:lnTo>
                <a:lnTo>
                  <a:pt x="156" y="223"/>
                </a:lnTo>
                <a:lnTo>
                  <a:pt x="158" y="219"/>
                </a:lnTo>
                <a:lnTo>
                  <a:pt x="162" y="217"/>
                </a:lnTo>
                <a:lnTo>
                  <a:pt x="164" y="213"/>
                </a:lnTo>
                <a:lnTo>
                  <a:pt x="166" y="213"/>
                </a:lnTo>
                <a:lnTo>
                  <a:pt x="171" y="209"/>
                </a:lnTo>
                <a:lnTo>
                  <a:pt x="173" y="209"/>
                </a:lnTo>
                <a:lnTo>
                  <a:pt x="171" y="205"/>
                </a:lnTo>
                <a:lnTo>
                  <a:pt x="167" y="205"/>
                </a:lnTo>
                <a:lnTo>
                  <a:pt x="166" y="201"/>
                </a:lnTo>
                <a:lnTo>
                  <a:pt x="158" y="205"/>
                </a:lnTo>
                <a:lnTo>
                  <a:pt x="154" y="205"/>
                </a:lnTo>
                <a:lnTo>
                  <a:pt x="152" y="201"/>
                </a:lnTo>
                <a:lnTo>
                  <a:pt x="148" y="199"/>
                </a:lnTo>
                <a:lnTo>
                  <a:pt x="148" y="191"/>
                </a:lnTo>
                <a:lnTo>
                  <a:pt x="148" y="186"/>
                </a:lnTo>
                <a:lnTo>
                  <a:pt x="146" y="176"/>
                </a:lnTo>
                <a:lnTo>
                  <a:pt x="144" y="170"/>
                </a:lnTo>
                <a:lnTo>
                  <a:pt x="144" y="168"/>
                </a:lnTo>
                <a:lnTo>
                  <a:pt x="140" y="168"/>
                </a:lnTo>
                <a:lnTo>
                  <a:pt x="138" y="166"/>
                </a:lnTo>
                <a:lnTo>
                  <a:pt x="144" y="166"/>
                </a:lnTo>
                <a:lnTo>
                  <a:pt x="152" y="168"/>
                </a:lnTo>
                <a:lnTo>
                  <a:pt x="156" y="168"/>
                </a:lnTo>
                <a:lnTo>
                  <a:pt x="162" y="168"/>
                </a:lnTo>
                <a:lnTo>
                  <a:pt x="166" y="170"/>
                </a:lnTo>
                <a:lnTo>
                  <a:pt x="173" y="174"/>
                </a:lnTo>
                <a:lnTo>
                  <a:pt x="175" y="174"/>
                </a:lnTo>
                <a:lnTo>
                  <a:pt x="173" y="170"/>
                </a:lnTo>
                <a:lnTo>
                  <a:pt x="175" y="168"/>
                </a:lnTo>
                <a:lnTo>
                  <a:pt x="177" y="166"/>
                </a:lnTo>
                <a:lnTo>
                  <a:pt x="181" y="166"/>
                </a:lnTo>
                <a:lnTo>
                  <a:pt x="191" y="168"/>
                </a:lnTo>
                <a:lnTo>
                  <a:pt x="193" y="168"/>
                </a:lnTo>
                <a:lnTo>
                  <a:pt x="193" y="166"/>
                </a:lnTo>
                <a:lnTo>
                  <a:pt x="199" y="164"/>
                </a:lnTo>
                <a:lnTo>
                  <a:pt x="199" y="160"/>
                </a:lnTo>
                <a:lnTo>
                  <a:pt x="201" y="158"/>
                </a:lnTo>
                <a:lnTo>
                  <a:pt x="203" y="158"/>
                </a:lnTo>
                <a:lnTo>
                  <a:pt x="203" y="156"/>
                </a:lnTo>
                <a:lnTo>
                  <a:pt x="213" y="156"/>
                </a:lnTo>
                <a:lnTo>
                  <a:pt x="213" y="148"/>
                </a:lnTo>
                <a:lnTo>
                  <a:pt x="213" y="142"/>
                </a:lnTo>
                <a:lnTo>
                  <a:pt x="199" y="121"/>
                </a:lnTo>
                <a:lnTo>
                  <a:pt x="205" y="119"/>
                </a:lnTo>
                <a:lnTo>
                  <a:pt x="205" y="113"/>
                </a:lnTo>
                <a:lnTo>
                  <a:pt x="205" y="111"/>
                </a:lnTo>
                <a:lnTo>
                  <a:pt x="215" y="109"/>
                </a:lnTo>
                <a:lnTo>
                  <a:pt x="219" y="109"/>
                </a:lnTo>
                <a:lnTo>
                  <a:pt x="221" y="107"/>
                </a:lnTo>
                <a:lnTo>
                  <a:pt x="221" y="103"/>
                </a:lnTo>
                <a:lnTo>
                  <a:pt x="219" y="101"/>
                </a:lnTo>
                <a:lnTo>
                  <a:pt x="215" y="101"/>
                </a:lnTo>
                <a:lnTo>
                  <a:pt x="213" y="97"/>
                </a:lnTo>
                <a:lnTo>
                  <a:pt x="211" y="93"/>
                </a:lnTo>
                <a:lnTo>
                  <a:pt x="209" y="89"/>
                </a:lnTo>
                <a:lnTo>
                  <a:pt x="209" y="87"/>
                </a:lnTo>
                <a:lnTo>
                  <a:pt x="211" y="87"/>
                </a:lnTo>
                <a:lnTo>
                  <a:pt x="215" y="87"/>
                </a:lnTo>
                <a:lnTo>
                  <a:pt x="223" y="81"/>
                </a:lnTo>
                <a:lnTo>
                  <a:pt x="227" y="79"/>
                </a:lnTo>
                <a:lnTo>
                  <a:pt x="229" y="69"/>
                </a:lnTo>
                <a:lnTo>
                  <a:pt x="227" y="67"/>
                </a:lnTo>
                <a:lnTo>
                  <a:pt x="219" y="69"/>
                </a:lnTo>
                <a:lnTo>
                  <a:pt x="215" y="69"/>
                </a:lnTo>
                <a:lnTo>
                  <a:pt x="213" y="69"/>
                </a:lnTo>
                <a:lnTo>
                  <a:pt x="209" y="69"/>
                </a:lnTo>
                <a:lnTo>
                  <a:pt x="205" y="71"/>
                </a:lnTo>
                <a:lnTo>
                  <a:pt x="189" y="73"/>
                </a:lnTo>
                <a:lnTo>
                  <a:pt x="191" y="69"/>
                </a:lnTo>
                <a:lnTo>
                  <a:pt x="211" y="63"/>
                </a:lnTo>
                <a:lnTo>
                  <a:pt x="211" y="57"/>
                </a:lnTo>
                <a:lnTo>
                  <a:pt x="213" y="52"/>
                </a:lnTo>
                <a:lnTo>
                  <a:pt x="213" y="50"/>
                </a:lnTo>
                <a:lnTo>
                  <a:pt x="213" y="48"/>
                </a:lnTo>
                <a:lnTo>
                  <a:pt x="203" y="48"/>
                </a:lnTo>
                <a:lnTo>
                  <a:pt x="205" y="50"/>
                </a:lnTo>
                <a:lnTo>
                  <a:pt x="203" y="48"/>
                </a:lnTo>
                <a:lnTo>
                  <a:pt x="201" y="48"/>
                </a:lnTo>
                <a:lnTo>
                  <a:pt x="195" y="42"/>
                </a:lnTo>
                <a:lnTo>
                  <a:pt x="193" y="48"/>
                </a:lnTo>
                <a:lnTo>
                  <a:pt x="191" y="48"/>
                </a:lnTo>
                <a:lnTo>
                  <a:pt x="185" y="40"/>
                </a:lnTo>
                <a:lnTo>
                  <a:pt x="183" y="32"/>
                </a:lnTo>
                <a:lnTo>
                  <a:pt x="189" y="32"/>
                </a:lnTo>
                <a:lnTo>
                  <a:pt x="193" y="32"/>
                </a:lnTo>
                <a:lnTo>
                  <a:pt x="193" y="30"/>
                </a:lnTo>
                <a:lnTo>
                  <a:pt x="193" y="28"/>
                </a:lnTo>
                <a:lnTo>
                  <a:pt x="167" y="28"/>
                </a:lnTo>
                <a:lnTo>
                  <a:pt x="171" y="32"/>
                </a:lnTo>
                <a:lnTo>
                  <a:pt x="164" y="30"/>
                </a:lnTo>
                <a:lnTo>
                  <a:pt x="164" y="32"/>
                </a:lnTo>
                <a:lnTo>
                  <a:pt x="156" y="34"/>
                </a:lnTo>
                <a:lnTo>
                  <a:pt x="156" y="38"/>
                </a:lnTo>
                <a:lnTo>
                  <a:pt x="146" y="40"/>
                </a:lnTo>
                <a:lnTo>
                  <a:pt x="136" y="38"/>
                </a:lnTo>
                <a:lnTo>
                  <a:pt x="128" y="34"/>
                </a:lnTo>
                <a:lnTo>
                  <a:pt x="128" y="32"/>
                </a:lnTo>
                <a:lnTo>
                  <a:pt x="126" y="30"/>
                </a:lnTo>
                <a:lnTo>
                  <a:pt x="120" y="28"/>
                </a:lnTo>
                <a:lnTo>
                  <a:pt x="110" y="28"/>
                </a:lnTo>
                <a:lnTo>
                  <a:pt x="101" y="30"/>
                </a:lnTo>
                <a:lnTo>
                  <a:pt x="99" y="32"/>
                </a:lnTo>
                <a:lnTo>
                  <a:pt x="97" y="32"/>
                </a:lnTo>
                <a:lnTo>
                  <a:pt x="91" y="30"/>
                </a:lnTo>
                <a:lnTo>
                  <a:pt x="97" y="24"/>
                </a:lnTo>
                <a:lnTo>
                  <a:pt x="89" y="14"/>
                </a:lnTo>
                <a:lnTo>
                  <a:pt x="87" y="14"/>
                </a:lnTo>
                <a:lnTo>
                  <a:pt x="83" y="12"/>
                </a:lnTo>
                <a:lnTo>
                  <a:pt x="75" y="12"/>
                </a:lnTo>
                <a:lnTo>
                  <a:pt x="69" y="10"/>
                </a:lnTo>
                <a:lnTo>
                  <a:pt x="65" y="4"/>
                </a:lnTo>
                <a:lnTo>
                  <a:pt x="63" y="0"/>
                </a:lnTo>
                <a:lnTo>
                  <a:pt x="61" y="0"/>
                </a:lnTo>
                <a:lnTo>
                  <a:pt x="59" y="0"/>
                </a:lnTo>
                <a:lnTo>
                  <a:pt x="59" y="8"/>
                </a:lnTo>
                <a:lnTo>
                  <a:pt x="65" y="10"/>
                </a:lnTo>
                <a:lnTo>
                  <a:pt x="69" y="14"/>
                </a:lnTo>
                <a:lnTo>
                  <a:pt x="53" y="18"/>
                </a:lnTo>
                <a:lnTo>
                  <a:pt x="41" y="20"/>
                </a:lnTo>
                <a:lnTo>
                  <a:pt x="41" y="34"/>
                </a:lnTo>
                <a:lnTo>
                  <a:pt x="43" y="38"/>
                </a:lnTo>
                <a:lnTo>
                  <a:pt x="47" y="42"/>
                </a:lnTo>
                <a:lnTo>
                  <a:pt x="45" y="44"/>
                </a:lnTo>
                <a:lnTo>
                  <a:pt x="47" y="50"/>
                </a:lnTo>
                <a:lnTo>
                  <a:pt x="51" y="57"/>
                </a:lnTo>
                <a:lnTo>
                  <a:pt x="43" y="59"/>
                </a:lnTo>
                <a:lnTo>
                  <a:pt x="35" y="61"/>
                </a:lnTo>
                <a:lnTo>
                  <a:pt x="35" y="57"/>
                </a:lnTo>
                <a:lnTo>
                  <a:pt x="34" y="57"/>
                </a:lnTo>
                <a:lnTo>
                  <a:pt x="32" y="50"/>
                </a:lnTo>
                <a:lnTo>
                  <a:pt x="28" y="44"/>
                </a:lnTo>
                <a:lnTo>
                  <a:pt x="28" y="40"/>
                </a:lnTo>
                <a:lnTo>
                  <a:pt x="34" y="34"/>
                </a:lnTo>
                <a:lnTo>
                  <a:pt x="37" y="32"/>
                </a:lnTo>
                <a:lnTo>
                  <a:pt x="37" y="28"/>
                </a:lnTo>
                <a:lnTo>
                  <a:pt x="35" y="24"/>
                </a:lnTo>
                <a:lnTo>
                  <a:pt x="34" y="24"/>
                </a:lnTo>
                <a:lnTo>
                  <a:pt x="34" y="22"/>
                </a:lnTo>
                <a:lnTo>
                  <a:pt x="35" y="20"/>
                </a:lnTo>
                <a:lnTo>
                  <a:pt x="34" y="18"/>
                </a:lnTo>
                <a:lnTo>
                  <a:pt x="28" y="18"/>
                </a:lnTo>
                <a:lnTo>
                  <a:pt x="28" y="14"/>
                </a:lnTo>
                <a:lnTo>
                  <a:pt x="32" y="10"/>
                </a:lnTo>
                <a:lnTo>
                  <a:pt x="35" y="10"/>
                </a:lnTo>
                <a:lnTo>
                  <a:pt x="35" y="4"/>
                </a:lnTo>
                <a:lnTo>
                  <a:pt x="35" y="4"/>
                </a:lnTo>
                <a:close/>
              </a:path>
            </a:pathLst>
          </a:custGeom>
          <a:solidFill>
            <a:srgbClr val="C00000"/>
          </a:solidFill>
          <a:ln w="2" cap="flat">
            <a:solidFill>
              <a:srgbClr val="C00000"/>
            </a:solidFill>
            <a:prstDash val="solid"/>
            <a:miter lim="800000"/>
            <a:headEnd/>
            <a:tailEnd/>
          </a:ln>
        </p:spPr>
        <p:txBody>
          <a:bodyPr/>
          <a:lstStyle/>
          <a:p>
            <a:pPr defTabSz="914054">
              <a:defRPr/>
            </a:pPr>
            <a:endParaRPr lang="en-GB" dirty="0">
              <a:solidFill>
                <a:prstClr val="black"/>
              </a:solidFill>
            </a:endParaRPr>
          </a:p>
        </p:txBody>
      </p:sp>
      <p:sp>
        <p:nvSpPr>
          <p:cNvPr id="233" name="Freeform 710">
            <a:extLst>
              <a:ext uri="{FF2B5EF4-FFF2-40B4-BE49-F238E27FC236}">
                <a16:creationId xmlns:a16="http://schemas.microsoft.com/office/drawing/2014/main" id="{21192419-82BD-4744-BA00-0084E484715B}"/>
              </a:ext>
            </a:extLst>
          </p:cNvPr>
          <p:cNvSpPr>
            <a:spLocks/>
          </p:cNvSpPr>
          <p:nvPr/>
        </p:nvSpPr>
        <p:spPr bwMode="gray">
          <a:xfrm>
            <a:off x="4289056" y="4724072"/>
            <a:ext cx="107776" cy="159792"/>
          </a:xfrm>
          <a:custGeom>
            <a:avLst/>
            <a:gdLst/>
            <a:ahLst/>
            <a:cxnLst>
              <a:cxn ang="0">
                <a:pos x="65" y="2"/>
              </a:cxn>
              <a:cxn ang="0">
                <a:pos x="65" y="2"/>
              </a:cxn>
              <a:cxn ang="0">
                <a:pos x="63" y="2"/>
              </a:cxn>
              <a:cxn ang="0">
                <a:pos x="59" y="2"/>
              </a:cxn>
              <a:cxn ang="0">
                <a:pos x="57" y="0"/>
              </a:cxn>
              <a:cxn ang="0">
                <a:pos x="49" y="0"/>
              </a:cxn>
              <a:cxn ang="0">
                <a:pos x="49" y="2"/>
              </a:cxn>
              <a:cxn ang="0">
                <a:pos x="43" y="4"/>
              </a:cxn>
              <a:cxn ang="0">
                <a:pos x="36" y="4"/>
              </a:cxn>
              <a:cxn ang="0">
                <a:pos x="28" y="2"/>
              </a:cxn>
              <a:cxn ang="0">
                <a:pos x="26" y="2"/>
              </a:cxn>
              <a:cxn ang="0">
                <a:pos x="20" y="9"/>
              </a:cxn>
              <a:cxn ang="0">
                <a:pos x="20" y="6"/>
              </a:cxn>
              <a:cxn ang="0">
                <a:pos x="10" y="21"/>
              </a:cxn>
              <a:cxn ang="0">
                <a:pos x="10" y="31"/>
              </a:cxn>
              <a:cxn ang="0">
                <a:pos x="6" y="35"/>
              </a:cxn>
              <a:cxn ang="0">
                <a:pos x="0" y="39"/>
              </a:cxn>
              <a:cxn ang="0">
                <a:pos x="0" y="41"/>
              </a:cxn>
              <a:cxn ang="0">
                <a:pos x="0" y="43"/>
              </a:cxn>
              <a:cxn ang="0">
                <a:pos x="2" y="51"/>
              </a:cxn>
              <a:cxn ang="0">
                <a:pos x="2" y="63"/>
              </a:cxn>
              <a:cxn ang="0">
                <a:pos x="6" y="69"/>
              </a:cxn>
              <a:cxn ang="0">
                <a:pos x="8" y="71"/>
              </a:cxn>
              <a:cxn ang="0">
                <a:pos x="8" y="72"/>
              </a:cxn>
              <a:cxn ang="0">
                <a:pos x="6" y="78"/>
              </a:cxn>
              <a:cxn ang="0">
                <a:pos x="8" y="92"/>
              </a:cxn>
              <a:cxn ang="0">
                <a:pos x="10" y="102"/>
              </a:cxn>
              <a:cxn ang="0">
                <a:pos x="18" y="100"/>
              </a:cxn>
              <a:cxn ang="0">
                <a:pos x="30" y="104"/>
              </a:cxn>
              <a:cxn ang="0">
                <a:pos x="34" y="98"/>
              </a:cxn>
              <a:cxn ang="0">
                <a:pos x="28" y="92"/>
              </a:cxn>
              <a:cxn ang="0">
                <a:pos x="30" y="82"/>
              </a:cxn>
              <a:cxn ang="0">
                <a:pos x="43" y="88"/>
              </a:cxn>
              <a:cxn ang="0">
                <a:pos x="47" y="84"/>
              </a:cxn>
              <a:cxn ang="0">
                <a:pos x="49" y="88"/>
              </a:cxn>
              <a:cxn ang="0">
                <a:pos x="57" y="88"/>
              </a:cxn>
              <a:cxn ang="0">
                <a:pos x="63" y="74"/>
              </a:cxn>
              <a:cxn ang="0">
                <a:pos x="67" y="69"/>
              </a:cxn>
              <a:cxn ang="0">
                <a:pos x="67" y="63"/>
              </a:cxn>
              <a:cxn ang="0">
                <a:pos x="63" y="59"/>
              </a:cxn>
              <a:cxn ang="0">
                <a:pos x="59" y="53"/>
              </a:cxn>
              <a:cxn ang="0">
                <a:pos x="57" y="49"/>
              </a:cxn>
              <a:cxn ang="0">
                <a:pos x="57" y="25"/>
              </a:cxn>
              <a:cxn ang="0">
                <a:pos x="65" y="13"/>
              </a:cxn>
              <a:cxn ang="0">
                <a:pos x="65" y="6"/>
              </a:cxn>
              <a:cxn ang="0">
                <a:pos x="65" y="9"/>
              </a:cxn>
              <a:cxn ang="0">
                <a:pos x="65" y="6"/>
              </a:cxn>
              <a:cxn ang="0">
                <a:pos x="65" y="4"/>
              </a:cxn>
              <a:cxn ang="0">
                <a:pos x="65" y="2"/>
              </a:cxn>
              <a:cxn ang="0">
                <a:pos x="65" y="2"/>
              </a:cxn>
            </a:cxnLst>
            <a:rect l="0" t="0" r="r" b="b"/>
            <a:pathLst>
              <a:path w="67" h="104">
                <a:moveTo>
                  <a:pt x="65" y="2"/>
                </a:moveTo>
                <a:lnTo>
                  <a:pt x="65" y="2"/>
                </a:lnTo>
                <a:lnTo>
                  <a:pt x="63" y="2"/>
                </a:lnTo>
                <a:lnTo>
                  <a:pt x="59" y="2"/>
                </a:lnTo>
                <a:lnTo>
                  <a:pt x="57" y="0"/>
                </a:lnTo>
                <a:lnTo>
                  <a:pt x="49" y="0"/>
                </a:lnTo>
                <a:lnTo>
                  <a:pt x="49" y="2"/>
                </a:lnTo>
                <a:lnTo>
                  <a:pt x="43" y="4"/>
                </a:lnTo>
                <a:lnTo>
                  <a:pt x="36" y="4"/>
                </a:lnTo>
                <a:lnTo>
                  <a:pt x="28" y="2"/>
                </a:lnTo>
                <a:lnTo>
                  <a:pt x="26" y="2"/>
                </a:lnTo>
                <a:lnTo>
                  <a:pt x="20" y="9"/>
                </a:lnTo>
                <a:lnTo>
                  <a:pt x="20" y="6"/>
                </a:lnTo>
                <a:lnTo>
                  <a:pt x="10" y="21"/>
                </a:lnTo>
                <a:lnTo>
                  <a:pt x="10" y="31"/>
                </a:lnTo>
                <a:lnTo>
                  <a:pt x="6" y="35"/>
                </a:lnTo>
                <a:lnTo>
                  <a:pt x="0" y="39"/>
                </a:lnTo>
                <a:lnTo>
                  <a:pt x="0" y="41"/>
                </a:lnTo>
                <a:lnTo>
                  <a:pt x="0" y="43"/>
                </a:lnTo>
                <a:lnTo>
                  <a:pt x="2" y="51"/>
                </a:lnTo>
                <a:lnTo>
                  <a:pt x="2" y="63"/>
                </a:lnTo>
                <a:lnTo>
                  <a:pt x="6" y="69"/>
                </a:lnTo>
                <a:lnTo>
                  <a:pt x="8" y="71"/>
                </a:lnTo>
                <a:lnTo>
                  <a:pt x="8" y="72"/>
                </a:lnTo>
                <a:lnTo>
                  <a:pt x="6" y="78"/>
                </a:lnTo>
                <a:lnTo>
                  <a:pt x="8" y="92"/>
                </a:lnTo>
                <a:lnTo>
                  <a:pt x="10" y="102"/>
                </a:lnTo>
                <a:lnTo>
                  <a:pt x="18" y="100"/>
                </a:lnTo>
                <a:lnTo>
                  <a:pt x="30" y="104"/>
                </a:lnTo>
                <a:lnTo>
                  <a:pt x="34" y="98"/>
                </a:lnTo>
                <a:lnTo>
                  <a:pt x="28" y="92"/>
                </a:lnTo>
                <a:lnTo>
                  <a:pt x="30" y="82"/>
                </a:lnTo>
                <a:lnTo>
                  <a:pt x="43" y="88"/>
                </a:lnTo>
                <a:lnTo>
                  <a:pt x="47" y="84"/>
                </a:lnTo>
                <a:lnTo>
                  <a:pt x="49" y="88"/>
                </a:lnTo>
                <a:lnTo>
                  <a:pt x="57" y="88"/>
                </a:lnTo>
                <a:lnTo>
                  <a:pt x="63" y="74"/>
                </a:lnTo>
                <a:lnTo>
                  <a:pt x="67" y="69"/>
                </a:lnTo>
                <a:lnTo>
                  <a:pt x="67" y="63"/>
                </a:lnTo>
                <a:lnTo>
                  <a:pt x="63" y="59"/>
                </a:lnTo>
                <a:lnTo>
                  <a:pt x="59" y="53"/>
                </a:lnTo>
                <a:lnTo>
                  <a:pt x="57" y="49"/>
                </a:lnTo>
                <a:lnTo>
                  <a:pt x="57" y="25"/>
                </a:lnTo>
                <a:lnTo>
                  <a:pt x="65" y="13"/>
                </a:lnTo>
                <a:lnTo>
                  <a:pt x="65" y="6"/>
                </a:lnTo>
                <a:lnTo>
                  <a:pt x="65" y="9"/>
                </a:lnTo>
                <a:lnTo>
                  <a:pt x="65" y="6"/>
                </a:lnTo>
                <a:lnTo>
                  <a:pt x="65" y="4"/>
                </a:lnTo>
                <a:lnTo>
                  <a:pt x="65" y="2"/>
                </a:lnTo>
                <a:lnTo>
                  <a:pt x="65" y="2"/>
                </a:lnTo>
                <a:close/>
              </a:path>
            </a:pathLst>
          </a:custGeom>
          <a:solidFill>
            <a:schemeClr val="tx1">
              <a:lumMod val="20000"/>
              <a:lumOff val="80000"/>
            </a:schemeClr>
          </a:solidFill>
          <a:ln w="2" cap="flat">
            <a:solidFill>
              <a:schemeClr val="tx1">
                <a:lumMod val="20000"/>
                <a:lumOff val="80000"/>
              </a:schemeClr>
            </a:solidFill>
            <a:prstDash val="solid"/>
            <a:miter lim="800000"/>
            <a:headEnd/>
            <a:tailEnd/>
          </a:ln>
        </p:spPr>
        <p:txBody>
          <a:bodyPr/>
          <a:lstStyle/>
          <a:p>
            <a:pPr defTabSz="914054">
              <a:defRPr/>
            </a:pPr>
            <a:endParaRPr lang="en-GB" dirty="0">
              <a:solidFill>
                <a:prstClr val="black"/>
              </a:solidFill>
            </a:endParaRPr>
          </a:p>
        </p:txBody>
      </p:sp>
      <p:sp>
        <p:nvSpPr>
          <p:cNvPr id="234" name="Freeform 711">
            <a:extLst>
              <a:ext uri="{FF2B5EF4-FFF2-40B4-BE49-F238E27FC236}">
                <a16:creationId xmlns:a16="http://schemas.microsoft.com/office/drawing/2014/main" id="{69D29C42-B20A-E841-A934-4514E287992A}"/>
              </a:ext>
            </a:extLst>
          </p:cNvPr>
          <p:cNvSpPr>
            <a:spLocks/>
          </p:cNvSpPr>
          <p:nvPr/>
        </p:nvSpPr>
        <p:spPr bwMode="gray">
          <a:xfrm>
            <a:off x="3661709" y="4936103"/>
            <a:ext cx="329760" cy="562344"/>
          </a:xfrm>
          <a:custGeom>
            <a:avLst/>
            <a:gdLst/>
            <a:ahLst/>
            <a:cxnLst>
              <a:cxn ang="0">
                <a:pos x="201" y="315"/>
              </a:cxn>
              <a:cxn ang="0">
                <a:pos x="201" y="303"/>
              </a:cxn>
              <a:cxn ang="0">
                <a:pos x="195" y="277"/>
              </a:cxn>
              <a:cxn ang="0">
                <a:pos x="173" y="238"/>
              </a:cxn>
              <a:cxn ang="0">
                <a:pos x="175" y="185"/>
              </a:cxn>
              <a:cxn ang="0">
                <a:pos x="146" y="195"/>
              </a:cxn>
              <a:cxn ang="0">
                <a:pos x="140" y="185"/>
              </a:cxn>
              <a:cxn ang="0">
                <a:pos x="130" y="175"/>
              </a:cxn>
              <a:cxn ang="0">
                <a:pos x="120" y="167"/>
              </a:cxn>
              <a:cxn ang="0">
                <a:pos x="120" y="151"/>
              </a:cxn>
              <a:cxn ang="0">
                <a:pos x="118" y="145"/>
              </a:cxn>
              <a:cxn ang="0">
                <a:pos x="120" y="137"/>
              </a:cxn>
              <a:cxn ang="0">
                <a:pos x="126" y="126"/>
              </a:cxn>
              <a:cxn ang="0">
                <a:pos x="132" y="106"/>
              </a:cxn>
              <a:cxn ang="0">
                <a:pos x="156" y="90"/>
              </a:cxn>
              <a:cxn ang="0">
                <a:pos x="177" y="86"/>
              </a:cxn>
              <a:cxn ang="0">
                <a:pos x="175" y="78"/>
              </a:cxn>
              <a:cxn ang="0">
                <a:pos x="179" y="43"/>
              </a:cxn>
              <a:cxn ang="0">
                <a:pos x="164" y="37"/>
              </a:cxn>
              <a:cxn ang="0">
                <a:pos x="150" y="33"/>
              </a:cxn>
              <a:cxn ang="0">
                <a:pos x="138" y="37"/>
              </a:cxn>
              <a:cxn ang="0">
                <a:pos x="136" y="23"/>
              </a:cxn>
              <a:cxn ang="0">
                <a:pos x="118" y="19"/>
              </a:cxn>
              <a:cxn ang="0">
                <a:pos x="110" y="7"/>
              </a:cxn>
              <a:cxn ang="0">
                <a:pos x="104" y="0"/>
              </a:cxn>
              <a:cxn ang="0">
                <a:pos x="95" y="7"/>
              </a:cxn>
              <a:cxn ang="0">
                <a:pos x="99" y="29"/>
              </a:cxn>
              <a:cxn ang="0">
                <a:pos x="91" y="43"/>
              </a:cxn>
              <a:cxn ang="0">
                <a:pos x="61" y="63"/>
              </a:cxn>
              <a:cxn ang="0">
                <a:pos x="43" y="92"/>
              </a:cxn>
              <a:cxn ang="0">
                <a:pos x="34" y="100"/>
              </a:cxn>
              <a:cxn ang="0">
                <a:pos x="26" y="90"/>
              </a:cxn>
              <a:cxn ang="0">
                <a:pos x="18" y="92"/>
              </a:cxn>
              <a:cxn ang="0">
                <a:pos x="18" y="80"/>
              </a:cxn>
              <a:cxn ang="0">
                <a:pos x="6" y="78"/>
              </a:cxn>
              <a:cxn ang="0">
                <a:pos x="0" y="92"/>
              </a:cxn>
              <a:cxn ang="0">
                <a:pos x="6" y="100"/>
              </a:cxn>
              <a:cxn ang="0">
                <a:pos x="8" y="116"/>
              </a:cxn>
              <a:cxn ang="0">
                <a:pos x="26" y="137"/>
              </a:cxn>
              <a:cxn ang="0">
                <a:pos x="34" y="147"/>
              </a:cxn>
              <a:cxn ang="0">
                <a:pos x="47" y="165"/>
              </a:cxn>
              <a:cxn ang="0">
                <a:pos x="57" y="181"/>
              </a:cxn>
              <a:cxn ang="0">
                <a:pos x="63" y="197"/>
              </a:cxn>
              <a:cxn ang="0">
                <a:pos x="71" y="218"/>
              </a:cxn>
              <a:cxn ang="0">
                <a:pos x="75" y="234"/>
              </a:cxn>
              <a:cxn ang="0">
                <a:pos x="77" y="244"/>
              </a:cxn>
              <a:cxn ang="0">
                <a:pos x="89" y="260"/>
              </a:cxn>
              <a:cxn ang="0">
                <a:pos x="91" y="285"/>
              </a:cxn>
              <a:cxn ang="0">
                <a:pos x="102" y="305"/>
              </a:cxn>
              <a:cxn ang="0">
                <a:pos x="118" y="317"/>
              </a:cxn>
              <a:cxn ang="0">
                <a:pos x="132" y="327"/>
              </a:cxn>
              <a:cxn ang="0">
                <a:pos x="146" y="336"/>
              </a:cxn>
              <a:cxn ang="0">
                <a:pos x="169" y="348"/>
              </a:cxn>
              <a:cxn ang="0">
                <a:pos x="179" y="358"/>
              </a:cxn>
              <a:cxn ang="0">
                <a:pos x="193" y="362"/>
              </a:cxn>
              <a:cxn ang="0">
                <a:pos x="193" y="346"/>
              </a:cxn>
              <a:cxn ang="0">
                <a:pos x="203" y="327"/>
              </a:cxn>
              <a:cxn ang="0">
                <a:pos x="191" y="317"/>
              </a:cxn>
              <a:cxn ang="0">
                <a:pos x="197" y="313"/>
              </a:cxn>
              <a:cxn ang="0">
                <a:pos x="201" y="317"/>
              </a:cxn>
            </a:cxnLst>
            <a:rect l="0" t="0" r="r" b="b"/>
            <a:pathLst>
              <a:path w="205" h="366">
                <a:moveTo>
                  <a:pt x="201" y="317"/>
                </a:moveTo>
                <a:lnTo>
                  <a:pt x="201" y="317"/>
                </a:lnTo>
                <a:lnTo>
                  <a:pt x="201" y="315"/>
                </a:lnTo>
                <a:lnTo>
                  <a:pt x="197" y="309"/>
                </a:lnTo>
                <a:lnTo>
                  <a:pt x="197" y="305"/>
                </a:lnTo>
                <a:lnTo>
                  <a:pt x="201" y="303"/>
                </a:lnTo>
                <a:lnTo>
                  <a:pt x="195" y="293"/>
                </a:lnTo>
                <a:lnTo>
                  <a:pt x="195" y="285"/>
                </a:lnTo>
                <a:lnTo>
                  <a:pt x="195" y="277"/>
                </a:lnTo>
                <a:lnTo>
                  <a:pt x="201" y="265"/>
                </a:lnTo>
                <a:lnTo>
                  <a:pt x="191" y="246"/>
                </a:lnTo>
                <a:lnTo>
                  <a:pt x="173" y="238"/>
                </a:lnTo>
                <a:lnTo>
                  <a:pt x="175" y="189"/>
                </a:lnTo>
                <a:lnTo>
                  <a:pt x="175" y="187"/>
                </a:lnTo>
                <a:lnTo>
                  <a:pt x="175" y="185"/>
                </a:lnTo>
                <a:lnTo>
                  <a:pt x="173" y="187"/>
                </a:lnTo>
                <a:lnTo>
                  <a:pt x="160" y="195"/>
                </a:lnTo>
                <a:lnTo>
                  <a:pt x="146" y="195"/>
                </a:lnTo>
                <a:lnTo>
                  <a:pt x="142" y="191"/>
                </a:lnTo>
                <a:lnTo>
                  <a:pt x="140" y="187"/>
                </a:lnTo>
                <a:lnTo>
                  <a:pt x="140" y="185"/>
                </a:lnTo>
                <a:lnTo>
                  <a:pt x="136" y="181"/>
                </a:lnTo>
                <a:lnTo>
                  <a:pt x="132" y="179"/>
                </a:lnTo>
                <a:lnTo>
                  <a:pt x="130" y="175"/>
                </a:lnTo>
                <a:lnTo>
                  <a:pt x="128" y="171"/>
                </a:lnTo>
                <a:lnTo>
                  <a:pt x="122" y="169"/>
                </a:lnTo>
                <a:lnTo>
                  <a:pt x="120" y="167"/>
                </a:lnTo>
                <a:lnTo>
                  <a:pt x="122" y="159"/>
                </a:lnTo>
                <a:lnTo>
                  <a:pt x="122" y="155"/>
                </a:lnTo>
                <a:lnTo>
                  <a:pt x="120" y="151"/>
                </a:lnTo>
                <a:lnTo>
                  <a:pt x="120" y="149"/>
                </a:lnTo>
                <a:lnTo>
                  <a:pt x="118" y="149"/>
                </a:lnTo>
                <a:lnTo>
                  <a:pt x="118" y="145"/>
                </a:lnTo>
                <a:lnTo>
                  <a:pt x="114" y="139"/>
                </a:lnTo>
                <a:lnTo>
                  <a:pt x="118" y="137"/>
                </a:lnTo>
                <a:lnTo>
                  <a:pt x="120" y="137"/>
                </a:lnTo>
                <a:lnTo>
                  <a:pt x="122" y="139"/>
                </a:lnTo>
                <a:lnTo>
                  <a:pt x="122" y="130"/>
                </a:lnTo>
                <a:lnTo>
                  <a:pt x="126" y="126"/>
                </a:lnTo>
                <a:lnTo>
                  <a:pt x="128" y="120"/>
                </a:lnTo>
                <a:lnTo>
                  <a:pt x="130" y="112"/>
                </a:lnTo>
                <a:lnTo>
                  <a:pt x="132" y="106"/>
                </a:lnTo>
                <a:lnTo>
                  <a:pt x="138" y="100"/>
                </a:lnTo>
                <a:lnTo>
                  <a:pt x="148" y="92"/>
                </a:lnTo>
                <a:lnTo>
                  <a:pt x="156" y="90"/>
                </a:lnTo>
                <a:lnTo>
                  <a:pt x="164" y="88"/>
                </a:lnTo>
                <a:lnTo>
                  <a:pt x="175" y="86"/>
                </a:lnTo>
                <a:lnTo>
                  <a:pt x="177" y="86"/>
                </a:lnTo>
                <a:lnTo>
                  <a:pt x="179" y="82"/>
                </a:lnTo>
                <a:lnTo>
                  <a:pt x="179" y="80"/>
                </a:lnTo>
                <a:lnTo>
                  <a:pt x="175" y="78"/>
                </a:lnTo>
                <a:lnTo>
                  <a:pt x="167" y="78"/>
                </a:lnTo>
                <a:lnTo>
                  <a:pt x="183" y="47"/>
                </a:lnTo>
                <a:lnTo>
                  <a:pt x="179" y="43"/>
                </a:lnTo>
                <a:lnTo>
                  <a:pt x="175" y="41"/>
                </a:lnTo>
                <a:lnTo>
                  <a:pt x="167" y="39"/>
                </a:lnTo>
                <a:lnTo>
                  <a:pt x="164" y="37"/>
                </a:lnTo>
                <a:lnTo>
                  <a:pt x="160" y="33"/>
                </a:lnTo>
                <a:lnTo>
                  <a:pt x="156" y="33"/>
                </a:lnTo>
                <a:lnTo>
                  <a:pt x="150" y="33"/>
                </a:lnTo>
                <a:lnTo>
                  <a:pt x="150" y="39"/>
                </a:lnTo>
                <a:lnTo>
                  <a:pt x="140" y="37"/>
                </a:lnTo>
                <a:lnTo>
                  <a:pt x="138" y="37"/>
                </a:lnTo>
                <a:lnTo>
                  <a:pt x="136" y="33"/>
                </a:lnTo>
                <a:lnTo>
                  <a:pt x="136" y="31"/>
                </a:lnTo>
                <a:lnTo>
                  <a:pt x="136" y="23"/>
                </a:lnTo>
                <a:lnTo>
                  <a:pt x="126" y="23"/>
                </a:lnTo>
                <a:lnTo>
                  <a:pt x="120" y="21"/>
                </a:lnTo>
                <a:lnTo>
                  <a:pt x="118" y="19"/>
                </a:lnTo>
                <a:lnTo>
                  <a:pt x="118" y="17"/>
                </a:lnTo>
                <a:lnTo>
                  <a:pt x="114" y="11"/>
                </a:lnTo>
                <a:lnTo>
                  <a:pt x="110" y="7"/>
                </a:lnTo>
                <a:lnTo>
                  <a:pt x="108" y="7"/>
                </a:lnTo>
                <a:lnTo>
                  <a:pt x="104" y="3"/>
                </a:lnTo>
                <a:lnTo>
                  <a:pt x="104" y="0"/>
                </a:lnTo>
                <a:lnTo>
                  <a:pt x="95" y="0"/>
                </a:lnTo>
                <a:lnTo>
                  <a:pt x="91" y="3"/>
                </a:lnTo>
                <a:lnTo>
                  <a:pt x="95" y="7"/>
                </a:lnTo>
                <a:lnTo>
                  <a:pt x="95" y="19"/>
                </a:lnTo>
                <a:lnTo>
                  <a:pt x="99" y="27"/>
                </a:lnTo>
                <a:lnTo>
                  <a:pt x="99" y="29"/>
                </a:lnTo>
                <a:lnTo>
                  <a:pt x="93" y="29"/>
                </a:lnTo>
                <a:lnTo>
                  <a:pt x="93" y="37"/>
                </a:lnTo>
                <a:lnTo>
                  <a:pt x="91" y="43"/>
                </a:lnTo>
                <a:lnTo>
                  <a:pt x="83" y="51"/>
                </a:lnTo>
                <a:lnTo>
                  <a:pt x="67" y="59"/>
                </a:lnTo>
                <a:lnTo>
                  <a:pt x="61" y="63"/>
                </a:lnTo>
                <a:lnTo>
                  <a:pt x="53" y="72"/>
                </a:lnTo>
                <a:lnTo>
                  <a:pt x="47" y="80"/>
                </a:lnTo>
                <a:lnTo>
                  <a:pt x="43" y="92"/>
                </a:lnTo>
                <a:lnTo>
                  <a:pt x="39" y="96"/>
                </a:lnTo>
                <a:lnTo>
                  <a:pt x="37" y="98"/>
                </a:lnTo>
                <a:lnTo>
                  <a:pt x="34" y="100"/>
                </a:lnTo>
                <a:lnTo>
                  <a:pt x="30" y="100"/>
                </a:lnTo>
                <a:lnTo>
                  <a:pt x="28" y="98"/>
                </a:lnTo>
                <a:lnTo>
                  <a:pt x="26" y="90"/>
                </a:lnTo>
                <a:lnTo>
                  <a:pt x="24" y="88"/>
                </a:lnTo>
                <a:lnTo>
                  <a:pt x="24" y="90"/>
                </a:lnTo>
                <a:lnTo>
                  <a:pt x="18" y="92"/>
                </a:lnTo>
                <a:lnTo>
                  <a:pt x="12" y="88"/>
                </a:lnTo>
                <a:lnTo>
                  <a:pt x="10" y="86"/>
                </a:lnTo>
                <a:lnTo>
                  <a:pt x="18" y="80"/>
                </a:lnTo>
                <a:lnTo>
                  <a:pt x="16" y="78"/>
                </a:lnTo>
                <a:lnTo>
                  <a:pt x="12" y="70"/>
                </a:lnTo>
                <a:lnTo>
                  <a:pt x="6" y="78"/>
                </a:lnTo>
                <a:lnTo>
                  <a:pt x="0" y="88"/>
                </a:lnTo>
                <a:lnTo>
                  <a:pt x="0" y="90"/>
                </a:lnTo>
                <a:lnTo>
                  <a:pt x="0" y="92"/>
                </a:lnTo>
                <a:lnTo>
                  <a:pt x="2" y="98"/>
                </a:lnTo>
                <a:lnTo>
                  <a:pt x="6" y="98"/>
                </a:lnTo>
                <a:lnTo>
                  <a:pt x="6" y="100"/>
                </a:lnTo>
                <a:lnTo>
                  <a:pt x="2" y="106"/>
                </a:lnTo>
                <a:lnTo>
                  <a:pt x="8" y="110"/>
                </a:lnTo>
                <a:lnTo>
                  <a:pt x="8" y="116"/>
                </a:lnTo>
                <a:lnTo>
                  <a:pt x="6" y="120"/>
                </a:lnTo>
                <a:lnTo>
                  <a:pt x="16" y="128"/>
                </a:lnTo>
                <a:lnTo>
                  <a:pt x="26" y="137"/>
                </a:lnTo>
                <a:lnTo>
                  <a:pt x="28" y="139"/>
                </a:lnTo>
                <a:lnTo>
                  <a:pt x="28" y="145"/>
                </a:lnTo>
                <a:lnTo>
                  <a:pt x="34" y="147"/>
                </a:lnTo>
                <a:lnTo>
                  <a:pt x="37" y="149"/>
                </a:lnTo>
                <a:lnTo>
                  <a:pt x="37" y="155"/>
                </a:lnTo>
                <a:lnTo>
                  <a:pt x="47" y="165"/>
                </a:lnTo>
                <a:lnTo>
                  <a:pt x="55" y="177"/>
                </a:lnTo>
                <a:lnTo>
                  <a:pt x="57" y="177"/>
                </a:lnTo>
                <a:lnTo>
                  <a:pt x="57" y="181"/>
                </a:lnTo>
                <a:lnTo>
                  <a:pt x="61" y="185"/>
                </a:lnTo>
                <a:lnTo>
                  <a:pt x="63" y="187"/>
                </a:lnTo>
                <a:lnTo>
                  <a:pt x="63" y="197"/>
                </a:lnTo>
                <a:lnTo>
                  <a:pt x="67" y="200"/>
                </a:lnTo>
                <a:lnTo>
                  <a:pt x="67" y="210"/>
                </a:lnTo>
                <a:lnTo>
                  <a:pt x="71" y="218"/>
                </a:lnTo>
                <a:lnTo>
                  <a:pt x="71" y="224"/>
                </a:lnTo>
                <a:lnTo>
                  <a:pt x="71" y="226"/>
                </a:lnTo>
                <a:lnTo>
                  <a:pt x="75" y="234"/>
                </a:lnTo>
                <a:lnTo>
                  <a:pt x="77" y="236"/>
                </a:lnTo>
                <a:lnTo>
                  <a:pt x="77" y="240"/>
                </a:lnTo>
                <a:lnTo>
                  <a:pt x="77" y="244"/>
                </a:lnTo>
                <a:lnTo>
                  <a:pt x="83" y="246"/>
                </a:lnTo>
                <a:lnTo>
                  <a:pt x="85" y="254"/>
                </a:lnTo>
                <a:lnTo>
                  <a:pt x="89" y="260"/>
                </a:lnTo>
                <a:lnTo>
                  <a:pt x="91" y="264"/>
                </a:lnTo>
                <a:lnTo>
                  <a:pt x="93" y="275"/>
                </a:lnTo>
                <a:lnTo>
                  <a:pt x="91" y="285"/>
                </a:lnTo>
                <a:lnTo>
                  <a:pt x="99" y="293"/>
                </a:lnTo>
                <a:lnTo>
                  <a:pt x="102" y="303"/>
                </a:lnTo>
                <a:lnTo>
                  <a:pt x="102" y="305"/>
                </a:lnTo>
                <a:lnTo>
                  <a:pt x="104" y="307"/>
                </a:lnTo>
                <a:lnTo>
                  <a:pt x="110" y="313"/>
                </a:lnTo>
                <a:lnTo>
                  <a:pt x="118" y="317"/>
                </a:lnTo>
                <a:lnTo>
                  <a:pt x="128" y="325"/>
                </a:lnTo>
                <a:lnTo>
                  <a:pt x="128" y="327"/>
                </a:lnTo>
                <a:lnTo>
                  <a:pt x="132" y="327"/>
                </a:lnTo>
                <a:lnTo>
                  <a:pt x="138" y="332"/>
                </a:lnTo>
                <a:lnTo>
                  <a:pt x="146" y="332"/>
                </a:lnTo>
                <a:lnTo>
                  <a:pt x="146" y="336"/>
                </a:lnTo>
                <a:lnTo>
                  <a:pt x="160" y="344"/>
                </a:lnTo>
                <a:lnTo>
                  <a:pt x="164" y="344"/>
                </a:lnTo>
                <a:lnTo>
                  <a:pt x="169" y="348"/>
                </a:lnTo>
                <a:lnTo>
                  <a:pt x="173" y="348"/>
                </a:lnTo>
                <a:lnTo>
                  <a:pt x="177" y="354"/>
                </a:lnTo>
                <a:lnTo>
                  <a:pt x="179" y="358"/>
                </a:lnTo>
                <a:lnTo>
                  <a:pt x="185" y="366"/>
                </a:lnTo>
                <a:lnTo>
                  <a:pt x="187" y="366"/>
                </a:lnTo>
                <a:lnTo>
                  <a:pt x="193" y="362"/>
                </a:lnTo>
                <a:lnTo>
                  <a:pt x="195" y="356"/>
                </a:lnTo>
                <a:lnTo>
                  <a:pt x="197" y="356"/>
                </a:lnTo>
                <a:lnTo>
                  <a:pt x="193" y="346"/>
                </a:lnTo>
                <a:lnTo>
                  <a:pt x="203" y="332"/>
                </a:lnTo>
                <a:lnTo>
                  <a:pt x="205" y="330"/>
                </a:lnTo>
                <a:lnTo>
                  <a:pt x="203" y="327"/>
                </a:lnTo>
                <a:lnTo>
                  <a:pt x="203" y="323"/>
                </a:lnTo>
                <a:lnTo>
                  <a:pt x="195" y="315"/>
                </a:lnTo>
                <a:lnTo>
                  <a:pt x="191" y="317"/>
                </a:lnTo>
                <a:lnTo>
                  <a:pt x="191" y="307"/>
                </a:lnTo>
                <a:lnTo>
                  <a:pt x="193" y="305"/>
                </a:lnTo>
                <a:lnTo>
                  <a:pt x="197" y="313"/>
                </a:lnTo>
                <a:lnTo>
                  <a:pt x="197" y="315"/>
                </a:lnTo>
                <a:lnTo>
                  <a:pt x="201" y="317"/>
                </a:lnTo>
                <a:lnTo>
                  <a:pt x="201" y="317"/>
                </a:lnTo>
                <a:close/>
              </a:path>
            </a:pathLst>
          </a:custGeom>
          <a:solidFill>
            <a:srgbClr val="C00000"/>
          </a:solidFill>
          <a:ln w="12700" cap="flat">
            <a:solidFill>
              <a:srgbClr val="C00000"/>
            </a:solidFill>
            <a:prstDash val="solid"/>
            <a:miter lim="800000"/>
            <a:headEnd/>
            <a:tailEnd/>
          </a:ln>
        </p:spPr>
        <p:txBody>
          <a:bodyPr/>
          <a:lstStyle/>
          <a:p>
            <a:pPr defTabSz="914054">
              <a:defRPr/>
            </a:pPr>
            <a:endParaRPr lang="en-GB" dirty="0">
              <a:solidFill>
                <a:prstClr val="black"/>
              </a:solidFill>
            </a:endParaRPr>
          </a:p>
        </p:txBody>
      </p:sp>
      <p:sp>
        <p:nvSpPr>
          <p:cNvPr id="235" name="Freeform 712">
            <a:extLst>
              <a:ext uri="{FF2B5EF4-FFF2-40B4-BE49-F238E27FC236}">
                <a16:creationId xmlns:a16="http://schemas.microsoft.com/office/drawing/2014/main" id="{5A1248AB-3C7F-854B-9651-C31FF6282C62}"/>
              </a:ext>
            </a:extLst>
          </p:cNvPr>
          <p:cNvSpPr>
            <a:spLocks/>
          </p:cNvSpPr>
          <p:nvPr/>
        </p:nvSpPr>
        <p:spPr bwMode="gray">
          <a:xfrm>
            <a:off x="4168412" y="5535323"/>
            <a:ext cx="218766" cy="265808"/>
          </a:xfrm>
          <a:custGeom>
            <a:avLst/>
            <a:gdLst/>
            <a:ahLst/>
            <a:cxnLst>
              <a:cxn ang="0">
                <a:pos x="63" y="2"/>
              </a:cxn>
              <a:cxn ang="0">
                <a:pos x="28" y="0"/>
              </a:cxn>
              <a:cxn ang="0">
                <a:pos x="18" y="13"/>
              </a:cxn>
              <a:cxn ang="0">
                <a:pos x="14" y="27"/>
              </a:cxn>
              <a:cxn ang="0">
                <a:pos x="0" y="55"/>
              </a:cxn>
              <a:cxn ang="0">
                <a:pos x="16" y="71"/>
              </a:cxn>
              <a:cxn ang="0">
                <a:pos x="24" y="78"/>
              </a:cxn>
              <a:cxn ang="0">
                <a:pos x="28" y="84"/>
              </a:cxn>
              <a:cxn ang="0">
                <a:pos x="34" y="94"/>
              </a:cxn>
              <a:cxn ang="0">
                <a:pos x="44" y="98"/>
              </a:cxn>
              <a:cxn ang="0">
                <a:pos x="51" y="108"/>
              </a:cxn>
              <a:cxn ang="0">
                <a:pos x="55" y="108"/>
              </a:cxn>
              <a:cxn ang="0">
                <a:pos x="65" y="114"/>
              </a:cxn>
              <a:cxn ang="0">
                <a:pos x="75" y="128"/>
              </a:cxn>
              <a:cxn ang="0">
                <a:pos x="79" y="132"/>
              </a:cxn>
              <a:cxn ang="0">
                <a:pos x="73" y="149"/>
              </a:cxn>
              <a:cxn ang="0">
                <a:pos x="63" y="163"/>
              </a:cxn>
              <a:cxn ang="0">
                <a:pos x="67" y="169"/>
              </a:cxn>
              <a:cxn ang="0">
                <a:pos x="81" y="171"/>
              </a:cxn>
              <a:cxn ang="0">
                <a:pos x="91" y="171"/>
              </a:cxn>
              <a:cxn ang="0">
                <a:pos x="105" y="173"/>
              </a:cxn>
              <a:cxn ang="0">
                <a:pos x="114" y="171"/>
              </a:cxn>
              <a:cxn ang="0">
                <a:pos x="120" y="163"/>
              </a:cxn>
              <a:cxn ang="0">
                <a:pos x="128" y="157"/>
              </a:cxn>
              <a:cxn ang="0">
                <a:pos x="128" y="141"/>
              </a:cxn>
              <a:cxn ang="0">
                <a:pos x="128" y="138"/>
              </a:cxn>
              <a:cxn ang="0">
                <a:pos x="130" y="124"/>
              </a:cxn>
              <a:cxn ang="0">
                <a:pos x="132" y="104"/>
              </a:cxn>
              <a:cxn ang="0">
                <a:pos x="132" y="98"/>
              </a:cxn>
              <a:cxn ang="0">
                <a:pos x="126" y="100"/>
              </a:cxn>
              <a:cxn ang="0">
                <a:pos x="122" y="98"/>
              </a:cxn>
              <a:cxn ang="0">
                <a:pos x="120" y="72"/>
              </a:cxn>
              <a:cxn ang="0">
                <a:pos x="118" y="65"/>
              </a:cxn>
              <a:cxn ang="0">
                <a:pos x="111" y="63"/>
              </a:cxn>
              <a:cxn ang="0">
                <a:pos x="109" y="59"/>
              </a:cxn>
              <a:cxn ang="0">
                <a:pos x="101" y="55"/>
              </a:cxn>
              <a:cxn ang="0">
                <a:pos x="83" y="53"/>
              </a:cxn>
              <a:cxn ang="0">
                <a:pos x="81" y="45"/>
              </a:cxn>
              <a:cxn ang="0">
                <a:pos x="79" y="39"/>
              </a:cxn>
              <a:cxn ang="0">
                <a:pos x="79" y="21"/>
              </a:cxn>
              <a:cxn ang="0">
                <a:pos x="71" y="9"/>
              </a:cxn>
            </a:cxnLst>
            <a:rect l="0" t="0" r="r" b="b"/>
            <a:pathLst>
              <a:path w="136" h="173">
                <a:moveTo>
                  <a:pt x="71" y="9"/>
                </a:moveTo>
                <a:lnTo>
                  <a:pt x="63" y="2"/>
                </a:lnTo>
                <a:lnTo>
                  <a:pt x="48" y="0"/>
                </a:lnTo>
                <a:lnTo>
                  <a:pt x="28" y="0"/>
                </a:lnTo>
                <a:lnTo>
                  <a:pt x="24" y="7"/>
                </a:lnTo>
                <a:lnTo>
                  <a:pt x="18" y="13"/>
                </a:lnTo>
                <a:lnTo>
                  <a:pt x="16" y="21"/>
                </a:lnTo>
                <a:lnTo>
                  <a:pt x="14" y="27"/>
                </a:lnTo>
                <a:lnTo>
                  <a:pt x="14" y="33"/>
                </a:lnTo>
                <a:lnTo>
                  <a:pt x="0" y="55"/>
                </a:lnTo>
                <a:lnTo>
                  <a:pt x="10" y="63"/>
                </a:lnTo>
                <a:lnTo>
                  <a:pt x="16" y="71"/>
                </a:lnTo>
                <a:lnTo>
                  <a:pt x="18" y="74"/>
                </a:lnTo>
                <a:lnTo>
                  <a:pt x="24" y="78"/>
                </a:lnTo>
                <a:lnTo>
                  <a:pt x="26" y="80"/>
                </a:lnTo>
                <a:lnTo>
                  <a:pt x="28" y="84"/>
                </a:lnTo>
                <a:lnTo>
                  <a:pt x="34" y="92"/>
                </a:lnTo>
                <a:lnTo>
                  <a:pt x="34" y="94"/>
                </a:lnTo>
                <a:lnTo>
                  <a:pt x="36" y="98"/>
                </a:lnTo>
                <a:lnTo>
                  <a:pt x="44" y="98"/>
                </a:lnTo>
                <a:lnTo>
                  <a:pt x="46" y="104"/>
                </a:lnTo>
                <a:lnTo>
                  <a:pt x="51" y="108"/>
                </a:lnTo>
                <a:lnTo>
                  <a:pt x="53" y="108"/>
                </a:lnTo>
                <a:lnTo>
                  <a:pt x="55" y="108"/>
                </a:lnTo>
                <a:lnTo>
                  <a:pt x="57" y="110"/>
                </a:lnTo>
                <a:lnTo>
                  <a:pt x="65" y="114"/>
                </a:lnTo>
                <a:lnTo>
                  <a:pt x="67" y="120"/>
                </a:lnTo>
                <a:lnTo>
                  <a:pt x="75" y="128"/>
                </a:lnTo>
                <a:lnTo>
                  <a:pt x="79" y="130"/>
                </a:lnTo>
                <a:lnTo>
                  <a:pt x="79" y="132"/>
                </a:lnTo>
                <a:lnTo>
                  <a:pt x="75" y="139"/>
                </a:lnTo>
                <a:lnTo>
                  <a:pt x="73" y="149"/>
                </a:lnTo>
                <a:lnTo>
                  <a:pt x="67" y="157"/>
                </a:lnTo>
                <a:lnTo>
                  <a:pt x="63" y="163"/>
                </a:lnTo>
                <a:lnTo>
                  <a:pt x="63" y="169"/>
                </a:lnTo>
                <a:lnTo>
                  <a:pt x="67" y="169"/>
                </a:lnTo>
                <a:lnTo>
                  <a:pt x="73" y="169"/>
                </a:lnTo>
                <a:lnTo>
                  <a:pt x="81" y="171"/>
                </a:lnTo>
                <a:lnTo>
                  <a:pt x="85" y="173"/>
                </a:lnTo>
                <a:lnTo>
                  <a:pt x="91" y="171"/>
                </a:lnTo>
                <a:lnTo>
                  <a:pt x="99" y="171"/>
                </a:lnTo>
                <a:lnTo>
                  <a:pt x="105" y="173"/>
                </a:lnTo>
                <a:lnTo>
                  <a:pt x="113" y="173"/>
                </a:lnTo>
                <a:lnTo>
                  <a:pt x="114" y="171"/>
                </a:lnTo>
                <a:lnTo>
                  <a:pt x="118" y="169"/>
                </a:lnTo>
                <a:lnTo>
                  <a:pt x="120" y="163"/>
                </a:lnTo>
                <a:lnTo>
                  <a:pt x="126" y="159"/>
                </a:lnTo>
                <a:lnTo>
                  <a:pt x="128" y="157"/>
                </a:lnTo>
                <a:lnTo>
                  <a:pt x="128" y="151"/>
                </a:lnTo>
                <a:lnTo>
                  <a:pt x="128" y="141"/>
                </a:lnTo>
                <a:lnTo>
                  <a:pt x="126" y="139"/>
                </a:lnTo>
                <a:lnTo>
                  <a:pt x="128" y="138"/>
                </a:lnTo>
                <a:lnTo>
                  <a:pt x="130" y="134"/>
                </a:lnTo>
                <a:lnTo>
                  <a:pt x="130" y="124"/>
                </a:lnTo>
                <a:lnTo>
                  <a:pt x="132" y="114"/>
                </a:lnTo>
                <a:lnTo>
                  <a:pt x="132" y="104"/>
                </a:lnTo>
                <a:lnTo>
                  <a:pt x="136" y="98"/>
                </a:lnTo>
                <a:lnTo>
                  <a:pt x="132" y="98"/>
                </a:lnTo>
                <a:lnTo>
                  <a:pt x="130" y="98"/>
                </a:lnTo>
                <a:lnTo>
                  <a:pt x="126" y="100"/>
                </a:lnTo>
                <a:lnTo>
                  <a:pt x="122" y="100"/>
                </a:lnTo>
                <a:lnTo>
                  <a:pt x="122" y="98"/>
                </a:lnTo>
                <a:lnTo>
                  <a:pt x="120" y="90"/>
                </a:lnTo>
                <a:lnTo>
                  <a:pt x="120" y="72"/>
                </a:lnTo>
                <a:lnTo>
                  <a:pt x="120" y="69"/>
                </a:lnTo>
                <a:lnTo>
                  <a:pt x="118" y="65"/>
                </a:lnTo>
                <a:lnTo>
                  <a:pt x="113" y="63"/>
                </a:lnTo>
                <a:lnTo>
                  <a:pt x="111" y="63"/>
                </a:lnTo>
                <a:lnTo>
                  <a:pt x="109" y="61"/>
                </a:lnTo>
                <a:lnTo>
                  <a:pt x="109" y="59"/>
                </a:lnTo>
                <a:lnTo>
                  <a:pt x="105" y="53"/>
                </a:lnTo>
                <a:lnTo>
                  <a:pt x="101" y="55"/>
                </a:lnTo>
                <a:lnTo>
                  <a:pt x="91" y="55"/>
                </a:lnTo>
                <a:lnTo>
                  <a:pt x="83" y="53"/>
                </a:lnTo>
                <a:lnTo>
                  <a:pt x="81" y="51"/>
                </a:lnTo>
                <a:lnTo>
                  <a:pt x="81" y="45"/>
                </a:lnTo>
                <a:lnTo>
                  <a:pt x="79" y="41"/>
                </a:lnTo>
                <a:lnTo>
                  <a:pt x="79" y="39"/>
                </a:lnTo>
                <a:lnTo>
                  <a:pt x="81" y="29"/>
                </a:lnTo>
                <a:lnTo>
                  <a:pt x="79" y="21"/>
                </a:lnTo>
                <a:lnTo>
                  <a:pt x="73" y="13"/>
                </a:lnTo>
                <a:lnTo>
                  <a:pt x="71" y="9"/>
                </a:lnTo>
                <a:lnTo>
                  <a:pt x="71" y="9"/>
                </a:lnTo>
                <a:close/>
              </a:path>
            </a:pathLst>
          </a:custGeom>
          <a:solidFill>
            <a:srgbClr val="C00000"/>
          </a:solidFill>
          <a:ln w="2" cap="flat">
            <a:solidFill>
              <a:srgbClr val="C00000"/>
            </a:solidFill>
            <a:prstDash val="solid"/>
            <a:miter lim="800000"/>
            <a:headEnd/>
            <a:tailEnd/>
          </a:ln>
        </p:spPr>
        <p:txBody>
          <a:bodyPr/>
          <a:lstStyle/>
          <a:p>
            <a:pPr defTabSz="914054">
              <a:defRPr/>
            </a:pPr>
            <a:endParaRPr lang="en-GB" dirty="0">
              <a:solidFill>
                <a:prstClr val="black"/>
              </a:solidFill>
            </a:endParaRPr>
          </a:p>
        </p:txBody>
      </p:sp>
      <p:sp>
        <p:nvSpPr>
          <p:cNvPr id="236" name="Freeform 713">
            <a:extLst>
              <a:ext uri="{FF2B5EF4-FFF2-40B4-BE49-F238E27FC236}">
                <a16:creationId xmlns:a16="http://schemas.microsoft.com/office/drawing/2014/main" id="{1479F965-6571-2F49-AE98-E04C0747B656}"/>
              </a:ext>
            </a:extLst>
          </p:cNvPr>
          <p:cNvSpPr>
            <a:spLocks/>
          </p:cNvSpPr>
          <p:nvPr/>
        </p:nvSpPr>
        <p:spPr bwMode="gray">
          <a:xfrm>
            <a:off x="4190932" y="4653396"/>
            <a:ext cx="130296" cy="245834"/>
          </a:xfrm>
          <a:custGeom>
            <a:avLst/>
            <a:gdLst/>
            <a:ahLst/>
            <a:cxnLst>
              <a:cxn ang="0">
                <a:pos x="26" y="10"/>
              </a:cxn>
              <a:cxn ang="0">
                <a:pos x="16" y="18"/>
              </a:cxn>
              <a:cxn ang="0">
                <a:pos x="10" y="18"/>
              </a:cxn>
              <a:cxn ang="0">
                <a:pos x="12" y="26"/>
              </a:cxn>
              <a:cxn ang="0">
                <a:pos x="16" y="32"/>
              </a:cxn>
              <a:cxn ang="0">
                <a:pos x="22" y="36"/>
              </a:cxn>
              <a:cxn ang="0">
                <a:pos x="20" y="40"/>
              </a:cxn>
              <a:cxn ang="0">
                <a:pos x="6" y="42"/>
              </a:cxn>
              <a:cxn ang="0">
                <a:pos x="6" y="50"/>
              </a:cxn>
              <a:cxn ang="0">
                <a:pos x="14" y="75"/>
              </a:cxn>
              <a:cxn ang="0">
                <a:pos x="26" y="77"/>
              </a:cxn>
              <a:cxn ang="0">
                <a:pos x="32" y="79"/>
              </a:cxn>
              <a:cxn ang="0">
                <a:pos x="26" y="87"/>
              </a:cxn>
              <a:cxn ang="0">
                <a:pos x="37" y="91"/>
              </a:cxn>
              <a:cxn ang="0">
                <a:pos x="34" y="97"/>
              </a:cxn>
              <a:cxn ang="0">
                <a:pos x="37" y="101"/>
              </a:cxn>
              <a:cxn ang="0">
                <a:pos x="26" y="115"/>
              </a:cxn>
              <a:cxn ang="0">
                <a:pos x="24" y="138"/>
              </a:cxn>
              <a:cxn ang="0">
                <a:pos x="26" y="146"/>
              </a:cxn>
              <a:cxn ang="0">
                <a:pos x="34" y="154"/>
              </a:cxn>
              <a:cxn ang="0">
                <a:pos x="37" y="156"/>
              </a:cxn>
              <a:cxn ang="0">
                <a:pos x="43" y="160"/>
              </a:cxn>
              <a:cxn ang="0">
                <a:pos x="49" y="156"/>
              </a:cxn>
              <a:cxn ang="0">
                <a:pos x="53" y="156"/>
              </a:cxn>
              <a:cxn ang="0">
                <a:pos x="53" y="150"/>
              </a:cxn>
              <a:cxn ang="0">
                <a:pos x="59" y="148"/>
              </a:cxn>
              <a:cxn ang="0">
                <a:pos x="63" y="146"/>
              </a:cxn>
              <a:cxn ang="0">
                <a:pos x="71" y="148"/>
              </a:cxn>
              <a:cxn ang="0">
                <a:pos x="67" y="124"/>
              </a:cxn>
              <a:cxn ang="0">
                <a:pos x="69" y="117"/>
              </a:cxn>
              <a:cxn ang="0">
                <a:pos x="63" y="109"/>
              </a:cxn>
              <a:cxn ang="0">
                <a:pos x="61" y="89"/>
              </a:cxn>
              <a:cxn ang="0">
                <a:pos x="61" y="85"/>
              </a:cxn>
              <a:cxn ang="0">
                <a:pos x="71" y="77"/>
              </a:cxn>
              <a:cxn ang="0">
                <a:pos x="81" y="52"/>
              </a:cxn>
              <a:cxn ang="0">
                <a:pos x="77" y="40"/>
              </a:cxn>
              <a:cxn ang="0">
                <a:pos x="67" y="36"/>
              </a:cxn>
              <a:cxn ang="0">
                <a:pos x="61" y="36"/>
              </a:cxn>
              <a:cxn ang="0">
                <a:pos x="59" y="32"/>
              </a:cxn>
              <a:cxn ang="0">
                <a:pos x="53" y="38"/>
              </a:cxn>
              <a:cxn ang="0">
                <a:pos x="49" y="46"/>
              </a:cxn>
              <a:cxn ang="0">
                <a:pos x="47" y="42"/>
              </a:cxn>
              <a:cxn ang="0">
                <a:pos x="47" y="38"/>
              </a:cxn>
              <a:cxn ang="0">
                <a:pos x="53" y="28"/>
              </a:cxn>
              <a:cxn ang="0">
                <a:pos x="43" y="10"/>
              </a:cxn>
              <a:cxn ang="0">
                <a:pos x="30" y="2"/>
              </a:cxn>
              <a:cxn ang="0">
                <a:pos x="30" y="0"/>
              </a:cxn>
            </a:cxnLst>
            <a:rect l="0" t="0" r="r" b="b"/>
            <a:pathLst>
              <a:path w="81" h="160">
                <a:moveTo>
                  <a:pt x="30" y="0"/>
                </a:moveTo>
                <a:lnTo>
                  <a:pt x="26" y="10"/>
                </a:lnTo>
                <a:lnTo>
                  <a:pt x="24" y="12"/>
                </a:lnTo>
                <a:lnTo>
                  <a:pt x="16" y="18"/>
                </a:lnTo>
                <a:lnTo>
                  <a:pt x="12" y="18"/>
                </a:lnTo>
                <a:lnTo>
                  <a:pt x="10" y="18"/>
                </a:lnTo>
                <a:lnTo>
                  <a:pt x="10" y="20"/>
                </a:lnTo>
                <a:lnTo>
                  <a:pt x="12" y="26"/>
                </a:lnTo>
                <a:lnTo>
                  <a:pt x="14" y="28"/>
                </a:lnTo>
                <a:lnTo>
                  <a:pt x="16" y="32"/>
                </a:lnTo>
                <a:lnTo>
                  <a:pt x="20" y="32"/>
                </a:lnTo>
                <a:lnTo>
                  <a:pt x="22" y="36"/>
                </a:lnTo>
                <a:lnTo>
                  <a:pt x="22" y="38"/>
                </a:lnTo>
                <a:lnTo>
                  <a:pt x="20" y="40"/>
                </a:lnTo>
                <a:lnTo>
                  <a:pt x="16" y="40"/>
                </a:lnTo>
                <a:lnTo>
                  <a:pt x="6" y="42"/>
                </a:lnTo>
                <a:lnTo>
                  <a:pt x="6" y="46"/>
                </a:lnTo>
                <a:lnTo>
                  <a:pt x="6" y="50"/>
                </a:lnTo>
                <a:lnTo>
                  <a:pt x="0" y="52"/>
                </a:lnTo>
                <a:lnTo>
                  <a:pt x="14" y="75"/>
                </a:lnTo>
                <a:lnTo>
                  <a:pt x="20" y="77"/>
                </a:lnTo>
                <a:lnTo>
                  <a:pt x="26" y="77"/>
                </a:lnTo>
                <a:lnTo>
                  <a:pt x="30" y="77"/>
                </a:lnTo>
                <a:lnTo>
                  <a:pt x="32" y="79"/>
                </a:lnTo>
                <a:lnTo>
                  <a:pt x="32" y="81"/>
                </a:lnTo>
                <a:lnTo>
                  <a:pt x="26" y="87"/>
                </a:lnTo>
                <a:lnTo>
                  <a:pt x="34" y="91"/>
                </a:lnTo>
                <a:lnTo>
                  <a:pt x="37" y="91"/>
                </a:lnTo>
                <a:lnTo>
                  <a:pt x="34" y="95"/>
                </a:lnTo>
                <a:lnTo>
                  <a:pt x="34" y="97"/>
                </a:lnTo>
                <a:lnTo>
                  <a:pt x="34" y="99"/>
                </a:lnTo>
                <a:lnTo>
                  <a:pt x="37" y="101"/>
                </a:lnTo>
                <a:lnTo>
                  <a:pt x="34" y="107"/>
                </a:lnTo>
                <a:lnTo>
                  <a:pt x="26" y="115"/>
                </a:lnTo>
                <a:lnTo>
                  <a:pt x="26" y="124"/>
                </a:lnTo>
                <a:lnTo>
                  <a:pt x="24" y="138"/>
                </a:lnTo>
                <a:lnTo>
                  <a:pt x="24" y="140"/>
                </a:lnTo>
                <a:lnTo>
                  <a:pt x="26" y="146"/>
                </a:lnTo>
                <a:lnTo>
                  <a:pt x="30" y="148"/>
                </a:lnTo>
                <a:lnTo>
                  <a:pt x="34" y="154"/>
                </a:lnTo>
                <a:lnTo>
                  <a:pt x="37" y="154"/>
                </a:lnTo>
                <a:lnTo>
                  <a:pt x="37" y="156"/>
                </a:lnTo>
                <a:lnTo>
                  <a:pt x="39" y="160"/>
                </a:lnTo>
                <a:lnTo>
                  <a:pt x="43" y="160"/>
                </a:lnTo>
                <a:lnTo>
                  <a:pt x="47" y="158"/>
                </a:lnTo>
                <a:lnTo>
                  <a:pt x="49" y="156"/>
                </a:lnTo>
                <a:lnTo>
                  <a:pt x="51" y="156"/>
                </a:lnTo>
                <a:lnTo>
                  <a:pt x="53" y="156"/>
                </a:lnTo>
                <a:lnTo>
                  <a:pt x="53" y="154"/>
                </a:lnTo>
                <a:lnTo>
                  <a:pt x="53" y="150"/>
                </a:lnTo>
                <a:lnTo>
                  <a:pt x="57" y="150"/>
                </a:lnTo>
                <a:lnTo>
                  <a:pt x="59" y="148"/>
                </a:lnTo>
                <a:lnTo>
                  <a:pt x="61" y="146"/>
                </a:lnTo>
                <a:lnTo>
                  <a:pt x="63" y="146"/>
                </a:lnTo>
                <a:lnTo>
                  <a:pt x="69" y="148"/>
                </a:lnTo>
                <a:lnTo>
                  <a:pt x="71" y="148"/>
                </a:lnTo>
                <a:lnTo>
                  <a:pt x="69" y="138"/>
                </a:lnTo>
                <a:lnTo>
                  <a:pt x="67" y="124"/>
                </a:lnTo>
                <a:lnTo>
                  <a:pt x="69" y="118"/>
                </a:lnTo>
                <a:lnTo>
                  <a:pt x="69" y="117"/>
                </a:lnTo>
                <a:lnTo>
                  <a:pt x="67" y="115"/>
                </a:lnTo>
                <a:lnTo>
                  <a:pt x="63" y="109"/>
                </a:lnTo>
                <a:lnTo>
                  <a:pt x="63" y="97"/>
                </a:lnTo>
                <a:lnTo>
                  <a:pt x="61" y="89"/>
                </a:lnTo>
                <a:lnTo>
                  <a:pt x="61" y="87"/>
                </a:lnTo>
                <a:lnTo>
                  <a:pt x="61" y="85"/>
                </a:lnTo>
                <a:lnTo>
                  <a:pt x="67" y="81"/>
                </a:lnTo>
                <a:lnTo>
                  <a:pt x="71" y="77"/>
                </a:lnTo>
                <a:lnTo>
                  <a:pt x="71" y="67"/>
                </a:lnTo>
                <a:lnTo>
                  <a:pt x="81" y="52"/>
                </a:lnTo>
                <a:lnTo>
                  <a:pt x="79" y="46"/>
                </a:lnTo>
                <a:lnTo>
                  <a:pt x="77" y="40"/>
                </a:lnTo>
                <a:lnTo>
                  <a:pt x="69" y="38"/>
                </a:lnTo>
                <a:lnTo>
                  <a:pt x="67" y="36"/>
                </a:lnTo>
                <a:lnTo>
                  <a:pt x="63" y="32"/>
                </a:lnTo>
                <a:lnTo>
                  <a:pt x="61" y="36"/>
                </a:lnTo>
                <a:lnTo>
                  <a:pt x="59" y="36"/>
                </a:lnTo>
                <a:lnTo>
                  <a:pt x="59" y="32"/>
                </a:lnTo>
                <a:lnTo>
                  <a:pt x="57" y="32"/>
                </a:lnTo>
                <a:lnTo>
                  <a:pt x="53" y="38"/>
                </a:lnTo>
                <a:lnTo>
                  <a:pt x="53" y="48"/>
                </a:lnTo>
                <a:lnTo>
                  <a:pt x="49" y="46"/>
                </a:lnTo>
                <a:lnTo>
                  <a:pt x="47" y="46"/>
                </a:lnTo>
                <a:lnTo>
                  <a:pt x="47" y="42"/>
                </a:lnTo>
                <a:lnTo>
                  <a:pt x="47" y="40"/>
                </a:lnTo>
                <a:lnTo>
                  <a:pt x="47" y="38"/>
                </a:lnTo>
                <a:lnTo>
                  <a:pt x="51" y="36"/>
                </a:lnTo>
                <a:lnTo>
                  <a:pt x="53" y="28"/>
                </a:lnTo>
                <a:lnTo>
                  <a:pt x="53" y="20"/>
                </a:lnTo>
                <a:lnTo>
                  <a:pt x="43" y="10"/>
                </a:lnTo>
                <a:lnTo>
                  <a:pt x="34" y="0"/>
                </a:lnTo>
                <a:lnTo>
                  <a:pt x="30" y="2"/>
                </a:lnTo>
                <a:lnTo>
                  <a:pt x="30" y="0"/>
                </a:lnTo>
                <a:lnTo>
                  <a:pt x="30" y="0"/>
                </a:lnTo>
                <a:close/>
              </a:path>
            </a:pathLst>
          </a:custGeom>
          <a:solidFill>
            <a:schemeClr val="tx1">
              <a:lumMod val="20000"/>
              <a:lumOff val="80000"/>
            </a:schemeClr>
          </a:solidFill>
          <a:ln w="2" cap="flat">
            <a:solidFill>
              <a:schemeClr val="tx1">
                <a:lumMod val="20000"/>
                <a:lumOff val="80000"/>
              </a:schemeClr>
            </a:solidFill>
            <a:prstDash val="solid"/>
            <a:miter lim="800000"/>
            <a:headEnd/>
            <a:tailEnd/>
          </a:ln>
        </p:spPr>
        <p:txBody>
          <a:bodyPr/>
          <a:lstStyle/>
          <a:p>
            <a:pPr defTabSz="914054">
              <a:defRPr/>
            </a:pPr>
            <a:endParaRPr lang="en-GB" dirty="0">
              <a:solidFill>
                <a:prstClr val="black"/>
              </a:solidFill>
            </a:endParaRPr>
          </a:p>
        </p:txBody>
      </p:sp>
      <p:sp>
        <p:nvSpPr>
          <p:cNvPr id="237" name="Freeform 714">
            <a:extLst>
              <a:ext uri="{FF2B5EF4-FFF2-40B4-BE49-F238E27FC236}">
                <a16:creationId xmlns:a16="http://schemas.microsoft.com/office/drawing/2014/main" id="{32CCA8E6-A3EA-FC4A-BEFA-83220566C1A8}"/>
              </a:ext>
            </a:extLst>
          </p:cNvPr>
          <p:cNvSpPr>
            <a:spLocks/>
          </p:cNvSpPr>
          <p:nvPr/>
        </p:nvSpPr>
        <p:spPr bwMode="gray">
          <a:xfrm>
            <a:off x="4383963" y="4727145"/>
            <a:ext cx="82037" cy="147499"/>
          </a:xfrm>
          <a:custGeom>
            <a:avLst/>
            <a:gdLst/>
            <a:ahLst/>
            <a:cxnLst>
              <a:cxn ang="0">
                <a:pos x="6" y="2"/>
              </a:cxn>
              <a:cxn ang="0">
                <a:pos x="6" y="2"/>
              </a:cxn>
              <a:cxn ang="0">
                <a:pos x="6" y="4"/>
              </a:cxn>
              <a:cxn ang="0">
                <a:pos x="6" y="11"/>
              </a:cxn>
              <a:cxn ang="0">
                <a:pos x="0" y="23"/>
              </a:cxn>
              <a:cxn ang="0">
                <a:pos x="0" y="45"/>
              </a:cxn>
              <a:cxn ang="0">
                <a:pos x="2" y="51"/>
              </a:cxn>
              <a:cxn ang="0">
                <a:pos x="4" y="57"/>
              </a:cxn>
              <a:cxn ang="0">
                <a:pos x="10" y="61"/>
              </a:cxn>
              <a:cxn ang="0">
                <a:pos x="10" y="67"/>
              </a:cxn>
              <a:cxn ang="0">
                <a:pos x="4" y="72"/>
              </a:cxn>
              <a:cxn ang="0">
                <a:pos x="0" y="86"/>
              </a:cxn>
              <a:cxn ang="0">
                <a:pos x="0" y="90"/>
              </a:cxn>
              <a:cxn ang="0">
                <a:pos x="4" y="96"/>
              </a:cxn>
              <a:cxn ang="0">
                <a:pos x="6" y="96"/>
              </a:cxn>
              <a:cxn ang="0">
                <a:pos x="10" y="96"/>
              </a:cxn>
              <a:cxn ang="0">
                <a:pos x="14" y="92"/>
              </a:cxn>
              <a:cxn ang="0">
                <a:pos x="22" y="90"/>
              </a:cxn>
              <a:cxn ang="0">
                <a:pos x="30" y="96"/>
              </a:cxn>
              <a:cxn ang="0">
                <a:pos x="34" y="90"/>
              </a:cxn>
              <a:cxn ang="0">
                <a:pos x="40" y="80"/>
              </a:cxn>
              <a:cxn ang="0">
                <a:pos x="42" y="63"/>
              </a:cxn>
              <a:cxn ang="0">
                <a:pos x="45" y="53"/>
              </a:cxn>
              <a:cxn ang="0">
                <a:pos x="51" y="39"/>
              </a:cxn>
              <a:cxn ang="0">
                <a:pos x="51" y="33"/>
              </a:cxn>
              <a:cxn ang="0">
                <a:pos x="49" y="31"/>
              </a:cxn>
              <a:cxn ang="0">
                <a:pos x="45" y="31"/>
              </a:cxn>
              <a:cxn ang="0">
                <a:pos x="42" y="23"/>
              </a:cxn>
              <a:cxn ang="0">
                <a:pos x="40" y="23"/>
              </a:cxn>
              <a:cxn ang="0">
                <a:pos x="36" y="19"/>
              </a:cxn>
              <a:cxn ang="0">
                <a:pos x="34" y="11"/>
              </a:cxn>
              <a:cxn ang="0">
                <a:pos x="20" y="4"/>
              </a:cxn>
              <a:cxn ang="0">
                <a:pos x="14" y="5"/>
              </a:cxn>
              <a:cxn ang="0">
                <a:pos x="10" y="5"/>
              </a:cxn>
              <a:cxn ang="0">
                <a:pos x="10" y="4"/>
              </a:cxn>
              <a:cxn ang="0">
                <a:pos x="6" y="0"/>
              </a:cxn>
              <a:cxn ang="0">
                <a:pos x="6" y="2"/>
              </a:cxn>
              <a:cxn ang="0">
                <a:pos x="6" y="2"/>
              </a:cxn>
            </a:cxnLst>
            <a:rect l="0" t="0" r="r" b="b"/>
            <a:pathLst>
              <a:path w="51" h="96">
                <a:moveTo>
                  <a:pt x="6" y="2"/>
                </a:moveTo>
                <a:lnTo>
                  <a:pt x="6" y="2"/>
                </a:lnTo>
                <a:lnTo>
                  <a:pt x="6" y="4"/>
                </a:lnTo>
                <a:lnTo>
                  <a:pt x="6" y="11"/>
                </a:lnTo>
                <a:lnTo>
                  <a:pt x="0" y="23"/>
                </a:lnTo>
                <a:lnTo>
                  <a:pt x="0" y="45"/>
                </a:lnTo>
                <a:lnTo>
                  <a:pt x="2" y="51"/>
                </a:lnTo>
                <a:lnTo>
                  <a:pt x="4" y="57"/>
                </a:lnTo>
                <a:lnTo>
                  <a:pt x="10" y="61"/>
                </a:lnTo>
                <a:lnTo>
                  <a:pt x="10" y="67"/>
                </a:lnTo>
                <a:lnTo>
                  <a:pt x="4" y="72"/>
                </a:lnTo>
                <a:lnTo>
                  <a:pt x="0" y="86"/>
                </a:lnTo>
                <a:lnTo>
                  <a:pt x="0" y="90"/>
                </a:lnTo>
                <a:lnTo>
                  <a:pt x="4" y="96"/>
                </a:lnTo>
                <a:lnTo>
                  <a:pt x="6" y="96"/>
                </a:lnTo>
                <a:lnTo>
                  <a:pt x="10" y="96"/>
                </a:lnTo>
                <a:lnTo>
                  <a:pt x="14" y="92"/>
                </a:lnTo>
                <a:lnTo>
                  <a:pt x="22" y="90"/>
                </a:lnTo>
                <a:lnTo>
                  <a:pt x="30" y="96"/>
                </a:lnTo>
                <a:lnTo>
                  <a:pt x="34" y="90"/>
                </a:lnTo>
                <a:lnTo>
                  <a:pt x="40" y="80"/>
                </a:lnTo>
                <a:lnTo>
                  <a:pt x="42" y="63"/>
                </a:lnTo>
                <a:lnTo>
                  <a:pt x="45" y="53"/>
                </a:lnTo>
                <a:lnTo>
                  <a:pt x="51" y="39"/>
                </a:lnTo>
                <a:lnTo>
                  <a:pt x="51" y="33"/>
                </a:lnTo>
                <a:lnTo>
                  <a:pt x="49" y="31"/>
                </a:lnTo>
                <a:lnTo>
                  <a:pt x="45" y="31"/>
                </a:lnTo>
                <a:lnTo>
                  <a:pt x="42" y="23"/>
                </a:lnTo>
                <a:lnTo>
                  <a:pt x="40" y="23"/>
                </a:lnTo>
                <a:lnTo>
                  <a:pt x="36" y="19"/>
                </a:lnTo>
                <a:lnTo>
                  <a:pt x="34" y="11"/>
                </a:lnTo>
                <a:lnTo>
                  <a:pt x="20" y="4"/>
                </a:lnTo>
                <a:lnTo>
                  <a:pt x="14" y="5"/>
                </a:lnTo>
                <a:lnTo>
                  <a:pt x="10" y="5"/>
                </a:lnTo>
                <a:lnTo>
                  <a:pt x="10" y="4"/>
                </a:lnTo>
                <a:lnTo>
                  <a:pt x="6" y="0"/>
                </a:lnTo>
                <a:lnTo>
                  <a:pt x="6" y="2"/>
                </a:lnTo>
                <a:lnTo>
                  <a:pt x="6" y="2"/>
                </a:lnTo>
                <a:close/>
              </a:path>
            </a:pathLst>
          </a:custGeom>
          <a:solidFill>
            <a:srgbClr val="C00000"/>
          </a:solidFill>
          <a:ln w="2" cap="flat">
            <a:solidFill>
              <a:srgbClr val="C00000"/>
            </a:solidFill>
            <a:prstDash val="solid"/>
            <a:miter lim="800000"/>
            <a:headEnd/>
            <a:tailEnd/>
          </a:ln>
        </p:spPr>
        <p:txBody>
          <a:bodyPr/>
          <a:lstStyle/>
          <a:p>
            <a:pPr defTabSz="914054">
              <a:defRPr/>
            </a:pPr>
            <a:endParaRPr lang="en-GB" dirty="0">
              <a:solidFill>
                <a:prstClr val="black"/>
              </a:solidFill>
            </a:endParaRPr>
          </a:p>
        </p:txBody>
      </p:sp>
      <p:grpSp>
        <p:nvGrpSpPr>
          <p:cNvPr id="238" name="Group 1844">
            <a:extLst>
              <a:ext uri="{FF2B5EF4-FFF2-40B4-BE49-F238E27FC236}">
                <a16:creationId xmlns:a16="http://schemas.microsoft.com/office/drawing/2014/main" id="{8A9973D3-4707-854A-A95E-33424E16719B}"/>
              </a:ext>
            </a:extLst>
          </p:cNvPr>
          <p:cNvGrpSpPr/>
          <p:nvPr/>
        </p:nvGrpSpPr>
        <p:grpSpPr bwMode="gray">
          <a:xfrm>
            <a:off x="4200583" y="6655400"/>
            <a:ext cx="98124" cy="41485"/>
            <a:chOff x="3425825" y="6462713"/>
            <a:chExt cx="96838" cy="42863"/>
          </a:xfrm>
          <a:solidFill>
            <a:schemeClr val="tx1">
              <a:lumMod val="60000"/>
              <a:lumOff val="40000"/>
            </a:schemeClr>
          </a:solidFill>
        </p:grpSpPr>
        <p:sp>
          <p:nvSpPr>
            <p:cNvPr id="357" name="Freeform 715">
              <a:extLst>
                <a:ext uri="{FF2B5EF4-FFF2-40B4-BE49-F238E27FC236}">
                  <a16:creationId xmlns:a16="http://schemas.microsoft.com/office/drawing/2014/main" id="{FD62BE66-95D8-4A4A-8D47-7B2BDAB6A9B8}"/>
                </a:ext>
              </a:extLst>
            </p:cNvPr>
            <p:cNvSpPr>
              <a:spLocks/>
            </p:cNvSpPr>
            <p:nvPr/>
          </p:nvSpPr>
          <p:spPr bwMode="gray">
            <a:xfrm>
              <a:off x="3460750" y="6462713"/>
              <a:ext cx="61913" cy="42863"/>
            </a:xfrm>
            <a:custGeom>
              <a:avLst/>
              <a:gdLst/>
              <a:ahLst/>
              <a:cxnLst>
                <a:cxn ang="0">
                  <a:pos x="39" y="9"/>
                </a:cxn>
                <a:cxn ang="0">
                  <a:pos x="37" y="13"/>
                </a:cxn>
                <a:cxn ang="0">
                  <a:pos x="31" y="13"/>
                </a:cxn>
                <a:cxn ang="0">
                  <a:pos x="29" y="9"/>
                </a:cxn>
                <a:cxn ang="0">
                  <a:pos x="29" y="13"/>
                </a:cxn>
                <a:cxn ang="0">
                  <a:pos x="21" y="17"/>
                </a:cxn>
                <a:cxn ang="0">
                  <a:pos x="15" y="15"/>
                </a:cxn>
                <a:cxn ang="0">
                  <a:pos x="19" y="23"/>
                </a:cxn>
                <a:cxn ang="0">
                  <a:pos x="13" y="23"/>
                </a:cxn>
                <a:cxn ang="0">
                  <a:pos x="9" y="23"/>
                </a:cxn>
                <a:cxn ang="0">
                  <a:pos x="6" y="23"/>
                </a:cxn>
                <a:cxn ang="0">
                  <a:pos x="6" y="25"/>
                </a:cxn>
                <a:cxn ang="0">
                  <a:pos x="6" y="27"/>
                </a:cxn>
                <a:cxn ang="0">
                  <a:pos x="2" y="25"/>
                </a:cxn>
                <a:cxn ang="0">
                  <a:pos x="0" y="23"/>
                </a:cxn>
                <a:cxn ang="0">
                  <a:pos x="2" y="23"/>
                </a:cxn>
                <a:cxn ang="0">
                  <a:pos x="2" y="19"/>
                </a:cxn>
                <a:cxn ang="0">
                  <a:pos x="4" y="15"/>
                </a:cxn>
                <a:cxn ang="0">
                  <a:pos x="9" y="9"/>
                </a:cxn>
                <a:cxn ang="0">
                  <a:pos x="11" y="9"/>
                </a:cxn>
                <a:cxn ang="0">
                  <a:pos x="11" y="7"/>
                </a:cxn>
                <a:cxn ang="0">
                  <a:pos x="11" y="5"/>
                </a:cxn>
                <a:cxn ang="0">
                  <a:pos x="19" y="0"/>
                </a:cxn>
                <a:cxn ang="0">
                  <a:pos x="23" y="0"/>
                </a:cxn>
                <a:cxn ang="0">
                  <a:pos x="23" y="3"/>
                </a:cxn>
                <a:cxn ang="0">
                  <a:pos x="21" y="5"/>
                </a:cxn>
                <a:cxn ang="0">
                  <a:pos x="23" y="7"/>
                </a:cxn>
                <a:cxn ang="0">
                  <a:pos x="29" y="5"/>
                </a:cxn>
                <a:cxn ang="0">
                  <a:pos x="29" y="3"/>
                </a:cxn>
                <a:cxn ang="0">
                  <a:pos x="31" y="3"/>
                </a:cxn>
                <a:cxn ang="0">
                  <a:pos x="31" y="7"/>
                </a:cxn>
                <a:cxn ang="0">
                  <a:pos x="39" y="9"/>
                </a:cxn>
                <a:cxn ang="0">
                  <a:pos x="39" y="9"/>
                </a:cxn>
              </a:cxnLst>
              <a:rect l="0" t="0" r="r" b="b"/>
              <a:pathLst>
                <a:path w="39" h="27">
                  <a:moveTo>
                    <a:pt x="39" y="9"/>
                  </a:moveTo>
                  <a:lnTo>
                    <a:pt x="37" y="13"/>
                  </a:lnTo>
                  <a:lnTo>
                    <a:pt x="31" y="13"/>
                  </a:lnTo>
                  <a:lnTo>
                    <a:pt x="29" y="9"/>
                  </a:lnTo>
                  <a:lnTo>
                    <a:pt x="29" y="13"/>
                  </a:lnTo>
                  <a:lnTo>
                    <a:pt x="21" y="17"/>
                  </a:lnTo>
                  <a:lnTo>
                    <a:pt x="15" y="15"/>
                  </a:lnTo>
                  <a:lnTo>
                    <a:pt x="19" y="23"/>
                  </a:lnTo>
                  <a:lnTo>
                    <a:pt x="13" y="23"/>
                  </a:lnTo>
                  <a:lnTo>
                    <a:pt x="9" y="23"/>
                  </a:lnTo>
                  <a:lnTo>
                    <a:pt x="6" y="23"/>
                  </a:lnTo>
                  <a:lnTo>
                    <a:pt x="6" y="25"/>
                  </a:lnTo>
                  <a:lnTo>
                    <a:pt x="6" y="27"/>
                  </a:lnTo>
                  <a:lnTo>
                    <a:pt x="2" y="25"/>
                  </a:lnTo>
                  <a:lnTo>
                    <a:pt x="0" y="23"/>
                  </a:lnTo>
                  <a:lnTo>
                    <a:pt x="2" y="23"/>
                  </a:lnTo>
                  <a:lnTo>
                    <a:pt x="2" y="19"/>
                  </a:lnTo>
                  <a:lnTo>
                    <a:pt x="4" y="15"/>
                  </a:lnTo>
                  <a:lnTo>
                    <a:pt x="9" y="9"/>
                  </a:lnTo>
                  <a:lnTo>
                    <a:pt x="11" y="9"/>
                  </a:lnTo>
                  <a:lnTo>
                    <a:pt x="11" y="7"/>
                  </a:lnTo>
                  <a:lnTo>
                    <a:pt x="11" y="5"/>
                  </a:lnTo>
                  <a:lnTo>
                    <a:pt x="19" y="0"/>
                  </a:lnTo>
                  <a:lnTo>
                    <a:pt x="23" y="0"/>
                  </a:lnTo>
                  <a:lnTo>
                    <a:pt x="23" y="3"/>
                  </a:lnTo>
                  <a:lnTo>
                    <a:pt x="21" y="5"/>
                  </a:lnTo>
                  <a:lnTo>
                    <a:pt x="23" y="7"/>
                  </a:lnTo>
                  <a:lnTo>
                    <a:pt x="29" y="5"/>
                  </a:lnTo>
                  <a:lnTo>
                    <a:pt x="29" y="3"/>
                  </a:lnTo>
                  <a:lnTo>
                    <a:pt x="31" y="3"/>
                  </a:lnTo>
                  <a:lnTo>
                    <a:pt x="31" y="7"/>
                  </a:lnTo>
                  <a:lnTo>
                    <a:pt x="39" y="9"/>
                  </a:lnTo>
                  <a:lnTo>
                    <a:pt x="39" y="9"/>
                  </a:lnTo>
                  <a:close/>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358" name="Freeform 716">
              <a:extLst>
                <a:ext uri="{FF2B5EF4-FFF2-40B4-BE49-F238E27FC236}">
                  <a16:creationId xmlns:a16="http://schemas.microsoft.com/office/drawing/2014/main" id="{A4BDAC2B-2A99-7743-813F-DE0B94DBEB94}"/>
                </a:ext>
              </a:extLst>
            </p:cNvPr>
            <p:cNvSpPr>
              <a:spLocks/>
            </p:cNvSpPr>
            <p:nvPr/>
          </p:nvSpPr>
          <p:spPr bwMode="gray">
            <a:xfrm>
              <a:off x="3425825" y="6462713"/>
              <a:ext cx="49213" cy="39688"/>
            </a:xfrm>
            <a:custGeom>
              <a:avLst/>
              <a:gdLst/>
              <a:ahLst/>
              <a:cxnLst>
                <a:cxn ang="0">
                  <a:pos x="26" y="7"/>
                </a:cxn>
                <a:cxn ang="0">
                  <a:pos x="31" y="3"/>
                </a:cxn>
                <a:cxn ang="0">
                  <a:pos x="18" y="3"/>
                </a:cxn>
                <a:cxn ang="0">
                  <a:pos x="8" y="0"/>
                </a:cxn>
                <a:cxn ang="0">
                  <a:pos x="8" y="5"/>
                </a:cxn>
                <a:cxn ang="0">
                  <a:pos x="8" y="7"/>
                </a:cxn>
                <a:cxn ang="0">
                  <a:pos x="6" y="7"/>
                </a:cxn>
                <a:cxn ang="0">
                  <a:pos x="10" y="7"/>
                </a:cxn>
                <a:cxn ang="0">
                  <a:pos x="10" y="13"/>
                </a:cxn>
                <a:cxn ang="0">
                  <a:pos x="4" y="17"/>
                </a:cxn>
                <a:cxn ang="0">
                  <a:pos x="0" y="19"/>
                </a:cxn>
                <a:cxn ang="0">
                  <a:pos x="4" y="25"/>
                </a:cxn>
                <a:cxn ang="0">
                  <a:pos x="8" y="23"/>
                </a:cxn>
                <a:cxn ang="0">
                  <a:pos x="8" y="19"/>
                </a:cxn>
                <a:cxn ang="0">
                  <a:pos x="8" y="17"/>
                </a:cxn>
                <a:cxn ang="0">
                  <a:pos x="14" y="17"/>
                </a:cxn>
                <a:cxn ang="0">
                  <a:pos x="18" y="17"/>
                </a:cxn>
                <a:cxn ang="0">
                  <a:pos x="24" y="7"/>
                </a:cxn>
                <a:cxn ang="0">
                  <a:pos x="26" y="7"/>
                </a:cxn>
              </a:cxnLst>
              <a:rect l="0" t="0" r="r" b="b"/>
              <a:pathLst>
                <a:path w="31" h="25">
                  <a:moveTo>
                    <a:pt x="26" y="7"/>
                  </a:moveTo>
                  <a:lnTo>
                    <a:pt x="31" y="3"/>
                  </a:lnTo>
                  <a:lnTo>
                    <a:pt x="18" y="3"/>
                  </a:lnTo>
                  <a:lnTo>
                    <a:pt x="8" y="0"/>
                  </a:lnTo>
                  <a:lnTo>
                    <a:pt x="8" y="5"/>
                  </a:lnTo>
                  <a:lnTo>
                    <a:pt x="8" y="7"/>
                  </a:lnTo>
                  <a:lnTo>
                    <a:pt x="6" y="7"/>
                  </a:lnTo>
                  <a:lnTo>
                    <a:pt x="10" y="7"/>
                  </a:lnTo>
                  <a:lnTo>
                    <a:pt x="10" y="13"/>
                  </a:lnTo>
                  <a:lnTo>
                    <a:pt x="4" y="17"/>
                  </a:lnTo>
                  <a:lnTo>
                    <a:pt x="0" y="19"/>
                  </a:lnTo>
                  <a:lnTo>
                    <a:pt x="4" y="25"/>
                  </a:lnTo>
                  <a:lnTo>
                    <a:pt x="8" y="23"/>
                  </a:lnTo>
                  <a:lnTo>
                    <a:pt x="8" y="19"/>
                  </a:lnTo>
                  <a:lnTo>
                    <a:pt x="8" y="17"/>
                  </a:lnTo>
                  <a:lnTo>
                    <a:pt x="14" y="17"/>
                  </a:lnTo>
                  <a:lnTo>
                    <a:pt x="18" y="17"/>
                  </a:lnTo>
                  <a:lnTo>
                    <a:pt x="24" y="7"/>
                  </a:lnTo>
                  <a:lnTo>
                    <a:pt x="26" y="7"/>
                  </a:lnTo>
                  <a:close/>
                </a:path>
              </a:pathLst>
            </a:custGeom>
            <a:grpFill/>
            <a:ln w="9525">
              <a:noFill/>
              <a:round/>
              <a:headEnd/>
              <a:tailEnd/>
            </a:ln>
          </p:spPr>
          <p:txBody>
            <a:bodyPr/>
            <a:lstStyle/>
            <a:p>
              <a:pPr defTabSz="914054">
                <a:defRPr/>
              </a:pPr>
              <a:endParaRPr lang="en-GB" dirty="0">
                <a:solidFill>
                  <a:prstClr val="black"/>
                </a:solidFill>
              </a:endParaRPr>
            </a:p>
          </p:txBody>
        </p:sp>
        <p:sp>
          <p:nvSpPr>
            <p:cNvPr id="359" name="Freeform 717">
              <a:extLst>
                <a:ext uri="{FF2B5EF4-FFF2-40B4-BE49-F238E27FC236}">
                  <a16:creationId xmlns:a16="http://schemas.microsoft.com/office/drawing/2014/main" id="{606CE18E-F6B9-CA4E-A9D8-EE163445E3BF}"/>
                </a:ext>
              </a:extLst>
            </p:cNvPr>
            <p:cNvSpPr>
              <a:spLocks/>
            </p:cNvSpPr>
            <p:nvPr/>
          </p:nvSpPr>
          <p:spPr bwMode="gray">
            <a:xfrm>
              <a:off x="3425825" y="6462713"/>
              <a:ext cx="49213" cy="39688"/>
            </a:xfrm>
            <a:custGeom>
              <a:avLst/>
              <a:gdLst/>
              <a:ahLst/>
              <a:cxnLst>
                <a:cxn ang="0">
                  <a:pos x="26" y="7"/>
                </a:cxn>
                <a:cxn ang="0">
                  <a:pos x="31" y="3"/>
                </a:cxn>
                <a:cxn ang="0">
                  <a:pos x="18" y="3"/>
                </a:cxn>
                <a:cxn ang="0">
                  <a:pos x="8" y="0"/>
                </a:cxn>
                <a:cxn ang="0">
                  <a:pos x="8" y="5"/>
                </a:cxn>
                <a:cxn ang="0">
                  <a:pos x="8" y="7"/>
                </a:cxn>
                <a:cxn ang="0">
                  <a:pos x="6" y="7"/>
                </a:cxn>
                <a:cxn ang="0">
                  <a:pos x="10" y="7"/>
                </a:cxn>
                <a:cxn ang="0">
                  <a:pos x="10" y="13"/>
                </a:cxn>
                <a:cxn ang="0">
                  <a:pos x="4" y="17"/>
                </a:cxn>
                <a:cxn ang="0">
                  <a:pos x="0" y="19"/>
                </a:cxn>
                <a:cxn ang="0">
                  <a:pos x="4" y="25"/>
                </a:cxn>
                <a:cxn ang="0">
                  <a:pos x="8" y="23"/>
                </a:cxn>
                <a:cxn ang="0">
                  <a:pos x="8" y="19"/>
                </a:cxn>
                <a:cxn ang="0">
                  <a:pos x="8" y="17"/>
                </a:cxn>
                <a:cxn ang="0">
                  <a:pos x="14" y="17"/>
                </a:cxn>
                <a:cxn ang="0">
                  <a:pos x="18" y="17"/>
                </a:cxn>
                <a:cxn ang="0">
                  <a:pos x="24" y="7"/>
                </a:cxn>
                <a:cxn ang="0">
                  <a:pos x="26" y="7"/>
                </a:cxn>
              </a:cxnLst>
              <a:rect l="0" t="0" r="r" b="b"/>
              <a:pathLst>
                <a:path w="31" h="25">
                  <a:moveTo>
                    <a:pt x="26" y="7"/>
                  </a:moveTo>
                  <a:lnTo>
                    <a:pt x="31" y="3"/>
                  </a:lnTo>
                  <a:lnTo>
                    <a:pt x="18" y="3"/>
                  </a:lnTo>
                  <a:lnTo>
                    <a:pt x="8" y="0"/>
                  </a:lnTo>
                  <a:lnTo>
                    <a:pt x="8" y="5"/>
                  </a:lnTo>
                  <a:lnTo>
                    <a:pt x="8" y="7"/>
                  </a:lnTo>
                  <a:lnTo>
                    <a:pt x="6" y="7"/>
                  </a:lnTo>
                  <a:lnTo>
                    <a:pt x="10" y="7"/>
                  </a:lnTo>
                  <a:lnTo>
                    <a:pt x="10" y="13"/>
                  </a:lnTo>
                  <a:lnTo>
                    <a:pt x="4" y="17"/>
                  </a:lnTo>
                  <a:lnTo>
                    <a:pt x="0" y="19"/>
                  </a:lnTo>
                  <a:lnTo>
                    <a:pt x="4" y="25"/>
                  </a:lnTo>
                  <a:lnTo>
                    <a:pt x="8" y="23"/>
                  </a:lnTo>
                  <a:lnTo>
                    <a:pt x="8" y="19"/>
                  </a:lnTo>
                  <a:lnTo>
                    <a:pt x="8" y="17"/>
                  </a:lnTo>
                  <a:lnTo>
                    <a:pt x="14" y="17"/>
                  </a:lnTo>
                  <a:lnTo>
                    <a:pt x="18" y="17"/>
                  </a:lnTo>
                  <a:lnTo>
                    <a:pt x="24" y="7"/>
                  </a:lnTo>
                  <a:lnTo>
                    <a:pt x="26" y="7"/>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grpSp>
      <p:sp>
        <p:nvSpPr>
          <p:cNvPr id="239" name="Freeform 718">
            <a:extLst>
              <a:ext uri="{FF2B5EF4-FFF2-40B4-BE49-F238E27FC236}">
                <a16:creationId xmlns:a16="http://schemas.microsoft.com/office/drawing/2014/main" id="{21F21C18-66DD-D74F-A646-B07AA69303C3}"/>
              </a:ext>
            </a:extLst>
          </p:cNvPr>
          <p:cNvSpPr>
            <a:spLocks/>
          </p:cNvSpPr>
          <p:nvPr/>
        </p:nvSpPr>
        <p:spPr bwMode="gray">
          <a:xfrm>
            <a:off x="3671360" y="4880792"/>
            <a:ext cx="149598" cy="208959"/>
          </a:xfrm>
          <a:custGeom>
            <a:avLst/>
            <a:gdLst/>
            <a:ahLst/>
            <a:cxnLst>
              <a:cxn ang="0">
                <a:pos x="31" y="0"/>
              </a:cxn>
              <a:cxn ang="0">
                <a:pos x="18" y="14"/>
              </a:cxn>
              <a:cxn ang="0">
                <a:pos x="20" y="26"/>
              </a:cxn>
              <a:cxn ang="0">
                <a:pos x="12" y="36"/>
              </a:cxn>
              <a:cxn ang="0">
                <a:pos x="14" y="49"/>
              </a:cxn>
              <a:cxn ang="0">
                <a:pos x="10" y="53"/>
              </a:cxn>
              <a:cxn ang="0">
                <a:pos x="4" y="55"/>
              </a:cxn>
              <a:cxn ang="0">
                <a:pos x="8" y="63"/>
              </a:cxn>
              <a:cxn ang="0">
                <a:pos x="8" y="67"/>
              </a:cxn>
              <a:cxn ang="0">
                <a:pos x="2" y="69"/>
              </a:cxn>
              <a:cxn ang="0">
                <a:pos x="8" y="77"/>
              </a:cxn>
              <a:cxn ang="0">
                <a:pos x="4" y="83"/>
              </a:cxn>
              <a:cxn ang="0">
                <a:pos x="10" y="89"/>
              </a:cxn>
              <a:cxn ang="0">
                <a:pos x="18" y="89"/>
              </a:cxn>
              <a:cxn ang="0">
                <a:pos x="20" y="87"/>
              </a:cxn>
              <a:cxn ang="0">
                <a:pos x="22" y="93"/>
              </a:cxn>
              <a:cxn ang="0">
                <a:pos x="14" y="95"/>
              </a:cxn>
              <a:cxn ang="0">
                <a:pos x="18" y="97"/>
              </a:cxn>
              <a:cxn ang="0">
                <a:pos x="8" y="108"/>
              </a:cxn>
              <a:cxn ang="0">
                <a:pos x="12" y="116"/>
              </a:cxn>
              <a:cxn ang="0">
                <a:pos x="8" y="124"/>
              </a:cxn>
              <a:cxn ang="0">
                <a:pos x="18" y="126"/>
              </a:cxn>
              <a:cxn ang="0">
                <a:pos x="20" y="126"/>
              </a:cxn>
              <a:cxn ang="0">
                <a:pos x="24" y="136"/>
              </a:cxn>
              <a:cxn ang="0">
                <a:pos x="31" y="134"/>
              </a:cxn>
              <a:cxn ang="0">
                <a:pos x="37" y="128"/>
              </a:cxn>
              <a:cxn ang="0">
                <a:pos x="47" y="108"/>
              </a:cxn>
              <a:cxn ang="0">
                <a:pos x="61" y="95"/>
              </a:cxn>
              <a:cxn ang="0">
                <a:pos x="85" y="79"/>
              </a:cxn>
              <a:cxn ang="0">
                <a:pos x="87" y="65"/>
              </a:cxn>
              <a:cxn ang="0">
                <a:pos x="93" y="63"/>
              </a:cxn>
              <a:cxn ang="0">
                <a:pos x="89" y="43"/>
              </a:cxn>
              <a:cxn ang="0">
                <a:pos x="89" y="36"/>
              </a:cxn>
              <a:cxn ang="0">
                <a:pos x="77" y="28"/>
              </a:cxn>
              <a:cxn ang="0">
                <a:pos x="75" y="28"/>
              </a:cxn>
              <a:cxn ang="0">
                <a:pos x="57" y="26"/>
              </a:cxn>
              <a:cxn ang="0">
                <a:pos x="51" y="20"/>
              </a:cxn>
              <a:cxn ang="0">
                <a:pos x="49" y="14"/>
              </a:cxn>
              <a:cxn ang="0">
                <a:pos x="33" y="4"/>
              </a:cxn>
              <a:cxn ang="0">
                <a:pos x="31" y="0"/>
              </a:cxn>
            </a:cxnLst>
            <a:rect l="0" t="0" r="r" b="b"/>
            <a:pathLst>
              <a:path w="93" h="136">
                <a:moveTo>
                  <a:pt x="31" y="0"/>
                </a:moveTo>
                <a:lnTo>
                  <a:pt x="31" y="0"/>
                </a:lnTo>
                <a:lnTo>
                  <a:pt x="18" y="10"/>
                </a:lnTo>
                <a:lnTo>
                  <a:pt x="18" y="14"/>
                </a:lnTo>
                <a:lnTo>
                  <a:pt x="18" y="16"/>
                </a:lnTo>
                <a:lnTo>
                  <a:pt x="20" y="26"/>
                </a:lnTo>
                <a:lnTo>
                  <a:pt x="14" y="30"/>
                </a:lnTo>
                <a:lnTo>
                  <a:pt x="12" y="36"/>
                </a:lnTo>
                <a:lnTo>
                  <a:pt x="12" y="43"/>
                </a:lnTo>
                <a:lnTo>
                  <a:pt x="14" y="49"/>
                </a:lnTo>
                <a:lnTo>
                  <a:pt x="10" y="49"/>
                </a:lnTo>
                <a:lnTo>
                  <a:pt x="10" y="53"/>
                </a:lnTo>
                <a:lnTo>
                  <a:pt x="8" y="55"/>
                </a:lnTo>
                <a:lnTo>
                  <a:pt x="4" y="55"/>
                </a:lnTo>
                <a:lnTo>
                  <a:pt x="4" y="59"/>
                </a:lnTo>
                <a:lnTo>
                  <a:pt x="8" y="63"/>
                </a:lnTo>
                <a:lnTo>
                  <a:pt x="8" y="65"/>
                </a:lnTo>
                <a:lnTo>
                  <a:pt x="8" y="67"/>
                </a:lnTo>
                <a:lnTo>
                  <a:pt x="8" y="65"/>
                </a:lnTo>
                <a:lnTo>
                  <a:pt x="2" y="69"/>
                </a:lnTo>
                <a:lnTo>
                  <a:pt x="4" y="77"/>
                </a:lnTo>
                <a:lnTo>
                  <a:pt x="8" y="77"/>
                </a:lnTo>
                <a:lnTo>
                  <a:pt x="8" y="83"/>
                </a:lnTo>
                <a:lnTo>
                  <a:pt x="4" y="83"/>
                </a:lnTo>
                <a:lnTo>
                  <a:pt x="0" y="87"/>
                </a:lnTo>
                <a:lnTo>
                  <a:pt x="10" y="89"/>
                </a:lnTo>
                <a:lnTo>
                  <a:pt x="12" y="93"/>
                </a:lnTo>
                <a:lnTo>
                  <a:pt x="18" y="89"/>
                </a:lnTo>
                <a:lnTo>
                  <a:pt x="20" y="89"/>
                </a:lnTo>
                <a:lnTo>
                  <a:pt x="20" y="87"/>
                </a:lnTo>
                <a:lnTo>
                  <a:pt x="22" y="87"/>
                </a:lnTo>
                <a:lnTo>
                  <a:pt x="22" y="93"/>
                </a:lnTo>
                <a:lnTo>
                  <a:pt x="18" y="93"/>
                </a:lnTo>
                <a:lnTo>
                  <a:pt x="14" y="95"/>
                </a:lnTo>
                <a:lnTo>
                  <a:pt x="14" y="97"/>
                </a:lnTo>
                <a:lnTo>
                  <a:pt x="18" y="97"/>
                </a:lnTo>
                <a:lnTo>
                  <a:pt x="18" y="99"/>
                </a:lnTo>
                <a:lnTo>
                  <a:pt x="8" y="108"/>
                </a:lnTo>
                <a:lnTo>
                  <a:pt x="10" y="114"/>
                </a:lnTo>
                <a:lnTo>
                  <a:pt x="12" y="116"/>
                </a:lnTo>
                <a:lnTo>
                  <a:pt x="4" y="122"/>
                </a:lnTo>
                <a:lnTo>
                  <a:pt x="8" y="124"/>
                </a:lnTo>
                <a:lnTo>
                  <a:pt x="12" y="128"/>
                </a:lnTo>
                <a:lnTo>
                  <a:pt x="18" y="126"/>
                </a:lnTo>
                <a:lnTo>
                  <a:pt x="18" y="124"/>
                </a:lnTo>
                <a:lnTo>
                  <a:pt x="20" y="126"/>
                </a:lnTo>
                <a:lnTo>
                  <a:pt x="22" y="134"/>
                </a:lnTo>
                <a:lnTo>
                  <a:pt x="24" y="136"/>
                </a:lnTo>
                <a:lnTo>
                  <a:pt x="28" y="136"/>
                </a:lnTo>
                <a:lnTo>
                  <a:pt x="31" y="134"/>
                </a:lnTo>
                <a:lnTo>
                  <a:pt x="33" y="132"/>
                </a:lnTo>
                <a:lnTo>
                  <a:pt x="37" y="128"/>
                </a:lnTo>
                <a:lnTo>
                  <a:pt x="41" y="116"/>
                </a:lnTo>
                <a:lnTo>
                  <a:pt x="47" y="108"/>
                </a:lnTo>
                <a:lnTo>
                  <a:pt x="55" y="99"/>
                </a:lnTo>
                <a:lnTo>
                  <a:pt x="61" y="95"/>
                </a:lnTo>
                <a:lnTo>
                  <a:pt x="77" y="87"/>
                </a:lnTo>
                <a:lnTo>
                  <a:pt x="85" y="79"/>
                </a:lnTo>
                <a:lnTo>
                  <a:pt x="87" y="73"/>
                </a:lnTo>
                <a:lnTo>
                  <a:pt x="87" y="65"/>
                </a:lnTo>
                <a:lnTo>
                  <a:pt x="93" y="65"/>
                </a:lnTo>
                <a:lnTo>
                  <a:pt x="93" y="63"/>
                </a:lnTo>
                <a:lnTo>
                  <a:pt x="89" y="55"/>
                </a:lnTo>
                <a:lnTo>
                  <a:pt x="89" y="43"/>
                </a:lnTo>
                <a:lnTo>
                  <a:pt x="85" y="39"/>
                </a:lnTo>
                <a:lnTo>
                  <a:pt x="89" y="36"/>
                </a:lnTo>
                <a:lnTo>
                  <a:pt x="85" y="34"/>
                </a:lnTo>
                <a:lnTo>
                  <a:pt x="77" y="28"/>
                </a:lnTo>
                <a:lnTo>
                  <a:pt x="77" y="26"/>
                </a:lnTo>
                <a:lnTo>
                  <a:pt x="75" y="28"/>
                </a:lnTo>
                <a:lnTo>
                  <a:pt x="75" y="30"/>
                </a:lnTo>
                <a:lnTo>
                  <a:pt x="57" y="26"/>
                </a:lnTo>
                <a:lnTo>
                  <a:pt x="55" y="26"/>
                </a:lnTo>
                <a:lnTo>
                  <a:pt x="51" y="20"/>
                </a:lnTo>
                <a:lnTo>
                  <a:pt x="51" y="16"/>
                </a:lnTo>
                <a:lnTo>
                  <a:pt x="49" y="14"/>
                </a:lnTo>
                <a:lnTo>
                  <a:pt x="39" y="8"/>
                </a:lnTo>
                <a:lnTo>
                  <a:pt x="33" y="4"/>
                </a:lnTo>
                <a:lnTo>
                  <a:pt x="33" y="0"/>
                </a:lnTo>
                <a:lnTo>
                  <a:pt x="31" y="0"/>
                </a:lnTo>
                <a:lnTo>
                  <a:pt x="31" y="0"/>
                </a:lnTo>
                <a:close/>
              </a:path>
            </a:pathLst>
          </a:custGeom>
          <a:solidFill>
            <a:srgbClr val="C00000"/>
          </a:solidFill>
          <a:ln w="2" cap="flat">
            <a:solidFill>
              <a:srgbClr val="C00000"/>
            </a:solidFill>
            <a:prstDash val="solid"/>
            <a:miter lim="800000"/>
            <a:headEnd/>
            <a:tailEnd/>
          </a:ln>
        </p:spPr>
        <p:txBody>
          <a:bodyPr/>
          <a:lstStyle/>
          <a:p>
            <a:pPr defTabSz="914054">
              <a:defRPr/>
            </a:pPr>
            <a:endParaRPr lang="en-GB" dirty="0">
              <a:solidFill>
                <a:prstClr val="black"/>
              </a:solidFill>
            </a:endParaRPr>
          </a:p>
        </p:txBody>
      </p:sp>
      <p:sp>
        <p:nvSpPr>
          <p:cNvPr id="240" name="Freeform 719">
            <a:extLst>
              <a:ext uri="{FF2B5EF4-FFF2-40B4-BE49-F238E27FC236}">
                <a16:creationId xmlns:a16="http://schemas.microsoft.com/office/drawing/2014/main" id="{2526411D-126A-3842-B9D8-FD1058966DB6}"/>
              </a:ext>
            </a:extLst>
          </p:cNvPr>
          <p:cNvSpPr>
            <a:spLocks/>
          </p:cNvSpPr>
          <p:nvPr/>
        </p:nvSpPr>
        <p:spPr bwMode="gray">
          <a:xfrm>
            <a:off x="3721226" y="4538161"/>
            <a:ext cx="342629" cy="520859"/>
          </a:xfrm>
          <a:custGeom>
            <a:avLst/>
            <a:gdLst/>
            <a:ahLst/>
            <a:cxnLst>
              <a:cxn ang="0">
                <a:pos x="132" y="12"/>
              </a:cxn>
              <a:cxn ang="0">
                <a:pos x="130" y="4"/>
              </a:cxn>
              <a:cxn ang="0">
                <a:pos x="123" y="2"/>
              </a:cxn>
              <a:cxn ang="0">
                <a:pos x="113" y="14"/>
              </a:cxn>
              <a:cxn ang="0">
                <a:pos x="103" y="20"/>
              </a:cxn>
              <a:cxn ang="0">
                <a:pos x="85" y="26"/>
              </a:cxn>
              <a:cxn ang="0">
                <a:pos x="79" y="32"/>
              </a:cxn>
              <a:cxn ang="0">
                <a:pos x="75" y="34"/>
              </a:cxn>
              <a:cxn ang="0">
                <a:pos x="67" y="36"/>
              </a:cxn>
              <a:cxn ang="0">
                <a:pos x="65" y="54"/>
              </a:cxn>
              <a:cxn ang="0">
                <a:pos x="62" y="63"/>
              </a:cxn>
              <a:cxn ang="0">
                <a:pos x="46" y="93"/>
              </a:cxn>
              <a:cxn ang="0">
                <a:pos x="38" y="89"/>
              </a:cxn>
              <a:cxn ang="0">
                <a:pos x="30" y="85"/>
              </a:cxn>
              <a:cxn ang="0">
                <a:pos x="34" y="101"/>
              </a:cxn>
              <a:cxn ang="0">
                <a:pos x="30" y="109"/>
              </a:cxn>
              <a:cxn ang="0">
                <a:pos x="34" y="138"/>
              </a:cxn>
              <a:cxn ang="0">
                <a:pos x="28" y="152"/>
              </a:cxn>
              <a:cxn ang="0">
                <a:pos x="24" y="170"/>
              </a:cxn>
              <a:cxn ang="0">
                <a:pos x="30" y="178"/>
              </a:cxn>
              <a:cxn ang="0">
                <a:pos x="28" y="182"/>
              </a:cxn>
              <a:cxn ang="0">
                <a:pos x="24" y="193"/>
              </a:cxn>
              <a:cxn ang="0">
                <a:pos x="8" y="201"/>
              </a:cxn>
              <a:cxn ang="0">
                <a:pos x="6" y="209"/>
              </a:cxn>
              <a:cxn ang="0">
                <a:pos x="6" y="213"/>
              </a:cxn>
              <a:cxn ang="0">
                <a:pos x="2" y="223"/>
              </a:cxn>
              <a:cxn ang="0">
                <a:pos x="18" y="237"/>
              </a:cxn>
              <a:cxn ang="0">
                <a:pos x="24" y="249"/>
              </a:cxn>
              <a:cxn ang="0">
                <a:pos x="44" y="251"/>
              </a:cxn>
              <a:cxn ang="0">
                <a:pos x="52" y="253"/>
              </a:cxn>
              <a:cxn ang="0">
                <a:pos x="67" y="259"/>
              </a:cxn>
              <a:cxn ang="0">
                <a:pos x="73" y="266"/>
              </a:cxn>
              <a:cxn ang="0">
                <a:pos x="81" y="278"/>
              </a:cxn>
              <a:cxn ang="0">
                <a:pos x="99" y="282"/>
              </a:cxn>
              <a:cxn ang="0">
                <a:pos x="101" y="296"/>
              </a:cxn>
              <a:cxn ang="0">
                <a:pos x="113" y="292"/>
              </a:cxn>
              <a:cxn ang="0">
                <a:pos x="127" y="296"/>
              </a:cxn>
              <a:cxn ang="0">
                <a:pos x="144" y="302"/>
              </a:cxn>
              <a:cxn ang="0">
                <a:pos x="138" y="337"/>
              </a:cxn>
              <a:cxn ang="0">
                <a:pos x="164" y="286"/>
              </a:cxn>
              <a:cxn ang="0">
                <a:pos x="158" y="260"/>
              </a:cxn>
              <a:cxn ang="0">
                <a:pos x="164" y="251"/>
              </a:cxn>
              <a:cxn ang="0">
                <a:pos x="158" y="239"/>
              </a:cxn>
              <a:cxn ang="0">
                <a:pos x="186" y="241"/>
              </a:cxn>
              <a:cxn ang="0">
                <a:pos x="195" y="239"/>
              </a:cxn>
              <a:cxn ang="0">
                <a:pos x="205" y="239"/>
              </a:cxn>
              <a:cxn ang="0">
                <a:pos x="209" y="223"/>
              </a:cxn>
              <a:cxn ang="0">
                <a:pos x="203" y="219"/>
              </a:cxn>
              <a:cxn ang="0">
                <a:pos x="205" y="209"/>
              </a:cxn>
              <a:cxn ang="0">
                <a:pos x="205" y="188"/>
              </a:cxn>
              <a:cxn ang="0">
                <a:pos x="190" y="170"/>
              </a:cxn>
              <a:cxn ang="0">
                <a:pos x="182" y="158"/>
              </a:cxn>
              <a:cxn ang="0">
                <a:pos x="184" y="148"/>
              </a:cxn>
              <a:cxn ang="0">
                <a:pos x="160" y="138"/>
              </a:cxn>
              <a:cxn ang="0">
                <a:pos x="140" y="121"/>
              </a:cxn>
              <a:cxn ang="0">
                <a:pos x="117" y="119"/>
              </a:cxn>
              <a:cxn ang="0">
                <a:pos x="109" y="101"/>
              </a:cxn>
              <a:cxn ang="0">
                <a:pos x="109" y="93"/>
              </a:cxn>
              <a:cxn ang="0">
                <a:pos x="95" y="79"/>
              </a:cxn>
              <a:cxn ang="0">
                <a:pos x="93" y="71"/>
              </a:cxn>
              <a:cxn ang="0">
                <a:pos x="95" y="56"/>
              </a:cxn>
              <a:cxn ang="0">
                <a:pos x="103" y="44"/>
              </a:cxn>
              <a:cxn ang="0">
                <a:pos x="128" y="12"/>
              </a:cxn>
            </a:cxnLst>
            <a:rect l="0" t="0" r="r" b="b"/>
            <a:pathLst>
              <a:path w="213" h="339">
                <a:moveTo>
                  <a:pt x="128" y="12"/>
                </a:moveTo>
                <a:lnTo>
                  <a:pt x="128" y="12"/>
                </a:lnTo>
                <a:lnTo>
                  <a:pt x="132" y="12"/>
                </a:lnTo>
                <a:lnTo>
                  <a:pt x="136" y="10"/>
                </a:lnTo>
                <a:lnTo>
                  <a:pt x="136" y="6"/>
                </a:lnTo>
                <a:lnTo>
                  <a:pt x="130" y="4"/>
                </a:lnTo>
                <a:lnTo>
                  <a:pt x="128" y="0"/>
                </a:lnTo>
                <a:lnTo>
                  <a:pt x="127" y="2"/>
                </a:lnTo>
                <a:lnTo>
                  <a:pt x="123" y="2"/>
                </a:lnTo>
                <a:lnTo>
                  <a:pt x="119" y="4"/>
                </a:lnTo>
                <a:lnTo>
                  <a:pt x="119" y="10"/>
                </a:lnTo>
                <a:lnTo>
                  <a:pt x="113" y="14"/>
                </a:lnTo>
                <a:lnTo>
                  <a:pt x="109" y="16"/>
                </a:lnTo>
                <a:lnTo>
                  <a:pt x="107" y="16"/>
                </a:lnTo>
                <a:lnTo>
                  <a:pt x="103" y="20"/>
                </a:lnTo>
                <a:lnTo>
                  <a:pt x="99" y="24"/>
                </a:lnTo>
                <a:lnTo>
                  <a:pt x="91" y="26"/>
                </a:lnTo>
                <a:lnTo>
                  <a:pt x="85" y="26"/>
                </a:lnTo>
                <a:lnTo>
                  <a:pt x="81" y="26"/>
                </a:lnTo>
                <a:lnTo>
                  <a:pt x="81" y="30"/>
                </a:lnTo>
                <a:lnTo>
                  <a:pt x="79" y="32"/>
                </a:lnTo>
                <a:lnTo>
                  <a:pt x="79" y="36"/>
                </a:lnTo>
                <a:lnTo>
                  <a:pt x="79" y="34"/>
                </a:lnTo>
                <a:lnTo>
                  <a:pt x="75" y="34"/>
                </a:lnTo>
                <a:lnTo>
                  <a:pt x="71" y="32"/>
                </a:lnTo>
                <a:lnTo>
                  <a:pt x="67" y="34"/>
                </a:lnTo>
                <a:lnTo>
                  <a:pt x="67" y="36"/>
                </a:lnTo>
                <a:lnTo>
                  <a:pt x="65" y="40"/>
                </a:lnTo>
                <a:lnTo>
                  <a:pt x="63" y="46"/>
                </a:lnTo>
                <a:lnTo>
                  <a:pt x="65" y="54"/>
                </a:lnTo>
                <a:lnTo>
                  <a:pt x="62" y="54"/>
                </a:lnTo>
                <a:lnTo>
                  <a:pt x="58" y="56"/>
                </a:lnTo>
                <a:lnTo>
                  <a:pt x="62" y="63"/>
                </a:lnTo>
                <a:lnTo>
                  <a:pt x="54" y="63"/>
                </a:lnTo>
                <a:lnTo>
                  <a:pt x="48" y="79"/>
                </a:lnTo>
                <a:lnTo>
                  <a:pt x="46" y="93"/>
                </a:lnTo>
                <a:lnTo>
                  <a:pt x="40" y="93"/>
                </a:lnTo>
                <a:lnTo>
                  <a:pt x="40" y="91"/>
                </a:lnTo>
                <a:lnTo>
                  <a:pt x="38" y="89"/>
                </a:lnTo>
                <a:lnTo>
                  <a:pt x="36" y="81"/>
                </a:lnTo>
                <a:lnTo>
                  <a:pt x="34" y="81"/>
                </a:lnTo>
                <a:lnTo>
                  <a:pt x="30" y="85"/>
                </a:lnTo>
                <a:lnTo>
                  <a:pt x="34" y="89"/>
                </a:lnTo>
                <a:lnTo>
                  <a:pt x="36" y="93"/>
                </a:lnTo>
                <a:lnTo>
                  <a:pt x="34" y="101"/>
                </a:lnTo>
                <a:lnTo>
                  <a:pt x="30" y="103"/>
                </a:lnTo>
                <a:lnTo>
                  <a:pt x="28" y="109"/>
                </a:lnTo>
                <a:lnTo>
                  <a:pt x="30" y="109"/>
                </a:lnTo>
                <a:lnTo>
                  <a:pt x="30" y="123"/>
                </a:lnTo>
                <a:lnTo>
                  <a:pt x="30" y="130"/>
                </a:lnTo>
                <a:lnTo>
                  <a:pt x="34" y="138"/>
                </a:lnTo>
                <a:lnTo>
                  <a:pt x="26" y="140"/>
                </a:lnTo>
                <a:lnTo>
                  <a:pt x="30" y="142"/>
                </a:lnTo>
                <a:lnTo>
                  <a:pt x="28" y="152"/>
                </a:lnTo>
                <a:lnTo>
                  <a:pt x="28" y="160"/>
                </a:lnTo>
                <a:lnTo>
                  <a:pt x="24" y="168"/>
                </a:lnTo>
                <a:lnTo>
                  <a:pt x="24" y="170"/>
                </a:lnTo>
                <a:lnTo>
                  <a:pt x="24" y="172"/>
                </a:lnTo>
                <a:lnTo>
                  <a:pt x="28" y="178"/>
                </a:lnTo>
                <a:lnTo>
                  <a:pt x="30" y="178"/>
                </a:lnTo>
                <a:lnTo>
                  <a:pt x="34" y="178"/>
                </a:lnTo>
                <a:lnTo>
                  <a:pt x="34" y="180"/>
                </a:lnTo>
                <a:lnTo>
                  <a:pt x="28" y="182"/>
                </a:lnTo>
                <a:lnTo>
                  <a:pt x="26" y="184"/>
                </a:lnTo>
                <a:lnTo>
                  <a:pt x="24" y="190"/>
                </a:lnTo>
                <a:lnTo>
                  <a:pt x="24" y="193"/>
                </a:lnTo>
                <a:lnTo>
                  <a:pt x="18" y="193"/>
                </a:lnTo>
                <a:lnTo>
                  <a:pt x="10" y="197"/>
                </a:lnTo>
                <a:lnTo>
                  <a:pt x="8" y="201"/>
                </a:lnTo>
                <a:lnTo>
                  <a:pt x="6" y="201"/>
                </a:lnTo>
                <a:lnTo>
                  <a:pt x="6" y="207"/>
                </a:lnTo>
                <a:lnTo>
                  <a:pt x="6" y="209"/>
                </a:lnTo>
                <a:lnTo>
                  <a:pt x="8" y="211"/>
                </a:lnTo>
                <a:lnTo>
                  <a:pt x="8" y="217"/>
                </a:lnTo>
                <a:lnTo>
                  <a:pt x="6" y="213"/>
                </a:lnTo>
                <a:lnTo>
                  <a:pt x="0" y="217"/>
                </a:lnTo>
                <a:lnTo>
                  <a:pt x="0" y="223"/>
                </a:lnTo>
                <a:lnTo>
                  <a:pt x="2" y="223"/>
                </a:lnTo>
                <a:lnTo>
                  <a:pt x="2" y="227"/>
                </a:lnTo>
                <a:lnTo>
                  <a:pt x="8" y="231"/>
                </a:lnTo>
                <a:lnTo>
                  <a:pt x="18" y="237"/>
                </a:lnTo>
                <a:lnTo>
                  <a:pt x="20" y="239"/>
                </a:lnTo>
                <a:lnTo>
                  <a:pt x="20" y="243"/>
                </a:lnTo>
                <a:lnTo>
                  <a:pt x="24" y="249"/>
                </a:lnTo>
                <a:lnTo>
                  <a:pt x="26" y="249"/>
                </a:lnTo>
                <a:lnTo>
                  <a:pt x="44" y="253"/>
                </a:lnTo>
                <a:lnTo>
                  <a:pt x="44" y="251"/>
                </a:lnTo>
                <a:lnTo>
                  <a:pt x="46" y="249"/>
                </a:lnTo>
                <a:lnTo>
                  <a:pt x="46" y="251"/>
                </a:lnTo>
                <a:lnTo>
                  <a:pt x="52" y="253"/>
                </a:lnTo>
                <a:lnTo>
                  <a:pt x="54" y="257"/>
                </a:lnTo>
                <a:lnTo>
                  <a:pt x="62" y="259"/>
                </a:lnTo>
                <a:lnTo>
                  <a:pt x="67" y="259"/>
                </a:lnTo>
                <a:lnTo>
                  <a:pt x="67" y="262"/>
                </a:lnTo>
                <a:lnTo>
                  <a:pt x="71" y="266"/>
                </a:lnTo>
                <a:lnTo>
                  <a:pt x="73" y="266"/>
                </a:lnTo>
                <a:lnTo>
                  <a:pt x="79" y="270"/>
                </a:lnTo>
                <a:lnTo>
                  <a:pt x="81" y="276"/>
                </a:lnTo>
                <a:lnTo>
                  <a:pt x="81" y="278"/>
                </a:lnTo>
                <a:lnTo>
                  <a:pt x="83" y="280"/>
                </a:lnTo>
                <a:lnTo>
                  <a:pt x="89" y="282"/>
                </a:lnTo>
                <a:lnTo>
                  <a:pt x="99" y="282"/>
                </a:lnTo>
                <a:lnTo>
                  <a:pt x="99" y="290"/>
                </a:lnTo>
                <a:lnTo>
                  <a:pt x="99" y="292"/>
                </a:lnTo>
                <a:lnTo>
                  <a:pt x="101" y="296"/>
                </a:lnTo>
                <a:lnTo>
                  <a:pt x="103" y="296"/>
                </a:lnTo>
                <a:lnTo>
                  <a:pt x="113" y="298"/>
                </a:lnTo>
                <a:lnTo>
                  <a:pt x="113" y="292"/>
                </a:lnTo>
                <a:lnTo>
                  <a:pt x="119" y="292"/>
                </a:lnTo>
                <a:lnTo>
                  <a:pt x="123" y="292"/>
                </a:lnTo>
                <a:lnTo>
                  <a:pt x="127" y="296"/>
                </a:lnTo>
                <a:lnTo>
                  <a:pt x="130" y="298"/>
                </a:lnTo>
                <a:lnTo>
                  <a:pt x="138" y="300"/>
                </a:lnTo>
                <a:lnTo>
                  <a:pt x="144" y="302"/>
                </a:lnTo>
                <a:lnTo>
                  <a:pt x="146" y="306"/>
                </a:lnTo>
                <a:lnTo>
                  <a:pt x="130" y="337"/>
                </a:lnTo>
                <a:lnTo>
                  <a:pt x="138" y="337"/>
                </a:lnTo>
                <a:lnTo>
                  <a:pt x="144" y="339"/>
                </a:lnTo>
                <a:lnTo>
                  <a:pt x="160" y="292"/>
                </a:lnTo>
                <a:lnTo>
                  <a:pt x="164" y="286"/>
                </a:lnTo>
                <a:lnTo>
                  <a:pt x="166" y="280"/>
                </a:lnTo>
                <a:lnTo>
                  <a:pt x="166" y="278"/>
                </a:lnTo>
                <a:lnTo>
                  <a:pt x="158" y="260"/>
                </a:lnTo>
                <a:lnTo>
                  <a:pt x="154" y="259"/>
                </a:lnTo>
                <a:lnTo>
                  <a:pt x="154" y="251"/>
                </a:lnTo>
                <a:lnTo>
                  <a:pt x="164" y="251"/>
                </a:lnTo>
                <a:lnTo>
                  <a:pt x="166" y="249"/>
                </a:lnTo>
                <a:lnTo>
                  <a:pt x="156" y="247"/>
                </a:lnTo>
                <a:lnTo>
                  <a:pt x="158" y="239"/>
                </a:lnTo>
                <a:lnTo>
                  <a:pt x="160" y="241"/>
                </a:lnTo>
                <a:lnTo>
                  <a:pt x="168" y="241"/>
                </a:lnTo>
                <a:lnTo>
                  <a:pt x="186" y="241"/>
                </a:lnTo>
                <a:lnTo>
                  <a:pt x="186" y="237"/>
                </a:lnTo>
                <a:lnTo>
                  <a:pt x="192" y="239"/>
                </a:lnTo>
                <a:lnTo>
                  <a:pt x="195" y="239"/>
                </a:lnTo>
                <a:lnTo>
                  <a:pt x="199" y="229"/>
                </a:lnTo>
                <a:lnTo>
                  <a:pt x="205" y="231"/>
                </a:lnTo>
                <a:lnTo>
                  <a:pt x="205" y="239"/>
                </a:lnTo>
                <a:lnTo>
                  <a:pt x="211" y="239"/>
                </a:lnTo>
                <a:lnTo>
                  <a:pt x="213" y="229"/>
                </a:lnTo>
                <a:lnTo>
                  <a:pt x="209" y="223"/>
                </a:lnTo>
                <a:lnTo>
                  <a:pt x="209" y="217"/>
                </a:lnTo>
                <a:lnTo>
                  <a:pt x="205" y="219"/>
                </a:lnTo>
                <a:lnTo>
                  <a:pt x="203" y="219"/>
                </a:lnTo>
                <a:lnTo>
                  <a:pt x="201" y="217"/>
                </a:lnTo>
                <a:lnTo>
                  <a:pt x="203" y="211"/>
                </a:lnTo>
                <a:lnTo>
                  <a:pt x="205" y="209"/>
                </a:lnTo>
                <a:lnTo>
                  <a:pt x="211" y="201"/>
                </a:lnTo>
                <a:lnTo>
                  <a:pt x="213" y="190"/>
                </a:lnTo>
                <a:lnTo>
                  <a:pt x="205" y="188"/>
                </a:lnTo>
                <a:lnTo>
                  <a:pt x="199" y="180"/>
                </a:lnTo>
                <a:lnTo>
                  <a:pt x="194" y="174"/>
                </a:lnTo>
                <a:lnTo>
                  <a:pt x="190" y="170"/>
                </a:lnTo>
                <a:lnTo>
                  <a:pt x="184" y="164"/>
                </a:lnTo>
                <a:lnTo>
                  <a:pt x="182" y="162"/>
                </a:lnTo>
                <a:lnTo>
                  <a:pt x="182" y="158"/>
                </a:lnTo>
                <a:lnTo>
                  <a:pt x="178" y="152"/>
                </a:lnTo>
                <a:lnTo>
                  <a:pt x="182" y="150"/>
                </a:lnTo>
                <a:lnTo>
                  <a:pt x="184" y="148"/>
                </a:lnTo>
                <a:lnTo>
                  <a:pt x="184" y="138"/>
                </a:lnTo>
                <a:lnTo>
                  <a:pt x="174" y="134"/>
                </a:lnTo>
                <a:lnTo>
                  <a:pt x="160" y="138"/>
                </a:lnTo>
                <a:lnTo>
                  <a:pt x="154" y="123"/>
                </a:lnTo>
                <a:lnTo>
                  <a:pt x="148" y="121"/>
                </a:lnTo>
                <a:lnTo>
                  <a:pt x="140" y="121"/>
                </a:lnTo>
                <a:lnTo>
                  <a:pt x="132" y="121"/>
                </a:lnTo>
                <a:lnTo>
                  <a:pt x="128" y="121"/>
                </a:lnTo>
                <a:lnTo>
                  <a:pt x="117" y="119"/>
                </a:lnTo>
                <a:lnTo>
                  <a:pt x="117" y="115"/>
                </a:lnTo>
                <a:lnTo>
                  <a:pt x="113" y="109"/>
                </a:lnTo>
                <a:lnTo>
                  <a:pt x="109" y="101"/>
                </a:lnTo>
                <a:lnTo>
                  <a:pt x="107" y="95"/>
                </a:lnTo>
                <a:lnTo>
                  <a:pt x="107" y="93"/>
                </a:lnTo>
                <a:lnTo>
                  <a:pt x="109" y="93"/>
                </a:lnTo>
                <a:lnTo>
                  <a:pt x="111" y="91"/>
                </a:lnTo>
                <a:lnTo>
                  <a:pt x="103" y="75"/>
                </a:lnTo>
                <a:lnTo>
                  <a:pt x="95" y="79"/>
                </a:lnTo>
                <a:lnTo>
                  <a:pt x="93" y="79"/>
                </a:lnTo>
                <a:lnTo>
                  <a:pt x="93" y="75"/>
                </a:lnTo>
                <a:lnTo>
                  <a:pt x="93" y="71"/>
                </a:lnTo>
                <a:lnTo>
                  <a:pt x="95" y="65"/>
                </a:lnTo>
                <a:lnTo>
                  <a:pt x="95" y="63"/>
                </a:lnTo>
                <a:lnTo>
                  <a:pt x="95" y="56"/>
                </a:lnTo>
                <a:lnTo>
                  <a:pt x="99" y="50"/>
                </a:lnTo>
                <a:lnTo>
                  <a:pt x="95" y="46"/>
                </a:lnTo>
                <a:lnTo>
                  <a:pt x="103" y="44"/>
                </a:lnTo>
                <a:lnTo>
                  <a:pt x="111" y="26"/>
                </a:lnTo>
                <a:lnTo>
                  <a:pt x="119" y="14"/>
                </a:lnTo>
                <a:lnTo>
                  <a:pt x="128" y="12"/>
                </a:lnTo>
                <a:lnTo>
                  <a:pt x="128" y="12"/>
                </a:lnTo>
                <a:close/>
              </a:path>
            </a:pathLst>
          </a:custGeom>
          <a:solidFill>
            <a:srgbClr val="C00000"/>
          </a:solidFill>
          <a:ln w="2" cap="flat">
            <a:solidFill>
              <a:srgbClr val="C00000"/>
            </a:solidFill>
            <a:prstDash val="solid"/>
            <a:miter lim="800000"/>
            <a:headEnd/>
            <a:tailEnd/>
          </a:ln>
        </p:spPr>
        <p:txBody>
          <a:bodyPr/>
          <a:lstStyle/>
          <a:p>
            <a:pPr defTabSz="914054">
              <a:defRPr/>
            </a:pPr>
            <a:endParaRPr lang="en-GB" dirty="0">
              <a:solidFill>
                <a:prstClr val="black"/>
              </a:solidFill>
            </a:endParaRPr>
          </a:p>
        </p:txBody>
      </p:sp>
      <p:grpSp>
        <p:nvGrpSpPr>
          <p:cNvPr id="241" name="Group 712">
            <a:extLst>
              <a:ext uri="{FF2B5EF4-FFF2-40B4-BE49-F238E27FC236}">
                <a16:creationId xmlns:a16="http://schemas.microsoft.com/office/drawing/2014/main" id="{1A74F621-943A-CE42-A64C-DB6DA6D35961}"/>
              </a:ext>
            </a:extLst>
          </p:cNvPr>
          <p:cNvGrpSpPr/>
          <p:nvPr/>
        </p:nvGrpSpPr>
        <p:grpSpPr bwMode="gray">
          <a:xfrm>
            <a:off x="3822568" y="5483082"/>
            <a:ext cx="228420" cy="1332110"/>
            <a:chOff x="3052763" y="5251450"/>
            <a:chExt cx="225425" cy="1376363"/>
          </a:xfrm>
          <a:solidFill>
            <a:srgbClr val="C00000"/>
          </a:solidFill>
        </p:grpSpPr>
        <p:sp>
          <p:nvSpPr>
            <p:cNvPr id="355" name="Freeform 720">
              <a:extLst>
                <a:ext uri="{FF2B5EF4-FFF2-40B4-BE49-F238E27FC236}">
                  <a16:creationId xmlns:a16="http://schemas.microsoft.com/office/drawing/2014/main" id="{C10674FF-6E7A-C640-BB88-A4B598EA6312}"/>
                </a:ext>
              </a:extLst>
            </p:cNvPr>
            <p:cNvSpPr>
              <a:spLocks/>
            </p:cNvSpPr>
            <p:nvPr/>
          </p:nvSpPr>
          <p:spPr bwMode="gray">
            <a:xfrm>
              <a:off x="3138488" y="6511925"/>
              <a:ext cx="127000" cy="115888"/>
            </a:xfrm>
            <a:custGeom>
              <a:avLst/>
              <a:gdLst/>
              <a:ahLst/>
              <a:cxnLst>
                <a:cxn ang="0">
                  <a:pos x="80" y="59"/>
                </a:cxn>
                <a:cxn ang="0">
                  <a:pos x="71" y="73"/>
                </a:cxn>
                <a:cxn ang="0">
                  <a:pos x="63" y="63"/>
                </a:cxn>
                <a:cxn ang="0">
                  <a:pos x="61" y="55"/>
                </a:cxn>
                <a:cxn ang="0">
                  <a:pos x="43" y="63"/>
                </a:cxn>
                <a:cxn ang="0">
                  <a:pos x="31" y="63"/>
                </a:cxn>
                <a:cxn ang="0">
                  <a:pos x="33" y="61"/>
                </a:cxn>
                <a:cxn ang="0">
                  <a:pos x="29" y="55"/>
                </a:cxn>
                <a:cxn ang="0">
                  <a:pos x="19" y="59"/>
                </a:cxn>
                <a:cxn ang="0">
                  <a:pos x="10" y="53"/>
                </a:cxn>
                <a:cxn ang="0">
                  <a:pos x="4" y="51"/>
                </a:cxn>
                <a:cxn ang="0">
                  <a:pos x="4" y="55"/>
                </a:cxn>
                <a:cxn ang="0">
                  <a:pos x="0" y="51"/>
                </a:cxn>
                <a:cxn ang="0">
                  <a:pos x="2" y="49"/>
                </a:cxn>
                <a:cxn ang="0">
                  <a:pos x="15" y="43"/>
                </a:cxn>
                <a:cxn ang="0">
                  <a:pos x="11" y="43"/>
                </a:cxn>
                <a:cxn ang="0">
                  <a:pos x="4" y="41"/>
                </a:cxn>
                <a:cxn ang="0">
                  <a:pos x="10" y="34"/>
                </a:cxn>
                <a:cxn ang="0">
                  <a:pos x="13" y="36"/>
                </a:cxn>
                <a:cxn ang="0">
                  <a:pos x="15" y="32"/>
                </a:cxn>
                <a:cxn ang="0">
                  <a:pos x="21" y="41"/>
                </a:cxn>
                <a:cxn ang="0">
                  <a:pos x="23" y="49"/>
                </a:cxn>
                <a:cxn ang="0">
                  <a:pos x="29" y="43"/>
                </a:cxn>
                <a:cxn ang="0">
                  <a:pos x="39" y="45"/>
                </a:cxn>
                <a:cxn ang="0">
                  <a:pos x="37" y="39"/>
                </a:cxn>
                <a:cxn ang="0">
                  <a:pos x="27" y="34"/>
                </a:cxn>
                <a:cxn ang="0">
                  <a:pos x="39" y="22"/>
                </a:cxn>
                <a:cxn ang="0">
                  <a:pos x="23" y="22"/>
                </a:cxn>
                <a:cxn ang="0">
                  <a:pos x="23" y="14"/>
                </a:cxn>
                <a:cxn ang="0">
                  <a:pos x="27" y="4"/>
                </a:cxn>
                <a:cxn ang="0">
                  <a:pos x="37" y="6"/>
                </a:cxn>
                <a:cxn ang="0">
                  <a:pos x="49" y="4"/>
                </a:cxn>
                <a:cxn ang="0">
                  <a:pos x="59" y="59"/>
                </a:cxn>
                <a:cxn ang="0">
                  <a:pos x="71" y="55"/>
                </a:cxn>
                <a:cxn ang="0">
                  <a:pos x="69" y="55"/>
                </a:cxn>
                <a:cxn ang="0">
                  <a:pos x="78" y="59"/>
                </a:cxn>
              </a:cxnLst>
              <a:rect l="0" t="0" r="r" b="b"/>
              <a:pathLst>
                <a:path w="80" h="73">
                  <a:moveTo>
                    <a:pt x="78" y="59"/>
                  </a:moveTo>
                  <a:lnTo>
                    <a:pt x="80" y="59"/>
                  </a:lnTo>
                  <a:lnTo>
                    <a:pt x="77" y="65"/>
                  </a:lnTo>
                  <a:lnTo>
                    <a:pt x="71" y="73"/>
                  </a:lnTo>
                  <a:lnTo>
                    <a:pt x="71" y="65"/>
                  </a:lnTo>
                  <a:lnTo>
                    <a:pt x="63" y="63"/>
                  </a:lnTo>
                  <a:lnTo>
                    <a:pt x="63" y="61"/>
                  </a:lnTo>
                  <a:lnTo>
                    <a:pt x="61" y="55"/>
                  </a:lnTo>
                  <a:lnTo>
                    <a:pt x="47" y="61"/>
                  </a:lnTo>
                  <a:lnTo>
                    <a:pt x="43" y="63"/>
                  </a:lnTo>
                  <a:lnTo>
                    <a:pt x="39" y="63"/>
                  </a:lnTo>
                  <a:lnTo>
                    <a:pt x="31" y="63"/>
                  </a:lnTo>
                  <a:lnTo>
                    <a:pt x="31" y="61"/>
                  </a:lnTo>
                  <a:lnTo>
                    <a:pt x="33" y="61"/>
                  </a:lnTo>
                  <a:lnTo>
                    <a:pt x="33" y="59"/>
                  </a:lnTo>
                  <a:lnTo>
                    <a:pt x="29" y="55"/>
                  </a:lnTo>
                  <a:lnTo>
                    <a:pt x="23" y="59"/>
                  </a:lnTo>
                  <a:lnTo>
                    <a:pt x="19" y="59"/>
                  </a:lnTo>
                  <a:lnTo>
                    <a:pt x="19" y="53"/>
                  </a:lnTo>
                  <a:lnTo>
                    <a:pt x="10" y="53"/>
                  </a:lnTo>
                  <a:lnTo>
                    <a:pt x="10" y="51"/>
                  </a:lnTo>
                  <a:lnTo>
                    <a:pt x="4" y="51"/>
                  </a:lnTo>
                  <a:lnTo>
                    <a:pt x="4" y="53"/>
                  </a:lnTo>
                  <a:lnTo>
                    <a:pt x="4" y="55"/>
                  </a:lnTo>
                  <a:lnTo>
                    <a:pt x="0" y="53"/>
                  </a:lnTo>
                  <a:lnTo>
                    <a:pt x="0" y="51"/>
                  </a:lnTo>
                  <a:lnTo>
                    <a:pt x="2" y="51"/>
                  </a:lnTo>
                  <a:lnTo>
                    <a:pt x="2" y="49"/>
                  </a:lnTo>
                  <a:lnTo>
                    <a:pt x="15" y="45"/>
                  </a:lnTo>
                  <a:lnTo>
                    <a:pt x="15" y="43"/>
                  </a:lnTo>
                  <a:lnTo>
                    <a:pt x="15" y="41"/>
                  </a:lnTo>
                  <a:lnTo>
                    <a:pt x="11" y="43"/>
                  </a:lnTo>
                  <a:lnTo>
                    <a:pt x="6" y="43"/>
                  </a:lnTo>
                  <a:lnTo>
                    <a:pt x="4" y="41"/>
                  </a:lnTo>
                  <a:lnTo>
                    <a:pt x="2" y="34"/>
                  </a:lnTo>
                  <a:lnTo>
                    <a:pt x="10" y="34"/>
                  </a:lnTo>
                  <a:lnTo>
                    <a:pt x="10" y="39"/>
                  </a:lnTo>
                  <a:lnTo>
                    <a:pt x="13" y="36"/>
                  </a:lnTo>
                  <a:lnTo>
                    <a:pt x="13" y="39"/>
                  </a:lnTo>
                  <a:lnTo>
                    <a:pt x="15" y="32"/>
                  </a:lnTo>
                  <a:lnTo>
                    <a:pt x="21" y="32"/>
                  </a:lnTo>
                  <a:lnTo>
                    <a:pt x="21" y="41"/>
                  </a:lnTo>
                  <a:lnTo>
                    <a:pt x="27" y="43"/>
                  </a:lnTo>
                  <a:lnTo>
                    <a:pt x="23" y="49"/>
                  </a:lnTo>
                  <a:lnTo>
                    <a:pt x="29" y="49"/>
                  </a:lnTo>
                  <a:lnTo>
                    <a:pt x="29" y="43"/>
                  </a:lnTo>
                  <a:lnTo>
                    <a:pt x="37" y="43"/>
                  </a:lnTo>
                  <a:lnTo>
                    <a:pt x="39" y="45"/>
                  </a:lnTo>
                  <a:lnTo>
                    <a:pt x="43" y="45"/>
                  </a:lnTo>
                  <a:lnTo>
                    <a:pt x="37" y="39"/>
                  </a:lnTo>
                  <a:lnTo>
                    <a:pt x="29" y="39"/>
                  </a:lnTo>
                  <a:lnTo>
                    <a:pt x="27" y="34"/>
                  </a:lnTo>
                  <a:lnTo>
                    <a:pt x="27" y="30"/>
                  </a:lnTo>
                  <a:lnTo>
                    <a:pt x="39" y="22"/>
                  </a:lnTo>
                  <a:lnTo>
                    <a:pt x="27" y="22"/>
                  </a:lnTo>
                  <a:lnTo>
                    <a:pt x="23" y="22"/>
                  </a:lnTo>
                  <a:lnTo>
                    <a:pt x="23" y="20"/>
                  </a:lnTo>
                  <a:lnTo>
                    <a:pt x="23" y="14"/>
                  </a:lnTo>
                  <a:lnTo>
                    <a:pt x="23" y="4"/>
                  </a:lnTo>
                  <a:lnTo>
                    <a:pt x="27" y="4"/>
                  </a:lnTo>
                  <a:lnTo>
                    <a:pt x="31" y="4"/>
                  </a:lnTo>
                  <a:lnTo>
                    <a:pt x="37" y="6"/>
                  </a:lnTo>
                  <a:lnTo>
                    <a:pt x="43" y="0"/>
                  </a:lnTo>
                  <a:lnTo>
                    <a:pt x="49" y="4"/>
                  </a:lnTo>
                  <a:lnTo>
                    <a:pt x="53" y="2"/>
                  </a:lnTo>
                  <a:lnTo>
                    <a:pt x="59" y="59"/>
                  </a:lnTo>
                  <a:lnTo>
                    <a:pt x="63" y="55"/>
                  </a:lnTo>
                  <a:lnTo>
                    <a:pt x="71" y="55"/>
                  </a:lnTo>
                  <a:lnTo>
                    <a:pt x="67" y="55"/>
                  </a:lnTo>
                  <a:lnTo>
                    <a:pt x="69" y="55"/>
                  </a:lnTo>
                  <a:lnTo>
                    <a:pt x="78" y="59"/>
                  </a:lnTo>
                  <a:lnTo>
                    <a:pt x="78" y="59"/>
                  </a:lnTo>
                  <a:close/>
                </a:path>
              </a:pathLst>
            </a:custGeom>
            <a:grpFill/>
            <a:ln w="2" cap="flat">
              <a:solidFill>
                <a:srgbClr val="C00000"/>
              </a:solidFill>
              <a:prstDash val="solid"/>
              <a:miter lim="800000"/>
              <a:headEnd/>
              <a:tailEnd/>
            </a:ln>
          </p:spPr>
          <p:txBody>
            <a:bodyPr/>
            <a:lstStyle/>
            <a:p>
              <a:pPr defTabSz="914054">
                <a:defRPr/>
              </a:pPr>
              <a:endParaRPr lang="en-GB" dirty="0">
                <a:solidFill>
                  <a:prstClr val="black"/>
                </a:solidFill>
              </a:endParaRPr>
            </a:p>
          </p:txBody>
        </p:sp>
        <p:sp>
          <p:nvSpPr>
            <p:cNvPr id="356" name="Freeform 721">
              <a:extLst>
                <a:ext uri="{FF2B5EF4-FFF2-40B4-BE49-F238E27FC236}">
                  <a16:creationId xmlns:a16="http://schemas.microsoft.com/office/drawing/2014/main" id="{DCA6EFD7-E8E6-DB4E-BA2A-68EAEE59FF48}"/>
                </a:ext>
              </a:extLst>
            </p:cNvPr>
            <p:cNvSpPr>
              <a:spLocks/>
            </p:cNvSpPr>
            <p:nvPr/>
          </p:nvSpPr>
          <p:spPr bwMode="gray">
            <a:xfrm>
              <a:off x="3052763" y="5251450"/>
              <a:ext cx="225425" cy="1325563"/>
            </a:xfrm>
            <a:custGeom>
              <a:avLst/>
              <a:gdLst/>
              <a:ahLst/>
              <a:cxnLst>
                <a:cxn ang="0">
                  <a:pos x="127" y="142"/>
                </a:cxn>
                <a:cxn ang="0">
                  <a:pos x="121" y="181"/>
                </a:cxn>
                <a:cxn ang="0">
                  <a:pos x="111" y="221"/>
                </a:cxn>
                <a:cxn ang="0">
                  <a:pos x="97" y="278"/>
                </a:cxn>
                <a:cxn ang="0">
                  <a:pos x="87" y="331"/>
                </a:cxn>
                <a:cxn ang="0">
                  <a:pos x="83" y="390"/>
                </a:cxn>
                <a:cxn ang="0">
                  <a:pos x="69" y="414"/>
                </a:cxn>
                <a:cxn ang="0">
                  <a:pos x="69" y="449"/>
                </a:cxn>
                <a:cxn ang="0">
                  <a:pos x="56" y="497"/>
                </a:cxn>
                <a:cxn ang="0">
                  <a:pos x="64" y="526"/>
                </a:cxn>
                <a:cxn ang="0">
                  <a:pos x="64" y="571"/>
                </a:cxn>
                <a:cxn ang="0">
                  <a:pos x="64" y="605"/>
                </a:cxn>
                <a:cxn ang="0">
                  <a:pos x="60" y="631"/>
                </a:cxn>
                <a:cxn ang="0">
                  <a:pos x="54" y="670"/>
                </a:cxn>
                <a:cxn ang="0">
                  <a:pos x="38" y="703"/>
                </a:cxn>
                <a:cxn ang="0">
                  <a:pos x="38" y="743"/>
                </a:cxn>
                <a:cxn ang="0">
                  <a:pos x="46" y="757"/>
                </a:cxn>
                <a:cxn ang="0">
                  <a:pos x="115" y="786"/>
                </a:cxn>
                <a:cxn ang="0">
                  <a:pos x="73" y="816"/>
                </a:cxn>
                <a:cxn ang="0">
                  <a:pos x="50" y="814"/>
                </a:cxn>
                <a:cxn ang="0">
                  <a:pos x="54" y="833"/>
                </a:cxn>
                <a:cxn ang="0">
                  <a:pos x="40" y="826"/>
                </a:cxn>
                <a:cxn ang="0">
                  <a:pos x="30" y="818"/>
                </a:cxn>
                <a:cxn ang="0">
                  <a:pos x="32" y="806"/>
                </a:cxn>
                <a:cxn ang="0">
                  <a:pos x="44" y="780"/>
                </a:cxn>
                <a:cxn ang="0">
                  <a:pos x="38" y="778"/>
                </a:cxn>
                <a:cxn ang="0">
                  <a:pos x="26" y="800"/>
                </a:cxn>
                <a:cxn ang="0">
                  <a:pos x="22" y="810"/>
                </a:cxn>
                <a:cxn ang="0">
                  <a:pos x="2" y="778"/>
                </a:cxn>
                <a:cxn ang="0">
                  <a:pos x="26" y="776"/>
                </a:cxn>
                <a:cxn ang="0">
                  <a:pos x="22" y="757"/>
                </a:cxn>
                <a:cxn ang="0">
                  <a:pos x="26" y="743"/>
                </a:cxn>
                <a:cxn ang="0">
                  <a:pos x="26" y="721"/>
                </a:cxn>
                <a:cxn ang="0">
                  <a:pos x="22" y="701"/>
                </a:cxn>
                <a:cxn ang="0">
                  <a:pos x="22" y="674"/>
                </a:cxn>
                <a:cxn ang="0">
                  <a:pos x="8" y="654"/>
                </a:cxn>
                <a:cxn ang="0">
                  <a:pos x="2" y="658"/>
                </a:cxn>
                <a:cxn ang="0">
                  <a:pos x="16" y="634"/>
                </a:cxn>
                <a:cxn ang="0">
                  <a:pos x="22" y="640"/>
                </a:cxn>
                <a:cxn ang="0">
                  <a:pos x="32" y="625"/>
                </a:cxn>
                <a:cxn ang="0">
                  <a:pos x="32" y="593"/>
                </a:cxn>
                <a:cxn ang="0">
                  <a:pos x="44" y="571"/>
                </a:cxn>
                <a:cxn ang="0">
                  <a:pos x="46" y="536"/>
                </a:cxn>
                <a:cxn ang="0">
                  <a:pos x="32" y="534"/>
                </a:cxn>
                <a:cxn ang="0">
                  <a:pos x="38" y="465"/>
                </a:cxn>
                <a:cxn ang="0">
                  <a:pos x="36" y="445"/>
                </a:cxn>
                <a:cxn ang="0">
                  <a:pos x="44" y="420"/>
                </a:cxn>
                <a:cxn ang="0">
                  <a:pos x="54" y="386"/>
                </a:cxn>
                <a:cxn ang="0">
                  <a:pos x="65" y="341"/>
                </a:cxn>
                <a:cxn ang="0">
                  <a:pos x="69" y="278"/>
                </a:cxn>
                <a:cxn ang="0">
                  <a:pos x="73" y="225"/>
                </a:cxn>
                <a:cxn ang="0">
                  <a:pos x="81" y="195"/>
                </a:cxn>
                <a:cxn ang="0">
                  <a:pos x="81" y="154"/>
                </a:cxn>
                <a:cxn ang="0">
                  <a:pos x="83" y="122"/>
                </a:cxn>
                <a:cxn ang="0">
                  <a:pos x="93" y="79"/>
                </a:cxn>
                <a:cxn ang="0">
                  <a:pos x="91" y="14"/>
                </a:cxn>
                <a:cxn ang="0">
                  <a:pos x="103" y="16"/>
                </a:cxn>
                <a:cxn ang="0">
                  <a:pos x="123" y="65"/>
                </a:cxn>
                <a:cxn ang="0">
                  <a:pos x="138" y="108"/>
                </a:cxn>
              </a:cxnLst>
              <a:rect l="0" t="0" r="r" b="b"/>
              <a:pathLst>
                <a:path w="142" h="835">
                  <a:moveTo>
                    <a:pt x="140" y="126"/>
                  </a:moveTo>
                  <a:lnTo>
                    <a:pt x="140" y="126"/>
                  </a:lnTo>
                  <a:lnTo>
                    <a:pt x="140" y="132"/>
                  </a:lnTo>
                  <a:lnTo>
                    <a:pt x="134" y="132"/>
                  </a:lnTo>
                  <a:lnTo>
                    <a:pt x="132" y="134"/>
                  </a:lnTo>
                  <a:lnTo>
                    <a:pt x="131" y="136"/>
                  </a:lnTo>
                  <a:lnTo>
                    <a:pt x="127" y="142"/>
                  </a:lnTo>
                  <a:lnTo>
                    <a:pt x="123" y="144"/>
                  </a:lnTo>
                  <a:lnTo>
                    <a:pt x="121" y="144"/>
                  </a:lnTo>
                  <a:lnTo>
                    <a:pt x="117" y="146"/>
                  </a:lnTo>
                  <a:lnTo>
                    <a:pt x="117" y="166"/>
                  </a:lnTo>
                  <a:lnTo>
                    <a:pt x="123" y="175"/>
                  </a:lnTo>
                  <a:lnTo>
                    <a:pt x="123" y="179"/>
                  </a:lnTo>
                  <a:lnTo>
                    <a:pt x="121" y="181"/>
                  </a:lnTo>
                  <a:lnTo>
                    <a:pt x="117" y="183"/>
                  </a:lnTo>
                  <a:lnTo>
                    <a:pt x="117" y="185"/>
                  </a:lnTo>
                  <a:lnTo>
                    <a:pt x="121" y="191"/>
                  </a:lnTo>
                  <a:lnTo>
                    <a:pt x="121" y="199"/>
                  </a:lnTo>
                  <a:lnTo>
                    <a:pt x="117" y="205"/>
                  </a:lnTo>
                  <a:lnTo>
                    <a:pt x="113" y="213"/>
                  </a:lnTo>
                  <a:lnTo>
                    <a:pt x="111" y="221"/>
                  </a:lnTo>
                  <a:lnTo>
                    <a:pt x="107" y="225"/>
                  </a:lnTo>
                  <a:lnTo>
                    <a:pt x="105" y="229"/>
                  </a:lnTo>
                  <a:lnTo>
                    <a:pt x="103" y="231"/>
                  </a:lnTo>
                  <a:lnTo>
                    <a:pt x="101" y="238"/>
                  </a:lnTo>
                  <a:lnTo>
                    <a:pt x="97" y="260"/>
                  </a:lnTo>
                  <a:lnTo>
                    <a:pt x="97" y="270"/>
                  </a:lnTo>
                  <a:lnTo>
                    <a:pt x="97" y="278"/>
                  </a:lnTo>
                  <a:lnTo>
                    <a:pt x="95" y="282"/>
                  </a:lnTo>
                  <a:lnTo>
                    <a:pt x="93" y="292"/>
                  </a:lnTo>
                  <a:lnTo>
                    <a:pt x="93" y="302"/>
                  </a:lnTo>
                  <a:lnTo>
                    <a:pt x="93" y="309"/>
                  </a:lnTo>
                  <a:lnTo>
                    <a:pt x="93" y="319"/>
                  </a:lnTo>
                  <a:lnTo>
                    <a:pt x="93" y="323"/>
                  </a:lnTo>
                  <a:lnTo>
                    <a:pt x="87" y="331"/>
                  </a:lnTo>
                  <a:lnTo>
                    <a:pt x="91" y="339"/>
                  </a:lnTo>
                  <a:lnTo>
                    <a:pt x="91" y="347"/>
                  </a:lnTo>
                  <a:lnTo>
                    <a:pt x="91" y="353"/>
                  </a:lnTo>
                  <a:lnTo>
                    <a:pt x="87" y="367"/>
                  </a:lnTo>
                  <a:lnTo>
                    <a:pt x="83" y="378"/>
                  </a:lnTo>
                  <a:lnTo>
                    <a:pt x="81" y="386"/>
                  </a:lnTo>
                  <a:lnTo>
                    <a:pt x="83" y="390"/>
                  </a:lnTo>
                  <a:lnTo>
                    <a:pt x="83" y="398"/>
                  </a:lnTo>
                  <a:lnTo>
                    <a:pt x="83" y="404"/>
                  </a:lnTo>
                  <a:lnTo>
                    <a:pt x="81" y="406"/>
                  </a:lnTo>
                  <a:lnTo>
                    <a:pt x="77" y="406"/>
                  </a:lnTo>
                  <a:lnTo>
                    <a:pt x="75" y="406"/>
                  </a:lnTo>
                  <a:lnTo>
                    <a:pt x="73" y="410"/>
                  </a:lnTo>
                  <a:lnTo>
                    <a:pt x="69" y="414"/>
                  </a:lnTo>
                  <a:lnTo>
                    <a:pt x="67" y="418"/>
                  </a:lnTo>
                  <a:lnTo>
                    <a:pt x="67" y="426"/>
                  </a:lnTo>
                  <a:lnTo>
                    <a:pt x="67" y="436"/>
                  </a:lnTo>
                  <a:lnTo>
                    <a:pt x="67" y="437"/>
                  </a:lnTo>
                  <a:lnTo>
                    <a:pt x="69" y="439"/>
                  </a:lnTo>
                  <a:lnTo>
                    <a:pt x="73" y="447"/>
                  </a:lnTo>
                  <a:lnTo>
                    <a:pt x="69" y="449"/>
                  </a:lnTo>
                  <a:lnTo>
                    <a:pt x="67" y="453"/>
                  </a:lnTo>
                  <a:lnTo>
                    <a:pt x="64" y="465"/>
                  </a:lnTo>
                  <a:lnTo>
                    <a:pt x="60" y="477"/>
                  </a:lnTo>
                  <a:lnTo>
                    <a:pt x="60" y="485"/>
                  </a:lnTo>
                  <a:lnTo>
                    <a:pt x="56" y="489"/>
                  </a:lnTo>
                  <a:lnTo>
                    <a:pt x="54" y="495"/>
                  </a:lnTo>
                  <a:lnTo>
                    <a:pt x="56" y="497"/>
                  </a:lnTo>
                  <a:lnTo>
                    <a:pt x="56" y="502"/>
                  </a:lnTo>
                  <a:lnTo>
                    <a:pt x="58" y="506"/>
                  </a:lnTo>
                  <a:lnTo>
                    <a:pt x="56" y="514"/>
                  </a:lnTo>
                  <a:lnTo>
                    <a:pt x="56" y="518"/>
                  </a:lnTo>
                  <a:lnTo>
                    <a:pt x="58" y="522"/>
                  </a:lnTo>
                  <a:lnTo>
                    <a:pt x="64" y="522"/>
                  </a:lnTo>
                  <a:lnTo>
                    <a:pt x="64" y="526"/>
                  </a:lnTo>
                  <a:lnTo>
                    <a:pt x="64" y="542"/>
                  </a:lnTo>
                  <a:lnTo>
                    <a:pt x="58" y="552"/>
                  </a:lnTo>
                  <a:lnTo>
                    <a:pt x="58" y="556"/>
                  </a:lnTo>
                  <a:lnTo>
                    <a:pt x="58" y="560"/>
                  </a:lnTo>
                  <a:lnTo>
                    <a:pt x="60" y="566"/>
                  </a:lnTo>
                  <a:lnTo>
                    <a:pt x="64" y="569"/>
                  </a:lnTo>
                  <a:lnTo>
                    <a:pt x="64" y="571"/>
                  </a:lnTo>
                  <a:lnTo>
                    <a:pt x="64" y="575"/>
                  </a:lnTo>
                  <a:lnTo>
                    <a:pt x="64" y="583"/>
                  </a:lnTo>
                  <a:lnTo>
                    <a:pt x="65" y="591"/>
                  </a:lnTo>
                  <a:lnTo>
                    <a:pt x="65" y="593"/>
                  </a:lnTo>
                  <a:lnTo>
                    <a:pt x="65" y="595"/>
                  </a:lnTo>
                  <a:lnTo>
                    <a:pt x="64" y="601"/>
                  </a:lnTo>
                  <a:lnTo>
                    <a:pt x="64" y="605"/>
                  </a:lnTo>
                  <a:lnTo>
                    <a:pt x="65" y="611"/>
                  </a:lnTo>
                  <a:lnTo>
                    <a:pt x="64" y="613"/>
                  </a:lnTo>
                  <a:lnTo>
                    <a:pt x="60" y="613"/>
                  </a:lnTo>
                  <a:lnTo>
                    <a:pt x="60" y="615"/>
                  </a:lnTo>
                  <a:lnTo>
                    <a:pt x="58" y="621"/>
                  </a:lnTo>
                  <a:lnTo>
                    <a:pt x="58" y="623"/>
                  </a:lnTo>
                  <a:lnTo>
                    <a:pt x="60" y="631"/>
                  </a:lnTo>
                  <a:lnTo>
                    <a:pt x="60" y="634"/>
                  </a:lnTo>
                  <a:lnTo>
                    <a:pt x="60" y="642"/>
                  </a:lnTo>
                  <a:lnTo>
                    <a:pt x="58" y="650"/>
                  </a:lnTo>
                  <a:lnTo>
                    <a:pt x="58" y="658"/>
                  </a:lnTo>
                  <a:lnTo>
                    <a:pt x="58" y="662"/>
                  </a:lnTo>
                  <a:lnTo>
                    <a:pt x="58" y="664"/>
                  </a:lnTo>
                  <a:lnTo>
                    <a:pt x="54" y="670"/>
                  </a:lnTo>
                  <a:lnTo>
                    <a:pt x="50" y="678"/>
                  </a:lnTo>
                  <a:lnTo>
                    <a:pt x="50" y="682"/>
                  </a:lnTo>
                  <a:lnTo>
                    <a:pt x="54" y="690"/>
                  </a:lnTo>
                  <a:lnTo>
                    <a:pt x="48" y="694"/>
                  </a:lnTo>
                  <a:lnTo>
                    <a:pt x="40" y="700"/>
                  </a:lnTo>
                  <a:lnTo>
                    <a:pt x="38" y="701"/>
                  </a:lnTo>
                  <a:lnTo>
                    <a:pt x="38" y="703"/>
                  </a:lnTo>
                  <a:lnTo>
                    <a:pt x="40" y="713"/>
                  </a:lnTo>
                  <a:lnTo>
                    <a:pt x="38" y="719"/>
                  </a:lnTo>
                  <a:lnTo>
                    <a:pt x="36" y="727"/>
                  </a:lnTo>
                  <a:lnTo>
                    <a:pt x="36" y="733"/>
                  </a:lnTo>
                  <a:lnTo>
                    <a:pt x="36" y="741"/>
                  </a:lnTo>
                  <a:lnTo>
                    <a:pt x="36" y="743"/>
                  </a:lnTo>
                  <a:lnTo>
                    <a:pt x="38" y="743"/>
                  </a:lnTo>
                  <a:lnTo>
                    <a:pt x="40" y="743"/>
                  </a:lnTo>
                  <a:lnTo>
                    <a:pt x="44" y="741"/>
                  </a:lnTo>
                  <a:lnTo>
                    <a:pt x="46" y="741"/>
                  </a:lnTo>
                  <a:lnTo>
                    <a:pt x="48" y="741"/>
                  </a:lnTo>
                  <a:lnTo>
                    <a:pt x="50" y="749"/>
                  </a:lnTo>
                  <a:lnTo>
                    <a:pt x="48" y="753"/>
                  </a:lnTo>
                  <a:lnTo>
                    <a:pt x="46" y="757"/>
                  </a:lnTo>
                  <a:lnTo>
                    <a:pt x="46" y="759"/>
                  </a:lnTo>
                  <a:lnTo>
                    <a:pt x="48" y="766"/>
                  </a:lnTo>
                  <a:lnTo>
                    <a:pt x="58" y="776"/>
                  </a:lnTo>
                  <a:lnTo>
                    <a:pt x="64" y="784"/>
                  </a:lnTo>
                  <a:lnTo>
                    <a:pt x="85" y="780"/>
                  </a:lnTo>
                  <a:lnTo>
                    <a:pt x="115" y="784"/>
                  </a:lnTo>
                  <a:lnTo>
                    <a:pt x="115" y="786"/>
                  </a:lnTo>
                  <a:lnTo>
                    <a:pt x="103" y="786"/>
                  </a:lnTo>
                  <a:lnTo>
                    <a:pt x="97" y="788"/>
                  </a:lnTo>
                  <a:lnTo>
                    <a:pt x="95" y="796"/>
                  </a:lnTo>
                  <a:lnTo>
                    <a:pt x="73" y="796"/>
                  </a:lnTo>
                  <a:lnTo>
                    <a:pt x="75" y="800"/>
                  </a:lnTo>
                  <a:lnTo>
                    <a:pt x="69" y="808"/>
                  </a:lnTo>
                  <a:lnTo>
                    <a:pt x="73" y="816"/>
                  </a:lnTo>
                  <a:lnTo>
                    <a:pt x="69" y="824"/>
                  </a:lnTo>
                  <a:lnTo>
                    <a:pt x="67" y="826"/>
                  </a:lnTo>
                  <a:lnTo>
                    <a:pt x="60" y="824"/>
                  </a:lnTo>
                  <a:lnTo>
                    <a:pt x="56" y="820"/>
                  </a:lnTo>
                  <a:lnTo>
                    <a:pt x="56" y="818"/>
                  </a:lnTo>
                  <a:lnTo>
                    <a:pt x="56" y="810"/>
                  </a:lnTo>
                  <a:lnTo>
                    <a:pt x="50" y="814"/>
                  </a:lnTo>
                  <a:lnTo>
                    <a:pt x="50" y="818"/>
                  </a:lnTo>
                  <a:lnTo>
                    <a:pt x="44" y="814"/>
                  </a:lnTo>
                  <a:lnTo>
                    <a:pt x="40" y="814"/>
                  </a:lnTo>
                  <a:lnTo>
                    <a:pt x="46" y="818"/>
                  </a:lnTo>
                  <a:lnTo>
                    <a:pt x="54" y="824"/>
                  </a:lnTo>
                  <a:lnTo>
                    <a:pt x="50" y="828"/>
                  </a:lnTo>
                  <a:lnTo>
                    <a:pt x="54" y="833"/>
                  </a:lnTo>
                  <a:lnTo>
                    <a:pt x="48" y="835"/>
                  </a:lnTo>
                  <a:lnTo>
                    <a:pt x="48" y="833"/>
                  </a:lnTo>
                  <a:lnTo>
                    <a:pt x="46" y="833"/>
                  </a:lnTo>
                  <a:lnTo>
                    <a:pt x="44" y="833"/>
                  </a:lnTo>
                  <a:lnTo>
                    <a:pt x="40" y="830"/>
                  </a:lnTo>
                  <a:lnTo>
                    <a:pt x="40" y="828"/>
                  </a:lnTo>
                  <a:lnTo>
                    <a:pt x="40" y="826"/>
                  </a:lnTo>
                  <a:lnTo>
                    <a:pt x="38" y="826"/>
                  </a:lnTo>
                  <a:lnTo>
                    <a:pt x="36" y="828"/>
                  </a:lnTo>
                  <a:lnTo>
                    <a:pt x="36" y="826"/>
                  </a:lnTo>
                  <a:lnTo>
                    <a:pt x="32" y="826"/>
                  </a:lnTo>
                  <a:lnTo>
                    <a:pt x="32" y="824"/>
                  </a:lnTo>
                  <a:lnTo>
                    <a:pt x="30" y="824"/>
                  </a:lnTo>
                  <a:lnTo>
                    <a:pt x="30" y="818"/>
                  </a:lnTo>
                  <a:lnTo>
                    <a:pt x="32" y="808"/>
                  </a:lnTo>
                  <a:lnTo>
                    <a:pt x="38" y="808"/>
                  </a:lnTo>
                  <a:lnTo>
                    <a:pt x="38" y="810"/>
                  </a:lnTo>
                  <a:lnTo>
                    <a:pt x="40" y="810"/>
                  </a:lnTo>
                  <a:lnTo>
                    <a:pt x="40" y="808"/>
                  </a:lnTo>
                  <a:lnTo>
                    <a:pt x="38" y="806"/>
                  </a:lnTo>
                  <a:lnTo>
                    <a:pt x="32" y="806"/>
                  </a:lnTo>
                  <a:lnTo>
                    <a:pt x="30" y="796"/>
                  </a:lnTo>
                  <a:lnTo>
                    <a:pt x="28" y="786"/>
                  </a:lnTo>
                  <a:lnTo>
                    <a:pt x="32" y="786"/>
                  </a:lnTo>
                  <a:lnTo>
                    <a:pt x="38" y="786"/>
                  </a:lnTo>
                  <a:lnTo>
                    <a:pt x="38" y="788"/>
                  </a:lnTo>
                  <a:lnTo>
                    <a:pt x="40" y="788"/>
                  </a:lnTo>
                  <a:lnTo>
                    <a:pt x="44" y="780"/>
                  </a:lnTo>
                  <a:lnTo>
                    <a:pt x="46" y="780"/>
                  </a:lnTo>
                  <a:lnTo>
                    <a:pt x="50" y="776"/>
                  </a:lnTo>
                  <a:lnTo>
                    <a:pt x="50" y="774"/>
                  </a:lnTo>
                  <a:lnTo>
                    <a:pt x="48" y="776"/>
                  </a:lnTo>
                  <a:lnTo>
                    <a:pt x="46" y="776"/>
                  </a:lnTo>
                  <a:lnTo>
                    <a:pt x="44" y="770"/>
                  </a:lnTo>
                  <a:lnTo>
                    <a:pt x="38" y="778"/>
                  </a:lnTo>
                  <a:lnTo>
                    <a:pt x="32" y="784"/>
                  </a:lnTo>
                  <a:lnTo>
                    <a:pt x="30" y="784"/>
                  </a:lnTo>
                  <a:lnTo>
                    <a:pt x="30" y="776"/>
                  </a:lnTo>
                  <a:lnTo>
                    <a:pt x="22" y="780"/>
                  </a:lnTo>
                  <a:lnTo>
                    <a:pt x="20" y="780"/>
                  </a:lnTo>
                  <a:lnTo>
                    <a:pt x="26" y="788"/>
                  </a:lnTo>
                  <a:lnTo>
                    <a:pt x="26" y="800"/>
                  </a:lnTo>
                  <a:lnTo>
                    <a:pt x="16" y="798"/>
                  </a:lnTo>
                  <a:lnTo>
                    <a:pt x="18" y="800"/>
                  </a:lnTo>
                  <a:lnTo>
                    <a:pt x="20" y="800"/>
                  </a:lnTo>
                  <a:lnTo>
                    <a:pt x="30" y="808"/>
                  </a:lnTo>
                  <a:lnTo>
                    <a:pt x="30" y="810"/>
                  </a:lnTo>
                  <a:lnTo>
                    <a:pt x="28" y="810"/>
                  </a:lnTo>
                  <a:lnTo>
                    <a:pt x="22" y="810"/>
                  </a:lnTo>
                  <a:lnTo>
                    <a:pt x="20" y="810"/>
                  </a:lnTo>
                  <a:lnTo>
                    <a:pt x="10" y="800"/>
                  </a:lnTo>
                  <a:lnTo>
                    <a:pt x="12" y="796"/>
                  </a:lnTo>
                  <a:lnTo>
                    <a:pt x="8" y="790"/>
                  </a:lnTo>
                  <a:lnTo>
                    <a:pt x="6" y="788"/>
                  </a:lnTo>
                  <a:lnTo>
                    <a:pt x="2" y="780"/>
                  </a:lnTo>
                  <a:lnTo>
                    <a:pt x="2" y="778"/>
                  </a:lnTo>
                  <a:lnTo>
                    <a:pt x="6" y="776"/>
                  </a:lnTo>
                  <a:lnTo>
                    <a:pt x="10" y="774"/>
                  </a:lnTo>
                  <a:lnTo>
                    <a:pt x="16" y="778"/>
                  </a:lnTo>
                  <a:lnTo>
                    <a:pt x="18" y="778"/>
                  </a:lnTo>
                  <a:lnTo>
                    <a:pt x="18" y="776"/>
                  </a:lnTo>
                  <a:lnTo>
                    <a:pt x="20" y="776"/>
                  </a:lnTo>
                  <a:lnTo>
                    <a:pt x="26" y="776"/>
                  </a:lnTo>
                  <a:lnTo>
                    <a:pt x="26" y="770"/>
                  </a:lnTo>
                  <a:lnTo>
                    <a:pt x="30" y="770"/>
                  </a:lnTo>
                  <a:lnTo>
                    <a:pt x="28" y="766"/>
                  </a:lnTo>
                  <a:lnTo>
                    <a:pt x="26" y="763"/>
                  </a:lnTo>
                  <a:lnTo>
                    <a:pt x="22" y="761"/>
                  </a:lnTo>
                  <a:lnTo>
                    <a:pt x="22" y="759"/>
                  </a:lnTo>
                  <a:lnTo>
                    <a:pt x="22" y="757"/>
                  </a:lnTo>
                  <a:lnTo>
                    <a:pt x="30" y="751"/>
                  </a:lnTo>
                  <a:lnTo>
                    <a:pt x="28" y="751"/>
                  </a:lnTo>
                  <a:lnTo>
                    <a:pt x="22" y="749"/>
                  </a:lnTo>
                  <a:lnTo>
                    <a:pt x="22" y="743"/>
                  </a:lnTo>
                  <a:lnTo>
                    <a:pt x="26" y="743"/>
                  </a:lnTo>
                  <a:lnTo>
                    <a:pt x="28" y="743"/>
                  </a:lnTo>
                  <a:lnTo>
                    <a:pt x="26" y="743"/>
                  </a:lnTo>
                  <a:lnTo>
                    <a:pt x="20" y="741"/>
                  </a:lnTo>
                  <a:lnTo>
                    <a:pt x="16" y="741"/>
                  </a:lnTo>
                  <a:lnTo>
                    <a:pt x="16" y="733"/>
                  </a:lnTo>
                  <a:lnTo>
                    <a:pt x="20" y="729"/>
                  </a:lnTo>
                  <a:lnTo>
                    <a:pt x="20" y="723"/>
                  </a:lnTo>
                  <a:lnTo>
                    <a:pt x="22" y="721"/>
                  </a:lnTo>
                  <a:lnTo>
                    <a:pt x="26" y="721"/>
                  </a:lnTo>
                  <a:lnTo>
                    <a:pt x="26" y="719"/>
                  </a:lnTo>
                  <a:lnTo>
                    <a:pt x="28" y="711"/>
                  </a:lnTo>
                  <a:lnTo>
                    <a:pt x="22" y="713"/>
                  </a:lnTo>
                  <a:lnTo>
                    <a:pt x="22" y="717"/>
                  </a:lnTo>
                  <a:lnTo>
                    <a:pt x="20" y="717"/>
                  </a:lnTo>
                  <a:lnTo>
                    <a:pt x="20" y="701"/>
                  </a:lnTo>
                  <a:lnTo>
                    <a:pt x="22" y="701"/>
                  </a:lnTo>
                  <a:lnTo>
                    <a:pt x="20" y="698"/>
                  </a:lnTo>
                  <a:lnTo>
                    <a:pt x="20" y="688"/>
                  </a:lnTo>
                  <a:lnTo>
                    <a:pt x="20" y="678"/>
                  </a:lnTo>
                  <a:lnTo>
                    <a:pt x="26" y="680"/>
                  </a:lnTo>
                  <a:lnTo>
                    <a:pt x="26" y="678"/>
                  </a:lnTo>
                  <a:lnTo>
                    <a:pt x="28" y="674"/>
                  </a:lnTo>
                  <a:lnTo>
                    <a:pt x="22" y="674"/>
                  </a:lnTo>
                  <a:lnTo>
                    <a:pt x="26" y="670"/>
                  </a:lnTo>
                  <a:lnTo>
                    <a:pt x="26" y="664"/>
                  </a:lnTo>
                  <a:lnTo>
                    <a:pt x="22" y="654"/>
                  </a:lnTo>
                  <a:lnTo>
                    <a:pt x="16" y="654"/>
                  </a:lnTo>
                  <a:lnTo>
                    <a:pt x="16" y="660"/>
                  </a:lnTo>
                  <a:lnTo>
                    <a:pt x="8" y="658"/>
                  </a:lnTo>
                  <a:lnTo>
                    <a:pt x="8" y="654"/>
                  </a:lnTo>
                  <a:lnTo>
                    <a:pt x="8" y="652"/>
                  </a:lnTo>
                  <a:lnTo>
                    <a:pt x="10" y="652"/>
                  </a:lnTo>
                  <a:lnTo>
                    <a:pt x="10" y="650"/>
                  </a:lnTo>
                  <a:lnTo>
                    <a:pt x="8" y="650"/>
                  </a:lnTo>
                  <a:lnTo>
                    <a:pt x="8" y="652"/>
                  </a:lnTo>
                  <a:lnTo>
                    <a:pt x="2" y="652"/>
                  </a:lnTo>
                  <a:lnTo>
                    <a:pt x="2" y="658"/>
                  </a:lnTo>
                  <a:lnTo>
                    <a:pt x="0" y="658"/>
                  </a:lnTo>
                  <a:lnTo>
                    <a:pt x="0" y="650"/>
                  </a:lnTo>
                  <a:lnTo>
                    <a:pt x="8" y="644"/>
                  </a:lnTo>
                  <a:lnTo>
                    <a:pt x="2" y="640"/>
                  </a:lnTo>
                  <a:lnTo>
                    <a:pt x="8" y="638"/>
                  </a:lnTo>
                  <a:lnTo>
                    <a:pt x="10" y="634"/>
                  </a:lnTo>
                  <a:lnTo>
                    <a:pt x="16" y="634"/>
                  </a:lnTo>
                  <a:lnTo>
                    <a:pt x="16" y="642"/>
                  </a:lnTo>
                  <a:lnTo>
                    <a:pt x="20" y="638"/>
                  </a:lnTo>
                  <a:lnTo>
                    <a:pt x="20" y="642"/>
                  </a:lnTo>
                  <a:lnTo>
                    <a:pt x="18" y="642"/>
                  </a:lnTo>
                  <a:lnTo>
                    <a:pt x="20" y="642"/>
                  </a:lnTo>
                  <a:lnTo>
                    <a:pt x="22" y="642"/>
                  </a:lnTo>
                  <a:lnTo>
                    <a:pt x="22" y="640"/>
                  </a:lnTo>
                  <a:lnTo>
                    <a:pt x="28" y="640"/>
                  </a:lnTo>
                  <a:lnTo>
                    <a:pt x="28" y="642"/>
                  </a:lnTo>
                  <a:lnTo>
                    <a:pt x="28" y="644"/>
                  </a:lnTo>
                  <a:lnTo>
                    <a:pt x="30" y="642"/>
                  </a:lnTo>
                  <a:lnTo>
                    <a:pt x="32" y="642"/>
                  </a:lnTo>
                  <a:lnTo>
                    <a:pt x="32" y="634"/>
                  </a:lnTo>
                  <a:lnTo>
                    <a:pt x="32" y="625"/>
                  </a:lnTo>
                  <a:lnTo>
                    <a:pt x="38" y="623"/>
                  </a:lnTo>
                  <a:lnTo>
                    <a:pt x="36" y="621"/>
                  </a:lnTo>
                  <a:lnTo>
                    <a:pt x="32" y="621"/>
                  </a:lnTo>
                  <a:lnTo>
                    <a:pt x="36" y="611"/>
                  </a:lnTo>
                  <a:lnTo>
                    <a:pt x="32" y="601"/>
                  </a:lnTo>
                  <a:lnTo>
                    <a:pt x="38" y="597"/>
                  </a:lnTo>
                  <a:lnTo>
                    <a:pt x="32" y="593"/>
                  </a:lnTo>
                  <a:lnTo>
                    <a:pt x="44" y="593"/>
                  </a:lnTo>
                  <a:lnTo>
                    <a:pt x="40" y="591"/>
                  </a:lnTo>
                  <a:lnTo>
                    <a:pt x="38" y="591"/>
                  </a:lnTo>
                  <a:lnTo>
                    <a:pt x="38" y="585"/>
                  </a:lnTo>
                  <a:lnTo>
                    <a:pt x="48" y="581"/>
                  </a:lnTo>
                  <a:lnTo>
                    <a:pt x="44" y="575"/>
                  </a:lnTo>
                  <a:lnTo>
                    <a:pt x="44" y="571"/>
                  </a:lnTo>
                  <a:lnTo>
                    <a:pt x="40" y="571"/>
                  </a:lnTo>
                  <a:lnTo>
                    <a:pt x="40" y="566"/>
                  </a:lnTo>
                  <a:lnTo>
                    <a:pt x="44" y="564"/>
                  </a:lnTo>
                  <a:lnTo>
                    <a:pt x="46" y="562"/>
                  </a:lnTo>
                  <a:lnTo>
                    <a:pt x="46" y="564"/>
                  </a:lnTo>
                  <a:lnTo>
                    <a:pt x="48" y="562"/>
                  </a:lnTo>
                  <a:lnTo>
                    <a:pt x="46" y="536"/>
                  </a:lnTo>
                  <a:lnTo>
                    <a:pt x="50" y="534"/>
                  </a:lnTo>
                  <a:lnTo>
                    <a:pt x="50" y="532"/>
                  </a:lnTo>
                  <a:lnTo>
                    <a:pt x="48" y="532"/>
                  </a:lnTo>
                  <a:lnTo>
                    <a:pt x="46" y="524"/>
                  </a:lnTo>
                  <a:lnTo>
                    <a:pt x="40" y="528"/>
                  </a:lnTo>
                  <a:lnTo>
                    <a:pt x="40" y="534"/>
                  </a:lnTo>
                  <a:lnTo>
                    <a:pt x="32" y="534"/>
                  </a:lnTo>
                  <a:lnTo>
                    <a:pt x="32" y="524"/>
                  </a:lnTo>
                  <a:lnTo>
                    <a:pt x="30" y="516"/>
                  </a:lnTo>
                  <a:lnTo>
                    <a:pt x="32" y="504"/>
                  </a:lnTo>
                  <a:lnTo>
                    <a:pt x="38" y="489"/>
                  </a:lnTo>
                  <a:lnTo>
                    <a:pt x="40" y="489"/>
                  </a:lnTo>
                  <a:lnTo>
                    <a:pt x="40" y="475"/>
                  </a:lnTo>
                  <a:lnTo>
                    <a:pt x="38" y="465"/>
                  </a:lnTo>
                  <a:lnTo>
                    <a:pt x="38" y="463"/>
                  </a:lnTo>
                  <a:lnTo>
                    <a:pt x="40" y="463"/>
                  </a:lnTo>
                  <a:lnTo>
                    <a:pt x="38" y="459"/>
                  </a:lnTo>
                  <a:lnTo>
                    <a:pt x="38" y="455"/>
                  </a:lnTo>
                  <a:lnTo>
                    <a:pt x="38" y="453"/>
                  </a:lnTo>
                  <a:lnTo>
                    <a:pt x="40" y="447"/>
                  </a:lnTo>
                  <a:lnTo>
                    <a:pt x="36" y="445"/>
                  </a:lnTo>
                  <a:lnTo>
                    <a:pt x="36" y="439"/>
                  </a:lnTo>
                  <a:lnTo>
                    <a:pt x="38" y="437"/>
                  </a:lnTo>
                  <a:lnTo>
                    <a:pt x="32" y="434"/>
                  </a:lnTo>
                  <a:lnTo>
                    <a:pt x="38" y="430"/>
                  </a:lnTo>
                  <a:lnTo>
                    <a:pt x="44" y="430"/>
                  </a:lnTo>
                  <a:lnTo>
                    <a:pt x="40" y="424"/>
                  </a:lnTo>
                  <a:lnTo>
                    <a:pt x="44" y="420"/>
                  </a:lnTo>
                  <a:lnTo>
                    <a:pt x="46" y="418"/>
                  </a:lnTo>
                  <a:lnTo>
                    <a:pt x="48" y="416"/>
                  </a:lnTo>
                  <a:lnTo>
                    <a:pt x="48" y="408"/>
                  </a:lnTo>
                  <a:lnTo>
                    <a:pt x="54" y="404"/>
                  </a:lnTo>
                  <a:lnTo>
                    <a:pt x="54" y="396"/>
                  </a:lnTo>
                  <a:lnTo>
                    <a:pt x="54" y="388"/>
                  </a:lnTo>
                  <a:lnTo>
                    <a:pt x="54" y="386"/>
                  </a:lnTo>
                  <a:lnTo>
                    <a:pt x="50" y="380"/>
                  </a:lnTo>
                  <a:lnTo>
                    <a:pt x="56" y="372"/>
                  </a:lnTo>
                  <a:lnTo>
                    <a:pt x="60" y="367"/>
                  </a:lnTo>
                  <a:lnTo>
                    <a:pt x="60" y="353"/>
                  </a:lnTo>
                  <a:lnTo>
                    <a:pt x="65" y="347"/>
                  </a:lnTo>
                  <a:lnTo>
                    <a:pt x="65" y="343"/>
                  </a:lnTo>
                  <a:lnTo>
                    <a:pt x="65" y="341"/>
                  </a:lnTo>
                  <a:lnTo>
                    <a:pt x="65" y="333"/>
                  </a:lnTo>
                  <a:lnTo>
                    <a:pt x="69" y="329"/>
                  </a:lnTo>
                  <a:lnTo>
                    <a:pt x="73" y="302"/>
                  </a:lnTo>
                  <a:lnTo>
                    <a:pt x="69" y="294"/>
                  </a:lnTo>
                  <a:lnTo>
                    <a:pt x="67" y="290"/>
                  </a:lnTo>
                  <a:lnTo>
                    <a:pt x="67" y="282"/>
                  </a:lnTo>
                  <a:lnTo>
                    <a:pt x="69" y="278"/>
                  </a:lnTo>
                  <a:lnTo>
                    <a:pt x="73" y="278"/>
                  </a:lnTo>
                  <a:lnTo>
                    <a:pt x="73" y="260"/>
                  </a:lnTo>
                  <a:lnTo>
                    <a:pt x="69" y="252"/>
                  </a:lnTo>
                  <a:lnTo>
                    <a:pt x="67" y="248"/>
                  </a:lnTo>
                  <a:lnTo>
                    <a:pt x="67" y="242"/>
                  </a:lnTo>
                  <a:lnTo>
                    <a:pt x="73" y="233"/>
                  </a:lnTo>
                  <a:lnTo>
                    <a:pt x="73" y="225"/>
                  </a:lnTo>
                  <a:lnTo>
                    <a:pt x="73" y="221"/>
                  </a:lnTo>
                  <a:lnTo>
                    <a:pt x="75" y="221"/>
                  </a:lnTo>
                  <a:lnTo>
                    <a:pt x="75" y="213"/>
                  </a:lnTo>
                  <a:lnTo>
                    <a:pt x="75" y="209"/>
                  </a:lnTo>
                  <a:lnTo>
                    <a:pt x="81" y="205"/>
                  </a:lnTo>
                  <a:lnTo>
                    <a:pt x="81" y="201"/>
                  </a:lnTo>
                  <a:lnTo>
                    <a:pt x="81" y="195"/>
                  </a:lnTo>
                  <a:lnTo>
                    <a:pt x="81" y="185"/>
                  </a:lnTo>
                  <a:lnTo>
                    <a:pt x="83" y="185"/>
                  </a:lnTo>
                  <a:lnTo>
                    <a:pt x="81" y="183"/>
                  </a:lnTo>
                  <a:lnTo>
                    <a:pt x="85" y="172"/>
                  </a:lnTo>
                  <a:lnTo>
                    <a:pt x="83" y="166"/>
                  </a:lnTo>
                  <a:lnTo>
                    <a:pt x="83" y="164"/>
                  </a:lnTo>
                  <a:lnTo>
                    <a:pt x="81" y="154"/>
                  </a:lnTo>
                  <a:lnTo>
                    <a:pt x="83" y="146"/>
                  </a:lnTo>
                  <a:lnTo>
                    <a:pt x="85" y="134"/>
                  </a:lnTo>
                  <a:lnTo>
                    <a:pt x="85" y="132"/>
                  </a:lnTo>
                  <a:lnTo>
                    <a:pt x="87" y="132"/>
                  </a:lnTo>
                  <a:lnTo>
                    <a:pt x="87" y="126"/>
                  </a:lnTo>
                  <a:lnTo>
                    <a:pt x="83" y="124"/>
                  </a:lnTo>
                  <a:lnTo>
                    <a:pt x="83" y="122"/>
                  </a:lnTo>
                  <a:lnTo>
                    <a:pt x="83" y="116"/>
                  </a:lnTo>
                  <a:lnTo>
                    <a:pt x="87" y="116"/>
                  </a:lnTo>
                  <a:lnTo>
                    <a:pt x="87" y="103"/>
                  </a:lnTo>
                  <a:lnTo>
                    <a:pt x="87" y="87"/>
                  </a:lnTo>
                  <a:lnTo>
                    <a:pt x="91" y="87"/>
                  </a:lnTo>
                  <a:lnTo>
                    <a:pt x="91" y="79"/>
                  </a:lnTo>
                  <a:lnTo>
                    <a:pt x="93" y="79"/>
                  </a:lnTo>
                  <a:lnTo>
                    <a:pt x="93" y="75"/>
                  </a:lnTo>
                  <a:lnTo>
                    <a:pt x="91" y="73"/>
                  </a:lnTo>
                  <a:lnTo>
                    <a:pt x="93" y="63"/>
                  </a:lnTo>
                  <a:lnTo>
                    <a:pt x="93" y="55"/>
                  </a:lnTo>
                  <a:lnTo>
                    <a:pt x="93" y="38"/>
                  </a:lnTo>
                  <a:lnTo>
                    <a:pt x="91" y="24"/>
                  </a:lnTo>
                  <a:lnTo>
                    <a:pt x="91" y="14"/>
                  </a:lnTo>
                  <a:lnTo>
                    <a:pt x="87" y="10"/>
                  </a:lnTo>
                  <a:lnTo>
                    <a:pt x="91" y="10"/>
                  </a:lnTo>
                  <a:lnTo>
                    <a:pt x="93" y="6"/>
                  </a:lnTo>
                  <a:lnTo>
                    <a:pt x="95" y="0"/>
                  </a:lnTo>
                  <a:lnTo>
                    <a:pt x="97" y="0"/>
                  </a:lnTo>
                  <a:lnTo>
                    <a:pt x="101" y="8"/>
                  </a:lnTo>
                  <a:lnTo>
                    <a:pt x="103" y="16"/>
                  </a:lnTo>
                  <a:lnTo>
                    <a:pt x="105" y="18"/>
                  </a:lnTo>
                  <a:lnTo>
                    <a:pt x="111" y="26"/>
                  </a:lnTo>
                  <a:lnTo>
                    <a:pt x="113" y="28"/>
                  </a:lnTo>
                  <a:lnTo>
                    <a:pt x="117" y="45"/>
                  </a:lnTo>
                  <a:lnTo>
                    <a:pt x="117" y="53"/>
                  </a:lnTo>
                  <a:lnTo>
                    <a:pt x="123" y="59"/>
                  </a:lnTo>
                  <a:lnTo>
                    <a:pt x="123" y="65"/>
                  </a:lnTo>
                  <a:lnTo>
                    <a:pt x="123" y="69"/>
                  </a:lnTo>
                  <a:lnTo>
                    <a:pt x="123" y="77"/>
                  </a:lnTo>
                  <a:lnTo>
                    <a:pt x="125" y="93"/>
                  </a:lnTo>
                  <a:lnTo>
                    <a:pt x="134" y="97"/>
                  </a:lnTo>
                  <a:lnTo>
                    <a:pt x="134" y="103"/>
                  </a:lnTo>
                  <a:lnTo>
                    <a:pt x="134" y="106"/>
                  </a:lnTo>
                  <a:lnTo>
                    <a:pt x="138" y="108"/>
                  </a:lnTo>
                  <a:lnTo>
                    <a:pt x="142" y="114"/>
                  </a:lnTo>
                  <a:lnTo>
                    <a:pt x="142" y="116"/>
                  </a:lnTo>
                  <a:lnTo>
                    <a:pt x="140" y="126"/>
                  </a:lnTo>
                  <a:close/>
                </a:path>
              </a:pathLst>
            </a:custGeom>
            <a:grpFill/>
            <a:ln w="9525">
              <a:solidFill>
                <a:srgbClr val="C00000"/>
              </a:solidFill>
              <a:round/>
              <a:headEnd/>
              <a:tailEnd/>
            </a:ln>
          </p:spPr>
          <p:txBody>
            <a:bodyPr/>
            <a:lstStyle/>
            <a:p>
              <a:pPr defTabSz="914054">
                <a:defRPr/>
              </a:pPr>
              <a:endParaRPr lang="en-GB" dirty="0">
                <a:solidFill>
                  <a:prstClr val="black"/>
                </a:solidFill>
              </a:endParaRPr>
            </a:p>
          </p:txBody>
        </p:sp>
      </p:grpSp>
      <p:sp>
        <p:nvSpPr>
          <p:cNvPr id="242" name="Freeform 723">
            <a:extLst>
              <a:ext uri="{FF2B5EF4-FFF2-40B4-BE49-F238E27FC236}">
                <a16:creationId xmlns:a16="http://schemas.microsoft.com/office/drawing/2014/main" id="{57FF6873-7BD5-BF4D-91FF-0517CD9D98AE}"/>
              </a:ext>
            </a:extLst>
          </p:cNvPr>
          <p:cNvSpPr>
            <a:spLocks/>
          </p:cNvSpPr>
          <p:nvPr/>
        </p:nvSpPr>
        <p:spPr bwMode="gray">
          <a:xfrm>
            <a:off x="3968947" y="5261833"/>
            <a:ext cx="323326" cy="379505"/>
          </a:xfrm>
          <a:custGeom>
            <a:avLst/>
            <a:gdLst/>
            <a:ahLst/>
            <a:cxnLst>
              <a:cxn ang="0">
                <a:pos x="12" y="107"/>
              </a:cxn>
              <a:cxn ang="0">
                <a:pos x="18" y="111"/>
              </a:cxn>
              <a:cxn ang="0">
                <a:pos x="14" y="113"/>
              </a:cxn>
              <a:cxn ang="0">
                <a:pos x="12" y="117"/>
              </a:cxn>
              <a:cxn ang="0">
                <a:pos x="12" y="120"/>
              </a:cxn>
              <a:cxn ang="0">
                <a:pos x="4" y="146"/>
              </a:cxn>
              <a:cxn ang="0">
                <a:pos x="12" y="160"/>
              </a:cxn>
              <a:cxn ang="0">
                <a:pos x="20" y="170"/>
              </a:cxn>
              <a:cxn ang="0">
                <a:pos x="28" y="189"/>
              </a:cxn>
              <a:cxn ang="0">
                <a:pos x="32" y="205"/>
              </a:cxn>
              <a:cxn ang="0">
                <a:pos x="32" y="215"/>
              </a:cxn>
              <a:cxn ang="0">
                <a:pos x="34" y="237"/>
              </a:cxn>
              <a:cxn ang="0">
                <a:pos x="57" y="231"/>
              </a:cxn>
              <a:cxn ang="0">
                <a:pos x="71" y="235"/>
              </a:cxn>
              <a:cxn ang="0">
                <a:pos x="89" y="245"/>
              </a:cxn>
              <a:cxn ang="0">
                <a:pos x="95" y="237"/>
              </a:cxn>
              <a:cxn ang="0">
                <a:pos x="99" y="231"/>
              </a:cxn>
              <a:cxn ang="0">
                <a:pos x="124" y="235"/>
              </a:cxn>
              <a:cxn ang="0">
                <a:pos x="136" y="205"/>
              </a:cxn>
              <a:cxn ang="0">
                <a:pos x="142" y="191"/>
              </a:cxn>
              <a:cxn ang="0">
                <a:pos x="152" y="178"/>
              </a:cxn>
              <a:cxn ang="0">
                <a:pos x="187" y="180"/>
              </a:cxn>
              <a:cxn ang="0">
                <a:pos x="199" y="187"/>
              </a:cxn>
              <a:cxn ang="0">
                <a:pos x="199" y="172"/>
              </a:cxn>
              <a:cxn ang="0">
                <a:pos x="201" y="156"/>
              </a:cxn>
              <a:cxn ang="0">
                <a:pos x="199" y="146"/>
              </a:cxn>
              <a:cxn ang="0">
                <a:pos x="189" y="136"/>
              </a:cxn>
              <a:cxn ang="0">
                <a:pos x="187" y="120"/>
              </a:cxn>
              <a:cxn ang="0">
                <a:pos x="164" y="118"/>
              </a:cxn>
              <a:cxn ang="0">
                <a:pos x="160" y="109"/>
              </a:cxn>
              <a:cxn ang="0">
                <a:pos x="156" y="95"/>
              </a:cxn>
              <a:cxn ang="0">
                <a:pos x="160" y="75"/>
              </a:cxn>
              <a:cxn ang="0">
                <a:pos x="154" y="61"/>
              </a:cxn>
              <a:cxn ang="0">
                <a:pos x="150" y="61"/>
              </a:cxn>
              <a:cxn ang="0">
                <a:pos x="136" y="61"/>
              </a:cxn>
              <a:cxn ang="0">
                <a:pos x="126" y="59"/>
              </a:cxn>
              <a:cxn ang="0">
                <a:pos x="116" y="52"/>
              </a:cxn>
              <a:cxn ang="0">
                <a:pos x="108" y="44"/>
              </a:cxn>
              <a:cxn ang="0">
                <a:pos x="97" y="34"/>
              </a:cxn>
              <a:cxn ang="0">
                <a:pos x="89" y="32"/>
              </a:cxn>
              <a:cxn ang="0">
                <a:pos x="85" y="34"/>
              </a:cxn>
              <a:cxn ang="0">
                <a:pos x="71" y="26"/>
              </a:cxn>
              <a:cxn ang="0">
                <a:pos x="69" y="16"/>
              </a:cxn>
              <a:cxn ang="0">
                <a:pos x="75" y="4"/>
              </a:cxn>
              <a:cxn ang="0">
                <a:pos x="65" y="0"/>
              </a:cxn>
              <a:cxn ang="0">
                <a:pos x="45" y="4"/>
              </a:cxn>
              <a:cxn ang="0">
                <a:pos x="32" y="14"/>
              </a:cxn>
              <a:cxn ang="0">
                <a:pos x="20" y="26"/>
              </a:cxn>
              <a:cxn ang="0">
                <a:pos x="18" y="32"/>
              </a:cxn>
              <a:cxn ang="0">
                <a:pos x="14" y="34"/>
              </a:cxn>
              <a:cxn ang="0">
                <a:pos x="8" y="34"/>
              </a:cxn>
              <a:cxn ang="0">
                <a:pos x="0" y="34"/>
              </a:cxn>
              <a:cxn ang="0">
                <a:pos x="4" y="65"/>
              </a:cxn>
              <a:cxn ang="0">
                <a:pos x="4" y="81"/>
              </a:cxn>
              <a:cxn ang="0">
                <a:pos x="8" y="93"/>
              </a:cxn>
              <a:cxn ang="0">
                <a:pos x="10" y="103"/>
              </a:cxn>
              <a:cxn ang="0">
                <a:pos x="12" y="107"/>
              </a:cxn>
            </a:cxnLst>
            <a:rect l="0" t="0" r="r" b="b"/>
            <a:pathLst>
              <a:path w="201" h="247">
                <a:moveTo>
                  <a:pt x="12" y="107"/>
                </a:moveTo>
                <a:lnTo>
                  <a:pt x="12" y="107"/>
                </a:lnTo>
                <a:lnTo>
                  <a:pt x="14" y="107"/>
                </a:lnTo>
                <a:lnTo>
                  <a:pt x="18" y="111"/>
                </a:lnTo>
                <a:lnTo>
                  <a:pt x="18" y="113"/>
                </a:lnTo>
                <a:lnTo>
                  <a:pt x="14" y="113"/>
                </a:lnTo>
                <a:lnTo>
                  <a:pt x="12" y="111"/>
                </a:lnTo>
                <a:lnTo>
                  <a:pt x="12" y="117"/>
                </a:lnTo>
                <a:lnTo>
                  <a:pt x="14" y="118"/>
                </a:lnTo>
                <a:lnTo>
                  <a:pt x="12" y="120"/>
                </a:lnTo>
                <a:lnTo>
                  <a:pt x="2" y="136"/>
                </a:lnTo>
                <a:lnTo>
                  <a:pt x="4" y="146"/>
                </a:lnTo>
                <a:lnTo>
                  <a:pt x="10" y="152"/>
                </a:lnTo>
                <a:lnTo>
                  <a:pt x="12" y="160"/>
                </a:lnTo>
                <a:lnTo>
                  <a:pt x="14" y="162"/>
                </a:lnTo>
                <a:lnTo>
                  <a:pt x="20" y="170"/>
                </a:lnTo>
                <a:lnTo>
                  <a:pt x="22" y="172"/>
                </a:lnTo>
                <a:lnTo>
                  <a:pt x="28" y="189"/>
                </a:lnTo>
                <a:lnTo>
                  <a:pt x="28" y="197"/>
                </a:lnTo>
                <a:lnTo>
                  <a:pt x="32" y="205"/>
                </a:lnTo>
                <a:lnTo>
                  <a:pt x="32" y="209"/>
                </a:lnTo>
                <a:lnTo>
                  <a:pt x="32" y="215"/>
                </a:lnTo>
                <a:lnTo>
                  <a:pt x="32" y="221"/>
                </a:lnTo>
                <a:lnTo>
                  <a:pt x="34" y="237"/>
                </a:lnTo>
                <a:lnTo>
                  <a:pt x="45" y="241"/>
                </a:lnTo>
                <a:lnTo>
                  <a:pt x="57" y="231"/>
                </a:lnTo>
                <a:lnTo>
                  <a:pt x="61" y="235"/>
                </a:lnTo>
                <a:lnTo>
                  <a:pt x="71" y="235"/>
                </a:lnTo>
                <a:lnTo>
                  <a:pt x="81" y="235"/>
                </a:lnTo>
                <a:lnTo>
                  <a:pt x="89" y="245"/>
                </a:lnTo>
                <a:lnTo>
                  <a:pt x="89" y="247"/>
                </a:lnTo>
                <a:lnTo>
                  <a:pt x="95" y="237"/>
                </a:lnTo>
                <a:lnTo>
                  <a:pt x="97" y="235"/>
                </a:lnTo>
                <a:lnTo>
                  <a:pt x="99" y="231"/>
                </a:lnTo>
                <a:lnTo>
                  <a:pt x="103" y="235"/>
                </a:lnTo>
                <a:lnTo>
                  <a:pt x="124" y="235"/>
                </a:lnTo>
                <a:lnTo>
                  <a:pt x="136" y="211"/>
                </a:lnTo>
                <a:lnTo>
                  <a:pt x="136" y="205"/>
                </a:lnTo>
                <a:lnTo>
                  <a:pt x="140" y="199"/>
                </a:lnTo>
                <a:lnTo>
                  <a:pt x="142" y="191"/>
                </a:lnTo>
                <a:lnTo>
                  <a:pt x="146" y="185"/>
                </a:lnTo>
                <a:lnTo>
                  <a:pt x="152" y="178"/>
                </a:lnTo>
                <a:lnTo>
                  <a:pt x="172" y="178"/>
                </a:lnTo>
                <a:lnTo>
                  <a:pt x="187" y="180"/>
                </a:lnTo>
                <a:lnTo>
                  <a:pt x="193" y="189"/>
                </a:lnTo>
                <a:lnTo>
                  <a:pt x="199" y="187"/>
                </a:lnTo>
                <a:lnTo>
                  <a:pt x="197" y="182"/>
                </a:lnTo>
                <a:lnTo>
                  <a:pt x="199" y="172"/>
                </a:lnTo>
                <a:lnTo>
                  <a:pt x="201" y="160"/>
                </a:lnTo>
                <a:lnTo>
                  <a:pt x="201" y="156"/>
                </a:lnTo>
                <a:lnTo>
                  <a:pt x="201" y="150"/>
                </a:lnTo>
                <a:lnTo>
                  <a:pt x="199" y="146"/>
                </a:lnTo>
                <a:lnTo>
                  <a:pt x="193" y="140"/>
                </a:lnTo>
                <a:lnTo>
                  <a:pt x="189" y="136"/>
                </a:lnTo>
                <a:lnTo>
                  <a:pt x="187" y="128"/>
                </a:lnTo>
                <a:lnTo>
                  <a:pt x="187" y="120"/>
                </a:lnTo>
                <a:lnTo>
                  <a:pt x="189" y="118"/>
                </a:lnTo>
                <a:lnTo>
                  <a:pt x="164" y="118"/>
                </a:lnTo>
                <a:lnTo>
                  <a:pt x="162" y="117"/>
                </a:lnTo>
                <a:lnTo>
                  <a:pt x="160" y="109"/>
                </a:lnTo>
                <a:lnTo>
                  <a:pt x="156" y="103"/>
                </a:lnTo>
                <a:lnTo>
                  <a:pt x="156" y="95"/>
                </a:lnTo>
                <a:lnTo>
                  <a:pt x="164" y="89"/>
                </a:lnTo>
                <a:lnTo>
                  <a:pt x="160" y="75"/>
                </a:lnTo>
                <a:lnTo>
                  <a:pt x="156" y="69"/>
                </a:lnTo>
                <a:lnTo>
                  <a:pt x="154" y="61"/>
                </a:lnTo>
                <a:lnTo>
                  <a:pt x="152" y="61"/>
                </a:lnTo>
                <a:lnTo>
                  <a:pt x="150" y="61"/>
                </a:lnTo>
                <a:lnTo>
                  <a:pt x="142" y="61"/>
                </a:lnTo>
                <a:lnTo>
                  <a:pt x="136" y="61"/>
                </a:lnTo>
                <a:lnTo>
                  <a:pt x="130" y="59"/>
                </a:lnTo>
                <a:lnTo>
                  <a:pt x="126" y="59"/>
                </a:lnTo>
                <a:lnTo>
                  <a:pt x="122" y="55"/>
                </a:lnTo>
                <a:lnTo>
                  <a:pt x="116" y="52"/>
                </a:lnTo>
                <a:lnTo>
                  <a:pt x="114" y="50"/>
                </a:lnTo>
                <a:lnTo>
                  <a:pt x="108" y="44"/>
                </a:lnTo>
                <a:lnTo>
                  <a:pt x="103" y="40"/>
                </a:lnTo>
                <a:lnTo>
                  <a:pt x="97" y="34"/>
                </a:lnTo>
                <a:lnTo>
                  <a:pt x="93" y="32"/>
                </a:lnTo>
                <a:lnTo>
                  <a:pt x="89" y="32"/>
                </a:lnTo>
                <a:lnTo>
                  <a:pt x="87" y="34"/>
                </a:lnTo>
                <a:lnTo>
                  <a:pt x="85" y="34"/>
                </a:lnTo>
                <a:lnTo>
                  <a:pt x="77" y="32"/>
                </a:lnTo>
                <a:lnTo>
                  <a:pt x="71" y="26"/>
                </a:lnTo>
                <a:lnTo>
                  <a:pt x="69" y="22"/>
                </a:lnTo>
                <a:lnTo>
                  <a:pt x="69" y="16"/>
                </a:lnTo>
                <a:lnTo>
                  <a:pt x="71" y="12"/>
                </a:lnTo>
                <a:lnTo>
                  <a:pt x="75" y="4"/>
                </a:lnTo>
                <a:lnTo>
                  <a:pt x="71" y="0"/>
                </a:lnTo>
                <a:lnTo>
                  <a:pt x="65" y="0"/>
                </a:lnTo>
                <a:lnTo>
                  <a:pt x="55" y="2"/>
                </a:lnTo>
                <a:lnTo>
                  <a:pt x="45" y="4"/>
                </a:lnTo>
                <a:lnTo>
                  <a:pt x="38" y="10"/>
                </a:lnTo>
                <a:lnTo>
                  <a:pt x="32" y="14"/>
                </a:lnTo>
                <a:lnTo>
                  <a:pt x="28" y="24"/>
                </a:lnTo>
                <a:lnTo>
                  <a:pt x="20" y="26"/>
                </a:lnTo>
                <a:lnTo>
                  <a:pt x="18" y="30"/>
                </a:lnTo>
                <a:lnTo>
                  <a:pt x="18" y="32"/>
                </a:lnTo>
                <a:lnTo>
                  <a:pt x="18" y="34"/>
                </a:lnTo>
                <a:lnTo>
                  <a:pt x="14" y="34"/>
                </a:lnTo>
                <a:lnTo>
                  <a:pt x="12" y="36"/>
                </a:lnTo>
                <a:lnTo>
                  <a:pt x="8" y="34"/>
                </a:lnTo>
                <a:lnTo>
                  <a:pt x="2" y="34"/>
                </a:lnTo>
                <a:lnTo>
                  <a:pt x="0" y="34"/>
                </a:lnTo>
                <a:lnTo>
                  <a:pt x="10" y="53"/>
                </a:lnTo>
                <a:lnTo>
                  <a:pt x="4" y="65"/>
                </a:lnTo>
                <a:lnTo>
                  <a:pt x="4" y="73"/>
                </a:lnTo>
                <a:lnTo>
                  <a:pt x="4" y="81"/>
                </a:lnTo>
                <a:lnTo>
                  <a:pt x="10" y="91"/>
                </a:lnTo>
                <a:lnTo>
                  <a:pt x="8" y="93"/>
                </a:lnTo>
                <a:lnTo>
                  <a:pt x="8" y="99"/>
                </a:lnTo>
                <a:lnTo>
                  <a:pt x="10" y="103"/>
                </a:lnTo>
                <a:lnTo>
                  <a:pt x="10" y="107"/>
                </a:lnTo>
                <a:lnTo>
                  <a:pt x="12" y="107"/>
                </a:lnTo>
                <a:lnTo>
                  <a:pt x="12" y="107"/>
                </a:lnTo>
                <a:close/>
              </a:path>
            </a:pathLst>
          </a:custGeom>
          <a:solidFill>
            <a:srgbClr val="C00000"/>
          </a:solidFill>
          <a:ln w="2" cap="flat">
            <a:solidFill>
              <a:srgbClr val="C00000"/>
            </a:solidFill>
            <a:prstDash val="solid"/>
            <a:miter lim="800000"/>
            <a:headEnd/>
            <a:tailEnd/>
          </a:ln>
        </p:spPr>
        <p:txBody>
          <a:bodyPr/>
          <a:lstStyle/>
          <a:p>
            <a:pPr defTabSz="914054">
              <a:defRPr/>
            </a:pPr>
            <a:endParaRPr lang="en-GB" dirty="0">
              <a:solidFill>
                <a:prstClr val="black"/>
              </a:solidFill>
            </a:endParaRPr>
          </a:p>
        </p:txBody>
      </p:sp>
      <p:grpSp>
        <p:nvGrpSpPr>
          <p:cNvPr id="243" name="Group 1845">
            <a:extLst>
              <a:ext uri="{FF2B5EF4-FFF2-40B4-BE49-F238E27FC236}">
                <a16:creationId xmlns:a16="http://schemas.microsoft.com/office/drawing/2014/main" id="{2BC1FA47-D2FA-9E4F-93A5-FF8ECD668D2C}"/>
              </a:ext>
            </a:extLst>
          </p:cNvPr>
          <p:cNvGrpSpPr/>
          <p:nvPr/>
        </p:nvGrpSpPr>
        <p:grpSpPr bwMode="gray">
          <a:xfrm>
            <a:off x="3880477" y="5616756"/>
            <a:ext cx="522790" cy="1180000"/>
            <a:chOff x="3109913" y="5389563"/>
            <a:chExt cx="515938" cy="1219200"/>
          </a:xfrm>
          <a:solidFill>
            <a:schemeClr val="tx1">
              <a:lumMod val="60000"/>
              <a:lumOff val="40000"/>
            </a:schemeClr>
          </a:solidFill>
        </p:grpSpPr>
        <p:sp>
          <p:nvSpPr>
            <p:cNvPr id="353" name="Freeform 724">
              <a:extLst>
                <a:ext uri="{FF2B5EF4-FFF2-40B4-BE49-F238E27FC236}">
                  <a16:creationId xmlns:a16="http://schemas.microsoft.com/office/drawing/2014/main" id="{3B272D3C-7775-2245-B786-1DB7B824C7E8}"/>
                </a:ext>
              </a:extLst>
            </p:cNvPr>
            <p:cNvSpPr>
              <a:spLocks/>
            </p:cNvSpPr>
            <p:nvPr/>
          </p:nvSpPr>
          <p:spPr bwMode="gray">
            <a:xfrm>
              <a:off x="3109913" y="5389563"/>
              <a:ext cx="515938" cy="1106488"/>
            </a:xfrm>
            <a:custGeom>
              <a:avLst/>
              <a:gdLst/>
              <a:ahLst/>
              <a:cxnLst>
                <a:cxn ang="0">
                  <a:pos x="146" y="16"/>
                </a:cxn>
                <a:cxn ang="0">
                  <a:pos x="100" y="10"/>
                </a:cxn>
                <a:cxn ang="0">
                  <a:pos x="104" y="39"/>
                </a:cxn>
                <a:cxn ang="0">
                  <a:pos x="87" y="57"/>
                </a:cxn>
                <a:cxn ang="0">
                  <a:pos x="85" y="94"/>
                </a:cxn>
                <a:cxn ang="0">
                  <a:pos x="77" y="126"/>
                </a:cxn>
                <a:cxn ang="0">
                  <a:pos x="63" y="173"/>
                </a:cxn>
                <a:cxn ang="0">
                  <a:pos x="57" y="222"/>
                </a:cxn>
                <a:cxn ang="0">
                  <a:pos x="55" y="268"/>
                </a:cxn>
                <a:cxn ang="0">
                  <a:pos x="47" y="317"/>
                </a:cxn>
                <a:cxn ang="0">
                  <a:pos x="31" y="331"/>
                </a:cxn>
                <a:cxn ang="0">
                  <a:pos x="35" y="364"/>
                </a:cxn>
                <a:cxn ang="0">
                  <a:pos x="18" y="408"/>
                </a:cxn>
                <a:cxn ang="0">
                  <a:pos x="22" y="435"/>
                </a:cxn>
                <a:cxn ang="0">
                  <a:pos x="22" y="473"/>
                </a:cxn>
                <a:cxn ang="0">
                  <a:pos x="29" y="504"/>
                </a:cxn>
                <a:cxn ang="0">
                  <a:pos x="28" y="526"/>
                </a:cxn>
                <a:cxn ang="0">
                  <a:pos x="26" y="547"/>
                </a:cxn>
                <a:cxn ang="0">
                  <a:pos x="18" y="583"/>
                </a:cxn>
                <a:cxn ang="0">
                  <a:pos x="2" y="614"/>
                </a:cxn>
                <a:cxn ang="0">
                  <a:pos x="0" y="654"/>
                </a:cxn>
                <a:cxn ang="0">
                  <a:pos x="12" y="654"/>
                </a:cxn>
                <a:cxn ang="0">
                  <a:pos x="22" y="689"/>
                </a:cxn>
                <a:cxn ang="0">
                  <a:pos x="71" y="683"/>
                </a:cxn>
                <a:cxn ang="0">
                  <a:pos x="71" y="662"/>
                </a:cxn>
                <a:cxn ang="0">
                  <a:pos x="73" y="648"/>
                </a:cxn>
                <a:cxn ang="0">
                  <a:pos x="95" y="642"/>
                </a:cxn>
                <a:cxn ang="0">
                  <a:pos x="91" y="630"/>
                </a:cxn>
                <a:cxn ang="0">
                  <a:pos x="114" y="605"/>
                </a:cxn>
                <a:cxn ang="0">
                  <a:pos x="120" y="573"/>
                </a:cxn>
                <a:cxn ang="0">
                  <a:pos x="95" y="555"/>
                </a:cxn>
                <a:cxn ang="0">
                  <a:pos x="114" y="524"/>
                </a:cxn>
                <a:cxn ang="0">
                  <a:pos x="134" y="506"/>
                </a:cxn>
                <a:cxn ang="0">
                  <a:pos x="150" y="473"/>
                </a:cxn>
                <a:cxn ang="0">
                  <a:pos x="156" y="473"/>
                </a:cxn>
                <a:cxn ang="0">
                  <a:pos x="161" y="455"/>
                </a:cxn>
                <a:cxn ang="0">
                  <a:pos x="142" y="443"/>
                </a:cxn>
                <a:cxn ang="0">
                  <a:pos x="140" y="425"/>
                </a:cxn>
                <a:cxn ang="0">
                  <a:pos x="158" y="435"/>
                </a:cxn>
                <a:cxn ang="0">
                  <a:pos x="183" y="423"/>
                </a:cxn>
                <a:cxn ang="0">
                  <a:pos x="187" y="388"/>
                </a:cxn>
                <a:cxn ang="0">
                  <a:pos x="185" y="376"/>
                </a:cxn>
                <a:cxn ang="0">
                  <a:pos x="223" y="376"/>
                </a:cxn>
                <a:cxn ang="0">
                  <a:pos x="268" y="347"/>
                </a:cxn>
                <a:cxn ang="0">
                  <a:pos x="268" y="313"/>
                </a:cxn>
                <a:cxn ang="0">
                  <a:pos x="260" y="289"/>
                </a:cxn>
                <a:cxn ang="0">
                  <a:pos x="244" y="272"/>
                </a:cxn>
                <a:cxn ang="0">
                  <a:pos x="250" y="242"/>
                </a:cxn>
                <a:cxn ang="0">
                  <a:pos x="252" y="213"/>
                </a:cxn>
                <a:cxn ang="0">
                  <a:pos x="260" y="191"/>
                </a:cxn>
                <a:cxn ang="0">
                  <a:pos x="278" y="153"/>
                </a:cxn>
                <a:cxn ang="0">
                  <a:pos x="297" y="140"/>
                </a:cxn>
                <a:cxn ang="0">
                  <a:pos x="319" y="122"/>
                </a:cxn>
                <a:cxn ang="0">
                  <a:pos x="317" y="83"/>
                </a:cxn>
                <a:cxn ang="0">
                  <a:pos x="307" y="88"/>
                </a:cxn>
                <a:cxn ang="0">
                  <a:pos x="295" y="120"/>
                </a:cxn>
                <a:cxn ang="0">
                  <a:pos x="260" y="120"/>
                </a:cxn>
                <a:cxn ang="0">
                  <a:pos x="252" y="96"/>
                </a:cxn>
                <a:cxn ang="0">
                  <a:pos x="244" y="63"/>
                </a:cxn>
                <a:cxn ang="0">
                  <a:pos x="223" y="45"/>
                </a:cxn>
                <a:cxn ang="0">
                  <a:pos x="203" y="25"/>
                </a:cxn>
              </a:cxnLst>
              <a:rect l="0" t="0" r="r" b="b"/>
              <a:pathLst>
                <a:path w="325" h="697">
                  <a:moveTo>
                    <a:pt x="179" y="4"/>
                  </a:moveTo>
                  <a:lnTo>
                    <a:pt x="158" y="4"/>
                  </a:lnTo>
                  <a:lnTo>
                    <a:pt x="156" y="0"/>
                  </a:lnTo>
                  <a:lnTo>
                    <a:pt x="152" y="4"/>
                  </a:lnTo>
                  <a:lnTo>
                    <a:pt x="150" y="6"/>
                  </a:lnTo>
                  <a:lnTo>
                    <a:pt x="146" y="16"/>
                  </a:lnTo>
                  <a:lnTo>
                    <a:pt x="146" y="14"/>
                  </a:lnTo>
                  <a:lnTo>
                    <a:pt x="138" y="4"/>
                  </a:lnTo>
                  <a:lnTo>
                    <a:pt x="128" y="4"/>
                  </a:lnTo>
                  <a:lnTo>
                    <a:pt x="118" y="4"/>
                  </a:lnTo>
                  <a:lnTo>
                    <a:pt x="112" y="0"/>
                  </a:lnTo>
                  <a:lnTo>
                    <a:pt x="100" y="10"/>
                  </a:lnTo>
                  <a:lnTo>
                    <a:pt x="100" y="16"/>
                  </a:lnTo>
                  <a:lnTo>
                    <a:pt x="100" y="19"/>
                  </a:lnTo>
                  <a:lnTo>
                    <a:pt x="102" y="23"/>
                  </a:lnTo>
                  <a:lnTo>
                    <a:pt x="108" y="27"/>
                  </a:lnTo>
                  <a:lnTo>
                    <a:pt x="108" y="29"/>
                  </a:lnTo>
                  <a:lnTo>
                    <a:pt x="104" y="39"/>
                  </a:lnTo>
                  <a:lnTo>
                    <a:pt x="104" y="45"/>
                  </a:lnTo>
                  <a:lnTo>
                    <a:pt x="100" y="45"/>
                  </a:lnTo>
                  <a:lnTo>
                    <a:pt x="96" y="47"/>
                  </a:lnTo>
                  <a:lnTo>
                    <a:pt x="95" y="49"/>
                  </a:lnTo>
                  <a:lnTo>
                    <a:pt x="93" y="55"/>
                  </a:lnTo>
                  <a:lnTo>
                    <a:pt x="87" y="57"/>
                  </a:lnTo>
                  <a:lnTo>
                    <a:pt x="85" y="57"/>
                  </a:lnTo>
                  <a:lnTo>
                    <a:pt x="83" y="59"/>
                  </a:lnTo>
                  <a:lnTo>
                    <a:pt x="83" y="79"/>
                  </a:lnTo>
                  <a:lnTo>
                    <a:pt x="87" y="88"/>
                  </a:lnTo>
                  <a:lnTo>
                    <a:pt x="87" y="92"/>
                  </a:lnTo>
                  <a:lnTo>
                    <a:pt x="85" y="94"/>
                  </a:lnTo>
                  <a:lnTo>
                    <a:pt x="83" y="96"/>
                  </a:lnTo>
                  <a:lnTo>
                    <a:pt x="83" y="98"/>
                  </a:lnTo>
                  <a:lnTo>
                    <a:pt x="85" y="104"/>
                  </a:lnTo>
                  <a:lnTo>
                    <a:pt x="85" y="112"/>
                  </a:lnTo>
                  <a:lnTo>
                    <a:pt x="83" y="120"/>
                  </a:lnTo>
                  <a:lnTo>
                    <a:pt x="77" y="126"/>
                  </a:lnTo>
                  <a:lnTo>
                    <a:pt x="75" y="134"/>
                  </a:lnTo>
                  <a:lnTo>
                    <a:pt x="73" y="140"/>
                  </a:lnTo>
                  <a:lnTo>
                    <a:pt x="71" y="142"/>
                  </a:lnTo>
                  <a:lnTo>
                    <a:pt x="67" y="144"/>
                  </a:lnTo>
                  <a:lnTo>
                    <a:pt x="65" y="151"/>
                  </a:lnTo>
                  <a:lnTo>
                    <a:pt x="63" y="173"/>
                  </a:lnTo>
                  <a:lnTo>
                    <a:pt x="63" y="183"/>
                  </a:lnTo>
                  <a:lnTo>
                    <a:pt x="63" y="191"/>
                  </a:lnTo>
                  <a:lnTo>
                    <a:pt x="59" y="195"/>
                  </a:lnTo>
                  <a:lnTo>
                    <a:pt x="57" y="205"/>
                  </a:lnTo>
                  <a:lnTo>
                    <a:pt x="57" y="215"/>
                  </a:lnTo>
                  <a:lnTo>
                    <a:pt x="57" y="222"/>
                  </a:lnTo>
                  <a:lnTo>
                    <a:pt x="57" y="232"/>
                  </a:lnTo>
                  <a:lnTo>
                    <a:pt x="57" y="238"/>
                  </a:lnTo>
                  <a:lnTo>
                    <a:pt x="53" y="244"/>
                  </a:lnTo>
                  <a:lnTo>
                    <a:pt x="55" y="252"/>
                  </a:lnTo>
                  <a:lnTo>
                    <a:pt x="55" y="260"/>
                  </a:lnTo>
                  <a:lnTo>
                    <a:pt x="55" y="268"/>
                  </a:lnTo>
                  <a:lnTo>
                    <a:pt x="53" y="280"/>
                  </a:lnTo>
                  <a:lnTo>
                    <a:pt x="47" y="291"/>
                  </a:lnTo>
                  <a:lnTo>
                    <a:pt x="45" y="299"/>
                  </a:lnTo>
                  <a:lnTo>
                    <a:pt x="47" y="303"/>
                  </a:lnTo>
                  <a:lnTo>
                    <a:pt x="47" y="311"/>
                  </a:lnTo>
                  <a:lnTo>
                    <a:pt x="47" y="317"/>
                  </a:lnTo>
                  <a:lnTo>
                    <a:pt x="45" y="319"/>
                  </a:lnTo>
                  <a:lnTo>
                    <a:pt x="43" y="319"/>
                  </a:lnTo>
                  <a:lnTo>
                    <a:pt x="39" y="319"/>
                  </a:lnTo>
                  <a:lnTo>
                    <a:pt x="37" y="323"/>
                  </a:lnTo>
                  <a:lnTo>
                    <a:pt x="35" y="327"/>
                  </a:lnTo>
                  <a:lnTo>
                    <a:pt x="31" y="331"/>
                  </a:lnTo>
                  <a:lnTo>
                    <a:pt x="31" y="339"/>
                  </a:lnTo>
                  <a:lnTo>
                    <a:pt x="31" y="349"/>
                  </a:lnTo>
                  <a:lnTo>
                    <a:pt x="31" y="350"/>
                  </a:lnTo>
                  <a:lnTo>
                    <a:pt x="35" y="354"/>
                  </a:lnTo>
                  <a:lnTo>
                    <a:pt x="37" y="360"/>
                  </a:lnTo>
                  <a:lnTo>
                    <a:pt x="35" y="364"/>
                  </a:lnTo>
                  <a:lnTo>
                    <a:pt x="31" y="366"/>
                  </a:lnTo>
                  <a:lnTo>
                    <a:pt x="28" y="378"/>
                  </a:lnTo>
                  <a:lnTo>
                    <a:pt x="26" y="390"/>
                  </a:lnTo>
                  <a:lnTo>
                    <a:pt x="26" y="398"/>
                  </a:lnTo>
                  <a:lnTo>
                    <a:pt x="20" y="404"/>
                  </a:lnTo>
                  <a:lnTo>
                    <a:pt x="18" y="408"/>
                  </a:lnTo>
                  <a:lnTo>
                    <a:pt x="20" y="410"/>
                  </a:lnTo>
                  <a:lnTo>
                    <a:pt x="20" y="415"/>
                  </a:lnTo>
                  <a:lnTo>
                    <a:pt x="22" y="419"/>
                  </a:lnTo>
                  <a:lnTo>
                    <a:pt x="20" y="427"/>
                  </a:lnTo>
                  <a:lnTo>
                    <a:pt x="20" y="433"/>
                  </a:lnTo>
                  <a:lnTo>
                    <a:pt x="22" y="435"/>
                  </a:lnTo>
                  <a:lnTo>
                    <a:pt x="28" y="435"/>
                  </a:lnTo>
                  <a:lnTo>
                    <a:pt x="28" y="439"/>
                  </a:lnTo>
                  <a:lnTo>
                    <a:pt x="28" y="455"/>
                  </a:lnTo>
                  <a:lnTo>
                    <a:pt x="22" y="465"/>
                  </a:lnTo>
                  <a:lnTo>
                    <a:pt x="22" y="469"/>
                  </a:lnTo>
                  <a:lnTo>
                    <a:pt x="22" y="473"/>
                  </a:lnTo>
                  <a:lnTo>
                    <a:pt x="26" y="479"/>
                  </a:lnTo>
                  <a:lnTo>
                    <a:pt x="28" y="482"/>
                  </a:lnTo>
                  <a:lnTo>
                    <a:pt x="28" y="484"/>
                  </a:lnTo>
                  <a:lnTo>
                    <a:pt x="28" y="488"/>
                  </a:lnTo>
                  <a:lnTo>
                    <a:pt x="28" y="496"/>
                  </a:lnTo>
                  <a:lnTo>
                    <a:pt x="29" y="504"/>
                  </a:lnTo>
                  <a:lnTo>
                    <a:pt x="29" y="506"/>
                  </a:lnTo>
                  <a:lnTo>
                    <a:pt x="29" y="508"/>
                  </a:lnTo>
                  <a:lnTo>
                    <a:pt x="28" y="514"/>
                  </a:lnTo>
                  <a:lnTo>
                    <a:pt x="28" y="518"/>
                  </a:lnTo>
                  <a:lnTo>
                    <a:pt x="29" y="524"/>
                  </a:lnTo>
                  <a:lnTo>
                    <a:pt x="28" y="526"/>
                  </a:lnTo>
                  <a:lnTo>
                    <a:pt x="26" y="526"/>
                  </a:lnTo>
                  <a:lnTo>
                    <a:pt x="26" y="528"/>
                  </a:lnTo>
                  <a:lnTo>
                    <a:pt x="22" y="534"/>
                  </a:lnTo>
                  <a:lnTo>
                    <a:pt x="22" y="536"/>
                  </a:lnTo>
                  <a:lnTo>
                    <a:pt x="26" y="544"/>
                  </a:lnTo>
                  <a:lnTo>
                    <a:pt x="26" y="547"/>
                  </a:lnTo>
                  <a:lnTo>
                    <a:pt x="26" y="555"/>
                  </a:lnTo>
                  <a:lnTo>
                    <a:pt x="22" y="563"/>
                  </a:lnTo>
                  <a:lnTo>
                    <a:pt x="22" y="571"/>
                  </a:lnTo>
                  <a:lnTo>
                    <a:pt x="22" y="575"/>
                  </a:lnTo>
                  <a:lnTo>
                    <a:pt x="22" y="577"/>
                  </a:lnTo>
                  <a:lnTo>
                    <a:pt x="18" y="583"/>
                  </a:lnTo>
                  <a:lnTo>
                    <a:pt x="16" y="591"/>
                  </a:lnTo>
                  <a:lnTo>
                    <a:pt x="16" y="595"/>
                  </a:lnTo>
                  <a:lnTo>
                    <a:pt x="18" y="603"/>
                  </a:lnTo>
                  <a:lnTo>
                    <a:pt x="12" y="609"/>
                  </a:lnTo>
                  <a:lnTo>
                    <a:pt x="4" y="613"/>
                  </a:lnTo>
                  <a:lnTo>
                    <a:pt x="2" y="614"/>
                  </a:lnTo>
                  <a:lnTo>
                    <a:pt x="2" y="618"/>
                  </a:lnTo>
                  <a:lnTo>
                    <a:pt x="4" y="628"/>
                  </a:lnTo>
                  <a:lnTo>
                    <a:pt x="2" y="632"/>
                  </a:lnTo>
                  <a:lnTo>
                    <a:pt x="0" y="640"/>
                  </a:lnTo>
                  <a:lnTo>
                    <a:pt x="0" y="648"/>
                  </a:lnTo>
                  <a:lnTo>
                    <a:pt x="0" y="654"/>
                  </a:lnTo>
                  <a:lnTo>
                    <a:pt x="0" y="658"/>
                  </a:lnTo>
                  <a:lnTo>
                    <a:pt x="2" y="658"/>
                  </a:lnTo>
                  <a:lnTo>
                    <a:pt x="4" y="658"/>
                  </a:lnTo>
                  <a:lnTo>
                    <a:pt x="8" y="654"/>
                  </a:lnTo>
                  <a:lnTo>
                    <a:pt x="10" y="654"/>
                  </a:lnTo>
                  <a:lnTo>
                    <a:pt x="12" y="654"/>
                  </a:lnTo>
                  <a:lnTo>
                    <a:pt x="16" y="662"/>
                  </a:lnTo>
                  <a:lnTo>
                    <a:pt x="12" y="668"/>
                  </a:lnTo>
                  <a:lnTo>
                    <a:pt x="10" y="670"/>
                  </a:lnTo>
                  <a:lnTo>
                    <a:pt x="10" y="672"/>
                  </a:lnTo>
                  <a:lnTo>
                    <a:pt x="12" y="679"/>
                  </a:lnTo>
                  <a:lnTo>
                    <a:pt x="22" y="689"/>
                  </a:lnTo>
                  <a:lnTo>
                    <a:pt x="28" y="697"/>
                  </a:lnTo>
                  <a:lnTo>
                    <a:pt x="49" y="693"/>
                  </a:lnTo>
                  <a:lnTo>
                    <a:pt x="81" y="697"/>
                  </a:lnTo>
                  <a:lnTo>
                    <a:pt x="75" y="687"/>
                  </a:lnTo>
                  <a:lnTo>
                    <a:pt x="65" y="687"/>
                  </a:lnTo>
                  <a:lnTo>
                    <a:pt x="71" y="683"/>
                  </a:lnTo>
                  <a:lnTo>
                    <a:pt x="71" y="681"/>
                  </a:lnTo>
                  <a:lnTo>
                    <a:pt x="67" y="672"/>
                  </a:lnTo>
                  <a:lnTo>
                    <a:pt x="65" y="674"/>
                  </a:lnTo>
                  <a:lnTo>
                    <a:pt x="65" y="672"/>
                  </a:lnTo>
                  <a:lnTo>
                    <a:pt x="71" y="670"/>
                  </a:lnTo>
                  <a:lnTo>
                    <a:pt x="71" y="662"/>
                  </a:lnTo>
                  <a:lnTo>
                    <a:pt x="73" y="660"/>
                  </a:lnTo>
                  <a:lnTo>
                    <a:pt x="75" y="660"/>
                  </a:lnTo>
                  <a:lnTo>
                    <a:pt x="75" y="658"/>
                  </a:lnTo>
                  <a:lnTo>
                    <a:pt x="81" y="658"/>
                  </a:lnTo>
                  <a:lnTo>
                    <a:pt x="81" y="652"/>
                  </a:lnTo>
                  <a:lnTo>
                    <a:pt x="73" y="648"/>
                  </a:lnTo>
                  <a:lnTo>
                    <a:pt x="73" y="642"/>
                  </a:lnTo>
                  <a:lnTo>
                    <a:pt x="75" y="640"/>
                  </a:lnTo>
                  <a:lnTo>
                    <a:pt x="81" y="642"/>
                  </a:lnTo>
                  <a:lnTo>
                    <a:pt x="83" y="650"/>
                  </a:lnTo>
                  <a:lnTo>
                    <a:pt x="91" y="648"/>
                  </a:lnTo>
                  <a:lnTo>
                    <a:pt x="95" y="642"/>
                  </a:lnTo>
                  <a:lnTo>
                    <a:pt x="95" y="638"/>
                  </a:lnTo>
                  <a:lnTo>
                    <a:pt x="95" y="634"/>
                  </a:lnTo>
                  <a:lnTo>
                    <a:pt x="95" y="632"/>
                  </a:lnTo>
                  <a:lnTo>
                    <a:pt x="93" y="632"/>
                  </a:lnTo>
                  <a:lnTo>
                    <a:pt x="91" y="632"/>
                  </a:lnTo>
                  <a:lnTo>
                    <a:pt x="91" y="630"/>
                  </a:lnTo>
                  <a:lnTo>
                    <a:pt x="95" y="624"/>
                  </a:lnTo>
                  <a:lnTo>
                    <a:pt x="102" y="618"/>
                  </a:lnTo>
                  <a:lnTo>
                    <a:pt x="102" y="613"/>
                  </a:lnTo>
                  <a:lnTo>
                    <a:pt x="108" y="613"/>
                  </a:lnTo>
                  <a:lnTo>
                    <a:pt x="112" y="605"/>
                  </a:lnTo>
                  <a:lnTo>
                    <a:pt x="114" y="605"/>
                  </a:lnTo>
                  <a:lnTo>
                    <a:pt x="128" y="595"/>
                  </a:lnTo>
                  <a:lnTo>
                    <a:pt x="120" y="591"/>
                  </a:lnTo>
                  <a:lnTo>
                    <a:pt x="122" y="589"/>
                  </a:lnTo>
                  <a:lnTo>
                    <a:pt x="122" y="583"/>
                  </a:lnTo>
                  <a:lnTo>
                    <a:pt x="122" y="575"/>
                  </a:lnTo>
                  <a:lnTo>
                    <a:pt x="120" y="573"/>
                  </a:lnTo>
                  <a:lnTo>
                    <a:pt x="114" y="573"/>
                  </a:lnTo>
                  <a:lnTo>
                    <a:pt x="108" y="573"/>
                  </a:lnTo>
                  <a:lnTo>
                    <a:pt x="104" y="565"/>
                  </a:lnTo>
                  <a:lnTo>
                    <a:pt x="100" y="563"/>
                  </a:lnTo>
                  <a:lnTo>
                    <a:pt x="96" y="561"/>
                  </a:lnTo>
                  <a:lnTo>
                    <a:pt x="95" y="555"/>
                  </a:lnTo>
                  <a:lnTo>
                    <a:pt x="93" y="547"/>
                  </a:lnTo>
                  <a:lnTo>
                    <a:pt x="96" y="544"/>
                  </a:lnTo>
                  <a:lnTo>
                    <a:pt x="100" y="544"/>
                  </a:lnTo>
                  <a:lnTo>
                    <a:pt x="100" y="538"/>
                  </a:lnTo>
                  <a:lnTo>
                    <a:pt x="108" y="534"/>
                  </a:lnTo>
                  <a:lnTo>
                    <a:pt x="114" y="524"/>
                  </a:lnTo>
                  <a:lnTo>
                    <a:pt x="120" y="524"/>
                  </a:lnTo>
                  <a:lnTo>
                    <a:pt x="130" y="524"/>
                  </a:lnTo>
                  <a:lnTo>
                    <a:pt x="130" y="516"/>
                  </a:lnTo>
                  <a:lnTo>
                    <a:pt x="128" y="516"/>
                  </a:lnTo>
                  <a:lnTo>
                    <a:pt x="128" y="512"/>
                  </a:lnTo>
                  <a:lnTo>
                    <a:pt x="134" y="506"/>
                  </a:lnTo>
                  <a:lnTo>
                    <a:pt x="134" y="498"/>
                  </a:lnTo>
                  <a:lnTo>
                    <a:pt x="134" y="496"/>
                  </a:lnTo>
                  <a:lnTo>
                    <a:pt x="138" y="484"/>
                  </a:lnTo>
                  <a:lnTo>
                    <a:pt x="140" y="477"/>
                  </a:lnTo>
                  <a:lnTo>
                    <a:pt x="142" y="475"/>
                  </a:lnTo>
                  <a:lnTo>
                    <a:pt x="150" y="473"/>
                  </a:lnTo>
                  <a:lnTo>
                    <a:pt x="150" y="467"/>
                  </a:lnTo>
                  <a:lnTo>
                    <a:pt x="140" y="467"/>
                  </a:lnTo>
                  <a:lnTo>
                    <a:pt x="146" y="465"/>
                  </a:lnTo>
                  <a:lnTo>
                    <a:pt x="152" y="465"/>
                  </a:lnTo>
                  <a:lnTo>
                    <a:pt x="156" y="467"/>
                  </a:lnTo>
                  <a:lnTo>
                    <a:pt x="156" y="473"/>
                  </a:lnTo>
                  <a:lnTo>
                    <a:pt x="160" y="469"/>
                  </a:lnTo>
                  <a:lnTo>
                    <a:pt x="161" y="467"/>
                  </a:lnTo>
                  <a:lnTo>
                    <a:pt x="165" y="465"/>
                  </a:lnTo>
                  <a:lnTo>
                    <a:pt x="165" y="459"/>
                  </a:lnTo>
                  <a:lnTo>
                    <a:pt x="161" y="457"/>
                  </a:lnTo>
                  <a:lnTo>
                    <a:pt x="161" y="455"/>
                  </a:lnTo>
                  <a:lnTo>
                    <a:pt x="156" y="455"/>
                  </a:lnTo>
                  <a:lnTo>
                    <a:pt x="156" y="459"/>
                  </a:lnTo>
                  <a:lnTo>
                    <a:pt x="152" y="459"/>
                  </a:lnTo>
                  <a:lnTo>
                    <a:pt x="146" y="455"/>
                  </a:lnTo>
                  <a:lnTo>
                    <a:pt x="142" y="455"/>
                  </a:lnTo>
                  <a:lnTo>
                    <a:pt x="142" y="443"/>
                  </a:lnTo>
                  <a:lnTo>
                    <a:pt x="134" y="443"/>
                  </a:lnTo>
                  <a:lnTo>
                    <a:pt x="134" y="439"/>
                  </a:lnTo>
                  <a:lnTo>
                    <a:pt x="134" y="437"/>
                  </a:lnTo>
                  <a:lnTo>
                    <a:pt x="138" y="435"/>
                  </a:lnTo>
                  <a:lnTo>
                    <a:pt x="138" y="433"/>
                  </a:lnTo>
                  <a:lnTo>
                    <a:pt x="140" y="425"/>
                  </a:lnTo>
                  <a:lnTo>
                    <a:pt x="142" y="423"/>
                  </a:lnTo>
                  <a:lnTo>
                    <a:pt x="146" y="423"/>
                  </a:lnTo>
                  <a:lnTo>
                    <a:pt x="146" y="425"/>
                  </a:lnTo>
                  <a:lnTo>
                    <a:pt x="150" y="425"/>
                  </a:lnTo>
                  <a:lnTo>
                    <a:pt x="156" y="433"/>
                  </a:lnTo>
                  <a:lnTo>
                    <a:pt x="158" y="435"/>
                  </a:lnTo>
                  <a:lnTo>
                    <a:pt x="165" y="435"/>
                  </a:lnTo>
                  <a:lnTo>
                    <a:pt x="169" y="433"/>
                  </a:lnTo>
                  <a:lnTo>
                    <a:pt x="175" y="429"/>
                  </a:lnTo>
                  <a:lnTo>
                    <a:pt x="175" y="427"/>
                  </a:lnTo>
                  <a:lnTo>
                    <a:pt x="179" y="425"/>
                  </a:lnTo>
                  <a:lnTo>
                    <a:pt x="183" y="423"/>
                  </a:lnTo>
                  <a:lnTo>
                    <a:pt x="185" y="415"/>
                  </a:lnTo>
                  <a:lnTo>
                    <a:pt x="183" y="410"/>
                  </a:lnTo>
                  <a:lnTo>
                    <a:pt x="183" y="404"/>
                  </a:lnTo>
                  <a:lnTo>
                    <a:pt x="183" y="398"/>
                  </a:lnTo>
                  <a:lnTo>
                    <a:pt x="185" y="398"/>
                  </a:lnTo>
                  <a:lnTo>
                    <a:pt x="187" y="388"/>
                  </a:lnTo>
                  <a:lnTo>
                    <a:pt x="183" y="388"/>
                  </a:lnTo>
                  <a:lnTo>
                    <a:pt x="179" y="384"/>
                  </a:lnTo>
                  <a:lnTo>
                    <a:pt x="179" y="378"/>
                  </a:lnTo>
                  <a:lnTo>
                    <a:pt x="179" y="376"/>
                  </a:lnTo>
                  <a:lnTo>
                    <a:pt x="183" y="376"/>
                  </a:lnTo>
                  <a:lnTo>
                    <a:pt x="185" y="376"/>
                  </a:lnTo>
                  <a:lnTo>
                    <a:pt x="189" y="384"/>
                  </a:lnTo>
                  <a:lnTo>
                    <a:pt x="193" y="380"/>
                  </a:lnTo>
                  <a:lnTo>
                    <a:pt x="189" y="378"/>
                  </a:lnTo>
                  <a:lnTo>
                    <a:pt x="195" y="378"/>
                  </a:lnTo>
                  <a:lnTo>
                    <a:pt x="207" y="376"/>
                  </a:lnTo>
                  <a:lnTo>
                    <a:pt x="223" y="376"/>
                  </a:lnTo>
                  <a:lnTo>
                    <a:pt x="234" y="374"/>
                  </a:lnTo>
                  <a:lnTo>
                    <a:pt x="234" y="370"/>
                  </a:lnTo>
                  <a:lnTo>
                    <a:pt x="244" y="368"/>
                  </a:lnTo>
                  <a:lnTo>
                    <a:pt x="252" y="366"/>
                  </a:lnTo>
                  <a:lnTo>
                    <a:pt x="260" y="358"/>
                  </a:lnTo>
                  <a:lnTo>
                    <a:pt x="268" y="347"/>
                  </a:lnTo>
                  <a:lnTo>
                    <a:pt x="276" y="333"/>
                  </a:lnTo>
                  <a:lnTo>
                    <a:pt x="278" y="321"/>
                  </a:lnTo>
                  <a:lnTo>
                    <a:pt x="278" y="319"/>
                  </a:lnTo>
                  <a:lnTo>
                    <a:pt x="272" y="319"/>
                  </a:lnTo>
                  <a:lnTo>
                    <a:pt x="268" y="317"/>
                  </a:lnTo>
                  <a:lnTo>
                    <a:pt x="268" y="313"/>
                  </a:lnTo>
                  <a:lnTo>
                    <a:pt x="264" y="313"/>
                  </a:lnTo>
                  <a:lnTo>
                    <a:pt x="262" y="309"/>
                  </a:lnTo>
                  <a:lnTo>
                    <a:pt x="262" y="303"/>
                  </a:lnTo>
                  <a:lnTo>
                    <a:pt x="268" y="301"/>
                  </a:lnTo>
                  <a:lnTo>
                    <a:pt x="268" y="299"/>
                  </a:lnTo>
                  <a:lnTo>
                    <a:pt x="260" y="289"/>
                  </a:lnTo>
                  <a:lnTo>
                    <a:pt x="254" y="287"/>
                  </a:lnTo>
                  <a:lnTo>
                    <a:pt x="250" y="283"/>
                  </a:lnTo>
                  <a:lnTo>
                    <a:pt x="250" y="280"/>
                  </a:lnTo>
                  <a:lnTo>
                    <a:pt x="248" y="278"/>
                  </a:lnTo>
                  <a:lnTo>
                    <a:pt x="244" y="274"/>
                  </a:lnTo>
                  <a:lnTo>
                    <a:pt x="244" y="272"/>
                  </a:lnTo>
                  <a:lnTo>
                    <a:pt x="244" y="270"/>
                  </a:lnTo>
                  <a:lnTo>
                    <a:pt x="244" y="268"/>
                  </a:lnTo>
                  <a:lnTo>
                    <a:pt x="242" y="262"/>
                  </a:lnTo>
                  <a:lnTo>
                    <a:pt x="248" y="262"/>
                  </a:lnTo>
                  <a:lnTo>
                    <a:pt x="248" y="242"/>
                  </a:lnTo>
                  <a:lnTo>
                    <a:pt x="250" y="242"/>
                  </a:lnTo>
                  <a:lnTo>
                    <a:pt x="250" y="238"/>
                  </a:lnTo>
                  <a:lnTo>
                    <a:pt x="250" y="228"/>
                  </a:lnTo>
                  <a:lnTo>
                    <a:pt x="250" y="224"/>
                  </a:lnTo>
                  <a:lnTo>
                    <a:pt x="252" y="222"/>
                  </a:lnTo>
                  <a:lnTo>
                    <a:pt x="252" y="218"/>
                  </a:lnTo>
                  <a:lnTo>
                    <a:pt x="252" y="213"/>
                  </a:lnTo>
                  <a:lnTo>
                    <a:pt x="254" y="211"/>
                  </a:lnTo>
                  <a:lnTo>
                    <a:pt x="254" y="209"/>
                  </a:lnTo>
                  <a:lnTo>
                    <a:pt x="258" y="205"/>
                  </a:lnTo>
                  <a:lnTo>
                    <a:pt x="258" y="201"/>
                  </a:lnTo>
                  <a:lnTo>
                    <a:pt x="258" y="195"/>
                  </a:lnTo>
                  <a:lnTo>
                    <a:pt x="260" y="191"/>
                  </a:lnTo>
                  <a:lnTo>
                    <a:pt x="262" y="189"/>
                  </a:lnTo>
                  <a:lnTo>
                    <a:pt x="264" y="175"/>
                  </a:lnTo>
                  <a:lnTo>
                    <a:pt x="268" y="171"/>
                  </a:lnTo>
                  <a:lnTo>
                    <a:pt x="272" y="169"/>
                  </a:lnTo>
                  <a:lnTo>
                    <a:pt x="278" y="161"/>
                  </a:lnTo>
                  <a:lnTo>
                    <a:pt x="278" y="153"/>
                  </a:lnTo>
                  <a:lnTo>
                    <a:pt x="280" y="151"/>
                  </a:lnTo>
                  <a:lnTo>
                    <a:pt x="282" y="150"/>
                  </a:lnTo>
                  <a:lnTo>
                    <a:pt x="288" y="150"/>
                  </a:lnTo>
                  <a:lnTo>
                    <a:pt x="290" y="146"/>
                  </a:lnTo>
                  <a:lnTo>
                    <a:pt x="292" y="142"/>
                  </a:lnTo>
                  <a:lnTo>
                    <a:pt x="297" y="140"/>
                  </a:lnTo>
                  <a:lnTo>
                    <a:pt x="303" y="134"/>
                  </a:lnTo>
                  <a:lnTo>
                    <a:pt x="305" y="126"/>
                  </a:lnTo>
                  <a:lnTo>
                    <a:pt x="307" y="124"/>
                  </a:lnTo>
                  <a:lnTo>
                    <a:pt x="313" y="124"/>
                  </a:lnTo>
                  <a:lnTo>
                    <a:pt x="317" y="122"/>
                  </a:lnTo>
                  <a:lnTo>
                    <a:pt x="319" y="122"/>
                  </a:lnTo>
                  <a:lnTo>
                    <a:pt x="325" y="116"/>
                  </a:lnTo>
                  <a:lnTo>
                    <a:pt x="325" y="114"/>
                  </a:lnTo>
                  <a:lnTo>
                    <a:pt x="325" y="96"/>
                  </a:lnTo>
                  <a:lnTo>
                    <a:pt x="325" y="83"/>
                  </a:lnTo>
                  <a:lnTo>
                    <a:pt x="319" y="83"/>
                  </a:lnTo>
                  <a:lnTo>
                    <a:pt x="317" y="83"/>
                  </a:lnTo>
                  <a:lnTo>
                    <a:pt x="317" y="85"/>
                  </a:lnTo>
                  <a:lnTo>
                    <a:pt x="315" y="85"/>
                  </a:lnTo>
                  <a:lnTo>
                    <a:pt x="309" y="83"/>
                  </a:lnTo>
                  <a:lnTo>
                    <a:pt x="307" y="85"/>
                  </a:lnTo>
                  <a:lnTo>
                    <a:pt x="305" y="86"/>
                  </a:lnTo>
                  <a:lnTo>
                    <a:pt x="307" y="88"/>
                  </a:lnTo>
                  <a:lnTo>
                    <a:pt x="307" y="98"/>
                  </a:lnTo>
                  <a:lnTo>
                    <a:pt x="307" y="104"/>
                  </a:lnTo>
                  <a:lnTo>
                    <a:pt x="305" y="106"/>
                  </a:lnTo>
                  <a:lnTo>
                    <a:pt x="299" y="112"/>
                  </a:lnTo>
                  <a:lnTo>
                    <a:pt x="297" y="116"/>
                  </a:lnTo>
                  <a:lnTo>
                    <a:pt x="295" y="120"/>
                  </a:lnTo>
                  <a:lnTo>
                    <a:pt x="292" y="122"/>
                  </a:lnTo>
                  <a:lnTo>
                    <a:pt x="286" y="122"/>
                  </a:lnTo>
                  <a:lnTo>
                    <a:pt x="278" y="120"/>
                  </a:lnTo>
                  <a:lnTo>
                    <a:pt x="270" y="120"/>
                  </a:lnTo>
                  <a:lnTo>
                    <a:pt x="264" y="122"/>
                  </a:lnTo>
                  <a:lnTo>
                    <a:pt x="260" y="120"/>
                  </a:lnTo>
                  <a:lnTo>
                    <a:pt x="252" y="116"/>
                  </a:lnTo>
                  <a:lnTo>
                    <a:pt x="248" y="116"/>
                  </a:lnTo>
                  <a:lnTo>
                    <a:pt x="242" y="116"/>
                  </a:lnTo>
                  <a:lnTo>
                    <a:pt x="242" y="112"/>
                  </a:lnTo>
                  <a:lnTo>
                    <a:pt x="248" y="104"/>
                  </a:lnTo>
                  <a:lnTo>
                    <a:pt x="252" y="96"/>
                  </a:lnTo>
                  <a:lnTo>
                    <a:pt x="254" y="86"/>
                  </a:lnTo>
                  <a:lnTo>
                    <a:pt x="258" y="79"/>
                  </a:lnTo>
                  <a:lnTo>
                    <a:pt x="258" y="77"/>
                  </a:lnTo>
                  <a:lnTo>
                    <a:pt x="254" y="75"/>
                  </a:lnTo>
                  <a:lnTo>
                    <a:pt x="248" y="67"/>
                  </a:lnTo>
                  <a:lnTo>
                    <a:pt x="244" y="63"/>
                  </a:lnTo>
                  <a:lnTo>
                    <a:pt x="236" y="57"/>
                  </a:lnTo>
                  <a:lnTo>
                    <a:pt x="234" y="55"/>
                  </a:lnTo>
                  <a:lnTo>
                    <a:pt x="232" y="55"/>
                  </a:lnTo>
                  <a:lnTo>
                    <a:pt x="230" y="55"/>
                  </a:lnTo>
                  <a:lnTo>
                    <a:pt x="225" y="53"/>
                  </a:lnTo>
                  <a:lnTo>
                    <a:pt x="223" y="45"/>
                  </a:lnTo>
                  <a:lnTo>
                    <a:pt x="215" y="45"/>
                  </a:lnTo>
                  <a:lnTo>
                    <a:pt x="213" y="43"/>
                  </a:lnTo>
                  <a:lnTo>
                    <a:pt x="213" y="39"/>
                  </a:lnTo>
                  <a:lnTo>
                    <a:pt x="207" y="33"/>
                  </a:lnTo>
                  <a:lnTo>
                    <a:pt x="205" y="27"/>
                  </a:lnTo>
                  <a:lnTo>
                    <a:pt x="203" y="25"/>
                  </a:lnTo>
                  <a:lnTo>
                    <a:pt x="197" y="23"/>
                  </a:lnTo>
                  <a:lnTo>
                    <a:pt x="195" y="18"/>
                  </a:lnTo>
                  <a:lnTo>
                    <a:pt x="189" y="10"/>
                  </a:lnTo>
                  <a:lnTo>
                    <a:pt x="179" y="4"/>
                  </a:lnTo>
                  <a:lnTo>
                    <a:pt x="179" y="4"/>
                  </a:lnTo>
                  <a:close/>
                </a:path>
              </a:pathLst>
            </a:custGeom>
            <a:solidFill>
              <a:srgbClr val="C00000"/>
            </a:solidFill>
            <a:ln w="2" cap="flat">
              <a:solidFill>
                <a:srgbClr val="C00000"/>
              </a:solidFill>
              <a:prstDash val="solid"/>
              <a:miter lim="800000"/>
              <a:headEnd/>
              <a:tailEnd/>
            </a:ln>
          </p:spPr>
          <p:txBody>
            <a:bodyPr/>
            <a:lstStyle/>
            <a:p>
              <a:pPr defTabSz="914054">
                <a:defRPr/>
              </a:pPr>
              <a:endParaRPr lang="en-GB" dirty="0">
                <a:solidFill>
                  <a:prstClr val="black"/>
                </a:solidFill>
              </a:endParaRPr>
            </a:p>
          </p:txBody>
        </p:sp>
        <p:sp>
          <p:nvSpPr>
            <p:cNvPr id="354" name="Freeform 725">
              <a:extLst>
                <a:ext uri="{FF2B5EF4-FFF2-40B4-BE49-F238E27FC236}">
                  <a16:creationId xmlns:a16="http://schemas.microsoft.com/office/drawing/2014/main" id="{BC028E41-A50C-9648-B64F-D7D062FF1C7A}"/>
                </a:ext>
              </a:extLst>
            </p:cNvPr>
            <p:cNvSpPr>
              <a:spLocks/>
            </p:cNvSpPr>
            <p:nvPr/>
          </p:nvSpPr>
          <p:spPr bwMode="gray">
            <a:xfrm>
              <a:off x="3225800" y="6515100"/>
              <a:ext cx="93663" cy="93663"/>
            </a:xfrm>
            <a:custGeom>
              <a:avLst/>
              <a:gdLst/>
              <a:ahLst/>
              <a:cxnLst>
                <a:cxn ang="0">
                  <a:pos x="18" y="55"/>
                </a:cxn>
                <a:cxn ang="0">
                  <a:pos x="20" y="55"/>
                </a:cxn>
                <a:cxn ang="0">
                  <a:pos x="23" y="55"/>
                </a:cxn>
                <a:cxn ang="0">
                  <a:pos x="27" y="57"/>
                </a:cxn>
                <a:cxn ang="0">
                  <a:pos x="27" y="55"/>
                </a:cxn>
                <a:cxn ang="0">
                  <a:pos x="31" y="59"/>
                </a:cxn>
                <a:cxn ang="0">
                  <a:pos x="41" y="57"/>
                </a:cxn>
                <a:cxn ang="0">
                  <a:pos x="41" y="55"/>
                </a:cxn>
                <a:cxn ang="0">
                  <a:pos x="55" y="55"/>
                </a:cxn>
                <a:cxn ang="0">
                  <a:pos x="55" y="57"/>
                </a:cxn>
                <a:cxn ang="0">
                  <a:pos x="59" y="51"/>
                </a:cxn>
                <a:cxn ang="0">
                  <a:pos x="41" y="47"/>
                </a:cxn>
                <a:cxn ang="0">
                  <a:pos x="35" y="47"/>
                </a:cxn>
                <a:cxn ang="0">
                  <a:pos x="29" y="41"/>
                </a:cxn>
                <a:cxn ang="0">
                  <a:pos x="27" y="39"/>
                </a:cxn>
                <a:cxn ang="0">
                  <a:pos x="22" y="37"/>
                </a:cxn>
                <a:cxn ang="0">
                  <a:pos x="20" y="32"/>
                </a:cxn>
                <a:cxn ang="0">
                  <a:pos x="20" y="30"/>
                </a:cxn>
                <a:cxn ang="0">
                  <a:pos x="14" y="28"/>
                </a:cxn>
                <a:cxn ang="0">
                  <a:pos x="10" y="22"/>
                </a:cxn>
                <a:cxn ang="0">
                  <a:pos x="4" y="16"/>
                </a:cxn>
                <a:cxn ang="0">
                  <a:pos x="4" y="12"/>
                </a:cxn>
                <a:cxn ang="0">
                  <a:pos x="8" y="10"/>
                </a:cxn>
                <a:cxn ang="0">
                  <a:pos x="2" y="0"/>
                </a:cxn>
                <a:cxn ang="0">
                  <a:pos x="0" y="0"/>
                </a:cxn>
                <a:cxn ang="0">
                  <a:pos x="4" y="57"/>
                </a:cxn>
                <a:cxn ang="0">
                  <a:pos x="10" y="55"/>
                </a:cxn>
                <a:cxn ang="0">
                  <a:pos x="18" y="55"/>
                </a:cxn>
              </a:cxnLst>
              <a:rect l="0" t="0" r="r" b="b"/>
              <a:pathLst>
                <a:path w="59" h="59">
                  <a:moveTo>
                    <a:pt x="18" y="55"/>
                  </a:moveTo>
                  <a:lnTo>
                    <a:pt x="20" y="55"/>
                  </a:lnTo>
                  <a:lnTo>
                    <a:pt x="23" y="55"/>
                  </a:lnTo>
                  <a:lnTo>
                    <a:pt x="27" y="57"/>
                  </a:lnTo>
                  <a:lnTo>
                    <a:pt x="27" y="55"/>
                  </a:lnTo>
                  <a:lnTo>
                    <a:pt x="31" y="59"/>
                  </a:lnTo>
                  <a:lnTo>
                    <a:pt x="41" y="57"/>
                  </a:lnTo>
                  <a:lnTo>
                    <a:pt x="41" y="55"/>
                  </a:lnTo>
                  <a:lnTo>
                    <a:pt x="55" y="55"/>
                  </a:lnTo>
                  <a:lnTo>
                    <a:pt x="55" y="57"/>
                  </a:lnTo>
                  <a:lnTo>
                    <a:pt x="59" y="51"/>
                  </a:lnTo>
                  <a:lnTo>
                    <a:pt x="41" y="47"/>
                  </a:lnTo>
                  <a:lnTo>
                    <a:pt x="35" y="47"/>
                  </a:lnTo>
                  <a:lnTo>
                    <a:pt x="29" y="41"/>
                  </a:lnTo>
                  <a:lnTo>
                    <a:pt x="27" y="39"/>
                  </a:lnTo>
                  <a:lnTo>
                    <a:pt x="22" y="37"/>
                  </a:lnTo>
                  <a:lnTo>
                    <a:pt x="20" y="32"/>
                  </a:lnTo>
                  <a:lnTo>
                    <a:pt x="20" y="30"/>
                  </a:lnTo>
                  <a:lnTo>
                    <a:pt x="14" y="28"/>
                  </a:lnTo>
                  <a:lnTo>
                    <a:pt x="10" y="22"/>
                  </a:lnTo>
                  <a:lnTo>
                    <a:pt x="4" y="16"/>
                  </a:lnTo>
                  <a:lnTo>
                    <a:pt x="4" y="12"/>
                  </a:lnTo>
                  <a:lnTo>
                    <a:pt x="8" y="10"/>
                  </a:lnTo>
                  <a:lnTo>
                    <a:pt x="2" y="0"/>
                  </a:lnTo>
                  <a:lnTo>
                    <a:pt x="0" y="0"/>
                  </a:lnTo>
                  <a:lnTo>
                    <a:pt x="4" y="57"/>
                  </a:lnTo>
                  <a:lnTo>
                    <a:pt x="10" y="55"/>
                  </a:lnTo>
                  <a:lnTo>
                    <a:pt x="18" y="55"/>
                  </a:lnTo>
                  <a:close/>
                </a:path>
              </a:pathLst>
            </a:custGeom>
            <a:solidFill>
              <a:srgbClr val="C00000"/>
            </a:solidFill>
            <a:ln w="9525">
              <a:noFill/>
              <a:round/>
              <a:headEnd/>
              <a:tailEnd/>
            </a:ln>
          </p:spPr>
          <p:txBody>
            <a:bodyPr/>
            <a:lstStyle/>
            <a:p>
              <a:pPr defTabSz="914054">
                <a:defRPr/>
              </a:pPr>
              <a:endParaRPr lang="en-GB" dirty="0">
                <a:solidFill>
                  <a:prstClr val="black"/>
                </a:solidFill>
              </a:endParaRPr>
            </a:p>
          </p:txBody>
        </p:sp>
      </p:grpSp>
      <p:grpSp>
        <p:nvGrpSpPr>
          <p:cNvPr id="244" name="Group 1854">
            <a:extLst>
              <a:ext uri="{FF2B5EF4-FFF2-40B4-BE49-F238E27FC236}">
                <a16:creationId xmlns:a16="http://schemas.microsoft.com/office/drawing/2014/main" id="{47329E25-38C8-DE4F-A211-5F77C72593ED}"/>
              </a:ext>
            </a:extLst>
          </p:cNvPr>
          <p:cNvGrpSpPr/>
          <p:nvPr/>
        </p:nvGrpSpPr>
        <p:grpSpPr bwMode="gray">
          <a:xfrm>
            <a:off x="3586105" y="4181704"/>
            <a:ext cx="509921" cy="172083"/>
            <a:chOff x="2819400" y="3906838"/>
            <a:chExt cx="503238" cy="177800"/>
          </a:xfrm>
          <a:solidFill>
            <a:schemeClr val="tx1">
              <a:lumMod val="60000"/>
              <a:lumOff val="40000"/>
            </a:schemeClr>
          </a:solidFill>
        </p:grpSpPr>
        <p:sp>
          <p:nvSpPr>
            <p:cNvPr id="345" name="Freeform 243">
              <a:extLst>
                <a:ext uri="{FF2B5EF4-FFF2-40B4-BE49-F238E27FC236}">
                  <a16:creationId xmlns:a16="http://schemas.microsoft.com/office/drawing/2014/main" id="{54558BAB-A16B-094F-A6AB-434553F195F9}"/>
                </a:ext>
              </a:extLst>
            </p:cNvPr>
            <p:cNvSpPr>
              <a:spLocks/>
            </p:cNvSpPr>
            <p:nvPr/>
          </p:nvSpPr>
          <p:spPr bwMode="gray">
            <a:xfrm>
              <a:off x="2852738" y="3938588"/>
              <a:ext cx="22225" cy="20638"/>
            </a:xfrm>
            <a:custGeom>
              <a:avLst/>
              <a:gdLst/>
              <a:ahLst/>
              <a:cxnLst>
                <a:cxn ang="0">
                  <a:pos x="6" y="0"/>
                </a:cxn>
                <a:cxn ang="0">
                  <a:pos x="6" y="0"/>
                </a:cxn>
                <a:cxn ang="0">
                  <a:pos x="6" y="6"/>
                </a:cxn>
                <a:cxn ang="0">
                  <a:pos x="8" y="4"/>
                </a:cxn>
                <a:cxn ang="0">
                  <a:pos x="8" y="6"/>
                </a:cxn>
                <a:cxn ang="0">
                  <a:pos x="8" y="9"/>
                </a:cxn>
                <a:cxn ang="0">
                  <a:pos x="4" y="13"/>
                </a:cxn>
                <a:cxn ang="0">
                  <a:pos x="0" y="13"/>
                </a:cxn>
                <a:cxn ang="0">
                  <a:pos x="4" y="13"/>
                </a:cxn>
                <a:cxn ang="0">
                  <a:pos x="6" y="13"/>
                </a:cxn>
                <a:cxn ang="0">
                  <a:pos x="14" y="9"/>
                </a:cxn>
                <a:cxn ang="0">
                  <a:pos x="14" y="2"/>
                </a:cxn>
                <a:cxn ang="0">
                  <a:pos x="6" y="0"/>
                </a:cxn>
                <a:cxn ang="0">
                  <a:pos x="6" y="0"/>
                </a:cxn>
              </a:cxnLst>
              <a:rect l="0" t="0" r="r" b="b"/>
              <a:pathLst>
                <a:path w="14" h="13">
                  <a:moveTo>
                    <a:pt x="6" y="0"/>
                  </a:moveTo>
                  <a:lnTo>
                    <a:pt x="6" y="0"/>
                  </a:lnTo>
                  <a:lnTo>
                    <a:pt x="6" y="6"/>
                  </a:lnTo>
                  <a:lnTo>
                    <a:pt x="8" y="4"/>
                  </a:lnTo>
                  <a:lnTo>
                    <a:pt x="8" y="6"/>
                  </a:lnTo>
                  <a:lnTo>
                    <a:pt x="8" y="9"/>
                  </a:lnTo>
                  <a:lnTo>
                    <a:pt x="4" y="13"/>
                  </a:lnTo>
                  <a:lnTo>
                    <a:pt x="0" y="13"/>
                  </a:lnTo>
                  <a:lnTo>
                    <a:pt x="4" y="13"/>
                  </a:lnTo>
                  <a:lnTo>
                    <a:pt x="6" y="13"/>
                  </a:lnTo>
                  <a:lnTo>
                    <a:pt x="14" y="9"/>
                  </a:lnTo>
                  <a:lnTo>
                    <a:pt x="14" y="2"/>
                  </a:lnTo>
                  <a:lnTo>
                    <a:pt x="6" y="0"/>
                  </a:lnTo>
                  <a:lnTo>
                    <a:pt x="6" y="0"/>
                  </a:lnTo>
                  <a:close/>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grpSp>
          <p:nvGrpSpPr>
            <p:cNvPr id="346" name="Group 1843">
              <a:extLst>
                <a:ext uri="{FF2B5EF4-FFF2-40B4-BE49-F238E27FC236}">
                  <a16:creationId xmlns:a16="http://schemas.microsoft.com/office/drawing/2014/main" id="{4E6D5BEE-6609-FC45-B761-65DFB7C254BD}"/>
                </a:ext>
              </a:extLst>
            </p:cNvPr>
            <p:cNvGrpSpPr/>
            <p:nvPr/>
          </p:nvGrpSpPr>
          <p:grpSpPr bwMode="gray">
            <a:xfrm>
              <a:off x="2819400" y="3906838"/>
              <a:ext cx="271462" cy="119063"/>
              <a:chOff x="2819400" y="3906838"/>
              <a:chExt cx="271462" cy="119063"/>
            </a:xfrm>
            <a:grpFill/>
          </p:grpSpPr>
          <p:sp>
            <p:nvSpPr>
              <p:cNvPr id="351" name="Freeform 242">
                <a:extLst>
                  <a:ext uri="{FF2B5EF4-FFF2-40B4-BE49-F238E27FC236}">
                    <a16:creationId xmlns:a16="http://schemas.microsoft.com/office/drawing/2014/main" id="{B3D25F7B-2E26-AC4B-8EAA-07FA31EBD372}"/>
                  </a:ext>
                </a:extLst>
              </p:cNvPr>
              <p:cNvSpPr>
                <a:spLocks noEditPoints="1"/>
              </p:cNvSpPr>
              <p:nvPr/>
            </p:nvSpPr>
            <p:spPr bwMode="gray">
              <a:xfrm>
                <a:off x="2819400" y="3906838"/>
                <a:ext cx="271462" cy="119063"/>
              </a:xfrm>
              <a:custGeom>
                <a:avLst/>
                <a:gdLst/>
                <a:ahLst/>
                <a:cxnLst>
                  <a:cxn ang="0">
                    <a:pos x="27" y="22"/>
                  </a:cxn>
                  <a:cxn ang="0">
                    <a:pos x="31" y="28"/>
                  </a:cxn>
                  <a:cxn ang="0">
                    <a:pos x="31" y="31"/>
                  </a:cxn>
                  <a:cxn ang="0">
                    <a:pos x="23" y="37"/>
                  </a:cxn>
                  <a:cxn ang="0">
                    <a:pos x="27" y="37"/>
                  </a:cxn>
                  <a:cxn ang="0">
                    <a:pos x="35" y="24"/>
                  </a:cxn>
                  <a:cxn ang="0">
                    <a:pos x="27" y="22"/>
                  </a:cxn>
                  <a:cxn ang="0">
                    <a:pos x="27" y="0"/>
                  </a:cxn>
                  <a:cxn ang="0">
                    <a:pos x="6" y="18"/>
                  </a:cxn>
                  <a:cxn ang="0">
                    <a:pos x="0" y="24"/>
                  </a:cxn>
                  <a:cxn ang="0">
                    <a:pos x="15" y="24"/>
                  </a:cxn>
                  <a:cxn ang="0">
                    <a:pos x="21" y="20"/>
                  </a:cxn>
                  <a:cxn ang="0">
                    <a:pos x="27" y="10"/>
                  </a:cxn>
                  <a:cxn ang="0">
                    <a:pos x="37" y="8"/>
                  </a:cxn>
                  <a:cxn ang="0">
                    <a:pos x="49" y="14"/>
                  </a:cxn>
                  <a:cxn ang="0">
                    <a:pos x="61" y="18"/>
                  </a:cxn>
                  <a:cxn ang="0">
                    <a:pos x="71" y="22"/>
                  </a:cxn>
                  <a:cxn ang="0">
                    <a:pos x="73" y="29"/>
                  </a:cxn>
                  <a:cxn ang="0">
                    <a:pos x="81" y="31"/>
                  </a:cxn>
                  <a:cxn ang="0">
                    <a:pos x="92" y="37"/>
                  </a:cxn>
                  <a:cxn ang="0">
                    <a:pos x="100" y="41"/>
                  </a:cxn>
                  <a:cxn ang="0">
                    <a:pos x="108" y="51"/>
                  </a:cxn>
                  <a:cxn ang="0">
                    <a:pos x="124" y="61"/>
                  </a:cxn>
                  <a:cxn ang="0">
                    <a:pos x="116" y="69"/>
                  </a:cxn>
                  <a:cxn ang="0">
                    <a:pos x="138" y="69"/>
                  </a:cxn>
                  <a:cxn ang="0">
                    <a:pos x="161" y="69"/>
                  </a:cxn>
                  <a:cxn ang="0">
                    <a:pos x="171" y="65"/>
                  </a:cxn>
                  <a:cxn ang="0">
                    <a:pos x="171" y="59"/>
                  </a:cxn>
                  <a:cxn ang="0">
                    <a:pos x="155" y="57"/>
                  </a:cxn>
                  <a:cxn ang="0">
                    <a:pos x="147" y="55"/>
                  </a:cxn>
                  <a:cxn ang="0">
                    <a:pos x="136" y="43"/>
                  </a:cxn>
                  <a:cxn ang="0">
                    <a:pos x="128" y="37"/>
                  </a:cxn>
                  <a:cxn ang="0">
                    <a:pos x="124" y="37"/>
                  </a:cxn>
                  <a:cxn ang="0">
                    <a:pos x="120" y="29"/>
                  </a:cxn>
                  <a:cxn ang="0">
                    <a:pos x="112" y="29"/>
                  </a:cxn>
                  <a:cxn ang="0">
                    <a:pos x="108" y="24"/>
                  </a:cxn>
                  <a:cxn ang="0">
                    <a:pos x="98" y="22"/>
                  </a:cxn>
                  <a:cxn ang="0">
                    <a:pos x="88" y="18"/>
                  </a:cxn>
                  <a:cxn ang="0">
                    <a:pos x="82" y="8"/>
                  </a:cxn>
                  <a:cxn ang="0">
                    <a:pos x="53" y="2"/>
                  </a:cxn>
                  <a:cxn ang="0">
                    <a:pos x="51" y="4"/>
                  </a:cxn>
                  <a:cxn ang="0">
                    <a:pos x="49" y="0"/>
                  </a:cxn>
                  <a:cxn ang="0">
                    <a:pos x="27" y="0"/>
                  </a:cxn>
                </a:cxnLst>
                <a:rect l="0" t="0" r="r" b="b"/>
                <a:pathLst>
                  <a:path w="171" h="75">
                    <a:moveTo>
                      <a:pt x="27" y="22"/>
                    </a:moveTo>
                    <a:lnTo>
                      <a:pt x="27" y="22"/>
                    </a:lnTo>
                    <a:lnTo>
                      <a:pt x="27" y="29"/>
                    </a:lnTo>
                    <a:lnTo>
                      <a:pt x="31" y="28"/>
                    </a:lnTo>
                    <a:lnTo>
                      <a:pt x="31" y="29"/>
                    </a:lnTo>
                    <a:lnTo>
                      <a:pt x="31" y="31"/>
                    </a:lnTo>
                    <a:lnTo>
                      <a:pt x="25" y="37"/>
                    </a:lnTo>
                    <a:lnTo>
                      <a:pt x="23" y="37"/>
                    </a:lnTo>
                    <a:lnTo>
                      <a:pt x="25" y="37"/>
                    </a:lnTo>
                    <a:lnTo>
                      <a:pt x="27" y="37"/>
                    </a:lnTo>
                    <a:lnTo>
                      <a:pt x="35" y="31"/>
                    </a:lnTo>
                    <a:lnTo>
                      <a:pt x="35" y="24"/>
                    </a:lnTo>
                    <a:lnTo>
                      <a:pt x="27" y="22"/>
                    </a:lnTo>
                    <a:lnTo>
                      <a:pt x="27" y="22"/>
                    </a:lnTo>
                    <a:close/>
                    <a:moveTo>
                      <a:pt x="27" y="0"/>
                    </a:moveTo>
                    <a:lnTo>
                      <a:pt x="27" y="0"/>
                    </a:lnTo>
                    <a:lnTo>
                      <a:pt x="15" y="8"/>
                    </a:lnTo>
                    <a:lnTo>
                      <a:pt x="6" y="18"/>
                    </a:lnTo>
                    <a:lnTo>
                      <a:pt x="6" y="22"/>
                    </a:lnTo>
                    <a:lnTo>
                      <a:pt x="0" y="24"/>
                    </a:lnTo>
                    <a:lnTo>
                      <a:pt x="8" y="28"/>
                    </a:lnTo>
                    <a:lnTo>
                      <a:pt x="15" y="24"/>
                    </a:lnTo>
                    <a:lnTo>
                      <a:pt x="15" y="20"/>
                    </a:lnTo>
                    <a:lnTo>
                      <a:pt x="21" y="20"/>
                    </a:lnTo>
                    <a:lnTo>
                      <a:pt x="23" y="14"/>
                    </a:lnTo>
                    <a:lnTo>
                      <a:pt x="27" y="10"/>
                    </a:lnTo>
                    <a:lnTo>
                      <a:pt x="33" y="10"/>
                    </a:lnTo>
                    <a:lnTo>
                      <a:pt x="37" y="8"/>
                    </a:lnTo>
                    <a:lnTo>
                      <a:pt x="49" y="10"/>
                    </a:lnTo>
                    <a:lnTo>
                      <a:pt x="49" y="14"/>
                    </a:lnTo>
                    <a:lnTo>
                      <a:pt x="53" y="18"/>
                    </a:lnTo>
                    <a:lnTo>
                      <a:pt x="61" y="18"/>
                    </a:lnTo>
                    <a:lnTo>
                      <a:pt x="65" y="22"/>
                    </a:lnTo>
                    <a:lnTo>
                      <a:pt x="71" y="22"/>
                    </a:lnTo>
                    <a:lnTo>
                      <a:pt x="71" y="24"/>
                    </a:lnTo>
                    <a:lnTo>
                      <a:pt x="73" y="29"/>
                    </a:lnTo>
                    <a:lnTo>
                      <a:pt x="75" y="29"/>
                    </a:lnTo>
                    <a:lnTo>
                      <a:pt x="81" y="31"/>
                    </a:lnTo>
                    <a:lnTo>
                      <a:pt x="82" y="37"/>
                    </a:lnTo>
                    <a:lnTo>
                      <a:pt x="92" y="37"/>
                    </a:lnTo>
                    <a:lnTo>
                      <a:pt x="100" y="33"/>
                    </a:lnTo>
                    <a:lnTo>
                      <a:pt x="100" y="41"/>
                    </a:lnTo>
                    <a:lnTo>
                      <a:pt x="102" y="47"/>
                    </a:lnTo>
                    <a:lnTo>
                      <a:pt x="108" y="51"/>
                    </a:lnTo>
                    <a:lnTo>
                      <a:pt x="124" y="57"/>
                    </a:lnTo>
                    <a:lnTo>
                      <a:pt x="124" y="61"/>
                    </a:lnTo>
                    <a:lnTo>
                      <a:pt x="118" y="67"/>
                    </a:lnTo>
                    <a:lnTo>
                      <a:pt x="116" y="69"/>
                    </a:lnTo>
                    <a:lnTo>
                      <a:pt x="116" y="75"/>
                    </a:lnTo>
                    <a:lnTo>
                      <a:pt x="138" y="69"/>
                    </a:lnTo>
                    <a:lnTo>
                      <a:pt x="157" y="67"/>
                    </a:lnTo>
                    <a:lnTo>
                      <a:pt x="161" y="69"/>
                    </a:lnTo>
                    <a:lnTo>
                      <a:pt x="163" y="69"/>
                    </a:lnTo>
                    <a:lnTo>
                      <a:pt x="171" y="65"/>
                    </a:lnTo>
                    <a:lnTo>
                      <a:pt x="171" y="61"/>
                    </a:lnTo>
                    <a:lnTo>
                      <a:pt x="171" y="59"/>
                    </a:lnTo>
                    <a:lnTo>
                      <a:pt x="163" y="55"/>
                    </a:lnTo>
                    <a:lnTo>
                      <a:pt x="155" y="57"/>
                    </a:lnTo>
                    <a:lnTo>
                      <a:pt x="149" y="57"/>
                    </a:lnTo>
                    <a:lnTo>
                      <a:pt x="147" y="55"/>
                    </a:lnTo>
                    <a:lnTo>
                      <a:pt x="149" y="43"/>
                    </a:lnTo>
                    <a:lnTo>
                      <a:pt x="136" y="43"/>
                    </a:lnTo>
                    <a:lnTo>
                      <a:pt x="134" y="41"/>
                    </a:lnTo>
                    <a:lnTo>
                      <a:pt x="128" y="37"/>
                    </a:lnTo>
                    <a:lnTo>
                      <a:pt x="126" y="37"/>
                    </a:lnTo>
                    <a:lnTo>
                      <a:pt x="124" y="37"/>
                    </a:lnTo>
                    <a:lnTo>
                      <a:pt x="124" y="31"/>
                    </a:lnTo>
                    <a:lnTo>
                      <a:pt x="120" y="29"/>
                    </a:lnTo>
                    <a:lnTo>
                      <a:pt x="116" y="28"/>
                    </a:lnTo>
                    <a:lnTo>
                      <a:pt x="112" y="29"/>
                    </a:lnTo>
                    <a:lnTo>
                      <a:pt x="112" y="24"/>
                    </a:lnTo>
                    <a:lnTo>
                      <a:pt x="108" y="24"/>
                    </a:lnTo>
                    <a:lnTo>
                      <a:pt x="106" y="22"/>
                    </a:lnTo>
                    <a:lnTo>
                      <a:pt x="98" y="22"/>
                    </a:lnTo>
                    <a:lnTo>
                      <a:pt x="90" y="20"/>
                    </a:lnTo>
                    <a:lnTo>
                      <a:pt x="88" y="18"/>
                    </a:lnTo>
                    <a:lnTo>
                      <a:pt x="86" y="14"/>
                    </a:lnTo>
                    <a:lnTo>
                      <a:pt x="82" y="8"/>
                    </a:lnTo>
                    <a:lnTo>
                      <a:pt x="69" y="4"/>
                    </a:lnTo>
                    <a:lnTo>
                      <a:pt x="53" y="2"/>
                    </a:lnTo>
                    <a:lnTo>
                      <a:pt x="53" y="4"/>
                    </a:lnTo>
                    <a:lnTo>
                      <a:pt x="51" y="4"/>
                    </a:lnTo>
                    <a:lnTo>
                      <a:pt x="49" y="4"/>
                    </a:lnTo>
                    <a:lnTo>
                      <a:pt x="49" y="0"/>
                    </a:lnTo>
                    <a:lnTo>
                      <a:pt x="37" y="0"/>
                    </a:lnTo>
                    <a:lnTo>
                      <a:pt x="27" y="0"/>
                    </a:lnTo>
                    <a:lnTo>
                      <a:pt x="27" y="0"/>
                    </a:lnTo>
                    <a:close/>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352" name="Freeform 663">
                <a:extLst>
                  <a:ext uri="{FF2B5EF4-FFF2-40B4-BE49-F238E27FC236}">
                    <a16:creationId xmlns:a16="http://schemas.microsoft.com/office/drawing/2014/main" id="{6A212D8F-9D1D-B148-9FFD-C49D78F569C8}"/>
                  </a:ext>
                </a:extLst>
              </p:cNvPr>
              <p:cNvSpPr>
                <a:spLocks/>
              </p:cNvSpPr>
              <p:nvPr/>
            </p:nvSpPr>
            <p:spPr bwMode="gray">
              <a:xfrm>
                <a:off x="2852738" y="3938588"/>
                <a:ext cx="22225" cy="20638"/>
              </a:xfrm>
              <a:custGeom>
                <a:avLst/>
                <a:gdLst/>
                <a:ahLst/>
                <a:cxnLst>
                  <a:cxn ang="0">
                    <a:pos x="6" y="0"/>
                  </a:cxn>
                  <a:cxn ang="0">
                    <a:pos x="6" y="0"/>
                  </a:cxn>
                  <a:cxn ang="0">
                    <a:pos x="6" y="6"/>
                  </a:cxn>
                  <a:cxn ang="0">
                    <a:pos x="8" y="4"/>
                  </a:cxn>
                  <a:cxn ang="0">
                    <a:pos x="8" y="6"/>
                  </a:cxn>
                  <a:cxn ang="0">
                    <a:pos x="8" y="9"/>
                  </a:cxn>
                  <a:cxn ang="0">
                    <a:pos x="4" y="13"/>
                  </a:cxn>
                  <a:cxn ang="0">
                    <a:pos x="0" y="13"/>
                  </a:cxn>
                  <a:cxn ang="0">
                    <a:pos x="4" y="13"/>
                  </a:cxn>
                  <a:cxn ang="0">
                    <a:pos x="6" y="13"/>
                  </a:cxn>
                  <a:cxn ang="0">
                    <a:pos x="14" y="9"/>
                  </a:cxn>
                  <a:cxn ang="0">
                    <a:pos x="14" y="2"/>
                  </a:cxn>
                  <a:cxn ang="0">
                    <a:pos x="6" y="0"/>
                  </a:cxn>
                  <a:cxn ang="0">
                    <a:pos x="6" y="0"/>
                  </a:cxn>
                </a:cxnLst>
                <a:rect l="0" t="0" r="r" b="b"/>
                <a:pathLst>
                  <a:path w="14" h="13">
                    <a:moveTo>
                      <a:pt x="6" y="0"/>
                    </a:moveTo>
                    <a:lnTo>
                      <a:pt x="6" y="0"/>
                    </a:lnTo>
                    <a:lnTo>
                      <a:pt x="6" y="6"/>
                    </a:lnTo>
                    <a:lnTo>
                      <a:pt x="8" y="4"/>
                    </a:lnTo>
                    <a:lnTo>
                      <a:pt x="8" y="6"/>
                    </a:lnTo>
                    <a:lnTo>
                      <a:pt x="8" y="9"/>
                    </a:lnTo>
                    <a:lnTo>
                      <a:pt x="4" y="13"/>
                    </a:lnTo>
                    <a:lnTo>
                      <a:pt x="0" y="13"/>
                    </a:lnTo>
                    <a:lnTo>
                      <a:pt x="4" y="13"/>
                    </a:lnTo>
                    <a:lnTo>
                      <a:pt x="6" y="13"/>
                    </a:lnTo>
                    <a:lnTo>
                      <a:pt x="14" y="9"/>
                    </a:lnTo>
                    <a:lnTo>
                      <a:pt x="14" y="2"/>
                    </a:lnTo>
                    <a:lnTo>
                      <a:pt x="6" y="0"/>
                    </a:lnTo>
                    <a:lnTo>
                      <a:pt x="6" y="0"/>
                    </a:lnTo>
                    <a:close/>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grpSp>
        <p:sp>
          <p:nvSpPr>
            <p:cNvPr id="347" name="Freeform 727">
              <a:extLst>
                <a:ext uri="{FF2B5EF4-FFF2-40B4-BE49-F238E27FC236}">
                  <a16:creationId xmlns:a16="http://schemas.microsoft.com/office/drawing/2014/main" id="{92D02B94-9938-4C4B-9FBB-78AA71A5F41E}"/>
                </a:ext>
              </a:extLst>
            </p:cNvPr>
            <p:cNvSpPr>
              <a:spLocks/>
            </p:cNvSpPr>
            <p:nvPr/>
          </p:nvSpPr>
          <p:spPr bwMode="gray">
            <a:xfrm>
              <a:off x="3287713" y="4062413"/>
              <a:ext cx="34925" cy="19050"/>
            </a:xfrm>
            <a:custGeom>
              <a:avLst/>
              <a:gdLst/>
              <a:ahLst/>
              <a:cxnLst>
                <a:cxn ang="0">
                  <a:pos x="0" y="0"/>
                </a:cxn>
                <a:cxn ang="0">
                  <a:pos x="0" y="0"/>
                </a:cxn>
                <a:cxn ang="0">
                  <a:pos x="0" y="4"/>
                </a:cxn>
                <a:cxn ang="0">
                  <a:pos x="2" y="10"/>
                </a:cxn>
                <a:cxn ang="0">
                  <a:pos x="10" y="12"/>
                </a:cxn>
                <a:cxn ang="0">
                  <a:pos x="12" y="10"/>
                </a:cxn>
                <a:cxn ang="0">
                  <a:pos x="20" y="4"/>
                </a:cxn>
                <a:cxn ang="0">
                  <a:pos x="22" y="2"/>
                </a:cxn>
                <a:cxn ang="0">
                  <a:pos x="18" y="0"/>
                </a:cxn>
                <a:cxn ang="0">
                  <a:pos x="0" y="0"/>
                </a:cxn>
                <a:cxn ang="0">
                  <a:pos x="0" y="0"/>
                </a:cxn>
              </a:cxnLst>
              <a:rect l="0" t="0" r="r" b="b"/>
              <a:pathLst>
                <a:path w="22" h="12">
                  <a:moveTo>
                    <a:pt x="0" y="0"/>
                  </a:moveTo>
                  <a:lnTo>
                    <a:pt x="0" y="0"/>
                  </a:lnTo>
                  <a:lnTo>
                    <a:pt x="0" y="4"/>
                  </a:lnTo>
                  <a:lnTo>
                    <a:pt x="2" y="10"/>
                  </a:lnTo>
                  <a:lnTo>
                    <a:pt x="10" y="12"/>
                  </a:lnTo>
                  <a:lnTo>
                    <a:pt x="12" y="10"/>
                  </a:lnTo>
                  <a:lnTo>
                    <a:pt x="20" y="4"/>
                  </a:lnTo>
                  <a:lnTo>
                    <a:pt x="22" y="2"/>
                  </a:lnTo>
                  <a:lnTo>
                    <a:pt x="18" y="0"/>
                  </a:lnTo>
                  <a:lnTo>
                    <a:pt x="0" y="0"/>
                  </a:lnTo>
                  <a:lnTo>
                    <a:pt x="0" y="0"/>
                  </a:lnTo>
                  <a:close/>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348" name="Freeform 728">
              <a:extLst>
                <a:ext uri="{FF2B5EF4-FFF2-40B4-BE49-F238E27FC236}">
                  <a16:creationId xmlns:a16="http://schemas.microsoft.com/office/drawing/2014/main" id="{8F68A38C-A4C8-D143-9BF8-199E7D8BEA21}"/>
                </a:ext>
              </a:extLst>
            </p:cNvPr>
            <p:cNvSpPr>
              <a:spLocks/>
            </p:cNvSpPr>
            <p:nvPr/>
          </p:nvSpPr>
          <p:spPr bwMode="gray">
            <a:xfrm>
              <a:off x="2978150" y="4054475"/>
              <a:ext cx="60325" cy="30163"/>
            </a:xfrm>
            <a:custGeom>
              <a:avLst/>
              <a:gdLst/>
              <a:ahLst/>
              <a:cxnLst>
                <a:cxn ang="0">
                  <a:pos x="10" y="0"/>
                </a:cxn>
                <a:cxn ang="0">
                  <a:pos x="10" y="0"/>
                </a:cxn>
                <a:cxn ang="0">
                  <a:pos x="4" y="2"/>
                </a:cxn>
                <a:cxn ang="0">
                  <a:pos x="0" y="5"/>
                </a:cxn>
                <a:cxn ang="0">
                  <a:pos x="2" y="7"/>
                </a:cxn>
                <a:cxn ang="0">
                  <a:pos x="8" y="7"/>
                </a:cxn>
                <a:cxn ang="0">
                  <a:pos x="8" y="9"/>
                </a:cxn>
                <a:cxn ang="0">
                  <a:pos x="10" y="11"/>
                </a:cxn>
                <a:cxn ang="0">
                  <a:pos x="18" y="17"/>
                </a:cxn>
                <a:cxn ang="0">
                  <a:pos x="28" y="19"/>
                </a:cxn>
                <a:cxn ang="0">
                  <a:pos x="28" y="15"/>
                </a:cxn>
                <a:cxn ang="0">
                  <a:pos x="38" y="15"/>
                </a:cxn>
                <a:cxn ang="0">
                  <a:pos x="38" y="9"/>
                </a:cxn>
                <a:cxn ang="0">
                  <a:pos x="30" y="2"/>
                </a:cxn>
                <a:cxn ang="0">
                  <a:pos x="26" y="2"/>
                </a:cxn>
                <a:cxn ang="0">
                  <a:pos x="18" y="2"/>
                </a:cxn>
                <a:cxn ang="0">
                  <a:pos x="10" y="0"/>
                </a:cxn>
                <a:cxn ang="0">
                  <a:pos x="10" y="0"/>
                </a:cxn>
              </a:cxnLst>
              <a:rect l="0" t="0" r="r" b="b"/>
              <a:pathLst>
                <a:path w="38" h="19">
                  <a:moveTo>
                    <a:pt x="10" y="0"/>
                  </a:moveTo>
                  <a:lnTo>
                    <a:pt x="10" y="0"/>
                  </a:lnTo>
                  <a:lnTo>
                    <a:pt x="4" y="2"/>
                  </a:lnTo>
                  <a:lnTo>
                    <a:pt x="0" y="5"/>
                  </a:lnTo>
                  <a:lnTo>
                    <a:pt x="2" y="7"/>
                  </a:lnTo>
                  <a:lnTo>
                    <a:pt x="8" y="7"/>
                  </a:lnTo>
                  <a:lnTo>
                    <a:pt x="8" y="9"/>
                  </a:lnTo>
                  <a:lnTo>
                    <a:pt x="10" y="11"/>
                  </a:lnTo>
                  <a:lnTo>
                    <a:pt x="18" y="17"/>
                  </a:lnTo>
                  <a:lnTo>
                    <a:pt x="28" y="19"/>
                  </a:lnTo>
                  <a:lnTo>
                    <a:pt x="28" y="15"/>
                  </a:lnTo>
                  <a:lnTo>
                    <a:pt x="38" y="15"/>
                  </a:lnTo>
                  <a:lnTo>
                    <a:pt x="38" y="9"/>
                  </a:lnTo>
                  <a:lnTo>
                    <a:pt x="30" y="2"/>
                  </a:lnTo>
                  <a:lnTo>
                    <a:pt x="26" y="2"/>
                  </a:lnTo>
                  <a:lnTo>
                    <a:pt x="18" y="2"/>
                  </a:lnTo>
                  <a:lnTo>
                    <a:pt x="10" y="0"/>
                  </a:lnTo>
                  <a:lnTo>
                    <a:pt x="10" y="0"/>
                  </a:lnTo>
                  <a:close/>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349" name="Freeform 729">
              <a:extLst>
                <a:ext uri="{FF2B5EF4-FFF2-40B4-BE49-F238E27FC236}">
                  <a16:creationId xmlns:a16="http://schemas.microsoft.com/office/drawing/2014/main" id="{72199336-4CD3-0545-9B97-E34F5556B6E1}"/>
                </a:ext>
              </a:extLst>
            </p:cNvPr>
            <p:cNvSpPr>
              <a:spLocks/>
            </p:cNvSpPr>
            <p:nvPr/>
          </p:nvSpPr>
          <p:spPr bwMode="gray">
            <a:xfrm>
              <a:off x="3084513" y="4019550"/>
              <a:ext cx="74613" cy="49213"/>
            </a:xfrm>
            <a:custGeom>
              <a:avLst/>
              <a:gdLst/>
              <a:ahLst/>
              <a:cxnLst>
                <a:cxn ang="0">
                  <a:pos x="47" y="31"/>
                </a:cxn>
                <a:cxn ang="0">
                  <a:pos x="47" y="31"/>
                </a:cxn>
                <a:cxn ang="0">
                  <a:pos x="47" y="27"/>
                </a:cxn>
                <a:cxn ang="0">
                  <a:pos x="45" y="22"/>
                </a:cxn>
                <a:cxn ang="0">
                  <a:pos x="45" y="20"/>
                </a:cxn>
                <a:cxn ang="0">
                  <a:pos x="47" y="16"/>
                </a:cxn>
                <a:cxn ang="0">
                  <a:pos x="45" y="2"/>
                </a:cxn>
                <a:cxn ang="0">
                  <a:pos x="40" y="2"/>
                </a:cxn>
                <a:cxn ang="0">
                  <a:pos x="38" y="2"/>
                </a:cxn>
                <a:cxn ang="0">
                  <a:pos x="34" y="0"/>
                </a:cxn>
                <a:cxn ang="0">
                  <a:pos x="26" y="0"/>
                </a:cxn>
                <a:cxn ang="0">
                  <a:pos x="34" y="6"/>
                </a:cxn>
                <a:cxn ang="0">
                  <a:pos x="34" y="8"/>
                </a:cxn>
                <a:cxn ang="0">
                  <a:pos x="34" y="16"/>
                </a:cxn>
                <a:cxn ang="0">
                  <a:pos x="38" y="20"/>
                </a:cxn>
                <a:cxn ang="0">
                  <a:pos x="38" y="24"/>
                </a:cxn>
                <a:cxn ang="0">
                  <a:pos x="36" y="27"/>
                </a:cxn>
                <a:cxn ang="0">
                  <a:pos x="34" y="27"/>
                </a:cxn>
                <a:cxn ang="0">
                  <a:pos x="20" y="22"/>
                </a:cxn>
                <a:cxn ang="0">
                  <a:pos x="16" y="24"/>
                </a:cxn>
                <a:cxn ang="0">
                  <a:pos x="12" y="24"/>
                </a:cxn>
                <a:cxn ang="0">
                  <a:pos x="10" y="22"/>
                </a:cxn>
                <a:cxn ang="0">
                  <a:pos x="6" y="20"/>
                </a:cxn>
                <a:cxn ang="0">
                  <a:pos x="0" y="22"/>
                </a:cxn>
                <a:cxn ang="0">
                  <a:pos x="0" y="27"/>
                </a:cxn>
                <a:cxn ang="0">
                  <a:pos x="8" y="31"/>
                </a:cxn>
                <a:cxn ang="0">
                  <a:pos x="12" y="31"/>
                </a:cxn>
                <a:cxn ang="0">
                  <a:pos x="18" y="29"/>
                </a:cxn>
                <a:cxn ang="0">
                  <a:pos x="47" y="31"/>
                </a:cxn>
                <a:cxn ang="0">
                  <a:pos x="47" y="31"/>
                </a:cxn>
              </a:cxnLst>
              <a:rect l="0" t="0" r="r" b="b"/>
              <a:pathLst>
                <a:path w="47" h="31">
                  <a:moveTo>
                    <a:pt x="47" y="31"/>
                  </a:moveTo>
                  <a:lnTo>
                    <a:pt x="47" y="31"/>
                  </a:lnTo>
                  <a:lnTo>
                    <a:pt x="47" y="27"/>
                  </a:lnTo>
                  <a:lnTo>
                    <a:pt x="45" y="22"/>
                  </a:lnTo>
                  <a:lnTo>
                    <a:pt x="45" y="20"/>
                  </a:lnTo>
                  <a:lnTo>
                    <a:pt x="47" y="16"/>
                  </a:lnTo>
                  <a:lnTo>
                    <a:pt x="45" y="2"/>
                  </a:lnTo>
                  <a:lnTo>
                    <a:pt x="40" y="2"/>
                  </a:lnTo>
                  <a:lnTo>
                    <a:pt x="38" y="2"/>
                  </a:lnTo>
                  <a:lnTo>
                    <a:pt x="34" y="0"/>
                  </a:lnTo>
                  <a:lnTo>
                    <a:pt x="26" y="0"/>
                  </a:lnTo>
                  <a:lnTo>
                    <a:pt x="34" y="6"/>
                  </a:lnTo>
                  <a:lnTo>
                    <a:pt x="34" y="8"/>
                  </a:lnTo>
                  <a:lnTo>
                    <a:pt x="34" y="16"/>
                  </a:lnTo>
                  <a:lnTo>
                    <a:pt x="38" y="20"/>
                  </a:lnTo>
                  <a:lnTo>
                    <a:pt x="38" y="24"/>
                  </a:lnTo>
                  <a:lnTo>
                    <a:pt x="36" y="27"/>
                  </a:lnTo>
                  <a:lnTo>
                    <a:pt x="34" y="27"/>
                  </a:lnTo>
                  <a:lnTo>
                    <a:pt x="20" y="22"/>
                  </a:lnTo>
                  <a:lnTo>
                    <a:pt x="16" y="24"/>
                  </a:lnTo>
                  <a:lnTo>
                    <a:pt x="12" y="24"/>
                  </a:lnTo>
                  <a:lnTo>
                    <a:pt x="10" y="22"/>
                  </a:lnTo>
                  <a:lnTo>
                    <a:pt x="6" y="20"/>
                  </a:lnTo>
                  <a:lnTo>
                    <a:pt x="0" y="22"/>
                  </a:lnTo>
                  <a:lnTo>
                    <a:pt x="0" y="27"/>
                  </a:lnTo>
                  <a:lnTo>
                    <a:pt x="8" y="31"/>
                  </a:lnTo>
                  <a:lnTo>
                    <a:pt x="12" y="31"/>
                  </a:lnTo>
                  <a:lnTo>
                    <a:pt x="18" y="29"/>
                  </a:lnTo>
                  <a:lnTo>
                    <a:pt x="47" y="31"/>
                  </a:lnTo>
                  <a:lnTo>
                    <a:pt x="47" y="31"/>
                  </a:lnTo>
                  <a:close/>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350" name="Freeform 730">
              <a:extLst>
                <a:ext uri="{FF2B5EF4-FFF2-40B4-BE49-F238E27FC236}">
                  <a16:creationId xmlns:a16="http://schemas.microsoft.com/office/drawing/2014/main" id="{9515BD7E-4B4B-3745-B9D8-339C759D9AAE}"/>
                </a:ext>
              </a:extLst>
            </p:cNvPr>
            <p:cNvSpPr>
              <a:spLocks/>
            </p:cNvSpPr>
            <p:nvPr/>
          </p:nvSpPr>
          <p:spPr bwMode="gray">
            <a:xfrm>
              <a:off x="3155950" y="4019550"/>
              <a:ext cx="98425" cy="61913"/>
            </a:xfrm>
            <a:custGeom>
              <a:avLst/>
              <a:gdLst/>
              <a:ahLst/>
              <a:cxnLst>
                <a:cxn ang="0">
                  <a:pos x="2" y="31"/>
                </a:cxn>
                <a:cxn ang="0">
                  <a:pos x="2" y="31"/>
                </a:cxn>
                <a:cxn ang="0">
                  <a:pos x="8" y="39"/>
                </a:cxn>
                <a:cxn ang="0">
                  <a:pos x="10" y="39"/>
                </a:cxn>
                <a:cxn ang="0">
                  <a:pos x="16" y="31"/>
                </a:cxn>
                <a:cxn ang="0">
                  <a:pos x="14" y="25"/>
                </a:cxn>
                <a:cxn ang="0">
                  <a:pos x="24" y="27"/>
                </a:cxn>
                <a:cxn ang="0">
                  <a:pos x="26" y="31"/>
                </a:cxn>
                <a:cxn ang="0">
                  <a:pos x="30" y="31"/>
                </a:cxn>
                <a:cxn ang="0">
                  <a:pos x="36" y="29"/>
                </a:cxn>
                <a:cxn ang="0">
                  <a:pos x="36" y="25"/>
                </a:cxn>
                <a:cxn ang="0">
                  <a:pos x="44" y="25"/>
                </a:cxn>
                <a:cxn ang="0">
                  <a:pos x="54" y="27"/>
                </a:cxn>
                <a:cxn ang="0">
                  <a:pos x="58" y="27"/>
                </a:cxn>
                <a:cxn ang="0">
                  <a:pos x="62" y="25"/>
                </a:cxn>
                <a:cxn ang="0">
                  <a:pos x="62" y="22"/>
                </a:cxn>
                <a:cxn ang="0">
                  <a:pos x="58" y="18"/>
                </a:cxn>
                <a:cxn ang="0">
                  <a:pos x="54" y="16"/>
                </a:cxn>
                <a:cxn ang="0">
                  <a:pos x="48" y="12"/>
                </a:cxn>
                <a:cxn ang="0">
                  <a:pos x="46" y="12"/>
                </a:cxn>
                <a:cxn ang="0">
                  <a:pos x="36" y="10"/>
                </a:cxn>
                <a:cxn ang="0">
                  <a:pos x="34" y="8"/>
                </a:cxn>
                <a:cxn ang="0">
                  <a:pos x="28" y="2"/>
                </a:cxn>
                <a:cxn ang="0">
                  <a:pos x="24" y="2"/>
                </a:cxn>
                <a:cxn ang="0">
                  <a:pos x="20" y="0"/>
                </a:cxn>
                <a:cxn ang="0">
                  <a:pos x="8" y="0"/>
                </a:cxn>
                <a:cxn ang="0">
                  <a:pos x="2" y="2"/>
                </a:cxn>
                <a:cxn ang="0">
                  <a:pos x="0" y="2"/>
                </a:cxn>
                <a:cxn ang="0">
                  <a:pos x="2" y="16"/>
                </a:cxn>
                <a:cxn ang="0">
                  <a:pos x="0" y="20"/>
                </a:cxn>
                <a:cxn ang="0">
                  <a:pos x="0" y="22"/>
                </a:cxn>
                <a:cxn ang="0">
                  <a:pos x="2" y="27"/>
                </a:cxn>
                <a:cxn ang="0">
                  <a:pos x="2" y="31"/>
                </a:cxn>
                <a:cxn ang="0">
                  <a:pos x="2" y="31"/>
                </a:cxn>
              </a:cxnLst>
              <a:rect l="0" t="0" r="r" b="b"/>
              <a:pathLst>
                <a:path w="62" h="39">
                  <a:moveTo>
                    <a:pt x="2" y="31"/>
                  </a:moveTo>
                  <a:lnTo>
                    <a:pt x="2" y="31"/>
                  </a:lnTo>
                  <a:lnTo>
                    <a:pt x="8" y="39"/>
                  </a:lnTo>
                  <a:lnTo>
                    <a:pt x="10" y="39"/>
                  </a:lnTo>
                  <a:lnTo>
                    <a:pt x="16" y="31"/>
                  </a:lnTo>
                  <a:lnTo>
                    <a:pt x="14" y="25"/>
                  </a:lnTo>
                  <a:lnTo>
                    <a:pt x="24" y="27"/>
                  </a:lnTo>
                  <a:lnTo>
                    <a:pt x="26" y="31"/>
                  </a:lnTo>
                  <a:lnTo>
                    <a:pt x="30" y="31"/>
                  </a:lnTo>
                  <a:lnTo>
                    <a:pt x="36" y="29"/>
                  </a:lnTo>
                  <a:lnTo>
                    <a:pt x="36" y="25"/>
                  </a:lnTo>
                  <a:lnTo>
                    <a:pt x="44" y="25"/>
                  </a:lnTo>
                  <a:lnTo>
                    <a:pt x="54" y="27"/>
                  </a:lnTo>
                  <a:lnTo>
                    <a:pt x="58" y="27"/>
                  </a:lnTo>
                  <a:lnTo>
                    <a:pt x="62" y="25"/>
                  </a:lnTo>
                  <a:lnTo>
                    <a:pt x="62" y="22"/>
                  </a:lnTo>
                  <a:lnTo>
                    <a:pt x="58" y="18"/>
                  </a:lnTo>
                  <a:lnTo>
                    <a:pt x="54" y="16"/>
                  </a:lnTo>
                  <a:lnTo>
                    <a:pt x="48" y="12"/>
                  </a:lnTo>
                  <a:lnTo>
                    <a:pt x="46" y="12"/>
                  </a:lnTo>
                  <a:lnTo>
                    <a:pt x="36" y="10"/>
                  </a:lnTo>
                  <a:lnTo>
                    <a:pt x="34" y="8"/>
                  </a:lnTo>
                  <a:lnTo>
                    <a:pt x="28" y="2"/>
                  </a:lnTo>
                  <a:lnTo>
                    <a:pt x="24" y="2"/>
                  </a:lnTo>
                  <a:lnTo>
                    <a:pt x="20" y="0"/>
                  </a:lnTo>
                  <a:lnTo>
                    <a:pt x="8" y="0"/>
                  </a:lnTo>
                  <a:lnTo>
                    <a:pt x="2" y="2"/>
                  </a:lnTo>
                  <a:lnTo>
                    <a:pt x="0" y="2"/>
                  </a:lnTo>
                  <a:lnTo>
                    <a:pt x="2" y="16"/>
                  </a:lnTo>
                  <a:lnTo>
                    <a:pt x="0" y="20"/>
                  </a:lnTo>
                  <a:lnTo>
                    <a:pt x="0" y="22"/>
                  </a:lnTo>
                  <a:lnTo>
                    <a:pt x="2" y="27"/>
                  </a:lnTo>
                  <a:lnTo>
                    <a:pt x="2" y="31"/>
                  </a:lnTo>
                  <a:lnTo>
                    <a:pt x="2" y="31"/>
                  </a:lnTo>
                  <a:close/>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grpSp>
      <p:sp>
        <p:nvSpPr>
          <p:cNvPr id="245" name="Freeform 731">
            <a:extLst>
              <a:ext uri="{FF2B5EF4-FFF2-40B4-BE49-F238E27FC236}">
                <a16:creationId xmlns:a16="http://schemas.microsoft.com/office/drawing/2014/main" id="{486FA1B5-C555-984E-8B50-FE72C53C57FD}"/>
              </a:ext>
            </a:extLst>
          </p:cNvPr>
          <p:cNvSpPr>
            <a:spLocks/>
          </p:cNvSpPr>
          <p:nvPr/>
        </p:nvSpPr>
        <p:spPr bwMode="gray">
          <a:xfrm>
            <a:off x="6089061" y="4840843"/>
            <a:ext cx="165685" cy="202813"/>
          </a:xfrm>
          <a:custGeom>
            <a:avLst/>
            <a:gdLst/>
            <a:ahLst/>
            <a:cxnLst>
              <a:cxn ang="0">
                <a:pos x="39" y="132"/>
              </a:cxn>
              <a:cxn ang="0">
                <a:pos x="41" y="123"/>
              </a:cxn>
              <a:cxn ang="0">
                <a:pos x="49" y="123"/>
              </a:cxn>
              <a:cxn ang="0">
                <a:pos x="57" y="125"/>
              </a:cxn>
              <a:cxn ang="0">
                <a:pos x="57" y="119"/>
              </a:cxn>
              <a:cxn ang="0">
                <a:pos x="55" y="109"/>
              </a:cxn>
              <a:cxn ang="0">
                <a:pos x="57" y="103"/>
              </a:cxn>
              <a:cxn ang="0">
                <a:pos x="55" y="95"/>
              </a:cxn>
              <a:cxn ang="0">
                <a:pos x="65" y="95"/>
              </a:cxn>
              <a:cxn ang="0">
                <a:pos x="65" y="91"/>
              </a:cxn>
              <a:cxn ang="0">
                <a:pos x="73" y="93"/>
              </a:cxn>
              <a:cxn ang="0">
                <a:pos x="77" y="93"/>
              </a:cxn>
              <a:cxn ang="0">
                <a:pos x="87" y="93"/>
              </a:cxn>
              <a:cxn ang="0">
                <a:pos x="93" y="101"/>
              </a:cxn>
              <a:cxn ang="0">
                <a:pos x="95" y="101"/>
              </a:cxn>
              <a:cxn ang="0">
                <a:pos x="97" y="85"/>
              </a:cxn>
              <a:cxn ang="0">
                <a:pos x="93" y="81"/>
              </a:cxn>
              <a:cxn ang="0">
                <a:pos x="95" y="73"/>
              </a:cxn>
              <a:cxn ang="0">
                <a:pos x="93" y="65"/>
              </a:cxn>
              <a:cxn ang="0">
                <a:pos x="93" y="56"/>
              </a:cxn>
              <a:cxn ang="0">
                <a:pos x="85" y="50"/>
              </a:cxn>
              <a:cxn ang="0">
                <a:pos x="87" y="46"/>
              </a:cxn>
              <a:cxn ang="0">
                <a:pos x="87" y="34"/>
              </a:cxn>
              <a:cxn ang="0">
                <a:pos x="97" y="32"/>
              </a:cxn>
              <a:cxn ang="0">
                <a:pos x="103" y="20"/>
              </a:cxn>
              <a:cxn ang="0">
                <a:pos x="87" y="16"/>
              </a:cxn>
              <a:cxn ang="0">
                <a:pos x="79" y="20"/>
              </a:cxn>
              <a:cxn ang="0">
                <a:pos x="79" y="12"/>
              </a:cxn>
              <a:cxn ang="0">
                <a:pos x="75" y="0"/>
              </a:cxn>
              <a:cxn ang="0">
                <a:pos x="65" y="0"/>
              </a:cxn>
              <a:cxn ang="0">
                <a:pos x="57" y="0"/>
              </a:cxn>
              <a:cxn ang="0">
                <a:pos x="49" y="2"/>
              </a:cxn>
              <a:cxn ang="0">
                <a:pos x="14" y="24"/>
              </a:cxn>
              <a:cxn ang="0">
                <a:pos x="12" y="30"/>
              </a:cxn>
              <a:cxn ang="0">
                <a:pos x="14" y="36"/>
              </a:cxn>
              <a:cxn ang="0">
                <a:pos x="8" y="46"/>
              </a:cxn>
              <a:cxn ang="0">
                <a:pos x="12" y="52"/>
              </a:cxn>
              <a:cxn ang="0">
                <a:pos x="12" y="54"/>
              </a:cxn>
              <a:cxn ang="0">
                <a:pos x="12" y="56"/>
              </a:cxn>
              <a:cxn ang="0">
                <a:pos x="6" y="73"/>
              </a:cxn>
              <a:cxn ang="0">
                <a:pos x="0" y="79"/>
              </a:cxn>
              <a:cxn ang="0">
                <a:pos x="4" y="83"/>
              </a:cxn>
              <a:cxn ang="0">
                <a:pos x="12" y="85"/>
              </a:cxn>
              <a:cxn ang="0">
                <a:pos x="14" y="91"/>
              </a:cxn>
              <a:cxn ang="0">
                <a:pos x="8" y="93"/>
              </a:cxn>
              <a:cxn ang="0">
                <a:pos x="34" y="121"/>
              </a:cxn>
              <a:cxn ang="0">
                <a:pos x="34" y="128"/>
              </a:cxn>
              <a:cxn ang="0">
                <a:pos x="39" y="132"/>
              </a:cxn>
            </a:cxnLst>
            <a:rect l="0" t="0" r="r" b="b"/>
            <a:pathLst>
              <a:path w="103" h="132">
                <a:moveTo>
                  <a:pt x="39" y="132"/>
                </a:moveTo>
                <a:lnTo>
                  <a:pt x="39" y="132"/>
                </a:lnTo>
                <a:lnTo>
                  <a:pt x="39" y="128"/>
                </a:lnTo>
                <a:lnTo>
                  <a:pt x="41" y="123"/>
                </a:lnTo>
                <a:lnTo>
                  <a:pt x="45" y="121"/>
                </a:lnTo>
                <a:lnTo>
                  <a:pt x="49" y="123"/>
                </a:lnTo>
                <a:lnTo>
                  <a:pt x="55" y="125"/>
                </a:lnTo>
                <a:lnTo>
                  <a:pt x="57" y="125"/>
                </a:lnTo>
                <a:lnTo>
                  <a:pt x="59" y="123"/>
                </a:lnTo>
                <a:lnTo>
                  <a:pt x="57" y="119"/>
                </a:lnTo>
                <a:lnTo>
                  <a:pt x="55" y="111"/>
                </a:lnTo>
                <a:lnTo>
                  <a:pt x="55" y="109"/>
                </a:lnTo>
                <a:lnTo>
                  <a:pt x="55" y="105"/>
                </a:lnTo>
                <a:lnTo>
                  <a:pt x="57" y="103"/>
                </a:lnTo>
                <a:lnTo>
                  <a:pt x="55" y="101"/>
                </a:lnTo>
                <a:lnTo>
                  <a:pt x="55" y="95"/>
                </a:lnTo>
                <a:lnTo>
                  <a:pt x="57" y="95"/>
                </a:lnTo>
                <a:lnTo>
                  <a:pt x="65" y="95"/>
                </a:lnTo>
                <a:lnTo>
                  <a:pt x="67" y="95"/>
                </a:lnTo>
                <a:lnTo>
                  <a:pt x="65" y="91"/>
                </a:lnTo>
                <a:lnTo>
                  <a:pt x="67" y="91"/>
                </a:lnTo>
                <a:lnTo>
                  <a:pt x="73" y="93"/>
                </a:lnTo>
                <a:lnTo>
                  <a:pt x="73" y="95"/>
                </a:lnTo>
                <a:lnTo>
                  <a:pt x="77" y="93"/>
                </a:lnTo>
                <a:lnTo>
                  <a:pt x="85" y="93"/>
                </a:lnTo>
                <a:lnTo>
                  <a:pt x="87" y="93"/>
                </a:lnTo>
                <a:lnTo>
                  <a:pt x="87" y="95"/>
                </a:lnTo>
                <a:lnTo>
                  <a:pt x="93" y="101"/>
                </a:lnTo>
                <a:lnTo>
                  <a:pt x="95" y="103"/>
                </a:lnTo>
                <a:lnTo>
                  <a:pt x="95" y="101"/>
                </a:lnTo>
                <a:lnTo>
                  <a:pt x="97" y="93"/>
                </a:lnTo>
                <a:lnTo>
                  <a:pt x="97" y="85"/>
                </a:lnTo>
                <a:lnTo>
                  <a:pt x="93" y="83"/>
                </a:lnTo>
                <a:lnTo>
                  <a:pt x="93" y="81"/>
                </a:lnTo>
                <a:lnTo>
                  <a:pt x="95" y="79"/>
                </a:lnTo>
                <a:lnTo>
                  <a:pt x="95" y="73"/>
                </a:lnTo>
                <a:lnTo>
                  <a:pt x="93" y="71"/>
                </a:lnTo>
                <a:lnTo>
                  <a:pt x="93" y="65"/>
                </a:lnTo>
                <a:lnTo>
                  <a:pt x="93" y="62"/>
                </a:lnTo>
                <a:lnTo>
                  <a:pt x="93" y="56"/>
                </a:lnTo>
                <a:lnTo>
                  <a:pt x="91" y="52"/>
                </a:lnTo>
                <a:lnTo>
                  <a:pt x="85" y="50"/>
                </a:lnTo>
                <a:lnTo>
                  <a:pt x="85" y="46"/>
                </a:lnTo>
                <a:lnTo>
                  <a:pt x="87" y="46"/>
                </a:lnTo>
                <a:lnTo>
                  <a:pt x="85" y="40"/>
                </a:lnTo>
                <a:lnTo>
                  <a:pt x="87" y="34"/>
                </a:lnTo>
                <a:lnTo>
                  <a:pt x="93" y="32"/>
                </a:lnTo>
                <a:lnTo>
                  <a:pt x="97" y="32"/>
                </a:lnTo>
                <a:lnTo>
                  <a:pt x="101" y="32"/>
                </a:lnTo>
                <a:lnTo>
                  <a:pt x="103" y="20"/>
                </a:lnTo>
                <a:lnTo>
                  <a:pt x="93" y="16"/>
                </a:lnTo>
                <a:lnTo>
                  <a:pt x="87" y="16"/>
                </a:lnTo>
                <a:lnTo>
                  <a:pt x="83" y="20"/>
                </a:lnTo>
                <a:lnTo>
                  <a:pt x="79" y="20"/>
                </a:lnTo>
                <a:lnTo>
                  <a:pt x="79" y="16"/>
                </a:lnTo>
                <a:lnTo>
                  <a:pt x="79" y="12"/>
                </a:lnTo>
                <a:lnTo>
                  <a:pt x="79" y="0"/>
                </a:lnTo>
                <a:lnTo>
                  <a:pt x="75" y="0"/>
                </a:lnTo>
                <a:lnTo>
                  <a:pt x="67" y="0"/>
                </a:lnTo>
                <a:lnTo>
                  <a:pt x="65" y="0"/>
                </a:lnTo>
                <a:lnTo>
                  <a:pt x="63" y="0"/>
                </a:lnTo>
                <a:lnTo>
                  <a:pt x="57" y="0"/>
                </a:lnTo>
                <a:lnTo>
                  <a:pt x="53" y="2"/>
                </a:lnTo>
                <a:lnTo>
                  <a:pt x="49" y="2"/>
                </a:lnTo>
                <a:lnTo>
                  <a:pt x="47" y="26"/>
                </a:lnTo>
                <a:lnTo>
                  <a:pt x="14" y="24"/>
                </a:lnTo>
                <a:lnTo>
                  <a:pt x="12" y="26"/>
                </a:lnTo>
                <a:lnTo>
                  <a:pt x="12" y="30"/>
                </a:lnTo>
                <a:lnTo>
                  <a:pt x="12" y="34"/>
                </a:lnTo>
                <a:lnTo>
                  <a:pt x="14" y="36"/>
                </a:lnTo>
                <a:lnTo>
                  <a:pt x="16" y="46"/>
                </a:lnTo>
                <a:lnTo>
                  <a:pt x="8" y="46"/>
                </a:lnTo>
                <a:lnTo>
                  <a:pt x="8" y="50"/>
                </a:lnTo>
                <a:lnTo>
                  <a:pt x="12" y="52"/>
                </a:lnTo>
                <a:lnTo>
                  <a:pt x="14" y="52"/>
                </a:lnTo>
                <a:lnTo>
                  <a:pt x="12" y="54"/>
                </a:lnTo>
                <a:lnTo>
                  <a:pt x="8" y="54"/>
                </a:lnTo>
                <a:lnTo>
                  <a:pt x="12" y="56"/>
                </a:lnTo>
                <a:lnTo>
                  <a:pt x="8" y="65"/>
                </a:lnTo>
                <a:lnTo>
                  <a:pt x="6" y="73"/>
                </a:lnTo>
                <a:lnTo>
                  <a:pt x="0" y="73"/>
                </a:lnTo>
                <a:lnTo>
                  <a:pt x="0" y="79"/>
                </a:lnTo>
                <a:lnTo>
                  <a:pt x="6" y="81"/>
                </a:lnTo>
                <a:lnTo>
                  <a:pt x="4" y="83"/>
                </a:lnTo>
                <a:lnTo>
                  <a:pt x="6" y="85"/>
                </a:lnTo>
                <a:lnTo>
                  <a:pt x="12" y="85"/>
                </a:lnTo>
                <a:lnTo>
                  <a:pt x="12" y="91"/>
                </a:lnTo>
                <a:lnTo>
                  <a:pt x="14" y="91"/>
                </a:lnTo>
                <a:lnTo>
                  <a:pt x="14" y="93"/>
                </a:lnTo>
                <a:lnTo>
                  <a:pt x="8" y="93"/>
                </a:lnTo>
                <a:lnTo>
                  <a:pt x="8" y="95"/>
                </a:lnTo>
                <a:lnTo>
                  <a:pt x="34" y="121"/>
                </a:lnTo>
                <a:lnTo>
                  <a:pt x="34" y="123"/>
                </a:lnTo>
                <a:lnTo>
                  <a:pt x="34" y="128"/>
                </a:lnTo>
                <a:lnTo>
                  <a:pt x="38" y="130"/>
                </a:lnTo>
                <a:lnTo>
                  <a:pt x="39" y="132"/>
                </a:lnTo>
                <a:lnTo>
                  <a:pt x="39" y="132"/>
                </a:lnTo>
                <a:close/>
              </a:path>
            </a:pathLst>
          </a:custGeom>
          <a:solidFill>
            <a:srgbClr val="8C0002"/>
          </a:solidFill>
          <a:ln w="2" cap="flat">
            <a:solidFill>
              <a:srgbClr val="8C0002"/>
            </a:solidFill>
            <a:prstDash val="solid"/>
            <a:miter lim="800000"/>
            <a:headEnd/>
            <a:tailEnd/>
          </a:ln>
        </p:spPr>
        <p:txBody>
          <a:bodyPr/>
          <a:lstStyle/>
          <a:p>
            <a:pPr defTabSz="914054">
              <a:defRPr/>
            </a:pPr>
            <a:endParaRPr lang="en-GB" dirty="0">
              <a:solidFill>
                <a:prstClr val="black"/>
              </a:solidFill>
            </a:endParaRPr>
          </a:p>
        </p:txBody>
      </p:sp>
      <p:sp>
        <p:nvSpPr>
          <p:cNvPr id="246" name="Freeform 732">
            <a:extLst>
              <a:ext uri="{FF2B5EF4-FFF2-40B4-BE49-F238E27FC236}">
                <a16:creationId xmlns:a16="http://schemas.microsoft.com/office/drawing/2014/main" id="{46737317-1A62-5142-8D7B-61D547C21706}"/>
              </a:ext>
            </a:extLst>
          </p:cNvPr>
          <p:cNvSpPr>
            <a:spLocks/>
          </p:cNvSpPr>
          <p:nvPr/>
        </p:nvSpPr>
        <p:spPr bwMode="gray">
          <a:xfrm>
            <a:off x="6533029" y="5413943"/>
            <a:ext cx="209116" cy="224323"/>
          </a:xfrm>
          <a:custGeom>
            <a:avLst/>
            <a:gdLst/>
            <a:ahLst/>
            <a:cxnLst>
              <a:cxn ang="0">
                <a:pos x="87" y="12"/>
              </a:cxn>
              <a:cxn ang="0">
                <a:pos x="104" y="16"/>
              </a:cxn>
              <a:cxn ang="0">
                <a:pos x="120" y="23"/>
              </a:cxn>
              <a:cxn ang="0">
                <a:pos x="126" y="33"/>
              </a:cxn>
              <a:cxn ang="0">
                <a:pos x="124" y="39"/>
              </a:cxn>
              <a:cxn ang="0">
                <a:pos x="122" y="51"/>
              </a:cxn>
              <a:cxn ang="0">
                <a:pos x="130" y="65"/>
              </a:cxn>
              <a:cxn ang="0">
                <a:pos x="122" y="75"/>
              </a:cxn>
              <a:cxn ang="0">
                <a:pos x="122" y="81"/>
              </a:cxn>
              <a:cxn ang="0">
                <a:pos x="124" y="85"/>
              </a:cxn>
              <a:cxn ang="0">
                <a:pos x="122" y="96"/>
              </a:cxn>
              <a:cxn ang="0">
                <a:pos x="122" y="104"/>
              </a:cxn>
              <a:cxn ang="0">
                <a:pos x="122" y="114"/>
              </a:cxn>
              <a:cxn ang="0">
                <a:pos x="126" y="116"/>
              </a:cxn>
              <a:cxn ang="0">
                <a:pos x="120" y="132"/>
              </a:cxn>
              <a:cxn ang="0">
                <a:pos x="104" y="144"/>
              </a:cxn>
              <a:cxn ang="0">
                <a:pos x="92" y="142"/>
              </a:cxn>
              <a:cxn ang="0">
                <a:pos x="87" y="142"/>
              </a:cxn>
              <a:cxn ang="0">
                <a:pos x="77" y="144"/>
              </a:cxn>
              <a:cxn ang="0">
                <a:pos x="73" y="142"/>
              </a:cxn>
              <a:cxn ang="0">
                <a:pos x="65" y="136"/>
              </a:cxn>
              <a:cxn ang="0">
                <a:pos x="59" y="134"/>
              </a:cxn>
              <a:cxn ang="0">
                <a:pos x="51" y="132"/>
              </a:cxn>
              <a:cxn ang="0">
                <a:pos x="49" y="122"/>
              </a:cxn>
              <a:cxn ang="0">
                <a:pos x="51" y="114"/>
              </a:cxn>
              <a:cxn ang="0">
                <a:pos x="47" y="112"/>
              </a:cxn>
              <a:cxn ang="0">
                <a:pos x="41" y="104"/>
              </a:cxn>
              <a:cxn ang="0">
                <a:pos x="33" y="94"/>
              </a:cxn>
              <a:cxn ang="0">
                <a:pos x="29" y="90"/>
              </a:cxn>
              <a:cxn ang="0">
                <a:pos x="29" y="90"/>
              </a:cxn>
              <a:cxn ang="0">
                <a:pos x="24" y="90"/>
              </a:cxn>
              <a:cxn ang="0">
                <a:pos x="22" y="88"/>
              </a:cxn>
              <a:cxn ang="0">
                <a:pos x="12" y="79"/>
              </a:cxn>
              <a:cxn ang="0">
                <a:pos x="10" y="69"/>
              </a:cxn>
              <a:cxn ang="0">
                <a:pos x="4" y="63"/>
              </a:cxn>
              <a:cxn ang="0">
                <a:pos x="2" y="59"/>
              </a:cxn>
              <a:cxn ang="0">
                <a:pos x="2" y="53"/>
              </a:cxn>
              <a:cxn ang="0">
                <a:pos x="12" y="53"/>
              </a:cxn>
              <a:cxn ang="0">
                <a:pos x="18" y="53"/>
              </a:cxn>
              <a:cxn ang="0">
                <a:pos x="22" y="51"/>
              </a:cxn>
              <a:cxn ang="0">
                <a:pos x="39" y="49"/>
              </a:cxn>
              <a:cxn ang="0">
                <a:pos x="49" y="45"/>
              </a:cxn>
              <a:cxn ang="0">
                <a:pos x="51" y="31"/>
              </a:cxn>
              <a:cxn ang="0">
                <a:pos x="55" y="25"/>
              </a:cxn>
              <a:cxn ang="0">
                <a:pos x="61" y="21"/>
              </a:cxn>
              <a:cxn ang="0">
                <a:pos x="65" y="14"/>
              </a:cxn>
              <a:cxn ang="0">
                <a:pos x="73" y="10"/>
              </a:cxn>
              <a:cxn ang="0">
                <a:pos x="89" y="0"/>
              </a:cxn>
            </a:cxnLst>
            <a:rect l="0" t="0" r="r" b="b"/>
            <a:pathLst>
              <a:path w="130" h="146">
                <a:moveTo>
                  <a:pt x="89" y="0"/>
                </a:moveTo>
                <a:lnTo>
                  <a:pt x="87" y="12"/>
                </a:lnTo>
                <a:lnTo>
                  <a:pt x="94" y="12"/>
                </a:lnTo>
                <a:lnTo>
                  <a:pt x="104" y="16"/>
                </a:lnTo>
                <a:lnTo>
                  <a:pt x="114" y="21"/>
                </a:lnTo>
                <a:lnTo>
                  <a:pt x="120" y="23"/>
                </a:lnTo>
                <a:lnTo>
                  <a:pt x="124" y="29"/>
                </a:lnTo>
                <a:lnTo>
                  <a:pt x="126" y="33"/>
                </a:lnTo>
                <a:lnTo>
                  <a:pt x="126" y="35"/>
                </a:lnTo>
                <a:lnTo>
                  <a:pt x="124" y="39"/>
                </a:lnTo>
                <a:lnTo>
                  <a:pt x="122" y="43"/>
                </a:lnTo>
                <a:lnTo>
                  <a:pt x="122" y="51"/>
                </a:lnTo>
                <a:lnTo>
                  <a:pt x="124" y="59"/>
                </a:lnTo>
                <a:lnTo>
                  <a:pt x="130" y="65"/>
                </a:lnTo>
                <a:lnTo>
                  <a:pt x="124" y="73"/>
                </a:lnTo>
                <a:lnTo>
                  <a:pt x="122" y="75"/>
                </a:lnTo>
                <a:lnTo>
                  <a:pt x="122" y="79"/>
                </a:lnTo>
                <a:lnTo>
                  <a:pt x="122" y="81"/>
                </a:lnTo>
                <a:lnTo>
                  <a:pt x="124" y="83"/>
                </a:lnTo>
                <a:lnTo>
                  <a:pt x="124" y="85"/>
                </a:lnTo>
                <a:lnTo>
                  <a:pt x="122" y="90"/>
                </a:lnTo>
                <a:lnTo>
                  <a:pt x="122" y="96"/>
                </a:lnTo>
                <a:lnTo>
                  <a:pt x="122" y="100"/>
                </a:lnTo>
                <a:lnTo>
                  <a:pt x="122" y="104"/>
                </a:lnTo>
                <a:lnTo>
                  <a:pt x="124" y="110"/>
                </a:lnTo>
                <a:lnTo>
                  <a:pt x="122" y="114"/>
                </a:lnTo>
                <a:lnTo>
                  <a:pt x="124" y="116"/>
                </a:lnTo>
                <a:lnTo>
                  <a:pt x="126" y="116"/>
                </a:lnTo>
                <a:lnTo>
                  <a:pt x="126" y="120"/>
                </a:lnTo>
                <a:lnTo>
                  <a:pt x="120" y="132"/>
                </a:lnTo>
                <a:lnTo>
                  <a:pt x="106" y="146"/>
                </a:lnTo>
                <a:lnTo>
                  <a:pt x="104" y="144"/>
                </a:lnTo>
                <a:lnTo>
                  <a:pt x="96" y="144"/>
                </a:lnTo>
                <a:lnTo>
                  <a:pt x="92" y="142"/>
                </a:lnTo>
                <a:lnTo>
                  <a:pt x="89" y="142"/>
                </a:lnTo>
                <a:lnTo>
                  <a:pt x="87" y="142"/>
                </a:lnTo>
                <a:lnTo>
                  <a:pt x="79" y="142"/>
                </a:lnTo>
                <a:lnTo>
                  <a:pt x="77" y="144"/>
                </a:lnTo>
                <a:lnTo>
                  <a:pt x="75" y="142"/>
                </a:lnTo>
                <a:lnTo>
                  <a:pt x="73" y="142"/>
                </a:lnTo>
                <a:lnTo>
                  <a:pt x="69" y="140"/>
                </a:lnTo>
                <a:lnTo>
                  <a:pt x="65" y="136"/>
                </a:lnTo>
                <a:lnTo>
                  <a:pt x="61" y="134"/>
                </a:lnTo>
                <a:lnTo>
                  <a:pt x="59" y="134"/>
                </a:lnTo>
                <a:lnTo>
                  <a:pt x="57" y="134"/>
                </a:lnTo>
                <a:lnTo>
                  <a:pt x="51" y="132"/>
                </a:lnTo>
                <a:lnTo>
                  <a:pt x="51" y="130"/>
                </a:lnTo>
                <a:lnTo>
                  <a:pt x="49" y="122"/>
                </a:lnTo>
                <a:lnTo>
                  <a:pt x="51" y="116"/>
                </a:lnTo>
                <a:lnTo>
                  <a:pt x="51" y="114"/>
                </a:lnTo>
                <a:lnTo>
                  <a:pt x="49" y="114"/>
                </a:lnTo>
                <a:lnTo>
                  <a:pt x="47" y="112"/>
                </a:lnTo>
                <a:lnTo>
                  <a:pt x="45" y="106"/>
                </a:lnTo>
                <a:lnTo>
                  <a:pt x="41" y="104"/>
                </a:lnTo>
                <a:lnTo>
                  <a:pt x="39" y="96"/>
                </a:lnTo>
                <a:lnTo>
                  <a:pt x="33" y="94"/>
                </a:lnTo>
                <a:lnTo>
                  <a:pt x="31" y="92"/>
                </a:lnTo>
                <a:lnTo>
                  <a:pt x="29" y="90"/>
                </a:lnTo>
                <a:lnTo>
                  <a:pt x="29" y="88"/>
                </a:lnTo>
                <a:lnTo>
                  <a:pt x="29" y="90"/>
                </a:lnTo>
                <a:lnTo>
                  <a:pt x="27" y="90"/>
                </a:lnTo>
                <a:lnTo>
                  <a:pt x="24" y="90"/>
                </a:lnTo>
                <a:lnTo>
                  <a:pt x="22" y="90"/>
                </a:lnTo>
                <a:lnTo>
                  <a:pt x="22" y="88"/>
                </a:lnTo>
                <a:lnTo>
                  <a:pt x="20" y="85"/>
                </a:lnTo>
                <a:lnTo>
                  <a:pt x="12" y="79"/>
                </a:lnTo>
                <a:lnTo>
                  <a:pt x="10" y="73"/>
                </a:lnTo>
                <a:lnTo>
                  <a:pt x="10" y="69"/>
                </a:lnTo>
                <a:lnTo>
                  <a:pt x="6" y="65"/>
                </a:lnTo>
                <a:lnTo>
                  <a:pt x="4" y="63"/>
                </a:lnTo>
                <a:lnTo>
                  <a:pt x="2" y="61"/>
                </a:lnTo>
                <a:lnTo>
                  <a:pt x="2" y="59"/>
                </a:lnTo>
                <a:lnTo>
                  <a:pt x="0" y="53"/>
                </a:lnTo>
                <a:lnTo>
                  <a:pt x="2" y="53"/>
                </a:lnTo>
                <a:lnTo>
                  <a:pt x="10" y="53"/>
                </a:lnTo>
                <a:lnTo>
                  <a:pt x="12" y="53"/>
                </a:lnTo>
                <a:lnTo>
                  <a:pt x="14" y="53"/>
                </a:lnTo>
                <a:lnTo>
                  <a:pt x="18" y="53"/>
                </a:lnTo>
                <a:lnTo>
                  <a:pt x="20" y="51"/>
                </a:lnTo>
                <a:lnTo>
                  <a:pt x="22" y="51"/>
                </a:lnTo>
                <a:lnTo>
                  <a:pt x="27" y="53"/>
                </a:lnTo>
                <a:lnTo>
                  <a:pt x="39" y="49"/>
                </a:lnTo>
                <a:lnTo>
                  <a:pt x="45" y="45"/>
                </a:lnTo>
                <a:lnTo>
                  <a:pt x="49" y="45"/>
                </a:lnTo>
                <a:lnTo>
                  <a:pt x="51" y="35"/>
                </a:lnTo>
                <a:lnTo>
                  <a:pt x="51" y="31"/>
                </a:lnTo>
                <a:lnTo>
                  <a:pt x="55" y="29"/>
                </a:lnTo>
                <a:lnTo>
                  <a:pt x="55" y="25"/>
                </a:lnTo>
                <a:lnTo>
                  <a:pt x="57" y="23"/>
                </a:lnTo>
                <a:lnTo>
                  <a:pt x="61" y="21"/>
                </a:lnTo>
                <a:lnTo>
                  <a:pt x="61" y="19"/>
                </a:lnTo>
                <a:lnTo>
                  <a:pt x="65" y="14"/>
                </a:lnTo>
                <a:lnTo>
                  <a:pt x="67" y="12"/>
                </a:lnTo>
                <a:lnTo>
                  <a:pt x="73" y="10"/>
                </a:lnTo>
                <a:lnTo>
                  <a:pt x="75" y="6"/>
                </a:lnTo>
                <a:lnTo>
                  <a:pt x="89" y="0"/>
                </a:lnTo>
                <a:lnTo>
                  <a:pt x="89" y="0"/>
                </a:lnTo>
                <a:close/>
              </a:path>
            </a:pathLst>
          </a:custGeom>
          <a:solidFill>
            <a:schemeClr val="tx1">
              <a:lumMod val="20000"/>
              <a:lumOff val="80000"/>
            </a:schemeClr>
          </a:solidFill>
          <a:ln w="2" cap="flat">
            <a:solidFill>
              <a:schemeClr val="tx1">
                <a:lumMod val="20000"/>
                <a:lumOff val="80000"/>
              </a:schemeClr>
            </a:solidFill>
            <a:prstDash val="solid"/>
            <a:miter lim="800000"/>
            <a:headEnd/>
            <a:tailEnd/>
          </a:ln>
        </p:spPr>
        <p:txBody>
          <a:bodyPr/>
          <a:lstStyle/>
          <a:p>
            <a:pPr defTabSz="914054">
              <a:defRPr/>
            </a:pPr>
            <a:endParaRPr lang="en-GB" dirty="0">
              <a:solidFill>
                <a:prstClr val="black"/>
              </a:solidFill>
            </a:endParaRPr>
          </a:p>
        </p:txBody>
      </p:sp>
      <p:sp>
        <p:nvSpPr>
          <p:cNvPr id="247" name="Freeform 733">
            <a:extLst>
              <a:ext uri="{FF2B5EF4-FFF2-40B4-BE49-F238E27FC236}">
                <a16:creationId xmlns:a16="http://schemas.microsoft.com/office/drawing/2014/main" id="{065A0865-EC9D-5249-92DA-15988B1AB4B1}"/>
              </a:ext>
            </a:extLst>
          </p:cNvPr>
          <p:cNvSpPr>
            <a:spLocks/>
          </p:cNvSpPr>
          <p:nvPr/>
        </p:nvSpPr>
        <p:spPr bwMode="gray">
          <a:xfrm>
            <a:off x="6447775" y="5186547"/>
            <a:ext cx="307239" cy="308829"/>
          </a:xfrm>
          <a:custGeom>
            <a:avLst/>
            <a:gdLst/>
            <a:ahLst/>
            <a:cxnLst>
              <a:cxn ang="0">
                <a:pos x="45" y="193"/>
              </a:cxn>
              <a:cxn ang="0">
                <a:pos x="51" y="201"/>
              </a:cxn>
              <a:cxn ang="0">
                <a:pos x="65" y="201"/>
              </a:cxn>
              <a:cxn ang="0">
                <a:pos x="73" y="199"/>
              </a:cxn>
              <a:cxn ang="0">
                <a:pos x="92" y="197"/>
              </a:cxn>
              <a:cxn ang="0">
                <a:pos x="104" y="183"/>
              </a:cxn>
              <a:cxn ang="0">
                <a:pos x="106" y="173"/>
              </a:cxn>
              <a:cxn ang="0">
                <a:pos x="114" y="167"/>
              </a:cxn>
              <a:cxn ang="0">
                <a:pos x="124" y="158"/>
              </a:cxn>
              <a:cxn ang="0">
                <a:pos x="142" y="148"/>
              </a:cxn>
              <a:cxn ang="0">
                <a:pos x="138" y="138"/>
              </a:cxn>
              <a:cxn ang="0">
                <a:pos x="175" y="110"/>
              </a:cxn>
              <a:cxn ang="0">
                <a:pos x="175" y="97"/>
              </a:cxn>
              <a:cxn ang="0">
                <a:pos x="185" y="85"/>
              </a:cxn>
              <a:cxn ang="0">
                <a:pos x="185" y="77"/>
              </a:cxn>
              <a:cxn ang="0">
                <a:pos x="181" y="67"/>
              </a:cxn>
              <a:cxn ang="0">
                <a:pos x="181" y="57"/>
              </a:cxn>
              <a:cxn ang="0">
                <a:pos x="191" y="47"/>
              </a:cxn>
              <a:cxn ang="0">
                <a:pos x="189" y="41"/>
              </a:cxn>
              <a:cxn ang="0">
                <a:pos x="185" y="28"/>
              </a:cxn>
              <a:cxn ang="0">
                <a:pos x="175" y="24"/>
              </a:cxn>
              <a:cxn ang="0">
                <a:pos x="165" y="16"/>
              </a:cxn>
              <a:cxn ang="0">
                <a:pos x="167" y="10"/>
              </a:cxn>
              <a:cxn ang="0">
                <a:pos x="147" y="10"/>
              </a:cxn>
              <a:cxn ang="0">
                <a:pos x="147" y="4"/>
              </a:cxn>
              <a:cxn ang="0">
                <a:pos x="114" y="14"/>
              </a:cxn>
              <a:cxn ang="0">
                <a:pos x="104" y="24"/>
              </a:cxn>
              <a:cxn ang="0">
                <a:pos x="100" y="34"/>
              </a:cxn>
              <a:cxn ang="0">
                <a:pos x="104" y="45"/>
              </a:cxn>
              <a:cxn ang="0">
                <a:pos x="104" y="57"/>
              </a:cxn>
              <a:cxn ang="0">
                <a:pos x="116" y="71"/>
              </a:cxn>
              <a:cxn ang="0">
                <a:pos x="124" y="77"/>
              </a:cxn>
              <a:cxn ang="0">
                <a:pos x="138" y="95"/>
              </a:cxn>
              <a:cxn ang="0">
                <a:pos x="120" y="97"/>
              </a:cxn>
              <a:cxn ang="0">
                <a:pos x="116" y="91"/>
              </a:cxn>
              <a:cxn ang="0">
                <a:pos x="106" y="81"/>
              </a:cxn>
              <a:cxn ang="0">
                <a:pos x="100" y="73"/>
              </a:cxn>
              <a:cxn ang="0">
                <a:pos x="92" y="65"/>
              </a:cxn>
              <a:cxn ang="0">
                <a:pos x="84" y="71"/>
              </a:cxn>
              <a:cxn ang="0">
                <a:pos x="63" y="67"/>
              </a:cxn>
              <a:cxn ang="0">
                <a:pos x="59" y="57"/>
              </a:cxn>
              <a:cxn ang="0">
                <a:pos x="51" y="61"/>
              </a:cxn>
              <a:cxn ang="0">
                <a:pos x="47" y="47"/>
              </a:cxn>
              <a:cxn ang="0">
                <a:pos x="39" y="63"/>
              </a:cxn>
              <a:cxn ang="0">
                <a:pos x="37" y="83"/>
              </a:cxn>
              <a:cxn ang="0">
                <a:pos x="0" y="162"/>
              </a:cxn>
              <a:cxn ang="0">
                <a:pos x="8" y="177"/>
              </a:cxn>
              <a:cxn ang="0">
                <a:pos x="17" y="191"/>
              </a:cxn>
              <a:cxn ang="0">
                <a:pos x="21" y="197"/>
              </a:cxn>
            </a:cxnLst>
            <a:rect l="0" t="0" r="r" b="b"/>
            <a:pathLst>
              <a:path w="191" h="201">
                <a:moveTo>
                  <a:pt x="21" y="197"/>
                </a:moveTo>
                <a:lnTo>
                  <a:pt x="39" y="193"/>
                </a:lnTo>
                <a:lnTo>
                  <a:pt x="45" y="193"/>
                </a:lnTo>
                <a:lnTo>
                  <a:pt x="47" y="197"/>
                </a:lnTo>
                <a:lnTo>
                  <a:pt x="49" y="199"/>
                </a:lnTo>
                <a:lnTo>
                  <a:pt x="51" y="201"/>
                </a:lnTo>
                <a:lnTo>
                  <a:pt x="55" y="201"/>
                </a:lnTo>
                <a:lnTo>
                  <a:pt x="63" y="201"/>
                </a:lnTo>
                <a:lnTo>
                  <a:pt x="65" y="201"/>
                </a:lnTo>
                <a:lnTo>
                  <a:pt x="67" y="201"/>
                </a:lnTo>
                <a:lnTo>
                  <a:pt x="69" y="201"/>
                </a:lnTo>
                <a:lnTo>
                  <a:pt x="73" y="199"/>
                </a:lnTo>
                <a:lnTo>
                  <a:pt x="75" y="199"/>
                </a:lnTo>
                <a:lnTo>
                  <a:pt x="79" y="201"/>
                </a:lnTo>
                <a:lnTo>
                  <a:pt x="92" y="197"/>
                </a:lnTo>
                <a:lnTo>
                  <a:pt x="96" y="193"/>
                </a:lnTo>
                <a:lnTo>
                  <a:pt x="102" y="193"/>
                </a:lnTo>
                <a:lnTo>
                  <a:pt x="104" y="183"/>
                </a:lnTo>
                <a:lnTo>
                  <a:pt x="104" y="179"/>
                </a:lnTo>
                <a:lnTo>
                  <a:pt x="106" y="177"/>
                </a:lnTo>
                <a:lnTo>
                  <a:pt x="106" y="173"/>
                </a:lnTo>
                <a:lnTo>
                  <a:pt x="110" y="171"/>
                </a:lnTo>
                <a:lnTo>
                  <a:pt x="114" y="169"/>
                </a:lnTo>
                <a:lnTo>
                  <a:pt x="114" y="167"/>
                </a:lnTo>
                <a:lnTo>
                  <a:pt x="116" y="162"/>
                </a:lnTo>
                <a:lnTo>
                  <a:pt x="120" y="160"/>
                </a:lnTo>
                <a:lnTo>
                  <a:pt x="124" y="158"/>
                </a:lnTo>
                <a:lnTo>
                  <a:pt x="128" y="154"/>
                </a:lnTo>
                <a:lnTo>
                  <a:pt x="140" y="150"/>
                </a:lnTo>
                <a:lnTo>
                  <a:pt x="142" y="148"/>
                </a:lnTo>
                <a:lnTo>
                  <a:pt x="142" y="144"/>
                </a:lnTo>
                <a:lnTo>
                  <a:pt x="140" y="142"/>
                </a:lnTo>
                <a:lnTo>
                  <a:pt x="138" y="138"/>
                </a:lnTo>
                <a:lnTo>
                  <a:pt x="175" y="124"/>
                </a:lnTo>
                <a:lnTo>
                  <a:pt x="171" y="114"/>
                </a:lnTo>
                <a:lnTo>
                  <a:pt x="175" y="110"/>
                </a:lnTo>
                <a:lnTo>
                  <a:pt x="175" y="106"/>
                </a:lnTo>
                <a:lnTo>
                  <a:pt x="175" y="104"/>
                </a:lnTo>
                <a:lnTo>
                  <a:pt x="175" y="97"/>
                </a:lnTo>
                <a:lnTo>
                  <a:pt x="175" y="93"/>
                </a:lnTo>
                <a:lnTo>
                  <a:pt x="177" y="91"/>
                </a:lnTo>
                <a:lnTo>
                  <a:pt x="185" y="85"/>
                </a:lnTo>
                <a:lnTo>
                  <a:pt x="187" y="83"/>
                </a:lnTo>
                <a:lnTo>
                  <a:pt x="187" y="81"/>
                </a:lnTo>
                <a:lnTo>
                  <a:pt x="185" y="77"/>
                </a:lnTo>
                <a:lnTo>
                  <a:pt x="181" y="77"/>
                </a:lnTo>
                <a:lnTo>
                  <a:pt x="181" y="75"/>
                </a:lnTo>
                <a:lnTo>
                  <a:pt x="181" y="67"/>
                </a:lnTo>
                <a:lnTo>
                  <a:pt x="181" y="63"/>
                </a:lnTo>
                <a:lnTo>
                  <a:pt x="181" y="61"/>
                </a:lnTo>
                <a:lnTo>
                  <a:pt x="181" y="57"/>
                </a:lnTo>
                <a:lnTo>
                  <a:pt x="187" y="55"/>
                </a:lnTo>
                <a:lnTo>
                  <a:pt x="189" y="51"/>
                </a:lnTo>
                <a:lnTo>
                  <a:pt x="191" y="47"/>
                </a:lnTo>
                <a:lnTo>
                  <a:pt x="189" y="45"/>
                </a:lnTo>
                <a:lnTo>
                  <a:pt x="189" y="43"/>
                </a:lnTo>
                <a:lnTo>
                  <a:pt x="189" y="41"/>
                </a:lnTo>
                <a:lnTo>
                  <a:pt x="189" y="35"/>
                </a:lnTo>
                <a:lnTo>
                  <a:pt x="187" y="34"/>
                </a:lnTo>
                <a:lnTo>
                  <a:pt x="185" y="28"/>
                </a:lnTo>
                <a:lnTo>
                  <a:pt x="185" y="26"/>
                </a:lnTo>
                <a:lnTo>
                  <a:pt x="179" y="26"/>
                </a:lnTo>
                <a:lnTo>
                  <a:pt x="175" y="24"/>
                </a:lnTo>
                <a:lnTo>
                  <a:pt x="169" y="18"/>
                </a:lnTo>
                <a:lnTo>
                  <a:pt x="167" y="18"/>
                </a:lnTo>
                <a:lnTo>
                  <a:pt x="165" y="16"/>
                </a:lnTo>
                <a:lnTo>
                  <a:pt x="165" y="14"/>
                </a:lnTo>
                <a:lnTo>
                  <a:pt x="165" y="8"/>
                </a:lnTo>
                <a:lnTo>
                  <a:pt x="167" y="10"/>
                </a:lnTo>
                <a:lnTo>
                  <a:pt x="157" y="10"/>
                </a:lnTo>
                <a:lnTo>
                  <a:pt x="151" y="10"/>
                </a:lnTo>
                <a:lnTo>
                  <a:pt x="147" y="10"/>
                </a:lnTo>
                <a:lnTo>
                  <a:pt x="149" y="6"/>
                </a:lnTo>
                <a:lnTo>
                  <a:pt x="149" y="4"/>
                </a:lnTo>
                <a:lnTo>
                  <a:pt x="147" y="4"/>
                </a:lnTo>
                <a:lnTo>
                  <a:pt x="147" y="0"/>
                </a:lnTo>
                <a:lnTo>
                  <a:pt x="114" y="10"/>
                </a:lnTo>
                <a:lnTo>
                  <a:pt x="114" y="14"/>
                </a:lnTo>
                <a:lnTo>
                  <a:pt x="110" y="18"/>
                </a:lnTo>
                <a:lnTo>
                  <a:pt x="104" y="20"/>
                </a:lnTo>
                <a:lnTo>
                  <a:pt x="104" y="24"/>
                </a:lnTo>
                <a:lnTo>
                  <a:pt x="102" y="24"/>
                </a:lnTo>
                <a:lnTo>
                  <a:pt x="100" y="28"/>
                </a:lnTo>
                <a:lnTo>
                  <a:pt x="100" y="34"/>
                </a:lnTo>
                <a:lnTo>
                  <a:pt x="102" y="35"/>
                </a:lnTo>
                <a:lnTo>
                  <a:pt x="102" y="37"/>
                </a:lnTo>
                <a:lnTo>
                  <a:pt x="104" y="45"/>
                </a:lnTo>
                <a:lnTo>
                  <a:pt x="106" y="47"/>
                </a:lnTo>
                <a:lnTo>
                  <a:pt x="106" y="51"/>
                </a:lnTo>
                <a:lnTo>
                  <a:pt x="104" y="57"/>
                </a:lnTo>
                <a:lnTo>
                  <a:pt x="106" y="63"/>
                </a:lnTo>
                <a:lnTo>
                  <a:pt x="112" y="67"/>
                </a:lnTo>
                <a:lnTo>
                  <a:pt x="116" y="71"/>
                </a:lnTo>
                <a:lnTo>
                  <a:pt x="120" y="71"/>
                </a:lnTo>
                <a:lnTo>
                  <a:pt x="122" y="75"/>
                </a:lnTo>
                <a:lnTo>
                  <a:pt x="124" y="77"/>
                </a:lnTo>
                <a:lnTo>
                  <a:pt x="128" y="77"/>
                </a:lnTo>
                <a:lnTo>
                  <a:pt x="138" y="75"/>
                </a:lnTo>
                <a:lnTo>
                  <a:pt x="138" y="95"/>
                </a:lnTo>
                <a:lnTo>
                  <a:pt x="130" y="93"/>
                </a:lnTo>
                <a:lnTo>
                  <a:pt x="124" y="95"/>
                </a:lnTo>
                <a:lnTo>
                  <a:pt x="120" y="97"/>
                </a:lnTo>
                <a:lnTo>
                  <a:pt x="116" y="97"/>
                </a:lnTo>
                <a:lnTo>
                  <a:pt x="114" y="95"/>
                </a:lnTo>
                <a:lnTo>
                  <a:pt x="116" y="91"/>
                </a:lnTo>
                <a:lnTo>
                  <a:pt x="114" y="85"/>
                </a:lnTo>
                <a:lnTo>
                  <a:pt x="112" y="83"/>
                </a:lnTo>
                <a:lnTo>
                  <a:pt x="106" y="81"/>
                </a:lnTo>
                <a:lnTo>
                  <a:pt x="104" y="81"/>
                </a:lnTo>
                <a:lnTo>
                  <a:pt x="102" y="77"/>
                </a:lnTo>
                <a:lnTo>
                  <a:pt x="100" y="73"/>
                </a:lnTo>
                <a:lnTo>
                  <a:pt x="94" y="71"/>
                </a:lnTo>
                <a:lnTo>
                  <a:pt x="94" y="65"/>
                </a:lnTo>
                <a:lnTo>
                  <a:pt x="92" y="65"/>
                </a:lnTo>
                <a:lnTo>
                  <a:pt x="88" y="63"/>
                </a:lnTo>
                <a:lnTo>
                  <a:pt x="86" y="65"/>
                </a:lnTo>
                <a:lnTo>
                  <a:pt x="84" y="71"/>
                </a:lnTo>
                <a:lnTo>
                  <a:pt x="77" y="71"/>
                </a:lnTo>
                <a:lnTo>
                  <a:pt x="65" y="71"/>
                </a:lnTo>
                <a:lnTo>
                  <a:pt x="63" y="67"/>
                </a:lnTo>
                <a:lnTo>
                  <a:pt x="59" y="67"/>
                </a:lnTo>
                <a:lnTo>
                  <a:pt x="63" y="61"/>
                </a:lnTo>
                <a:lnTo>
                  <a:pt x="59" y="57"/>
                </a:lnTo>
                <a:lnTo>
                  <a:pt x="57" y="57"/>
                </a:lnTo>
                <a:lnTo>
                  <a:pt x="55" y="57"/>
                </a:lnTo>
                <a:lnTo>
                  <a:pt x="51" y="61"/>
                </a:lnTo>
                <a:lnTo>
                  <a:pt x="49" y="61"/>
                </a:lnTo>
                <a:lnTo>
                  <a:pt x="47" y="57"/>
                </a:lnTo>
                <a:lnTo>
                  <a:pt x="47" y="47"/>
                </a:lnTo>
                <a:lnTo>
                  <a:pt x="37" y="51"/>
                </a:lnTo>
                <a:lnTo>
                  <a:pt x="39" y="55"/>
                </a:lnTo>
                <a:lnTo>
                  <a:pt x="39" y="63"/>
                </a:lnTo>
                <a:lnTo>
                  <a:pt x="37" y="67"/>
                </a:lnTo>
                <a:lnTo>
                  <a:pt x="37" y="73"/>
                </a:lnTo>
                <a:lnTo>
                  <a:pt x="37" y="83"/>
                </a:lnTo>
                <a:lnTo>
                  <a:pt x="37" y="87"/>
                </a:lnTo>
                <a:lnTo>
                  <a:pt x="0" y="87"/>
                </a:lnTo>
                <a:lnTo>
                  <a:pt x="0" y="162"/>
                </a:lnTo>
                <a:lnTo>
                  <a:pt x="2" y="164"/>
                </a:lnTo>
                <a:lnTo>
                  <a:pt x="4" y="171"/>
                </a:lnTo>
                <a:lnTo>
                  <a:pt x="8" y="177"/>
                </a:lnTo>
                <a:lnTo>
                  <a:pt x="12" y="183"/>
                </a:lnTo>
                <a:lnTo>
                  <a:pt x="17" y="189"/>
                </a:lnTo>
                <a:lnTo>
                  <a:pt x="17" y="191"/>
                </a:lnTo>
                <a:lnTo>
                  <a:pt x="19" y="197"/>
                </a:lnTo>
                <a:lnTo>
                  <a:pt x="21" y="197"/>
                </a:lnTo>
                <a:lnTo>
                  <a:pt x="21" y="197"/>
                </a:lnTo>
                <a:close/>
              </a:path>
            </a:pathLst>
          </a:custGeom>
          <a:solidFill>
            <a:schemeClr val="tx1">
              <a:lumMod val="20000"/>
              <a:lumOff val="80000"/>
            </a:schemeClr>
          </a:solidFill>
          <a:ln w="2" cap="flat">
            <a:solidFill>
              <a:schemeClr val="tx1">
                <a:lumMod val="20000"/>
                <a:lumOff val="80000"/>
              </a:schemeClr>
            </a:solidFill>
            <a:prstDash val="solid"/>
            <a:miter lim="800000"/>
            <a:headEnd/>
            <a:tailEnd/>
          </a:ln>
        </p:spPr>
        <p:txBody>
          <a:bodyPr/>
          <a:lstStyle/>
          <a:p>
            <a:pPr defTabSz="914054">
              <a:defRPr/>
            </a:pPr>
            <a:endParaRPr lang="en-GB" dirty="0">
              <a:solidFill>
                <a:prstClr val="black"/>
              </a:solidFill>
            </a:endParaRPr>
          </a:p>
        </p:txBody>
      </p:sp>
      <p:sp>
        <p:nvSpPr>
          <p:cNvPr id="248" name="Freeform 734">
            <a:extLst>
              <a:ext uri="{FF2B5EF4-FFF2-40B4-BE49-F238E27FC236}">
                <a16:creationId xmlns:a16="http://schemas.microsoft.com/office/drawing/2014/main" id="{C2DB0C13-5133-564D-A784-930E4A33A941}"/>
              </a:ext>
            </a:extLst>
          </p:cNvPr>
          <p:cNvSpPr>
            <a:spLocks/>
          </p:cNvSpPr>
          <p:nvPr/>
        </p:nvSpPr>
        <p:spPr bwMode="gray">
          <a:xfrm>
            <a:off x="6180751" y="4744047"/>
            <a:ext cx="526007" cy="591537"/>
          </a:xfrm>
          <a:custGeom>
            <a:avLst/>
            <a:gdLst/>
            <a:ahLst/>
            <a:cxnLst>
              <a:cxn ang="0">
                <a:pos x="0" y="227"/>
              </a:cxn>
              <a:cxn ang="0">
                <a:pos x="18" y="235"/>
              </a:cxn>
              <a:cxn ang="0">
                <a:pos x="91" y="231"/>
              </a:cxn>
              <a:cxn ang="0">
                <a:pos x="95" y="264"/>
              </a:cxn>
              <a:cxn ang="0">
                <a:pos x="116" y="276"/>
              </a:cxn>
              <a:cxn ang="0">
                <a:pos x="128" y="272"/>
              </a:cxn>
              <a:cxn ang="0">
                <a:pos x="130" y="255"/>
              </a:cxn>
              <a:cxn ang="0">
                <a:pos x="156" y="262"/>
              </a:cxn>
              <a:cxn ang="0">
                <a:pos x="166" y="280"/>
              </a:cxn>
              <a:cxn ang="0">
                <a:pos x="170" y="304"/>
              </a:cxn>
              <a:cxn ang="0">
                <a:pos x="174" y="323"/>
              </a:cxn>
              <a:cxn ang="0">
                <a:pos x="183" y="341"/>
              </a:cxn>
              <a:cxn ang="0">
                <a:pos x="213" y="345"/>
              </a:cxn>
              <a:cxn ang="0">
                <a:pos x="225" y="345"/>
              </a:cxn>
              <a:cxn ang="0">
                <a:pos x="243" y="359"/>
              </a:cxn>
              <a:cxn ang="0">
                <a:pos x="260" y="353"/>
              </a:cxn>
              <a:cxn ang="0">
                <a:pos x="272" y="369"/>
              </a:cxn>
              <a:cxn ang="0">
                <a:pos x="282" y="385"/>
              </a:cxn>
              <a:cxn ang="0">
                <a:pos x="304" y="363"/>
              </a:cxn>
              <a:cxn ang="0">
                <a:pos x="282" y="359"/>
              </a:cxn>
              <a:cxn ang="0">
                <a:pos x="272" y="335"/>
              </a:cxn>
              <a:cxn ang="0">
                <a:pos x="266" y="316"/>
              </a:cxn>
              <a:cxn ang="0">
                <a:pos x="313" y="290"/>
              </a:cxn>
              <a:cxn ang="0">
                <a:pos x="300" y="264"/>
              </a:cxn>
              <a:cxn ang="0">
                <a:pos x="290" y="225"/>
              </a:cxn>
              <a:cxn ang="0">
                <a:pos x="282" y="205"/>
              </a:cxn>
              <a:cxn ang="0">
                <a:pos x="278" y="178"/>
              </a:cxn>
              <a:cxn ang="0">
                <a:pos x="278" y="156"/>
              </a:cxn>
              <a:cxn ang="0">
                <a:pos x="282" y="148"/>
              </a:cxn>
              <a:cxn ang="0">
                <a:pos x="286" y="136"/>
              </a:cxn>
              <a:cxn ang="0">
                <a:pos x="300" y="105"/>
              </a:cxn>
              <a:cxn ang="0">
                <a:pos x="317" y="87"/>
              </a:cxn>
              <a:cxn ang="0">
                <a:pos x="317" y="77"/>
              </a:cxn>
              <a:cxn ang="0">
                <a:pos x="319" y="58"/>
              </a:cxn>
              <a:cxn ang="0">
                <a:pos x="315" y="38"/>
              </a:cxn>
              <a:cxn ang="0">
                <a:pos x="290" y="16"/>
              </a:cxn>
              <a:cxn ang="0">
                <a:pos x="272" y="16"/>
              </a:cxn>
              <a:cxn ang="0">
                <a:pos x="260" y="16"/>
              </a:cxn>
              <a:cxn ang="0">
                <a:pos x="225" y="0"/>
              </a:cxn>
              <a:cxn ang="0">
                <a:pos x="211" y="6"/>
              </a:cxn>
              <a:cxn ang="0">
                <a:pos x="195" y="16"/>
              </a:cxn>
              <a:cxn ang="0">
                <a:pos x="183" y="16"/>
              </a:cxn>
              <a:cxn ang="0">
                <a:pos x="148" y="12"/>
              </a:cxn>
              <a:cxn ang="0">
                <a:pos x="120" y="8"/>
              </a:cxn>
              <a:cxn ang="0">
                <a:pos x="109" y="38"/>
              </a:cxn>
              <a:cxn ang="0">
                <a:pos x="99" y="75"/>
              </a:cxn>
              <a:cxn ang="0">
                <a:pos x="95" y="115"/>
              </a:cxn>
              <a:cxn ang="0">
                <a:pos x="83" y="142"/>
              </a:cxn>
              <a:cxn ang="0">
                <a:pos x="79" y="174"/>
              </a:cxn>
              <a:cxn ang="0">
                <a:pos x="63" y="205"/>
              </a:cxn>
              <a:cxn ang="0">
                <a:pos x="44" y="195"/>
              </a:cxn>
              <a:cxn ang="0">
                <a:pos x="32" y="203"/>
              </a:cxn>
              <a:cxn ang="0">
                <a:pos x="16" y="203"/>
              </a:cxn>
              <a:cxn ang="0">
                <a:pos x="4" y="221"/>
              </a:cxn>
            </a:cxnLst>
            <a:rect l="0" t="0" r="r" b="b"/>
            <a:pathLst>
              <a:path w="327" h="385">
                <a:moveTo>
                  <a:pt x="4" y="221"/>
                </a:moveTo>
                <a:lnTo>
                  <a:pt x="4" y="221"/>
                </a:lnTo>
                <a:lnTo>
                  <a:pt x="4" y="223"/>
                </a:lnTo>
                <a:lnTo>
                  <a:pt x="0" y="225"/>
                </a:lnTo>
                <a:lnTo>
                  <a:pt x="0" y="227"/>
                </a:lnTo>
                <a:lnTo>
                  <a:pt x="4" y="233"/>
                </a:lnTo>
                <a:lnTo>
                  <a:pt x="8" y="235"/>
                </a:lnTo>
                <a:lnTo>
                  <a:pt x="8" y="241"/>
                </a:lnTo>
                <a:lnTo>
                  <a:pt x="10" y="241"/>
                </a:lnTo>
                <a:lnTo>
                  <a:pt x="18" y="235"/>
                </a:lnTo>
                <a:lnTo>
                  <a:pt x="24" y="233"/>
                </a:lnTo>
                <a:lnTo>
                  <a:pt x="28" y="231"/>
                </a:lnTo>
                <a:lnTo>
                  <a:pt x="36" y="231"/>
                </a:lnTo>
                <a:lnTo>
                  <a:pt x="55" y="233"/>
                </a:lnTo>
                <a:lnTo>
                  <a:pt x="91" y="231"/>
                </a:lnTo>
                <a:lnTo>
                  <a:pt x="93" y="243"/>
                </a:lnTo>
                <a:lnTo>
                  <a:pt x="93" y="247"/>
                </a:lnTo>
                <a:lnTo>
                  <a:pt x="93" y="253"/>
                </a:lnTo>
                <a:lnTo>
                  <a:pt x="95" y="257"/>
                </a:lnTo>
                <a:lnTo>
                  <a:pt x="95" y="264"/>
                </a:lnTo>
                <a:lnTo>
                  <a:pt x="99" y="272"/>
                </a:lnTo>
                <a:lnTo>
                  <a:pt x="101" y="274"/>
                </a:lnTo>
                <a:lnTo>
                  <a:pt x="107" y="276"/>
                </a:lnTo>
                <a:lnTo>
                  <a:pt x="113" y="276"/>
                </a:lnTo>
                <a:lnTo>
                  <a:pt x="116" y="276"/>
                </a:lnTo>
                <a:lnTo>
                  <a:pt x="118" y="274"/>
                </a:lnTo>
                <a:lnTo>
                  <a:pt x="120" y="272"/>
                </a:lnTo>
                <a:lnTo>
                  <a:pt x="122" y="274"/>
                </a:lnTo>
                <a:lnTo>
                  <a:pt x="126" y="274"/>
                </a:lnTo>
                <a:lnTo>
                  <a:pt x="128" y="272"/>
                </a:lnTo>
                <a:lnTo>
                  <a:pt x="128" y="270"/>
                </a:lnTo>
                <a:lnTo>
                  <a:pt x="126" y="264"/>
                </a:lnTo>
                <a:lnTo>
                  <a:pt x="126" y="260"/>
                </a:lnTo>
                <a:lnTo>
                  <a:pt x="128" y="257"/>
                </a:lnTo>
                <a:lnTo>
                  <a:pt x="130" y="255"/>
                </a:lnTo>
                <a:lnTo>
                  <a:pt x="138" y="257"/>
                </a:lnTo>
                <a:lnTo>
                  <a:pt x="146" y="257"/>
                </a:lnTo>
                <a:lnTo>
                  <a:pt x="148" y="257"/>
                </a:lnTo>
                <a:lnTo>
                  <a:pt x="148" y="262"/>
                </a:lnTo>
                <a:lnTo>
                  <a:pt x="156" y="262"/>
                </a:lnTo>
                <a:lnTo>
                  <a:pt x="160" y="262"/>
                </a:lnTo>
                <a:lnTo>
                  <a:pt x="164" y="266"/>
                </a:lnTo>
                <a:lnTo>
                  <a:pt x="164" y="274"/>
                </a:lnTo>
                <a:lnTo>
                  <a:pt x="164" y="276"/>
                </a:lnTo>
                <a:lnTo>
                  <a:pt x="166" y="280"/>
                </a:lnTo>
                <a:lnTo>
                  <a:pt x="166" y="282"/>
                </a:lnTo>
                <a:lnTo>
                  <a:pt x="166" y="290"/>
                </a:lnTo>
                <a:lnTo>
                  <a:pt x="166" y="294"/>
                </a:lnTo>
                <a:lnTo>
                  <a:pt x="168" y="300"/>
                </a:lnTo>
                <a:lnTo>
                  <a:pt x="170" y="304"/>
                </a:lnTo>
                <a:lnTo>
                  <a:pt x="170" y="306"/>
                </a:lnTo>
                <a:lnTo>
                  <a:pt x="174" y="310"/>
                </a:lnTo>
                <a:lnTo>
                  <a:pt x="176" y="314"/>
                </a:lnTo>
                <a:lnTo>
                  <a:pt x="174" y="320"/>
                </a:lnTo>
                <a:lnTo>
                  <a:pt x="174" y="323"/>
                </a:lnTo>
                <a:lnTo>
                  <a:pt x="174" y="329"/>
                </a:lnTo>
                <a:lnTo>
                  <a:pt x="174" y="333"/>
                </a:lnTo>
                <a:lnTo>
                  <a:pt x="176" y="339"/>
                </a:lnTo>
                <a:lnTo>
                  <a:pt x="181" y="343"/>
                </a:lnTo>
                <a:lnTo>
                  <a:pt x="183" y="341"/>
                </a:lnTo>
                <a:lnTo>
                  <a:pt x="187" y="339"/>
                </a:lnTo>
                <a:lnTo>
                  <a:pt x="191" y="339"/>
                </a:lnTo>
                <a:lnTo>
                  <a:pt x="203" y="339"/>
                </a:lnTo>
                <a:lnTo>
                  <a:pt x="213" y="335"/>
                </a:lnTo>
                <a:lnTo>
                  <a:pt x="213" y="345"/>
                </a:lnTo>
                <a:lnTo>
                  <a:pt x="215" y="349"/>
                </a:lnTo>
                <a:lnTo>
                  <a:pt x="219" y="349"/>
                </a:lnTo>
                <a:lnTo>
                  <a:pt x="221" y="345"/>
                </a:lnTo>
                <a:lnTo>
                  <a:pt x="223" y="345"/>
                </a:lnTo>
                <a:lnTo>
                  <a:pt x="225" y="345"/>
                </a:lnTo>
                <a:lnTo>
                  <a:pt x="229" y="349"/>
                </a:lnTo>
                <a:lnTo>
                  <a:pt x="225" y="355"/>
                </a:lnTo>
                <a:lnTo>
                  <a:pt x="229" y="355"/>
                </a:lnTo>
                <a:lnTo>
                  <a:pt x="231" y="359"/>
                </a:lnTo>
                <a:lnTo>
                  <a:pt x="243" y="359"/>
                </a:lnTo>
                <a:lnTo>
                  <a:pt x="250" y="359"/>
                </a:lnTo>
                <a:lnTo>
                  <a:pt x="252" y="353"/>
                </a:lnTo>
                <a:lnTo>
                  <a:pt x="256" y="351"/>
                </a:lnTo>
                <a:lnTo>
                  <a:pt x="258" y="353"/>
                </a:lnTo>
                <a:lnTo>
                  <a:pt x="260" y="353"/>
                </a:lnTo>
                <a:lnTo>
                  <a:pt x="260" y="359"/>
                </a:lnTo>
                <a:lnTo>
                  <a:pt x="266" y="361"/>
                </a:lnTo>
                <a:lnTo>
                  <a:pt x="268" y="365"/>
                </a:lnTo>
                <a:lnTo>
                  <a:pt x="270" y="369"/>
                </a:lnTo>
                <a:lnTo>
                  <a:pt x="272" y="369"/>
                </a:lnTo>
                <a:lnTo>
                  <a:pt x="278" y="371"/>
                </a:lnTo>
                <a:lnTo>
                  <a:pt x="280" y="373"/>
                </a:lnTo>
                <a:lnTo>
                  <a:pt x="282" y="379"/>
                </a:lnTo>
                <a:lnTo>
                  <a:pt x="280" y="383"/>
                </a:lnTo>
                <a:lnTo>
                  <a:pt x="282" y="385"/>
                </a:lnTo>
                <a:lnTo>
                  <a:pt x="286" y="385"/>
                </a:lnTo>
                <a:lnTo>
                  <a:pt x="290" y="383"/>
                </a:lnTo>
                <a:lnTo>
                  <a:pt x="296" y="381"/>
                </a:lnTo>
                <a:lnTo>
                  <a:pt x="304" y="383"/>
                </a:lnTo>
                <a:lnTo>
                  <a:pt x="304" y="363"/>
                </a:lnTo>
                <a:lnTo>
                  <a:pt x="294" y="365"/>
                </a:lnTo>
                <a:lnTo>
                  <a:pt x="290" y="365"/>
                </a:lnTo>
                <a:lnTo>
                  <a:pt x="288" y="363"/>
                </a:lnTo>
                <a:lnTo>
                  <a:pt x="286" y="359"/>
                </a:lnTo>
                <a:lnTo>
                  <a:pt x="282" y="359"/>
                </a:lnTo>
                <a:lnTo>
                  <a:pt x="278" y="355"/>
                </a:lnTo>
                <a:lnTo>
                  <a:pt x="272" y="351"/>
                </a:lnTo>
                <a:lnTo>
                  <a:pt x="270" y="345"/>
                </a:lnTo>
                <a:lnTo>
                  <a:pt x="272" y="339"/>
                </a:lnTo>
                <a:lnTo>
                  <a:pt x="272" y="335"/>
                </a:lnTo>
                <a:lnTo>
                  <a:pt x="270" y="333"/>
                </a:lnTo>
                <a:lnTo>
                  <a:pt x="268" y="325"/>
                </a:lnTo>
                <a:lnTo>
                  <a:pt x="268" y="323"/>
                </a:lnTo>
                <a:lnTo>
                  <a:pt x="266" y="322"/>
                </a:lnTo>
                <a:lnTo>
                  <a:pt x="266" y="316"/>
                </a:lnTo>
                <a:lnTo>
                  <a:pt x="268" y="312"/>
                </a:lnTo>
                <a:lnTo>
                  <a:pt x="266" y="304"/>
                </a:lnTo>
                <a:lnTo>
                  <a:pt x="276" y="300"/>
                </a:lnTo>
                <a:lnTo>
                  <a:pt x="280" y="300"/>
                </a:lnTo>
                <a:lnTo>
                  <a:pt x="313" y="290"/>
                </a:lnTo>
                <a:lnTo>
                  <a:pt x="313" y="282"/>
                </a:lnTo>
                <a:lnTo>
                  <a:pt x="308" y="276"/>
                </a:lnTo>
                <a:lnTo>
                  <a:pt x="308" y="272"/>
                </a:lnTo>
                <a:lnTo>
                  <a:pt x="304" y="266"/>
                </a:lnTo>
                <a:lnTo>
                  <a:pt x="300" y="264"/>
                </a:lnTo>
                <a:lnTo>
                  <a:pt x="296" y="262"/>
                </a:lnTo>
                <a:lnTo>
                  <a:pt x="290" y="251"/>
                </a:lnTo>
                <a:lnTo>
                  <a:pt x="286" y="235"/>
                </a:lnTo>
                <a:lnTo>
                  <a:pt x="288" y="233"/>
                </a:lnTo>
                <a:lnTo>
                  <a:pt x="290" y="225"/>
                </a:lnTo>
                <a:lnTo>
                  <a:pt x="286" y="221"/>
                </a:lnTo>
                <a:lnTo>
                  <a:pt x="286" y="215"/>
                </a:lnTo>
                <a:lnTo>
                  <a:pt x="286" y="211"/>
                </a:lnTo>
                <a:lnTo>
                  <a:pt x="282" y="207"/>
                </a:lnTo>
                <a:lnTo>
                  <a:pt x="282" y="205"/>
                </a:lnTo>
                <a:lnTo>
                  <a:pt x="286" y="191"/>
                </a:lnTo>
                <a:lnTo>
                  <a:pt x="288" y="188"/>
                </a:lnTo>
                <a:lnTo>
                  <a:pt x="286" y="182"/>
                </a:lnTo>
                <a:lnTo>
                  <a:pt x="280" y="182"/>
                </a:lnTo>
                <a:lnTo>
                  <a:pt x="278" y="178"/>
                </a:lnTo>
                <a:lnTo>
                  <a:pt x="278" y="176"/>
                </a:lnTo>
                <a:lnTo>
                  <a:pt x="278" y="174"/>
                </a:lnTo>
                <a:lnTo>
                  <a:pt x="280" y="172"/>
                </a:lnTo>
                <a:lnTo>
                  <a:pt x="278" y="172"/>
                </a:lnTo>
                <a:lnTo>
                  <a:pt x="278" y="156"/>
                </a:lnTo>
                <a:lnTo>
                  <a:pt x="280" y="154"/>
                </a:lnTo>
                <a:lnTo>
                  <a:pt x="286" y="158"/>
                </a:lnTo>
                <a:lnTo>
                  <a:pt x="288" y="154"/>
                </a:lnTo>
                <a:lnTo>
                  <a:pt x="282" y="152"/>
                </a:lnTo>
                <a:lnTo>
                  <a:pt x="282" y="148"/>
                </a:lnTo>
                <a:lnTo>
                  <a:pt x="286" y="144"/>
                </a:lnTo>
                <a:lnTo>
                  <a:pt x="288" y="142"/>
                </a:lnTo>
                <a:lnTo>
                  <a:pt x="286" y="142"/>
                </a:lnTo>
                <a:lnTo>
                  <a:pt x="282" y="136"/>
                </a:lnTo>
                <a:lnTo>
                  <a:pt x="286" y="136"/>
                </a:lnTo>
                <a:lnTo>
                  <a:pt x="288" y="128"/>
                </a:lnTo>
                <a:lnTo>
                  <a:pt x="290" y="128"/>
                </a:lnTo>
                <a:lnTo>
                  <a:pt x="296" y="115"/>
                </a:lnTo>
                <a:lnTo>
                  <a:pt x="298" y="109"/>
                </a:lnTo>
                <a:lnTo>
                  <a:pt x="300" y="105"/>
                </a:lnTo>
                <a:lnTo>
                  <a:pt x="306" y="103"/>
                </a:lnTo>
                <a:lnTo>
                  <a:pt x="310" y="97"/>
                </a:lnTo>
                <a:lnTo>
                  <a:pt x="310" y="95"/>
                </a:lnTo>
                <a:lnTo>
                  <a:pt x="315" y="93"/>
                </a:lnTo>
                <a:lnTo>
                  <a:pt x="317" y="87"/>
                </a:lnTo>
                <a:lnTo>
                  <a:pt x="319" y="85"/>
                </a:lnTo>
                <a:lnTo>
                  <a:pt x="323" y="83"/>
                </a:lnTo>
                <a:lnTo>
                  <a:pt x="323" y="79"/>
                </a:lnTo>
                <a:lnTo>
                  <a:pt x="319" y="77"/>
                </a:lnTo>
                <a:lnTo>
                  <a:pt x="317" y="77"/>
                </a:lnTo>
                <a:lnTo>
                  <a:pt x="317" y="73"/>
                </a:lnTo>
                <a:lnTo>
                  <a:pt x="319" y="67"/>
                </a:lnTo>
                <a:lnTo>
                  <a:pt x="323" y="63"/>
                </a:lnTo>
                <a:lnTo>
                  <a:pt x="323" y="59"/>
                </a:lnTo>
                <a:lnTo>
                  <a:pt x="319" y="58"/>
                </a:lnTo>
                <a:lnTo>
                  <a:pt x="323" y="56"/>
                </a:lnTo>
                <a:lnTo>
                  <a:pt x="327" y="50"/>
                </a:lnTo>
                <a:lnTo>
                  <a:pt x="327" y="44"/>
                </a:lnTo>
                <a:lnTo>
                  <a:pt x="317" y="36"/>
                </a:lnTo>
                <a:lnTo>
                  <a:pt x="315" y="38"/>
                </a:lnTo>
                <a:lnTo>
                  <a:pt x="313" y="36"/>
                </a:lnTo>
                <a:lnTo>
                  <a:pt x="308" y="34"/>
                </a:lnTo>
                <a:lnTo>
                  <a:pt x="304" y="30"/>
                </a:lnTo>
                <a:lnTo>
                  <a:pt x="296" y="20"/>
                </a:lnTo>
                <a:lnTo>
                  <a:pt x="290" y="16"/>
                </a:lnTo>
                <a:lnTo>
                  <a:pt x="288" y="16"/>
                </a:lnTo>
                <a:lnTo>
                  <a:pt x="286" y="18"/>
                </a:lnTo>
                <a:lnTo>
                  <a:pt x="282" y="20"/>
                </a:lnTo>
                <a:lnTo>
                  <a:pt x="280" y="20"/>
                </a:lnTo>
                <a:lnTo>
                  <a:pt x="272" y="16"/>
                </a:lnTo>
                <a:lnTo>
                  <a:pt x="270" y="12"/>
                </a:lnTo>
                <a:lnTo>
                  <a:pt x="270" y="16"/>
                </a:lnTo>
                <a:lnTo>
                  <a:pt x="268" y="20"/>
                </a:lnTo>
                <a:lnTo>
                  <a:pt x="262" y="20"/>
                </a:lnTo>
                <a:lnTo>
                  <a:pt x="260" y="16"/>
                </a:lnTo>
                <a:lnTo>
                  <a:pt x="258" y="10"/>
                </a:lnTo>
                <a:lnTo>
                  <a:pt x="252" y="2"/>
                </a:lnTo>
                <a:lnTo>
                  <a:pt x="243" y="2"/>
                </a:lnTo>
                <a:lnTo>
                  <a:pt x="239" y="0"/>
                </a:lnTo>
                <a:lnTo>
                  <a:pt x="225" y="0"/>
                </a:lnTo>
                <a:lnTo>
                  <a:pt x="221" y="2"/>
                </a:lnTo>
                <a:lnTo>
                  <a:pt x="219" y="8"/>
                </a:lnTo>
                <a:lnTo>
                  <a:pt x="215" y="10"/>
                </a:lnTo>
                <a:lnTo>
                  <a:pt x="213" y="8"/>
                </a:lnTo>
                <a:lnTo>
                  <a:pt x="211" y="6"/>
                </a:lnTo>
                <a:lnTo>
                  <a:pt x="207" y="8"/>
                </a:lnTo>
                <a:lnTo>
                  <a:pt x="207" y="10"/>
                </a:lnTo>
                <a:lnTo>
                  <a:pt x="207" y="12"/>
                </a:lnTo>
                <a:lnTo>
                  <a:pt x="197" y="12"/>
                </a:lnTo>
                <a:lnTo>
                  <a:pt x="195" y="16"/>
                </a:lnTo>
                <a:lnTo>
                  <a:pt x="193" y="12"/>
                </a:lnTo>
                <a:lnTo>
                  <a:pt x="191" y="10"/>
                </a:lnTo>
                <a:lnTo>
                  <a:pt x="187" y="10"/>
                </a:lnTo>
                <a:lnTo>
                  <a:pt x="185" y="10"/>
                </a:lnTo>
                <a:lnTo>
                  <a:pt x="183" y="16"/>
                </a:lnTo>
                <a:lnTo>
                  <a:pt x="183" y="20"/>
                </a:lnTo>
                <a:lnTo>
                  <a:pt x="174" y="18"/>
                </a:lnTo>
                <a:lnTo>
                  <a:pt x="164" y="16"/>
                </a:lnTo>
                <a:lnTo>
                  <a:pt x="156" y="16"/>
                </a:lnTo>
                <a:lnTo>
                  <a:pt x="148" y="12"/>
                </a:lnTo>
                <a:lnTo>
                  <a:pt x="144" y="10"/>
                </a:lnTo>
                <a:lnTo>
                  <a:pt x="138" y="6"/>
                </a:lnTo>
                <a:lnTo>
                  <a:pt x="130" y="2"/>
                </a:lnTo>
                <a:lnTo>
                  <a:pt x="126" y="2"/>
                </a:lnTo>
                <a:lnTo>
                  <a:pt x="120" y="8"/>
                </a:lnTo>
                <a:lnTo>
                  <a:pt x="118" y="12"/>
                </a:lnTo>
                <a:lnTo>
                  <a:pt x="118" y="18"/>
                </a:lnTo>
                <a:lnTo>
                  <a:pt x="113" y="20"/>
                </a:lnTo>
                <a:lnTo>
                  <a:pt x="111" y="24"/>
                </a:lnTo>
                <a:lnTo>
                  <a:pt x="109" y="38"/>
                </a:lnTo>
                <a:lnTo>
                  <a:pt x="109" y="50"/>
                </a:lnTo>
                <a:lnTo>
                  <a:pt x="107" y="58"/>
                </a:lnTo>
                <a:lnTo>
                  <a:pt x="101" y="63"/>
                </a:lnTo>
                <a:lnTo>
                  <a:pt x="101" y="67"/>
                </a:lnTo>
                <a:lnTo>
                  <a:pt x="99" y="75"/>
                </a:lnTo>
                <a:lnTo>
                  <a:pt x="99" y="83"/>
                </a:lnTo>
                <a:lnTo>
                  <a:pt x="99" y="89"/>
                </a:lnTo>
                <a:lnTo>
                  <a:pt x="99" y="97"/>
                </a:lnTo>
                <a:lnTo>
                  <a:pt x="99" y="107"/>
                </a:lnTo>
                <a:lnTo>
                  <a:pt x="95" y="115"/>
                </a:lnTo>
                <a:lnTo>
                  <a:pt x="91" y="123"/>
                </a:lnTo>
                <a:lnTo>
                  <a:pt x="91" y="128"/>
                </a:lnTo>
                <a:lnTo>
                  <a:pt x="89" y="138"/>
                </a:lnTo>
                <a:lnTo>
                  <a:pt x="89" y="136"/>
                </a:lnTo>
                <a:lnTo>
                  <a:pt x="83" y="142"/>
                </a:lnTo>
                <a:lnTo>
                  <a:pt x="83" y="148"/>
                </a:lnTo>
                <a:lnTo>
                  <a:pt x="81" y="156"/>
                </a:lnTo>
                <a:lnTo>
                  <a:pt x="79" y="162"/>
                </a:lnTo>
                <a:lnTo>
                  <a:pt x="79" y="168"/>
                </a:lnTo>
                <a:lnTo>
                  <a:pt x="79" y="174"/>
                </a:lnTo>
                <a:lnTo>
                  <a:pt x="75" y="178"/>
                </a:lnTo>
                <a:lnTo>
                  <a:pt x="75" y="186"/>
                </a:lnTo>
                <a:lnTo>
                  <a:pt x="71" y="193"/>
                </a:lnTo>
                <a:lnTo>
                  <a:pt x="71" y="197"/>
                </a:lnTo>
                <a:lnTo>
                  <a:pt x="63" y="205"/>
                </a:lnTo>
                <a:lnTo>
                  <a:pt x="53" y="207"/>
                </a:lnTo>
                <a:lnTo>
                  <a:pt x="47" y="211"/>
                </a:lnTo>
                <a:lnTo>
                  <a:pt x="46" y="205"/>
                </a:lnTo>
                <a:lnTo>
                  <a:pt x="46" y="193"/>
                </a:lnTo>
                <a:lnTo>
                  <a:pt x="44" y="195"/>
                </a:lnTo>
                <a:lnTo>
                  <a:pt x="38" y="195"/>
                </a:lnTo>
                <a:lnTo>
                  <a:pt x="34" y="193"/>
                </a:lnTo>
                <a:lnTo>
                  <a:pt x="34" y="197"/>
                </a:lnTo>
                <a:lnTo>
                  <a:pt x="34" y="201"/>
                </a:lnTo>
                <a:lnTo>
                  <a:pt x="32" y="203"/>
                </a:lnTo>
                <a:lnTo>
                  <a:pt x="26" y="201"/>
                </a:lnTo>
                <a:lnTo>
                  <a:pt x="24" y="201"/>
                </a:lnTo>
                <a:lnTo>
                  <a:pt x="20" y="203"/>
                </a:lnTo>
                <a:lnTo>
                  <a:pt x="18" y="203"/>
                </a:lnTo>
                <a:lnTo>
                  <a:pt x="16" y="203"/>
                </a:lnTo>
                <a:lnTo>
                  <a:pt x="14" y="205"/>
                </a:lnTo>
                <a:lnTo>
                  <a:pt x="10" y="207"/>
                </a:lnTo>
                <a:lnTo>
                  <a:pt x="10" y="211"/>
                </a:lnTo>
                <a:lnTo>
                  <a:pt x="10" y="215"/>
                </a:lnTo>
                <a:lnTo>
                  <a:pt x="4" y="221"/>
                </a:lnTo>
                <a:lnTo>
                  <a:pt x="4" y="221"/>
                </a:lnTo>
                <a:close/>
              </a:path>
            </a:pathLst>
          </a:custGeom>
          <a:solidFill>
            <a:srgbClr val="8C0002"/>
          </a:solidFill>
          <a:ln w="12700" cap="flat">
            <a:solidFill>
              <a:srgbClr val="8C0002"/>
            </a:solidFill>
            <a:prstDash val="solid"/>
            <a:miter lim="800000"/>
            <a:headEnd/>
            <a:tailEnd/>
          </a:ln>
        </p:spPr>
        <p:txBody>
          <a:bodyPr/>
          <a:lstStyle/>
          <a:p>
            <a:pPr defTabSz="914054">
              <a:defRPr/>
            </a:pPr>
            <a:endParaRPr lang="en-GB" dirty="0">
              <a:solidFill>
                <a:prstClr val="black"/>
              </a:solidFill>
            </a:endParaRPr>
          </a:p>
        </p:txBody>
      </p:sp>
      <p:sp>
        <p:nvSpPr>
          <p:cNvPr id="249" name="Freeform 735">
            <a:extLst>
              <a:ext uri="{FF2B5EF4-FFF2-40B4-BE49-F238E27FC236}">
                <a16:creationId xmlns:a16="http://schemas.microsoft.com/office/drawing/2014/main" id="{A48EE2AC-D9F0-C240-8917-995C23AB064A}"/>
              </a:ext>
            </a:extLst>
          </p:cNvPr>
          <p:cNvSpPr>
            <a:spLocks/>
          </p:cNvSpPr>
          <p:nvPr/>
        </p:nvSpPr>
        <p:spPr bwMode="gray">
          <a:xfrm>
            <a:off x="5395763" y="4038812"/>
            <a:ext cx="239678" cy="218177"/>
          </a:xfrm>
          <a:custGeom>
            <a:avLst/>
            <a:gdLst/>
            <a:ahLst/>
            <a:cxnLst>
              <a:cxn ang="0">
                <a:pos x="0" y="142"/>
              </a:cxn>
              <a:cxn ang="0">
                <a:pos x="0" y="142"/>
              </a:cxn>
              <a:cxn ang="0">
                <a:pos x="6" y="136"/>
              </a:cxn>
              <a:cxn ang="0">
                <a:pos x="67" y="134"/>
              </a:cxn>
              <a:cxn ang="0">
                <a:pos x="67" y="103"/>
              </a:cxn>
              <a:cxn ang="0">
                <a:pos x="67" y="97"/>
              </a:cxn>
              <a:cxn ang="0">
                <a:pos x="71" y="95"/>
              </a:cxn>
              <a:cxn ang="0">
                <a:pos x="76" y="93"/>
              </a:cxn>
              <a:cxn ang="0">
                <a:pos x="88" y="89"/>
              </a:cxn>
              <a:cxn ang="0">
                <a:pos x="88" y="46"/>
              </a:cxn>
              <a:cxn ang="0">
                <a:pos x="149" y="46"/>
              </a:cxn>
              <a:cxn ang="0">
                <a:pos x="149" y="16"/>
              </a:cxn>
              <a:cxn ang="0">
                <a:pos x="149" y="0"/>
              </a:cxn>
              <a:cxn ang="0">
                <a:pos x="76" y="2"/>
              </a:cxn>
              <a:cxn ang="0">
                <a:pos x="75" y="8"/>
              </a:cxn>
              <a:cxn ang="0">
                <a:pos x="65" y="8"/>
              </a:cxn>
              <a:cxn ang="0">
                <a:pos x="65" y="10"/>
              </a:cxn>
              <a:cxn ang="0">
                <a:pos x="63" y="12"/>
              </a:cxn>
              <a:cxn ang="0">
                <a:pos x="61" y="18"/>
              </a:cxn>
              <a:cxn ang="0">
                <a:pos x="61" y="20"/>
              </a:cxn>
              <a:cxn ang="0">
                <a:pos x="57" y="22"/>
              </a:cxn>
              <a:cxn ang="0">
                <a:pos x="57" y="26"/>
              </a:cxn>
              <a:cxn ang="0">
                <a:pos x="55" y="28"/>
              </a:cxn>
              <a:cxn ang="0">
                <a:pos x="43" y="42"/>
              </a:cxn>
              <a:cxn ang="0">
                <a:pos x="43" y="50"/>
              </a:cxn>
              <a:cxn ang="0">
                <a:pos x="41" y="56"/>
              </a:cxn>
              <a:cxn ang="0">
                <a:pos x="35" y="59"/>
              </a:cxn>
              <a:cxn ang="0">
                <a:pos x="33" y="69"/>
              </a:cxn>
              <a:cxn ang="0">
                <a:pos x="27" y="79"/>
              </a:cxn>
              <a:cxn ang="0">
                <a:pos x="25" y="83"/>
              </a:cxn>
              <a:cxn ang="0">
                <a:pos x="23" y="85"/>
              </a:cxn>
              <a:cxn ang="0">
                <a:pos x="23" y="87"/>
              </a:cxn>
              <a:cxn ang="0">
                <a:pos x="23" y="89"/>
              </a:cxn>
              <a:cxn ang="0">
                <a:pos x="17" y="95"/>
              </a:cxn>
              <a:cxn ang="0">
                <a:pos x="17" y="99"/>
              </a:cxn>
              <a:cxn ang="0">
                <a:pos x="15" y="103"/>
              </a:cxn>
              <a:cxn ang="0">
                <a:pos x="15" y="107"/>
              </a:cxn>
              <a:cxn ang="0">
                <a:pos x="13" y="109"/>
              </a:cxn>
              <a:cxn ang="0">
                <a:pos x="9" y="113"/>
              </a:cxn>
              <a:cxn ang="0">
                <a:pos x="9" y="115"/>
              </a:cxn>
              <a:cxn ang="0">
                <a:pos x="8" y="119"/>
              </a:cxn>
              <a:cxn ang="0">
                <a:pos x="0" y="124"/>
              </a:cxn>
              <a:cxn ang="0">
                <a:pos x="0" y="126"/>
              </a:cxn>
              <a:cxn ang="0">
                <a:pos x="4" y="132"/>
              </a:cxn>
              <a:cxn ang="0">
                <a:pos x="0" y="134"/>
              </a:cxn>
              <a:cxn ang="0">
                <a:pos x="0" y="142"/>
              </a:cxn>
              <a:cxn ang="0">
                <a:pos x="0" y="142"/>
              </a:cxn>
            </a:cxnLst>
            <a:rect l="0" t="0" r="r" b="b"/>
            <a:pathLst>
              <a:path w="149" h="142">
                <a:moveTo>
                  <a:pt x="0" y="142"/>
                </a:moveTo>
                <a:lnTo>
                  <a:pt x="0" y="142"/>
                </a:lnTo>
                <a:lnTo>
                  <a:pt x="6" y="136"/>
                </a:lnTo>
                <a:lnTo>
                  <a:pt x="67" y="134"/>
                </a:lnTo>
                <a:lnTo>
                  <a:pt x="67" y="103"/>
                </a:lnTo>
                <a:lnTo>
                  <a:pt x="67" y="97"/>
                </a:lnTo>
                <a:lnTo>
                  <a:pt x="71" y="95"/>
                </a:lnTo>
                <a:lnTo>
                  <a:pt x="76" y="93"/>
                </a:lnTo>
                <a:lnTo>
                  <a:pt x="88" y="89"/>
                </a:lnTo>
                <a:lnTo>
                  <a:pt x="88" y="46"/>
                </a:lnTo>
                <a:lnTo>
                  <a:pt x="149" y="46"/>
                </a:lnTo>
                <a:lnTo>
                  <a:pt x="149" y="16"/>
                </a:lnTo>
                <a:lnTo>
                  <a:pt x="149" y="0"/>
                </a:lnTo>
                <a:lnTo>
                  <a:pt x="76" y="2"/>
                </a:lnTo>
                <a:lnTo>
                  <a:pt x="75" y="8"/>
                </a:lnTo>
                <a:lnTo>
                  <a:pt x="65" y="8"/>
                </a:lnTo>
                <a:lnTo>
                  <a:pt x="65" y="10"/>
                </a:lnTo>
                <a:lnTo>
                  <a:pt x="63" y="12"/>
                </a:lnTo>
                <a:lnTo>
                  <a:pt x="61" y="18"/>
                </a:lnTo>
                <a:lnTo>
                  <a:pt x="61" y="20"/>
                </a:lnTo>
                <a:lnTo>
                  <a:pt x="57" y="22"/>
                </a:lnTo>
                <a:lnTo>
                  <a:pt x="57" y="26"/>
                </a:lnTo>
                <a:lnTo>
                  <a:pt x="55" y="28"/>
                </a:lnTo>
                <a:lnTo>
                  <a:pt x="43" y="42"/>
                </a:lnTo>
                <a:lnTo>
                  <a:pt x="43" y="50"/>
                </a:lnTo>
                <a:lnTo>
                  <a:pt x="41" y="56"/>
                </a:lnTo>
                <a:lnTo>
                  <a:pt x="35" y="59"/>
                </a:lnTo>
                <a:lnTo>
                  <a:pt x="33" y="69"/>
                </a:lnTo>
                <a:lnTo>
                  <a:pt x="27" y="79"/>
                </a:lnTo>
                <a:lnTo>
                  <a:pt x="25" y="83"/>
                </a:lnTo>
                <a:lnTo>
                  <a:pt x="23" y="85"/>
                </a:lnTo>
                <a:lnTo>
                  <a:pt x="23" y="87"/>
                </a:lnTo>
                <a:lnTo>
                  <a:pt x="23" y="89"/>
                </a:lnTo>
                <a:lnTo>
                  <a:pt x="17" y="95"/>
                </a:lnTo>
                <a:lnTo>
                  <a:pt x="17" y="99"/>
                </a:lnTo>
                <a:lnTo>
                  <a:pt x="15" y="103"/>
                </a:lnTo>
                <a:lnTo>
                  <a:pt x="15" y="107"/>
                </a:lnTo>
                <a:lnTo>
                  <a:pt x="13" y="109"/>
                </a:lnTo>
                <a:lnTo>
                  <a:pt x="9" y="113"/>
                </a:lnTo>
                <a:lnTo>
                  <a:pt x="9" y="115"/>
                </a:lnTo>
                <a:lnTo>
                  <a:pt x="8" y="119"/>
                </a:lnTo>
                <a:lnTo>
                  <a:pt x="0" y="124"/>
                </a:lnTo>
                <a:lnTo>
                  <a:pt x="0" y="126"/>
                </a:lnTo>
                <a:lnTo>
                  <a:pt x="4" y="132"/>
                </a:lnTo>
                <a:lnTo>
                  <a:pt x="0" y="134"/>
                </a:lnTo>
                <a:lnTo>
                  <a:pt x="0" y="142"/>
                </a:lnTo>
                <a:lnTo>
                  <a:pt x="0" y="142"/>
                </a:lnTo>
                <a:close/>
              </a:path>
            </a:pathLst>
          </a:custGeom>
          <a:solidFill>
            <a:srgbClr val="8C0002"/>
          </a:solidFill>
          <a:ln w="2" cap="flat">
            <a:solidFill>
              <a:srgbClr val="8C0002"/>
            </a:solidFill>
            <a:prstDash val="solid"/>
            <a:miter lim="800000"/>
            <a:headEnd/>
            <a:tailEnd/>
          </a:ln>
        </p:spPr>
        <p:txBody>
          <a:bodyPr/>
          <a:lstStyle/>
          <a:p>
            <a:pPr defTabSz="914054">
              <a:defRPr/>
            </a:pPr>
            <a:endParaRPr lang="en-GB" dirty="0">
              <a:solidFill>
                <a:prstClr val="black"/>
              </a:solidFill>
            </a:endParaRPr>
          </a:p>
        </p:txBody>
      </p:sp>
      <p:sp>
        <p:nvSpPr>
          <p:cNvPr id="250" name="Freeform 736">
            <a:extLst>
              <a:ext uri="{FF2B5EF4-FFF2-40B4-BE49-F238E27FC236}">
                <a16:creationId xmlns:a16="http://schemas.microsoft.com/office/drawing/2014/main" id="{DFE5234B-DBF6-E44F-9320-A32A71D7E072}"/>
              </a:ext>
            </a:extLst>
          </p:cNvPr>
          <p:cNvSpPr>
            <a:spLocks/>
          </p:cNvSpPr>
          <p:nvPr/>
        </p:nvSpPr>
        <p:spPr bwMode="gray">
          <a:xfrm>
            <a:off x="6637588" y="4790140"/>
            <a:ext cx="151208" cy="205886"/>
          </a:xfrm>
          <a:custGeom>
            <a:avLst/>
            <a:gdLst/>
            <a:ahLst/>
            <a:cxnLst>
              <a:cxn ang="0">
                <a:pos x="87" y="96"/>
              </a:cxn>
              <a:cxn ang="0">
                <a:pos x="87" y="91"/>
              </a:cxn>
              <a:cxn ang="0">
                <a:pos x="85" y="85"/>
              </a:cxn>
              <a:cxn ang="0">
                <a:pos x="85" y="75"/>
              </a:cxn>
              <a:cxn ang="0">
                <a:pos x="87" y="61"/>
              </a:cxn>
              <a:cxn ang="0">
                <a:pos x="89" y="57"/>
              </a:cxn>
              <a:cxn ang="0">
                <a:pos x="94" y="47"/>
              </a:cxn>
              <a:cxn ang="0">
                <a:pos x="93" y="35"/>
              </a:cxn>
              <a:cxn ang="0">
                <a:pos x="89" y="22"/>
              </a:cxn>
              <a:cxn ang="0">
                <a:pos x="93" y="16"/>
              </a:cxn>
              <a:cxn ang="0">
                <a:pos x="89" y="10"/>
              </a:cxn>
              <a:cxn ang="0">
                <a:pos x="83" y="6"/>
              </a:cxn>
              <a:cxn ang="0">
                <a:pos x="75" y="6"/>
              </a:cxn>
              <a:cxn ang="0">
                <a:pos x="67" y="0"/>
              </a:cxn>
              <a:cxn ang="0">
                <a:pos x="59" y="2"/>
              </a:cxn>
              <a:cxn ang="0">
                <a:pos x="51" y="6"/>
              </a:cxn>
              <a:cxn ang="0">
                <a:pos x="45" y="12"/>
              </a:cxn>
              <a:cxn ang="0">
                <a:pos x="45" y="20"/>
              </a:cxn>
              <a:cxn ang="0">
                <a:pos x="37" y="28"/>
              </a:cxn>
              <a:cxn ang="0">
                <a:pos x="39" y="31"/>
              </a:cxn>
              <a:cxn ang="0">
                <a:pos x="33" y="41"/>
              </a:cxn>
              <a:cxn ang="0">
                <a:pos x="37" y="47"/>
              </a:cxn>
              <a:cxn ang="0">
                <a:pos x="39" y="51"/>
              </a:cxn>
              <a:cxn ang="0">
                <a:pos x="39" y="57"/>
              </a:cxn>
              <a:cxn ang="0">
                <a:pos x="31" y="67"/>
              </a:cxn>
              <a:cxn ang="0">
                <a:pos x="29" y="69"/>
              </a:cxn>
              <a:cxn ang="0">
                <a:pos x="22" y="71"/>
              </a:cxn>
              <a:cxn ang="0">
                <a:pos x="14" y="79"/>
              </a:cxn>
              <a:cxn ang="0">
                <a:pos x="8" y="98"/>
              </a:cxn>
              <a:cxn ang="0">
                <a:pos x="10" y="104"/>
              </a:cxn>
              <a:cxn ang="0">
                <a:pos x="4" y="110"/>
              </a:cxn>
              <a:cxn ang="0">
                <a:pos x="0" y="118"/>
              </a:cxn>
              <a:cxn ang="0">
                <a:pos x="4" y="124"/>
              </a:cxn>
              <a:cxn ang="0">
                <a:pos x="12" y="130"/>
              </a:cxn>
              <a:cxn ang="0">
                <a:pos x="22" y="130"/>
              </a:cxn>
              <a:cxn ang="0">
                <a:pos x="29" y="126"/>
              </a:cxn>
              <a:cxn ang="0">
                <a:pos x="51" y="124"/>
              </a:cxn>
              <a:cxn ang="0">
                <a:pos x="45" y="116"/>
              </a:cxn>
              <a:cxn ang="0">
                <a:pos x="47" y="100"/>
              </a:cxn>
              <a:cxn ang="0">
                <a:pos x="49" y="98"/>
              </a:cxn>
              <a:cxn ang="0">
                <a:pos x="55" y="91"/>
              </a:cxn>
              <a:cxn ang="0">
                <a:pos x="75" y="91"/>
              </a:cxn>
              <a:cxn ang="0">
                <a:pos x="79" y="85"/>
              </a:cxn>
              <a:cxn ang="0">
                <a:pos x="79" y="89"/>
              </a:cxn>
              <a:cxn ang="0">
                <a:pos x="85" y="95"/>
              </a:cxn>
              <a:cxn ang="0">
                <a:pos x="87" y="96"/>
              </a:cxn>
            </a:cxnLst>
            <a:rect l="0" t="0" r="r" b="b"/>
            <a:pathLst>
              <a:path w="94" h="134">
                <a:moveTo>
                  <a:pt x="87" y="96"/>
                </a:moveTo>
                <a:lnTo>
                  <a:pt x="87" y="96"/>
                </a:lnTo>
                <a:lnTo>
                  <a:pt x="85" y="95"/>
                </a:lnTo>
                <a:lnTo>
                  <a:pt x="87" y="91"/>
                </a:lnTo>
                <a:lnTo>
                  <a:pt x="87" y="89"/>
                </a:lnTo>
                <a:lnTo>
                  <a:pt x="85" y="85"/>
                </a:lnTo>
                <a:lnTo>
                  <a:pt x="85" y="79"/>
                </a:lnTo>
                <a:lnTo>
                  <a:pt x="85" y="75"/>
                </a:lnTo>
                <a:lnTo>
                  <a:pt x="87" y="69"/>
                </a:lnTo>
                <a:lnTo>
                  <a:pt x="87" y="61"/>
                </a:lnTo>
                <a:lnTo>
                  <a:pt x="87" y="59"/>
                </a:lnTo>
                <a:lnTo>
                  <a:pt x="89" y="57"/>
                </a:lnTo>
                <a:lnTo>
                  <a:pt x="93" y="55"/>
                </a:lnTo>
                <a:lnTo>
                  <a:pt x="94" y="47"/>
                </a:lnTo>
                <a:lnTo>
                  <a:pt x="94" y="39"/>
                </a:lnTo>
                <a:lnTo>
                  <a:pt x="93" y="35"/>
                </a:lnTo>
                <a:lnTo>
                  <a:pt x="87" y="29"/>
                </a:lnTo>
                <a:lnTo>
                  <a:pt x="89" y="22"/>
                </a:lnTo>
                <a:lnTo>
                  <a:pt x="93" y="18"/>
                </a:lnTo>
                <a:lnTo>
                  <a:pt x="93" y="16"/>
                </a:lnTo>
                <a:lnTo>
                  <a:pt x="89" y="12"/>
                </a:lnTo>
                <a:lnTo>
                  <a:pt x="89" y="10"/>
                </a:lnTo>
                <a:lnTo>
                  <a:pt x="87" y="10"/>
                </a:lnTo>
                <a:lnTo>
                  <a:pt x="83" y="6"/>
                </a:lnTo>
                <a:lnTo>
                  <a:pt x="83" y="0"/>
                </a:lnTo>
                <a:lnTo>
                  <a:pt x="75" y="6"/>
                </a:lnTo>
                <a:lnTo>
                  <a:pt x="73" y="2"/>
                </a:lnTo>
                <a:lnTo>
                  <a:pt x="67" y="0"/>
                </a:lnTo>
                <a:lnTo>
                  <a:pt x="61" y="2"/>
                </a:lnTo>
                <a:lnTo>
                  <a:pt x="59" y="2"/>
                </a:lnTo>
                <a:lnTo>
                  <a:pt x="57" y="2"/>
                </a:lnTo>
                <a:lnTo>
                  <a:pt x="51" y="6"/>
                </a:lnTo>
                <a:lnTo>
                  <a:pt x="49" y="8"/>
                </a:lnTo>
                <a:lnTo>
                  <a:pt x="45" y="12"/>
                </a:lnTo>
                <a:lnTo>
                  <a:pt x="45" y="16"/>
                </a:lnTo>
                <a:lnTo>
                  <a:pt x="45" y="20"/>
                </a:lnTo>
                <a:lnTo>
                  <a:pt x="39" y="26"/>
                </a:lnTo>
                <a:lnTo>
                  <a:pt x="37" y="28"/>
                </a:lnTo>
                <a:lnTo>
                  <a:pt x="39" y="29"/>
                </a:lnTo>
                <a:lnTo>
                  <a:pt x="39" y="31"/>
                </a:lnTo>
                <a:lnTo>
                  <a:pt x="37" y="37"/>
                </a:lnTo>
                <a:lnTo>
                  <a:pt x="33" y="41"/>
                </a:lnTo>
                <a:lnTo>
                  <a:pt x="33" y="47"/>
                </a:lnTo>
                <a:lnTo>
                  <a:pt x="37" y="47"/>
                </a:lnTo>
                <a:lnTo>
                  <a:pt x="39" y="49"/>
                </a:lnTo>
                <a:lnTo>
                  <a:pt x="39" y="51"/>
                </a:lnTo>
                <a:lnTo>
                  <a:pt x="39" y="55"/>
                </a:lnTo>
                <a:lnTo>
                  <a:pt x="39" y="57"/>
                </a:lnTo>
                <a:lnTo>
                  <a:pt x="37" y="61"/>
                </a:lnTo>
                <a:lnTo>
                  <a:pt x="31" y="67"/>
                </a:lnTo>
                <a:lnTo>
                  <a:pt x="31" y="69"/>
                </a:lnTo>
                <a:lnTo>
                  <a:pt x="29" y="69"/>
                </a:lnTo>
                <a:lnTo>
                  <a:pt x="27" y="67"/>
                </a:lnTo>
                <a:lnTo>
                  <a:pt x="22" y="71"/>
                </a:lnTo>
                <a:lnTo>
                  <a:pt x="18" y="75"/>
                </a:lnTo>
                <a:lnTo>
                  <a:pt x="14" y="79"/>
                </a:lnTo>
                <a:lnTo>
                  <a:pt x="12" y="85"/>
                </a:lnTo>
                <a:lnTo>
                  <a:pt x="8" y="98"/>
                </a:lnTo>
                <a:lnTo>
                  <a:pt x="12" y="98"/>
                </a:lnTo>
                <a:lnTo>
                  <a:pt x="10" y="104"/>
                </a:lnTo>
                <a:lnTo>
                  <a:pt x="8" y="108"/>
                </a:lnTo>
                <a:lnTo>
                  <a:pt x="4" y="110"/>
                </a:lnTo>
                <a:lnTo>
                  <a:pt x="2" y="114"/>
                </a:lnTo>
                <a:lnTo>
                  <a:pt x="0" y="118"/>
                </a:lnTo>
                <a:lnTo>
                  <a:pt x="0" y="120"/>
                </a:lnTo>
                <a:lnTo>
                  <a:pt x="4" y="124"/>
                </a:lnTo>
                <a:lnTo>
                  <a:pt x="4" y="126"/>
                </a:lnTo>
                <a:lnTo>
                  <a:pt x="12" y="130"/>
                </a:lnTo>
                <a:lnTo>
                  <a:pt x="18" y="134"/>
                </a:lnTo>
                <a:lnTo>
                  <a:pt x="22" y="130"/>
                </a:lnTo>
                <a:lnTo>
                  <a:pt x="27" y="128"/>
                </a:lnTo>
                <a:lnTo>
                  <a:pt x="29" y="126"/>
                </a:lnTo>
                <a:lnTo>
                  <a:pt x="51" y="126"/>
                </a:lnTo>
                <a:lnTo>
                  <a:pt x="51" y="124"/>
                </a:lnTo>
                <a:lnTo>
                  <a:pt x="51" y="120"/>
                </a:lnTo>
                <a:lnTo>
                  <a:pt x="45" y="116"/>
                </a:lnTo>
                <a:lnTo>
                  <a:pt x="49" y="108"/>
                </a:lnTo>
                <a:lnTo>
                  <a:pt x="47" y="100"/>
                </a:lnTo>
                <a:lnTo>
                  <a:pt x="47" y="98"/>
                </a:lnTo>
                <a:lnTo>
                  <a:pt x="49" y="98"/>
                </a:lnTo>
                <a:lnTo>
                  <a:pt x="49" y="95"/>
                </a:lnTo>
                <a:lnTo>
                  <a:pt x="55" y="91"/>
                </a:lnTo>
                <a:lnTo>
                  <a:pt x="59" y="89"/>
                </a:lnTo>
                <a:lnTo>
                  <a:pt x="75" y="91"/>
                </a:lnTo>
                <a:lnTo>
                  <a:pt x="77" y="85"/>
                </a:lnTo>
                <a:lnTo>
                  <a:pt x="79" y="85"/>
                </a:lnTo>
                <a:lnTo>
                  <a:pt x="79" y="87"/>
                </a:lnTo>
                <a:lnTo>
                  <a:pt x="79" y="89"/>
                </a:lnTo>
                <a:lnTo>
                  <a:pt x="85" y="89"/>
                </a:lnTo>
                <a:lnTo>
                  <a:pt x="85" y="95"/>
                </a:lnTo>
                <a:lnTo>
                  <a:pt x="83" y="96"/>
                </a:lnTo>
                <a:lnTo>
                  <a:pt x="87" y="96"/>
                </a:lnTo>
                <a:lnTo>
                  <a:pt x="87" y="96"/>
                </a:lnTo>
                <a:close/>
              </a:path>
            </a:pathLst>
          </a:custGeom>
          <a:solidFill>
            <a:srgbClr val="8C0002"/>
          </a:solidFill>
          <a:ln w="2" cap="flat">
            <a:solidFill>
              <a:srgbClr val="8C0002"/>
            </a:solidFill>
            <a:prstDash val="solid"/>
            <a:miter lim="800000"/>
            <a:headEnd/>
            <a:tailEnd/>
          </a:ln>
        </p:spPr>
        <p:txBody>
          <a:bodyPr/>
          <a:lstStyle/>
          <a:p>
            <a:pPr defTabSz="914054">
              <a:defRPr/>
            </a:pPr>
            <a:endParaRPr lang="en-GB" dirty="0">
              <a:solidFill>
                <a:prstClr val="black"/>
              </a:solidFill>
            </a:endParaRPr>
          </a:p>
        </p:txBody>
      </p:sp>
      <p:sp>
        <p:nvSpPr>
          <p:cNvPr id="251" name="Freeform 737">
            <a:extLst>
              <a:ext uri="{FF2B5EF4-FFF2-40B4-BE49-F238E27FC236}">
                <a16:creationId xmlns:a16="http://schemas.microsoft.com/office/drawing/2014/main" id="{464A0C35-F43C-5148-B875-C1A93C9D3742}"/>
              </a:ext>
            </a:extLst>
          </p:cNvPr>
          <p:cNvSpPr>
            <a:spLocks/>
          </p:cNvSpPr>
          <p:nvPr/>
        </p:nvSpPr>
        <p:spPr bwMode="gray">
          <a:xfrm>
            <a:off x="6050454" y="3717694"/>
            <a:ext cx="110993" cy="224323"/>
          </a:xfrm>
          <a:custGeom>
            <a:avLst/>
            <a:gdLst/>
            <a:ahLst/>
            <a:cxnLst>
              <a:cxn ang="0">
                <a:pos x="69" y="87"/>
              </a:cxn>
              <a:cxn ang="0">
                <a:pos x="56" y="81"/>
              </a:cxn>
              <a:cxn ang="0">
                <a:pos x="54" y="75"/>
              </a:cxn>
              <a:cxn ang="0">
                <a:pos x="62" y="60"/>
              </a:cxn>
              <a:cxn ang="0">
                <a:pos x="63" y="56"/>
              </a:cxn>
              <a:cxn ang="0">
                <a:pos x="62" y="46"/>
              </a:cxn>
              <a:cxn ang="0">
                <a:pos x="58" y="38"/>
              </a:cxn>
              <a:cxn ang="0">
                <a:pos x="67" y="18"/>
              </a:cxn>
              <a:cxn ang="0">
                <a:pos x="69" y="8"/>
              </a:cxn>
              <a:cxn ang="0">
                <a:pos x="62" y="10"/>
              </a:cxn>
              <a:cxn ang="0">
                <a:pos x="54" y="2"/>
              </a:cxn>
              <a:cxn ang="0">
                <a:pos x="50" y="2"/>
              </a:cxn>
              <a:cxn ang="0">
                <a:pos x="48" y="0"/>
              </a:cxn>
              <a:cxn ang="0">
                <a:pos x="36" y="6"/>
              </a:cxn>
              <a:cxn ang="0">
                <a:pos x="10" y="6"/>
              </a:cxn>
              <a:cxn ang="0">
                <a:pos x="10" y="18"/>
              </a:cxn>
              <a:cxn ang="0">
                <a:pos x="14" y="26"/>
              </a:cxn>
              <a:cxn ang="0">
                <a:pos x="14" y="38"/>
              </a:cxn>
              <a:cxn ang="0">
                <a:pos x="18" y="50"/>
              </a:cxn>
              <a:cxn ang="0">
                <a:pos x="14" y="56"/>
              </a:cxn>
              <a:cxn ang="0">
                <a:pos x="10" y="62"/>
              </a:cxn>
              <a:cxn ang="0">
                <a:pos x="0" y="67"/>
              </a:cxn>
              <a:cxn ang="0">
                <a:pos x="2" y="89"/>
              </a:cxn>
              <a:cxn ang="0">
                <a:pos x="8" y="89"/>
              </a:cxn>
              <a:cxn ang="0">
                <a:pos x="12" y="107"/>
              </a:cxn>
              <a:cxn ang="0">
                <a:pos x="28" y="146"/>
              </a:cxn>
              <a:cxn ang="0">
                <a:pos x="36" y="142"/>
              </a:cxn>
              <a:cxn ang="0">
                <a:pos x="38" y="138"/>
              </a:cxn>
              <a:cxn ang="0">
                <a:pos x="44" y="134"/>
              </a:cxn>
              <a:cxn ang="0">
                <a:pos x="40" y="121"/>
              </a:cxn>
              <a:cxn ang="0">
                <a:pos x="44" y="115"/>
              </a:cxn>
              <a:cxn ang="0">
                <a:pos x="54" y="111"/>
              </a:cxn>
              <a:cxn ang="0">
                <a:pos x="62" y="107"/>
              </a:cxn>
              <a:cxn ang="0">
                <a:pos x="63" y="99"/>
              </a:cxn>
              <a:cxn ang="0">
                <a:pos x="69" y="87"/>
              </a:cxn>
            </a:cxnLst>
            <a:rect l="0" t="0" r="r" b="b"/>
            <a:pathLst>
              <a:path w="69" h="146">
                <a:moveTo>
                  <a:pt x="69" y="87"/>
                </a:moveTo>
                <a:lnTo>
                  <a:pt x="69" y="87"/>
                </a:lnTo>
                <a:lnTo>
                  <a:pt x="62" y="85"/>
                </a:lnTo>
                <a:lnTo>
                  <a:pt x="56" y="81"/>
                </a:lnTo>
                <a:lnTo>
                  <a:pt x="54" y="79"/>
                </a:lnTo>
                <a:lnTo>
                  <a:pt x="54" y="75"/>
                </a:lnTo>
                <a:lnTo>
                  <a:pt x="54" y="69"/>
                </a:lnTo>
                <a:lnTo>
                  <a:pt x="62" y="60"/>
                </a:lnTo>
                <a:lnTo>
                  <a:pt x="62" y="56"/>
                </a:lnTo>
                <a:lnTo>
                  <a:pt x="63" y="56"/>
                </a:lnTo>
                <a:lnTo>
                  <a:pt x="63" y="50"/>
                </a:lnTo>
                <a:lnTo>
                  <a:pt x="62" y="46"/>
                </a:lnTo>
                <a:lnTo>
                  <a:pt x="63" y="38"/>
                </a:lnTo>
                <a:lnTo>
                  <a:pt x="58" y="38"/>
                </a:lnTo>
                <a:lnTo>
                  <a:pt x="58" y="26"/>
                </a:lnTo>
                <a:lnTo>
                  <a:pt x="67" y="18"/>
                </a:lnTo>
                <a:lnTo>
                  <a:pt x="69" y="10"/>
                </a:lnTo>
                <a:lnTo>
                  <a:pt x="69" y="8"/>
                </a:lnTo>
                <a:lnTo>
                  <a:pt x="67" y="8"/>
                </a:lnTo>
                <a:lnTo>
                  <a:pt x="62" y="10"/>
                </a:lnTo>
                <a:lnTo>
                  <a:pt x="56" y="8"/>
                </a:lnTo>
                <a:lnTo>
                  <a:pt x="54" y="2"/>
                </a:lnTo>
                <a:lnTo>
                  <a:pt x="50" y="0"/>
                </a:lnTo>
                <a:lnTo>
                  <a:pt x="50" y="2"/>
                </a:lnTo>
                <a:lnTo>
                  <a:pt x="48" y="2"/>
                </a:lnTo>
                <a:lnTo>
                  <a:pt x="48" y="0"/>
                </a:lnTo>
                <a:lnTo>
                  <a:pt x="40" y="0"/>
                </a:lnTo>
                <a:lnTo>
                  <a:pt x="36" y="6"/>
                </a:lnTo>
                <a:lnTo>
                  <a:pt x="22" y="6"/>
                </a:lnTo>
                <a:lnTo>
                  <a:pt x="10" y="6"/>
                </a:lnTo>
                <a:lnTo>
                  <a:pt x="10" y="12"/>
                </a:lnTo>
                <a:lnTo>
                  <a:pt x="10" y="18"/>
                </a:lnTo>
                <a:lnTo>
                  <a:pt x="12" y="20"/>
                </a:lnTo>
                <a:lnTo>
                  <a:pt x="14" y="26"/>
                </a:lnTo>
                <a:lnTo>
                  <a:pt x="14" y="30"/>
                </a:lnTo>
                <a:lnTo>
                  <a:pt x="14" y="38"/>
                </a:lnTo>
                <a:lnTo>
                  <a:pt x="18" y="48"/>
                </a:lnTo>
                <a:lnTo>
                  <a:pt x="18" y="50"/>
                </a:lnTo>
                <a:lnTo>
                  <a:pt x="14" y="52"/>
                </a:lnTo>
                <a:lnTo>
                  <a:pt x="14" y="56"/>
                </a:lnTo>
                <a:lnTo>
                  <a:pt x="12" y="56"/>
                </a:lnTo>
                <a:lnTo>
                  <a:pt x="10" y="62"/>
                </a:lnTo>
                <a:lnTo>
                  <a:pt x="4" y="67"/>
                </a:lnTo>
                <a:lnTo>
                  <a:pt x="0" y="67"/>
                </a:lnTo>
                <a:lnTo>
                  <a:pt x="0" y="71"/>
                </a:lnTo>
                <a:lnTo>
                  <a:pt x="2" y="89"/>
                </a:lnTo>
                <a:lnTo>
                  <a:pt x="4" y="89"/>
                </a:lnTo>
                <a:lnTo>
                  <a:pt x="8" y="89"/>
                </a:lnTo>
                <a:lnTo>
                  <a:pt x="10" y="91"/>
                </a:lnTo>
                <a:lnTo>
                  <a:pt x="12" y="107"/>
                </a:lnTo>
                <a:lnTo>
                  <a:pt x="22" y="109"/>
                </a:lnTo>
                <a:lnTo>
                  <a:pt x="28" y="146"/>
                </a:lnTo>
                <a:lnTo>
                  <a:pt x="32" y="146"/>
                </a:lnTo>
                <a:lnTo>
                  <a:pt x="36" y="142"/>
                </a:lnTo>
                <a:lnTo>
                  <a:pt x="38" y="142"/>
                </a:lnTo>
                <a:lnTo>
                  <a:pt x="38" y="138"/>
                </a:lnTo>
                <a:lnTo>
                  <a:pt x="40" y="136"/>
                </a:lnTo>
                <a:lnTo>
                  <a:pt x="44" y="134"/>
                </a:lnTo>
                <a:lnTo>
                  <a:pt x="44" y="131"/>
                </a:lnTo>
                <a:lnTo>
                  <a:pt x="40" y="121"/>
                </a:lnTo>
                <a:lnTo>
                  <a:pt x="44" y="117"/>
                </a:lnTo>
                <a:lnTo>
                  <a:pt x="44" y="115"/>
                </a:lnTo>
                <a:lnTo>
                  <a:pt x="48" y="115"/>
                </a:lnTo>
                <a:lnTo>
                  <a:pt x="54" y="111"/>
                </a:lnTo>
                <a:lnTo>
                  <a:pt x="56" y="111"/>
                </a:lnTo>
                <a:lnTo>
                  <a:pt x="62" y="107"/>
                </a:lnTo>
                <a:lnTo>
                  <a:pt x="63" y="101"/>
                </a:lnTo>
                <a:lnTo>
                  <a:pt x="63" y="99"/>
                </a:lnTo>
                <a:lnTo>
                  <a:pt x="63" y="97"/>
                </a:lnTo>
                <a:lnTo>
                  <a:pt x="69" y="87"/>
                </a:lnTo>
                <a:lnTo>
                  <a:pt x="69" y="87"/>
                </a:lnTo>
                <a:close/>
              </a:path>
            </a:pathLst>
          </a:custGeom>
          <a:solidFill>
            <a:srgbClr val="86B4D0"/>
          </a:solidFill>
          <a:ln w="2" cap="flat">
            <a:solidFill>
              <a:srgbClr val="86B4D0"/>
            </a:solidFill>
            <a:prstDash val="solid"/>
            <a:miter lim="800000"/>
            <a:headEnd/>
            <a:tailEnd/>
          </a:ln>
        </p:spPr>
        <p:txBody>
          <a:bodyPr/>
          <a:lstStyle/>
          <a:p>
            <a:pPr defTabSz="914054">
              <a:defRPr/>
            </a:pPr>
            <a:endParaRPr lang="en-GB" dirty="0">
              <a:solidFill>
                <a:prstClr val="black"/>
              </a:solidFill>
            </a:endParaRPr>
          </a:p>
        </p:txBody>
      </p:sp>
      <p:sp>
        <p:nvSpPr>
          <p:cNvPr id="252" name="Freeform 738">
            <a:extLst>
              <a:ext uri="{FF2B5EF4-FFF2-40B4-BE49-F238E27FC236}">
                <a16:creationId xmlns:a16="http://schemas.microsoft.com/office/drawing/2014/main" id="{77B5D331-49BE-4F45-A612-9405AF47CC61}"/>
              </a:ext>
            </a:extLst>
          </p:cNvPr>
          <p:cNvSpPr>
            <a:spLocks/>
          </p:cNvSpPr>
          <p:nvPr/>
        </p:nvSpPr>
        <p:spPr bwMode="gray">
          <a:xfrm>
            <a:off x="5850990" y="4550453"/>
            <a:ext cx="51474" cy="193594"/>
          </a:xfrm>
          <a:custGeom>
            <a:avLst/>
            <a:gdLst/>
            <a:ahLst/>
            <a:cxnLst>
              <a:cxn ang="0">
                <a:pos x="20" y="124"/>
              </a:cxn>
              <a:cxn ang="0">
                <a:pos x="20" y="124"/>
              </a:cxn>
              <a:cxn ang="0">
                <a:pos x="24" y="117"/>
              </a:cxn>
              <a:cxn ang="0">
                <a:pos x="24" y="122"/>
              </a:cxn>
              <a:cxn ang="0">
                <a:pos x="24" y="124"/>
              </a:cxn>
              <a:cxn ang="0">
                <a:pos x="22" y="126"/>
              </a:cxn>
              <a:cxn ang="0">
                <a:pos x="24" y="126"/>
              </a:cxn>
              <a:cxn ang="0">
                <a:pos x="28" y="122"/>
              </a:cxn>
              <a:cxn ang="0">
                <a:pos x="30" y="122"/>
              </a:cxn>
              <a:cxn ang="0">
                <a:pos x="32" y="122"/>
              </a:cxn>
              <a:cxn ang="0">
                <a:pos x="32" y="119"/>
              </a:cxn>
              <a:cxn ang="0">
                <a:pos x="30" y="113"/>
              </a:cxn>
              <a:cxn ang="0">
                <a:pos x="30" y="107"/>
              </a:cxn>
              <a:cxn ang="0">
                <a:pos x="30" y="105"/>
              </a:cxn>
              <a:cxn ang="0">
                <a:pos x="28" y="97"/>
              </a:cxn>
              <a:cxn ang="0">
                <a:pos x="28" y="93"/>
              </a:cxn>
              <a:cxn ang="0">
                <a:pos x="30" y="85"/>
              </a:cxn>
              <a:cxn ang="0">
                <a:pos x="30" y="79"/>
              </a:cxn>
              <a:cxn ang="0">
                <a:pos x="30" y="73"/>
              </a:cxn>
              <a:cxn ang="0">
                <a:pos x="28" y="65"/>
              </a:cxn>
              <a:cxn ang="0">
                <a:pos x="30" y="57"/>
              </a:cxn>
              <a:cxn ang="0">
                <a:pos x="30" y="48"/>
              </a:cxn>
              <a:cxn ang="0">
                <a:pos x="30" y="46"/>
              </a:cxn>
              <a:cxn ang="0">
                <a:pos x="28" y="44"/>
              </a:cxn>
              <a:cxn ang="0">
                <a:pos x="28" y="36"/>
              </a:cxn>
              <a:cxn ang="0">
                <a:pos x="28" y="28"/>
              </a:cxn>
              <a:cxn ang="0">
                <a:pos x="28" y="26"/>
              </a:cxn>
              <a:cxn ang="0">
                <a:pos x="14" y="20"/>
              </a:cxn>
              <a:cxn ang="0">
                <a:pos x="14" y="4"/>
              </a:cxn>
              <a:cxn ang="0">
                <a:pos x="8" y="4"/>
              </a:cxn>
              <a:cxn ang="0">
                <a:pos x="0" y="0"/>
              </a:cxn>
              <a:cxn ang="0">
                <a:pos x="0" y="8"/>
              </a:cxn>
              <a:cxn ang="0">
                <a:pos x="0" y="16"/>
              </a:cxn>
              <a:cxn ang="0">
                <a:pos x="0" y="18"/>
              </a:cxn>
              <a:cxn ang="0">
                <a:pos x="4" y="20"/>
              </a:cxn>
              <a:cxn ang="0">
                <a:pos x="4" y="28"/>
              </a:cxn>
              <a:cxn ang="0">
                <a:pos x="8" y="36"/>
              </a:cxn>
              <a:cxn ang="0">
                <a:pos x="4" y="44"/>
              </a:cxn>
              <a:cxn ang="0">
                <a:pos x="4" y="46"/>
              </a:cxn>
              <a:cxn ang="0">
                <a:pos x="4" y="48"/>
              </a:cxn>
              <a:cxn ang="0">
                <a:pos x="8" y="48"/>
              </a:cxn>
              <a:cxn ang="0">
                <a:pos x="8" y="52"/>
              </a:cxn>
              <a:cxn ang="0">
                <a:pos x="4" y="57"/>
              </a:cxn>
              <a:cxn ang="0">
                <a:pos x="4" y="59"/>
              </a:cxn>
              <a:cxn ang="0">
                <a:pos x="4" y="65"/>
              </a:cxn>
              <a:cxn ang="0">
                <a:pos x="10" y="69"/>
              </a:cxn>
              <a:cxn ang="0">
                <a:pos x="12" y="75"/>
              </a:cxn>
              <a:cxn ang="0">
                <a:pos x="10" y="93"/>
              </a:cxn>
              <a:cxn ang="0">
                <a:pos x="8" y="97"/>
              </a:cxn>
              <a:cxn ang="0">
                <a:pos x="10" y="101"/>
              </a:cxn>
              <a:cxn ang="0">
                <a:pos x="10" y="103"/>
              </a:cxn>
              <a:cxn ang="0">
                <a:pos x="10" y="105"/>
              </a:cxn>
              <a:cxn ang="0">
                <a:pos x="20" y="124"/>
              </a:cxn>
              <a:cxn ang="0">
                <a:pos x="20" y="124"/>
              </a:cxn>
            </a:cxnLst>
            <a:rect l="0" t="0" r="r" b="b"/>
            <a:pathLst>
              <a:path w="32" h="126">
                <a:moveTo>
                  <a:pt x="20" y="124"/>
                </a:moveTo>
                <a:lnTo>
                  <a:pt x="20" y="124"/>
                </a:lnTo>
                <a:lnTo>
                  <a:pt x="24" y="117"/>
                </a:lnTo>
                <a:lnTo>
                  <a:pt x="24" y="122"/>
                </a:lnTo>
                <a:lnTo>
                  <a:pt x="24" y="124"/>
                </a:lnTo>
                <a:lnTo>
                  <a:pt x="22" y="126"/>
                </a:lnTo>
                <a:lnTo>
                  <a:pt x="24" y="126"/>
                </a:lnTo>
                <a:lnTo>
                  <a:pt x="28" y="122"/>
                </a:lnTo>
                <a:lnTo>
                  <a:pt x="30" y="122"/>
                </a:lnTo>
                <a:lnTo>
                  <a:pt x="32" y="122"/>
                </a:lnTo>
                <a:lnTo>
                  <a:pt x="32" y="119"/>
                </a:lnTo>
                <a:lnTo>
                  <a:pt x="30" y="113"/>
                </a:lnTo>
                <a:lnTo>
                  <a:pt x="30" y="107"/>
                </a:lnTo>
                <a:lnTo>
                  <a:pt x="30" y="105"/>
                </a:lnTo>
                <a:lnTo>
                  <a:pt x="28" y="97"/>
                </a:lnTo>
                <a:lnTo>
                  <a:pt x="28" y="93"/>
                </a:lnTo>
                <a:lnTo>
                  <a:pt x="30" y="85"/>
                </a:lnTo>
                <a:lnTo>
                  <a:pt x="30" y="79"/>
                </a:lnTo>
                <a:lnTo>
                  <a:pt x="30" y="73"/>
                </a:lnTo>
                <a:lnTo>
                  <a:pt x="28" y="65"/>
                </a:lnTo>
                <a:lnTo>
                  <a:pt x="30" y="57"/>
                </a:lnTo>
                <a:lnTo>
                  <a:pt x="30" y="48"/>
                </a:lnTo>
                <a:lnTo>
                  <a:pt x="30" y="46"/>
                </a:lnTo>
                <a:lnTo>
                  <a:pt x="28" y="44"/>
                </a:lnTo>
                <a:lnTo>
                  <a:pt x="28" y="36"/>
                </a:lnTo>
                <a:lnTo>
                  <a:pt x="28" y="28"/>
                </a:lnTo>
                <a:lnTo>
                  <a:pt x="28" y="26"/>
                </a:lnTo>
                <a:lnTo>
                  <a:pt x="14" y="20"/>
                </a:lnTo>
                <a:lnTo>
                  <a:pt x="14" y="4"/>
                </a:lnTo>
                <a:lnTo>
                  <a:pt x="8" y="4"/>
                </a:lnTo>
                <a:lnTo>
                  <a:pt x="0" y="0"/>
                </a:lnTo>
                <a:lnTo>
                  <a:pt x="0" y="8"/>
                </a:lnTo>
                <a:lnTo>
                  <a:pt x="0" y="16"/>
                </a:lnTo>
                <a:lnTo>
                  <a:pt x="0" y="18"/>
                </a:lnTo>
                <a:lnTo>
                  <a:pt x="4" y="20"/>
                </a:lnTo>
                <a:lnTo>
                  <a:pt x="4" y="28"/>
                </a:lnTo>
                <a:lnTo>
                  <a:pt x="8" y="36"/>
                </a:lnTo>
                <a:lnTo>
                  <a:pt x="4" y="44"/>
                </a:lnTo>
                <a:lnTo>
                  <a:pt x="4" y="46"/>
                </a:lnTo>
                <a:lnTo>
                  <a:pt x="4" y="48"/>
                </a:lnTo>
                <a:lnTo>
                  <a:pt x="8" y="48"/>
                </a:lnTo>
                <a:lnTo>
                  <a:pt x="8" y="52"/>
                </a:lnTo>
                <a:lnTo>
                  <a:pt x="4" y="57"/>
                </a:lnTo>
                <a:lnTo>
                  <a:pt x="4" y="59"/>
                </a:lnTo>
                <a:lnTo>
                  <a:pt x="4" y="65"/>
                </a:lnTo>
                <a:lnTo>
                  <a:pt x="10" y="69"/>
                </a:lnTo>
                <a:lnTo>
                  <a:pt x="12" y="75"/>
                </a:lnTo>
                <a:lnTo>
                  <a:pt x="10" y="93"/>
                </a:lnTo>
                <a:lnTo>
                  <a:pt x="8" y="97"/>
                </a:lnTo>
                <a:lnTo>
                  <a:pt x="10" y="101"/>
                </a:lnTo>
                <a:lnTo>
                  <a:pt x="10" y="103"/>
                </a:lnTo>
                <a:lnTo>
                  <a:pt x="10" y="105"/>
                </a:lnTo>
                <a:lnTo>
                  <a:pt x="20" y="124"/>
                </a:lnTo>
                <a:lnTo>
                  <a:pt x="20" y="124"/>
                </a:lnTo>
                <a:close/>
              </a:path>
            </a:pathLst>
          </a:custGeom>
          <a:solidFill>
            <a:schemeClr val="tx1">
              <a:lumMod val="20000"/>
              <a:lumOff val="80000"/>
            </a:schemeClr>
          </a:solidFill>
          <a:ln w="38100" cap="flat">
            <a:solidFill>
              <a:schemeClr val="tx1">
                <a:lumMod val="20000"/>
                <a:lumOff val="80000"/>
              </a:schemeClr>
            </a:solidFill>
            <a:prstDash val="solid"/>
            <a:miter lim="800000"/>
            <a:headEnd/>
            <a:tailEnd/>
          </a:ln>
        </p:spPr>
        <p:txBody>
          <a:bodyPr/>
          <a:lstStyle/>
          <a:p>
            <a:pPr defTabSz="914054">
              <a:defRPr/>
            </a:pPr>
            <a:endParaRPr lang="en-GB" dirty="0">
              <a:solidFill>
                <a:prstClr val="black"/>
              </a:solidFill>
            </a:endParaRPr>
          </a:p>
        </p:txBody>
      </p:sp>
      <p:sp>
        <p:nvSpPr>
          <p:cNvPr id="253" name="Freeform 739">
            <a:extLst>
              <a:ext uri="{FF2B5EF4-FFF2-40B4-BE49-F238E27FC236}">
                <a16:creationId xmlns:a16="http://schemas.microsoft.com/office/drawing/2014/main" id="{F5E034FD-D2B7-CF4B-B98C-3328380A14DC}"/>
              </a:ext>
            </a:extLst>
          </p:cNvPr>
          <p:cNvSpPr>
            <a:spLocks/>
          </p:cNvSpPr>
          <p:nvPr/>
        </p:nvSpPr>
        <p:spPr bwMode="gray">
          <a:xfrm>
            <a:off x="6656891" y="4983734"/>
            <a:ext cx="287937" cy="327265"/>
          </a:xfrm>
          <a:custGeom>
            <a:avLst/>
            <a:gdLst/>
            <a:ahLst/>
            <a:cxnLst>
              <a:cxn ang="0">
                <a:pos x="159" y="67"/>
              </a:cxn>
              <a:cxn ang="0">
                <a:pos x="157" y="71"/>
              </a:cxn>
              <a:cxn ang="0">
                <a:pos x="155" y="83"/>
              </a:cxn>
              <a:cxn ang="0">
                <a:pos x="151" y="91"/>
              </a:cxn>
              <a:cxn ang="0">
                <a:pos x="159" y="106"/>
              </a:cxn>
              <a:cxn ang="0">
                <a:pos x="165" y="118"/>
              </a:cxn>
              <a:cxn ang="0">
                <a:pos x="161" y="150"/>
              </a:cxn>
              <a:cxn ang="0">
                <a:pos x="173" y="169"/>
              </a:cxn>
              <a:cxn ang="0">
                <a:pos x="179" y="179"/>
              </a:cxn>
              <a:cxn ang="0">
                <a:pos x="157" y="197"/>
              </a:cxn>
              <a:cxn ang="0">
                <a:pos x="142" y="203"/>
              </a:cxn>
              <a:cxn ang="0">
                <a:pos x="132" y="203"/>
              </a:cxn>
              <a:cxn ang="0">
                <a:pos x="114" y="209"/>
              </a:cxn>
              <a:cxn ang="0">
                <a:pos x="100" y="209"/>
              </a:cxn>
              <a:cxn ang="0">
                <a:pos x="92" y="205"/>
              </a:cxn>
              <a:cxn ang="0">
                <a:pos x="82" y="205"/>
              </a:cxn>
              <a:cxn ang="0">
                <a:pos x="75" y="166"/>
              </a:cxn>
              <a:cxn ang="0">
                <a:pos x="71" y="160"/>
              </a:cxn>
              <a:cxn ang="0">
                <a:pos x="45" y="156"/>
              </a:cxn>
              <a:cxn ang="0">
                <a:pos x="35" y="148"/>
              </a:cxn>
              <a:cxn ang="0">
                <a:pos x="31" y="136"/>
              </a:cxn>
              <a:cxn ang="0">
                <a:pos x="25" y="128"/>
              </a:cxn>
              <a:cxn ang="0">
                <a:pos x="17" y="118"/>
              </a:cxn>
              <a:cxn ang="0">
                <a:pos x="10" y="97"/>
              </a:cxn>
              <a:cxn ang="0">
                <a:pos x="2" y="73"/>
              </a:cxn>
              <a:cxn ang="0">
                <a:pos x="2" y="71"/>
              </a:cxn>
              <a:cxn ang="0">
                <a:pos x="0" y="61"/>
              </a:cxn>
              <a:cxn ang="0">
                <a:pos x="17" y="49"/>
              </a:cxn>
              <a:cxn ang="0">
                <a:pos x="21" y="37"/>
              </a:cxn>
              <a:cxn ang="0">
                <a:pos x="19" y="24"/>
              </a:cxn>
              <a:cxn ang="0">
                <a:pos x="21" y="10"/>
              </a:cxn>
              <a:cxn ang="0">
                <a:pos x="35" y="12"/>
              </a:cxn>
              <a:cxn ang="0">
                <a:pos x="43" y="30"/>
              </a:cxn>
              <a:cxn ang="0">
                <a:pos x="47" y="24"/>
              </a:cxn>
              <a:cxn ang="0">
                <a:pos x="53" y="20"/>
              </a:cxn>
              <a:cxn ang="0">
                <a:pos x="67" y="32"/>
              </a:cxn>
              <a:cxn ang="0">
                <a:pos x="73" y="22"/>
              </a:cxn>
              <a:cxn ang="0">
                <a:pos x="82" y="18"/>
              </a:cxn>
              <a:cxn ang="0">
                <a:pos x="77" y="14"/>
              </a:cxn>
              <a:cxn ang="0">
                <a:pos x="81" y="10"/>
              </a:cxn>
              <a:cxn ang="0">
                <a:pos x="81" y="0"/>
              </a:cxn>
              <a:cxn ang="0">
                <a:pos x="136" y="32"/>
              </a:cxn>
              <a:cxn ang="0">
                <a:pos x="140" y="43"/>
              </a:cxn>
              <a:cxn ang="0">
                <a:pos x="161" y="57"/>
              </a:cxn>
            </a:cxnLst>
            <a:rect l="0" t="0" r="r" b="b"/>
            <a:pathLst>
              <a:path w="179" h="213">
                <a:moveTo>
                  <a:pt x="161" y="57"/>
                </a:moveTo>
                <a:lnTo>
                  <a:pt x="161" y="57"/>
                </a:lnTo>
                <a:lnTo>
                  <a:pt x="159" y="67"/>
                </a:lnTo>
                <a:lnTo>
                  <a:pt x="157" y="67"/>
                </a:lnTo>
                <a:lnTo>
                  <a:pt x="157" y="69"/>
                </a:lnTo>
                <a:lnTo>
                  <a:pt x="157" y="71"/>
                </a:lnTo>
                <a:lnTo>
                  <a:pt x="157" y="73"/>
                </a:lnTo>
                <a:lnTo>
                  <a:pt x="155" y="77"/>
                </a:lnTo>
                <a:lnTo>
                  <a:pt x="155" y="83"/>
                </a:lnTo>
                <a:lnTo>
                  <a:pt x="149" y="87"/>
                </a:lnTo>
                <a:lnTo>
                  <a:pt x="149" y="89"/>
                </a:lnTo>
                <a:lnTo>
                  <a:pt x="151" y="91"/>
                </a:lnTo>
                <a:lnTo>
                  <a:pt x="151" y="93"/>
                </a:lnTo>
                <a:lnTo>
                  <a:pt x="151" y="99"/>
                </a:lnTo>
                <a:lnTo>
                  <a:pt x="159" y="106"/>
                </a:lnTo>
                <a:lnTo>
                  <a:pt x="167" y="110"/>
                </a:lnTo>
                <a:lnTo>
                  <a:pt x="167" y="116"/>
                </a:lnTo>
                <a:lnTo>
                  <a:pt x="165" y="118"/>
                </a:lnTo>
                <a:lnTo>
                  <a:pt x="161" y="122"/>
                </a:lnTo>
                <a:lnTo>
                  <a:pt x="161" y="136"/>
                </a:lnTo>
                <a:lnTo>
                  <a:pt x="161" y="150"/>
                </a:lnTo>
                <a:lnTo>
                  <a:pt x="161" y="158"/>
                </a:lnTo>
                <a:lnTo>
                  <a:pt x="167" y="167"/>
                </a:lnTo>
                <a:lnTo>
                  <a:pt x="173" y="169"/>
                </a:lnTo>
                <a:lnTo>
                  <a:pt x="177" y="175"/>
                </a:lnTo>
                <a:lnTo>
                  <a:pt x="177" y="179"/>
                </a:lnTo>
                <a:lnTo>
                  <a:pt x="179" y="179"/>
                </a:lnTo>
                <a:lnTo>
                  <a:pt x="179" y="185"/>
                </a:lnTo>
                <a:lnTo>
                  <a:pt x="161" y="195"/>
                </a:lnTo>
                <a:lnTo>
                  <a:pt x="157" y="197"/>
                </a:lnTo>
                <a:lnTo>
                  <a:pt x="149" y="197"/>
                </a:lnTo>
                <a:lnTo>
                  <a:pt x="146" y="199"/>
                </a:lnTo>
                <a:lnTo>
                  <a:pt x="142" y="203"/>
                </a:lnTo>
                <a:lnTo>
                  <a:pt x="138" y="205"/>
                </a:lnTo>
                <a:lnTo>
                  <a:pt x="136" y="203"/>
                </a:lnTo>
                <a:lnTo>
                  <a:pt x="132" y="203"/>
                </a:lnTo>
                <a:lnTo>
                  <a:pt x="132" y="205"/>
                </a:lnTo>
                <a:lnTo>
                  <a:pt x="128" y="207"/>
                </a:lnTo>
                <a:lnTo>
                  <a:pt x="114" y="209"/>
                </a:lnTo>
                <a:lnTo>
                  <a:pt x="104" y="213"/>
                </a:lnTo>
                <a:lnTo>
                  <a:pt x="100" y="213"/>
                </a:lnTo>
                <a:lnTo>
                  <a:pt x="100" y="209"/>
                </a:lnTo>
                <a:lnTo>
                  <a:pt x="98" y="207"/>
                </a:lnTo>
                <a:lnTo>
                  <a:pt x="94" y="205"/>
                </a:lnTo>
                <a:lnTo>
                  <a:pt x="92" y="205"/>
                </a:lnTo>
                <a:lnTo>
                  <a:pt x="90" y="207"/>
                </a:lnTo>
                <a:lnTo>
                  <a:pt x="82" y="209"/>
                </a:lnTo>
                <a:lnTo>
                  <a:pt x="82" y="205"/>
                </a:lnTo>
                <a:lnTo>
                  <a:pt x="82" y="187"/>
                </a:lnTo>
                <a:lnTo>
                  <a:pt x="82" y="167"/>
                </a:lnTo>
                <a:lnTo>
                  <a:pt x="75" y="166"/>
                </a:lnTo>
                <a:lnTo>
                  <a:pt x="75" y="164"/>
                </a:lnTo>
                <a:lnTo>
                  <a:pt x="73" y="160"/>
                </a:lnTo>
                <a:lnTo>
                  <a:pt x="71" y="160"/>
                </a:lnTo>
                <a:lnTo>
                  <a:pt x="55" y="158"/>
                </a:lnTo>
                <a:lnTo>
                  <a:pt x="49" y="158"/>
                </a:lnTo>
                <a:lnTo>
                  <a:pt x="45" y="156"/>
                </a:lnTo>
                <a:lnTo>
                  <a:pt x="39" y="150"/>
                </a:lnTo>
                <a:lnTo>
                  <a:pt x="37" y="150"/>
                </a:lnTo>
                <a:lnTo>
                  <a:pt x="35" y="148"/>
                </a:lnTo>
                <a:lnTo>
                  <a:pt x="35" y="146"/>
                </a:lnTo>
                <a:lnTo>
                  <a:pt x="35" y="140"/>
                </a:lnTo>
                <a:lnTo>
                  <a:pt x="31" y="136"/>
                </a:lnTo>
                <a:lnTo>
                  <a:pt x="27" y="136"/>
                </a:lnTo>
                <a:lnTo>
                  <a:pt x="27" y="128"/>
                </a:lnTo>
                <a:lnTo>
                  <a:pt x="25" y="128"/>
                </a:lnTo>
                <a:lnTo>
                  <a:pt x="21" y="122"/>
                </a:lnTo>
                <a:lnTo>
                  <a:pt x="21" y="120"/>
                </a:lnTo>
                <a:lnTo>
                  <a:pt x="17" y="118"/>
                </a:lnTo>
                <a:lnTo>
                  <a:pt x="17" y="110"/>
                </a:lnTo>
                <a:lnTo>
                  <a:pt x="19" y="102"/>
                </a:lnTo>
                <a:lnTo>
                  <a:pt x="10" y="97"/>
                </a:lnTo>
                <a:lnTo>
                  <a:pt x="8" y="93"/>
                </a:lnTo>
                <a:lnTo>
                  <a:pt x="0" y="89"/>
                </a:lnTo>
                <a:lnTo>
                  <a:pt x="2" y="73"/>
                </a:lnTo>
                <a:lnTo>
                  <a:pt x="0" y="73"/>
                </a:lnTo>
                <a:lnTo>
                  <a:pt x="0" y="71"/>
                </a:lnTo>
                <a:lnTo>
                  <a:pt x="2" y="71"/>
                </a:lnTo>
                <a:lnTo>
                  <a:pt x="2" y="67"/>
                </a:lnTo>
                <a:lnTo>
                  <a:pt x="0" y="67"/>
                </a:lnTo>
                <a:lnTo>
                  <a:pt x="0" y="61"/>
                </a:lnTo>
                <a:lnTo>
                  <a:pt x="8" y="63"/>
                </a:lnTo>
                <a:lnTo>
                  <a:pt x="15" y="59"/>
                </a:lnTo>
                <a:lnTo>
                  <a:pt x="17" y="49"/>
                </a:lnTo>
                <a:lnTo>
                  <a:pt x="25" y="43"/>
                </a:lnTo>
                <a:lnTo>
                  <a:pt x="27" y="37"/>
                </a:lnTo>
                <a:lnTo>
                  <a:pt x="21" y="37"/>
                </a:lnTo>
                <a:lnTo>
                  <a:pt x="19" y="32"/>
                </a:lnTo>
                <a:lnTo>
                  <a:pt x="19" y="30"/>
                </a:lnTo>
                <a:lnTo>
                  <a:pt x="19" y="24"/>
                </a:lnTo>
                <a:lnTo>
                  <a:pt x="21" y="24"/>
                </a:lnTo>
                <a:lnTo>
                  <a:pt x="21" y="20"/>
                </a:lnTo>
                <a:lnTo>
                  <a:pt x="21" y="10"/>
                </a:lnTo>
                <a:lnTo>
                  <a:pt x="17" y="0"/>
                </a:lnTo>
                <a:lnTo>
                  <a:pt x="39" y="0"/>
                </a:lnTo>
                <a:lnTo>
                  <a:pt x="35" y="12"/>
                </a:lnTo>
                <a:lnTo>
                  <a:pt x="37" y="20"/>
                </a:lnTo>
                <a:lnTo>
                  <a:pt x="39" y="24"/>
                </a:lnTo>
                <a:lnTo>
                  <a:pt x="43" y="30"/>
                </a:lnTo>
                <a:lnTo>
                  <a:pt x="45" y="32"/>
                </a:lnTo>
                <a:lnTo>
                  <a:pt x="49" y="30"/>
                </a:lnTo>
                <a:lnTo>
                  <a:pt x="47" y="24"/>
                </a:lnTo>
                <a:lnTo>
                  <a:pt x="53" y="24"/>
                </a:lnTo>
                <a:lnTo>
                  <a:pt x="55" y="22"/>
                </a:lnTo>
                <a:lnTo>
                  <a:pt x="53" y="20"/>
                </a:lnTo>
                <a:lnTo>
                  <a:pt x="59" y="20"/>
                </a:lnTo>
                <a:lnTo>
                  <a:pt x="67" y="24"/>
                </a:lnTo>
                <a:lnTo>
                  <a:pt x="67" y="32"/>
                </a:lnTo>
                <a:lnTo>
                  <a:pt x="73" y="34"/>
                </a:lnTo>
                <a:lnTo>
                  <a:pt x="73" y="28"/>
                </a:lnTo>
                <a:lnTo>
                  <a:pt x="73" y="22"/>
                </a:lnTo>
                <a:lnTo>
                  <a:pt x="75" y="20"/>
                </a:lnTo>
                <a:lnTo>
                  <a:pt x="82" y="20"/>
                </a:lnTo>
                <a:lnTo>
                  <a:pt x="82" y="18"/>
                </a:lnTo>
                <a:lnTo>
                  <a:pt x="84" y="18"/>
                </a:lnTo>
                <a:lnTo>
                  <a:pt x="84" y="14"/>
                </a:lnTo>
                <a:lnTo>
                  <a:pt x="77" y="14"/>
                </a:lnTo>
                <a:lnTo>
                  <a:pt x="75" y="12"/>
                </a:lnTo>
                <a:lnTo>
                  <a:pt x="77" y="12"/>
                </a:lnTo>
                <a:lnTo>
                  <a:pt x="81" y="10"/>
                </a:lnTo>
                <a:lnTo>
                  <a:pt x="73" y="10"/>
                </a:lnTo>
                <a:lnTo>
                  <a:pt x="77" y="4"/>
                </a:lnTo>
                <a:lnTo>
                  <a:pt x="81" y="0"/>
                </a:lnTo>
                <a:lnTo>
                  <a:pt x="130" y="24"/>
                </a:lnTo>
                <a:lnTo>
                  <a:pt x="132" y="28"/>
                </a:lnTo>
                <a:lnTo>
                  <a:pt x="136" y="32"/>
                </a:lnTo>
                <a:lnTo>
                  <a:pt x="136" y="39"/>
                </a:lnTo>
                <a:lnTo>
                  <a:pt x="138" y="41"/>
                </a:lnTo>
                <a:lnTo>
                  <a:pt x="140" y="43"/>
                </a:lnTo>
                <a:lnTo>
                  <a:pt x="142" y="43"/>
                </a:lnTo>
                <a:lnTo>
                  <a:pt x="161" y="57"/>
                </a:lnTo>
                <a:lnTo>
                  <a:pt x="161" y="57"/>
                </a:lnTo>
                <a:close/>
              </a:path>
            </a:pathLst>
          </a:custGeom>
          <a:solidFill>
            <a:srgbClr val="8C0002"/>
          </a:solidFill>
          <a:ln w="2" cap="flat">
            <a:solidFill>
              <a:srgbClr val="8C0002"/>
            </a:solidFill>
            <a:prstDash val="solid"/>
            <a:miter lim="800000"/>
            <a:headEnd/>
            <a:tailEnd/>
          </a:ln>
        </p:spPr>
        <p:txBody>
          <a:bodyPr/>
          <a:lstStyle/>
          <a:p>
            <a:pPr defTabSz="914054">
              <a:defRPr/>
            </a:pPr>
            <a:endParaRPr lang="en-GB" dirty="0">
              <a:solidFill>
                <a:prstClr val="black"/>
              </a:solidFill>
            </a:endParaRPr>
          </a:p>
        </p:txBody>
      </p:sp>
      <p:sp>
        <p:nvSpPr>
          <p:cNvPr id="254" name="Freeform 740">
            <a:extLst>
              <a:ext uri="{FF2B5EF4-FFF2-40B4-BE49-F238E27FC236}">
                <a16:creationId xmlns:a16="http://schemas.microsoft.com/office/drawing/2014/main" id="{0465169C-96AA-A048-86DC-C183FEDBE0B6}"/>
              </a:ext>
            </a:extLst>
          </p:cNvPr>
          <p:cNvSpPr>
            <a:spLocks/>
          </p:cNvSpPr>
          <p:nvPr/>
        </p:nvSpPr>
        <p:spPr bwMode="gray">
          <a:xfrm>
            <a:off x="6438124" y="4178630"/>
            <a:ext cx="455229" cy="633020"/>
          </a:xfrm>
          <a:custGeom>
            <a:avLst/>
            <a:gdLst/>
            <a:ahLst/>
            <a:cxnLst>
              <a:cxn ang="0">
                <a:pos x="278" y="100"/>
              </a:cxn>
              <a:cxn ang="0">
                <a:pos x="262" y="85"/>
              </a:cxn>
              <a:cxn ang="0">
                <a:pos x="266" y="53"/>
              </a:cxn>
              <a:cxn ang="0">
                <a:pos x="258" y="33"/>
              </a:cxn>
              <a:cxn ang="0">
                <a:pos x="246" y="16"/>
              </a:cxn>
              <a:cxn ang="0">
                <a:pos x="228" y="6"/>
              </a:cxn>
              <a:cxn ang="0">
                <a:pos x="211" y="28"/>
              </a:cxn>
              <a:cxn ang="0">
                <a:pos x="185" y="24"/>
              </a:cxn>
              <a:cxn ang="0">
                <a:pos x="45" y="65"/>
              </a:cxn>
              <a:cxn ang="0">
                <a:pos x="33" y="156"/>
              </a:cxn>
              <a:cxn ang="0">
                <a:pos x="19" y="163"/>
              </a:cxn>
              <a:cxn ang="0">
                <a:pos x="18" y="179"/>
              </a:cxn>
              <a:cxn ang="0">
                <a:pos x="10" y="199"/>
              </a:cxn>
              <a:cxn ang="0">
                <a:pos x="0" y="211"/>
              </a:cxn>
              <a:cxn ang="0">
                <a:pos x="2" y="221"/>
              </a:cxn>
              <a:cxn ang="0">
                <a:pos x="16" y="227"/>
              </a:cxn>
              <a:cxn ang="0">
                <a:pos x="14" y="238"/>
              </a:cxn>
              <a:cxn ang="0">
                <a:pos x="16" y="258"/>
              </a:cxn>
              <a:cxn ang="0">
                <a:pos x="25" y="280"/>
              </a:cxn>
              <a:cxn ang="0">
                <a:pos x="33" y="299"/>
              </a:cxn>
              <a:cxn ang="0">
                <a:pos x="43" y="319"/>
              </a:cxn>
              <a:cxn ang="0">
                <a:pos x="55" y="325"/>
              </a:cxn>
              <a:cxn ang="0">
                <a:pos x="71" y="333"/>
              </a:cxn>
              <a:cxn ang="0">
                <a:pos x="83" y="347"/>
              </a:cxn>
              <a:cxn ang="0">
                <a:pos x="90" y="364"/>
              </a:cxn>
              <a:cxn ang="0">
                <a:pos x="100" y="384"/>
              </a:cxn>
              <a:cxn ang="0">
                <a:pos x="110" y="382"/>
              </a:cxn>
              <a:cxn ang="0">
                <a:pos x="126" y="386"/>
              </a:cxn>
              <a:cxn ang="0">
                <a:pos x="142" y="398"/>
              </a:cxn>
              <a:cxn ang="0">
                <a:pos x="157" y="404"/>
              </a:cxn>
              <a:cxn ang="0">
                <a:pos x="181" y="402"/>
              </a:cxn>
              <a:cxn ang="0">
                <a:pos x="195" y="402"/>
              </a:cxn>
              <a:cxn ang="0">
                <a:pos x="218" y="392"/>
              </a:cxn>
              <a:cxn ang="0">
                <a:pos x="240" y="394"/>
              </a:cxn>
              <a:cxn ang="0">
                <a:pos x="232" y="384"/>
              </a:cxn>
              <a:cxn ang="0">
                <a:pos x="218" y="368"/>
              </a:cxn>
              <a:cxn ang="0">
                <a:pos x="209" y="347"/>
              </a:cxn>
              <a:cxn ang="0">
                <a:pos x="187" y="335"/>
              </a:cxn>
              <a:cxn ang="0">
                <a:pos x="193" y="321"/>
              </a:cxn>
              <a:cxn ang="0">
                <a:pos x="203" y="290"/>
              </a:cxn>
              <a:cxn ang="0">
                <a:pos x="211" y="270"/>
              </a:cxn>
              <a:cxn ang="0">
                <a:pos x="224" y="248"/>
              </a:cxn>
              <a:cxn ang="0">
                <a:pos x="238" y="219"/>
              </a:cxn>
              <a:cxn ang="0">
                <a:pos x="252" y="185"/>
              </a:cxn>
              <a:cxn ang="0">
                <a:pos x="258" y="154"/>
              </a:cxn>
              <a:cxn ang="0">
                <a:pos x="260" y="126"/>
              </a:cxn>
              <a:cxn ang="0">
                <a:pos x="266" y="116"/>
              </a:cxn>
              <a:cxn ang="0">
                <a:pos x="283" y="110"/>
              </a:cxn>
            </a:cxnLst>
            <a:rect l="0" t="0" r="r" b="b"/>
            <a:pathLst>
              <a:path w="283" h="412">
                <a:moveTo>
                  <a:pt x="283" y="110"/>
                </a:moveTo>
                <a:lnTo>
                  <a:pt x="283" y="110"/>
                </a:lnTo>
                <a:lnTo>
                  <a:pt x="280" y="104"/>
                </a:lnTo>
                <a:lnTo>
                  <a:pt x="278" y="100"/>
                </a:lnTo>
                <a:lnTo>
                  <a:pt x="268" y="97"/>
                </a:lnTo>
                <a:lnTo>
                  <a:pt x="266" y="93"/>
                </a:lnTo>
                <a:lnTo>
                  <a:pt x="266" y="87"/>
                </a:lnTo>
                <a:lnTo>
                  <a:pt x="262" y="85"/>
                </a:lnTo>
                <a:lnTo>
                  <a:pt x="262" y="73"/>
                </a:lnTo>
                <a:lnTo>
                  <a:pt x="262" y="67"/>
                </a:lnTo>
                <a:lnTo>
                  <a:pt x="266" y="65"/>
                </a:lnTo>
                <a:lnTo>
                  <a:pt x="266" y="53"/>
                </a:lnTo>
                <a:lnTo>
                  <a:pt x="262" y="49"/>
                </a:lnTo>
                <a:lnTo>
                  <a:pt x="266" y="43"/>
                </a:lnTo>
                <a:lnTo>
                  <a:pt x="260" y="39"/>
                </a:lnTo>
                <a:lnTo>
                  <a:pt x="258" y="33"/>
                </a:lnTo>
                <a:lnTo>
                  <a:pt x="258" y="24"/>
                </a:lnTo>
                <a:lnTo>
                  <a:pt x="252" y="24"/>
                </a:lnTo>
                <a:lnTo>
                  <a:pt x="250" y="20"/>
                </a:lnTo>
                <a:lnTo>
                  <a:pt x="246" y="16"/>
                </a:lnTo>
                <a:lnTo>
                  <a:pt x="240" y="8"/>
                </a:lnTo>
                <a:lnTo>
                  <a:pt x="238" y="8"/>
                </a:lnTo>
                <a:lnTo>
                  <a:pt x="238" y="0"/>
                </a:lnTo>
                <a:lnTo>
                  <a:pt x="228" y="6"/>
                </a:lnTo>
                <a:lnTo>
                  <a:pt x="222" y="6"/>
                </a:lnTo>
                <a:lnTo>
                  <a:pt x="218" y="16"/>
                </a:lnTo>
                <a:lnTo>
                  <a:pt x="211" y="18"/>
                </a:lnTo>
                <a:lnTo>
                  <a:pt x="211" y="28"/>
                </a:lnTo>
                <a:lnTo>
                  <a:pt x="203" y="30"/>
                </a:lnTo>
                <a:lnTo>
                  <a:pt x="201" y="26"/>
                </a:lnTo>
                <a:lnTo>
                  <a:pt x="185" y="26"/>
                </a:lnTo>
                <a:lnTo>
                  <a:pt x="185" y="24"/>
                </a:lnTo>
                <a:lnTo>
                  <a:pt x="181" y="26"/>
                </a:lnTo>
                <a:lnTo>
                  <a:pt x="61" y="26"/>
                </a:lnTo>
                <a:lnTo>
                  <a:pt x="61" y="65"/>
                </a:lnTo>
                <a:lnTo>
                  <a:pt x="45" y="65"/>
                </a:lnTo>
                <a:lnTo>
                  <a:pt x="45" y="81"/>
                </a:lnTo>
                <a:lnTo>
                  <a:pt x="45" y="156"/>
                </a:lnTo>
                <a:lnTo>
                  <a:pt x="39" y="160"/>
                </a:lnTo>
                <a:lnTo>
                  <a:pt x="33" y="156"/>
                </a:lnTo>
                <a:lnTo>
                  <a:pt x="27" y="156"/>
                </a:lnTo>
                <a:lnTo>
                  <a:pt x="25" y="156"/>
                </a:lnTo>
                <a:lnTo>
                  <a:pt x="25" y="160"/>
                </a:lnTo>
                <a:lnTo>
                  <a:pt x="19" y="163"/>
                </a:lnTo>
                <a:lnTo>
                  <a:pt x="19" y="165"/>
                </a:lnTo>
                <a:lnTo>
                  <a:pt x="19" y="169"/>
                </a:lnTo>
                <a:lnTo>
                  <a:pt x="19" y="173"/>
                </a:lnTo>
                <a:lnTo>
                  <a:pt x="18" y="179"/>
                </a:lnTo>
                <a:lnTo>
                  <a:pt x="16" y="181"/>
                </a:lnTo>
                <a:lnTo>
                  <a:pt x="16" y="185"/>
                </a:lnTo>
                <a:lnTo>
                  <a:pt x="14" y="191"/>
                </a:lnTo>
                <a:lnTo>
                  <a:pt x="10" y="199"/>
                </a:lnTo>
                <a:lnTo>
                  <a:pt x="8" y="201"/>
                </a:lnTo>
                <a:lnTo>
                  <a:pt x="6" y="203"/>
                </a:lnTo>
                <a:lnTo>
                  <a:pt x="6" y="209"/>
                </a:lnTo>
                <a:lnTo>
                  <a:pt x="0" y="211"/>
                </a:lnTo>
                <a:lnTo>
                  <a:pt x="0" y="213"/>
                </a:lnTo>
                <a:lnTo>
                  <a:pt x="0" y="219"/>
                </a:lnTo>
                <a:lnTo>
                  <a:pt x="0" y="221"/>
                </a:lnTo>
                <a:lnTo>
                  <a:pt x="2" y="221"/>
                </a:lnTo>
                <a:lnTo>
                  <a:pt x="8" y="219"/>
                </a:lnTo>
                <a:lnTo>
                  <a:pt x="10" y="221"/>
                </a:lnTo>
                <a:lnTo>
                  <a:pt x="16" y="223"/>
                </a:lnTo>
                <a:lnTo>
                  <a:pt x="16" y="227"/>
                </a:lnTo>
                <a:lnTo>
                  <a:pt x="14" y="229"/>
                </a:lnTo>
                <a:lnTo>
                  <a:pt x="10" y="230"/>
                </a:lnTo>
                <a:lnTo>
                  <a:pt x="10" y="232"/>
                </a:lnTo>
                <a:lnTo>
                  <a:pt x="14" y="238"/>
                </a:lnTo>
                <a:lnTo>
                  <a:pt x="14" y="246"/>
                </a:lnTo>
                <a:lnTo>
                  <a:pt x="10" y="248"/>
                </a:lnTo>
                <a:lnTo>
                  <a:pt x="16" y="252"/>
                </a:lnTo>
                <a:lnTo>
                  <a:pt x="16" y="258"/>
                </a:lnTo>
                <a:lnTo>
                  <a:pt x="16" y="260"/>
                </a:lnTo>
                <a:lnTo>
                  <a:pt x="25" y="270"/>
                </a:lnTo>
                <a:lnTo>
                  <a:pt x="25" y="272"/>
                </a:lnTo>
                <a:lnTo>
                  <a:pt x="25" y="280"/>
                </a:lnTo>
                <a:lnTo>
                  <a:pt x="25" y="286"/>
                </a:lnTo>
                <a:lnTo>
                  <a:pt x="27" y="288"/>
                </a:lnTo>
                <a:lnTo>
                  <a:pt x="33" y="292"/>
                </a:lnTo>
                <a:lnTo>
                  <a:pt x="33" y="299"/>
                </a:lnTo>
                <a:lnTo>
                  <a:pt x="33" y="305"/>
                </a:lnTo>
                <a:lnTo>
                  <a:pt x="33" y="307"/>
                </a:lnTo>
                <a:lnTo>
                  <a:pt x="39" y="315"/>
                </a:lnTo>
                <a:lnTo>
                  <a:pt x="43" y="319"/>
                </a:lnTo>
                <a:lnTo>
                  <a:pt x="45" y="319"/>
                </a:lnTo>
                <a:lnTo>
                  <a:pt x="45" y="321"/>
                </a:lnTo>
                <a:lnTo>
                  <a:pt x="51" y="321"/>
                </a:lnTo>
                <a:lnTo>
                  <a:pt x="55" y="325"/>
                </a:lnTo>
                <a:lnTo>
                  <a:pt x="57" y="327"/>
                </a:lnTo>
                <a:lnTo>
                  <a:pt x="63" y="329"/>
                </a:lnTo>
                <a:lnTo>
                  <a:pt x="65" y="329"/>
                </a:lnTo>
                <a:lnTo>
                  <a:pt x="71" y="333"/>
                </a:lnTo>
                <a:lnTo>
                  <a:pt x="71" y="339"/>
                </a:lnTo>
                <a:lnTo>
                  <a:pt x="73" y="343"/>
                </a:lnTo>
                <a:lnTo>
                  <a:pt x="79" y="345"/>
                </a:lnTo>
                <a:lnTo>
                  <a:pt x="83" y="347"/>
                </a:lnTo>
                <a:lnTo>
                  <a:pt x="88" y="355"/>
                </a:lnTo>
                <a:lnTo>
                  <a:pt x="88" y="362"/>
                </a:lnTo>
                <a:lnTo>
                  <a:pt x="88" y="364"/>
                </a:lnTo>
                <a:lnTo>
                  <a:pt x="90" y="364"/>
                </a:lnTo>
                <a:lnTo>
                  <a:pt x="92" y="368"/>
                </a:lnTo>
                <a:lnTo>
                  <a:pt x="92" y="372"/>
                </a:lnTo>
                <a:lnTo>
                  <a:pt x="98" y="378"/>
                </a:lnTo>
                <a:lnTo>
                  <a:pt x="100" y="384"/>
                </a:lnTo>
                <a:lnTo>
                  <a:pt x="102" y="388"/>
                </a:lnTo>
                <a:lnTo>
                  <a:pt x="108" y="388"/>
                </a:lnTo>
                <a:lnTo>
                  <a:pt x="110" y="384"/>
                </a:lnTo>
                <a:lnTo>
                  <a:pt x="110" y="382"/>
                </a:lnTo>
                <a:lnTo>
                  <a:pt x="112" y="384"/>
                </a:lnTo>
                <a:lnTo>
                  <a:pt x="120" y="388"/>
                </a:lnTo>
                <a:lnTo>
                  <a:pt x="122" y="388"/>
                </a:lnTo>
                <a:lnTo>
                  <a:pt x="126" y="386"/>
                </a:lnTo>
                <a:lnTo>
                  <a:pt x="128" y="384"/>
                </a:lnTo>
                <a:lnTo>
                  <a:pt x="130" y="384"/>
                </a:lnTo>
                <a:lnTo>
                  <a:pt x="136" y="388"/>
                </a:lnTo>
                <a:lnTo>
                  <a:pt x="142" y="398"/>
                </a:lnTo>
                <a:lnTo>
                  <a:pt x="148" y="402"/>
                </a:lnTo>
                <a:lnTo>
                  <a:pt x="153" y="404"/>
                </a:lnTo>
                <a:lnTo>
                  <a:pt x="155" y="406"/>
                </a:lnTo>
                <a:lnTo>
                  <a:pt x="157" y="404"/>
                </a:lnTo>
                <a:lnTo>
                  <a:pt x="167" y="412"/>
                </a:lnTo>
                <a:lnTo>
                  <a:pt x="169" y="406"/>
                </a:lnTo>
                <a:lnTo>
                  <a:pt x="175" y="404"/>
                </a:lnTo>
                <a:lnTo>
                  <a:pt x="181" y="402"/>
                </a:lnTo>
                <a:lnTo>
                  <a:pt x="183" y="402"/>
                </a:lnTo>
                <a:lnTo>
                  <a:pt x="185" y="402"/>
                </a:lnTo>
                <a:lnTo>
                  <a:pt x="191" y="398"/>
                </a:lnTo>
                <a:lnTo>
                  <a:pt x="195" y="402"/>
                </a:lnTo>
                <a:lnTo>
                  <a:pt x="197" y="404"/>
                </a:lnTo>
                <a:lnTo>
                  <a:pt x="205" y="398"/>
                </a:lnTo>
                <a:lnTo>
                  <a:pt x="213" y="396"/>
                </a:lnTo>
                <a:lnTo>
                  <a:pt x="218" y="392"/>
                </a:lnTo>
                <a:lnTo>
                  <a:pt x="224" y="392"/>
                </a:lnTo>
                <a:lnTo>
                  <a:pt x="232" y="392"/>
                </a:lnTo>
                <a:lnTo>
                  <a:pt x="240" y="398"/>
                </a:lnTo>
                <a:lnTo>
                  <a:pt x="240" y="394"/>
                </a:lnTo>
                <a:lnTo>
                  <a:pt x="240" y="388"/>
                </a:lnTo>
                <a:lnTo>
                  <a:pt x="240" y="386"/>
                </a:lnTo>
                <a:lnTo>
                  <a:pt x="238" y="384"/>
                </a:lnTo>
                <a:lnTo>
                  <a:pt x="232" y="384"/>
                </a:lnTo>
                <a:lnTo>
                  <a:pt x="224" y="382"/>
                </a:lnTo>
                <a:lnTo>
                  <a:pt x="222" y="382"/>
                </a:lnTo>
                <a:lnTo>
                  <a:pt x="222" y="376"/>
                </a:lnTo>
                <a:lnTo>
                  <a:pt x="218" y="368"/>
                </a:lnTo>
                <a:lnTo>
                  <a:pt x="215" y="359"/>
                </a:lnTo>
                <a:lnTo>
                  <a:pt x="215" y="355"/>
                </a:lnTo>
                <a:lnTo>
                  <a:pt x="211" y="353"/>
                </a:lnTo>
                <a:lnTo>
                  <a:pt x="209" y="347"/>
                </a:lnTo>
                <a:lnTo>
                  <a:pt x="203" y="343"/>
                </a:lnTo>
                <a:lnTo>
                  <a:pt x="201" y="337"/>
                </a:lnTo>
                <a:lnTo>
                  <a:pt x="195" y="335"/>
                </a:lnTo>
                <a:lnTo>
                  <a:pt x="187" y="335"/>
                </a:lnTo>
                <a:lnTo>
                  <a:pt x="185" y="335"/>
                </a:lnTo>
                <a:lnTo>
                  <a:pt x="183" y="333"/>
                </a:lnTo>
                <a:lnTo>
                  <a:pt x="185" y="321"/>
                </a:lnTo>
                <a:lnTo>
                  <a:pt x="193" y="321"/>
                </a:lnTo>
                <a:lnTo>
                  <a:pt x="197" y="319"/>
                </a:lnTo>
                <a:lnTo>
                  <a:pt x="201" y="315"/>
                </a:lnTo>
                <a:lnTo>
                  <a:pt x="203" y="309"/>
                </a:lnTo>
                <a:lnTo>
                  <a:pt x="203" y="290"/>
                </a:lnTo>
                <a:lnTo>
                  <a:pt x="203" y="288"/>
                </a:lnTo>
                <a:lnTo>
                  <a:pt x="209" y="282"/>
                </a:lnTo>
                <a:lnTo>
                  <a:pt x="211" y="276"/>
                </a:lnTo>
                <a:lnTo>
                  <a:pt x="211" y="270"/>
                </a:lnTo>
                <a:lnTo>
                  <a:pt x="211" y="260"/>
                </a:lnTo>
                <a:lnTo>
                  <a:pt x="218" y="256"/>
                </a:lnTo>
                <a:lnTo>
                  <a:pt x="222" y="252"/>
                </a:lnTo>
                <a:lnTo>
                  <a:pt x="224" y="248"/>
                </a:lnTo>
                <a:lnTo>
                  <a:pt x="230" y="238"/>
                </a:lnTo>
                <a:lnTo>
                  <a:pt x="232" y="230"/>
                </a:lnTo>
                <a:lnTo>
                  <a:pt x="234" y="223"/>
                </a:lnTo>
                <a:lnTo>
                  <a:pt x="238" y="219"/>
                </a:lnTo>
                <a:lnTo>
                  <a:pt x="240" y="213"/>
                </a:lnTo>
                <a:lnTo>
                  <a:pt x="246" y="209"/>
                </a:lnTo>
                <a:lnTo>
                  <a:pt x="252" y="193"/>
                </a:lnTo>
                <a:lnTo>
                  <a:pt x="252" y="185"/>
                </a:lnTo>
                <a:lnTo>
                  <a:pt x="252" y="175"/>
                </a:lnTo>
                <a:lnTo>
                  <a:pt x="252" y="169"/>
                </a:lnTo>
                <a:lnTo>
                  <a:pt x="252" y="162"/>
                </a:lnTo>
                <a:lnTo>
                  <a:pt x="258" y="154"/>
                </a:lnTo>
                <a:lnTo>
                  <a:pt x="258" y="146"/>
                </a:lnTo>
                <a:lnTo>
                  <a:pt x="258" y="140"/>
                </a:lnTo>
                <a:lnTo>
                  <a:pt x="260" y="134"/>
                </a:lnTo>
                <a:lnTo>
                  <a:pt x="260" y="126"/>
                </a:lnTo>
                <a:lnTo>
                  <a:pt x="260" y="124"/>
                </a:lnTo>
                <a:lnTo>
                  <a:pt x="262" y="124"/>
                </a:lnTo>
                <a:lnTo>
                  <a:pt x="262" y="122"/>
                </a:lnTo>
                <a:lnTo>
                  <a:pt x="266" y="116"/>
                </a:lnTo>
                <a:lnTo>
                  <a:pt x="268" y="114"/>
                </a:lnTo>
                <a:lnTo>
                  <a:pt x="270" y="114"/>
                </a:lnTo>
                <a:lnTo>
                  <a:pt x="278" y="116"/>
                </a:lnTo>
                <a:lnTo>
                  <a:pt x="283" y="110"/>
                </a:lnTo>
                <a:lnTo>
                  <a:pt x="283" y="110"/>
                </a:lnTo>
                <a:close/>
              </a:path>
            </a:pathLst>
          </a:custGeom>
          <a:solidFill>
            <a:schemeClr val="tx1">
              <a:lumMod val="20000"/>
              <a:lumOff val="80000"/>
            </a:schemeClr>
          </a:solidFill>
          <a:ln w="2" cap="flat">
            <a:solidFill>
              <a:schemeClr val="tx1">
                <a:lumMod val="20000"/>
                <a:lumOff val="80000"/>
              </a:schemeClr>
            </a:solidFill>
            <a:prstDash val="solid"/>
            <a:miter lim="800000"/>
            <a:headEnd/>
            <a:tailEnd/>
          </a:ln>
        </p:spPr>
        <p:txBody>
          <a:bodyPr/>
          <a:lstStyle/>
          <a:p>
            <a:pPr defTabSz="914054">
              <a:defRPr/>
            </a:pPr>
            <a:endParaRPr lang="en-GB" dirty="0">
              <a:solidFill>
                <a:prstClr val="black"/>
              </a:solidFill>
            </a:endParaRPr>
          </a:p>
        </p:txBody>
      </p:sp>
      <p:sp>
        <p:nvSpPr>
          <p:cNvPr id="255" name="Freeform 741">
            <a:extLst>
              <a:ext uri="{FF2B5EF4-FFF2-40B4-BE49-F238E27FC236}">
                <a16:creationId xmlns:a16="http://schemas.microsoft.com/office/drawing/2014/main" id="{D62FE394-6BEB-AE44-BDEA-65082F1B86F6}"/>
              </a:ext>
            </a:extLst>
          </p:cNvPr>
          <p:cNvSpPr>
            <a:spLocks/>
          </p:cNvSpPr>
          <p:nvPr/>
        </p:nvSpPr>
        <p:spPr bwMode="gray">
          <a:xfrm>
            <a:off x="6298176" y="5632119"/>
            <a:ext cx="434317" cy="414843"/>
          </a:xfrm>
          <a:custGeom>
            <a:avLst/>
            <a:gdLst/>
            <a:ahLst/>
            <a:cxnLst>
              <a:cxn ang="0">
                <a:pos x="47" y="132"/>
              </a:cxn>
              <a:cxn ang="0">
                <a:pos x="38" y="138"/>
              </a:cxn>
              <a:cxn ang="0">
                <a:pos x="26" y="141"/>
              </a:cxn>
              <a:cxn ang="0">
                <a:pos x="16" y="134"/>
              </a:cxn>
              <a:cxn ang="0">
                <a:pos x="10" y="128"/>
              </a:cxn>
              <a:cxn ang="0">
                <a:pos x="0" y="138"/>
              </a:cxn>
              <a:cxn ang="0">
                <a:pos x="8" y="153"/>
              </a:cxn>
              <a:cxn ang="0">
                <a:pos x="12" y="167"/>
              </a:cxn>
              <a:cxn ang="0">
                <a:pos x="20" y="183"/>
              </a:cxn>
              <a:cxn ang="0">
                <a:pos x="28" y="214"/>
              </a:cxn>
              <a:cxn ang="0">
                <a:pos x="20" y="224"/>
              </a:cxn>
              <a:cxn ang="0">
                <a:pos x="22" y="232"/>
              </a:cxn>
              <a:cxn ang="0">
                <a:pos x="22" y="242"/>
              </a:cxn>
              <a:cxn ang="0">
                <a:pos x="22" y="254"/>
              </a:cxn>
              <a:cxn ang="0">
                <a:pos x="30" y="256"/>
              </a:cxn>
              <a:cxn ang="0">
                <a:pos x="36" y="262"/>
              </a:cxn>
              <a:cxn ang="0">
                <a:pos x="45" y="264"/>
              </a:cxn>
              <a:cxn ang="0">
                <a:pos x="57" y="266"/>
              </a:cxn>
              <a:cxn ang="0">
                <a:pos x="81" y="256"/>
              </a:cxn>
              <a:cxn ang="0">
                <a:pos x="95" y="254"/>
              </a:cxn>
              <a:cxn ang="0">
                <a:pos x="103" y="252"/>
              </a:cxn>
              <a:cxn ang="0">
                <a:pos x="114" y="252"/>
              </a:cxn>
              <a:cxn ang="0">
                <a:pos x="128" y="254"/>
              </a:cxn>
              <a:cxn ang="0">
                <a:pos x="142" y="252"/>
              </a:cxn>
              <a:cxn ang="0">
                <a:pos x="156" y="246"/>
              </a:cxn>
              <a:cxn ang="0">
                <a:pos x="164" y="246"/>
              </a:cxn>
              <a:cxn ang="0">
                <a:pos x="175" y="242"/>
              </a:cxn>
              <a:cxn ang="0">
                <a:pos x="193" y="226"/>
              </a:cxn>
              <a:cxn ang="0">
                <a:pos x="201" y="216"/>
              </a:cxn>
              <a:cxn ang="0">
                <a:pos x="215" y="205"/>
              </a:cxn>
              <a:cxn ang="0">
                <a:pos x="221" y="195"/>
              </a:cxn>
              <a:cxn ang="0">
                <a:pos x="233" y="177"/>
              </a:cxn>
              <a:cxn ang="0">
                <a:pos x="242" y="163"/>
              </a:cxn>
              <a:cxn ang="0">
                <a:pos x="266" y="143"/>
              </a:cxn>
              <a:cxn ang="0">
                <a:pos x="270" y="94"/>
              </a:cxn>
              <a:cxn ang="0">
                <a:pos x="256" y="100"/>
              </a:cxn>
              <a:cxn ang="0">
                <a:pos x="240" y="94"/>
              </a:cxn>
              <a:cxn ang="0">
                <a:pos x="242" y="76"/>
              </a:cxn>
              <a:cxn ang="0">
                <a:pos x="248" y="76"/>
              </a:cxn>
              <a:cxn ang="0">
                <a:pos x="252" y="73"/>
              </a:cxn>
              <a:cxn ang="0">
                <a:pos x="250" y="57"/>
              </a:cxn>
              <a:cxn ang="0">
                <a:pos x="250" y="29"/>
              </a:cxn>
              <a:cxn ang="0">
                <a:pos x="252" y="13"/>
              </a:cxn>
              <a:cxn ang="0">
                <a:pos x="242" y="4"/>
              </a:cxn>
              <a:cxn ang="0">
                <a:pos x="233" y="0"/>
              </a:cxn>
              <a:cxn ang="0">
                <a:pos x="221" y="0"/>
              </a:cxn>
              <a:cxn ang="0">
                <a:pos x="213" y="6"/>
              </a:cxn>
              <a:cxn ang="0">
                <a:pos x="203" y="8"/>
              </a:cxn>
              <a:cxn ang="0">
                <a:pos x="193" y="15"/>
              </a:cxn>
              <a:cxn ang="0">
                <a:pos x="177" y="21"/>
              </a:cxn>
              <a:cxn ang="0">
                <a:pos x="168" y="31"/>
              </a:cxn>
              <a:cxn ang="0">
                <a:pos x="166" y="47"/>
              </a:cxn>
              <a:cxn ang="0">
                <a:pos x="156" y="75"/>
              </a:cxn>
              <a:cxn ang="0">
                <a:pos x="146" y="75"/>
              </a:cxn>
              <a:cxn ang="0">
                <a:pos x="132" y="75"/>
              </a:cxn>
              <a:cxn ang="0">
                <a:pos x="126" y="75"/>
              </a:cxn>
              <a:cxn ang="0">
                <a:pos x="114" y="69"/>
              </a:cxn>
              <a:cxn ang="0">
                <a:pos x="110" y="78"/>
              </a:cxn>
              <a:cxn ang="0">
                <a:pos x="93" y="90"/>
              </a:cxn>
              <a:cxn ang="0">
                <a:pos x="75" y="98"/>
              </a:cxn>
              <a:cxn ang="0">
                <a:pos x="67" y="100"/>
              </a:cxn>
              <a:cxn ang="0">
                <a:pos x="67" y="86"/>
              </a:cxn>
              <a:cxn ang="0">
                <a:pos x="57" y="69"/>
              </a:cxn>
            </a:cxnLst>
            <a:rect l="0" t="0" r="r" b="b"/>
            <a:pathLst>
              <a:path w="270" h="270">
                <a:moveTo>
                  <a:pt x="53" y="67"/>
                </a:moveTo>
                <a:lnTo>
                  <a:pt x="49" y="132"/>
                </a:lnTo>
                <a:lnTo>
                  <a:pt x="47" y="132"/>
                </a:lnTo>
                <a:lnTo>
                  <a:pt x="43" y="132"/>
                </a:lnTo>
                <a:lnTo>
                  <a:pt x="40" y="134"/>
                </a:lnTo>
                <a:lnTo>
                  <a:pt x="38" y="138"/>
                </a:lnTo>
                <a:lnTo>
                  <a:pt x="34" y="141"/>
                </a:lnTo>
                <a:lnTo>
                  <a:pt x="30" y="141"/>
                </a:lnTo>
                <a:lnTo>
                  <a:pt x="26" y="141"/>
                </a:lnTo>
                <a:lnTo>
                  <a:pt x="18" y="141"/>
                </a:lnTo>
                <a:lnTo>
                  <a:pt x="16" y="136"/>
                </a:lnTo>
                <a:lnTo>
                  <a:pt x="16" y="134"/>
                </a:lnTo>
                <a:lnTo>
                  <a:pt x="16" y="132"/>
                </a:lnTo>
                <a:lnTo>
                  <a:pt x="16" y="128"/>
                </a:lnTo>
                <a:lnTo>
                  <a:pt x="10" y="128"/>
                </a:lnTo>
                <a:lnTo>
                  <a:pt x="8" y="132"/>
                </a:lnTo>
                <a:lnTo>
                  <a:pt x="2" y="136"/>
                </a:lnTo>
                <a:lnTo>
                  <a:pt x="0" y="138"/>
                </a:lnTo>
                <a:lnTo>
                  <a:pt x="6" y="147"/>
                </a:lnTo>
                <a:lnTo>
                  <a:pt x="10" y="149"/>
                </a:lnTo>
                <a:lnTo>
                  <a:pt x="8" y="153"/>
                </a:lnTo>
                <a:lnTo>
                  <a:pt x="8" y="155"/>
                </a:lnTo>
                <a:lnTo>
                  <a:pt x="10" y="157"/>
                </a:lnTo>
                <a:lnTo>
                  <a:pt x="12" y="167"/>
                </a:lnTo>
                <a:lnTo>
                  <a:pt x="12" y="177"/>
                </a:lnTo>
                <a:lnTo>
                  <a:pt x="16" y="181"/>
                </a:lnTo>
                <a:lnTo>
                  <a:pt x="20" y="183"/>
                </a:lnTo>
                <a:lnTo>
                  <a:pt x="26" y="197"/>
                </a:lnTo>
                <a:lnTo>
                  <a:pt x="28" y="203"/>
                </a:lnTo>
                <a:lnTo>
                  <a:pt x="28" y="214"/>
                </a:lnTo>
                <a:lnTo>
                  <a:pt x="26" y="224"/>
                </a:lnTo>
                <a:lnTo>
                  <a:pt x="20" y="222"/>
                </a:lnTo>
                <a:lnTo>
                  <a:pt x="20" y="224"/>
                </a:lnTo>
                <a:lnTo>
                  <a:pt x="18" y="224"/>
                </a:lnTo>
                <a:lnTo>
                  <a:pt x="20" y="232"/>
                </a:lnTo>
                <a:lnTo>
                  <a:pt x="22" y="232"/>
                </a:lnTo>
                <a:lnTo>
                  <a:pt x="20" y="236"/>
                </a:lnTo>
                <a:lnTo>
                  <a:pt x="20" y="240"/>
                </a:lnTo>
                <a:lnTo>
                  <a:pt x="22" y="242"/>
                </a:lnTo>
                <a:lnTo>
                  <a:pt x="26" y="244"/>
                </a:lnTo>
                <a:lnTo>
                  <a:pt x="26" y="252"/>
                </a:lnTo>
                <a:lnTo>
                  <a:pt x="22" y="254"/>
                </a:lnTo>
                <a:lnTo>
                  <a:pt x="28" y="262"/>
                </a:lnTo>
                <a:lnTo>
                  <a:pt x="30" y="262"/>
                </a:lnTo>
                <a:lnTo>
                  <a:pt x="30" y="256"/>
                </a:lnTo>
                <a:lnTo>
                  <a:pt x="34" y="256"/>
                </a:lnTo>
                <a:lnTo>
                  <a:pt x="36" y="260"/>
                </a:lnTo>
                <a:lnTo>
                  <a:pt x="36" y="262"/>
                </a:lnTo>
                <a:lnTo>
                  <a:pt x="38" y="262"/>
                </a:lnTo>
                <a:lnTo>
                  <a:pt x="43" y="262"/>
                </a:lnTo>
                <a:lnTo>
                  <a:pt x="45" y="264"/>
                </a:lnTo>
                <a:lnTo>
                  <a:pt x="49" y="266"/>
                </a:lnTo>
                <a:lnTo>
                  <a:pt x="55" y="270"/>
                </a:lnTo>
                <a:lnTo>
                  <a:pt x="57" y="266"/>
                </a:lnTo>
                <a:lnTo>
                  <a:pt x="71" y="262"/>
                </a:lnTo>
                <a:lnTo>
                  <a:pt x="71" y="256"/>
                </a:lnTo>
                <a:lnTo>
                  <a:pt x="81" y="256"/>
                </a:lnTo>
                <a:lnTo>
                  <a:pt x="91" y="262"/>
                </a:lnTo>
                <a:lnTo>
                  <a:pt x="93" y="260"/>
                </a:lnTo>
                <a:lnTo>
                  <a:pt x="95" y="254"/>
                </a:lnTo>
                <a:lnTo>
                  <a:pt x="99" y="254"/>
                </a:lnTo>
                <a:lnTo>
                  <a:pt x="101" y="254"/>
                </a:lnTo>
                <a:lnTo>
                  <a:pt x="103" y="252"/>
                </a:lnTo>
                <a:lnTo>
                  <a:pt x="105" y="252"/>
                </a:lnTo>
                <a:lnTo>
                  <a:pt x="112" y="254"/>
                </a:lnTo>
                <a:lnTo>
                  <a:pt x="114" y="252"/>
                </a:lnTo>
                <a:lnTo>
                  <a:pt x="118" y="252"/>
                </a:lnTo>
                <a:lnTo>
                  <a:pt x="120" y="250"/>
                </a:lnTo>
                <a:lnTo>
                  <a:pt x="128" y="254"/>
                </a:lnTo>
                <a:lnTo>
                  <a:pt x="132" y="254"/>
                </a:lnTo>
                <a:lnTo>
                  <a:pt x="140" y="254"/>
                </a:lnTo>
                <a:lnTo>
                  <a:pt x="142" y="252"/>
                </a:lnTo>
                <a:lnTo>
                  <a:pt x="148" y="252"/>
                </a:lnTo>
                <a:lnTo>
                  <a:pt x="156" y="252"/>
                </a:lnTo>
                <a:lnTo>
                  <a:pt x="156" y="246"/>
                </a:lnTo>
                <a:lnTo>
                  <a:pt x="158" y="244"/>
                </a:lnTo>
                <a:lnTo>
                  <a:pt x="160" y="244"/>
                </a:lnTo>
                <a:lnTo>
                  <a:pt x="164" y="246"/>
                </a:lnTo>
                <a:lnTo>
                  <a:pt x="168" y="246"/>
                </a:lnTo>
                <a:lnTo>
                  <a:pt x="170" y="244"/>
                </a:lnTo>
                <a:lnTo>
                  <a:pt x="175" y="242"/>
                </a:lnTo>
                <a:lnTo>
                  <a:pt x="179" y="242"/>
                </a:lnTo>
                <a:lnTo>
                  <a:pt x="191" y="232"/>
                </a:lnTo>
                <a:lnTo>
                  <a:pt x="193" y="226"/>
                </a:lnTo>
                <a:lnTo>
                  <a:pt x="195" y="226"/>
                </a:lnTo>
                <a:lnTo>
                  <a:pt x="197" y="222"/>
                </a:lnTo>
                <a:lnTo>
                  <a:pt x="201" y="216"/>
                </a:lnTo>
                <a:lnTo>
                  <a:pt x="205" y="214"/>
                </a:lnTo>
                <a:lnTo>
                  <a:pt x="213" y="205"/>
                </a:lnTo>
                <a:lnTo>
                  <a:pt x="215" y="205"/>
                </a:lnTo>
                <a:lnTo>
                  <a:pt x="221" y="203"/>
                </a:lnTo>
                <a:lnTo>
                  <a:pt x="221" y="197"/>
                </a:lnTo>
                <a:lnTo>
                  <a:pt x="221" y="195"/>
                </a:lnTo>
                <a:lnTo>
                  <a:pt x="231" y="191"/>
                </a:lnTo>
                <a:lnTo>
                  <a:pt x="231" y="183"/>
                </a:lnTo>
                <a:lnTo>
                  <a:pt x="233" y="177"/>
                </a:lnTo>
                <a:lnTo>
                  <a:pt x="238" y="175"/>
                </a:lnTo>
                <a:lnTo>
                  <a:pt x="240" y="171"/>
                </a:lnTo>
                <a:lnTo>
                  <a:pt x="242" y="163"/>
                </a:lnTo>
                <a:lnTo>
                  <a:pt x="244" y="155"/>
                </a:lnTo>
                <a:lnTo>
                  <a:pt x="252" y="149"/>
                </a:lnTo>
                <a:lnTo>
                  <a:pt x="266" y="143"/>
                </a:lnTo>
                <a:lnTo>
                  <a:pt x="262" y="124"/>
                </a:lnTo>
                <a:lnTo>
                  <a:pt x="268" y="124"/>
                </a:lnTo>
                <a:lnTo>
                  <a:pt x="270" y="94"/>
                </a:lnTo>
                <a:lnTo>
                  <a:pt x="258" y="90"/>
                </a:lnTo>
                <a:lnTo>
                  <a:pt x="260" y="104"/>
                </a:lnTo>
                <a:lnTo>
                  <a:pt x="256" y="100"/>
                </a:lnTo>
                <a:lnTo>
                  <a:pt x="248" y="98"/>
                </a:lnTo>
                <a:lnTo>
                  <a:pt x="242" y="96"/>
                </a:lnTo>
                <a:lnTo>
                  <a:pt x="240" y="94"/>
                </a:lnTo>
                <a:lnTo>
                  <a:pt x="240" y="88"/>
                </a:lnTo>
                <a:lnTo>
                  <a:pt x="240" y="84"/>
                </a:lnTo>
                <a:lnTo>
                  <a:pt x="242" y="76"/>
                </a:lnTo>
                <a:lnTo>
                  <a:pt x="242" y="75"/>
                </a:lnTo>
                <a:lnTo>
                  <a:pt x="244" y="75"/>
                </a:lnTo>
                <a:lnTo>
                  <a:pt x="248" y="76"/>
                </a:lnTo>
                <a:lnTo>
                  <a:pt x="250" y="75"/>
                </a:lnTo>
                <a:lnTo>
                  <a:pt x="252" y="75"/>
                </a:lnTo>
                <a:lnTo>
                  <a:pt x="252" y="73"/>
                </a:lnTo>
                <a:lnTo>
                  <a:pt x="250" y="67"/>
                </a:lnTo>
                <a:lnTo>
                  <a:pt x="250" y="63"/>
                </a:lnTo>
                <a:lnTo>
                  <a:pt x="250" y="57"/>
                </a:lnTo>
                <a:lnTo>
                  <a:pt x="252" y="49"/>
                </a:lnTo>
                <a:lnTo>
                  <a:pt x="252" y="39"/>
                </a:lnTo>
                <a:lnTo>
                  <a:pt x="250" y="29"/>
                </a:lnTo>
                <a:lnTo>
                  <a:pt x="250" y="21"/>
                </a:lnTo>
                <a:lnTo>
                  <a:pt x="252" y="17"/>
                </a:lnTo>
                <a:lnTo>
                  <a:pt x="252" y="13"/>
                </a:lnTo>
                <a:lnTo>
                  <a:pt x="252" y="6"/>
                </a:lnTo>
                <a:lnTo>
                  <a:pt x="250" y="4"/>
                </a:lnTo>
                <a:lnTo>
                  <a:pt x="242" y="4"/>
                </a:lnTo>
                <a:lnTo>
                  <a:pt x="238" y="0"/>
                </a:lnTo>
                <a:lnTo>
                  <a:pt x="235" y="0"/>
                </a:lnTo>
                <a:lnTo>
                  <a:pt x="233" y="0"/>
                </a:lnTo>
                <a:lnTo>
                  <a:pt x="225" y="0"/>
                </a:lnTo>
                <a:lnTo>
                  <a:pt x="223" y="4"/>
                </a:lnTo>
                <a:lnTo>
                  <a:pt x="221" y="0"/>
                </a:lnTo>
                <a:lnTo>
                  <a:pt x="219" y="0"/>
                </a:lnTo>
                <a:lnTo>
                  <a:pt x="215" y="4"/>
                </a:lnTo>
                <a:lnTo>
                  <a:pt x="213" y="6"/>
                </a:lnTo>
                <a:lnTo>
                  <a:pt x="207" y="8"/>
                </a:lnTo>
                <a:lnTo>
                  <a:pt x="205" y="8"/>
                </a:lnTo>
                <a:lnTo>
                  <a:pt x="203" y="8"/>
                </a:lnTo>
                <a:lnTo>
                  <a:pt x="203" y="9"/>
                </a:lnTo>
                <a:lnTo>
                  <a:pt x="201" y="9"/>
                </a:lnTo>
                <a:lnTo>
                  <a:pt x="193" y="15"/>
                </a:lnTo>
                <a:lnTo>
                  <a:pt x="185" y="17"/>
                </a:lnTo>
                <a:lnTo>
                  <a:pt x="179" y="19"/>
                </a:lnTo>
                <a:lnTo>
                  <a:pt x="177" y="21"/>
                </a:lnTo>
                <a:lnTo>
                  <a:pt x="175" y="27"/>
                </a:lnTo>
                <a:lnTo>
                  <a:pt x="170" y="29"/>
                </a:lnTo>
                <a:lnTo>
                  <a:pt x="168" y="31"/>
                </a:lnTo>
                <a:lnTo>
                  <a:pt x="168" y="39"/>
                </a:lnTo>
                <a:lnTo>
                  <a:pt x="166" y="45"/>
                </a:lnTo>
                <a:lnTo>
                  <a:pt x="166" y="47"/>
                </a:lnTo>
                <a:lnTo>
                  <a:pt x="158" y="49"/>
                </a:lnTo>
                <a:lnTo>
                  <a:pt x="156" y="49"/>
                </a:lnTo>
                <a:lnTo>
                  <a:pt x="156" y="75"/>
                </a:lnTo>
                <a:lnTo>
                  <a:pt x="152" y="76"/>
                </a:lnTo>
                <a:lnTo>
                  <a:pt x="150" y="76"/>
                </a:lnTo>
                <a:lnTo>
                  <a:pt x="146" y="75"/>
                </a:lnTo>
                <a:lnTo>
                  <a:pt x="140" y="75"/>
                </a:lnTo>
                <a:lnTo>
                  <a:pt x="136" y="75"/>
                </a:lnTo>
                <a:lnTo>
                  <a:pt x="132" y="75"/>
                </a:lnTo>
                <a:lnTo>
                  <a:pt x="130" y="73"/>
                </a:lnTo>
                <a:lnTo>
                  <a:pt x="128" y="73"/>
                </a:lnTo>
                <a:lnTo>
                  <a:pt x="126" y="75"/>
                </a:lnTo>
                <a:lnTo>
                  <a:pt x="122" y="75"/>
                </a:lnTo>
                <a:lnTo>
                  <a:pt x="120" y="69"/>
                </a:lnTo>
                <a:lnTo>
                  <a:pt x="114" y="69"/>
                </a:lnTo>
                <a:lnTo>
                  <a:pt x="112" y="73"/>
                </a:lnTo>
                <a:lnTo>
                  <a:pt x="110" y="75"/>
                </a:lnTo>
                <a:lnTo>
                  <a:pt x="110" y="78"/>
                </a:lnTo>
                <a:lnTo>
                  <a:pt x="108" y="80"/>
                </a:lnTo>
                <a:lnTo>
                  <a:pt x="103" y="86"/>
                </a:lnTo>
                <a:lnTo>
                  <a:pt x="93" y="90"/>
                </a:lnTo>
                <a:lnTo>
                  <a:pt x="89" y="94"/>
                </a:lnTo>
                <a:lnTo>
                  <a:pt x="77" y="98"/>
                </a:lnTo>
                <a:lnTo>
                  <a:pt x="75" y="98"/>
                </a:lnTo>
                <a:lnTo>
                  <a:pt x="73" y="100"/>
                </a:lnTo>
                <a:lnTo>
                  <a:pt x="71" y="100"/>
                </a:lnTo>
                <a:lnTo>
                  <a:pt x="67" y="100"/>
                </a:lnTo>
                <a:lnTo>
                  <a:pt x="65" y="98"/>
                </a:lnTo>
                <a:lnTo>
                  <a:pt x="65" y="90"/>
                </a:lnTo>
                <a:lnTo>
                  <a:pt x="67" y="86"/>
                </a:lnTo>
                <a:lnTo>
                  <a:pt x="65" y="76"/>
                </a:lnTo>
                <a:lnTo>
                  <a:pt x="61" y="73"/>
                </a:lnTo>
                <a:lnTo>
                  <a:pt x="57" y="69"/>
                </a:lnTo>
                <a:lnTo>
                  <a:pt x="53" y="67"/>
                </a:lnTo>
                <a:lnTo>
                  <a:pt x="53" y="67"/>
                </a:lnTo>
                <a:close/>
              </a:path>
            </a:pathLst>
          </a:custGeom>
          <a:solidFill>
            <a:schemeClr val="tx1">
              <a:lumMod val="20000"/>
              <a:lumOff val="80000"/>
            </a:schemeClr>
          </a:solidFill>
          <a:ln w="2" cap="flat">
            <a:solidFill>
              <a:schemeClr val="tx1">
                <a:lumMod val="20000"/>
                <a:lumOff val="80000"/>
              </a:schemeClr>
            </a:solidFill>
            <a:prstDash val="solid"/>
            <a:miter lim="800000"/>
            <a:headEnd/>
            <a:tailEnd/>
          </a:ln>
        </p:spPr>
        <p:txBody>
          <a:bodyPr/>
          <a:lstStyle/>
          <a:p>
            <a:pPr defTabSz="914054">
              <a:defRPr/>
            </a:pPr>
            <a:endParaRPr lang="en-GB" dirty="0">
              <a:solidFill>
                <a:prstClr val="black"/>
              </a:solidFill>
            </a:endParaRPr>
          </a:p>
        </p:txBody>
      </p:sp>
      <p:sp>
        <p:nvSpPr>
          <p:cNvPr id="256" name="Freeform 742">
            <a:extLst>
              <a:ext uri="{FF2B5EF4-FFF2-40B4-BE49-F238E27FC236}">
                <a16:creationId xmlns:a16="http://schemas.microsoft.com/office/drawing/2014/main" id="{5EC27DE5-A095-5946-8816-71F87C81CE7A}"/>
              </a:ext>
            </a:extLst>
          </p:cNvPr>
          <p:cNvSpPr>
            <a:spLocks/>
          </p:cNvSpPr>
          <p:nvPr/>
        </p:nvSpPr>
        <p:spPr bwMode="gray">
          <a:xfrm>
            <a:off x="6536247" y="5870270"/>
            <a:ext cx="62735" cy="58386"/>
          </a:xfrm>
          <a:custGeom>
            <a:avLst/>
            <a:gdLst/>
            <a:ahLst/>
            <a:cxnLst>
              <a:cxn ang="0">
                <a:pos x="14" y="0"/>
              </a:cxn>
              <a:cxn ang="0">
                <a:pos x="31" y="2"/>
              </a:cxn>
              <a:cxn ang="0">
                <a:pos x="39" y="18"/>
              </a:cxn>
              <a:cxn ang="0">
                <a:pos x="29" y="28"/>
              </a:cxn>
              <a:cxn ang="0">
                <a:pos x="10" y="38"/>
              </a:cxn>
              <a:cxn ang="0">
                <a:pos x="0" y="26"/>
              </a:cxn>
              <a:cxn ang="0">
                <a:pos x="4" y="10"/>
              </a:cxn>
              <a:cxn ang="0">
                <a:pos x="14" y="0"/>
              </a:cxn>
              <a:cxn ang="0">
                <a:pos x="14" y="0"/>
              </a:cxn>
            </a:cxnLst>
            <a:rect l="0" t="0" r="r" b="b"/>
            <a:pathLst>
              <a:path w="39" h="38">
                <a:moveTo>
                  <a:pt x="14" y="0"/>
                </a:moveTo>
                <a:lnTo>
                  <a:pt x="31" y="2"/>
                </a:lnTo>
                <a:lnTo>
                  <a:pt x="39" y="18"/>
                </a:lnTo>
                <a:lnTo>
                  <a:pt x="29" y="28"/>
                </a:lnTo>
                <a:lnTo>
                  <a:pt x="10" y="38"/>
                </a:lnTo>
                <a:lnTo>
                  <a:pt x="0" y="26"/>
                </a:lnTo>
                <a:lnTo>
                  <a:pt x="4" y="10"/>
                </a:lnTo>
                <a:lnTo>
                  <a:pt x="14" y="0"/>
                </a:lnTo>
                <a:lnTo>
                  <a:pt x="14" y="0"/>
                </a:lnTo>
                <a:close/>
              </a:path>
            </a:pathLst>
          </a:custGeom>
          <a:solidFill>
            <a:schemeClr val="tx1">
              <a:lumMod val="20000"/>
              <a:lumOff val="80000"/>
            </a:schemeClr>
          </a:solidFill>
          <a:ln w="2" cap="flat">
            <a:solidFill>
              <a:schemeClr val="tx1">
                <a:lumMod val="20000"/>
                <a:lumOff val="80000"/>
              </a:schemeClr>
            </a:solidFill>
            <a:prstDash val="solid"/>
            <a:miter lim="800000"/>
            <a:headEnd/>
            <a:tailEnd/>
          </a:ln>
        </p:spPr>
        <p:txBody>
          <a:bodyPr/>
          <a:lstStyle/>
          <a:p>
            <a:pPr defTabSz="914054">
              <a:defRPr/>
            </a:pPr>
            <a:endParaRPr lang="en-GB" dirty="0">
              <a:solidFill>
                <a:prstClr val="black"/>
              </a:solidFill>
            </a:endParaRPr>
          </a:p>
        </p:txBody>
      </p:sp>
      <p:sp>
        <p:nvSpPr>
          <p:cNvPr id="257" name="Freeform 743">
            <a:extLst>
              <a:ext uri="{FF2B5EF4-FFF2-40B4-BE49-F238E27FC236}">
                <a16:creationId xmlns:a16="http://schemas.microsoft.com/office/drawing/2014/main" id="{5CFB7AE0-05F2-9742-84EB-98ECF4EDB4EC}"/>
              </a:ext>
            </a:extLst>
          </p:cNvPr>
          <p:cNvSpPr>
            <a:spLocks/>
          </p:cNvSpPr>
          <p:nvPr/>
        </p:nvSpPr>
        <p:spPr bwMode="gray">
          <a:xfrm>
            <a:off x="6973781" y="4559671"/>
            <a:ext cx="262198" cy="393333"/>
          </a:xfrm>
          <a:custGeom>
            <a:avLst/>
            <a:gdLst/>
            <a:ahLst/>
            <a:cxnLst>
              <a:cxn ang="0">
                <a:pos x="15" y="256"/>
              </a:cxn>
              <a:cxn ang="0">
                <a:pos x="17" y="246"/>
              </a:cxn>
              <a:cxn ang="0">
                <a:pos x="23" y="237"/>
              </a:cxn>
              <a:cxn ang="0">
                <a:pos x="33" y="227"/>
              </a:cxn>
              <a:cxn ang="0">
                <a:pos x="47" y="211"/>
              </a:cxn>
              <a:cxn ang="0">
                <a:pos x="69" y="201"/>
              </a:cxn>
              <a:cxn ang="0">
                <a:pos x="79" y="189"/>
              </a:cxn>
              <a:cxn ang="0">
                <a:pos x="84" y="181"/>
              </a:cxn>
              <a:cxn ang="0">
                <a:pos x="84" y="178"/>
              </a:cxn>
              <a:cxn ang="0">
                <a:pos x="98" y="170"/>
              </a:cxn>
              <a:cxn ang="0">
                <a:pos x="98" y="160"/>
              </a:cxn>
              <a:cxn ang="0">
                <a:pos x="106" y="158"/>
              </a:cxn>
              <a:cxn ang="0">
                <a:pos x="110" y="148"/>
              </a:cxn>
              <a:cxn ang="0">
                <a:pos x="120" y="136"/>
              </a:cxn>
              <a:cxn ang="0">
                <a:pos x="120" y="126"/>
              </a:cxn>
              <a:cxn ang="0">
                <a:pos x="128" y="116"/>
              </a:cxn>
              <a:cxn ang="0">
                <a:pos x="134" y="97"/>
              </a:cxn>
              <a:cxn ang="0">
                <a:pos x="138" y="83"/>
              </a:cxn>
              <a:cxn ang="0">
                <a:pos x="140" y="77"/>
              </a:cxn>
              <a:cxn ang="0">
                <a:pos x="149" y="59"/>
              </a:cxn>
              <a:cxn ang="0">
                <a:pos x="153" y="51"/>
              </a:cxn>
              <a:cxn ang="0">
                <a:pos x="157" y="32"/>
              </a:cxn>
              <a:cxn ang="0">
                <a:pos x="163" y="2"/>
              </a:cxn>
              <a:cxn ang="0">
                <a:pos x="155" y="0"/>
              </a:cxn>
              <a:cxn ang="0">
                <a:pos x="136" y="10"/>
              </a:cxn>
              <a:cxn ang="0">
                <a:pos x="118" y="10"/>
              </a:cxn>
              <a:cxn ang="0">
                <a:pos x="106" y="14"/>
              </a:cxn>
              <a:cxn ang="0">
                <a:pos x="98" y="20"/>
              </a:cxn>
              <a:cxn ang="0">
                <a:pos x="84" y="24"/>
              </a:cxn>
              <a:cxn ang="0">
                <a:pos x="81" y="22"/>
              </a:cxn>
              <a:cxn ang="0">
                <a:pos x="71" y="20"/>
              </a:cxn>
              <a:cxn ang="0">
                <a:pos x="47" y="24"/>
              </a:cxn>
              <a:cxn ang="0">
                <a:pos x="43" y="20"/>
              </a:cxn>
              <a:cxn ang="0">
                <a:pos x="31" y="6"/>
              </a:cxn>
              <a:cxn ang="0">
                <a:pos x="17" y="24"/>
              </a:cxn>
              <a:cxn ang="0">
                <a:pos x="27" y="36"/>
              </a:cxn>
              <a:cxn ang="0">
                <a:pos x="35" y="47"/>
              </a:cxn>
              <a:cxn ang="0">
                <a:pos x="88" y="71"/>
              </a:cxn>
              <a:cxn ang="0">
                <a:pos x="65" y="138"/>
              </a:cxn>
              <a:cxn ang="0">
                <a:pos x="37" y="142"/>
              </a:cxn>
              <a:cxn ang="0">
                <a:pos x="17" y="148"/>
              </a:cxn>
              <a:cxn ang="0">
                <a:pos x="0" y="176"/>
              </a:cxn>
              <a:cxn ang="0">
                <a:pos x="14" y="256"/>
              </a:cxn>
              <a:cxn ang="0">
                <a:pos x="15" y="256"/>
              </a:cxn>
            </a:cxnLst>
            <a:rect l="0" t="0" r="r" b="b"/>
            <a:pathLst>
              <a:path w="163" h="256">
                <a:moveTo>
                  <a:pt x="15" y="256"/>
                </a:moveTo>
                <a:lnTo>
                  <a:pt x="15" y="256"/>
                </a:lnTo>
                <a:lnTo>
                  <a:pt x="17" y="248"/>
                </a:lnTo>
                <a:lnTo>
                  <a:pt x="17" y="246"/>
                </a:lnTo>
                <a:lnTo>
                  <a:pt x="23" y="241"/>
                </a:lnTo>
                <a:lnTo>
                  <a:pt x="23" y="237"/>
                </a:lnTo>
                <a:lnTo>
                  <a:pt x="31" y="231"/>
                </a:lnTo>
                <a:lnTo>
                  <a:pt x="33" y="227"/>
                </a:lnTo>
                <a:lnTo>
                  <a:pt x="41" y="221"/>
                </a:lnTo>
                <a:lnTo>
                  <a:pt x="47" y="211"/>
                </a:lnTo>
                <a:lnTo>
                  <a:pt x="57" y="207"/>
                </a:lnTo>
                <a:lnTo>
                  <a:pt x="69" y="201"/>
                </a:lnTo>
                <a:lnTo>
                  <a:pt x="69" y="197"/>
                </a:lnTo>
                <a:lnTo>
                  <a:pt x="79" y="189"/>
                </a:lnTo>
                <a:lnTo>
                  <a:pt x="81" y="185"/>
                </a:lnTo>
                <a:lnTo>
                  <a:pt x="84" y="181"/>
                </a:lnTo>
                <a:lnTo>
                  <a:pt x="84" y="179"/>
                </a:lnTo>
                <a:lnTo>
                  <a:pt x="84" y="178"/>
                </a:lnTo>
                <a:lnTo>
                  <a:pt x="90" y="178"/>
                </a:lnTo>
                <a:lnTo>
                  <a:pt x="98" y="170"/>
                </a:lnTo>
                <a:lnTo>
                  <a:pt x="98" y="166"/>
                </a:lnTo>
                <a:lnTo>
                  <a:pt x="98" y="160"/>
                </a:lnTo>
                <a:lnTo>
                  <a:pt x="100" y="160"/>
                </a:lnTo>
                <a:lnTo>
                  <a:pt x="106" y="158"/>
                </a:lnTo>
                <a:lnTo>
                  <a:pt x="110" y="156"/>
                </a:lnTo>
                <a:lnTo>
                  <a:pt x="110" y="148"/>
                </a:lnTo>
                <a:lnTo>
                  <a:pt x="116" y="138"/>
                </a:lnTo>
                <a:lnTo>
                  <a:pt x="120" y="136"/>
                </a:lnTo>
                <a:lnTo>
                  <a:pt x="120" y="130"/>
                </a:lnTo>
                <a:lnTo>
                  <a:pt x="120" y="126"/>
                </a:lnTo>
                <a:lnTo>
                  <a:pt x="124" y="120"/>
                </a:lnTo>
                <a:lnTo>
                  <a:pt x="128" y="116"/>
                </a:lnTo>
                <a:lnTo>
                  <a:pt x="128" y="109"/>
                </a:lnTo>
                <a:lnTo>
                  <a:pt x="134" y="97"/>
                </a:lnTo>
                <a:lnTo>
                  <a:pt x="136" y="83"/>
                </a:lnTo>
                <a:lnTo>
                  <a:pt x="138" y="83"/>
                </a:lnTo>
                <a:lnTo>
                  <a:pt x="138" y="79"/>
                </a:lnTo>
                <a:lnTo>
                  <a:pt x="140" y="77"/>
                </a:lnTo>
                <a:lnTo>
                  <a:pt x="149" y="63"/>
                </a:lnTo>
                <a:lnTo>
                  <a:pt x="149" y="59"/>
                </a:lnTo>
                <a:lnTo>
                  <a:pt x="149" y="53"/>
                </a:lnTo>
                <a:lnTo>
                  <a:pt x="153" y="51"/>
                </a:lnTo>
                <a:lnTo>
                  <a:pt x="153" y="47"/>
                </a:lnTo>
                <a:lnTo>
                  <a:pt x="157" y="32"/>
                </a:lnTo>
                <a:lnTo>
                  <a:pt x="161" y="16"/>
                </a:lnTo>
                <a:lnTo>
                  <a:pt x="163" y="2"/>
                </a:lnTo>
                <a:lnTo>
                  <a:pt x="157" y="0"/>
                </a:lnTo>
                <a:lnTo>
                  <a:pt x="155" y="0"/>
                </a:lnTo>
                <a:lnTo>
                  <a:pt x="153" y="2"/>
                </a:lnTo>
                <a:lnTo>
                  <a:pt x="136" y="10"/>
                </a:lnTo>
                <a:lnTo>
                  <a:pt x="126" y="10"/>
                </a:lnTo>
                <a:lnTo>
                  <a:pt x="118" y="10"/>
                </a:lnTo>
                <a:lnTo>
                  <a:pt x="112" y="12"/>
                </a:lnTo>
                <a:lnTo>
                  <a:pt x="106" y="14"/>
                </a:lnTo>
                <a:lnTo>
                  <a:pt x="100" y="14"/>
                </a:lnTo>
                <a:lnTo>
                  <a:pt x="98" y="20"/>
                </a:lnTo>
                <a:lnTo>
                  <a:pt x="88" y="22"/>
                </a:lnTo>
                <a:lnTo>
                  <a:pt x="84" y="24"/>
                </a:lnTo>
                <a:lnTo>
                  <a:pt x="82" y="24"/>
                </a:lnTo>
                <a:lnTo>
                  <a:pt x="81" y="22"/>
                </a:lnTo>
                <a:lnTo>
                  <a:pt x="79" y="20"/>
                </a:lnTo>
                <a:lnTo>
                  <a:pt x="71" y="20"/>
                </a:lnTo>
                <a:lnTo>
                  <a:pt x="63" y="22"/>
                </a:lnTo>
                <a:lnTo>
                  <a:pt x="47" y="24"/>
                </a:lnTo>
                <a:lnTo>
                  <a:pt x="47" y="22"/>
                </a:lnTo>
                <a:lnTo>
                  <a:pt x="43" y="20"/>
                </a:lnTo>
                <a:lnTo>
                  <a:pt x="37" y="16"/>
                </a:lnTo>
                <a:lnTo>
                  <a:pt x="31" y="6"/>
                </a:lnTo>
                <a:lnTo>
                  <a:pt x="23" y="16"/>
                </a:lnTo>
                <a:lnTo>
                  <a:pt x="17" y="24"/>
                </a:lnTo>
                <a:lnTo>
                  <a:pt x="25" y="32"/>
                </a:lnTo>
                <a:lnTo>
                  <a:pt x="27" y="36"/>
                </a:lnTo>
                <a:lnTo>
                  <a:pt x="31" y="42"/>
                </a:lnTo>
                <a:lnTo>
                  <a:pt x="35" y="47"/>
                </a:lnTo>
                <a:lnTo>
                  <a:pt x="43" y="51"/>
                </a:lnTo>
                <a:lnTo>
                  <a:pt x="88" y="71"/>
                </a:lnTo>
                <a:lnTo>
                  <a:pt x="110" y="71"/>
                </a:lnTo>
                <a:lnTo>
                  <a:pt x="65" y="138"/>
                </a:lnTo>
                <a:lnTo>
                  <a:pt x="45" y="138"/>
                </a:lnTo>
                <a:lnTo>
                  <a:pt x="37" y="142"/>
                </a:lnTo>
                <a:lnTo>
                  <a:pt x="23" y="142"/>
                </a:lnTo>
                <a:lnTo>
                  <a:pt x="17" y="148"/>
                </a:lnTo>
                <a:lnTo>
                  <a:pt x="8" y="168"/>
                </a:lnTo>
                <a:lnTo>
                  <a:pt x="0" y="176"/>
                </a:lnTo>
                <a:lnTo>
                  <a:pt x="0" y="245"/>
                </a:lnTo>
                <a:lnTo>
                  <a:pt x="14" y="256"/>
                </a:lnTo>
                <a:lnTo>
                  <a:pt x="15" y="256"/>
                </a:lnTo>
                <a:lnTo>
                  <a:pt x="15" y="256"/>
                </a:lnTo>
                <a:close/>
              </a:path>
            </a:pathLst>
          </a:custGeom>
          <a:solidFill>
            <a:schemeClr val="tx1">
              <a:lumMod val="20000"/>
              <a:lumOff val="80000"/>
            </a:schemeClr>
          </a:solidFill>
          <a:ln w="2" cap="flat">
            <a:solidFill>
              <a:schemeClr val="tx1">
                <a:lumMod val="20000"/>
                <a:lumOff val="80000"/>
              </a:schemeClr>
            </a:solidFill>
            <a:prstDash val="solid"/>
            <a:miter lim="800000"/>
            <a:headEnd/>
            <a:tailEnd/>
          </a:ln>
        </p:spPr>
        <p:txBody>
          <a:bodyPr/>
          <a:lstStyle/>
          <a:p>
            <a:pPr defTabSz="914054">
              <a:defRPr/>
            </a:pPr>
            <a:endParaRPr lang="en-GB" dirty="0">
              <a:solidFill>
                <a:prstClr val="black"/>
              </a:solidFill>
            </a:endParaRPr>
          </a:p>
        </p:txBody>
      </p:sp>
      <p:sp>
        <p:nvSpPr>
          <p:cNvPr id="258" name="Freeform 744">
            <a:extLst>
              <a:ext uri="{FF2B5EF4-FFF2-40B4-BE49-F238E27FC236}">
                <a16:creationId xmlns:a16="http://schemas.microsoft.com/office/drawing/2014/main" id="{D8F3513F-0229-7745-BFF4-39591B937459}"/>
              </a:ext>
            </a:extLst>
          </p:cNvPr>
          <p:cNvSpPr>
            <a:spLocks/>
          </p:cNvSpPr>
          <p:nvPr/>
        </p:nvSpPr>
        <p:spPr bwMode="gray">
          <a:xfrm>
            <a:off x="5487451" y="4599620"/>
            <a:ext cx="94906" cy="112161"/>
          </a:xfrm>
          <a:custGeom>
            <a:avLst/>
            <a:gdLst/>
            <a:ahLst/>
            <a:cxnLst>
              <a:cxn ang="0">
                <a:pos x="4" y="23"/>
              </a:cxn>
              <a:cxn ang="0">
                <a:pos x="4" y="23"/>
              </a:cxn>
              <a:cxn ang="0">
                <a:pos x="0" y="27"/>
              </a:cxn>
              <a:cxn ang="0">
                <a:pos x="4" y="33"/>
              </a:cxn>
              <a:cxn ang="0">
                <a:pos x="8" y="43"/>
              </a:cxn>
              <a:cxn ang="0">
                <a:pos x="6" y="43"/>
              </a:cxn>
              <a:cxn ang="0">
                <a:pos x="4" y="43"/>
              </a:cxn>
              <a:cxn ang="0">
                <a:pos x="6" y="45"/>
              </a:cxn>
              <a:cxn ang="0">
                <a:pos x="10" y="47"/>
              </a:cxn>
              <a:cxn ang="0">
                <a:pos x="10" y="55"/>
              </a:cxn>
              <a:cxn ang="0">
                <a:pos x="10" y="59"/>
              </a:cxn>
              <a:cxn ang="0">
                <a:pos x="14" y="59"/>
              </a:cxn>
              <a:cxn ang="0">
                <a:pos x="14" y="57"/>
              </a:cxn>
              <a:cxn ang="0">
                <a:pos x="16" y="57"/>
              </a:cxn>
              <a:cxn ang="0">
                <a:pos x="18" y="65"/>
              </a:cxn>
              <a:cxn ang="0">
                <a:pos x="21" y="67"/>
              </a:cxn>
              <a:cxn ang="0">
                <a:pos x="23" y="69"/>
              </a:cxn>
              <a:cxn ang="0">
                <a:pos x="33" y="73"/>
              </a:cxn>
              <a:cxn ang="0">
                <a:pos x="35" y="67"/>
              </a:cxn>
              <a:cxn ang="0">
                <a:pos x="37" y="59"/>
              </a:cxn>
              <a:cxn ang="0">
                <a:pos x="49" y="49"/>
              </a:cxn>
              <a:cxn ang="0">
                <a:pos x="49" y="45"/>
              </a:cxn>
              <a:cxn ang="0">
                <a:pos x="53" y="43"/>
              </a:cxn>
              <a:cxn ang="0">
                <a:pos x="55" y="43"/>
              </a:cxn>
              <a:cxn ang="0">
                <a:pos x="55" y="39"/>
              </a:cxn>
              <a:cxn ang="0">
                <a:pos x="59" y="37"/>
              </a:cxn>
              <a:cxn ang="0">
                <a:pos x="51" y="37"/>
              </a:cxn>
              <a:cxn ang="0">
                <a:pos x="51" y="33"/>
              </a:cxn>
              <a:cxn ang="0">
                <a:pos x="53" y="27"/>
              </a:cxn>
              <a:cxn ang="0">
                <a:pos x="49" y="20"/>
              </a:cxn>
              <a:cxn ang="0">
                <a:pos x="49" y="18"/>
              </a:cxn>
              <a:cxn ang="0">
                <a:pos x="45" y="16"/>
              </a:cxn>
              <a:cxn ang="0">
                <a:pos x="43" y="16"/>
              </a:cxn>
              <a:cxn ang="0">
                <a:pos x="43" y="14"/>
              </a:cxn>
              <a:cxn ang="0">
                <a:pos x="43" y="6"/>
              </a:cxn>
              <a:cxn ang="0">
                <a:pos x="37" y="4"/>
              </a:cxn>
              <a:cxn ang="0">
                <a:pos x="35" y="4"/>
              </a:cxn>
              <a:cxn ang="0">
                <a:pos x="33" y="4"/>
              </a:cxn>
              <a:cxn ang="0">
                <a:pos x="27" y="4"/>
              </a:cxn>
              <a:cxn ang="0">
                <a:pos x="21" y="0"/>
              </a:cxn>
              <a:cxn ang="0">
                <a:pos x="18" y="0"/>
              </a:cxn>
              <a:cxn ang="0">
                <a:pos x="16" y="6"/>
              </a:cxn>
              <a:cxn ang="0">
                <a:pos x="16" y="14"/>
              </a:cxn>
              <a:cxn ang="0">
                <a:pos x="14" y="16"/>
              </a:cxn>
              <a:cxn ang="0">
                <a:pos x="10" y="18"/>
              </a:cxn>
              <a:cxn ang="0">
                <a:pos x="8" y="20"/>
              </a:cxn>
              <a:cxn ang="0">
                <a:pos x="8" y="23"/>
              </a:cxn>
              <a:cxn ang="0">
                <a:pos x="6" y="25"/>
              </a:cxn>
              <a:cxn ang="0">
                <a:pos x="4" y="23"/>
              </a:cxn>
              <a:cxn ang="0">
                <a:pos x="4" y="23"/>
              </a:cxn>
            </a:cxnLst>
            <a:rect l="0" t="0" r="r" b="b"/>
            <a:pathLst>
              <a:path w="59" h="73">
                <a:moveTo>
                  <a:pt x="4" y="23"/>
                </a:moveTo>
                <a:lnTo>
                  <a:pt x="4" y="23"/>
                </a:lnTo>
                <a:lnTo>
                  <a:pt x="0" y="27"/>
                </a:lnTo>
                <a:lnTo>
                  <a:pt x="4" y="33"/>
                </a:lnTo>
                <a:lnTo>
                  <a:pt x="8" y="43"/>
                </a:lnTo>
                <a:lnTo>
                  <a:pt x="6" y="43"/>
                </a:lnTo>
                <a:lnTo>
                  <a:pt x="4" y="43"/>
                </a:lnTo>
                <a:lnTo>
                  <a:pt x="6" y="45"/>
                </a:lnTo>
                <a:lnTo>
                  <a:pt x="10" y="47"/>
                </a:lnTo>
                <a:lnTo>
                  <a:pt x="10" y="55"/>
                </a:lnTo>
                <a:lnTo>
                  <a:pt x="10" y="59"/>
                </a:lnTo>
                <a:lnTo>
                  <a:pt x="14" y="59"/>
                </a:lnTo>
                <a:lnTo>
                  <a:pt x="14" y="57"/>
                </a:lnTo>
                <a:lnTo>
                  <a:pt x="16" y="57"/>
                </a:lnTo>
                <a:lnTo>
                  <a:pt x="18" y="65"/>
                </a:lnTo>
                <a:lnTo>
                  <a:pt x="21" y="67"/>
                </a:lnTo>
                <a:lnTo>
                  <a:pt x="23" y="69"/>
                </a:lnTo>
                <a:lnTo>
                  <a:pt x="33" y="73"/>
                </a:lnTo>
                <a:lnTo>
                  <a:pt x="35" y="67"/>
                </a:lnTo>
                <a:lnTo>
                  <a:pt x="37" y="59"/>
                </a:lnTo>
                <a:lnTo>
                  <a:pt x="49" y="49"/>
                </a:lnTo>
                <a:lnTo>
                  <a:pt x="49" y="45"/>
                </a:lnTo>
                <a:lnTo>
                  <a:pt x="53" y="43"/>
                </a:lnTo>
                <a:lnTo>
                  <a:pt x="55" y="43"/>
                </a:lnTo>
                <a:lnTo>
                  <a:pt x="55" y="39"/>
                </a:lnTo>
                <a:lnTo>
                  <a:pt x="59" y="37"/>
                </a:lnTo>
                <a:lnTo>
                  <a:pt x="51" y="37"/>
                </a:lnTo>
                <a:lnTo>
                  <a:pt x="51" y="33"/>
                </a:lnTo>
                <a:lnTo>
                  <a:pt x="53" y="27"/>
                </a:lnTo>
                <a:lnTo>
                  <a:pt x="49" y="20"/>
                </a:lnTo>
                <a:lnTo>
                  <a:pt x="49" y="18"/>
                </a:lnTo>
                <a:lnTo>
                  <a:pt x="45" y="16"/>
                </a:lnTo>
                <a:lnTo>
                  <a:pt x="43" y="16"/>
                </a:lnTo>
                <a:lnTo>
                  <a:pt x="43" y="14"/>
                </a:lnTo>
                <a:lnTo>
                  <a:pt x="43" y="6"/>
                </a:lnTo>
                <a:lnTo>
                  <a:pt x="37" y="4"/>
                </a:lnTo>
                <a:lnTo>
                  <a:pt x="35" y="4"/>
                </a:lnTo>
                <a:lnTo>
                  <a:pt x="33" y="4"/>
                </a:lnTo>
                <a:lnTo>
                  <a:pt x="27" y="4"/>
                </a:lnTo>
                <a:lnTo>
                  <a:pt x="21" y="0"/>
                </a:lnTo>
                <a:lnTo>
                  <a:pt x="18" y="0"/>
                </a:lnTo>
                <a:lnTo>
                  <a:pt x="16" y="6"/>
                </a:lnTo>
                <a:lnTo>
                  <a:pt x="16" y="14"/>
                </a:lnTo>
                <a:lnTo>
                  <a:pt x="14" y="16"/>
                </a:lnTo>
                <a:lnTo>
                  <a:pt x="10" y="18"/>
                </a:lnTo>
                <a:lnTo>
                  <a:pt x="8" y="20"/>
                </a:lnTo>
                <a:lnTo>
                  <a:pt x="8" y="23"/>
                </a:lnTo>
                <a:lnTo>
                  <a:pt x="6" y="25"/>
                </a:lnTo>
                <a:lnTo>
                  <a:pt x="4" y="23"/>
                </a:lnTo>
                <a:lnTo>
                  <a:pt x="4" y="23"/>
                </a:lnTo>
                <a:close/>
              </a:path>
            </a:pathLst>
          </a:custGeom>
          <a:solidFill>
            <a:srgbClr val="8C0002"/>
          </a:solidFill>
          <a:ln w="38100" cap="flat">
            <a:solidFill>
              <a:srgbClr val="8C0002"/>
            </a:solidFill>
            <a:prstDash val="solid"/>
            <a:miter lim="800000"/>
            <a:headEnd/>
            <a:tailEnd/>
          </a:ln>
        </p:spPr>
        <p:txBody>
          <a:bodyPr/>
          <a:lstStyle/>
          <a:p>
            <a:pPr defTabSz="914054">
              <a:defRPr/>
            </a:pPr>
            <a:endParaRPr lang="en-GB" dirty="0">
              <a:solidFill>
                <a:prstClr val="black"/>
              </a:solidFill>
            </a:endParaRPr>
          </a:p>
        </p:txBody>
      </p:sp>
      <p:sp>
        <p:nvSpPr>
          <p:cNvPr id="259" name="Freeform 745">
            <a:extLst>
              <a:ext uri="{FF2B5EF4-FFF2-40B4-BE49-F238E27FC236}">
                <a16:creationId xmlns:a16="http://schemas.microsoft.com/office/drawing/2014/main" id="{C1A63C92-2EDC-E44D-A26A-392BE24E0BDF}"/>
              </a:ext>
            </a:extLst>
          </p:cNvPr>
          <p:cNvSpPr>
            <a:spLocks/>
          </p:cNvSpPr>
          <p:nvPr/>
        </p:nvSpPr>
        <p:spPr bwMode="gray">
          <a:xfrm>
            <a:off x="5382894" y="4384516"/>
            <a:ext cx="157641" cy="147499"/>
          </a:xfrm>
          <a:custGeom>
            <a:avLst/>
            <a:gdLst/>
            <a:ahLst/>
            <a:cxnLst>
              <a:cxn ang="0">
                <a:pos x="17" y="10"/>
              </a:cxn>
              <a:cxn ang="0">
                <a:pos x="16" y="28"/>
              </a:cxn>
              <a:cxn ang="0">
                <a:pos x="10" y="41"/>
              </a:cxn>
              <a:cxn ang="0">
                <a:pos x="6" y="41"/>
              </a:cxn>
              <a:cxn ang="0">
                <a:pos x="6" y="49"/>
              </a:cxn>
              <a:cxn ang="0">
                <a:pos x="0" y="49"/>
              </a:cxn>
              <a:cxn ang="0">
                <a:pos x="8" y="61"/>
              </a:cxn>
              <a:cxn ang="0">
                <a:pos x="14" y="71"/>
              </a:cxn>
              <a:cxn ang="0">
                <a:pos x="19" y="69"/>
              </a:cxn>
              <a:cxn ang="0">
                <a:pos x="27" y="69"/>
              </a:cxn>
              <a:cxn ang="0">
                <a:pos x="33" y="67"/>
              </a:cxn>
              <a:cxn ang="0">
                <a:pos x="39" y="69"/>
              </a:cxn>
              <a:cxn ang="0">
                <a:pos x="61" y="67"/>
              </a:cxn>
              <a:cxn ang="0">
                <a:pos x="67" y="69"/>
              </a:cxn>
              <a:cxn ang="0">
                <a:pos x="61" y="77"/>
              </a:cxn>
              <a:cxn ang="0">
                <a:pos x="29" y="79"/>
              </a:cxn>
              <a:cxn ang="0">
                <a:pos x="27" y="81"/>
              </a:cxn>
              <a:cxn ang="0">
                <a:pos x="14" y="87"/>
              </a:cxn>
              <a:cxn ang="0">
                <a:pos x="14" y="89"/>
              </a:cxn>
              <a:cxn ang="0">
                <a:pos x="17" y="96"/>
              </a:cxn>
              <a:cxn ang="0">
                <a:pos x="33" y="89"/>
              </a:cxn>
              <a:cxn ang="0">
                <a:pos x="61" y="89"/>
              </a:cxn>
              <a:cxn ang="0">
                <a:pos x="73" y="91"/>
              </a:cxn>
              <a:cxn ang="0">
                <a:pos x="83" y="95"/>
              </a:cxn>
              <a:cxn ang="0">
                <a:pos x="90" y="95"/>
              </a:cxn>
              <a:cxn ang="0">
                <a:pos x="94" y="79"/>
              </a:cxn>
              <a:cxn ang="0">
                <a:pos x="90" y="71"/>
              </a:cxn>
              <a:cxn ang="0">
                <a:pos x="86" y="67"/>
              </a:cxn>
              <a:cxn ang="0">
                <a:pos x="90" y="55"/>
              </a:cxn>
              <a:cxn ang="0">
                <a:pos x="90" y="49"/>
              </a:cxn>
              <a:cxn ang="0">
                <a:pos x="90" y="41"/>
              </a:cxn>
              <a:cxn ang="0">
                <a:pos x="81" y="35"/>
              </a:cxn>
              <a:cxn ang="0">
                <a:pos x="75" y="31"/>
              </a:cxn>
              <a:cxn ang="0">
                <a:pos x="75" y="22"/>
              </a:cxn>
              <a:cxn ang="0">
                <a:pos x="67" y="20"/>
              </a:cxn>
              <a:cxn ang="0">
                <a:pos x="65" y="18"/>
              </a:cxn>
              <a:cxn ang="0">
                <a:pos x="61" y="8"/>
              </a:cxn>
              <a:cxn ang="0">
                <a:pos x="51" y="2"/>
              </a:cxn>
              <a:cxn ang="0">
                <a:pos x="33" y="0"/>
              </a:cxn>
              <a:cxn ang="0">
                <a:pos x="29" y="2"/>
              </a:cxn>
              <a:cxn ang="0">
                <a:pos x="25" y="4"/>
              </a:cxn>
              <a:cxn ang="0">
                <a:pos x="17" y="10"/>
              </a:cxn>
            </a:cxnLst>
            <a:rect l="0" t="0" r="r" b="b"/>
            <a:pathLst>
              <a:path w="98" h="96">
                <a:moveTo>
                  <a:pt x="17" y="10"/>
                </a:moveTo>
                <a:lnTo>
                  <a:pt x="17" y="10"/>
                </a:lnTo>
                <a:lnTo>
                  <a:pt x="16" y="20"/>
                </a:lnTo>
                <a:lnTo>
                  <a:pt x="16" y="28"/>
                </a:lnTo>
                <a:lnTo>
                  <a:pt x="16" y="31"/>
                </a:lnTo>
                <a:lnTo>
                  <a:pt x="10" y="41"/>
                </a:lnTo>
                <a:lnTo>
                  <a:pt x="8" y="41"/>
                </a:lnTo>
                <a:lnTo>
                  <a:pt x="6" y="41"/>
                </a:lnTo>
                <a:lnTo>
                  <a:pt x="6" y="47"/>
                </a:lnTo>
                <a:lnTo>
                  <a:pt x="6" y="49"/>
                </a:lnTo>
                <a:lnTo>
                  <a:pt x="4" y="49"/>
                </a:lnTo>
                <a:lnTo>
                  <a:pt x="0" y="49"/>
                </a:lnTo>
                <a:lnTo>
                  <a:pt x="6" y="55"/>
                </a:lnTo>
                <a:lnTo>
                  <a:pt x="8" y="61"/>
                </a:lnTo>
                <a:lnTo>
                  <a:pt x="8" y="69"/>
                </a:lnTo>
                <a:lnTo>
                  <a:pt x="14" y="71"/>
                </a:lnTo>
                <a:lnTo>
                  <a:pt x="16" y="69"/>
                </a:lnTo>
                <a:lnTo>
                  <a:pt x="19" y="69"/>
                </a:lnTo>
                <a:lnTo>
                  <a:pt x="23" y="69"/>
                </a:lnTo>
                <a:lnTo>
                  <a:pt x="27" y="69"/>
                </a:lnTo>
                <a:lnTo>
                  <a:pt x="29" y="67"/>
                </a:lnTo>
                <a:lnTo>
                  <a:pt x="33" y="67"/>
                </a:lnTo>
                <a:lnTo>
                  <a:pt x="37" y="69"/>
                </a:lnTo>
                <a:lnTo>
                  <a:pt x="39" y="69"/>
                </a:lnTo>
                <a:lnTo>
                  <a:pt x="47" y="67"/>
                </a:lnTo>
                <a:lnTo>
                  <a:pt x="61" y="67"/>
                </a:lnTo>
                <a:lnTo>
                  <a:pt x="65" y="67"/>
                </a:lnTo>
                <a:lnTo>
                  <a:pt x="67" y="69"/>
                </a:lnTo>
                <a:lnTo>
                  <a:pt x="65" y="77"/>
                </a:lnTo>
                <a:lnTo>
                  <a:pt x="61" y="77"/>
                </a:lnTo>
                <a:lnTo>
                  <a:pt x="33" y="79"/>
                </a:lnTo>
                <a:lnTo>
                  <a:pt x="29" y="79"/>
                </a:lnTo>
                <a:lnTo>
                  <a:pt x="27" y="79"/>
                </a:lnTo>
                <a:lnTo>
                  <a:pt x="27" y="81"/>
                </a:lnTo>
                <a:lnTo>
                  <a:pt x="14" y="85"/>
                </a:lnTo>
                <a:lnTo>
                  <a:pt x="14" y="87"/>
                </a:lnTo>
                <a:lnTo>
                  <a:pt x="16" y="87"/>
                </a:lnTo>
                <a:lnTo>
                  <a:pt x="14" y="89"/>
                </a:lnTo>
                <a:lnTo>
                  <a:pt x="14" y="91"/>
                </a:lnTo>
                <a:lnTo>
                  <a:pt x="17" y="96"/>
                </a:lnTo>
                <a:lnTo>
                  <a:pt x="25" y="95"/>
                </a:lnTo>
                <a:lnTo>
                  <a:pt x="33" y="89"/>
                </a:lnTo>
                <a:lnTo>
                  <a:pt x="45" y="89"/>
                </a:lnTo>
                <a:lnTo>
                  <a:pt x="61" y="89"/>
                </a:lnTo>
                <a:lnTo>
                  <a:pt x="65" y="91"/>
                </a:lnTo>
                <a:lnTo>
                  <a:pt x="73" y="91"/>
                </a:lnTo>
                <a:lnTo>
                  <a:pt x="77" y="91"/>
                </a:lnTo>
                <a:lnTo>
                  <a:pt x="83" y="95"/>
                </a:lnTo>
                <a:lnTo>
                  <a:pt x="84" y="95"/>
                </a:lnTo>
                <a:lnTo>
                  <a:pt x="90" y="95"/>
                </a:lnTo>
                <a:lnTo>
                  <a:pt x="98" y="91"/>
                </a:lnTo>
                <a:lnTo>
                  <a:pt x="94" y="79"/>
                </a:lnTo>
                <a:lnTo>
                  <a:pt x="94" y="77"/>
                </a:lnTo>
                <a:lnTo>
                  <a:pt x="90" y="71"/>
                </a:lnTo>
                <a:lnTo>
                  <a:pt x="86" y="69"/>
                </a:lnTo>
                <a:lnTo>
                  <a:pt x="86" y="67"/>
                </a:lnTo>
                <a:lnTo>
                  <a:pt x="90" y="59"/>
                </a:lnTo>
                <a:lnTo>
                  <a:pt x="90" y="55"/>
                </a:lnTo>
                <a:lnTo>
                  <a:pt x="90" y="51"/>
                </a:lnTo>
                <a:lnTo>
                  <a:pt x="90" y="49"/>
                </a:lnTo>
                <a:lnTo>
                  <a:pt x="86" y="47"/>
                </a:lnTo>
                <a:lnTo>
                  <a:pt x="90" y="41"/>
                </a:lnTo>
                <a:lnTo>
                  <a:pt x="84" y="35"/>
                </a:lnTo>
                <a:lnTo>
                  <a:pt x="81" y="35"/>
                </a:lnTo>
                <a:lnTo>
                  <a:pt x="77" y="35"/>
                </a:lnTo>
                <a:lnTo>
                  <a:pt x="75" y="31"/>
                </a:lnTo>
                <a:lnTo>
                  <a:pt x="75" y="26"/>
                </a:lnTo>
                <a:lnTo>
                  <a:pt x="75" y="22"/>
                </a:lnTo>
                <a:lnTo>
                  <a:pt x="73" y="20"/>
                </a:lnTo>
                <a:lnTo>
                  <a:pt x="67" y="20"/>
                </a:lnTo>
                <a:lnTo>
                  <a:pt x="65" y="20"/>
                </a:lnTo>
                <a:lnTo>
                  <a:pt x="65" y="18"/>
                </a:lnTo>
                <a:lnTo>
                  <a:pt x="63" y="10"/>
                </a:lnTo>
                <a:lnTo>
                  <a:pt x="61" y="8"/>
                </a:lnTo>
                <a:lnTo>
                  <a:pt x="55" y="2"/>
                </a:lnTo>
                <a:lnTo>
                  <a:pt x="51" y="2"/>
                </a:lnTo>
                <a:lnTo>
                  <a:pt x="37" y="2"/>
                </a:lnTo>
                <a:lnTo>
                  <a:pt x="33" y="0"/>
                </a:lnTo>
                <a:lnTo>
                  <a:pt x="29" y="0"/>
                </a:lnTo>
                <a:lnTo>
                  <a:pt x="29" y="2"/>
                </a:lnTo>
                <a:lnTo>
                  <a:pt x="27" y="4"/>
                </a:lnTo>
                <a:lnTo>
                  <a:pt x="25" y="4"/>
                </a:lnTo>
                <a:lnTo>
                  <a:pt x="23" y="8"/>
                </a:lnTo>
                <a:lnTo>
                  <a:pt x="17" y="10"/>
                </a:lnTo>
                <a:lnTo>
                  <a:pt x="17" y="10"/>
                </a:lnTo>
                <a:close/>
              </a:path>
            </a:pathLst>
          </a:custGeom>
          <a:solidFill>
            <a:srgbClr val="8C0002"/>
          </a:solidFill>
          <a:ln w="2" cap="flat">
            <a:solidFill>
              <a:srgbClr val="8C0002"/>
            </a:solidFill>
            <a:prstDash val="solid"/>
            <a:miter lim="800000"/>
            <a:headEnd/>
            <a:tailEnd/>
          </a:ln>
        </p:spPr>
        <p:txBody>
          <a:bodyPr/>
          <a:lstStyle/>
          <a:p>
            <a:pPr defTabSz="914054">
              <a:defRPr/>
            </a:pPr>
            <a:endParaRPr lang="en-GB" dirty="0">
              <a:solidFill>
                <a:prstClr val="black"/>
              </a:solidFill>
            </a:endParaRPr>
          </a:p>
        </p:txBody>
      </p:sp>
      <p:sp>
        <p:nvSpPr>
          <p:cNvPr id="260" name="Freeform 746">
            <a:extLst>
              <a:ext uri="{FF2B5EF4-FFF2-40B4-BE49-F238E27FC236}">
                <a16:creationId xmlns:a16="http://schemas.microsoft.com/office/drawing/2014/main" id="{89B2A851-5A6A-7D4D-9786-2C9C5571C031}"/>
              </a:ext>
            </a:extLst>
          </p:cNvPr>
          <p:cNvSpPr>
            <a:spLocks/>
          </p:cNvSpPr>
          <p:nvPr/>
        </p:nvSpPr>
        <p:spPr bwMode="gray">
          <a:xfrm>
            <a:off x="6627937" y="4983734"/>
            <a:ext cx="65952" cy="49166"/>
          </a:xfrm>
          <a:custGeom>
            <a:avLst/>
            <a:gdLst/>
            <a:ahLst/>
            <a:cxnLst>
              <a:cxn ang="0">
                <a:pos x="2" y="14"/>
              </a:cxn>
              <a:cxn ang="0">
                <a:pos x="2" y="14"/>
              </a:cxn>
              <a:cxn ang="0">
                <a:pos x="0" y="18"/>
              </a:cxn>
              <a:cxn ang="0">
                <a:pos x="0" y="20"/>
              </a:cxn>
              <a:cxn ang="0">
                <a:pos x="0" y="22"/>
              </a:cxn>
              <a:cxn ang="0">
                <a:pos x="2" y="26"/>
              </a:cxn>
              <a:cxn ang="0">
                <a:pos x="8" y="28"/>
              </a:cxn>
              <a:cxn ang="0">
                <a:pos x="10" y="26"/>
              </a:cxn>
              <a:cxn ang="0">
                <a:pos x="12" y="22"/>
              </a:cxn>
              <a:cxn ang="0">
                <a:pos x="16" y="26"/>
              </a:cxn>
              <a:cxn ang="0">
                <a:pos x="18" y="32"/>
              </a:cxn>
              <a:cxn ang="0">
                <a:pos x="24" y="30"/>
              </a:cxn>
              <a:cxn ang="0">
                <a:pos x="26" y="28"/>
              </a:cxn>
              <a:cxn ang="0">
                <a:pos x="26" y="26"/>
              </a:cxn>
              <a:cxn ang="0">
                <a:pos x="26" y="22"/>
              </a:cxn>
              <a:cxn ang="0">
                <a:pos x="28" y="22"/>
              </a:cxn>
              <a:cxn ang="0">
                <a:pos x="35" y="26"/>
              </a:cxn>
              <a:cxn ang="0">
                <a:pos x="37" y="26"/>
              </a:cxn>
              <a:cxn ang="0">
                <a:pos x="41" y="26"/>
              </a:cxn>
              <a:cxn ang="0">
                <a:pos x="41" y="20"/>
              </a:cxn>
              <a:cxn ang="0">
                <a:pos x="41" y="10"/>
              </a:cxn>
              <a:cxn ang="0">
                <a:pos x="35" y="0"/>
              </a:cxn>
              <a:cxn ang="0">
                <a:pos x="33" y="2"/>
              </a:cxn>
              <a:cxn ang="0">
                <a:pos x="28" y="4"/>
              </a:cxn>
              <a:cxn ang="0">
                <a:pos x="24" y="8"/>
              </a:cxn>
              <a:cxn ang="0">
                <a:pos x="18" y="4"/>
              </a:cxn>
              <a:cxn ang="0">
                <a:pos x="8" y="0"/>
              </a:cxn>
              <a:cxn ang="0">
                <a:pos x="8" y="2"/>
              </a:cxn>
              <a:cxn ang="0">
                <a:pos x="10" y="4"/>
              </a:cxn>
              <a:cxn ang="0">
                <a:pos x="8" y="14"/>
              </a:cxn>
              <a:cxn ang="0">
                <a:pos x="2" y="14"/>
              </a:cxn>
              <a:cxn ang="0">
                <a:pos x="2" y="14"/>
              </a:cxn>
            </a:cxnLst>
            <a:rect l="0" t="0" r="r" b="b"/>
            <a:pathLst>
              <a:path w="41" h="32">
                <a:moveTo>
                  <a:pt x="2" y="14"/>
                </a:moveTo>
                <a:lnTo>
                  <a:pt x="2" y="14"/>
                </a:lnTo>
                <a:lnTo>
                  <a:pt x="0" y="18"/>
                </a:lnTo>
                <a:lnTo>
                  <a:pt x="0" y="20"/>
                </a:lnTo>
                <a:lnTo>
                  <a:pt x="0" y="22"/>
                </a:lnTo>
                <a:lnTo>
                  <a:pt x="2" y="26"/>
                </a:lnTo>
                <a:lnTo>
                  <a:pt x="8" y="28"/>
                </a:lnTo>
                <a:lnTo>
                  <a:pt x="10" y="26"/>
                </a:lnTo>
                <a:lnTo>
                  <a:pt x="12" y="22"/>
                </a:lnTo>
                <a:lnTo>
                  <a:pt x="16" y="26"/>
                </a:lnTo>
                <a:lnTo>
                  <a:pt x="18" y="32"/>
                </a:lnTo>
                <a:lnTo>
                  <a:pt x="24" y="30"/>
                </a:lnTo>
                <a:lnTo>
                  <a:pt x="26" y="28"/>
                </a:lnTo>
                <a:lnTo>
                  <a:pt x="26" y="26"/>
                </a:lnTo>
                <a:lnTo>
                  <a:pt x="26" y="22"/>
                </a:lnTo>
                <a:lnTo>
                  <a:pt x="28" y="22"/>
                </a:lnTo>
                <a:lnTo>
                  <a:pt x="35" y="26"/>
                </a:lnTo>
                <a:lnTo>
                  <a:pt x="37" y="26"/>
                </a:lnTo>
                <a:lnTo>
                  <a:pt x="41" y="26"/>
                </a:lnTo>
                <a:lnTo>
                  <a:pt x="41" y="20"/>
                </a:lnTo>
                <a:lnTo>
                  <a:pt x="41" y="10"/>
                </a:lnTo>
                <a:lnTo>
                  <a:pt x="35" y="0"/>
                </a:lnTo>
                <a:lnTo>
                  <a:pt x="33" y="2"/>
                </a:lnTo>
                <a:lnTo>
                  <a:pt x="28" y="4"/>
                </a:lnTo>
                <a:lnTo>
                  <a:pt x="24" y="8"/>
                </a:lnTo>
                <a:lnTo>
                  <a:pt x="18" y="4"/>
                </a:lnTo>
                <a:lnTo>
                  <a:pt x="8" y="0"/>
                </a:lnTo>
                <a:lnTo>
                  <a:pt x="8" y="2"/>
                </a:lnTo>
                <a:lnTo>
                  <a:pt x="10" y="4"/>
                </a:lnTo>
                <a:lnTo>
                  <a:pt x="8" y="14"/>
                </a:lnTo>
                <a:lnTo>
                  <a:pt x="2" y="14"/>
                </a:lnTo>
                <a:lnTo>
                  <a:pt x="2" y="14"/>
                </a:lnTo>
                <a:close/>
              </a:path>
            </a:pathLst>
          </a:custGeom>
          <a:solidFill>
            <a:srgbClr val="8C0002"/>
          </a:solidFill>
          <a:ln w="2" cap="flat">
            <a:solidFill>
              <a:srgbClr val="8C0002"/>
            </a:solidFill>
            <a:prstDash val="solid"/>
            <a:miter lim="800000"/>
            <a:headEnd/>
            <a:tailEnd/>
          </a:ln>
        </p:spPr>
        <p:txBody>
          <a:bodyPr/>
          <a:lstStyle/>
          <a:p>
            <a:pPr defTabSz="914054">
              <a:defRPr/>
            </a:pPr>
            <a:endParaRPr lang="en-GB" dirty="0">
              <a:solidFill>
                <a:prstClr val="black"/>
              </a:solidFill>
            </a:endParaRPr>
          </a:p>
        </p:txBody>
      </p:sp>
      <p:sp>
        <p:nvSpPr>
          <p:cNvPr id="261" name="Freeform 747">
            <a:extLst>
              <a:ext uri="{FF2B5EF4-FFF2-40B4-BE49-F238E27FC236}">
                <a16:creationId xmlns:a16="http://schemas.microsoft.com/office/drawing/2014/main" id="{AD224F85-C8AD-DC4D-9F46-9F3D71ADB580}"/>
              </a:ext>
            </a:extLst>
          </p:cNvPr>
          <p:cNvSpPr>
            <a:spLocks/>
          </p:cNvSpPr>
          <p:nvPr/>
        </p:nvSpPr>
        <p:spPr bwMode="gray">
          <a:xfrm>
            <a:off x="5921768" y="4472094"/>
            <a:ext cx="329760" cy="318047"/>
          </a:xfrm>
          <a:custGeom>
            <a:avLst/>
            <a:gdLst/>
            <a:ahLst/>
            <a:cxnLst>
              <a:cxn ang="0">
                <a:pos x="100" y="185"/>
              </a:cxn>
              <a:cxn ang="0">
                <a:pos x="98" y="175"/>
              </a:cxn>
              <a:cxn ang="0">
                <a:pos x="102" y="164"/>
              </a:cxn>
              <a:cxn ang="0">
                <a:pos x="116" y="158"/>
              </a:cxn>
              <a:cxn ang="0">
                <a:pos x="130" y="160"/>
              </a:cxn>
              <a:cxn ang="0">
                <a:pos x="136" y="166"/>
              </a:cxn>
              <a:cxn ang="0">
                <a:pos x="143" y="156"/>
              </a:cxn>
              <a:cxn ang="0">
                <a:pos x="147" y="138"/>
              </a:cxn>
              <a:cxn ang="0">
                <a:pos x="153" y="126"/>
              </a:cxn>
              <a:cxn ang="0">
                <a:pos x="159" y="110"/>
              </a:cxn>
              <a:cxn ang="0">
                <a:pos x="177" y="99"/>
              </a:cxn>
              <a:cxn ang="0">
                <a:pos x="177" y="89"/>
              </a:cxn>
              <a:cxn ang="0">
                <a:pos x="181" y="79"/>
              </a:cxn>
              <a:cxn ang="0">
                <a:pos x="185" y="67"/>
              </a:cxn>
              <a:cxn ang="0">
                <a:pos x="195" y="55"/>
              </a:cxn>
              <a:cxn ang="0">
                <a:pos x="203" y="47"/>
              </a:cxn>
              <a:cxn ang="0">
                <a:pos x="199" y="32"/>
              </a:cxn>
              <a:cxn ang="0">
                <a:pos x="179" y="6"/>
              </a:cxn>
              <a:cxn ang="0">
                <a:pos x="171" y="12"/>
              </a:cxn>
              <a:cxn ang="0">
                <a:pos x="142" y="10"/>
              </a:cxn>
              <a:cxn ang="0">
                <a:pos x="124" y="18"/>
              </a:cxn>
              <a:cxn ang="0">
                <a:pos x="106" y="18"/>
              </a:cxn>
              <a:cxn ang="0">
                <a:pos x="96" y="10"/>
              </a:cxn>
              <a:cxn ang="0">
                <a:pos x="78" y="16"/>
              </a:cxn>
              <a:cxn ang="0">
                <a:pos x="69" y="8"/>
              </a:cxn>
              <a:cxn ang="0">
                <a:pos x="59" y="0"/>
              </a:cxn>
              <a:cxn ang="0">
                <a:pos x="25" y="12"/>
              </a:cxn>
              <a:cxn ang="0">
                <a:pos x="17" y="30"/>
              </a:cxn>
              <a:cxn ang="0">
                <a:pos x="13" y="51"/>
              </a:cxn>
              <a:cxn ang="0">
                <a:pos x="15" y="59"/>
              </a:cxn>
              <a:cxn ang="0">
                <a:pos x="15" y="75"/>
              </a:cxn>
              <a:cxn ang="0">
                <a:pos x="15" y="79"/>
              </a:cxn>
              <a:cxn ang="0">
                <a:pos x="13" y="91"/>
              </a:cxn>
              <a:cxn ang="0">
                <a:pos x="8" y="104"/>
              </a:cxn>
              <a:cxn ang="0">
                <a:pos x="4" y="108"/>
              </a:cxn>
              <a:cxn ang="0">
                <a:pos x="4" y="120"/>
              </a:cxn>
              <a:cxn ang="0">
                <a:pos x="4" y="138"/>
              </a:cxn>
              <a:cxn ang="0">
                <a:pos x="4" y="164"/>
              </a:cxn>
              <a:cxn ang="0">
                <a:pos x="23" y="164"/>
              </a:cxn>
              <a:cxn ang="0">
                <a:pos x="43" y="175"/>
              </a:cxn>
              <a:cxn ang="0">
                <a:pos x="51" y="179"/>
              </a:cxn>
              <a:cxn ang="0">
                <a:pos x="59" y="207"/>
              </a:cxn>
              <a:cxn ang="0">
                <a:pos x="75" y="205"/>
              </a:cxn>
              <a:cxn ang="0">
                <a:pos x="80" y="205"/>
              </a:cxn>
              <a:cxn ang="0">
                <a:pos x="88" y="197"/>
              </a:cxn>
              <a:cxn ang="0">
                <a:pos x="96" y="199"/>
              </a:cxn>
              <a:cxn ang="0">
                <a:pos x="98" y="197"/>
              </a:cxn>
            </a:cxnLst>
            <a:rect l="0" t="0" r="r" b="b"/>
            <a:pathLst>
              <a:path w="205" h="207">
                <a:moveTo>
                  <a:pt x="98" y="197"/>
                </a:moveTo>
                <a:lnTo>
                  <a:pt x="98" y="193"/>
                </a:lnTo>
                <a:lnTo>
                  <a:pt x="100" y="185"/>
                </a:lnTo>
                <a:lnTo>
                  <a:pt x="98" y="183"/>
                </a:lnTo>
                <a:lnTo>
                  <a:pt x="98" y="179"/>
                </a:lnTo>
                <a:lnTo>
                  <a:pt x="98" y="175"/>
                </a:lnTo>
                <a:lnTo>
                  <a:pt x="100" y="173"/>
                </a:lnTo>
                <a:lnTo>
                  <a:pt x="100" y="170"/>
                </a:lnTo>
                <a:lnTo>
                  <a:pt x="102" y="164"/>
                </a:lnTo>
                <a:lnTo>
                  <a:pt x="106" y="160"/>
                </a:lnTo>
                <a:lnTo>
                  <a:pt x="108" y="160"/>
                </a:lnTo>
                <a:lnTo>
                  <a:pt x="116" y="158"/>
                </a:lnTo>
                <a:lnTo>
                  <a:pt x="120" y="156"/>
                </a:lnTo>
                <a:lnTo>
                  <a:pt x="128" y="158"/>
                </a:lnTo>
                <a:lnTo>
                  <a:pt x="130" y="160"/>
                </a:lnTo>
                <a:lnTo>
                  <a:pt x="128" y="168"/>
                </a:lnTo>
                <a:lnTo>
                  <a:pt x="134" y="168"/>
                </a:lnTo>
                <a:lnTo>
                  <a:pt x="136" y="166"/>
                </a:lnTo>
                <a:lnTo>
                  <a:pt x="138" y="160"/>
                </a:lnTo>
                <a:lnTo>
                  <a:pt x="142" y="158"/>
                </a:lnTo>
                <a:lnTo>
                  <a:pt x="143" y="156"/>
                </a:lnTo>
                <a:lnTo>
                  <a:pt x="142" y="150"/>
                </a:lnTo>
                <a:lnTo>
                  <a:pt x="143" y="144"/>
                </a:lnTo>
                <a:lnTo>
                  <a:pt x="147" y="138"/>
                </a:lnTo>
                <a:lnTo>
                  <a:pt x="149" y="136"/>
                </a:lnTo>
                <a:lnTo>
                  <a:pt x="153" y="130"/>
                </a:lnTo>
                <a:lnTo>
                  <a:pt x="153" y="126"/>
                </a:lnTo>
                <a:lnTo>
                  <a:pt x="157" y="120"/>
                </a:lnTo>
                <a:lnTo>
                  <a:pt x="159" y="116"/>
                </a:lnTo>
                <a:lnTo>
                  <a:pt x="159" y="110"/>
                </a:lnTo>
                <a:lnTo>
                  <a:pt x="161" y="106"/>
                </a:lnTo>
                <a:lnTo>
                  <a:pt x="165" y="104"/>
                </a:lnTo>
                <a:lnTo>
                  <a:pt x="177" y="99"/>
                </a:lnTo>
                <a:lnTo>
                  <a:pt x="179" y="97"/>
                </a:lnTo>
                <a:lnTo>
                  <a:pt x="179" y="95"/>
                </a:lnTo>
                <a:lnTo>
                  <a:pt x="177" y="89"/>
                </a:lnTo>
                <a:lnTo>
                  <a:pt x="177" y="87"/>
                </a:lnTo>
                <a:lnTo>
                  <a:pt x="179" y="81"/>
                </a:lnTo>
                <a:lnTo>
                  <a:pt x="181" y="79"/>
                </a:lnTo>
                <a:lnTo>
                  <a:pt x="185" y="75"/>
                </a:lnTo>
                <a:lnTo>
                  <a:pt x="185" y="69"/>
                </a:lnTo>
                <a:lnTo>
                  <a:pt x="185" y="67"/>
                </a:lnTo>
                <a:lnTo>
                  <a:pt x="189" y="61"/>
                </a:lnTo>
                <a:lnTo>
                  <a:pt x="191" y="57"/>
                </a:lnTo>
                <a:lnTo>
                  <a:pt x="195" y="55"/>
                </a:lnTo>
                <a:lnTo>
                  <a:pt x="197" y="51"/>
                </a:lnTo>
                <a:lnTo>
                  <a:pt x="199" y="51"/>
                </a:lnTo>
                <a:lnTo>
                  <a:pt x="203" y="47"/>
                </a:lnTo>
                <a:lnTo>
                  <a:pt x="205" y="38"/>
                </a:lnTo>
                <a:lnTo>
                  <a:pt x="203" y="36"/>
                </a:lnTo>
                <a:lnTo>
                  <a:pt x="199" y="32"/>
                </a:lnTo>
                <a:lnTo>
                  <a:pt x="199" y="18"/>
                </a:lnTo>
                <a:lnTo>
                  <a:pt x="191" y="0"/>
                </a:lnTo>
                <a:lnTo>
                  <a:pt x="179" y="6"/>
                </a:lnTo>
                <a:lnTo>
                  <a:pt x="177" y="8"/>
                </a:lnTo>
                <a:lnTo>
                  <a:pt x="175" y="10"/>
                </a:lnTo>
                <a:lnTo>
                  <a:pt x="171" y="12"/>
                </a:lnTo>
                <a:lnTo>
                  <a:pt x="161" y="12"/>
                </a:lnTo>
                <a:lnTo>
                  <a:pt x="151" y="12"/>
                </a:lnTo>
                <a:lnTo>
                  <a:pt x="142" y="10"/>
                </a:lnTo>
                <a:lnTo>
                  <a:pt x="134" y="10"/>
                </a:lnTo>
                <a:lnTo>
                  <a:pt x="126" y="12"/>
                </a:lnTo>
                <a:lnTo>
                  <a:pt x="124" y="18"/>
                </a:lnTo>
                <a:lnTo>
                  <a:pt x="120" y="18"/>
                </a:lnTo>
                <a:lnTo>
                  <a:pt x="118" y="18"/>
                </a:lnTo>
                <a:lnTo>
                  <a:pt x="106" y="18"/>
                </a:lnTo>
                <a:lnTo>
                  <a:pt x="98" y="16"/>
                </a:lnTo>
                <a:lnTo>
                  <a:pt x="98" y="12"/>
                </a:lnTo>
                <a:lnTo>
                  <a:pt x="96" y="10"/>
                </a:lnTo>
                <a:lnTo>
                  <a:pt x="90" y="10"/>
                </a:lnTo>
                <a:lnTo>
                  <a:pt x="86" y="16"/>
                </a:lnTo>
                <a:lnTo>
                  <a:pt x="78" y="16"/>
                </a:lnTo>
                <a:lnTo>
                  <a:pt x="73" y="16"/>
                </a:lnTo>
                <a:lnTo>
                  <a:pt x="71" y="10"/>
                </a:lnTo>
                <a:lnTo>
                  <a:pt x="69" y="8"/>
                </a:lnTo>
                <a:lnTo>
                  <a:pt x="65" y="6"/>
                </a:lnTo>
                <a:lnTo>
                  <a:pt x="61" y="2"/>
                </a:lnTo>
                <a:lnTo>
                  <a:pt x="59" y="0"/>
                </a:lnTo>
                <a:lnTo>
                  <a:pt x="51" y="2"/>
                </a:lnTo>
                <a:lnTo>
                  <a:pt x="43" y="2"/>
                </a:lnTo>
                <a:lnTo>
                  <a:pt x="25" y="12"/>
                </a:lnTo>
                <a:lnTo>
                  <a:pt x="25" y="20"/>
                </a:lnTo>
                <a:lnTo>
                  <a:pt x="23" y="28"/>
                </a:lnTo>
                <a:lnTo>
                  <a:pt x="17" y="30"/>
                </a:lnTo>
                <a:lnTo>
                  <a:pt x="13" y="45"/>
                </a:lnTo>
                <a:lnTo>
                  <a:pt x="13" y="47"/>
                </a:lnTo>
                <a:lnTo>
                  <a:pt x="13" y="51"/>
                </a:lnTo>
                <a:lnTo>
                  <a:pt x="13" y="55"/>
                </a:lnTo>
                <a:lnTo>
                  <a:pt x="10" y="57"/>
                </a:lnTo>
                <a:lnTo>
                  <a:pt x="15" y="59"/>
                </a:lnTo>
                <a:lnTo>
                  <a:pt x="17" y="65"/>
                </a:lnTo>
                <a:lnTo>
                  <a:pt x="15" y="69"/>
                </a:lnTo>
                <a:lnTo>
                  <a:pt x="15" y="75"/>
                </a:lnTo>
                <a:lnTo>
                  <a:pt x="15" y="77"/>
                </a:lnTo>
                <a:lnTo>
                  <a:pt x="17" y="79"/>
                </a:lnTo>
                <a:lnTo>
                  <a:pt x="15" y="79"/>
                </a:lnTo>
                <a:lnTo>
                  <a:pt x="13" y="81"/>
                </a:lnTo>
                <a:lnTo>
                  <a:pt x="13" y="87"/>
                </a:lnTo>
                <a:lnTo>
                  <a:pt x="13" y="91"/>
                </a:lnTo>
                <a:lnTo>
                  <a:pt x="10" y="97"/>
                </a:lnTo>
                <a:lnTo>
                  <a:pt x="8" y="99"/>
                </a:lnTo>
                <a:lnTo>
                  <a:pt x="8" y="104"/>
                </a:lnTo>
                <a:lnTo>
                  <a:pt x="8" y="108"/>
                </a:lnTo>
                <a:lnTo>
                  <a:pt x="6" y="108"/>
                </a:lnTo>
                <a:lnTo>
                  <a:pt x="4" y="108"/>
                </a:lnTo>
                <a:lnTo>
                  <a:pt x="4" y="110"/>
                </a:lnTo>
                <a:lnTo>
                  <a:pt x="4" y="116"/>
                </a:lnTo>
                <a:lnTo>
                  <a:pt x="4" y="120"/>
                </a:lnTo>
                <a:lnTo>
                  <a:pt x="4" y="126"/>
                </a:lnTo>
                <a:lnTo>
                  <a:pt x="0" y="134"/>
                </a:lnTo>
                <a:lnTo>
                  <a:pt x="4" y="138"/>
                </a:lnTo>
                <a:lnTo>
                  <a:pt x="6" y="144"/>
                </a:lnTo>
                <a:lnTo>
                  <a:pt x="6" y="150"/>
                </a:lnTo>
                <a:lnTo>
                  <a:pt x="4" y="164"/>
                </a:lnTo>
                <a:lnTo>
                  <a:pt x="15" y="160"/>
                </a:lnTo>
                <a:lnTo>
                  <a:pt x="13" y="164"/>
                </a:lnTo>
                <a:lnTo>
                  <a:pt x="23" y="164"/>
                </a:lnTo>
                <a:lnTo>
                  <a:pt x="33" y="164"/>
                </a:lnTo>
                <a:lnTo>
                  <a:pt x="37" y="168"/>
                </a:lnTo>
                <a:lnTo>
                  <a:pt x="43" y="175"/>
                </a:lnTo>
                <a:lnTo>
                  <a:pt x="47" y="175"/>
                </a:lnTo>
                <a:lnTo>
                  <a:pt x="47" y="179"/>
                </a:lnTo>
                <a:lnTo>
                  <a:pt x="51" y="179"/>
                </a:lnTo>
                <a:lnTo>
                  <a:pt x="53" y="187"/>
                </a:lnTo>
                <a:lnTo>
                  <a:pt x="47" y="189"/>
                </a:lnTo>
                <a:lnTo>
                  <a:pt x="59" y="207"/>
                </a:lnTo>
                <a:lnTo>
                  <a:pt x="73" y="207"/>
                </a:lnTo>
                <a:lnTo>
                  <a:pt x="73" y="205"/>
                </a:lnTo>
                <a:lnTo>
                  <a:pt x="75" y="205"/>
                </a:lnTo>
                <a:lnTo>
                  <a:pt x="78" y="205"/>
                </a:lnTo>
                <a:lnTo>
                  <a:pt x="80" y="203"/>
                </a:lnTo>
                <a:lnTo>
                  <a:pt x="80" y="205"/>
                </a:lnTo>
                <a:lnTo>
                  <a:pt x="82" y="205"/>
                </a:lnTo>
                <a:lnTo>
                  <a:pt x="86" y="203"/>
                </a:lnTo>
                <a:lnTo>
                  <a:pt x="88" y="197"/>
                </a:lnTo>
                <a:lnTo>
                  <a:pt x="92" y="197"/>
                </a:lnTo>
                <a:lnTo>
                  <a:pt x="96" y="203"/>
                </a:lnTo>
                <a:lnTo>
                  <a:pt x="96" y="199"/>
                </a:lnTo>
                <a:lnTo>
                  <a:pt x="96" y="197"/>
                </a:lnTo>
                <a:lnTo>
                  <a:pt x="98" y="197"/>
                </a:lnTo>
                <a:lnTo>
                  <a:pt x="98" y="197"/>
                </a:lnTo>
                <a:close/>
              </a:path>
            </a:pathLst>
          </a:custGeom>
          <a:solidFill>
            <a:srgbClr val="8C0002"/>
          </a:solidFill>
          <a:ln w="2" cap="flat">
            <a:solidFill>
              <a:srgbClr val="8C0002"/>
            </a:solidFill>
            <a:prstDash val="solid"/>
            <a:miter lim="800000"/>
            <a:headEnd/>
            <a:tailEnd/>
          </a:ln>
        </p:spPr>
        <p:txBody>
          <a:bodyPr/>
          <a:lstStyle/>
          <a:p>
            <a:pPr defTabSz="914054">
              <a:defRPr/>
            </a:pPr>
            <a:endParaRPr lang="en-GB" dirty="0">
              <a:solidFill>
                <a:prstClr val="black"/>
              </a:solidFill>
            </a:endParaRPr>
          </a:p>
        </p:txBody>
      </p:sp>
      <p:sp>
        <p:nvSpPr>
          <p:cNvPr id="262" name="Freeform 748">
            <a:extLst>
              <a:ext uri="{FF2B5EF4-FFF2-40B4-BE49-F238E27FC236}">
                <a16:creationId xmlns:a16="http://schemas.microsoft.com/office/drawing/2014/main" id="{547D0CD4-7477-5749-9EC0-1D89D18BB840}"/>
              </a:ext>
            </a:extLst>
          </p:cNvPr>
          <p:cNvSpPr>
            <a:spLocks/>
          </p:cNvSpPr>
          <p:nvPr/>
        </p:nvSpPr>
        <p:spPr bwMode="gray">
          <a:xfrm>
            <a:off x="5844557" y="4172484"/>
            <a:ext cx="434317" cy="368750"/>
          </a:xfrm>
          <a:custGeom>
            <a:avLst/>
            <a:gdLst/>
            <a:ahLst/>
            <a:cxnLst>
              <a:cxn ang="0">
                <a:pos x="241" y="20"/>
              </a:cxn>
              <a:cxn ang="0">
                <a:pos x="199" y="0"/>
              </a:cxn>
              <a:cxn ang="0">
                <a:pos x="99" y="85"/>
              </a:cxn>
              <a:cxn ang="0">
                <a:pos x="75" y="136"/>
              </a:cxn>
              <a:cxn ang="0">
                <a:pos x="71" y="148"/>
              </a:cxn>
              <a:cxn ang="0">
                <a:pos x="58" y="154"/>
              </a:cxn>
              <a:cxn ang="0">
                <a:pos x="36" y="162"/>
              </a:cxn>
              <a:cxn ang="0">
                <a:pos x="18" y="166"/>
              </a:cxn>
              <a:cxn ang="0">
                <a:pos x="8" y="166"/>
              </a:cxn>
              <a:cxn ang="0">
                <a:pos x="2" y="167"/>
              </a:cxn>
              <a:cxn ang="0">
                <a:pos x="6" y="183"/>
              </a:cxn>
              <a:cxn ang="0">
                <a:pos x="18" y="195"/>
              </a:cxn>
              <a:cxn ang="0">
                <a:pos x="28" y="211"/>
              </a:cxn>
              <a:cxn ang="0">
                <a:pos x="30" y="217"/>
              </a:cxn>
              <a:cxn ang="0">
                <a:pos x="34" y="236"/>
              </a:cxn>
              <a:cxn ang="0">
                <a:pos x="44" y="227"/>
              </a:cxn>
              <a:cxn ang="0">
                <a:pos x="52" y="233"/>
              </a:cxn>
              <a:cxn ang="0">
                <a:pos x="61" y="240"/>
              </a:cxn>
              <a:cxn ang="0">
                <a:pos x="71" y="223"/>
              </a:cxn>
              <a:cxn ang="0">
                <a:pos x="73" y="207"/>
              </a:cxn>
              <a:cxn ang="0">
                <a:pos x="99" y="197"/>
              </a:cxn>
              <a:cxn ang="0">
                <a:pos x="109" y="197"/>
              </a:cxn>
              <a:cxn ang="0">
                <a:pos x="117" y="203"/>
              </a:cxn>
              <a:cxn ang="0">
                <a:pos x="121" y="211"/>
              </a:cxn>
              <a:cxn ang="0">
                <a:pos x="134" y="211"/>
              </a:cxn>
              <a:cxn ang="0">
                <a:pos x="144" y="205"/>
              </a:cxn>
              <a:cxn ang="0">
                <a:pos x="146" y="211"/>
              </a:cxn>
              <a:cxn ang="0">
                <a:pos x="166" y="213"/>
              </a:cxn>
              <a:cxn ang="0">
                <a:pos x="172" y="213"/>
              </a:cxn>
              <a:cxn ang="0">
                <a:pos x="182" y="205"/>
              </a:cxn>
              <a:cxn ang="0">
                <a:pos x="199" y="207"/>
              </a:cxn>
              <a:cxn ang="0">
                <a:pos x="219" y="207"/>
              </a:cxn>
              <a:cxn ang="0">
                <a:pos x="225" y="203"/>
              </a:cxn>
              <a:cxn ang="0">
                <a:pos x="237" y="195"/>
              </a:cxn>
              <a:cxn ang="0">
                <a:pos x="264" y="156"/>
              </a:cxn>
              <a:cxn ang="0">
                <a:pos x="264" y="87"/>
              </a:cxn>
              <a:cxn ang="0">
                <a:pos x="270" y="69"/>
              </a:cxn>
              <a:cxn ang="0">
                <a:pos x="268" y="59"/>
              </a:cxn>
              <a:cxn ang="0">
                <a:pos x="253" y="10"/>
              </a:cxn>
            </a:cxnLst>
            <a:rect l="0" t="0" r="r" b="b"/>
            <a:pathLst>
              <a:path w="270" h="240">
                <a:moveTo>
                  <a:pt x="253" y="10"/>
                </a:moveTo>
                <a:lnTo>
                  <a:pt x="241" y="20"/>
                </a:lnTo>
                <a:lnTo>
                  <a:pt x="241" y="22"/>
                </a:lnTo>
                <a:lnTo>
                  <a:pt x="199" y="0"/>
                </a:lnTo>
                <a:lnTo>
                  <a:pt x="109" y="67"/>
                </a:lnTo>
                <a:lnTo>
                  <a:pt x="99" y="85"/>
                </a:lnTo>
                <a:lnTo>
                  <a:pt x="73" y="89"/>
                </a:lnTo>
                <a:lnTo>
                  <a:pt x="75" y="136"/>
                </a:lnTo>
                <a:lnTo>
                  <a:pt x="71" y="142"/>
                </a:lnTo>
                <a:lnTo>
                  <a:pt x="71" y="148"/>
                </a:lnTo>
                <a:lnTo>
                  <a:pt x="67" y="154"/>
                </a:lnTo>
                <a:lnTo>
                  <a:pt x="58" y="154"/>
                </a:lnTo>
                <a:lnTo>
                  <a:pt x="52" y="158"/>
                </a:lnTo>
                <a:lnTo>
                  <a:pt x="36" y="162"/>
                </a:lnTo>
                <a:lnTo>
                  <a:pt x="28" y="164"/>
                </a:lnTo>
                <a:lnTo>
                  <a:pt x="18" y="166"/>
                </a:lnTo>
                <a:lnTo>
                  <a:pt x="14" y="166"/>
                </a:lnTo>
                <a:lnTo>
                  <a:pt x="8" y="166"/>
                </a:lnTo>
                <a:lnTo>
                  <a:pt x="6" y="171"/>
                </a:lnTo>
                <a:lnTo>
                  <a:pt x="2" y="167"/>
                </a:lnTo>
                <a:lnTo>
                  <a:pt x="0" y="175"/>
                </a:lnTo>
                <a:lnTo>
                  <a:pt x="6" y="183"/>
                </a:lnTo>
                <a:lnTo>
                  <a:pt x="18" y="191"/>
                </a:lnTo>
                <a:lnTo>
                  <a:pt x="18" y="195"/>
                </a:lnTo>
                <a:lnTo>
                  <a:pt x="26" y="213"/>
                </a:lnTo>
                <a:lnTo>
                  <a:pt x="28" y="211"/>
                </a:lnTo>
                <a:lnTo>
                  <a:pt x="30" y="213"/>
                </a:lnTo>
                <a:lnTo>
                  <a:pt x="30" y="217"/>
                </a:lnTo>
                <a:lnTo>
                  <a:pt x="28" y="221"/>
                </a:lnTo>
                <a:lnTo>
                  <a:pt x="34" y="236"/>
                </a:lnTo>
                <a:lnTo>
                  <a:pt x="42" y="227"/>
                </a:lnTo>
                <a:lnTo>
                  <a:pt x="44" y="227"/>
                </a:lnTo>
                <a:lnTo>
                  <a:pt x="48" y="231"/>
                </a:lnTo>
                <a:lnTo>
                  <a:pt x="52" y="233"/>
                </a:lnTo>
                <a:lnTo>
                  <a:pt x="52" y="234"/>
                </a:lnTo>
                <a:lnTo>
                  <a:pt x="61" y="240"/>
                </a:lnTo>
                <a:lnTo>
                  <a:pt x="65" y="225"/>
                </a:lnTo>
                <a:lnTo>
                  <a:pt x="71" y="223"/>
                </a:lnTo>
                <a:lnTo>
                  <a:pt x="73" y="215"/>
                </a:lnTo>
                <a:lnTo>
                  <a:pt x="73" y="207"/>
                </a:lnTo>
                <a:lnTo>
                  <a:pt x="91" y="197"/>
                </a:lnTo>
                <a:lnTo>
                  <a:pt x="99" y="197"/>
                </a:lnTo>
                <a:lnTo>
                  <a:pt x="107" y="195"/>
                </a:lnTo>
                <a:lnTo>
                  <a:pt x="109" y="197"/>
                </a:lnTo>
                <a:lnTo>
                  <a:pt x="113" y="201"/>
                </a:lnTo>
                <a:lnTo>
                  <a:pt x="117" y="203"/>
                </a:lnTo>
                <a:lnTo>
                  <a:pt x="119" y="205"/>
                </a:lnTo>
                <a:lnTo>
                  <a:pt x="121" y="211"/>
                </a:lnTo>
                <a:lnTo>
                  <a:pt x="126" y="211"/>
                </a:lnTo>
                <a:lnTo>
                  <a:pt x="134" y="211"/>
                </a:lnTo>
                <a:lnTo>
                  <a:pt x="138" y="205"/>
                </a:lnTo>
                <a:lnTo>
                  <a:pt x="144" y="205"/>
                </a:lnTo>
                <a:lnTo>
                  <a:pt x="146" y="207"/>
                </a:lnTo>
                <a:lnTo>
                  <a:pt x="146" y="211"/>
                </a:lnTo>
                <a:lnTo>
                  <a:pt x="154" y="213"/>
                </a:lnTo>
                <a:lnTo>
                  <a:pt x="166" y="213"/>
                </a:lnTo>
                <a:lnTo>
                  <a:pt x="168" y="213"/>
                </a:lnTo>
                <a:lnTo>
                  <a:pt x="172" y="213"/>
                </a:lnTo>
                <a:lnTo>
                  <a:pt x="174" y="207"/>
                </a:lnTo>
                <a:lnTo>
                  <a:pt x="182" y="205"/>
                </a:lnTo>
                <a:lnTo>
                  <a:pt x="190" y="205"/>
                </a:lnTo>
                <a:lnTo>
                  <a:pt x="199" y="207"/>
                </a:lnTo>
                <a:lnTo>
                  <a:pt x="209" y="207"/>
                </a:lnTo>
                <a:lnTo>
                  <a:pt x="219" y="207"/>
                </a:lnTo>
                <a:lnTo>
                  <a:pt x="223" y="205"/>
                </a:lnTo>
                <a:lnTo>
                  <a:pt x="225" y="203"/>
                </a:lnTo>
                <a:lnTo>
                  <a:pt x="227" y="201"/>
                </a:lnTo>
                <a:lnTo>
                  <a:pt x="237" y="195"/>
                </a:lnTo>
                <a:lnTo>
                  <a:pt x="237" y="177"/>
                </a:lnTo>
                <a:lnTo>
                  <a:pt x="264" y="156"/>
                </a:lnTo>
                <a:lnTo>
                  <a:pt x="262" y="124"/>
                </a:lnTo>
                <a:lnTo>
                  <a:pt x="264" y="87"/>
                </a:lnTo>
                <a:lnTo>
                  <a:pt x="264" y="77"/>
                </a:lnTo>
                <a:lnTo>
                  <a:pt x="270" y="69"/>
                </a:lnTo>
                <a:lnTo>
                  <a:pt x="270" y="65"/>
                </a:lnTo>
                <a:lnTo>
                  <a:pt x="268" y="59"/>
                </a:lnTo>
                <a:lnTo>
                  <a:pt x="262" y="51"/>
                </a:lnTo>
                <a:lnTo>
                  <a:pt x="253" y="10"/>
                </a:lnTo>
                <a:lnTo>
                  <a:pt x="253" y="10"/>
                </a:lnTo>
                <a:close/>
              </a:path>
            </a:pathLst>
          </a:custGeom>
          <a:solidFill>
            <a:schemeClr val="tx1">
              <a:lumMod val="20000"/>
              <a:lumOff val="80000"/>
            </a:schemeClr>
          </a:solidFill>
          <a:ln w="2" cap="flat">
            <a:solidFill>
              <a:schemeClr val="tx1">
                <a:lumMod val="20000"/>
                <a:lumOff val="80000"/>
              </a:schemeClr>
            </a:solidFill>
            <a:prstDash val="solid"/>
            <a:miter lim="800000"/>
            <a:headEnd/>
            <a:tailEnd/>
          </a:ln>
        </p:spPr>
        <p:txBody>
          <a:bodyPr/>
          <a:lstStyle/>
          <a:p>
            <a:pPr defTabSz="914054">
              <a:defRPr/>
            </a:pPr>
            <a:endParaRPr lang="en-GB" dirty="0">
              <a:solidFill>
                <a:prstClr val="black"/>
              </a:solidFill>
            </a:endParaRPr>
          </a:p>
        </p:txBody>
      </p:sp>
      <p:sp>
        <p:nvSpPr>
          <p:cNvPr id="263" name="Freeform 749">
            <a:extLst>
              <a:ext uri="{FF2B5EF4-FFF2-40B4-BE49-F238E27FC236}">
                <a16:creationId xmlns:a16="http://schemas.microsoft.com/office/drawing/2014/main" id="{30CD37BF-CAE0-3C45-B4F6-41DEB2C175E9}"/>
              </a:ext>
            </a:extLst>
          </p:cNvPr>
          <p:cNvSpPr>
            <a:spLocks/>
          </p:cNvSpPr>
          <p:nvPr/>
        </p:nvSpPr>
        <p:spPr bwMode="gray">
          <a:xfrm>
            <a:off x="6174315" y="5461572"/>
            <a:ext cx="358714" cy="387188"/>
          </a:xfrm>
          <a:custGeom>
            <a:avLst/>
            <a:gdLst/>
            <a:ahLst/>
            <a:cxnLst>
              <a:cxn ang="0">
                <a:pos x="0" y="4"/>
              </a:cxn>
              <a:cxn ang="0">
                <a:pos x="0" y="14"/>
              </a:cxn>
              <a:cxn ang="0">
                <a:pos x="0" y="30"/>
              </a:cxn>
              <a:cxn ang="0">
                <a:pos x="14" y="44"/>
              </a:cxn>
              <a:cxn ang="0">
                <a:pos x="20" y="54"/>
              </a:cxn>
              <a:cxn ang="0">
                <a:pos x="22" y="65"/>
              </a:cxn>
              <a:cxn ang="0">
                <a:pos x="28" y="87"/>
              </a:cxn>
              <a:cxn ang="0">
                <a:pos x="34" y="91"/>
              </a:cxn>
              <a:cxn ang="0">
                <a:pos x="34" y="101"/>
              </a:cxn>
              <a:cxn ang="0">
                <a:pos x="40" y="107"/>
              </a:cxn>
              <a:cxn ang="0">
                <a:pos x="46" y="113"/>
              </a:cxn>
              <a:cxn ang="0">
                <a:pos x="48" y="119"/>
              </a:cxn>
              <a:cxn ang="0">
                <a:pos x="46" y="126"/>
              </a:cxn>
              <a:cxn ang="0">
                <a:pos x="46" y="136"/>
              </a:cxn>
              <a:cxn ang="0">
                <a:pos x="46" y="138"/>
              </a:cxn>
              <a:cxn ang="0">
                <a:pos x="46" y="152"/>
              </a:cxn>
              <a:cxn ang="0">
                <a:pos x="48" y="162"/>
              </a:cxn>
              <a:cxn ang="0">
                <a:pos x="51" y="184"/>
              </a:cxn>
              <a:cxn ang="0">
                <a:pos x="50" y="187"/>
              </a:cxn>
              <a:cxn ang="0">
                <a:pos x="51" y="199"/>
              </a:cxn>
              <a:cxn ang="0">
                <a:pos x="55" y="209"/>
              </a:cxn>
              <a:cxn ang="0">
                <a:pos x="59" y="229"/>
              </a:cxn>
              <a:cxn ang="0">
                <a:pos x="73" y="237"/>
              </a:cxn>
              <a:cxn ang="0">
                <a:pos x="75" y="247"/>
              </a:cxn>
              <a:cxn ang="0">
                <a:pos x="79" y="247"/>
              </a:cxn>
              <a:cxn ang="0">
                <a:pos x="87" y="239"/>
              </a:cxn>
              <a:cxn ang="0">
                <a:pos x="93" y="243"/>
              </a:cxn>
              <a:cxn ang="0">
                <a:pos x="93" y="247"/>
              </a:cxn>
              <a:cxn ang="0">
                <a:pos x="103" y="252"/>
              </a:cxn>
              <a:cxn ang="0">
                <a:pos x="111" y="252"/>
              </a:cxn>
              <a:cxn ang="0">
                <a:pos x="117" y="245"/>
              </a:cxn>
              <a:cxn ang="0">
                <a:pos x="124" y="243"/>
              </a:cxn>
              <a:cxn ang="0">
                <a:pos x="130" y="178"/>
              </a:cxn>
              <a:cxn ang="0">
                <a:pos x="150" y="103"/>
              </a:cxn>
              <a:cxn ang="0">
                <a:pos x="162" y="32"/>
              </a:cxn>
              <a:cxn ang="0">
                <a:pos x="201" y="30"/>
              </a:cxn>
              <a:cxn ang="0">
                <a:pos x="205" y="26"/>
              </a:cxn>
              <a:cxn ang="0">
                <a:pos x="209" y="26"/>
              </a:cxn>
              <a:cxn ang="0">
                <a:pos x="215" y="24"/>
              </a:cxn>
              <a:cxn ang="0">
                <a:pos x="219" y="22"/>
              </a:cxn>
              <a:cxn ang="0">
                <a:pos x="219" y="20"/>
              </a:cxn>
              <a:cxn ang="0">
                <a:pos x="215" y="14"/>
              </a:cxn>
              <a:cxn ang="0">
                <a:pos x="189" y="16"/>
              </a:cxn>
              <a:cxn ang="0">
                <a:pos x="148" y="22"/>
              </a:cxn>
              <a:cxn ang="0">
                <a:pos x="136" y="20"/>
              </a:cxn>
              <a:cxn ang="0">
                <a:pos x="130" y="20"/>
              </a:cxn>
              <a:cxn ang="0">
                <a:pos x="124" y="16"/>
              </a:cxn>
              <a:cxn ang="0">
                <a:pos x="117" y="16"/>
              </a:cxn>
              <a:cxn ang="0">
                <a:pos x="115" y="14"/>
              </a:cxn>
              <a:cxn ang="0">
                <a:pos x="111" y="12"/>
              </a:cxn>
              <a:cxn ang="0">
                <a:pos x="105" y="6"/>
              </a:cxn>
              <a:cxn ang="0">
                <a:pos x="28" y="2"/>
              </a:cxn>
              <a:cxn ang="0">
                <a:pos x="20" y="2"/>
              </a:cxn>
              <a:cxn ang="0">
                <a:pos x="14" y="4"/>
              </a:cxn>
              <a:cxn ang="0">
                <a:pos x="4" y="4"/>
              </a:cxn>
              <a:cxn ang="0">
                <a:pos x="0" y="4"/>
              </a:cxn>
            </a:cxnLst>
            <a:rect l="0" t="0" r="r" b="b"/>
            <a:pathLst>
              <a:path w="223" h="252">
                <a:moveTo>
                  <a:pt x="0" y="4"/>
                </a:moveTo>
                <a:lnTo>
                  <a:pt x="0" y="4"/>
                </a:lnTo>
                <a:lnTo>
                  <a:pt x="2" y="10"/>
                </a:lnTo>
                <a:lnTo>
                  <a:pt x="0" y="14"/>
                </a:lnTo>
                <a:lnTo>
                  <a:pt x="0" y="24"/>
                </a:lnTo>
                <a:lnTo>
                  <a:pt x="0" y="30"/>
                </a:lnTo>
                <a:lnTo>
                  <a:pt x="6" y="32"/>
                </a:lnTo>
                <a:lnTo>
                  <a:pt x="14" y="44"/>
                </a:lnTo>
                <a:lnTo>
                  <a:pt x="20" y="46"/>
                </a:lnTo>
                <a:lnTo>
                  <a:pt x="20" y="54"/>
                </a:lnTo>
                <a:lnTo>
                  <a:pt x="18" y="55"/>
                </a:lnTo>
                <a:lnTo>
                  <a:pt x="22" y="65"/>
                </a:lnTo>
                <a:lnTo>
                  <a:pt x="22" y="73"/>
                </a:lnTo>
                <a:lnTo>
                  <a:pt x="28" y="87"/>
                </a:lnTo>
                <a:lnTo>
                  <a:pt x="32" y="87"/>
                </a:lnTo>
                <a:lnTo>
                  <a:pt x="34" y="91"/>
                </a:lnTo>
                <a:lnTo>
                  <a:pt x="34" y="93"/>
                </a:lnTo>
                <a:lnTo>
                  <a:pt x="34" y="101"/>
                </a:lnTo>
                <a:lnTo>
                  <a:pt x="38" y="101"/>
                </a:lnTo>
                <a:lnTo>
                  <a:pt x="40" y="107"/>
                </a:lnTo>
                <a:lnTo>
                  <a:pt x="46" y="111"/>
                </a:lnTo>
                <a:lnTo>
                  <a:pt x="46" y="113"/>
                </a:lnTo>
                <a:lnTo>
                  <a:pt x="46" y="117"/>
                </a:lnTo>
                <a:lnTo>
                  <a:pt x="48" y="119"/>
                </a:lnTo>
                <a:lnTo>
                  <a:pt x="42" y="122"/>
                </a:lnTo>
                <a:lnTo>
                  <a:pt x="46" y="126"/>
                </a:lnTo>
                <a:lnTo>
                  <a:pt x="46" y="128"/>
                </a:lnTo>
                <a:lnTo>
                  <a:pt x="46" y="136"/>
                </a:lnTo>
                <a:lnTo>
                  <a:pt x="48" y="138"/>
                </a:lnTo>
                <a:lnTo>
                  <a:pt x="46" y="138"/>
                </a:lnTo>
                <a:lnTo>
                  <a:pt x="48" y="150"/>
                </a:lnTo>
                <a:lnTo>
                  <a:pt x="46" y="152"/>
                </a:lnTo>
                <a:lnTo>
                  <a:pt x="46" y="156"/>
                </a:lnTo>
                <a:lnTo>
                  <a:pt x="48" y="162"/>
                </a:lnTo>
                <a:lnTo>
                  <a:pt x="51" y="170"/>
                </a:lnTo>
                <a:lnTo>
                  <a:pt x="51" y="184"/>
                </a:lnTo>
                <a:lnTo>
                  <a:pt x="50" y="186"/>
                </a:lnTo>
                <a:lnTo>
                  <a:pt x="50" y="187"/>
                </a:lnTo>
                <a:lnTo>
                  <a:pt x="51" y="193"/>
                </a:lnTo>
                <a:lnTo>
                  <a:pt x="51" y="199"/>
                </a:lnTo>
                <a:lnTo>
                  <a:pt x="51" y="209"/>
                </a:lnTo>
                <a:lnTo>
                  <a:pt x="55" y="209"/>
                </a:lnTo>
                <a:lnTo>
                  <a:pt x="57" y="223"/>
                </a:lnTo>
                <a:lnTo>
                  <a:pt x="59" y="229"/>
                </a:lnTo>
                <a:lnTo>
                  <a:pt x="67" y="237"/>
                </a:lnTo>
                <a:lnTo>
                  <a:pt x="73" y="237"/>
                </a:lnTo>
                <a:lnTo>
                  <a:pt x="75" y="243"/>
                </a:lnTo>
                <a:lnTo>
                  <a:pt x="75" y="247"/>
                </a:lnTo>
                <a:lnTo>
                  <a:pt x="77" y="249"/>
                </a:lnTo>
                <a:lnTo>
                  <a:pt x="79" y="247"/>
                </a:lnTo>
                <a:lnTo>
                  <a:pt x="85" y="243"/>
                </a:lnTo>
                <a:lnTo>
                  <a:pt x="87" y="239"/>
                </a:lnTo>
                <a:lnTo>
                  <a:pt x="93" y="239"/>
                </a:lnTo>
                <a:lnTo>
                  <a:pt x="93" y="243"/>
                </a:lnTo>
                <a:lnTo>
                  <a:pt x="93" y="245"/>
                </a:lnTo>
                <a:lnTo>
                  <a:pt x="93" y="247"/>
                </a:lnTo>
                <a:lnTo>
                  <a:pt x="95" y="252"/>
                </a:lnTo>
                <a:lnTo>
                  <a:pt x="103" y="252"/>
                </a:lnTo>
                <a:lnTo>
                  <a:pt x="107" y="252"/>
                </a:lnTo>
                <a:lnTo>
                  <a:pt x="111" y="252"/>
                </a:lnTo>
                <a:lnTo>
                  <a:pt x="115" y="249"/>
                </a:lnTo>
                <a:lnTo>
                  <a:pt x="117" y="245"/>
                </a:lnTo>
                <a:lnTo>
                  <a:pt x="120" y="243"/>
                </a:lnTo>
                <a:lnTo>
                  <a:pt x="124" y="243"/>
                </a:lnTo>
                <a:lnTo>
                  <a:pt x="126" y="243"/>
                </a:lnTo>
                <a:lnTo>
                  <a:pt x="130" y="178"/>
                </a:lnTo>
                <a:lnTo>
                  <a:pt x="130" y="103"/>
                </a:lnTo>
                <a:lnTo>
                  <a:pt x="150" y="103"/>
                </a:lnTo>
                <a:lnTo>
                  <a:pt x="150" y="32"/>
                </a:lnTo>
                <a:lnTo>
                  <a:pt x="162" y="32"/>
                </a:lnTo>
                <a:lnTo>
                  <a:pt x="199" y="30"/>
                </a:lnTo>
                <a:lnTo>
                  <a:pt x="201" y="30"/>
                </a:lnTo>
                <a:lnTo>
                  <a:pt x="205" y="30"/>
                </a:lnTo>
                <a:lnTo>
                  <a:pt x="205" y="26"/>
                </a:lnTo>
                <a:lnTo>
                  <a:pt x="207" y="24"/>
                </a:lnTo>
                <a:lnTo>
                  <a:pt x="209" y="26"/>
                </a:lnTo>
                <a:lnTo>
                  <a:pt x="213" y="26"/>
                </a:lnTo>
                <a:lnTo>
                  <a:pt x="215" y="24"/>
                </a:lnTo>
                <a:lnTo>
                  <a:pt x="217" y="22"/>
                </a:lnTo>
                <a:lnTo>
                  <a:pt x="219" y="22"/>
                </a:lnTo>
                <a:lnTo>
                  <a:pt x="223" y="22"/>
                </a:lnTo>
                <a:lnTo>
                  <a:pt x="219" y="20"/>
                </a:lnTo>
                <a:lnTo>
                  <a:pt x="217" y="16"/>
                </a:lnTo>
                <a:lnTo>
                  <a:pt x="215" y="14"/>
                </a:lnTo>
                <a:lnTo>
                  <a:pt x="209" y="14"/>
                </a:lnTo>
                <a:lnTo>
                  <a:pt x="189" y="16"/>
                </a:lnTo>
                <a:lnTo>
                  <a:pt x="152" y="24"/>
                </a:lnTo>
                <a:lnTo>
                  <a:pt x="148" y="22"/>
                </a:lnTo>
                <a:lnTo>
                  <a:pt x="140" y="20"/>
                </a:lnTo>
                <a:lnTo>
                  <a:pt x="136" y="20"/>
                </a:lnTo>
                <a:lnTo>
                  <a:pt x="132" y="20"/>
                </a:lnTo>
                <a:lnTo>
                  <a:pt x="130" y="20"/>
                </a:lnTo>
                <a:lnTo>
                  <a:pt x="126" y="20"/>
                </a:lnTo>
                <a:lnTo>
                  <a:pt x="124" y="16"/>
                </a:lnTo>
                <a:lnTo>
                  <a:pt x="120" y="16"/>
                </a:lnTo>
                <a:lnTo>
                  <a:pt x="117" y="16"/>
                </a:lnTo>
                <a:lnTo>
                  <a:pt x="115" y="16"/>
                </a:lnTo>
                <a:lnTo>
                  <a:pt x="115" y="14"/>
                </a:lnTo>
                <a:lnTo>
                  <a:pt x="113" y="14"/>
                </a:lnTo>
                <a:lnTo>
                  <a:pt x="111" y="12"/>
                </a:lnTo>
                <a:lnTo>
                  <a:pt x="107" y="10"/>
                </a:lnTo>
                <a:lnTo>
                  <a:pt x="105" y="6"/>
                </a:lnTo>
                <a:lnTo>
                  <a:pt x="32" y="4"/>
                </a:lnTo>
                <a:lnTo>
                  <a:pt x="28" y="2"/>
                </a:lnTo>
                <a:lnTo>
                  <a:pt x="22" y="0"/>
                </a:lnTo>
                <a:lnTo>
                  <a:pt x="20" y="2"/>
                </a:lnTo>
                <a:lnTo>
                  <a:pt x="18" y="2"/>
                </a:lnTo>
                <a:lnTo>
                  <a:pt x="14" y="4"/>
                </a:lnTo>
                <a:lnTo>
                  <a:pt x="12" y="4"/>
                </a:lnTo>
                <a:lnTo>
                  <a:pt x="4" y="4"/>
                </a:lnTo>
                <a:lnTo>
                  <a:pt x="0" y="4"/>
                </a:lnTo>
                <a:lnTo>
                  <a:pt x="0" y="4"/>
                </a:lnTo>
                <a:close/>
              </a:path>
            </a:pathLst>
          </a:custGeom>
          <a:solidFill>
            <a:schemeClr val="tx1">
              <a:lumMod val="20000"/>
              <a:lumOff val="80000"/>
            </a:schemeClr>
          </a:solidFill>
          <a:ln w="2" cap="flat">
            <a:solidFill>
              <a:schemeClr val="tx1">
                <a:lumMod val="20000"/>
                <a:lumOff val="80000"/>
              </a:schemeClr>
            </a:solidFill>
            <a:prstDash val="solid"/>
            <a:miter lim="800000"/>
            <a:headEnd/>
            <a:tailEnd/>
          </a:ln>
        </p:spPr>
        <p:txBody>
          <a:bodyPr/>
          <a:lstStyle/>
          <a:p>
            <a:pPr defTabSz="914054">
              <a:defRPr/>
            </a:pPr>
            <a:endParaRPr lang="en-GB" dirty="0">
              <a:solidFill>
                <a:prstClr val="black"/>
              </a:solidFill>
            </a:endParaRPr>
          </a:p>
        </p:txBody>
      </p:sp>
      <p:sp>
        <p:nvSpPr>
          <p:cNvPr id="264" name="Freeform 750">
            <a:extLst>
              <a:ext uri="{FF2B5EF4-FFF2-40B4-BE49-F238E27FC236}">
                <a16:creationId xmlns:a16="http://schemas.microsoft.com/office/drawing/2014/main" id="{55D18156-B40B-4747-8F35-60DF4F268778}"/>
              </a:ext>
            </a:extLst>
          </p:cNvPr>
          <p:cNvSpPr>
            <a:spLocks/>
          </p:cNvSpPr>
          <p:nvPr/>
        </p:nvSpPr>
        <p:spPr bwMode="gray">
          <a:xfrm>
            <a:off x="6669760" y="5274125"/>
            <a:ext cx="284719" cy="499349"/>
          </a:xfrm>
          <a:custGeom>
            <a:avLst/>
            <a:gdLst/>
            <a:ahLst/>
            <a:cxnLst>
              <a:cxn ang="0">
                <a:pos x="78" y="55"/>
              </a:cxn>
              <a:cxn ang="0">
                <a:pos x="86" y="73"/>
              </a:cxn>
              <a:cxn ang="0">
                <a:pos x="92" y="81"/>
              </a:cxn>
              <a:cxn ang="0">
                <a:pos x="92" y="97"/>
              </a:cxn>
              <a:cxn ang="0">
                <a:pos x="82" y="101"/>
              </a:cxn>
              <a:cxn ang="0">
                <a:pos x="82" y="116"/>
              </a:cxn>
              <a:cxn ang="0">
                <a:pos x="76" y="124"/>
              </a:cxn>
              <a:cxn ang="0">
                <a:pos x="74" y="116"/>
              </a:cxn>
              <a:cxn ang="0">
                <a:pos x="57" y="103"/>
              </a:cxn>
              <a:cxn ang="0">
                <a:pos x="61" y="85"/>
              </a:cxn>
              <a:cxn ang="0">
                <a:pos x="47" y="81"/>
              </a:cxn>
              <a:cxn ang="0">
                <a:pos x="39" y="71"/>
              </a:cxn>
              <a:cxn ang="0">
                <a:pos x="2" y="85"/>
              </a:cxn>
              <a:cxn ang="0">
                <a:pos x="2" y="103"/>
              </a:cxn>
              <a:cxn ang="0">
                <a:pos x="29" y="112"/>
              </a:cxn>
              <a:cxn ang="0">
                <a:pos x="41" y="124"/>
              </a:cxn>
              <a:cxn ang="0">
                <a:pos x="37" y="134"/>
              </a:cxn>
              <a:cxn ang="0">
                <a:pos x="45" y="156"/>
              </a:cxn>
              <a:cxn ang="0">
                <a:pos x="37" y="170"/>
              </a:cxn>
              <a:cxn ang="0">
                <a:pos x="39" y="176"/>
              </a:cxn>
              <a:cxn ang="0">
                <a:pos x="37" y="191"/>
              </a:cxn>
              <a:cxn ang="0">
                <a:pos x="37" y="205"/>
              </a:cxn>
              <a:cxn ang="0">
                <a:pos x="41" y="211"/>
              </a:cxn>
              <a:cxn ang="0">
                <a:pos x="21" y="244"/>
              </a:cxn>
              <a:cxn ang="0">
                <a:pos x="19" y="262"/>
              </a:cxn>
              <a:cxn ang="0">
                <a:pos x="19" y="290"/>
              </a:cxn>
              <a:cxn ang="0">
                <a:pos x="21" y="304"/>
              </a:cxn>
              <a:cxn ang="0">
                <a:pos x="29" y="311"/>
              </a:cxn>
              <a:cxn ang="0">
                <a:pos x="39" y="325"/>
              </a:cxn>
              <a:cxn ang="0">
                <a:pos x="33" y="313"/>
              </a:cxn>
              <a:cxn ang="0">
                <a:pos x="47" y="302"/>
              </a:cxn>
              <a:cxn ang="0">
                <a:pos x="78" y="288"/>
              </a:cxn>
              <a:cxn ang="0">
                <a:pos x="84" y="274"/>
              </a:cxn>
              <a:cxn ang="0">
                <a:pos x="84" y="239"/>
              </a:cxn>
              <a:cxn ang="0">
                <a:pos x="76" y="205"/>
              </a:cxn>
              <a:cxn ang="0">
                <a:pos x="73" y="181"/>
              </a:cxn>
              <a:cxn ang="0">
                <a:pos x="84" y="170"/>
              </a:cxn>
              <a:cxn ang="0">
                <a:pos x="94" y="162"/>
              </a:cxn>
              <a:cxn ang="0">
                <a:pos x="110" y="146"/>
              </a:cxn>
              <a:cxn ang="0">
                <a:pos x="120" y="142"/>
              </a:cxn>
              <a:cxn ang="0">
                <a:pos x="138" y="134"/>
              </a:cxn>
              <a:cxn ang="0">
                <a:pos x="151" y="122"/>
              </a:cxn>
              <a:cxn ang="0">
                <a:pos x="161" y="112"/>
              </a:cxn>
              <a:cxn ang="0">
                <a:pos x="169" y="103"/>
              </a:cxn>
              <a:cxn ang="0">
                <a:pos x="175" y="93"/>
              </a:cxn>
              <a:cxn ang="0">
                <a:pos x="169" y="83"/>
              </a:cxn>
              <a:cxn ang="0">
                <a:pos x="171" y="67"/>
              </a:cxn>
              <a:cxn ang="0">
                <a:pos x="177" y="55"/>
              </a:cxn>
              <a:cxn ang="0">
                <a:pos x="175" y="45"/>
              </a:cxn>
              <a:cxn ang="0">
                <a:pos x="171" y="12"/>
              </a:cxn>
              <a:cxn ang="0">
                <a:pos x="155" y="6"/>
              </a:cxn>
              <a:cxn ang="0">
                <a:pos x="138" y="12"/>
              </a:cxn>
              <a:cxn ang="0">
                <a:pos x="128" y="14"/>
              </a:cxn>
              <a:cxn ang="0">
                <a:pos x="120" y="18"/>
              </a:cxn>
              <a:cxn ang="0">
                <a:pos x="92" y="24"/>
              </a:cxn>
              <a:cxn ang="0">
                <a:pos x="86" y="16"/>
              </a:cxn>
              <a:cxn ang="0">
                <a:pos x="74" y="22"/>
              </a:cxn>
              <a:cxn ang="0">
                <a:pos x="76" y="36"/>
              </a:cxn>
              <a:cxn ang="0">
                <a:pos x="76" y="53"/>
              </a:cxn>
            </a:cxnLst>
            <a:rect l="0" t="0" r="r" b="b"/>
            <a:pathLst>
              <a:path w="177" h="325">
                <a:moveTo>
                  <a:pt x="76" y="53"/>
                </a:moveTo>
                <a:lnTo>
                  <a:pt x="76" y="53"/>
                </a:lnTo>
                <a:lnTo>
                  <a:pt x="78" y="55"/>
                </a:lnTo>
                <a:lnTo>
                  <a:pt x="82" y="61"/>
                </a:lnTo>
                <a:lnTo>
                  <a:pt x="84" y="67"/>
                </a:lnTo>
                <a:lnTo>
                  <a:pt x="86" y="73"/>
                </a:lnTo>
                <a:lnTo>
                  <a:pt x="90" y="75"/>
                </a:lnTo>
                <a:lnTo>
                  <a:pt x="92" y="75"/>
                </a:lnTo>
                <a:lnTo>
                  <a:pt x="92" y="81"/>
                </a:lnTo>
                <a:lnTo>
                  <a:pt x="90" y="87"/>
                </a:lnTo>
                <a:lnTo>
                  <a:pt x="90" y="93"/>
                </a:lnTo>
                <a:lnTo>
                  <a:pt x="92" y="97"/>
                </a:lnTo>
                <a:lnTo>
                  <a:pt x="90" y="101"/>
                </a:lnTo>
                <a:lnTo>
                  <a:pt x="86" y="103"/>
                </a:lnTo>
                <a:lnTo>
                  <a:pt x="82" y="101"/>
                </a:lnTo>
                <a:lnTo>
                  <a:pt x="78" y="103"/>
                </a:lnTo>
                <a:lnTo>
                  <a:pt x="78" y="107"/>
                </a:lnTo>
                <a:lnTo>
                  <a:pt x="82" y="116"/>
                </a:lnTo>
                <a:lnTo>
                  <a:pt x="82" y="120"/>
                </a:lnTo>
                <a:lnTo>
                  <a:pt x="82" y="122"/>
                </a:lnTo>
                <a:lnTo>
                  <a:pt x="76" y="124"/>
                </a:lnTo>
                <a:lnTo>
                  <a:pt x="74" y="124"/>
                </a:lnTo>
                <a:lnTo>
                  <a:pt x="74" y="122"/>
                </a:lnTo>
                <a:lnTo>
                  <a:pt x="74" y="116"/>
                </a:lnTo>
                <a:lnTo>
                  <a:pt x="69" y="114"/>
                </a:lnTo>
                <a:lnTo>
                  <a:pt x="59" y="105"/>
                </a:lnTo>
                <a:lnTo>
                  <a:pt x="57" y="103"/>
                </a:lnTo>
                <a:lnTo>
                  <a:pt x="59" y="97"/>
                </a:lnTo>
                <a:lnTo>
                  <a:pt x="61" y="91"/>
                </a:lnTo>
                <a:lnTo>
                  <a:pt x="61" y="85"/>
                </a:lnTo>
                <a:lnTo>
                  <a:pt x="59" y="81"/>
                </a:lnTo>
                <a:lnTo>
                  <a:pt x="59" y="77"/>
                </a:lnTo>
                <a:lnTo>
                  <a:pt x="47" y="81"/>
                </a:lnTo>
                <a:lnTo>
                  <a:pt x="45" y="81"/>
                </a:lnTo>
                <a:lnTo>
                  <a:pt x="45" y="75"/>
                </a:lnTo>
                <a:lnTo>
                  <a:pt x="39" y="71"/>
                </a:lnTo>
                <a:lnTo>
                  <a:pt x="37" y="67"/>
                </a:lnTo>
                <a:lnTo>
                  <a:pt x="0" y="81"/>
                </a:lnTo>
                <a:lnTo>
                  <a:pt x="2" y="85"/>
                </a:lnTo>
                <a:lnTo>
                  <a:pt x="4" y="87"/>
                </a:lnTo>
                <a:lnTo>
                  <a:pt x="4" y="91"/>
                </a:lnTo>
                <a:lnTo>
                  <a:pt x="2" y="103"/>
                </a:lnTo>
                <a:lnTo>
                  <a:pt x="9" y="103"/>
                </a:lnTo>
                <a:lnTo>
                  <a:pt x="19" y="107"/>
                </a:lnTo>
                <a:lnTo>
                  <a:pt x="29" y="112"/>
                </a:lnTo>
                <a:lnTo>
                  <a:pt x="33" y="114"/>
                </a:lnTo>
                <a:lnTo>
                  <a:pt x="39" y="120"/>
                </a:lnTo>
                <a:lnTo>
                  <a:pt x="41" y="124"/>
                </a:lnTo>
                <a:lnTo>
                  <a:pt x="41" y="126"/>
                </a:lnTo>
                <a:lnTo>
                  <a:pt x="39" y="130"/>
                </a:lnTo>
                <a:lnTo>
                  <a:pt x="37" y="134"/>
                </a:lnTo>
                <a:lnTo>
                  <a:pt x="37" y="142"/>
                </a:lnTo>
                <a:lnTo>
                  <a:pt x="39" y="150"/>
                </a:lnTo>
                <a:lnTo>
                  <a:pt x="45" y="156"/>
                </a:lnTo>
                <a:lnTo>
                  <a:pt x="39" y="164"/>
                </a:lnTo>
                <a:lnTo>
                  <a:pt x="37" y="166"/>
                </a:lnTo>
                <a:lnTo>
                  <a:pt x="37" y="170"/>
                </a:lnTo>
                <a:lnTo>
                  <a:pt x="37" y="172"/>
                </a:lnTo>
                <a:lnTo>
                  <a:pt x="39" y="174"/>
                </a:lnTo>
                <a:lnTo>
                  <a:pt x="39" y="176"/>
                </a:lnTo>
                <a:lnTo>
                  <a:pt x="37" y="181"/>
                </a:lnTo>
                <a:lnTo>
                  <a:pt x="37" y="189"/>
                </a:lnTo>
                <a:lnTo>
                  <a:pt x="37" y="191"/>
                </a:lnTo>
                <a:lnTo>
                  <a:pt x="37" y="195"/>
                </a:lnTo>
                <a:lnTo>
                  <a:pt x="39" y="201"/>
                </a:lnTo>
                <a:lnTo>
                  <a:pt x="37" y="205"/>
                </a:lnTo>
                <a:lnTo>
                  <a:pt x="39" y="209"/>
                </a:lnTo>
                <a:lnTo>
                  <a:pt x="41" y="209"/>
                </a:lnTo>
                <a:lnTo>
                  <a:pt x="41" y="211"/>
                </a:lnTo>
                <a:lnTo>
                  <a:pt x="33" y="223"/>
                </a:lnTo>
                <a:lnTo>
                  <a:pt x="21" y="239"/>
                </a:lnTo>
                <a:lnTo>
                  <a:pt x="21" y="244"/>
                </a:lnTo>
                <a:lnTo>
                  <a:pt x="21" y="250"/>
                </a:lnTo>
                <a:lnTo>
                  <a:pt x="19" y="254"/>
                </a:lnTo>
                <a:lnTo>
                  <a:pt x="19" y="262"/>
                </a:lnTo>
                <a:lnTo>
                  <a:pt x="21" y="272"/>
                </a:lnTo>
                <a:lnTo>
                  <a:pt x="21" y="282"/>
                </a:lnTo>
                <a:lnTo>
                  <a:pt x="19" y="290"/>
                </a:lnTo>
                <a:lnTo>
                  <a:pt x="19" y="294"/>
                </a:lnTo>
                <a:lnTo>
                  <a:pt x="19" y="300"/>
                </a:lnTo>
                <a:lnTo>
                  <a:pt x="21" y="304"/>
                </a:lnTo>
                <a:lnTo>
                  <a:pt x="21" y="308"/>
                </a:lnTo>
                <a:lnTo>
                  <a:pt x="27" y="309"/>
                </a:lnTo>
                <a:lnTo>
                  <a:pt x="29" y="311"/>
                </a:lnTo>
                <a:lnTo>
                  <a:pt x="29" y="313"/>
                </a:lnTo>
                <a:lnTo>
                  <a:pt x="27" y="323"/>
                </a:lnTo>
                <a:lnTo>
                  <a:pt x="39" y="325"/>
                </a:lnTo>
                <a:lnTo>
                  <a:pt x="41" y="317"/>
                </a:lnTo>
                <a:lnTo>
                  <a:pt x="37" y="317"/>
                </a:lnTo>
                <a:lnTo>
                  <a:pt x="33" y="313"/>
                </a:lnTo>
                <a:lnTo>
                  <a:pt x="33" y="309"/>
                </a:lnTo>
                <a:lnTo>
                  <a:pt x="39" y="304"/>
                </a:lnTo>
                <a:lnTo>
                  <a:pt x="47" y="302"/>
                </a:lnTo>
                <a:lnTo>
                  <a:pt x="59" y="296"/>
                </a:lnTo>
                <a:lnTo>
                  <a:pt x="73" y="290"/>
                </a:lnTo>
                <a:lnTo>
                  <a:pt x="78" y="288"/>
                </a:lnTo>
                <a:lnTo>
                  <a:pt x="84" y="282"/>
                </a:lnTo>
                <a:lnTo>
                  <a:pt x="86" y="280"/>
                </a:lnTo>
                <a:lnTo>
                  <a:pt x="84" y="274"/>
                </a:lnTo>
                <a:lnTo>
                  <a:pt x="84" y="270"/>
                </a:lnTo>
                <a:lnTo>
                  <a:pt x="84" y="254"/>
                </a:lnTo>
                <a:lnTo>
                  <a:pt x="84" y="239"/>
                </a:lnTo>
                <a:lnTo>
                  <a:pt x="76" y="223"/>
                </a:lnTo>
                <a:lnTo>
                  <a:pt x="76" y="213"/>
                </a:lnTo>
                <a:lnTo>
                  <a:pt x="76" y="205"/>
                </a:lnTo>
                <a:lnTo>
                  <a:pt x="73" y="203"/>
                </a:lnTo>
                <a:lnTo>
                  <a:pt x="69" y="193"/>
                </a:lnTo>
                <a:lnTo>
                  <a:pt x="73" y="181"/>
                </a:lnTo>
                <a:lnTo>
                  <a:pt x="78" y="179"/>
                </a:lnTo>
                <a:lnTo>
                  <a:pt x="82" y="174"/>
                </a:lnTo>
                <a:lnTo>
                  <a:pt x="84" y="170"/>
                </a:lnTo>
                <a:lnTo>
                  <a:pt x="86" y="166"/>
                </a:lnTo>
                <a:lnTo>
                  <a:pt x="92" y="166"/>
                </a:lnTo>
                <a:lnTo>
                  <a:pt x="94" y="162"/>
                </a:lnTo>
                <a:lnTo>
                  <a:pt x="94" y="156"/>
                </a:lnTo>
                <a:lnTo>
                  <a:pt x="94" y="146"/>
                </a:lnTo>
                <a:lnTo>
                  <a:pt x="110" y="146"/>
                </a:lnTo>
                <a:lnTo>
                  <a:pt x="110" y="144"/>
                </a:lnTo>
                <a:lnTo>
                  <a:pt x="120" y="144"/>
                </a:lnTo>
                <a:lnTo>
                  <a:pt x="120" y="142"/>
                </a:lnTo>
                <a:lnTo>
                  <a:pt x="128" y="140"/>
                </a:lnTo>
                <a:lnTo>
                  <a:pt x="130" y="134"/>
                </a:lnTo>
                <a:lnTo>
                  <a:pt x="138" y="134"/>
                </a:lnTo>
                <a:lnTo>
                  <a:pt x="143" y="132"/>
                </a:lnTo>
                <a:lnTo>
                  <a:pt x="149" y="126"/>
                </a:lnTo>
                <a:lnTo>
                  <a:pt x="151" y="122"/>
                </a:lnTo>
                <a:lnTo>
                  <a:pt x="157" y="120"/>
                </a:lnTo>
                <a:lnTo>
                  <a:pt x="161" y="116"/>
                </a:lnTo>
                <a:lnTo>
                  <a:pt x="161" y="112"/>
                </a:lnTo>
                <a:lnTo>
                  <a:pt x="161" y="110"/>
                </a:lnTo>
                <a:lnTo>
                  <a:pt x="169" y="105"/>
                </a:lnTo>
                <a:lnTo>
                  <a:pt x="169" y="103"/>
                </a:lnTo>
                <a:lnTo>
                  <a:pt x="169" y="101"/>
                </a:lnTo>
                <a:lnTo>
                  <a:pt x="169" y="95"/>
                </a:lnTo>
                <a:lnTo>
                  <a:pt x="175" y="93"/>
                </a:lnTo>
                <a:lnTo>
                  <a:pt x="175" y="87"/>
                </a:lnTo>
                <a:lnTo>
                  <a:pt x="171" y="87"/>
                </a:lnTo>
                <a:lnTo>
                  <a:pt x="169" y="83"/>
                </a:lnTo>
                <a:lnTo>
                  <a:pt x="169" y="81"/>
                </a:lnTo>
                <a:lnTo>
                  <a:pt x="171" y="75"/>
                </a:lnTo>
                <a:lnTo>
                  <a:pt x="171" y="67"/>
                </a:lnTo>
                <a:lnTo>
                  <a:pt x="175" y="61"/>
                </a:lnTo>
                <a:lnTo>
                  <a:pt x="175" y="55"/>
                </a:lnTo>
                <a:lnTo>
                  <a:pt x="177" y="55"/>
                </a:lnTo>
                <a:lnTo>
                  <a:pt x="177" y="53"/>
                </a:lnTo>
                <a:lnTo>
                  <a:pt x="175" y="51"/>
                </a:lnTo>
                <a:lnTo>
                  <a:pt x="175" y="45"/>
                </a:lnTo>
                <a:lnTo>
                  <a:pt x="175" y="38"/>
                </a:lnTo>
                <a:lnTo>
                  <a:pt x="171" y="22"/>
                </a:lnTo>
                <a:lnTo>
                  <a:pt x="171" y="12"/>
                </a:lnTo>
                <a:lnTo>
                  <a:pt x="169" y="6"/>
                </a:lnTo>
                <a:lnTo>
                  <a:pt x="171" y="0"/>
                </a:lnTo>
                <a:lnTo>
                  <a:pt x="155" y="6"/>
                </a:lnTo>
                <a:lnTo>
                  <a:pt x="149" y="8"/>
                </a:lnTo>
                <a:lnTo>
                  <a:pt x="141" y="8"/>
                </a:lnTo>
                <a:lnTo>
                  <a:pt x="138" y="12"/>
                </a:lnTo>
                <a:lnTo>
                  <a:pt x="134" y="14"/>
                </a:lnTo>
                <a:lnTo>
                  <a:pt x="130" y="16"/>
                </a:lnTo>
                <a:lnTo>
                  <a:pt x="128" y="14"/>
                </a:lnTo>
                <a:lnTo>
                  <a:pt x="124" y="14"/>
                </a:lnTo>
                <a:lnTo>
                  <a:pt x="124" y="16"/>
                </a:lnTo>
                <a:lnTo>
                  <a:pt x="120" y="18"/>
                </a:lnTo>
                <a:lnTo>
                  <a:pt x="106" y="22"/>
                </a:lnTo>
                <a:lnTo>
                  <a:pt x="96" y="24"/>
                </a:lnTo>
                <a:lnTo>
                  <a:pt x="92" y="24"/>
                </a:lnTo>
                <a:lnTo>
                  <a:pt x="92" y="22"/>
                </a:lnTo>
                <a:lnTo>
                  <a:pt x="90" y="18"/>
                </a:lnTo>
                <a:lnTo>
                  <a:pt x="86" y="16"/>
                </a:lnTo>
                <a:lnTo>
                  <a:pt x="84" y="16"/>
                </a:lnTo>
                <a:lnTo>
                  <a:pt x="82" y="18"/>
                </a:lnTo>
                <a:lnTo>
                  <a:pt x="74" y="22"/>
                </a:lnTo>
                <a:lnTo>
                  <a:pt x="73" y="26"/>
                </a:lnTo>
                <a:lnTo>
                  <a:pt x="73" y="32"/>
                </a:lnTo>
                <a:lnTo>
                  <a:pt x="76" y="36"/>
                </a:lnTo>
                <a:lnTo>
                  <a:pt x="74" y="42"/>
                </a:lnTo>
                <a:lnTo>
                  <a:pt x="74" y="45"/>
                </a:lnTo>
                <a:lnTo>
                  <a:pt x="76" y="53"/>
                </a:lnTo>
                <a:lnTo>
                  <a:pt x="76" y="53"/>
                </a:lnTo>
                <a:close/>
              </a:path>
            </a:pathLst>
          </a:custGeom>
          <a:solidFill>
            <a:srgbClr val="8C0002"/>
          </a:solidFill>
          <a:ln w="2" cap="flat">
            <a:solidFill>
              <a:srgbClr val="8C0002"/>
            </a:solidFill>
            <a:prstDash val="solid"/>
            <a:miter lim="800000"/>
            <a:headEnd/>
            <a:tailEnd/>
          </a:ln>
        </p:spPr>
        <p:txBody>
          <a:bodyPr/>
          <a:lstStyle/>
          <a:p>
            <a:pPr defTabSz="914054">
              <a:defRPr/>
            </a:pPr>
            <a:endParaRPr lang="en-GB" dirty="0">
              <a:solidFill>
                <a:prstClr val="black"/>
              </a:solidFill>
            </a:endParaRPr>
          </a:p>
        </p:txBody>
      </p:sp>
      <p:sp>
        <p:nvSpPr>
          <p:cNvPr id="265" name="Freeform 751">
            <a:extLst>
              <a:ext uri="{FF2B5EF4-FFF2-40B4-BE49-F238E27FC236}">
                <a16:creationId xmlns:a16="http://schemas.microsoft.com/office/drawing/2014/main" id="{263A3149-7F7B-F547-AFCD-3445C57A44F3}"/>
              </a:ext>
            </a:extLst>
          </p:cNvPr>
          <p:cNvSpPr>
            <a:spLocks/>
          </p:cNvSpPr>
          <p:nvPr/>
        </p:nvSpPr>
        <p:spPr bwMode="gray">
          <a:xfrm>
            <a:off x="5518015" y="3760714"/>
            <a:ext cx="305632" cy="281173"/>
          </a:xfrm>
          <a:custGeom>
            <a:avLst/>
            <a:gdLst/>
            <a:ahLst/>
            <a:cxnLst>
              <a:cxn ang="0">
                <a:pos x="172" y="18"/>
              </a:cxn>
              <a:cxn ang="0">
                <a:pos x="164" y="10"/>
              </a:cxn>
              <a:cxn ang="0">
                <a:pos x="160" y="12"/>
              </a:cxn>
              <a:cxn ang="0">
                <a:pos x="148" y="14"/>
              </a:cxn>
              <a:cxn ang="0">
                <a:pos x="136" y="14"/>
              </a:cxn>
              <a:cxn ang="0">
                <a:pos x="127" y="14"/>
              </a:cxn>
              <a:cxn ang="0">
                <a:pos x="121" y="0"/>
              </a:cxn>
              <a:cxn ang="0">
                <a:pos x="109" y="8"/>
              </a:cxn>
              <a:cxn ang="0">
                <a:pos x="107" y="18"/>
              </a:cxn>
              <a:cxn ang="0">
                <a:pos x="105" y="28"/>
              </a:cxn>
              <a:cxn ang="0">
                <a:pos x="97" y="38"/>
              </a:cxn>
              <a:cxn ang="0">
                <a:pos x="87" y="51"/>
              </a:cxn>
              <a:cxn ang="0">
                <a:pos x="69" y="59"/>
              </a:cxn>
              <a:cxn ang="0">
                <a:pos x="52" y="73"/>
              </a:cxn>
              <a:cxn ang="0">
                <a:pos x="48" y="89"/>
              </a:cxn>
              <a:cxn ang="0">
                <a:pos x="44" y="99"/>
              </a:cxn>
              <a:cxn ang="0">
                <a:pos x="46" y="118"/>
              </a:cxn>
              <a:cxn ang="0">
                <a:pos x="46" y="134"/>
              </a:cxn>
              <a:cxn ang="0">
                <a:pos x="42" y="144"/>
              </a:cxn>
              <a:cxn ang="0">
                <a:pos x="28" y="164"/>
              </a:cxn>
              <a:cxn ang="0">
                <a:pos x="18" y="171"/>
              </a:cxn>
              <a:cxn ang="0">
                <a:pos x="6" y="179"/>
              </a:cxn>
              <a:cxn ang="0">
                <a:pos x="73" y="181"/>
              </a:cxn>
              <a:cxn ang="0">
                <a:pos x="79" y="160"/>
              </a:cxn>
              <a:cxn ang="0">
                <a:pos x="91" y="148"/>
              </a:cxn>
              <a:cxn ang="0">
                <a:pos x="109" y="142"/>
              </a:cxn>
              <a:cxn ang="0">
                <a:pos x="117" y="138"/>
              </a:cxn>
              <a:cxn ang="0">
                <a:pos x="127" y="132"/>
              </a:cxn>
              <a:cxn ang="0">
                <a:pos x="138" y="128"/>
              </a:cxn>
              <a:cxn ang="0">
                <a:pos x="146" y="114"/>
              </a:cxn>
              <a:cxn ang="0">
                <a:pos x="154" y="108"/>
              </a:cxn>
              <a:cxn ang="0">
                <a:pos x="166" y="99"/>
              </a:cxn>
              <a:cxn ang="0">
                <a:pos x="166" y="91"/>
              </a:cxn>
              <a:cxn ang="0">
                <a:pos x="172" y="85"/>
              </a:cxn>
              <a:cxn ang="0">
                <a:pos x="176" y="81"/>
              </a:cxn>
              <a:cxn ang="0">
                <a:pos x="188" y="73"/>
              </a:cxn>
              <a:cxn ang="0">
                <a:pos x="188" y="69"/>
              </a:cxn>
              <a:cxn ang="0">
                <a:pos x="182" y="59"/>
              </a:cxn>
              <a:cxn ang="0">
                <a:pos x="180" y="49"/>
              </a:cxn>
              <a:cxn ang="0">
                <a:pos x="174" y="41"/>
              </a:cxn>
              <a:cxn ang="0">
                <a:pos x="176" y="30"/>
              </a:cxn>
              <a:cxn ang="0">
                <a:pos x="174" y="20"/>
              </a:cxn>
              <a:cxn ang="0">
                <a:pos x="172" y="18"/>
              </a:cxn>
            </a:cxnLst>
            <a:rect l="0" t="0" r="r" b="b"/>
            <a:pathLst>
              <a:path w="190" h="183">
                <a:moveTo>
                  <a:pt x="172" y="18"/>
                </a:moveTo>
                <a:lnTo>
                  <a:pt x="172" y="18"/>
                </a:lnTo>
                <a:lnTo>
                  <a:pt x="164" y="14"/>
                </a:lnTo>
                <a:lnTo>
                  <a:pt x="164" y="10"/>
                </a:lnTo>
                <a:lnTo>
                  <a:pt x="162" y="10"/>
                </a:lnTo>
                <a:lnTo>
                  <a:pt x="160" y="12"/>
                </a:lnTo>
                <a:lnTo>
                  <a:pt x="156" y="14"/>
                </a:lnTo>
                <a:lnTo>
                  <a:pt x="148" y="14"/>
                </a:lnTo>
                <a:lnTo>
                  <a:pt x="142" y="14"/>
                </a:lnTo>
                <a:lnTo>
                  <a:pt x="136" y="14"/>
                </a:lnTo>
                <a:lnTo>
                  <a:pt x="132" y="18"/>
                </a:lnTo>
                <a:lnTo>
                  <a:pt x="127" y="14"/>
                </a:lnTo>
                <a:lnTo>
                  <a:pt x="125" y="10"/>
                </a:lnTo>
                <a:lnTo>
                  <a:pt x="121" y="0"/>
                </a:lnTo>
                <a:lnTo>
                  <a:pt x="117" y="0"/>
                </a:lnTo>
                <a:lnTo>
                  <a:pt x="109" y="8"/>
                </a:lnTo>
                <a:lnTo>
                  <a:pt x="109" y="12"/>
                </a:lnTo>
                <a:lnTo>
                  <a:pt x="107" y="18"/>
                </a:lnTo>
                <a:lnTo>
                  <a:pt x="105" y="20"/>
                </a:lnTo>
                <a:lnTo>
                  <a:pt x="105" y="28"/>
                </a:lnTo>
                <a:lnTo>
                  <a:pt x="101" y="32"/>
                </a:lnTo>
                <a:lnTo>
                  <a:pt x="97" y="38"/>
                </a:lnTo>
                <a:lnTo>
                  <a:pt x="93" y="43"/>
                </a:lnTo>
                <a:lnTo>
                  <a:pt x="87" y="51"/>
                </a:lnTo>
                <a:lnTo>
                  <a:pt x="73" y="59"/>
                </a:lnTo>
                <a:lnTo>
                  <a:pt x="69" y="59"/>
                </a:lnTo>
                <a:lnTo>
                  <a:pt x="60" y="65"/>
                </a:lnTo>
                <a:lnTo>
                  <a:pt x="52" y="73"/>
                </a:lnTo>
                <a:lnTo>
                  <a:pt x="52" y="83"/>
                </a:lnTo>
                <a:lnTo>
                  <a:pt x="48" y="89"/>
                </a:lnTo>
                <a:lnTo>
                  <a:pt x="44" y="93"/>
                </a:lnTo>
                <a:lnTo>
                  <a:pt x="44" y="99"/>
                </a:lnTo>
                <a:lnTo>
                  <a:pt x="44" y="105"/>
                </a:lnTo>
                <a:lnTo>
                  <a:pt x="46" y="118"/>
                </a:lnTo>
                <a:lnTo>
                  <a:pt x="46" y="130"/>
                </a:lnTo>
                <a:lnTo>
                  <a:pt x="46" y="134"/>
                </a:lnTo>
                <a:lnTo>
                  <a:pt x="44" y="142"/>
                </a:lnTo>
                <a:lnTo>
                  <a:pt x="42" y="144"/>
                </a:lnTo>
                <a:lnTo>
                  <a:pt x="34" y="154"/>
                </a:lnTo>
                <a:lnTo>
                  <a:pt x="28" y="164"/>
                </a:lnTo>
                <a:lnTo>
                  <a:pt x="24" y="164"/>
                </a:lnTo>
                <a:lnTo>
                  <a:pt x="18" y="171"/>
                </a:lnTo>
                <a:lnTo>
                  <a:pt x="14" y="177"/>
                </a:lnTo>
                <a:lnTo>
                  <a:pt x="6" y="179"/>
                </a:lnTo>
                <a:lnTo>
                  <a:pt x="0" y="183"/>
                </a:lnTo>
                <a:lnTo>
                  <a:pt x="73" y="181"/>
                </a:lnTo>
                <a:lnTo>
                  <a:pt x="73" y="164"/>
                </a:lnTo>
                <a:lnTo>
                  <a:pt x="79" y="160"/>
                </a:lnTo>
                <a:lnTo>
                  <a:pt x="87" y="150"/>
                </a:lnTo>
                <a:lnTo>
                  <a:pt x="91" y="148"/>
                </a:lnTo>
                <a:lnTo>
                  <a:pt x="99" y="144"/>
                </a:lnTo>
                <a:lnTo>
                  <a:pt x="109" y="142"/>
                </a:lnTo>
                <a:lnTo>
                  <a:pt x="115" y="140"/>
                </a:lnTo>
                <a:lnTo>
                  <a:pt x="117" y="138"/>
                </a:lnTo>
                <a:lnTo>
                  <a:pt x="121" y="132"/>
                </a:lnTo>
                <a:lnTo>
                  <a:pt x="127" y="132"/>
                </a:lnTo>
                <a:lnTo>
                  <a:pt x="134" y="130"/>
                </a:lnTo>
                <a:lnTo>
                  <a:pt x="138" y="128"/>
                </a:lnTo>
                <a:lnTo>
                  <a:pt x="144" y="122"/>
                </a:lnTo>
                <a:lnTo>
                  <a:pt x="146" y="114"/>
                </a:lnTo>
                <a:lnTo>
                  <a:pt x="152" y="108"/>
                </a:lnTo>
                <a:lnTo>
                  <a:pt x="154" y="108"/>
                </a:lnTo>
                <a:lnTo>
                  <a:pt x="162" y="103"/>
                </a:lnTo>
                <a:lnTo>
                  <a:pt x="166" y="99"/>
                </a:lnTo>
                <a:lnTo>
                  <a:pt x="166" y="93"/>
                </a:lnTo>
                <a:lnTo>
                  <a:pt x="166" y="91"/>
                </a:lnTo>
                <a:lnTo>
                  <a:pt x="170" y="89"/>
                </a:lnTo>
                <a:lnTo>
                  <a:pt x="172" y="85"/>
                </a:lnTo>
                <a:lnTo>
                  <a:pt x="174" y="83"/>
                </a:lnTo>
                <a:lnTo>
                  <a:pt x="176" y="81"/>
                </a:lnTo>
                <a:lnTo>
                  <a:pt x="180" y="79"/>
                </a:lnTo>
                <a:lnTo>
                  <a:pt x="188" y="73"/>
                </a:lnTo>
                <a:lnTo>
                  <a:pt x="190" y="71"/>
                </a:lnTo>
                <a:lnTo>
                  <a:pt x="188" y="69"/>
                </a:lnTo>
                <a:lnTo>
                  <a:pt x="184" y="63"/>
                </a:lnTo>
                <a:lnTo>
                  <a:pt x="182" y="59"/>
                </a:lnTo>
                <a:lnTo>
                  <a:pt x="182" y="51"/>
                </a:lnTo>
                <a:lnTo>
                  <a:pt x="180" y="49"/>
                </a:lnTo>
                <a:lnTo>
                  <a:pt x="176" y="47"/>
                </a:lnTo>
                <a:lnTo>
                  <a:pt x="174" y="41"/>
                </a:lnTo>
                <a:lnTo>
                  <a:pt x="176" y="34"/>
                </a:lnTo>
                <a:lnTo>
                  <a:pt x="176" y="30"/>
                </a:lnTo>
                <a:lnTo>
                  <a:pt x="176" y="24"/>
                </a:lnTo>
                <a:lnTo>
                  <a:pt x="174" y="20"/>
                </a:lnTo>
                <a:lnTo>
                  <a:pt x="172" y="18"/>
                </a:lnTo>
                <a:lnTo>
                  <a:pt x="172" y="18"/>
                </a:lnTo>
                <a:close/>
              </a:path>
            </a:pathLst>
          </a:custGeom>
          <a:solidFill>
            <a:srgbClr val="86B4D0"/>
          </a:solidFill>
          <a:ln w="2" cap="flat">
            <a:solidFill>
              <a:srgbClr val="86B4D0"/>
            </a:solidFill>
            <a:prstDash val="solid"/>
            <a:miter lim="800000"/>
            <a:headEnd/>
            <a:tailEnd/>
          </a:ln>
        </p:spPr>
        <p:txBody>
          <a:bodyPr/>
          <a:lstStyle/>
          <a:p>
            <a:pPr defTabSz="914054">
              <a:defRPr/>
            </a:pPr>
            <a:endParaRPr lang="en-GB" dirty="0">
              <a:solidFill>
                <a:prstClr val="black"/>
              </a:solidFill>
            </a:endParaRPr>
          </a:p>
        </p:txBody>
      </p:sp>
      <p:sp>
        <p:nvSpPr>
          <p:cNvPr id="266" name="Freeform 752">
            <a:extLst>
              <a:ext uri="{FF2B5EF4-FFF2-40B4-BE49-F238E27FC236}">
                <a16:creationId xmlns:a16="http://schemas.microsoft.com/office/drawing/2014/main" id="{780AFA1A-35E0-0542-80CE-86BEEF4DE939}"/>
              </a:ext>
            </a:extLst>
          </p:cNvPr>
          <p:cNvSpPr>
            <a:spLocks/>
          </p:cNvSpPr>
          <p:nvPr/>
        </p:nvSpPr>
        <p:spPr bwMode="gray">
          <a:xfrm>
            <a:off x="5395763" y="4063395"/>
            <a:ext cx="331367" cy="384114"/>
          </a:xfrm>
          <a:custGeom>
            <a:avLst/>
            <a:gdLst/>
            <a:ahLst/>
            <a:cxnLst>
              <a:cxn ang="0">
                <a:pos x="15" y="217"/>
              </a:cxn>
              <a:cxn ang="0">
                <a:pos x="21" y="215"/>
              </a:cxn>
              <a:cxn ang="0">
                <a:pos x="23" y="209"/>
              </a:cxn>
              <a:cxn ang="0">
                <a:pos x="31" y="211"/>
              </a:cxn>
              <a:cxn ang="0">
                <a:pos x="47" y="211"/>
              </a:cxn>
              <a:cxn ang="0">
                <a:pos x="55" y="219"/>
              </a:cxn>
              <a:cxn ang="0">
                <a:pos x="59" y="229"/>
              </a:cxn>
              <a:cxn ang="0">
                <a:pos x="65" y="229"/>
              </a:cxn>
              <a:cxn ang="0">
                <a:pos x="69" y="235"/>
              </a:cxn>
              <a:cxn ang="0">
                <a:pos x="71" y="244"/>
              </a:cxn>
              <a:cxn ang="0">
                <a:pos x="78" y="244"/>
              </a:cxn>
              <a:cxn ang="0">
                <a:pos x="84" y="250"/>
              </a:cxn>
              <a:cxn ang="0">
                <a:pos x="90" y="246"/>
              </a:cxn>
              <a:cxn ang="0">
                <a:pos x="90" y="238"/>
              </a:cxn>
              <a:cxn ang="0">
                <a:pos x="92" y="231"/>
              </a:cxn>
              <a:cxn ang="0">
                <a:pos x="112" y="235"/>
              </a:cxn>
              <a:cxn ang="0">
                <a:pos x="118" y="235"/>
              </a:cxn>
              <a:cxn ang="0">
                <a:pos x="120" y="231"/>
              </a:cxn>
              <a:cxn ang="0">
                <a:pos x="120" y="225"/>
              </a:cxn>
              <a:cxn ang="0">
                <a:pos x="128" y="227"/>
              </a:cxn>
              <a:cxn ang="0">
                <a:pos x="193" y="217"/>
              </a:cxn>
              <a:cxn ang="0">
                <a:pos x="191" y="211"/>
              </a:cxn>
              <a:cxn ang="0">
                <a:pos x="177" y="41"/>
              </a:cxn>
              <a:cxn ang="0">
                <a:pos x="149" y="0"/>
              </a:cxn>
              <a:cxn ang="0">
                <a:pos x="88" y="30"/>
              </a:cxn>
              <a:cxn ang="0">
                <a:pos x="78" y="77"/>
              </a:cxn>
              <a:cxn ang="0">
                <a:pos x="69" y="81"/>
              </a:cxn>
              <a:cxn ang="0">
                <a:pos x="69" y="118"/>
              </a:cxn>
              <a:cxn ang="0">
                <a:pos x="0" y="126"/>
              </a:cxn>
              <a:cxn ang="0">
                <a:pos x="8" y="138"/>
              </a:cxn>
              <a:cxn ang="0">
                <a:pos x="9" y="142"/>
              </a:cxn>
              <a:cxn ang="0">
                <a:pos x="8" y="148"/>
              </a:cxn>
              <a:cxn ang="0">
                <a:pos x="9" y="158"/>
              </a:cxn>
              <a:cxn ang="0">
                <a:pos x="8" y="168"/>
              </a:cxn>
              <a:cxn ang="0">
                <a:pos x="13" y="175"/>
              </a:cxn>
              <a:cxn ang="0">
                <a:pos x="13" y="189"/>
              </a:cxn>
              <a:cxn ang="0">
                <a:pos x="15" y="195"/>
              </a:cxn>
              <a:cxn ang="0">
                <a:pos x="13" y="199"/>
              </a:cxn>
              <a:cxn ang="0">
                <a:pos x="9" y="219"/>
              </a:cxn>
            </a:cxnLst>
            <a:rect l="0" t="0" r="r" b="b"/>
            <a:pathLst>
              <a:path w="206" h="250">
                <a:moveTo>
                  <a:pt x="9" y="219"/>
                </a:moveTo>
                <a:lnTo>
                  <a:pt x="15" y="217"/>
                </a:lnTo>
                <a:lnTo>
                  <a:pt x="17" y="215"/>
                </a:lnTo>
                <a:lnTo>
                  <a:pt x="21" y="215"/>
                </a:lnTo>
                <a:lnTo>
                  <a:pt x="23" y="211"/>
                </a:lnTo>
                <a:lnTo>
                  <a:pt x="23" y="209"/>
                </a:lnTo>
                <a:lnTo>
                  <a:pt x="25" y="209"/>
                </a:lnTo>
                <a:lnTo>
                  <a:pt x="31" y="211"/>
                </a:lnTo>
                <a:lnTo>
                  <a:pt x="43" y="211"/>
                </a:lnTo>
                <a:lnTo>
                  <a:pt x="47" y="211"/>
                </a:lnTo>
                <a:lnTo>
                  <a:pt x="53" y="217"/>
                </a:lnTo>
                <a:lnTo>
                  <a:pt x="55" y="219"/>
                </a:lnTo>
                <a:lnTo>
                  <a:pt x="59" y="227"/>
                </a:lnTo>
                <a:lnTo>
                  <a:pt x="59" y="229"/>
                </a:lnTo>
                <a:lnTo>
                  <a:pt x="61" y="229"/>
                </a:lnTo>
                <a:lnTo>
                  <a:pt x="65" y="229"/>
                </a:lnTo>
                <a:lnTo>
                  <a:pt x="69" y="231"/>
                </a:lnTo>
                <a:lnTo>
                  <a:pt x="69" y="235"/>
                </a:lnTo>
                <a:lnTo>
                  <a:pt x="69" y="240"/>
                </a:lnTo>
                <a:lnTo>
                  <a:pt x="71" y="244"/>
                </a:lnTo>
                <a:lnTo>
                  <a:pt x="73" y="244"/>
                </a:lnTo>
                <a:lnTo>
                  <a:pt x="78" y="244"/>
                </a:lnTo>
                <a:lnTo>
                  <a:pt x="82" y="250"/>
                </a:lnTo>
                <a:lnTo>
                  <a:pt x="84" y="250"/>
                </a:lnTo>
                <a:lnTo>
                  <a:pt x="88" y="248"/>
                </a:lnTo>
                <a:lnTo>
                  <a:pt x="90" y="246"/>
                </a:lnTo>
                <a:lnTo>
                  <a:pt x="90" y="244"/>
                </a:lnTo>
                <a:lnTo>
                  <a:pt x="90" y="238"/>
                </a:lnTo>
                <a:lnTo>
                  <a:pt x="92" y="235"/>
                </a:lnTo>
                <a:lnTo>
                  <a:pt x="92" y="231"/>
                </a:lnTo>
                <a:lnTo>
                  <a:pt x="106" y="235"/>
                </a:lnTo>
                <a:lnTo>
                  <a:pt x="112" y="235"/>
                </a:lnTo>
                <a:lnTo>
                  <a:pt x="116" y="235"/>
                </a:lnTo>
                <a:lnTo>
                  <a:pt x="118" y="235"/>
                </a:lnTo>
                <a:lnTo>
                  <a:pt x="120" y="235"/>
                </a:lnTo>
                <a:lnTo>
                  <a:pt x="120" y="231"/>
                </a:lnTo>
                <a:lnTo>
                  <a:pt x="118" y="227"/>
                </a:lnTo>
                <a:lnTo>
                  <a:pt x="120" y="225"/>
                </a:lnTo>
                <a:lnTo>
                  <a:pt x="126" y="225"/>
                </a:lnTo>
                <a:lnTo>
                  <a:pt x="128" y="227"/>
                </a:lnTo>
                <a:lnTo>
                  <a:pt x="187" y="227"/>
                </a:lnTo>
                <a:lnTo>
                  <a:pt x="193" y="217"/>
                </a:lnTo>
                <a:lnTo>
                  <a:pt x="193" y="211"/>
                </a:lnTo>
                <a:lnTo>
                  <a:pt x="191" y="211"/>
                </a:lnTo>
                <a:lnTo>
                  <a:pt x="187" y="209"/>
                </a:lnTo>
                <a:lnTo>
                  <a:pt x="177" y="41"/>
                </a:lnTo>
                <a:lnTo>
                  <a:pt x="206" y="41"/>
                </a:lnTo>
                <a:lnTo>
                  <a:pt x="149" y="0"/>
                </a:lnTo>
                <a:lnTo>
                  <a:pt x="149" y="30"/>
                </a:lnTo>
                <a:lnTo>
                  <a:pt x="88" y="30"/>
                </a:lnTo>
                <a:lnTo>
                  <a:pt x="88" y="73"/>
                </a:lnTo>
                <a:lnTo>
                  <a:pt x="78" y="77"/>
                </a:lnTo>
                <a:lnTo>
                  <a:pt x="71" y="79"/>
                </a:lnTo>
                <a:lnTo>
                  <a:pt x="69" y="81"/>
                </a:lnTo>
                <a:lnTo>
                  <a:pt x="69" y="87"/>
                </a:lnTo>
                <a:lnTo>
                  <a:pt x="69" y="118"/>
                </a:lnTo>
                <a:lnTo>
                  <a:pt x="6" y="120"/>
                </a:lnTo>
                <a:lnTo>
                  <a:pt x="0" y="126"/>
                </a:lnTo>
                <a:lnTo>
                  <a:pt x="6" y="132"/>
                </a:lnTo>
                <a:lnTo>
                  <a:pt x="8" y="138"/>
                </a:lnTo>
                <a:lnTo>
                  <a:pt x="9" y="140"/>
                </a:lnTo>
                <a:lnTo>
                  <a:pt x="9" y="142"/>
                </a:lnTo>
                <a:lnTo>
                  <a:pt x="9" y="146"/>
                </a:lnTo>
                <a:lnTo>
                  <a:pt x="8" y="148"/>
                </a:lnTo>
                <a:lnTo>
                  <a:pt x="9" y="150"/>
                </a:lnTo>
                <a:lnTo>
                  <a:pt x="9" y="158"/>
                </a:lnTo>
                <a:lnTo>
                  <a:pt x="8" y="160"/>
                </a:lnTo>
                <a:lnTo>
                  <a:pt x="8" y="168"/>
                </a:lnTo>
                <a:lnTo>
                  <a:pt x="9" y="172"/>
                </a:lnTo>
                <a:lnTo>
                  <a:pt x="13" y="175"/>
                </a:lnTo>
                <a:lnTo>
                  <a:pt x="13" y="181"/>
                </a:lnTo>
                <a:lnTo>
                  <a:pt x="13" y="189"/>
                </a:lnTo>
                <a:lnTo>
                  <a:pt x="15" y="191"/>
                </a:lnTo>
                <a:lnTo>
                  <a:pt x="15" y="195"/>
                </a:lnTo>
                <a:lnTo>
                  <a:pt x="13" y="195"/>
                </a:lnTo>
                <a:lnTo>
                  <a:pt x="13" y="199"/>
                </a:lnTo>
                <a:lnTo>
                  <a:pt x="13" y="209"/>
                </a:lnTo>
                <a:lnTo>
                  <a:pt x="9" y="219"/>
                </a:lnTo>
                <a:lnTo>
                  <a:pt x="9" y="219"/>
                </a:lnTo>
                <a:close/>
              </a:path>
            </a:pathLst>
          </a:custGeom>
          <a:solidFill>
            <a:schemeClr val="tx1">
              <a:lumMod val="20000"/>
              <a:lumOff val="80000"/>
            </a:schemeClr>
          </a:solidFill>
          <a:ln w="2" cap="flat">
            <a:solidFill>
              <a:schemeClr val="tx1">
                <a:lumMod val="20000"/>
                <a:lumOff val="80000"/>
              </a:schemeClr>
            </a:solidFill>
            <a:prstDash val="solid"/>
            <a:miter lim="800000"/>
            <a:headEnd/>
            <a:tailEnd/>
          </a:ln>
        </p:spPr>
        <p:txBody>
          <a:bodyPr/>
          <a:lstStyle/>
          <a:p>
            <a:pPr defTabSz="914054">
              <a:defRPr/>
            </a:pPr>
            <a:endParaRPr lang="en-GB" dirty="0">
              <a:solidFill>
                <a:prstClr val="black"/>
              </a:solidFill>
            </a:endParaRPr>
          </a:p>
        </p:txBody>
      </p:sp>
      <p:sp>
        <p:nvSpPr>
          <p:cNvPr id="267" name="Freeform 753">
            <a:extLst>
              <a:ext uri="{FF2B5EF4-FFF2-40B4-BE49-F238E27FC236}">
                <a16:creationId xmlns:a16="http://schemas.microsoft.com/office/drawing/2014/main" id="{F81F6BE2-E5E6-094C-868B-BF068E616306}"/>
              </a:ext>
            </a:extLst>
          </p:cNvPr>
          <p:cNvSpPr>
            <a:spLocks/>
          </p:cNvSpPr>
          <p:nvPr/>
        </p:nvSpPr>
        <p:spPr bwMode="gray">
          <a:xfrm>
            <a:off x="5524448" y="4126391"/>
            <a:ext cx="443969" cy="494740"/>
          </a:xfrm>
          <a:custGeom>
            <a:avLst/>
            <a:gdLst/>
            <a:ahLst/>
            <a:cxnLst>
              <a:cxn ang="0">
                <a:pos x="111" y="292"/>
              </a:cxn>
              <a:cxn ang="0">
                <a:pos x="115" y="282"/>
              </a:cxn>
              <a:cxn ang="0">
                <a:pos x="115" y="270"/>
              </a:cxn>
              <a:cxn ang="0">
                <a:pos x="123" y="261"/>
              </a:cxn>
              <a:cxn ang="0">
                <a:pos x="132" y="243"/>
              </a:cxn>
              <a:cxn ang="0">
                <a:pos x="150" y="235"/>
              </a:cxn>
              <a:cxn ang="0">
                <a:pos x="158" y="223"/>
              </a:cxn>
              <a:cxn ang="0">
                <a:pos x="170" y="213"/>
              </a:cxn>
              <a:cxn ang="0">
                <a:pos x="178" y="201"/>
              </a:cxn>
              <a:cxn ang="0">
                <a:pos x="188" y="192"/>
              </a:cxn>
              <a:cxn ang="0">
                <a:pos x="195" y="194"/>
              </a:cxn>
              <a:cxn ang="0">
                <a:pos x="203" y="197"/>
              </a:cxn>
              <a:cxn ang="0">
                <a:pos x="213" y="196"/>
              </a:cxn>
              <a:cxn ang="0">
                <a:pos x="235" y="192"/>
              </a:cxn>
              <a:cxn ang="0">
                <a:pos x="268" y="184"/>
              </a:cxn>
              <a:cxn ang="0">
                <a:pos x="276" y="166"/>
              </a:cxn>
              <a:cxn ang="0">
                <a:pos x="258" y="123"/>
              </a:cxn>
              <a:cxn ang="0">
                <a:pos x="255" y="109"/>
              </a:cxn>
              <a:cxn ang="0">
                <a:pos x="255" y="97"/>
              </a:cxn>
              <a:cxn ang="0">
                <a:pos x="237" y="87"/>
              </a:cxn>
              <a:cxn ang="0">
                <a:pos x="128" y="0"/>
              </a:cxn>
              <a:cxn ang="0">
                <a:pos x="111" y="172"/>
              </a:cxn>
              <a:cxn ang="0">
                <a:pos x="107" y="186"/>
              </a:cxn>
              <a:cxn ang="0">
                <a:pos x="40" y="184"/>
              </a:cxn>
              <a:cxn ang="0">
                <a:pos x="40" y="194"/>
              </a:cxn>
              <a:cxn ang="0">
                <a:pos x="32" y="194"/>
              </a:cxn>
              <a:cxn ang="0">
                <a:pos x="12" y="194"/>
              </a:cxn>
              <a:cxn ang="0">
                <a:pos x="10" y="205"/>
              </a:cxn>
              <a:cxn ang="0">
                <a:pos x="2" y="211"/>
              </a:cxn>
              <a:cxn ang="0">
                <a:pos x="2" y="221"/>
              </a:cxn>
              <a:cxn ang="0">
                <a:pos x="0" y="235"/>
              </a:cxn>
              <a:cxn ang="0">
                <a:pos x="8" y="245"/>
              </a:cxn>
              <a:cxn ang="0">
                <a:pos x="10" y="268"/>
              </a:cxn>
              <a:cxn ang="0">
                <a:pos x="20" y="264"/>
              </a:cxn>
              <a:cxn ang="0">
                <a:pos x="30" y="264"/>
              </a:cxn>
              <a:cxn ang="0">
                <a:pos x="38" y="264"/>
              </a:cxn>
              <a:cxn ang="0">
                <a:pos x="48" y="268"/>
              </a:cxn>
              <a:cxn ang="0">
                <a:pos x="48" y="282"/>
              </a:cxn>
              <a:cxn ang="0">
                <a:pos x="50" y="290"/>
              </a:cxn>
              <a:cxn ang="0">
                <a:pos x="56" y="296"/>
              </a:cxn>
              <a:cxn ang="0">
                <a:pos x="48" y="304"/>
              </a:cxn>
              <a:cxn ang="0">
                <a:pos x="56" y="304"/>
              </a:cxn>
              <a:cxn ang="0">
                <a:pos x="60" y="310"/>
              </a:cxn>
              <a:cxn ang="0">
                <a:pos x="67" y="318"/>
              </a:cxn>
              <a:cxn ang="0">
                <a:pos x="81" y="320"/>
              </a:cxn>
              <a:cxn ang="0">
                <a:pos x="91" y="318"/>
              </a:cxn>
              <a:cxn ang="0">
                <a:pos x="95" y="306"/>
              </a:cxn>
              <a:cxn ang="0">
                <a:pos x="103" y="312"/>
              </a:cxn>
              <a:cxn ang="0">
                <a:pos x="107" y="304"/>
              </a:cxn>
            </a:cxnLst>
            <a:rect l="0" t="0" r="r" b="b"/>
            <a:pathLst>
              <a:path w="276" h="322">
                <a:moveTo>
                  <a:pt x="111" y="300"/>
                </a:moveTo>
                <a:lnTo>
                  <a:pt x="111" y="300"/>
                </a:lnTo>
                <a:lnTo>
                  <a:pt x="111" y="292"/>
                </a:lnTo>
                <a:lnTo>
                  <a:pt x="111" y="286"/>
                </a:lnTo>
                <a:lnTo>
                  <a:pt x="113" y="284"/>
                </a:lnTo>
                <a:lnTo>
                  <a:pt x="115" y="282"/>
                </a:lnTo>
                <a:lnTo>
                  <a:pt x="115" y="280"/>
                </a:lnTo>
                <a:lnTo>
                  <a:pt x="115" y="274"/>
                </a:lnTo>
                <a:lnTo>
                  <a:pt x="115" y="270"/>
                </a:lnTo>
                <a:lnTo>
                  <a:pt x="115" y="268"/>
                </a:lnTo>
                <a:lnTo>
                  <a:pt x="119" y="264"/>
                </a:lnTo>
                <a:lnTo>
                  <a:pt x="123" y="261"/>
                </a:lnTo>
                <a:lnTo>
                  <a:pt x="125" y="263"/>
                </a:lnTo>
                <a:lnTo>
                  <a:pt x="130" y="251"/>
                </a:lnTo>
                <a:lnTo>
                  <a:pt x="132" y="243"/>
                </a:lnTo>
                <a:lnTo>
                  <a:pt x="134" y="241"/>
                </a:lnTo>
                <a:lnTo>
                  <a:pt x="142" y="237"/>
                </a:lnTo>
                <a:lnTo>
                  <a:pt x="150" y="235"/>
                </a:lnTo>
                <a:lnTo>
                  <a:pt x="152" y="233"/>
                </a:lnTo>
                <a:lnTo>
                  <a:pt x="156" y="227"/>
                </a:lnTo>
                <a:lnTo>
                  <a:pt x="158" y="223"/>
                </a:lnTo>
                <a:lnTo>
                  <a:pt x="162" y="217"/>
                </a:lnTo>
                <a:lnTo>
                  <a:pt x="168" y="215"/>
                </a:lnTo>
                <a:lnTo>
                  <a:pt x="170" y="213"/>
                </a:lnTo>
                <a:lnTo>
                  <a:pt x="172" y="205"/>
                </a:lnTo>
                <a:lnTo>
                  <a:pt x="172" y="203"/>
                </a:lnTo>
                <a:lnTo>
                  <a:pt x="178" y="201"/>
                </a:lnTo>
                <a:lnTo>
                  <a:pt x="184" y="201"/>
                </a:lnTo>
                <a:lnTo>
                  <a:pt x="186" y="196"/>
                </a:lnTo>
                <a:lnTo>
                  <a:pt x="188" y="192"/>
                </a:lnTo>
                <a:lnTo>
                  <a:pt x="190" y="192"/>
                </a:lnTo>
                <a:lnTo>
                  <a:pt x="193" y="194"/>
                </a:lnTo>
                <a:lnTo>
                  <a:pt x="195" y="194"/>
                </a:lnTo>
                <a:lnTo>
                  <a:pt x="197" y="192"/>
                </a:lnTo>
                <a:lnTo>
                  <a:pt x="197" y="194"/>
                </a:lnTo>
                <a:lnTo>
                  <a:pt x="203" y="197"/>
                </a:lnTo>
                <a:lnTo>
                  <a:pt x="205" y="201"/>
                </a:lnTo>
                <a:lnTo>
                  <a:pt x="207" y="196"/>
                </a:lnTo>
                <a:lnTo>
                  <a:pt x="213" y="196"/>
                </a:lnTo>
                <a:lnTo>
                  <a:pt x="217" y="196"/>
                </a:lnTo>
                <a:lnTo>
                  <a:pt x="227" y="194"/>
                </a:lnTo>
                <a:lnTo>
                  <a:pt x="235" y="192"/>
                </a:lnTo>
                <a:lnTo>
                  <a:pt x="251" y="188"/>
                </a:lnTo>
                <a:lnTo>
                  <a:pt x="258" y="184"/>
                </a:lnTo>
                <a:lnTo>
                  <a:pt x="268" y="184"/>
                </a:lnTo>
                <a:lnTo>
                  <a:pt x="270" y="178"/>
                </a:lnTo>
                <a:lnTo>
                  <a:pt x="270" y="172"/>
                </a:lnTo>
                <a:lnTo>
                  <a:pt x="276" y="166"/>
                </a:lnTo>
                <a:lnTo>
                  <a:pt x="272" y="119"/>
                </a:lnTo>
                <a:lnTo>
                  <a:pt x="264" y="123"/>
                </a:lnTo>
                <a:lnTo>
                  <a:pt x="258" y="123"/>
                </a:lnTo>
                <a:lnTo>
                  <a:pt x="258" y="119"/>
                </a:lnTo>
                <a:lnTo>
                  <a:pt x="255" y="113"/>
                </a:lnTo>
                <a:lnTo>
                  <a:pt x="255" y="109"/>
                </a:lnTo>
                <a:lnTo>
                  <a:pt x="255" y="105"/>
                </a:lnTo>
                <a:lnTo>
                  <a:pt x="255" y="99"/>
                </a:lnTo>
                <a:lnTo>
                  <a:pt x="255" y="97"/>
                </a:lnTo>
                <a:lnTo>
                  <a:pt x="251" y="95"/>
                </a:lnTo>
                <a:lnTo>
                  <a:pt x="245" y="93"/>
                </a:lnTo>
                <a:lnTo>
                  <a:pt x="237" y="87"/>
                </a:lnTo>
                <a:lnTo>
                  <a:pt x="233" y="83"/>
                </a:lnTo>
                <a:lnTo>
                  <a:pt x="233" y="79"/>
                </a:lnTo>
                <a:lnTo>
                  <a:pt x="128" y="0"/>
                </a:lnTo>
                <a:lnTo>
                  <a:pt x="97" y="0"/>
                </a:lnTo>
                <a:lnTo>
                  <a:pt x="107" y="168"/>
                </a:lnTo>
                <a:lnTo>
                  <a:pt x="111" y="172"/>
                </a:lnTo>
                <a:lnTo>
                  <a:pt x="113" y="172"/>
                </a:lnTo>
                <a:lnTo>
                  <a:pt x="113" y="176"/>
                </a:lnTo>
                <a:lnTo>
                  <a:pt x="107" y="186"/>
                </a:lnTo>
                <a:lnTo>
                  <a:pt x="48" y="186"/>
                </a:lnTo>
                <a:lnTo>
                  <a:pt x="46" y="184"/>
                </a:lnTo>
                <a:lnTo>
                  <a:pt x="40" y="184"/>
                </a:lnTo>
                <a:lnTo>
                  <a:pt x="38" y="186"/>
                </a:lnTo>
                <a:lnTo>
                  <a:pt x="40" y="192"/>
                </a:lnTo>
                <a:lnTo>
                  <a:pt x="40" y="194"/>
                </a:lnTo>
                <a:lnTo>
                  <a:pt x="38" y="194"/>
                </a:lnTo>
                <a:lnTo>
                  <a:pt x="36" y="194"/>
                </a:lnTo>
                <a:lnTo>
                  <a:pt x="32" y="194"/>
                </a:lnTo>
                <a:lnTo>
                  <a:pt x="26" y="194"/>
                </a:lnTo>
                <a:lnTo>
                  <a:pt x="12" y="192"/>
                </a:lnTo>
                <a:lnTo>
                  <a:pt x="12" y="194"/>
                </a:lnTo>
                <a:lnTo>
                  <a:pt x="10" y="197"/>
                </a:lnTo>
                <a:lnTo>
                  <a:pt x="10" y="203"/>
                </a:lnTo>
                <a:lnTo>
                  <a:pt x="10" y="205"/>
                </a:lnTo>
                <a:lnTo>
                  <a:pt x="8" y="207"/>
                </a:lnTo>
                <a:lnTo>
                  <a:pt x="4" y="211"/>
                </a:lnTo>
                <a:lnTo>
                  <a:pt x="2" y="211"/>
                </a:lnTo>
                <a:lnTo>
                  <a:pt x="0" y="215"/>
                </a:lnTo>
                <a:lnTo>
                  <a:pt x="2" y="217"/>
                </a:lnTo>
                <a:lnTo>
                  <a:pt x="2" y="221"/>
                </a:lnTo>
                <a:lnTo>
                  <a:pt x="2" y="223"/>
                </a:lnTo>
                <a:lnTo>
                  <a:pt x="2" y="227"/>
                </a:lnTo>
                <a:lnTo>
                  <a:pt x="0" y="235"/>
                </a:lnTo>
                <a:lnTo>
                  <a:pt x="0" y="237"/>
                </a:lnTo>
                <a:lnTo>
                  <a:pt x="2" y="241"/>
                </a:lnTo>
                <a:lnTo>
                  <a:pt x="8" y="245"/>
                </a:lnTo>
                <a:lnTo>
                  <a:pt x="8" y="247"/>
                </a:lnTo>
                <a:lnTo>
                  <a:pt x="10" y="261"/>
                </a:lnTo>
                <a:lnTo>
                  <a:pt x="10" y="268"/>
                </a:lnTo>
                <a:lnTo>
                  <a:pt x="14" y="268"/>
                </a:lnTo>
                <a:lnTo>
                  <a:pt x="14" y="264"/>
                </a:lnTo>
                <a:lnTo>
                  <a:pt x="20" y="264"/>
                </a:lnTo>
                <a:lnTo>
                  <a:pt x="26" y="268"/>
                </a:lnTo>
                <a:lnTo>
                  <a:pt x="28" y="268"/>
                </a:lnTo>
                <a:lnTo>
                  <a:pt x="30" y="264"/>
                </a:lnTo>
                <a:lnTo>
                  <a:pt x="32" y="263"/>
                </a:lnTo>
                <a:lnTo>
                  <a:pt x="36" y="264"/>
                </a:lnTo>
                <a:lnTo>
                  <a:pt x="38" y="264"/>
                </a:lnTo>
                <a:lnTo>
                  <a:pt x="40" y="264"/>
                </a:lnTo>
                <a:lnTo>
                  <a:pt x="48" y="264"/>
                </a:lnTo>
                <a:lnTo>
                  <a:pt x="48" y="268"/>
                </a:lnTo>
                <a:lnTo>
                  <a:pt x="50" y="274"/>
                </a:lnTo>
                <a:lnTo>
                  <a:pt x="50" y="280"/>
                </a:lnTo>
                <a:lnTo>
                  <a:pt x="48" y="282"/>
                </a:lnTo>
                <a:lnTo>
                  <a:pt x="48" y="284"/>
                </a:lnTo>
                <a:lnTo>
                  <a:pt x="48" y="286"/>
                </a:lnTo>
                <a:lnTo>
                  <a:pt x="50" y="290"/>
                </a:lnTo>
                <a:lnTo>
                  <a:pt x="54" y="294"/>
                </a:lnTo>
                <a:lnTo>
                  <a:pt x="54" y="296"/>
                </a:lnTo>
                <a:lnTo>
                  <a:pt x="56" y="296"/>
                </a:lnTo>
                <a:lnTo>
                  <a:pt x="60" y="296"/>
                </a:lnTo>
                <a:lnTo>
                  <a:pt x="46" y="304"/>
                </a:lnTo>
                <a:lnTo>
                  <a:pt x="48" y="304"/>
                </a:lnTo>
                <a:lnTo>
                  <a:pt x="50" y="306"/>
                </a:lnTo>
                <a:lnTo>
                  <a:pt x="54" y="304"/>
                </a:lnTo>
                <a:lnTo>
                  <a:pt x="56" y="304"/>
                </a:lnTo>
                <a:lnTo>
                  <a:pt x="56" y="306"/>
                </a:lnTo>
                <a:lnTo>
                  <a:pt x="58" y="310"/>
                </a:lnTo>
                <a:lnTo>
                  <a:pt x="60" y="310"/>
                </a:lnTo>
                <a:lnTo>
                  <a:pt x="63" y="310"/>
                </a:lnTo>
                <a:lnTo>
                  <a:pt x="65" y="312"/>
                </a:lnTo>
                <a:lnTo>
                  <a:pt x="67" y="318"/>
                </a:lnTo>
                <a:lnTo>
                  <a:pt x="73" y="320"/>
                </a:lnTo>
                <a:lnTo>
                  <a:pt x="77" y="322"/>
                </a:lnTo>
                <a:lnTo>
                  <a:pt x="81" y="320"/>
                </a:lnTo>
                <a:lnTo>
                  <a:pt x="85" y="318"/>
                </a:lnTo>
                <a:lnTo>
                  <a:pt x="87" y="314"/>
                </a:lnTo>
                <a:lnTo>
                  <a:pt x="91" y="318"/>
                </a:lnTo>
                <a:lnTo>
                  <a:pt x="91" y="320"/>
                </a:lnTo>
                <a:lnTo>
                  <a:pt x="93" y="310"/>
                </a:lnTo>
                <a:lnTo>
                  <a:pt x="95" y="306"/>
                </a:lnTo>
                <a:lnTo>
                  <a:pt x="97" y="310"/>
                </a:lnTo>
                <a:lnTo>
                  <a:pt x="101" y="312"/>
                </a:lnTo>
                <a:lnTo>
                  <a:pt x="103" y="312"/>
                </a:lnTo>
                <a:lnTo>
                  <a:pt x="105" y="310"/>
                </a:lnTo>
                <a:lnTo>
                  <a:pt x="107" y="306"/>
                </a:lnTo>
                <a:lnTo>
                  <a:pt x="107" y="304"/>
                </a:lnTo>
                <a:lnTo>
                  <a:pt x="111" y="300"/>
                </a:lnTo>
                <a:lnTo>
                  <a:pt x="111" y="300"/>
                </a:lnTo>
                <a:close/>
              </a:path>
            </a:pathLst>
          </a:custGeom>
          <a:solidFill>
            <a:schemeClr val="tx1">
              <a:lumMod val="20000"/>
              <a:lumOff val="80000"/>
            </a:schemeClr>
          </a:solidFill>
          <a:ln w="2" cap="flat">
            <a:solidFill>
              <a:schemeClr val="tx1">
                <a:lumMod val="20000"/>
                <a:lumOff val="80000"/>
              </a:schemeClr>
            </a:solidFill>
            <a:prstDash val="solid"/>
            <a:miter lim="800000"/>
            <a:headEnd/>
            <a:tailEnd/>
          </a:ln>
        </p:spPr>
        <p:txBody>
          <a:bodyPr/>
          <a:lstStyle/>
          <a:p>
            <a:pPr defTabSz="914054">
              <a:defRPr/>
            </a:pPr>
            <a:endParaRPr lang="en-GB" dirty="0">
              <a:solidFill>
                <a:prstClr val="black"/>
              </a:solidFill>
            </a:endParaRPr>
          </a:p>
        </p:txBody>
      </p:sp>
      <p:sp>
        <p:nvSpPr>
          <p:cNvPr id="268" name="Freeform 754">
            <a:extLst>
              <a:ext uri="{FF2B5EF4-FFF2-40B4-BE49-F238E27FC236}">
                <a16:creationId xmlns:a16="http://schemas.microsoft.com/office/drawing/2014/main" id="{9FFF879E-B48C-E342-9220-50471272FF5A}"/>
              </a:ext>
            </a:extLst>
          </p:cNvPr>
          <p:cNvSpPr>
            <a:spLocks/>
          </p:cNvSpPr>
          <p:nvPr/>
        </p:nvSpPr>
        <p:spPr bwMode="gray">
          <a:xfrm>
            <a:off x="6726060" y="5226495"/>
            <a:ext cx="91691" cy="238152"/>
          </a:xfrm>
          <a:custGeom>
            <a:avLst/>
            <a:gdLst/>
            <a:ahLst/>
            <a:cxnLst>
              <a:cxn ang="0">
                <a:pos x="28" y="2"/>
              </a:cxn>
              <a:cxn ang="0">
                <a:pos x="12" y="2"/>
              </a:cxn>
              <a:cxn ang="0">
                <a:pos x="16" y="9"/>
              </a:cxn>
              <a:cxn ang="0">
                <a:pos x="16" y="17"/>
              </a:cxn>
              <a:cxn ang="0">
                <a:pos x="20" y="21"/>
              </a:cxn>
              <a:cxn ang="0">
                <a:pos x="14" y="29"/>
              </a:cxn>
              <a:cxn ang="0">
                <a:pos x="10" y="35"/>
              </a:cxn>
              <a:cxn ang="0">
                <a:pos x="10" y="41"/>
              </a:cxn>
              <a:cxn ang="0">
                <a:pos x="10" y="51"/>
              </a:cxn>
              <a:cxn ang="0">
                <a:pos x="14" y="55"/>
              </a:cxn>
              <a:cxn ang="0">
                <a:pos x="12" y="59"/>
              </a:cxn>
              <a:cxn ang="0">
                <a:pos x="2" y="67"/>
              </a:cxn>
              <a:cxn ang="0">
                <a:pos x="2" y="78"/>
              </a:cxn>
              <a:cxn ang="0">
                <a:pos x="2" y="84"/>
              </a:cxn>
              <a:cxn ang="0">
                <a:pos x="2" y="98"/>
              </a:cxn>
              <a:cxn ang="0">
                <a:pos x="10" y="106"/>
              </a:cxn>
              <a:cxn ang="0">
                <a:pos x="12" y="112"/>
              </a:cxn>
              <a:cxn ang="0">
                <a:pos x="24" y="112"/>
              </a:cxn>
              <a:cxn ang="0">
                <a:pos x="28" y="122"/>
              </a:cxn>
              <a:cxn ang="0">
                <a:pos x="22" y="134"/>
              </a:cxn>
              <a:cxn ang="0">
                <a:pos x="34" y="145"/>
              </a:cxn>
              <a:cxn ang="0">
                <a:pos x="39" y="153"/>
              </a:cxn>
              <a:cxn ang="0">
                <a:pos x="41" y="155"/>
              </a:cxn>
              <a:cxn ang="0">
                <a:pos x="47" y="151"/>
              </a:cxn>
              <a:cxn ang="0">
                <a:pos x="45" y="138"/>
              </a:cxn>
              <a:cxn ang="0">
                <a:pos x="47" y="132"/>
              </a:cxn>
              <a:cxn ang="0">
                <a:pos x="55" y="132"/>
              </a:cxn>
              <a:cxn ang="0">
                <a:pos x="55" y="124"/>
              </a:cxn>
              <a:cxn ang="0">
                <a:pos x="57" y="112"/>
              </a:cxn>
              <a:cxn ang="0">
                <a:pos x="55" y="106"/>
              </a:cxn>
              <a:cxn ang="0">
                <a:pos x="49" y="98"/>
              </a:cxn>
              <a:cxn ang="0">
                <a:pos x="45" y="86"/>
              </a:cxn>
              <a:cxn ang="0">
                <a:pos x="41" y="86"/>
              </a:cxn>
              <a:cxn ang="0">
                <a:pos x="45" y="94"/>
              </a:cxn>
              <a:cxn ang="0">
                <a:pos x="38" y="92"/>
              </a:cxn>
              <a:cxn ang="0">
                <a:pos x="38" y="82"/>
              </a:cxn>
              <a:cxn ang="0">
                <a:pos x="32" y="75"/>
              </a:cxn>
              <a:cxn ang="0">
                <a:pos x="34" y="69"/>
              </a:cxn>
              <a:cxn ang="0">
                <a:pos x="30" y="65"/>
              </a:cxn>
              <a:cxn ang="0">
                <a:pos x="32" y="51"/>
              </a:cxn>
              <a:cxn ang="0">
                <a:pos x="28" y="47"/>
              </a:cxn>
              <a:cxn ang="0">
                <a:pos x="32" y="27"/>
              </a:cxn>
              <a:cxn ang="0">
                <a:pos x="30" y="8"/>
              </a:cxn>
              <a:cxn ang="0">
                <a:pos x="30" y="2"/>
              </a:cxn>
            </a:cxnLst>
            <a:rect l="0" t="0" r="r" b="b"/>
            <a:pathLst>
              <a:path w="57" h="155">
                <a:moveTo>
                  <a:pt x="30" y="2"/>
                </a:moveTo>
                <a:lnTo>
                  <a:pt x="28" y="2"/>
                </a:lnTo>
                <a:lnTo>
                  <a:pt x="10" y="0"/>
                </a:lnTo>
                <a:lnTo>
                  <a:pt x="12" y="2"/>
                </a:lnTo>
                <a:lnTo>
                  <a:pt x="14" y="8"/>
                </a:lnTo>
                <a:lnTo>
                  <a:pt x="16" y="9"/>
                </a:lnTo>
                <a:lnTo>
                  <a:pt x="16" y="15"/>
                </a:lnTo>
                <a:lnTo>
                  <a:pt x="16" y="17"/>
                </a:lnTo>
                <a:lnTo>
                  <a:pt x="16" y="19"/>
                </a:lnTo>
                <a:lnTo>
                  <a:pt x="20" y="21"/>
                </a:lnTo>
                <a:lnTo>
                  <a:pt x="16" y="25"/>
                </a:lnTo>
                <a:lnTo>
                  <a:pt x="14" y="29"/>
                </a:lnTo>
                <a:lnTo>
                  <a:pt x="10" y="31"/>
                </a:lnTo>
                <a:lnTo>
                  <a:pt x="10" y="35"/>
                </a:lnTo>
                <a:lnTo>
                  <a:pt x="10" y="37"/>
                </a:lnTo>
                <a:lnTo>
                  <a:pt x="10" y="41"/>
                </a:lnTo>
                <a:lnTo>
                  <a:pt x="10" y="49"/>
                </a:lnTo>
                <a:lnTo>
                  <a:pt x="10" y="51"/>
                </a:lnTo>
                <a:lnTo>
                  <a:pt x="12" y="51"/>
                </a:lnTo>
                <a:lnTo>
                  <a:pt x="14" y="55"/>
                </a:lnTo>
                <a:lnTo>
                  <a:pt x="14" y="57"/>
                </a:lnTo>
                <a:lnTo>
                  <a:pt x="12" y="59"/>
                </a:lnTo>
                <a:lnTo>
                  <a:pt x="4" y="65"/>
                </a:lnTo>
                <a:lnTo>
                  <a:pt x="2" y="67"/>
                </a:lnTo>
                <a:lnTo>
                  <a:pt x="2" y="73"/>
                </a:lnTo>
                <a:lnTo>
                  <a:pt x="2" y="78"/>
                </a:lnTo>
                <a:lnTo>
                  <a:pt x="2" y="82"/>
                </a:lnTo>
                <a:lnTo>
                  <a:pt x="2" y="84"/>
                </a:lnTo>
                <a:lnTo>
                  <a:pt x="0" y="88"/>
                </a:lnTo>
                <a:lnTo>
                  <a:pt x="2" y="98"/>
                </a:lnTo>
                <a:lnTo>
                  <a:pt x="4" y="102"/>
                </a:lnTo>
                <a:lnTo>
                  <a:pt x="10" y="106"/>
                </a:lnTo>
                <a:lnTo>
                  <a:pt x="10" y="112"/>
                </a:lnTo>
                <a:lnTo>
                  <a:pt x="12" y="112"/>
                </a:lnTo>
                <a:lnTo>
                  <a:pt x="24" y="108"/>
                </a:lnTo>
                <a:lnTo>
                  <a:pt x="24" y="112"/>
                </a:lnTo>
                <a:lnTo>
                  <a:pt x="28" y="116"/>
                </a:lnTo>
                <a:lnTo>
                  <a:pt x="28" y="122"/>
                </a:lnTo>
                <a:lnTo>
                  <a:pt x="24" y="128"/>
                </a:lnTo>
                <a:lnTo>
                  <a:pt x="22" y="134"/>
                </a:lnTo>
                <a:lnTo>
                  <a:pt x="24" y="136"/>
                </a:lnTo>
                <a:lnTo>
                  <a:pt x="34" y="145"/>
                </a:lnTo>
                <a:lnTo>
                  <a:pt x="39" y="147"/>
                </a:lnTo>
                <a:lnTo>
                  <a:pt x="39" y="153"/>
                </a:lnTo>
                <a:lnTo>
                  <a:pt x="39" y="155"/>
                </a:lnTo>
                <a:lnTo>
                  <a:pt x="41" y="155"/>
                </a:lnTo>
                <a:lnTo>
                  <a:pt x="47" y="153"/>
                </a:lnTo>
                <a:lnTo>
                  <a:pt x="47" y="151"/>
                </a:lnTo>
                <a:lnTo>
                  <a:pt x="47" y="147"/>
                </a:lnTo>
                <a:lnTo>
                  <a:pt x="45" y="138"/>
                </a:lnTo>
                <a:lnTo>
                  <a:pt x="45" y="134"/>
                </a:lnTo>
                <a:lnTo>
                  <a:pt x="47" y="132"/>
                </a:lnTo>
                <a:lnTo>
                  <a:pt x="51" y="134"/>
                </a:lnTo>
                <a:lnTo>
                  <a:pt x="55" y="132"/>
                </a:lnTo>
                <a:lnTo>
                  <a:pt x="57" y="128"/>
                </a:lnTo>
                <a:lnTo>
                  <a:pt x="55" y="124"/>
                </a:lnTo>
                <a:lnTo>
                  <a:pt x="55" y="118"/>
                </a:lnTo>
                <a:lnTo>
                  <a:pt x="57" y="112"/>
                </a:lnTo>
                <a:lnTo>
                  <a:pt x="57" y="106"/>
                </a:lnTo>
                <a:lnTo>
                  <a:pt x="55" y="106"/>
                </a:lnTo>
                <a:lnTo>
                  <a:pt x="51" y="104"/>
                </a:lnTo>
                <a:lnTo>
                  <a:pt x="49" y="98"/>
                </a:lnTo>
                <a:lnTo>
                  <a:pt x="47" y="92"/>
                </a:lnTo>
                <a:lnTo>
                  <a:pt x="45" y="86"/>
                </a:lnTo>
                <a:lnTo>
                  <a:pt x="41" y="84"/>
                </a:lnTo>
                <a:lnTo>
                  <a:pt x="41" y="86"/>
                </a:lnTo>
                <a:lnTo>
                  <a:pt x="45" y="88"/>
                </a:lnTo>
                <a:lnTo>
                  <a:pt x="45" y="94"/>
                </a:lnTo>
                <a:lnTo>
                  <a:pt x="39" y="92"/>
                </a:lnTo>
                <a:lnTo>
                  <a:pt x="38" y="92"/>
                </a:lnTo>
                <a:lnTo>
                  <a:pt x="38" y="86"/>
                </a:lnTo>
                <a:lnTo>
                  <a:pt x="38" y="82"/>
                </a:lnTo>
                <a:lnTo>
                  <a:pt x="32" y="78"/>
                </a:lnTo>
                <a:lnTo>
                  <a:pt x="32" y="75"/>
                </a:lnTo>
                <a:lnTo>
                  <a:pt x="32" y="73"/>
                </a:lnTo>
                <a:lnTo>
                  <a:pt x="34" y="69"/>
                </a:lnTo>
                <a:lnTo>
                  <a:pt x="32" y="67"/>
                </a:lnTo>
                <a:lnTo>
                  <a:pt x="30" y="65"/>
                </a:lnTo>
                <a:lnTo>
                  <a:pt x="30" y="59"/>
                </a:lnTo>
                <a:lnTo>
                  <a:pt x="32" y="51"/>
                </a:lnTo>
                <a:lnTo>
                  <a:pt x="28" y="51"/>
                </a:lnTo>
                <a:lnTo>
                  <a:pt x="28" y="47"/>
                </a:lnTo>
                <a:lnTo>
                  <a:pt x="32" y="39"/>
                </a:lnTo>
                <a:lnTo>
                  <a:pt x="32" y="27"/>
                </a:lnTo>
                <a:lnTo>
                  <a:pt x="30" y="11"/>
                </a:lnTo>
                <a:lnTo>
                  <a:pt x="30" y="8"/>
                </a:lnTo>
                <a:lnTo>
                  <a:pt x="28" y="2"/>
                </a:lnTo>
                <a:lnTo>
                  <a:pt x="30" y="2"/>
                </a:lnTo>
                <a:lnTo>
                  <a:pt x="30" y="2"/>
                </a:lnTo>
                <a:close/>
              </a:path>
            </a:pathLst>
          </a:custGeom>
          <a:solidFill>
            <a:srgbClr val="8C0002"/>
          </a:solidFill>
          <a:ln w="2" cap="flat">
            <a:solidFill>
              <a:srgbClr val="8C0002"/>
            </a:solidFill>
            <a:prstDash val="solid"/>
            <a:miter lim="800000"/>
            <a:headEnd/>
            <a:tailEnd/>
          </a:ln>
        </p:spPr>
        <p:txBody>
          <a:bodyPr/>
          <a:lstStyle/>
          <a:p>
            <a:pPr defTabSz="914054">
              <a:defRPr/>
            </a:pPr>
            <a:endParaRPr lang="en-GB" dirty="0">
              <a:solidFill>
                <a:prstClr val="black"/>
              </a:solidFill>
            </a:endParaRPr>
          </a:p>
        </p:txBody>
      </p:sp>
      <p:sp>
        <p:nvSpPr>
          <p:cNvPr id="269" name="Freeform 755">
            <a:extLst>
              <a:ext uri="{FF2B5EF4-FFF2-40B4-BE49-F238E27FC236}">
                <a16:creationId xmlns:a16="http://schemas.microsoft.com/office/drawing/2014/main" id="{06D247AA-E270-2948-81DC-618422F75FA8}"/>
              </a:ext>
            </a:extLst>
          </p:cNvPr>
          <p:cNvSpPr>
            <a:spLocks/>
          </p:cNvSpPr>
          <p:nvPr/>
        </p:nvSpPr>
        <p:spPr bwMode="gray">
          <a:xfrm>
            <a:off x="7004345" y="5326364"/>
            <a:ext cx="205900" cy="420990"/>
          </a:xfrm>
          <a:custGeom>
            <a:avLst/>
            <a:gdLst/>
            <a:ahLst/>
            <a:cxnLst>
              <a:cxn ang="0">
                <a:pos x="103" y="0"/>
              </a:cxn>
              <a:cxn ang="0">
                <a:pos x="99" y="19"/>
              </a:cxn>
              <a:cxn ang="0">
                <a:pos x="91" y="29"/>
              </a:cxn>
              <a:cxn ang="0">
                <a:pos x="89" y="33"/>
              </a:cxn>
              <a:cxn ang="0">
                <a:pos x="85" y="43"/>
              </a:cxn>
              <a:cxn ang="0">
                <a:pos x="83" y="45"/>
              </a:cxn>
              <a:cxn ang="0">
                <a:pos x="81" y="49"/>
              </a:cxn>
              <a:cxn ang="0">
                <a:pos x="73" y="51"/>
              </a:cxn>
              <a:cxn ang="0">
                <a:pos x="71" y="61"/>
              </a:cxn>
              <a:cxn ang="0">
                <a:pos x="67" y="65"/>
              </a:cxn>
              <a:cxn ang="0">
                <a:pos x="63" y="65"/>
              </a:cxn>
              <a:cxn ang="0">
                <a:pos x="56" y="71"/>
              </a:cxn>
              <a:cxn ang="0">
                <a:pos x="46" y="71"/>
              </a:cxn>
              <a:cxn ang="0">
                <a:pos x="44" y="73"/>
              </a:cxn>
              <a:cxn ang="0">
                <a:pos x="38" y="75"/>
              </a:cxn>
              <a:cxn ang="0">
                <a:pos x="28" y="82"/>
              </a:cxn>
              <a:cxn ang="0">
                <a:pos x="20" y="88"/>
              </a:cxn>
              <a:cxn ang="0">
                <a:pos x="18" y="94"/>
              </a:cxn>
              <a:cxn ang="0">
                <a:pos x="14" y="108"/>
              </a:cxn>
              <a:cxn ang="0">
                <a:pos x="18" y="122"/>
              </a:cxn>
              <a:cxn ang="0">
                <a:pos x="20" y="138"/>
              </a:cxn>
              <a:cxn ang="0">
                <a:pos x="24" y="147"/>
              </a:cxn>
              <a:cxn ang="0">
                <a:pos x="20" y="155"/>
              </a:cxn>
              <a:cxn ang="0">
                <a:pos x="18" y="161"/>
              </a:cxn>
              <a:cxn ang="0">
                <a:pos x="10" y="167"/>
              </a:cxn>
              <a:cxn ang="0">
                <a:pos x="10" y="175"/>
              </a:cxn>
              <a:cxn ang="0">
                <a:pos x="4" y="185"/>
              </a:cxn>
              <a:cxn ang="0">
                <a:pos x="4" y="191"/>
              </a:cxn>
              <a:cxn ang="0">
                <a:pos x="0" y="210"/>
              </a:cxn>
              <a:cxn ang="0">
                <a:pos x="10" y="228"/>
              </a:cxn>
              <a:cxn ang="0">
                <a:pos x="8" y="234"/>
              </a:cxn>
              <a:cxn ang="0">
                <a:pos x="16" y="250"/>
              </a:cxn>
              <a:cxn ang="0">
                <a:pos x="20" y="264"/>
              </a:cxn>
              <a:cxn ang="0">
                <a:pos x="34" y="268"/>
              </a:cxn>
              <a:cxn ang="0">
                <a:pos x="44" y="274"/>
              </a:cxn>
              <a:cxn ang="0">
                <a:pos x="52" y="268"/>
              </a:cxn>
              <a:cxn ang="0">
                <a:pos x="63" y="264"/>
              </a:cxn>
              <a:cxn ang="0">
                <a:pos x="65" y="256"/>
              </a:cxn>
              <a:cxn ang="0">
                <a:pos x="73" y="238"/>
              </a:cxn>
              <a:cxn ang="0">
                <a:pos x="83" y="216"/>
              </a:cxn>
              <a:cxn ang="0">
                <a:pos x="85" y="199"/>
              </a:cxn>
              <a:cxn ang="0">
                <a:pos x="89" y="191"/>
              </a:cxn>
              <a:cxn ang="0">
                <a:pos x="93" y="181"/>
              </a:cxn>
              <a:cxn ang="0">
                <a:pos x="95" y="161"/>
              </a:cxn>
              <a:cxn ang="0">
                <a:pos x="95" y="151"/>
              </a:cxn>
              <a:cxn ang="0">
                <a:pos x="101" y="138"/>
              </a:cxn>
              <a:cxn ang="0">
                <a:pos x="107" y="126"/>
              </a:cxn>
              <a:cxn ang="0">
                <a:pos x="111" y="110"/>
              </a:cxn>
              <a:cxn ang="0">
                <a:pos x="111" y="100"/>
              </a:cxn>
              <a:cxn ang="0">
                <a:pos x="117" y="94"/>
              </a:cxn>
              <a:cxn ang="0">
                <a:pos x="117" y="90"/>
              </a:cxn>
              <a:cxn ang="0">
                <a:pos x="119" y="82"/>
              </a:cxn>
              <a:cxn ang="0">
                <a:pos x="111" y="63"/>
              </a:cxn>
              <a:cxn ang="0">
                <a:pos x="117" y="63"/>
              </a:cxn>
              <a:cxn ang="0">
                <a:pos x="123" y="73"/>
              </a:cxn>
              <a:cxn ang="0">
                <a:pos x="128" y="55"/>
              </a:cxn>
              <a:cxn ang="0">
                <a:pos x="123" y="41"/>
              </a:cxn>
              <a:cxn ang="0">
                <a:pos x="123" y="31"/>
              </a:cxn>
              <a:cxn ang="0">
                <a:pos x="119" y="11"/>
              </a:cxn>
              <a:cxn ang="0">
                <a:pos x="111" y="10"/>
              </a:cxn>
              <a:cxn ang="0">
                <a:pos x="107" y="4"/>
              </a:cxn>
              <a:cxn ang="0">
                <a:pos x="107" y="0"/>
              </a:cxn>
              <a:cxn ang="0">
                <a:pos x="103" y="0"/>
              </a:cxn>
            </a:cxnLst>
            <a:rect l="0" t="0" r="r" b="b"/>
            <a:pathLst>
              <a:path w="128" h="274">
                <a:moveTo>
                  <a:pt x="103" y="0"/>
                </a:moveTo>
                <a:lnTo>
                  <a:pt x="103" y="0"/>
                </a:lnTo>
                <a:lnTo>
                  <a:pt x="99" y="6"/>
                </a:lnTo>
                <a:lnTo>
                  <a:pt x="99" y="19"/>
                </a:lnTo>
                <a:lnTo>
                  <a:pt x="99" y="29"/>
                </a:lnTo>
                <a:lnTo>
                  <a:pt x="91" y="29"/>
                </a:lnTo>
                <a:lnTo>
                  <a:pt x="91" y="31"/>
                </a:lnTo>
                <a:lnTo>
                  <a:pt x="89" y="33"/>
                </a:lnTo>
                <a:lnTo>
                  <a:pt x="85" y="31"/>
                </a:lnTo>
                <a:lnTo>
                  <a:pt x="85" y="43"/>
                </a:lnTo>
                <a:lnTo>
                  <a:pt x="83" y="43"/>
                </a:lnTo>
                <a:lnTo>
                  <a:pt x="83" y="45"/>
                </a:lnTo>
                <a:lnTo>
                  <a:pt x="83" y="49"/>
                </a:lnTo>
                <a:lnTo>
                  <a:pt x="81" y="49"/>
                </a:lnTo>
                <a:lnTo>
                  <a:pt x="79" y="55"/>
                </a:lnTo>
                <a:lnTo>
                  <a:pt x="73" y="51"/>
                </a:lnTo>
                <a:lnTo>
                  <a:pt x="71" y="53"/>
                </a:lnTo>
                <a:lnTo>
                  <a:pt x="71" y="61"/>
                </a:lnTo>
                <a:lnTo>
                  <a:pt x="71" y="65"/>
                </a:lnTo>
                <a:lnTo>
                  <a:pt x="67" y="65"/>
                </a:lnTo>
                <a:lnTo>
                  <a:pt x="67" y="63"/>
                </a:lnTo>
                <a:lnTo>
                  <a:pt x="63" y="65"/>
                </a:lnTo>
                <a:lnTo>
                  <a:pt x="58" y="69"/>
                </a:lnTo>
                <a:lnTo>
                  <a:pt x="56" y="71"/>
                </a:lnTo>
                <a:lnTo>
                  <a:pt x="46" y="69"/>
                </a:lnTo>
                <a:lnTo>
                  <a:pt x="46" y="71"/>
                </a:lnTo>
                <a:lnTo>
                  <a:pt x="46" y="73"/>
                </a:lnTo>
                <a:lnTo>
                  <a:pt x="44" y="73"/>
                </a:lnTo>
                <a:lnTo>
                  <a:pt x="42" y="73"/>
                </a:lnTo>
                <a:lnTo>
                  <a:pt x="38" y="75"/>
                </a:lnTo>
                <a:lnTo>
                  <a:pt x="32" y="78"/>
                </a:lnTo>
                <a:lnTo>
                  <a:pt x="28" y="82"/>
                </a:lnTo>
                <a:lnTo>
                  <a:pt x="26" y="84"/>
                </a:lnTo>
                <a:lnTo>
                  <a:pt x="20" y="88"/>
                </a:lnTo>
                <a:lnTo>
                  <a:pt x="20" y="92"/>
                </a:lnTo>
                <a:lnTo>
                  <a:pt x="18" y="94"/>
                </a:lnTo>
                <a:lnTo>
                  <a:pt x="14" y="100"/>
                </a:lnTo>
                <a:lnTo>
                  <a:pt x="14" y="108"/>
                </a:lnTo>
                <a:lnTo>
                  <a:pt x="16" y="112"/>
                </a:lnTo>
                <a:lnTo>
                  <a:pt x="18" y="122"/>
                </a:lnTo>
                <a:lnTo>
                  <a:pt x="20" y="130"/>
                </a:lnTo>
                <a:lnTo>
                  <a:pt x="20" y="138"/>
                </a:lnTo>
                <a:lnTo>
                  <a:pt x="24" y="140"/>
                </a:lnTo>
                <a:lnTo>
                  <a:pt x="24" y="147"/>
                </a:lnTo>
                <a:lnTo>
                  <a:pt x="24" y="151"/>
                </a:lnTo>
                <a:lnTo>
                  <a:pt x="20" y="155"/>
                </a:lnTo>
                <a:lnTo>
                  <a:pt x="20" y="159"/>
                </a:lnTo>
                <a:lnTo>
                  <a:pt x="18" y="161"/>
                </a:lnTo>
                <a:lnTo>
                  <a:pt x="16" y="165"/>
                </a:lnTo>
                <a:lnTo>
                  <a:pt x="10" y="167"/>
                </a:lnTo>
                <a:lnTo>
                  <a:pt x="10" y="171"/>
                </a:lnTo>
                <a:lnTo>
                  <a:pt x="10" y="175"/>
                </a:lnTo>
                <a:lnTo>
                  <a:pt x="10" y="177"/>
                </a:lnTo>
                <a:lnTo>
                  <a:pt x="4" y="185"/>
                </a:lnTo>
                <a:lnTo>
                  <a:pt x="4" y="187"/>
                </a:lnTo>
                <a:lnTo>
                  <a:pt x="4" y="191"/>
                </a:lnTo>
                <a:lnTo>
                  <a:pt x="0" y="197"/>
                </a:lnTo>
                <a:lnTo>
                  <a:pt x="0" y="210"/>
                </a:lnTo>
                <a:lnTo>
                  <a:pt x="6" y="226"/>
                </a:lnTo>
                <a:lnTo>
                  <a:pt x="10" y="228"/>
                </a:lnTo>
                <a:lnTo>
                  <a:pt x="10" y="230"/>
                </a:lnTo>
                <a:lnTo>
                  <a:pt x="8" y="234"/>
                </a:lnTo>
                <a:lnTo>
                  <a:pt x="10" y="236"/>
                </a:lnTo>
                <a:lnTo>
                  <a:pt x="16" y="250"/>
                </a:lnTo>
                <a:lnTo>
                  <a:pt x="16" y="258"/>
                </a:lnTo>
                <a:lnTo>
                  <a:pt x="20" y="264"/>
                </a:lnTo>
                <a:lnTo>
                  <a:pt x="26" y="266"/>
                </a:lnTo>
                <a:lnTo>
                  <a:pt x="34" y="268"/>
                </a:lnTo>
                <a:lnTo>
                  <a:pt x="38" y="274"/>
                </a:lnTo>
                <a:lnTo>
                  <a:pt x="44" y="274"/>
                </a:lnTo>
                <a:lnTo>
                  <a:pt x="46" y="274"/>
                </a:lnTo>
                <a:lnTo>
                  <a:pt x="52" y="268"/>
                </a:lnTo>
                <a:lnTo>
                  <a:pt x="58" y="266"/>
                </a:lnTo>
                <a:lnTo>
                  <a:pt x="63" y="264"/>
                </a:lnTo>
                <a:lnTo>
                  <a:pt x="65" y="260"/>
                </a:lnTo>
                <a:lnTo>
                  <a:pt x="65" y="256"/>
                </a:lnTo>
                <a:lnTo>
                  <a:pt x="67" y="256"/>
                </a:lnTo>
                <a:lnTo>
                  <a:pt x="73" y="238"/>
                </a:lnTo>
                <a:lnTo>
                  <a:pt x="75" y="226"/>
                </a:lnTo>
                <a:lnTo>
                  <a:pt x="83" y="216"/>
                </a:lnTo>
                <a:lnTo>
                  <a:pt x="83" y="208"/>
                </a:lnTo>
                <a:lnTo>
                  <a:pt x="85" y="199"/>
                </a:lnTo>
                <a:lnTo>
                  <a:pt x="89" y="197"/>
                </a:lnTo>
                <a:lnTo>
                  <a:pt x="89" y="191"/>
                </a:lnTo>
                <a:lnTo>
                  <a:pt x="89" y="187"/>
                </a:lnTo>
                <a:lnTo>
                  <a:pt x="93" y="181"/>
                </a:lnTo>
                <a:lnTo>
                  <a:pt x="93" y="175"/>
                </a:lnTo>
                <a:lnTo>
                  <a:pt x="95" y="161"/>
                </a:lnTo>
                <a:lnTo>
                  <a:pt x="95" y="157"/>
                </a:lnTo>
                <a:lnTo>
                  <a:pt x="95" y="151"/>
                </a:lnTo>
                <a:lnTo>
                  <a:pt x="101" y="145"/>
                </a:lnTo>
                <a:lnTo>
                  <a:pt x="101" y="138"/>
                </a:lnTo>
                <a:lnTo>
                  <a:pt x="107" y="132"/>
                </a:lnTo>
                <a:lnTo>
                  <a:pt x="107" y="126"/>
                </a:lnTo>
                <a:lnTo>
                  <a:pt x="111" y="120"/>
                </a:lnTo>
                <a:lnTo>
                  <a:pt x="111" y="110"/>
                </a:lnTo>
                <a:lnTo>
                  <a:pt x="111" y="104"/>
                </a:lnTo>
                <a:lnTo>
                  <a:pt x="111" y="100"/>
                </a:lnTo>
                <a:lnTo>
                  <a:pt x="117" y="98"/>
                </a:lnTo>
                <a:lnTo>
                  <a:pt x="117" y="94"/>
                </a:lnTo>
                <a:lnTo>
                  <a:pt x="117" y="92"/>
                </a:lnTo>
                <a:lnTo>
                  <a:pt x="117" y="90"/>
                </a:lnTo>
                <a:lnTo>
                  <a:pt x="119" y="90"/>
                </a:lnTo>
                <a:lnTo>
                  <a:pt x="119" y="82"/>
                </a:lnTo>
                <a:lnTo>
                  <a:pt x="113" y="78"/>
                </a:lnTo>
                <a:lnTo>
                  <a:pt x="111" y="63"/>
                </a:lnTo>
                <a:lnTo>
                  <a:pt x="113" y="63"/>
                </a:lnTo>
                <a:lnTo>
                  <a:pt x="117" y="63"/>
                </a:lnTo>
                <a:lnTo>
                  <a:pt x="121" y="73"/>
                </a:lnTo>
                <a:lnTo>
                  <a:pt x="123" y="73"/>
                </a:lnTo>
                <a:lnTo>
                  <a:pt x="127" y="61"/>
                </a:lnTo>
                <a:lnTo>
                  <a:pt x="128" y="55"/>
                </a:lnTo>
                <a:lnTo>
                  <a:pt x="128" y="49"/>
                </a:lnTo>
                <a:lnTo>
                  <a:pt x="123" y="41"/>
                </a:lnTo>
                <a:lnTo>
                  <a:pt x="123" y="33"/>
                </a:lnTo>
                <a:lnTo>
                  <a:pt x="123" y="31"/>
                </a:lnTo>
                <a:lnTo>
                  <a:pt x="121" y="21"/>
                </a:lnTo>
                <a:lnTo>
                  <a:pt x="119" y="11"/>
                </a:lnTo>
                <a:lnTo>
                  <a:pt x="117" y="10"/>
                </a:lnTo>
                <a:lnTo>
                  <a:pt x="111" y="10"/>
                </a:lnTo>
                <a:lnTo>
                  <a:pt x="109" y="4"/>
                </a:lnTo>
                <a:lnTo>
                  <a:pt x="107" y="4"/>
                </a:lnTo>
                <a:lnTo>
                  <a:pt x="107" y="2"/>
                </a:lnTo>
                <a:lnTo>
                  <a:pt x="107" y="0"/>
                </a:lnTo>
                <a:lnTo>
                  <a:pt x="103" y="0"/>
                </a:lnTo>
                <a:lnTo>
                  <a:pt x="103" y="0"/>
                </a:lnTo>
                <a:close/>
              </a:path>
            </a:pathLst>
          </a:custGeom>
          <a:solidFill>
            <a:schemeClr val="tx1">
              <a:lumMod val="20000"/>
              <a:lumOff val="80000"/>
            </a:schemeClr>
          </a:solidFill>
          <a:ln w="2" cap="flat">
            <a:solidFill>
              <a:schemeClr val="tx1">
                <a:lumMod val="20000"/>
                <a:lumOff val="80000"/>
              </a:schemeClr>
            </a:solidFill>
            <a:prstDash val="solid"/>
            <a:miter lim="800000"/>
            <a:headEnd/>
            <a:tailEnd/>
          </a:ln>
        </p:spPr>
        <p:txBody>
          <a:bodyPr/>
          <a:lstStyle/>
          <a:p>
            <a:pPr defTabSz="914054">
              <a:defRPr/>
            </a:pPr>
            <a:endParaRPr lang="en-GB" dirty="0">
              <a:solidFill>
                <a:prstClr val="black"/>
              </a:solidFill>
            </a:endParaRPr>
          </a:p>
        </p:txBody>
      </p:sp>
      <p:sp>
        <p:nvSpPr>
          <p:cNvPr id="270" name="Freeform 756">
            <a:extLst>
              <a:ext uri="{FF2B5EF4-FFF2-40B4-BE49-F238E27FC236}">
                <a16:creationId xmlns:a16="http://schemas.microsoft.com/office/drawing/2014/main" id="{5FD85FA4-01A6-F846-955B-F3B2107D0C15}"/>
              </a:ext>
            </a:extLst>
          </p:cNvPr>
          <p:cNvSpPr>
            <a:spLocks/>
          </p:cNvSpPr>
          <p:nvPr/>
        </p:nvSpPr>
        <p:spPr bwMode="gray">
          <a:xfrm>
            <a:off x="6079410" y="3851365"/>
            <a:ext cx="456837" cy="448645"/>
          </a:xfrm>
          <a:custGeom>
            <a:avLst/>
            <a:gdLst/>
            <a:ahLst/>
            <a:cxnLst>
              <a:cxn ang="0">
                <a:pos x="45" y="10"/>
              </a:cxn>
              <a:cxn ang="0">
                <a:pos x="45" y="14"/>
              </a:cxn>
              <a:cxn ang="0">
                <a:pos x="38" y="24"/>
              </a:cxn>
              <a:cxn ang="0">
                <a:pos x="30" y="26"/>
              </a:cxn>
              <a:cxn ang="0">
                <a:pos x="24" y="30"/>
              </a:cxn>
              <a:cxn ang="0">
                <a:pos x="24" y="44"/>
              </a:cxn>
              <a:cxn ang="0">
                <a:pos x="22" y="49"/>
              </a:cxn>
              <a:cxn ang="0">
                <a:pos x="20" y="55"/>
              </a:cxn>
              <a:cxn ang="0">
                <a:pos x="14" y="59"/>
              </a:cxn>
              <a:cxn ang="0">
                <a:pos x="8" y="61"/>
              </a:cxn>
              <a:cxn ang="0">
                <a:pos x="10" y="65"/>
              </a:cxn>
              <a:cxn ang="0">
                <a:pos x="10" y="103"/>
              </a:cxn>
              <a:cxn ang="0">
                <a:pos x="12" y="112"/>
              </a:cxn>
              <a:cxn ang="0">
                <a:pos x="10" y="118"/>
              </a:cxn>
              <a:cxn ang="0">
                <a:pos x="10" y="122"/>
              </a:cxn>
              <a:cxn ang="0">
                <a:pos x="10" y="142"/>
              </a:cxn>
              <a:cxn ang="0">
                <a:pos x="4" y="150"/>
              </a:cxn>
              <a:cxn ang="0">
                <a:pos x="4" y="160"/>
              </a:cxn>
              <a:cxn ang="0">
                <a:pos x="12" y="172"/>
              </a:cxn>
              <a:cxn ang="0">
                <a:pos x="14" y="181"/>
              </a:cxn>
              <a:cxn ang="0">
                <a:pos x="20" y="191"/>
              </a:cxn>
              <a:cxn ang="0">
                <a:pos x="34" y="193"/>
              </a:cxn>
              <a:cxn ang="0">
                <a:pos x="40" y="201"/>
              </a:cxn>
              <a:cxn ang="0">
                <a:pos x="45" y="201"/>
              </a:cxn>
              <a:cxn ang="0">
                <a:pos x="53" y="209"/>
              </a:cxn>
              <a:cxn ang="0">
                <a:pos x="93" y="229"/>
              </a:cxn>
              <a:cxn ang="0">
                <a:pos x="124" y="207"/>
              </a:cxn>
              <a:cxn ang="0">
                <a:pos x="268" y="278"/>
              </a:cxn>
              <a:cxn ang="0">
                <a:pos x="284" y="239"/>
              </a:cxn>
              <a:cxn ang="0">
                <a:pos x="278" y="83"/>
              </a:cxn>
              <a:cxn ang="0">
                <a:pos x="276" y="73"/>
              </a:cxn>
              <a:cxn ang="0">
                <a:pos x="278" y="61"/>
              </a:cxn>
              <a:cxn ang="0">
                <a:pos x="280" y="53"/>
              </a:cxn>
              <a:cxn ang="0">
                <a:pos x="276" y="40"/>
              </a:cxn>
              <a:cxn ang="0">
                <a:pos x="268" y="32"/>
              </a:cxn>
              <a:cxn ang="0">
                <a:pos x="258" y="26"/>
              </a:cxn>
              <a:cxn ang="0">
                <a:pos x="250" y="24"/>
              </a:cxn>
              <a:cxn ang="0">
                <a:pos x="246" y="22"/>
              </a:cxn>
              <a:cxn ang="0">
                <a:pos x="246" y="16"/>
              </a:cxn>
              <a:cxn ang="0">
                <a:pos x="225" y="12"/>
              </a:cxn>
              <a:cxn ang="0">
                <a:pos x="219" y="12"/>
              </a:cxn>
              <a:cxn ang="0">
                <a:pos x="209" y="20"/>
              </a:cxn>
              <a:cxn ang="0">
                <a:pos x="201" y="24"/>
              </a:cxn>
              <a:cxn ang="0">
                <a:pos x="193" y="32"/>
              </a:cxn>
              <a:cxn ang="0">
                <a:pos x="201" y="46"/>
              </a:cxn>
              <a:cxn ang="0">
                <a:pos x="191" y="59"/>
              </a:cxn>
              <a:cxn ang="0">
                <a:pos x="177" y="63"/>
              </a:cxn>
              <a:cxn ang="0">
                <a:pos x="150" y="53"/>
              </a:cxn>
              <a:cxn ang="0">
                <a:pos x="144" y="51"/>
              </a:cxn>
              <a:cxn ang="0">
                <a:pos x="134" y="51"/>
              </a:cxn>
              <a:cxn ang="0">
                <a:pos x="120" y="42"/>
              </a:cxn>
              <a:cxn ang="0">
                <a:pos x="112" y="30"/>
              </a:cxn>
              <a:cxn ang="0">
                <a:pos x="109" y="26"/>
              </a:cxn>
              <a:cxn ang="0">
                <a:pos x="101" y="22"/>
              </a:cxn>
              <a:cxn ang="0">
                <a:pos x="97" y="20"/>
              </a:cxn>
              <a:cxn ang="0">
                <a:pos x="83" y="14"/>
              </a:cxn>
              <a:cxn ang="0">
                <a:pos x="71" y="14"/>
              </a:cxn>
              <a:cxn ang="0">
                <a:pos x="63" y="12"/>
              </a:cxn>
              <a:cxn ang="0">
                <a:pos x="53" y="6"/>
              </a:cxn>
              <a:cxn ang="0">
                <a:pos x="51" y="2"/>
              </a:cxn>
              <a:cxn ang="0">
                <a:pos x="51" y="0"/>
              </a:cxn>
            </a:cxnLst>
            <a:rect l="0" t="0" r="r" b="b"/>
            <a:pathLst>
              <a:path w="284" h="292">
                <a:moveTo>
                  <a:pt x="51" y="0"/>
                </a:moveTo>
                <a:lnTo>
                  <a:pt x="45" y="10"/>
                </a:lnTo>
                <a:lnTo>
                  <a:pt x="45" y="12"/>
                </a:lnTo>
                <a:lnTo>
                  <a:pt x="45" y="14"/>
                </a:lnTo>
                <a:lnTo>
                  <a:pt x="44" y="20"/>
                </a:lnTo>
                <a:lnTo>
                  <a:pt x="38" y="24"/>
                </a:lnTo>
                <a:lnTo>
                  <a:pt x="34" y="24"/>
                </a:lnTo>
                <a:lnTo>
                  <a:pt x="30" y="26"/>
                </a:lnTo>
                <a:lnTo>
                  <a:pt x="24" y="26"/>
                </a:lnTo>
                <a:lnTo>
                  <a:pt x="24" y="30"/>
                </a:lnTo>
                <a:lnTo>
                  <a:pt x="22" y="34"/>
                </a:lnTo>
                <a:lnTo>
                  <a:pt x="24" y="44"/>
                </a:lnTo>
                <a:lnTo>
                  <a:pt x="24" y="46"/>
                </a:lnTo>
                <a:lnTo>
                  <a:pt x="22" y="49"/>
                </a:lnTo>
                <a:lnTo>
                  <a:pt x="20" y="51"/>
                </a:lnTo>
                <a:lnTo>
                  <a:pt x="20" y="55"/>
                </a:lnTo>
                <a:lnTo>
                  <a:pt x="18" y="55"/>
                </a:lnTo>
                <a:lnTo>
                  <a:pt x="14" y="59"/>
                </a:lnTo>
                <a:lnTo>
                  <a:pt x="12" y="59"/>
                </a:lnTo>
                <a:lnTo>
                  <a:pt x="8" y="61"/>
                </a:lnTo>
                <a:lnTo>
                  <a:pt x="8" y="63"/>
                </a:lnTo>
                <a:lnTo>
                  <a:pt x="10" y="65"/>
                </a:lnTo>
                <a:lnTo>
                  <a:pt x="10" y="69"/>
                </a:lnTo>
                <a:lnTo>
                  <a:pt x="10" y="103"/>
                </a:lnTo>
                <a:lnTo>
                  <a:pt x="14" y="111"/>
                </a:lnTo>
                <a:lnTo>
                  <a:pt x="12" y="112"/>
                </a:lnTo>
                <a:lnTo>
                  <a:pt x="10" y="114"/>
                </a:lnTo>
                <a:lnTo>
                  <a:pt x="10" y="118"/>
                </a:lnTo>
                <a:lnTo>
                  <a:pt x="12" y="118"/>
                </a:lnTo>
                <a:lnTo>
                  <a:pt x="10" y="122"/>
                </a:lnTo>
                <a:lnTo>
                  <a:pt x="12" y="130"/>
                </a:lnTo>
                <a:lnTo>
                  <a:pt x="10" y="142"/>
                </a:lnTo>
                <a:lnTo>
                  <a:pt x="8" y="148"/>
                </a:lnTo>
                <a:lnTo>
                  <a:pt x="4" y="150"/>
                </a:lnTo>
                <a:lnTo>
                  <a:pt x="0" y="152"/>
                </a:lnTo>
                <a:lnTo>
                  <a:pt x="4" y="160"/>
                </a:lnTo>
                <a:lnTo>
                  <a:pt x="8" y="164"/>
                </a:lnTo>
                <a:lnTo>
                  <a:pt x="12" y="172"/>
                </a:lnTo>
                <a:lnTo>
                  <a:pt x="14" y="178"/>
                </a:lnTo>
                <a:lnTo>
                  <a:pt x="14" y="181"/>
                </a:lnTo>
                <a:lnTo>
                  <a:pt x="18" y="189"/>
                </a:lnTo>
                <a:lnTo>
                  <a:pt x="20" y="191"/>
                </a:lnTo>
                <a:lnTo>
                  <a:pt x="22" y="191"/>
                </a:lnTo>
                <a:lnTo>
                  <a:pt x="34" y="193"/>
                </a:lnTo>
                <a:lnTo>
                  <a:pt x="38" y="199"/>
                </a:lnTo>
                <a:lnTo>
                  <a:pt x="40" y="201"/>
                </a:lnTo>
                <a:lnTo>
                  <a:pt x="44" y="201"/>
                </a:lnTo>
                <a:lnTo>
                  <a:pt x="45" y="201"/>
                </a:lnTo>
                <a:lnTo>
                  <a:pt x="47" y="203"/>
                </a:lnTo>
                <a:lnTo>
                  <a:pt x="53" y="209"/>
                </a:lnTo>
                <a:lnTo>
                  <a:pt x="93" y="231"/>
                </a:lnTo>
                <a:lnTo>
                  <a:pt x="93" y="229"/>
                </a:lnTo>
                <a:lnTo>
                  <a:pt x="107" y="219"/>
                </a:lnTo>
                <a:lnTo>
                  <a:pt x="124" y="207"/>
                </a:lnTo>
                <a:lnTo>
                  <a:pt x="268" y="292"/>
                </a:lnTo>
                <a:lnTo>
                  <a:pt x="268" y="278"/>
                </a:lnTo>
                <a:lnTo>
                  <a:pt x="284" y="278"/>
                </a:lnTo>
                <a:lnTo>
                  <a:pt x="284" y="239"/>
                </a:lnTo>
                <a:lnTo>
                  <a:pt x="284" y="91"/>
                </a:lnTo>
                <a:lnTo>
                  <a:pt x="278" y="83"/>
                </a:lnTo>
                <a:lnTo>
                  <a:pt x="276" y="81"/>
                </a:lnTo>
                <a:lnTo>
                  <a:pt x="276" y="73"/>
                </a:lnTo>
                <a:lnTo>
                  <a:pt x="276" y="65"/>
                </a:lnTo>
                <a:lnTo>
                  <a:pt x="278" y="61"/>
                </a:lnTo>
                <a:lnTo>
                  <a:pt x="280" y="59"/>
                </a:lnTo>
                <a:lnTo>
                  <a:pt x="280" y="53"/>
                </a:lnTo>
                <a:lnTo>
                  <a:pt x="276" y="46"/>
                </a:lnTo>
                <a:lnTo>
                  <a:pt x="276" y="40"/>
                </a:lnTo>
                <a:lnTo>
                  <a:pt x="276" y="34"/>
                </a:lnTo>
                <a:lnTo>
                  <a:pt x="268" y="32"/>
                </a:lnTo>
                <a:lnTo>
                  <a:pt x="268" y="30"/>
                </a:lnTo>
                <a:lnTo>
                  <a:pt x="258" y="26"/>
                </a:lnTo>
                <a:lnTo>
                  <a:pt x="250" y="30"/>
                </a:lnTo>
                <a:lnTo>
                  <a:pt x="250" y="24"/>
                </a:lnTo>
                <a:lnTo>
                  <a:pt x="250" y="22"/>
                </a:lnTo>
                <a:lnTo>
                  <a:pt x="246" y="22"/>
                </a:lnTo>
                <a:lnTo>
                  <a:pt x="246" y="20"/>
                </a:lnTo>
                <a:lnTo>
                  <a:pt x="246" y="16"/>
                </a:lnTo>
                <a:lnTo>
                  <a:pt x="239" y="16"/>
                </a:lnTo>
                <a:lnTo>
                  <a:pt x="225" y="12"/>
                </a:lnTo>
                <a:lnTo>
                  <a:pt x="221" y="10"/>
                </a:lnTo>
                <a:lnTo>
                  <a:pt x="219" y="12"/>
                </a:lnTo>
                <a:lnTo>
                  <a:pt x="213" y="14"/>
                </a:lnTo>
                <a:lnTo>
                  <a:pt x="209" y="20"/>
                </a:lnTo>
                <a:lnTo>
                  <a:pt x="203" y="20"/>
                </a:lnTo>
                <a:lnTo>
                  <a:pt x="201" y="24"/>
                </a:lnTo>
                <a:lnTo>
                  <a:pt x="199" y="30"/>
                </a:lnTo>
                <a:lnTo>
                  <a:pt x="193" y="32"/>
                </a:lnTo>
                <a:lnTo>
                  <a:pt x="199" y="40"/>
                </a:lnTo>
                <a:lnTo>
                  <a:pt x="201" y="46"/>
                </a:lnTo>
                <a:lnTo>
                  <a:pt x="199" y="51"/>
                </a:lnTo>
                <a:lnTo>
                  <a:pt x="191" y="59"/>
                </a:lnTo>
                <a:lnTo>
                  <a:pt x="187" y="63"/>
                </a:lnTo>
                <a:lnTo>
                  <a:pt x="177" y="63"/>
                </a:lnTo>
                <a:lnTo>
                  <a:pt x="168" y="61"/>
                </a:lnTo>
                <a:lnTo>
                  <a:pt x="150" y="53"/>
                </a:lnTo>
                <a:lnTo>
                  <a:pt x="146" y="53"/>
                </a:lnTo>
                <a:lnTo>
                  <a:pt x="144" y="51"/>
                </a:lnTo>
                <a:lnTo>
                  <a:pt x="136" y="51"/>
                </a:lnTo>
                <a:lnTo>
                  <a:pt x="134" y="51"/>
                </a:lnTo>
                <a:lnTo>
                  <a:pt x="128" y="49"/>
                </a:lnTo>
                <a:lnTo>
                  <a:pt x="120" y="42"/>
                </a:lnTo>
                <a:lnTo>
                  <a:pt x="112" y="34"/>
                </a:lnTo>
                <a:lnTo>
                  <a:pt x="112" y="30"/>
                </a:lnTo>
                <a:lnTo>
                  <a:pt x="110" y="26"/>
                </a:lnTo>
                <a:lnTo>
                  <a:pt x="109" y="26"/>
                </a:lnTo>
                <a:lnTo>
                  <a:pt x="107" y="24"/>
                </a:lnTo>
                <a:lnTo>
                  <a:pt x="101" y="22"/>
                </a:lnTo>
                <a:lnTo>
                  <a:pt x="97" y="22"/>
                </a:lnTo>
                <a:lnTo>
                  <a:pt x="97" y="20"/>
                </a:lnTo>
                <a:lnTo>
                  <a:pt x="89" y="16"/>
                </a:lnTo>
                <a:lnTo>
                  <a:pt x="83" y="14"/>
                </a:lnTo>
                <a:lnTo>
                  <a:pt x="73" y="14"/>
                </a:lnTo>
                <a:lnTo>
                  <a:pt x="71" y="14"/>
                </a:lnTo>
                <a:lnTo>
                  <a:pt x="65" y="14"/>
                </a:lnTo>
                <a:lnTo>
                  <a:pt x="63" y="12"/>
                </a:lnTo>
                <a:lnTo>
                  <a:pt x="61" y="10"/>
                </a:lnTo>
                <a:lnTo>
                  <a:pt x="53" y="6"/>
                </a:lnTo>
                <a:lnTo>
                  <a:pt x="51" y="4"/>
                </a:lnTo>
                <a:lnTo>
                  <a:pt x="51" y="2"/>
                </a:lnTo>
                <a:lnTo>
                  <a:pt x="51" y="0"/>
                </a:lnTo>
                <a:lnTo>
                  <a:pt x="51" y="0"/>
                </a:lnTo>
                <a:close/>
              </a:path>
            </a:pathLst>
          </a:custGeom>
          <a:solidFill>
            <a:srgbClr val="86B4D0"/>
          </a:solidFill>
          <a:ln w="2" cap="flat">
            <a:solidFill>
              <a:srgbClr val="86B4D0"/>
            </a:solidFill>
            <a:prstDash val="solid"/>
            <a:miter lim="800000"/>
            <a:headEnd/>
            <a:tailEnd/>
          </a:ln>
        </p:spPr>
        <p:txBody>
          <a:bodyPr/>
          <a:lstStyle/>
          <a:p>
            <a:pPr defTabSz="914054">
              <a:defRPr/>
            </a:pPr>
            <a:endParaRPr lang="en-GB" dirty="0">
              <a:solidFill>
                <a:prstClr val="black"/>
              </a:solidFill>
            </a:endParaRPr>
          </a:p>
        </p:txBody>
      </p:sp>
      <p:sp>
        <p:nvSpPr>
          <p:cNvPr id="271" name="Freeform 757">
            <a:extLst>
              <a:ext uri="{FF2B5EF4-FFF2-40B4-BE49-F238E27FC236}">
                <a16:creationId xmlns:a16="http://schemas.microsoft.com/office/drawing/2014/main" id="{979DC27E-4374-3A44-A1C8-A538446E55E8}"/>
              </a:ext>
            </a:extLst>
          </p:cNvPr>
          <p:cNvSpPr>
            <a:spLocks/>
          </p:cNvSpPr>
          <p:nvPr/>
        </p:nvSpPr>
        <p:spPr bwMode="gray">
          <a:xfrm>
            <a:off x="5540535" y="4647249"/>
            <a:ext cx="117427" cy="142890"/>
          </a:xfrm>
          <a:custGeom>
            <a:avLst/>
            <a:gdLst/>
            <a:ahLst/>
            <a:cxnLst>
              <a:cxn ang="0">
                <a:pos x="2" y="42"/>
              </a:cxn>
              <a:cxn ang="0">
                <a:pos x="2" y="42"/>
              </a:cxn>
              <a:cxn ang="0">
                <a:pos x="4" y="46"/>
              </a:cxn>
              <a:cxn ang="0">
                <a:pos x="6" y="50"/>
              </a:cxn>
              <a:cxn ang="0">
                <a:pos x="12" y="56"/>
              </a:cxn>
              <a:cxn ang="0">
                <a:pos x="14" y="56"/>
              </a:cxn>
              <a:cxn ang="0">
                <a:pos x="14" y="59"/>
              </a:cxn>
              <a:cxn ang="0">
                <a:pos x="28" y="69"/>
              </a:cxn>
              <a:cxn ang="0">
                <a:pos x="30" y="69"/>
              </a:cxn>
              <a:cxn ang="0">
                <a:pos x="32" y="75"/>
              </a:cxn>
              <a:cxn ang="0">
                <a:pos x="48" y="89"/>
              </a:cxn>
              <a:cxn ang="0">
                <a:pos x="55" y="89"/>
              </a:cxn>
              <a:cxn ang="0">
                <a:pos x="57" y="91"/>
              </a:cxn>
              <a:cxn ang="0">
                <a:pos x="59" y="93"/>
              </a:cxn>
              <a:cxn ang="0">
                <a:pos x="65" y="93"/>
              </a:cxn>
              <a:cxn ang="0">
                <a:pos x="67" y="89"/>
              </a:cxn>
              <a:cxn ang="0">
                <a:pos x="65" y="83"/>
              </a:cxn>
              <a:cxn ang="0">
                <a:pos x="67" y="81"/>
              </a:cxn>
              <a:cxn ang="0">
                <a:pos x="71" y="75"/>
              </a:cxn>
              <a:cxn ang="0">
                <a:pos x="71" y="71"/>
              </a:cxn>
              <a:cxn ang="0">
                <a:pos x="73" y="65"/>
              </a:cxn>
              <a:cxn ang="0">
                <a:pos x="71" y="65"/>
              </a:cxn>
              <a:cxn ang="0">
                <a:pos x="67" y="65"/>
              </a:cxn>
              <a:cxn ang="0">
                <a:pos x="65" y="63"/>
              </a:cxn>
              <a:cxn ang="0">
                <a:pos x="63" y="56"/>
              </a:cxn>
              <a:cxn ang="0">
                <a:pos x="59" y="52"/>
              </a:cxn>
              <a:cxn ang="0">
                <a:pos x="57" y="46"/>
              </a:cxn>
              <a:cxn ang="0">
                <a:pos x="46" y="44"/>
              </a:cxn>
              <a:cxn ang="0">
                <a:pos x="50" y="40"/>
              </a:cxn>
              <a:cxn ang="0">
                <a:pos x="55" y="32"/>
              </a:cxn>
              <a:cxn ang="0">
                <a:pos x="55" y="28"/>
              </a:cxn>
              <a:cxn ang="0">
                <a:pos x="55" y="24"/>
              </a:cxn>
              <a:cxn ang="0">
                <a:pos x="53" y="20"/>
              </a:cxn>
              <a:cxn ang="0">
                <a:pos x="53" y="16"/>
              </a:cxn>
              <a:cxn ang="0">
                <a:pos x="50" y="14"/>
              </a:cxn>
              <a:cxn ang="0">
                <a:pos x="48" y="16"/>
              </a:cxn>
              <a:cxn ang="0">
                <a:pos x="40" y="28"/>
              </a:cxn>
              <a:cxn ang="0">
                <a:pos x="36" y="24"/>
              </a:cxn>
              <a:cxn ang="0">
                <a:pos x="38" y="20"/>
              </a:cxn>
              <a:cxn ang="0">
                <a:pos x="40" y="14"/>
              </a:cxn>
              <a:cxn ang="0">
                <a:pos x="40" y="12"/>
              </a:cxn>
              <a:cxn ang="0">
                <a:pos x="36" y="0"/>
              </a:cxn>
              <a:cxn ang="0">
                <a:pos x="36" y="2"/>
              </a:cxn>
              <a:cxn ang="0">
                <a:pos x="32" y="8"/>
              </a:cxn>
              <a:cxn ang="0">
                <a:pos x="28" y="8"/>
              </a:cxn>
              <a:cxn ang="0">
                <a:pos x="24" y="8"/>
              </a:cxn>
              <a:cxn ang="0">
                <a:pos x="22" y="10"/>
              </a:cxn>
              <a:cxn ang="0">
                <a:pos x="22" y="12"/>
              </a:cxn>
              <a:cxn ang="0">
                <a:pos x="20" y="12"/>
              </a:cxn>
              <a:cxn ang="0">
                <a:pos x="14" y="14"/>
              </a:cxn>
              <a:cxn ang="0">
                <a:pos x="14" y="20"/>
              </a:cxn>
              <a:cxn ang="0">
                <a:pos x="4" y="30"/>
              </a:cxn>
              <a:cxn ang="0">
                <a:pos x="2" y="36"/>
              </a:cxn>
              <a:cxn ang="0">
                <a:pos x="0" y="42"/>
              </a:cxn>
              <a:cxn ang="0">
                <a:pos x="2" y="42"/>
              </a:cxn>
              <a:cxn ang="0">
                <a:pos x="2" y="42"/>
              </a:cxn>
            </a:cxnLst>
            <a:rect l="0" t="0" r="r" b="b"/>
            <a:pathLst>
              <a:path w="73" h="93">
                <a:moveTo>
                  <a:pt x="2" y="42"/>
                </a:moveTo>
                <a:lnTo>
                  <a:pt x="2" y="42"/>
                </a:lnTo>
                <a:lnTo>
                  <a:pt x="4" y="46"/>
                </a:lnTo>
                <a:lnTo>
                  <a:pt x="6" y="50"/>
                </a:lnTo>
                <a:lnTo>
                  <a:pt x="12" y="56"/>
                </a:lnTo>
                <a:lnTo>
                  <a:pt x="14" y="56"/>
                </a:lnTo>
                <a:lnTo>
                  <a:pt x="14" y="59"/>
                </a:lnTo>
                <a:lnTo>
                  <a:pt x="28" y="69"/>
                </a:lnTo>
                <a:lnTo>
                  <a:pt x="30" y="69"/>
                </a:lnTo>
                <a:lnTo>
                  <a:pt x="32" y="75"/>
                </a:lnTo>
                <a:lnTo>
                  <a:pt x="48" y="89"/>
                </a:lnTo>
                <a:lnTo>
                  <a:pt x="55" y="89"/>
                </a:lnTo>
                <a:lnTo>
                  <a:pt x="57" y="91"/>
                </a:lnTo>
                <a:lnTo>
                  <a:pt x="59" y="93"/>
                </a:lnTo>
                <a:lnTo>
                  <a:pt x="65" y="93"/>
                </a:lnTo>
                <a:lnTo>
                  <a:pt x="67" y="89"/>
                </a:lnTo>
                <a:lnTo>
                  <a:pt x="65" y="83"/>
                </a:lnTo>
                <a:lnTo>
                  <a:pt x="67" y="81"/>
                </a:lnTo>
                <a:lnTo>
                  <a:pt x="71" y="75"/>
                </a:lnTo>
                <a:lnTo>
                  <a:pt x="71" y="71"/>
                </a:lnTo>
                <a:lnTo>
                  <a:pt x="73" y="65"/>
                </a:lnTo>
                <a:lnTo>
                  <a:pt x="71" y="65"/>
                </a:lnTo>
                <a:lnTo>
                  <a:pt x="67" y="65"/>
                </a:lnTo>
                <a:lnTo>
                  <a:pt x="65" y="63"/>
                </a:lnTo>
                <a:lnTo>
                  <a:pt x="63" y="56"/>
                </a:lnTo>
                <a:lnTo>
                  <a:pt x="59" y="52"/>
                </a:lnTo>
                <a:lnTo>
                  <a:pt x="57" y="46"/>
                </a:lnTo>
                <a:lnTo>
                  <a:pt x="46" y="44"/>
                </a:lnTo>
                <a:lnTo>
                  <a:pt x="50" y="40"/>
                </a:lnTo>
                <a:lnTo>
                  <a:pt x="55" y="32"/>
                </a:lnTo>
                <a:lnTo>
                  <a:pt x="55" y="28"/>
                </a:lnTo>
                <a:lnTo>
                  <a:pt x="55" y="24"/>
                </a:lnTo>
                <a:lnTo>
                  <a:pt x="53" y="20"/>
                </a:lnTo>
                <a:lnTo>
                  <a:pt x="53" y="16"/>
                </a:lnTo>
                <a:lnTo>
                  <a:pt x="50" y="14"/>
                </a:lnTo>
                <a:lnTo>
                  <a:pt x="48" y="16"/>
                </a:lnTo>
                <a:lnTo>
                  <a:pt x="40" y="28"/>
                </a:lnTo>
                <a:lnTo>
                  <a:pt x="36" y="24"/>
                </a:lnTo>
                <a:lnTo>
                  <a:pt x="38" y="20"/>
                </a:lnTo>
                <a:lnTo>
                  <a:pt x="40" y="14"/>
                </a:lnTo>
                <a:lnTo>
                  <a:pt x="40" y="12"/>
                </a:lnTo>
                <a:lnTo>
                  <a:pt x="36" y="0"/>
                </a:lnTo>
                <a:lnTo>
                  <a:pt x="36" y="2"/>
                </a:lnTo>
                <a:lnTo>
                  <a:pt x="32" y="8"/>
                </a:lnTo>
                <a:lnTo>
                  <a:pt x="28" y="8"/>
                </a:lnTo>
                <a:lnTo>
                  <a:pt x="24" y="8"/>
                </a:lnTo>
                <a:lnTo>
                  <a:pt x="22" y="10"/>
                </a:lnTo>
                <a:lnTo>
                  <a:pt x="22" y="12"/>
                </a:lnTo>
                <a:lnTo>
                  <a:pt x="20" y="12"/>
                </a:lnTo>
                <a:lnTo>
                  <a:pt x="14" y="14"/>
                </a:lnTo>
                <a:lnTo>
                  <a:pt x="14" y="20"/>
                </a:lnTo>
                <a:lnTo>
                  <a:pt x="4" y="30"/>
                </a:lnTo>
                <a:lnTo>
                  <a:pt x="2" y="36"/>
                </a:lnTo>
                <a:lnTo>
                  <a:pt x="0" y="42"/>
                </a:lnTo>
                <a:lnTo>
                  <a:pt x="2" y="42"/>
                </a:lnTo>
                <a:lnTo>
                  <a:pt x="2" y="42"/>
                </a:lnTo>
                <a:close/>
              </a:path>
            </a:pathLst>
          </a:custGeom>
          <a:solidFill>
            <a:schemeClr val="tx1">
              <a:lumMod val="20000"/>
              <a:lumOff val="80000"/>
            </a:schemeClr>
          </a:solidFill>
          <a:ln w="2" cap="flat">
            <a:solidFill>
              <a:schemeClr val="tx1">
                <a:lumMod val="20000"/>
                <a:lumOff val="80000"/>
              </a:schemeClr>
            </a:solidFill>
            <a:prstDash val="solid"/>
            <a:miter lim="800000"/>
            <a:headEnd/>
            <a:tailEnd/>
          </a:ln>
        </p:spPr>
        <p:txBody>
          <a:bodyPr/>
          <a:lstStyle/>
          <a:p>
            <a:pPr defTabSz="914054">
              <a:defRPr/>
            </a:pPr>
            <a:endParaRPr lang="en-GB" dirty="0">
              <a:solidFill>
                <a:prstClr val="black"/>
              </a:solidFill>
            </a:endParaRPr>
          </a:p>
        </p:txBody>
      </p:sp>
      <p:sp>
        <p:nvSpPr>
          <p:cNvPr id="272" name="Freeform 758">
            <a:extLst>
              <a:ext uri="{FF2B5EF4-FFF2-40B4-BE49-F238E27FC236}">
                <a16:creationId xmlns:a16="http://schemas.microsoft.com/office/drawing/2014/main" id="{8DA32628-E6D2-2842-8CAF-5B4E813D851A}"/>
              </a:ext>
            </a:extLst>
          </p:cNvPr>
          <p:cNvSpPr>
            <a:spLocks/>
          </p:cNvSpPr>
          <p:nvPr/>
        </p:nvSpPr>
        <p:spPr bwMode="gray">
          <a:xfrm>
            <a:off x="6771100" y="4777849"/>
            <a:ext cx="230028" cy="293463"/>
          </a:xfrm>
          <a:custGeom>
            <a:avLst/>
            <a:gdLst/>
            <a:ahLst/>
            <a:cxnLst>
              <a:cxn ang="0">
                <a:pos x="4" y="106"/>
              </a:cxn>
              <a:cxn ang="0">
                <a:pos x="10" y="112"/>
              </a:cxn>
              <a:cxn ang="0">
                <a:pos x="13" y="110"/>
              </a:cxn>
              <a:cxn ang="0">
                <a:pos x="19" y="110"/>
              </a:cxn>
              <a:cxn ang="0">
                <a:pos x="13" y="116"/>
              </a:cxn>
              <a:cxn ang="0">
                <a:pos x="10" y="124"/>
              </a:cxn>
              <a:cxn ang="0">
                <a:pos x="10" y="134"/>
              </a:cxn>
              <a:cxn ang="0">
                <a:pos x="61" y="162"/>
              </a:cxn>
              <a:cxn ang="0">
                <a:pos x="65" y="173"/>
              </a:cxn>
              <a:cxn ang="0">
                <a:pos x="69" y="179"/>
              </a:cxn>
              <a:cxn ang="0">
                <a:pos x="92" y="191"/>
              </a:cxn>
              <a:cxn ang="0">
                <a:pos x="94" y="181"/>
              </a:cxn>
              <a:cxn ang="0">
                <a:pos x="96" y="171"/>
              </a:cxn>
              <a:cxn ang="0">
                <a:pos x="102" y="164"/>
              </a:cxn>
              <a:cxn ang="0">
                <a:pos x="108" y="156"/>
              </a:cxn>
              <a:cxn ang="0">
                <a:pos x="120" y="150"/>
              </a:cxn>
              <a:cxn ang="0">
                <a:pos x="124" y="142"/>
              </a:cxn>
              <a:cxn ang="0">
                <a:pos x="130" y="134"/>
              </a:cxn>
              <a:cxn ang="0">
                <a:pos x="140" y="122"/>
              </a:cxn>
              <a:cxn ang="0">
                <a:pos x="136" y="116"/>
              </a:cxn>
              <a:cxn ang="0">
                <a:pos x="126" y="103"/>
              </a:cxn>
              <a:cxn ang="0">
                <a:pos x="134" y="26"/>
              </a:cxn>
              <a:cxn ang="0">
                <a:pos x="136" y="6"/>
              </a:cxn>
              <a:cxn ang="0">
                <a:pos x="126" y="6"/>
              </a:cxn>
              <a:cxn ang="0">
                <a:pos x="122" y="0"/>
              </a:cxn>
              <a:cxn ang="0">
                <a:pos x="114" y="6"/>
              </a:cxn>
              <a:cxn ang="0">
                <a:pos x="106" y="6"/>
              </a:cxn>
              <a:cxn ang="0">
                <a:pos x="104" y="10"/>
              </a:cxn>
              <a:cxn ang="0">
                <a:pos x="88" y="10"/>
              </a:cxn>
              <a:cxn ang="0">
                <a:pos x="76" y="8"/>
              </a:cxn>
              <a:cxn ang="0">
                <a:pos x="67" y="8"/>
              </a:cxn>
              <a:cxn ang="0">
                <a:pos x="59" y="8"/>
              </a:cxn>
              <a:cxn ang="0">
                <a:pos x="55" y="8"/>
              </a:cxn>
              <a:cxn ang="0">
                <a:pos x="33" y="8"/>
              </a:cxn>
              <a:cxn ang="0">
                <a:pos x="19" y="0"/>
              </a:cxn>
              <a:cxn ang="0">
                <a:pos x="6" y="6"/>
              </a:cxn>
              <a:cxn ang="0">
                <a:pos x="0" y="14"/>
              </a:cxn>
              <a:cxn ang="0">
                <a:pos x="6" y="18"/>
              </a:cxn>
              <a:cxn ang="0">
                <a:pos x="10" y="24"/>
              </a:cxn>
              <a:cxn ang="0">
                <a:pos x="6" y="30"/>
              </a:cxn>
              <a:cxn ang="0">
                <a:pos x="10" y="43"/>
              </a:cxn>
              <a:cxn ang="0">
                <a:pos x="11" y="55"/>
              </a:cxn>
              <a:cxn ang="0">
                <a:pos x="6" y="65"/>
              </a:cxn>
              <a:cxn ang="0">
                <a:pos x="4" y="69"/>
              </a:cxn>
              <a:cxn ang="0">
                <a:pos x="2" y="83"/>
              </a:cxn>
              <a:cxn ang="0">
                <a:pos x="2" y="93"/>
              </a:cxn>
              <a:cxn ang="0">
                <a:pos x="4" y="101"/>
              </a:cxn>
              <a:cxn ang="0">
                <a:pos x="4" y="104"/>
              </a:cxn>
              <a:cxn ang="0">
                <a:pos x="4" y="106"/>
              </a:cxn>
            </a:cxnLst>
            <a:rect l="0" t="0" r="r" b="b"/>
            <a:pathLst>
              <a:path w="143" h="191">
                <a:moveTo>
                  <a:pt x="4" y="106"/>
                </a:moveTo>
                <a:lnTo>
                  <a:pt x="4" y="106"/>
                </a:lnTo>
                <a:lnTo>
                  <a:pt x="6" y="110"/>
                </a:lnTo>
                <a:lnTo>
                  <a:pt x="10" y="112"/>
                </a:lnTo>
                <a:lnTo>
                  <a:pt x="11" y="112"/>
                </a:lnTo>
                <a:lnTo>
                  <a:pt x="13" y="110"/>
                </a:lnTo>
                <a:lnTo>
                  <a:pt x="17" y="110"/>
                </a:lnTo>
                <a:lnTo>
                  <a:pt x="19" y="110"/>
                </a:lnTo>
                <a:lnTo>
                  <a:pt x="13" y="112"/>
                </a:lnTo>
                <a:lnTo>
                  <a:pt x="13" y="116"/>
                </a:lnTo>
                <a:lnTo>
                  <a:pt x="13" y="122"/>
                </a:lnTo>
                <a:lnTo>
                  <a:pt x="10" y="124"/>
                </a:lnTo>
                <a:lnTo>
                  <a:pt x="10" y="130"/>
                </a:lnTo>
                <a:lnTo>
                  <a:pt x="10" y="134"/>
                </a:lnTo>
                <a:lnTo>
                  <a:pt x="59" y="160"/>
                </a:lnTo>
                <a:lnTo>
                  <a:pt x="61" y="162"/>
                </a:lnTo>
                <a:lnTo>
                  <a:pt x="65" y="166"/>
                </a:lnTo>
                <a:lnTo>
                  <a:pt x="65" y="173"/>
                </a:lnTo>
                <a:lnTo>
                  <a:pt x="67" y="175"/>
                </a:lnTo>
                <a:lnTo>
                  <a:pt x="69" y="179"/>
                </a:lnTo>
                <a:lnTo>
                  <a:pt x="71" y="179"/>
                </a:lnTo>
                <a:lnTo>
                  <a:pt x="92" y="191"/>
                </a:lnTo>
                <a:lnTo>
                  <a:pt x="96" y="189"/>
                </a:lnTo>
                <a:lnTo>
                  <a:pt x="94" y="181"/>
                </a:lnTo>
                <a:lnTo>
                  <a:pt x="94" y="175"/>
                </a:lnTo>
                <a:lnTo>
                  <a:pt x="96" y="171"/>
                </a:lnTo>
                <a:lnTo>
                  <a:pt x="98" y="171"/>
                </a:lnTo>
                <a:lnTo>
                  <a:pt x="102" y="164"/>
                </a:lnTo>
                <a:lnTo>
                  <a:pt x="106" y="156"/>
                </a:lnTo>
                <a:lnTo>
                  <a:pt x="108" y="156"/>
                </a:lnTo>
                <a:lnTo>
                  <a:pt x="114" y="154"/>
                </a:lnTo>
                <a:lnTo>
                  <a:pt x="120" y="150"/>
                </a:lnTo>
                <a:lnTo>
                  <a:pt x="122" y="142"/>
                </a:lnTo>
                <a:lnTo>
                  <a:pt x="124" y="142"/>
                </a:lnTo>
                <a:lnTo>
                  <a:pt x="130" y="140"/>
                </a:lnTo>
                <a:lnTo>
                  <a:pt x="130" y="134"/>
                </a:lnTo>
                <a:lnTo>
                  <a:pt x="132" y="126"/>
                </a:lnTo>
                <a:lnTo>
                  <a:pt x="140" y="122"/>
                </a:lnTo>
                <a:lnTo>
                  <a:pt x="136" y="120"/>
                </a:lnTo>
                <a:lnTo>
                  <a:pt x="136" y="116"/>
                </a:lnTo>
                <a:lnTo>
                  <a:pt x="140" y="114"/>
                </a:lnTo>
                <a:lnTo>
                  <a:pt x="126" y="103"/>
                </a:lnTo>
                <a:lnTo>
                  <a:pt x="126" y="34"/>
                </a:lnTo>
                <a:lnTo>
                  <a:pt x="134" y="26"/>
                </a:lnTo>
                <a:lnTo>
                  <a:pt x="143" y="6"/>
                </a:lnTo>
                <a:lnTo>
                  <a:pt x="136" y="6"/>
                </a:lnTo>
                <a:lnTo>
                  <a:pt x="132" y="8"/>
                </a:lnTo>
                <a:lnTo>
                  <a:pt x="126" y="6"/>
                </a:lnTo>
                <a:lnTo>
                  <a:pt x="122" y="4"/>
                </a:lnTo>
                <a:lnTo>
                  <a:pt x="122" y="0"/>
                </a:lnTo>
                <a:lnTo>
                  <a:pt x="116" y="4"/>
                </a:lnTo>
                <a:lnTo>
                  <a:pt x="114" y="6"/>
                </a:lnTo>
                <a:lnTo>
                  <a:pt x="108" y="6"/>
                </a:lnTo>
                <a:lnTo>
                  <a:pt x="106" y="6"/>
                </a:lnTo>
                <a:lnTo>
                  <a:pt x="104" y="6"/>
                </a:lnTo>
                <a:lnTo>
                  <a:pt x="104" y="10"/>
                </a:lnTo>
                <a:lnTo>
                  <a:pt x="94" y="10"/>
                </a:lnTo>
                <a:lnTo>
                  <a:pt x="88" y="10"/>
                </a:lnTo>
                <a:lnTo>
                  <a:pt x="84" y="10"/>
                </a:lnTo>
                <a:lnTo>
                  <a:pt x="76" y="8"/>
                </a:lnTo>
                <a:lnTo>
                  <a:pt x="71" y="8"/>
                </a:lnTo>
                <a:lnTo>
                  <a:pt x="67" y="8"/>
                </a:lnTo>
                <a:lnTo>
                  <a:pt x="61" y="10"/>
                </a:lnTo>
                <a:lnTo>
                  <a:pt x="59" y="8"/>
                </a:lnTo>
                <a:lnTo>
                  <a:pt x="57" y="8"/>
                </a:lnTo>
                <a:lnTo>
                  <a:pt x="55" y="8"/>
                </a:lnTo>
                <a:lnTo>
                  <a:pt x="49" y="10"/>
                </a:lnTo>
                <a:lnTo>
                  <a:pt x="33" y="8"/>
                </a:lnTo>
                <a:lnTo>
                  <a:pt x="27" y="0"/>
                </a:lnTo>
                <a:lnTo>
                  <a:pt x="19" y="0"/>
                </a:lnTo>
                <a:lnTo>
                  <a:pt x="11" y="0"/>
                </a:lnTo>
                <a:lnTo>
                  <a:pt x="6" y="6"/>
                </a:lnTo>
                <a:lnTo>
                  <a:pt x="0" y="8"/>
                </a:lnTo>
                <a:lnTo>
                  <a:pt x="0" y="14"/>
                </a:lnTo>
                <a:lnTo>
                  <a:pt x="4" y="18"/>
                </a:lnTo>
                <a:lnTo>
                  <a:pt x="6" y="18"/>
                </a:lnTo>
                <a:lnTo>
                  <a:pt x="6" y="20"/>
                </a:lnTo>
                <a:lnTo>
                  <a:pt x="10" y="24"/>
                </a:lnTo>
                <a:lnTo>
                  <a:pt x="10" y="26"/>
                </a:lnTo>
                <a:lnTo>
                  <a:pt x="6" y="30"/>
                </a:lnTo>
                <a:lnTo>
                  <a:pt x="4" y="37"/>
                </a:lnTo>
                <a:lnTo>
                  <a:pt x="10" y="43"/>
                </a:lnTo>
                <a:lnTo>
                  <a:pt x="11" y="47"/>
                </a:lnTo>
                <a:lnTo>
                  <a:pt x="11" y="55"/>
                </a:lnTo>
                <a:lnTo>
                  <a:pt x="10" y="63"/>
                </a:lnTo>
                <a:lnTo>
                  <a:pt x="6" y="65"/>
                </a:lnTo>
                <a:lnTo>
                  <a:pt x="4" y="67"/>
                </a:lnTo>
                <a:lnTo>
                  <a:pt x="4" y="69"/>
                </a:lnTo>
                <a:lnTo>
                  <a:pt x="4" y="77"/>
                </a:lnTo>
                <a:lnTo>
                  <a:pt x="2" y="83"/>
                </a:lnTo>
                <a:lnTo>
                  <a:pt x="2" y="87"/>
                </a:lnTo>
                <a:lnTo>
                  <a:pt x="2" y="93"/>
                </a:lnTo>
                <a:lnTo>
                  <a:pt x="4" y="97"/>
                </a:lnTo>
                <a:lnTo>
                  <a:pt x="4" y="101"/>
                </a:lnTo>
                <a:lnTo>
                  <a:pt x="2" y="103"/>
                </a:lnTo>
                <a:lnTo>
                  <a:pt x="4" y="104"/>
                </a:lnTo>
                <a:lnTo>
                  <a:pt x="4" y="106"/>
                </a:lnTo>
                <a:lnTo>
                  <a:pt x="4" y="106"/>
                </a:lnTo>
                <a:close/>
              </a:path>
            </a:pathLst>
          </a:custGeom>
          <a:solidFill>
            <a:srgbClr val="8C0002"/>
          </a:solidFill>
          <a:ln w="2" cap="flat">
            <a:solidFill>
              <a:srgbClr val="8C0002"/>
            </a:solidFill>
            <a:prstDash val="solid"/>
            <a:miter lim="800000"/>
            <a:headEnd/>
            <a:tailEnd/>
          </a:ln>
        </p:spPr>
        <p:txBody>
          <a:bodyPr/>
          <a:lstStyle/>
          <a:p>
            <a:pPr defTabSz="914054">
              <a:defRPr/>
            </a:pPr>
            <a:endParaRPr lang="en-GB" dirty="0">
              <a:solidFill>
                <a:prstClr val="black"/>
              </a:solidFill>
            </a:endParaRPr>
          </a:p>
        </p:txBody>
      </p:sp>
      <p:sp>
        <p:nvSpPr>
          <p:cNvPr id="273" name="Freeform 759">
            <a:extLst>
              <a:ext uri="{FF2B5EF4-FFF2-40B4-BE49-F238E27FC236}">
                <a16:creationId xmlns:a16="http://schemas.microsoft.com/office/drawing/2014/main" id="{43707A6F-6180-1C4E-89C6-68EB62AB2B6F}"/>
              </a:ext>
            </a:extLst>
          </p:cNvPr>
          <p:cNvSpPr>
            <a:spLocks/>
          </p:cNvSpPr>
          <p:nvPr/>
        </p:nvSpPr>
        <p:spPr bwMode="gray">
          <a:xfrm>
            <a:off x="6824184" y="4790140"/>
            <a:ext cx="28953" cy="62995"/>
          </a:xfrm>
          <a:custGeom>
            <a:avLst/>
            <a:gdLst/>
            <a:ahLst/>
            <a:cxnLst>
              <a:cxn ang="0">
                <a:pos x="4" y="0"/>
              </a:cxn>
              <a:cxn ang="0">
                <a:pos x="4" y="0"/>
              </a:cxn>
              <a:cxn ang="0">
                <a:pos x="8" y="2"/>
              </a:cxn>
              <a:cxn ang="0">
                <a:pos x="8" y="12"/>
              </a:cxn>
              <a:cxn ang="0">
                <a:pos x="8" y="22"/>
              </a:cxn>
              <a:cxn ang="0">
                <a:pos x="14" y="28"/>
              </a:cxn>
              <a:cxn ang="0">
                <a:pos x="16" y="31"/>
              </a:cxn>
              <a:cxn ang="0">
                <a:pos x="18" y="41"/>
              </a:cxn>
              <a:cxn ang="0">
                <a:pos x="14" y="41"/>
              </a:cxn>
              <a:cxn ang="0">
                <a:pos x="12" y="31"/>
              </a:cxn>
              <a:cxn ang="0">
                <a:pos x="6" y="29"/>
              </a:cxn>
              <a:cxn ang="0">
                <a:pos x="4" y="26"/>
              </a:cxn>
              <a:cxn ang="0">
                <a:pos x="4" y="22"/>
              </a:cxn>
              <a:cxn ang="0">
                <a:pos x="0" y="22"/>
              </a:cxn>
              <a:cxn ang="0">
                <a:pos x="0" y="10"/>
              </a:cxn>
              <a:cxn ang="0">
                <a:pos x="4" y="0"/>
              </a:cxn>
            </a:cxnLst>
            <a:rect l="0" t="0" r="r" b="b"/>
            <a:pathLst>
              <a:path w="18" h="41">
                <a:moveTo>
                  <a:pt x="4" y="0"/>
                </a:moveTo>
                <a:lnTo>
                  <a:pt x="4" y="0"/>
                </a:lnTo>
                <a:lnTo>
                  <a:pt x="8" y="2"/>
                </a:lnTo>
                <a:lnTo>
                  <a:pt x="8" y="12"/>
                </a:lnTo>
                <a:lnTo>
                  <a:pt x="8" y="22"/>
                </a:lnTo>
                <a:lnTo>
                  <a:pt x="14" y="28"/>
                </a:lnTo>
                <a:lnTo>
                  <a:pt x="16" y="31"/>
                </a:lnTo>
                <a:lnTo>
                  <a:pt x="18" y="41"/>
                </a:lnTo>
                <a:lnTo>
                  <a:pt x="14" y="41"/>
                </a:lnTo>
                <a:lnTo>
                  <a:pt x="12" y="31"/>
                </a:lnTo>
                <a:lnTo>
                  <a:pt x="6" y="29"/>
                </a:lnTo>
                <a:lnTo>
                  <a:pt x="4" y="26"/>
                </a:lnTo>
                <a:lnTo>
                  <a:pt x="4" y="22"/>
                </a:lnTo>
                <a:lnTo>
                  <a:pt x="0" y="22"/>
                </a:lnTo>
                <a:lnTo>
                  <a:pt x="0" y="10"/>
                </a:lnTo>
                <a:lnTo>
                  <a:pt x="4" y="0"/>
                </a:lnTo>
                <a:close/>
              </a:path>
            </a:pathLst>
          </a:custGeom>
          <a:solidFill>
            <a:schemeClr val="tx1">
              <a:lumMod val="60000"/>
              <a:lumOff val="40000"/>
            </a:schemeClr>
          </a:solidFill>
          <a:ln w="9525">
            <a:noFill/>
            <a:round/>
            <a:headEnd/>
            <a:tailEnd/>
          </a:ln>
        </p:spPr>
        <p:txBody>
          <a:bodyPr/>
          <a:lstStyle/>
          <a:p>
            <a:pPr defTabSz="914054">
              <a:defRPr/>
            </a:pPr>
            <a:endParaRPr lang="en-GB" dirty="0">
              <a:solidFill>
                <a:prstClr val="black"/>
              </a:solidFill>
            </a:endParaRPr>
          </a:p>
        </p:txBody>
      </p:sp>
      <p:sp>
        <p:nvSpPr>
          <p:cNvPr id="274" name="Freeform 760">
            <a:extLst>
              <a:ext uri="{FF2B5EF4-FFF2-40B4-BE49-F238E27FC236}">
                <a16:creationId xmlns:a16="http://schemas.microsoft.com/office/drawing/2014/main" id="{D5AF243D-CE0B-4240-9CBB-FC9CFD07E6F9}"/>
              </a:ext>
            </a:extLst>
          </p:cNvPr>
          <p:cNvSpPr>
            <a:spLocks/>
          </p:cNvSpPr>
          <p:nvPr/>
        </p:nvSpPr>
        <p:spPr bwMode="gray">
          <a:xfrm>
            <a:off x="6824184" y="4790140"/>
            <a:ext cx="28953" cy="62995"/>
          </a:xfrm>
          <a:custGeom>
            <a:avLst/>
            <a:gdLst/>
            <a:ahLst/>
            <a:cxnLst>
              <a:cxn ang="0">
                <a:pos x="4" y="0"/>
              </a:cxn>
              <a:cxn ang="0">
                <a:pos x="4" y="0"/>
              </a:cxn>
              <a:cxn ang="0">
                <a:pos x="8" y="2"/>
              </a:cxn>
              <a:cxn ang="0">
                <a:pos x="8" y="12"/>
              </a:cxn>
              <a:cxn ang="0">
                <a:pos x="8" y="22"/>
              </a:cxn>
              <a:cxn ang="0">
                <a:pos x="14" y="28"/>
              </a:cxn>
              <a:cxn ang="0">
                <a:pos x="16" y="31"/>
              </a:cxn>
              <a:cxn ang="0">
                <a:pos x="18" y="41"/>
              </a:cxn>
              <a:cxn ang="0">
                <a:pos x="14" y="41"/>
              </a:cxn>
              <a:cxn ang="0">
                <a:pos x="12" y="31"/>
              </a:cxn>
              <a:cxn ang="0">
                <a:pos x="6" y="29"/>
              </a:cxn>
              <a:cxn ang="0">
                <a:pos x="4" y="26"/>
              </a:cxn>
              <a:cxn ang="0">
                <a:pos x="4" y="22"/>
              </a:cxn>
              <a:cxn ang="0">
                <a:pos x="0" y="22"/>
              </a:cxn>
              <a:cxn ang="0">
                <a:pos x="0" y="10"/>
              </a:cxn>
              <a:cxn ang="0">
                <a:pos x="4" y="0"/>
              </a:cxn>
            </a:cxnLst>
            <a:rect l="0" t="0" r="r" b="b"/>
            <a:pathLst>
              <a:path w="18" h="41">
                <a:moveTo>
                  <a:pt x="4" y="0"/>
                </a:moveTo>
                <a:lnTo>
                  <a:pt x="4" y="0"/>
                </a:lnTo>
                <a:lnTo>
                  <a:pt x="8" y="2"/>
                </a:lnTo>
                <a:lnTo>
                  <a:pt x="8" y="12"/>
                </a:lnTo>
                <a:lnTo>
                  <a:pt x="8" y="22"/>
                </a:lnTo>
                <a:lnTo>
                  <a:pt x="14" y="28"/>
                </a:lnTo>
                <a:lnTo>
                  <a:pt x="16" y="31"/>
                </a:lnTo>
                <a:lnTo>
                  <a:pt x="18" y="41"/>
                </a:lnTo>
                <a:lnTo>
                  <a:pt x="14" y="41"/>
                </a:lnTo>
                <a:lnTo>
                  <a:pt x="12" y="31"/>
                </a:lnTo>
                <a:lnTo>
                  <a:pt x="6" y="29"/>
                </a:lnTo>
                <a:lnTo>
                  <a:pt x="4" y="26"/>
                </a:lnTo>
                <a:lnTo>
                  <a:pt x="4" y="22"/>
                </a:lnTo>
                <a:lnTo>
                  <a:pt x="0" y="22"/>
                </a:lnTo>
                <a:lnTo>
                  <a:pt x="0" y="10"/>
                </a:lnTo>
                <a:lnTo>
                  <a:pt x="4" y="0"/>
                </a:lnTo>
              </a:path>
            </a:pathLst>
          </a:custGeom>
          <a:solidFill>
            <a:schemeClr val="bg1"/>
          </a:solidFill>
          <a:ln w="2" cap="flat">
            <a:solidFill>
              <a:schemeClr val="bg1"/>
            </a:solidFill>
            <a:prstDash val="solid"/>
            <a:miter lim="800000"/>
            <a:headEnd/>
            <a:tailEnd/>
          </a:ln>
        </p:spPr>
        <p:txBody>
          <a:bodyPr/>
          <a:lstStyle/>
          <a:p>
            <a:pPr defTabSz="914054">
              <a:defRPr/>
            </a:pPr>
            <a:endParaRPr lang="en-GB" dirty="0">
              <a:solidFill>
                <a:prstClr val="black"/>
              </a:solidFill>
            </a:endParaRPr>
          </a:p>
        </p:txBody>
      </p:sp>
      <p:sp>
        <p:nvSpPr>
          <p:cNvPr id="275" name="Freeform 761">
            <a:extLst>
              <a:ext uri="{FF2B5EF4-FFF2-40B4-BE49-F238E27FC236}">
                <a16:creationId xmlns:a16="http://schemas.microsoft.com/office/drawing/2014/main" id="{B6E84E7D-B43A-0C4F-B873-2FE68318AAE1}"/>
              </a:ext>
            </a:extLst>
          </p:cNvPr>
          <p:cNvSpPr>
            <a:spLocks/>
          </p:cNvSpPr>
          <p:nvPr/>
        </p:nvSpPr>
        <p:spPr bwMode="gray">
          <a:xfrm>
            <a:off x="5614529" y="4584255"/>
            <a:ext cx="173728" cy="205886"/>
          </a:xfrm>
          <a:custGeom>
            <a:avLst/>
            <a:gdLst/>
            <a:ahLst/>
            <a:cxnLst>
              <a:cxn ang="0">
                <a:pos x="21" y="134"/>
              </a:cxn>
              <a:cxn ang="0">
                <a:pos x="43" y="124"/>
              </a:cxn>
              <a:cxn ang="0">
                <a:pos x="61" y="116"/>
              </a:cxn>
              <a:cxn ang="0">
                <a:pos x="80" y="120"/>
              </a:cxn>
              <a:cxn ang="0">
                <a:pos x="90" y="114"/>
              </a:cxn>
              <a:cxn ang="0">
                <a:pos x="88" y="106"/>
              </a:cxn>
              <a:cxn ang="0">
                <a:pos x="90" y="83"/>
              </a:cxn>
              <a:cxn ang="0">
                <a:pos x="102" y="57"/>
              </a:cxn>
              <a:cxn ang="0">
                <a:pos x="106" y="47"/>
              </a:cxn>
              <a:cxn ang="0">
                <a:pos x="106" y="26"/>
              </a:cxn>
              <a:cxn ang="0">
                <a:pos x="104" y="24"/>
              </a:cxn>
              <a:cxn ang="0">
                <a:pos x="104" y="10"/>
              </a:cxn>
              <a:cxn ang="0">
                <a:pos x="88" y="10"/>
              </a:cxn>
              <a:cxn ang="0">
                <a:pos x="88" y="4"/>
              </a:cxn>
              <a:cxn ang="0">
                <a:pos x="76" y="8"/>
              </a:cxn>
              <a:cxn ang="0">
                <a:pos x="69" y="0"/>
              </a:cxn>
              <a:cxn ang="0">
                <a:pos x="51" y="6"/>
              </a:cxn>
              <a:cxn ang="0">
                <a:pos x="49" y="10"/>
              </a:cxn>
              <a:cxn ang="0">
                <a:pos x="43" y="14"/>
              </a:cxn>
              <a:cxn ang="0">
                <a:pos x="39" y="8"/>
              </a:cxn>
              <a:cxn ang="0">
                <a:pos x="33" y="20"/>
              </a:cxn>
              <a:cxn ang="0">
                <a:pos x="31" y="16"/>
              </a:cxn>
              <a:cxn ang="0">
                <a:pos x="23" y="20"/>
              </a:cxn>
              <a:cxn ang="0">
                <a:pos x="19" y="28"/>
              </a:cxn>
              <a:cxn ang="0">
                <a:pos x="17" y="33"/>
              </a:cxn>
              <a:cxn ang="0">
                <a:pos x="21" y="41"/>
              </a:cxn>
              <a:cxn ang="0">
                <a:pos x="19" y="45"/>
              </a:cxn>
              <a:cxn ang="0">
                <a:pos x="11" y="47"/>
              </a:cxn>
              <a:cxn ang="0">
                <a:pos x="11" y="55"/>
              </a:cxn>
              <a:cxn ang="0">
                <a:pos x="9" y="65"/>
              </a:cxn>
              <a:cxn ang="0">
                <a:pos x="9" y="73"/>
              </a:cxn>
              <a:cxn ang="0">
                <a:pos x="0" y="85"/>
              </a:cxn>
              <a:cxn ang="0">
                <a:pos x="13" y="93"/>
              </a:cxn>
              <a:cxn ang="0">
                <a:pos x="19" y="104"/>
              </a:cxn>
              <a:cxn ang="0">
                <a:pos x="23" y="106"/>
              </a:cxn>
              <a:cxn ang="0">
                <a:pos x="23" y="112"/>
              </a:cxn>
              <a:cxn ang="0">
                <a:pos x="21" y="122"/>
              </a:cxn>
              <a:cxn ang="0">
                <a:pos x="21" y="130"/>
              </a:cxn>
              <a:cxn ang="0">
                <a:pos x="21" y="134"/>
              </a:cxn>
            </a:cxnLst>
            <a:rect l="0" t="0" r="r" b="b"/>
            <a:pathLst>
              <a:path w="108" h="134">
                <a:moveTo>
                  <a:pt x="21" y="134"/>
                </a:moveTo>
                <a:lnTo>
                  <a:pt x="21" y="134"/>
                </a:lnTo>
                <a:lnTo>
                  <a:pt x="33" y="130"/>
                </a:lnTo>
                <a:lnTo>
                  <a:pt x="43" y="124"/>
                </a:lnTo>
                <a:lnTo>
                  <a:pt x="49" y="116"/>
                </a:lnTo>
                <a:lnTo>
                  <a:pt x="61" y="116"/>
                </a:lnTo>
                <a:lnTo>
                  <a:pt x="74" y="116"/>
                </a:lnTo>
                <a:lnTo>
                  <a:pt x="80" y="120"/>
                </a:lnTo>
                <a:lnTo>
                  <a:pt x="86" y="124"/>
                </a:lnTo>
                <a:lnTo>
                  <a:pt x="90" y="114"/>
                </a:lnTo>
                <a:lnTo>
                  <a:pt x="90" y="110"/>
                </a:lnTo>
                <a:lnTo>
                  <a:pt x="88" y="106"/>
                </a:lnTo>
                <a:lnTo>
                  <a:pt x="88" y="95"/>
                </a:lnTo>
                <a:lnTo>
                  <a:pt x="90" y="83"/>
                </a:lnTo>
                <a:lnTo>
                  <a:pt x="96" y="71"/>
                </a:lnTo>
                <a:lnTo>
                  <a:pt x="102" y="57"/>
                </a:lnTo>
                <a:lnTo>
                  <a:pt x="104" y="51"/>
                </a:lnTo>
                <a:lnTo>
                  <a:pt x="106" y="47"/>
                </a:lnTo>
                <a:lnTo>
                  <a:pt x="108" y="33"/>
                </a:lnTo>
                <a:lnTo>
                  <a:pt x="106" y="26"/>
                </a:lnTo>
                <a:lnTo>
                  <a:pt x="104" y="26"/>
                </a:lnTo>
                <a:lnTo>
                  <a:pt x="104" y="24"/>
                </a:lnTo>
                <a:lnTo>
                  <a:pt x="104" y="16"/>
                </a:lnTo>
                <a:lnTo>
                  <a:pt x="104" y="10"/>
                </a:lnTo>
                <a:lnTo>
                  <a:pt x="90" y="14"/>
                </a:lnTo>
                <a:lnTo>
                  <a:pt x="88" y="10"/>
                </a:lnTo>
                <a:lnTo>
                  <a:pt x="88" y="8"/>
                </a:lnTo>
                <a:lnTo>
                  <a:pt x="88" y="4"/>
                </a:lnTo>
                <a:lnTo>
                  <a:pt x="80" y="4"/>
                </a:lnTo>
                <a:lnTo>
                  <a:pt x="76" y="8"/>
                </a:lnTo>
                <a:lnTo>
                  <a:pt x="69" y="6"/>
                </a:lnTo>
                <a:lnTo>
                  <a:pt x="69" y="0"/>
                </a:lnTo>
                <a:lnTo>
                  <a:pt x="55" y="0"/>
                </a:lnTo>
                <a:lnTo>
                  <a:pt x="51" y="6"/>
                </a:lnTo>
                <a:lnTo>
                  <a:pt x="51" y="8"/>
                </a:lnTo>
                <a:lnTo>
                  <a:pt x="49" y="10"/>
                </a:lnTo>
                <a:lnTo>
                  <a:pt x="47" y="14"/>
                </a:lnTo>
                <a:lnTo>
                  <a:pt x="43" y="14"/>
                </a:lnTo>
                <a:lnTo>
                  <a:pt x="41" y="10"/>
                </a:lnTo>
                <a:lnTo>
                  <a:pt x="39" y="8"/>
                </a:lnTo>
                <a:lnTo>
                  <a:pt x="37" y="10"/>
                </a:lnTo>
                <a:lnTo>
                  <a:pt x="33" y="20"/>
                </a:lnTo>
                <a:lnTo>
                  <a:pt x="33" y="18"/>
                </a:lnTo>
                <a:lnTo>
                  <a:pt x="31" y="16"/>
                </a:lnTo>
                <a:lnTo>
                  <a:pt x="29" y="18"/>
                </a:lnTo>
                <a:lnTo>
                  <a:pt x="23" y="20"/>
                </a:lnTo>
                <a:lnTo>
                  <a:pt x="21" y="24"/>
                </a:lnTo>
                <a:lnTo>
                  <a:pt x="19" y="28"/>
                </a:lnTo>
                <a:lnTo>
                  <a:pt x="17" y="31"/>
                </a:lnTo>
                <a:lnTo>
                  <a:pt x="17" y="33"/>
                </a:lnTo>
                <a:lnTo>
                  <a:pt x="21" y="37"/>
                </a:lnTo>
                <a:lnTo>
                  <a:pt x="21" y="41"/>
                </a:lnTo>
                <a:lnTo>
                  <a:pt x="21" y="43"/>
                </a:lnTo>
                <a:lnTo>
                  <a:pt x="19" y="45"/>
                </a:lnTo>
                <a:lnTo>
                  <a:pt x="13" y="47"/>
                </a:lnTo>
                <a:lnTo>
                  <a:pt x="11" y="47"/>
                </a:lnTo>
                <a:lnTo>
                  <a:pt x="11" y="51"/>
                </a:lnTo>
                <a:lnTo>
                  <a:pt x="11" y="55"/>
                </a:lnTo>
                <a:lnTo>
                  <a:pt x="7" y="61"/>
                </a:lnTo>
                <a:lnTo>
                  <a:pt x="9" y="65"/>
                </a:lnTo>
                <a:lnTo>
                  <a:pt x="9" y="67"/>
                </a:lnTo>
                <a:lnTo>
                  <a:pt x="9" y="73"/>
                </a:lnTo>
                <a:lnTo>
                  <a:pt x="4" y="81"/>
                </a:lnTo>
                <a:lnTo>
                  <a:pt x="0" y="85"/>
                </a:lnTo>
                <a:lnTo>
                  <a:pt x="11" y="87"/>
                </a:lnTo>
                <a:lnTo>
                  <a:pt x="13" y="93"/>
                </a:lnTo>
                <a:lnTo>
                  <a:pt x="17" y="97"/>
                </a:lnTo>
                <a:lnTo>
                  <a:pt x="19" y="104"/>
                </a:lnTo>
                <a:lnTo>
                  <a:pt x="21" y="106"/>
                </a:lnTo>
                <a:lnTo>
                  <a:pt x="23" y="106"/>
                </a:lnTo>
                <a:lnTo>
                  <a:pt x="27" y="106"/>
                </a:lnTo>
                <a:lnTo>
                  <a:pt x="23" y="112"/>
                </a:lnTo>
                <a:lnTo>
                  <a:pt x="23" y="116"/>
                </a:lnTo>
                <a:lnTo>
                  <a:pt x="21" y="122"/>
                </a:lnTo>
                <a:lnTo>
                  <a:pt x="19" y="124"/>
                </a:lnTo>
                <a:lnTo>
                  <a:pt x="21" y="130"/>
                </a:lnTo>
                <a:lnTo>
                  <a:pt x="19" y="134"/>
                </a:lnTo>
                <a:lnTo>
                  <a:pt x="21" y="134"/>
                </a:lnTo>
                <a:lnTo>
                  <a:pt x="21" y="134"/>
                </a:lnTo>
                <a:close/>
              </a:path>
            </a:pathLst>
          </a:custGeom>
          <a:solidFill>
            <a:srgbClr val="8C0002"/>
          </a:solidFill>
          <a:ln w="2" cap="flat">
            <a:solidFill>
              <a:srgbClr val="8C0002"/>
            </a:solidFill>
            <a:prstDash val="solid"/>
            <a:miter lim="800000"/>
            <a:headEnd/>
            <a:tailEnd/>
          </a:ln>
        </p:spPr>
        <p:txBody>
          <a:bodyPr/>
          <a:lstStyle/>
          <a:p>
            <a:pPr defTabSz="914054">
              <a:defRPr/>
            </a:pPr>
            <a:endParaRPr lang="en-GB" dirty="0">
              <a:solidFill>
                <a:prstClr val="black"/>
              </a:solidFill>
            </a:endParaRPr>
          </a:p>
        </p:txBody>
      </p:sp>
      <p:sp>
        <p:nvSpPr>
          <p:cNvPr id="276" name="Freeform 762">
            <a:extLst>
              <a:ext uri="{FF2B5EF4-FFF2-40B4-BE49-F238E27FC236}">
                <a16:creationId xmlns:a16="http://schemas.microsoft.com/office/drawing/2014/main" id="{034DAD60-8C40-564D-9CE3-5D78F4E244FA}"/>
              </a:ext>
            </a:extLst>
          </p:cNvPr>
          <p:cNvSpPr>
            <a:spLocks/>
          </p:cNvSpPr>
          <p:nvPr/>
        </p:nvSpPr>
        <p:spPr bwMode="gray">
          <a:xfrm>
            <a:off x="5410238" y="4521259"/>
            <a:ext cx="70779" cy="53777"/>
          </a:xfrm>
          <a:custGeom>
            <a:avLst/>
            <a:gdLst/>
            <a:ahLst/>
            <a:cxnLst>
              <a:cxn ang="0">
                <a:pos x="26" y="35"/>
              </a:cxn>
              <a:cxn ang="0">
                <a:pos x="26" y="35"/>
              </a:cxn>
              <a:cxn ang="0">
                <a:pos x="26" y="29"/>
              </a:cxn>
              <a:cxn ang="0">
                <a:pos x="34" y="29"/>
              </a:cxn>
              <a:cxn ang="0">
                <a:pos x="38" y="27"/>
              </a:cxn>
              <a:cxn ang="0">
                <a:pos x="40" y="25"/>
              </a:cxn>
              <a:cxn ang="0">
                <a:pos x="40" y="21"/>
              </a:cxn>
              <a:cxn ang="0">
                <a:pos x="40" y="17"/>
              </a:cxn>
              <a:cxn ang="0">
                <a:pos x="38" y="15"/>
              </a:cxn>
              <a:cxn ang="0">
                <a:pos x="38" y="11"/>
              </a:cxn>
              <a:cxn ang="0">
                <a:pos x="44" y="9"/>
              </a:cxn>
              <a:cxn ang="0">
                <a:pos x="44" y="6"/>
              </a:cxn>
              <a:cxn ang="0">
                <a:pos x="44" y="0"/>
              </a:cxn>
              <a:cxn ang="0">
                <a:pos x="28" y="0"/>
              </a:cxn>
              <a:cxn ang="0">
                <a:pos x="16" y="0"/>
              </a:cxn>
              <a:cxn ang="0">
                <a:pos x="8" y="6"/>
              </a:cxn>
              <a:cxn ang="0">
                <a:pos x="0" y="7"/>
              </a:cxn>
              <a:cxn ang="0">
                <a:pos x="0" y="9"/>
              </a:cxn>
              <a:cxn ang="0">
                <a:pos x="6" y="15"/>
              </a:cxn>
              <a:cxn ang="0">
                <a:pos x="16" y="19"/>
              </a:cxn>
              <a:cxn ang="0">
                <a:pos x="16" y="29"/>
              </a:cxn>
              <a:cxn ang="0">
                <a:pos x="18" y="29"/>
              </a:cxn>
              <a:cxn ang="0">
                <a:pos x="20" y="31"/>
              </a:cxn>
              <a:cxn ang="0">
                <a:pos x="24" y="35"/>
              </a:cxn>
              <a:cxn ang="0">
                <a:pos x="26" y="35"/>
              </a:cxn>
              <a:cxn ang="0">
                <a:pos x="26" y="35"/>
              </a:cxn>
            </a:cxnLst>
            <a:rect l="0" t="0" r="r" b="b"/>
            <a:pathLst>
              <a:path w="44" h="35">
                <a:moveTo>
                  <a:pt x="26" y="35"/>
                </a:moveTo>
                <a:lnTo>
                  <a:pt x="26" y="35"/>
                </a:lnTo>
                <a:lnTo>
                  <a:pt x="26" y="29"/>
                </a:lnTo>
                <a:lnTo>
                  <a:pt x="34" y="29"/>
                </a:lnTo>
                <a:lnTo>
                  <a:pt x="38" y="27"/>
                </a:lnTo>
                <a:lnTo>
                  <a:pt x="40" y="25"/>
                </a:lnTo>
                <a:lnTo>
                  <a:pt x="40" y="21"/>
                </a:lnTo>
                <a:lnTo>
                  <a:pt x="40" y="17"/>
                </a:lnTo>
                <a:lnTo>
                  <a:pt x="38" y="15"/>
                </a:lnTo>
                <a:lnTo>
                  <a:pt x="38" y="11"/>
                </a:lnTo>
                <a:lnTo>
                  <a:pt x="44" y="9"/>
                </a:lnTo>
                <a:lnTo>
                  <a:pt x="44" y="6"/>
                </a:lnTo>
                <a:lnTo>
                  <a:pt x="44" y="0"/>
                </a:lnTo>
                <a:lnTo>
                  <a:pt x="28" y="0"/>
                </a:lnTo>
                <a:lnTo>
                  <a:pt x="16" y="0"/>
                </a:lnTo>
                <a:lnTo>
                  <a:pt x="8" y="6"/>
                </a:lnTo>
                <a:lnTo>
                  <a:pt x="0" y="7"/>
                </a:lnTo>
                <a:lnTo>
                  <a:pt x="0" y="9"/>
                </a:lnTo>
                <a:lnTo>
                  <a:pt x="6" y="15"/>
                </a:lnTo>
                <a:lnTo>
                  <a:pt x="16" y="19"/>
                </a:lnTo>
                <a:lnTo>
                  <a:pt x="16" y="29"/>
                </a:lnTo>
                <a:lnTo>
                  <a:pt x="18" y="29"/>
                </a:lnTo>
                <a:lnTo>
                  <a:pt x="20" y="31"/>
                </a:lnTo>
                <a:lnTo>
                  <a:pt x="24" y="35"/>
                </a:lnTo>
                <a:lnTo>
                  <a:pt x="26" y="35"/>
                </a:lnTo>
                <a:lnTo>
                  <a:pt x="26" y="35"/>
                </a:lnTo>
                <a:close/>
              </a:path>
            </a:pathLst>
          </a:custGeom>
          <a:solidFill>
            <a:srgbClr val="8C0002"/>
          </a:solidFill>
          <a:ln w="2" cap="flat">
            <a:solidFill>
              <a:srgbClr val="8C0002"/>
            </a:solidFill>
            <a:prstDash val="solid"/>
            <a:miter lim="800000"/>
            <a:headEnd/>
            <a:tailEnd/>
          </a:ln>
        </p:spPr>
        <p:txBody>
          <a:bodyPr/>
          <a:lstStyle/>
          <a:p>
            <a:pPr defTabSz="914054">
              <a:defRPr/>
            </a:pPr>
            <a:endParaRPr lang="en-GB" dirty="0">
              <a:solidFill>
                <a:prstClr val="black"/>
              </a:solidFill>
            </a:endParaRPr>
          </a:p>
        </p:txBody>
      </p:sp>
      <p:sp>
        <p:nvSpPr>
          <p:cNvPr id="277" name="Freeform 763">
            <a:extLst>
              <a:ext uri="{FF2B5EF4-FFF2-40B4-BE49-F238E27FC236}">
                <a16:creationId xmlns:a16="http://schemas.microsoft.com/office/drawing/2014/main" id="{A5844BFE-8BE5-2B4D-B32F-20BDB539699D}"/>
              </a:ext>
            </a:extLst>
          </p:cNvPr>
          <p:cNvSpPr>
            <a:spLocks/>
          </p:cNvSpPr>
          <p:nvPr/>
        </p:nvSpPr>
        <p:spPr bwMode="gray">
          <a:xfrm>
            <a:off x="5452062" y="4521259"/>
            <a:ext cx="196246" cy="169010"/>
          </a:xfrm>
          <a:custGeom>
            <a:avLst/>
            <a:gdLst/>
            <a:ahLst/>
            <a:cxnLst>
              <a:cxn ang="0">
                <a:pos x="26" y="74"/>
              </a:cxn>
              <a:cxn ang="0">
                <a:pos x="30" y="74"/>
              </a:cxn>
              <a:cxn ang="0">
                <a:pos x="32" y="69"/>
              </a:cxn>
              <a:cxn ang="0">
                <a:pos x="38" y="65"/>
              </a:cxn>
              <a:cxn ang="0">
                <a:pos x="40" y="53"/>
              </a:cxn>
              <a:cxn ang="0">
                <a:pos x="49" y="55"/>
              </a:cxn>
              <a:cxn ang="0">
                <a:pos x="57" y="55"/>
              </a:cxn>
              <a:cxn ang="0">
                <a:pos x="65" y="57"/>
              </a:cxn>
              <a:cxn ang="0">
                <a:pos x="65" y="67"/>
              </a:cxn>
              <a:cxn ang="0">
                <a:pos x="69" y="69"/>
              </a:cxn>
              <a:cxn ang="0">
                <a:pos x="75" y="78"/>
              </a:cxn>
              <a:cxn ang="0">
                <a:pos x="73" y="88"/>
              </a:cxn>
              <a:cxn ang="0">
                <a:pos x="83" y="88"/>
              </a:cxn>
              <a:cxn ang="0">
                <a:pos x="91" y="84"/>
              </a:cxn>
              <a:cxn ang="0">
                <a:pos x="95" y="94"/>
              </a:cxn>
              <a:cxn ang="0">
                <a:pos x="93" y="102"/>
              </a:cxn>
              <a:cxn ang="0">
                <a:pos x="95" y="110"/>
              </a:cxn>
              <a:cxn ang="0">
                <a:pos x="105" y="96"/>
              </a:cxn>
              <a:cxn ang="0">
                <a:pos x="108" y="102"/>
              </a:cxn>
              <a:cxn ang="0">
                <a:pos x="112" y="92"/>
              </a:cxn>
              <a:cxn ang="0">
                <a:pos x="114" y="88"/>
              </a:cxn>
              <a:cxn ang="0">
                <a:pos x="122" y="84"/>
              </a:cxn>
              <a:cxn ang="0">
                <a:pos x="122" y="78"/>
              </a:cxn>
              <a:cxn ang="0">
                <a:pos x="118" y="72"/>
              </a:cxn>
              <a:cxn ang="0">
                <a:pos x="122" y="65"/>
              </a:cxn>
              <a:cxn ang="0">
                <a:pos x="112" y="59"/>
              </a:cxn>
              <a:cxn ang="0">
                <a:pos x="108" y="53"/>
              </a:cxn>
              <a:cxn ang="0">
                <a:pos x="103" y="53"/>
              </a:cxn>
              <a:cxn ang="0">
                <a:pos x="101" y="47"/>
              </a:cxn>
              <a:cxn ang="0">
                <a:pos x="95" y="49"/>
              </a:cxn>
              <a:cxn ang="0">
                <a:pos x="91" y="47"/>
              </a:cxn>
              <a:cxn ang="0">
                <a:pos x="101" y="39"/>
              </a:cxn>
              <a:cxn ang="0">
                <a:pos x="97" y="37"/>
              </a:cxn>
              <a:cxn ang="0">
                <a:pos x="93" y="29"/>
              </a:cxn>
              <a:cxn ang="0">
                <a:pos x="93" y="25"/>
              </a:cxn>
              <a:cxn ang="0">
                <a:pos x="95" y="17"/>
              </a:cxn>
              <a:cxn ang="0">
                <a:pos x="93" y="7"/>
              </a:cxn>
              <a:cxn ang="0">
                <a:pos x="83" y="7"/>
              </a:cxn>
              <a:cxn ang="0">
                <a:pos x="77" y="6"/>
              </a:cxn>
              <a:cxn ang="0">
                <a:pos x="73" y="9"/>
              </a:cxn>
              <a:cxn ang="0">
                <a:pos x="65" y="7"/>
              </a:cxn>
              <a:cxn ang="0">
                <a:pos x="59" y="9"/>
              </a:cxn>
              <a:cxn ang="0">
                <a:pos x="55" y="2"/>
              </a:cxn>
              <a:cxn ang="0">
                <a:pos x="41" y="6"/>
              </a:cxn>
              <a:cxn ang="0">
                <a:pos x="36" y="2"/>
              </a:cxn>
              <a:cxn ang="0">
                <a:pos x="22" y="2"/>
              </a:cxn>
              <a:cxn ang="0">
                <a:pos x="18" y="6"/>
              </a:cxn>
              <a:cxn ang="0">
                <a:pos x="12" y="11"/>
              </a:cxn>
              <a:cxn ang="0">
                <a:pos x="14" y="17"/>
              </a:cxn>
              <a:cxn ang="0">
                <a:pos x="14" y="25"/>
              </a:cxn>
              <a:cxn ang="0">
                <a:pos x="8" y="29"/>
              </a:cxn>
              <a:cxn ang="0">
                <a:pos x="0" y="35"/>
              </a:cxn>
              <a:cxn ang="0">
                <a:pos x="4" y="41"/>
              </a:cxn>
              <a:cxn ang="0">
                <a:pos x="4" y="47"/>
              </a:cxn>
              <a:cxn ang="0">
                <a:pos x="8" y="53"/>
              </a:cxn>
              <a:cxn ang="0">
                <a:pos x="14" y="55"/>
              </a:cxn>
              <a:cxn ang="0">
                <a:pos x="14" y="69"/>
              </a:cxn>
              <a:cxn ang="0">
                <a:pos x="26" y="74"/>
              </a:cxn>
            </a:cxnLst>
            <a:rect l="0" t="0" r="r" b="b"/>
            <a:pathLst>
              <a:path w="122" h="110">
                <a:moveTo>
                  <a:pt x="26" y="74"/>
                </a:moveTo>
                <a:lnTo>
                  <a:pt x="26" y="74"/>
                </a:lnTo>
                <a:lnTo>
                  <a:pt x="28" y="76"/>
                </a:lnTo>
                <a:lnTo>
                  <a:pt x="30" y="74"/>
                </a:lnTo>
                <a:lnTo>
                  <a:pt x="30" y="72"/>
                </a:lnTo>
                <a:lnTo>
                  <a:pt x="32" y="69"/>
                </a:lnTo>
                <a:lnTo>
                  <a:pt x="36" y="67"/>
                </a:lnTo>
                <a:lnTo>
                  <a:pt x="38" y="65"/>
                </a:lnTo>
                <a:lnTo>
                  <a:pt x="38" y="57"/>
                </a:lnTo>
                <a:lnTo>
                  <a:pt x="40" y="53"/>
                </a:lnTo>
                <a:lnTo>
                  <a:pt x="41" y="53"/>
                </a:lnTo>
                <a:lnTo>
                  <a:pt x="49" y="55"/>
                </a:lnTo>
                <a:lnTo>
                  <a:pt x="55" y="55"/>
                </a:lnTo>
                <a:lnTo>
                  <a:pt x="57" y="55"/>
                </a:lnTo>
                <a:lnTo>
                  <a:pt x="59" y="55"/>
                </a:lnTo>
                <a:lnTo>
                  <a:pt x="65" y="57"/>
                </a:lnTo>
                <a:lnTo>
                  <a:pt x="65" y="65"/>
                </a:lnTo>
                <a:lnTo>
                  <a:pt x="65" y="67"/>
                </a:lnTo>
                <a:lnTo>
                  <a:pt x="67" y="67"/>
                </a:lnTo>
                <a:lnTo>
                  <a:pt x="69" y="69"/>
                </a:lnTo>
                <a:lnTo>
                  <a:pt x="69" y="72"/>
                </a:lnTo>
                <a:lnTo>
                  <a:pt x="75" y="78"/>
                </a:lnTo>
                <a:lnTo>
                  <a:pt x="73" y="84"/>
                </a:lnTo>
                <a:lnTo>
                  <a:pt x="73" y="88"/>
                </a:lnTo>
                <a:lnTo>
                  <a:pt x="81" y="88"/>
                </a:lnTo>
                <a:lnTo>
                  <a:pt x="83" y="88"/>
                </a:lnTo>
                <a:lnTo>
                  <a:pt x="87" y="88"/>
                </a:lnTo>
                <a:lnTo>
                  <a:pt x="91" y="84"/>
                </a:lnTo>
                <a:lnTo>
                  <a:pt x="91" y="82"/>
                </a:lnTo>
                <a:lnTo>
                  <a:pt x="95" y="94"/>
                </a:lnTo>
                <a:lnTo>
                  <a:pt x="95" y="96"/>
                </a:lnTo>
                <a:lnTo>
                  <a:pt x="93" y="102"/>
                </a:lnTo>
                <a:lnTo>
                  <a:pt x="91" y="106"/>
                </a:lnTo>
                <a:lnTo>
                  <a:pt x="95" y="110"/>
                </a:lnTo>
                <a:lnTo>
                  <a:pt x="103" y="98"/>
                </a:lnTo>
                <a:lnTo>
                  <a:pt x="105" y="96"/>
                </a:lnTo>
                <a:lnTo>
                  <a:pt x="108" y="98"/>
                </a:lnTo>
                <a:lnTo>
                  <a:pt x="108" y="102"/>
                </a:lnTo>
                <a:lnTo>
                  <a:pt x="112" y="96"/>
                </a:lnTo>
                <a:lnTo>
                  <a:pt x="112" y="92"/>
                </a:lnTo>
                <a:lnTo>
                  <a:pt x="112" y="88"/>
                </a:lnTo>
                <a:lnTo>
                  <a:pt x="114" y="88"/>
                </a:lnTo>
                <a:lnTo>
                  <a:pt x="120" y="86"/>
                </a:lnTo>
                <a:lnTo>
                  <a:pt x="122" y="84"/>
                </a:lnTo>
                <a:lnTo>
                  <a:pt x="122" y="82"/>
                </a:lnTo>
                <a:lnTo>
                  <a:pt x="122" y="78"/>
                </a:lnTo>
                <a:lnTo>
                  <a:pt x="118" y="74"/>
                </a:lnTo>
                <a:lnTo>
                  <a:pt x="118" y="72"/>
                </a:lnTo>
                <a:lnTo>
                  <a:pt x="120" y="69"/>
                </a:lnTo>
                <a:lnTo>
                  <a:pt x="122" y="65"/>
                </a:lnTo>
                <a:lnTo>
                  <a:pt x="118" y="63"/>
                </a:lnTo>
                <a:lnTo>
                  <a:pt x="112" y="59"/>
                </a:lnTo>
                <a:lnTo>
                  <a:pt x="110" y="55"/>
                </a:lnTo>
                <a:lnTo>
                  <a:pt x="108" y="53"/>
                </a:lnTo>
                <a:lnTo>
                  <a:pt x="105" y="53"/>
                </a:lnTo>
                <a:lnTo>
                  <a:pt x="103" y="53"/>
                </a:lnTo>
                <a:lnTo>
                  <a:pt x="101" y="49"/>
                </a:lnTo>
                <a:lnTo>
                  <a:pt x="101" y="47"/>
                </a:lnTo>
                <a:lnTo>
                  <a:pt x="97" y="47"/>
                </a:lnTo>
                <a:lnTo>
                  <a:pt x="95" y="49"/>
                </a:lnTo>
                <a:lnTo>
                  <a:pt x="93" y="47"/>
                </a:lnTo>
                <a:lnTo>
                  <a:pt x="91" y="47"/>
                </a:lnTo>
                <a:lnTo>
                  <a:pt x="105" y="39"/>
                </a:lnTo>
                <a:lnTo>
                  <a:pt x="101" y="39"/>
                </a:lnTo>
                <a:lnTo>
                  <a:pt x="97" y="39"/>
                </a:lnTo>
                <a:lnTo>
                  <a:pt x="97" y="37"/>
                </a:lnTo>
                <a:lnTo>
                  <a:pt x="95" y="31"/>
                </a:lnTo>
                <a:lnTo>
                  <a:pt x="93" y="29"/>
                </a:lnTo>
                <a:lnTo>
                  <a:pt x="93" y="27"/>
                </a:lnTo>
                <a:lnTo>
                  <a:pt x="93" y="25"/>
                </a:lnTo>
                <a:lnTo>
                  <a:pt x="95" y="21"/>
                </a:lnTo>
                <a:lnTo>
                  <a:pt x="95" y="17"/>
                </a:lnTo>
                <a:lnTo>
                  <a:pt x="93" y="9"/>
                </a:lnTo>
                <a:lnTo>
                  <a:pt x="93" y="7"/>
                </a:lnTo>
                <a:lnTo>
                  <a:pt x="85" y="7"/>
                </a:lnTo>
                <a:lnTo>
                  <a:pt x="83" y="7"/>
                </a:lnTo>
                <a:lnTo>
                  <a:pt x="81" y="7"/>
                </a:lnTo>
                <a:lnTo>
                  <a:pt x="77" y="6"/>
                </a:lnTo>
                <a:lnTo>
                  <a:pt x="75" y="7"/>
                </a:lnTo>
                <a:lnTo>
                  <a:pt x="73" y="9"/>
                </a:lnTo>
                <a:lnTo>
                  <a:pt x="69" y="9"/>
                </a:lnTo>
                <a:lnTo>
                  <a:pt x="65" y="7"/>
                </a:lnTo>
                <a:lnTo>
                  <a:pt x="59" y="7"/>
                </a:lnTo>
                <a:lnTo>
                  <a:pt x="59" y="9"/>
                </a:lnTo>
                <a:lnTo>
                  <a:pt x="55" y="9"/>
                </a:lnTo>
                <a:lnTo>
                  <a:pt x="55" y="2"/>
                </a:lnTo>
                <a:lnTo>
                  <a:pt x="47" y="6"/>
                </a:lnTo>
                <a:lnTo>
                  <a:pt x="41" y="6"/>
                </a:lnTo>
                <a:lnTo>
                  <a:pt x="40" y="6"/>
                </a:lnTo>
                <a:lnTo>
                  <a:pt x="36" y="2"/>
                </a:lnTo>
                <a:lnTo>
                  <a:pt x="30" y="2"/>
                </a:lnTo>
                <a:lnTo>
                  <a:pt x="22" y="2"/>
                </a:lnTo>
                <a:lnTo>
                  <a:pt x="18" y="0"/>
                </a:lnTo>
                <a:lnTo>
                  <a:pt x="18" y="6"/>
                </a:lnTo>
                <a:lnTo>
                  <a:pt x="18" y="9"/>
                </a:lnTo>
                <a:lnTo>
                  <a:pt x="12" y="11"/>
                </a:lnTo>
                <a:lnTo>
                  <a:pt x="12" y="15"/>
                </a:lnTo>
                <a:lnTo>
                  <a:pt x="14" y="17"/>
                </a:lnTo>
                <a:lnTo>
                  <a:pt x="14" y="21"/>
                </a:lnTo>
                <a:lnTo>
                  <a:pt x="14" y="25"/>
                </a:lnTo>
                <a:lnTo>
                  <a:pt x="12" y="27"/>
                </a:lnTo>
                <a:lnTo>
                  <a:pt x="8" y="29"/>
                </a:lnTo>
                <a:lnTo>
                  <a:pt x="0" y="29"/>
                </a:lnTo>
                <a:lnTo>
                  <a:pt x="0" y="35"/>
                </a:lnTo>
                <a:lnTo>
                  <a:pt x="0" y="37"/>
                </a:lnTo>
                <a:lnTo>
                  <a:pt x="4" y="41"/>
                </a:lnTo>
                <a:lnTo>
                  <a:pt x="4" y="45"/>
                </a:lnTo>
                <a:lnTo>
                  <a:pt x="4" y="47"/>
                </a:lnTo>
                <a:lnTo>
                  <a:pt x="8" y="49"/>
                </a:lnTo>
                <a:lnTo>
                  <a:pt x="8" y="53"/>
                </a:lnTo>
                <a:lnTo>
                  <a:pt x="12" y="55"/>
                </a:lnTo>
                <a:lnTo>
                  <a:pt x="14" y="55"/>
                </a:lnTo>
                <a:lnTo>
                  <a:pt x="14" y="65"/>
                </a:lnTo>
                <a:lnTo>
                  <a:pt x="14" y="69"/>
                </a:lnTo>
                <a:lnTo>
                  <a:pt x="18" y="72"/>
                </a:lnTo>
                <a:lnTo>
                  <a:pt x="26" y="74"/>
                </a:lnTo>
                <a:lnTo>
                  <a:pt x="26" y="74"/>
                </a:lnTo>
                <a:close/>
              </a:path>
            </a:pathLst>
          </a:custGeom>
          <a:solidFill>
            <a:schemeClr val="tx1">
              <a:lumMod val="20000"/>
              <a:lumOff val="80000"/>
            </a:schemeClr>
          </a:solidFill>
          <a:ln w="2" cap="flat">
            <a:solidFill>
              <a:schemeClr val="tx1">
                <a:lumMod val="20000"/>
                <a:lumOff val="80000"/>
              </a:schemeClr>
            </a:solidFill>
            <a:prstDash val="solid"/>
            <a:miter lim="800000"/>
            <a:headEnd/>
            <a:tailEnd/>
          </a:ln>
        </p:spPr>
        <p:txBody>
          <a:bodyPr/>
          <a:lstStyle/>
          <a:p>
            <a:pPr defTabSz="914054">
              <a:defRPr/>
            </a:pPr>
            <a:endParaRPr lang="en-GB" dirty="0">
              <a:solidFill>
                <a:prstClr val="black"/>
              </a:solidFill>
            </a:endParaRPr>
          </a:p>
        </p:txBody>
      </p:sp>
      <p:sp>
        <p:nvSpPr>
          <p:cNvPr id="278" name="Freeform 764">
            <a:extLst>
              <a:ext uri="{FF2B5EF4-FFF2-40B4-BE49-F238E27FC236}">
                <a16:creationId xmlns:a16="http://schemas.microsoft.com/office/drawing/2014/main" id="{6229D080-A7B6-3547-8F77-91437304D3CD}"/>
              </a:ext>
            </a:extLst>
          </p:cNvPr>
          <p:cNvSpPr>
            <a:spLocks/>
          </p:cNvSpPr>
          <p:nvPr/>
        </p:nvSpPr>
        <p:spPr bwMode="gray">
          <a:xfrm>
            <a:off x="5752868" y="4550453"/>
            <a:ext cx="130296" cy="224323"/>
          </a:xfrm>
          <a:custGeom>
            <a:avLst/>
            <a:gdLst/>
            <a:ahLst/>
            <a:cxnLst>
              <a:cxn ang="0">
                <a:pos x="81" y="124"/>
              </a:cxn>
              <a:cxn ang="0">
                <a:pos x="71" y="103"/>
              </a:cxn>
              <a:cxn ang="0">
                <a:pos x="67" y="97"/>
              </a:cxn>
              <a:cxn ang="0">
                <a:pos x="73" y="75"/>
              </a:cxn>
              <a:cxn ang="0">
                <a:pos x="65" y="65"/>
              </a:cxn>
              <a:cxn ang="0">
                <a:pos x="65" y="57"/>
              </a:cxn>
              <a:cxn ang="0">
                <a:pos x="67" y="48"/>
              </a:cxn>
              <a:cxn ang="0">
                <a:pos x="65" y="46"/>
              </a:cxn>
              <a:cxn ang="0">
                <a:pos x="67" y="36"/>
              </a:cxn>
              <a:cxn ang="0">
                <a:pos x="65" y="20"/>
              </a:cxn>
              <a:cxn ang="0">
                <a:pos x="61" y="16"/>
              </a:cxn>
              <a:cxn ang="0">
                <a:pos x="61" y="0"/>
              </a:cxn>
              <a:cxn ang="0">
                <a:pos x="48" y="4"/>
              </a:cxn>
              <a:cxn ang="0">
                <a:pos x="24" y="4"/>
              </a:cxn>
              <a:cxn ang="0">
                <a:pos x="18" y="10"/>
              </a:cxn>
              <a:cxn ang="0">
                <a:pos x="20" y="24"/>
              </a:cxn>
              <a:cxn ang="0">
                <a:pos x="18" y="38"/>
              </a:cxn>
              <a:cxn ang="0">
                <a:pos x="18" y="48"/>
              </a:cxn>
              <a:cxn ang="0">
                <a:pos x="24" y="55"/>
              </a:cxn>
              <a:cxn ang="0">
                <a:pos x="18" y="73"/>
              </a:cxn>
              <a:cxn ang="0">
                <a:pos x="10" y="93"/>
              </a:cxn>
              <a:cxn ang="0">
                <a:pos x="4" y="117"/>
              </a:cxn>
              <a:cxn ang="0">
                <a:pos x="6" y="132"/>
              </a:cxn>
              <a:cxn ang="0">
                <a:pos x="0" y="146"/>
              </a:cxn>
              <a:cxn ang="0">
                <a:pos x="14" y="146"/>
              </a:cxn>
              <a:cxn ang="0">
                <a:pos x="24" y="138"/>
              </a:cxn>
              <a:cxn ang="0">
                <a:pos x="42" y="134"/>
              </a:cxn>
              <a:cxn ang="0">
                <a:pos x="57" y="132"/>
              </a:cxn>
              <a:cxn ang="0">
                <a:pos x="73" y="128"/>
              </a:cxn>
              <a:cxn ang="0">
                <a:pos x="67" y="117"/>
              </a:cxn>
              <a:cxn ang="0">
                <a:pos x="75" y="124"/>
              </a:cxn>
              <a:cxn ang="0">
                <a:pos x="81" y="124"/>
              </a:cxn>
            </a:cxnLst>
            <a:rect l="0" t="0" r="r" b="b"/>
            <a:pathLst>
              <a:path w="81" h="146">
                <a:moveTo>
                  <a:pt x="81" y="124"/>
                </a:moveTo>
                <a:lnTo>
                  <a:pt x="81" y="124"/>
                </a:lnTo>
                <a:lnTo>
                  <a:pt x="71" y="105"/>
                </a:lnTo>
                <a:lnTo>
                  <a:pt x="71" y="103"/>
                </a:lnTo>
                <a:lnTo>
                  <a:pt x="71" y="99"/>
                </a:lnTo>
                <a:lnTo>
                  <a:pt x="67" y="97"/>
                </a:lnTo>
                <a:lnTo>
                  <a:pt x="71" y="93"/>
                </a:lnTo>
                <a:lnTo>
                  <a:pt x="73" y="75"/>
                </a:lnTo>
                <a:lnTo>
                  <a:pt x="71" y="69"/>
                </a:lnTo>
                <a:lnTo>
                  <a:pt x="65" y="65"/>
                </a:lnTo>
                <a:lnTo>
                  <a:pt x="65" y="59"/>
                </a:lnTo>
                <a:lnTo>
                  <a:pt x="65" y="57"/>
                </a:lnTo>
                <a:lnTo>
                  <a:pt x="67" y="50"/>
                </a:lnTo>
                <a:lnTo>
                  <a:pt x="67" y="48"/>
                </a:lnTo>
                <a:lnTo>
                  <a:pt x="65" y="48"/>
                </a:lnTo>
                <a:lnTo>
                  <a:pt x="65" y="46"/>
                </a:lnTo>
                <a:lnTo>
                  <a:pt x="65" y="44"/>
                </a:lnTo>
                <a:lnTo>
                  <a:pt x="67" y="36"/>
                </a:lnTo>
                <a:lnTo>
                  <a:pt x="65" y="28"/>
                </a:lnTo>
                <a:lnTo>
                  <a:pt x="65" y="20"/>
                </a:lnTo>
                <a:lnTo>
                  <a:pt x="61" y="18"/>
                </a:lnTo>
                <a:lnTo>
                  <a:pt x="61" y="16"/>
                </a:lnTo>
                <a:lnTo>
                  <a:pt x="61" y="8"/>
                </a:lnTo>
                <a:lnTo>
                  <a:pt x="61" y="0"/>
                </a:lnTo>
                <a:lnTo>
                  <a:pt x="48" y="0"/>
                </a:lnTo>
                <a:lnTo>
                  <a:pt x="48" y="4"/>
                </a:lnTo>
                <a:lnTo>
                  <a:pt x="36" y="4"/>
                </a:lnTo>
                <a:lnTo>
                  <a:pt x="24" y="4"/>
                </a:lnTo>
                <a:lnTo>
                  <a:pt x="18" y="6"/>
                </a:lnTo>
                <a:lnTo>
                  <a:pt x="18" y="10"/>
                </a:lnTo>
                <a:lnTo>
                  <a:pt x="18" y="18"/>
                </a:lnTo>
                <a:lnTo>
                  <a:pt x="20" y="24"/>
                </a:lnTo>
                <a:lnTo>
                  <a:pt x="18" y="34"/>
                </a:lnTo>
                <a:lnTo>
                  <a:pt x="18" y="38"/>
                </a:lnTo>
                <a:lnTo>
                  <a:pt x="18" y="46"/>
                </a:lnTo>
                <a:lnTo>
                  <a:pt x="18" y="48"/>
                </a:lnTo>
                <a:lnTo>
                  <a:pt x="20" y="48"/>
                </a:lnTo>
                <a:lnTo>
                  <a:pt x="24" y="55"/>
                </a:lnTo>
                <a:lnTo>
                  <a:pt x="20" y="69"/>
                </a:lnTo>
                <a:lnTo>
                  <a:pt x="18" y="73"/>
                </a:lnTo>
                <a:lnTo>
                  <a:pt x="16" y="79"/>
                </a:lnTo>
                <a:lnTo>
                  <a:pt x="10" y="93"/>
                </a:lnTo>
                <a:lnTo>
                  <a:pt x="6" y="105"/>
                </a:lnTo>
                <a:lnTo>
                  <a:pt x="4" y="117"/>
                </a:lnTo>
                <a:lnTo>
                  <a:pt x="4" y="128"/>
                </a:lnTo>
                <a:lnTo>
                  <a:pt x="6" y="132"/>
                </a:lnTo>
                <a:lnTo>
                  <a:pt x="6" y="136"/>
                </a:lnTo>
                <a:lnTo>
                  <a:pt x="0" y="146"/>
                </a:lnTo>
                <a:lnTo>
                  <a:pt x="6" y="146"/>
                </a:lnTo>
                <a:lnTo>
                  <a:pt x="14" y="146"/>
                </a:lnTo>
                <a:lnTo>
                  <a:pt x="18" y="144"/>
                </a:lnTo>
                <a:lnTo>
                  <a:pt x="24" y="138"/>
                </a:lnTo>
                <a:lnTo>
                  <a:pt x="36" y="138"/>
                </a:lnTo>
                <a:lnTo>
                  <a:pt x="42" y="134"/>
                </a:lnTo>
                <a:lnTo>
                  <a:pt x="46" y="132"/>
                </a:lnTo>
                <a:lnTo>
                  <a:pt x="57" y="132"/>
                </a:lnTo>
                <a:lnTo>
                  <a:pt x="65" y="128"/>
                </a:lnTo>
                <a:lnTo>
                  <a:pt x="73" y="128"/>
                </a:lnTo>
                <a:lnTo>
                  <a:pt x="73" y="122"/>
                </a:lnTo>
                <a:lnTo>
                  <a:pt x="67" y="117"/>
                </a:lnTo>
                <a:lnTo>
                  <a:pt x="73" y="117"/>
                </a:lnTo>
                <a:lnTo>
                  <a:pt x="75" y="124"/>
                </a:lnTo>
                <a:lnTo>
                  <a:pt x="81" y="124"/>
                </a:lnTo>
                <a:lnTo>
                  <a:pt x="81" y="124"/>
                </a:lnTo>
                <a:close/>
              </a:path>
            </a:pathLst>
          </a:custGeom>
          <a:solidFill>
            <a:srgbClr val="8C0002"/>
          </a:solidFill>
          <a:ln w="2" cap="flat">
            <a:solidFill>
              <a:srgbClr val="8C0002"/>
            </a:solidFill>
            <a:prstDash val="solid"/>
            <a:miter lim="800000"/>
            <a:headEnd/>
            <a:tailEnd/>
          </a:ln>
        </p:spPr>
        <p:txBody>
          <a:bodyPr/>
          <a:lstStyle/>
          <a:p>
            <a:pPr defTabSz="914054">
              <a:defRPr/>
            </a:pPr>
            <a:endParaRPr lang="en-GB" dirty="0">
              <a:solidFill>
                <a:prstClr val="black"/>
              </a:solidFill>
            </a:endParaRPr>
          </a:p>
        </p:txBody>
      </p:sp>
      <p:sp>
        <p:nvSpPr>
          <p:cNvPr id="279" name="Freeform 765">
            <a:extLst>
              <a:ext uri="{FF2B5EF4-FFF2-40B4-BE49-F238E27FC236}">
                <a16:creationId xmlns:a16="http://schemas.microsoft.com/office/drawing/2014/main" id="{A742ED10-5099-664D-9AEF-69DC800CE020}"/>
              </a:ext>
            </a:extLst>
          </p:cNvPr>
          <p:cNvSpPr>
            <a:spLocks/>
          </p:cNvSpPr>
          <p:nvPr/>
        </p:nvSpPr>
        <p:spPr bwMode="gray">
          <a:xfrm>
            <a:off x="5402196" y="4487457"/>
            <a:ext cx="88473" cy="27655"/>
          </a:xfrm>
          <a:custGeom>
            <a:avLst/>
            <a:gdLst/>
            <a:ahLst/>
            <a:cxnLst>
              <a:cxn ang="0">
                <a:pos x="0" y="18"/>
              </a:cxn>
              <a:cxn ang="0">
                <a:pos x="15" y="16"/>
              </a:cxn>
              <a:cxn ang="0">
                <a:pos x="15" y="12"/>
              </a:cxn>
              <a:cxn ang="0">
                <a:pos x="17" y="12"/>
              </a:cxn>
              <a:cxn ang="0">
                <a:pos x="21" y="12"/>
              </a:cxn>
              <a:cxn ang="0">
                <a:pos x="49" y="10"/>
              </a:cxn>
              <a:cxn ang="0">
                <a:pos x="53" y="10"/>
              </a:cxn>
              <a:cxn ang="0">
                <a:pos x="55" y="2"/>
              </a:cxn>
              <a:cxn ang="0">
                <a:pos x="53" y="0"/>
              </a:cxn>
              <a:cxn ang="0">
                <a:pos x="49" y="0"/>
              </a:cxn>
              <a:cxn ang="0">
                <a:pos x="35" y="0"/>
              </a:cxn>
              <a:cxn ang="0">
                <a:pos x="27" y="2"/>
              </a:cxn>
              <a:cxn ang="0">
                <a:pos x="25" y="2"/>
              </a:cxn>
              <a:cxn ang="0">
                <a:pos x="21" y="0"/>
              </a:cxn>
              <a:cxn ang="0">
                <a:pos x="17" y="0"/>
              </a:cxn>
              <a:cxn ang="0">
                <a:pos x="15" y="2"/>
              </a:cxn>
              <a:cxn ang="0">
                <a:pos x="11" y="2"/>
              </a:cxn>
              <a:cxn ang="0">
                <a:pos x="7" y="2"/>
              </a:cxn>
              <a:cxn ang="0">
                <a:pos x="4" y="2"/>
              </a:cxn>
              <a:cxn ang="0">
                <a:pos x="0" y="6"/>
              </a:cxn>
              <a:cxn ang="0">
                <a:pos x="0" y="8"/>
              </a:cxn>
              <a:cxn ang="0">
                <a:pos x="4" y="10"/>
              </a:cxn>
              <a:cxn ang="0">
                <a:pos x="0" y="12"/>
              </a:cxn>
              <a:cxn ang="0">
                <a:pos x="0" y="18"/>
              </a:cxn>
              <a:cxn ang="0">
                <a:pos x="0" y="18"/>
              </a:cxn>
            </a:cxnLst>
            <a:rect l="0" t="0" r="r" b="b"/>
            <a:pathLst>
              <a:path w="55" h="18">
                <a:moveTo>
                  <a:pt x="0" y="18"/>
                </a:moveTo>
                <a:lnTo>
                  <a:pt x="15" y="16"/>
                </a:lnTo>
                <a:lnTo>
                  <a:pt x="15" y="12"/>
                </a:lnTo>
                <a:lnTo>
                  <a:pt x="17" y="12"/>
                </a:lnTo>
                <a:lnTo>
                  <a:pt x="21" y="12"/>
                </a:lnTo>
                <a:lnTo>
                  <a:pt x="49" y="10"/>
                </a:lnTo>
                <a:lnTo>
                  <a:pt x="53" y="10"/>
                </a:lnTo>
                <a:lnTo>
                  <a:pt x="55" y="2"/>
                </a:lnTo>
                <a:lnTo>
                  <a:pt x="53" y="0"/>
                </a:lnTo>
                <a:lnTo>
                  <a:pt x="49" y="0"/>
                </a:lnTo>
                <a:lnTo>
                  <a:pt x="35" y="0"/>
                </a:lnTo>
                <a:lnTo>
                  <a:pt x="27" y="2"/>
                </a:lnTo>
                <a:lnTo>
                  <a:pt x="25" y="2"/>
                </a:lnTo>
                <a:lnTo>
                  <a:pt x="21" y="0"/>
                </a:lnTo>
                <a:lnTo>
                  <a:pt x="17" y="0"/>
                </a:lnTo>
                <a:lnTo>
                  <a:pt x="15" y="2"/>
                </a:lnTo>
                <a:lnTo>
                  <a:pt x="11" y="2"/>
                </a:lnTo>
                <a:lnTo>
                  <a:pt x="7" y="2"/>
                </a:lnTo>
                <a:lnTo>
                  <a:pt x="4" y="2"/>
                </a:lnTo>
                <a:lnTo>
                  <a:pt x="0" y="6"/>
                </a:lnTo>
                <a:lnTo>
                  <a:pt x="0" y="8"/>
                </a:lnTo>
                <a:lnTo>
                  <a:pt x="4" y="10"/>
                </a:lnTo>
                <a:lnTo>
                  <a:pt x="0" y="12"/>
                </a:lnTo>
                <a:lnTo>
                  <a:pt x="0" y="18"/>
                </a:lnTo>
                <a:lnTo>
                  <a:pt x="0" y="18"/>
                </a:lnTo>
                <a:close/>
              </a:path>
            </a:pathLst>
          </a:custGeom>
          <a:solidFill>
            <a:srgbClr val="8C0002"/>
          </a:solidFill>
          <a:ln w="2" cap="flat">
            <a:solidFill>
              <a:srgbClr val="8C0002"/>
            </a:solidFill>
            <a:prstDash val="solid"/>
            <a:miter lim="800000"/>
            <a:headEnd/>
            <a:tailEnd/>
          </a:ln>
        </p:spPr>
        <p:txBody>
          <a:bodyPr/>
          <a:lstStyle/>
          <a:p>
            <a:pPr defTabSz="914054">
              <a:defRPr/>
            </a:pPr>
            <a:endParaRPr lang="en-GB" dirty="0">
              <a:solidFill>
                <a:prstClr val="black"/>
              </a:solidFill>
            </a:endParaRPr>
          </a:p>
        </p:txBody>
      </p:sp>
      <p:sp>
        <p:nvSpPr>
          <p:cNvPr id="280" name="Freeform 766">
            <a:extLst>
              <a:ext uri="{FF2B5EF4-FFF2-40B4-BE49-F238E27FC236}">
                <a16:creationId xmlns:a16="http://schemas.microsoft.com/office/drawing/2014/main" id="{EA7D40C7-5EA9-624C-9B82-8E9043D6CAC3}"/>
              </a:ext>
            </a:extLst>
          </p:cNvPr>
          <p:cNvSpPr>
            <a:spLocks/>
          </p:cNvSpPr>
          <p:nvPr/>
        </p:nvSpPr>
        <p:spPr bwMode="gray">
          <a:xfrm>
            <a:off x="6732493" y="4456728"/>
            <a:ext cx="418232" cy="336484"/>
          </a:xfrm>
          <a:custGeom>
            <a:avLst/>
            <a:gdLst/>
            <a:ahLst/>
            <a:cxnLst>
              <a:cxn ang="0">
                <a:pos x="167" y="91"/>
              </a:cxn>
              <a:cxn ang="0">
                <a:pos x="177" y="105"/>
              </a:cxn>
              <a:cxn ang="0">
                <a:pos x="185" y="114"/>
              </a:cxn>
              <a:cxn ang="0">
                <a:pos x="238" y="138"/>
              </a:cxn>
              <a:cxn ang="0">
                <a:pos x="215" y="205"/>
              </a:cxn>
              <a:cxn ang="0">
                <a:pos x="187" y="209"/>
              </a:cxn>
              <a:cxn ang="0">
                <a:pos x="167" y="215"/>
              </a:cxn>
              <a:cxn ang="0">
                <a:pos x="156" y="217"/>
              </a:cxn>
              <a:cxn ang="0">
                <a:pos x="146" y="213"/>
              </a:cxn>
              <a:cxn ang="0">
                <a:pos x="140" y="213"/>
              </a:cxn>
              <a:cxn ang="0">
                <a:pos x="132" y="215"/>
              </a:cxn>
              <a:cxn ang="0">
                <a:pos x="128" y="215"/>
              </a:cxn>
              <a:cxn ang="0">
                <a:pos x="118" y="219"/>
              </a:cxn>
              <a:cxn ang="0">
                <a:pos x="108" y="219"/>
              </a:cxn>
              <a:cxn ang="0">
                <a:pos x="95" y="217"/>
              </a:cxn>
              <a:cxn ang="0">
                <a:pos x="85" y="219"/>
              </a:cxn>
              <a:cxn ang="0">
                <a:pos x="81" y="217"/>
              </a:cxn>
              <a:cxn ang="0">
                <a:pos x="73" y="219"/>
              </a:cxn>
              <a:cxn ang="0">
                <a:pos x="57" y="213"/>
              </a:cxn>
              <a:cxn ang="0">
                <a:pos x="57" y="205"/>
              </a:cxn>
              <a:cxn ang="0">
                <a:pos x="51" y="201"/>
              </a:cxn>
              <a:cxn ang="0">
                <a:pos x="41" y="199"/>
              </a:cxn>
              <a:cxn ang="0">
                <a:pos x="35" y="187"/>
              </a:cxn>
              <a:cxn ang="0">
                <a:pos x="34" y="172"/>
              </a:cxn>
              <a:cxn ang="0">
                <a:pos x="26" y="166"/>
              </a:cxn>
              <a:cxn ang="0">
                <a:pos x="18" y="156"/>
              </a:cxn>
              <a:cxn ang="0">
                <a:pos x="6" y="154"/>
              </a:cxn>
              <a:cxn ang="0">
                <a:pos x="0" y="150"/>
              </a:cxn>
              <a:cxn ang="0">
                <a:pos x="10" y="140"/>
              </a:cxn>
              <a:cxn ang="0">
                <a:pos x="18" y="134"/>
              </a:cxn>
              <a:cxn ang="0">
                <a:pos x="20" y="109"/>
              </a:cxn>
              <a:cxn ang="0">
                <a:pos x="26" y="101"/>
              </a:cxn>
              <a:cxn ang="0">
                <a:pos x="28" y="89"/>
              </a:cxn>
              <a:cxn ang="0">
                <a:pos x="35" y="75"/>
              </a:cxn>
              <a:cxn ang="0">
                <a:pos x="43" y="67"/>
              </a:cxn>
              <a:cxn ang="0">
                <a:pos x="51" y="49"/>
              </a:cxn>
              <a:cxn ang="0">
                <a:pos x="55" y="38"/>
              </a:cxn>
              <a:cxn ang="0">
                <a:pos x="63" y="28"/>
              </a:cxn>
              <a:cxn ang="0">
                <a:pos x="81" y="10"/>
              </a:cxn>
              <a:cxn ang="0">
                <a:pos x="85" y="10"/>
              </a:cxn>
              <a:cxn ang="0">
                <a:pos x="91" y="16"/>
              </a:cxn>
              <a:cxn ang="0">
                <a:pos x="100" y="0"/>
              </a:cxn>
              <a:cxn ang="0">
                <a:pos x="108" y="8"/>
              </a:cxn>
              <a:cxn ang="0">
                <a:pos x="114" y="8"/>
              </a:cxn>
              <a:cxn ang="0">
                <a:pos x="118" y="10"/>
              </a:cxn>
              <a:cxn ang="0">
                <a:pos x="128" y="16"/>
              </a:cxn>
              <a:cxn ang="0">
                <a:pos x="142" y="22"/>
              </a:cxn>
              <a:cxn ang="0">
                <a:pos x="154" y="38"/>
              </a:cxn>
              <a:cxn ang="0">
                <a:pos x="164" y="48"/>
              </a:cxn>
              <a:cxn ang="0">
                <a:pos x="156" y="59"/>
              </a:cxn>
              <a:cxn ang="0">
                <a:pos x="154" y="69"/>
              </a:cxn>
              <a:cxn ang="0">
                <a:pos x="150" y="77"/>
              </a:cxn>
              <a:cxn ang="0">
                <a:pos x="156" y="85"/>
              </a:cxn>
              <a:cxn ang="0">
                <a:pos x="165" y="81"/>
              </a:cxn>
              <a:cxn ang="0">
                <a:pos x="173" y="85"/>
              </a:cxn>
            </a:cxnLst>
            <a:rect l="0" t="0" r="r" b="b"/>
            <a:pathLst>
              <a:path w="260" h="219">
                <a:moveTo>
                  <a:pt x="173" y="85"/>
                </a:moveTo>
                <a:lnTo>
                  <a:pt x="167" y="91"/>
                </a:lnTo>
                <a:lnTo>
                  <a:pt x="175" y="99"/>
                </a:lnTo>
                <a:lnTo>
                  <a:pt x="177" y="105"/>
                </a:lnTo>
                <a:lnTo>
                  <a:pt x="179" y="109"/>
                </a:lnTo>
                <a:lnTo>
                  <a:pt x="185" y="114"/>
                </a:lnTo>
                <a:lnTo>
                  <a:pt x="193" y="118"/>
                </a:lnTo>
                <a:lnTo>
                  <a:pt x="238" y="138"/>
                </a:lnTo>
                <a:lnTo>
                  <a:pt x="260" y="138"/>
                </a:lnTo>
                <a:lnTo>
                  <a:pt x="215" y="205"/>
                </a:lnTo>
                <a:lnTo>
                  <a:pt x="195" y="205"/>
                </a:lnTo>
                <a:lnTo>
                  <a:pt x="187" y="209"/>
                </a:lnTo>
                <a:lnTo>
                  <a:pt x="173" y="209"/>
                </a:lnTo>
                <a:lnTo>
                  <a:pt x="167" y="215"/>
                </a:lnTo>
                <a:lnTo>
                  <a:pt x="160" y="215"/>
                </a:lnTo>
                <a:lnTo>
                  <a:pt x="156" y="217"/>
                </a:lnTo>
                <a:lnTo>
                  <a:pt x="150" y="215"/>
                </a:lnTo>
                <a:lnTo>
                  <a:pt x="146" y="213"/>
                </a:lnTo>
                <a:lnTo>
                  <a:pt x="146" y="209"/>
                </a:lnTo>
                <a:lnTo>
                  <a:pt x="140" y="213"/>
                </a:lnTo>
                <a:lnTo>
                  <a:pt x="138" y="215"/>
                </a:lnTo>
                <a:lnTo>
                  <a:pt x="132" y="215"/>
                </a:lnTo>
                <a:lnTo>
                  <a:pt x="130" y="215"/>
                </a:lnTo>
                <a:lnTo>
                  <a:pt x="128" y="215"/>
                </a:lnTo>
                <a:lnTo>
                  <a:pt x="128" y="219"/>
                </a:lnTo>
                <a:lnTo>
                  <a:pt x="118" y="219"/>
                </a:lnTo>
                <a:lnTo>
                  <a:pt x="112" y="219"/>
                </a:lnTo>
                <a:lnTo>
                  <a:pt x="108" y="219"/>
                </a:lnTo>
                <a:lnTo>
                  <a:pt x="100" y="217"/>
                </a:lnTo>
                <a:lnTo>
                  <a:pt x="95" y="217"/>
                </a:lnTo>
                <a:lnTo>
                  <a:pt x="91" y="217"/>
                </a:lnTo>
                <a:lnTo>
                  <a:pt x="85" y="219"/>
                </a:lnTo>
                <a:lnTo>
                  <a:pt x="83" y="217"/>
                </a:lnTo>
                <a:lnTo>
                  <a:pt x="81" y="217"/>
                </a:lnTo>
                <a:lnTo>
                  <a:pt x="77" y="217"/>
                </a:lnTo>
                <a:lnTo>
                  <a:pt x="73" y="219"/>
                </a:lnTo>
                <a:lnTo>
                  <a:pt x="61" y="217"/>
                </a:lnTo>
                <a:lnTo>
                  <a:pt x="57" y="213"/>
                </a:lnTo>
                <a:lnTo>
                  <a:pt x="57" y="207"/>
                </a:lnTo>
                <a:lnTo>
                  <a:pt x="57" y="205"/>
                </a:lnTo>
                <a:lnTo>
                  <a:pt x="55" y="201"/>
                </a:lnTo>
                <a:lnTo>
                  <a:pt x="51" y="201"/>
                </a:lnTo>
                <a:lnTo>
                  <a:pt x="43" y="199"/>
                </a:lnTo>
                <a:lnTo>
                  <a:pt x="41" y="199"/>
                </a:lnTo>
                <a:lnTo>
                  <a:pt x="41" y="195"/>
                </a:lnTo>
                <a:lnTo>
                  <a:pt x="35" y="187"/>
                </a:lnTo>
                <a:lnTo>
                  <a:pt x="34" y="178"/>
                </a:lnTo>
                <a:lnTo>
                  <a:pt x="34" y="172"/>
                </a:lnTo>
                <a:lnTo>
                  <a:pt x="28" y="170"/>
                </a:lnTo>
                <a:lnTo>
                  <a:pt x="26" y="166"/>
                </a:lnTo>
                <a:lnTo>
                  <a:pt x="20" y="160"/>
                </a:lnTo>
                <a:lnTo>
                  <a:pt x="18" y="156"/>
                </a:lnTo>
                <a:lnTo>
                  <a:pt x="14" y="154"/>
                </a:lnTo>
                <a:lnTo>
                  <a:pt x="6" y="154"/>
                </a:lnTo>
                <a:lnTo>
                  <a:pt x="2" y="154"/>
                </a:lnTo>
                <a:lnTo>
                  <a:pt x="0" y="150"/>
                </a:lnTo>
                <a:lnTo>
                  <a:pt x="2" y="140"/>
                </a:lnTo>
                <a:lnTo>
                  <a:pt x="10" y="140"/>
                </a:lnTo>
                <a:lnTo>
                  <a:pt x="16" y="138"/>
                </a:lnTo>
                <a:lnTo>
                  <a:pt x="18" y="134"/>
                </a:lnTo>
                <a:lnTo>
                  <a:pt x="20" y="128"/>
                </a:lnTo>
                <a:lnTo>
                  <a:pt x="20" y="109"/>
                </a:lnTo>
                <a:lnTo>
                  <a:pt x="20" y="107"/>
                </a:lnTo>
                <a:lnTo>
                  <a:pt x="26" y="101"/>
                </a:lnTo>
                <a:lnTo>
                  <a:pt x="28" y="95"/>
                </a:lnTo>
                <a:lnTo>
                  <a:pt x="28" y="89"/>
                </a:lnTo>
                <a:lnTo>
                  <a:pt x="28" y="79"/>
                </a:lnTo>
                <a:lnTo>
                  <a:pt x="35" y="75"/>
                </a:lnTo>
                <a:lnTo>
                  <a:pt x="41" y="71"/>
                </a:lnTo>
                <a:lnTo>
                  <a:pt x="43" y="67"/>
                </a:lnTo>
                <a:lnTo>
                  <a:pt x="47" y="57"/>
                </a:lnTo>
                <a:lnTo>
                  <a:pt x="51" y="49"/>
                </a:lnTo>
                <a:lnTo>
                  <a:pt x="53" y="42"/>
                </a:lnTo>
                <a:lnTo>
                  <a:pt x="55" y="38"/>
                </a:lnTo>
                <a:lnTo>
                  <a:pt x="57" y="32"/>
                </a:lnTo>
                <a:lnTo>
                  <a:pt x="63" y="28"/>
                </a:lnTo>
                <a:lnTo>
                  <a:pt x="71" y="12"/>
                </a:lnTo>
                <a:lnTo>
                  <a:pt x="81" y="10"/>
                </a:lnTo>
                <a:lnTo>
                  <a:pt x="83" y="10"/>
                </a:lnTo>
                <a:lnTo>
                  <a:pt x="85" y="10"/>
                </a:lnTo>
                <a:lnTo>
                  <a:pt x="89" y="10"/>
                </a:lnTo>
                <a:lnTo>
                  <a:pt x="91" y="16"/>
                </a:lnTo>
                <a:lnTo>
                  <a:pt x="95" y="0"/>
                </a:lnTo>
                <a:lnTo>
                  <a:pt x="100" y="0"/>
                </a:lnTo>
                <a:lnTo>
                  <a:pt x="104" y="6"/>
                </a:lnTo>
                <a:lnTo>
                  <a:pt x="108" y="8"/>
                </a:lnTo>
                <a:lnTo>
                  <a:pt x="110" y="10"/>
                </a:lnTo>
                <a:lnTo>
                  <a:pt x="114" y="8"/>
                </a:lnTo>
                <a:lnTo>
                  <a:pt x="118" y="8"/>
                </a:lnTo>
                <a:lnTo>
                  <a:pt x="118" y="10"/>
                </a:lnTo>
                <a:lnTo>
                  <a:pt x="122" y="12"/>
                </a:lnTo>
                <a:lnTo>
                  <a:pt x="128" y="16"/>
                </a:lnTo>
                <a:lnTo>
                  <a:pt x="138" y="18"/>
                </a:lnTo>
                <a:lnTo>
                  <a:pt x="142" y="22"/>
                </a:lnTo>
                <a:lnTo>
                  <a:pt x="148" y="28"/>
                </a:lnTo>
                <a:lnTo>
                  <a:pt x="154" y="38"/>
                </a:lnTo>
                <a:lnTo>
                  <a:pt x="156" y="42"/>
                </a:lnTo>
                <a:lnTo>
                  <a:pt x="164" y="48"/>
                </a:lnTo>
                <a:lnTo>
                  <a:pt x="158" y="55"/>
                </a:lnTo>
                <a:lnTo>
                  <a:pt x="156" y="59"/>
                </a:lnTo>
                <a:lnTo>
                  <a:pt x="156" y="65"/>
                </a:lnTo>
                <a:lnTo>
                  <a:pt x="154" y="69"/>
                </a:lnTo>
                <a:lnTo>
                  <a:pt x="154" y="71"/>
                </a:lnTo>
                <a:lnTo>
                  <a:pt x="150" y="77"/>
                </a:lnTo>
                <a:lnTo>
                  <a:pt x="150" y="79"/>
                </a:lnTo>
                <a:lnTo>
                  <a:pt x="156" y="85"/>
                </a:lnTo>
                <a:lnTo>
                  <a:pt x="160" y="85"/>
                </a:lnTo>
                <a:lnTo>
                  <a:pt x="165" y="81"/>
                </a:lnTo>
                <a:lnTo>
                  <a:pt x="173" y="85"/>
                </a:lnTo>
                <a:lnTo>
                  <a:pt x="173" y="85"/>
                </a:lnTo>
                <a:close/>
              </a:path>
            </a:pathLst>
          </a:custGeom>
          <a:solidFill>
            <a:schemeClr val="tx1">
              <a:lumMod val="20000"/>
              <a:lumOff val="80000"/>
            </a:schemeClr>
          </a:solidFill>
          <a:ln w="2" cap="flat">
            <a:solidFill>
              <a:schemeClr val="tx1">
                <a:lumMod val="20000"/>
                <a:lumOff val="80000"/>
              </a:schemeClr>
            </a:solidFill>
            <a:prstDash val="solid"/>
            <a:miter lim="800000"/>
            <a:headEnd/>
            <a:tailEnd/>
          </a:ln>
        </p:spPr>
        <p:txBody>
          <a:bodyPr/>
          <a:lstStyle/>
          <a:p>
            <a:pPr defTabSz="914054">
              <a:defRPr/>
            </a:pPr>
            <a:endParaRPr lang="en-GB" dirty="0">
              <a:solidFill>
                <a:prstClr val="black"/>
              </a:solidFill>
            </a:endParaRPr>
          </a:p>
        </p:txBody>
      </p:sp>
      <p:sp>
        <p:nvSpPr>
          <p:cNvPr id="281" name="Freeform 767">
            <a:extLst>
              <a:ext uri="{FF2B5EF4-FFF2-40B4-BE49-F238E27FC236}">
                <a16:creationId xmlns:a16="http://schemas.microsoft.com/office/drawing/2014/main" id="{31909EE7-8449-2849-8987-5AC0D1D8D564}"/>
              </a:ext>
            </a:extLst>
          </p:cNvPr>
          <p:cNvSpPr>
            <a:spLocks/>
          </p:cNvSpPr>
          <p:nvPr/>
        </p:nvSpPr>
        <p:spPr bwMode="gray">
          <a:xfrm>
            <a:off x="6843486" y="4347641"/>
            <a:ext cx="170510" cy="184375"/>
          </a:xfrm>
          <a:custGeom>
            <a:avLst/>
            <a:gdLst/>
            <a:ahLst/>
            <a:cxnLst>
              <a:cxn ang="0">
                <a:pos x="28" y="8"/>
              </a:cxn>
              <a:cxn ang="0">
                <a:pos x="16" y="4"/>
              </a:cxn>
              <a:cxn ang="0">
                <a:pos x="14" y="12"/>
              </a:cxn>
              <a:cxn ang="0">
                <a:pos x="8" y="14"/>
              </a:cxn>
              <a:cxn ang="0">
                <a:pos x="8" y="22"/>
              </a:cxn>
              <a:cxn ang="0">
                <a:pos x="6" y="38"/>
              </a:cxn>
              <a:cxn ang="0">
                <a:pos x="0" y="52"/>
              </a:cxn>
              <a:cxn ang="0">
                <a:pos x="0" y="63"/>
              </a:cxn>
              <a:cxn ang="0">
                <a:pos x="0" y="83"/>
              </a:cxn>
              <a:cxn ang="0">
                <a:pos x="14" y="79"/>
              </a:cxn>
              <a:cxn ang="0">
                <a:pos x="18" y="81"/>
              </a:cxn>
              <a:cxn ang="0">
                <a:pos x="24" y="71"/>
              </a:cxn>
              <a:cxn ang="0">
                <a:pos x="31" y="71"/>
              </a:cxn>
              <a:cxn ang="0">
                <a:pos x="37" y="79"/>
              </a:cxn>
              <a:cxn ang="0">
                <a:pos x="45" y="79"/>
              </a:cxn>
              <a:cxn ang="0">
                <a:pos x="49" y="81"/>
              </a:cxn>
              <a:cxn ang="0">
                <a:pos x="59" y="85"/>
              </a:cxn>
              <a:cxn ang="0">
                <a:pos x="73" y="93"/>
              </a:cxn>
              <a:cxn ang="0">
                <a:pos x="83" y="109"/>
              </a:cxn>
              <a:cxn ang="0">
                <a:pos x="95" y="119"/>
              </a:cxn>
              <a:cxn ang="0">
                <a:pos x="100" y="120"/>
              </a:cxn>
              <a:cxn ang="0">
                <a:pos x="106" y="111"/>
              </a:cxn>
              <a:cxn ang="0">
                <a:pos x="96" y="105"/>
              </a:cxn>
              <a:cxn ang="0">
                <a:pos x="95" y="93"/>
              </a:cxn>
              <a:cxn ang="0">
                <a:pos x="81" y="89"/>
              </a:cxn>
              <a:cxn ang="0">
                <a:pos x="77" y="73"/>
              </a:cxn>
              <a:cxn ang="0">
                <a:pos x="65" y="71"/>
              </a:cxn>
              <a:cxn ang="0">
                <a:pos x="61" y="63"/>
              </a:cxn>
              <a:cxn ang="0">
                <a:pos x="59" y="59"/>
              </a:cxn>
              <a:cxn ang="0">
                <a:pos x="53" y="57"/>
              </a:cxn>
              <a:cxn ang="0">
                <a:pos x="49" y="53"/>
              </a:cxn>
              <a:cxn ang="0">
                <a:pos x="43" y="28"/>
              </a:cxn>
              <a:cxn ang="0">
                <a:pos x="45" y="20"/>
              </a:cxn>
              <a:cxn ang="0">
                <a:pos x="41" y="4"/>
              </a:cxn>
              <a:cxn ang="0">
                <a:pos x="33" y="0"/>
              </a:cxn>
            </a:cxnLst>
            <a:rect l="0" t="0" r="r" b="b"/>
            <a:pathLst>
              <a:path w="106" h="120">
                <a:moveTo>
                  <a:pt x="33" y="0"/>
                </a:moveTo>
                <a:lnTo>
                  <a:pt x="28" y="8"/>
                </a:lnTo>
                <a:lnTo>
                  <a:pt x="18" y="4"/>
                </a:lnTo>
                <a:lnTo>
                  <a:pt x="16" y="4"/>
                </a:lnTo>
                <a:lnTo>
                  <a:pt x="14" y="8"/>
                </a:lnTo>
                <a:lnTo>
                  <a:pt x="14" y="12"/>
                </a:lnTo>
                <a:lnTo>
                  <a:pt x="10" y="14"/>
                </a:lnTo>
                <a:lnTo>
                  <a:pt x="8" y="14"/>
                </a:lnTo>
                <a:lnTo>
                  <a:pt x="8" y="18"/>
                </a:lnTo>
                <a:lnTo>
                  <a:pt x="8" y="22"/>
                </a:lnTo>
                <a:lnTo>
                  <a:pt x="6" y="30"/>
                </a:lnTo>
                <a:lnTo>
                  <a:pt x="6" y="38"/>
                </a:lnTo>
                <a:lnTo>
                  <a:pt x="6" y="44"/>
                </a:lnTo>
                <a:lnTo>
                  <a:pt x="0" y="52"/>
                </a:lnTo>
                <a:lnTo>
                  <a:pt x="0" y="59"/>
                </a:lnTo>
                <a:lnTo>
                  <a:pt x="0" y="63"/>
                </a:lnTo>
                <a:lnTo>
                  <a:pt x="0" y="75"/>
                </a:lnTo>
                <a:lnTo>
                  <a:pt x="0" y="83"/>
                </a:lnTo>
                <a:lnTo>
                  <a:pt x="10" y="81"/>
                </a:lnTo>
                <a:lnTo>
                  <a:pt x="14" y="79"/>
                </a:lnTo>
                <a:lnTo>
                  <a:pt x="16" y="79"/>
                </a:lnTo>
                <a:lnTo>
                  <a:pt x="18" y="81"/>
                </a:lnTo>
                <a:lnTo>
                  <a:pt x="22" y="85"/>
                </a:lnTo>
                <a:lnTo>
                  <a:pt x="24" y="71"/>
                </a:lnTo>
                <a:lnTo>
                  <a:pt x="26" y="69"/>
                </a:lnTo>
                <a:lnTo>
                  <a:pt x="31" y="71"/>
                </a:lnTo>
                <a:lnTo>
                  <a:pt x="35" y="75"/>
                </a:lnTo>
                <a:lnTo>
                  <a:pt x="37" y="79"/>
                </a:lnTo>
                <a:lnTo>
                  <a:pt x="41" y="81"/>
                </a:lnTo>
                <a:lnTo>
                  <a:pt x="45" y="79"/>
                </a:lnTo>
                <a:lnTo>
                  <a:pt x="49" y="79"/>
                </a:lnTo>
                <a:lnTo>
                  <a:pt x="49" y="81"/>
                </a:lnTo>
                <a:lnTo>
                  <a:pt x="53" y="83"/>
                </a:lnTo>
                <a:lnTo>
                  <a:pt x="59" y="85"/>
                </a:lnTo>
                <a:lnTo>
                  <a:pt x="69" y="89"/>
                </a:lnTo>
                <a:lnTo>
                  <a:pt x="73" y="93"/>
                </a:lnTo>
                <a:lnTo>
                  <a:pt x="79" y="101"/>
                </a:lnTo>
                <a:lnTo>
                  <a:pt x="83" y="109"/>
                </a:lnTo>
                <a:lnTo>
                  <a:pt x="87" y="113"/>
                </a:lnTo>
                <a:lnTo>
                  <a:pt x="95" y="119"/>
                </a:lnTo>
                <a:lnTo>
                  <a:pt x="96" y="115"/>
                </a:lnTo>
                <a:lnTo>
                  <a:pt x="100" y="120"/>
                </a:lnTo>
                <a:lnTo>
                  <a:pt x="106" y="113"/>
                </a:lnTo>
                <a:lnTo>
                  <a:pt x="106" y="111"/>
                </a:lnTo>
                <a:lnTo>
                  <a:pt x="98" y="105"/>
                </a:lnTo>
                <a:lnTo>
                  <a:pt x="96" y="105"/>
                </a:lnTo>
                <a:lnTo>
                  <a:pt x="95" y="101"/>
                </a:lnTo>
                <a:lnTo>
                  <a:pt x="95" y="93"/>
                </a:lnTo>
                <a:lnTo>
                  <a:pt x="89" y="91"/>
                </a:lnTo>
                <a:lnTo>
                  <a:pt x="81" y="89"/>
                </a:lnTo>
                <a:lnTo>
                  <a:pt x="79" y="81"/>
                </a:lnTo>
                <a:lnTo>
                  <a:pt x="77" y="73"/>
                </a:lnTo>
                <a:lnTo>
                  <a:pt x="73" y="71"/>
                </a:lnTo>
                <a:lnTo>
                  <a:pt x="65" y="71"/>
                </a:lnTo>
                <a:lnTo>
                  <a:pt x="65" y="63"/>
                </a:lnTo>
                <a:lnTo>
                  <a:pt x="61" y="63"/>
                </a:lnTo>
                <a:lnTo>
                  <a:pt x="59" y="63"/>
                </a:lnTo>
                <a:lnTo>
                  <a:pt x="59" y="59"/>
                </a:lnTo>
                <a:lnTo>
                  <a:pt x="55" y="57"/>
                </a:lnTo>
                <a:lnTo>
                  <a:pt x="53" y="57"/>
                </a:lnTo>
                <a:lnTo>
                  <a:pt x="53" y="59"/>
                </a:lnTo>
                <a:lnTo>
                  <a:pt x="49" y="53"/>
                </a:lnTo>
                <a:lnTo>
                  <a:pt x="49" y="48"/>
                </a:lnTo>
                <a:lnTo>
                  <a:pt x="43" y="28"/>
                </a:lnTo>
                <a:lnTo>
                  <a:pt x="43" y="22"/>
                </a:lnTo>
                <a:lnTo>
                  <a:pt x="45" y="20"/>
                </a:lnTo>
                <a:lnTo>
                  <a:pt x="41" y="12"/>
                </a:lnTo>
                <a:lnTo>
                  <a:pt x="41" y="4"/>
                </a:lnTo>
                <a:lnTo>
                  <a:pt x="35" y="2"/>
                </a:lnTo>
                <a:lnTo>
                  <a:pt x="33" y="0"/>
                </a:lnTo>
                <a:lnTo>
                  <a:pt x="33" y="0"/>
                </a:lnTo>
                <a:close/>
              </a:path>
            </a:pathLst>
          </a:custGeom>
          <a:solidFill>
            <a:schemeClr val="tx1">
              <a:lumMod val="20000"/>
              <a:lumOff val="80000"/>
            </a:schemeClr>
          </a:solidFill>
          <a:ln w="2" cap="flat">
            <a:solidFill>
              <a:schemeClr val="tx1">
                <a:lumMod val="20000"/>
                <a:lumOff val="80000"/>
              </a:schemeClr>
            </a:solidFill>
            <a:prstDash val="solid"/>
            <a:miter lim="800000"/>
            <a:headEnd/>
            <a:tailEnd/>
          </a:ln>
        </p:spPr>
        <p:txBody>
          <a:bodyPr/>
          <a:lstStyle/>
          <a:p>
            <a:pPr defTabSz="914054">
              <a:defRPr/>
            </a:pPr>
            <a:endParaRPr lang="en-GB" dirty="0">
              <a:solidFill>
                <a:prstClr val="black"/>
              </a:solidFill>
            </a:endParaRPr>
          </a:p>
        </p:txBody>
      </p:sp>
      <p:sp>
        <p:nvSpPr>
          <p:cNvPr id="282" name="Freeform 768">
            <a:extLst>
              <a:ext uri="{FF2B5EF4-FFF2-40B4-BE49-F238E27FC236}">
                <a16:creationId xmlns:a16="http://schemas.microsoft.com/office/drawing/2014/main" id="{51F822AE-526C-9F42-860D-E3621DE781EF}"/>
              </a:ext>
            </a:extLst>
          </p:cNvPr>
          <p:cNvSpPr>
            <a:spLocks/>
          </p:cNvSpPr>
          <p:nvPr/>
        </p:nvSpPr>
        <p:spPr bwMode="gray">
          <a:xfrm>
            <a:off x="6111581" y="4843916"/>
            <a:ext cx="59517" cy="36876"/>
          </a:xfrm>
          <a:custGeom>
            <a:avLst/>
            <a:gdLst/>
            <a:ahLst/>
            <a:cxnLst>
              <a:cxn ang="0">
                <a:pos x="6" y="0"/>
              </a:cxn>
              <a:cxn ang="0">
                <a:pos x="6" y="0"/>
              </a:cxn>
              <a:cxn ang="0">
                <a:pos x="6" y="4"/>
              </a:cxn>
              <a:cxn ang="0">
                <a:pos x="4" y="4"/>
              </a:cxn>
              <a:cxn ang="0">
                <a:pos x="4" y="10"/>
              </a:cxn>
              <a:cxn ang="0">
                <a:pos x="4" y="18"/>
              </a:cxn>
              <a:cxn ang="0">
                <a:pos x="0" y="22"/>
              </a:cxn>
              <a:cxn ang="0">
                <a:pos x="33" y="24"/>
              </a:cxn>
              <a:cxn ang="0">
                <a:pos x="37" y="0"/>
              </a:cxn>
              <a:cxn ang="0">
                <a:pos x="6" y="0"/>
              </a:cxn>
              <a:cxn ang="0">
                <a:pos x="6" y="0"/>
              </a:cxn>
            </a:cxnLst>
            <a:rect l="0" t="0" r="r" b="b"/>
            <a:pathLst>
              <a:path w="37" h="24">
                <a:moveTo>
                  <a:pt x="6" y="0"/>
                </a:moveTo>
                <a:lnTo>
                  <a:pt x="6" y="0"/>
                </a:lnTo>
                <a:lnTo>
                  <a:pt x="6" y="4"/>
                </a:lnTo>
                <a:lnTo>
                  <a:pt x="4" y="4"/>
                </a:lnTo>
                <a:lnTo>
                  <a:pt x="4" y="10"/>
                </a:lnTo>
                <a:lnTo>
                  <a:pt x="4" y="18"/>
                </a:lnTo>
                <a:lnTo>
                  <a:pt x="0" y="22"/>
                </a:lnTo>
                <a:lnTo>
                  <a:pt x="33" y="24"/>
                </a:lnTo>
                <a:lnTo>
                  <a:pt x="37" y="0"/>
                </a:lnTo>
                <a:lnTo>
                  <a:pt x="6" y="0"/>
                </a:lnTo>
                <a:lnTo>
                  <a:pt x="6" y="0"/>
                </a:lnTo>
                <a:close/>
              </a:path>
            </a:pathLst>
          </a:custGeom>
          <a:solidFill>
            <a:schemeClr val="tx1">
              <a:lumMod val="20000"/>
              <a:lumOff val="80000"/>
            </a:schemeClr>
          </a:solidFill>
          <a:ln w="2" cap="flat">
            <a:solidFill>
              <a:schemeClr val="tx1">
                <a:lumMod val="20000"/>
                <a:lumOff val="80000"/>
              </a:schemeClr>
            </a:solidFill>
            <a:prstDash val="solid"/>
            <a:miter lim="800000"/>
            <a:headEnd/>
            <a:tailEnd/>
          </a:ln>
        </p:spPr>
        <p:txBody>
          <a:bodyPr/>
          <a:lstStyle/>
          <a:p>
            <a:pPr defTabSz="914054">
              <a:defRPr/>
            </a:pPr>
            <a:endParaRPr lang="en-GB" dirty="0">
              <a:solidFill>
                <a:prstClr val="black"/>
              </a:solidFill>
            </a:endParaRPr>
          </a:p>
        </p:txBody>
      </p:sp>
      <p:sp>
        <p:nvSpPr>
          <p:cNvPr id="283" name="Freeform 769">
            <a:extLst>
              <a:ext uri="{FF2B5EF4-FFF2-40B4-BE49-F238E27FC236}">
                <a16:creationId xmlns:a16="http://schemas.microsoft.com/office/drawing/2014/main" id="{64C1E91C-6EA3-7549-8CCB-22E381353C87}"/>
              </a:ext>
            </a:extLst>
          </p:cNvPr>
          <p:cNvSpPr>
            <a:spLocks/>
          </p:cNvSpPr>
          <p:nvPr/>
        </p:nvSpPr>
        <p:spPr bwMode="gray">
          <a:xfrm>
            <a:off x="6523378" y="3900531"/>
            <a:ext cx="297588" cy="325729"/>
          </a:xfrm>
          <a:custGeom>
            <a:avLst/>
            <a:gdLst/>
            <a:ahLst/>
            <a:cxnLst>
              <a:cxn ang="0">
                <a:pos x="185" y="183"/>
              </a:cxn>
              <a:cxn ang="0">
                <a:pos x="179" y="167"/>
              </a:cxn>
              <a:cxn ang="0">
                <a:pos x="179" y="159"/>
              </a:cxn>
              <a:cxn ang="0">
                <a:pos x="169" y="136"/>
              </a:cxn>
              <a:cxn ang="0">
                <a:pos x="160" y="126"/>
              </a:cxn>
              <a:cxn ang="0">
                <a:pos x="156" y="108"/>
              </a:cxn>
              <a:cxn ang="0">
                <a:pos x="152" y="98"/>
              </a:cxn>
              <a:cxn ang="0">
                <a:pos x="148" y="88"/>
              </a:cxn>
              <a:cxn ang="0">
                <a:pos x="142" y="79"/>
              </a:cxn>
              <a:cxn ang="0">
                <a:pos x="132" y="61"/>
              </a:cxn>
              <a:cxn ang="0">
                <a:pos x="140" y="59"/>
              </a:cxn>
              <a:cxn ang="0">
                <a:pos x="146" y="71"/>
              </a:cxn>
              <a:cxn ang="0">
                <a:pos x="156" y="86"/>
              </a:cxn>
              <a:cxn ang="0">
                <a:pos x="169" y="71"/>
              </a:cxn>
              <a:cxn ang="0">
                <a:pos x="169" y="55"/>
              </a:cxn>
              <a:cxn ang="0">
                <a:pos x="165" y="17"/>
              </a:cxn>
              <a:cxn ang="0">
                <a:pos x="158" y="15"/>
              </a:cxn>
              <a:cxn ang="0">
                <a:pos x="148" y="17"/>
              </a:cxn>
              <a:cxn ang="0">
                <a:pos x="140" y="17"/>
              </a:cxn>
              <a:cxn ang="0">
                <a:pos x="136" y="15"/>
              </a:cxn>
              <a:cxn ang="0">
                <a:pos x="128" y="19"/>
              </a:cxn>
              <a:cxn ang="0">
                <a:pos x="120" y="17"/>
              </a:cxn>
              <a:cxn ang="0">
                <a:pos x="120" y="15"/>
              </a:cxn>
              <a:cxn ang="0">
                <a:pos x="114" y="12"/>
              </a:cxn>
              <a:cxn ang="0">
                <a:pos x="110" y="15"/>
              </a:cxn>
              <a:cxn ang="0">
                <a:pos x="112" y="17"/>
              </a:cxn>
              <a:cxn ang="0">
                <a:pos x="112" y="21"/>
              </a:cxn>
              <a:cxn ang="0">
                <a:pos x="108" y="17"/>
              </a:cxn>
              <a:cxn ang="0">
                <a:pos x="102" y="17"/>
              </a:cxn>
              <a:cxn ang="0">
                <a:pos x="93" y="21"/>
              </a:cxn>
              <a:cxn ang="0">
                <a:pos x="85" y="19"/>
              </a:cxn>
              <a:cxn ang="0">
                <a:pos x="73" y="21"/>
              </a:cxn>
              <a:cxn ang="0">
                <a:pos x="57" y="19"/>
              </a:cxn>
              <a:cxn ang="0">
                <a:pos x="47" y="17"/>
              </a:cxn>
              <a:cxn ang="0">
                <a:pos x="35" y="10"/>
              </a:cxn>
              <a:cxn ang="0">
                <a:pos x="22" y="8"/>
              </a:cxn>
              <a:cxn ang="0">
                <a:pos x="8" y="2"/>
              </a:cxn>
              <a:cxn ang="0">
                <a:pos x="0" y="2"/>
              </a:cxn>
              <a:cxn ang="0">
                <a:pos x="0" y="15"/>
              </a:cxn>
              <a:cxn ang="0">
                <a:pos x="6" y="27"/>
              </a:cxn>
              <a:cxn ang="0">
                <a:pos x="0" y="35"/>
              </a:cxn>
              <a:cxn ang="0">
                <a:pos x="0" y="49"/>
              </a:cxn>
              <a:cxn ang="0">
                <a:pos x="8" y="59"/>
              </a:cxn>
              <a:cxn ang="0">
                <a:pos x="128" y="207"/>
              </a:cxn>
              <a:cxn ang="0">
                <a:pos x="132" y="207"/>
              </a:cxn>
              <a:cxn ang="0">
                <a:pos x="150" y="212"/>
              </a:cxn>
              <a:cxn ang="0">
                <a:pos x="158" y="199"/>
              </a:cxn>
              <a:cxn ang="0">
                <a:pos x="169" y="187"/>
              </a:cxn>
              <a:cxn ang="0">
                <a:pos x="185" y="183"/>
              </a:cxn>
            </a:cxnLst>
            <a:rect l="0" t="0" r="r" b="b"/>
            <a:pathLst>
              <a:path w="185" h="212">
                <a:moveTo>
                  <a:pt x="185" y="183"/>
                </a:moveTo>
                <a:lnTo>
                  <a:pt x="185" y="183"/>
                </a:lnTo>
                <a:lnTo>
                  <a:pt x="183" y="179"/>
                </a:lnTo>
                <a:lnTo>
                  <a:pt x="179" y="167"/>
                </a:lnTo>
                <a:lnTo>
                  <a:pt x="185" y="165"/>
                </a:lnTo>
                <a:lnTo>
                  <a:pt x="179" y="159"/>
                </a:lnTo>
                <a:lnTo>
                  <a:pt x="179" y="155"/>
                </a:lnTo>
                <a:lnTo>
                  <a:pt x="169" y="136"/>
                </a:lnTo>
                <a:lnTo>
                  <a:pt x="165" y="134"/>
                </a:lnTo>
                <a:lnTo>
                  <a:pt x="160" y="126"/>
                </a:lnTo>
                <a:lnTo>
                  <a:pt x="158" y="116"/>
                </a:lnTo>
                <a:lnTo>
                  <a:pt x="156" y="108"/>
                </a:lnTo>
                <a:lnTo>
                  <a:pt x="152" y="100"/>
                </a:lnTo>
                <a:lnTo>
                  <a:pt x="152" y="98"/>
                </a:lnTo>
                <a:lnTo>
                  <a:pt x="148" y="96"/>
                </a:lnTo>
                <a:lnTo>
                  <a:pt x="148" y="88"/>
                </a:lnTo>
                <a:lnTo>
                  <a:pt x="148" y="84"/>
                </a:lnTo>
                <a:lnTo>
                  <a:pt x="142" y="79"/>
                </a:lnTo>
                <a:lnTo>
                  <a:pt x="138" y="71"/>
                </a:lnTo>
                <a:lnTo>
                  <a:pt x="132" y="61"/>
                </a:lnTo>
                <a:lnTo>
                  <a:pt x="136" y="57"/>
                </a:lnTo>
                <a:lnTo>
                  <a:pt x="140" y="59"/>
                </a:lnTo>
                <a:lnTo>
                  <a:pt x="142" y="65"/>
                </a:lnTo>
                <a:lnTo>
                  <a:pt x="146" y="71"/>
                </a:lnTo>
                <a:lnTo>
                  <a:pt x="146" y="77"/>
                </a:lnTo>
                <a:lnTo>
                  <a:pt x="156" y="86"/>
                </a:lnTo>
                <a:lnTo>
                  <a:pt x="164" y="86"/>
                </a:lnTo>
                <a:lnTo>
                  <a:pt x="169" y="71"/>
                </a:lnTo>
                <a:lnTo>
                  <a:pt x="173" y="61"/>
                </a:lnTo>
                <a:lnTo>
                  <a:pt x="169" y="55"/>
                </a:lnTo>
                <a:lnTo>
                  <a:pt x="167" y="27"/>
                </a:lnTo>
                <a:lnTo>
                  <a:pt x="165" y="17"/>
                </a:lnTo>
                <a:lnTo>
                  <a:pt x="164" y="15"/>
                </a:lnTo>
                <a:lnTo>
                  <a:pt x="158" y="15"/>
                </a:lnTo>
                <a:lnTo>
                  <a:pt x="152" y="15"/>
                </a:lnTo>
                <a:lnTo>
                  <a:pt x="148" y="17"/>
                </a:lnTo>
                <a:lnTo>
                  <a:pt x="140" y="19"/>
                </a:lnTo>
                <a:lnTo>
                  <a:pt x="140" y="17"/>
                </a:lnTo>
                <a:lnTo>
                  <a:pt x="140" y="15"/>
                </a:lnTo>
                <a:lnTo>
                  <a:pt x="136" y="15"/>
                </a:lnTo>
                <a:lnTo>
                  <a:pt x="130" y="17"/>
                </a:lnTo>
                <a:lnTo>
                  <a:pt x="128" y="19"/>
                </a:lnTo>
                <a:lnTo>
                  <a:pt x="126" y="17"/>
                </a:lnTo>
                <a:lnTo>
                  <a:pt x="120" y="17"/>
                </a:lnTo>
                <a:lnTo>
                  <a:pt x="118" y="15"/>
                </a:lnTo>
                <a:lnTo>
                  <a:pt x="120" y="15"/>
                </a:lnTo>
                <a:lnTo>
                  <a:pt x="120" y="12"/>
                </a:lnTo>
                <a:lnTo>
                  <a:pt x="114" y="12"/>
                </a:lnTo>
                <a:lnTo>
                  <a:pt x="112" y="12"/>
                </a:lnTo>
                <a:lnTo>
                  <a:pt x="110" y="15"/>
                </a:lnTo>
                <a:lnTo>
                  <a:pt x="112" y="15"/>
                </a:lnTo>
                <a:lnTo>
                  <a:pt x="112" y="17"/>
                </a:lnTo>
                <a:lnTo>
                  <a:pt x="112" y="19"/>
                </a:lnTo>
                <a:lnTo>
                  <a:pt x="112" y="21"/>
                </a:lnTo>
                <a:lnTo>
                  <a:pt x="108" y="19"/>
                </a:lnTo>
                <a:lnTo>
                  <a:pt x="108" y="17"/>
                </a:lnTo>
                <a:lnTo>
                  <a:pt x="110" y="15"/>
                </a:lnTo>
                <a:lnTo>
                  <a:pt x="102" y="17"/>
                </a:lnTo>
                <a:lnTo>
                  <a:pt x="95" y="15"/>
                </a:lnTo>
                <a:lnTo>
                  <a:pt x="93" y="21"/>
                </a:lnTo>
                <a:lnTo>
                  <a:pt x="91" y="21"/>
                </a:lnTo>
                <a:lnTo>
                  <a:pt x="85" y="19"/>
                </a:lnTo>
                <a:lnTo>
                  <a:pt x="81" y="21"/>
                </a:lnTo>
                <a:lnTo>
                  <a:pt x="73" y="21"/>
                </a:lnTo>
                <a:lnTo>
                  <a:pt x="67" y="17"/>
                </a:lnTo>
                <a:lnTo>
                  <a:pt x="57" y="19"/>
                </a:lnTo>
                <a:lnTo>
                  <a:pt x="47" y="19"/>
                </a:lnTo>
                <a:lnTo>
                  <a:pt x="47" y="17"/>
                </a:lnTo>
                <a:lnTo>
                  <a:pt x="37" y="15"/>
                </a:lnTo>
                <a:lnTo>
                  <a:pt x="35" y="10"/>
                </a:lnTo>
                <a:lnTo>
                  <a:pt x="28" y="8"/>
                </a:lnTo>
                <a:lnTo>
                  <a:pt x="22" y="8"/>
                </a:lnTo>
                <a:lnTo>
                  <a:pt x="12" y="10"/>
                </a:lnTo>
                <a:lnTo>
                  <a:pt x="8" y="2"/>
                </a:lnTo>
                <a:lnTo>
                  <a:pt x="6" y="0"/>
                </a:lnTo>
                <a:lnTo>
                  <a:pt x="0" y="2"/>
                </a:lnTo>
                <a:lnTo>
                  <a:pt x="0" y="8"/>
                </a:lnTo>
                <a:lnTo>
                  <a:pt x="0" y="15"/>
                </a:lnTo>
                <a:lnTo>
                  <a:pt x="6" y="21"/>
                </a:lnTo>
                <a:lnTo>
                  <a:pt x="6" y="27"/>
                </a:lnTo>
                <a:lnTo>
                  <a:pt x="2" y="29"/>
                </a:lnTo>
                <a:lnTo>
                  <a:pt x="0" y="35"/>
                </a:lnTo>
                <a:lnTo>
                  <a:pt x="0" y="41"/>
                </a:lnTo>
                <a:lnTo>
                  <a:pt x="0" y="49"/>
                </a:lnTo>
                <a:lnTo>
                  <a:pt x="2" y="51"/>
                </a:lnTo>
                <a:lnTo>
                  <a:pt x="8" y="59"/>
                </a:lnTo>
                <a:lnTo>
                  <a:pt x="8" y="207"/>
                </a:lnTo>
                <a:lnTo>
                  <a:pt x="128" y="207"/>
                </a:lnTo>
                <a:lnTo>
                  <a:pt x="132" y="205"/>
                </a:lnTo>
                <a:lnTo>
                  <a:pt x="132" y="207"/>
                </a:lnTo>
                <a:lnTo>
                  <a:pt x="148" y="207"/>
                </a:lnTo>
                <a:lnTo>
                  <a:pt x="150" y="212"/>
                </a:lnTo>
                <a:lnTo>
                  <a:pt x="158" y="209"/>
                </a:lnTo>
                <a:lnTo>
                  <a:pt x="158" y="199"/>
                </a:lnTo>
                <a:lnTo>
                  <a:pt x="165" y="197"/>
                </a:lnTo>
                <a:lnTo>
                  <a:pt x="169" y="187"/>
                </a:lnTo>
                <a:lnTo>
                  <a:pt x="175" y="187"/>
                </a:lnTo>
                <a:lnTo>
                  <a:pt x="185" y="183"/>
                </a:lnTo>
                <a:lnTo>
                  <a:pt x="185" y="183"/>
                </a:lnTo>
                <a:close/>
              </a:path>
            </a:pathLst>
          </a:custGeom>
          <a:solidFill>
            <a:srgbClr val="86B4D0"/>
          </a:solidFill>
          <a:ln w="2" cap="flat">
            <a:solidFill>
              <a:srgbClr val="86B4D0"/>
            </a:solidFill>
            <a:prstDash val="solid"/>
            <a:miter lim="800000"/>
            <a:headEnd/>
            <a:tailEnd/>
          </a:ln>
        </p:spPr>
        <p:txBody>
          <a:bodyPr/>
          <a:lstStyle/>
          <a:p>
            <a:pPr defTabSz="914054">
              <a:defRPr/>
            </a:pPr>
            <a:endParaRPr lang="en-GB" dirty="0">
              <a:solidFill>
                <a:prstClr val="black"/>
              </a:solidFill>
            </a:endParaRPr>
          </a:p>
        </p:txBody>
      </p:sp>
      <p:sp>
        <p:nvSpPr>
          <p:cNvPr id="284" name="Freeform 770">
            <a:extLst>
              <a:ext uri="{FF2B5EF4-FFF2-40B4-BE49-F238E27FC236}">
                <a16:creationId xmlns:a16="http://schemas.microsoft.com/office/drawing/2014/main" id="{A50E8C7A-3999-6743-AE86-6D92BEC69BC3}"/>
              </a:ext>
            </a:extLst>
          </p:cNvPr>
          <p:cNvSpPr>
            <a:spLocks/>
          </p:cNvSpPr>
          <p:nvPr/>
        </p:nvSpPr>
        <p:spPr bwMode="gray">
          <a:xfrm>
            <a:off x="6973781" y="4521259"/>
            <a:ext cx="53084" cy="62995"/>
          </a:xfrm>
          <a:custGeom>
            <a:avLst/>
            <a:gdLst/>
            <a:ahLst/>
            <a:cxnLst>
              <a:cxn ang="0">
                <a:pos x="29" y="31"/>
              </a:cxn>
              <a:cxn ang="0">
                <a:pos x="29" y="31"/>
              </a:cxn>
              <a:cxn ang="0">
                <a:pos x="27" y="27"/>
              </a:cxn>
              <a:cxn ang="0">
                <a:pos x="25" y="27"/>
              </a:cxn>
              <a:cxn ang="0">
                <a:pos x="25" y="25"/>
              </a:cxn>
              <a:cxn ang="0">
                <a:pos x="33" y="17"/>
              </a:cxn>
              <a:cxn ang="0">
                <a:pos x="33" y="9"/>
              </a:cxn>
              <a:cxn ang="0">
                <a:pos x="33" y="6"/>
              </a:cxn>
              <a:cxn ang="0">
                <a:pos x="27" y="0"/>
              </a:cxn>
              <a:cxn ang="0">
                <a:pos x="19" y="7"/>
              </a:cxn>
              <a:cxn ang="0">
                <a:pos x="15" y="2"/>
              </a:cxn>
              <a:cxn ang="0">
                <a:pos x="14" y="6"/>
              </a:cxn>
              <a:cxn ang="0">
                <a:pos x="8" y="11"/>
              </a:cxn>
              <a:cxn ang="0">
                <a:pos x="6" y="17"/>
              </a:cxn>
              <a:cxn ang="0">
                <a:pos x="6" y="21"/>
              </a:cxn>
              <a:cxn ang="0">
                <a:pos x="4" y="27"/>
              </a:cxn>
              <a:cxn ang="0">
                <a:pos x="4" y="29"/>
              </a:cxn>
              <a:cxn ang="0">
                <a:pos x="0" y="35"/>
              </a:cxn>
              <a:cxn ang="0">
                <a:pos x="0" y="37"/>
              </a:cxn>
              <a:cxn ang="0">
                <a:pos x="6" y="41"/>
              </a:cxn>
              <a:cxn ang="0">
                <a:pos x="10" y="41"/>
              </a:cxn>
              <a:cxn ang="0">
                <a:pos x="15" y="39"/>
              </a:cxn>
              <a:cxn ang="0">
                <a:pos x="23" y="41"/>
              </a:cxn>
              <a:cxn ang="0">
                <a:pos x="29" y="31"/>
              </a:cxn>
              <a:cxn ang="0">
                <a:pos x="29" y="31"/>
              </a:cxn>
            </a:cxnLst>
            <a:rect l="0" t="0" r="r" b="b"/>
            <a:pathLst>
              <a:path w="33" h="41">
                <a:moveTo>
                  <a:pt x="29" y="31"/>
                </a:moveTo>
                <a:lnTo>
                  <a:pt x="29" y="31"/>
                </a:lnTo>
                <a:lnTo>
                  <a:pt x="27" y="27"/>
                </a:lnTo>
                <a:lnTo>
                  <a:pt x="25" y="27"/>
                </a:lnTo>
                <a:lnTo>
                  <a:pt x="25" y="25"/>
                </a:lnTo>
                <a:lnTo>
                  <a:pt x="33" y="17"/>
                </a:lnTo>
                <a:lnTo>
                  <a:pt x="33" y="9"/>
                </a:lnTo>
                <a:lnTo>
                  <a:pt x="33" y="6"/>
                </a:lnTo>
                <a:lnTo>
                  <a:pt x="27" y="0"/>
                </a:lnTo>
                <a:lnTo>
                  <a:pt x="19" y="7"/>
                </a:lnTo>
                <a:lnTo>
                  <a:pt x="15" y="2"/>
                </a:lnTo>
                <a:lnTo>
                  <a:pt x="14" y="6"/>
                </a:lnTo>
                <a:lnTo>
                  <a:pt x="8" y="11"/>
                </a:lnTo>
                <a:lnTo>
                  <a:pt x="6" y="17"/>
                </a:lnTo>
                <a:lnTo>
                  <a:pt x="6" y="21"/>
                </a:lnTo>
                <a:lnTo>
                  <a:pt x="4" y="27"/>
                </a:lnTo>
                <a:lnTo>
                  <a:pt x="4" y="29"/>
                </a:lnTo>
                <a:lnTo>
                  <a:pt x="0" y="35"/>
                </a:lnTo>
                <a:lnTo>
                  <a:pt x="0" y="37"/>
                </a:lnTo>
                <a:lnTo>
                  <a:pt x="6" y="41"/>
                </a:lnTo>
                <a:lnTo>
                  <a:pt x="10" y="41"/>
                </a:lnTo>
                <a:lnTo>
                  <a:pt x="15" y="39"/>
                </a:lnTo>
                <a:lnTo>
                  <a:pt x="23" y="41"/>
                </a:lnTo>
                <a:lnTo>
                  <a:pt x="29" y="31"/>
                </a:lnTo>
                <a:lnTo>
                  <a:pt x="29" y="31"/>
                </a:lnTo>
                <a:close/>
              </a:path>
            </a:pathLst>
          </a:custGeom>
          <a:solidFill>
            <a:schemeClr val="tx1">
              <a:lumMod val="20000"/>
              <a:lumOff val="80000"/>
            </a:schemeClr>
          </a:solidFill>
          <a:ln w="2" cap="flat">
            <a:solidFill>
              <a:schemeClr val="tx1">
                <a:lumMod val="20000"/>
                <a:lumOff val="80000"/>
              </a:schemeClr>
            </a:solidFill>
            <a:prstDash val="solid"/>
            <a:miter lim="800000"/>
            <a:headEnd/>
            <a:tailEnd/>
          </a:ln>
        </p:spPr>
        <p:txBody>
          <a:bodyPr/>
          <a:lstStyle/>
          <a:p>
            <a:pPr defTabSz="914054">
              <a:defRPr/>
            </a:pPr>
            <a:endParaRPr lang="en-GB" dirty="0">
              <a:solidFill>
                <a:prstClr val="black"/>
              </a:solidFill>
            </a:endParaRPr>
          </a:p>
        </p:txBody>
      </p:sp>
      <p:sp>
        <p:nvSpPr>
          <p:cNvPr id="285" name="Freeform 771">
            <a:extLst>
              <a:ext uri="{FF2B5EF4-FFF2-40B4-BE49-F238E27FC236}">
                <a16:creationId xmlns:a16="http://schemas.microsoft.com/office/drawing/2014/main" id="{DC3F9983-E0AA-D343-BAA9-AAD1779D798C}"/>
              </a:ext>
            </a:extLst>
          </p:cNvPr>
          <p:cNvSpPr>
            <a:spLocks/>
          </p:cNvSpPr>
          <p:nvPr/>
        </p:nvSpPr>
        <p:spPr bwMode="gray">
          <a:xfrm>
            <a:off x="6151795" y="4802433"/>
            <a:ext cx="204292" cy="265808"/>
          </a:xfrm>
          <a:custGeom>
            <a:avLst/>
            <a:gdLst/>
            <a:ahLst/>
            <a:cxnLst>
              <a:cxn ang="0">
                <a:pos x="16" y="167"/>
              </a:cxn>
              <a:cxn ang="0">
                <a:pos x="22" y="165"/>
              </a:cxn>
              <a:cxn ang="0">
                <a:pos x="30" y="163"/>
              </a:cxn>
              <a:cxn ang="0">
                <a:pos x="38" y="165"/>
              </a:cxn>
              <a:cxn ang="0">
                <a:pos x="48" y="165"/>
              </a:cxn>
              <a:cxn ang="0">
                <a:pos x="50" y="155"/>
              </a:cxn>
              <a:cxn ang="0">
                <a:pos x="64" y="155"/>
              </a:cxn>
              <a:cxn ang="0">
                <a:pos x="71" y="171"/>
              </a:cxn>
              <a:cxn ang="0">
                <a:pos x="89" y="155"/>
              </a:cxn>
              <a:cxn ang="0">
                <a:pos x="97" y="136"/>
              </a:cxn>
              <a:cxn ang="0">
                <a:pos x="99" y="118"/>
              </a:cxn>
              <a:cxn ang="0">
                <a:pos x="107" y="98"/>
              </a:cxn>
              <a:cxn ang="0">
                <a:pos x="109" y="85"/>
              </a:cxn>
              <a:cxn ang="0">
                <a:pos x="117" y="59"/>
              </a:cxn>
              <a:cxn ang="0">
                <a:pos x="117" y="37"/>
              </a:cxn>
              <a:cxn ang="0">
                <a:pos x="125" y="20"/>
              </a:cxn>
              <a:cxn ang="0">
                <a:pos x="113" y="4"/>
              </a:cxn>
              <a:cxn ang="0">
                <a:pos x="101" y="4"/>
              </a:cxn>
              <a:cxn ang="0">
                <a:pos x="97" y="14"/>
              </a:cxn>
              <a:cxn ang="0">
                <a:pos x="89" y="25"/>
              </a:cxn>
              <a:cxn ang="0">
                <a:pos x="73" y="29"/>
              </a:cxn>
              <a:cxn ang="0">
                <a:pos x="62" y="25"/>
              </a:cxn>
              <a:cxn ang="0">
                <a:pos x="40" y="37"/>
              </a:cxn>
              <a:cxn ang="0">
                <a:pos x="44" y="45"/>
              </a:cxn>
              <a:cxn ang="0">
                <a:pos x="64" y="45"/>
              </a:cxn>
              <a:cxn ang="0">
                <a:pos x="54" y="57"/>
              </a:cxn>
              <a:cxn ang="0">
                <a:pos x="48" y="71"/>
              </a:cxn>
              <a:cxn ang="0">
                <a:pos x="50" y="77"/>
              </a:cxn>
              <a:cxn ang="0">
                <a:pos x="54" y="90"/>
              </a:cxn>
              <a:cxn ang="0">
                <a:pos x="56" y="104"/>
              </a:cxn>
              <a:cxn ang="0">
                <a:pos x="58" y="112"/>
              </a:cxn>
              <a:cxn ang="0">
                <a:pos x="56" y="128"/>
              </a:cxn>
              <a:cxn ang="0">
                <a:pos x="48" y="118"/>
              </a:cxn>
              <a:cxn ang="0">
                <a:pos x="34" y="122"/>
              </a:cxn>
              <a:cxn ang="0">
                <a:pos x="26" y="116"/>
              </a:cxn>
              <a:cxn ang="0">
                <a:pos x="18" y="122"/>
              </a:cxn>
              <a:cxn ang="0">
                <a:pos x="18" y="128"/>
              </a:cxn>
              <a:cxn ang="0">
                <a:pos x="16" y="136"/>
              </a:cxn>
              <a:cxn ang="0">
                <a:pos x="18" y="152"/>
              </a:cxn>
              <a:cxn ang="0">
                <a:pos x="4" y="146"/>
              </a:cxn>
              <a:cxn ang="0">
                <a:pos x="0" y="157"/>
              </a:cxn>
              <a:cxn ang="0">
                <a:pos x="8" y="165"/>
              </a:cxn>
              <a:cxn ang="0">
                <a:pos x="16" y="171"/>
              </a:cxn>
            </a:cxnLst>
            <a:rect l="0" t="0" r="r" b="b"/>
            <a:pathLst>
              <a:path w="127" h="173">
                <a:moveTo>
                  <a:pt x="16" y="171"/>
                </a:moveTo>
                <a:lnTo>
                  <a:pt x="16" y="171"/>
                </a:lnTo>
                <a:lnTo>
                  <a:pt x="16" y="167"/>
                </a:lnTo>
                <a:lnTo>
                  <a:pt x="20" y="167"/>
                </a:lnTo>
                <a:lnTo>
                  <a:pt x="26" y="167"/>
                </a:lnTo>
                <a:lnTo>
                  <a:pt x="22" y="165"/>
                </a:lnTo>
                <a:lnTo>
                  <a:pt x="26" y="163"/>
                </a:lnTo>
                <a:lnTo>
                  <a:pt x="28" y="163"/>
                </a:lnTo>
                <a:lnTo>
                  <a:pt x="30" y="163"/>
                </a:lnTo>
                <a:lnTo>
                  <a:pt x="34" y="165"/>
                </a:lnTo>
                <a:lnTo>
                  <a:pt x="36" y="165"/>
                </a:lnTo>
                <a:lnTo>
                  <a:pt x="38" y="165"/>
                </a:lnTo>
                <a:lnTo>
                  <a:pt x="40" y="163"/>
                </a:lnTo>
                <a:lnTo>
                  <a:pt x="44" y="163"/>
                </a:lnTo>
                <a:lnTo>
                  <a:pt x="48" y="165"/>
                </a:lnTo>
                <a:lnTo>
                  <a:pt x="50" y="163"/>
                </a:lnTo>
                <a:lnTo>
                  <a:pt x="50" y="161"/>
                </a:lnTo>
                <a:lnTo>
                  <a:pt x="50" y="155"/>
                </a:lnTo>
                <a:lnTo>
                  <a:pt x="56" y="157"/>
                </a:lnTo>
                <a:lnTo>
                  <a:pt x="62" y="157"/>
                </a:lnTo>
                <a:lnTo>
                  <a:pt x="64" y="155"/>
                </a:lnTo>
                <a:lnTo>
                  <a:pt x="64" y="167"/>
                </a:lnTo>
                <a:lnTo>
                  <a:pt x="65" y="173"/>
                </a:lnTo>
                <a:lnTo>
                  <a:pt x="71" y="171"/>
                </a:lnTo>
                <a:lnTo>
                  <a:pt x="81" y="167"/>
                </a:lnTo>
                <a:lnTo>
                  <a:pt x="89" y="161"/>
                </a:lnTo>
                <a:lnTo>
                  <a:pt x="89" y="155"/>
                </a:lnTo>
                <a:lnTo>
                  <a:pt x="93" y="148"/>
                </a:lnTo>
                <a:lnTo>
                  <a:pt x="93" y="142"/>
                </a:lnTo>
                <a:lnTo>
                  <a:pt x="97" y="136"/>
                </a:lnTo>
                <a:lnTo>
                  <a:pt x="97" y="132"/>
                </a:lnTo>
                <a:lnTo>
                  <a:pt x="97" y="124"/>
                </a:lnTo>
                <a:lnTo>
                  <a:pt x="99" y="118"/>
                </a:lnTo>
                <a:lnTo>
                  <a:pt x="101" y="112"/>
                </a:lnTo>
                <a:lnTo>
                  <a:pt x="101" y="104"/>
                </a:lnTo>
                <a:lnTo>
                  <a:pt x="107" y="98"/>
                </a:lnTo>
                <a:lnTo>
                  <a:pt x="107" y="100"/>
                </a:lnTo>
                <a:lnTo>
                  <a:pt x="109" y="90"/>
                </a:lnTo>
                <a:lnTo>
                  <a:pt x="109" y="85"/>
                </a:lnTo>
                <a:lnTo>
                  <a:pt x="113" y="77"/>
                </a:lnTo>
                <a:lnTo>
                  <a:pt x="117" y="69"/>
                </a:lnTo>
                <a:lnTo>
                  <a:pt x="117" y="59"/>
                </a:lnTo>
                <a:lnTo>
                  <a:pt x="117" y="51"/>
                </a:lnTo>
                <a:lnTo>
                  <a:pt x="117" y="45"/>
                </a:lnTo>
                <a:lnTo>
                  <a:pt x="117" y="37"/>
                </a:lnTo>
                <a:lnTo>
                  <a:pt x="119" y="29"/>
                </a:lnTo>
                <a:lnTo>
                  <a:pt x="119" y="25"/>
                </a:lnTo>
                <a:lnTo>
                  <a:pt x="125" y="20"/>
                </a:lnTo>
                <a:lnTo>
                  <a:pt x="127" y="12"/>
                </a:lnTo>
                <a:lnTo>
                  <a:pt x="127" y="0"/>
                </a:lnTo>
                <a:lnTo>
                  <a:pt x="113" y="4"/>
                </a:lnTo>
                <a:lnTo>
                  <a:pt x="111" y="4"/>
                </a:lnTo>
                <a:lnTo>
                  <a:pt x="107" y="2"/>
                </a:lnTo>
                <a:lnTo>
                  <a:pt x="101" y="4"/>
                </a:lnTo>
                <a:lnTo>
                  <a:pt x="101" y="10"/>
                </a:lnTo>
                <a:lnTo>
                  <a:pt x="99" y="12"/>
                </a:lnTo>
                <a:lnTo>
                  <a:pt x="97" y="14"/>
                </a:lnTo>
                <a:lnTo>
                  <a:pt x="93" y="14"/>
                </a:lnTo>
                <a:lnTo>
                  <a:pt x="91" y="18"/>
                </a:lnTo>
                <a:lnTo>
                  <a:pt x="89" y="25"/>
                </a:lnTo>
                <a:lnTo>
                  <a:pt x="91" y="31"/>
                </a:lnTo>
                <a:lnTo>
                  <a:pt x="83" y="29"/>
                </a:lnTo>
                <a:lnTo>
                  <a:pt x="73" y="29"/>
                </a:lnTo>
                <a:lnTo>
                  <a:pt x="67" y="29"/>
                </a:lnTo>
                <a:lnTo>
                  <a:pt x="65" y="27"/>
                </a:lnTo>
                <a:lnTo>
                  <a:pt x="62" y="25"/>
                </a:lnTo>
                <a:lnTo>
                  <a:pt x="54" y="25"/>
                </a:lnTo>
                <a:lnTo>
                  <a:pt x="40" y="25"/>
                </a:lnTo>
                <a:lnTo>
                  <a:pt x="40" y="37"/>
                </a:lnTo>
                <a:lnTo>
                  <a:pt x="40" y="41"/>
                </a:lnTo>
                <a:lnTo>
                  <a:pt x="40" y="45"/>
                </a:lnTo>
                <a:lnTo>
                  <a:pt x="44" y="45"/>
                </a:lnTo>
                <a:lnTo>
                  <a:pt x="48" y="41"/>
                </a:lnTo>
                <a:lnTo>
                  <a:pt x="54" y="41"/>
                </a:lnTo>
                <a:lnTo>
                  <a:pt x="64" y="45"/>
                </a:lnTo>
                <a:lnTo>
                  <a:pt x="62" y="57"/>
                </a:lnTo>
                <a:lnTo>
                  <a:pt x="58" y="57"/>
                </a:lnTo>
                <a:lnTo>
                  <a:pt x="54" y="57"/>
                </a:lnTo>
                <a:lnTo>
                  <a:pt x="48" y="59"/>
                </a:lnTo>
                <a:lnTo>
                  <a:pt x="46" y="65"/>
                </a:lnTo>
                <a:lnTo>
                  <a:pt x="48" y="71"/>
                </a:lnTo>
                <a:lnTo>
                  <a:pt x="46" y="71"/>
                </a:lnTo>
                <a:lnTo>
                  <a:pt x="46" y="75"/>
                </a:lnTo>
                <a:lnTo>
                  <a:pt x="50" y="77"/>
                </a:lnTo>
                <a:lnTo>
                  <a:pt x="54" y="81"/>
                </a:lnTo>
                <a:lnTo>
                  <a:pt x="54" y="87"/>
                </a:lnTo>
                <a:lnTo>
                  <a:pt x="54" y="90"/>
                </a:lnTo>
                <a:lnTo>
                  <a:pt x="54" y="96"/>
                </a:lnTo>
                <a:lnTo>
                  <a:pt x="56" y="98"/>
                </a:lnTo>
                <a:lnTo>
                  <a:pt x="56" y="104"/>
                </a:lnTo>
                <a:lnTo>
                  <a:pt x="54" y="106"/>
                </a:lnTo>
                <a:lnTo>
                  <a:pt x="54" y="108"/>
                </a:lnTo>
                <a:lnTo>
                  <a:pt x="58" y="112"/>
                </a:lnTo>
                <a:lnTo>
                  <a:pt x="58" y="118"/>
                </a:lnTo>
                <a:lnTo>
                  <a:pt x="56" y="126"/>
                </a:lnTo>
                <a:lnTo>
                  <a:pt x="56" y="128"/>
                </a:lnTo>
                <a:lnTo>
                  <a:pt x="54" y="126"/>
                </a:lnTo>
                <a:lnTo>
                  <a:pt x="48" y="122"/>
                </a:lnTo>
                <a:lnTo>
                  <a:pt x="48" y="118"/>
                </a:lnTo>
                <a:lnTo>
                  <a:pt x="46" y="118"/>
                </a:lnTo>
                <a:lnTo>
                  <a:pt x="38" y="118"/>
                </a:lnTo>
                <a:lnTo>
                  <a:pt x="34" y="122"/>
                </a:lnTo>
                <a:lnTo>
                  <a:pt x="34" y="118"/>
                </a:lnTo>
                <a:lnTo>
                  <a:pt x="28" y="116"/>
                </a:lnTo>
                <a:lnTo>
                  <a:pt x="26" y="116"/>
                </a:lnTo>
                <a:lnTo>
                  <a:pt x="28" y="122"/>
                </a:lnTo>
                <a:lnTo>
                  <a:pt x="26" y="122"/>
                </a:lnTo>
                <a:lnTo>
                  <a:pt x="18" y="122"/>
                </a:lnTo>
                <a:lnTo>
                  <a:pt x="16" y="122"/>
                </a:lnTo>
                <a:lnTo>
                  <a:pt x="16" y="126"/>
                </a:lnTo>
                <a:lnTo>
                  <a:pt x="18" y="128"/>
                </a:lnTo>
                <a:lnTo>
                  <a:pt x="16" y="132"/>
                </a:lnTo>
                <a:lnTo>
                  <a:pt x="16" y="134"/>
                </a:lnTo>
                <a:lnTo>
                  <a:pt x="16" y="136"/>
                </a:lnTo>
                <a:lnTo>
                  <a:pt x="18" y="144"/>
                </a:lnTo>
                <a:lnTo>
                  <a:pt x="20" y="148"/>
                </a:lnTo>
                <a:lnTo>
                  <a:pt x="18" y="152"/>
                </a:lnTo>
                <a:lnTo>
                  <a:pt x="16" y="152"/>
                </a:lnTo>
                <a:lnTo>
                  <a:pt x="10" y="148"/>
                </a:lnTo>
                <a:lnTo>
                  <a:pt x="4" y="146"/>
                </a:lnTo>
                <a:lnTo>
                  <a:pt x="2" y="148"/>
                </a:lnTo>
                <a:lnTo>
                  <a:pt x="0" y="153"/>
                </a:lnTo>
                <a:lnTo>
                  <a:pt x="0" y="157"/>
                </a:lnTo>
                <a:lnTo>
                  <a:pt x="2" y="161"/>
                </a:lnTo>
                <a:lnTo>
                  <a:pt x="8" y="163"/>
                </a:lnTo>
                <a:lnTo>
                  <a:pt x="8" y="165"/>
                </a:lnTo>
                <a:lnTo>
                  <a:pt x="10" y="165"/>
                </a:lnTo>
                <a:lnTo>
                  <a:pt x="10" y="171"/>
                </a:lnTo>
                <a:lnTo>
                  <a:pt x="16" y="171"/>
                </a:lnTo>
                <a:lnTo>
                  <a:pt x="16" y="171"/>
                </a:lnTo>
                <a:close/>
              </a:path>
            </a:pathLst>
          </a:custGeom>
          <a:solidFill>
            <a:srgbClr val="8C0002"/>
          </a:solidFill>
          <a:ln w="2" cap="flat">
            <a:solidFill>
              <a:srgbClr val="8C0002"/>
            </a:solidFill>
            <a:prstDash val="solid"/>
            <a:miter lim="800000"/>
            <a:headEnd/>
            <a:tailEnd/>
          </a:ln>
        </p:spPr>
        <p:txBody>
          <a:bodyPr/>
          <a:lstStyle/>
          <a:p>
            <a:pPr defTabSz="914054">
              <a:defRPr/>
            </a:pPr>
            <a:endParaRPr lang="en-GB" dirty="0">
              <a:solidFill>
                <a:prstClr val="black"/>
              </a:solidFill>
            </a:endParaRPr>
          </a:p>
        </p:txBody>
      </p:sp>
      <p:sp>
        <p:nvSpPr>
          <p:cNvPr id="286" name="Freeform 772">
            <a:extLst>
              <a:ext uri="{FF2B5EF4-FFF2-40B4-BE49-F238E27FC236}">
                <a16:creationId xmlns:a16="http://schemas.microsoft.com/office/drawing/2014/main" id="{998A0428-3D82-EC42-AA19-CDF88909A34A}"/>
              </a:ext>
            </a:extLst>
          </p:cNvPr>
          <p:cNvSpPr>
            <a:spLocks/>
          </p:cNvSpPr>
          <p:nvPr/>
        </p:nvSpPr>
        <p:spPr bwMode="gray">
          <a:xfrm>
            <a:off x="6225790" y="4169412"/>
            <a:ext cx="284719" cy="520859"/>
          </a:xfrm>
          <a:custGeom>
            <a:avLst/>
            <a:gdLst/>
            <a:ahLst/>
            <a:cxnLst>
              <a:cxn ang="0">
                <a:pos x="10" y="215"/>
              </a:cxn>
              <a:cxn ang="0">
                <a:pos x="21" y="229"/>
              </a:cxn>
              <a:cxn ang="0">
                <a:pos x="21" y="235"/>
              </a:cxn>
              <a:cxn ang="0">
                <a:pos x="27" y="244"/>
              </a:cxn>
              <a:cxn ang="0">
                <a:pos x="25" y="252"/>
              </a:cxn>
              <a:cxn ang="0">
                <a:pos x="25" y="264"/>
              </a:cxn>
              <a:cxn ang="0">
                <a:pos x="27" y="274"/>
              </a:cxn>
              <a:cxn ang="0">
                <a:pos x="29" y="284"/>
              </a:cxn>
              <a:cxn ang="0">
                <a:pos x="21" y="286"/>
              </a:cxn>
              <a:cxn ang="0">
                <a:pos x="10" y="290"/>
              </a:cxn>
              <a:cxn ang="0">
                <a:pos x="8" y="296"/>
              </a:cxn>
              <a:cxn ang="0">
                <a:pos x="19" y="313"/>
              </a:cxn>
              <a:cxn ang="0">
                <a:pos x="25" y="329"/>
              </a:cxn>
              <a:cxn ang="0">
                <a:pos x="27" y="339"/>
              </a:cxn>
              <a:cxn ang="0">
                <a:pos x="39" y="331"/>
              </a:cxn>
              <a:cxn ang="0">
                <a:pos x="47" y="333"/>
              </a:cxn>
              <a:cxn ang="0">
                <a:pos x="75" y="329"/>
              </a:cxn>
              <a:cxn ang="0">
                <a:pos x="88" y="315"/>
              </a:cxn>
              <a:cxn ang="0">
                <a:pos x="90" y="311"/>
              </a:cxn>
              <a:cxn ang="0">
                <a:pos x="90" y="303"/>
              </a:cxn>
              <a:cxn ang="0">
                <a:pos x="98" y="300"/>
              </a:cxn>
              <a:cxn ang="0">
                <a:pos x="108" y="296"/>
              </a:cxn>
              <a:cxn ang="0">
                <a:pos x="118" y="292"/>
              </a:cxn>
              <a:cxn ang="0">
                <a:pos x="122" y="290"/>
              </a:cxn>
              <a:cxn ang="0">
                <a:pos x="136" y="278"/>
              </a:cxn>
              <a:cxn ang="0">
                <a:pos x="140" y="272"/>
              </a:cxn>
              <a:cxn ang="0">
                <a:pos x="146" y="266"/>
              </a:cxn>
              <a:cxn ang="0">
                <a:pos x="148" y="264"/>
              </a:cxn>
              <a:cxn ang="0">
                <a:pos x="142" y="254"/>
              </a:cxn>
              <a:cxn ang="0">
                <a:pos x="146" y="244"/>
              </a:cxn>
              <a:cxn ang="0">
                <a:pos x="142" y="236"/>
              </a:cxn>
              <a:cxn ang="0">
                <a:pos x="148" y="233"/>
              </a:cxn>
              <a:cxn ang="0">
                <a:pos x="142" y="227"/>
              </a:cxn>
              <a:cxn ang="0">
                <a:pos x="136" y="227"/>
              </a:cxn>
              <a:cxn ang="0">
                <a:pos x="132" y="225"/>
              </a:cxn>
              <a:cxn ang="0">
                <a:pos x="132" y="217"/>
              </a:cxn>
              <a:cxn ang="0">
                <a:pos x="138" y="209"/>
              </a:cxn>
              <a:cxn ang="0">
                <a:pos x="142" y="205"/>
              </a:cxn>
              <a:cxn ang="0">
                <a:pos x="148" y="193"/>
              </a:cxn>
              <a:cxn ang="0">
                <a:pos x="150" y="185"/>
              </a:cxn>
              <a:cxn ang="0">
                <a:pos x="153" y="175"/>
              </a:cxn>
              <a:cxn ang="0">
                <a:pos x="153" y="169"/>
              </a:cxn>
              <a:cxn ang="0">
                <a:pos x="157" y="164"/>
              </a:cxn>
              <a:cxn ang="0">
                <a:pos x="165" y="164"/>
              </a:cxn>
              <a:cxn ang="0">
                <a:pos x="177" y="164"/>
              </a:cxn>
              <a:cxn ang="0">
                <a:pos x="33" y="0"/>
              </a:cxn>
              <a:cxn ang="0">
                <a:pos x="25" y="55"/>
              </a:cxn>
              <a:cxn ang="0">
                <a:pos x="33" y="67"/>
              </a:cxn>
              <a:cxn ang="0">
                <a:pos x="27" y="79"/>
              </a:cxn>
              <a:cxn ang="0">
                <a:pos x="25" y="126"/>
              </a:cxn>
              <a:cxn ang="0">
                <a:pos x="0" y="179"/>
              </a:cxn>
              <a:cxn ang="0">
                <a:pos x="10" y="215"/>
              </a:cxn>
            </a:cxnLst>
            <a:rect l="0" t="0" r="r" b="b"/>
            <a:pathLst>
              <a:path w="177" h="339">
                <a:moveTo>
                  <a:pt x="10" y="215"/>
                </a:moveTo>
                <a:lnTo>
                  <a:pt x="10" y="215"/>
                </a:lnTo>
                <a:lnTo>
                  <a:pt x="21" y="225"/>
                </a:lnTo>
                <a:lnTo>
                  <a:pt x="21" y="229"/>
                </a:lnTo>
                <a:lnTo>
                  <a:pt x="21" y="233"/>
                </a:lnTo>
                <a:lnTo>
                  <a:pt x="21" y="235"/>
                </a:lnTo>
                <a:lnTo>
                  <a:pt x="27" y="240"/>
                </a:lnTo>
                <a:lnTo>
                  <a:pt x="27" y="244"/>
                </a:lnTo>
                <a:lnTo>
                  <a:pt x="27" y="250"/>
                </a:lnTo>
                <a:lnTo>
                  <a:pt x="25" y="252"/>
                </a:lnTo>
                <a:lnTo>
                  <a:pt x="21" y="256"/>
                </a:lnTo>
                <a:lnTo>
                  <a:pt x="25" y="264"/>
                </a:lnTo>
                <a:lnTo>
                  <a:pt x="27" y="268"/>
                </a:lnTo>
                <a:lnTo>
                  <a:pt x="27" y="274"/>
                </a:lnTo>
                <a:lnTo>
                  <a:pt x="29" y="278"/>
                </a:lnTo>
                <a:lnTo>
                  <a:pt x="29" y="284"/>
                </a:lnTo>
                <a:lnTo>
                  <a:pt x="29" y="286"/>
                </a:lnTo>
                <a:lnTo>
                  <a:pt x="21" y="286"/>
                </a:lnTo>
                <a:lnTo>
                  <a:pt x="16" y="286"/>
                </a:lnTo>
                <a:lnTo>
                  <a:pt x="10" y="290"/>
                </a:lnTo>
                <a:lnTo>
                  <a:pt x="8" y="294"/>
                </a:lnTo>
                <a:lnTo>
                  <a:pt x="8" y="296"/>
                </a:lnTo>
                <a:lnTo>
                  <a:pt x="8" y="300"/>
                </a:lnTo>
                <a:lnTo>
                  <a:pt x="19" y="313"/>
                </a:lnTo>
                <a:lnTo>
                  <a:pt x="21" y="321"/>
                </a:lnTo>
                <a:lnTo>
                  <a:pt x="25" y="329"/>
                </a:lnTo>
                <a:lnTo>
                  <a:pt x="19" y="339"/>
                </a:lnTo>
                <a:lnTo>
                  <a:pt x="27" y="339"/>
                </a:lnTo>
                <a:lnTo>
                  <a:pt x="35" y="339"/>
                </a:lnTo>
                <a:lnTo>
                  <a:pt x="39" y="331"/>
                </a:lnTo>
                <a:lnTo>
                  <a:pt x="43" y="333"/>
                </a:lnTo>
                <a:lnTo>
                  <a:pt x="47" y="333"/>
                </a:lnTo>
                <a:lnTo>
                  <a:pt x="67" y="331"/>
                </a:lnTo>
                <a:lnTo>
                  <a:pt x="75" y="329"/>
                </a:lnTo>
                <a:lnTo>
                  <a:pt x="81" y="321"/>
                </a:lnTo>
                <a:lnTo>
                  <a:pt x="88" y="315"/>
                </a:lnTo>
                <a:lnTo>
                  <a:pt x="92" y="313"/>
                </a:lnTo>
                <a:lnTo>
                  <a:pt x="90" y="311"/>
                </a:lnTo>
                <a:lnTo>
                  <a:pt x="88" y="309"/>
                </a:lnTo>
                <a:lnTo>
                  <a:pt x="90" y="303"/>
                </a:lnTo>
                <a:lnTo>
                  <a:pt x="92" y="301"/>
                </a:lnTo>
                <a:lnTo>
                  <a:pt x="98" y="300"/>
                </a:lnTo>
                <a:lnTo>
                  <a:pt x="104" y="300"/>
                </a:lnTo>
                <a:lnTo>
                  <a:pt x="108" y="296"/>
                </a:lnTo>
                <a:lnTo>
                  <a:pt x="112" y="294"/>
                </a:lnTo>
                <a:lnTo>
                  <a:pt x="118" y="292"/>
                </a:lnTo>
                <a:lnTo>
                  <a:pt x="120" y="292"/>
                </a:lnTo>
                <a:lnTo>
                  <a:pt x="122" y="290"/>
                </a:lnTo>
                <a:lnTo>
                  <a:pt x="126" y="284"/>
                </a:lnTo>
                <a:lnTo>
                  <a:pt x="136" y="278"/>
                </a:lnTo>
                <a:lnTo>
                  <a:pt x="138" y="276"/>
                </a:lnTo>
                <a:lnTo>
                  <a:pt x="140" y="272"/>
                </a:lnTo>
                <a:lnTo>
                  <a:pt x="142" y="268"/>
                </a:lnTo>
                <a:lnTo>
                  <a:pt x="146" y="266"/>
                </a:lnTo>
                <a:lnTo>
                  <a:pt x="148" y="266"/>
                </a:lnTo>
                <a:lnTo>
                  <a:pt x="148" y="264"/>
                </a:lnTo>
                <a:lnTo>
                  <a:pt x="148" y="260"/>
                </a:lnTo>
                <a:lnTo>
                  <a:pt x="142" y="254"/>
                </a:lnTo>
                <a:lnTo>
                  <a:pt x="146" y="252"/>
                </a:lnTo>
                <a:lnTo>
                  <a:pt x="146" y="244"/>
                </a:lnTo>
                <a:lnTo>
                  <a:pt x="142" y="240"/>
                </a:lnTo>
                <a:lnTo>
                  <a:pt x="142" y="236"/>
                </a:lnTo>
                <a:lnTo>
                  <a:pt x="146" y="235"/>
                </a:lnTo>
                <a:lnTo>
                  <a:pt x="148" y="233"/>
                </a:lnTo>
                <a:lnTo>
                  <a:pt x="148" y="229"/>
                </a:lnTo>
                <a:lnTo>
                  <a:pt x="142" y="227"/>
                </a:lnTo>
                <a:lnTo>
                  <a:pt x="140" y="225"/>
                </a:lnTo>
                <a:lnTo>
                  <a:pt x="136" y="227"/>
                </a:lnTo>
                <a:lnTo>
                  <a:pt x="132" y="227"/>
                </a:lnTo>
                <a:lnTo>
                  <a:pt x="132" y="225"/>
                </a:lnTo>
                <a:lnTo>
                  <a:pt x="132" y="219"/>
                </a:lnTo>
                <a:lnTo>
                  <a:pt x="132" y="217"/>
                </a:lnTo>
                <a:lnTo>
                  <a:pt x="138" y="215"/>
                </a:lnTo>
                <a:lnTo>
                  <a:pt x="138" y="209"/>
                </a:lnTo>
                <a:lnTo>
                  <a:pt x="140" y="207"/>
                </a:lnTo>
                <a:lnTo>
                  <a:pt x="142" y="205"/>
                </a:lnTo>
                <a:lnTo>
                  <a:pt x="146" y="197"/>
                </a:lnTo>
                <a:lnTo>
                  <a:pt x="148" y="193"/>
                </a:lnTo>
                <a:lnTo>
                  <a:pt x="148" y="187"/>
                </a:lnTo>
                <a:lnTo>
                  <a:pt x="150" y="185"/>
                </a:lnTo>
                <a:lnTo>
                  <a:pt x="153" y="179"/>
                </a:lnTo>
                <a:lnTo>
                  <a:pt x="153" y="175"/>
                </a:lnTo>
                <a:lnTo>
                  <a:pt x="153" y="173"/>
                </a:lnTo>
                <a:lnTo>
                  <a:pt x="153" y="169"/>
                </a:lnTo>
                <a:lnTo>
                  <a:pt x="157" y="166"/>
                </a:lnTo>
                <a:lnTo>
                  <a:pt x="157" y="164"/>
                </a:lnTo>
                <a:lnTo>
                  <a:pt x="159" y="164"/>
                </a:lnTo>
                <a:lnTo>
                  <a:pt x="165" y="164"/>
                </a:lnTo>
                <a:lnTo>
                  <a:pt x="173" y="166"/>
                </a:lnTo>
                <a:lnTo>
                  <a:pt x="177" y="164"/>
                </a:lnTo>
                <a:lnTo>
                  <a:pt x="177" y="87"/>
                </a:lnTo>
                <a:lnTo>
                  <a:pt x="33" y="0"/>
                </a:lnTo>
                <a:lnTo>
                  <a:pt x="16" y="12"/>
                </a:lnTo>
                <a:lnTo>
                  <a:pt x="25" y="55"/>
                </a:lnTo>
                <a:lnTo>
                  <a:pt x="29" y="61"/>
                </a:lnTo>
                <a:lnTo>
                  <a:pt x="33" y="67"/>
                </a:lnTo>
                <a:lnTo>
                  <a:pt x="33" y="71"/>
                </a:lnTo>
                <a:lnTo>
                  <a:pt x="27" y="79"/>
                </a:lnTo>
                <a:lnTo>
                  <a:pt x="27" y="89"/>
                </a:lnTo>
                <a:lnTo>
                  <a:pt x="25" y="126"/>
                </a:lnTo>
                <a:lnTo>
                  <a:pt x="27" y="158"/>
                </a:lnTo>
                <a:lnTo>
                  <a:pt x="0" y="179"/>
                </a:lnTo>
                <a:lnTo>
                  <a:pt x="0" y="197"/>
                </a:lnTo>
                <a:lnTo>
                  <a:pt x="10" y="215"/>
                </a:lnTo>
                <a:lnTo>
                  <a:pt x="10" y="215"/>
                </a:lnTo>
                <a:close/>
              </a:path>
            </a:pathLst>
          </a:custGeom>
          <a:solidFill>
            <a:schemeClr val="tx1">
              <a:lumMod val="20000"/>
              <a:lumOff val="80000"/>
            </a:schemeClr>
          </a:solidFill>
          <a:ln w="2" cap="flat">
            <a:solidFill>
              <a:schemeClr val="tx1">
                <a:lumMod val="20000"/>
                <a:lumOff val="80000"/>
              </a:schemeClr>
            </a:solidFill>
            <a:prstDash val="solid"/>
            <a:miter lim="800000"/>
            <a:headEnd/>
            <a:tailEnd/>
          </a:ln>
        </p:spPr>
        <p:txBody>
          <a:bodyPr/>
          <a:lstStyle/>
          <a:p>
            <a:pPr defTabSz="914054">
              <a:defRPr/>
            </a:pPr>
            <a:endParaRPr lang="en-GB" dirty="0">
              <a:solidFill>
                <a:prstClr val="black"/>
              </a:solidFill>
            </a:endParaRPr>
          </a:p>
        </p:txBody>
      </p:sp>
      <p:sp>
        <p:nvSpPr>
          <p:cNvPr id="287" name="Freeform 773">
            <a:extLst>
              <a:ext uri="{FF2B5EF4-FFF2-40B4-BE49-F238E27FC236}">
                <a16:creationId xmlns:a16="http://schemas.microsoft.com/office/drawing/2014/main" id="{1D9A547A-2AE7-BC47-B5CB-F772B58FBA5A}"/>
              </a:ext>
            </a:extLst>
          </p:cNvPr>
          <p:cNvSpPr>
            <a:spLocks/>
          </p:cNvSpPr>
          <p:nvPr/>
        </p:nvSpPr>
        <p:spPr bwMode="gray">
          <a:xfrm>
            <a:off x="6229007" y="4472094"/>
            <a:ext cx="43432" cy="27655"/>
          </a:xfrm>
          <a:custGeom>
            <a:avLst/>
            <a:gdLst/>
            <a:ahLst/>
            <a:cxnLst>
              <a:cxn ang="0">
                <a:pos x="0" y="0"/>
              </a:cxn>
              <a:cxn ang="0">
                <a:pos x="0" y="0"/>
              </a:cxn>
              <a:cxn ang="0">
                <a:pos x="6" y="0"/>
              </a:cxn>
              <a:cxn ang="0">
                <a:pos x="6" y="6"/>
              </a:cxn>
              <a:cxn ang="0">
                <a:pos x="16" y="10"/>
              </a:cxn>
              <a:cxn ang="0">
                <a:pos x="27" y="10"/>
              </a:cxn>
              <a:cxn ang="0">
                <a:pos x="27" y="18"/>
              </a:cxn>
              <a:cxn ang="0">
                <a:pos x="25" y="18"/>
              </a:cxn>
              <a:cxn ang="0">
                <a:pos x="23" y="16"/>
              </a:cxn>
              <a:cxn ang="0">
                <a:pos x="16" y="16"/>
              </a:cxn>
              <a:cxn ang="0">
                <a:pos x="10" y="18"/>
              </a:cxn>
              <a:cxn ang="0">
                <a:pos x="0" y="0"/>
              </a:cxn>
            </a:cxnLst>
            <a:rect l="0" t="0" r="r" b="b"/>
            <a:pathLst>
              <a:path w="27" h="18">
                <a:moveTo>
                  <a:pt x="0" y="0"/>
                </a:moveTo>
                <a:lnTo>
                  <a:pt x="0" y="0"/>
                </a:lnTo>
                <a:lnTo>
                  <a:pt x="6" y="0"/>
                </a:lnTo>
                <a:lnTo>
                  <a:pt x="6" y="6"/>
                </a:lnTo>
                <a:lnTo>
                  <a:pt x="16" y="10"/>
                </a:lnTo>
                <a:lnTo>
                  <a:pt x="27" y="10"/>
                </a:lnTo>
                <a:lnTo>
                  <a:pt x="27" y="18"/>
                </a:lnTo>
                <a:lnTo>
                  <a:pt x="25" y="18"/>
                </a:lnTo>
                <a:lnTo>
                  <a:pt x="23" y="16"/>
                </a:lnTo>
                <a:lnTo>
                  <a:pt x="16" y="16"/>
                </a:lnTo>
                <a:lnTo>
                  <a:pt x="10" y="18"/>
                </a:lnTo>
                <a:lnTo>
                  <a:pt x="0" y="0"/>
                </a:lnTo>
                <a:close/>
              </a:path>
            </a:pathLst>
          </a:custGeom>
          <a:solidFill>
            <a:schemeClr val="tx1">
              <a:lumMod val="60000"/>
              <a:lumOff val="40000"/>
            </a:schemeClr>
          </a:solidFill>
          <a:ln w="9525">
            <a:noFill/>
            <a:round/>
            <a:headEnd/>
            <a:tailEnd/>
          </a:ln>
        </p:spPr>
        <p:txBody>
          <a:bodyPr/>
          <a:lstStyle/>
          <a:p>
            <a:pPr defTabSz="914054">
              <a:defRPr/>
            </a:pPr>
            <a:endParaRPr lang="en-GB" dirty="0">
              <a:solidFill>
                <a:prstClr val="black"/>
              </a:solidFill>
            </a:endParaRPr>
          </a:p>
        </p:txBody>
      </p:sp>
      <p:sp>
        <p:nvSpPr>
          <p:cNvPr id="288" name="Freeform 774">
            <a:extLst>
              <a:ext uri="{FF2B5EF4-FFF2-40B4-BE49-F238E27FC236}">
                <a16:creationId xmlns:a16="http://schemas.microsoft.com/office/drawing/2014/main" id="{88466A3F-0368-F847-B8FF-E06216C0DA44}"/>
              </a:ext>
            </a:extLst>
          </p:cNvPr>
          <p:cNvSpPr>
            <a:spLocks/>
          </p:cNvSpPr>
          <p:nvPr/>
        </p:nvSpPr>
        <p:spPr bwMode="gray">
          <a:xfrm>
            <a:off x="6229007" y="4472094"/>
            <a:ext cx="43432" cy="27655"/>
          </a:xfrm>
          <a:custGeom>
            <a:avLst/>
            <a:gdLst/>
            <a:ahLst/>
            <a:cxnLst>
              <a:cxn ang="0">
                <a:pos x="0" y="0"/>
              </a:cxn>
              <a:cxn ang="0">
                <a:pos x="0" y="0"/>
              </a:cxn>
              <a:cxn ang="0">
                <a:pos x="6" y="0"/>
              </a:cxn>
              <a:cxn ang="0">
                <a:pos x="6" y="6"/>
              </a:cxn>
              <a:cxn ang="0">
                <a:pos x="16" y="10"/>
              </a:cxn>
              <a:cxn ang="0">
                <a:pos x="27" y="10"/>
              </a:cxn>
              <a:cxn ang="0">
                <a:pos x="27" y="18"/>
              </a:cxn>
              <a:cxn ang="0">
                <a:pos x="25" y="18"/>
              </a:cxn>
              <a:cxn ang="0">
                <a:pos x="23" y="16"/>
              </a:cxn>
              <a:cxn ang="0">
                <a:pos x="16" y="16"/>
              </a:cxn>
              <a:cxn ang="0">
                <a:pos x="10" y="18"/>
              </a:cxn>
              <a:cxn ang="0">
                <a:pos x="0" y="0"/>
              </a:cxn>
            </a:cxnLst>
            <a:rect l="0" t="0" r="r" b="b"/>
            <a:pathLst>
              <a:path w="27" h="18">
                <a:moveTo>
                  <a:pt x="0" y="0"/>
                </a:moveTo>
                <a:lnTo>
                  <a:pt x="0" y="0"/>
                </a:lnTo>
                <a:lnTo>
                  <a:pt x="6" y="0"/>
                </a:lnTo>
                <a:lnTo>
                  <a:pt x="6" y="6"/>
                </a:lnTo>
                <a:lnTo>
                  <a:pt x="16" y="10"/>
                </a:lnTo>
                <a:lnTo>
                  <a:pt x="27" y="10"/>
                </a:lnTo>
                <a:lnTo>
                  <a:pt x="27" y="18"/>
                </a:lnTo>
                <a:lnTo>
                  <a:pt x="25" y="18"/>
                </a:lnTo>
                <a:lnTo>
                  <a:pt x="23" y="16"/>
                </a:lnTo>
                <a:lnTo>
                  <a:pt x="16" y="16"/>
                </a:lnTo>
                <a:lnTo>
                  <a:pt x="10" y="18"/>
                </a:lnTo>
                <a:lnTo>
                  <a:pt x="0" y="0"/>
                </a:lnTo>
              </a:path>
            </a:pathLst>
          </a:custGeom>
          <a:solidFill>
            <a:srgbClr val="8C0002"/>
          </a:solidFill>
          <a:ln w="2" cap="flat">
            <a:solidFill>
              <a:srgbClr val="8C0002"/>
            </a:solidFill>
            <a:prstDash val="solid"/>
            <a:miter lim="800000"/>
            <a:headEnd/>
            <a:tailEnd/>
          </a:ln>
        </p:spPr>
        <p:txBody>
          <a:bodyPr/>
          <a:lstStyle/>
          <a:p>
            <a:pPr defTabSz="914054">
              <a:defRPr/>
            </a:pPr>
            <a:endParaRPr lang="en-GB" dirty="0">
              <a:solidFill>
                <a:prstClr val="black"/>
              </a:solidFill>
            </a:endParaRPr>
          </a:p>
        </p:txBody>
      </p:sp>
      <p:sp>
        <p:nvSpPr>
          <p:cNvPr id="289" name="Freeform 775">
            <a:extLst>
              <a:ext uri="{FF2B5EF4-FFF2-40B4-BE49-F238E27FC236}">
                <a16:creationId xmlns:a16="http://schemas.microsoft.com/office/drawing/2014/main" id="{1CEE7F33-5078-2F42-B0BE-26FFAC75C9C1}"/>
              </a:ext>
            </a:extLst>
          </p:cNvPr>
          <p:cNvSpPr>
            <a:spLocks/>
          </p:cNvSpPr>
          <p:nvPr/>
        </p:nvSpPr>
        <p:spPr bwMode="gray">
          <a:xfrm>
            <a:off x="6229007" y="4578110"/>
            <a:ext cx="357105" cy="248906"/>
          </a:xfrm>
          <a:custGeom>
            <a:avLst/>
            <a:gdLst/>
            <a:ahLst/>
            <a:cxnLst>
              <a:cxn ang="0">
                <a:pos x="81" y="132"/>
              </a:cxn>
              <a:cxn ang="0">
                <a:pos x="86" y="126"/>
              </a:cxn>
              <a:cxn ang="0">
                <a:pos x="90" y="116"/>
              </a:cxn>
              <a:cxn ang="0">
                <a:pos x="100" y="112"/>
              </a:cxn>
              <a:cxn ang="0">
                <a:pos x="112" y="118"/>
              </a:cxn>
              <a:cxn ang="0">
                <a:pos x="124" y="124"/>
              </a:cxn>
              <a:cxn ang="0">
                <a:pos x="142" y="126"/>
              </a:cxn>
              <a:cxn ang="0">
                <a:pos x="151" y="124"/>
              </a:cxn>
              <a:cxn ang="0">
                <a:pos x="157" y="118"/>
              </a:cxn>
              <a:cxn ang="0">
                <a:pos x="161" y="122"/>
              </a:cxn>
              <a:cxn ang="0">
                <a:pos x="167" y="122"/>
              </a:cxn>
              <a:cxn ang="0">
                <a:pos x="177" y="118"/>
              </a:cxn>
              <a:cxn ang="0">
                <a:pos x="179" y="114"/>
              </a:cxn>
              <a:cxn ang="0">
                <a:pos x="185" y="118"/>
              </a:cxn>
              <a:cxn ang="0">
                <a:pos x="189" y="112"/>
              </a:cxn>
              <a:cxn ang="0">
                <a:pos x="207" y="108"/>
              </a:cxn>
              <a:cxn ang="0">
                <a:pos x="222" y="112"/>
              </a:cxn>
              <a:cxn ang="0">
                <a:pos x="220" y="104"/>
              </a:cxn>
              <a:cxn ang="0">
                <a:pos x="216" y="102"/>
              </a:cxn>
              <a:cxn ang="0">
                <a:pos x="213" y="87"/>
              </a:cxn>
              <a:cxn ang="0">
                <a:pos x="203" y="83"/>
              </a:cxn>
              <a:cxn ang="0">
                <a:pos x="199" y="73"/>
              </a:cxn>
              <a:cxn ang="0">
                <a:pos x="193" y="69"/>
              </a:cxn>
              <a:cxn ang="0">
                <a:pos x="185" y="65"/>
              </a:cxn>
              <a:cxn ang="0">
                <a:pos x="175" y="63"/>
              </a:cxn>
              <a:cxn ang="0">
                <a:pos x="173" y="59"/>
              </a:cxn>
              <a:cxn ang="0">
                <a:pos x="161" y="47"/>
              </a:cxn>
              <a:cxn ang="0">
                <a:pos x="161" y="39"/>
              </a:cxn>
              <a:cxn ang="0">
                <a:pos x="157" y="28"/>
              </a:cxn>
              <a:cxn ang="0">
                <a:pos x="155" y="20"/>
              </a:cxn>
              <a:cxn ang="0">
                <a:pos x="155" y="10"/>
              </a:cxn>
              <a:cxn ang="0">
                <a:pos x="142" y="0"/>
              </a:cxn>
              <a:cxn ang="0">
                <a:pos x="138" y="6"/>
              </a:cxn>
              <a:cxn ang="0">
                <a:pos x="132" y="14"/>
              </a:cxn>
              <a:cxn ang="0">
                <a:pos x="120" y="24"/>
              </a:cxn>
              <a:cxn ang="0">
                <a:pos x="114" y="26"/>
              </a:cxn>
              <a:cxn ang="0">
                <a:pos x="104" y="30"/>
              </a:cxn>
              <a:cxn ang="0">
                <a:pos x="94" y="34"/>
              </a:cxn>
              <a:cxn ang="0">
                <a:pos x="86" y="37"/>
              </a:cxn>
              <a:cxn ang="0">
                <a:pos x="86" y="45"/>
              </a:cxn>
              <a:cxn ang="0">
                <a:pos x="84" y="49"/>
              </a:cxn>
              <a:cxn ang="0">
                <a:pos x="73" y="63"/>
              </a:cxn>
              <a:cxn ang="0">
                <a:pos x="45" y="67"/>
              </a:cxn>
              <a:cxn ang="0">
                <a:pos x="37" y="65"/>
              </a:cxn>
              <a:cxn ang="0">
                <a:pos x="25" y="73"/>
              </a:cxn>
              <a:cxn ang="0">
                <a:pos x="12" y="83"/>
              </a:cxn>
              <a:cxn ang="0">
                <a:pos x="6" y="95"/>
              </a:cxn>
              <a:cxn ang="0">
                <a:pos x="2" y="102"/>
              </a:cxn>
              <a:cxn ang="0">
                <a:pos x="8" y="108"/>
              </a:cxn>
              <a:cxn ang="0">
                <a:pos x="19" y="132"/>
              </a:cxn>
              <a:cxn ang="0">
                <a:pos x="29" y="144"/>
              </a:cxn>
              <a:cxn ang="0">
                <a:pos x="39" y="156"/>
              </a:cxn>
              <a:cxn ang="0">
                <a:pos x="47" y="162"/>
              </a:cxn>
              <a:cxn ang="0">
                <a:pos x="53" y="156"/>
              </a:cxn>
              <a:cxn ang="0">
                <a:pos x="57" y="148"/>
              </a:cxn>
              <a:cxn ang="0">
                <a:pos x="65" y="152"/>
              </a:cxn>
              <a:cxn ang="0">
                <a:pos x="77" y="146"/>
              </a:cxn>
            </a:cxnLst>
            <a:rect l="0" t="0" r="r" b="b"/>
            <a:pathLst>
              <a:path w="222" h="162">
                <a:moveTo>
                  <a:pt x="77" y="146"/>
                </a:moveTo>
                <a:lnTo>
                  <a:pt x="81" y="132"/>
                </a:lnTo>
                <a:lnTo>
                  <a:pt x="83" y="128"/>
                </a:lnTo>
                <a:lnTo>
                  <a:pt x="86" y="126"/>
                </a:lnTo>
                <a:lnTo>
                  <a:pt x="86" y="122"/>
                </a:lnTo>
                <a:lnTo>
                  <a:pt x="90" y="116"/>
                </a:lnTo>
                <a:lnTo>
                  <a:pt x="94" y="112"/>
                </a:lnTo>
                <a:lnTo>
                  <a:pt x="100" y="112"/>
                </a:lnTo>
                <a:lnTo>
                  <a:pt x="108" y="114"/>
                </a:lnTo>
                <a:lnTo>
                  <a:pt x="112" y="118"/>
                </a:lnTo>
                <a:lnTo>
                  <a:pt x="118" y="122"/>
                </a:lnTo>
                <a:lnTo>
                  <a:pt x="124" y="124"/>
                </a:lnTo>
                <a:lnTo>
                  <a:pt x="132" y="124"/>
                </a:lnTo>
                <a:lnTo>
                  <a:pt x="142" y="126"/>
                </a:lnTo>
                <a:lnTo>
                  <a:pt x="151" y="128"/>
                </a:lnTo>
                <a:lnTo>
                  <a:pt x="151" y="124"/>
                </a:lnTo>
                <a:lnTo>
                  <a:pt x="155" y="118"/>
                </a:lnTo>
                <a:lnTo>
                  <a:pt x="157" y="118"/>
                </a:lnTo>
                <a:lnTo>
                  <a:pt x="159" y="118"/>
                </a:lnTo>
                <a:lnTo>
                  <a:pt x="161" y="122"/>
                </a:lnTo>
                <a:lnTo>
                  <a:pt x="165" y="124"/>
                </a:lnTo>
                <a:lnTo>
                  <a:pt x="167" y="122"/>
                </a:lnTo>
                <a:lnTo>
                  <a:pt x="177" y="122"/>
                </a:lnTo>
                <a:lnTo>
                  <a:pt x="177" y="118"/>
                </a:lnTo>
                <a:lnTo>
                  <a:pt x="177" y="116"/>
                </a:lnTo>
                <a:lnTo>
                  <a:pt x="179" y="114"/>
                </a:lnTo>
                <a:lnTo>
                  <a:pt x="183" y="116"/>
                </a:lnTo>
                <a:lnTo>
                  <a:pt x="185" y="118"/>
                </a:lnTo>
                <a:lnTo>
                  <a:pt x="187" y="116"/>
                </a:lnTo>
                <a:lnTo>
                  <a:pt x="189" y="112"/>
                </a:lnTo>
                <a:lnTo>
                  <a:pt x="195" y="108"/>
                </a:lnTo>
                <a:lnTo>
                  <a:pt x="207" y="108"/>
                </a:lnTo>
                <a:lnTo>
                  <a:pt x="213" y="112"/>
                </a:lnTo>
                <a:lnTo>
                  <a:pt x="222" y="112"/>
                </a:lnTo>
                <a:lnTo>
                  <a:pt x="222" y="108"/>
                </a:lnTo>
                <a:lnTo>
                  <a:pt x="220" y="104"/>
                </a:lnTo>
                <a:lnTo>
                  <a:pt x="216" y="104"/>
                </a:lnTo>
                <a:lnTo>
                  <a:pt x="216" y="102"/>
                </a:lnTo>
                <a:lnTo>
                  <a:pt x="216" y="95"/>
                </a:lnTo>
                <a:lnTo>
                  <a:pt x="213" y="87"/>
                </a:lnTo>
                <a:lnTo>
                  <a:pt x="207" y="85"/>
                </a:lnTo>
                <a:lnTo>
                  <a:pt x="203" y="83"/>
                </a:lnTo>
                <a:lnTo>
                  <a:pt x="199" y="79"/>
                </a:lnTo>
                <a:lnTo>
                  <a:pt x="199" y="73"/>
                </a:lnTo>
                <a:lnTo>
                  <a:pt x="195" y="69"/>
                </a:lnTo>
                <a:lnTo>
                  <a:pt x="193" y="69"/>
                </a:lnTo>
                <a:lnTo>
                  <a:pt x="187" y="67"/>
                </a:lnTo>
                <a:lnTo>
                  <a:pt x="185" y="65"/>
                </a:lnTo>
                <a:lnTo>
                  <a:pt x="179" y="63"/>
                </a:lnTo>
                <a:lnTo>
                  <a:pt x="175" y="63"/>
                </a:lnTo>
                <a:lnTo>
                  <a:pt x="175" y="59"/>
                </a:lnTo>
                <a:lnTo>
                  <a:pt x="173" y="59"/>
                </a:lnTo>
                <a:lnTo>
                  <a:pt x="169" y="55"/>
                </a:lnTo>
                <a:lnTo>
                  <a:pt x="161" y="47"/>
                </a:lnTo>
                <a:lnTo>
                  <a:pt x="161" y="45"/>
                </a:lnTo>
                <a:lnTo>
                  <a:pt x="161" y="39"/>
                </a:lnTo>
                <a:lnTo>
                  <a:pt x="161" y="34"/>
                </a:lnTo>
                <a:lnTo>
                  <a:pt x="157" y="28"/>
                </a:lnTo>
                <a:lnTo>
                  <a:pt x="155" y="26"/>
                </a:lnTo>
                <a:lnTo>
                  <a:pt x="155" y="20"/>
                </a:lnTo>
                <a:lnTo>
                  <a:pt x="155" y="14"/>
                </a:lnTo>
                <a:lnTo>
                  <a:pt x="155" y="10"/>
                </a:lnTo>
                <a:lnTo>
                  <a:pt x="146" y="0"/>
                </a:lnTo>
                <a:lnTo>
                  <a:pt x="142" y="0"/>
                </a:lnTo>
                <a:lnTo>
                  <a:pt x="140" y="4"/>
                </a:lnTo>
                <a:lnTo>
                  <a:pt x="138" y="6"/>
                </a:lnTo>
                <a:lnTo>
                  <a:pt x="136" y="10"/>
                </a:lnTo>
                <a:lnTo>
                  <a:pt x="132" y="14"/>
                </a:lnTo>
                <a:lnTo>
                  <a:pt x="122" y="18"/>
                </a:lnTo>
                <a:lnTo>
                  <a:pt x="120" y="24"/>
                </a:lnTo>
                <a:lnTo>
                  <a:pt x="118" y="26"/>
                </a:lnTo>
                <a:lnTo>
                  <a:pt x="114" y="26"/>
                </a:lnTo>
                <a:lnTo>
                  <a:pt x="110" y="28"/>
                </a:lnTo>
                <a:lnTo>
                  <a:pt x="104" y="30"/>
                </a:lnTo>
                <a:lnTo>
                  <a:pt x="102" y="34"/>
                </a:lnTo>
                <a:lnTo>
                  <a:pt x="94" y="34"/>
                </a:lnTo>
                <a:lnTo>
                  <a:pt x="90" y="35"/>
                </a:lnTo>
                <a:lnTo>
                  <a:pt x="86" y="37"/>
                </a:lnTo>
                <a:lnTo>
                  <a:pt x="84" y="43"/>
                </a:lnTo>
                <a:lnTo>
                  <a:pt x="86" y="45"/>
                </a:lnTo>
                <a:lnTo>
                  <a:pt x="90" y="47"/>
                </a:lnTo>
                <a:lnTo>
                  <a:pt x="84" y="49"/>
                </a:lnTo>
                <a:lnTo>
                  <a:pt x="77" y="55"/>
                </a:lnTo>
                <a:lnTo>
                  <a:pt x="73" y="63"/>
                </a:lnTo>
                <a:lnTo>
                  <a:pt x="65" y="65"/>
                </a:lnTo>
                <a:lnTo>
                  <a:pt x="45" y="67"/>
                </a:lnTo>
                <a:lnTo>
                  <a:pt x="39" y="67"/>
                </a:lnTo>
                <a:lnTo>
                  <a:pt x="37" y="65"/>
                </a:lnTo>
                <a:lnTo>
                  <a:pt x="33" y="73"/>
                </a:lnTo>
                <a:lnTo>
                  <a:pt x="25" y="73"/>
                </a:lnTo>
                <a:lnTo>
                  <a:pt x="17" y="73"/>
                </a:lnTo>
                <a:lnTo>
                  <a:pt x="12" y="83"/>
                </a:lnTo>
                <a:lnTo>
                  <a:pt x="10" y="89"/>
                </a:lnTo>
                <a:lnTo>
                  <a:pt x="6" y="95"/>
                </a:lnTo>
                <a:lnTo>
                  <a:pt x="0" y="99"/>
                </a:lnTo>
                <a:lnTo>
                  <a:pt x="2" y="102"/>
                </a:lnTo>
                <a:lnTo>
                  <a:pt x="6" y="104"/>
                </a:lnTo>
                <a:lnTo>
                  <a:pt x="8" y="108"/>
                </a:lnTo>
                <a:lnTo>
                  <a:pt x="16" y="126"/>
                </a:lnTo>
                <a:lnTo>
                  <a:pt x="19" y="132"/>
                </a:lnTo>
                <a:lnTo>
                  <a:pt x="21" y="138"/>
                </a:lnTo>
                <a:lnTo>
                  <a:pt x="29" y="144"/>
                </a:lnTo>
                <a:lnTo>
                  <a:pt x="33" y="148"/>
                </a:lnTo>
                <a:lnTo>
                  <a:pt x="39" y="156"/>
                </a:lnTo>
                <a:lnTo>
                  <a:pt x="45" y="162"/>
                </a:lnTo>
                <a:lnTo>
                  <a:pt x="47" y="162"/>
                </a:lnTo>
                <a:lnTo>
                  <a:pt x="49" y="158"/>
                </a:lnTo>
                <a:lnTo>
                  <a:pt x="53" y="156"/>
                </a:lnTo>
                <a:lnTo>
                  <a:pt x="53" y="152"/>
                </a:lnTo>
                <a:lnTo>
                  <a:pt x="57" y="148"/>
                </a:lnTo>
                <a:lnTo>
                  <a:pt x="63" y="152"/>
                </a:lnTo>
                <a:lnTo>
                  <a:pt x="65" y="152"/>
                </a:lnTo>
                <a:lnTo>
                  <a:pt x="77" y="146"/>
                </a:lnTo>
                <a:lnTo>
                  <a:pt x="77" y="146"/>
                </a:lnTo>
                <a:close/>
              </a:path>
            </a:pathLst>
          </a:custGeom>
          <a:solidFill>
            <a:srgbClr val="8C0002"/>
          </a:solidFill>
          <a:ln w="2" cap="flat">
            <a:solidFill>
              <a:srgbClr val="8C0002"/>
            </a:solidFill>
            <a:prstDash val="solid"/>
            <a:miter lim="800000"/>
            <a:headEnd/>
            <a:tailEnd/>
          </a:ln>
        </p:spPr>
        <p:txBody>
          <a:bodyPr/>
          <a:lstStyle/>
          <a:p>
            <a:pPr defTabSz="914054">
              <a:defRPr/>
            </a:pPr>
            <a:endParaRPr lang="en-GB" dirty="0">
              <a:solidFill>
                <a:prstClr val="black"/>
              </a:solidFill>
            </a:endParaRPr>
          </a:p>
        </p:txBody>
      </p:sp>
      <p:sp>
        <p:nvSpPr>
          <p:cNvPr id="290" name="Freeform 776">
            <a:extLst>
              <a:ext uri="{FF2B5EF4-FFF2-40B4-BE49-F238E27FC236}">
                <a16:creationId xmlns:a16="http://schemas.microsoft.com/office/drawing/2014/main" id="{12209F82-1855-C445-A58A-75B4F55226FD}"/>
              </a:ext>
            </a:extLst>
          </p:cNvPr>
          <p:cNvSpPr>
            <a:spLocks/>
          </p:cNvSpPr>
          <p:nvPr/>
        </p:nvSpPr>
        <p:spPr bwMode="gray">
          <a:xfrm>
            <a:off x="6079410" y="4499749"/>
            <a:ext cx="221984" cy="350312"/>
          </a:xfrm>
          <a:custGeom>
            <a:avLst/>
            <a:gdLst/>
            <a:ahLst/>
            <a:cxnLst>
              <a:cxn ang="0">
                <a:pos x="0" y="179"/>
              </a:cxn>
              <a:cxn ang="0">
                <a:pos x="2" y="185"/>
              </a:cxn>
              <a:cxn ang="0">
                <a:pos x="10" y="185"/>
              </a:cxn>
              <a:cxn ang="0">
                <a:pos x="12" y="193"/>
              </a:cxn>
              <a:cxn ang="0">
                <a:pos x="20" y="195"/>
              </a:cxn>
              <a:cxn ang="0">
                <a:pos x="28" y="209"/>
              </a:cxn>
              <a:cxn ang="0">
                <a:pos x="55" y="224"/>
              </a:cxn>
              <a:cxn ang="0">
                <a:pos x="63" y="222"/>
              </a:cxn>
              <a:cxn ang="0">
                <a:pos x="71" y="222"/>
              </a:cxn>
              <a:cxn ang="0">
                <a:pos x="81" y="222"/>
              </a:cxn>
              <a:cxn ang="0">
                <a:pos x="99" y="222"/>
              </a:cxn>
              <a:cxn ang="0">
                <a:pos x="110" y="224"/>
              </a:cxn>
              <a:cxn ang="0">
                <a:pos x="118" y="226"/>
              </a:cxn>
              <a:cxn ang="0">
                <a:pos x="136" y="228"/>
              </a:cxn>
              <a:cxn ang="0">
                <a:pos x="136" y="215"/>
              </a:cxn>
              <a:cxn ang="0">
                <a:pos x="134" y="207"/>
              </a:cxn>
              <a:cxn ang="0">
                <a:pos x="124" y="195"/>
              </a:cxn>
              <a:cxn ang="0">
                <a:pos x="112" y="183"/>
              </a:cxn>
              <a:cxn ang="0">
                <a:pos x="101" y="159"/>
              </a:cxn>
              <a:cxn ang="0">
                <a:pos x="97" y="153"/>
              </a:cxn>
              <a:cxn ang="0">
                <a:pos x="99" y="146"/>
              </a:cxn>
              <a:cxn ang="0">
                <a:pos x="107" y="134"/>
              </a:cxn>
              <a:cxn ang="0">
                <a:pos x="116" y="114"/>
              </a:cxn>
              <a:cxn ang="0">
                <a:pos x="110" y="98"/>
              </a:cxn>
              <a:cxn ang="0">
                <a:pos x="99" y="81"/>
              </a:cxn>
              <a:cxn ang="0">
                <a:pos x="101" y="75"/>
              </a:cxn>
              <a:cxn ang="0">
                <a:pos x="112" y="71"/>
              </a:cxn>
              <a:cxn ang="0">
                <a:pos x="120" y="69"/>
              </a:cxn>
              <a:cxn ang="0">
                <a:pos x="118" y="59"/>
              </a:cxn>
              <a:cxn ang="0">
                <a:pos x="116" y="49"/>
              </a:cxn>
              <a:cxn ang="0">
                <a:pos x="116" y="37"/>
              </a:cxn>
              <a:cxn ang="0">
                <a:pos x="118" y="29"/>
              </a:cxn>
              <a:cxn ang="0">
                <a:pos x="112" y="20"/>
              </a:cxn>
              <a:cxn ang="0">
                <a:pos x="112" y="14"/>
              </a:cxn>
              <a:cxn ang="0">
                <a:pos x="101" y="0"/>
              </a:cxn>
              <a:cxn ang="0">
                <a:pos x="103" y="18"/>
              </a:cxn>
              <a:cxn ang="0">
                <a:pos x="103" y="29"/>
              </a:cxn>
              <a:cxn ang="0">
                <a:pos x="99" y="33"/>
              </a:cxn>
              <a:cxn ang="0">
                <a:pos x="93" y="39"/>
              </a:cxn>
              <a:cxn ang="0">
                <a:pos x="87" y="49"/>
              </a:cxn>
              <a:cxn ang="0">
                <a:pos x="87" y="57"/>
              </a:cxn>
              <a:cxn ang="0">
                <a:pos x="81" y="63"/>
              </a:cxn>
              <a:cxn ang="0">
                <a:pos x="79" y="71"/>
              </a:cxn>
              <a:cxn ang="0">
                <a:pos x="81" y="79"/>
              </a:cxn>
              <a:cxn ang="0">
                <a:pos x="65" y="86"/>
              </a:cxn>
              <a:cxn ang="0">
                <a:pos x="61" y="94"/>
              </a:cxn>
              <a:cxn ang="0">
                <a:pos x="59" y="104"/>
              </a:cxn>
              <a:cxn ang="0">
                <a:pos x="55" y="114"/>
              </a:cxn>
              <a:cxn ang="0">
                <a:pos x="47" y="120"/>
              </a:cxn>
              <a:cxn ang="0">
                <a:pos x="44" y="134"/>
              </a:cxn>
              <a:cxn ang="0">
                <a:pos x="44" y="140"/>
              </a:cxn>
              <a:cxn ang="0">
                <a:pos x="38" y="148"/>
              </a:cxn>
              <a:cxn ang="0">
                <a:pos x="30" y="150"/>
              </a:cxn>
              <a:cxn ang="0">
                <a:pos x="30" y="140"/>
              </a:cxn>
              <a:cxn ang="0">
                <a:pos x="18" y="140"/>
              </a:cxn>
              <a:cxn ang="0">
                <a:pos x="8" y="144"/>
              </a:cxn>
              <a:cxn ang="0">
                <a:pos x="2" y="153"/>
              </a:cxn>
              <a:cxn ang="0">
                <a:pos x="0" y="157"/>
              </a:cxn>
              <a:cxn ang="0">
                <a:pos x="0" y="165"/>
              </a:cxn>
              <a:cxn ang="0">
                <a:pos x="0" y="175"/>
              </a:cxn>
              <a:cxn ang="0">
                <a:pos x="0" y="179"/>
              </a:cxn>
            </a:cxnLst>
            <a:rect l="0" t="0" r="r" b="b"/>
            <a:pathLst>
              <a:path w="138" h="228">
                <a:moveTo>
                  <a:pt x="0" y="179"/>
                </a:moveTo>
                <a:lnTo>
                  <a:pt x="0" y="179"/>
                </a:lnTo>
                <a:lnTo>
                  <a:pt x="2" y="183"/>
                </a:lnTo>
                <a:lnTo>
                  <a:pt x="2" y="185"/>
                </a:lnTo>
                <a:lnTo>
                  <a:pt x="10" y="183"/>
                </a:lnTo>
                <a:lnTo>
                  <a:pt x="10" y="185"/>
                </a:lnTo>
                <a:lnTo>
                  <a:pt x="10" y="189"/>
                </a:lnTo>
                <a:lnTo>
                  <a:pt x="12" y="193"/>
                </a:lnTo>
                <a:lnTo>
                  <a:pt x="22" y="189"/>
                </a:lnTo>
                <a:lnTo>
                  <a:pt x="20" y="195"/>
                </a:lnTo>
                <a:lnTo>
                  <a:pt x="24" y="209"/>
                </a:lnTo>
                <a:lnTo>
                  <a:pt x="28" y="209"/>
                </a:lnTo>
                <a:lnTo>
                  <a:pt x="24" y="224"/>
                </a:lnTo>
                <a:lnTo>
                  <a:pt x="55" y="224"/>
                </a:lnTo>
                <a:lnTo>
                  <a:pt x="59" y="224"/>
                </a:lnTo>
                <a:lnTo>
                  <a:pt x="63" y="222"/>
                </a:lnTo>
                <a:lnTo>
                  <a:pt x="69" y="222"/>
                </a:lnTo>
                <a:lnTo>
                  <a:pt x="71" y="222"/>
                </a:lnTo>
                <a:lnTo>
                  <a:pt x="73" y="222"/>
                </a:lnTo>
                <a:lnTo>
                  <a:pt x="81" y="222"/>
                </a:lnTo>
                <a:lnTo>
                  <a:pt x="87" y="222"/>
                </a:lnTo>
                <a:lnTo>
                  <a:pt x="99" y="222"/>
                </a:lnTo>
                <a:lnTo>
                  <a:pt x="107" y="222"/>
                </a:lnTo>
                <a:lnTo>
                  <a:pt x="110" y="224"/>
                </a:lnTo>
                <a:lnTo>
                  <a:pt x="112" y="226"/>
                </a:lnTo>
                <a:lnTo>
                  <a:pt x="118" y="226"/>
                </a:lnTo>
                <a:lnTo>
                  <a:pt x="128" y="226"/>
                </a:lnTo>
                <a:lnTo>
                  <a:pt x="136" y="228"/>
                </a:lnTo>
                <a:lnTo>
                  <a:pt x="134" y="222"/>
                </a:lnTo>
                <a:lnTo>
                  <a:pt x="136" y="215"/>
                </a:lnTo>
                <a:lnTo>
                  <a:pt x="138" y="213"/>
                </a:lnTo>
                <a:lnTo>
                  <a:pt x="134" y="207"/>
                </a:lnTo>
                <a:lnTo>
                  <a:pt x="126" y="199"/>
                </a:lnTo>
                <a:lnTo>
                  <a:pt x="124" y="195"/>
                </a:lnTo>
                <a:lnTo>
                  <a:pt x="116" y="189"/>
                </a:lnTo>
                <a:lnTo>
                  <a:pt x="112" y="183"/>
                </a:lnTo>
                <a:lnTo>
                  <a:pt x="109" y="177"/>
                </a:lnTo>
                <a:lnTo>
                  <a:pt x="101" y="159"/>
                </a:lnTo>
                <a:lnTo>
                  <a:pt x="99" y="155"/>
                </a:lnTo>
                <a:lnTo>
                  <a:pt x="97" y="153"/>
                </a:lnTo>
                <a:lnTo>
                  <a:pt x="93" y="150"/>
                </a:lnTo>
                <a:lnTo>
                  <a:pt x="99" y="146"/>
                </a:lnTo>
                <a:lnTo>
                  <a:pt x="103" y="140"/>
                </a:lnTo>
                <a:lnTo>
                  <a:pt x="107" y="134"/>
                </a:lnTo>
                <a:lnTo>
                  <a:pt x="110" y="124"/>
                </a:lnTo>
                <a:lnTo>
                  <a:pt x="116" y="114"/>
                </a:lnTo>
                <a:lnTo>
                  <a:pt x="112" y="106"/>
                </a:lnTo>
                <a:lnTo>
                  <a:pt x="110" y="98"/>
                </a:lnTo>
                <a:lnTo>
                  <a:pt x="99" y="85"/>
                </a:lnTo>
                <a:lnTo>
                  <a:pt x="99" y="81"/>
                </a:lnTo>
                <a:lnTo>
                  <a:pt x="99" y="79"/>
                </a:lnTo>
                <a:lnTo>
                  <a:pt x="101" y="75"/>
                </a:lnTo>
                <a:lnTo>
                  <a:pt x="107" y="71"/>
                </a:lnTo>
                <a:lnTo>
                  <a:pt x="112" y="71"/>
                </a:lnTo>
                <a:lnTo>
                  <a:pt x="120" y="71"/>
                </a:lnTo>
                <a:lnTo>
                  <a:pt x="120" y="69"/>
                </a:lnTo>
                <a:lnTo>
                  <a:pt x="120" y="63"/>
                </a:lnTo>
                <a:lnTo>
                  <a:pt x="118" y="59"/>
                </a:lnTo>
                <a:lnTo>
                  <a:pt x="118" y="53"/>
                </a:lnTo>
                <a:lnTo>
                  <a:pt x="116" y="49"/>
                </a:lnTo>
                <a:lnTo>
                  <a:pt x="112" y="41"/>
                </a:lnTo>
                <a:lnTo>
                  <a:pt x="116" y="37"/>
                </a:lnTo>
                <a:lnTo>
                  <a:pt x="118" y="33"/>
                </a:lnTo>
                <a:lnTo>
                  <a:pt x="118" y="29"/>
                </a:lnTo>
                <a:lnTo>
                  <a:pt x="118" y="23"/>
                </a:lnTo>
                <a:lnTo>
                  <a:pt x="112" y="20"/>
                </a:lnTo>
                <a:lnTo>
                  <a:pt x="112" y="18"/>
                </a:lnTo>
                <a:lnTo>
                  <a:pt x="112" y="14"/>
                </a:lnTo>
                <a:lnTo>
                  <a:pt x="112" y="10"/>
                </a:lnTo>
                <a:lnTo>
                  <a:pt x="101" y="0"/>
                </a:lnTo>
                <a:lnTo>
                  <a:pt x="101" y="14"/>
                </a:lnTo>
                <a:lnTo>
                  <a:pt x="103" y="18"/>
                </a:lnTo>
                <a:lnTo>
                  <a:pt x="107" y="20"/>
                </a:lnTo>
                <a:lnTo>
                  <a:pt x="103" y="29"/>
                </a:lnTo>
                <a:lnTo>
                  <a:pt x="101" y="33"/>
                </a:lnTo>
                <a:lnTo>
                  <a:pt x="99" y="33"/>
                </a:lnTo>
                <a:lnTo>
                  <a:pt x="97" y="37"/>
                </a:lnTo>
                <a:lnTo>
                  <a:pt x="93" y="39"/>
                </a:lnTo>
                <a:lnTo>
                  <a:pt x="91" y="43"/>
                </a:lnTo>
                <a:lnTo>
                  <a:pt x="87" y="49"/>
                </a:lnTo>
                <a:lnTo>
                  <a:pt x="87" y="51"/>
                </a:lnTo>
                <a:lnTo>
                  <a:pt x="87" y="57"/>
                </a:lnTo>
                <a:lnTo>
                  <a:pt x="83" y="61"/>
                </a:lnTo>
                <a:lnTo>
                  <a:pt x="81" y="63"/>
                </a:lnTo>
                <a:lnTo>
                  <a:pt x="79" y="69"/>
                </a:lnTo>
                <a:lnTo>
                  <a:pt x="79" y="71"/>
                </a:lnTo>
                <a:lnTo>
                  <a:pt x="81" y="77"/>
                </a:lnTo>
                <a:lnTo>
                  <a:pt x="81" y="79"/>
                </a:lnTo>
                <a:lnTo>
                  <a:pt x="79" y="81"/>
                </a:lnTo>
                <a:lnTo>
                  <a:pt x="65" y="86"/>
                </a:lnTo>
                <a:lnTo>
                  <a:pt x="63" y="88"/>
                </a:lnTo>
                <a:lnTo>
                  <a:pt x="61" y="94"/>
                </a:lnTo>
                <a:lnTo>
                  <a:pt x="61" y="98"/>
                </a:lnTo>
                <a:lnTo>
                  <a:pt x="59" y="104"/>
                </a:lnTo>
                <a:lnTo>
                  <a:pt x="55" y="108"/>
                </a:lnTo>
                <a:lnTo>
                  <a:pt x="55" y="114"/>
                </a:lnTo>
                <a:lnTo>
                  <a:pt x="51" y="118"/>
                </a:lnTo>
                <a:lnTo>
                  <a:pt x="47" y="120"/>
                </a:lnTo>
                <a:lnTo>
                  <a:pt x="45" y="126"/>
                </a:lnTo>
                <a:lnTo>
                  <a:pt x="44" y="134"/>
                </a:lnTo>
                <a:lnTo>
                  <a:pt x="45" y="138"/>
                </a:lnTo>
                <a:lnTo>
                  <a:pt x="44" y="140"/>
                </a:lnTo>
                <a:lnTo>
                  <a:pt x="40" y="144"/>
                </a:lnTo>
                <a:lnTo>
                  <a:pt x="38" y="148"/>
                </a:lnTo>
                <a:lnTo>
                  <a:pt x="34" y="150"/>
                </a:lnTo>
                <a:lnTo>
                  <a:pt x="30" y="150"/>
                </a:lnTo>
                <a:lnTo>
                  <a:pt x="32" y="144"/>
                </a:lnTo>
                <a:lnTo>
                  <a:pt x="30" y="140"/>
                </a:lnTo>
                <a:lnTo>
                  <a:pt x="22" y="138"/>
                </a:lnTo>
                <a:lnTo>
                  <a:pt x="18" y="140"/>
                </a:lnTo>
                <a:lnTo>
                  <a:pt x="10" y="144"/>
                </a:lnTo>
                <a:lnTo>
                  <a:pt x="8" y="144"/>
                </a:lnTo>
                <a:lnTo>
                  <a:pt x="4" y="146"/>
                </a:lnTo>
                <a:lnTo>
                  <a:pt x="2" y="153"/>
                </a:lnTo>
                <a:lnTo>
                  <a:pt x="2" y="155"/>
                </a:lnTo>
                <a:lnTo>
                  <a:pt x="0" y="157"/>
                </a:lnTo>
                <a:lnTo>
                  <a:pt x="0" y="163"/>
                </a:lnTo>
                <a:lnTo>
                  <a:pt x="0" y="165"/>
                </a:lnTo>
                <a:lnTo>
                  <a:pt x="2" y="167"/>
                </a:lnTo>
                <a:lnTo>
                  <a:pt x="0" y="175"/>
                </a:lnTo>
                <a:lnTo>
                  <a:pt x="0" y="179"/>
                </a:lnTo>
                <a:lnTo>
                  <a:pt x="0" y="179"/>
                </a:lnTo>
                <a:close/>
              </a:path>
            </a:pathLst>
          </a:custGeom>
          <a:solidFill>
            <a:srgbClr val="8C0002"/>
          </a:solidFill>
          <a:ln w="2" cap="flat">
            <a:solidFill>
              <a:srgbClr val="8C0002"/>
            </a:solidFill>
            <a:prstDash val="solid"/>
            <a:miter lim="800000"/>
            <a:headEnd/>
            <a:tailEnd/>
          </a:ln>
        </p:spPr>
        <p:txBody>
          <a:bodyPr/>
          <a:lstStyle/>
          <a:p>
            <a:pPr defTabSz="914054">
              <a:defRPr/>
            </a:pPr>
            <a:endParaRPr lang="en-GB" dirty="0">
              <a:solidFill>
                <a:prstClr val="black"/>
              </a:solidFill>
            </a:endParaRPr>
          </a:p>
        </p:txBody>
      </p:sp>
      <p:sp>
        <p:nvSpPr>
          <p:cNvPr id="291" name="Freeform 777">
            <a:extLst>
              <a:ext uri="{FF2B5EF4-FFF2-40B4-BE49-F238E27FC236}">
                <a16:creationId xmlns:a16="http://schemas.microsoft.com/office/drawing/2014/main" id="{3506BABB-8843-C246-A12A-F34DC20385DD}"/>
              </a:ext>
            </a:extLst>
          </p:cNvPr>
          <p:cNvSpPr>
            <a:spLocks/>
          </p:cNvSpPr>
          <p:nvPr/>
        </p:nvSpPr>
        <p:spPr bwMode="gray">
          <a:xfrm>
            <a:off x="6640804" y="5017537"/>
            <a:ext cx="59517" cy="66069"/>
          </a:xfrm>
          <a:custGeom>
            <a:avLst/>
            <a:gdLst/>
            <a:ahLst/>
            <a:cxnLst>
              <a:cxn ang="0">
                <a:pos x="0" y="4"/>
              </a:cxn>
              <a:cxn ang="0">
                <a:pos x="0" y="4"/>
              </a:cxn>
              <a:cxn ang="0">
                <a:pos x="2" y="4"/>
              </a:cxn>
              <a:cxn ang="0">
                <a:pos x="4" y="0"/>
              </a:cxn>
              <a:cxn ang="0">
                <a:pos x="8" y="4"/>
              </a:cxn>
              <a:cxn ang="0">
                <a:pos x="10" y="10"/>
              </a:cxn>
              <a:cxn ang="0">
                <a:pos x="14" y="8"/>
              </a:cxn>
              <a:cxn ang="0">
                <a:pos x="18" y="6"/>
              </a:cxn>
              <a:cxn ang="0">
                <a:pos x="18" y="4"/>
              </a:cxn>
              <a:cxn ang="0">
                <a:pos x="18" y="0"/>
              </a:cxn>
              <a:cxn ang="0">
                <a:pos x="20" y="0"/>
              </a:cxn>
              <a:cxn ang="0">
                <a:pos x="27" y="4"/>
              </a:cxn>
              <a:cxn ang="0">
                <a:pos x="29" y="4"/>
              </a:cxn>
              <a:cxn ang="0">
                <a:pos x="29" y="8"/>
              </a:cxn>
              <a:cxn ang="0">
                <a:pos x="29" y="10"/>
              </a:cxn>
              <a:cxn ang="0">
                <a:pos x="31" y="15"/>
              </a:cxn>
              <a:cxn ang="0">
                <a:pos x="37" y="15"/>
              </a:cxn>
              <a:cxn ang="0">
                <a:pos x="33" y="23"/>
              </a:cxn>
              <a:cxn ang="0">
                <a:pos x="27" y="27"/>
              </a:cxn>
              <a:cxn ang="0">
                <a:pos x="24" y="37"/>
              </a:cxn>
              <a:cxn ang="0">
                <a:pos x="18" y="43"/>
              </a:cxn>
              <a:cxn ang="0">
                <a:pos x="10" y="41"/>
              </a:cxn>
              <a:cxn ang="0">
                <a:pos x="10" y="13"/>
              </a:cxn>
              <a:cxn ang="0">
                <a:pos x="2" y="10"/>
              </a:cxn>
              <a:cxn ang="0">
                <a:pos x="0" y="6"/>
              </a:cxn>
              <a:cxn ang="0">
                <a:pos x="0" y="4"/>
              </a:cxn>
              <a:cxn ang="0">
                <a:pos x="0" y="4"/>
              </a:cxn>
            </a:cxnLst>
            <a:rect l="0" t="0" r="r" b="b"/>
            <a:pathLst>
              <a:path w="37" h="43">
                <a:moveTo>
                  <a:pt x="0" y="4"/>
                </a:moveTo>
                <a:lnTo>
                  <a:pt x="0" y="4"/>
                </a:lnTo>
                <a:lnTo>
                  <a:pt x="2" y="4"/>
                </a:lnTo>
                <a:lnTo>
                  <a:pt x="4" y="0"/>
                </a:lnTo>
                <a:lnTo>
                  <a:pt x="8" y="4"/>
                </a:lnTo>
                <a:lnTo>
                  <a:pt x="10" y="10"/>
                </a:lnTo>
                <a:lnTo>
                  <a:pt x="14" y="8"/>
                </a:lnTo>
                <a:lnTo>
                  <a:pt x="18" y="6"/>
                </a:lnTo>
                <a:lnTo>
                  <a:pt x="18" y="4"/>
                </a:lnTo>
                <a:lnTo>
                  <a:pt x="18" y="0"/>
                </a:lnTo>
                <a:lnTo>
                  <a:pt x="20" y="0"/>
                </a:lnTo>
                <a:lnTo>
                  <a:pt x="27" y="4"/>
                </a:lnTo>
                <a:lnTo>
                  <a:pt x="29" y="4"/>
                </a:lnTo>
                <a:lnTo>
                  <a:pt x="29" y="8"/>
                </a:lnTo>
                <a:lnTo>
                  <a:pt x="29" y="10"/>
                </a:lnTo>
                <a:lnTo>
                  <a:pt x="31" y="15"/>
                </a:lnTo>
                <a:lnTo>
                  <a:pt x="37" y="15"/>
                </a:lnTo>
                <a:lnTo>
                  <a:pt x="33" y="23"/>
                </a:lnTo>
                <a:lnTo>
                  <a:pt x="27" y="27"/>
                </a:lnTo>
                <a:lnTo>
                  <a:pt x="24" y="37"/>
                </a:lnTo>
                <a:lnTo>
                  <a:pt x="18" y="43"/>
                </a:lnTo>
                <a:lnTo>
                  <a:pt x="10" y="41"/>
                </a:lnTo>
                <a:lnTo>
                  <a:pt x="10" y="13"/>
                </a:lnTo>
                <a:lnTo>
                  <a:pt x="2" y="10"/>
                </a:lnTo>
                <a:lnTo>
                  <a:pt x="0" y="6"/>
                </a:lnTo>
                <a:lnTo>
                  <a:pt x="0" y="4"/>
                </a:lnTo>
                <a:lnTo>
                  <a:pt x="0" y="4"/>
                </a:lnTo>
                <a:close/>
              </a:path>
            </a:pathLst>
          </a:custGeom>
          <a:solidFill>
            <a:srgbClr val="8C0002"/>
          </a:solidFill>
          <a:ln w="2" cap="flat">
            <a:solidFill>
              <a:srgbClr val="8C0002"/>
            </a:solidFill>
            <a:prstDash val="solid"/>
            <a:miter lim="800000"/>
            <a:headEnd/>
            <a:tailEnd/>
          </a:ln>
        </p:spPr>
        <p:txBody>
          <a:bodyPr/>
          <a:lstStyle/>
          <a:p>
            <a:pPr defTabSz="914054">
              <a:defRPr/>
            </a:pPr>
            <a:endParaRPr lang="en-GB" dirty="0">
              <a:solidFill>
                <a:prstClr val="black"/>
              </a:solidFill>
            </a:endParaRPr>
          </a:p>
        </p:txBody>
      </p:sp>
      <p:sp>
        <p:nvSpPr>
          <p:cNvPr id="292" name="Freeform 778">
            <a:extLst>
              <a:ext uri="{FF2B5EF4-FFF2-40B4-BE49-F238E27FC236}">
                <a16:creationId xmlns:a16="http://schemas.microsoft.com/office/drawing/2014/main" id="{D1D89B03-16EF-3349-B536-A023DE98F543}"/>
              </a:ext>
            </a:extLst>
          </p:cNvPr>
          <p:cNvSpPr>
            <a:spLocks/>
          </p:cNvSpPr>
          <p:nvPr/>
        </p:nvSpPr>
        <p:spPr bwMode="gray">
          <a:xfrm>
            <a:off x="5703000" y="4421390"/>
            <a:ext cx="196246" cy="184375"/>
          </a:xfrm>
          <a:custGeom>
            <a:avLst/>
            <a:gdLst/>
            <a:ahLst/>
            <a:cxnLst>
              <a:cxn ang="0">
                <a:pos x="79" y="84"/>
              </a:cxn>
              <a:cxn ang="0">
                <a:pos x="67" y="88"/>
              </a:cxn>
              <a:cxn ang="0">
                <a:pos x="49" y="90"/>
              </a:cxn>
              <a:cxn ang="0">
                <a:pos x="49" y="102"/>
              </a:cxn>
              <a:cxn ang="0">
                <a:pos x="49" y="118"/>
              </a:cxn>
              <a:cxn ang="0">
                <a:pos x="33" y="118"/>
              </a:cxn>
              <a:cxn ang="0">
                <a:pos x="33" y="110"/>
              </a:cxn>
              <a:cxn ang="0">
                <a:pos x="21" y="116"/>
              </a:cxn>
              <a:cxn ang="0">
                <a:pos x="14" y="108"/>
              </a:cxn>
              <a:cxn ang="0">
                <a:pos x="0" y="100"/>
              </a:cxn>
              <a:cxn ang="0">
                <a:pos x="2" y="92"/>
              </a:cxn>
              <a:cxn ang="0">
                <a:pos x="4" y="88"/>
              </a:cxn>
              <a:cxn ang="0">
                <a:pos x="4" y="78"/>
              </a:cxn>
              <a:cxn ang="0">
                <a:pos x="6" y="72"/>
              </a:cxn>
              <a:cxn ang="0">
                <a:pos x="14" y="71"/>
              </a:cxn>
              <a:cxn ang="0">
                <a:pos x="21" y="51"/>
              </a:cxn>
              <a:cxn ang="0">
                <a:pos x="31" y="45"/>
              </a:cxn>
              <a:cxn ang="0">
                <a:pos x="41" y="41"/>
              </a:cxn>
              <a:cxn ang="0">
                <a:pos x="47" y="31"/>
              </a:cxn>
              <a:cxn ang="0">
                <a:pos x="57" y="23"/>
              </a:cxn>
              <a:cxn ang="0">
                <a:pos x="61" y="13"/>
              </a:cxn>
              <a:cxn ang="0">
                <a:pos x="67" y="9"/>
              </a:cxn>
              <a:cxn ang="0">
                <a:pos x="75" y="4"/>
              </a:cxn>
              <a:cxn ang="0">
                <a:pos x="79" y="0"/>
              </a:cxn>
              <a:cxn ang="0">
                <a:pos x="84" y="2"/>
              </a:cxn>
              <a:cxn ang="0">
                <a:pos x="86" y="2"/>
              </a:cxn>
              <a:cxn ang="0">
                <a:pos x="88" y="13"/>
              </a:cxn>
              <a:cxn ang="0">
                <a:pos x="106" y="29"/>
              </a:cxn>
              <a:cxn ang="0">
                <a:pos x="114" y="51"/>
              </a:cxn>
              <a:cxn ang="0">
                <a:pos x="120" y="51"/>
              </a:cxn>
              <a:cxn ang="0">
                <a:pos x="116" y="59"/>
              </a:cxn>
              <a:cxn ang="0">
                <a:pos x="122" y="80"/>
              </a:cxn>
              <a:cxn ang="0">
                <a:pos x="114" y="84"/>
              </a:cxn>
              <a:cxn ang="0">
                <a:pos x="112" y="88"/>
              </a:cxn>
              <a:cxn ang="0">
                <a:pos x="100" y="88"/>
              </a:cxn>
              <a:cxn ang="0">
                <a:pos x="92" y="84"/>
              </a:cxn>
            </a:cxnLst>
            <a:rect l="0" t="0" r="r" b="b"/>
            <a:pathLst>
              <a:path w="122" h="120">
                <a:moveTo>
                  <a:pt x="92" y="84"/>
                </a:moveTo>
                <a:lnTo>
                  <a:pt x="79" y="84"/>
                </a:lnTo>
                <a:lnTo>
                  <a:pt x="79" y="88"/>
                </a:lnTo>
                <a:lnTo>
                  <a:pt x="67" y="88"/>
                </a:lnTo>
                <a:lnTo>
                  <a:pt x="55" y="88"/>
                </a:lnTo>
                <a:lnTo>
                  <a:pt x="49" y="90"/>
                </a:lnTo>
                <a:lnTo>
                  <a:pt x="49" y="96"/>
                </a:lnTo>
                <a:lnTo>
                  <a:pt x="49" y="102"/>
                </a:lnTo>
                <a:lnTo>
                  <a:pt x="51" y="108"/>
                </a:lnTo>
                <a:lnTo>
                  <a:pt x="49" y="118"/>
                </a:lnTo>
                <a:lnTo>
                  <a:pt x="37" y="120"/>
                </a:lnTo>
                <a:lnTo>
                  <a:pt x="33" y="118"/>
                </a:lnTo>
                <a:lnTo>
                  <a:pt x="33" y="116"/>
                </a:lnTo>
                <a:lnTo>
                  <a:pt x="33" y="110"/>
                </a:lnTo>
                <a:lnTo>
                  <a:pt x="27" y="110"/>
                </a:lnTo>
                <a:lnTo>
                  <a:pt x="21" y="116"/>
                </a:lnTo>
                <a:lnTo>
                  <a:pt x="14" y="112"/>
                </a:lnTo>
                <a:lnTo>
                  <a:pt x="14" y="108"/>
                </a:lnTo>
                <a:lnTo>
                  <a:pt x="0" y="108"/>
                </a:lnTo>
                <a:lnTo>
                  <a:pt x="0" y="100"/>
                </a:lnTo>
                <a:lnTo>
                  <a:pt x="0" y="96"/>
                </a:lnTo>
                <a:lnTo>
                  <a:pt x="2" y="92"/>
                </a:lnTo>
                <a:lnTo>
                  <a:pt x="4" y="90"/>
                </a:lnTo>
                <a:lnTo>
                  <a:pt x="4" y="88"/>
                </a:lnTo>
                <a:lnTo>
                  <a:pt x="4" y="82"/>
                </a:lnTo>
                <a:lnTo>
                  <a:pt x="4" y="78"/>
                </a:lnTo>
                <a:lnTo>
                  <a:pt x="4" y="74"/>
                </a:lnTo>
                <a:lnTo>
                  <a:pt x="6" y="72"/>
                </a:lnTo>
                <a:lnTo>
                  <a:pt x="12" y="69"/>
                </a:lnTo>
                <a:lnTo>
                  <a:pt x="14" y="71"/>
                </a:lnTo>
                <a:lnTo>
                  <a:pt x="19" y="59"/>
                </a:lnTo>
                <a:lnTo>
                  <a:pt x="21" y="51"/>
                </a:lnTo>
                <a:lnTo>
                  <a:pt x="23" y="49"/>
                </a:lnTo>
                <a:lnTo>
                  <a:pt x="31" y="45"/>
                </a:lnTo>
                <a:lnTo>
                  <a:pt x="39" y="43"/>
                </a:lnTo>
                <a:lnTo>
                  <a:pt x="41" y="41"/>
                </a:lnTo>
                <a:lnTo>
                  <a:pt x="43" y="35"/>
                </a:lnTo>
                <a:lnTo>
                  <a:pt x="47" y="31"/>
                </a:lnTo>
                <a:lnTo>
                  <a:pt x="51" y="25"/>
                </a:lnTo>
                <a:lnTo>
                  <a:pt x="57" y="23"/>
                </a:lnTo>
                <a:lnTo>
                  <a:pt x="59" y="21"/>
                </a:lnTo>
                <a:lnTo>
                  <a:pt x="61" y="13"/>
                </a:lnTo>
                <a:lnTo>
                  <a:pt x="61" y="11"/>
                </a:lnTo>
                <a:lnTo>
                  <a:pt x="67" y="9"/>
                </a:lnTo>
                <a:lnTo>
                  <a:pt x="73" y="9"/>
                </a:lnTo>
                <a:lnTo>
                  <a:pt x="75" y="4"/>
                </a:lnTo>
                <a:lnTo>
                  <a:pt x="77" y="0"/>
                </a:lnTo>
                <a:lnTo>
                  <a:pt x="79" y="0"/>
                </a:lnTo>
                <a:lnTo>
                  <a:pt x="82" y="2"/>
                </a:lnTo>
                <a:lnTo>
                  <a:pt x="84" y="2"/>
                </a:lnTo>
                <a:lnTo>
                  <a:pt x="86" y="0"/>
                </a:lnTo>
                <a:lnTo>
                  <a:pt x="86" y="2"/>
                </a:lnTo>
                <a:lnTo>
                  <a:pt x="92" y="5"/>
                </a:lnTo>
                <a:lnTo>
                  <a:pt x="88" y="13"/>
                </a:lnTo>
                <a:lnTo>
                  <a:pt x="94" y="21"/>
                </a:lnTo>
                <a:lnTo>
                  <a:pt x="106" y="29"/>
                </a:lnTo>
                <a:lnTo>
                  <a:pt x="106" y="33"/>
                </a:lnTo>
                <a:lnTo>
                  <a:pt x="114" y="51"/>
                </a:lnTo>
                <a:lnTo>
                  <a:pt x="116" y="49"/>
                </a:lnTo>
                <a:lnTo>
                  <a:pt x="120" y="51"/>
                </a:lnTo>
                <a:lnTo>
                  <a:pt x="120" y="55"/>
                </a:lnTo>
                <a:lnTo>
                  <a:pt x="116" y="59"/>
                </a:lnTo>
                <a:lnTo>
                  <a:pt x="122" y="74"/>
                </a:lnTo>
                <a:lnTo>
                  <a:pt x="122" y="80"/>
                </a:lnTo>
                <a:lnTo>
                  <a:pt x="114" y="82"/>
                </a:lnTo>
                <a:lnTo>
                  <a:pt x="114" y="84"/>
                </a:lnTo>
                <a:lnTo>
                  <a:pt x="114" y="88"/>
                </a:lnTo>
                <a:lnTo>
                  <a:pt x="112" y="88"/>
                </a:lnTo>
                <a:lnTo>
                  <a:pt x="106" y="88"/>
                </a:lnTo>
                <a:lnTo>
                  <a:pt x="100" y="88"/>
                </a:lnTo>
                <a:lnTo>
                  <a:pt x="92" y="84"/>
                </a:lnTo>
                <a:lnTo>
                  <a:pt x="92" y="84"/>
                </a:lnTo>
                <a:close/>
              </a:path>
            </a:pathLst>
          </a:custGeom>
          <a:solidFill>
            <a:schemeClr val="tx1">
              <a:lumMod val="20000"/>
              <a:lumOff val="80000"/>
            </a:schemeClr>
          </a:solidFill>
          <a:ln w="2" cap="flat">
            <a:solidFill>
              <a:schemeClr val="tx1">
                <a:lumMod val="20000"/>
                <a:lumOff val="80000"/>
              </a:schemeClr>
            </a:solidFill>
            <a:prstDash val="solid"/>
            <a:miter lim="800000"/>
            <a:headEnd/>
            <a:tailEnd/>
          </a:ln>
        </p:spPr>
        <p:txBody>
          <a:bodyPr/>
          <a:lstStyle/>
          <a:p>
            <a:pPr defTabSz="914054">
              <a:defRPr/>
            </a:pPr>
            <a:endParaRPr lang="en-GB" dirty="0">
              <a:solidFill>
                <a:prstClr val="black"/>
              </a:solidFill>
            </a:endParaRPr>
          </a:p>
        </p:txBody>
      </p:sp>
      <p:sp>
        <p:nvSpPr>
          <p:cNvPr id="293" name="Freeform 779">
            <a:extLst>
              <a:ext uri="{FF2B5EF4-FFF2-40B4-BE49-F238E27FC236}">
                <a16:creationId xmlns:a16="http://schemas.microsoft.com/office/drawing/2014/main" id="{6AE7717C-B5E2-3B48-B9C4-5F14AFBBFDD6}"/>
              </a:ext>
            </a:extLst>
          </p:cNvPr>
          <p:cNvSpPr>
            <a:spLocks/>
          </p:cNvSpPr>
          <p:nvPr/>
        </p:nvSpPr>
        <p:spPr bwMode="gray">
          <a:xfrm>
            <a:off x="6383431" y="5495374"/>
            <a:ext cx="263807" cy="293463"/>
          </a:xfrm>
          <a:custGeom>
            <a:avLst/>
            <a:gdLst/>
            <a:ahLst/>
            <a:cxnLst>
              <a:cxn ang="0">
                <a:pos x="0" y="156"/>
              </a:cxn>
              <a:cxn ang="0">
                <a:pos x="8" y="162"/>
              </a:cxn>
              <a:cxn ang="0">
                <a:pos x="14" y="175"/>
              </a:cxn>
              <a:cxn ang="0">
                <a:pos x="12" y="189"/>
              </a:cxn>
              <a:cxn ang="0">
                <a:pos x="18" y="191"/>
              </a:cxn>
              <a:cxn ang="0">
                <a:pos x="22" y="189"/>
              </a:cxn>
              <a:cxn ang="0">
                <a:pos x="36" y="183"/>
              </a:cxn>
              <a:cxn ang="0">
                <a:pos x="50" y="175"/>
              </a:cxn>
              <a:cxn ang="0">
                <a:pos x="57" y="169"/>
              </a:cxn>
              <a:cxn ang="0">
                <a:pos x="59" y="162"/>
              </a:cxn>
              <a:cxn ang="0">
                <a:pos x="67" y="160"/>
              </a:cxn>
              <a:cxn ang="0">
                <a:pos x="73" y="164"/>
              </a:cxn>
              <a:cxn ang="0">
                <a:pos x="77" y="162"/>
              </a:cxn>
              <a:cxn ang="0">
                <a:pos x="83" y="164"/>
              </a:cxn>
              <a:cxn ang="0">
                <a:pos x="93" y="164"/>
              </a:cxn>
              <a:cxn ang="0">
                <a:pos x="99" y="165"/>
              </a:cxn>
              <a:cxn ang="0">
                <a:pos x="103" y="140"/>
              </a:cxn>
              <a:cxn ang="0">
                <a:pos x="113" y="136"/>
              </a:cxn>
              <a:cxn ang="0">
                <a:pos x="115" y="128"/>
              </a:cxn>
              <a:cxn ang="0">
                <a:pos x="117" y="118"/>
              </a:cxn>
              <a:cxn ang="0">
                <a:pos x="124" y="112"/>
              </a:cxn>
              <a:cxn ang="0">
                <a:pos x="132" y="106"/>
              </a:cxn>
              <a:cxn ang="0">
                <a:pos x="146" y="98"/>
              </a:cxn>
              <a:cxn ang="0">
                <a:pos x="150" y="97"/>
              </a:cxn>
              <a:cxn ang="0">
                <a:pos x="154" y="97"/>
              </a:cxn>
              <a:cxn ang="0">
                <a:pos x="162" y="93"/>
              </a:cxn>
              <a:cxn ang="0">
                <a:pos x="162" y="87"/>
              </a:cxn>
              <a:cxn ang="0">
                <a:pos x="154" y="83"/>
              </a:cxn>
              <a:cxn ang="0">
                <a:pos x="150" y="83"/>
              </a:cxn>
              <a:cxn ang="0">
                <a:pos x="144" y="77"/>
              </a:cxn>
              <a:cxn ang="0">
                <a:pos x="144" y="65"/>
              </a:cxn>
              <a:cxn ang="0">
                <a:pos x="142" y="63"/>
              </a:cxn>
              <a:cxn ang="0">
                <a:pos x="136" y="55"/>
              </a:cxn>
              <a:cxn ang="0">
                <a:pos x="132" y="45"/>
              </a:cxn>
              <a:cxn ang="0">
                <a:pos x="124" y="39"/>
              </a:cxn>
              <a:cxn ang="0">
                <a:pos x="122" y="35"/>
              </a:cxn>
              <a:cxn ang="0">
                <a:pos x="120" y="37"/>
              </a:cxn>
              <a:cxn ang="0">
                <a:pos x="115" y="37"/>
              </a:cxn>
              <a:cxn ang="0">
                <a:pos x="113" y="32"/>
              </a:cxn>
              <a:cxn ang="0">
                <a:pos x="103" y="20"/>
              </a:cxn>
              <a:cxn ang="0">
                <a:pos x="99" y="12"/>
              </a:cxn>
              <a:cxn ang="0">
                <a:pos x="95" y="8"/>
              </a:cxn>
              <a:cxn ang="0">
                <a:pos x="93" y="0"/>
              </a:cxn>
              <a:cxn ang="0">
                <a:pos x="87" y="0"/>
              </a:cxn>
              <a:cxn ang="0">
                <a:pos x="83" y="6"/>
              </a:cxn>
              <a:cxn ang="0">
                <a:pos x="77" y="2"/>
              </a:cxn>
              <a:cxn ang="0">
                <a:pos x="75" y="8"/>
              </a:cxn>
              <a:cxn ang="0">
                <a:pos x="69" y="8"/>
              </a:cxn>
              <a:cxn ang="0">
                <a:pos x="20" y="10"/>
              </a:cxn>
              <a:cxn ang="0">
                <a:pos x="0" y="83"/>
              </a:cxn>
              <a:cxn ang="0">
                <a:pos x="0" y="156"/>
              </a:cxn>
            </a:cxnLst>
            <a:rect l="0" t="0" r="r" b="b"/>
            <a:pathLst>
              <a:path w="164" h="191">
                <a:moveTo>
                  <a:pt x="0" y="156"/>
                </a:moveTo>
                <a:lnTo>
                  <a:pt x="0" y="156"/>
                </a:lnTo>
                <a:lnTo>
                  <a:pt x="4" y="160"/>
                </a:lnTo>
                <a:lnTo>
                  <a:pt x="8" y="162"/>
                </a:lnTo>
                <a:lnTo>
                  <a:pt x="12" y="165"/>
                </a:lnTo>
                <a:lnTo>
                  <a:pt x="14" y="175"/>
                </a:lnTo>
                <a:lnTo>
                  <a:pt x="12" y="181"/>
                </a:lnTo>
                <a:lnTo>
                  <a:pt x="12" y="189"/>
                </a:lnTo>
                <a:lnTo>
                  <a:pt x="14" y="191"/>
                </a:lnTo>
                <a:lnTo>
                  <a:pt x="18" y="191"/>
                </a:lnTo>
                <a:lnTo>
                  <a:pt x="20" y="191"/>
                </a:lnTo>
                <a:lnTo>
                  <a:pt x="22" y="189"/>
                </a:lnTo>
                <a:lnTo>
                  <a:pt x="26" y="189"/>
                </a:lnTo>
                <a:lnTo>
                  <a:pt x="36" y="183"/>
                </a:lnTo>
                <a:lnTo>
                  <a:pt x="40" y="181"/>
                </a:lnTo>
                <a:lnTo>
                  <a:pt x="50" y="175"/>
                </a:lnTo>
                <a:lnTo>
                  <a:pt x="55" y="171"/>
                </a:lnTo>
                <a:lnTo>
                  <a:pt x="57" y="169"/>
                </a:lnTo>
                <a:lnTo>
                  <a:pt x="57" y="164"/>
                </a:lnTo>
                <a:lnTo>
                  <a:pt x="59" y="162"/>
                </a:lnTo>
                <a:lnTo>
                  <a:pt x="63" y="160"/>
                </a:lnTo>
                <a:lnTo>
                  <a:pt x="67" y="160"/>
                </a:lnTo>
                <a:lnTo>
                  <a:pt x="69" y="164"/>
                </a:lnTo>
                <a:lnTo>
                  <a:pt x="73" y="164"/>
                </a:lnTo>
                <a:lnTo>
                  <a:pt x="75" y="162"/>
                </a:lnTo>
                <a:lnTo>
                  <a:pt x="77" y="162"/>
                </a:lnTo>
                <a:lnTo>
                  <a:pt x="79" y="164"/>
                </a:lnTo>
                <a:lnTo>
                  <a:pt x="83" y="164"/>
                </a:lnTo>
                <a:lnTo>
                  <a:pt x="87" y="164"/>
                </a:lnTo>
                <a:lnTo>
                  <a:pt x="93" y="164"/>
                </a:lnTo>
                <a:lnTo>
                  <a:pt x="97" y="165"/>
                </a:lnTo>
                <a:lnTo>
                  <a:pt x="99" y="165"/>
                </a:lnTo>
                <a:lnTo>
                  <a:pt x="103" y="164"/>
                </a:lnTo>
                <a:lnTo>
                  <a:pt x="103" y="140"/>
                </a:lnTo>
                <a:lnTo>
                  <a:pt x="105" y="140"/>
                </a:lnTo>
                <a:lnTo>
                  <a:pt x="113" y="136"/>
                </a:lnTo>
                <a:lnTo>
                  <a:pt x="113" y="134"/>
                </a:lnTo>
                <a:lnTo>
                  <a:pt x="115" y="128"/>
                </a:lnTo>
                <a:lnTo>
                  <a:pt x="115" y="122"/>
                </a:lnTo>
                <a:lnTo>
                  <a:pt x="117" y="118"/>
                </a:lnTo>
                <a:lnTo>
                  <a:pt x="122" y="116"/>
                </a:lnTo>
                <a:lnTo>
                  <a:pt x="124" y="112"/>
                </a:lnTo>
                <a:lnTo>
                  <a:pt x="126" y="108"/>
                </a:lnTo>
                <a:lnTo>
                  <a:pt x="132" y="106"/>
                </a:lnTo>
                <a:lnTo>
                  <a:pt x="140" y="104"/>
                </a:lnTo>
                <a:lnTo>
                  <a:pt x="146" y="98"/>
                </a:lnTo>
                <a:lnTo>
                  <a:pt x="150" y="98"/>
                </a:lnTo>
                <a:lnTo>
                  <a:pt x="150" y="97"/>
                </a:lnTo>
                <a:lnTo>
                  <a:pt x="152" y="97"/>
                </a:lnTo>
                <a:lnTo>
                  <a:pt x="154" y="97"/>
                </a:lnTo>
                <a:lnTo>
                  <a:pt x="160" y="95"/>
                </a:lnTo>
                <a:lnTo>
                  <a:pt x="162" y="93"/>
                </a:lnTo>
                <a:lnTo>
                  <a:pt x="164" y="89"/>
                </a:lnTo>
                <a:lnTo>
                  <a:pt x="162" y="87"/>
                </a:lnTo>
                <a:lnTo>
                  <a:pt x="158" y="85"/>
                </a:lnTo>
                <a:lnTo>
                  <a:pt x="154" y="83"/>
                </a:lnTo>
                <a:lnTo>
                  <a:pt x="152" y="83"/>
                </a:lnTo>
                <a:lnTo>
                  <a:pt x="150" y="83"/>
                </a:lnTo>
                <a:lnTo>
                  <a:pt x="144" y="79"/>
                </a:lnTo>
                <a:lnTo>
                  <a:pt x="144" y="77"/>
                </a:lnTo>
                <a:lnTo>
                  <a:pt x="142" y="69"/>
                </a:lnTo>
                <a:lnTo>
                  <a:pt x="144" y="65"/>
                </a:lnTo>
                <a:lnTo>
                  <a:pt x="144" y="63"/>
                </a:lnTo>
                <a:lnTo>
                  <a:pt x="142" y="63"/>
                </a:lnTo>
                <a:lnTo>
                  <a:pt x="140" y="59"/>
                </a:lnTo>
                <a:lnTo>
                  <a:pt x="136" y="55"/>
                </a:lnTo>
                <a:lnTo>
                  <a:pt x="134" y="53"/>
                </a:lnTo>
                <a:lnTo>
                  <a:pt x="132" y="45"/>
                </a:lnTo>
                <a:lnTo>
                  <a:pt x="126" y="41"/>
                </a:lnTo>
                <a:lnTo>
                  <a:pt x="124" y="39"/>
                </a:lnTo>
                <a:lnTo>
                  <a:pt x="122" y="37"/>
                </a:lnTo>
                <a:lnTo>
                  <a:pt x="122" y="35"/>
                </a:lnTo>
                <a:lnTo>
                  <a:pt x="122" y="37"/>
                </a:lnTo>
                <a:lnTo>
                  <a:pt x="120" y="37"/>
                </a:lnTo>
                <a:lnTo>
                  <a:pt x="117" y="37"/>
                </a:lnTo>
                <a:lnTo>
                  <a:pt x="115" y="37"/>
                </a:lnTo>
                <a:lnTo>
                  <a:pt x="115" y="35"/>
                </a:lnTo>
                <a:lnTo>
                  <a:pt x="113" y="32"/>
                </a:lnTo>
                <a:lnTo>
                  <a:pt x="105" y="26"/>
                </a:lnTo>
                <a:lnTo>
                  <a:pt x="103" y="20"/>
                </a:lnTo>
                <a:lnTo>
                  <a:pt x="103" y="16"/>
                </a:lnTo>
                <a:lnTo>
                  <a:pt x="99" y="12"/>
                </a:lnTo>
                <a:lnTo>
                  <a:pt x="97" y="10"/>
                </a:lnTo>
                <a:lnTo>
                  <a:pt x="95" y="8"/>
                </a:lnTo>
                <a:lnTo>
                  <a:pt x="95" y="6"/>
                </a:lnTo>
                <a:lnTo>
                  <a:pt x="93" y="0"/>
                </a:lnTo>
                <a:lnTo>
                  <a:pt x="89" y="0"/>
                </a:lnTo>
                <a:lnTo>
                  <a:pt x="87" y="0"/>
                </a:lnTo>
                <a:lnTo>
                  <a:pt x="85" y="2"/>
                </a:lnTo>
                <a:lnTo>
                  <a:pt x="83" y="6"/>
                </a:lnTo>
                <a:lnTo>
                  <a:pt x="79" y="6"/>
                </a:lnTo>
                <a:lnTo>
                  <a:pt x="77" y="2"/>
                </a:lnTo>
                <a:lnTo>
                  <a:pt x="75" y="6"/>
                </a:lnTo>
                <a:lnTo>
                  <a:pt x="75" y="8"/>
                </a:lnTo>
                <a:lnTo>
                  <a:pt x="73" y="8"/>
                </a:lnTo>
                <a:lnTo>
                  <a:pt x="69" y="8"/>
                </a:lnTo>
                <a:lnTo>
                  <a:pt x="32" y="10"/>
                </a:lnTo>
                <a:lnTo>
                  <a:pt x="20" y="10"/>
                </a:lnTo>
                <a:lnTo>
                  <a:pt x="20" y="83"/>
                </a:lnTo>
                <a:lnTo>
                  <a:pt x="0" y="83"/>
                </a:lnTo>
                <a:lnTo>
                  <a:pt x="0" y="156"/>
                </a:lnTo>
                <a:lnTo>
                  <a:pt x="0" y="156"/>
                </a:lnTo>
                <a:close/>
              </a:path>
            </a:pathLst>
          </a:custGeom>
          <a:solidFill>
            <a:schemeClr val="tx1">
              <a:lumMod val="20000"/>
              <a:lumOff val="80000"/>
            </a:schemeClr>
          </a:solidFill>
          <a:ln w="2" cap="flat">
            <a:solidFill>
              <a:schemeClr val="tx1">
                <a:lumMod val="20000"/>
                <a:lumOff val="80000"/>
              </a:schemeClr>
            </a:solidFill>
            <a:prstDash val="solid"/>
            <a:miter lim="800000"/>
            <a:headEnd/>
            <a:tailEnd/>
          </a:ln>
        </p:spPr>
        <p:txBody>
          <a:bodyPr/>
          <a:lstStyle/>
          <a:p>
            <a:pPr defTabSz="914054">
              <a:defRPr/>
            </a:pPr>
            <a:endParaRPr lang="en-GB" dirty="0">
              <a:solidFill>
                <a:prstClr val="black"/>
              </a:solidFill>
            </a:endParaRPr>
          </a:p>
        </p:txBody>
      </p:sp>
      <p:sp>
        <p:nvSpPr>
          <p:cNvPr id="294" name="Freeform 780">
            <a:extLst>
              <a:ext uri="{FF2B5EF4-FFF2-40B4-BE49-F238E27FC236}">
                <a16:creationId xmlns:a16="http://schemas.microsoft.com/office/drawing/2014/main" id="{E02B12F0-AA0C-3D4C-9791-DC636C81F6F2}"/>
              </a:ext>
            </a:extLst>
          </p:cNvPr>
          <p:cNvSpPr>
            <a:spLocks/>
          </p:cNvSpPr>
          <p:nvPr/>
        </p:nvSpPr>
        <p:spPr bwMode="gray">
          <a:xfrm>
            <a:off x="5873510" y="4524333"/>
            <a:ext cx="75604" cy="213568"/>
          </a:xfrm>
          <a:custGeom>
            <a:avLst/>
            <a:gdLst/>
            <a:ahLst/>
            <a:cxnLst>
              <a:cxn ang="0">
                <a:pos x="34" y="130"/>
              </a:cxn>
              <a:cxn ang="0">
                <a:pos x="36" y="110"/>
              </a:cxn>
              <a:cxn ang="0">
                <a:pos x="30" y="100"/>
              </a:cxn>
              <a:cxn ang="0">
                <a:pos x="34" y="88"/>
              </a:cxn>
              <a:cxn ang="0">
                <a:pos x="34" y="78"/>
              </a:cxn>
              <a:cxn ang="0">
                <a:pos x="36" y="74"/>
              </a:cxn>
              <a:cxn ang="0">
                <a:pos x="38" y="70"/>
              </a:cxn>
              <a:cxn ang="0">
                <a:pos x="41" y="63"/>
              </a:cxn>
              <a:cxn ang="0">
                <a:pos x="43" y="53"/>
              </a:cxn>
              <a:cxn ang="0">
                <a:pos x="45" y="45"/>
              </a:cxn>
              <a:cxn ang="0">
                <a:pos x="45" y="43"/>
              </a:cxn>
              <a:cxn ang="0">
                <a:pos x="45" y="35"/>
              </a:cxn>
              <a:cxn ang="0">
                <a:pos x="45" y="25"/>
              </a:cxn>
              <a:cxn ang="0">
                <a:pos x="43" y="21"/>
              </a:cxn>
              <a:cxn ang="0">
                <a:pos x="43" y="13"/>
              </a:cxn>
              <a:cxn ang="0">
                <a:pos x="34" y="5"/>
              </a:cxn>
              <a:cxn ang="0">
                <a:pos x="30" y="2"/>
              </a:cxn>
              <a:cxn ang="0">
                <a:pos x="24" y="0"/>
              </a:cxn>
              <a:cxn ang="0">
                <a:pos x="16" y="13"/>
              </a:cxn>
              <a:cxn ang="0">
                <a:pos x="8" y="19"/>
              </a:cxn>
              <a:cxn ang="0">
                <a:pos x="6" y="21"/>
              </a:cxn>
              <a:cxn ang="0">
                <a:pos x="0" y="39"/>
              </a:cxn>
              <a:cxn ang="0">
                <a:pos x="14" y="45"/>
              </a:cxn>
              <a:cxn ang="0">
                <a:pos x="14" y="61"/>
              </a:cxn>
              <a:cxn ang="0">
                <a:pos x="16" y="65"/>
              </a:cxn>
              <a:cxn ang="0">
                <a:pos x="14" y="82"/>
              </a:cxn>
              <a:cxn ang="0">
                <a:pos x="16" y="98"/>
              </a:cxn>
              <a:cxn ang="0">
                <a:pos x="14" y="110"/>
              </a:cxn>
              <a:cxn ang="0">
                <a:pos x="16" y="122"/>
              </a:cxn>
              <a:cxn ang="0">
                <a:pos x="16" y="130"/>
              </a:cxn>
              <a:cxn ang="0">
                <a:pos x="18" y="139"/>
              </a:cxn>
              <a:cxn ang="0">
                <a:pos x="24" y="132"/>
              </a:cxn>
              <a:cxn ang="0">
                <a:pos x="34" y="130"/>
              </a:cxn>
            </a:cxnLst>
            <a:rect l="0" t="0" r="r" b="b"/>
            <a:pathLst>
              <a:path w="47" h="139">
                <a:moveTo>
                  <a:pt x="34" y="130"/>
                </a:moveTo>
                <a:lnTo>
                  <a:pt x="34" y="130"/>
                </a:lnTo>
                <a:lnTo>
                  <a:pt x="36" y="118"/>
                </a:lnTo>
                <a:lnTo>
                  <a:pt x="36" y="110"/>
                </a:lnTo>
                <a:lnTo>
                  <a:pt x="34" y="106"/>
                </a:lnTo>
                <a:lnTo>
                  <a:pt x="30" y="100"/>
                </a:lnTo>
                <a:lnTo>
                  <a:pt x="34" y="92"/>
                </a:lnTo>
                <a:lnTo>
                  <a:pt x="34" y="88"/>
                </a:lnTo>
                <a:lnTo>
                  <a:pt x="34" y="82"/>
                </a:lnTo>
                <a:lnTo>
                  <a:pt x="34" y="78"/>
                </a:lnTo>
                <a:lnTo>
                  <a:pt x="34" y="74"/>
                </a:lnTo>
                <a:lnTo>
                  <a:pt x="36" y="74"/>
                </a:lnTo>
                <a:lnTo>
                  <a:pt x="38" y="74"/>
                </a:lnTo>
                <a:lnTo>
                  <a:pt x="38" y="70"/>
                </a:lnTo>
                <a:lnTo>
                  <a:pt x="38" y="65"/>
                </a:lnTo>
                <a:lnTo>
                  <a:pt x="41" y="63"/>
                </a:lnTo>
                <a:lnTo>
                  <a:pt x="43" y="59"/>
                </a:lnTo>
                <a:lnTo>
                  <a:pt x="43" y="53"/>
                </a:lnTo>
                <a:lnTo>
                  <a:pt x="43" y="49"/>
                </a:lnTo>
                <a:lnTo>
                  <a:pt x="45" y="45"/>
                </a:lnTo>
                <a:lnTo>
                  <a:pt x="47" y="45"/>
                </a:lnTo>
                <a:lnTo>
                  <a:pt x="45" y="43"/>
                </a:lnTo>
                <a:lnTo>
                  <a:pt x="45" y="41"/>
                </a:lnTo>
                <a:lnTo>
                  <a:pt x="45" y="35"/>
                </a:lnTo>
                <a:lnTo>
                  <a:pt x="47" y="31"/>
                </a:lnTo>
                <a:lnTo>
                  <a:pt x="45" y="25"/>
                </a:lnTo>
                <a:lnTo>
                  <a:pt x="41" y="23"/>
                </a:lnTo>
                <a:lnTo>
                  <a:pt x="43" y="21"/>
                </a:lnTo>
                <a:lnTo>
                  <a:pt x="43" y="19"/>
                </a:lnTo>
                <a:lnTo>
                  <a:pt x="43" y="13"/>
                </a:lnTo>
                <a:lnTo>
                  <a:pt x="43" y="11"/>
                </a:lnTo>
                <a:lnTo>
                  <a:pt x="34" y="5"/>
                </a:lnTo>
                <a:lnTo>
                  <a:pt x="34" y="4"/>
                </a:lnTo>
                <a:lnTo>
                  <a:pt x="30" y="2"/>
                </a:lnTo>
                <a:lnTo>
                  <a:pt x="26" y="0"/>
                </a:lnTo>
                <a:lnTo>
                  <a:pt x="24" y="0"/>
                </a:lnTo>
                <a:lnTo>
                  <a:pt x="16" y="9"/>
                </a:lnTo>
                <a:lnTo>
                  <a:pt x="16" y="13"/>
                </a:lnTo>
                <a:lnTo>
                  <a:pt x="8" y="15"/>
                </a:lnTo>
                <a:lnTo>
                  <a:pt x="8" y="19"/>
                </a:lnTo>
                <a:lnTo>
                  <a:pt x="8" y="21"/>
                </a:lnTo>
                <a:lnTo>
                  <a:pt x="6" y="21"/>
                </a:lnTo>
                <a:lnTo>
                  <a:pt x="0" y="21"/>
                </a:lnTo>
                <a:lnTo>
                  <a:pt x="0" y="39"/>
                </a:lnTo>
                <a:lnTo>
                  <a:pt x="14" y="43"/>
                </a:lnTo>
                <a:lnTo>
                  <a:pt x="14" y="45"/>
                </a:lnTo>
                <a:lnTo>
                  <a:pt x="14" y="53"/>
                </a:lnTo>
                <a:lnTo>
                  <a:pt x="14" y="61"/>
                </a:lnTo>
                <a:lnTo>
                  <a:pt x="16" y="63"/>
                </a:lnTo>
                <a:lnTo>
                  <a:pt x="16" y="65"/>
                </a:lnTo>
                <a:lnTo>
                  <a:pt x="16" y="74"/>
                </a:lnTo>
                <a:lnTo>
                  <a:pt x="14" y="82"/>
                </a:lnTo>
                <a:lnTo>
                  <a:pt x="16" y="90"/>
                </a:lnTo>
                <a:lnTo>
                  <a:pt x="16" y="98"/>
                </a:lnTo>
                <a:lnTo>
                  <a:pt x="16" y="102"/>
                </a:lnTo>
                <a:lnTo>
                  <a:pt x="14" y="110"/>
                </a:lnTo>
                <a:lnTo>
                  <a:pt x="14" y="116"/>
                </a:lnTo>
                <a:lnTo>
                  <a:pt x="16" y="122"/>
                </a:lnTo>
                <a:lnTo>
                  <a:pt x="16" y="126"/>
                </a:lnTo>
                <a:lnTo>
                  <a:pt x="16" y="130"/>
                </a:lnTo>
                <a:lnTo>
                  <a:pt x="18" y="137"/>
                </a:lnTo>
                <a:lnTo>
                  <a:pt x="18" y="139"/>
                </a:lnTo>
                <a:lnTo>
                  <a:pt x="20" y="139"/>
                </a:lnTo>
                <a:lnTo>
                  <a:pt x="24" y="132"/>
                </a:lnTo>
                <a:lnTo>
                  <a:pt x="34" y="130"/>
                </a:lnTo>
                <a:lnTo>
                  <a:pt x="34" y="130"/>
                </a:lnTo>
                <a:close/>
              </a:path>
            </a:pathLst>
          </a:custGeom>
          <a:solidFill>
            <a:schemeClr val="tx1">
              <a:lumMod val="20000"/>
              <a:lumOff val="80000"/>
            </a:schemeClr>
          </a:solidFill>
          <a:ln w="2" cap="flat">
            <a:solidFill>
              <a:schemeClr val="tx1">
                <a:lumMod val="20000"/>
                <a:lumOff val="80000"/>
              </a:schemeClr>
            </a:solidFill>
            <a:prstDash val="solid"/>
            <a:miter lim="800000"/>
            <a:headEnd/>
            <a:tailEnd/>
          </a:ln>
        </p:spPr>
        <p:txBody>
          <a:bodyPr/>
          <a:lstStyle/>
          <a:p>
            <a:pPr defTabSz="914054">
              <a:defRPr/>
            </a:pPr>
            <a:endParaRPr lang="en-GB" dirty="0">
              <a:solidFill>
                <a:prstClr val="black"/>
              </a:solidFill>
            </a:endParaRPr>
          </a:p>
        </p:txBody>
      </p:sp>
      <p:sp>
        <p:nvSpPr>
          <p:cNvPr id="295" name="Freeform 781">
            <a:extLst>
              <a:ext uri="{FF2B5EF4-FFF2-40B4-BE49-F238E27FC236}">
                <a16:creationId xmlns:a16="http://schemas.microsoft.com/office/drawing/2014/main" id="{17073D27-6D6F-6846-B784-04E0E8C9E9A2}"/>
              </a:ext>
            </a:extLst>
          </p:cNvPr>
          <p:cNvSpPr>
            <a:spLocks/>
          </p:cNvSpPr>
          <p:nvPr/>
        </p:nvSpPr>
        <p:spPr bwMode="gray">
          <a:xfrm>
            <a:off x="6177534" y="5052875"/>
            <a:ext cx="28953" cy="30729"/>
          </a:xfrm>
          <a:custGeom>
            <a:avLst/>
            <a:gdLst/>
            <a:ahLst/>
            <a:cxnLst>
              <a:cxn ang="0">
                <a:pos x="4" y="20"/>
              </a:cxn>
              <a:cxn ang="0">
                <a:pos x="12" y="14"/>
              </a:cxn>
              <a:cxn ang="0">
                <a:pos x="12" y="10"/>
              </a:cxn>
              <a:cxn ang="0">
                <a:pos x="12" y="8"/>
              </a:cxn>
              <a:cxn ang="0">
                <a:pos x="16" y="4"/>
              </a:cxn>
              <a:cxn ang="0">
                <a:pos x="18" y="2"/>
              </a:cxn>
              <a:cxn ang="0">
                <a:pos x="16" y="0"/>
              </a:cxn>
              <a:cxn ang="0">
                <a:pos x="12" y="0"/>
              </a:cxn>
              <a:cxn ang="0">
                <a:pos x="10" y="0"/>
              </a:cxn>
              <a:cxn ang="0">
                <a:pos x="8" y="4"/>
              </a:cxn>
              <a:cxn ang="0">
                <a:pos x="10" y="4"/>
              </a:cxn>
              <a:cxn ang="0">
                <a:pos x="4" y="4"/>
              </a:cxn>
              <a:cxn ang="0">
                <a:pos x="0" y="4"/>
              </a:cxn>
              <a:cxn ang="0">
                <a:pos x="0" y="8"/>
              </a:cxn>
              <a:cxn ang="0">
                <a:pos x="0" y="12"/>
              </a:cxn>
              <a:cxn ang="0">
                <a:pos x="0" y="18"/>
              </a:cxn>
              <a:cxn ang="0">
                <a:pos x="4" y="20"/>
              </a:cxn>
              <a:cxn ang="0">
                <a:pos x="4" y="20"/>
              </a:cxn>
            </a:cxnLst>
            <a:rect l="0" t="0" r="r" b="b"/>
            <a:pathLst>
              <a:path w="18" h="20">
                <a:moveTo>
                  <a:pt x="4" y="20"/>
                </a:moveTo>
                <a:lnTo>
                  <a:pt x="12" y="14"/>
                </a:lnTo>
                <a:lnTo>
                  <a:pt x="12" y="10"/>
                </a:lnTo>
                <a:lnTo>
                  <a:pt x="12" y="8"/>
                </a:lnTo>
                <a:lnTo>
                  <a:pt x="16" y="4"/>
                </a:lnTo>
                <a:lnTo>
                  <a:pt x="18" y="2"/>
                </a:lnTo>
                <a:lnTo>
                  <a:pt x="16" y="0"/>
                </a:lnTo>
                <a:lnTo>
                  <a:pt x="12" y="0"/>
                </a:lnTo>
                <a:lnTo>
                  <a:pt x="10" y="0"/>
                </a:lnTo>
                <a:lnTo>
                  <a:pt x="8" y="4"/>
                </a:lnTo>
                <a:lnTo>
                  <a:pt x="10" y="4"/>
                </a:lnTo>
                <a:lnTo>
                  <a:pt x="4" y="4"/>
                </a:lnTo>
                <a:lnTo>
                  <a:pt x="0" y="4"/>
                </a:lnTo>
                <a:lnTo>
                  <a:pt x="0" y="8"/>
                </a:lnTo>
                <a:lnTo>
                  <a:pt x="0" y="12"/>
                </a:lnTo>
                <a:lnTo>
                  <a:pt x="0" y="18"/>
                </a:lnTo>
                <a:lnTo>
                  <a:pt x="4" y="20"/>
                </a:lnTo>
                <a:lnTo>
                  <a:pt x="4" y="20"/>
                </a:lnTo>
                <a:close/>
              </a:path>
            </a:pathLst>
          </a:custGeom>
          <a:solidFill>
            <a:srgbClr val="8C0002"/>
          </a:solidFill>
          <a:ln w="2" cap="flat">
            <a:solidFill>
              <a:srgbClr val="8C0002"/>
            </a:solidFill>
            <a:prstDash val="solid"/>
            <a:miter lim="800000"/>
            <a:headEnd/>
            <a:tailEnd/>
          </a:ln>
        </p:spPr>
        <p:txBody>
          <a:bodyPr/>
          <a:lstStyle/>
          <a:p>
            <a:pPr defTabSz="914054">
              <a:defRPr/>
            </a:pPr>
            <a:endParaRPr lang="en-GB" dirty="0">
              <a:solidFill>
                <a:prstClr val="black"/>
              </a:solidFill>
            </a:endParaRPr>
          </a:p>
        </p:txBody>
      </p:sp>
      <p:sp>
        <p:nvSpPr>
          <p:cNvPr id="296" name="Freeform 782">
            <a:extLst>
              <a:ext uri="{FF2B5EF4-FFF2-40B4-BE49-F238E27FC236}">
                <a16:creationId xmlns:a16="http://schemas.microsoft.com/office/drawing/2014/main" id="{267372E3-42E2-9648-BA37-AFB201A64F03}"/>
              </a:ext>
            </a:extLst>
          </p:cNvPr>
          <p:cNvSpPr>
            <a:spLocks/>
          </p:cNvSpPr>
          <p:nvPr/>
        </p:nvSpPr>
        <p:spPr bwMode="gray">
          <a:xfrm>
            <a:off x="6174315" y="5098968"/>
            <a:ext cx="336194" cy="399479"/>
          </a:xfrm>
          <a:custGeom>
            <a:avLst/>
            <a:gdLst/>
            <a:ahLst/>
            <a:cxnLst>
              <a:cxn ang="0">
                <a:pos x="12" y="18"/>
              </a:cxn>
              <a:cxn ang="0">
                <a:pos x="22" y="39"/>
              </a:cxn>
              <a:cxn ang="0">
                <a:pos x="28" y="51"/>
              </a:cxn>
              <a:cxn ang="0">
                <a:pos x="30" y="63"/>
              </a:cxn>
              <a:cxn ang="0">
                <a:pos x="28" y="69"/>
              </a:cxn>
              <a:cxn ang="0">
                <a:pos x="28" y="89"/>
              </a:cxn>
              <a:cxn ang="0">
                <a:pos x="32" y="106"/>
              </a:cxn>
              <a:cxn ang="0">
                <a:pos x="32" y="140"/>
              </a:cxn>
              <a:cxn ang="0">
                <a:pos x="22" y="156"/>
              </a:cxn>
              <a:cxn ang="0">
                <a:pos x="14" y="165"/>
              </a:cxn>
              <a:cxn ang="0">
                <a:pos x="12" y="189"/>
              </a:cxn>
              <a:cxn ang="0">
                <a:pos x="6" y="199"/>
              </a:cxn>
              <a:cxn ang="0">
                <a:pos x="0" y="221"/>
              </a:cxn>
              <a:cxn ang="0">
                <a:pos x="0" y="234"/>
              </a:cxn>
              <a:cxn ang="0">
                <a:pos x="12" y="240"/>
              </a:cxn>
              <a:cxn ang="0">
                <a:pos x="20" y="238"/>
              </a:cxn>
              <a:cxn ang="0">
                <a:pos x="32" y="240"/>
              </a:cxn>
              <a:cxn ang="0">
                <a:pos x="111" y="248"/>
              </a:cxn>
              <a:cxn ang="0">
                <a:pos x="115" y="252"/>
              </a:cxn>
              <a:cxn ang="0">
                <a:pos x="124" y="252"/>
              </a:cxn>
              <a:cxn ang="0">
                <a:pos x="132" y="256"/>
              </a:cxn>
              <a:cxn ang="0">
                <a:pos x="148" y="258"/>
              </a:cxn>
              <a:cxn ang="0">
                <a:pos x="189" y="252"/>
              </a:cxn>
              <a:cxn ang="0">
                <a:pos x="182" y="240"/>
              </a:cxn>
              <a:cxn ang="0">
                <a:pos x="172" y="221"/>
              </a:cxn>
              <a:cxn ang="0">
                <a:pos x="207" y="146"/>
              </a:cxn>
              <a:cxn ang="0">
                <a:pos x="207" y="126"/>
              </a:cxn>
              <a:cxn ang="0">
                <a:pos x="207" y="108"/>
              </a:cxn>
              <a:cxn ang="0">
                <a:pos x="187" y="110"/>
              </a:cxn>
              <a:cxn ang="0">
                <a:pos x="178" y="102"/>
              </a:cxn>
              <a:cxn ang="0">
                <a:pos x="178" y="89"/>
              </a:cxn>
              <a:cxn ang="0">
                <a:pos x="176" y="77"/>
              </a:cxn>
              <a:cxn ang="0">
                <a:pos x="170" y="63"/>
              </a:cxn>
              <a:cxn ang="0">
                <a:pos x="170" y="49"/>
              </a:cxn>
              <a:cxn ang="0">
                <a:pos x="168" y="37"/>
              </a:cxn>
              <a:cxn ang="0">
                <a:pos x="152" y="31"/>
              </a:cxn>
              <a:cxn ang="0">
                <a:pos x="142" y="27"/>
              </a:cxn>
              <a:cxn ang="0">
                <a:pos x="130" y="29"/>
              </a:cxn>
              <a:cxn ang="0">
                <a:pos x="132" y="41"/>
              </a:cxn>
              <a:cxn ang="0">
                <a:pos x="124" y="41"/>
              </a:cxn>
              <a:cxn ang="0">
                <a:pos x="117" y="47"/>
              </a:cxn>
              <a:cxn ang="0">
                <a:pos x="103" y="41"/>
              </a:cxn>
              <a:cxn ang="0">
                <a:pos x="97" y="22"/>
              </a:cxn>
              <a:cxn ang="0">
                <a:pos x="95" y="0"/>
              </a:cxn>
              <a:cxn ang="0">
                <a:pos x="32" y="0"/>
              </a:cxn>
              <a:cxn ang="0">
                <a:pos x="14" y="10"/>
              </a:cxn>
            </a:cxnLst>
            <a:rect l="0" t="0" r="r" b="b"/>
            <a:pathLst>
              <a:path w="209" h="260">
                <a:moveTo>
                  <a:pt x="12" y="10"/>
                </a:moveTo>
                <a:lnTo>
                  <a:pt x="12" y="10"/>
                </a:lnTo>
                <a:lnTo>
                  <a:pt x="12" y="18"/>
                </a:lnTo>
                <a:lnTo>
                  <a:pt x="18" y="29"/>
                </a:lnTo>
                <a:lnTo>
                  <a:pt x="22" y="33"/>
                </a:lnTo>
                <a:lnTo>
                  <a:pt x="22" y="39"/>
                </a:lnTo>
                <a:lnTo>
                  <a:pt x="22" y="43"/>
                </a:lnTo>
                <a:lnTo>
                  <a:pt x="28" y="49"/>
                </a:lnTo>
                <a:lnTo>
                  <a:pt x="28" y="51"/>
                </a:lnTo>
                <a:lnTo>
                  <a:pt x="24" y="57"/>
                </a:lnTo>
                <a:lnTo>
                  <a:pt x="30" y="61"/>
                </a:lnTo>
                <a:lnTo>
                  <a:pt x="30" y="63"/>
                </a:lnTo>
                <a:lnTo>
                  <a:pt x="28" y="63"/>
                </a:lnTo>
                <a:lnTo>
                  <a:pt x="28" y="67"/>
                </a:lnTo>
                <a:lnTo>
                  <a:pt x="28" y="69"/>
                </a:lnTo>
                <a:lnTo>
                  <a:pt x="24" y="71"/>
                </a:lnTo>
                <a:lnTo>
                  <a:pt x="24" y="83"/>
                </a:lnTo>
                <a:lnTo>
                  <a:pt x="28" y="89"/>
                </a:lnTo>
                <a:lnTo>
                  <a:pt x="28" y="92"/>
                </a:lnTo>
                <a:lnTo>
                  <a:pt x="24" y="96"/>
                </a:lnTo>
                <a:lnTo>
                  <a:pt x="32" y="106"/>
                </a:lnTo>
                <a:lnTo>
                  <a:pt x="34" y="112"/>
                </a:lnTo>
                <a:lnTo>
                  <a:pt x="34" y="122"/>
                </a:lnTo>
                <a:lnTo>
                  <a:pt x="32" y="140"/>
                </a:lnTo>
                <a:lnTo>
                  <a:pt x="28" y="148"/>
                </a:lnTo>
                <a:lnTo>
                  <a:pt x="22" y="150"/>
                </a:lnTo>
                <a:lnTo>
                  <a:pt x="22" y="156"/>
                </a:lnTo>
                <a:lnTo>
                  <a:pt x="22" y="158"/>
                </a:lnTo>
                <a:lnTo>
                  <a:pt x="20" y="161"/>
                </a:lnTo>
                <a:lnTo>
                  <a:pt x="14" y="165"/>
                </a:lnTo>
                <a:lnTo>
                  <a:pt x="12" y="171"/>
                </a:lnTo>
                <a:lnTo>
                  <a:pt x="12" y="177"/>
                </a:lnTo>
                <a:lnTo>
                  <a:pt x="12" y="189"/>
                </a:lnTo>
                <a:lnTo>
                  <a:pt x="10" y="191"/>
                </a:lnTo>
                <a:lnTo>
                  <a:pt x="6" y="195"/>
                </a:lnTo>
                <a:lnTo>
                  <a:pt x="6" y="199"/>
                </a:lnTo>
                <a:lnTo>
                  <a:pt x="2" y="207"/>
                </a:lnTo>
                <a:lnTo>
                  <a:pt x="0" y="215"/>
                </a:lnTo>
                <a:lnTo>
                  <a:pt x="0" y="221"/>
                </a:lnTo>
                <a:lnTo>
                  <a:pt x="2" y="228"/>
                </a:lnTo>
                <a:lnTo>
                  <a:pt x="0" y="230"/>
                </a:lnTo>
                <a:lnTo>
                  <a:pt x="0" y="234"/>
                </a:lnTo>
                <a:lnTo>
                  <a:pt x="0" y="240"/>
                </a:lnTo>
                <a:lnTo>
                  <a:pt x="4" y="240"/>
                </a:lnTo>
                <a:lnTo>
                  <a:pt x="12" y="240"/>
                </a:lnTo>
                <a:lnTo>
                  <a:pt x="14" y="240"/>
                </a:lnTo>
                <a:lnTo>
                  <a:pt x="18" y="238"/>
                </a:lnTo>
                <a:lnTo>
                  <a:pt x="20" y="238"/>
                </a:lnTo>
                <a:lnTo>
                  <a:pt x="22" y="236"/>
                </a:lnTo>
                <a:lnTo>
                  <a:pt x="28" y="238"/>
                </a:lnTo>
                <a:lnTo>
                  <a:pt x="32" y="240"/>
                </a:lnTo>
                <a:lnTo>
                  <a:pt x="105" y="244"/>
                </a:lnTo>
                <a:lnTo>
                  <a:pt x="107" y="246"/>
                </a:lnTo>
                <a:lnTo>
                  <a:pt x="111" y="248"/>
                </a:lnTo>
                <a:lnTo>
                  <a:pt x="113" y="250"/>
                </a:lnTo>
                <a:lnTo>
                  <a:pt x="115" y="250"/>
                </a:lnTo>
                <a:lnTo>
                  <a:pt x="115" y="252"/>
                </a:lnTo>
                <a:lnTo>
                  <a:pt x="117" y="252"/>
                </a:lnTo>
                <a:lnTo>
                  <a:pt x="120" y="252"/>
                </a:lnTo>
                <a:lnTo>
                  <a:pt x="124" y="252"/>
                </a:lnTo>
                <a:lnTo>
                  <a:pt x="126" y="256"/>
                </a:lnTo>
                <a:lnTo>
                  <a:pt x="130" y="256"/>
                </a:lnTo>
                <a:lnTo>
                  <a:pt x="132" y="256"/>
                </a:lnTo>
                <a:lnTo>
                  <a:pt x="136" y="256"/>
                </a:lnTo>
                <a:lnTo>
                  <a:pt x="140" y="256"/>
                </a:lnTo>
                <a:lnTo>
                  <a:pt x="148" y="258"/>
                </a:lnTo>
                <a:lnTo>
                  <a:pt x="152" y="260"/>
                </a:lnTo>
                <a:lnTo>
                  <a:pt x="191" y="252"/>
                </a:lnTo>
                <a:lnTo>
                  <a:pt x="189" y="252"/>
                </a:lnTo>
                <a:lnTo>
                  <a:pt x="187" y="248"/>
                </a:lnTo>
                <a:lnTo>
                  <a:pt x="187" y="246"/>
                </a:lnTo>
                <a:lnTo>
                  <a:pt x="182" y="240"/>
                </a:lnTo>
                <a:lnTo>
                  <a:pt x="178" y="234"/>
                </a:lnTo>
                <a:lnTo>
                  <a:pt x="176" y="228"/>
                </a:lnTo>
                <a:lnTo>
                  <a:pt x="172" y="221"/>
                </a:lnTo>
                <a:lnTo>
                  <a:pt x="170" y="219"/>
                </a:lnTo>
                <a:lnTo>
                  <a:pt x="170" y="146"/>
                </a:lnTo>
                <a:lnTo>
                  <a:pt x="207" y="146"/>
                </a:lnTo>
                <a:lnTo>
                  <a:pt x="207" y="140"/>
                </a:lnTo>
                <a:lnTo>
                  <a:pt x="207" y="130"/>
                </a:lnTo>
                <a:lnTo>
                  <a:pt x="207" y="126"/>
                </a:lnTo>
                <a:lnTo>
                  <a:pt x="209" y="120"/>
                </a:lnTo>
                <a:lnTo>
                  <a:pt x="209" y="112"/>
                </a:lnTo>
                <a:lnTo>
                  <a:pt x="207" y="108"/>
                </a:lnTo>
                <a:lnTo>
                  <a:pt x="195" y="108"/>
                </a:lnTo>
                <a:lnTo>
                  <a:pt x="191" y="108"/>
                </a:lnTo>
                <a:lnTo>
                  <a:pt x="187" y="110"/>
                </a:lnTo>
                <a:lnTo>
                  <a:pt x="185" y="112"/>
                </a:lnTo>
                <a:lnTo>
                  <a:pt x="180" y="108"/>
                </a:lnTo>
                <a:lnTo>
                  <a:pt x="178" y="102"/>
                </a:lnTo>
                <a:lnTo>
                  <a:pt x="178" y="98"/>
                </a:lnTo>
                <a:lnTo>
                  <a:pt x="178" y="92"/>
                </a:lnTo>
                <a:lnTo>
                  <a:pt x="178" y="89"/>
                </a:lnTo>
                <a:lnTo>
                  <a:pt x="180" y="83"/>
                </a:lnTo>
                <a:lnTo>
                  <a:pt x="178" y="79"/>
                </a:lnTo>
                <a:lnTo>
                  <a:pt x="176" y="77"/>
                </a:lnTo>
                <a:lnTo>
                  <a:pt x="176" y="73"/>
                </a:lnTo>
                <a:lnTo>
                  <a:pt x="172" y="69"/>
                </a:lnTo>
                <a:lnTo>
                  <a:pt x="170" y="63"/>
                </a:lnTo>
                <a:lnTo>
                  <a:pt x="170" y="59"/>
                </a:lnTo>
                <a:lnTo>
                  <a:pt x="170" y="51"/>
                </a:lnTo>
                <a:lnTo>
                  <a:pt x="170" y="49"/>
                </a:lnTo>
                <a:lnTo>
                  <a:pt x="168" y="47"/>
                </a:lnTo>
                <a:lnTo>
                  <a:pt x="168" y="43"/>
                </a:lnTo>
                <a:lnTo>
                  <a:pt x="168" y="37"/>
                </a:lnTo>
                <a:lnTo>
                  <a:pt x="164" y="31"/>
                </a:lnTo>
                <a:lnTo>
                  <a:pt x="160" y="31"/>
                </a:lnTo>
                <a:lnTo>
                  <a:pt x="152" y="31"/>
                </a:lnTo>
                <a:lnTo>
                  <a:pt x="152" y="27"/>
                </a:lnTo>
                <a:lnTo>
                  <a:pt x="150" y="27"/>
                </a:lnTo>
                <a:lnTo>
                  <a:pt x="142" y="27"/>
                </a:lnTo>
                <a:lnTo>
                  <a:pt x="134" y="24"/>
                </a:lnTo>
                <a:lnTo>
                  <a:pt x="132" y="27"/>
                </a:lnTo>
                <a:lnTo>
                  <a:pt x="130" y="29"/>
                </a:lnTo>
                <a:lnTo>
                  <a:pt x="130" y="33"/>
                </a:lnTo>
                <a:lnTo>
                  <a:pt x="132" y="39"/>
                </a:lnTo>
                <a:lnTo>
                  <a:pt x="132" y="41"/>
                </a:lnTo>
                <a:lnTo>
                  <a:pt x="130" y="43"/>
                </a:lnTo>
                <a:lnTo>
                  <a:pt x="126" y="43"/>
                </a:lnTo>
                <a:lnTo>
                  <a:pt x="124" y="41"/>
                </a:lnTo>
                <a:lnTo>
                  <a:pt x="122" y="43"/>
                </a:lnTo>
                <a:lnTo>
                  <a:pt x="120" y="47"/>
                </a:lnTo>
                <a:lnTo>
                  <a:pt x="117" y="47"/>
                </a:lnTo>
                <a:lnTo>
                  <a:pt x="111" y="47"/>
                </a:lnTo>
                <a:lnTo>
                  <a:pt x="105" y="43"/>
                </a:lnTo>
                <a:lnTo>
                  <a:pt x="103" y="41"/>
                </a:lnTo>
                <a:lnTo>
                  <a:pt x="99" y="33"/>
                </a:lnTo>
                <a:lnTo>
                  <a:pt x="99" y="27"/>
                </a:lnTo>
                <a:lnTo>
                  <a:pt x="97" y="22"/>
                </a:lnTo>
                <a:lnTo>
                  <a:pt x="97" y="18"/>
                </a:lnTo>
                <a:lnTo>
                  <a:pt x="97" y="12"/>
                </a:lnTo>
                <a:lnTo>
                  <a:pt x="95" y="0"/>
                </a:lnTo>
                <a:lnTo>
                  <a:pt x="59" y="2"/>
                </a:lnTo>
                <a:lnTo>
                  <a:pt x="40" y="0"/>
                </a:lnTo>
                <a:lnTo>
                  <a:pt x="32" y="0"/>
                </a:lnTo>
                <a:lnTo>
                  <a:pt x="28" y="2"/>
                </a:lnTo>
                <a:lnTo>
                  <a:pt x="22" y="4"/>
                </a:lnTo>
                <a:lnTo>
                  <a:pt x="14" y="10"/>
                </a:lnTo>
                <a:lnTo>
                  <a:pt x="12" y="10"/>
                </a:lnTo>
                <a:close/>
              </a:path>
            </a:pathLst>
          </a:custGeom>
          <a:solidFill>
            <a:schemeClr val="tx1">
              <a:lumMod val="60000"/>
              <a:lumOff val="40000"/>
            </a:schemeClr>
          </a:solidFill>
          <a:ln w="9525">
            <a:noFill/>
            <a:round/>
            <a:headEnd/>
            <a:tailEnd/>
          </a:ln>
        </p:spPr>
        <p:txBody>
          <a:bodyPr/>
          <a:lstStyle/>
          <a:p>
            <a:pPr defTabSz="914054">
              <a:defRPr/>
            </a:pPr>
            <a:endParaRPr lang="en-GB" dirty="0">
              <a:solidFill>
                <a:prstClr val="black"/>
              </a:solidFill>
            </a:endParaRPr>
          </a:p>
        </p:txBody>
      </p:sp>
      <p:sp>
        <p:nvSpPr>
          <p:cNvPr id="297" name="Freeform 783">
            <a:extLst>
              <a:ext uri="{FF2B5EF4-FFF2-40B4-BE49-F238E27FC236}">
                <a16:creationId xmlns:a16="http://schemas.microsoft.com/office/drawing/2014/main" id="{35C01EAF-D8A6-FB41-9FE4-9796FDA01F82}"/>
              </a:ext>
            </a:extLst>
          </p:cNvPr>
          <p:cNvSpPr>
            <a:spLocks/>
          </p:cNvSpPr>
          <p:nvPr/>
        </p:nvSpPr>
        <p:spPr bwMode="gray">
          <a:xfrm>
            <a:off x="6174315" y="5098968"/>
            <a:ext cx="336194" cy="399479"/>
          </a:xfrm>
          <a:custGeom>
            <a:avLst/>
            <a:gdLst/>
            <a:ahLst/>
            <a:cxnLst>
              <a:cxn ang="0">
                <a:pos x="12" y="18"/>
              </a:cxn>
              <a:cxn ang="0">
                <a:pos x="22" y="39"/>
              </a:cxn>
              <a:cxn ang="0">
                <a:pos x="28" y="51"/>
              </a:cxn>
              <a:cxn ang="0">
                <a:pos x="30" y="63"/>
              </a:cxn>
              <a:cxn ang="0">
                <a:pos x="28" y="69"/>
              </a:cxn>
              <a:cxn ang="0">
                <a:pos x="28" y="89"/>
              </a:cxn>
              <a:cxn ang="0">
                <a:pos x="32" y="106"/>
              </a:cxn>
              <a:cxn ang="0">
                <a:pos x="32" y="140"/>
              </a:cxn>
              <a:cxn ang="0">
                <a:pos x="22" y="156"/>
              </a:cxn>
              <a:cxn ang="0">
                <a:pos x="14" y="165"/>
              </a:cxn>
              <a:cxn ang="0">
                <a:pos x="12" y="189"/>
              </a:cxn>
              <a:cxn ang="0">
                <a:pos x="6" y="199"/>
              </a:cxn>
              <a:cxn ang="0">
                <a:pos x="0" y="221"/>
              </a:cxn>
              <a:cxn ang="0">
                <a:pos x="0" y="234"/>
              </a:cxn>
              <a:cxn ang="0">
                <a:pos x="12" y="240"/>
              </a:cxn>
              <a:cxn ang="0">
                <a:pos x="20" y="238"/>
              </a:cxn>
              <a:cxn ang="0">
                <a:pos x="32" y="240"/>
              </a:cxn>
              <a:cxn ang="0">
                <a:pos x="111" y="248"/>
              </a:cxn>
              <a:cxn ang="0">
                <a:pos x="115" y="252"/>
              </a:cxn>
              <a:cxn ang="0">
                <a:pos x="124" y="252"/>
              </a:cxn>
              <a:cxn ang="0">
                <a:pos x="132" y="256"/>
              </a:cxn>
              <a:cxn ang="0">
                <a:pos x="148" y="258"/>
              </a:cxn>
              <a:cxn ang="0">
                <a:pos x="189" y="252"/>
              </a:cxn>
              <a:cxn ang="0">
                <a:pos x="182" y="240"/>
              </a:cxn>
              <a:cxn ang="0">
                <a:pos x="172" y="221"/>
              </a:cxn>
              <a:cxn ang="0">
                <a:pos x="207" y="146"/>
              </a:cxn>
              <a:cxn ang="0">
                <a:pos x="207" y="126"/>
              </a:cxn>
              <a:cxn ang="0">
                <a:pos x="207" y="108"/>
              </a:cxn>
              <a:cxn ang="0">
                <a:pos x="187" y="110"/>
              </a:cxn>
              <a:cxn ang="0">
                <a:pos x="178" y="102"/>
              </a:cxn>
              <a:cxn ang="0">
                <a:pos x="178" y="89"/>
              </a:cxn>
              <a:cxn ang="0">
                <a:pos x="176" y="77"/>
              </a:cxn>
              <a:cxn ang="0">
                <a:pos x="170" y="63"/>
              </a:cxn>
              <a:cxn ang="0">
                <a:pos x="170" y="49"/>
              </a:cxn>
              <a:cxn ang="0">
                <a:pos x="168" y="37"/>
              </a:cxn>
              <a:cxn ang="0">
                <a:pos x="152" y="31"/>
              </a:cxn>
              <a:cxn ang="0">
                <a:pos x="142" y="27"/>
              </a:cxn>
              <a:cxn ang="0">
                <a:pos x="130" y="29"/>
              </a:cxn>
              <a:cxn ang="0">
                <a:pos x="132" y="41"/>
              </a:cxn>
              <a:cxn ang="0">
                <a:pos x="124" y="41"/>
              </a:cxn>
              <a:cxn ang="0">
                <a:pos x="117" y="47"/>
              </a:cxn>
              <a:cxn ang="0">
                <a:pos x="103" y="41"/>
              </a:cxn>
              <a:cxn ang="0">
                <a:pos x="97" y="22"/>
              </a:cxn>
              <a:cxn ang="0">
                <a:pos x="95" y="0"/>
              </a:cxn>
              <a:cxn ang="0">
                <a:pos x="32" y="0"/>
              </a:cxn>
              <a:cxn ang="0">
                <a:pos x="14" y="10"/>
              </a:cxn>
            </a:cxnLst>
            <a:rect l="0" t="0" r="r" b="b"/>
            <a:pathLst>
              <a:path w="209" h="260">
                <a:moveTo>
                  <a:pt x="12" y="10"/>
                </a:moveTo>
                <a:lnTo>
                  <a:pt x="12" y="10"/>
                </a:lnTo>
                <a:lnTo>
                  <a:pt x="12" y="18"/>
                </a:lnTo>
                <a:lnTo>
                  <a:pt x="18" y="29"/>
                </a:lnTo>
                <a:lnTo>
                  <a:pt x="22" y="33"/>
                </a:lnTo>
                <a:lnTo>
                  <a:pt x="22" y="39"/>
                </a:lnTo>
                <a:lnTo>
                  <a:pt x="22" y="43"/>
                </a:lnTo>
                <a:lnTo>
                  <a:pt x="28" y="49"/>
                </a:lnTo>
                <a:lnTo>
                  <a:pt x="28" y="51"/>
                </a:lnTo>
                <a:lnTo>
                  <a:pt x="24" y="57"/>
                </a:lnTo>
                <a:lnTo>
                  <a:pt x="30" y="61"/>
                </a:lnTo>
                <a:lnTo>
                  <a:pt x="30" y="63"/>
                </a:lnTo>
                <a:lnTo>
                  <a:pt x="28" y="63"/>
                </a:lnTo>
                <a:lnTo>
                  <a:pt x="28" y="67"/>
                </a:lnTo>
                <a:lnTo>
                  <a:pt x="28" y="69"/>
                </a:lnTo>
                <a:lnTo>
                  <a:pt x="24" y="71"/>
                </a:lnTo>
                <a:lnTo>
                  <a:pt x="24" y="83"/>
                </a:lnTo>
                <a:lnTo>
                  <a:pt x="28" y="89"/>
                </a:lnTo>
                <a:lnTo>
                  <a:pt x="28" y="92"/>
                </a:lnTo>
                <a:lnTo>
                  <a:pt x="24" y="96"/>
                </a:lnTo>
                <a:lnTo>
                  <a:pt x="32" y="106"/>
                </a:lnTo>
                <a:lnTo>
                  <a:pt x="34" y="112"/>
                </a:lnTo>
                <a:lnTo>
                  <a:pt x="34" y="122"/>
                </a:lnTo>
                <a:lnTo>
                  <a:pt x="32" y="140"/>
                </a:lnTo>
                <a:lnTo>
                  <a:pt x="28" y="148"/>
                </a:lnTo>
                <a:lnTo>
                  <a:pt x="22" y="150"/>
                </a:lnTo>
                <a:lnTo>
                  <a:pt x="22" y="156"/>
                </a:lnTo>
                <a:lnTo>
                  <a:pt x="22" y="158"/>
                </a:lnTo>
                <a:lnTo>
                  <a:pt x="20" y="161"/>
                </a:lnTo>
                <a:lnTo>
                  <a:pt x="14" y="165"/>
                </a:lnTo>
                <a:lnTo>
                  <a:pt x="12" y="171"/>
                </a:lnTo>
                <a:lnTo>
                  <a:pt x="12" y="177"/>
                </a:lnTo>
                <a:lnTo>
                  <a:pt x="12" y="189"/>
                </a:lnTo>
                <a:lnTo>
                  <a:pt x="10" y="191"/>
                </a:lnTo>
                <a:lnTo>
                  <a:pt x="6" y="195"/>
                </a:lnTo>
                <a:lnTo>
                  <a:pt x="6" y="199"/>
                </a:lnTo>
                <a:lnTo>
                  <a:pt x="2" y="207"/>
                </a:lnTo>
                <a:lnTo>
                  <a:pt x="0" y="215"/>
                </a:lnTo>
                <a:lnTo>
                  <a:pt x="0" y="221"/>
                </a:lnTo>
                <a:lnTo>
                  <a:pt x="2" y="228"/>
                </a:lnTo>
                <a:lnTo>
                  <a:pt x="0" y="230"/>
                </a:lnTo>
                <a:lnTo>
                  <a:pt x="0" y="234"/>
                </a:lnTo>
                <a:lnTo>
                  <a:pt x="0" y="240"/>
                </a:lnTo>
                <a:lnTo>
                  <a:pt x="4" y="240"/>
                </a:lnTo>
                <a:lnTo>
                  <a:pt x="12" y="240"/>
                </a:lnTo>
                <a:lnTo>
                  <a:pt x="14" y="240"/>
                </a:lnTo>
                <a:lnTo>
                  <a:pt x="18" y="238"/>
                </a:lnTo>
                <a:lnTo>
                  <a:pt x="20" y="238"/>
                </a:lnTo>
                <a:lnTo>
                  <a:pt x="22" y="236"/>
                </a:lnTo>
                <a:lnTo>
                  <a:pt x="28" y="238"/>
                </a:lnTo>
                <a:lnTo>
                  <a:pt x="32" y="240"/>
                </a:lnTo>
                <a:lnTo>
                  <a:pt x="105" y="244"/>
                </a:lnTo>
                <a:lnTo>
                  <a:pt x="107" y="246"/>
                </a:lnTo>
                <a:lnTo>
                  <a:pt x="111" y="248"/>
                </a:lnTo>
                <a:lnTo>
                  <a:pt x="113" y="250"/>
                </a:lnTo>
                <a:lnTo>
                  <a:pt x="115" y="250"/>
                </a:lnTo>
                <a:lnTo>
                  <a:pt x="115" y="252"/>
                </a:lnTo>
                <a:lnTo>
                  <a:pt x="117" y="252"/>
                </a:lnTo>
                <a:lnTo>
                  <a:pt x="120" y="252"/>
                </a:lnTo>
                <a:lnTo>
                  <a:pt x="124" y="252"/>
                </a:lnTo>
                <a:lnTo>
                  <a:pt x="126" y="256"/>
                </a:lnTo>
                <a:lnTo>
                  <a:pt x="130" y="256"/>
                </a:lnTo>
                <a:lnTo>
                  <a:pt x="132" y="256"/>
                </a:lnTo>
                <a:lnTo>
                  <a:pt x="136" y="256"/>
                </a:lnTo>
                <a:lnTo>
                  <a:pt x="140" y="256"/>
                </a:lnTo>
                <a:lnTo>
                  <a:pt x="148" y="258"/>
                </a:lnTo>
                <a:lnTo>
                  <a:pt x="152" y="260"/>
                </a:lnTo>
                <a:lnTo>
                  <a:pt x="191" y="252"/>
                </a:lnTo>
                <a:lnTo>
                  <a:pt x="189" y="252"/>
                </a:lnTo>
                <a:lnTo>
                  <a:pt x="187" y="248"/>
                </a:lnTo>
                <a:lnTo>
                  <a:pt x="187" y="246"/>
                </a:lnTo>
                <a:lnTo>
                  <a:pt x="182" y="240"/>
                </a:lnTo>
                <a:lnTo>
                  <a:pt x="178" y="234"/>
                </a:lnTo>
                <a:lnTo>
                  <a:pt x="176" y="228"/>
                </a:lnTo>
                <a:lnTo>
                  <a:pt x="172" y="221"/>
                </a:lnTo>
                <a:lnTo>
                  <a:pt x="170" y="219"/>
                </a:lnTo>
                <a:lnTo>
                  <a:pt x="170" y="146"/>
                </a:lnTo>
                <a:lnTo>
                  <a:pt x="207" y="146"/>
                </a:lnTo>
                <a:lnTo>
                  <a:pt x="207" y="140"/>
                </a:lnTo>
                <a:lnTo>
                  <a:pt x="207" y="130"/>
                </a:lnTo>
                <a:lnTo>
                  <a:pt x="207" y="126"/>
                </a:lnTo>
                <a:lnTo>
                  <a:pt x="209" y="120"/>
                </a:lnTo>
                <a:lnTo>
                  <a:pt x="209" y="112"/>
                </a:lnTo>
                <a:lnTo>
                  <a:pt x="207" y="108"/>
                </a:lnTo>
                <a:lnTo>
                  <a:pt x="195" y="108"/>
                </a:lnTo>
                <a:lnTo>
                  <a:pt x="191" y="108"/>
                </a:lnTo>
                <a:lnTo>
                  <a:pt x="187" y="110"/>
                </a:lnTo>
                <a:lnTo>
                  <a:pt x="185" y="112"/>
                </a:lnTo>
                <a:lnTo>
                  <a:pt x="180" y="108"/>
                </a:lnTo>
                <a:lnTo>
                  <a:pt x="178" y="102"/>
                </a:lnTo>
                <a:lnTo>
                  <a:pt x="178" y="98"/>
                </a:lnTo>
                <a:lnTo>
                  <a:pt x="178" y="92"/>
                </a:lnTo>
                <a:lnTo>
                  <a:pt x="178" y="89"/>
                </a:lnTo>
                <a:lnTo>
                  <a:pt x="180" y="83"/>
                </a:lnTo>
                <a:lnTo>
                  <a:pt x="178" y="79"/>
                </a:lnTo>
                <a:lnTo>
                  <a:pt x="176" y="77"/>
                </a:lnTo>
                <a:lnTo>
                  <a:pt x="176" y="73"/>
                </a:lnTo>
                <a:lnTo>
                  <a:pt x="172" y="69"/>
                </a:lnTo>
                <a:lnTo>
                  <a:pt x="170" y="63"/>
                </a:lnTo>
                <a:lnTo>
                  <a:pt x="170" y="59"/>
                </a:lnTo>
                <a:lnTo>
                  <a:pt x="170" y="51"/>
                </a:lnTo>
                <a:lnTo>
                  <a:pt x="170" y="49"/>
                </a:lnTo>
                <a:lnTo>
                  <a:pt x="168" y="47"/>
                </a:lnTo>
                <a:lnTo>
                  <a:pt x="168" y="43"/>
                </a:lnTo>
                <a:lnTo>
                  <a:pt x="168" y="37"/>
                </a:lnTo>
                <a:lnTo>
                  <a:pt x="164" y="31"/>
                </a:lnTo>
                <a:lnTo>
                  <a:pt x="160" y="31"/>
                </a:lnTo>
                <a:lnTo>
                  <a:pt x="152" y="31"/>
                </a:lnTo>
                <a:lnTo>
                  <a:pt x="152" y="27"/>
                </a:lnTo>
                <a:lnTo>
                  <a:pt x="150" y="27"/>
                </a:lnTo>
                <a:lnTo>
                  <a:pt x="142" y="27"/>
                </a:lnTo>
                <a:lnTo>
                  <a:pt x="134" y="24"/>
                </a:lnTo>
                <a:lnTo>
                  <a:pt x="132" y="27"/>
                </a:lnTo>
                <a:lnTo>
                  <a:pt x="130" y="29"/>
                </a:lnTo>
                <a:lnTo>
                  <a:pt x="130" y="33"/>
                </a:lnTo>
                <a:lnTo>
                  <a:pt x="132" y="39"/>
                </a:lnTo>
                <a:lnTo>
                  <a:pt x="132" y="41"/>
                </a:lnTo>
                <a:lnTo>
                  <a:pt x="130" y="43"/>
                </a:lnTo>
                <a:lnTo>
                  <a:pt x="126" y="43"/>
                </a:lnTo>
                <a:lnTo>
                  <a:pt x="124" y="41"/>
                </a:lnTo>
                <a:lnTo>
                  <a:pt x="122" y="43"/>
                </a:lnTo>
                <a:lnTo>
                  <a:pt x="120" y="47"/>
                </a:lnTo>
                <a:lnTo>
                  <a:pt x="117" y="47"/>
                </a:lnTo>
                <a:lnTo>
                  <a:pt x="111" y="47"/>
                </a:lnTo>
                <a:lnTo>
                  <a:pt x="105" y="43"/>
                </a:lnTo>
                <a:lnTo>
                  <a:pt x="103" y="41"/>
                </a:lnTo>
                <a:lnTo>
                  <a:pt x="99" y="33"/>
                </a:lnTo>
                <a:lnTo>
                  <a:pt x="99" y="27"/>
                </a:lnTo>
                <a:lnTo>
                  <a:pt x="97" y="22"/>
                </a:lnTo>
                <a:lnTo>
                  <a:pt x="97" y="18"/>
                </a:lnTo>
                <a:lnTo>
                  <a:pt x="97" y="12"/>
                </a:lnTo>
                <a:lnTo>
                  <a:pt x="95" y="0"/>
                </a:lnTo>
                <a:lnTo>
                  <a:pt x="59" y="2"/>
                </a:lnTo>
                <a:lnTo>
                  <a:pt x="40" y="0"/>
                </a:lnTo>
                <a:lnTo>
                  <a:pt x="32" y="0"/>
                </a:lnTo>
                <a:lnTo>
                  <a:pt x="28" y="2"/>
                </a:lnTo>
                <a:lnTo>
                  <a:pt x="22" y="4"/>
                </a:lnTo>
                <a:lnTo>
                  <a:pt x="14" y="10"/>
                </a:lnTo>
                <a:lnTo>
                  <a:pt x="12" y="10"/>
                </a:lnTo>
              </a:path>
            </a:pathLst>
          </a:custGeom>
          <a:solidFill>
            <a:srgbClr val="8C0002"/>
          </a:solidFill>
          <a:ln w="2" cap="flat">
            <a:solidFill>
              <a:srgbClr val="8C0002"/>
            </a:solidFill>
            <a:prstDash val="solid"/>
            <a:miter lim="800000"/>
            <a:headEnd/>
            <a:tailEnd/>
          </a:ln>
        </p:spPr>
        <p:txBody>
          <a:bodyPr/>
          <a:lstStyle/>
          <a:p>
            <a:pPr defTabSz="914054">
              <a:defRPr/>
            </a:pPr>
            <a:endParaRPr lang="en-GB" dirty="0">
              <a:solidFill>
                <a:prstClr val="black"/>
              </a:solidFill>
            </a:endParaRPr>
          </a:p>
        </p:txBody>
      </p:sp>
      <p:sp>
        <p:nvSpPr>
          <p:cNvPr id="298" name="Freeform 784">
            <a:extLst>
              <a:ext uri="{FF2B5EF4-FFF2-40B4-BE49-F238E27FC236}">
                <a16:creationId xmlns:a16="http://schemas.microsoft.com/office/drawing/2014/main" id="{263B49B3-36F9-874D-A875-16BD317DE3F5}"/>
              </a:ext>
            </a:extLst>
          </p:cNvPr>
          <p:cNvSpPr>
            <a:spLocks/>
          </p:cNvSpPr>
          <p:nvPr/>
        </p:nvSpPr>
        <p:spPr bwMode="gray">
          <a:xfrm>
            <a:off x="5635440" y="3720766"/>
            <a:ext cx="529225" cy="591537"/>
          </a:xfrm>
          <a:custGeom>
            <a:avLst/>
            <a:gdLst/>
            <a:ahLst/>
            <a:cxnLst>
              <a:cxn ang="0">
                <a:pos x="229" y="379"/>
              </a:cxn>
              <a:cxn ang="0">
                <a:pos x="188" y="385"/>
              </a:cxn>
              <a:cxn ang="0">
                <a:pos x="186" y="373"/>
              </a:cxn>
              <a:cxn ang="0">
                <a:pos x="186" y="361"/>
              </a:cxn>
              <a:cxn ang="0">
                <a:pos x="168" y="351"/>
              </a:cxn>
              <a:cxn ang="0">
                <a:pos x="57" y="264"/>
              </a:cxn>
              <a:cxn ang="0">
                <a:pos x="0" y="190"/>
              </a:cxn>
              <a:cxn ang="0">
                <a:pos x="18" y="174"/>
              </a:cxn>
              <a:cxn ang="0">
                <a:pos x="40" y="166"/>
              </a:cxn>
              <a:cxn ang="0">
                <a:pos x="54" y="158"/>
              </a:cxn>
              <a:cxn ang="0">
                <a:pos x="71" y="148"/>
              </a:cxn>
              <a:cxn ang="0">
                <a:pos x="81" y="134"/>
              </a:cxn>
              <a:cxn ang="0">
                <a:pos x="93" y="119"/>
              </a:cxn>
              <a:cxn ang="0">
                <a:pos x="99" y="113"/>
              </a:cxn>
              <a:cxn ang="0">
                <a:pos x="105" y="105"/>
              </a:cxn>
              <a:cxn ang="0">
                <a:pos x="113" y="95"/>
              </a:cxn>
              <a:cxn ang="0">
                <a:pos x="109" y="77"/>
              </a:cxn>
              <a:cxn ang="0">
                <a:pos x="101" y="67"/>
              </a:cxn>
              <a:cxn ang="0">
                <a:pos x="103" y="50"/>
              </a:cxn>
              <a:cxn ang="0">
                <a:pos x="103" y="40"/>
              </a:cxn>
              <a:cxn ang="0">
                <a:pos x="115" y="32"/>
              </a:cxn>
              <a:cxn ang="0">
                <a:pos x="130" y="26"/>
              </a:cxn>
              <a:cxn ang="0">
                <a:pos x="142" y="18"/>
              </a:cxn>
              <a:cxn ang="0">
                <a:pos x="156" y="12"/>
              </a:cxn>
              <a:cxn ang="0">
                <a:pos x="168" y="6"/>
              </a:cxn>
              <a:cxn ang="0">
                <a:pos x="188" y="8"/>
              </a:cxn>
              <a:cxn ang="0">
                <a:pos x="213" y="2"/>
              </a:cxn>
              <a:cxn ang="0">
                <a:pos x="229" y="6"/>
              </a:cxn>
              <a:cxn ang="0">
                <a:pos x="241" y="6"/>
              </a:cxn>
              <a:cxn ang="0">
                <a:pos x="253" y="2"/>
              </a:cxn>
              <a:cxn ang="0">
                <a:pos x="260" y="0"/>
              </a:cxn>
              <a:cxn ang="0">
                <a:pos x="268" y="16"/>
              </a:cxn>
              <a:cxn ang="0">
                <a:pos x="272" y="28"/>
              </a:cxn>
              <a:cxn ang="0">
                <a:pos x="276" y="48"/>
              </a:cxn>
              <a:cxn ang="0">
                <a:pos x="270" y="52"/>
              </a:cxn>
              <a:cxn ang="0">
                <a:pos x="258" y="65"/>
              </a:cxn>
              <a:cxn ang="0">
                <a:pos x="262" y="87"/>
              </a:cxn>
              <a:cxn ang="0">
                <a:pos x="270" y="105"/>
              </a:cxn>
              <a:cxn ang="0">
                <a:pos x="284" y="146"/>
              </a:cxn>
              <a:cxn ang="0">
                <a:pos x="286" y="154"/>
              </a:cxn>
              <a:cxn ang="0">
                <a:pos x="288" y="197"/>
              </a:cxn>
              <a:cxn ang="0">
                <a:pos x="288" y="203"/>
              </a:cxn>
              <a:cxn ang="0">
                <a:pos x="286" y="227"/>
              </a:cxn>
              <a:cxn ang="0">
                <a:pos x="276" y="237"/>
              </a:cxn>
              <a:cxn ang="0">
                <a:pos x="288" y="257"/>
              </a:cxn>
              <a:cxn ang="0">
                <a:pos x="294" y="274"/>
              </a:cxn>
              <a:cxn ang="0">
                <a:pos x="312" y="280"/>
              </a:cxn>
              <a:cxn ang="0">
                <a:pos x="320" y="286"/>
              </a:cxn>
              <a:cxn ang="0">
                <a:pos x="329" y="294"/>
              </a:cxn>
            </a:cxnLst>
            <a:rect l="0" t="0" r="r" b="b"/>
            <a:pathLst>
              <a:path w="329" h="385">
                <a:moveTo>
                  <a:pt x="329" y="294"/>
                </a:moveTo>
                <a:lnTo>
                  <a:pt x="239" y="361"/>
                </a:lnTo>
                <a:lnTo>
                  <a:pt x="229" y="379"/>
                </a:lnTo>
                <a:lnTo>
                  <a:pt x="203" y="383"/>
                </a:lnTo>
                <a:lnTo>
                  <a:pt x="195" y="385"/>
                </a:lnTo>
                <a:lnTo>
                  <a:pt x="188" y="385"/>
                </a:lnTo>
                <a:lnTo>
                  <a:pt x="188" y="383"/>
                </a:lnTo>
                <a:lnTo>
                  <a:pt x="186" y="375"/>
                </a:lnTo>
                <a:lnTo>
                  <a:pt x="186" y="373"/>
                </a:lnTo>
                <a:lnTo>
                  <a:pt x="186" y="369"/>
                </a:lnTo>
                <a:lnTo>
                  <a:pt x="186" y="363"/>
                </a:lnTo>
                <a:lnTo>
                  <a:pt x="186" y="361"/>
                </a:lnTo>
                <a:lnTo>
                  <a:pt x="180" y="359"/>
                </a:lnTo>
                <a:lnTo>
                  <a:pt x="176" y="355"/>
                </a:lnTo>
                <a:lnTo>
                  <a:pt x="168" y="351"/>
                </a:lnTo>
                <a:lnTo>
                  <a:pt x="164" y="345"/>
                </a:lnTo>
                <a:lnTo>
                  <a:pt x="164" y="343"/>
                </a:lnTo>
                <a:lnTo>
                  <a:pt x="57" y="264"/>
                </a:lnTo>
                <a:lnTo>
                  <a:pt x="0" y="223"/>
                </a:lnTo>
                <a:lnTo>
                  <a:pt x="0" y="207"/>
                </a:lnTo>
                <a:lnTo>
                  <a:pt x="0" y="190"/>
                </a:lnTo>
                <a:lnTo>
                  <a:pt x="6" y="186"/>
                </a:lnTo>
                <a:lnTo>
                  <a:pt x="12" y="176"/>
                </a:lnTo>
                <a:lnTo>
                  <a:pt x="18" y="174"/>
                </a:lnTo>
                <a:lnTo>
                  <a:pt x="26" y="172"/>
                </a:lnTo>
                <a:lnTo>
                  <a:pt x="36" y="168"/>
                </a:lnTo>
                <a:lnTo>
                  <a:pt x="40" y="166"/>
                </a:lnTo>
                <a:lnTo>
                  <a:pt x="44" y="164"/>
                </a:lnTo>
                <a:lnTo>
                  <a:pt x="48" y="158"/>
                </a:lnTo>
                <a:lnTo>
                  <a:pt x="54" y="158"/>
                </a:lnTo>
                <a:lnTo>
                  <a:pt x="61" y="156"/>
                </a:lnTo>
                <a:lnTo>
                  <a:pt x="65" y="154"/>
                </a:lnTo>
                <a:lnTo>
                  <a:pt x="71" y="148"/>
                </a:lnTo>
                <a:lnTo>
                  <a:pt x="73" y="140"/>
                </a:lnTo>
                <a:lnTo>
                  <a:pt x="77" y="134"/>
                </a:lnTo>
                <a:lnTo>
                  <a:pt x="81" y="134"/>
                </a:lnTo>
                <a:lnTo>
                  <a:pt x="87" y="129"/>
                </a:lnTo>
                <a:lnTo>
                  <a:pt x="93" y="125"/>
                </a:lnTo>
                <a:lnTo>
                  <a:pt x="93" y="119"/>
                </a:lnTo>
                <a:lnTo>
                  <a:pt x="93" y="117"/>
                </a:lnTo>
                <a:lnTo>
                  <a:pt x="95" y="115"/>
                </a:lnTo>
                <a:lnTo>
                  <a:pt x="99" y="113"/>
                </a:lnTo>
                <a:lnTo>
                  <a:pt x="101" y="109"/>
                </a:lnTo>
                <a:lnTo>
                  <a:pt x="103" y="107"/>
                </a:lnTo>
                <a:lnTo>
                  <a:pt x="105" y="105"/>
                </a:lnTo>
                <a:lnTo>
                  <a:pt x="113" y="99"/>
                </a:lnTo>
                <a:lnTo>
                  <a:pt x="115" y="97"/>
                </a:lnTo>
                <a:lnTo>
                  <a:pt x="113" y="95"/>
                </a:lnTo>
                <a:lnTo>
                  <a:pt x="111" y="89"/>
                </a:lnTo>
                <a:lnTo>
                  <a:pt x="109" y="85"/>
                </a:lnTo>
                <a:lnTo>
                  <a:pt x="109" y="77"/>
                </a:lnTo>
                <a:lnTo>
                  <a:pt x="105" y="75"/>
                </a:lnTo>
                <a:lnTo>
                  <a:pt x="103" y="71"/>
                </a:lnTo>
                <a:lnTo>
                  <a:pt x="101" y="67"/>
                </a:lnTo>
                <a:lnTo>
                  <a:pt x="103" y="60"/>
                </a:lnTo>
                <a:lnTo>
                  <a:pt x="103" y="56"/>
                </a:lnTo>
                <a:lnTo>
                  <a:pt x="103" y="50"/>
                </a:lnTo>
                <a:lnTo>
                  <a:pt x="101" y="48"/>
                </a:lnTo>
                <a:lnTo>
                  <a:pt x="99" y="42"/>
                </a:lnTo>
                <a:lnTo>
                  <a:pt x="103" y="40"/>
                </a:lnTo>
                <a:lnTo>
                  <a:pt x="111" y="40"/>
                </a:lnTo>
                <a:lnTo>
                  <a:pt x="113" y="38"/>
                </a:lnTo>
                <a:lnTo>
                  <a:pt x="115" y="32"/>
                </a:lnTo>
                <a:lnTo>
                  <a:pt x="119" y="30"/>
                </a:lnTo>
                <a:lnTo>
                  <a:pt x="123" y="26"/>
                </a:lnTo>
                <a:lnTo>
                  <a:pt x="130" y="26"/>
                </a:lnTo>
                <a:lnTo>
                  <a:pt x="136" y="26"/>
                </a:lnTo>
                <a:lnTo>
                  <a:pt x="140" y="20"/>
                </a:lnTo>
                <a:lnTo>
                  <a:pt x="142" y="18"/>
                </a:lnTo>
                <a:lnTo>
                  <a:pt x="148" y="18"/>
                </a:lnTo>
                <a:lnTo>
                  <a:pt x="152" y="18"/>
                </a:lnTo>
                <a:lnTo>
                  <a:pt x="156" y="12"/>
                </a:lnTo>
                <a:lnTo>
                  <a:pt x="160" y="12"/>
                </a:lnTo>
                <a:lnTo>
                  <a:pt x="166" y="10"/>
                </a:lnTo>
                <a:lnTo>
                  <a:pt x="168" y="6"/>
                </a:lnTo>
                <a:lnTo>
                  <a:pt x="176" y="8"/>
                </a:lnTo>
                <a:lnTo>
                  <a:pt x="184" y="8"/>
                </a:lnTo>
                <a:lnTo>
                  <a:pt x="188" y="8"/>
                </a:lnTo>
                <a:lnTo>
                  <a:pt x="193" y="6"/>
                </a:lnTo>
                <a:lnTo>
                  <a:pt x="203" y="2"/>
                </a:lnTo>
                <a:lnTo>
                  <a:pt x="213" y="2"/>
                </a:lnTo>
                <a:lnTo>
                  <a:pt x="223" y="2"/>
                </a:lnTo>
                <a:lnTo>
                  <a:pt x="223" y="6"/>
                </a:lnTo>
                <a:lnTo>
                  <a:pt x="229" y="6"/>
                </a:lnTo>
                <a:lnTo>
                  <a:pt x="231" y="2"/>
                </a:lnTo>
                <a:lnTo>
                  <a:pt x="235" y="6"/>
                </a:lnTo>
                <a:lnTo>
                  <a:pt x="241" y="6"/>
                </a:lnTo>
                <a:lnTo>
                  <a:pt x="241" y="2"/>
                </a:lnTo>
                <a:lnTo>
                  <a:pt x="249" y="0"/>
                </a:lnTo>
                <a:lnTo>
                  <a:pt x="253" y="2"/>
                </a:lnTo>
                <a:lnTo>
                  <a:pt x="256" y="8"/>
                </a:lnTo>
                <a:lnTo>
                  <a:pt x="258" y="8"/>
                </a:lnTo>
                <a:lnTo>
                  <a:pt x="260" y="0"/>
                </a:lnTo>
                <a:lnTo>
                  <a:pt x="268" y="2"/>
                </a:lnTo>
                <a:lnTo>
                  <a:pt x="268" y="10"/>
                </a:lnTo>
                <a:lnTo>
                  <a:pt x="268" y="16"/>
                </a:lnTo>
                <a:lnTo>
                  <a:pt x="270" y="18"/>
                </a:lnTo>
                <a:lnTo>
                  <a:pt x="272" y="22"/>
                </a:lnTo>
                <a:lnTo>
                  <a:pt x="272" y="28"/>
                </a:lnTo>
                <a:lnTo>
                  <a:pt x="272" y="36"/>
                </a:lnTo>
                <a:lnTo>
                  <a:pt x="276" y="46"/>
                </a:lnTo>
                <a:lnTo>
                  <a:pt x="276" y="48"/>
                </a:lnTo>
                <a:lnTo>
                  <a:pt x="272" y="50"/>
                </a:lnTo>
                <a:lnTo>
                  <a:pt x="272" y="52"/>
                </a:lnTo>
                <a:lnTo>
                  <a:pt x="270" y="52"/>
                </a:lnTo>
                <a:lnTo>
                  <a:pt x="268" y="60"/>
                </a:lnTo>
                <a:lnTo>
                  <a:pt x="262" y="65"/>
                </a:lnTo>
                <a:lnTo>
                  <a:pt x="258" y="65"/>
                </a:lnTo>
                <a:lnTo>
                  <a:pt x="258" y="69"/>
                </a:lnTo>
                <a:lnTo>
                  <a:pt x="260" y="87"/>
                </a:lnTo>
                <a:lnTo>
                  <a:pt x="262" y="87"/>
                </a:lnTo>
                <a:lnTo>
                  <a:pt x="266" y="87"/>
                </a:lnTo>
                <a:lnTo>
                  <a:pt x="268" y="89"/>
                </a:lnTo>
                <a:lnTo>
                  <a:pt x="270" y="105"/>
                </a:lnTo>
                <a:lnTo>
                  <a:pt x="280" y="107"/>
                </a:lnTo>
                <a:lnTo>
                  <a:pt x="286" y="144"/>
                </a:lnTo>
                <a:lnTo>
                  <a:pt x="284" y="146"/>
                </a:lnTo>
                <a:lnTo>
                  <a:pt x="284" y="148"/>
                </a:lnTo>
                <a:lnTo>
                  <a:pt x="286" y="152"/>
                </a:lnTo>
                <a:lnTo>
                  <a:pt x="286" y="154"/>
                </a:lnTo>
                <a:lnTo>
                  <a:pt x="286" y="188"/>
                </a:lnTo>
                <a:lnTo>
                  <a:pt x="290" y="196"/>
                </a:lnTo>
                <a:lnTo>
                  <a:pt x="288" y="197"/>
                </a:lnTo>
                <a:lnTo>
                  <a:pt x="286" y="199"/>
                </a:lnTo>
                <a:lnTo>
                  <a:pt x="286" y="203"/>
                </a:lnTo>
                <a:lnTo>
                  <a:pt x="288" y="203"/>
                </a:lnTo>
                <a:lnTo>
                  <a:pt x="286" y="207"/>
                </a:lnTo>
                <a:lnTo>
                  <a:pt x="288" y="215"/>
                </a:lnTo>
                <a:lnTo>
                  <a:pt x="286" y="227"/>
                </a:lnTo>
                <a:lnTo>
                  <a:pt x="284" y="233"/>
                </a:lnTo>
                <a:lnTo>
                  <a:pt x="280" y="235"/>
                </a:lnTo>
                <a:lnTo>
                  <a:pt x="276" y="237"/>
                </a:lnTo>
                <a:lnTo>
                  <a:pt x="280" y="245"/>
                </a:lnTo>
                <a:lnTo>
                  <a:pt x="284" y="249"/>
                </a:lnTo>
                <a:lnTo>
                  <a:pt x="288" y="257"/>
                </a:lnTo>
                <a:lnTo>
                  <a:pt x="290" y="263"/>
                </a:lnTo>
                <a:lnTo>
                  <a:pt x="290" y="266"/>
                </a:lnTo>
                <a:lnTo>
                  <a:pt x="294" y="274"/>
                </a:lnTo>
                <a:lnTo>
                  <a:pt x="296" y="276"/>
                </a:lnTo>
                <a:lnTo>
                  <a:pt x="298" y="276"/>
                </a:lnTo>
                <a:lnTo>
                  <a:pt x="312" y="280"/>
                </a:lnTo>
                <a:lnTo>
                  <a:pt x="314" y="284"/>
                </a:lnTo>
                <a:lnTo>
                  <a:pt x="316" y="286"/>
                </a:lnTo>
                <a:lnTo>
                  <a:pt x="320" y="286"/>
                </a:lnTo>
                <a:lnTo>
                  <a:pt x="321" y="286"/>
                </a:lnTo>
                <a:lnTo>
                  <a:pt x="325" y="290"/>
                </a:lnTo>
                <a:lnTo>
                  <a:pt x="329" y="294"/>
                </a:lnTo>
                <a:lnTo>
                  <a:pt x="329" y="294"/>
                </a:lnTo>
                <a:close/>
              </a:path>
            </a:pathLst>
          </a:custGeom>
          <a:solidFill>
            <a:srgbClr val="86B4D0"/>
          </a:solidFill>
          <a:ln w="2" cap="flat">
            <a:solidFill>
              <a:srgbClr val="86B4D0"/>
            </a:solidFill>
            <a:prstDash val="solid"/>
            <a:miter lim="800000"/>
            <a:headEnd/>
            <a:tailEnd/>
          </a:ln>
        </p:spPr>
        <p:txBody>
          <a:bodyPr/>
          <a:lstStyle/>
          <a:p>
            <a:pPr defTabSz="914054">
              <a:defRPr/>
            </a:pPr>
            <a:endParaRPr lang="en-GB" dirty="0">
              <a:solidFill>
                <a:prstClr val="black"/>
              </a:solidFill>
            </a:endParaRPr>
          </a:p>
        </p:txBody>
      </p:sp>
      <p:sp>
        <p:nvSpPr>
          <p:cNvPr id="299" name="Freeform 785">
            <a:extLst>
              <a:ext uri="{FF2B5EF4-FFF2-40B4-BE49-F238E27FC236}">
                <a16:creationId xmlns:a16="http://schemas.microsoft.com/office/drawing/2014/main" id="{AB94BC89-DA80-9543-B391-70A4C388695D}"/>
              </a:ext>
            </a:extLst>
          </p:cNvPr>
          <p:cNvSpPr>
            <a:spLocks/>
          </p:cNvSpPr>
          <p:nvPr/>
        </p:nvSpPr>
        <p:spPr bwMode="gray">
          <a:xfrm>
            <a:off x="7004345" y="4327666"/>
            <a:ext cx="295980" cy="202813"/>
          </a:xfrm>
          <a:custGeom>
            <a:avLst/>
            <a:gdLst/>
            <a:ahLst/>
            <a:cxnLst>
              <a:cxn ang="0">
                <a:pos x="0" y="43"/>
              </a:cxn>
              <a:cxn ang="0">
                <a:pos x="6" y="37"/>
              </a:cxn>
              <a:cxn ang="0">
                <a:pos x="8" y="33"/>
              </a:cxn>
              <a:cxn ang="0">
                <a:pos x="10" y="27"/>
              </a:cxn>
              <a:cxn ang="0">
                <a:pos x="16" y="25"/>
              </a:cxn>
              <a:cxn ang="0">
                <a:pos x="20" y="25"/>
              </a:cxn>
              <a:cxn ang="0">
                <a:pos x="20" y="29"/>
              </a:cxn>
              <a:cxn ang="0">
                <a:pos x="32" y="29"/>
              </a:cxn>
              <a:cxn ang="0">
                <a:pos x="62" y="37"/>
              </a:cxn>
              <a:cxn ang="0">
                <a:pos x="73" y="47"/>
              </a:cxn>
              <a:cxn ang="0">
                <a:pos x="154" y="0"/>
              </a:cxn>
              <a:cxn ang="0">
                <a:pos x="174" y="39"/>
              </a:cxn>
              <a:cxn ang="0">
                <a:pos x="178" y="45"/>
              </a:cxn>
              <a:cxn ang="0">
                <a:pos x="170" y="49"/>
              </a:cxn>
              <a:cxn ang="0">
                <a:pos x="164" y="55"/>
              </a:cxn>
              <a:cxn ang="0">
                <a:pos x="164" y="65"/>
              </a:cxn>
              <a:cxn ang="0">
                <a:pos x="150" y="76"/>
              </a:cxn>
              <a:cxn ang="0">
                <a:pos x="128" y="86"/>
              </a:cxn>
              <a:cxn ang="0">
                <a:pos x="113" y="92"/>
              </a:cxn>
              <a:cxn ang="0">
                <a:pos x="101" y="104"/>
              </a:cxn>
              <a:cxn ang="0">
                <a:pos x="93" y="104"/>
              </a:cxn>
              <a:cxn ang="0">
                <a:pos x="89" y="104"/>
              </a:cxn>
              <a:cxn ang="0">
                <a:pos x="79" y="114"/>
              </a:cxn>
              <a:cxn ang="0">
                <a:pos x="62" y="116"/>
              </a:cxn>
              <a:cxn ang="0">
                <a:pos x="48" y="120"/>
              </a:cxn>
              <a:cxn ang="0">
                <a:pos x="44" y="126"/>
              </a:cxn>
              <a:cxn ang="0">
                <a:pos x="34" y="130"/>
              </a:cxn>
              <a:cxn ang="0">
                <a:pos x="24" y="130"/>
              </a:cxn>
              <a:cxn ang="0">
                <a:pos x="10" y="122"/>
              </a:cxn>
              <a:cxn ang="0">
                <a:pos x="10" y="112"/>
              </a:cxn>
              <a:cxn ang="0">
                <a:pos x="6" y="102"/>
              </a:cxn>
              <a:cxn ang="0">
                <a:pos x="6" y="92"/>
              </a:cxn>
              <a:cxn ang="0">
                <a:pos x="0" y="78"/>
              </a:cxn>
              <a:cxn ang="0">
                <a:pos x="4" y="74"/>
              </a:cxn>
              <a:cxn ang="0">
                <a:pos x="0" y="66"/>
              </a:cxn>
              <a:cxn ang="0">
                <a:pos x="4" y="49"/>
              </a:cxn>
              <a:cxn ang="0">
                <a:pos x="0" y="43"/>
              </a:cxn>
            </a:cxnLst>
            <a:rect l="0" t="0" r="r" b="b"/>
            <a:pathLst>
              <a:path w="184" h="132">
                <a:moveTo>
                  <a:pt x="0" y="43"/>
                </a:moveTo>
                <a:lnTo>
                  <a:pt x="0" y="43"/>
                </a:lnTo>
                <a:lnTo>
                  <a:pt x="4" y="43"/>
                </a:lnTo>
                <a:lnTo>
                  <a:pt x="6" y="37"/>
                </a:lnTo>
                <a:lnTo>
                  <a:pt x="8" y="35"/>
                </a:lnTo>
                <a:lnTo>
                  <a:pt x="8" y="33"/>
                </a:lnTo>
                <a:lnTo>
                  <a:pt x="10" y="29"/>
                </a:lnTo>
                <a:lnTo>
                  <a:pt x="10" y="27"/>
                </a:lnTo>
                <a:lnTo>
                  <a:pt x="14" y="25"/>
                </a:lnTo>
                <a:lnTo>
                  <a:pt x="16" y="25"/>
                </a:lnTo>
                <a:lnTo>
                  <a:pt x="18" y="25"/>
                </a:lnTo>
                <a:lnTo>
                  <a:pt x="20" y="25"/>
                </a:lnTo>
                <a:lnTo>
                  <a:pt x="20" y="27"/>
                </a:lnTo>
                <a:lnTo>
                  <a:pt x="20" y="29"/>
                </a:lnTo>
                <a:lnTo>
                  <a:pt x="26" y="29"/>
                </a:lnTo>
                <a:lnTo>
                  <a:pt x="32" y="29"/>
                </a:lnTo>
                <a:lnTo>
                  <a:pt x="48" y="33"/>
                </a:lnTo>
                <a:lnTo>
                  <a:pt x="62" y="37"/>
                </a:lnTo>
                <a:lnTo>
                  <a:pt x="63" y="59"/>
                </a:lnTo>
                <a:lnTo>
                  <a:pt x="73" y="47"/>
                </a:lnTo>
                <a:lnTo>
                  <a:pt x="95" y="19"/>
                </a:lnTo>
                <a:lnTo>
                  <a:pt x="154" y="0"/>
                </a:lnTo>
                <a:lnTo>
                  <a:pt x="154" y="5"/>
                </a:lnTo>
                <a:lnTo>
                  <a:pt x="174" y="39"/>
                </a:lnTo>
                <a:lnTo>
                  <a:pt x="184" y="45"/>
                </a:lnTo>
                <a:lnTo>
                  <a:pt x="178" y="45"/>
                </a:lnTo>
                <a:lnTo>
                  <a:pt x="176" y="49"/>
                </a:lnTo>
                <a:lnTo>
                  <a:pt x="170" y="49"/>
                </a:lnTo>
                <a:lnTo>
                  <a:pt x="168" y="49"/>
                </a:lnTo>
                <a:lnTo>
                  <a:pt x="164" y="55"/>
                </a:lnTo>
                <a:lnTo>
                  <a:pt x="160" y="57"/>
                </a:lnTo>
                <a:lnTo>
                  <a:pt x="164" y="65"/>
                </a:lnTo>
                <a:lnTo>
                  <a:pt x="158" y="66"/>
                </a:lnTo>
                <a:lnTo>
                  <a:pt x="150" y="76"/>
                </a:lnTo>
                <a:lnTo>
                  <a:pt x="138" y="82"/>
                </a:lnTo>
                <a:lnTo>
                  <a:pt x="128" y="86"/>
                </a:lnTo>
                <a:lnTo>
                  <a:pt x="121" y="92"/>
                </a:lnTo>
                <a:lnTo>
                  <a:pt x="113" y="92"/>
                </a:lnTo>
                <a:lnTo>
                  <a:pt x="101" y="102"/>
                </a:lnTo>
                <a:lnTo>
                  <a:pt x="101" y="104"/>
                </a:lnTo>
                <a:lnTo>
                  <a:pt x="99" y="104"/>
                </a:lnTo>
                <a:lnTo>
                  <a:pt x="93" y="104"/>
                </a:lnTo>
                <a:lnTo>
                  <a:pt x="91" y="104"/>
                </a:lnTo>
                <a:lnTo>
                  <a:pt x="89" y="104"/>
                </a:lnTo>
                <a:lnTo>
                  <a:pt x="85" y="110"/>
                </a:lnTo>
                <a:lnTo>
                  <a:pt x="79" y="114"/>
                </a:lnTo>
                <a:lnTo>
                  <a:pt x="71" y="116"/>
                </a:lnTo>
                <a:lnTo>
                  <a:pt x="62" y="116"/>
                </a:lnTo>
                <a:lnTo>
                  <a:pt x="54" y="116"/>
                </a:lnTo>
                <a:lnTo>
                  <a:pt x="48" y="120"/>
                </a:lnTo>
                <a:lnTo>
                  <a:pt x="46" y="124"/>
                </a:lnTo>
                <a:lnTo>
                  <a:pt x="44" y="126"/>
                </a:lnTo>
                <a:lnTo>
                  <a:pt x="38" y="130"/>
                </a:lnTo>
                <a:lnTo>
                  <a:pt x="34" y="130"/>
                </a:lnTo>
                <a:lnTo>
                  <a:pt x="32" y="132"/>
                </a:lnTo>
                <a:lnTo>
                  <a:pt x="24" y="130"/>
                </a:lnTo>
                <a:lnTo>
                  <a:pt x="14" y="126"/>
                </a:lnTo>
                <a:lnTo>
                  <a:pt x="10" y="122"/>
                </a:lnTo>
                <a:lnTo>
                  <a:pt x="10" y="114"/>
                </a:lnTo>
                <a:lnTo>
                  <a:pt x="10" y="112"/>
                </a:lnTo>
                <a:lnTo>
                  <a:pt x="10" y="106"/>
                </a:lnTo>
                <a:lnTo>
                  <a:pt x="6" y="102"/>
                </a:lnTo>
                <a:lnTo>
                  <a:pt x="6" y="96"/>
                </a:lnTo>
                <a:lnTo>
                  <a:pt x="6" y="92"/>
                </a:lnTo>
                <a:lnTo>
                  <a:pt x="0" y="82"/>
                </a:lnTo>
                <a:lnTo>
                  <a:pt x="0" y="78"/>
                </a:lnTo>
                <a:lnTo>
                  <a:pt x="4" y="78"/>
                </a:lnTo>
                <a:lnTo>
                  <a:pt x="4" y="74"/>
                </a:lnTo>
                <a:lnTo>
                  <a:pt x="4" y="66"/>
                </a:lnTo>
                <a:lnTo>
                  <a:pt x="0" y="66"/>
                </a:lnTo>
                <a:lnTo>
                  <a:pt x="4" y="57"/>
                </a:lnTo>
                <a:lnTo>
                  <a:pt x="4" y="49"/>
                </a:lnTo>
                <a:lnTo>
                  <a:pt x="4" y="45"/>
                </a:lnTo>
                <a:lnTo>
                  <a:pt x="0" y="43"/>
                </a:lnTo>
                <a:lnTo>
                  <a:pt x="0" y="43"/>
                </a:lnTo>
                <a:close/>
              </a:path>
            </a:pathLst>
          </a:custGeom>
          <a:solidFill>
            <a:schemeClr val="tx1">
              <a:lumMod val="20000"/>
              <a:lumOff val="80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300" name="Freeform 786">
            <a:extLst>
              <a:ext uri="{FF2B5EF4-FFF2-40B4-BE49-F238E27FC236}">
                <a16:creationId xmlns:a16="http://schemas.microsoft.com/office/drawing/2014/main" id="{A287F8F7-9A5D-8347-97D0-B0408D11BA4C}"/>
              </a:ext>
            </a:extLst>
          </p:cNvPr>
          <p:cNvSpPr>
            <a:spLocks/>
          </p:cNvSpPr>
          <p:nvPr/>
        </p:nvSpPr>
        <p:spPr bwMode="gray">
          <a:xfrm>
            <a:off x="7226329" y="4106416"/>
            <a:ext cx="146382" cy="90651"/>
          </a:xfrm>
          <a:custGeom>
            <a:avLst/>
            <a:gdLst/>
            <a:ahLst/>
            <a:cxnLst>
              <a:cxn ang="0">
                <a:pos x="91" y="15"/>
              </a:cxn>
              <a:cxn ang="0">
                <a:pos x="91" y="15"/>
              </a:cxn>
              <a:cxn ang="0">
                <a:pos x="89" y="6"/>
              </a:cxn>
              <a:cxn ang="0">
                <a:pos x="83" y="6"/>
              </a:cxn>
              <a:cxn ang="0">
                <a:pos x="85" y="0"/>
              </a:cxn>
              <a:cxn ang="0">
                <a:pos x="83" y="0"/>
              </a:cxn>
              <a:cxn ang="0">
                <a:pos x="77" y="4"/>
              </a:cxn>
              <a:cxn ang="0">
                <a:pos x="73" y="6"/>
              </a:cxn>
              <a:cxn ang="0">
                <a:pos x="67" y="13"/>
              </a:cxn>
              <a:cxn ang="0">
                <a:pos x="63" y="19"/>
              </a:cxn>
              <a:cxn ang="0">
                <a:pos x="54" y="25"/>
              </a:cxn>
              <a:cxn ang="0">
                <a:pos x="52" y="29"/>
              </a:cxn>
              <a:cxn ang="0">
                <a:pos x="48" y="29"/>
              </a:cxn>
              <a:cxn ang="0">
                <a:pos x="48" y="33"/>
              </a:cxn>
              <a:cxn ang="0">
                <a:pos x="44" y="31"/>
              </a:cxn>
              <a:cxn ang="0">
                <a:pos x="38" y="29"/>
              </a:cxn>
              <a:cxn ang="0">
                <a:pos x="30" y="25"/>
              </a:cxn>
              <a:cxn ang="0">
                <a:pos x="26" y="25"/>
              </a:cxn>
              <a:cxn ang="0">
                <a:pos x="26" y="29"/>
              </a:cxn>
              <a:cxn ang="0">
                <a:pos x="24" y="31"/>
              </a:cxn>
              <a:cxn ang="0">
                <a:pos x="18" y="31"/>
              </a:cxn>
              <a:cxn ang="0">
                <a:pos x="12" y="29"/>
              </a:cxn>
              <a:cxn ang="0">
                <a:pos x="10" y="25"/>
              </a:cxn>
              <a:cxn ang="0">
                <a:pos x="6" y="23"/>
              </a:cxn>
              <a:cxn ang="0">
                <a:pos x="8" y="15"/>
              </a:cxn>
              <a:cxn ang="0">
                <a:pos x="0" y="13"/>
              </a:cxn>
              <a:cxn ang="0">
                <a:pos x="0" y="21"/>
              </a:cxn>
              <a:cxn ang="0">
                <a:pos x="10" y="31"/>
              </a:cxn>
              <a:cxn ang="0">
                <a:pos x="10" y="49"/>
              </a:cxn>
              <a:cxn ang="0">
                <a:pos x="65" y="59"/>
              </a:cxn>
              <a:cxn ang="0">
                <a:pos x="71" y="59"/>
              </a:cxn>
              <a:cxn ang="0">
                <a:pos x="73" y="53"/>
              </a:cxn>
              <a:cxn ang="0">
                <a:pos x="75" y="47"/>
              </a:cxn>
              <a:cxn ang="0">
                <a:pos x="77" y="41"/>
              </a:cxn>
              <a:cxn ang="0">
                <a:pos x="77" y="35"/>
              </a:cxn>
              <a:cxn ang="0">
                <a:pos x="77" y="31"/>
              </a:cxn>
              <a:cxn ang="0">
                <a:pos x="75" y="31"/>
              </a:cxn>
              <a:cxn ang="0">
                <a:pos x="77" y="25"/>
              </a:cxn>
              <a:cxn ang="0">
                <a:pos x="83" y="23"/>
              </a:cxn>
              <a:cxn ang="0">
                <a:pos x="81" y="21"/>
              </a:cxn>
              <a:cxn ang="0">
                <a:pos x="77" y="19"/>
              </a:cxn>
              <a:cxn ang="0">
                <a:pos x="77" y="13"/>
              </a:cxn>
              <a:cxn ang="0">
                <a:pos x="81" y="13"/>
              </a:cxn>
              <a:cxn ang="0">
                <a:pos x="83" y="19"/>
              </a:cxn>
              <a:cxn ang="0">
                <a:pos x="85" y="19"/>
              </a:cxn>
              <a:cxn ang="0">
                <a:pos x="89" y="15"/>
              </a:cxn>
              <a:cxn ang="0">
                <a:pos x="91" y="13"/>
              </a:cxn>
              <a:cxn ang="0">
                <a:pos x="91" y="15"/>
              </a:cxn>
              <a:cxn ang="0">
                <a:pos x="91" y="15"/>
              </a:cxn>
            </a:cxnLst>
            <a:rect l="0" t="0" r="r" b="b"/>
            <a:pathLst>
              <a:path w="91" h="59">
                <a:moveTo>
                  <a:pt x="91" y="15"/>
                </a:moveTo>
                <a:lnTo>
                  <a:pt x="91" y="15"/>
                </a:lnTo>
                <a:lnTo>
                  <a:pt x="89" y="6"/>
                </a:lnTo>
                <a:lnTo>
                  <a:pt x="83" y="6"/>
                </a:lnTo>
                <a:lnTo>
                  <a:pt x="85" y="0"/>
                </a:lnTo>
                <a:lnTo>
                  <a:pt x="83" y="0"/>
                </a:lnTo>
                <a:lnTo>
                  <a:pt x="77" y="4"/>
                </a:lnTo>
                <a:lnTo>
                  <a:pt x="73" y="6"/>
                </a:lnTo>
                <a:lnTo>
                  <a:pt x="67" y="13"/>
                </a:lnTo>
                <a:lnTo>
                  <a:pt x="63" y="19"/>
                </a:lnTo>
                <a:lnTo>
                  <a:pt x="54" y="25"/>
                </a:lnTo>
                <a:lnTo>
                  <a:pt x="52" y="29"/>
                </a:lnTo>
                <a:lnTo>
                  <a:pt x="48" y="29"/>
                </a:lnTo>
                <a:lnTo>
                  <a:pt x="48" y="33"/>
                </a:lnTo>
                <a:lnTo>
                  <a:pt x="44" y="31"/>
                </a:lnTo>
                <a:lnTo>
                  <a:pt x="38" y="29"/>
                </a:lnTo>
                <a:lnTo>
                  <a:pt x="30" y="25"/>
                </a:lnTo>
                <a:lnTo>
                  <a:pt x="26" y="25"/>
                </a:lnTo>
                <a:lnTo>
                  <a:pt x="26" y="29"/>
                </a:lnTo>
                <a:lnTo>
                  <a:pt x="24" y="31"/>
                </a:lnTo>
                <a:lnTo>
                  <a:pt x="18" y="31"/>
                </a:lnTo>
                <a:lnTo>
                  <a:pt x="12" y="29"/>
                </a:lnTo>
                <a:lnTo>
                  <a:pt x="10" y="25"/>
                </a:lnTo>
                <a:lnTo>
                  <a:pt x="6" y="23"/>
                </a:lnTo>
                <a:lnTo>
                  <a:pt x="8" y="15"/>
                </a:lnTo>
                <a:lnTo>
                  <a:pt x="0" y="13"/>
                </a:lnTo>
                <a:lnTo>
                  <a:pt x="0" y="21"/>
                </a:lnTo>
                <a:lnTo>
                  <a:pt x="10" y="31"/>
                </a:lnTo>
                <a:lnTo>
                  <a:pt x="10" y="49"/>
                </a:lnTo>
                <a:lnTo>
                  <a:pt x="65" y="59"/>
                </a:lnTo>
                <a:lnTo>
                  <a:pt x="71" y="59"/>
                </a:lnTo>
                <a:lnTo>
                  <a:pt x="73" y="53"/>
                </a:lnTo>
                <a:lnTo>
                  <a:pt x="75" y="47"/>
                </a:lnTo>
                <a:lnTo>
                  <a:pt x="77" y="41"/>
                </a:lnTo>
                <a:lnTo>
                  <a:pt x="77" y="35"/>
                </a:lnTo>
                <a:lnTo>
                  <a:pt x="77" y="31"/>
                </a:lnTo>
                <a:lnTo>
                  <a:pt x="75" y="31"/>
                </a:lnTo>
                <a:lnTo>
                  <a:pt x="77" y="25"/>
                </a:lnTo>
                <a:lnTo>
                  <a:pt x="83" y="23"/>
                </a:lnTo>
                <a:lnTo>
                  <a:pt x="81" y="21"/>
                </a:lnTo>
                <a:lnTo>
                  <a:pt x="77" y="19"/>
                </a:lnTo>
                <a:lnTo>
                  <a:pt x="77" y="13"/>
                </a:lnTo>
                <a:lnTo>
                  <a:pt x="81" y="13"/>
                </a:lnTo>
                <a:lnTo>
                  <a:pt x="83" y="19"/>
                </a:lnTo>
                <a:lnTo>
                  <a:pt x="85" y="19"/>
                </a:lnTo>
                <a:lnTo>
                  <a:pt x="89" y="15"/>
                </a:lnTo>
                <a:lnTo>
                  <a:pt x="91" y="13"/>
                </a:lnTo>
                <a:lnTo>
                  <a:pt x="91" y="15"/>
                </a:lnTo>
                <a:lnTo>
                  <a:pt x="91" y="15"/>
                </a:lnTo>
                <a:close/>
              </a:path>
            </a:pathLst>
          </a:custGeom>
          <a:solidFill>
            <a:srgbClr val="86B4D0"/>
          </a:solidFill>
          <a:ln w="2" cap="flat">
            <a:solidFill>
              <a:srgbClr val="86B4D0"/>
            </a:solidFill>
            <a:prstDash val="solid"/>
            <a:miter lim="800000"/>
            <a:headEnd/>
            <a:tailEnd/>
          </a:ln>
        </p:spPr>
        <p:txBody>
          <a:bodyPr/>
          <a:lstStyle/>
          <a:p>
            <a:pPr defTabSz="914054">
              <a:defRPr/>
            </a:pPr>
            <a:endParaRPr lang="en-GB" dirty="0">
              <a:solidFill>
                <a:prstClr val="black"/>
              </a:solidFill>
            </a:endParaRPr>
          </a:p>
        </p:txBody>
      </p:sp>
      <p:sp>
        <p:nvSpPr>
          <p:cNvPr id="301" name="Freeform 787">
            <a:extLst>
              <a:ext uri="{FF2B5EF4-FFF2-40B4-BE49-F238E27FC236}">
                <a16:creationId xmlns:a16="http://schemas.microsoft.com/office/drawing/2014/main" id="{23981968-9B7A-E249-8153-A5259F9F8FE9}"/>
              </a:ext>
            </a:extLst>
          </p:cNvPr>
          <p:cNvSpPr>
            <a:spLocks/>
          </p:cNvSpPr>
          <p:nvPr/>
        </p:nvSpPr>
        <p:spPr bwMode="gray">
          <a:xfrm>
            <a:off x="6820966" y="3710011"/>
            <a:ext cx="176944" cy="178228"/>
          </a:xfrm>
          <a:custGeom>
            <a:avLst/>
            <a:gdLst/>
            <a:ahLst/>
            <a:cxnLst>
              <a:cxn ang="0">
                <a:pos x="2" y="39"/>
              </a:cxn>
              <a:cxn ang="0">
                <a:pos x="0" y="49"/>
              </a:cxn>
              <a:cxn ang="0">
                <a:pos x="6" y="59"/>
              </a:cxn>
              <a:cxn ang="0">
                <a:pos x="2" y="63"/>
              </a:cxn>
              <a:cxn ang="0">
                <a:pos x="8" y="69"/>
              </a:cxn>
              <a:cxn ang="0">
                <a:pos x="12" y="65"/>
              </a:cxn>
              <a:cxn ang="0">
                <a:pos x="20" y="67"/>
              </a:cxn>
              <a:cxn ang="0">
                <a:pos x="22" y="69"/>
              </a:cxn>
              <a:cxn ang="0">
                <a:pos x="16" y="86"/>
              </a:cxn>
              <a:cxn ang="0">
                <a:pos x="12" y="96"/>
              </a:cxn>
              <a:cxn ang="0">
                <a:pos x="8" y="102"/>
              </a:cxn>
              <a:cxn ang="0">
                <a:pos x="6" y="116"/>
              </a:cxn>
              <a:cxn ang="0">
                <a:pos x="12" y="112"/>
              </a:cxn>
              <a:cxn ang="0">
                <a:pos x="22" y="114"/>
              </a:cxn>
              <a:cxn ang="0">
                <a:pos x="53" y="96"/>
              </a:cxn>
              <a:cxn ang="0">
                <a:pos x="93" y="65"/>
              </a:cxn>
              <a:cxn ang="0">
                <a:pos x="97" y="53"/>
              </a:cxn>
              <a:cxn ang="0">
                <a:pos x="95" y="43"/>
              </a:cxn>
              <a:cxn ang="0">
                <a:pos x="101" y="37"/>
              </a:cxn>
              <a:cxn ang="0">
                <a:pos x="97" y="27"/>
              </a:cxn>
              <a:cxn ang="0">
                <a:pos x="101" y="23"/>
              </a:cxn>
              <a:cxn ang="0">
                <a:pos x="107" y="15"/>
              </a:cxn>
              <a:cxn ang="0">
                <a:pos x="110" y="7"/>
              </a:cxn>
              <a:cxn ang="0">
                <a:pos x="105" y="0"/>
              </a:cxn>
              <a:cxn ang="0">
                <a:pos x="91" y="7"/>
              </a:cxn>
              <a:cxn ang="0">
                <a:pos x="77" y="9"/>
              </a:cxn>
              <a:cxn ang="0">
                <a:pos x="67" y="9"/>
              </a:cxn>
              <a:cxn ang="0">
                <a:pos x="55" y="15"/>
              </a:cxn>
              <a:cxn ang="0">
                <a:pos x="44" y="17"/>
              </a:cxn>
              <a:cxn ang="0">
                <a:pos x="36" y="17"/>
              </a:cxn>
              <a:cxn ang="0">
                <a:pos x="28" y="23"/>
              </a:cxn>
              <a:cxn ang="0">
                <a:pos x="22" y="19"/>
              </a:cxn>
              <a:cxn ang="0">
                <a:pos x="18" y="19"/>
              </a:cxn>
              <a:cxn ang="0">
                <a:pos x="18" y="25"/>
              </a:cxn>
              <a:cxn ang="0">
                <a:pos x="18" y="33"/>
              </a:cxn>
              <a:cxn ang="0">
                <a:pos x="12" y="35"/>
              </a:cxn>
              <a:cxn ang="0">
                <a:pos x="10" y="39"/>
              </a:cxn>
              <a:cxn ang="0">
                <a:pos x="2" y="39"/>
              </a:cxn>
            </a:cxnLst>
            <a:rect l="0" t="0" r="r" b="b"/>
            <a:pathLst>
              <a:path w="110" h="116">
                <a:moveTo>
                  <a:pt x="2" y="39"/>
                </a:moveTo>
                <a:lnTo>
                  <a:pt x="2" y="39"/>
                </a:lnTo>
                <a:lnTo>
                  <a:pt x="0" y="45"/>
                </a:lnTo>
                <a:lnTo>
                  <a:pt x="0" y="49"/>
                </a:lnTo>
                <a:lnTo>
                  <a:pt x="6" y="49"/>
                </a:lnTo>
                <a:lnTo>
                  <a:pt x="6" y="59"/>
                </a:lnTo>
                <a:lnTo>
                  <a:pt x="2" y="59"/>
                </a:lnTo>
                <a:lnTo>
                  <a:pt x="2" y="63"/>
                </a:lnTo>
                <a:lnTo>
                  <a:pt x="6" y="65"/>
                </a:lnTo>
                <a:lnTo>
                  <a:pt x="8" y="69"/>
                </a:lnTo>
                <a:lnTo>
                  <a:pt x="10" y="65"/>
                </a:lnTo>
                <a:lnTo>
                  <a:pt x="12" y="65"/>
                </a:lnTo>
                <a:lnTo>
                  <a:pt x="16" y="65"/>
                </a:lnTo>
                <a:lnTo>
                  <a:pt x="20" y="67"/>
                </a:lnTo>
                <a:lnTo>
                  <a:pt x="22" y="67"/>
                </a:lnTo>
                <a:lnTo>
                  <a:pt x="22" y="69"/>
                </a:lnTo>
                <a:lnTo>
                  <a:pt x="20" y="78"/>
                </a:lnTo>
                <a:lnTo>
                  <a:pt x="16" y="86"/>
                </a:lnTo>
                <a:lnTo>
                  <a:pt x="12" y="92"/>
                </a:lnTo>
                <a:lnTo>
                  <a:pt x="12" y="96"/>
                </a:lnTo>
                <a:lnTo>
                  <a:pt x="10" y="98"/>
                </a:lnTo>
                <a:lnTo>
                  <a:pt x="8" y="102"/>
                </a:lnTo>
                <a:lnTo>
                  <a:pt x="2" y="108"/>
                </a:lnTo>
                <a:lnTo>
                  <a:pt x="6" y="116"/>
                </a:lnTo>
                <a:lnTo>
                  <a:pt x="8" y="114"/>
                </a:lnTo>
                <a:lnTo>
                  <a:pt x="12" y="112"/>
                </a:lnTo>
                <a:lnTo>
                  <a:pt x="16" y="112"/>
                </a:lnTo>
                <a:lnTo>
                  <a:pt x="22" y="114"/>
                </a:lnTo>
                <a:lnTo>
                  <a:pt x="28" y="116"/>
                </a:lnTo>
                <a:lnTo>
                  <a:pt x="53" y="96"/>
                </a:lnTo>
                <a:lnTo>
                  <a:pt x="87" y="69"/>
                </a:lnTo>
                <a:lnTo>
                  <a:pt x="93" y="65"/>
                </a:lnTo>
                <a:lnTo>
                  <a:pt x="95" y="55"/>
                </a:lnTo>
                <a:lnTo>
                  <a:pt x="97" y="53"/>
                </a:lnTo>
                <a:lnTo>
                  <a:pt x="95" y="47"/>
                </a:lnTo>
                <a:lnTo>
                  <a:pt x="95" y="43"/>
                </a:lnTo>
                <a:lnTo>
                  <a:pt x="95" y="39"/>
                </a:lnTo>
                <a:lnTo>
                  <a:pt x="101" y="37"/>
                </a:lnTo>
                <a:lnTo>
                  <a:pt x="97" y="33"/>
                </a:lnTo>
                <a:lnTo>
                  <a:pt x="97" y="27"/>
                </a:lnTo>
                <a:lnTo>
                  <a:pt x="97" y="25"/>
                </a:lnTo>
                <a:lnTo>
                  <a:pt x="101" y="23"/>
                </a:lnTo>
                <a:lnTo>
                  <a:pt x="105" y="17"/>
                </a:lnTo>
                <a:lnTo>
                  <a:pt x="107" y="15"/>
                </a:lnTo>
                <a:lnTo>
                  <a:pt x="110" y="9"/>
                </a:lnTo>
                <a:lnTo>
                  <a:pt x="110" y="7"/>
                </a:lnTo>
                <a:lnTo>
                  <a:pt x="105" y="5"/>
                </a:lnTo>
                <a:lnTo>
                  <a:pt x="105" y="0"/>
                </a:lnTo>
                <a:lnTo>
                  <a:pt x="97" y="4"/>
                </a:lnTo>
                <a:lnTo>
                  <a:pt x="91" y="7"/>
                </a:lnTo>
                <a:lnTo>
                  <a:pt x="85" y="9"/>
                </a:lnTo>
                <a:lnTo>
                  <a:pt x="77" y="9"/>
                </a:lnTo>
                <a:lnTo>
                  <a:pt x="73" y="9"/>
                </a:lnTo>
                <a:lnTo>
                  <a:pt x="67" y="9"/>
                </a:lnTo>
                <a:lnTo>
                  <a:pt x="59" y="15"/>
                </a:lnTo>
                <a:lnTo>
                  <a:pt x="55" y="15"/>
                </a:lnTo>
                <a:lnTo>
                  <a:pt x="45" y="17"/>
                </a:lnTo>
                <a:lnTo>
                  <a:pt x="44" y="17"/>
                </a:lnTo>
                <a:lnTo>
                  <a:pt x="40" y="17"/>
                </a:lnTo>
                <a:lnTo>
                  <a:pt x="36" y="17"/>
                </a:lnTo>
                <a:lnTo>
                  <a:pt x="30" y="17"/>
                </a:lnTo>
                <a:lnTo>
                  <a:pt x="28" y="23"/>
                </a:lnTo>
                <a:lnTo>
                  <a:pt x="26" y="23"/>
                </a:lnTo>
                <a:lnTo>
                  <a:pt x="22" y="19"/>
                </a:lnTo>
                <a:lnTo>
                  <a:pt x="20" y="19"/>
                </a:lnTo>
                <a:lnTo>
                  <a:pt x="18" y="19"/>
                </a:lnTo>
                <a:lnTo>
                  <a:pt x="18" y="23"/>
                </a:lnTo>
                <a:lnTo>
                  <a:pt x="18" y="25"/>
                </a:lnTo>
                <a:lnTo>
                  <a:pt x="18" y="29"/>
                </a:lnTo>
                <a:lnTo>
                  <a:pt x="18" y="33"/>
                </a:lnTo>
                <a:lnTo>
                  <a:pt x="16" y="33"/>
                </a:lnTo>
                <a:lnTo>
                  <a:pt x="12" y="35"/>
                </a:lnTo>
                <a:lnTo>
                  <a:pt x="10" y="37"/>
                </a:lnTo>
                <a:lnTo>
                  <a:pt x="10" y="39"/>
                </a:lnTo>
                <a:lnTo>
                  <a:pt x="8" y="39"/>
                </a:lnTo>
                <a:lnTo>
                  <a:pt x="2" y="39"/>
                </a:lnTo>
                <a:lnTo>
                  <a:pt x="2" y="39"/>
                </a:lnTo>
                <a:close/>
              </a:path>
            </a:pathLst>
          </a:custGeom>
          <a:solidFill>
            <a:schemeClr val="tx1">
              <a:lumMod val="20000"/>
              <a:lumOff val="80000"/>
            </a:schemeClr>
          </a:solidFill>
          <a:ln w="2" cap="flat">
            <a:solidFill>
              <a:schemeClr val="tx1">
                <a:lumMod val="20000"/>
                <a:lumOff val="80000"/>
              </a:schemeClr>
            </a:solidFill>
            <a:prstDash val="solid"/>
            <a:miter lim="800000"/>
            <a:headEnd/>
            <a:tailEnd/>
          </a:ln>
        </p:spPr>
        <p:txBody>
          <a:bodyPr/>
          <a:lstStyle/>
          <a:p>
            <a:pPr defTabSz="914054">
              <a:defRPr/>
            </a:pPr>
            <a:endParaRPr lang="en-GB" dirty="0">
              <a:solidFill>
                <a:prstClr val="black"/>
              </a:solidFill>
            </a:endParaRPr>
          </a:p>
        </p:txBody>
      </p:sp>
      <p:sp>
        <p:nvSpPr>
          <p:cNvPr id="302" name="Freeform 788">
            <a:extLst>
              <a:ext uri="{FF2B5EF4-FFF2-40B4-BE49-F238E27FC236}">
                <a16:creationId xmlns:a16="http://schemas.microsoft.com/office/drawing/2014/main" id="{8A6A0E3E-6E4F-7F4E-9555-C8E435973A26}"/>
              </a:ext>
            </a:extLst>
          </p:cNvPr>
          <p:cNvSpPr>
            <a:spLocks/>
          </p:cNvSpPr>
          <p:nvPr/>
        </p:nvSpPr>
        <p:spPr bwMode="gray">
          <a:xfrm>
            <a:off x="6792012" y="3903605"/>
            <a:ext cx="567830" cy="517787"/>
          </a:xfrm>
          <a:custGeom>
            <a:avLst/>
            <a:gdLst/>
            <a:ahLst/>
            <a:cxnLst>
              <a:cxn ang="0">
                <a:pos x="132" y="319"/>
              </a:cxn>
              <a:cxn ang="0">
                <a:pos x="138" y="313"/>
              </a:cxn>
              <a:cxn ang="0">
                <a:pos x="140" y="309"/>
              </a:cxn>
              <a:cxn ang="0">
                <a:pos x="142" y="303"/>
              </a:cxn>
              <a:cxn ang="0">
                <a:pos x="148" y="301"/>
              </a:cxn>
              <a:cxn ang="0">
                <a:pos x="154" y="301"/>
              </a:cxn>
              <a:cxn ang="0">
                <a:pos x="154" y="307"/>
              </a:cxn>
              <a:cxn ang="0">
                <a:pos x="164" y="307"/>
              </a:cxn>
              <a:cxn ang="0">
                <a:pos x="194" y="313"/>
              </a:cxn>
              <a:cxn ang="0">
                <a:pos x="205" y="323"/>
              </a:cxn>
              <a:cxn ang="0">
                <a:pos x="286" y="277"/>
              </a:cxn>
              <a:cxn ang="0">
                <a:pos x="345" y="244"/>
              </a:cxn>
              <a:cxn ang="0">
                <a:pos x="353" y="203"/>
              </a:cxn>
              <a:cxn ang="0">
                <a:pos x="335" y="191"/>
              </a:cxn>
              <a:cxn ang="0">
                <a:pos x="280" y="163"/>
              </a:cxn>
              <a:cxn ang="0">
                <a:pos x="270" y="145"/>
              </a:cxn>
              <a:cxn ang="0">
                <a:pos x="260" y="142"/>
              </a:cxn>
              <a:cxn ang="0">
                <a:pos x="259" y="136"/>
              </a:cxn>
              <a:cxn ang="0">
                <a:pos x="259" y="118"/>
              </a:cxn>
              <a:cxn ang="0">
                <a:pos x="257" y="110"/>
              </a:cxn>
              <a:cxn ang="0">
                <a:pos x="249" y="104"/>
              </a:cxn>
              <a:cxn ang="0">
                <a:pos x="243" y="100"/>
              </a:cxn>
              <a:cxn ang="0">
                <a:pos x="243" y="90"/>
              </a:cxn>
              <a:cxn ang="0">
                <a:pos x="239" y="86"/>
              </a:cxn>
              <a:cxn ang="0">
                <a:pos x="233" y="80"/>
              </a:cxn>
              <a:cxn ang="0">
                <a:pos x="229" y="65"/>
              </a:cxn>
              <a:cxn ang="0">
                <a:pos x="211" y="65"/>
              </a:cxn>
              <a:cxn ang="0">
                <a:pos x="186" y="51"/>
              </a:cxn>
              <a:cxn ang="0">
                <a:pos x="142" y="41"/>
              </a:cxn>
              <a:cxn ang="0">
                <a:pos x="128" y="31"/>
              </a:cxn>
              <a:cxn ang="0">
                <a:pos x="81" y="0"/>
              </a:cxn>
              <a:cxn ang="0">
                <a:pos x="46" y="12"/>
              </a:cxn>
              <a:cxn ang="0">
                <a:pos x="54" y="31"/>
              </a:cxn>
              <a:cxn ang="0">
                <a:pos x="48" y="37"/>
              </a:cxn>
              <a:cxn ang="0">
                <a:pos x="40" y="45"/>
              </a:cxn>
              <a:cxn ang="0">
                <a:pos x="36" y="49"/>
              </a:cxn>
              <a:cxn ang="0">
                <a:pos x="6" y="59"/>
              </a:cxn>
              <a:cxn ang="0">
                <a:pos x="2" y="69"/>
              </a:cxn>
              <a:cxn ang="0">
                <a:pos x="0" y="75"/>
              </a:cxn>
              <a:cxn ang="0">
                <a:pos x="0" y="78"/>
              </a:cxn>
              <a:cxn ang="0">
                <a:pos x="10" y="80"/>
              </a:cxn>
              <a:cxn ang="0">
                <a:pos x="16" y="88"/>
              </a:cxn>
              <a:cxn ang="0">
                <a:pos x="26" y="106"/>
              </a:cxn>
              <a:cxn ang="0">
                <a:pos x="28" y="114"/>
              </a:cxn>
              <a:cxn ang="0">
                <a:pos x="34" y="120"/>
              </a:cxn>
              <a:cxn ang="0">
                <a:pos x="40" y="126"/>
              </a:cxn>
              <a:cxn ang="0">
                <a:pos x="44" y="128"/>
              </a:cxn>
              <a:cxn ang="0">
                <a:pos x="46" y="142"/>
              </a:cxn>
              <a:cxn ang="0">
                <a:pos x="50" y="153"/>
              </a:cxn>
              <a:cxn ang="0">
                <a:pos x="62" y="163"/>
              </a:cxn>
              <a:cxn ang="0">
                <a:pos x="71" y="187"/>
              </a:cxn>
              <a:cxn ang="0">
                <a:pos x="67" y="207"/>
              </a:cxn>
              <a:cxn ang="0">
                <a:pos x="67" y="214"/>
              </a:cxn>
              <a:cxn ang="0">
                <a:pos x="73" y="224"/>
              </a:cxn>
              <a:cxn ang="0">
                <a:pos x="81" y="242"/>
              </a:cxn>
              <a:cxn ang="0">
                <a:pos x="83" y="250"/>
              </a:cxn>
              <a:cxn ang="0">
                <a:pos x="89" y="256"/>
              </a:cxn>
              <a:cxn ang="0">
                <a:pos x="93" y="254"/>
              </a:cxn>
              <a:cxn ang="0">
                <a:pos x="109" y="272"/>
              </a:cxn>
              <a:cxn ang="0">
                <a:pos x="111" y="281"/>
              </a:cxn>
              <a:cxn ang="0">
                <a:pos x="113" y="291"/>
              </a:cxn>
              <a:cxn ang="0">
                <a:pos x="123" y="301"/>
              </a:cxn>
              <a:cxn ang="0">
                <a:pos x="132" y="319"/>
              </a:cxn>
            </a:cxnLst>
            <a:rect l="0" t="0" r="r" b="b"/>
            <a:pathLst>
              <a:path w="353" h="337">
                <a:moveTo>
                  <a:pt x="132" y="319"/>
                </a:moveTo>
                <a:lnTo>
                  <a:pt x="132" y="319"/>
                </a:lnTo>
                <a:lnTo>
                  <a:pt x="136" y="319"/>
                </a:lnTo>
                <a:lnTo>
                  <a:pt x="138" y="313"/>
                </a:lnTo>
                <a:lnTo>
                  <a:pt x="140" y="311"/>
                </a:lnTo>
                <a:lnTo>
                  <a:pt x="140" y="309"/>
                </a:lnTo>
                <a:lnTo>
                  <a:pt x="142" y="307"/>
                </a:lnTo>
                <a:lnTo>
                  <a:pt x="142" y="303"/>
                </a:lnTo>
                <a:lnTo>
                  <a:pt x="146" y="301"/>
                </a:lnTo>
                <a:lnTo>
                  <a:pt x="148" y="301"/>
                </a:lnTo>
                <a:lnTo>
                  <a:pt x="150" y="301"/>
                </a:lnTo>
                <a:lnTo>
                  <a:pt x="154" y="301"/>
                </a:lnTo>
                <a:lnTo>
                  <a:pt x="154" y="303"/>
                </a:lnTo>
                <a:lnTo>
                  <a:pt x="154" y="307"/>
                </a:lnTo>
                <a:lnTo>
                  <a:pt x="158" y="307"/>
                </a:lnTo>
                <a:lnTo>
                  <a:pt x="164" y="307"/>
                </a:lnTo>
                <a:lnTo>
                  <a:pt x="182" y="309"/>
                </a:lnTo>
                <a:lnTo>
                  <a:pt x="194" y="313"/>
                </a:lnTo>
                <a:lnTo>
                  <a:pt x="195" y="337"/>
                </a:lnTo>
                <a:lnTo>
                  <a:pt x="205" y="323"/>
                </a:lnTo>
                <a:lnTo>
                  <a:pt x="229" y="297"/>
                </a:lnTo>
                <a:lnTo>
                  <a:pt x="286" y="277"/>
                </a:lnTo>
                <a:lnTo>
                  <a:pt x="341" y="252"/>
                </a:lnTo>
                <a:lnTo>
                  <a:pt x="345" y="244"/>
                </a:lnTo>
                <a:lnTo>
                  <a:pt x="349" y="226"/>
                </a:lnTo>
                <a:lnTo>
                  <a:pt x="353" y="203"/>
                </a:lnTo>
                <a:lnTo>
                  <a:pt x="341" y="191"/>
                </a:lnTo>
                <a:lnTo>
                  <a:pt x="335" y="191"/>
                </a:lnTo>
                <a:lnTo>
                  <a:pt x="280" y="181"/>
                </a:lnTo>
                <a:lnTo>
                  <a:pt x="280" y="163"/>
                </a:lnTo>
                <a:lnTo>
                  <a:pt x="270" y="153"/>
                </a:lnTo>
                <a:lnTo>
                  <a:pt x="270" y="145"/>
                </a:lnTo>
                <a:lnTo>
                  <a:pt x="262" y="142"/>
                </a:lnTo>
                <a:lnTo>
                  <a:pt x="260" y="142"/>
                </a:lnTo>
                <a:lnTo>
                  <a:pt x="259" y="138"/>
                </a:lnTo>
                <a:lnTo>
                  <a:pt x="259" y="136"/>
                </a:lnTo>
                <a:lnTo>
                  <a:pt x="259" y="124"/>
                </a:lnTo>
                <a:lnTo>
                  <a:pt x="259" y="118"/>
                </a:lnTo>
                <a:lnTo>
                  <a:pt x="259" y="110"/>
                </a:lnTo>
                <a:lnTo>
                  <a:pt x="257" y="110"/>
                </a:lnTo>
                <a:lnTo>
                  <a:pt x="251" y="108"/>
                </a:lnTo>
                <a:lnTo>
                  <a:pt x="249" y="104"/>
                </a:lnTo>
                <a:lnTo>
                  <a:pt x="247" y="104"/>
                </a:lnTo>
                <a:lnTo>
                  <a:pt x="243" y="100"/>
                </a:lnTo>
                <a:lnTo>
                  <a:pt x="243" y="96"/>
                </a:lnTo>
                <a:lnTo>
                  <a:pt x="243" y="90"/>
                </a:lnTo>
                <a:lnTo>
                  <a:pt x="239" y="90"/>
                </a:lnTo>
                <a:lnTo>
                  <a:pt x="239" y="86"/>
                </a:lnTo>
                <a:lnTo>
                  <a:pt x="233" y="86"/>
                </a:lnTo>
                <a:lnTo>
                  <a:pt x="233" y="80"/>
                </a:lnTo>
                <a:lnTo>
                  <a:pt x="229" y="69"/>
                </a:lnTo>
                <a:lnTo>
                  <a:pt x="229" y="65"/>
                </a:lnTo>
                <a:lnTo>
                  <a:pt x="225" y="65"/>
                </a:lnTo>
                <a:lnTo>
                  <a:pt x="211" y="65"/>
                </a:lnTo>
                <a:lnTo>
                  <a:pt x="209" y="57"/>
                </a:lnTo>
                <a:lnTo>
                  <a:pt x="186" y="51"/>
                </a:lnTo>
                <a:lnTo>
                  <a:pt x="156" y="49"/>
                </a:lnTo>
                <a:lnTo>
                  <a:pt x="142" y="41"/>
                </a:lnTo>
                <a:lnTo>
                  <a:pt x="140" y="31"/>
                </a:lnTo>
                <a:lnTo>
                  <a:pt x="128" y="31"/>
                </a:lnTo>
                <a:lnTo>
                  <a:pt x="128" y="25"/>
                </a:lnTo>
                <a:lnTo>
                  <a:pt x="81" y="0"/>
                </a:lnTo>
                <a:lnTo>
                  <a:pt x="81" y="2"/>
                </a:lnTo>
                <a:lnTo>
                  <a:pt x="46" y="12"/>
                </a:lnTo>
                <a:lnTo>
                  <a:pt x="58" y="29"/>
                </a:lnTo>
                <a:lnTo>
                  <a:pt x="54" y="31"/>
                </a:lnTo>
                <a:lnTo>
                  <a:pt x="50" y="35"/>
                </a:lnTo>
                <a:lnTo>
                  <a:pt x="48" y="37"/>
                </a:lnTo>
                <a:lnTo>
                  <a:pt x="46" y="39"/>
                </a:lnTo>
                <a:lnTo>
                  <a:pt x="40" y="45"/>
                </a:lnTo>
                <a:lnTo>
                  <a:pt x="38" y="49"/>
                </a:lnTo>
                <a:lnTo>
                  <a:pt x="36" y="49"/>
                </a:lnTo>
                <a:lnTo>
                  <a:pt x="22" y="59"/>
                </a:lnTo>
                <a:lnTo>
                  <a:pt x="6" y="59"/>
                </a:lnTo>
                <a:lnTo>
                  <a:pt x="0" y="69"/>
                </a:lnTo>
                <a:lnTo>
                  <a:pt x="2" y="69"/>
                </a:lnTo>
                <a:lnTo>
                  <a:pt x="2" y="75"/>
                </a:lnTo>
                <a:lnTo>
                  <a:pt x="0" y="75"/>
                </a:lnTo>
                <a:lnTo>
                  <a:pt x="0" y="77"/>
                </a:lnTo>
                <a:lnTo>
                  <a:pt x="0" y="78"/>
                </a:lnTo>
                <a:lnTo>
                  <a:pt x="8" y="80"/>
                </a:lnTo>
                <a:lnTo>
                  <a:pt x="10" y="80"/>
                </a:lnTo>
                <a:lnTo>
                  <a:pt x="12" y="84"/>
                </a:lnTo>
                <a:lnTo>
                  <a:pt x="16" y="88"/>
                </a:lnTo>
                <a:lnTo>
                  <a:pt x="20" y="104"/>
                </a:lnTo>
                <a:lnTo>
                  <a:pt x="26" y="106"/>
                </a:lnTo>
                <a:lnTo>
                  <a:pt x="28" y="108"/>
                </a:lnTo>
                <a:lnTo>
                  <a:pt x="28" y="114"/>
                </a:lnTo>
                <a:lnTo>
                  <a:pt x="34" y="116"/>
                </a:lnTo>
                <a:lnTo>
                  <a:pt x="34" y="120"/>
                </a:lnTo>
                <a:lnTo>
                  <a:pt x="38" y="124"/>
                </a:lnTo>
                <a:lnTo>
                  <a:pt x="40" y="126"/>
                </a:lnTo>
                <a:lnTo>
                  <a:pt x="40" y="128"/>
                </a:lnTo>
                <a:lnTo>
                  <a:pt x="44" y="128"/>
                </a:lnTo>
                <a:lnTo>
                  <a:pt x="46" y="134"/>
                </a:lnTo>
                <a:lnTo>
                  <a:pt x="46" y="142"/>
                </a:lnTo>
                <a:lnTo>
                  <a:pt x="48" y="147"/>
                </a:lnTo>
                <a:lnTo>
                  <a:pt x="50" y="153"/>
                </a:lnTo>
                <a:lnTo>
                  <a:pt x="54" y="153"/>
                </a:lnTo>
                <a:lnTo>
                  <a:pt x="62" y="163"/>
                </a:lnTo>
                <a:lnTo>
                  <a:pt x="67" y="173"/>
                </a:lnTo>
                <a:lnTo>
                  <a:pt x="71" y="187"/>
                </a:lnTo>
                <a:lnTo>
                  <a:pt x="73" y="203"/>
                </a:lnTo>
                <a:lnTo>
                  <a:pt x="67" y="207"/>
                </a:lnTo>
                <a:lnTo>
                  <a:pt x="67" y="210"/>
                </a:lnTo>
                <a:lnTo>
                  <a:pt x="67" y="214"/>
                </a:lnTo>
                <a:lnTo>
                  <a:pt x="73" y="214"/>
                </a:lnTo>
                <a:lnTo>
                  <a:pt x="73" y="224"/>
                </a:lnTo>
                <a:lnTo>
                  <a:pt x="75" y="236"/>
                </a:lnTo>
                <a:lnTo>
                  <a:pt x="81" y="242"/>
                </a:lnTo>
                <a:lnTo>
                  <a:pt x="81" y="246"/>
                </a:lnTo>
                <a:lnTo>
                  <a:pt x="83" y="250"/>
                </a:lnTo>
                <a:lnTo>
                  <a:pt x="85" y="252"/>
                </a:lnTo>
                <a:lnTo>
                  <a:pt x="89" y="256"/>
                </a:lnTo>
                <a:lnTo>
                  <a:pt x="91" y="256"/>
                </a:lnTo>
                <a:lnTo>
                  <a:pt x="93" y="254"/>
                </a:lnTo>
                <a:lnTo>
                  <a:pt x="103" y="264"/>
                </a:lnTo>
                <a:lnTo>
                  <a:pt x="109" y="272"/>
                </a:lnTo>
                <a:lnTo>
                  <a:pt x="109" y="277"/>
                </a:lnTo>
                <a:lnTo>
                  <a:pt x="111" y="281"/>
                </a:lnTo>
                <a:lnTo>
                  <a:pt x="113" y="287"/>
                </a:lnTo>
                <a:lnTo>
                  <a:pt x="113" y="291"/>
                </a:lnTo>
                <a:lnTo>
                  <a:pt x="113" y="297"/>
                </a:lnTo>
                <a:lnTo>
                  <a:pt x="123" y="301"/>
                </a:lnTo>
                <a:lnTo>
                  <a:pt x="127" y="311"/>
                </a:lnTo>
                <a:lnTo>
                  <a:pt x="132" y="319"/>
                </a:lnTo>
                <a:lnTo>
                  <a:pt x="132" y="319"/>
                </a:lnTo>
                <a:close/>
              </a:path>
            </a:pathLst>
          </a:custGeom>
          <a:solidFill>
            <a:srgbClr val="86B4D0"/>
          </a:solidFill>
          <a:ln w="2" cap="flat">
            <a:solidFill>
              <a:schemeClr val="bg1">
                <a:lumMod val="75000"/>
              </a:schemeClr>
            </a:solidFill>
            <a:prstDash val="solid"/>
            <a:miter lim="800000"/>
            <a:headEnd/>
            <a:tailEnd/>
          </a:ln>
        </p:spPr>
        <p:txBody>
          <a:bodyPr/>
          <a:lstStyle/>
          <a:p>
            <a:pPr defTabSz="914054">
              <a:defRPr/>
            </a:pPr>
            <a:endParaRPr lang="en-GB" dirty="0">
              <a:solidFill>
                <a:prstClr val="black"/>
              </a:solidFill>
            </a:endParaRPr>
          </a:p>
        </p:txBody>
      </p:sp>
      <p:sp>
        <p:nvSpPr>
          <p:cNvPr id="303" name="Freeform 789">
            <a:extLst>
              <a:ext uri="{FF2B5EF4-FFF2-40B4-BE49-F238E27FC236}">
                <a16:creationId xmlns:a16="http://schemas.microsoft.com/office/drawing/2014/main" id="{3B5A548F-9DBD-D944-9904-D72575DB4C8E}"/>
              </a:ext>
            </a:extLst>
          </p:cNvPr>
          <p:cNvSpPr>
            <a:spLocks/>
          </p:cNvSpPr>
          <p:nvPr/>
        </p:nvSpPr>
        <p:spPr bwMode="gray">
          <a:xfrm>
            <a:off x="7248850" y="4126391"/>
            <a:ext cx="215550" cy="270417"/>
          </a:xfrm>
          <a:custGeom>
            <a:avLst/>
            <a:gdLst/>
            <a:ahLst/>
            <a:cxnLst>
              <a:cxn ang="0">
                <a:pos x="77" y="0"/>
              </a:cxn>
              <a:cxn ang="0">
                <a:pos x="87" y="12"/>
              </a:cxn>
              <a:cxn ang="0">
                <a:pos x="97" y="26"/>
              </a:cxn>
              <a:cxn ang="0">
                <a:pos x="112" y="30"/>
              </a:cxn>
              <a:cxn ang="0">
                <a:pos x="120" y="38"/>
              </a:cxn>
              <a:cxn ang="0">
                <a:pos x="126" y="46"/>
              </a:cxn>
              <a:cxn ang="0">
                <a:pos x="126" y="50"/>
              </a:cxn>
              <a:cxn ang="0">
                <a:pos x="134" y="56"/>
              </a:cxn>
              <a:cxn ang="0">
                <a:pos x="130" y="67"/>
              </a:cxn>
              <a:cxn ang="0">
                <a:pos x="126" y="77"/>
              </a:cxn>
              <a:cxn ang="0">
                <a:pos x="122" y="85"/>
              </a:cxn>
              <a:cxn ang="0">
                <a:pos x="114" y="97"/>
              </a:cxn>
              <a:cxn ang="0">
                <a:pos x="114" y="107"/>
              </a:cxn>
              <a:cxn ang="0">
                <a:pos x="105" y="117"/>
              </a:cxn>
              <a:cxn ang="0">
                <a:pos x="97" y="134"/>
              </a:cxn>
              <a:cxn ang="0">
                <a:pos x="87" y="138"/>
              </a:cxn>
              <a:cxn ang="0">
                <a:pos x="81" y="150"/>
              </a:cxn>
              <a:cxn ang="0">
                <a:pos x="61" y="154"/>
              </a:cxn>
              <a:cxn ang="0">
                <a:pos x="57" y="168"/>
              </a:cxn>
              <a:cxn ang="0">
                <a:pos x="43" y="170"/>
              </a:cxn>
              <a:cxn ang="0">
                <a:pos x="36" y="176"/>
              </a:cxn>
              <a:cxn ang="0">
                <a:pos x="22" y="170"/>
              </a:cxn>
              <a:cxn ang="0">
                <a:pos x="0" y="131"/>
              </a:cxn>
              <a:cxn ang="0">
                <a:pos x="61" y="99"/>
              </a:cxn>
              <a:cxn ang="0">
                <a:pos x="69" y="58"/>
              </a:cxn>
              <a:cxn ang="0">
                <a:pos x="59" y="40"/>
              </a:cxn>
              <a:cxn ang="0">
                <a:pos x="63" y="28"/>
              </a:cxn>
              <a:cxn ang="0">
                <a:pos x="63" y="18"/>
              </a:cxn>
              <a:cxn ang="0">
                <a:pos x="63" y="12"/>
              </a:cxn>
              <a:cxn ang="0">
                <a:pos x="67" y="8"/>
              </a:cxn>
              <a:cxn ang="0">
                <a:pos x="63" y="0"/>
              </a:cxn>
              <a:cxn ang="0">
                <a:pos x="69" y="6"/>
              </a:cxn>
              <a:cxn ang="0">
                <a:pos x="75" y="2"/>
              </a:cxn>
            </a:cxnLst>
            <a:rect l="0" t="0" r="r" b="b"/>
            <a:pathLst>
              <a:path w="134" h="176">
                <a:moveTo>
                  <a:pt x="77" y="0"/>
                </a:moveTo>
                <a:lnTo>
                  <a:pt x="77" y="0"/>
                </a:lnTo>
                <a:lnTo>
                  <a:pt x="79" y="8"/>
                </a:lnTo>
                <a:lnTo>
                  <a:pt x="87" y="12"/>
                </a:lnTo>
                <a:lnTo>
                  <a:pt x="93" y="20"/>
                </a:lnTo>
                <a:lnTo>
                  <a:pt x="97" y="26"/>
                </a:lnTo>
                <a:lnTo>
                  <a:pt x="103" y="26"/>
                </a:lnTo>
                <a:lnTo>
                  <a:pt x="112" y="30"/>
                </a:lnTo>
                <a:lnTo>
                  <a:pt x="114" y="32"/>
                </a:lnTo>
                <a:lnTo>
                  <a:pt x="120" y="38"/>
                </a:lnTo>
                <a:lnTo>
                  <a:pt x="122" y="38"/>
                </a:lnTo>
                <a:lnTo>
                  <a:pt x="126" y="46"/>
                </a:lnTo>
                <a:lnTo>
                  <a:pt x="126" y="48"/>
                </a:lnTo>
                <a:lnTo>
                  <a:pt x="126" y="50"/>
                </a:lnTo>
                <a:lnTo>
                  <a:pt x="132" y="52"/>
                </a:lnTo>
                <a:lnTo>
                  <a:pt x="134" y="56"/>
                </a:lnTo>
                <a:lnTo>
                  <a:pt x="134" y="60"/>
                </a:lnTo>
                <a:lnTo>
                  <a:pt x="130" y="67"/>
                </a:lnTo>
                <a:lnTo>
                  <a:pt x="130" y="71"/>
                </a:lnTo>
                <a:lnTo>
                  <a:pt x="126" y="77"/>
                </a:lnTo>
                <a:lnTo>
                  <a:pt x="126" y="79"/>
                </a:lnTo>
                <a:lnTo>
                  <a:pt x="122" y="85"/>
                </a:lnTo>
                <a:lnTo>
                  <a:pt x="120" y="95"/>
                </a:lnTo>
                <a:lnTo>
                  <a:pt x="114" y="97"/>
                </a:lnTo>
                <a:lnTo>
                  <a:pt x="114" y="101"/>
                </a:lnTo>
                <a:lnTo>
                  <a:pt x="114" y="107"/>
                </a:lnTo>
                <a:lnTo>
                  <a:pt x="110" y="105"/>
                </a:lnTo>
                <a:lnTo>
                  <a:pt x="105" y="117"/>
                </a:lnTo>
                <a:lnTo>
                  <a:pt x="105" y="131"/>
                </a:lnTo>
                <a:lnTo>
                  <a:pt x="97" y="134"/>
                </a:lnTo>
                <a:lnTo>
                  <a:pt x="87" y="136"/>
                </a:lnTo>
                <a:lnTo>
                  <a:pt x="87" y="138"/>
                </a:lnTo>
                <a:lnTo>
                  <a:pt x="81" y="146"/>
                </a:lnTo>
                <a:lnTo>
                  <a:pt x="81" y="150"/>
                </a:lnTo>
                <a:lnTo>
                  <a:pt x="75" y="154"/>
                </a:lnTo>
                <a:lnTo>
                  <a:pt x="61" y="154"/>
                </a:lnTo>
                <a:lnTo>
                  <a:pt x="59" y="160"/>
                </a:lnTo>
                <a:lnTo>
                  <a:pt x="57" y="168"/>
                </a:lnTo>
                <a:lnTo>
                  <a:pt x="49" y="168"/>
                </a:lnTo>
                <a:lnTo>
                  <a:pt x="43" y="170"/>
                </a:lnTo>
                <a:lnTo>
                  <a:pt x="36" y="174"/>
                </a:lnTo>
                <a:lnTo>
                  <a:pt x="36" y="176"/>
                </a:lnTo>
                <a:lnTo>
                  <a:pt x="32" y="176"/>
                </a:lnTo>
                <a:lnTo>
                  <a:pt x="22" y="170"/>
                </a:lnTo>
                <a:lnTo>
                  <a:pt x="0" y="136"/>
                </a:lnTo>
                <a:lnTo>
                  <a:pt x="0" y="131"/>
                </a:lnTo>
                <a:lnTo>
                  <a:pt x="57" y="107"/>
                </a:lnTo>
                <a:lnTo>
                  <a:pt x="61" y="99"/>
                </a:lnTo>
                <a:lnTo>
                  <a:pt x="63" y="81"/>
                </a:lnTo>
                <a:lnTo>
                  <a:pt x="69" y="58"/>
                </a:lnTo>
                <a:lnTo>
                  <a:pt x="57" y="46"/>
                </a:lnTo>
                <a:lnTo>
                  <a:pt x="59" y="40"/>
                </a:lnTo>
                <a:lnTo>
                  <a:pt x="61" y="32"/>
                </a:lnTo>
                <a:lnTo>
                  <a:pt x="63" y="28"/>
                </a:lnTo>
                <a:lnTo>
                  <a:pt x="63" y="22"/>
                </a:lnTo>
                <a:lnTo>
                  <a:pt x="63" y="18"/>
                </a:lnTo>
                <a:lnTo>
                  <a:pt x="61" y="18"/>
                </a:lnTo>
                <a:lnTo>
                  <a:pt x="63" y="12"/>
                </a:lnTo>
                <a:lnTo>
                  <a:pt x="69" y="10"/>
                </a:lnTo>
                <a:lnTo>
                  <a:pt x="67" y="8"/>
                </a:lnTo>
                <a:lnTo>
                  <a:pt x="63" y="6"/>
                </a:lnTo>
                <a:lnTo>
                  <a:pt x="63" y="0"/>
                </a:lnTo>
                <a:lnTo>
                  <a:pt x="67" y="0"/>
                </a:lnTo>
                <a:lnTo>
                  <a:pt x="69" y="6"/>
                </a:lnTo>
                <a:lnTo>
                  <a:pt x="71" y="6"/>
                </a:lnTo>
                <a:lnTo>
                  <a:pt x="75" y="2"/>
                </a:lnTo>
                <a:lnTo>
                  <a:pt x="77" y="0"/>
                </a:lnTo>
                <a:close/>
              </a:path>
            </a:pathLst>
          </a:custGeom>
          <a:solidFill>
            <a:schemeClr val="tx1">
              <a:lumMod val="60000"/>
              <a:lumOff val="40000"/>
            </a:schemeClr>
          </a:solidFill>
          <a:ln w="9525">
            <a:noFill/>
            <a:round/>
            <a:headEnd/>
            <a:tailEnd/>
          </a:ln>
        </p:spPr>
        <p:txBody>
          <a:bodyPr/>
          <a:lstStyle/>
          <a:p>
            <a:pPr defTabSz="914054">
              <a:defRPr/>
            </a:pPr>
            <a:endParaRPr lang="en-GB" dirty="0">
              <a:solidFill>
                <a:prstClr val="black"/>
              </a:solidFill>
            </a:endParaRPr>
          </a:p>
        </p:txBody>
      </p:sp>
      <p:sp>
        <p:nvSpPr>
          <p:cNvPr id="304" name="Freeform 790">
            <a:extLst>
              <a:ext uri="{FF2B5EF4-FFF2-40B4-BE49-F238E27FC236}">
                <a16:creationId xmlns:a16="http://schemas.microsoft.com/office/drawing/2014/main" id="{2520E4F2-E654-BF4F-B2D5-DE6F3E198A48}"/>
              </a:ext>
            </a:extLst>
          </p:cNvPr>
          <p:cNvSpPr>
            <a:spLocks/>
          </p:cNvSpPr>
          <p:nvPr/>
        </p:nvSpPr>
        <p:spPr bwMode="gray">
          <a:xfrm>
            <a:off x="7248850" y="4126391"/>
            <a:ext cx="215550" cy="270417"/>
          </a:xfrm>
          <a:custGeom>
            <a:avLst/>
            <a:gdLst/>
            <a:ahLst/>
            <a:cxnLst>
              <a:cxn ang="0">
                <a:pos x="77" y="0"/>
              </a:cxn>
              <a:cxn ang="0">
                <a:pos x="87" y="12"/>
              </a:cxn>
              <a:cxn ang="0">
                <a:pos x="97" y="26"/>
              </a:cxn>
              <a:cxn ang="0">
                <a:pos x="112" y="30"/>
              </a:cxn>
              <a:cxn ang="0">
                <a:pos x="120" y="38"/>
              </a:cxn>
              <a:cxn ang="0">
                <a:pos x="126" y="46"/>
              </a:cxn>
              <a:cxn ang="0">
                <a:pos x="126" y="50"/>
              </a:cxn>
              <a:cxn ang="0">
                <a:pos x="134" y="56"/>
              </a:cxn>
              <a:cxn ang="0">
                <a:pos x="130" y="67"/>
              </a:cxn>
              <a:cxn ang="0">
                <a:pos x="126" y="77"/>
              </a:cxn>
              <a:cxn ang="0">
                <a:pos x="122" y="85"/>
              </a:cxn>
              <a:cxn ang="0">
                <a:pos x="114" y="97"/>
              </a:cxn>
              <a:cxn ang="0">
                <a:pos x="114" y="107"/>
              </a:cxn>
              <a:cxn ang="0">
                <a:pos x="105" y="117"/>
              </a:cxn>
              <a:cxn ang="0">
                <a:pos x="97" y="134"/>
              </a:cxn>
              <a:cxn ang="0">
                <a:pos x="87" y="138"/>
              </a:cxn>
              <a:cxn ang="0">
                <a:pos x="81" y="150"/>
              </a:cxn>
              <a:cxn ang="0">
                <a:pos x="61" y="154"/>
              </a:cxn>
              <a:cxn ang="0">
                <a:pos x="57" y="168"/>
              </a:cxn>
              <a:cxn ang="0">
                <a:pos x="43" y="170"/>
              </a:cxn>
              <a:cxn ang="0">
                <a:pos x="36" y="176"/>
              </a:cxn>
              <a:cxn ang="0">
                <a:pos x="22" y="170"/>
              </a:cxn>
              <a:cxn ang="0">
                <a:pos x="0" y="131"/>
              </a:cxn>
              <a:cxn ang="0">
                <a:pos x="61" y="99"/>
              </a:cxn>
              <a:cxn ang="0">
                <a:pos x="69" y="58"/>
              </a:cxn>
              <a:cxn ang="0">
                <a:pos x="59" y="40"/>
              </a:cxn>
              <a:cxn ang="0">
                <a:pos x="63" y="28"/>
              </a:cxn>
              <a:cxn ang="0">
                <a:pos x="63" y="18"/>
              </a:cxn>
              <a:cxn ang="0">
                <a:pos x="63" y="12"/>
              </a:cxn>
              <a:cxn ang="0">
                <a:pos x="67" y="8"/>
              </a:cxn>
              <a:cxn ang="0">
                <a:pos x="63" y="0"/>
              </a:cxn>
              <a:cxn ang="0">
                <a:pos x="69" y="6"/>
              </a:cxn>
              <a:cxn ang="0">
                <a:pos x="75" y="2"/>
              </a:cxn>
            </a:cxnLst>
            <a:rect l="0" t="0" r="r" b="b"/>
            <a:pathLst>
              <a:path w="134" h="176">
                <a:moveTo>
                  <a:pt x="77" y="0"/>
                </a:moveTo>
                <a:lnTo>
                  <a:pt x="77" y="0"/>
                </a:lnTo>
                <a:lnTo>
                  <a:pt x="79" y="8"/>
                </a:lnTo>
                <a:lnTo>
                  <a:pt x="87" y="12"/>
                </a:lnTo>
                <a:lnTo>
                  <a:pt x="93" y="20"/>
                </a:lnTo>
                <a:lnTo>
                  <a:pt x="97" y="26"/>
                </a:lnTo>
                <a:lnTo>
                  <a:pt x="103" y="26"/>
                </a:lnTo>
                <a:lnTo>
                  <a:pt x="112" y="30"/>
                </a:lnTo>
                <a:lnTo>
                  <a:pt x="114" y="32"/>
                </a:lnTo>
                <a:lnTo>
                  <a:pt x="120" y="38"/>
                </a:lnTo>
                <a:lnTo>
                  <a:pt x="122" y="38"/>
                </a:lnTo>
                <a:lnTo>
                  <a:pt x="126" y="46"/>
                </a:lnTo>
                <a:lnTo>
                  <a:pt x="126" y="48"/>
                </a:lnTo>
                <a:lnTo>
                  <a:pt x="126" y="50"/>
                </a:lnTo>
                <a:lnTo>
                  <a:pt x="132" y="52"/>
                </a:lnTo>
                <a:lnTo>
                  <a:pt x="134" y="56"/>
                </a:lnTo>
                <a:lnTo>
                  <a:pt x="134" y="60"/>
                </a:lnTo>
                <a:lnTo>
                  <a:pt x="130" y="67"/>
                </a:lnTo>
                <a:lnTo>
                  <a:pt x="130" y="71"/>
                </a:lnTo>
                <a:lnTo>
                  <a:pt x="126" y="77"/>
                </a:lnTo>
                <a:lnTo>
                  <a:pt x="126" y="79"/>
                </a:lnTo>
                <a:lnTo>
                  <a:pt x="122" y="85"/>
                </a:lnTo>
                <a:lnTo>
                  <a:pt x="120" y="95"/>
                </a:lnTo>
                <a:lnTo>
                  <a:pt x="114" y="97"/>
                </a:lnTo>
                <a:lnTo>
                  <a:pt x="114" y="101"/>
                </a:lnTo>
                <a:lnTo>
                  <a:pt x="114" y="107"/>
                </a:lnTo>
                <a:lnTo>
                  <a:pt x="110" y="105"/>
                </a:lnTo>
                <a:lnTo>
                  <a:pt x="105" y="117"/>
                </a:lnTo>
                <a:lnTo>
                  <a:pt x="105" y="131"/>
                </a:lnTo>
                <a:lnTo>
                  <a:pt x="97" y="134"/>
                </a:lnTo>
                <a:lnTo>
                  <a:pt x="87" y="136"/>
                </a:lnTo>
                <a:lnTo>
                  <a:pt x="87" y="138"/>
                </a:lnTo>
                <a:lnTo>
                  <a:pt x="81" y="146"/>
                </a:lnTo>
                <a:lnTo>
                  <a:pt x="81" y="150"/>
                </a:lnTo>
                <a:lnTo>
                  <a:pt x="75" y="154"/>
                </a:lnTo>
                <a:lnTo>
                  <a:pt x="61" y="154"/>
                </a:lnTo>
                <a:lnTo>
                  <a:pt x="59" y="160"/>
                </a:lnTo>
                <a:lnTo>
                  <a:pt x="57" y="168"/>
                </a:lnTo>
                <a:lnTo>
                  <a:pt x="49" y="168"/>
                </a:lnTo>
                <a:lnTo>
                  <a:pt x="43" y="170"/>
                </a:lnTo>
                <a:lnTo>
                  <a:pt x="36" y="174"/>
                </a:lnTo>
                <a:lnTo>
                  <a:pt x="36" y="176"/>
                </a:lnTo>
                <a:lnTo>
                  <a:pt x="32" y="176"/>
                </a:lnTo>
                <a:lnTo>
                  <a:pt x="22" y="170"/>
                </a:lnTo>
                <a:lnTo>
                  <a:pt x="0" y="136"/>
                </a:lnTo>
                <a:lnTo>
                  <a:pt x="0" y="131"/>
                </a:lnTo>
                <a:lnTo>
                  <a:pt x="57" y="107"/>
                </a:lnTo>
                <a:lnTo>
                  <a:pt x="61" y="99"/>
                </a:lnTo>
                <a:lnTo>
                  <a:pt x="63" y="81"/>
                </a:lnTo>
                <a:lnTo>
                  <a:pt x="69" y="58"/>
                </a:lnTo>
                <a:lnTo>
                  <a:pt x="57" y="46"/>
                </a:lnTo>
                <a:lnTo>
                  <a:pt x="59" y="40"/>
                </a:lnTo>
                <a:lnTo>
                  <a:pt x="61" y="32"/>
                </a:lnTo>
                <a:lnTo>
                  <a:pt x="63" y="28"/>
                </a:lnTo>
                <a:lnTo>
                  <a:pt x="63" y="22"/>
                </a:lnTo>
                <a:lnTo>
                  <a:pt x="63" y="18"/>
                </a:lnTo>
                <a:lnTo>
                  <a:pt x="61" y="18"/>
                </a:lnTo>
                <a:lnTo>
                  <a:pt x="63" y="12"/>
                </a:lnTo>
                <a:lnTo>
                  <a:pt x="69" y="10"/>
                </a:lnTo>
                <a:lnTo>
                  <a:pt x="67" y="8"/>
                </a:lnTo>
                <a:lnTo>
                  <a:pt x="63" y="6"/>
                </a:lnTo>
                <a:lnTo>
                  <a:pt x="63" y="0"/>
                </a:lnTo>
                <a:lnTo>
                  <a:pt x="67" y="0"/>
                </a:lnTo>
                <a:lnTo>
                  <a:pt x="69" y="6"/>
                </a:lnTo>
                <a:lnTo>
                  <a:pt x="71" y="6"/>
                </a:lnTo>
                <a:lnTo>
                  <a:pt x="75" y="2"/>
                </a:lnTo>
                <a:lnTo>
                  <a:pt x="77" y="0"/>
                </a:lnTo>
              </a:path>
            </a:pathLst>
          </a:custGeom>
          <a:solidFill>
            <a:srgbClr val="86B4D0"/>
          </a:solidFill>
          <a:ln w="2" cap="flat">
            <a:solidFill>
              <a:srgbClr val="86B4D0"/>
            </a:solidFill>
            <a:prstDash val="solid"/>
            <a:miter lim="800000"/>
            <a:headEnd/>
            <a:tailEnd/>
          </a:ln>
        </p:spPr>
        <p:txBody>
          <a:bodyPr/>
          <a:lstStyle/>
          <a:p>
            <a:pPr defTabSz="914054">
              <a:defRPr/>
            </a:pPr>
            <a:endParaRPr lang="en-GB" dirty="0">
              <a:solidFill>
                <a:prstClr val="black"/>
              </a:solidFill>
            </a:endParaRPr>
          </a:p>
        </p:txBody>
      </p:sp>
      <p:sp>
        <p:nvSpPr>
          <p:cNvPr id="305" name="Freeform 791">
            <a:extLst>
              <a:ext uri="{FF2B5EF4-FFF2-40B4-BE49-F238E27FC236}">
                <a16:creationId xmlns:a16="http://schemas.microsoft.com/office/drawing/2014/main" id="{A381D1A3-81BE-7C41-B140-9675D09D7206}"/>
              </a:ext>
            </a:extLst>
          </p:cNvPr>
          <p:cNvSpPr>
            <a:spLocks/>
          </p:cNvSpPr>
          <p:nvPr/>
        </p:nvSpPr>
        <p:spPr bwMode="gray">
          <a:xfrm>
            <a:off x="6801664" y="3857510"/>
            <a:ext cx="117427" cy="136745"/>
          </a:xfrm>
          <a:custGeom>
            <a:avLst/>
            <a:gdLst/>
            <a:ahLst/>
            <a:cxnLst>
              <a:cxn ang="0">
                <a:pos x="12" y="30"/>
              </a:cxn>
              <a:cxn ang="0">
                <a:pos x="12" y="30"/>
              </a:cxn>
              <a:cxn ang="0">
                <a:pos x="14" y="28"/>
              </a:cxn>
              <a:cxn ang="0">
                <a:pos x="14" y="26"/>
              </a:cxn>
              <a:cxn ang="0">
                <a:pos x="16" y="20"/>
              </a:cxn>
              <a:cxn ang="0">
                <a:pos x="22" y="16"/>
              </a:cxn>
              <a:cxn ang="0">
                <a:pos x="24" y="16"/>
              </a:cxn>
              <a:cxn ang="0">
                <a:pos x="28" y="16"/>
              </a:cxn>
              <a:cxn ang="0">
                <a:pos x="34" y="18"/>
              </a:cxn>
              <a:cxn ang="0">
                <a:pos x="40" y="20"/>
              </a:cxn>
              <a:cxn ang="0">
                <a:pos x="63" y="0"/>
              </a:cxn>
              <a:cxn ang="0">
                <a:pos x="73" y="30"/>
              </a:cxn>
              <a:cxn ang="0">
                <a:pos x="73" y="34"/>
              </a:cxn>
              <a:cxn ang="0">
                <a:pos x="40" y="43"/>
              </a:cxn>
              <a:cxn ang="0">
                <a:pos x="52" y="59"/>
              </a:cxn>
              <a:cxn ang="0">
                <a:pos x="48" y="63"/>
              </a:cxn>
              <a:cxn ang="0">
                <a:pos x="44" y="65"/>
              </a:cxn>
              <a:cxn ang="0">
                <a:pos x="42" y="67"/>
              </a:cxn>
              <a:cxn ang="0">
                <a:pos x="40" y="69"/>
              </a:cxn>
              <a:cxn ang="0">
                <a:pos x="34" y="75"/>
              </a:cxn>
              <a:cxn ang="0">
                <a:pos x="32" y="79"/>
              </a:cxn>
              <a:cxn ang="0">
                <a:pos x="30" y="79"/>
              </a:cxn>
              <a:cxn ang="0">
                <a:pos x="16" y="89"/>
              </a:cxn>
              <a:cxn ang="0">
                <a:pos x="0" y="89"/>
              </a:cxn>
              <a:cxn ang="0">
                <a:pos x="0" y="87"/>
              </a:cxn>
              <a:cxn ang="0">
                <a:pos x="4" y="79"/>
              </a:cxn>
              <a:cxn ang="0">
                <a:pos x="10" y="73"/>
              </a:cxn>
              <a:cxn ang="0">
                <a:pos x="10" y="67"/>
              </a:cxn>
              <a:cxn ang="0">
                <a:pos x="10" y="59"/>
              </a:cxn>
              <a:cxn ang="0">
                <a:pos x="12" y="55"/>
              </a:cxn>
              <a:cxn ang="0">
                <a:pos x="14" y="47"/>
              </a:cxn>
              <a:cxn ang="0">
                <a:pos x="14" y="40"/>
              </a:cxn>
              <a:cxn ang="0">
                <a:pos x="14" y="38"/>
              </a:cxn>
              <a:cxn ang="0">
                <a:pos x="12" y="30"/>
              </a:cxn>
              <a:cxn ang="0">
                <a:pos x="12" y="30"/>
              </a:cxn>
            </a:cxnLst>
            <a:rect l="0" t="0" r="r" b="b"/>
            <a:pathLst>
              <a:path w="73" h="89">
                <a:moveTo>
                  <a:pt x="12" y="30"/>
                </a:moveTo>
                <a:lnTo>
                  <a:pt x="12" y="30"/>
                </a:lnTo>
                <a:lnTo>
                  <a:pt x="14" y="28"/>
                </a:lnTo>
                <a:lnTo>
                  <a:pt x="14" y="26"/>
                </a:lnTo>
                <a:lnTo>
                  <a:pt x="16" y="20"/>
                </a:lnTo>
                <a:lnTo>
                  <a:pt x="22" y="16"/>
                </a:lnTo>
                <a:lnTo>
                  <a:pt x="24" y="16"/>
                </a:lnTo>
                <a:lnTo>
                  <a:pt x="28" y="16"/>
                </a:lnTo>
                <a:lnTo>
                  <a:pt x="34" y="18"/>
                </a:lnTo>
                <a:lnTo>
                  <a:pt x="40" y="20"/>
                </a:lnTo>
                <a:lnTo>
                  <a:pt x="63" y="0"/>
                </a:lnTo>
                <a:lnTo>
                  <a:pt x="73" y="30"/>
                </a:lnTo>
                <a:lnTo>
                  <a:pt x="73" y="34"/>
                </a:lnTo>
                <a:lnTo>
                  <a:pt x="40" y="43"/>
                </a:lnTo>
                <a:lnTo>
                  <a:pt x="52" y="59"/>
                </a:lnTo>
                <a:lnTo>
                  <a:pt x="48" y="63"/>
                </a:lnTo>
                <a:lnTo>
                  <a:pt x="44" y="65"/>
                </a:lnTo>
                <a:lnTo>
                  <a:pt x="42" y="67"/>
                </a:lnTo>
                <a:lnTo>
                  <a:pt x="40" y="69"/>
                </a:lnTo>
                <a:lnTo>
                  <a:pt x="34" y="75"/>
                </a:lnTo>
                <a:lnTo>
                  <a:pt x="32" y="79"/>
                </a:lnTo>
                <a:lnTo>
                  <a:pt x="30" y="79"/>
                </a:lnTo>
                <a:lnTo>
                  <a:pt x="16" y="89"/>
                </a:lnTo>
                <a:lnTo>
                  <a:pt x="0" y="89"/>
                </a:lnTo>
                <a:lnTo>
                  <a:pt x="0" y="87"/>
                </a:lnTo>
                <a:lnTo>
                  <a:pt x="4" y="79"/>
                </a:lnTo>
                <a:lnTo>
                  <a:pt x="10" y="73"/>
                </a:lnTo>
                <a:lnTo>
                  <a:pt x="10" y="67"/>
                </a:lnTo>
                <a:lnTo>
                  <a:pt x="10" y="59"/>
                </a:lnTo>
                <a:lnTo>
                  <a:pt x="12" y="55"/>
                </a:lnTo>
                <a:lnTo>
                  <a:pt x="14" y="47"/>
                </a:lnTo>
                <a:lnTo>
                  <a:pt x="14" y="40"/>
                </a:lnTo>
                <a:lnTo>
                  <a:pt x="14" y="38"/>
                </a:lnTo>
                <a:lnTo>
                  <a:pt x="12" y="30"/>
                </a:lnTo>
                <a:lnTo>
                  <a:pt x="12" y="30"/>
                </a:lnTo>
                <a:close/>
              </a:path>
            </a:pathLst>
          </a:custGeom>
          <a:solidFill>
            <a:schemeClr val="tx1">
              <a:lumMod val="20000"/>
              <a:lumOff val="80000"/>
            </a:schemeClr>
          </a:solidFill>
          <a:ln w="2" cap="flat">
            <a:solidFill>
              <a:schemeClr val="tx1">
                <a:lumMod val="20000"/>
                <a:lumOff val="80000"/>
              </a:schemeClr>
            </a:solidFill>
            <a:prstDash val="solid"/>
            <a:miter lim="800000"/>
            <a:headEnd/>
            <a:tailEnd/>
          </a:ln>
        </p:spPr>
        <p:txBody>
          <a:bodyPr/>
          <a:lstStyle/>
          <a:p>
            <a:pPr defTabSz="914054">
              <a:defRPr/>
            </a:pPr>
            <a:endParaRPr lang="en-GB" dirty="0">
              <a:solidFill>
                <a:prstClr val="black"/>
              </a:solidFill>
            </a:endParaRPr>
          </a:p>
        </p:txBody>
      </p:sp>
      <p:sp>
        <p:nvSpPr>
          <p:cNvPr id="306" name="Freeform 792">
            <a:extLst>
              <a:ext uri="{FF2B5EF4-FFF2-40B4-BE49-F238E27FC236}">
                <a16:creationId xmlns:a16="http://schemas.microsoft.com/office/drawing/2014/main" id="{255EAA7A-0159-324D-A06C-AE81A66FDAB7}"/>
              </a:ext>
            </a:extLst>
          </p:cNvPr>
          <p:cNvSpPr>
            <a:spLocks/>
          </p:cNvSpPr>
          <p:nvPr/>
        </p:nvSpPr>
        <p:spPr bwMode="gray">
          <a:xfrm>
            <a:off x="6906221" y="3713083"/>
            <a:ext cx="276676" cy="271953"/>
          </a:xfrm>
          <a:custGeom>
            <a:avLst/>
            <a:gdLst/>
            <a:ahLst/>
            <a:cxnLst>
              <a:cxn ang="0">
                <a:pos x="170" y="159"/>
              </a:cxn>
              <a:cxn ang="0">
                <a:pos x="164" y="151"/>
              </a:cxn>
              <a:cxn ang="0">
                <a:pos x="162" y="141"/>
              </a:cxn>
              <a:cxn ang="0">
                <a:pos x="154" y="134"/>
              </a:cxn>
              <a:cxn ang="0">
                <a:pos x="154" y="122"/>
              </a:cxn>
              <a:cxn ang="0">
                <a:pos x="144" y="106"/>
              </a:cxn>
              <a:cxn ang="0">
                <a:pos x="136" y="104"/>
              </a:cxn>
              <a:cxn ang="0">
                <a:pos x="136" y="102"/>
              </a:cxn>
              <a:cxn ang="0">
                <a:pos x="132" y="92"/>
              </a:cxn>
              <a:cxn ang="0">
                <a:pos x="119" y="84"/>
              </a:cxn>
              <a:cxn ang="0">
                <a:pos x="117" y="76"/>
              </a:cxn>
              <a:cxn ang="0">
                <a:pos x="113" y="70"/>
              </a:cxn>
              <a:cxn ang="0">
                <a:pos x="113" y="63"/>
              </a:cxn>
              <a:cxn ang="0">
                <a:pos x="113" y="57"/>
              </a:cxn>
              <a:cxn ang="0">
                <a:pos x="115" y="55"/>
              </a:cxn>
              <a:cxn ang="0">
                <a:pos x="119" y="55"/>
              </a:cxn>
              <a:cxn ang="0">
                <a:pos x="117" y="45"/>
              </a:cxn>
              <a:cxn ang="0">
                <a:pos x="119" y="43"/>
              </a:cxn>
              <a:cxn ang="0">
                <a:pos x="124" y="43"/>
              </a:cxn>
              <a:cxn ang="0">
                <a:pos x="126" y="37"/>
              </a:cxn>
              <a:cxn ang="0">
                <a:pos x="123" y="37"/>
              </a:cxn>
              <a:cxn ang="0">
                <a:pos x="113" y="35"/>
              </a:cxn>
              <a:cxn ang="0">
                <a:pos x="107" y="35"/>
              </a:cxn>
              <a:cxn ang="0">
                <a:pos x="103" y="33"/>
              </a:cxn>
              <a:cxn ang="0">
                <a:pos x="99" y="27"/>
              </a:cxn>
              <a:cxn ang="0">
                <a:pos x="97" y="25"/>
              </a:cxn>
              <a:cxn ang="0">
                <a:pos x="99" y="21"/>
              </a:cxn>
              <a:cxn ang="0">
                <a:pos x="95" y="21"/>
              </a:cxn>
              <a:cxn ang="0">
                <a:pos x="97" y="15"/>
              </a:cxn>
              <a:cxn ang="0">
                <a:pos x="95" y="5"/>
              </a:cxn>
              <a:cxn ang="0">
                <a:pos x="83" y="7"/>
              </a:cxn>
              <a:cxn ang="0">
                <a:pos x="77" y="0"/>
              </a:cxn>
              <a:cxn ang="0">
                <a:pos x="69" y="5"/>
              </a:cxn>
              <a:cxn ang="0">
                <a:pos x="65" y="3"/>
              </a:cxn>
              <a:cxn ang="0">
                <a:pos x="57" y="5"/>
              </a:cxn>
              <a:cxn ang="0">
                <a:pos x="56" y="13"/>
              </a:cxn>
              <a:cxn ang="0">
                <a:pos x="48" y="21"/>
              </a:cxn>
              <a:cxn ang="0">
                <a:pos x="46" y="25"/>
              </a:cxn>
              <a:cxn ang="0">
                <a:pos x="48" y="35"/>
              </a:cxn>
              <a:cxn ang="0">
                <a:pos x="42" y="41"/>
              </a:cxn>
              <a:cxn ang="0">
                <a:pos x="46" y="51"/>
              </a:cxn>
              <a:cxn ang="0">
                <a:pos x="40" y="63"/>
              </a:cxn>
              <a:cxn ang="0">
                <a:pos x="0" y="94"/>
              </a:cxn>
              <a:cxn ang="0">
                <a:pos x="57" y="149"/>
              </a:cxn>
              <a:cxn ang="0">
                <a:pos x="69" y="157"/>
              </a:cxn>
              <a:cxn ang="0">
                <a:pos x="85" y="173"/>
              </a:cxn>
              <a:cxn ang="0">
                <a:pos x="123" y="173"/>
              </a:cxn>
              <a:cxn ang="0">
                <a:pos x="136" y="157"/>
              </a:cxn>
              <a:cxn ang="0">
                <a:pos x="142" y="151"/>
              </a:cxn>
              <a:cxn ang="0">
                <a:pos x="154" y="153"/>
              </a:cxn>
              <a:cxn ang="0">
                <a:pos x="164" y="159"/>
              </a:cxn>
              <a:cxn ang="0">
                <a:pos x="170" y="159"/>
              </a:cxn>
              <a:cxn ang="0">
                <a:pos x="172" y="161"/>
              </a:cxn>
            </a:cxnLst>
            <a:rect l="0" t="0" r="r" b="b"/>
            <a:pathLst>
              <a:path w="172" h="177">
                <a:moveTo>
                  <a:pt x="172" y="161"/>
                </a:moveTo>
                <a:lnTo>
                  <a:pt x="170" y="159"/>
                </a:lnTo>
                <a:lnTo>
                  <a:pt x="168" y="153"/>
                </a:lnTo>
                <a:lnTo>
                  <a:pt x="164" y="151"/>
                </a:lnTo>
                <a:lnTo>
                  <a:pt x="162" y="149"/>
                </a:lnTo>
                <a:lnTo>
                  <a:pt x="162" y="141"/>
                </a:lnTo>
                <a:lnTo>
                  <a:pt x="156" y="141"/>
                </a:lnTo>
                <a:lnTo>
                  <a:pt x="154" y="134"/>
                </a:lnTo>
                <a:lnTo>
                  <a:pt x="154" y="126"/>
                </a:lnTo>
                <a:lnTo>
                  <a:pt x="154" y="122"/>
                </a:lnTo>
                <a:lnTo>
                  <a:pt x="152" y="116"/>
                </a:lnTo>
                <a:lnTo>
                  <a:pt x="144" y="106"/>
                </a:lnTo>
                <a:lnTo>
                  <a:pt x="142" y="104"/>
                </a:lnTo>
                <a:lnTo>
                  <a:pt x="136" y="104"/>
                </a:lnTo>
                <a:lnTo>
                  <a:pt x="134" y="104"/>
                </a:lnTo>
                <a:lnTo>
                  <a:pt x="136" y="102"/>
                </a:lnTo>
                <a:lnTo>
                  <a:pt x="136" y="100"/>
                </a:lnTo>
                <a:lnTo>
                  <a:pt x="132" y="92"/>
                </a:lnTo>
                <a:lnTo>
                  <a:pt x="124" y="86"/>
                </a:lnTo>
                <a:lnTo>
                  <a:pt x="119" y="84"/>
                </a:lnTo>
                <a:lnTo>
                  <a:pt x="119" y="80"/>
                </a:lnTo>
                <a:lnTo>
                  <a:pt x="117" y="76"/>
                </a:lnTo>
                <a:lnTo>
                  <a:pt x="115" y="72"/>
                </a:lnTo>
                <a:lnTo>
                  <a:pt x="113" y="70"/>
                </a:lnTo>
                <a:lnTo>
                  <a:pt x="109" y="65"/>
                </a:lnTo>
                <a:lnTo>
                  <a:pt x="113" y="63"/>
                </a:lnTo>
                <a:lnTo>
                  <a:pt x="115" y="61"/>
                </a:lnTo>
                <a:lnTo>
                  <a:pt x="113" y="57"/>
                </a:lnTo>
                <a:lnTo>
                  <a:pt x="113" y="55"/>
                </a:lnTo>
                <a:lnTo>
                  <a:pt x="115" y="55"/>
                </a:lnTo>
                <a:lnTo>
                  <a:pt x="117" y="55"/>
                </a:lnTo>
                <a:lnTo>
                  <a:pt x="119" y="55"/>
                </a:lnTo>
                <a:lnTo>
                  <a:pt x="119" y="51"/>
                </a:lnTo>
                <a:lnTo>
                  <a:pt x="117" y="45"/>
                </a:lnTo>
                <a:lnTo>
                  <a:pt x="117" y="43"/>
                </a:lnTo>
                <a:lnTo>
                  <a:pt x="119" y="43"/>
                </a:lnTo>
                <a:lnTo>
                  <a:pt x="123" y="43"/>
                </a:lnTo>
                <a:lnTo>
                  <a:pt x="124" y="43"/>
                </a:lnTo>
                <a:lnTo>
                  <a:pt x="126" y="41"/>
                </a:lnTo>
                <a:lnTo>
                  <a:pt x="126" y="37"/>
                </a:lnTo>
                <a:lnTo>
                  <a:pt x="124" y="37"/>
                </a:lnTo>
                <a:lnTo>
                  <a:pt x="123" y="37"/>
                </a:lnTo>
                <a:lnTo>
                  <a:pt x="117" y="37"/>
                </a:lnTo>
                <a:lnTo>
                  <a:pt x="113" y="35"/>
                </a:lnTo>
                <a:lnTo>
                  <a:pt x="109" y="35"/>
                </a:lnTo>
                <a:lnTo>
                  <a:pt x="107" y="35"/>
                </a:lnTo>
                <a:lnTo>
                  <a:pt x="107" y="33"/>
                </a:lnTo>
                <a:lnTo>
                  <a:pt x="103" y="33"/>
                </a:lnTo>
                <a:lnTo>
                  <a:pt x="103" y="31"/>
                </a:lnTo>
                <a:lnTo>
                  <a:pt x="99" y="27"/>
                </a:lnTo>
                <a:lnTo>
                  <a:pt x="99" y="25"/>
                </a:lnTo>
                <a:lnTo>
                  <a:pt x="97" y="25"/>
                </a:lnTo>
                <a:lnTo>
                  <a:pt x="99" y="23"/>
                </a:lnTo>
                <a:lnTo>
                  <a:pt x="99" y="21"/>
                </a:lnTo>
                <a:lnTo>
                  <a:pt x="97" y="21"/>
                </a:lnTo>
                <a:lnTo>
                  <a:pt x="95" y="21"/>
                </a:lnTo>
                <a:lnTo>
                  <a:pt x="97" y="17"/>
                </a:lnTo>
                <a:lnTo>
                  <a:pt x="97" y="15"/>
                </a:lnTo>
                <a:lnTo>
                  <a:pt x="97" y="13"/>
                </a:lnTo>
                <a:lnTo>
                  <a:pt x="95" y="5"/>
                </a:lnTo>
                <a:lnTo>
                  <a:pt x="87" y="3"/>
                </a:lnTo>
                <a:lnTo>
                  <a:pt x="83" y="7"/>
                </a:lnTo>
                <a:lnTo>
                  <a:pt x="79" y="3"/>
                </a:lnTo>
                <a:lnTo>
                  <a:pt x="77" y="0"/>
                </a:lnTo>
                <a:lnTo>
                  <a:pt x="71" y="5"/>
                </a:lnTo>
                <a:lnTo>
                  <a:pt x="69" y="5"/>
                </a:lnTo>
                <a:lnTo>
                  <a:pt x="67" y="5"/>
                </a:lnTo>
                <a:lnTo>
                  <a:pt x="65" y="3"/>
                </a:lnTo>
                <a:lnTo>
                  <a:pt x="61" y="3"/>
                </a:lnTo>
                <a:lnTo>
                  <a:pt x="57" y="5"/>
                </a:lnTo>
                <a:lnTo>
                  <a:pt x="57" y="7"/>
                </a:lnTo>
                <a:lnTo>
                  <a:pt x="56" y="13"/>
                </a:lnTo>
                <a:lnTo>
                  <a:pt x="52" y="15"/>
                </a:lnTo>
                <a:lnTo>
                  <a:pt x="48" y="21"/>
                </a:lnTo>
                <a:lnTo>
                  <a:pt x="46" y="23"/>
                </a:lnTo>
                <a:lnTo>
                  <a:pt x="46" y="25"/>
                </a:lnTo>
                <a:lnTo>
                  <a:pt x="46" y="31"/>
                </a:lnTo>
                <a:lnTo>
                  <a:pt x="48" y="35"/>
                </a:lnTo>
                <a:lnTo>
                  <a:pt x="42" y="37"/>
                </a:lnTo>
                <a:lnTo>
                  <a:pt x="42" y="41"/>
                </a:lnTo>
                <a:lnTo>
                  <a:pt x="42" y="45"/>
                </a:lnTo>
                <a:lnTo>
                  <a:pt x="46" y="51"/>
                </a:lnTo>
                <a:lnTo>
                  <a:pt x="42" y="53"/>
                </a:lnTo>
                <a:lnTo>
                  <a:pt x="40" y="63"/>
                </a:lnTo>
                <a:lnTo>
                  <a:pt x="34" y="67"/>
                </a:lnTo>
                <a:lnTo>
                  <a:pt x="0" y="94"/>
                </a:lnTo>
                <a:lnTo>
                  <a:pt x="10" y="124"/>
                </a:lnTo>
                <a:lnTo>
                  <a:pt x="57" y="149"/>
                </a:lnTo>
                <a:lnTo>
                  <a:pt x="57" y="157"/>
                </a:lnTo>
                <a:lnTo>
                  <a:pt x="69" y="157"/>
                </a:lnTo>
                <a:lnTo>
                  <a:pt x="71" y="167"/>
                </a:lnTo>
                <a:lnTo>
                  <a:pt x="85" y="173"/>
                </a:lnTo>
                <a:lnTo>
                  <a:pt x="115" y="177"/>
                </a:lnTo>
                <a:lnTo>
                  <a:pt x="123" y="173"/>
                </a:lnTo>
                <a:lnTo>
                  <a:pt x="128" y="163"/>
                </a:lnTo>
                <a:lnTo>
                  <a:pt x="136" y="157"/>
                </a:lnTo>
                <a:lnTo>
                  <a:pt x="140" y="153"/>
                </a:lnTo>
                <a:lnTo>
                  <a:pt x="142" y="151"/>
                </a:lnTo>
                <a:lnTo>
                  <a:pt x="152" y="153"/>
                </a:lnTo>
                <a:lnTo>
                  <a:pt x="154" y="153"/>
                </a:lnTo>
                <a:lnTo>
                  <a:pt x="156" y="159"/>
                </a:lnTo>
                <a:lnTo>
                  <a:pt x="164" y="159"/>
                </a:lnTo>
                <a:lnTo>
                  <a:pt x="168" y="157"/>
                </a:lnTo>
                <a:lnTo>
                  <a:pt x="170" y="159"/>
                </a:lnTo>
                <a:lnTo>
                  <a:pt x="172" y="161"/>
                </a:lnTo>
                <a:lnTo>
                  <a:pt x="172" y="161"/>
                </a:lnTo>
                <a:close/>
              </a:path>
            </a:pathLst>
          </a:custGeom>
          <a:solidFill>
            <a:srgbClr val="86B4D0"/>
          </a:solidFill>
          <a:ln w="2" cap="flat">
            <a:solidFill>
              <a:srgbClr val="86B4D0"/>
            </a:solidFill>
            <a:prstDash val="solid"/>
            <a:miter lim="800000"/>
            <a:headEnd/>
            <a:tailEnd/>
          </a:ln>
        </p:spPr>
        <p:txBody>
          <a:bodyPr/>
          <a:lstStyle/>
          <a:p>
            <a:pPr defTabSz="914054">
              <a:defRPr/>
            </a:pPr>
            <a:endParaRPr lang="en-GB" dirty="0">
              <a:solidFill>
                <a:prstClr val="black"/>
              </a:solidFill>
            </a:endParaRPr>
          </a:p>
        </p:txBody>
      </p:sp>
      <p:sp>
        <p:nvSpPr>
          <p:cNvPr id="307" name="Freeform 793">
            <a:extLst>
              <a:ext uri="{FF2B5EF4-FFF2-40B4-BE49-F238E27FC236}">
                <a16:creationId xmlns:a16="http://schemas.microsoft.com/office/drawing/2014/main" id="{9D5648E7-6D2E-D64E-9D75-CCC4EBF11661}"/>
              </a:ext>
            </a:extLst>
          </p:cNvPr>
          <p:cNvSpPr>
            <a:spLocks/>
          </p:cNvSpPr>
          <p:nvPr/>
        </p:nvSpPr>
        <p:spPr bwMode="gray">
          <a:xfrm>
            <a:off x="8231694" y="3176859"/>
            <a:ext cx="849332" cy="384114"/>
          </a:xfrm>
          <a:custGeom>
            <a:avLst/>
            <a:gdLst/>
            <a:ahLst/>
            <a:cxnLst>
              <a:cxn ang="0">
                <a:pos x="18" y="63"/>
              </a:cxn>
              <a:cxn ang="0">
                <a:pos x="25" y="49"/>
              </a:cxn>
              <a:cxn ang="0">
                <a:pos x="51" y="37"/>
              </a:cxn>
              <a:cxn ang="0">
                <a:pos x="79" y="31"/>
              </a:cxn>
              <a:cxn ang="0">
                <a:pos x="102" y="39"/>
              </a:cxn>
              <a:cxn ang="0">
                <a:pos x="136" y="47"/>
              </a:cxn>
              <a:cxn ang="0">
                <a:pos x="167" y="41"/>
              </a:cxn>
              <a:cxn ang="0">
                <a:pos x="154" y="20"/>
              </a:cxn>
              <a:cxn ang="0">
                <a:pos x="163" y="0"/>
              </a:cxn>
              <a:cxn ang="0">
                <a:pos x="195" y="2"/>
              </a:cxn>
              <a:cxn ang="0">
                <a:pos x="228" y="22"/>
              </a:cxn>
              <a:cxn ang="0">
                <a:pos x="248" y="43"/>
              </a:cxn>
              <a:cxn ang="0">
                <a:pos x="276" y="51"/>
              </a:cxn>
              <a:cxn ang="0">
                <a:pos x="301" y="47"/>
              </a:cxn>
              <a:cxn ang="0">
                <a:pos x="323" y="59"/>
              </a:cxn>
              <a:cxn ang="0">
                <a:pos x="347" y="69"/>
              </a:cxn>
              <a:cxn ang="0">
                <a:pos x="368" y="69"/>
              </a:cxn>
              <a:cxn ang="0">
                <a:pos x="400" y="63"/>
              </a:cxn>
              <a:cxn ang="0">
                <a:pos x="435" y="49"/>
              </a:cxn>
              <a:cxn ang="0">
                <a:pos x="469" y="59"/>
              </a:cxn>
              <a:cxn ang="0">
                <a:pos x="463" y="90"/>
              </a:cxn>
              <a:cxn ang="0">
                <a:pos x="459" y="106"/>
              </a:cxn>
              <a:cxn ang="0">
                <a:pos x="490" y="100"/>
              </a:cxn>
              <a:cxn ang="0">
                <a:pos x="508" y="112"/>
              </a:cxn>
              <a:cxn ang="0">
                <a:pos x="524" y="132"/>
              </a:cxn>
              <a:cxn ang="0">
                <a:pos x="510" y="132"/>
              </a:cxn>
              <a:cxn ang="0">
                <a:pos x="498" y="142"/>
              </a:cxn>
              <a:cxn ang="0">
                <a:pos x="469" y="146"/>
              </a:cxn>
              <a:cxn ang="0">
                <a:pos x="455" y="159"/>
              </a:cxn>
              <a:cxn ang="0">
                <a:pos x="416" y="185"/>
              </a:cxn>
              <a:cxn ang="0">
                <a:pos x="390" y="169"/>
              </a:cxn>
              <a:cxn ang="0">
                <a:pos x="378" y="191"/>
              </a:cxn>
              <a:cxn ang="0">
                <a:pos x="378" y="219"/>
              </a:cxn>
              <a:cxn ang="0">
                <a:pos x="341" y="230"/>
              </a:cxn>
              <a:cxn ang="0">
                <a:pos x="311" y="234"/>
              </a:cxn>
              <a:cxn ang="0">
                <a:pos x="278" y="248"/>
              </a:cxn>
              <a:cxn ang="0">
                <a:pos x="240" y="246"/>
              </a:cxn>
              <a:cxn ang="0">
                <a:pos x="203" y="234"/>
              </a:cxn>
              <a:cxn ang="0">
                <a:pos x="161" y="230"/>
              </a:cxn>
              <a:cxn ang="0">
                <a:pos x="134" y="217"/>
              </a:cxn>
              <a:cxn ang="0">
                <a:pos x="116" y="195"/>
              </a:cxn>
              <a:cxn ang="0">
                <a:pos x="92" y="179"/>
              </a:cxn>
              <a:cxn ang="0">
                <a:pos x="63" y="169"/>
              </a:cxn>
              <a:cxn ang="0">
                <a:pos x="65" y="146"/>
              </a:cxn>
              <a:cxn ang="0">
                <a:pos x="51" y="126"/>
              </a:cxn>
              <a:cxn ang="0">
                <a:pos x="22" y="110"/>
              </a:cxn>
              <a:cxn ang="0">
                <a:pos x="4" y="98"/>
              </a:cxn>
              <a:cxn ang="0">
                <a:pos x="4" y="69"/>
              </a:cxn>
            </a:cxnLst>
            <a:rect l="0" t="0" r="r" b="b"/>
            <a:pathLst>
              <a:path w="528" h="250">
                <a:moveTo>
                  <a:pt x="4" y="69"/>
                </a:moveTo>
                <a:lnTo>
                  <a:pt x="10" y="67"/>
                </a:lnTo>
                <a:lnTo>
                  <a:pt x="18" y="63"/>
                </a:lnTo>
                <a:lnTo>
                  <a:pt x="22" y="59"/>
                </a:lnTo>
                <a:lnTo>
                  <a:pt x="22" y="53"/>
                </a:lnTo>
                <a:lnTo>
                  <a:pt x="25" y="49"/>
                </a:lnTo>
                <a:lnTo>
                  <a:pt x="31" y="43"/>
                </a:lnTo>
                <a:lnTo>
                  <a:pt x="41" y="41"/>
                </a:lnTo>
                <a:lnTo>
                  <a:pt x="51" y="37"/>
                </a:lnTo>
                <a:lnTo>
                  <a:pt x="55" y="31"/>
                </a:lnTo>
                <a:lnTo>
                  <a:pt x="69" y="31"/>
                </a:lnTo>
                <a:lnTo>
                  <a:pt x="79" y="31"/>
                </a:lnTo>
                <a:lnTo>
                  <a:pt x="81" y="37"/>
                </a:lnTo>
                <a:lnTo>
                  <a:pt x="90" y="33"/>
                </a:lnTo>
                <a:lnTo>
                  <a:pt x="102" y="39"/>
                </a:lnTo>
                <a:lnTo>
                  <a:pt x="114" y="43"/>
                </a:lnTo>
                <a:lnTo>
                  <a:pt x="124" y="47"/>
                </a:lnTo>
                <a:lnTo>
                  <a:pt x="136" y="47"/>
                </a:lnTo>
                <a:lnTo>
                  <a:pt x="152" y="47"/>
                </a:lnTo>
                <a:lnTo>
                  <a:pt x="163" y="47"/>
                </a:lnTo>
                <a:lnTo>
                  <a:pt x="167" y="41"/>
                </a:lnTo>
                <a:lnTo>
                  <a:pt x="165" y="31"/>
                </a:lnTo>
                <a:lnTo>
                  <a:pt x="161" y="23"/>
                </a:lnTo>
                <a:lnTo>
                  <a:pt x="154" y="20"/>
                </a:lnTo>
                <a:lnTo>
                  <a:pt x="155" y="12"/>
                </a:lnTo>
                <a:lnTo>
                  <a:pt x="161" y="4"/>
                </a:lnTo>
                <a:lnTo>
                  <a:pt x="163" y="0"/>
                </a:lnTo>
                <a:lnTo>
                  <a:pt x="175" y="0"/>
                </a:lnTo>
                <a:lnTo>
                  <a:pt x="183" y="2"/>
                </a:lnTo>
                <a:lnTo>
                  <a:pt x="195" y="2"/>
                </a:lnTo>
                <a:lnTo>
                  <a:pt x="201" y="8"/>
                </a:lnTo>
                <a:lnTo>
                  <a:pt x="213" y="10"/>
                </a:lnTo>
                <a:lnTo>
                  <a:pt x="228" y="22"/>
                </a:lnTo>
                <a:lnTo>
                  <a:pt x="238" y="29"/>
                </a:lnTo>
                <a:lnTo>
                  <a:pt x="244" y="41"/>
                </a:lnTo>
                <a:lnTo>
                  <a:pt x="248" y="43"/>
                </a:lnTo>
                <a:lnTo>
                  <a:pt x="260" y="51"/>
                </a:lnTo>
                <a:lnTo>
                  <a:pt x="268" y="51"/>
                </a:lnTo>
                <a:lnTo>
                  <a:pt x="276" y="51"/>
                </a:lnTo>
                <a:lnTo>
                  <a:pt x="284" y="49"/>
                </a:lnTo>
                <a:lnTo>
                  <a:pt x="291" y="43"/>
                </a:lnTo>
                <a:lnTo>
                  <a:pt x="301" y="47"/>
                </a:lnTo>
                <a:lnTo>
                  <a:pt x="315" y="51"/>
                </a:lnTo>
                <a:lnTo>
                  <a:pt x="323" y="51"/>
                </a:lnTo>
                <a:lnTo>
                  <a:pt x="323" y="59"/>
                </a:lnTo>
                <a:lnTo>
                  <a:pt x="331" y="63"/>
                </a:lnTo>
                <a:lnTo>
                  <a:pt x="339" y="63"/>
                </a:lnTo>
                <a:lnTo>
                  <a:pt x="347" y="69"/>
                </a:lnTo>
                <a:lnTo>
                  <a:pt x="352" y="69"/>
                </a:lnTo>
                <a:lnTo>
                  <a:pt x="360" y="67"/>
                </a:lnTo>
                <a:lnTo>
                  <a:pt x="368" y="69"/>
                </a:lnTo>
                <a:lnTo>
                  <a:pt x="380" y="71"/>
                </a:lnTo>
                <a:lnTo>
                  <a:pt x="394" y="69"/>
                </a:lnTo>
                <a:lnTo>
                  <a:pt x="400" y="63"/>
                </a:lnTo>
                <a:lnTo>
                  <a:pt x="416" y="61"/>
                </a:lnTo>
                <a:lnTo>
                  <a:pt x="431" y="51"/>
                </a:lnTo>
                <a:lnTo>
                  <a:pt x="435" y="49"/>
                </a:lnTo>
                <a:lnTo>
                  <a:pt x="449" y="57"/>
                </a:lnTo>
                <a:lnTo>
                  <a:pt x="455" y="57"/>
                </a:lnTo>
                <a:lnTo>
                  <a:pt x="469" y="59"/>
                </a:lnTo>
                <a:lnTo>
                  <a:pt x="461" y="79"/>
                </a:lnTo>
                <a:lnTo>
                  <a:pt x="463" y="87"/>
                </a:lnTo>
                <a:lnTo>
                  <a:pt x="463" y="90"/>
                </a:lnTo>
                <a:lnTo>
                  <a:pt x="461" y="92"/>
                </a:lnTo>
                <a:lnTo>
                  <a:pt x="459" y="98"/>
                </a:lnTo>
                <a:lnTo>
                  <a:pt x="459" y="106"/>
                </a:lnTo>
                <a:lnTo>
                  <a:pt x="471" y="110"/>
                </a:lnTo>
                <a:lnTo>
                  <a:pt x="483" y="108"/>
                </a:lnTo>
                <a:lnTo>
                  <a:pt x="490" y="100"/>
                </a:lnTo>
                <a:lnTo>
                  <a:pt x="496" y="100"/>
                </a:lnTo>
                <a:lnTo>
                  <a:pt x="500" y="106"/>
                </a:lnTo>
                <a:lnTo>
                  <a:pt x="508" y="112"/>
                </a:lnTo>
                <a:lnTo>
                  <a:pt x="520" y="118"/>
                </a:lnTo>
                <a:lnTo>
                  <a:pt x="528" y="126"/>
                </a:lnTo>
                <a:lnTo>
                  <a:pt x="524" y="132"/>
                </a:lnTo>
                <a:lnTo>
                  <a:pt x="518" y="130"/>
                </a:lnTo>
                <a:lnTo>
                  <a:pt x="514" y="130"/>
                </a:lnTo>
                <a:lnTo>
                  <a:pt x="510" y="132"/>
                </a:lnTo>
                <a:lnTo>
                  <a:pt x="506" y="136"/>
                </a:lnTo>
                <a:lnTo>
                  <a:pt x="500" y="138"/>
                </a:lnTo>
                <a:lnTo>
                  <a:pt x="498" y="142"/>
                </a:lnTo>
                <a:lnTo>
                  <a:pt x="488" y="140"/>
                </a:lnTo>
                <a:lnTo>
                  <a:pt x="477" y="150"/>
                </a:lnTo>
                <a:lnTo>
                  <a:pt x="469" y="146"/>
                </a:lnTo>
                <a:lnTo>
                  <a:pt x="463" y="146"/>
                </a:lnTo>
                <a:lnTo>
                  <a:pt x="461" y="155"/>
                </a:lnTo>
                <a:lnTo>
                  <a:pt x="455" y="159"/>
                </a:lnTo>
                <a:lnTo>
                  <a:pt x="433" y="165"/>
                </a:lnTo>
                <a:lnTo>
                  <a:pt x="431" y="177"/>
                </a:lnTo>
                <a:lnTo>
                  <a:pt x="416" y="185"/>
                </a:lnTo>
                <a:lnTo>
                  <a:pt x="406" y="179"/>
                </a:lnTo>
                <a:lnTo>
                  <a:pt x="398" y="173"/>
                </a:lnTo>
                <a:lnTo>
                  <a:pt x="390" y="169"/>
                </a:lnTo>
                <a:lnTo>
                  <a:pt x="384" y="175"/>
                </a:lnTo>
                <a:lnTo>
                  <a:pt x="380" y="185"/>
                </a:lnTo>
                <a:lnTo>
                  <a:pt x="378" y="191"/>
                </a:lnTo>
                <a:lnTo>
                  <a:pt x="380" y="205"/>
                </a:lnTo>
                <a:lnTo>
                  <a:pt x="384" y="211"/>
                </a:lnTo>
                <a:lnTo>
                  <a:pt x="378" y="219"/>
                </a:lnTo>
                <a:lnTo>
                  <a:pt x="370" y="224"/>
                </a:lnTo>
                <a:lnTo>
                  <a:pt x="358" y="226"/>
                </a:lnTo>
                <a:lnTo>
                  <a:pt x="341" y="230"/>
                </a:lnTo>
                <a:lnTo>
                  <a:pt x="325" y="230"/>
                </a:lnTo>
                <a:lnTo>
                  <a:pt x="315" y="234"/>
                </a:lnTo>
                <a:lnTo>
                  <a:pt x="311" y="234"/>
                </a:lnTo>
                <a:lnTo>
                  <a:pt x="301" y="244"/>
                </a:lnTo>
                <a:lnTo>
                  <a:pt x="291" y="248"/>
                </a:lnTo>
                <a:lnTo>
                  <a:pt x="278" y="248"/>
                </a:lnTo>
                <a:lnTo>
                  <a:pt x="266" y="250"/>
                </a:lnTo>
                <a:lnTo>
                  <a:pt x="250" y="250"/>
                </a:lnTo>
                <a:lnTo>
                  <a:pt x="240" y="246"/>
                </a:lnTo>
                <a:lnTo>
                  <a:pt x="232" y="236"/>
                </a:lnTo>
                <a:lnTo>
                  <a:pt x="228" y="234"/>
                </a:lnTo>
                <a:lnTo>
                  <a:pt x="203" y="234"/>
                </a:lnTo>
                <a:lnTo>
                  <a:pt x="189" y="230"/>
                </a:lnTo>
                <a:lnTo>
                  <a:pt x="173" y="230"/>
                </a:lnTo>
                <a:lnTo>
                  <a:pt x="161" y="230"/>
                </a:lnTo>
                <a:lnTo>
                  <a:pt x="152" y="230"/>
                </a:lnTo>
                <a:lnTo>
                  <a:pt x="144" y="224"/>
                </a:lnTo>
                <a:lnTo>
                  <a:pt x="134" y="217"/>
                </a:lnTo>
                <a:lnTo>
                  <a:pt x="124" y="209"/>
                </a:lnTo>
                <a:lnTo>
                  <a:pt x="118" y="205"/>
                </a:lnTo>
                <a:lnTo>
                  <a:pt x="116" y="195"/>
                </a:lnTo>
                <a:lnTo>
                  <a:pt x="108" y="187"/>
                </a:lnTo>
                <a:lnTo>
                  <a:pt x="98" y="185"/>
                </a:lnTo>
                <a:lnTo>
                  <a:pt x="92" y="179"/>
                </a:lnTo>
                <a:lnTo>
                  <a:pt x="83" y="175"/>
                </a:lnTo>
                <a:lnTo>
                  <a:pt x="73" y="173"/>
                </a:lnTo>
                <a:lnTo>
                  <a:pt x="63" y="169"/>
                </a:lnTo>
                <a:lnTo>
                  <a:pt x="61" y="161"/>
                </a:lnTo>
                <a:lnTo>
                  <a:pt x="63" y="152"/>
                </a:lnTo>
                <a:lnTo>
                  <a:pt x="65" y="146"/>
                </a:lnTo>
                <a:lnTo>
                  <a:pt x="61" y="136"/>
                </a:lnTo>
                <a:lnTo>
                  <a:pt x="51" y="132"/>
                </a:lnTo>
                <a:lnTo>
                  <a:pt x="51" y="126"/>
                </a:lnTo>
                <a:lnTo>
                  <a:pt x="41" y="116"/>
                </a:lnTo>
                <a:lnTo>
                  <a:pt x="31" y="108"/>
                </a:lnTo>
                <a:lnTo>
                  <a:pt x="22" y="110"/>
                </a:lnTo>
                <a:lnTo>
                  <a:pt x="10" y="108"/>
                </a:lnTo>
                <a:lnTo>
                  <a:pt x="6" y="102"/>
                </a:lnTo>
                <a:lnTo>
                  <a:pt x="4" y="98"/>
                </a:lnTo>
                <a:lnTo>
                  <a:pt x="0" y="87"/>
                </a:lnTo>
                <a:lnTo>
                  <a:pt x="4" y="69"/>
                </a:lnTo>
                <a:lnTo>
                  <a:pt x="4" y="69"/>
                </a:lnTo>
                <a:close/>
              </a:path>
            </a:pathLst>
          </a:custGeom>
          <a:solidFill>
            <a:schemeClr val="tx1">
              <a:lumMod val="20000"/>
              <a:lumOff val="80000"/>
            </a:schemeClr>
          </a:solidFill>
          <a:ln w="2" cap="flat">
            <a:solidFill>
              <a:schemeClr val="tx1">
                <a:lumMod val="20000"/>
                <a:lumOff val="80000"/>
              </a:schemeClr>
            </a:solidFill>
            <a:prstDash val="solid"/>
            <a:miter lim="800000"/>
            <a:headEnd/>
            <a:tailEnd/>
          </a:ln>
        </p:spPr>
        <p:txBody>
          <a:bodyPr/>
          <a:lstStyle/>
          <a:p>
            <a:pPr defTabSz="914054">
              <a:defRPr/>
            </a:pPr>
            <a:endParaRPr lang="en-GB" dirty="0">
              <a:solidFill>
                <a:prstClr val="black"/>
              </a:solidFill>
            </a:endParaRPr>
          </a:p>
        </p:txBody>
      </p:sp>
      <p:sp>
        <p:nvSpPr>
          <p:cNvPr id="308" name="Freeform 794">
            <a:extLst>
              <a:ext uri="{FF2B5EF4-FFF2-40B4-BE49-F238E27FC236}">
                <a16:creationId xmlns:a16="http://schemas.microsoft.com/office/drawing/2014/main" id="{2172BC19-9F3B-174C-8495-16514B7D8844}"/>
              </a:ext>
            </a:extLst>
          </p:cNvPr>
          <p:cNvSpPr>
            <a:spLocks noEditPoints="1"/>
          </p:cNvSpPr>
          <p:nvPr/>
        </p:nvSpPr>
        <p:spPr bwMode="gray">
          <a:xfrm>
            <a:off x="10263334" y="6209827"/>
            <a:ext cx="332977" cy="462475"/>
          </a:xfrm>
          <a:custGeom>
            <a:avLst/>
            <a:gdLst/>
            <a:ahLst/>
            <a:cxnLst>
              <a:cxn ang="0">
                <a:pos x="29" y="297"/>
              </a:cxn>
              <a:cxn ang="0">
                <a:pos x="19" y="284"/>
              </a:cxn>
              <a:cxn ang="0">
                <a:pos x="98" y="144"/>
              </a:cxn>
              <a:cxn ang="0">
                <a:pos x="90" y="165"/>
              </a:cxn>
              <a:cxn ang="0">
                <a:pos x="78" y="187"/>
              </a:cxn>
              <a:cxn ang="0">
                <a:pos x="67" y="205"/>
              </a:cxn>
              <a:cxn ang="0">
                <a:pos x="47" y="223"/>
              </a:cxn>
              <a:cxn ang="0">
                <a:pos x="23" y="236"/>
              </a:cxn>
              <a:cxn ang="0">
                <a:pos x="11" y="244"/>
              </a:cxn>
              <a:cxn ang="0">
                <a:pos x="4" y="252"/>
              </a:cxn>
              <a:cxn ang="0">
                <a:pos x="4" y="264"/>
              </a:cxn>
              <a:cxn ang="0">
                <a:pos x="6" y="274"/>
              </a:cxn>
              <a:cxn ang="0">
                <a:pos x="19" y="274"/>
              </a:cxn>
              <a:cxn ang="0">
                <a:pos x="47" y="286"/>
              </a:cxn>
              <a:cxn ang="0">
                <a:pos x="59" y="272"/>
              </a:cxn>
              <a:cxn ang="0">
                <a:pos x="69" y="256"/>
              </a:cxn>
              <a:cxn ang="0">
                <a:pos x="86" y="227"/>
              </a:cxn>
              <a:cxn ang="0">
                <a:pos x="104" y="219"/>
              </a:cxn>
              <a:cxn ang="0">
                <a:pos x="106" y="205"/>
              </a:cxn>
              <a:cxn ang="0">
                <a:pos x="118" y="189"/>
              </a:cxn>
              <a:cxn ang="0">
                <a:pos x="128" y="169"/>
              </a:cxn>
              <a:cxn ang="0">
                <a:pos x="132" y="154"/>
              </a:cxn>
              <a:cxn ang="0">
                <a:pos x="124" y="154"/>
              </a:cxn>
              <a:cxn ang="0">
                <a:pos x="118" y="158"/>
              </a:cxn>
              <a:cxn ang="0">
                <a:pos x="106" y="146"/>
              </a:cxn>
              <a:cxn ang="0">
                <a:pos x="108" y="138"/>
              </a:cxn>
              <a:cxn ang="0">
                <a:pos x="104" y="0"/>
              </a:cxn>
              <a:cxn ang="0">
                <a:pos x="114" y="14"/>
              </a:cxn>
              <a:cxn ang="0">
                <a:pos x="134" y="47"/>
              </a:cxn>
              <a:cxn ang="0">
                <a:pos x="134" y="61"/>
              </a:cxn>
              <a:cxn ang="0">
                <a:pos x="142" y="87"/>
              </a:cxn>
              <a:cxn ang="0">
                <a:pos x="124" y="108"/>
              </a:cxn>
              <a:cxn ang="0">
                <a:pos x="128" y="118"/>
              </a:cxn>
              <a:cxn ang="0">
                <a:pos x="145" y="146"/>
              </a:cxn>
              <a:cxn ang="0">
                <a:pos x="147" y="160"/>
              </a:cxn>
              <a:cxn ang="0">
                <a:pos x="169" y="148"/>
              </a:cxn>
              <a:cxn ang="0">
                <a:pos x="179" y="134"/>
              </a:cxn>
              <a:cxn ang="0">
                <a:pos x="185" y="112"/>
              </a:cxn>
              <a:cxn ang="0">
                <a:pos x="193" y="106"/>
              </a:cxn>
              <a:cxn ang="0">
                <a:pos x="197" y="79"/>
              </a:cxn>
              <a:cxn ang="0">
                <a:pos x="165" y="81"/>
              </a:cxn>
              <a:cxn ang="0">
                <a:pos x="155" y="61"/>
              </a:cxn>
              <a:cxn ang="0">
                <a:pos x="151" y="67"/>
              </a:cxn>
              <a:cxn ang="0">
                <a:pos x="143" y="47"/>
              </a:cxn>
              <a:cxn ang="0">
                <a:pos x="142" y="29"/>
              </a:cxn>
              <a:cxn ang="0">
                <a:pos x="134" y="20"/>
              </a:cxn>
              <a:cxn ang="0">
                <a:pos x="122" y="10"/>
              </a:cxn>
              <a:cxn ang="0">
                <a:pos x="108" y="4"/>
              </a:cxn>
              <a:cxn ang="0">
                <a:pos x="104" y="0"/>
              </a:cxn>
            </a:cxnLst>
            <a:rect l="0" t="0" r="r" b="b"/>
            <a:pathLst>
              <a:path w="207" h="301">
                <a:moveTo>
                  <a:pt x="19" y="284"/>
                </a:moveTo>
                <a:lnTo>
                  <a:pt x="19" y="284"/>
                </a:lnTo>
                <a:lnTo>
                  <a:pt x="15" y="301"/>
                </a:lnTo>
                <a:lnTo>
                  <a:pt x="29" y="297"/>
                </a:lnTo>
                <a:lnTo>
                  <a:pt x="31" y="293"/>
                </a:lnTo>
                <a:lnTo>
                  <a:pt x="25" y="293"/>
                </a:lnTo>
                <a:lnTo>
                  <a:pt x="25" y="288"/>
                </a:lnTo>
                <a:lnTo>
                  <a:pt x="19" y="284"/>
                </a:lnTo>
                <a:lnTo>
                  <a:pt x="19" y="284"/>
                </a:lnTo>
                <a:close/>
                <a:moveTo>
                  <a:pt x="100" y="138"/>
                </a:moveTo>
                <a:lnTo>
                  <a:pt x="100" y="138"/>
                </a:lnTo>
                <a:lnTo>
                  <a:pt x="98" y="144"/>
                </a:lnTo>
                <a:lnTo>
                  <a:pt x="94" y="150"/>
                </a:lnTo>
                <a:lnTo>
                  <a:pt x="94" y="154"/>
                </a:lnTo>
                <a:lnTo>
                  <a:pt x="94" y="158"/>
                </a:lnTo>
                <a:lnTo>
                  <a:pt x="90" y="165"/>
                </a:lnTo>
                <a:lnTo>
                  <a:pt x="86" y="169"/>
                </a:lnTo>
                <a:lnTo>
                  <a:pt x="86" y="175"/>
                </a:lnTo>
                <a:lnTo>
                  <a:pt x="80" y="177"/>
                </a:lnTo>
                <a:lnTo>
                  <a:pt x="78" y="187"/>
                </a:lnTo>
                <a:lnTo>
                  <a:pt x="77" y="187"/>
                </a:lnTo>
                <a:lnTo>
                  <a:pt x="73" y="197"/>
                </a:lnTo>
                <a:lnTo>
                  <a:pt x="69" y="205"/>
                </a:lnTo>
                <a:lnTo>
                  <a:pt x="67" y="205"/>
                </a:lnTo>
                <a:lnTo>
                  <a:pt x="61" y="207"/>
                </a:lnTo>
                <a:lnTo>
                  <a:pt x="61" y="209"/>
                </a:lnTo>
                <a:lnTo>
                  <a:pt x="49" y="217"/>
                </a:lnTo>
                <a:lnTo>
                  <a:pt x="47" y="223"/>
                </a:lnTo>
                <a:lnTo>
                  <a:pt x="39" y="223"/>
                </a:lnTo>
                <a:lnTo>
                  <a:pt x="33" y="225"/>
                </a:lnTo>
                <a:lnTo>
                  <a:pt x="29" y="228"/>
                </a:lnTo>
                <a:lnTo>
                  <a:pt x="23" y="236"/>
                </a:lnTo>
                <a:lnTo>
                  <a:pt x="21" y="236"/>
                </a:lnTo>
                <a:lnTo>
                  <a:pt x="15" y="236"/>
                </a:lnTo>
                <a:lnTo>
                  <a:pt x="15" y="242"/>
                </a:lnTo>
                <a:lnTo>
                  <a:pt x="11" y="244"/>
                </a:lnTo>
                <a:lnTo>
                  <a:pt x="10" y="246"/>
                </a:lnTo>
                <a:lnTo>
                  <a:pt x="10" y="248"/>
                </a:lnTo>
                <a:lnTo>
                  <a:pt x="4" y="248"/>
                </a:lnTo>
                <a:lnTo>
                  <a:pt x="4" y="252"/>
                </a:lnTo>
                <a:lnTo>
                  <a:pt x="6" y="252"/>
                </a:lnTo>
                <a:lnTo>
                  <a:pt x="6" y="254"/>
                </a:lnTo>
                <a:lnTo>
                  <a:pt x="4" y="260"/>
                </a:lnTo>
                <a:lnTo>
                  <a:pt x="4" y="264"/>
                </a:lnTo>
                <a:lnTo>
                  <a:pt x="0" y="264"/>
                </a:lnTo>
                <a:lnTo>
                  <a:pt x="0" y="270"/>
                </a:lnTo>
                <a:lnTo>
                  <a:pt x="2" y="272"/>
                </a:lnTo>
                <a:lnTo>
                  <a:pt x="6" y="274"/>
                </a:lnTo>
                <a:lnTo>
                  <a:pt x="10" y="276"/>
                </a:lnTo>
                <a:lnTo>
                  <a:pt x="11" y="276"/>
                </a:lnTo>
                <a:lnTo>
                  <a:pt x="13" y="274"/>
                </a:lnTo>
                <a:lnTo>
                  <a:pt x="19" y="274"/>
                </a:lnTo>
                <a:lnTo>
                  <a:pt x="21" y="282"/>
                </a:lnTo>
                <a:lnTo>
                  <a:pt x="29" y="282"/>
                </a:lnTo>
                <a:lnTo>
                  <a:pt x="31" y="284"/>
                </a:lnTo>
                <a:lnTo>
                  <a:pt x="47" y="286"/>
                </a:lnTo>
                <a:lnTo>
                  <a:pt x="53" y="280"/>
                </a:lnTo>
                <a:lnTo>
                  <a:pt x="53" y="276"/>
                </a:lnTo>
                <a:lnTo>
                  <a:pt x="59" y="274"/>
                </a:lnTo>
                <a:lnTo>
                  <a:pt x="59" y="272"/>
                </a:lnTo>
                <a:lnTo>
                  <a:pt x="63" y="270"/>
                </a:lnTo>
                <a:lnTo>
                  <a:pt x="67" y="266"/>
                </a:lnTo>
                <a:lnTo>
                  <a:pt x="69" y="262"/>
                </a:lnTo>
                <a:lnTo>
                  <a:pt x="69" y="256"/>
                </a:lnTo>
                <a:lnTo>
                  <a:pt x="73" y="244"/>
                </a:lnTo>
                <a:lnTo>
                  <a:pt x="78" y="228"/>
                </a:lnTo>
                <a:lnTo>
                  <a:pt x="80" y="227"/>
                </a:lnTo>
                <a:lnTo>
                  <a:pt x="86" y="227"/>
                </a:lnTo>
                <a:lnTo>
                  <a:pt x="88" y="227"/>
                </a:lnTo>
                <a:lnTo>
                  <a:pt x="94" y="225"/>
                </a:lnTo>
                <a:lnTo>
                  <a:pt x="96" y="219"/>
                </a:lnTo>
                <a:lnTo>
                  <a:pt x="104" y="219"/>
                </a:lnTo>
                <a:lnTo>
                  <a:pt x="112" y="219"/>
                </a:lnTo>
                <a:lnTo>
                  <a:pt x="104" y="219"/>
                </a:lnTo>
                <a:lnTo>
                  <a:pt x="106" y="207"/>
                </a:lnTo>
                <a:lnTo>
                  <a:pt x="106" y="205"/>
                </a:lnTo>
                <a:lnTo>
                  <a:pt x="112" y="203"/>
                </a:lnTo>
                <a:lnTo>
                  <a:pt x="114" y="199"/>
                </a:lnTo>
                <a:lnTo>
                  <a:pt x="116" y="195"/>
                </a:lnTo>
                <a:lnTo>
                  <a:pt x="118" y="189"/>
                </a:lnTo>
                <a:lnTo>
                  <a:pt x="124" y="185"/>
                </a:lnTo>
                <a:lnTo>
                  <a:pt x="128" y="175"/>
                </a:lnTo>
                <a:lnTo>
                  <a:pt x="132" y="175"/>
                </a:lnTo>
                <a:lnTo>
                  <a:pt x="128" y="169"/>
                </a:lnTo>
                <a:lnTo>
                  <a:pt x="128" y="165"/>
                </a:lnTo>
                <a:lnTo>
                  <a:pt x="132" y="163"/>
                </a:lnTo>
                <a:lnTo>
                  <a:pt x="134" y="158"/>
                </a:lnTo>
                <a:lnTo>
                  <a:pt x="132" y="154"/>
                </a:lnTo>
                <a:lnTo>
                  <a:pt x="126" y="156"/>
                </a:lnTo>
                <a:lnTo>
                  <a:pt x="124" y="158"/>
                </a:lnTo>
                <a:lnTo>
                  <a:pt x="124" y="156"/>
                </a:lnTo>
                <a:lnTo>
                  <a:pt x="124" y="154"/>
                </a:lnTo>
                <a:lnTo>
                  <a:pt x="118" y="154"/>
                </a:lnTo>
                <a:lnTo>
                  <a:pt x="118" y="156"/>
                </a:lnTo>
                <a:lnTo>
                  <a:pt x="116" y="156"/>
                </a:lnTo>
                <a:lnTo>
                  <a:pt x="118" y="158"/>
                </a:lnTo>
                <a:lnTo>
                  <a:pt x="112" y="158"/>
                </a:lnTo>
                <a:lnTo>
                  <a:pt x="112" y="148"/>
                </a:lnTo>
                <a:lnTo>
                  <a:pt x="108" y="148"/>
                </a:lnTo>
                <a:lnTo>
                  <a:pt x="106" y="146"/>
                </a:lnTo>
                <a:lnTo>
                  <a:pt x="104" y="146"/>
                </a:lnTo>
                <a:lnTo>
                  <a:pt x="104" y="144"/>
                </a:lnTo>
                <a:lnTo>
                  <a:pt x="106" y="140"/>
                </a:lnTo>
                <a:lnTo>
                  <a:pt x="108" y="138"/>
                </a:lnTo>
                <a:lnTo>
                  <a:pt x="100" y="138"/>
                </a:lnTo>
                <a:lnTo>
                  <a:pt x="100" y="138"/>
                </a:lnTo>
                <a:close/>
                <a:moveTo>
                  <a:pt x="104" y="0"/>
                </a:moveTo>
                <a:lnTo>
                  <a:pt x="104" y="0"/>
                </a:lnTo>
                <a:lnTo>
                  <a:pt x="104" y="2"/>
                </a:lnTo>
                <a:lnTo>
                  <a:pt x="104" y="4"/>
                </a:lnTo>
                <a:lnTo>
                  <a:pt x="108" y="10"/>
                </a:lnTo>
                <a:lnTo>
                  <a:pt x="114" y="14"/>
                </a:lnTo>
                <a:lnTo>
                  <a:pt x="118" y="29"/>
                </a:lnTo>
                <a:lnTo>
                  <a:pt x="128" y="41"/>
                </a:lnTo>
                <a:lnTo>
                  <a:pt x="128" y="45"/>
                </a:lnTo>
                <a:lnTo>
                  <a:pt x="134" y="47"/>
                </a:lnTo>
                <a:lnTo>
                  <a:pt x="136" y="51"/>
                </a:lnTo>
                <a:lnTo>
                  <a:pt x="134" y="55"/>
                </a:lnTo>
                <a:lnTo>
                  <a:pt x="134" y="57"/>
                </a:lnTo>
                <a:lnTo>
                  <a:pt x="134" y="61"/>
                </a:lnTo>
                <a:lnTo>
                  <a:pt x="142" y="63"/>
                </a:lnTo>
                <a:lnTo>
                  <a:pt x="138" y="67"/>
                </a:lnTo>
                <a:lnTo>
                  <a:pt x="142" y="79"/>
                </a:lnTo>
                <a:lnTo>
                  <a:pt x="142" y="87"/>
                </a:lnTo>
                <a:lnTo>
                  <a:pt x="138" y="91"/>
                </a:lnTo>
                <a:lnTo>
                  <a:pt x="136" y="96"/>
                </a:lnTo>
                <a:lnTo>
                  <a:pt x="134" y="106"/>
                </a:lnTo>
                <a:lnTo>
                  <a:pt x="124" y="108"/>
                </a:lnTo>
                <a:lnTo>
                  <a:pt x="124" y="110"/>
                </a:lnTo>
                <a:lnTo>
                  <a:pt x="122" y="110"/>
                </a:lnTo>
                <a:lnTo>
                  <a:pt x="122" y="116"/>
                </a:lnTo>
                <a:lnTo>
                  <a:pt x="128" y="118"/>
                </a:lnTo>
                <a:lnTo>
                  <a:pt x="138" y="126"/>
                </a:lnTo>
                <a:lnTo>
                  <a:pt x="143" y="134"/>
                </a:lnTo>
                <a:lnTo>
                  <a:pt x="145" y="138"/>
                </a:lnTo>
                <a:lnTo>
                  <a:pt x="145" y="146"/>
                </a:lnTo>
                <a:lnTo>
                  <a:pt x="143" y="150"/>
                </a:lnTo>
                <a:lnTo>
                  <a:pt x="138" y="156"/>
                </a:lnTo>
                <a:lnTo>
                  <a:pt x="138" y="158"/>
                </a:lnTo>
                <a:lnTo>
                  <a:pt x="147" y="160"/>
                </a:lnTo>
                <a:lnTo>
                  <a:pt x="153" y="165"/>
                </a:lnTo>
                <a:lnTo>
                  <a:pt x="161" y="160"/>
                </a:lnTo>
                <a:lnTo>
                  <a:pt x="163" y="156"/>
                </a:lnTo>
                <a:lnTo>
                  <a:pt x="169" y="148"/>
                </a:lnTo>
                <a:lnTo>
                  <a:pt x="169" y="144"/>
                </a:lnTo>
                <a:lnTo>
                  <a:pt x="173" y="140"/>
                </a:lnTo>
                <a:lnTo>
                  <a:pt x="179" y="136"/>
                </a:lnTo>
                <a:lnTo>
                  <a:pt x="179" y="134"/>
                </a:lnTo>
                <a:lnTo>
                  <a:pt x="179" y="128"/>
                </a:lnTo>
                <a:lnTo>
                  <a:pt x="181" y="124"/>
                </a:lnTo>
                <a:lnTo>
                  <a:pt x="179" y="118"/>
                </a:lnTo>
                <a:lnTo>
                  <a:pt x="185" y="112"/>
                </a:lnTo>
                <a:lnTo>
                  <a:pt x="191" y="112"/>
                </a:lnTo>
                <a:lnTo>
                  <a:pt x="197" y="116"/>
                </a:lnTo>
                <a:lnTo>
                  <a:pt x="193" y="110"/>
                </a:lnTo>
                <a:lnTo>
                  <a:pt x="193" y="106"/>
                </a:lnTo>
                <a:lnTo>
                  <a:pt x="197" y="102"/>
                </a:lnTo>
                <a:lnTo>
                  <a:pt x="207" y="87"/>
                </a:lnTo>
                <a:lnTo>
                  <a:pt x="199" y="81"/>
                </a:lnTo>
                <a:lnTo>
                  <a:pt x="197" y="79"/>
                </a:lnTo>
                <a:lnTo>
                  <a:pt x="183" y="87"/>
                </a:lnTo>
                <a:lnTo>
                  <a:pt x="181" y="89"/>
                </a:lnTo>
                <a:lnTo>
                  <a:pt x="169" y="83"/>
                </a:lnTo>
                <a:lnTo>
                  <a:pt x="165" y="81"/>
                </a:lnTo>
                <a:lnTo>
                  <a:pt x="163" y="79"/>
                </a:lnTo>
                <a:lnTo>
                  <a:pt x="163" y="71"/>
                </a:lnTo>
                <a:lnTo>
                  <a:pt x="161" y="59"/>
                </a:lnTo>
                <a:lnTo>
                  <a:pt x="155" y="61"/>
                </a:lnTo>
                <a:lnTo>
                  <a:pt x="155" y="57"/>
                </a:lnTo>
                <a:lnTo>
                  <a:pt x="155" y="51"/>
                </a:lnTo>
                <a:lnTo>
                  <a:pt x="153" y="51"/>
                </a:lnTo>
                <a:lnTo>
                  <a:pt x="151" y="67"/>
                </a:lnTo>
                <a:lnTo>
                  <a:pt x="147" y="67"/>
                </a:lnTo>
                <a:lnTo>
                  <a:pt x="147" y="63"/>
                </a:lnTo>
                <a:lnTo>
                  <a:pt x="143" y="61"/>
                </a:lnTo>
                <a:lnTo>
                  <a:pt x="143" y="47"/>
                </a:lnTo>
                <a:lnTo>
                  <a:pt x="142" y="41"/>
                </a:lnTo>
                <a:lnTo>
                  <a:pt x="138" y="37"/>
                </a:lnTo>
                <a:lnTo>
                  <a:pt x="142" y="35"/>
                </a:lnTo>
                <a:lnTo>
                  <a:pt x="142" y="29"/>
                </a:lnTo>
                <a:lnTo>
                  <a:pt x="138" y="26"/>
                </a:lnTo>
                <a:lnTo>
                  <a:pt x="136" y="26"/>
                </a:lnTo>
                <a:lnTo>
                  <a:pt x="134" y="28"/>
                </a:lnTo>
                <a:lnTo>
                  <a:pt x="134" y="20"/>
                </a:lnTo>
                <a:lnTo>
                  <a:pt x="128" y="14"/>
                </a:lnTo>
                <a:lnTo>
                  <a:pt x="124" y="14"/>
                </a:lnTo>
                <a:lnTo>
                  <a:pt x="122" y="12"/>
                </a:lnTo>
                <a:lnTo>
                  <a:pt x="122" y="10"/>
                </a:lnTo>
                <a:lnTo>
                  <a:pt x="118" y="12"/>
                </a:lnTo>
                <a:lnTo>
                  <a:pt x="118" y="14"/>
                </a:lnTo>
                <a:lnTo>
                  <a:pt x="114" y="10"/>
                </a:lnTo>
                <a:lnTo>
                  <a:pt x="108" y="4"/>
                </a:lnTo>
                <a:lnTo>
                  <a:pt x="108" y="2"/>
                </a:lnTo>
                <a:lnTo>
                  <a:pt x="108" y="0"/>
                </a:lnTo>
                <a:lnTo>
                  <a:pt x="104" y="0"/>
                </a:lnTo>
                <a:lnTo>
                  <a:pt x="104" y="0"/>
                </a:lnTo>
                <a:close/>
              </a:path>
            </a:pathLst>
          </a:custGeom>
          <a:solidFill>
            <a:schemeClr val="tx1">
              <a:lumMod val="65000"/>
              <a:lumOff val="35000"/>
            </a:schemeClr>
          </a:solid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309" name="Freeform 795">
            <a:extLst>
              <a:ext uri="{FF2B5EF4-FFF2-40B4-BE49-F238E27FC236}">
                <a16:creationId xmlns:a16="http://schemas.microsoft.com/office/drawing/2014/main" id="{08D3194A-93D6-C441-BAA8-32D42CE4BA0B}"/>
              </a:ext>
            </a:extLst>
          </p:cNvPr>
          <p:cNvSpPr>
            <a:spLocks noEditPoints="1"/>
          </p:cNvSpPr>
          <p:nvPr/>
        </p:nvSpPr>
        <p:spPr bwMode="gray">
          <a:xfrm>
            <a:off x="8887995" y="5292562"/>
            <a:ext cx="1076143" cy="1083203"/>
          </a:xfrm>
          <a:custGeom>
            <a:avLst/>
            <a:gdLst/>
            <a:ahLst/>
            <a:cxnLst>
              <a:cxn ang="0">
                <a:pos x="506" y="595"/>
              </a:cxn>
              <a:cxn ang="0">
                <a:pos x="530" y="571"/>
              </a:cxn>
              <a:cxn ang="0">
                <a:pos x="541" y="591"/>
              </a:cxn>
              <a:cxn ang="0">
                <a:pos x="567" y="585"/>
              </a:cxn>
              <a:cxn ang="0">
                <a:pos x="606" y="560"/>
              </a:cxn>
              <a:cxn ang="0">
                <a:pos x="622" y="508"/>
              </a:cxn>
              <a:cxn ang="0">
                <a:pos x="636" y="461"/>
              </a:cxn>
              <a:cxn ang="0">
                <a:pos x="660" y="412"/>
              </a:cxn>
              <a:cxn ang="0">
                <a:pos x="669" y="361"/>
              </a:cxn>
              <a:cxn ang="0">
                <a:pos x="656" y="297"/>
              </a:cxn>
              <a:cxn ang="0">
                <a:pos x="624" y="258"/>
              </a:cxn>
              <a:cxn ang="0">
                <a:pos x="604" y="225"/>
              </a:cxn>
              <a:cxn ang="0">
                <a:pos x="585" y="177"/>
              </a:cxn>
              <a:cxn ang="0">
                <a:pos x="551" y="142"/>
              </a:cxn>
              <a:cxn ang="0">
                <a:pos x="532" y="79"/>
              </a:cxn>
              <a:cxn ang="0">
                <a:pos x="502" y="32"/>
              </a:cxn>
              <a:cxn ang="0">
                <a:pos x="478" y="10"/>
              </a:cxn>
              <a:cxn ang="0">
                <a:pos x="476" y="85"/>
              </a:cxn>
              <a:cxn ang="0">
                <a:pos x="455" y="138"/>
              </a:cxn>
              <a:cxn ang="0">
                <a:pos x="404" y="102"/>
              </a:cxn>
              <a:cxn ang="0">
                <a:pos x="380" y="53"/>
              </a:cxn>
              <a:cxn ang="0">
                <a:pos x="392" y="24"/>
              </a:cxn>
              <a:cxn ang="0">
                <a:pos x="352" y="22"/>
              </a:cxn>
              <a:cxn ang="0">
                <a:pos x="313" y="4"/>
              </a:cxn>
              <a:cxn ang="0">
                <a:pos x="313" y="24"/>
              </a:cxn>
              <a:cxn ang="0">
                <a:pos x="289" y="49"/>
              </a:cxn>
              <a:cxn ang="0">
                <a:pos x="279" y="83"/>
              </a:cxn>
              <a:cxn ang="0">
                <a:pos x="250" y="81"/>
              </a:cxn>
              <a:cxn ang="0">
                <a:pos x="220" y="59"/>
              </a:cxn>
              <a:cxn ang="0">
                <a:pos x="207" y="75"/>
              </a:cxn>
              <a:cxn ang="0">
                <a:pos x="183" y="102"/>
              </a:cxn>
              <a:cxn ang="0">
                <a:pos x="173" y="122"/>
              </a:cxn>
              <a:cxn ang="0">
                <a:pos x="153" y="134"/>
              </a:cxn>
              <a:cxn ang="0">
                <a:pos x="108" y="179"/>
              </a:cxn>
              <a:cxn ang="0">
                <a:pos x="75" y="197"/>
              </a:cxn>
              <a:cxn ang="0">
                <a:pos x="41" y="217"/>
              </a:cxn>
              <a:cxn ang="0">
                <a:pos x="13" y="229"/>
              </a:cxn>
              <a:cxn ang="0">
                <a:pos x="4" y="270"/>
              </a:cxn>
              <a:cxn ang="0">
                <a:pos x="13" y="323"/>
              </a:cxn>
              <a:cxn ang="0">
                <a:pos x="17" y="335"/>
              </a:cxn>
              <a:cxn ang="0">
                <a:pos x="33" y="374"/>
              </a:cxn>
              <a:cxn ang="0">
                <a:pos x="45" y="435"/>
              </a:cxn>
              <a:cxn ang="0">
                <a:pos x="31" y="471"/>
              </a:cxn>
              <a:cxn ang="0">
                <a:pos x="65" y="498"/>
              </a:cxn>
              <a:cxn ang="0">
                <a:pos x="104" y="489"/>
              </a:cxn>
              <a:cxn ang="0">
                <a:pos x="143" y="479"/>
              </a:cxn>
              <a:cxn ang="0">
                <a:pos x="175" y="475"/>
              </a:cxn>
              <a:cxn ang="0">
                <a:pos x="232" y="443"/>
              </a:cxn>
              <a:cxn ang="0">
                <a:pos x="291" y="429"/>
              </a:cxn>
              <a:cxn ang="0">
                <a:pos x="342" y="439"/>
              </a:cxn>
              <a:cxn ang="0">
                <a:pos x="362" y="481"/>
              </a:cxn>
              <a:cxn ang="0">
                <a:pos x="402" y="469"/>
              </a:cxn>
              <a:cxn ang="0">
                <a:pos x="392" y="508"/>
              </a:cxn>
              <a:cxn ang="0">
                <a:pos x="415" y="493"/>
              </a:cxn>
              <a:cxn ang="0">
                <a:pos x="441" y="534"/>
              </a:cxn>
              <a:cxn ang="0">
                <a:pos x="467" y="579"/>
              </a:cxn>
              <a:cxn ang="0">
                <a:pos x="532" y="670"/>
              </a:cxn>
              <a:cxn ang="0">
                <a:pos x="547" y="697"/>
              </a:cxn>
              <a:cxn ang="0">
                <a:pos x="563" y="697"/>
              </a:cxn>
              <a:cxn ang="0">
                <a:pos x="573" y="695"/>
              </a:cxn>
              <a:cxn ang="0">
                <a:pos x="561" y="648"/>
              </a:cxn>
            </a:cxnLst>
            <a:rect l="0" t="0" r="r" b="b"/>
            <a:pathLst>
              <a:path w="669" h="705">
                <a:moveTo>
                  <a:pt x="478" y="579"/>
                </a:moveTo>
                <a:lnTo>
                  <a:pt x="478" y="579"/>
                </a:lnTo>
                <a:lnTo>
                  <a:pt x="482" y="585"/>
                </a:lnTo>
                <a:lnTo>
                  <a:pt x="486" y="585"/>
                </a:lnTo>
                <a:lnTo>
                  <a:pt x="486" y="589"/>
                </a:lnTo>
                <a:lnTo>
                  <a:pt x="488" y="591"/>
                </a:lnTo>
                <a:lnTo>
                  <a:pt x="494" y="591"/>
                </a:lnTo>
                <a:lnTo>
                  <a:pt x="496" y="595"/>
                </a:lnTo>
                <a:lnTo>
                  <a:pt x="500" y="597"/>
                </a:lnTo>
                <a:lnTo>
                  <a:pt x="506" y="595"/>
                </a:lnTo>
                <a:lnTo>
                  <a:pt x="510" y="589"/>
                </a:lnTo>
                <a:lnTo>
                  <a:pt x="512" y="589"/>
                </a:lnTo>
                <a:lnTo>
                  <a:pt x="514" y="581"/>
                </a:lnTo>
                <a:lnTo>
                  <a:pt x="516" y="581"/>
                </a:lnTo>
                <a:lnTo>
                  <a:pt x="520" y="579"/>
                </a:lnTo>
                <a:lnTo>
                  <a:pt x="520" y="577"/>
                </a:lnTo>
                <a:lnTo>
                  <a:pt x="520" y="575"/>
                </a:lnTo>
                <a:lnTo>
                  <a:pt x="524" y="571"/>
                </a:lnTo>
                <a:lnTo>
                  <a:pt x="524" y="569"/>
                </a:lnTo>
                <a:lnTo>
                  <a:pt x="530" y="571"/>
                </a:lnTo>
                <a:lnTo>
                  <a:pt x="532" y="575"/>
                </a:lnTo>
                <a:lnTo>
                  <a:pt x="532" y="577"/>
                </a:lnTo>
                <a:lnTo>
                  <a:pt x="524" y="579"/>
                </a:lnTo>
                <a:lnTo>
                  <a:pt x="524" y="585"/>
                </a:lnTo>
                <a:lnTo>
                  <a:pt x="530" y="585"/>
                </a:lnTo>
                <a:lnTo>
                  <a:pt x="537" y="579"/>
                </a:lnTo>
                <a:lnTo>
                  <a:pt x="537" y="585"/>
                </a:lnTo>
                <a:lnTo>
                  <a:pt x="532" y="585"/>
                </a:lnTo>
                <a:lnTo>
                  <a:pt x="532" y="587"/>
                </a:lnTo>
                <a:lnTo>
                  <a:pt x="541" y="591"/>
                </a:lnTo>
                <a:lnTo>
                  <a:pt x="543" y="597"/>
                </a:lnTo>
                <a:lnTo>
                  <a:pt x="547" y="597"/>
                </a:lnTo>
                <a:lnTo>
                  <a:pt x="547" y="599"/>
                </a:lnTo>
                <a:lnTo>
                  <a:pt x="549" y="601"/>
                </a:lnTo>
                <a:lnTo>
                  <a:pt x="551" y="605"/>
                </a:lnTo>
                <a:lnTo>
                  <a:pt x="553" y="599"/>
                </a:lnTo>
                <a:lnTo>
                  <a:pt x="557" y="597"/>
                </a:lnTo>
                <a:lnTo>
                  <a:pt x="561" y="595"/>
                </a:lnTo>
                <a:lnTo>
                  <a:pt x="561" y="589"/>
                </a:lnTo>
                <a:lnTo>
                  <a:pt x="567" y="585"/>
                </a:lnTo>
                <a:lnTo>
                  <a:pt x="571" y="579"/>
                </a:lnTo>
                <a:lnTo>
                  <a:pt x="571" y="577"/>
                </a:lnTo>
                <a:lnTo>
                  <a:pt x="569" y="575"/>
                </a:lnTo>
                <a:lnTo>
                  <a:pt x="573" y="569"/>
                </a:lnTo>
                <a:lnTo>
                  <a:pt x="589" y="569"/>
                </a:lnTo>
                <a:lnTo>
                  <a:pt x="601" y="571"/>
                </a:lnTo>
                <a:lnTo>
                  <a:pt x="604" y="565"/>
                </a:lnTo>
                <a:lnTo>
                  <a:pt x="608" y="565"/>
                </a:lnTo>
                <a:lnTo>
                  <a:pt x="608" y="561"/>
                </a:lnTo>
                <a:lnTo>
                  <a:pt x="606" y="560"/>
                </a:lnTo>
                <a:lnTo>
                  <a:pt x="608" y="558"/>
                </a:lnTo>
                <a:lnTo>
                  <a:pt x="610" y="554"/>
                </a:lnTo>
                <a:lnTo>
                  <a:pt x="606" y="554"/>
                </a:lnTo>
                <a:lnTo>
                  <a:pt x="604" y="550"/>
                </a:lnTo>
                <a:lnTo>
                  <a:pt x="608" y="540"/>
                </a:lnTo>
                <a:lnTo>
                  <a:pt x="614" y="530"/>
                </a:lnTo>
                <a:lnTo>
                  <a:pt x="614" y="524"/>
                </a:lnTo>
                <a:lnTo>
                  <a:pt x="614" y="514"/>
                </a:lnTo>
                <a:lnTo>
                  <a:pt x="618" y="508"/>
                </a:lnTo>
                <a:lnTo>
                  <a:pt x="622" y="508"/>
                </a:lnTo>
                <a:lnTo>
                  <a:pt x="622" y="502"/>
                </a:lnTo>
                <a:lnTo>
                  <a:pt x="622" y="500"/>
                </a:lnTo>
                <a:lnTo>
                  <a:pt x="624" y="498"/>
                </a:lnTo>
                <a:lnTo>
                  <a:pt x="624" y="493"/>
                </a:lnTo>
                <a:lnTo>
                  <a:pt x="626" y="491"/>
                </a:lnTo>
                <a:lnTo>
                  <a:pt x="628" y="481"/>
                </a:lnTo>
                <a:lnTo>
                  <a:pt x="626" y="471"/>
                </a:lnTo>
                <a:lnTo>
                  <a:pt x="634" y="469"/>
                </a:lnTo>
                <a:lnTo>
                  <a:pt x="634" y="463"/>
                </a:lnTo>
                <a:lnTo>
                  <a:pt x="636" y="461"/>
                </a:lnTo>
                <a:lnTo>
                  <a:pt x="642" y="459"/>
                </a:lnTo>
                <a:lnTo>
                  <a:pt x="644" y="453"/>
                </a:lnTo>
                <a:lnTo>
                  <a:pt x="652" y="451"/>
                </a:lnTo>
                <a:lnTo>
                  <a:pt x="652" y="441"/>
                </a:lnTo>
                <a:lnTo>
                  <a:pt x="654" y="435"/>
                </a:lnTo>
                <a:lnTo>
                  <a:pt x="656" y="435"/>
                </a:lnTo>
                <a:lnTo>
                  <a:pt x="656" y="431"/>
                </a:lnTo>
                <a:lnTo>
                  <a:pt x="662" y="422"/>
                </a:lnTo>
                <a:lnTo>
                  <a:pt x="662" y="416"/>
                </a:lnTo>
                <a:lnTo>
                  <a:pt x="660" y="412"/>
                </a:lnTo>
                <a:lnTo>
                  <a:pt x="662" y="410"/>
                </a:lnTo>
                <a:lnTo>
                  <a:pt x="662" y="400"/>
                </a:lnTo>
                <a:lnTo>
                  <a:pt x="664" y="386"/>
                </a:lnTo>
                <a:lnTo>
                  <a:pt x="662" y="386"/>
                </a:lnTo>
                <a:lnTo>
                  <a:pt x="660" y="384"/>
                </a:lnTo>
                <a:lnTo>
                  <a:pt x="666" y="380"/>
                </a:lnTo>
                <a:lnTo>
                  <a:pt x="662" y="374"/>
                </a:lnTo>
                <a:lnTo>
                  <a:pt x="666" y="370"/>
                </a:lnTo>
                <a:lnTo>
                  <a:pt x="669" y="364"/>
                </a:lnTo>
                <a:lnTo>
                  <a:pt x="669" y="361"/>
                </a:lnTo>
                <a:lnTo>
                  <a:pt x="664" y="355"/>
                </a:lnTo>
                <a:lnTo>
                  <a:pt x="662" y="353"/>
                </a:lnTo>
                <a:lnTo>
                  <a:pt x="656" y="341"/>
                </a:lnTo>
                <a:lnTo>
                  <a:pt x="656" y="327"/>
                </a:lnTo>
                <a:lnTo>
                  <a:pt x="660" y="317"/>
                </a:lnTo>
                <a:lnTo>
                  <a:pt x="660" y="313"/>
                </a:lnTo>
                <a:lnTo>
                  <a:pt x="660" y="309"/>
                </a:lnTo>
                <a:lnTo>
                  <a:pt x="660" y="305"/>
                </a:lnTo>
                <a:lnTo>
                  <a:pt x="656" y="303"/>
                </a:lnTo>
                <a:lnTo>
                  <a:pt x="656" y="297"/>
                </a:lnTo>
                <a:lnTo>
                  <a:pt x="654" y="297"/>
                </a:lnTo>
                <a:lnTo>
                  <a:pt x="652" y="296"/>
                </a:lnTo>
                <a:lnTo>
                  <a:pt x="652" y="294"/>
                </a:lnTo>
                <a:lnTo>
                  <a:pt x="650" y="288"/>
                </a:lnTo>
                <a:lnTo>
                  <a:pt x="642" y="286"/>
                </a:lnTo>
                <a:lnTo>
                  <a:pt x="642" y="278"/>
                </a:lnTo>
                <a:lnTo>
                  <a:pt x="636" y="270"/>
                </a:lnTo>
                <a:lnTo>
                  <a:pt x="628" y="268"/>
                </a:lnTo>
                <a:lnTo>
                  <a:pt x="626" y="264"/>
                </a:lnTo>
                <a:lnTo>
                  <a:pt x="624" y="258"/>
                </a:lnTo>
                <a:lnTo>
                  <a:pt x="624" y="250"/>
                </a:lnTo>
                <a:lnTo>
                  <a:pt x="624" y="246"/>
                </a:lnTo>
                <a:lnTo>
                  <a:pt x="624" y="240"/>
                </a:lnTo>
                <a:lnTo>
                  <a:pt x="622" y="240"/>
                </a:lnTo>
                <a:lnTo>
                  <a:pt x="614" y="234"/>
                </a:lnTo>
                <a:lnTo>
                  <a:pt x="610" y="236"/>
                </a:lnTo>
                <a:lnTo>
                  <a:pt x="606" y="236"/>
                </a:lnTo>
                <a:lnTo>
                  <a:pt x="604" y="234"/>
                </a:lnTo>
                <a:lnTo>
                  <a:pt x="604" y="229"/>
                </a:lnTo>
                <a:lnTo>
                  <a:pt x="604" y="225"/>
                </a:lnTo>
                <a:lnTo>
                  <a:pt x="606" y="221"/>
                </a:lnTo>
                <a:lnTo>
                  <a:pt x="606" y="217"/>
                </a:lnTo>
                <a:lnTo>
                  <a:pt x="604" y="215"/>
                </a:lnTo>
                <a:lnTo>
                  <a:pt x="601" y="207"/>
                </a:lnTo>
                <a:lnTo>
                  <a:pt x="599" y="205"/>
                </a:lnTo>
                <a:lnTo>
                  <a:pt x="595" y="201"/>
                </a:lnTo>
                <a:lnTo>
                  <a:pt x="591" y="199"/>
                </a:lnTo>
                <a:lnTo>
                  <a:pt x="595" y="189"/>
                </a:lnTo>
                <a:lnTo>
                  <a:pt x="585" y="181"/>
                </a:lnTo>
                <a:lnTo>
                  <a:pt x="585" y="177"/>
                </a:lnTo>
                <a:lnTo>
                  <a:pt x="573" y="173"/>
                </a:lnTo>
                <a:lnTo>
                  <a:pt x="571" y="177"/>
                </a:lnTo>
                <a:lnTo>
                  <a:pt x="569" y="173"/>
                </a:lnTo>
                <a:lnTo>
                  <a:pt x="569" y="169"/>
                </a:lnTo>
                <a:lnTo>
                  <a:pt x="561" y="169"/>
                </a:lnTo>
                <a:lnTo>
                  <a:pt x="553" y="164"/>
                </a:lnTo>
                <a:lnTo>
                  <a:pt x="551" y="164"/>
                </a:lnTo>
                <a:lnTo>
                  <a:pt x="551" y="158"/>
                </a:lnTo>
                <a:lnTo>
                  <a:pt x="551" y="154"/>
                </a:lnTo>
                <a:lnTo>
                  <a:pt x="551" y="142"/>
                </a:lnTo>
                <a:lnTo>
                  <a:pt x="549" y="128"/>
                </a:lnTo>
                <a:lnTo>
                  <a:pt x="547" y="122"/>
                </a:lnTo>
                <a:lnTo>
                  <a:pt x="547" y="118"/>
                </a:lnTo>
                <a:lnTo>
                  <a:pt x="541" y="110"/>
                </a:lnTo>
                <a:lnTo>
                  <a:pt x="537" y="104"/>
                </a:lnTo>
                <a:lnTo>
                  <a:pt x="537" y="93"/>
                </a:lnTo>
                <a:lnTo>
                  <a:pt x="537" y="79"/>
                </a:lnTo>
                <a:lnTo>
                  <a:pt x="537" y="75"/>
                </a:lnTo>
                <a:lnTo>
                  <a:pt x="534" y="75"/>
                </a:lnTo>
                <a:lnTo>
                  <a:pt x="532" y="79"/>
                </a:lnTo>
                <a:lnTo>
                  <a:pt x="522" y="63"/>
                </a:lnTo>
                <a:lnTo>
                  <a:pt x="512" y="73"/>
                </a:lnTo>
                <a:lnTo>
                  <a:pt x="506" y="69"/>
                </a:lnTo>
                <a:lnTo>
                  <a:pt x="506" y="59"/>
                </a:lnTo>
                <a:lnTo>
                  <a:pt x="510" y="51"/>
                </a:lnTo>
                <a:lnTo>
                  <a:pt x="510" y="49"/>
                </a:lnTo>
                <a:lnTo>
                  <a:pt x="510" y="45"/>
                </a:lnTo>
                <a:lnTo>
                  <a:pt x="506" y="41"/>
                </a:lnTo>
                <a:lnTo>
                  <a:pt x="506" y="33"/>
                </a:lnTo>
                <a:lnTo>
                  <a:pt x="502" y="32"/>
                </a:lnTo>
                <a:lnTo>
                  <a:pt x="500" y="30"/>
                </a:lnTo>
                <a:lnTo>
                  <a:pt x="500" y="22"/>
                </a:lnTo>
                <a:lnTo>
                  <a:pt x="494" y="20"/>
                </a:lnTo>
                <a:lnTo>
                  <a:pt x="494" y="12"/>
                </a:lnTo>
                <a:lnTo>
                  <a:pt x="488" y="6"/>
                </a:lnTo>
                <a:lnTo>
                  <a:pt x="486" y="0"/>
                </a:lnTo>
                <a:lnTo>
                  <a:pt x="484" y="0"/>
                </a:lnTo>
                <a:lnTo>
                  <a:pt x="482" y="0"/>
                </a:lnTo>
                <a:lnTo>
                  <a:pt x="478" y="0"/>
                </a:lnTo>
                <a:lnTo>
                  <a:pt x="478" y="10"/>
                </a:lnTo>
                <a:lnTo>
                  <a:pt x="478" y="20"/>
                </a:lnTo>
                <a:lnTo>
                  <a:pt x="476" y="22"/>
                </a:lnTo>
                <a:lnTo>
                  <a:pt x="474" y="26"/>
                </a:lnTo>
                <a:lnTo>
                  <a:pt x="474" y="30"/>
                </a:lnTo>
                <a:lnTo>
                  <a:pt x="476" y="30"/>
                </a:lnTo>
                <a:lnTo>
                  <a:pt x="476" y="49"/>
                </a:lnTo>
                <a:lnTo>
                  <a:pt x="474" y="51"/>
                </a:lnTo>
                <a:lnTo>
                  <a:pt x="472" y="59"/>
                </a:lnTo>
                <a:lnTo>
                  <a:pt x="474" y="81"/>
                </a:lnTo>
                <a:lnTo>
                  <a:pt x="476" y="85"/>
                </a:lnTo>
                <a:lnTo>
                  <a:pt x="472" y="89"/>
                </a:lnTo>
                <a:lnTo>
                  <a:pt x="472" y="95"/>
                </a:lnTo>
                <a:lnTo>
                  <a:pt x="472" y="100"/>
                </a:lnTo>
                <a:lnTo>
                  <a:pt x="469" y="104"/>
                </a:lnTo>
                <a:lnTo>
                  <a:pt x="467" y="110"/>
                </a:lnTo>
                <a:lnTo>
                  <a:pt x="467" y="112"/>
                </a:lnTo>
                <a:lnTo>
                  <a:pt x="467" y="118"/>
                </a:lnTo>
                <a:lnTo>
                  <a:pt x="463" y="124"/>
                </a:lnTo>
                <a:lnTo>
                  <a:pt x="463" y="134"/>
                </a:lnTo>
                <a:lnTo>
                  <a:pt x="455" y="138"/>
                </a:lnTo>
                <a:lnTo>
                  <a:pt x="447" y="138"/>
                </a:lnTo>
                <a:lnTo>
                  <a:pt x="441" y="138"/>
                </a:lnTo>
                <a:lnTo>
                  <a:pt x="441" y="134"/>
                </a:lnTo>
                <a:lnTo>
                  <a:pt x="435" y="122"/>
                </a:lnTo>
                <a:lnTo>
                  <a:pt x="431" y="120"/>
                </a:lnTo>
                <a:lnTo>
                  <a:pt x="427" y="120"/>
                </a:lnTo>
                <a:lnTo>
                  <a:pt x="419" y="112"/>
                </a:lnTo>
                <a:lnTo>
                  <a:pt x="415" y="104"/>
                </a:lnTo>
                <a:lnTo>
                  <a:pt x="409" y="102"/>
                </a:lnTo>
                <a:lnTo>
                  <a:pt x="404" y="102"/>
                </a:lnTo>
                <a:lnTo>
                  <a:pt x="402" y="100"/>
                </a:lnTo>
                <a:lnTo>
                  <a:pt x="398" y="95"/>
                </a:lnTo>
                <a:lnTo>
                  <a:pt x="392" y="95"/>
                </a:lnTo>
                <a:lnTo>
                  <a:pt x="388" y="89"/>
                </a:lnTo>
                <a:lnTo>
                  <a:pt x="382" y="89"/>
                </a:lnTo>
                <a:lnTo>
                  <a:pt x="374" y="81"/>
                </a:lnTo>
                <a:lnTo>
                  <a:pt x="374" y="73"/>
                </a:lnTo>
                <a:lnTo>
                  <a:pt x="376" y="63"/>
                </a:lnTo>
                <a:lnTo>
                  <a:pt x="380" y="61"/>
                </a:lnTo>
                <a:lnTo>
                  <a:pt x="380" y="53"/>
                </a:lnTo>
                <a:lnTo>
                  <a:pt x="380" y="45"/>
                </a:lnTo>
                <a:lnTo>
                  <a:pt x="388" y="49"/>
                </a:lnTo>
                <a:lnTo>
                  <a:pt x="390" y="45"/>
                </a:lnTo>
                <a:lnTo>
                  <a:pt x="390" y="43"/>
                </a:lnTo>
                <a:lnTo>
                  <a:pt x="388" y="35"/>
                </a:lnTo>
                <a:lnTo>
                  <a:pt x="398" y="32"/>
                </a:lnTo>
                <a:lnTo>
                  <a:pt x="398" y="26"/>
                </a:lnTo>
                <a:lnTo>
                  <a:pt x="394" y="26"/>
                </a:lnTo>
                <a:lnTo>
                  <a:pt x="394" y="24"/>
                </a:lnTo>
                <a:lnTo>
                  <a:pt x="392" y="24"/>
                </a:lnTo>
                <a:lnTo>
                  <a:pt x="394" y="20"/>
                </a:lnTo>
                <a:lnTo>
                  <a:pt x="384" y="24"/>
                </a:lnTo>
                <a:lnTo>
                  <a:pt x="384" y="26"/>
                </a:lnTo>
                <a:lnTo>
                  <a:pt x="376" y="20"/>
                </a:lnTo>
                <a:lnTo>
                  <a:pt x="372" y="20"/>
                </a:lnTo>
                <a:lnTo>
                  <a:pt x="370" y="22"/>
                </a:lnTo>
                <a:lnTo>
                  <a:pt x="364" y="22"/>
                </a:lnTo>
                <a:lnTo>
                  <a:pt x="362" y="20"/>
                </a:lnTo>
                <a:lnTo>
                  <a:pt x="356" y="20"/>
                </a:lnTo>
                <a:lnTo>
                  <a:pt x="352" y="22"/>
                </a:lnTo>
                <a:lnTo>
                  <a:pt x="350" y="16"/>
                </a:lnTo>
                <a:lnTo>
                  <a:pt x="346" y="16"/>
                </a:lnTo>
                <a:lnTo>
                  <a:pt x="342" y="20"/>
                </a:lnTo>
                <a:lnTo>
                  <a:pt x="339" y="14"/>
                </a:lnTo>
                <a:lnTo>
                  <a:pt x="339" y="12"/>
                </a:lnTo>
                <a:lnTo>
                  <a:pt x="329" y="14"/>
                </a:lnTo>
                <a:lnTo>
                  <a:pt x="325" y="10"/>
                </a:lnTo>
                <a:lnTo>
                  <a:pt x="323" y="6"/>
                </a:lnTo>
                <a:lnTo>
                  <a:pt x="319" y="6"/>
                </a:lnTo>
                <a:lnTo>
                  <a:pt x="313" y="4"/>
                </a:lnTo>
                <a:lnTo>
                  <a:pt x="313" y="6"/>
                </a:lnTo>
                <a:lnTo>
                  <a:pt x="317" y="14"/>
                </a:lnTo>
                <a:lnTo>
                  <a:pt x="325" y="14"/>
                </a:lnTo>
                <a:lnTo>
                  <a:pt x="327" y="16"/>
                </a:lnTo>
                <a:lnTo>
                  <a:pt x="327" y="20"/>
                </a:lnTo>
                <a:lnTo>
                  <a:pt x="329" y="26"/>
                </a:lnTo>
                <a:lnTo>
                  <a:pt x="327" y="26"/>
                </a:lnTo>
                <a:lnTo>
                  <a:pt x="325" y="32"/>
                </a:lnTo>
                <a:lnTo>
                  <a:pt x="317" y="26"/>
                </a:lnTo>
                <a:lnTo>
                  <a:pt x="313" y="24"/>
                </a:lnTo>
                <a:lnTo>
                  <a:pt x="307" y="26"/>
                </a:lnTo>
                <a:lnTo>
                  <a:pt x="305" y="30"/>
                </a:lnTo>
                <a:lnTo>
                  <a:pt x="305" y="24"/>
                </a:lnTo>
                <a:lnTo>
                  <a:pt x="303" y="24"/>
                </a:lnTo>
                <a:lnTo>
                  <a:pt x="297" y="30"/>
                </a:lnTo>
                <a:lnTo>
                  <a:pt x="289" y="26"/>
                </a:lnTo>
                <a:lnTo>
                  <a:pt x="291" y="33"/>
                </a:lnTo>
                <a:lnTo>
                  <a:pt x="285" y="35"/>
                </a:lnTo>
                <a:lnTo>
                  <a:pt x="285" y="39"/>
                </a:lnTo>
                <a:lnTo>
                  <a:pt x="289" y="49"/>
                </a:lnTo>
                <a:lnTo>
                  <a:pt x="285" y="49"/>
                </a:lnTo>
                <a:lnTo>
                  <a:pt x="279" y="51"/>
                </a:lnTo>
                <a:lnTo>
                  <a:pt x="279" y="61"/>
                </a:lnTo>
                <a:lnTo>
                  <a:pt x="272" y="61"/>
                </a:lnTo>
                <a:lnTo>
                  <a:pt x="272" y="69"/>
                </a:lnTo>
                <a:lnTo>
                  <a:pt x="272" y="73"/>
                </a:lnTo>
                <a:lnTo>
                  <a:pt x="275" y="75"/>
                </a:lnTo>
                <a:lnTo>
                  <a:pt x="277" y="75"/>
                </a:lnTo>
                <a:lnTo>
                  <a:pt x="279" y="79"/>
                </a:lnTo>
                <a:lnTo>
                  <a:pt x="279" y="83"/>
                </a:lnTo>
                <a:lnTo>
                  <a:pt x="268" y="81"/>
                </a:lnTo>
                <a:lnTo>
                  <a:pt x="268" y="79"/>
                </a:lnTo>
                <a:lnTo>
                  <a:pt x="260" y="75"/>
                </a:lnTo>
                <a:lnTo>
                  <a:pt x="254" y="75"/>
                </a:lnTo>
                <a:lnTo>
                  <a:pt x="254" y="79"/>
                </a:lnTo>
                <a:lnTo>
                  <a:pt x="252" y="89"/>
                </a:lnTo>
                <a:lnTo>
                  <a:pt x="250" y="89"/>
                </a:lnTo>
                <a:lnTo>
                  <a:pt x="248" y="89"/>
                </a:lnTo>
                <a:lnTo>
                  <a:pt x="248" y="85"/>
                </a:lnTo>
                <a:lnTo>
                  <a:pt x="250" y="81"/>
                </a:lnTo>
                <a:lnTo>
                  <a:pt x="250" y="71"/>
                </a:lnTo>
                <a:lnTo>
                  <a:pt x="248" y="71"/>
                </a:lnTo>
                <a:lnTo>
                  <a:pt x="244" y="65"/>
                </a:lnTo>
                <a:lnTo>
                  <a:pt x="242" y="65"/>
                </a:lnTo>
                <a:lnTo>
                  <a:pt x="242" y="59"/>
                </a:lnTo>
                <a:lnTo>
                  <a:pt x="238" y="55"/>
                </a:lnTo>
                <a:lnTo>
                  <a:pt x="230" y="55"/>
                </a:lnTo>
                <a:lnTo>
                  <a:pt x="224" y="59"/>
                </a:lnTo>
                <a:lnTo>
                  <a:pt x="220" y="61"/>
                </a:lnTo>
                <a:lnTo>
                  <a:pt x="220" y="59"/>
                </a:lnTo>
                <a:lnTo>
                  <a:pt x="220" y="55"/>
                </a:lnTo>
                <a:lnTo>
                  <a:pt x="216" y="71"/>
                </a:lnTo>
                <a:lnTo>
                  <a:pt x="214" y="69"/>
                </a:lnTo>
                <a:lnTo>
                  <a:pt x="214" y="65"/>
                </a:lnTo>
                <a:lnTo>
                  <a:pt x="212" y="71"/>
                </a:lnTo>
                <a:lnTo>
                  <a:pt x="210" y="71"/>
                </a:lnTo>
                <a:lnTo>
                  <a:pt x="207" y="71"/>
                </a:lnTo>
                <a:lnTo>
                  <a:pt x="205" y="73"/>
                </a:lnTo>
                <a:lnTo>
                  <a:pt x="205" y="75"/>
                </a:lnTo>
                <a:lnTo>
                  <a:pt x="207" y="75"/>
                </a:lnTo>
                <a:lnTo>
                  <a:pt x="210" y="75"/>
                </a:lnTo>
                <a:lnTo>
                  <a:pt x="210" y="81"/>
                </a:lnTo>
                <a:lnTo>
                  <a:pt x="205" y="81"/>
                </a:lnTo>
                <a:lnTo>
                  <a:pt x="203" y="81"/>
                </a:lnTo>
                <a:lnTo>
                  <a:pt x="205" y="89"/>
                </a:lnTo>
                <a:lnTo>
                  <a:pt x="201" y="85"/>
                </a:lnTo>
                <a:lnTo>
                  <a:pt x="193" y="89"/>
                </a:lnTo>
                <a:lnTo>
                  <a:pt x="193" y="98"/>
                </a:lnTo>
                <a:lnTo>
                  <a:pt x="191" y="104"/>
                </a:lnTo>
                <a:lnTo>
                  <a:pt x="183" y="102"/>
                </a:lnTo>
                <a:lnTo>
                  <a:pt x="183" y="98"/>
                </a:lnTo>
                <a:lnTo>
                  <a:pt x="181" y="98"/>
                </a:lnTo>
                <a:lnTo>
                  <a:pt x="181" y="100"/>
                </a:lnTo>
                <a:lnTo>
                  <a:pt x="177" y="100"/>
                </a:lnTo>
                <a:lnTo>
                  <a:pt x="175" y="110"/>
                </a:lnTo>
                <a:lnTo>
                  <a:pt x="177" y="118"/>
                </a:lnTo>
                <a:lnTo>
                  <a:pt x="181" y="120"/>
                </a:lnTo>
                <a:lnTo>
                  <a:pt x="175" y="122"/>
                </a:lnTo>
                <a:lnTo>
                  <a:pt x="175" y="128"/>
                </a:lnTo>
                <a:lnTo>
                  <a:pt x="173" y="122"/>
                </a:lnTo>
                <a:lnTo>
                  <a:pt x="169" y="120"/>
                </a:lnTo>
                <a:lnTo>
                  <a:pt x="169" y="114"/>
                </a:lnTo>
                <a:lnTo>
                  <a:pt x="167" y="110"/>
                </a:lnTo>
                <a:lnTo>
                  <a:pt x="165" y="108"/>
                </a:lnTo>
                <a:lnTo>
                  <a:pt x="165" y="112"/>
                </a:lnTo>
                <a:lnTo>
                  <a:pt x="157" y="118"/>
                </a:lnTo>
                <a:lnTo>
                  <a:pt x="155" y="122"/>
                </a:lnTo>
                <a:lnTo>
                  <a:pt x="155" y="128"/>
                </a:lnTo>
                <a:lnTo>
                  <a:pt x="155" y="134"/>
                </a:lnTo>
                <a:lnTo>
                  <a:pt x="153" y="134"/>
                </a:lnTo>
                <a:lnTo>
                  <a:pt x="153" y="140"/>
                </a:lnTo>
                <a:lnTo>
                  <a:pt x="155" y="140"/>
                </a:lnTo>
                <a:lnTo>
                  <a:pt x="155" y="148"/>
                </a:lnTo>
                <a:lnTo>
                  <a:pt x="149" y="150"/>
                </a:lnTo>
                <a:lnTo>
                  <a:pt x="145" y="152"/>
                </a:lnTo>
                <a:lnTo>
                  <a:pt x="145" y="158"/>
                </a:lnTo>
                <a:lnTo>
                  <a:pt x="132" y="169"/>
                </a:lnTo>
                <a:lnTo>
                  <a:pt x="126" y="171"/>
                </a:lnTo>
                <a:lnTo>
                  <a:pt x="114" y="173"/>
                </a:lnTo>
                <a:lnTo>
                  <a:pt x="108" y="179"/>
                </a:lnTo>
                <a:lnTo>
                  <a:pt x="102" y="179"/>
                </a:lnTo>
                <a:lnTo>
                  <a:pt x="100" y="177"/>
                </a:lnTo>
                <a:lnTo>
                  <a:pt x="98" y="179"/>
                </a:lnTo>
                <a:lnTo>
                  <a:pt x="94" y="185"/>
                </a:lnTo>
                <a:lnTo>
                  <a:pt x="94" y="187"/>
                </a:lnTo>
                <a:lnTo>
                  <a:pt x="92" y="189"/>
                </a:lnTo>
                <a:lnTo>
                  <a:pt x="88" y="189"/>
                </a:lnTo>
                <a:lnTo>
                  <a:pt x="82" y="191"/>
                </a:lnTo>
                <a:lnTo>
                  <a:pt x="80" y="195"/>
                </a:lnTo>
                <a:lnTo>
                  <a:pt x="75" y="197"/>
                </a:lnTo>
                <a:lnTo>
                  <a:pt x="73" y="197"/>
                </a:lnTo>
                <a:lnTo>
                  <a:pt x="65" y="195"/>
                </a:lnTo>
                <a:lnTo>
                  <a:pt x="61" y="199"/>
                </a:lnTo>
                <a:lnTo>
                  <a:pt x="53" y="199"/>
                </a:lnTo>
                <a:lnTo>
                  <a:pt x="51" y="201"/>
                </a:lnTo>
                <a:lnTo>
                  <a:pt x="47" y="207"/>
                </a:lnTo>
                <a:lnTo>
                  <a:pt x="45" y="209"/>
                </a:lnTo>
                <a:lnTo>
                  <a:pt x="43" y="211"/>
                </a:lnTo>
                <a:lnTo>
                  <a:pt x="41" y="211"/>
                </a:lnTo>
                <a:lnTo>
                  <a:pt x="41" y="217"/>
                </a:lnTo>
                <a:lnTo>
                  <a:pt x="35" y="217"/>
                </a:lnTo>
                <a:lnTo>
                  <a:pt x="31" y="221"/>
                </a:lnTo>
                <a:lnTo>
                  <a:pt x="27" y="227"/>
                </a:lnTo>
                <a:lnTo>
                  <a:pt x="15" y="234"/>
                </a:lnTo>
                <a:lnTo>
                  <a:pt x="15" y="229"/>
                </a:lnTo>
                <a:lnTo>
                  <a:pt x="17" y="227"/>
                </a:lnTo>
                <a:lnTo>
                  <a:pt x="15" y="225"/>
                </a:lnTo>
                <a:lnTo>
                  <a:pt x="15" y="221"/>
                </a:lnTo>
                <a:lnTo>
                  <a:pt x="13" y="227"/>
                </a:lnTo>
                <a:lnTo>
                  <a:pt x="13" y="229"/>
                </a:lnTo>
                <a:lnTo>
                  <a:pt x="10" y="234"/>
                </a:lnTo>
                <a:lnTo>
                  <a:pt x="8" y="236"/>
                </a:lnTo>
                <a:lnTo>
                  <a:pt x="10" y="238"/>
                </a:lnTo>
                <a:lnTo>
                  <a:pt x="13" y="244"/>
                </a:lnTo>
                <a:lnTo>
                  <a:pt x="10" y="250"/>
                </a:lnTo>
                <a:lnTo>
                  <a:pt x="13" y="254"/>
                </a:lnTo>
                <a:lnTo>
                  <a:pt x="10" y="260"/>
                </a:lnTo>
                <a:lnTo>
                  <a:pt x="8" y="266"/>
                </a:lnTo>
                <a:lnTo>
                  <a:pt x="4" y="266"/>
                </a:lnTo>
                <a:lnTo>
                  <a:pt x="4" y="270"/>
                </a:lnTo>
                <a:lnTo>
                  <a:pt x="6" y="274"/>
                </a:lnTo>
                <a:lnTo>
                  <a:pt x="10" y="276"/>
                </a:lnTo>
                <a:lnTo>
                  <a:pt x="13" y="280"/>
                </a:lnTo>
                <a:lnTo>
                  <a:pt x="15" y="288"/>
                </a:lnTo>
                <a:lnTo>
                  <a:pt x="13" y="294"/>
                </a:lnTo>
                <a:lnTo>
                  <a:pt x="17" y="309"/>
                </a:lnTo>
                <a:lnTo>
                  <a:pt x="10" y="307"/>
                </a:lnTo>
                <a:lnTo>
                  <a:pt x="10" y="303"/>
                </a:lnTo>
                <a:lnTo>
                  <a:pt x="8" y="303"/>
                </a:lnTo>
                <a:lnTo>
                  <a:pt x="13" y="323"/>
                </a:lnTo>
                <a:lnTo>
                  <a:pt x="10" y="323"/>
                </a:lnTo>
                <a:lnTo>
                  <a:pt x="8" y="317"/>
                </a:lnTo>
                <a:lnTo>
                  <a:pt x="6" y="315"/>
                </a:lnTo>
                <a:lnTo>
                  <a:pt x="4" y="303"/>
                </a:lnTo>
                <a:lnTo>
                  <a:pt x="0" y="303"/>
                </a:lnTo>
                <a:lnTo>
                  <a:pt x="4" y="309"/>
                </a:lnTo>
                <a:lnTo>
                  <a:pt x="4" y="321"/>
                </a:lnTo>
                <a:lnTo>
                  <a:pt x="6" y="321"/>
                </a:lnTo>
                <a:lnTo>
                  <a:pt x="13" y="327"/>
                </a:lnTo>
                <a:lnTo>
                  <a:pt x="17" y="335"/>
                </a:lnTo>
                <a:lnTo>
                  <a:pt x="17" y="343"/>
                </a:lnTo>
                <a:lnTo>
                  <a:pt x="23" y="343"/>
                </a:lnTo>
                <a:lnTo>
                  <a:pt x="23" y="345"/>
                </a:lnTo>
                <a:lnTo>
                  <a:pt x="19" y="347"/>
                </a:lnTo>
                <a:lnTo>
                  <a:pt x="19" y="353"/>
                </a:lnTo>
                <a:lnTo>
                  <a:pt x="25" y="357"/>
                </a:lnTo>
                <a:lnTo>
                  <a:pt x="31" y="361"/>
                </a:lnTo>
                <a:lnTo>
                  <a:pt x="27" y="364"/>
                </a:lnTo>
                <a:lnTo>
                  <a:pt x="27" y="370"/>
                </a:lnTo>
                <a:lnTo>
                  <a:pt x="33" y="374"/>
                </a:lnTo>
                <a:lnTo>
                  <a:pt x="35" y="376"/>
                </a:lnTo>
                <a:lnTo>
                  <a:pt x="37" y="382"/>
                </a:lnTo>
                <a:lnTo>
                  <a:pt x="35" y="384"/>
                </a:lnTo>
                <a:lnTo>
                  <a:pt x="35" y="394"/>
                </a:lnTo>
                <a:lnTo>
                  <a:pt x="35" y="402"/>
                </a:lnTo>
                <a:lnTo>
                  <a:pt x="41" y="414"/>
                </a:lnTo>
                <a:lnTo>
                  <a:pt x="41" y="420"/>
                </a:lnTo>
                <a:lnTo>
                  <a:pt x="43" y="426"/>
                </a:lnTo>
                <a:lnTo>
                  <a:pt x="45" y="431"/>
                </a:lnTo>
                <a:lnTo>
                  <a:pt x="45" y="435"/>
                </a:lnTo>
                <a:lnTo>
                  <a:pt x="43" y="439"/>
                </a:lnTo>
                <a:lnTo>
                  <a:pt x="45" y="443"/>
                </a:lnTo>
                <a:lnTo>
                  <a:pt x="45" y="449"/>
                </a:lnTo>
                <a:lnTo>
                  <a:pt x="43" y="451"/>
                </a:lnTo>
                <a:lnTo>
                  <a:pt x="43" y="463"/>
                </a:lnTo>
                <a:lnTo>
                  <a:pt x="43" y="473"/>
                </a:lnTo>
                <a:lnTo>
                  <a:pt x="41" y="475"/>
                </a:lnTo>
                <a:lnTo>
                  <a:pt x="35" y="471"/>
                </a:lnTo>
                <a:lnTo>
                  <a:pt x="33" y="471"/>
                </a:lnTo>
                <a:lnTo>
                  <a:pt x="31" y="471"/>
                </a:lnTo>
                <a:lnTo>
                  <a:pt x="33" y="471"/>
                </a:lnTo>
                <a:lnTo>
                  <a:pt x="33" y="479"/>
                </a:lnTo>
                <a:lnTo>
                  <a:pt x="35" y="483"/>
                </a:lnTo>
                <a:lnTo>
                  <a:pt x="41" y="485"/>
                </a:lnTo>
                <a:lnTo>
                  <a:pt x="47" y="491"/>
                </a:lnTo>
                <a:lnTo>
                  <a:pt x="51" y="493"/>
                </a:lnTo>
                <a:lnTo>
                  <a:pt x="53" y="498"/>
                </a:lnTo>
                <a:lnTo>
                  <a:pt x="57" y="500"/>
                </a:lnTo>
                <a:lnTo>
                  <a:pt x="63" y="500"/>
                </a:lnTo>
                <a:lnTo>
                  <a:pt x="65" y="498"/>
                </a:lnTo>
                <a:lnTo>
                  <a:pt x="73" y="498"/>
                </a:lnTo>
                <a:lnTo>
                  <a:pt x="75" y="500"/>
                </a:lnTo>
                <a:lnTo>
                  <a:pt x="80" y="502"/>
                </a:lnTo>
                <a:lnTo>
                  <a:pt x="80" y="498"/>
                </a:lnTo>
                <a:lnTo>
                  <a:pt x="84" y="500"/>
                </a:lnTo>
                <a:lnTo>
                  <a:pt x="94" y="485"/>
                </a:lnTo>
                <a:lnTo>
                  <a:pt x="98" y="485"/>
                </a:lnTo>
                <a:lnTo>
                  <a:pt x="98" y="491"/>
                </a:lnTo>
                <a:lnTo>
                  <a:pt x="102" y="493"/>
                </a:lnTo>
                <a:lnTo>
                  <a:pt x="104" y="489"/>
                </a:lnTo>
                <a:lnTo>
                  <a:pt x="104" y="483"/>
                </a:lnTo>
                <a:lnTo>
                  <a:pt x="104" y="481"/>
                </a:lnTo>
                <a:lnTo>
                  <a:pt x="110" y="481"/>
                </a:lnTo>
                <a:lnTo>
                  <a:pt x="114" y="481"/>
                </a:lnTo>
                <a:lnTo>
                  <a:pt x="118" y="479"/>
                </a:lnTo>
                <a:lnTo>
                  <a:pt x="122" y="479"/>
                </a:lnTo>
                <a:lnTo>
                  <a:pt x="126" y="479"/>
                </a:lnTo>
                <a:lnTo>
                  <a:pt x="126" y="475"/>
                </a:lnTo>
                <a:lnTo>
                  <a:pt x="136" y="475"/>
                </a:lnTo>
                <a:lnTo>
                  <a:pt x="143" y="479"/>
                </a:lnTo>
                <a:lnTo>
                  <a:pt x="147" y="475"/>
                </a:lnTo>
                <a:lnTo>
                  <a:pt x="153" y="479"/>
                </a:lnTo>
                <a:lnTo>
                  <a:pt x="153" y="475"/>
                </a:lnTo>
                <a:lnTo>
                  <a:pt x="159" y="475"/>
                </a:lnTo>
                <a:lnTo>
                  <a:pt x="165" y="475"/>
                </a:lnTo>
                <a:lnTo>
                  <a:pt x="167" y="479"/>
                </a:lnTo>
                <a:lnTo>
                  <a:pt x="169" y="479"/>
                </a:lnTo>
                <a:lnTo>
                  <a:pt x="169" y="475"/>
                </a:lnTo>
                <a:lnTo>
                  <a:pt x="173" y="475"/>
                </a:lnTo>
                <a:lnTo>
                  <a:pt x="175" y="475"/>
                </a:lnTo>
                <a:lnTo>
                  <a:pt x="177" y="473"/>
                </a:lnTo>
                <a:lnTo>
                  <a:pt x="181" y="469"/>
                </a:lnTo>
                <a:lnTo>
                  <a:pt x="183" y="463"/>
                </a:lnTo>
                <a:lnTo>
                  <a:pt x="185" y="459"/>
                </a:lnTo>
                <a:lnTo>
                  <a:pt x="193" y="459"/>
                </a:lnTo>
                <a:lnTo>
                  <a:pt x="197" y="459"/>
                </a:lnTo>
                <a:lnTo>
                  <a:pt x="203" y="451"/>
                </a:lnTo>
                <a:lnTo>
                  <a:pt x="205" y="451"/>
                </a:lnTo>
                <a:lnTo>
                  <a:pt x="212" y="443"/>
                </a:lnTo>
                <a:lnTo>
                  <a:pt x="232" y="443"/>
                </a:lnTo>
                <a:lnTo>
                  <a:pt x="250" y="439"/>
                </a:lnTo>
                <a:lnTo>
                  <a:pt x="250" y="435"/>
                </a:lnTo>
                <a:lnTo>
                  <a:pt x="258" y="433"/>
                </a:lnTo>
                <a:lnTo>
                  <a:pt x="262" y="433"/>
                </a:lnTo>
                <a:lnTo>
                  <a:pt x="266" y="433"/>
                </a:lnTo>
                <a:lnTo>
                  <a:pt x="268" y="431"/>
                </a:lnTo>
                <a:lnTo>
                  <a:pt x="279" y="431"/>
                </a:lnTo>
                <a:lnTo>
                  <a:pt x="281" y="429"/>
                </a:lnTo>
                <a:lnTo>
                  <a:pt x="287" y="429"/>
                </a:lnTo>
                <a:lnTo>
                  <a:pt x="291" y="429"/>
                </a:lnTo>
                <a:lnTo>
                  <a:pt x="297" y="426"/>
                </a:lnTo>
                <a:lnTo>
                  <a:pt x="299" y="424"/>
                </a:lnTo>
                <a:lnTo>
                  <a:pt x="309" y="431"/>
                </a:lnTo>
                <a:lnTo>
                  <a:pt x="313" y="431"/>
                </a:lnTo>
                <a:lnTo>
                  <a:pt x="315" y="435"/>
                </a:lnTo>
                <a:lnTo>
                  <a:pt x="325" y="435"/>
                </a:lnTo>
                <a:lnTo>
                  <a:pt x="333" y="435"/>
                </a:lnTo>
                <a:lnTo>
                  <a:pt x="333" y="441"/>
                </a:lnTo>
                <a:lnTo>
                  <a:pt x="339" y="435"/>
                </a:lnTo>
                <a:lnTo>
                  <a:pt x="342" y="439"/>
                </a:lnTo>
                <a:lnTo>
                  <a:pt x="342" y="441"/>
                </a:lnTo>
                <a:lnTo>
                  <a:pt x="342" y="449"/>
                </a:lnTo>
                <a:lnTo>
                  <a:pt x="350" y="449"/>
                </a:lnTo>
                <a:lnTo>
                  <a:pt x="352" y="451"/>
                </a:lnTo>
                <a:lnTo>
                  <a:pt x="352" y="453"/>
                </a:lnTo>
                <a:lnTo>
                  <a:pt x="350" y="453"/>
                </a:lnTo>
                <a:lnTo>
                  <a:pt x="346" y="459"/>
                </a:lnTo>
                <a:lnTo>
                  <a:pt x="360" y="463"/>
                </a:lnTo>
                <a:lnTo>
                  <a:pt x="360" y="473"/>
                </a:lnTo>
                <a:lnTo>
                  <a:pt x="362" y="481"/>
                </a:lnTo>
                <a:lnTo>
                  <a:pt x="366" y="483"/>
                </a:lnTo>
                <a:lnTo>
                  <a:pt x="366" y="485"/>
                </a:lnTo>
                <a:lnTo>
                  <a:pt x="366" y="489"/>
                </a:lnTo>
                <a:lnTo>
                  <a:pt x="372" y="493"/>
                </a:lnTo>
                <a:lnTo>
                  <a:pt x="376" y="491"/>
                </a:lnTo>
                <a:lnTo>
                  <a:pt x="382" y="485"/>
                </a:lnTo>
                <a:lnTo>
                  <a:pt x="388" y="479"/>
                </a:lnTo>
                <a:lnTo>
                  <a:pt x="388" y="475"/>
                </a:lnTo>
                <a:lnTo>
                  <a:pt x="394" y="473"/>
                </a:lnTo>
                <a:lnTo>
                  <a:pt x="402" y="469"/>
                </a:lnTo>
                <a:lnTo>
                  <a:pt x="402" y="461"/>
                </a:lnTo>
                <a:lnTo>
                  <a:pt x="409" y="459"/>
                </a:lnTo>
                <a:lnTo>
                  <a:pt x="407" y="465"/>
                </a:lnTo>
                <a:lnTo>
                  <a:pt x="407" y="473"/>
                </a:lnTo>
                <a:lnTo>
                  <a:pt x="402" y="479"/>
                </a:lnTo>
                <a:lnTo>
                  <a:pt x="402" y="489"/>
                </a:lnTo>
                <a:lnTo>
                  <a:pt x="402" y="498"/>
                </a:lnTo>
                <a:lnTo>
                  <a:pt x="398" y="502"/>
                </a:lnTo>
                <a:lnTo>
                  <a:pt x="392" y="502"/>
                </a:lnTo>
                <a:lnTo>
                  <a:pt x="392" y="508"/>
                </a:lnTo>
                <a:lnTo>
                  <a:pt x="394" y="508"/>
                </a:lnTo>
                <a:lnTo>
                  <a:pt x="398" y="504"/>
                </a:lnTo>
                <a:lnTo>
                  <a:pt x="404" y="504"/>
                </a:lnTo>
                <a:lnTo>
                  <a:pt x="407" y="502"/>
                </a:lnTo>
                <a:lnTo>
                  <a:pt x="407" y="498"/>
                </a:lnTo>
                <a:lnTo>
                  <a:pt x="407" y="493"/>
                </a:lnTo>
                <a:lnTo>
                  <a:pt x="409" y="489"/>
                </a:lnTo>
                <a:lnTo>
                  <a:pt x="411" y="485"/>
                </a:lnTo>
                <a:lnTo>
                  <a:pt x="415" y="485"/>
                </a:lnTo>
                <a:lnTo>
                  <a:pt x="415" y="493"/>
                </a:lnTo>
                <a:lnTo>
                  <a:pt x="419" y="498"/>
                </a:lnTo>
                <a:lnTo>
                  <a:pt x="419" y="508"/>
                </a:lnTo>
                <a:lnTo>
                  <a:pt x="419" y="520"/>
                </a:lnTo>
                <a:lnTo>
                  <a:pt x="425" y="520"/>
                </a:lnTo>
                <a:lnTo>
                  <a:pt x="427" y="518"/>
                </a:lnTo>
                <a:lnTo>
                  <a:pt x="429" y="514"/>
                </a:lnTo>
                <a:lnTo>
                  <a:pt x="435" y="514"/>
                </a:lnTo>
                <a:lnTo>
                  <a:pt x="435" y="524"/>
                </a:lnTo>
                <a:lnTo>
                  <a:pt x="439" y="534"/>
                </a:lnTo>
                <a:lnTo>
                  <a:pt x="441" y="534"/>
                </a:lnTo>
                <a:lnTo>
                  <a:pt x="441" y="548"/>
                </a:lnTo>
                <a:lnTo>
                  <a:pt x="439" y="552"/>
                </a:lnTo>
                <a:lnTo>
                  <a:pt x="439" y="558"/>
                </a:lnTo>
                <a:lnTo>
                  <a:pt x="441" y="561"/>
                </a:lnTo>
                <a:lnTo>
                  <a:pt x="447" y="565"/>
                </a:lnTo>
                <a:lnTo>
                  <a:pt x="451" y="569"/>
                </a:lnTo>
                <a:lnTo>
                  <a:pt x="451" y="571"/>
                </a:lnTo>
                <a:lnTo>
                  <a:pt x="455" y="575"/>
                </a:lnTo>
                <a:lnTo>
                  <a:pt x="459" y="575"/>
                </a:lnTo>
                <a:lnTo>
                  <a:pt x="467" y="579"/>
                </a:lnTo>
                <a:lnTo>
                  <a:pt x="469" y="581"/>
                </a:lnTo>
                <a:lnTo>
                  <a:pt x="472" y="581"/>
                </a:lnTo>
                <a:lnTo>
                  <a:pt x="474" y="581"/>
                </a:lnTo>
                <a:lnTo>
                  <a:pt x="478" y="579"/>
                </a:lnTo>
                <a:lnTo>
                  <a:pt x="478" y="579"/>
                </a:lnTo>
                <a:close/>
                <a:moveTo>
                  <a:pt x="520" y="636"/>
                </a:moveTo>
                <a:lnTo>
                  <a:pt x="520" y="636"/>
                </a:lnTo>
                <a:lnTo>
                  <a:pt x="516" y="646"/>
                </a:lnTo>
                <a:lnTo>
                  <a:pt x="520" y="654"/>
                </a:lnTo>
                <a:lnTo>
                  <a:pt x="532" y="670"/>
                </a:lnTo>
                <a:lnTo>
                  <a:pt x="532" y="674"/>
                </a:lnTo>
                <a:lnTo>
                  <a:pt x="537" y="674"/>
                </a:lnTo>
                <a:lnTo>
                  <a:pt x="532" y="676"/>
                </a:lnTo>
                <a:lnTo>
                  <a:pt x="532" y="684"/>
                </a:lnTo>
                <a:lnTo>
                  <a:pt x="534" y="688"/>
                </a:lnTo>
                <a:lnTo>
                  <a:pt x="539" y="690"/>
                </a:lnTo>
                <a:lnTo>
                  <a:pt x="539" y="695"/>
                </a:lnTo>
                <a:lnTo>
                  <a:pt x="541" y="697"/>
                </a:lnTo>
                <a:lnTo>
                  <a:pt x="543" y="697"/>
                </a:lnTo>
                <a:lnTo>
                  <a:pt x="547" y="697"/>
                </a:lnTo>
                <a:lnTo>
                  <a:pt x="543" y="701"/>
                </a:lnTo>
                <a:lnTo>
                  <a:pt x="543" y="703"/>
                </a:lnTo>
                <a:lnTo>
                  <a:pt x="547" y="703"/>
                </a:lnTo>
                <a:lnTo>
                  <a:pt x="547" y="705"/>
                </a:lnTo>
                <a:lnTo>
                  <a:pt x="559" y="705"/>
                </a:lnTo>
                <a:lnTo>
                  <a:pt x="559" y="703"/>
                </a:lnTo>
                <a:lnTo>
                  <a:pt x="561" y="703"/>
                </a:lnTo>
                <a:lnTo>
                  <a:pt x="563" y="703"/>
                </a:lnTo>
                <a:lnTo>
                  <a:pt x="563" y="701"/>
                </a:lnTo>
                <a:lnTo>
                  <a:pt x="563" y="697"/>
                </a:lnTo>
                <a:lnTo>
                  <a:pt x="563" y="701"/>
                </a:lnTo>
                <a:lnTo>
                  <a:pt x="561" y="701"/>
                </a:lnTo>
                <a:lnTo>
                  <a:pt x="559" y="695"/>
                </a:lnTo>
                <a:lnTo>
                  <a:pt x="563" y="693"/>
                </a:lnTo>
                <a:lnTo>
                  <a:pt x="563" y="690"/>
                </a:lnTo>
                <a:lnTo>
                  <a:pt x="567" y="690"/>
                </a:lnTo>
                <a:lnTo>
                  <a:pt x="569" y="690"/>
                </a:lnTo>
                <a:lnTo>
                  <a:pt x="567" y="690"/>
                </a:lnTo>
                <a:lnTo>
                  <a:pt x="569" y="697"/>
                </a:lnTo>
                <a:lnTo>
                  <a:pt x="573" y="695"/>
                </a:lnTo>
                <a:lnTo>
                  <a:pt x="571" y="688"/>
                </a:lnTo>
                <a:lnTo>
                  <a:pt x="571" y="684"/>
                </a:lnTo>
                <a:lnTo>
                  <a:pt x="573" y="670"/>
                </a:lnTo>
                <a:lnTo>
                  <a:pt x="577" y="670"/>
                </a:lnTo>
                <a:lnTo>
                  <a:pt x="579" y="670"/>
                </a:lnTo>
                <a:lnTo>
                  <a:pt x="579" y="660"/>
                </a:lnTo>
                <a:lnTo>
                  <a:pt x="579" y="654"/>
                </a:lnTo>
                <a:lnTo>
                  <a:pt x="573" y="638"/>
                </a:lnTo>
                <a:lnTo>
                  <a:pt x="563" y="646"/>
                </a:lnTo>
                <a:lnTo>
                  <a:pt x="561" y="648"/>
                </a:lnTo>
                <a:lnTo>
                  <a:pt x="553" y="648"/>
                </a:lnTo>
                <a:lnTo>
                  <a:pt x="547" y="646"/>
                </a:lnTo>
                <a:lnTo>
                  <a:pt x="532" y="638"/>
                </a:lnTo>
                <a:lnTo>
                  <a:pt x="530" y="640"/>
                </a:lnTo>
                <a:lnTo>
                  <a:pt x="526" y="640"/>
                </a:lnTo>
                <a:lnTo>
                  <a:pt x="522" y="636"/>
                </a:lnTo>
                <a:lnTo>
                  <a:pt x="520" y="636"/>
                </a:lnTo>
                <a:lnTo>
                  <a:pt x="520" y="636"/>
                </a:lnTo>
                <a:close/>
              </a:path>
            </a:pathLst>
          </a:custGeom>
          <a:solidFill>
            <a:schemeClr val="tx1">
              <a:lumMod val="65000"/>
              <a:lumOff val="35000"/>
            </a:schemeClr>
          </a:solidFill>
          <a:ln w="2" cap="flat">
            <a:noFill/>
            <a:prstDash val="solid"/>
            <a:miter lim="800000"/>
            <a:headEnd/>
            <a:tailEnd/>
          </a:ln>
        </p:spPr>
        <p:txBody>
          <a:bodyPr/>
          <a:lstStyle/>
          <a:p>
            <a:pPr defTabSz="914054">
              <a:defRPr/>
            </a:pPr>
            <a:endParaRPr lang="en-GB" dirty="0">
              <a:solidFill>
                <a:prstClr val="black"/>
              </a:solidFill>
            </a:endParaRPr>
          </a:p>
        </p:txBody>
      </p:sp>
      <p:grpSp>
        <p:nvGrpSpPr>
          <p:cNvPr id="310" name="Group 711">
            <a:extLst>
              <a:ext uri="{FF2B5EF4-FFF2-40B4-BE49-F238E27FC236}">
                <a16:creationId xmlns:a16="http://schemas.microsoft.com/office/drawing/2014/main" id="{BDE62B64-5ABB-BE43-964E-4C5423445EEA}"/>
              </a:ext>
            </a:extLst>
          </p:cNvPr>
          <p:cNvGrpSpPr/>
          <p:nvPr/>
        </p:nvGrpSpPr>
        <p:grpSpPr bwMode="gray">
          <a:xfrm>
            <a:off x="9333573" y="3418083"/>
            <a:ext cx="431101" cy="511641"/>
            <a:chOff x="8491538" y="3117850"/>
            <a:chExt cx="425450" cy="528638"/>
          </a:xfrm>
          <a:solidFill>
            <a:schemeClr val="tx1">
              <a:lumMod val="60000"/>
              <a:lumOff val="40000"/>
            </a:schemeClr>
          </a:solidFill>
        </p:grpSpPr>
        <p:grpSp>
          <p:nvGrpSpPr>
            <p:cNvPr id="331" name="Group 1850">
              <a:extLst>
                <a:ext uri="{FF2B5EF4-FFF2-40B4-BE49-F238E27FC236}">
                  <a16:creationId xmlns:a16="http://schemas.microsoft.com/office/drawing/2014/main" id="{4377BC35-A4AC-6C43-8B1B-C2A22DF12796}"/>
                </a:ext>
              </a:extLst>
            </p:cNvPr>
            <p:cNvGrpSpPr/>
            <p:nvPr/>
          </p:nvGrpSpPr>
          <p:grpSpPr bwMode="gray">
            <a:xfrm>
              <a:off x="8491538" y="3117850"/>
              <a:ext cx="425450" cy="528638"/>
              <a:chOff x="8491538" y="3117850"/>
              <a:chExt cx="425450" cy="528638"/>
            </a:xfrm>
            <a:grpFill/>
          </p:grpSpPr>
          <p:sp>
            <p:nvSpPr>
              <p:cNvPr id="333" name="Freeform 184">
                <a:extLst>
                  <a:ext uri="{FF2B5EF4-FFF2-40B4-BE49-F238E27FC236}">
                    <a16:creationId xmlns:a16="http://schemas.microsoft.com/office/drawing/2014/main" id="{70B0207F-DD88-1C41-9261-A781D9E7C24E}"/>
                  </a:ext>
                </a:extLst>
              </p:cNvPr>
              <p:cNvSpPr>
                <a:spLocks/>
              </p:cNvSpPr>
              <p:nvPr/>
            </p:nvSpPr>
            <p:spPr bwMode="gray">
              <a:xfrm>
                <a:off x="8589963" y="3509963"/>
                <a:ext cx="4763" cy="9525"/>
              </a:xfrm>
              <a:custGeom>
                <a:avLst/>
                <a:gdLst/>
                <a:ahLst/>
                <a:cxnLst>
                  <a:cxn ang="0">
                    <a:pos x="1" y="0"/>
                  </a:cxn>
                  <a:cxn ang="0">
                    <a:pos x="1" y="0"/>
                  </a:cxn>
                  <a:cxn ang="0">
                    <a:pos x="3" y="0"/>
                  </a:cxn>
                  <a:cxn ang="0">
                    <a:pos x="3" y="2"/>
                  </a:cxn>
                  <a:cxn ang="0">
                    <a:pos x="3" y="6"/>
                  </a:cxn>
                  <a:cxn ang="0">
                    <a:pos x="0" y="6"/>
                  </a:cxn>
                  <a:cxn ang="0">
                    <a:pos x="0" y="2"/>
                  </a:cxn>
                  <a:cxn ang="0">
                    <a:pos x="0" y="0"/>
                  </a:cxn>
                  <a:cxn ang="0">
                    <a:pos x="1" y="0"/>
                  </a:cxn>
                  <a:cxn ang="0">
                    <a:pos x="1" y="0"/>
                  </a:cxn>
                </a:cxnLst>
                <a:rect l="0" t="0" r="r" b="b"/>
                <a:pathLst>
                  <a:path w="3" h="6">
                    <a:moveTo>
                      <a:pt x="1" y="0"/>
                    </a:moveTo>
                    <a:lnTo>
                      <a:pt x="1" y="0"/>
                    </a:lnTo>
                    <a:lnTo>
                      <a:pt x="3" y="0"/>
                    </a:lnTo>
                    <a:lnTo>
                      <a:pt x="3" y="2"/>
                    </a:lnTo>
                    <a:lnTo>
                      <a:pt x="3" y="6"/>
                    </a:lnTo>
                    <a:lnTo>
                      <a:pt x="0" y="6"/>
                    </a:lnTo>
                    <a:lnTo>
                      <a:pt x="0" y="2"/>
                    </a:lnTo>
                    <a:lnTo>
                      <a:pt x="0" y="0"/>
                    </a:lnTo>
                    <a:lnTo>
                      <a:pt x="1" y="0"/>
                    </a:lnTo>
                    <a:lnTo>
                      <a:pt x="1" y="0"/>
                    </a:lnTo>
                    <a:close/>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334" name="Freeform 185">
                <a:extLst>
                  <a:ext uri="{FF2B5EF4-FFF2-40B4-BE49-F238E27FC236}">
                    <a16:creationId xmlns:a16="http://schemas.microsoft.com/office/drawing/2014/main" id="{0AB6EE33-B0B3-AD4C-AC64-39E21512E890}"/>
                  </a:ext>
                </a:extLst>
              </p:cNvPr>
              <p:cNvSpPr>
                <a:spLocks/>
              </p:cNvSpPr>
              <p:nvPr/>
            </p:nvSpPr>
            <p:spPr bwMode="gray">
              <a:xfrm>
                <a:off x="8589963" y="3509963"/>
                <a:ext cx="4763" cy="9525"/>
              </a:xfrm>
              <a:custGeom>
                <a:avLst/>
                <a:gdLst/>
                <a:ahLst/>
                <a:cxnLst>
                  <a:cxn ang="0">
                    <a:pos x="1" y="0"/>
                  </a:cxn>
                  <a:cxn ang="0">
                    <a:pos x="1" y="0"/>
                  </a:cxn>
                  <a:cxn ang="0">
                    <a:pos x="3" y="0"/>
                  </a:cxn>
                  <a:cxn ang="0">
                    <a:pos x="3" y="2"/>
                  </a:cxn>
                  <a:cxn ang="0">
                    <a:pos x="3" y="6"/>
                  </a:cxn>
                  <a:cxn ang="0">
                    <a:pos x="0" y="6"/>
                  </a:cxn>
                  <a:cxn ang="0">
                    <a:pos x="0" y="2"/>
                  </a:cxn>
                  <a:cxn ang="0">
                    <a:pos x="0" y="0"/>
                  </a:cxn>
                  <a:cxn ang="0">
                    <a:pos x="1" y="0"/>
                  </a:cxn>
                  <a:cxn ang="0">
                    <a:pos x="1" y="0"/>
                  </a:cxn>
                </a:cxnLst>
                <a:rect l="0" t="0" r="r" b="b"/>
                <a:pathLst>
                  <a:path w="3" h="6">
                    <a:moveTo>
                      <a:pt x="1" y="0"/>
                    </a:moveTo>
                    <a:lnTo>
                      <a:pt x="1" y="0"/>
                    </a:lnTo>
                    <a:lnTo>
                      <a:pt x="3" y="0"/>
                    </a:lnTo>
                    <a:lnTo>
                      <a:pt x="3" y="2"/>
                    </a:lnTo>
                    <a:lnTo>
                      <a:pt x="3" y="6"/>
                    </a:lnTo>
                    <a:lnTo>
                      <a:pt x="0" y="6"/>
                    </a:lnTo>
                    <a:lnTo>
                      <a:pt x="0" y="2"/>
                    </a:lnTo>
                    <a:lnTo>
                      <a:pt x="0" y="0"/>
                    </a:lnTo>
                    <a:lnTo>
                      <a:pt x="1" y="0"/>
                    </a:lnTo>
                    <a:lnTo>
                      <a:pt x="1" y="0"/>
                    </a:lnTo>
                    <a:close/>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335" name="Freeform 443">
                <a:extLst>
                  <a:ext uri="{FF2B5EF4-FFF2-40B4-BE49-F238E27FC236}">
                    <a16:creationId xmlns:a16="http://schemas.microsoft.com/office/drawing/2014/main" id="{4DB49706-9095-D748-850B-2D8743D3E575}"/>
                  </a:ext>
                </a:extLst>
              </p:cNvPr>
              <p:cNvSpPr>
                <a:spLocks/>
              </p:cNvSpPr>
              <p:nvPr/>
            </p:nvSpPr>
            <p:spPr bwMode="gray">
              <a:xfrm>
                <a:off x="8589963" y="3509963"/>
                <a:ext cx="4763" cy="9525"/>
              </a:xfrm>
              <a:custGeom>
                <a:avLst/>
                <a:gdLst/>
                <a:ahLst/>
                <a:cxnLst>
                  <a:cxn ang="0">
                    <a:pos x="1" y="0"/>
                  </a:cxn>
                  <a:cxn ang="0">
                    <a:pos x="1" y="0"/>
                  </a:cxn>
                  <a:cxn ang="0">
                    <a:pos x="3" y="0"/>
                  </a:cxn>
                  <a:cxn ang="0">
                    <a:pos x="3" y="2"/>
                  </a:cxn>
                  <a:cxn ang="0">
                    <a:pos x="3" y="6"/>
                  </a:cxn>
                  <a:cxn ang="0">
                    <a:pos x="0" y="6"/>
                  </a:cxn>
                  <a:cxn ang="0">
                    <a:pos x="0" y="2"/>
                  </a:cxn>
                  <a:cxn ang="0">
                    <a:pos x="0" y="0"/>
                  </a:cxn>
                  <a:cxn ang="0">
                    <a:pos x="1" y="0"/>
                  </a:cxn>
                  <a:cxn ang="0">
                    <a:pos x="1" y="0"/>
                  </a:cxn>
                </a:cxnLst>
                <a:rect l="0" t="0" r="r" b="b"/>
                <a:pathLst>
                  <a:path w="3" h="6">
                    <a:moveTo>
                      <a:pt x="1" y="0"/>
                    </a:moveTo>
                    <a:lnTo>
                      <a:pt x="1" y="0"/>
                    </a:lnTo>
                    <a:lnTo>
                      <a:pt x="3" y="0"/>
                    </a:lnTo>
                    <a:lnTo>
                      <a:pt x="3" y="2"/>
                    </a:lnTo>
                    <a:lnTo>
                      <a:pt x="3" y="6"/>
                    </a:lnTo>
                    <a:lnTo>
                      <a:pt x="0" y="6"/>
                    </a:lnTo>
                    <a:lnTo>
                      <a:pt x="0" y="2"/>
                    </a:lnTo>
                    <a:lnTo>
                      <a:pt x="0" y="0"/>
                    </a:lnTo>
                    <a:lnTo>
                      <a:pt x="1" y="0"/>
                    </a:lnTo>
                    <a:lnTo>
                      <a:pt x="1" y="0"/>
                    </a:lnTo>
                    <a:close/>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336" name="Freeform 444">
                <a:extLst>
                  <a:ext uri="{FF2B5EF4-FFF2-40B4-BE49-F238E27FC236}">
                    <a16:creationId xmlns:a16="http://schemas.microsoft.com/office/drawing/2014/main" id="{B72A2190-BFF9-5045-91B8-14F0ECDCF83B}"/>
                  </a:ext>
                </a:extLst>
              </p:cNvPr>
              <p:cNvSpPr>
                <a:spLocks/>
              </p:cNvSpPr>
              <p:nvPr/>
            </p:nvSpPr>
            <p:spPr bwMode="gray">
              <a:xfrm>
                <a:off x="8589963" y="3509963"/>
                <a:ext cx="4763" cy="9525"/>
              </a:xfrm>
              <a:custGeom>
                <a:avLst/>
                <a:gdLst/>
                <a:ahLst/>
                <a:cxnLst>
                  <a:cxn ang="0">
                    <a:pos x="1" y="0"/>
                  </a:cxn>
                  <a:cxn ang="0">
                    <a:pos x="1" y="0"/>
                  </a:cxn>
                  <a:cxn ang="0">
                    <a:pos x="3" y="0"/>
                  </a:cxn>
                  <a:cxn ang="0">
                    <a:pos x="3" y="2"/>
                  </a:cxn>
                  <a:cxn ang="0">
                    <a:pos x="3" y="6"/>
                  </a:cxn>
                  <a:cxn ang="0">
                    <a:pos x="0" y="6"/>
                  </a:cxn>
                  <a:cxn ang="0">
                    <a:pos x="0" y="2"/>
                  </a:cxn>
                  <a:cxn ang="0">
                    <a:pos x="0" y="0"/>
                  </a:cxn>
                  <a:cxn ang="0">
                    <a:pos x="1" y="0"/>
                  </a:cxn>
                  <a:cxn ang="0">
                    <a:pos x="1" y="0"/>
                  </a:cxn>
                </a:cxnLst>
                <a:rect l="0" t="0" r="r" b="b"/>
                <a:pathLst>
                  <a:path w="3" h="6">
                    <a:moveTo>
                      <a:pt x="1" y="0"/>
                    </a:moveTo>
                    <a:lnTo>
                      <a:pt x="1" y="0"/>
                    </a:lnTo>
                    <a:lnTo>
                      <a:pt x="3" y="0"/>
                    </a:lnTo>
                    <a:lnTo>
                      <a:pt x="3" y="2"/>
                    </a:lnTo>
                    <a:lnTo>
                      <a:pt x="3" y="6"/>
                    </a:lnTo>
                    <a:lnTo>
                      <a:pt x="0" y="6"/>
                    </a:lnTo>
                    <a:lnTo>
                      <a:pt x="0" y="2"/>
                    </a:lnTo>
                    <a:lnTo>
                      <a:pt x="0" y="0"/>
                    </a:lnTo>
                    <a:lnTo>
                      <a:pt x="1" y="0"/>
                    </a:lnTo>
                    <a:lnTo>
                      <a:pt x="1" y="0"/>
                    </a:lnTo>
                    <a:close/>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337" name="Freeform 624">
                <a:extLst>
                  <a:ext uri="{FF2B5EF4-FFF2-40B4-BE49-F238E27FC236}">
                    <a16:creationId xmlns:a16="http://schemas.microsoft.com/office/drawing/2014/main" id="{E550B97F-09A4-9C4A-B566-1C271DD55ABD}"/>
                  </a:ext>
                </a:extLst>
              </p:cNvPr>
              <p:cNvSpPr>
                <a:spLocks/>
              </p:cNvSpPr>
              <p:nvPr/>
            </p:nvSpPr>
            <p:spPr bwMode="gray">
              <a:xfrm>
                <a:off x="8589963" y="3509963"/>
                <a:ext cx="4763" cy="9525"/>
              </a:xfrm>
              <a:custGeom>
                <a:avLst/>
                <a:gdLst/>
                <a:ahLst/>
                <a:cxnLst>
                  <a:cxn ang="0">
                    <a:pos x="1" y="0"/>
                  </a:cxn>
                  <a:cxn ang="0">
                    <a:pos x="1" y="0"/>
                  </a:cxn>
                  <a:cxn ang="0">
                    <a:pos x="3" y="0"/>
                  </a:cxn>
                  <a:cxn ang="0">
                    <a:pos x="3" y="2"/>
                  </a:cxn>
                  <a:cxn ang="0">
                    <a:pos x="3" y="6"/>
                  </a:cxn>
                  <a:cxn ang="0">
                    <a:pos x="0" y="6"/>
                  </a:cxn>
                  <a:cxn ang="0">
                    <a:pos x="0" y="2"/>
                  </a:cxn>
                  <a:cxn ang="0">
                    <a:pos x="0" y="0"/>
                  </a:cxn>
                  <a:cxn ang="0">
                    <a:pos x="1" y="0"/>
                  </a:cxn>
                  <a:cxn ang="0">
                    <a:pos x="1" y="0"/>
                  </a:cxn>
                </a:cxnLst>
                <a:rect l="0" t="0" r="r" b="b"/>
                <a:pathLst>
                  <a:path w="3" h="6">
                    <a:moveTo>
                      <a:pt x="1" y="0"/>
                    </a:moveTo>
                    <a:lnTo>
                      <a:pt x="1" y="0"/>
                    </a:lnTo>
                    <a:lnTo>
                      <a:pt x="3" y="0"/>
                    </a:lnTo>
                    <a:lnTo>
                      <a:pt x="3" y="2"/>
                    </a:lnTo>
                    <a:lnTo>
                      <a:pt x="3" y="6"/>
                    </a:lnTo>
                    <a:lnTo>
                      <a:pt x="0" y="6"/>
                    </a:lnTo>
                    <a:lnTo>
                      <a:pt x="0" y="2"/>
                    </a:lnTo>
                    <a:lnTo>
                      <a:pt x="0" y="0"/>
                    </a:lnTo>
                    <a:lnTo>
                      <a:pt x="1" y="0"/>
                    </a:lnTo>
                    <a:lnTo>
                      <a:pt x="1" y="0"/>
                    </a:lnTo>
                    <a:close/>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338" name="Freeform 625">
                <a:extLst>
                  <a:ext uri="{FF2B5EF4-FFF2-40B4-BE49-F238E27FC236}">
                    <a16:creationId xmlns:a16="http://schemas.microsoft.com/office/drawing/2014/main" id="{D5B28A08-65AF-E94C-ADB4-67640D2B6949}"/>
                  </a:ext>
                </a:extLst>
              </p:cNvPr>
              <p:cNvSpPr>
                <a:spLocks/>
              </p:cNvSpPr>
              <p:nvPr/>
            </p:nvSpPr>
            <p:spPr bwMode="gray">
              <a:xfrm>
                <a:off x="8589963" y="3509963"/>
                <a:ext cx="4763" cy="9525"/>
              </a:xfrm>
              <a:custGeom>
                <a:avLst/>
                <a:gdLst/>
                <a:ahLst/>
                <a:cxnLst>
                  <a:cxn ang="0">
                    <a:pos x="1" y="0"/>
                  </a:cxn>
                  <a:cxn ang="0">
                    <a:pos x="1" y="0"/>
                  </a:cxn>
                  <a:cxn ang="0">
                    <a:pos x="3" y="0"/>
                  </a:cxn>
                  <a:cxn ang="0">
                    <a:pos x="3" y="2"/>
                  </a:cxn>
                  <a:cxn ang="0">
                    <a:pos x="3" y="6"/>
                  </a:cxn>
                  <a:cxn ang="0">
                    <a:pos x="0" y="6"/>
                  </a:cxn>
                  <a:cxn ang="0">
                    <a:pos x="0" y="2"/>
                  </a:cxn>
                  <a:cxn ang="0">
                    <a:pos x="0" y="0"/>
                  </a:cxn>
                  <a:cxn ang="0">
                    <a:pos x="1" y="0"/>
                  </a:cxn>
                  <a:cxn ang="0">
                    <a:pos x="1" y="0"/>
                  </a:cxn>
                </a:cxnLst>
                <a:rect l="0" t="0" r="r" b="b"/>
                <a:pathLst>
                  <a:path w="3" h="6">
                    <a:moveTo>
                      <a:pt x="1" y="0"/>
                    </a:moveTo>
                    <a:lnTo>
                      <a:pt x="1" y="0"/>
                    </a:lnTo>
                    <a:lnTo>
                      <a:pt x="3" y="0"/>
                    </a:lnTo>
                    <a:lnTo>
                      <a:pt x="3" y="2"/>
                    </a:lnTo>
                    <a:lnTo>
                      <a:pt x="3" y="6"/>
                    </a:lnTo>
                    <a:lnTo>
                      <a:pt x="0" y="6"/>
                    </a:lnTo>
                    <a:lnTo>
                      <a:pt x="0" y="2"/>
                    </a:lnTo>
                    <a:lnTo>
                      <a:pt x="0" y="0"/>
                    </a:lnTo>
                    <a:lnTo>
                      <a:pt x="1" y="0"/>
                    </a:lnTo>
                    <a:lnTo>
                      <a:pt x="1" y="0"/>
                    </a:lnTo>
                    <a:close/>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339" name="Freeform 796">
                <a:extLst>
                  <a:ext uri="{FF2B5EF4-FFF2-40B4-BE49-F238E27FC236}">
                    <a16:creationId xmlns:a16="http://schemas.microsoft.com/office/drawing/2014/main" id="{43A14916-1580-F14A-BCE5-53AD972AC2AB}"/>
                  </a:ext>
                </a:extLst>
              </p:cNvPr>
              <p:cNvSpPr>
                <a:spLocks/>
              </p:cNvSpPr>
              <p:nvPr/>
            </p:nvSpPr>
            <p:spPr bwMode="gray">
              <a:xfrm>
                <a:off x="8491538" y="3543300"/>
                <a:ext cx="63500" cy="103188"/>
              </a:xfrm>
              <a:custGeom>
                <a:avLst/>
                <a:gdLst/>
                <a:ahLst/>
                <a:cxnLst>
                  <a:cxn ang="0">
                    <a:pos x="18" y="0"/>
                  </a:cxn>
                  <a:cxn ang="0">
                    <a:pos x="16" y="4"/>
                  </a:cxn>
                  <a:cxn ang="0">
                    <a:pos x="12" y="6"/>
                  </a:cxn>
                  <a:cxn ang="0">
                    <a:pos x="10" y="10"/>
                  </a:cxn>
                  <a:cxn ang="0">
                    <a:pos x="6" y="14"/>
                  </a:cxn>
                  <a:cxn ang="0">
                    <a:pos x="2" y="10"/>
                  </a:cxn>
                  <a:cxn ang="0">
                    <a:pos x="2" y="20"/>
                  </a:cxn>
                  <a:cxn ang="0">
                    <a:pos x="8" y="26"/>
                  </a:cxn>
                  <a:cxn ang="0">
                    <a:pos x="6" y="30"/>
                  </a:cxn>
                  <a:cxn ang="0">
                    <a:pos x="6" y="26"/>
                  </a:cxn>
                  <a:cxn ang="0">
                    <a:pos x="2" y="30"/>
                  </a:cxn>
                  <a:cxn ang="0">
                    <a:pos x="8" y="36"/>
                  </a:cxn>
                  <a:cxn ang="0">
                    <a:pos x="10" y="34"/>
                  </a:cxn>
                  <a:cxn ang="0">
                    <a:pos x="16" y="36"/>
                  </a:cxn>
                  <a:cxn ang="0">
                    <a:pos x="12" y="24"/>
                  </a:cxn>
                  <a:cxn ang="0">
                    <a:pos x="18" y="26"/>
                  </a:cxn>
                  <a:cxn ang="0">
                    <a:pos x="20" y="34"/>
                  </a:cxn>
                  <a:cxn ang="0">
                    <a:pos x="16" y="38"/>
                  </a:cxn>
                  <a:cxn ang="0">
                    <a:pos x="8" y="50"/>
                  </a:cxn>
                  <a:cxn ang="0">
                    <a:pos x="8" y="56"/>
                  </a:cxn>
                  <a:cxn ang="0">
                    <a:pos x="12" y="60"/>
                  </a:cxn>
                  <a:cxn ang="0">
                    <a:pos x="16" y="50"/>
                  </a:cxn>
                  <a:cxn ang="0">
                    <a:pos x="18" y="56"/>
                  </a:cxn>
                  <a:cxn ang="0">
                    <a:pos x="18" y="65"/>
                  </a:cxn>
                  <a:cxn ang="0">
                    <a:pos x="26" y="60"/>
                  </a:cxn>
                  <a:cxn ang="0">
                    <a:pos x="30" y="56"/>
                  </a:cxn>
                  <a:cxn ang="0">
                    <a:pos x="30" y="40"/>
                  </a:cxn>
                  <a:cxn ang="0">
                    <a:pos x="40" y="26"/>
                  </a:cxn>
                  <a:cxn ang="0">
                    <a:pos x="36" y="18"/>
                  </a:cxn>
                  <a:cxn ang="0">
                    <a:pos x="34" y="16"/>
                  </a:cxn>
                  <a:cxn ang="0">
                    <a:pos x="26" y="8"/>
                  </a:cxn>
                  <a:cxn ang="0">
                    <a:pos x="26" y="4"/>
                  </a:cxn>
                  <a:cxn ang="0">
                    <a:pos x="18" y="0"/>
                  </a:cxn>
                </a:cxnLst>
                <a:rect l="0" t="0" r="r" b="b"/>
                <a:pathLst>
                  <a:path w="40" h="65">
                    <a:moveTo>
                      <a:pt x="18" y="0"/>
                    </a:moveTo>
                    <a:lnTo>
                      <a:pt x="18" y="0"/>
                    </a:lnTo>
                    <a:lnTo>
                      <a:pt x="16" y="0"/>
                    </a:lnTo>
                    <a:lnTo>
                      <a:pt x="16" y="4"/>
                    </a:lnTo>
                    <a:lnTo>
                      <a:pt x="16" y="8"/>
                    </a:lnTo>
                    <a:lnTo>
                      <a:pt x="12" y="6"/>
                    </a:lnTo>
                    <a:lnTo>
                      <a:pt x="10" y="6"/>
                    </a:lnTo>
                    <a:lnTo>
                      <a:pt x="10" y="10"/>
                    </a:lnTo>
                    <a:lnTo>
                      <a:pt x="8" y="10"/>
                    </a:lnTo>
                    <a:lnTo>
                      <a:pt x="6" y="14"/>
                    </a:lnTo>
                    <a:lnTo>
                      <a:pt x="6" y="10"/>
                    </a:lnTo>
                    <a:lnTo>
                      <a:pt x="2" y="10"/>
                    </a:lnTo>
                    <a:lnTo>
                      <a:pt x="0" y="14"/>
                    </a:lnTo>
                    <a:lnTo>
                      <a:pt x="2" y="20"/>
                    </a:lnTo>
                    <a:lnTo>
                      <a:pt x="6" y="24"/>
                    </a:lnTo>
                    <a:lnTo>
                      <a:pt x="8" y="26"/>
                    </a:lnTo>
                    <a:lnTo>
                      <a:pt x="8" y="30"/>
                    </a:lnTo>
                    <a:lnTo>
                      <a:pt x="6" y="30"/>
                    </a:lnTo>
                    <a:lnTo>
                      <a:pt x="6" y="28"/>
                    </a:lnTo>
                    <a:lnTo>
                      <a:pt x="6" y="26"/>
                    </a:lnTo>
                    <a:lnTo>
                      <a:pt x="2" y="28"/>
                    </a:lnTo>
                    <a:lnTo>
                      <a:pt x="2" y="30"/>
                    </a:lnTo>
                    <a:lnTo>
                      <a:pt x="6" y="34"/>
                    </a:lnTo>
                    <a:lnTo>
                      <a:pt x="8" y="36"/>
                    </a:lnTo>
                    <a:lnTo>
                      <a:pt x="10" y="36"/>
                    </a:lnTo>
                    <a:lnTo>
                      <a:pt x="10" y="34"/>
                    </a:lnTo>
                    <a:lnTo>
                      <a:pt x="12" y="36"/>
                    </a:lnTo>
                    <a:lnTo>
                      <a:pt x="16" y="36"/>
                    </a:lnTo>
                    <a:lnTo>
                      <a:pt x="18" y="34"/>
                    </a:lnTo>
                    <a:lnTo>
                      <a:pt x="12" y="24"/>
                    </a:lnTo>
                    <a:lnTo>
                      <a:pt x="18" y="24"/>
                    </a:lnTo>
                    <a:lnTo>
                      <a:pt x="18" y="26"/>
                    </a:lnTo>
                    <a:lnTo>
                      <a:pt x="20" y="30"/>
                    </a:lnTo>
                    <a:lnTo>
                      <a:pt x="20" y="34"/>
                    </a:lnTo>
                    <a:lnTo>
                      <a:pt x="18" y="34"/>
                    </a:lnTo>
                    <a:lnTo>
                      <a:pt x="16" y="38"/>
                    </a:lnTo>
                    <a:lnTo>
                      <a:pt x="10" y="44"/>
                    </a:lnTo>
                    <a:lnTo>
                      <a:pt x="8" y="50"/>
                    </a:lnTo>
                    <a:lnTo>
                      <a:pt x="10" y="54"/>
                    </a:lnTo>
                    <a:lnTo>
                      <a:pt x="8" y="56"/>
                    </a:lnTo>
                    <a:lnTo>
                      <a:pt x="8" y="58"/>
                    </a:lnTo>
                    <a:lnTo>
                      <a:pt x="12" y="60"/>
                    </a:lnTo>
                    <a:lnTo>
                      <a:pt x="16" y="54"/>
                    </a:lnTo>
                    <a:lnTo>
                      <a:pt x="16" y="50"/>
                    </a:lnTo>
                    <a:lnTo>
                      <a:pt x="18" y="54"/>
                    </a:lnTo>
                    <a:lnTo>
                      <a:pt x="18" y="56"/>
                    </a:lnTo>
                    <a:lnTo>
                      <a:pt x="18" y="60"/>
                    </a:lnTo>
                    <a:lnTo>
                      <a:pt x="18" y="65"/>
                    </a:lnTo>
                    <a:lnTo>
                      <a:pt x="20" y="65"/>
                    </a:lnTo>
                    <a:lnTo>
                      <a:pt x="26" y="60"/>
                    </a:lnTo>
                    <a:lnTo>
                      <a:pt x="26" y="58"/>
                    </a:lnTo>
                    <a:lnTo>
                      <a:pt x="30" y="56"/>
                    </a:lnTo>
                    <a:lnTo>
                      <a:pt x="30" y="48"/>
                    </a:lnTo>
                    <a:lnTo>
                      <a:pt x="30" y="40"/>
                    </a:lnTo>
                    <a:lnTo>
                      <a:pt x="36" y="34"/>
                    </a:lnTo>
                    <a:lnTo>
                      <a:pt x="40" y="26"/>
                    </a:lnTo>
                    <a:lnTo>
                      <a:pt x="36" y="24"/>
                    </a:lnTo>
                    <a:lnTo>
                      <a:pt x="36" y="18"/>
                    </a:lnTo>
                    <a:lnTo>
                      <a:pt x="34" y="18"/>
                    </a:lnTo>
                    <a:lnTo>
                      <a:pt x="34" y="16"/>
                    </a:lnTo>
                    <a:lnTo>
                      <a:pt x="34" y="8"/>
                    </a:lnTo>
                    <a:lnTo>
                      <a:pt x="26" y="8"/>
                    </a:lnTo>
                    <a:lnTo>
                      <a:pt x="26" y="6"/>
                    </a:lnTo>
                    <a:lnTo>
                      <a:pt x="26" y="4"/>
                    </a:lnTo>
                    <a:lnTo>
                      <a:pt x="18" y="0"/>
                    </a:lnTo>
                    <a:lnTo>
                      <a:pt x="18" y="0"/>
                    </a:lnTo>
                    <a:close/>
                  </a:path>
                </a:pathLst>
              </a:custGeom>
              <a:solidFill>
                <a:schemeClr val="tx1">
                  <a:lumMod val="65000"/>
                  <a:lumOff val="35000"/>
                </a:schemeClr>
              </a:solidFill>
              <a:ln w="2" cap="flat">
                <a:solidFill>
                  <a:schemeClr val="tx1">
                    <a:lumMod val="65000"/>
                    <a:lumOff val="35000"/>
                  </a:schemeClr>
                </a:solidFill>
                <a:prstDash val="solid"/>
                <a:miter lim="800000"/>
                <a:headEnd/>
                <a:tailEnd/>
              </a:ln>
            </p:spPr>
            <p:txBody>
              <a:bodyPr/>
              <a:lstStyle/>
              <a:p>
                <a:pPr defTabSz="914054">
                  <a:defRPr/>
                </a:pPr>
                <a:endParaRPr lang="en-GB" dirty="0">
                  <a:solidFill>
                    <a:prstClr val="black"/>
                  </a:solidFill>
                </a:endParaRPr>
              </a:p>
            </p:txBody>
          </p:sp>
          <p:sp>
            <p:nvSpPr>
              <p:cNvPr id="340" name="Freeform 797">
                <a:extLst>
                  <a:ext uri="{FF2B5EF4-FFF2-40B4-BE49-F238E27FC236}">
                    <a16:creationId xmlns:a16="http://schemas.microsoft.com/office/drawing/2014/main" id="{EB8EA0E4-B2A0-0646-9607-443766A25784}"/>
                  </a:ext>
                </a:extLst>
              </p:cNvPr>
              <p:cNvSpPr>
                <a:spLocks/>
              </p:cNvSpPr>
              <p:nvPr/>
            </p:nvSpPr>
            <p:spPr bwMode="gray">
              <a:xfrm>
                <a:off x="8561388" y="3533775"/>
                <a:ext cx="61913" cy="63500"/>
              </a:xfrm>
              <a:custGeom>
                <a:avLst/>
                <a:gdLst/>
                <a:ahLst/>
                <a:cxnLst>
                  <a:cxn ang="0">
                    <a:pos x="29" y="0"/>
                  </a:cxn>
                  <a:cxn ang="0">
                    <a:pos x="29" y="0"/>
                  </a:cxn>
                  <a:cxn ang="0">
                    <a:pos x="23" y="0"/>
                  </a:cxn>
                  <a:cxn ang="0">
                    <a:pos x="23" y="4"/>
                  </a:cxn>
                  <a:cxn ang="0">
                    <a:pos x="21" y="6"/>
                  </a:cxn>
                  <a:cxn ang="0">
                    <a:pos x="16" y="6"/>
                  </a:cxn>
                  <a:cxn ang="0">
                    <a:pos x="12" y="6"/>
                  </a:cxn>
                  <a:cxn ang="0">
                    <a:pos x="10" y="12"/>
                  </a:cxn>
                  <a:cxn ang="0">
                    <a:pos x="4" y="20"/>
                  </a:cxn>
                  <a:cxn ang="0">
                    <a:pos x="2" y="20"/>
                  </a:cxn>
                  <a:cxn ang="0">
                    <a:pos x="0" y="20"/>
                  </a:cxn>
                  <a:cxn ang="0">
                    <a:pos x="2" y="22"/>
                  </a:cxn>
                  <a:cxn ang="0">
                    <a:pos x="6" y="26"/>
                  </a:cxn>
                  <a:cxn ang="0">
                    <a:pos x="6" y="30"/>
                  </a:cxn>
                  <a:cxn ang="0">
                    <a:pos x="10" y="34"/>
                  </a:cxn>
                  <a:cxn ang="0">
                    <a:pos x="12" y="36"/>
                  </a:cxn>
                  <a:cxn ang="0">
                    <a:pos x="12" y="40"/>
                  </a:cxn>
                  <a:cxn ang="0">
                    <a:pos x="14" y="40"/>
                  </a:cxn>
                  <a:cxn ang="0">
                    <a:pos x="16" y="34"/>
                  </a:cxn>
                  <a:cxn ang="0">
                    <a:pos x="16" y="30"/>
                  </a:cxn>
                  <a:cxn ang="0">
                    <a:pos x="19" y="24"/>
                  </a:cxn>
                  <a:cxn ang="0">
                    <a:pos x="23" y="24"/>
                  </a:cxn>
                  <a:cxn ang="0">
                    <a:pos x="25" y="22"/>
                  </a:cxn>
                  <a:cxn ang="0">
                    <a:pos x="29" y="20"/>
                  </a:cxn>
                  <a:cxn ang="0">
                    <a:pos x="29" y="24"/>
                  </a:cxn>
                  <a:cxn ang="0">
                    <a:pos x="33" y="22"/>
                  </a:cxn>
                  <a:cxn ang="0">
                    <a:pos x="33" y="20"/>
                  </a:cxn>
                  <a:cxn ang="0">
                    <a:pos x="39" y="14"/>
                  </a:cxn>
                  <a:cxn ang="0">
                    <a:pos x="39" y="10"/>
                  </a:cxn>
                  <a:cxn ang="0">
                    <a:pos x="33" y="6"/>
                  </a:cxn>
                  <a:cxn ang="0">
                    <a:pos x="33" y="0"/>
                  </a:cxn>
                  <a:cxn ang="0">
                    <a:pos x="29" y="0"/>
                  </a:cxn>
                </a:cxnLst>
                <a:rect l="0" t="0" r="r" b="b"/>
                <a:pathLst>
                  <a:path w="39" h="40">
                    <a:moveTo>
                      <a:pt x="29" y="0"/>
                    </a:moveTo>
                    <a:lnTo>
                      <a:pt x="29" y="0"/>
                    </a:lnTo>
                    <a:lnTo>
                      <a:pt x="23" y="0"/>
                    </a:lnTo>
                    <a:lnTo>
                      <a:pt x="23" y="4"/>
                    </a:lnTo>
                    <a:lnTo>
                      <a:pt x="21" y="6"/>
                    </a:lnTo>
                    <a:lnTo>
                      <a:pt x="16" y="6"/>
                    </a:lnTo>
                    <a:lnTo>
                      <a:pt x="12" y="6"/>
                    </a:lnTo>
                    <a:lnTo>
                      <a:pt x="10" y="12"/>
                    </a:lnTo>
                    <a:lnTo>
                      <a:pt x="4" y="20"/>
                    </a:lnTo>
                    <a:lnTo>
                      <a:pt x="2" y="20"/>
                    </a:lnTo>
                    <a:lnTo>
                      <a:pt x="0" y="20"/>
                    </a:lnTo>
                    <a:lnTo>
                      <a:pt x="2" y="22"/>
                    </a:lnTo>
                    <a:lnTo>
                      <a:pt x="6" y="26"/>
                    </a:lnTo>
                    <a:lnTo>
                      <a:pt x="6" y="30"/>
                    </a:lnTo>
                    <a:lnTo>
                      <a:pt x="10" y="34"/>
                    </a:lnTo>
                    <a:lnTo>
                      <a:pt x="12" y="36"/>
                    </a:lnTo>
                    <a:lnTo>
                      <a:pt x="12" y="40"/>
                    </a:lnTo>
                    <a:lnTo>
                      <a:pt x="14" y="40"/>
                    </a:lnTo>
                    <a:lnTo>
                      <a:pt x="16" y="34"/>
                    </a:lnTo>
                    <a:lnTo>
                      <a:pt x="16" y="30"/>
                    </a:lnTo>
                    <a:lnTo>
                      <a:pt x="19" y="24"/>
                    </a:lnTo>
                    <a:lnTo>
                      <a:pt x="23" y="24"/>
                    </a:lnTo>
                    <a:lnTo>
                      <a:pt x="25" y="22"/>
                    </a:lnTo>
                    <a:lnTo>
                      <a:pt x="29" y="20"/>
                    </a:lnTo>
                    <a:lnTo>
                      <a:pt x="29" y="24"/>
                    </a:lnTo>
                    <a:lnTo>
                      <a:pt x="33" y="22"/>
                    </a:lnTo>
                    <a:lnTo>
                      <a:pt x="33" y="20"/>
                    </a:lnTo>
                    <a:lnTo>
                      <a:pt x="39" y="14"/>
                    </a:lnTo>
                    <a:lnTo>
                      <a:pt x="39" y="10"/>
                    </a:lnTo>
                    <a:lnTo>
                      <a:pt x="33" y="6"/>
                    </a:lnTo>
                    <a:lnTo>
                      <a:pt x="33" y="0"/>
                    </a:lnTo>
                    <a:lnTo>
                      <a:pt x="29"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341" name="Freeform 798">
                <a:extLst>
                  <a:ext uri="{FF2B5EF4-FFF2-40B4-BE49-F238E27FC236}">
                    <a16:creationId xmlns:a16="http://schemas.microsoft.com/office/drawing/2014/main" id="{72653355-8A8B-1143-A9FC-A9D06F63DED5}"/>
                  </a:ext>
                </a:extLst>
              </p:cNvPr>
              <p:cNvSpPr>
                <a:spLocks/>
              </p:cNvSpPr>
              <p:nvPr/>
            </p:nvSpPr>
            <p:spPr bwMode="gray">
              <a:xfrm>
                <a:off x="8561388" y="3533775"/>
                <a:ext cx="61913" cy="63500"/>
              </a:xfrm>
              <a:custGeom>
                <a:avLst/>
                <a:gdLst/>
                <a:ahLst/>
                <a:cxnLst>
                  <a:cxn ang="0">
                    <a:pos x="29" y="0"/>
                  </a:cxn>
                  <a:cxn ang="0">
                    <a:pos x="29" y="0"/>
                  </a:cxn>
                  <a:cxn ang="0">
                    <a:pos x="23" y="0"/>
                  </a:cxn>
                  <a:cxn ang="0">
                    <a:pos x="23" y="4"/>
                  </a:cxn>
                  <a:cxn ang="0">
                    <a:pos x="21" y="6"/>
                  </a:cxn>
                  <a:cxn ang="0">
                    <a:pos x="16" y="6"/>
                  </a:cxn>
                  <a:cxn ang="0">
                    <a:pos x="12" y="6"/>
                  </a:cxn>
                  <a:cxn ang="0">
                    <a:pos x="10" y="12"/>
                  </a:cxn>
                  <a:cxn ang="0">
                    <a:pos x="4" y="20"/>
                  </a:cxn>
                  <a:cxn ang="0">
                    <a:pos x="2" y="20"/>
                  </a:cxn>
                  <a:cxn ang="0">
                    <a:pos x="0" y="20"/>
                  </a:cxn>
                  <a:cxn ang="0">
                    <a:pos x="2" y="22"/>
                  </a:cxn>
                  <a:cxn ang="0">
                    <a:pos x="6" y="26"/>
                  </a:cxn>
                  <a:cxn ang="0">
                    <a:pos x="6" y="30"/>
                  </a:cxn>
                  <a:cxn ang="0">
                    <a:pos x="10" y="34"/>
                  </a:cxn>
                  <a:cxn ang="0">
                    <a:pos x="12" y="36"/>
                  </a:cxn>
                  <a:cxn ang="0">
                    <a:pos x="12" y="40"/>
                  </a:cxn>
                  <a:cxn ang="0">
                    <a:pos x="14" y="40"/>
                  </a:cxn>
                  <a:cxn ang="0">
                    <a:pos x="16" y="34"/>
                  </a:cxn>
                  <a:cxn ang="0">
                    <a:pos x="16" y="30"/>
                  </a:cxn>
                  <a:cxn ang="0">
                    <a:pos x="19" y="24"/>
                  </a:cxn>
                  <a:cxn ang="0">
                    <a:pos x="23" y="24"/>
                  </a:cxn>
                  <a:cxn ang="0">
                    <a:pos x="25" y="22"/>
                  </a:cxn>
                  <a:cxn ang="0">
                    <a:pos x="29" y="20"/>
                  </a:cxn>
                  <a:cxn ang="0">
                    <a:pos x="29" y="24"/>
                  </a:cxn>
                  <a:cxn ang="0">
                    <a:pos x="33" y="22"/>
                  </a:cxn>
                  <a:cxn ang="0">
                    <a:pos x="33" y="20"/>
                  </a:cxn>
                  <a:cxn ang="0">
                    <a:pos x="39" y="14"/>
                  </a:cxn>
                  <a:cxn ang="0">
                    <a:pos x="39" y="10"/>
                  </a:cxn>
                  <a:cxn ang="0">
                    <a:pos x="33" y="6"/>
                  </a:cxn>
                  <a:cxn ang="0">
                    <a:pos x="33" y="0"/>
                  </a:cxn>
                  <a:cxn ang="0">
                    <a:pos x="29" y="0"/>
                  </a:cxn>
                </a:cxnLst>
                <a:rect l="0" t="0" r="r" b="b"/>
                <a:pathLst>
                  <a:path w="39" h="40">
                    <a:moveTo>
                      <a:pt x="29" y="0"/>
                    </a:moveTo>
                    <a:lnTo>
                      <a:pt x="29" y="0"/>
                    </a:lnTo>
                    <a:lnTo>
                      <a:pt x="23" y="0"/>
                    </a:lnTo>
                    <a:lnTo>
                      <a:pt x="23" y="4"/>
                    </a:lnTo>
                    <a:lnTo>
                      <a:pt x="21" y="6"/>
                    </a:lnTo>
                    <a:lnTo>
                      <a:pt x="16" y="6"/>
                    </a:lnTo>
                    <a:lnTo>
                      <a:pt x="12" y="6"/>
                    </a:lnTo>
                    <a:lnTo>
                      <a:pt x="10" y="12"/>
                    </a:lnTo>
                    <a:lnTo>
                      <a:pt x="4" y="20"/>
                    </a:lnTo>
                    <a:lnTo>
                      <a:pt x="2" y="20"/>
                    </a:lnTo>
                    <a:lnTo>
                      <a:pt x="0" y="20"/>
                    </a:lnTo>
                    <a:lnTo>
                      <a:pt x="2" y="22"/>
                    </a:lnTo>
                    <a:lnTo>
                      <a:pt x="6" y="26"/>
                    </a:lnTo>
                    <a:lnTo>
                      <a:pt x="6" y="30"/>
                    </a:lnTo>
                    <a:lnTo>
                      <a:pt x="10" y="34"/>
                    </a:lnTo>
                    <a:lnTo>
                      <a:pt x="12" y="36"/>
                    </a:lnTo>
                    <a:lnTo>
                      <a:pt x="12" y="40"/>
                    </a:lnTo>
                    <a:lnTo>
                      <a:pt x="14" y="40"/>
                    </a:lnTo>
                    <a:lnTo>
                      <a:pt x="16" y="34"/>
                    </a:lnTo>
                    <a:lnTo>
                      <a:pt x="16" y="30"/>
                    </a:lnTo>
                    <a:lnTo>
                      <a:pt x="19" y="24"/>
                    </a:lnTo>
                    <a:lnTo>
                      <a:pt x="23" y="24"/>
                    </a:lnTo>
                    <a:lnTo>
                      <a:pt x="25" y="22"/>
                    </a:lnTo>
                    <a:lnTo>
                      <a:pt x="29" y="20"/>
                    </a:lnTo>
                    <a:lnTo>
                      <a:pt x="29" y="24"/>
                    </a:lnTo>
                    <a:lnTo>
                      <a:pt x="33" y="22"/>
                    </a:lnTo>
                    <a:lnTo>
                      <a:pt x="33" y="20"/>
                    </a:lnTo>
                    <a:lnTo>
                      <a:pt x="39" y="14"/>
                    </a:lnTo>
                    <a:lnTo>
                      <a:pt x="39" y="10"/>
                    </a:lnTo>
                    <a:lnTo>
                      <a:pt x="33" y="6"/>
                    </a:lnTo>
                    <a:lnTo>
                      <a:pt x="33" y="0"/>
                    </a:lnTo>
                    <a:lnTo>
                      <a:pt x="29" y="0"/>
                    </a:lnTo>
                  </a:path>
                </a:pathLst>
              </a:custGeom>
              <a:solidFill>
                <a:schemeClr val="accent4">
                  <a:lumMod val="50000"/>
                </a:schemeClr>
              </a:solidFill>
              <a:ln w="2" cap="flat">
                <a:solidFill>
                  <a:schemeClr val="accent4">
                    <a:lumMod val="50000"/>
                  </a:schemeClr>
                </a:solidFill>
                <a:prstDash val="solid"/>
                <a:miter lim="800000"/>
                <a:headEnd/>
                <a:tailEnd/>
              </a:ln>
            </p:spPr>
            <p:txBody>
              <a:bodyPr/>
              <a:lstStyle/>
              <a:p>
                <a:pPr defTabSz="914054">
                  <a:defRPr/>
                </a:pPr>
                <a:endParaRPr lang="en-GB" dirty="0">
                  <a:solidFill>
                    <a:prstClr val="black"/>
                  </a:solidFill>
                </a:endParaRPr>
              </a:p>
            </p:txBody>
          </p:sp>
          <p:sp>
            <p:nvSpPr>
              <p:cNvPr id="342" name="Freeform 799">
                <a:extLst>
                  <a:ext uri="{FF2B5EF4-FFF2-40B4-BE49-F238E27FC236}">
                    <a16:creationId xmlns:a16="http://schemas.microsoft.com/office/drawing/2014/main" id="{DAB1CE66-543F-FF45-B5C6-7696100FDD28}"/>
                  </a:ext>
                </a:extLst>
              </p:cNvPr>
              <p:cNvSpPr>
                <a:spLocks/>
              </p:cNvSpPr>
              <p:nvPr/>
            </p:nvSpPr>
            <p:spPr bwMode="gray">
              <a:xfrm>
                <a:off x="8523288" y="3284538"/>
                <a:ext cx="293688" cy="280988"/>
              </a:xfrm>
              <a:custGeom>
                <a:avLst/>
                <a:gdLst/>
                <a:ahLst/>
                <a:cxnLst>
                  <a:cxn ang="0">
                    <a:pos x="158" y="0"/>
                  </a:cxn>
                  <a:cxn ang="0">
                    <a:pos x="150" y="16"/>
                  </a:cxn>
                  <a:cxn ang="0">
                    <a:pos x="146" y="33"/>
                  </a:cxn>
                  <a:cxn ang="0">
                    <a:pos x="152" y="39"/>
                  </a:cxn>
                  <a:cxn ang="0">
                    <a:pos x="148" y="59"/>
                  </a:cxn>
                  <a:cxn ang="0">
                    <a:pos x="130" y="81"/>
                  </a:cxn>
                  <a:cxn ang="0">
                    <a:pos x="122" y="90"/>
                  </a:cxn>
                  <a:cxn ang="0">
                    <a:pos x="120" y="98"/>
                  </a:cxn>
                  <a:cxn ang="0">
                    <a:pos x="103" y="104"/>
                  </a:cxn>
                  <a:cxn ang="0">
                    <a:pos x="95" y="100"/>
                  </a:cxn>
                  <a:cxn ang="0">
                    <a:pos x="101" y="92"/>
                  </a:cxn>
                  <a:cxn ang="0">
                    <a:pos x="103" y="85"/>
                  </a:cxn>
                  <a:cxn ang="0">
                    <a:pos x="93" y="94"/>
                  </a:cxn>
                  <a:cxn ang="0">
                    <a:pos x="85" y="118"/>
                  </a:cxn>
                  <a:cxn ang="0">
                    <a:pos x="81" y="132"/>
                  </a:cxn>
                  <a:cxn ang="0">
                    <a:pos x="71" y="130"/>
                  </a:cxn>
                  <a:cxn ang="0">
                    <a:pos x="55" y="134"/>
                  </a:cxn>
                  <a:cxn ang="0">
                    <a:pos x="43" y="134"/>
                  </a:cxn>
                  <a:cxn ang="0">
                    <a:pos x="45" y="140"/>
                  </a:cxn>
                  <a:cxn ang="0">
                    <a:pos x="40" y="134"/>
                  </a:cxn>
                  <a:cxn ang="0">
                    <a:pos x="34" y="140"/>
                  </a:cxn>
                  <a:cxn ang="0">
                    <a:pos x="26" y="144"/>
                  </a:cxn>
                  <a:cxn ang="0">
                    <a:pos x="16" y="157"/>
                  </a:cxn>
                  <a:cxn ang="0">
                    <a:pos x="6" y="154"/>
                  </a:cxn>
                  <a:cxn ang="0">
                    <a:pos x="26" y="163"/>
                  </a:cxn>
                  <a:cxn ang="0">
                    <a:pos x="36" y="159"/>
                  </a:cxn>
                  <a:cxn ang="0">
                    <a:pos x="53" y="154"/>
                  </a:cxn>
                  <a:cxn ang="0">
                    <a:pos x="75" y="152"/>
                  </a:cxn>
                  <a:cxn ang="0">
                    <a:pos x="71" y="167"/>
                  </a:cxn>
                  <a:cxn ang="0">
                    <a:pos x="75" y="177"/>
                  </a:cxn>
                  <a:cxn ang="0">
                    <a:pos x="85" y="171"/>
                  </a:cxn>
                  <a:cxn ang="0">
                    <a:pos x="95" y="154"/>
                  </a:cxn>
                  <a:cxn ang="0">
                    <a:pos x="108" y="152"/>
                  </a:cxn>
                  <a:cxn ang="0">
                    <a:pos x="112" y="157"/>
                  </a:cxn>
                  <a:cxn ang="0">
                    <a:pos x="126" y="154"/>
                  </a:cxn>
                  <a:cxn ang="0">
                    <a:pos x="136" y="148"/>
                  </a:cxn>
                  <a:cxn ang="0">
                    <a:pos x="140" y="144"/>
                  </a:cxn>
                  <a:cxn ang="0">
                    <a:pos x="150" y="142"/>
                  </a:cxn>
                  <a:cxn ang="0">
                    <a:pos x="158" y="128"/>
                  </a:cxn>
                  <a:cxn ang="0">
                    <a:pos x="156" y="134"/>
                  </a:cxn>
                  <a:cxn ang="0">
                    <a:pos x="158" y="148"/>
                  </a:cxn>
                  <a:cxn ang="0">
                    <a:pos x="160" y="124"/>
                  </a:cxn>
                  <a:cxn ang="0">
                    <a:pos x="166" y="100"/>
                  </a:cxn>
                  <a:cxn ang="0">
                    <a:pos x="168" y="63"/>
                  </a:cxn>
                  <a:cxn ang="0">
                    <a:pos x="175" y="55"/>
                  </a:cxn>
                  <a:cxn ang="0">
                    <a:pos x="185" y="43"/>
                  </a:cxn>
                  <a:cxn ang="0">
                    <a:pos x="177" y="14"/>
                  </a:cxn>
                  <a:cxn ang="0">
                    <a:pos x="166" y="4"/>
                  </a:cxn>
                </a:cxnLst>
                <a:rect l="0" t="0" r="r" b="b"/>
                <a:pathLst>
                  <a:path w="185" h="177">
                    <a:moveTo>
                      <a:pt x="164" y="0"/>
                    </a:moveTo>
                    <a:lnTo>
                      <a:pt x="164" y="0"/>
                    </a:lnTo>
                    <a:lnTo>
                      <a:pt x="158" y="0"/>
                    </a:lnTo>
                    <a:lnTo>
                      <a:pt x="158" y="10"/>
                    </a:lnTo>
                    <a:lnTo>
                      <a:pt x="150" y="14"/>
                    </a:lnTo>
                    <a:lnTo>
                      <a:pt x="150" y="16"/>
                    </a:lnTo>
                    <a:lnTo>
                      <a:pt x="152" y="16"/>
                    </a:lnTo>
                    <a:lnTo>
                      <a:pt x="152" y="25"/>
                    </a:lnTo>
                    <a:lnTo>
                      <a:pt x="146" y="33"/>
                    </a:lnTo>
                    <a:lnTo>
                      <a:pt x="148" y="33"/>
                    </a:lnTo>
                    <a:lnTo>
                      <a:pt x="156" y="31"/>
                    </a:lnTo>
                    <a:lnTo>
                      <a:pt x="152" y="39"/>
                    </a:lnTo>
                    <a:lnTo>
                      <a:pt x="152" y="43"/>
                    </a:lnTo>
                    <a:lnTo>
                      <a:pt x="148" y="49"/>
                    </a:lnTo>
                    <a:lnTo>
                      <a:pt x="148" y="59"/>
                    </a:lnTo>
                    <a:lnTo>
                      <a:pt x="142" y="61"/>
                    </a:lnTo>
                    <a:lnTo>
                      <a:pt x="140" y="69"/>
                    </a:lnTo>
                    <a:lnTo>
                      <a:pt x="130" y="81"/>
                    </a:lnTo>
                    <a:lnTo>
                      <a:pt x="128" y="83"/>
                    </a:lnTo>
                    <a:lnTo>
                      <a:pt x="126" y="85"/>
                    </a:lnTo>
                    <a:lnTo>
                      <a:pt x="122" y="90"/>
                    </a:lnTo>
                    <a:lnTo>
                      <a:pt x="122" y="92"/>
                    </a:lnTo>
                    <a:lnTo>
                      <a:pt x="120" y="94"/>
                    </a:lnTo>
                    <a:lnTo>
                      <a:pt x="120" y="98"/>
                    </a:lnTo>
                    <a:lnTo>
                      <a:pt x="116" y="98"/>
                    </a:lnTo>
                    <a:lnTo>
                      <a:pt x="108" y="100"/>
                    </a:lnTo>
                    <a:lnTo>
                      <a:pt x="103" y="104"/>
                    </a:lnTo>
                    <a:lnTo>
                      <a:pt x="99" y="102"/>
                    </a:lnTo>
                    <a:lnTo>
                      <a:pt x="99" y="100"/>
                    </a:lnTo>
                    <a:lnTo>
                      <a:pt x="95" y="100"/>
                    </a:lnTo>
                    <a:lnTo>
                      <a:pt x="95" y="98"/>
                    </a:lnTo>
                    <a:lnTo>
                      <a:pt x="95" y="94"/>
                    </a:lnTo>
                    <a:lnTo>
                      <a:pt x="101" y="92"/>
                    </a:lnTo>
                    <a:lnTo>
                      <a:pt x="103" y="90"/>
                    </a:lnTo>
                    <a:lnTo>
                      <a:pt x="103" y="89"/>
                    </a:lnTo>
                    <a:lnTo>
                      <a:pt x="103" y="85"/>
                    </a:lnTo>
                    <a:lnTo>
                      <a:pt x="101" y="89"/>
                    </a:lnTo>
                    <a:lnTo>
                      <a:pt x="95" y="90"/>
                    </a:lnTo>
                    <a:lnTo>
                      <a:pt x="93" y="94"/>
                    </a:lnTo>
                    <a:lnTo>
                      <a:pt x="93" y="100"/>
                    </a:lnTo>
                    <a:lnTo>
                      <a:pt x="93" y="104"/>
                    </a:lnTo>
                    <a:lnTo>
                      <a:pt x="85" y="118"/>
                    </a:lnTo>
                    <a:lnTo>
                      <a:pt x="85" y="128"/>
                    </a:lnTo>
                    <a:lnTo>
                      <a:pt x="85" y="130"/>
                    </a:lnTo>
                    <a:lnTo>
                      <a:pt x="81" y="132"/>
                    </a:lnTo>
                    <a:lnTo>
                      <a:pt x="77" y="134"/>
                    </a:lnTo>
                    <a:lnTo>
                      <a:pt x="71" y="132"/>
                    </a:lnTo>
                    <a:lnTo>
                      <a:pt x="71" y="130"/>
                    </a:lnTo>
                    <a:lnTo>
                      <a:pt x="65" y="130"/>
                    </a:lnTo>
                    <a:lnTo>
                      <a:pt x="61" y="130"/>
                    </a:lnTo>
                    <a:lnTo>
                      <a:pt x="55" y="134"/>
                    </a:lnTo>
                    <a:lnTo>
                      <a:pt x="47" y="134"/>
                    </a:lnTo>
                    <a:lnTo>
                      <a:pt x="43" y="132"/>
                    </a:lnTo>
                    <a:lnTo>
                      <a:pt x="43" y="134"/>
                    </a:lnTo>
                    <a:lnTo>
                      <a:pt x="43" y="138"/>
                    </a:lnTo>
                    <a:lnTo>
                      <a:pt x="45" y="138"/>
                    </a:lnTo>
                    <a:lnTo>
                      <a:pt x="45" y="140"/>
                    </a:lnTo>
                    <a:lnTo>
                      <a:pt x="43" y="140"/>
                    </a:lnTo>
                    <a:lnTo>
                      <a:pt x="40" y="140"/>
                    </a:lnTo>
                    <a:lnTo>
                      <a:pt x="40" y="134"/>
                    </a:lnTo>
                    <a:lnTo>
                      <a:pt x="38" y="134"/>
                    </a:lnTo>
                    <a:lnTo>
                      <a:pt x="36" y="138"/>
                    </a:lnTo>
                    <a:lnTo>
                      <a:pt x="34" y="140"/>
                    </a:lnTo>
                    <a:lnTo>
                      <a:pt x="34" y="142"/>
                    </a:lnTo>
                    <a:lnTo>
                      <a:pt x="28" y="144"/>
                    </a:lnTo>
                    <a:lnTo>
                      <a:pt x="26" y="144"/>
                    </a:lnTo>
                    <a:lnTo>
                      <a:pt x="26" y="150"/>
                    </a:lnTo>
                    <a:lnTo>
                      <a:pt x="24" y="152"/>
                    </a:lnTo>
                    <a:lnTo>
                      <a:pt x="16" y="157"/>
                    </a:lnTo>
                    <a:lnTo>
                      <a:pt x="8" y="157"/>
                    </a:lnTo>
                    <a:lnTo>
                      <a:pt x="6" y="157"/>
                    </a:lnTo>
                    <a:lnTo>
                      <a:pt x="6" y="154"/>
                    </a:lnTo>
                    <a:lnTo>
                      <a:pt x="0" y="161"/>
                    </a:lnTo>
                    <a:lnTo>
                      <a:pt x="14" y="163"/>
                    </a:lnTo>
                    <a:lnTo>
                      <a:pt x="26" y="163"/>
                    </a:lnTo>
                    <a:lnTo>
                      <a:pt x="26" y="161"/>
                    </a:lnTo>
                    <a:lnTo>
                      <a:pt x="28" y="157"/>
                    </a:lnTo>
                    <a:lnTo>
                      <a:pt x="36" y="159"/>
                    </a:lnTo>
                    <a:lnTo>
                      <a:pt x="45" y="157"/>
                    </a:lnTo>
                    <a:lnTo>
                      <a:pt x="49" y="152"/>
                    </a:lnTo>
                    <a:lnTo>
                      <a:pt x="53" y="154"/>
                    </a:lnTo>
                    <a:lnTo>
                      <a:pt x="55" y="154"/>
                    </a:lnTo>
                    <a:lnTo>
                      <a:pt x="61" y="150"/>
                    </a:lnTo>
                    <a:lnTo>
                      <a:pt x="75" y="152"/>
                    </a:lnTo>
                    <a:lnTo>
                      <a:pt x="73" y="157"/>
                    </a:lnTo>
                    <a:lnTo>
                      <a:pt x="71" y="159"/>
                    </a:lnTo>
                    <a:lnTo>
                      <a:pt x="71" y="167"/>
                    </a:lnTo>
                    <a:lnTo>
                      <a:pt x="67" y="167"/>
                    </a:lnTo>
                    <a:lnTo>
                      <a:pt x="73" y="173"/>
                    </a:lnTo>
                    <a:lnTo>
                      <a:pt x="75" y="177"/>
                    </a:lnTo>
                    <a:lnTo>
                      <a:pt x="81" y="177"/>
                    </a:lnTo>
                    <a:lnTo>
                      <a:pt x="83" y="177"/>
                    </a:lnTo>
                    <a:lnTo>
                      <a:pt x="85" y="171"/>
                    </a:lnTo>
                    <a:lnTo>
                      <a:pt x="91" y="167"/>
                    </a:lnTo>
                    <a:lnTo>
                      <a:pt x="99" y="161"/>
                    </a:lnTo>
                    <a:lnTo>
                      <a:pt x="95" y="154"/>
                    </a:lnTo>
                    <a:lnTo>
                      <a:pt x="95" y="152"/>
                    </a:lnTo>
                    <a:lnTo>
                      <a:pt x="101" y="152"/>
                    </a:lnTo>
                    <a:lnTo>
                      <a:pt x="108" y="152"/>
                    </a:lnTo>
                    <a:lnTo>
                      <a:pt x="108" y="154"/>
                    </a:lnTo>
                    <a:lnTo>
                      <a:pt x="105" y="157"/>
                    </a:lnTo>
                    <a:lnTo>
                      <a:pt x="112" y="157"/>
                    </a:lnTo>
                    <a:lnTo>
                      <a:pt x="116" y="152"/>
                    </a:lnTo>
                    <a:lnTo>
                      <a:pt x="118" y="154"/>
                    </a:lnTo>
                    <a:lnTo>
                      <a:pt x="126" y="154"/>
                    </a:lnTo>
                    <a:lnTo>
                      <a:pt x="126" y="152"/>
                    </a:lnTo>
                    <a:lnTo>
                      <a:pt x="130" y="152"/>
                    </a:lnTo>
                    <a:lnTo>
                      <a:pt x="136" y="148"/>
                    </a:lnTo>
                    <a:lnTo>
                      <a:pt x="136" y="157"/>
                    </a:lnTo>
                    <a:lnTo>
                      <a:pt x="138" y="157"/>
                    </a:lnTo>
                    <a:lnTo>
                      <a:pt x="140" y="144"/>
                    </a:lnTo>
                    <a:lnTo>
                      <a:pt x="146" y="142"/>
                    </a:lnTo>
                    <a:lnTo>
                      <a:pt x="148" y="144"/>
                    </a:lnTo>
                    <a:lnTo>
                      <a:pt x="150" y="142"/>
                    </a:lnTo>
                    <a:lnTo>
                      <a:pt x="148" y="142"/>
                    </a:lnTo>
                    <a:lnTo>
                      <a:pt x="150" y="130"/>
                    </a:lnTo>
                    <a:lnTo>
                      <a:pt x="158" y="128"/>
                    </a:lnTo>
                    <a:lnTo>
                      <a:pt x="158" y="130"/>
                    </a:lnTo>
                    <a:lnTo>
                      <a:pt x="158" y="132"/>
                    </a:lnTo>
                    <a:lnTo>
                      <a:pt x="156" y="134"/>
                    </a:lnTo>
                    <a:lnTo>
                      <a:pt x="152" y="140"/>
                    </a:lnTo>
                    <a:lnTo>
                      <a:pt x="152" y="144"/>
                    </a:lnTo>
                    <a:lnTo>
                      <a:pt x="158" y="148"/>
                    </a:lnTo>
                    <a:lnTo>
                      <a:pt x="168" y="130"/>
                    </a:lnTo>
                    <a:lnTo>
                      <a:pt x="168" y="128"/>
                    </a:lnTo>
                    <a:lnTo>
                      <a:pt x="160" y="124"/>
                    </a:lnTo>
                    <a:lnTo>
                      <a:pt x="166" y="122"/>
                    </a:lnTo>
                    <a:lnTo>
                      <a:pt x="164" y="108"/>
                    </a:lnTo>
                    <a:lnTo>
                      <a:pt x="166" y="100"/>
                    </a:lnTo>
                    <a:lnTo>
                      <a:pt x="168" y="90"/>
                    </a:lnTo>
                    <a:lnTo>
                      <a:pt x="168" y="79"/>
                    </a:lnTo>
                    <a:lnTo>
                      <a:pt x="168" y="63"/>
                    </a:lnTo>
                    <a:lnTo>
                      <a:pt x="175" y="63"/>
                    </a:lnTo>
                    <a:lnTo>
                      <a:pt x="175" y="59"/>
                    </a:lnTo>
                    <a:lnTo>
                      <a:pt x="175" y="55"/>
                    </a:lnTo>
                    <a:lnTo>
                      <a:pt x="179" y="55"/>
                    </a:lnTo>
                    <a:lnTo>
                      <a:pt x="179" y="51"/>
                    </a:lnTo>
                    <a:lnTo>
                      <a:pt x="185" y="43"/>
                    </a:lnTo>
                    <a:lnTo>
                      <a:pt x="183" y="24"/>
                    </a:lnTo>
                    <a:lnTo>
                      <a:pt x="179" y="22"/>
                    </a:lnTo>
                    <a:lnTo>
                      <a:pt x="177" y="14"/>
                    </a:lnTo>
                    <a:lnTo>
                      <a:pt x="177" y="10"/>
                    </a:lnTo>
                    <a:lnTo>
                      <a:pt x="175" y="6"/>
                    </a:lnTo>
                    <a:lnTo>
                      <a:pt x="166" y="4"/>
                    </a:lnTo>
                    <a:lnTo>
                      <a:pt x="166" y="2"/>
                    </a:lnTo>
                    <a:lnTo>
                      <a:pt x="164"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343" name="Freeform 800">
                <a:extLst>
                  <a:ext uri="{FF2B5EF4-FFF2-40B4-BE49-F238E27FC236}">
                    <a16:creationId xmlns:a16="http://schemas.microsoft.com/office/drawing/2014/main" id="{53809D38-CE40-8349-8F07-B2C6EE5338B2}"/>
                  </a:ext>
                </a:extLst>
              </p:cNvPr>
              <p:cNvSpPr>
                <a:spLocks/>
              </p:cNvSpPr>
              <p:nvPr/>
            </p:nvSpPr>
            <p:spPr bwMode="gray">
              <a:xfrm>
                <a:off x="8523288" y="3284538"/>
                <a:ext cx="293688" cy="280988"/>
              </a:xfrm>
              <a:custGeom>
                <a:avLst/>
                <a:gdLst/>
                <a:ahLst/>
                <a:cxnLst>
                  <a:cxn ang="0">
                    <a:pos x="158" y="0"/>
                  </a:cxn>
                  <a:cxn ang="0">
                    <a:pos x="150" y="16"/>
                  </a:cxn>
                  <a:cxn ang="0">
                    <a:pos x="146" y="33"/>
                  </a:cxn>
                  <a:cxn ang="0">
                    <a:pos x="152" y="39"/>
                  </a:cxn>
                  <a:cxn ang="0">
                    <a:pos x="148" y="59"/>
                  </a:cxn>
                  <a:cxn ang="0">
                    <a:pos x="130" y="81"/>
                  </a:cxn>
                  <a:cxn ang="0">
                    <a:pos x="122" y="90"/>
                  </a:cxn>
                  <a:cxn ang="0">
                    <a:pos x="120" y="98"/>
                  </a:cxn>
                  <a:cxn ang="0">
                    <a:pos x="103" y="104"/>
                  </a:cxn>
                  <a:cxn ang="0">
                    <a:pos x="95" y="100"/>
                  </a:cxn>
                  <a:cxn ang="0">
                    <a:pos x="101" y="92"/>
                  </a:cxn>
                  <a:cxn ang="0">
                    <a:pos x="103" y="85"/>
                  </a:cxn>
                  <a:cxn ang="0">
                    <a:pos x="93" y="94"/>
                  </a:cxn>
                  <a:cxn ang="0">
                    <a:pos x="85" y="118"/>
                  </a:cxn>
                  <a:cxn ang="0">
                    <a:pos x="81" y="132"/>
                  </a:cxn>
                  <a:cxn ang="0">
                    <a:pos x="71" y="130"/>
                  </a:cxn>
                  <a:cxn ang="0">
                    <a:pos x="55" y="134"/>
                  </a:cxn>
                  <a:cxn ang="0">
                    <a:pos x="43" y="134"/>
                  </a:cxn>
                  <a:cxn ang="0">
                    <a:pos x="45" y="140"/>
                  </a:cxn>
                  <a:cxn ang="0">
                    <a:pos x="40" y="134"/>
                  </a:cxn>
                  <a:cxn ang="0">
                    <a:pos x="34" y="140"/>
                  </a:cxn>
                  <a:cxn ang="0">
                    <a:pos x="26" y="144"/>
                  </a:cxn>
                  <a:cxn ang="0">
                    <a:pos x="16" y="157"/>
                  </a:cxn>
                  <a:cxn ang="0">
                    <a:pos x="6" y="154"/>
                  </a:cxn>
                  <a:cxn ang="0">
                    <a:pos x="26" y="163"/>
                  </a:cxn>
                  <a:cxn ang="0">
                    <a:pos x="36" y="159"/>
                  </a:cxn>
                  <a:cxn ang="0">
                    <a:pos x="53" y="154"/>
                  </a:cxn>
                  <a:cxn ang="0">
                    <a:pos x="75" y="152"/>
                  </a:cxn>
                  <a:cxn ang="0">
                    <a:pos x="71" y="167"/>
                  </a:cxn>
                  <a:cxn ang="0">
                    <a:pos x="75" y="177"/>
                  </a:cxn>
                  <a:cxn ang="0">
                    <a:pos x="85" y="171"/>
                  </a:cxn>
                  <a:cxn ang="0">
                    <a:pos x="95" y="154"/>
                  </a:cxn>
                  <a:cxn ang="0">
                    <a:pos x="108" y="152"/>
                  </a:cxn>
                  <a:cxn ang="0">
                    <a:pos x="112" y="157"/>
                  </a:cxn>
                  <a:cxn ang="0">
                    <a:pos x="126" y="154"/>
                  </a:cxn>
                  <a:cxn ang="0">
                    <a:pos x="136" y="148"/>
                  </a:cxn>
                  <a:cxn ang="0">
                    <a:pos x="140" y="144"/>
                  </a:cxn>
                  <a:cxn ang="0">
                    <a:pos x="150" y="142"/>
                  </a:cxn>
                  <a:cxn ang="0">
                    <a:pos x="158" y="128"/>
                  </a:cxn>
                  <a:cxn ang="0">
                    <a:pos x="156" y="134"/>
                  </a:cxn>
                  <a:cxn ang="0">
                    <a:pos x="158" y="148"/>
                  </a:cxn>
                  <a:cxn ang="0">
                    <a:pos x="160" y="124"/>
                  </a:cxn>
                  <a:cxn ang="0">
                    <a:pos x="166" y="100"/>
                  </a:cxn>
                  <a:cxn ang="0">
                    <a:pos x="168" y="63"/>
                  </a:cxn>
                  <a:cxn ang="0">
                    <a:pos x="175" y="55"/>
                  </a:cxn>
                  <a:cxn ang="0">
                    <a:pos x="185" y="43"/>
                  </a:cxn>
                  <a:cxn ang="0">
                    <a:pos x="177" y="14"/>
                  </a:cxn>
                  <a:cxn ang="0">
                    <a:pos x="166" y="4"/>
                  </a:cxn>
                </a:cxnLst>
                <a:rect l="0" t="0" r="r" b="b"/>
                <a:pathLst>
                  <a:path w="185" h="177">
                    <a:moveTo>
                      <a:pt x="164" y="0"/>
                    </a:moveTo>
                    <a:lnTo>
                      <a:pt x="164" y="0"/>
                    </a:lnTo>
                    <a:lnTo>
                      <a:pt x="158" y="0"/>
                    </a:lnTo>
                    <a:lnTo>
                      <a:pt x="158" y="10"/>
                    </a:lnTo>
                    <a:lnTo>
                      <a:pt x="150" y="14"/>
                    </a:lnTo>
                    <a:lnTo>
                      <a:pt x="150" y="16"/>
                    </a:lnTo>
                    <a:lnTo>
                      <a:pt x="152" y="16"/>
                    </a:lnTo>
                    <a:lnTo>
                      <a:pt x="152" y="25"/>
                    </a:lnTo>
                    <a:lnTo>
                      <a:pt x="146" y="33"/>
                    </a:lnTo>
                    <a:lnTo>
                      <a:pt x="148" y="33"/>
                    </a:lnTo>
                    <a:lnTo>
                      <a:pt x="156" y="31"/>
                    </a:lnTo>
                    <a:lnTo>
                      <a:pt x="152" y="39"/>
                    </a:lnTo>
                    <a:lnTo>
                      <a:pt x="152" y="43"/>
                    </a:lnTo>
                    <a:lnTo>
                      <a:pt x="148" y="49"/>
                    </a:lnTo>
                    <a:lnTo>
                      <a:pt x="148" y="59"/>
                    </a:lnTo>
                    <a:lnTo>
                      <a:pt x="142" y="61"/>
                    </a:lnTo>
                    <a:lnTo>
                      <a:pt x="140" y="69"/>
                    </a:lnTo>
                    <a:lnTo>
                      <a:pt x="130" y="81"/>
                    </a:lnTo>
                    <a:lnTo>
                      <a:pt x="128" y="83"/>
                    </a:lnTo>
                    <a:lnTo>
                      <a:pt x="126" y="85"/>
                    </a:lnTo>
                    <a:lnTo>
                      <a:pt x="122" y="90"/>
                    </a:lnTo>
                    <a:lnTo>
                      <a:pt x="122" y="92"/>
                    </a:lnTo>
                    <a:lnTo>
                      <a:pt x="120" y="94"/>
                    </a:lnTo>
                    <a:lnTo>
                      <a:pt x="120" y="98"/>
                    </a:lnTo>
                    <a:lnTo>
                      <a:pt x="116" y="98"/>
                    </a:lnTo>
                    <a:lnTo>
                      <a:pt x="108" y="100"/>
                    </a:lnTo>
                    <a:lnTo>
                      <a:pt x="103" y="104"/>
                    </a:lnTo>
                    <a:lnTo>
                      <a:pt x="99" y="102"/>
                    </a:lnTo>
                    <a:lnTo>
                      <a:pt x="99" y="100"/>
                    </a:lnTo>
                    <a:lnTo>
                      <a:pt x="95" y="100"/>
                    </a:lnTo>
                    <a:lnTo>
                      <a:pt x="95" y="98"/>
                    </a:lnTo>
                    <a:lnTo>
                      <a:pt x="95" y="94"/>
                    </a:lnTo>
                    <a:lnTo>
                      <a:pt x="101" y="92"/>
                    </a:lnTo>
                    <a:lnTo>
                      <a:pt x="103" y="90"/>
                    </a:lnTo>
                    <a:lnTo>
                      <a:pt x="103" y="89"/>
                    </a:lnTo>
                    <a:lnTo>
                      <a:pt x="103" y="85"/>
                    </a:lnTo>
                    <a:lnTo>
                      <a:pt x="101" y="89"/>
                    </a:lnTo>
                    <a:lnTo>
                      <a:pt x="95" y="90"/>
                    </a:lnTo>
                    <a:lnTo>
                      <a:pt x="93" y="94"/>
                    </a:lnTo>
                    <a:lnTo>
                      <a:pt x="93" y="100"/>
                    </a:lnTo>
                    <a:lnTo>
                      <a:pt x="93" y="104"/>
                    </a:lnTo>
                    <a:lnTo>
                      <a:pt x="85" y="118"/>
                    </a:lnTo>
                    <a:lnTo>
                      <a:pt x="85" y="128"/>
                    </a:lnTo>
                    <a:lnTo>
                      <a:pt x="85" y="130"/>
                    </a:lnTo>
                    <a:lnTo>
                      <a:pt x="81" y="132"/>
                    </a:lnTo>
                    <a:lnTo>
                      <a:pt x="77" y="134"/>
                    </a:lnTo>
                    <a:lnTo>
                      <a:pt x="71" y="132"/>
                    </a:lnTo>
                    <a:lnTo>
                      <a:pt x="71" y="130"/>
                    </a:lnTo>
                    <a:lnTo>
                      <a:pt x="65" y="130"/>
                    </a:lnTo>
                    <a:lnTo>
                      <a:pt x="61" y="130"/>
                    </a:lnTo>
                    <a:lnTo>
                      <a:pt x="55" y="134"/>
                    </a:lnTo>
                    <a:lnTo>
                      <a:pt x="47" y="134"/>
                    </a:lnTo>
                    <a:lnTo>
                      <a:pt x="43" y="132"/>
                    </a:lnTo>
                    <a:lnTo>
                      <a:pt x="43" y="134"/>
                    </a:lnTo>
                    <a:lnTo>
                      <a:pt x="43" y="138"/>
                    </a:lnTo>
                    <a:lnTo>
                      <a:pt x="45" y="138"/>
                    </a:lnTo>
                    <a:lnTo>
                      <a:pt x="45" y="140"/>
                    </a:lnTo>
                    <a:lnTo>
                      <a:pt x="43" y="140"/>
                    </a:lnTo>
                    <a:lnTo>
                      <a:pt x="40" y="140"/>
                    </a:lnTo>
                    <a:lnTo>
                      <a:pt x="40" y="134"/>
                    </a:lnTo>
                    <a:lnTo>
                      <a:pt x="38" y="134"/>
                    </a:lnTo>
                    <a:lnTo>
                      <a:pt x="36" y="138"/>
                    </a:lnTo>
                    <a:lnTo>
                      <a:pt x="34" y="140"/>
                    </a:lnTo>
                    <a:lnTo>
                      <a:pt x="34" y="142"/>
                    </a:lnTo>
                    <a:lnTo>
                      <a:pt x="28" y="144"/>
                    </a:lnTo>
                    <a:lnTo>
                      <a:pt x="26" y="144"/>
                    </a:lnTo>
                    <a:lnTo>
                      <a:pt x="26" y="150"/>
                    </a:lnTo>
                    <a:lnTo>
                      <a:pt x="24" y="152"/>
                    </a:lnTo>
                    <a:lnTo>
                      <a:pt x="16" y="157"/>
                    </a:lnTo>
                    <a:lnTo>
                      <a:pt x="8" y="157"/>
                    </a:lnTo>
                    <a:lnTo>
                      <a:pt x="6" y="157"/>
                    </a:lnTo>
                    <a:lnTo>
                      <a:pt x="6" y="154"/>
                    </a:lnTo>
                    <a:lnTo>
                      <a:pt x="0" y="161"/>
                    </a:lnTo>
                    <a:lnTo>
                      <a:pt x="14" y="163"/>
                    </a:lnTo>
                    <a:lnTo>
                      <a:pt x="26" y="163"/>
                    </a:lnTo>
                    <a:lnTo>
                      <a:pt x="26" y="161"/>
                    </a:lnTo>
                    <a:lnTo>
                      <a:pt x="28" y="157"/>
                    </a:lnTo>
                    <a:lnTo>
                      <a:pt x="36" y="159"/>
                    </a:lnTo>
                    <a:lnTo>
                      <a:pt x="45" y="157"/>
                    </a:lnTo>
                    <a:lnTo>
                      <a:pt x="49" y="152"/>
                    </a:lnTo>
                    <a:lnTo>
                      <a:pt x="53" y="154"/>
                    </a:lnTo>
                    <a:lnTo>
                      <a:pt x="55" y="154"/>
                    </a:lnTo>
                    <a:lnTo>
                      <a:pt x="61" y="150"/>
                    </a:lnTo>
                    <a:lnTo>
                      <a:pt x="75" y="152"/>
                    </a:lnTo>
                    <a:lnTo>
                      <a:pt x="73" y="157"/>
                    </a:lnTo>
                    <a:lnTo>
                      <a:pt x="71" y="159"/>
                    </a:lnTo>
                    <a:lnTo>
                      <a:pt x="71" y="167"/>
                    </a:lnTo>
                    <a:lnTo>
                      <a:pt x="67" y="167"/>
                    </a:lnTo>
                    <a:lnTo>
                      <a:pt x="73" y="173"/>
                    </a:lnTo>
                    <a:lnTo>
                      <a:pt x="75" y="177"/>
                    </a:lnTo>
                    <a:lnTo>
                      <a:pt x="81" y="177"/>
                    </a:lnTo>
                    <a:lnTo>
                      <a:pt x="83" y="177"/>
                    </a:lnTo>
                    <a:lnTo>
                      <a:pt x="85" y="171"/>
                    </a:lnTo>
                    <a:lnTo>
                      <a:pt x="91" y="167"/>
                    </a:lnTo>
                    <a:lnTo>
                      <a:pt x="99" y="161"/>
                    </a:lnTo>
                    <a:lnTo>
                      <a:pt x="95" y="154"/>
                    </a:lnTo>
                    <a:lnTo>
                      <a:pt x="95" y="152"/>
                    </a:lnTo>
                    <a:lnTo>
                      <a:pt x="101" y="152"/>
                    </a:lnTo>
                    <a:lnTo>
                      <a:pt x="108" y="152"/>
                    </a:lnTo>
                    <a:lnTo>
                      <a:pt x="108" y="154"/>
                    </a:lnTo>
                    <a:lnTo>
                      <a:pt x="105" y="157"/>
                    </a:lnTo>
                    <a:lnTo>
                      <a:pt x="112" y="157"/>
                    </a:lnTo>
                    <a:lnTo>
                      <a:pt x="116" y="152"/>
                    </a:lnTo>
                    <a:lnTo>
                      <a:pt x="118" y="154"/>
                    </a:lnTo>
                    <a:lnTo>
                      <a:pt x="126" y="154"/>
                    </a:lnTo>
                    <a:lnTo>
                      <a:pt x="126" y="152"/>
                    </a:lnTo>
                    <a:lnTo>
                      <a:pt x="130" y="152"/>
                    </a:lnTo>
                    <a:lnTo>
                      <a:pt x="136" y="148"/>
                    </a:lnTo>
                    <a:lnTo>
                      <a:pt x="136" y="157"/>
                    </a:lnTo>
                    <a:lnTo>
                      <a:pt x="138" y="157"/>
                    </a:lnTo>
                    <a:lnTo>
                      <a:pt x="140" y="144"/>
                    </a:lnTo>
                    <a:lnTo>
                      <a:pt x="146" y="142"/>
                    </a:lnTo>
                    <a:lnTo>
                      <a:pt x="148" y="144"/>
                    </a:lnTo>
                    <a:lnTo>
                      <a:pt x="150" y="142"/>
                    </a:lnTo>
                    <a:lnTo>
                      <a:pt x="148" y="142"/>
                    </a:lnTo>
                    <a:lnTo>
                      <a:pt x="150" y="130"/>
                    </a:lnTo>
                    <a:lnTo>
                      <a:pt x="158" y="128"/>
                    </a:lnTo>
                    <a:lnTo>
                      <a:pt x="158" y="130"/>
                    </a:lnTo>
                    <a:lnTo>
                      <a:pt x="158" y="132"/>
                    </a:lnTo>
                    <a:lnTo>
                      <a:pt x="156" y="134"/>
                    </a:lnTo>
                    <a:lnTo>
                      <a:pt x="152" y="140"/>
                    </a:lnTo>
                    <a:lnTo>
                      <a:pt x="152" y="144"/>
                    </a:lnTo>
                    <a:lnTo>
                      <a:pt x="158" y="148"/>
                    </a:lnTo>
                    <a:lnTo>
                      <a:pt x="168" y="130"/>
                    </a:lnTo>
                    <a:lnTo>
                      <a:pt x="168" y="128"/>
                    </a:lnTo>
                    <a:lnTo>
                      <a:pt x="160" y="124"/>
                    </a:lnTo>
                    <a:lnTo>
                      <a:pt x="166" y="122"/>
                    </a:lnTo>
                    <a:lnTo>
                      <a:pt x="164" y="108"/>
                    </a:lnTo>
                    <a:lnTo>
                      <a:pt x="166" y="100"/>
                    </a:lnTo>
                    <a:lnTo>
                      <a:pt x="168" y="90"/>
                    </a:lnTo>
                    <a:lnTo>
                      <a:pt x="168" y="79"/>
                    </a:lnTo>
                    <a:lnTo>
                      <a:pt x="168" y="63"/>
                    </a:lnTo>
                    <a:lnTo>
                      <a:pt x="175" y="63"/>
                    </a:lnTo>
                    <a:lnTo>
                      <a:pt x="175" y="59"/>
                    </a:lnTo>
                    <a:lnTo>
                      <a:pt x="175" y="55"/>
                    </a:lnTo>
                    <a:lnTo>
                      <a:pt x="179" y="55"/>
                    </a:lnTo>
                    <a:lnTo>
                      <a:pt x="179" y="51"/>
                    </a:lnTo>
                    <a:lnTo>
                      <a:pt x="185" y="43"/>
                    </a:lnTo>
                    <a:lnTo>
                      <a:pt x="183" y="24"/>
                    </a:lnTo>
                    <a:lnTo>
                      <a:pt x="179" y="22"/>
                    </a:lnTo>
                    <a:lnTo>
                      <a:pt x="177" y="14"/>
                    </a:lnTo>
                    <a:lnTo>
                      <a:pt x="177" y="10"/>
                    </a:lnTo>
                    <a:lnTo>
                      <a:pt x="175" y="6"/>
                    </a:lnTo>
                    <a:lnTo>
                      <a:pt x="166" y="4"/>
                    </a:lnTo>
                    <a:lnTo>
                      <a:pt x="166" y="2"/>
                    </a:lnTo>
                    <a:lnTo>
                      <a:pt x="164" y="0"/>
                    </a:lnTo>
                  </a:path>
                </a:pathLst>
              </a:custGeom>
              <a:solidFill>
                <a:schemeClr val="tx1">
                  <a:lumMod val="65000"/>
                  <a:lumOff val="35000"/>
                </a:schemeClr>
              </a:solidFill>
              <a:ln w="2" cap="flat">
                <a:solidFill>
                  <a:schemeClr val="tx1">
                    <a:lumMod val="65000"/>
                    <a:lumOff val="35000"/>
                  </a:schemeClr>
                </a:solidFill>
                <a:prstDash val="solid"/>
                <a:miter lim="800000"/>
                <a:headEnd/>
                <a:tailEnd/>
              </a:ln>
            </p:spPr>
            <p:txBody>
              <a:bodyPr/>
              <a:lstStyle/>
              <a:p>
                <a:pPr defTabSz="914054">
                  <a:defRPr/>
                </a:pPr>
                <a:endParaRPr lang="en-GB" dirty="0">
                  <a:solidFill>
                    <a:prstClr val="black"/>
                  </a:solidFill>
                </a:endParaRPr>
              </a:p>
            </p:txBody>
          </p:sp>
          <p:sp>
            <p:nvSpPr>
              <p:cNvPr id="344" name="Freeform 801">
                <a:extLst>
                  <a:ext uri="{FF2B5EF4-FFF2-40B4-BE49-F238E27FC236}">
                    <a16:creationId xmlns:a16="http://schemas.microsoft.com/office/drawing/2014/main" id="{910D017C-7213-C44D-9AF3-4D1E972DFD29}"/>
                  </a:ext>
                </a:extLst>
              </p:cNvPr>
              <p:cNvSpPr>
                <a:spLocks/>
              </p:cNvSpPr>
              <p:nvPr/>
            </p:nvSpPr>
            <p:spPr bwMode="gray">
              <a:xfrm>
                <a:off x="8761413" y="3117850"/>
                <a:ext cx="155575" cy="150813"/>
              </a:xfrm>
              <a:custGeom>
                <a:avLst/>
                <a:gdLst/>
                <a:ahLst/>
                <a:cxnLst>
                  <a:cxn ang="0">
                    <a:pos x="33" y="0"/>
                  </a:cxn>
                  <a:cxn ang="0">
                    <a:pos x="27" y="8"/>
                  </a:cxn>
                  <a:cxn ang="0">
                    <a:pos x="29" y="18"/>
                  </a:cxn>
                  <a:cxn ang="0">
                    <a:pos x="33" y="26"/>
                  </a:cxn>
                  <a:cxn ang="0">
                    <a:pos x="29" y="40"/>
                  </a:cxn>
                  <a:cxn ang="0">
                    <a:pos x="25" y="46"/>
                  </a:cxn>
                  <a:cxn ang="0">
                    <a:pos x="27" y="58"/>
                  </a:cxn>
                  <a:cxn ang="0">
                    <a:pos x="25" y="60"/>
                  </a:cxn>
                  <a:cxn ang="0">
                    <a:pos x="16" y="58"/>
                  </a:cxn>
                  <a:cxn ang="0">
                    <a:pos x="8" y="58"/>
                  </a:cxn>
                  <a:cxn ang="0">
                    <a:pos x="8" y="65"/>
                  </a:cxn>
                  <a:cxn ang="0">
                    <a:pos x="0" y="77"/>
                  </a:cxn>
                  <a:cxn ang="0">
                    <a:pos x="6" y="95"/>
                  </a:cxn>
                  <a:cxn ang="0">
                    <a:pos x="10" y="95"/>
                  </a:cxn>
                  <a:cxn ang="0">
                    <a:pos x="25" y="89"/>
                  </a:cxn>
                  <a:cxn ang="0">
                    <a:pos x="14" y="75"/>
                  </a:cxn>
                  <a:cxn ang="0">
                    <a:pos x="20" y="71"/>
                  </a:cxn>
                  <a:cxn ang="0">
                    <a:pos x="25" y="75"/>
                  </a:cxn>
                  <a:cxn ang="0">
                    <a:pos x="29" y="71"/>
                  </a:cxn>
                  <a:cxn ang="0">
                    <a:pos x="35" y="71"/>
                  </a:cxn>
                  <a:cxn ang="0">
                    <a:pos x="37" y="81"/>
                  </a:cxn>
                  <a:cxn ang="0">
                    <a:pos x="63" y="67"/>
                  </a:cxn>
                  <a:cxn ang="0">
                    <a:pos x="77" y="62"/>
                  </a:cxn>
                  <a:cxn ang="0">
                    <a:pos x="83" y="65"/>
                  </a:cxn>
                  <a:cxn ang="0">
                    <a:pos x="92" y="62"/>
                  </a:cxn>
                  <a:cxn ang="0">
                    <a:pos x="98" y="58"/>
                  </a:cxn>
                  <a:cxn ang="0">
                    <a:pos x="94" y="52"/>
                  </a:cxn>
                  <a:cxn ang="0">
                    <a:pos x="90" y="50"/>
                  </a:cxn>
                  <a:cxn ang="0">
                    <a:pos x="83" y="42"/>
                  </a:cxn>
                  <a:cxn ang="0">
                    <a:pos x="75" y="36"/>
                  </a:cxn>
                  <a:cxn ang="0">
                    <a:pos x="61" y="38"/>
                  </a:cxn>
                  <a:cxn ang="0">
                    <a:pos x="53" y="28"/>
                  </a:cxn>
                  <a:cxn ang="0">
                    <a:pos x="39" y="12"/>
                  </a:cxn>
                  <a:cxn ang="0">
                    <a:pos x="33" y="0"/>
                  </a:cxn>
                </a:cxnLst>
                <a:rect l="0" t="0" r="r" b="b"/>
                <a:pathLst>
                  <a:path w="98" h="95">
                    <a:moveTo>
                      <a:pt x="33" y="0"/>
                    </a:moveTo>
                    <a:lnTo>
                      <a:pt x="33" y="0"/>
                    </a:lnTo>
                    <a:lnTo>
                      <a:pt x="27" y="6"/>
                    </a:lnTo>
                    <a:lnTo>
                      <a:pt x="27" y="8"/>
                    </a:lnTo>
                    <a:lnTo>
                      <a:pt x="27" y="12"/>
                    </a:lnTo>
                    <a:lnTo>
                      <a:pt x="29" y="18"/>
                    </a:lnTo>
                    <a:lnTo>
                      <a:pt x="35" y="20"/>
                    </a:lnTo>
                    <a:lnTo>
                      <a:pt x="33" y="26"/>
                    </a:lnTo>
                    <a:lnTo>
                      <a:pt x="29" y="30"/>
                    </a:lnTo>
                    <a:lnTo>
                      <a:pt x="29" y="40"/>
                    </a:lnTo>
                    <a:lnTo>
                      <a:pt x="27" y="42"/>
                    </a:lnTo>
                    <a:lnTo>
                      <a:pt x="25" y="46"/>
                    </a:lnTo>
                    <a:lnTo>
                      <a:pt x="25" y="50"/>
                    </a:lnTo>
                    <a:lnTo>
                      <a:pt x="27" y="58"/>
                    </a:lnTo>
                    <a:lnTo>
                      <a:pt x="27" y="60"/>
                    </a:lnTo>
                    <a:lnTo>
                      <a:pt x="25" y="60"/>
                    </a:lnTo>
                    <a:lnTo>
                      <a:pt x="18" y="60"/>
                    </a:lnTo>
                    <a:lnTo>
                      <a:pt x="16" y="58"/>
                    </a:lnTo>
                    <a:lnTo>
                      <a:pt x="10" y="56"/>
                    </a:lnTo>
                    <a:lnTo>
                      <a:pt x="8" y="58"/>
                    </a:lnTo>
                    <a:lnTo>
                      <a:pt x="10" y="60"/>
                    </a:lnTo>
                    <a:lnTo>
                      <a:pt x="8" y="65"/>
                    </a:lnTo>
                    <a:lnTo>
                      <a:pt x="0" y="69"/>
                    </a:lnTo>
                    <a:lnTo>
                      <a:pt x="0" y="77"/>
                    </a:lnTo>
                    <a:lnTo>
                      <a:pt x="6" y="81"/>
                    </a:lnTo>
                    <a:lnTo>
                      <a:pt x="6" y="95"/>
                    </a:lnTo>
                    <a:lnTo>
                      <a:pt x="8" y="95"/>
                    </a:lnTo>
                    <a:lnTo>
                      <a:pt x="10" y="95"/>
                    </a:lnTo>
                    <a:lnTo>
                      <a:pt x="16" y="89"/>
                    </a:lnTo>
                    <a:lnTo>
                      <a:pt x="25" y="89"/>
                    </a:lnTo>
                    <a:lnTo>
                      <a:pt x="14" y="81"/>
                    </a:lnTo>
                    <a:lnTo>
                      <a:pt x="14" y="75"/>
                    </a:lnTo>
                    <a:lnTo>
                      <a:pt x="16" y="71"/>
                    </a:lnTo>
                    <a:lnTo>
                      <a:pt x="20" y="71"/>
                    </a:lnTo>
                    <a:lnTo>
                      <a:pt x="24" y="75"/>
                    </a:lnTo>
                    <a:lnTo>
                      <a:pt x="25" y="75"/>
                    </a:lnTo>
                    <a:lnTo>
                      <a:pt x="27" y="71"/>
                    </a:lnTo>
                    <a:lnTo>
                      <a:pt x="29" y="71"/>
                    </a:lnTo>
                    <a:lnTo>
                      <a:pt x="33" y="71"/>
                    </a:lnTo>
                    <a:lnTo>
                      <a:pt x="35" y="71"/>
                    </a:lnTo>
                    <a:lnTo>
                      <a:pt x="37" y="77"/>
                    </a:lnTo>
                    <a:lnTo>
                      <a:pt x="37" y="81"/>
                    </a:lnTo>
                    <a:lnTo>
                      <a:pt x="57" y="81"/>
                    </a:lnTo>
                    <a:lnTo>
                      <a:pt x="63" y="67"/>
                    </a:lnTo>
                    <a:lnTo>
                      <a:pt x="71" y="65"/>
                    </a:lnTo>
                    <a:lnTo>
                      <a:pt x="77" y="62"/>
                    </a:lnTo>
                    <a:lnTo>
                      <a:pt x="81" y="67"/>
                    </a:lnTo>
                    <a:lnTo>
                      <a:pt x="83" y="65"/>
                    </a:lnTo>
                    <a:lnTo>
                      <a:pt x="83" y="62"/>
                    </a:lnTo>
                    <a:lnTo>
                      <a:pt x="92" y="62"/>
                    </a:lnTo>
                    <a:lnTo>
                      <a:pt x="98" y="60"/>
                    </a:lnTo>
                    <a:lnTo>
                      <a:pt x="98" y="58"/>
                    </a:lnTo>
                    <a:lnTo>
                      <a:pt x="94" y="56"/>
                    </a:lnTo>
                    <a:lnTo>
                      <a:pt x="94" y="52"/>
                    </a:lnTo>
                    <a:lnTo>
                      <a:pt x="90" y="52"/>
                    </a:lnTo>
                    <a:lnTo>
                      <a:pt x="90" y="50"/>
                    </a:lnTo>
                    <a:lnTo>
                      <a:pt x="92" y="42"/>
                    </a:lnTo>
                    <a:lnTo>
                      <a:pt x="83" y="42"/>
                    </a:lnTo>
                    <a:lnTo>
                      <a:pt x="81" y="40"/>
                    </a:lnTo>
                    <a:lnTo>
                      <a:pt x="75" y="36"/>
                    </a:lnTo>
                    <a:lnTo>
                      <a:pt x="67" y="38"/>
                    </a:lnTo>
                    <a:lnTo>
                      <a:pt x="61" y="38"/>
                    </a:lnTo>
                    <a:lnTo>
                      <a:pt x="57" y="38"/>
                    </a:lnTo>
                    <a:lnTo>
                      <a:pt x="53" y="28"/>
                    </a:lnTo>
                    <a:lnTo>
                      <a:pt x="47" y="16"/>
                    </a:lnTo>
                    <a:lnTo>
                      <a:pt x="39" y="12"/>
                    </a:lnTo>
                    <a:lnTo>
                      <a:pt x="37" y="6"/>
                    </a:lnTo>
                    <a:lnTo>
                      <a:pt x="33" y="0"/>
                    </a:lnTo>
                    <a:close/>
                  </a:path>
                </a:pathLst>
              </a:custGeom>
              <a:grpFill/>
              <a:ln w="9525">
                <a:noFill/>
                <a:round/>
                <a:headEnd/>
                <a:tailEnd/>
              </a:ln>
            </p:spPr>
            <p:txBody>
              <a:bodyPr/>
              <a:lstStyle/>
              <a:p>
                <a:pPr defTabSz="914054">
                  <a:defRPr/>
                </a:pPr>
                <a:endParaRPr lang="en-GB" dirty="0">
                  <a:solidFill>
                    <a:prstClr val="black"/>
                  </a:solidFill>
                </a:endParaRPr>
              </a:p>
            </p:txBody>
          </p:sp>
        </p:grpSp>
        <p:sp>
          <p:nvSpPr>
            <p:cNvPr id="332" name="Freeform 802">
              <a:extLst>
                <a:ext uri="{FF2B5EF4-FFF2-40B4-BE49-F238E27FC236}">
                  <a16:creationId xmlns:a16="http://schemas.microsoft.com/office/drawing/2014/main" id="{B940E85A-79C4-3B4E-B608-2FC97E71AFFD}"/>
                </a:ext>
              </a:extLst>
            </p:cNvPr>
            <p:cNvSpPr>
              <a:spLocks/>
            </p:cNvSpPr>
            <p:nvPr/>
          </p:nvSpPr>
          <p:spPr bwMode="gray">
            <a:xfrm>
              <a:off x="8761413" y="3117850"/>
              <a:ext cx="155575" cy="150813"/>
            </a:xfrm>
            <a:custGeom>
              <a:avLst/>
              <a:gdLst/>
              <a:ahLst/>
              <a:cxnLst>
                <a:cxn ang="0">
                  <a:pos x="33" y="0"/>
                </a:cxn>
                <a:cxn ang="0">
                  <a:pos x="27" y="8"/>
                </a:cxn>
                <a:cxn ang="0">
                  <a:pos x="29" y="18"/>
                </a:cxn>
                <a:cxn ang="0">
                  <a:pos x="33" y="26"/>
                </a:cxn>
                <a:cxn ang="0">
                  <a:pos x="29" y="40"/>
                </a:cxn>
                <a:cxn ang="0">
                  <a:pos x="25" y="46"/>
                </a:cxn>
                <a:cxn ang="0">
                  <a:pos x="27" y="58"/>
                </a:cxn>
                <a:cxn ang="0">
                  <a:pos x="25" y="60"/>
                </a:cxn>
                <a:cxn ang="0">
                  <a:pos x="16" y="58"/>
                </a:cxn>
                <a:cxn ang="0">
                  <a:pos x="8" y="58"/>
                </a:cxn>
                <a:cxn ang="0">
                  <a:pos x="8" y="65"/>
                </a:cxn>
                <a:cxn ang="0">
                  <a:pos x="0" y="77"/>
                </a:cxn>
                <a:cxn ang="0">
                  <a:pos x="6" y="95"/>
                </a:cxn>
                <a:cxn ang="0">
                  <a:pos x="10" y="95"/>
                </a:cxn>
                <a:cxn ang="0">
                  <a:pos x="25" y="89"/>
                </a:cxn>
                <a:cxn ang="0">
                  <a:pos x="14" y="75"/>
                </a:cxn>
                <a:cxn ang="0">
                  <a:pos x="20" y="71"/>
                </a:cxn>
                <a:cxn ang="0">
                  <a:pos x="25" y="75"/>
                </a:cxn>
                <a:cxn ang="0">
                  <a:pos x="29" y="71"/>
                </a:cxn>
                <a:cxn ang="0">
                  <a:pos x="35" y="71"/>
                </a:cxn>
                <a:cxn ang="0">
                  <a:pos x="37" y="81"/>
                </a:cxn>
                <a:cxn ang="0">
                  <a:pos x="63" y="67"/>
                </a:cxn>
                <a:cxn ang="0">
                  <a:pos x="77" y="62"/>
                </a:cxn>
                <a:cxn ang="0">
                  <a:pos x="83" y="65"/>
                </a:cxn>
                <a:cxn ang="0">
                  <a:pos x="92" y="62"/>
                </a:cxn>
                <a:cxn ang="0">
                  <a:pos x="98" y="58"/>
                </a:cxn>
                <a:cxn ang="0">
                  <a:pos x="94" y="52"/>
                </a:cxn>
                <a:cxn ang="0">
                  <a:pos x="90" y="50"/>
                </a:cxn>
                <a:cxn ang="0">
                  <a:pos x="83" y="42"/>
                </a:cxn>
                <a:cxn ang="0">
                  <a:pos x="75" y="36"/>
                </a:cxn>
                <a:cxn ang="0">
                  <a:pos x="61" y="38"/>
                </a:cxn>
                <a:cxn ang="0">
                  <a:pos x="53" y="28"/>
                </a:cxn>
                <a:cxn ang="0">
                  <a:pos x="39" y="12"/>
                </a:cxn>
                <a:cxn ang="0">
                  <a:pos x="33" y="0"/>
                </a:cxn>
              </a:cxnLst>
              <a:rect l="0" t="0" r="r" b="b"/>
              <a:pathLst>
                <a:path w="98" h="95">
                  <a:moveTo>
                    <a:pt x="33" y="0"/>
                  </a:moveTo>
                  <a:lnTo>
                    <a:pt x="33" y="0"/>
                  </a:lnTo>
                  <a:lnTo>
                    <a:pt x="27" y="6"/>
                  </a:lnTo>
                  <a:lnTo>
                    <a:pt x="27" y="8"/>
                  </a:lnTo>
                  <a:lnTo>
                    <a:pt x="27" y="12"/>
                  </a:lnTo>
                  <a:lnTo>
                    <a:pt x="29" y="18"/>
                  </a:lnTo>
                  <a:lnTo>
                    <a:pt x="35" y="20"/>
                  </a:lnTo>
                  <a:lnTo>
                    <a:pt x="33" y="26"/>
                  </a:lnTo>
                  <a:lnTo>
                    <a:pt x="29" y="30"/>
                  </a:lnTo>
                  <a:lnTo>
                    <a:pt x="29" y="40"/>
                  </a:lnTo>
                  <a:lnTo>
                    <a:pt x="27" y="42"/>
                  </a:lnTo>
                  <a:lnTo>
                    <a:pt x="25" y="46"/>
                  </a:lnTo>
                  <a:lnTo>
                    <a:pt x="25" y="50"/>
                  </a:lnTo>
                  <a:lnTo>
                    <a:pt x="27" y="58"/>
                  </a:lnTo>
                  <a:lnTo>
                    <a:pt x="27" y="60"/>
                  </a:lnTo>
                  <a:lnTo>
                    <a:pt x="25" y="60"/>
                  </a:lnTo>
                  <a:lnTo>
                    <a:pt x="18" y="60"/>
                  </a:lnTo>
                  <a:lnTo>
                    <a:pt x="16" y="58"/>
                  </a:lnTo>
                  <a:lnTo>
                    <a:pt x="10" y="56"/>
                  </a:lnTo>
                  <a:lnTo>
                    <a:pt x="8" y="58"/>
                  </a:lnTo>
                  <a:lnTo>
                    <a:pt x="10" y="60"/>
                  </a:lnTo>
                  <a:lnTo>
                    <a:pt x="8" y="65"/>
                  </a:lnTo>
                  <a:lnTo>
                    <a:pt x="0" y="69"/>
                  </a:lnTo>
                  <a:lnTo>
                    <a:pt x="0" y="77"/>
                  </a:lnTo>
                  <a:lnTo>
                    <a:pt x="6" y="81"/>
                  </a:lnTo>
                  <a:lnTo>
                    <a:pt x="6" y="95"/>
                  </a:lnTo>
                  <a:lnTo>
                    <a:pt x="8" y="95"/>
                  </a:lnTo>
                  <a:lnTo>
                    <a:pt x="10" y="95"/>
                  </a:lnTo>
                  <a:lnTo>
                    <a:pt x="16" y="89"/>
                  </a:lnTo>
                  <a:lnTo>
                    <a:pt x="25" y="89"/>
                  </a:lnTo>
                  <a:lnTo>
                    <a:pt x="14" y="81"/>
                  </a:lnTo>
                  <a:lnTo>
                    <a:pt x="14" y="75"/>
                  </a:lnTo>
                  <a:lnTo>
                    <a:pt x="16" y="71"/>
                  </a:lnTo>
                  <a:lnTo>
                    <a:pt x="20" y="71"/>
                  </a:lnTo>
                  <a:lnTo>
                    <a:pt x="24" y="75"/>
                  </a:lnTo>
                  <a:lnTo>
                    <a:pt x="25" y="75"/>
                  </a:lnTo>
                  <a:lnTo>
                    <a:pt x="27" y="71"/>
                  </a:lnTo>
                  <a:lnTo>
                    <a:pt x="29" y="71"/>
                  </a:lnTo>
                  <a:lnTo>
                    <a:pt x="33" y="71"/>
                  </a:lnTo>
                  <a:lnTo>
                    <a:pt x="35" y="71"/>
                  </a:lnTo>
                  <a:lnTo>
                    <a:pt x="37" y="77"/>
                  </a:lnTo>
                  <a:lnTo>
                    <a:pt x="37" y="81"/>
                  </a:lnTo>
                  <a:lnTo>
                    <a:pt x="57" y="81"/>
                  </a:lnTo>
                  <a:lnTo>
                    <a:pt x="63" y="67"/>
                  </a:lnTo>
                  <a:lnTo>
                    <a:pt x="71" y="65"/>
                  </a:lnTo>
                  <a:lnTo>
                    <a:pt x="77" y="62"/>
                  </a:lnTo>
                  <a:lnTo>
                    <a:pt x="81" y="67"/>
                  </a:lnTo>
                  <a:lnTo>
                    <a:pt x="83" y="65"/>
                  </a:lnTo>
                  <a:lnTo>
                    <a:pt x="83" y="62"/>
                  </a:lnTo>
                  <a:lnTo>
                    <a:pt x="92" y="62"/>
                  </a:lnTo>
                  <a:lnTo>
                    <a:pt x="98" y="60"/>
                  </a:lnTo>
                  <a:lnTo>
                    <a:pt x="98" y="58"/>
                  </a:lnTo>
                  <a:lnTo>
                    <a:pt x="94" y="56"/>
                  </a:lnTo>
                  <a:lnTo>
                    <a:pt x="94" y="52"/>
                  </a:lnTo>
                  <a:lnTo>
                    <a:pt x="90" y="52"/>
                  </a:lnTo>
                  <a:lnTo>
                    <a:pt x="90" y="50"/>
                  </a:lnTo>
                  <a:lnTo>
                    <a:pt x="92" y="42"/>
                  </a:lnTo>
                  <a:lnTo>
                    <a:pt x="83" y="42"/>
                  </a:lnTo>
                  <a:lnTo>
                    <a:pt x="81" y="40"/>
                  </a:lnTo>
                  <a:lnTo>
                    <a:pt x="75" y="36"/>
                  </a:lnTo>
                  <a:lnTo>
                    <a:pt x="67" y="38"/>
                  </a:lnTo>
                  <a:lnTo>
                    <a:pt x="61" y="38"/>
                  </a:lnTo>
                  <a:lnTo>
                    <a:pt x="57" y="38"/>
                  </a:lnTo>
                  <a:lnTo>
                    <a:pt x="53" y="28"/>
                  </a:lnTo>
                  <a:lnTo>
                    <a:pt x="47" y="16"/>
                  </a:lnTo>
                  <a:lnTo>
                    <a:pt x="39" y="12"/>
                  </a:lnTo>
                  <a:lnTo>
                    <a:pt x="37" y="6"/>
                  </a:lnTo>
                  <a:lnTo>
                    <a:pt x="33" y="0"/>
                  </a:lnTo>
                </a:path>
              </a:pathLst>
            </a:custGeom>
            <a:solidFill>
              <a:schemeClr val="tx1">
                <a:lumMod val="65000"/>
                <a:lumOff val="35000"/>
              </a:schemeClr>
            </a:solidFill>
            <a:ln w="2" cap="flat">
              <a:solidFill>
                <a:schemeClr val="tx1">
                  <a:lumMod val="65000"/>
                  <a:lumOff val="35000"/>
                </a:schemeClr>
              </a:solidFill>
              <a:prstDash val="solid"/>
              <a:miter lim="800000"/>
              <a:headEnd/>
              <a:tailEnd/>
            </a:ln>
          </p:spPr>
          <p:txBody>
            <a:bodyPr/>
            <a:lstStyle/>
            <a:p>
              <a:pPr defTabSz="914054">
                <a:defRPr/>
              </a:pPr>
              <a:endParaRPr lang="en-GB" dirty="0">
                <a:solidFill>
                  <a:prstClr val="black"/>
                </a:solidFill>
              </a:endParaRPr>
            </a:p>
          </p:txBody>
        </p:sp>
      </p:grpSp>
      <p:sp>
        <p:nvSpPr>
          <p:cNvPr id="311" name="Freeform 803">
            <a:extLst>
              <a:ext uri="{FF2B5EF4-FFF2-40B4-BE49-F238E27FC236}">
                <a16:creationId xmlns:a16="http://schemas.microsoft.com/office/drawing/2014/main" id="{7F77E3B4-C120-CC41-A937-3880EB294CD8}"/>
              </a:ext>
            </a:extLst>
          </p:cNvPr>
          <p:cNvSpPr>
            <a:spLocks/>
          </p:cNvSpPr>
          <p:nvPr/>
        </p:nvSpPr>
        <p:spPr bwMode="gray">
          <a:xfrm>
            <a:off x="4282622" y="5897927"/>
            <a:ext cx="149598" cy="165939"/>
          </a:xfrm>
          <a:custGeom>
            <a:avLst/>
            <a:gdLst/>
            <a:ahLst/>
            <a:cxnLst>
              <a:cxn ang="0">
                <a:pos x="85" y="75"/>
              </a:cxn>
              <a:cxn ang="0">
                <a:pos x="85" y="73"/>
              </a:cxn>
              <a:cxn ang="0">
                <a:pos x="93" y="59"/>
              </a:cxn>
              <a:cxn ang="0">
                <a:pos x="89" y="59"/>
              </a:cxn>
              <a:cxn ang="0">
                <a:pos x="85" y="55"/>
              </a:cxn>
              <a:cxn ang="0">
                <a:pos x="79" y="49"/>
              </a:cxn>
              <a:cxn ang="0">
                <a:pos x="77" y="45"/>
              </a:cxn>
              <a:cxn ang="0">
                <a:pos x="75" y="41"/>
              </a:cxn>
              <a:cxn ang="0">
                <a:pos x="71" y="39"/>
              </a:cxn>
              <a:cxn ang="0">
                <a:pos x="63" y="37"/>
              </a:cxn>
              <a:cxn ang="0">
                <a:pos x="59" y="32"/>
              </a:cxn>
              <a:cxn ang="0">
                <a:pos x="53" y="26"/>
              </a:cxn>
              <a:cxn ang="0">
                <a:pos x="51" y="24"/>
              </a:cxn>
              <a:cxn ang="0">
                <a:pos x="49" y="24"/>
              </a:cxn>
              <a:cxn ang="0">
                <a:pos x="45" y="24"/>
              </a:cxn>
              <a:cxn ang="0">
                <a:pos x="43" y="22"/>
              </a:cxn>
              <a:cxn ang="0">
                <a:pos x="40" y="12"/>
              </a:cxn>
              <a:cxn ang="0">
                <a:pos x="26" y="0"/>
              </a:cxn>
              <a:cxn ang="0">
                <a:pos x="14" y="6"/>
              </a:cxn>
              <a:cxn ang="0">
                <a:pos x="10" y="8"/>
              </a:cxn>
              <a:cxn ang="0">
                <a:pos x="8" y="14"/>
              </a:cxn>
              <a:cxn ang="0">
                <a:pos x="8" y="20"/>
              </a:cxn>
              <a:cxn ang="0">
                <a:pos x="8" y="24"/>
              </a:cxn>
              <a:cxn ang="0">
                <a:pos x="6" y="26"/>
              </a:cxn>
              <a:cxn ang="0">
                <a:pos x="6" y="30"/>
              </a:cxn>
              <a:cxn ang="0">
                <a:pos x="2" y="32"/>
              </a:cxn>
              <a:cxn ang="0">
                <a:pos x="2" y="37"/>
              </a:cxn>
              <a:cxn ang="0">
                <a:pos x="2" y="41"/>
              </a:cxn>
              <a:cxn ang="0">
                <a:pos x="0" y="45"/>
              </a:cxn>
              <a:cxn ang="0">
                <a:pos x="0" y="47"/>
              </a:cxn>
              <a:cxn ang="0">
                <a:pos x="0" y="57"/>
              </a:cxn>
              <a:cxn ang="0">
                <a:pos x="0" y="63"/>
              </a:cxn>
              <a:cxn ang="0">
                <a:pos x="0" y="77"/>
              </a:cxn>
              <a:cxn ang="0">
                <a:pos x="0" y="85"/>
              </a:cxn>
              <a:cxn ang="0">
                <a:pos x="2" y="93"/>
              </a:cxn>
              <a:cxn ang="0">
                <a:pos x="6" y="93"/>
              </a:cxn>
              <a:cxn ang="0">
                <a:pos x="10" y="97"/>
              </a:cxn>
              <a:cxn ang="0">
                <a:pos x="16" y="97"/>
              </a:cxn>
              <a:cxn ang="0">
                <a:pos x="20" y="102"/>
              </a:cxn>
              <a:cxn ang="0">
                <a:pos x="24" y="102"/>
              </a:cxn>
              <a:cxn ang="0">
                <a:pos x="32" y="106"/>
              </a:cxn>
              <a:cxn ang="0">
                <a:pos x="32" y="108"/>
              </a:cxn>
              <a:cxn ang="0">
                <a:pos x="40" y="106"/>
              </a:cxn>
              <a:cxn ang="0">
                <a:pos x="42" y="106"/>
              </a:cxn>
              <a:cxn ang="0">
                <a:pos x="49" y="106"/>
              </a:cxn>
              <a:cxn ang="0">
                <a:pos x="51" y="108"/>
              </a:cxn>
              <a:cxn ang="0">
                <a:pos x="63" y="106"/>
              </a:cxn>
              <a:cxn ang="0">
                <a:pos x="75" y="100"/>
              </a:cxn>
              <a:cxn ang="0">
                <a:pos x="75" y="99"/>
              </a:cxn>
              <a:cxn ang="0">
                <a:pos x="79" y="91"/>
              </a:cxn>
              <a:cxn ang="0">
                <a:pos x="83" y="83"/>
              </a:cxn>
              <a:cxn ang="0">
                <a:pos x="87" y="77"/>
              </a:cxn>
              <a:cxn ang="0">
                <a:pos x="85" y="75"/>
              </a:cxn>
              <a:cxn ang="0">
                <a:pos x="85" y="75"/>
              </a:cxn>
            </a:cxnLst>
            <a:rect l="0" t="0" r="r" b="b"/>
            <a:pathLst>
              <a:path w="93" h="108">
                <a:moveTo>
                  <a:pt x="85" y="75"/>
                </a:moveTo>
                <a:lnTo>
                  <a:pt x="85" y="73"/>
                </a:lnTo>
                <a:lnTo>
                  <a:pt x="93" y="59"/>
                </a:lnTo>
                <a:lnTo>
                  <a:pt x="89" y="59"/>
                </a:lnTo>
                <a:lnTo>
                  <a:pt x="85" y="55"/>
                </a:lnTo>
                <a:lnTo>
                  <a:pt x="79" y="49"/>
                </a:lnTo>
                <a:lnTo>
                  <a:pt x="77" y="45"/>
                </a:lnTo>
                <a:lnTo>
                  <a:pt x="75" y="41"/>
                </a:lnTo>
                <a:lnTo>
                  <a:pt x="71" y="39"/>
                </a:lnTo>
                <a:lnTo>
                  <a:pt x="63" y="37"/>
                </a:lnTo>
                <a:lnTo>
                  <a:pt x="59" y="32"/>
                </a:lnTo>
                <a:lnTo>
                  <a:pt x="53" y="26"/>
                </a:lnTo>
                <a:lnTo>
                  <a:pt x="51" y="24"/>
                </a:lnTo>
                <a:lnTo>
                  <a:pt x="49" y="24"/>
                </a:lnTo>
                <a:lnTo>
                  <a:pt x="45" y="24"/>
                </a:lnTo>
                <a:lnTo>
                  <a:pt x="43" y="22"/>
                </a:lnTo>
                <a:lnTo>
                  <a:pt x="40" y="12"/>
                </a:lnTo>
                <a:lnTo>
                  <a:pt x="26" y="0"/>
                </a:lnTo>
                <a:lnTo>
                  <a:pt x="14" y="6"/>
                </a:lnTo>
                <a:lnTo>
                  <a:pt x="10" y="8"/>
                </a:lnTo>
                <a:lnTo>
                  <a:pt x="8" y="14"/>
                </a:lnTo>
                <a:lnTo>
                  <a:pt x="8" y="20"/>
                </a:lnTo>
                <a:lnTo>
                  <a:pt x="8" y="24"/>
                </a:lnTo>
                <a:lnTo>
                  <a:pt x="6" y="26"/>
                </a:lnTo>
                <a:lnTo>
                  <a:pt x="6" y="30"/>
                </a:lnTo>
                <a:lnTo>
                  <a:pt x="2" y="32"/>
                </a:lnTo>
                <a:lnTo>
                  <a:pt x="2" y="37"/>
                </a:lnTo>
                <a:lnTo>
                  <a:pt x="2" y="41"/>
                </a:lnTo>
                <a:lnTo>
                  <a:pt x="0" y="45"/>
                </a:lnTo>
                <a:lnTo>
                  <a:pt x="0" y="47"/>
                </a:lnTo>
                <a:lnTo>
                  <a:pt x="0" y="57"/>
                </a:lnTo>
                <a:lnTo>
                  <a:pt x="0" y="63"/>
                </a:lnTo>
                <a:lnTo>
                  <a:pt x="0" y="77"/>
                </a:lnTo>
                <a:lnTo>
                  <a:pt x="0" y="85"/>
                </a:lnTo>
                <a:lnTo>
                  <a:pt x="2" y="93"/>
                </a:lnTo>
                <a:lnTo>
                  <a:pt x="6" y="93"/>
                </a:lnTo>
                <a:lnTo>
                  <a:pt x="10" y="97"/>
                </a:lnTo>
                <a:lnTo>
                  <a:pt x="16" y="97"/>
                </a:lnTo>
                <a:lnTo>
                  <a:pt x="20" y="102"/>
                </a:lnTo>
                <a:lnTo>
                  <a:pt x="24" y="102"/>
                </a:lnTo>
                <a:lnTo>
                  <a:pt x="32" y="106"/>
                </a:lnTo>
                <a:lnTo>
                  <a:pt x="32" y="108"/>
                </a:lnTo>
                <a:lnTo>
                  <a:pt x="40" y="106"/>
                </a:lnTo>
                <a:lnTo>
                  <a:pt x="42" y="106"/>
                </a:lnTo>
                <a:lnTo>
                  <a:pt x="49" y="106"/>
                </a:lnTo>
                <a:lnTo>
                  <a:pt x="51" y="108"/>
                </a:lnTo>
                <a:lnTo>
                  <a:pt x="63" y="106"/>
                </a:lnTo>
                <a:lnTo>
                  <a:pt x="75" y="100"/>
                </a:lnTo>
                <a:lnTo>
                  <a:pt x="75" y="99"/>
                </a:lnTo>
                <a:lnTo>
                  <a:pt x="79" y="91"/>
                </a:lnTo>
                <a:lnTo>
                  <a:pt x="83" y="83"/>
                </a:lnTo>
                <a:lnTo>
                  <a:pt x="87" y="77"/>
                </a:lnTo>
                <a:lnTo>
                  <a:pt x="85" y="75"/>
                </a:lnTo>
                <a:lnTo>
                  <a:pt x="85" y="75"/>
                </a:lnTo>
                <a:close/>
              </a:path>
            </a:pathLst>
          </a:custGeom>
          <a:solidFill>
            <a:schemeClr val="tx1">
              <a:lumMod val="20000"/>
              <a:lumOff val="80000"/>
            </a:schemeClr>
          </a:solidFill>
          <a:ln w="2" cap="flat">
            <a:solidFill>
              <a:schemeClr val="tx1">
                <a:lumMod val="20000"/>
                <a:lumOff val="80000"/>
              </a:schemeClr>
            </a:solidFill>
            <a:prstDash val="solid"/>
            <a:miter lim="800000"/>
            <a:headEnd/>
            <a:tailEnd/>
          </a:ln>
        </p:spPr>
        <p:txBody>
          <a:bodyPr/>
          <a:lstStyle/>
          <a:p>
            <a:pPr defTabSz="914054">
              <a:defRPr/>
            </a:pPr>
            <a:endParaRPr lang="en-GB" dirty="0">
              <a:solidFill>
                <a:prstClr val="black"/>
              </a:solidFill>
            </a:endParaRPr>
          </a:p>
        </p:txBody>
      </p:sp>
      <p:sp>
        <p:nvSpPr>
          <p:cNvPr id="312" name="Freeform 804">
            <a:extLst>
              <a:ext uri="{FF2B5EF4-FFF2-40B4-BE49-F238E27FC236}">
                <a16:creationId xmlns:a16="http://schemas.microsoft.com/office/drawing/2014/main" id="{83B5F93F-FC3B-4746-94A5-AD4A31800400}"/>
              </a:ext>
            </a:extLst>
          </p:cNvPr>
          <p:cNvSpPr>
            <a:spLocks/>
          </p:cNvSpPr>
          <p:nvPr/>
        </p:nvSpPr>
        <p:spPr bwMode="gray">
          <a:xfrm>
            <a:off x="7363057" y="3421156"/>
            <a:ext cx="447186" cy="302683"/>
          </a:xfrm>
          <a:custGeom>
            <a:avLst/>
            <a:gdLst/>
            <a:ahLst/>
            <a:cxnLst>
              <a:cxn ang="0">
                <a:pos x="242" y="75"/>
              </a:cxn>
              <a:cxn ang="0">
                <a:pos x="223" y="79"/>
              </a:cxn>
              <a:cxn ang="0">
                <a:pos x="213" y="87"/>
              </a:cxn>
              <a:cxn ang="0">
                <a:pos x="197" y="99"/>
              </a:cxn>
              <a:cxn ang="0">
                <a:pos x="191" y="99"/>
              </a:cxn>
              <a:cxn ang="0">
                <a:pos x="164" y="93"/>
              </a:cxn>
              <a:cxn ang="0">
                <a:pos x="160" y="85"/>
              </a:cxn>
              <a:cxn ang="0">
                <a:pos x="154" y="77"/>
              </a:cxn>
              <a:cxn ang="0">
                <a:pos x="136" y="69"/>
              </a:cxn>
              <a:cxn ang="0">
                <a:pos x="95" y="46"/>
              </a:cxn>
              <a:cxn ang="0">
                <a:pos x="83" y="44"/>
              </a:cxn>
              <a:cxn ang="0">
                <a:pos x="65" y="48"/>
              </a:cxn>
              <a:cxn ang="0">
                <a:pos x="57" y="50"/>
              </a:cxn>
              <a:cxn ang="0">
                <a:pos x="55" y="50"/>
              </a:cxn>
              <a:cxn ang="0">
                <a:pos x="37" y="38"/>
              </a:cxn>
              <a:cxn ang="0">
                <a:pos x="36" y="26"/>
              </a:cxn>
              <a:cxn ang="0">
                <a:pos x="43" y="2"/>
              </a:cxn>
              <a:cxn ang="0">
                <a:pos x="10" y="8"/>
              </a:cxn>
              <a:cxn ang="0">
                <a:pos x="18" y="89"/>
              </a:cxn>
              <a:cxn ang="0">
                <a:pos x="28" y="75"/>
              </a:cxn>
              <a:cxn ang="0">
                <a:pos x="45" y="67"/>
              </a:cxn>
              <a:cxn ang="0">
                <a:pos x="61" y="99"/>
              </a:cxn>
              <a:cxn ang="0">
                <a:pos x="75" y="105"/>
              </a:cxn>
              <a:cxn ang="0">
                <a:pos x="102" y="113"/>
              </a:cxn>
              <a:cxn ang="0">
                <a:pos x="116" y="138"/>
              </a:cxn>
              <a:cxn ang="0">
                <a:pos x="140" y="162"/>
              </a:cxn>
              <a:cxn ang="0">
                <a:pos x="168" y="168"/>
              </a:cxn>
              <a:cxn ang="0">
                <a:pos x="168" y="182"/>
              </a:cxn>
              <a:cxn ang="0">
                <a:pos x="187" y="195"/>
              </a:cxn>
              <a:cxn ang="0">
                <a:pos x="203" y="182"/>
              </a:cxn>
              <a:cxn ang="0">
                <a:pos x="201" y="168"/>
              </a:cxn>
              <a:cxn ang="0">
                <a:pos x="195" y="158"/>
              </a:cxn>
              <a:cxn ang="0">
                <a:pos x="185" y="148"/>
              </a:cxn>
              <a:cxn ang="0">
                <a:pos x="197" y="146"/>
              </a:cxn>
              <a:cxn ang="0">
                <a:pos x="213" y="136"/>
              </a:cxn>
              <a:cxn ang="0">
                <a:pos x="213" y="128"/>
              </a:cxn>
              <a:cxn ang="0">
                <a:pos x="215" y="119"/>
              </a:cxn>
              <a:cxn ang="0">
                <a:pos x="221" y="109"/>
              </a:cxn>
              <a:cxn ang="0">
                <a:pos x="233" y="115"/>
              </a:cxn>
              <a:cxn ang="0">
                <a:pos x="246" y="117"/>
              </a:cxn>
              <a:cxn ang="0">
                <a:pos x="242" y="128"/>
              </a:cxn>
              <a:cxn ang="0">
                <a:pos x="260" y="125"/>
              </a:cxn>
              <a:cxn ang="0">
                <a:pos x="278" y="107"/>
              </a:cxn>
              <a:cxn ang="0">
                <a:pos x="262" y="101"/>
              </a:cxn>
              <a:cxn ang="0">
                <a:pos x="256" y="95"/>
              </a:cxn>
              <a:cxn ang="0">
                <a:pos x="242" y="95"/>
              </a:cxn>
              <a:cxn ang="0">
                <a:pos x="238" y="89"/>
              </a:cxn>
              <a:cxn ang="0">
                <a:pos x="250" y="75"/>
              </a:cxn>
              <a:cxn ang="0">
                <a:pos x="250" y="73"/>
              </a:cxn>
            </a:cxnLst>
            <a:rect l="0" t="0" r="r" b="b"/>
            <a:pathLst>
              <a:path w="278" h="197">
                <a:moveTo>
                  <a:pt x="250" y="73"/>
                </a:moveTo>
                <a:lnTo>
                  <a:pt x="250" y="73"/>
                </a:lnTo>
                <a:lnTo>
                  <a:pt x="248" y="73"/>
                </a:lnTo>
                <a:lnTo>
                  <a:pt x="242" y="75"/>
                </a:lnTo>
                <a:lnTo>
                  <a:pt x="238" y="77"/>
                </a:lnTo>
                <a:lnTo>
                  <a:pt x="233" y="77"/>
                </a:lnTo>
                <a:lnTo>
                  <a:pt x="225" y="79"/>
                </a:lnTo>
                <a:lnTo>
                  <a:pt x="223" y="79"/>
                </a:lnTo>
                <a:lnTo>
                  <a:pt x="223" y="83"/>
                </a:lnTo>
                <a:lnTo>
                  <a:pt x="221" y="85"/>
                </a:lnTo>
                <a:lnTo>
                  <a:pt x="219" y="85"/>
                </a:lnTo>
                <a:lnTo>
                  <a:pt x="213" y="87"/>
                </a:lnTo>
                <a:lnTo>
                  <a:pt x="211" y="89"/>
                </a:lnTo>
                <a:lnTo>
                  <a:pt x="209" y="93"/>
                </a:lnTo>
                <a:lnTo>
                  <a:pt x="209" y="97"/>
                </a:lnTo>
                <a:lnTo>
                  <a:pt x="197" y="99"/>
                </a:lnTo>
                <a:lnTo>
                  <a:pt x="197" y="105"/>
                </a:lnTo>
                <a:lnTo>
                  <a:pt x="191" y="107"/>
                </a:lnTo>
                <a:lnTo>
                  <a:pt x="191" y="105"/>
                </a:lnTo>
                <a:lnTo>
                  <a:pt x="191" y="99"/>
                </a:lnTo>
                <a:lnTo>
                  <a:pt x="183" y="95"/>
                </a:lnTo>
                <a:lnTo>
                  <a:pt x="177" y="95"/>
                </a:lnTo>
                <a:lnTo>
                  <a:pt x="169" y="95"/>
                </a:lnTo>
                <a:lnTo>
                  <a:pt x="164" y="93"/>
                </a:lnTo>
                <a:lnTo>
                  <a:pt x="160" y="93"/>
                </a:lnTo>
                <a:lnTo>
                  <a:pt x="160" y="89"/>
                </a:lnTo>
                <a:lnTo>
                  <a:pt x="164" y="85"/>
                </a:lnTo>
                <a:lnTo>
                  <a:pt x="160" y="85"/>
                </a:lnTo>
                <a:lnTo>
                  <a:pt x="160" y="83"/>
                </a:lnTo>
                <a:lnTo>
                  <a:pt x="158" y="83"/>
                </a:lnTo>
                <a:lnTo>
                  <a:pt x="158" y="77"/>
                </a:lnTo>
                <a:lnTo>
                  <a:pt x="154" y="77"/>
                </a:lnTo>
                <a:lnTo>
                  <a:pt x="148" y="77"/>
                </a:lnTo>
                <a:lnTo>
                  <a:pt x="142" y="75"/>
                </a:lnTo>
                <a:lnTo>
                  <a:pt x="138" y="65"/>
                </a:lnTo>
                <a:lnTo>
                  <a:pt x="136" y="69"/>
                </a:lnTo>
                <a:lnTo>
                  <a:pt x="116" y="65"/>
                </a:lnTo>
                <a:lnTo>
                  <a:pt x="102" y="65"/>
                </a:lnTo>
                <a:lnTo>
                  <a:pt x="99" y="65"/>
                </a:lnTo>
                <a:lnTo>
                  <a:pt x="95" y="46"/>
                </a:lnTo>
                <a:lnTo>
                  <a:pt x="93" y="40"/>
                </a:lnTo>
                <a:lnTo>
                  <a:pt x="93" y="36"/>
                </a:lnTo>
                <a:lnTo>
                  <a:pt x="89" y="36"/>
                </a:lnTo>
                <a:lnTo>
                  <a:pt x="83" y="44"/>
                </a:lnTo>
                <a:lnTo>
                  <a:pt x="79" y="50"/>
                </a:lnTo>
                <a:lnTo>
                  <a:pt x="71" y="54"/>
                </a:lnTo>
                <a:lnTo>
                  <a:pt x="63" y="54"/>
                </a:lnTo>
                <a:lnTo>
                  <a:pt x="65" y="48"/>
                </a:lnTo>
                <a:lnTo>
                  <a:pt x="65" y="46"/>
                </a:lnTo>
                <a:lnTo>
                  <a:pt x="63" y="44"/>
                </a:lnTo>
                <a:lnTo>
                  <a:pt x="61" y="46"/>
                </a:lnTo>
                <a:lnTo>
                  <a:pt x="57" y="50"/>
                </a:lnTo>
                <a:lnTo>
                  <a:pt x="55" y="60"/>
                </a:lnTo>
                <a:lnTo>
                  <a:pt x="51" y="56"/>
                </a:lnTo>
                <a:lnTo>
                  <a:pt x="55" y="54"/>
                </a:lnTo>
                <a:lnTo>
                  <a:pt x="55" y="50"/>
                </a:lnTo>
                <a:lnTo>
                  <a:pt x="55" y="44"/>
                </a:lnTo>
                <a:lnTo>
                  <a:pt x="51" y="40"/>
                </a:lnTo>
                <a:lnTo>
                  <a:pt x="37" y="46"/>
                </a:lnTo>
                <a:lnTo>
                  <a:pt x="37" y="38"/>
                </a:lnTo>
                <a:lnTo>
                  <a:pt x="36" y="36"/>
                </a:lnTo>
                <a:lnTo>
                  <a:pt x="37" y="34"/>
                </a:lnTo>
                <a:lnTo>
                  <a:pt x="36" y="30"/>
                </a:lnTo>
                <a:lnTo>
                  <a:pt x="36" y="26"/>
                </a:lnTo>
                <a:lnTo>
                  <a:pt x="37" y="20"/>
                </a:lnTo>
                <a:lnTo>
                  <a:pt x="37" y="16"/>
                </a:lnTo>
                <a:lnTo>
                  <a:pt x="37" y="8"/>
                </a:lnTo>
                <a:lnTo>
                  <a:pt x="43" y="2"/>
                </a:lnTo>
                <a:lnTo>
                  <a:pt x="36" y="0"/>
                </a:lnTo>
                <a:lnTo>
                  <a:pt x="28" y="2"/>
                </a:lnTo>
                <a:lnTo>
                  <a:pt x="20" y="2"/>
                </a:lnTo>
                <a:lnTo>
                  <a:pt x="10" y="8"/>
                </a:lnTo>
                <a:lnTo>
                  <a:pt x="4" y="10"/>
                </a:lnTo>
                <a:lnTo>
                  <a:pt x="0" y="89"/>
                </a:lnTo>
                <a:lnTo>
                  <a:pt x="18" y="93"/>
                </a:lnTo>
                <a:lnTo>
                  <a:pt x="18" y="89"/>
                </a:lnTo>
                <a:lnTo>
                  <a:pt x="16" y="85"/>
                </a:lnTo>
                <a:lnTo>
                  <a:pt x="16" y="77"/>
                </a:lnTo>
                <a:lnTo>
                  <a:pt x="18" y="75"/>
                </a:lnTo>
                <a:lnTo>
                  <a:pt x="28" y="75"/>
                </a:lnTo>
                <a:lnTo>
                  <a:pt x="32" y="69"/>
                </a:lnTo>
                <a:lnTo>
                  <a:pt x="36" y="65"/>
                </a:lnTo>
                <a:lnTo>
                  <a:pt x="41" y="65"/>
                </a:lnTo>
                <a:lnTo>
                  <a:pt x="45" y="67"/>
                </a:lnTo>
                <a:lnTo>
                  <a:pt x="47" y="77"/>
                </a:lnTo>
                <a:lnTo>
                  <a:pt x="51" y="89"/>
                </a:lnTo>
                <a:lnTo>
                  <a:pt x="61" y="93"/>
                </a:lnTo>
                <a:lnTo>
                  <a:pt x="61" y="99"/>
                </a:lnTo>
                <a:lnTo>
                  <a:pt x="57" y="105"/>
                </a:lnTo>
                <a:lnTo>
                  <a:pt x="61" y="107"/>
                </a:lnTo>
                <a:lnTo>
                  <a:pt x="67" y="109"/>
                </a:lnTo>
                <a:lnTo>
                  <a:pt x="75" y="105"/>
                </a:lnTo>
                <a:lnTo>
                  <a:pt x="81" y="101"/>
                </a:lnTo>
                <a:lnTo>
                  <a:pt x="91" y="101"/>
                </a:lnTo>
                <a:lnTo>
                  <a:pt x="99" y="101"/>
                </a:lnTo>
                <a:lnTo>
                  <a:pt x="102" y="113"/>
                </a:lnTo>
                <a:lnTo>
                  <a:pt x="102" y="119"/>
                </a:lnTo>
                <a:lnTo>
                  <a:pt x="108" y="125"/>
                </a:lnTo>
                <a:lnTo>
                  <a:pt x="112" y="128"/>
                </a:lnTo>
                <a:lnTo>
                  <a:pt x="116" y="138"/>
                </a:lnTo>
                <a:lnTo>
                  <a:pt x="120" y="144"/>
                </a:lnTo>
                <a:lnTo>
                  <a:pt x="128" y="146"/>
                </a:lnTo>
                <a:lnTo>
                  <a:pt x="136" y="154"/>
                </a:lnTo>
                <a:lnTo>
                  <a:pt x="140" y="162"/>
                </a:lnTo>
                <a:lnTo>
                  <a:pt x="150" y="158"/>
                </a:lnTo>
                <a:lnTo>
                  <a:pt x="156" y="164"/>
                </a:lnTo>
                <a:lnTo>
                  <a:pt x="164" y="164"/>
                </a:lnTo>
                <a:lnTo>
                  <a:pt x="168" y="168"/>
                </a:lnTo>
                <a:lnTo>
                  <a:pt x="175" y="168"/>
                </a:lnTo>
                <a:lnTo>
                  <a:pt x="177" y="172"/>
                </a:lnTo>
                <a:lnTo>
                  <a:pt x="168" y="176"/>
                </a:lnTo>
                <a:lnTo>
                  <a:pt x="168" y="182"/>
                </a:lnTo>
                <a:lnTo>
                  <a:pt x="168" y="192"/>
                </a:lnTo>
                <a:lnTo>
                  <a:pt x="175" y="192"/>
                </a:lnTo>
                <a:lnTo>
                  <a:pt x="181" y="197"/>
                </a:lnTo>
                <a:lnTo>
                  <a:pt x="187" y="195"/>
                </a:lnTo>
                <a:lnTo>
                  <a:pt x="195" y="195"/>
                </a:lnTo>
                <a:lnTo>
                  <a:pt x="197" y="186"/>
                </a:lnTo>
                <a:lnTo>
                  <a:pt x="201" y="184"/>
                </a:lnTo>
                <a:lnTo>
                  <a:pt x="203" y="182"/>
                </a:lnTo>
                <a:lnTo>
                  <a:pt x="205" y="176"/>
                </a:lnTo>
                <a:lnTo>
                  <a:pt x="203" y="174"/>
                </a:lnTo>
                <a:lnTo>
                  <a:pt x="201" y="172"/>
                </a:lnTo>
                <a:lnTo>
                  <a:pt x="201" y="168"/>
                </a:lnTo>
                <a:lnTo>
                  <a:pt x="205" y="162"/>
                </a:lnTo>
                <a:lnTo>
                  <a:pt x="205" y="158"/>
                </a:lnTo>
                <a:lnTo>
                  <a:pt x="203" y="158"/>
                </a:lnTo>
                <a:lnTo>
                  <a:pt x="195" y="158"/>
                </a:lnTo>
                <a:lnTo>
                  <a:pt x="193" y="158"/>
                </a:lnTo>
                <a:lnTo>
                  <a:pt x="187" y="154"/>
                </a:lnTo>
                <a:lnTo>
                  <a:pt x="185" y="152"/>
                </a:lnTo>
                <a:lnTo>
                  <a:pt x="185" y="148"/>
                </a:lnTo>
                <a:lnTo>
                  <a:pt x="191" y="144"/>
                </a:lnTo>
                <a:lnTo>
                  <a:pt x="195" y="144"/>
                </a:lnTo>
                <a:lnTo>
                  <a:pt x="197" y="144"/>
                </a:lnTo>
                <a:lnTo>
                  <a:pt x="197" y="146"/>
                </a:lnTo>
                <a:lnTo>
                  <a:pt x="201" y="146"/>
                </a:lnTo>
                <a:lnTo>
                  <a:pt x="203" y="144"/>
                </a:lnTo>
                <a:lnTo>
                  <a:pt x="211" y="138"/>
                </a:lnTo>
                <a:lnTo>
                  <a:pt x="213" y="136"/>
                </a:lnTo>
                <a:lnTo>
                  <a:pt x="213" y="134"/>
                </a:lnTo>
                <a:lnTo>
                  <a:pt x="211" y="136"/>
                </a:lnTo>
                <a:lnTo>
                  <a:pt x="211" y="132"/>
                </a:lnTo>
                <a:lnTo>
                  <a:pt x="213" y="128"/>
                </a:lnTo>
                <a:lnTo>
                  <a:pt x="215" y="127"/>
                </a:lnTo>
                <a:lnTo>
                  <a:pt x="219" y="125"/>
                </a:lnTo>
                <a:lnTo>
                  <a:pt x="219" y="123"/>
                </a:lnTo>
                <a:lnTo>
                  <a:pt x="215" y="119"/>
                </a:lnTo>
                <a:lnTo>
                  <a:pt x="213" y="113"/>
                </a:lnTo>
                <a:lnTo>
                  <a:pt x="215" y="113"/>
                </a:lnTo>
                <a:lnTo>
                  <a:pt x="219" y="109"/>
                </a:lnTo>
                <a:lnTo>
                  <a:pt x="221" y="109"/>
                </a:lnTo>
                <a:lnTo>
                  <a:pt x="223" y="113"/>
                </a:lnTo>
                <a:lnTo>
                  <a:pt x="229" y="117"/>
                </a:lnTo>
                <a:lnTo>
                  <a:pt x="231" y="117"/>
                </a:lnTo>
                <a:lnTo>
                  <a:pt x="233" y="115"/>
                </a:lnTo>
                <a:lnTo>
                  <a:pt x="233" y="113"/>
                </a:lnTo>
                <a:lnTo>
                  <a:pt x="238" y="109"/>
                </a:lnTo>
                <a:lnTo>
                  <a:pt x="242" y="109"/>
                </a:lnTo>
                <a:lnTo>
                  <a:pt x="246" y="117"/>
                </a:lnTo>
                <a:lnTo>
                  <a:pt x="238" y="119"/>
                </a:lnTo>
                <a:lnTo>
                  <a:pt x="238" y="128"/>
                </a:lnTo>
                <a:lnTo>
                  <a:pt x="240" y="127"/>
                </a:lnTo>
                <a:lnTo>
                  <a:pt x="242" y="128"/>
                </a:lnTo>
                <a:lnTo>
                  <a:pt x="246" y="128"/>
                </a:lnTo>
                <a:lnTo>
                  <a:pt x="248" y="128"/>
                </a:lnTo>
                <a:lnTo>
                  <a:pt x="252" y="125"/>
                </a:lnTo>
                <a:lnTo>
                  <a:pt x="260" y="125"/>
                </a:lnTo>
                <a:lnTo>
                  <a:pt x="266" y="123"/>
                </a:lnTo>
                <a:lnTo>
                  <a:pt x="268" y="119"/>
                </a:lnTo>
                <a:lnTo>
                  <a:pt x="276" y="109"/>
                </a:lnTo>
                <a:lnTo>
                  <a:pt x="278" y="107"/>
                </a:lnTo>
                <a:lnTo>
                  <a:pt x="276" y="107"/>
                </a:lnTo>
                <a:lnTo>
                  <a:pt x="272" y="107"/>
                </a:lnTo>
                <a:lnTo>
                  <a:pt x="270" y="105"/>
                </a:lnTo>
                <a:lnTo>
                  <a:pt x="262" y="101"/>
                </a:lnTo>
                <a:lnTo>
                  <a:pt x="258" y="101"/>
                </a:lnTo>
                <a:lnTo>
                  <a:pt x="252" y="99"/>
                </a:lnTo>
                <a:lnTo>
                  <a:pt x="256" y="97"/>
                </a:lnTo>
                <a:lnTo>
                  <a:pt x="256" y="95"/>
                </a:lnTo>
                <a:lnTo>
                  <a:pt x="252" y="95"/>
                </a:lnTo>
                <a:lnTo>
                  <a:pt x="248" y="95"/>
                </a:lnTo>
                <a:lnTo>
                  <a:pt x="246" y="97"/>
                </a:lnTo>
                <a:lnTo>
                  <a:pt x="242" y="95"/>
                </a:lnTo>
                <a:lnTo>
                  <a:pt x="240" y="93"/>
                </a:lnTo>
                <a:lnTo>
                  <a:pt x="238" y="89"/>
                </a:lnTo>
                <a:lnTo>
                  <a:pt x="234" y="89"/>
                </a:lnTo>
                <a:lnTo>
                  <a:pt x="238" y="89"/>
                </a:lnTo>
                <a:lnTo>
                  <a:pt x="242" y="87"/>
                </a:lnTo>
                <a:lnTo>
                  <a:pt x="250" y="79"/>
                </a:lnTo>
                <a:lnTo>
                  <a:pt x="252" y="77"/>
                </a:lnTo>
                <a:lnTo>
                  <a:pt x="250" y="75"/>
                </a:lnTo>
                <a:lnTo>
                  <a:pt x="248" y="73"/>
                </a:lnTo>
                <a:lnTo>
                  <a:pt x="242" y="75"/>
                </a:lnTo>
                <a:lnTo>
                  <a:pt x="250" y="73"/>
                </a:lnTo>
                <a:lnTo>
                  <a:pt x="250" y="73"/>
                </a:lnTo>
                <a:close/>
              </a:path>
            </a:pathLst>
          </a:custGeom>
          <a:solidFill>
            <a:schemeClr val="tx1"/>
          </a:solidFill>
          <a:ln w="2" cap="flat">
            <a:solidFill>
              <a:schemeClr val="tx1">
                <a:lumMod val="95000"/>
                <a:lumOff val="5000"/>
              </a:schemeClr>
            </a:solidFill>
            <a:prstDash val="solid"/>
            <a:miter lim="800000"/>
            <a:headEnd/>
            <a:tailEnd/>
          </a:ln>
        </p:spPr>
        <p:txBody>
          <a:bodyPr/>
          <a:lstStyle/>
          <a:p>
            <a:pPr defTabSz="914054">
              <a:defRPr/>
            </a:pPr>
            <a:endParaRPr lang="en-GB" dirty="0">
              <a:solidFill>
                <a:prstClr val="black"/>
              </a:solidFill>
            </a:endParaRPr>
          </a:p>
        </p:txBody>
      </p:sp>
      <p:sp>
        <p:nvSpPr>
          <p:cNvPr id="313" name="Freeform 805">
            <a:extLst>
              <a:ext uri="{FF2B5EF4-FFF2-40B4-BE49-F238E27FC236}">
                <a16:creationId xmlns:a16="http://schemas.microsoft.com/office/drawing/2014/main" id="{E880DE08-8F79-A14A-9E4F-6CEDE4E65E2C}"/>
              </a:ext>
            </a:extLst>
          </p:cNvPr>
          <p:cNvSpPr>
            <a:spLocks/>
          </p:cNvSpPr>
          <p:nvPr/>
        </p:nvSpPr>
        <p:spPr bwMode="gray">
          <a:xfrm>
            <a:off x="7268154" y="3521027"/>
            <a:ext cx="382843" cy="258125"/>
          </a:xfrm>
          <a:custGeom>
            <a:avLst/>
            <a:gdLst/>
            <a:ahLst/>
            <a:cxnLst>
              <a:cxn ang="0">
                <a:pos x="4" y="26"/>
              </a:cxn>
              <a:cxn ang="0">
                <a:pos x="4" y="22"/>
              </a:cxn>
              <a:cxn ang="0">
                <a:pos x="24" y="16"/>
              </a:cxn>
              <a:cxn ang="0">
                <a:pos x="37" y="36"/>
              </a:cxn>
              <a:cxn ang="0">
                <a:pos x="30" y="44"/>
              </a:cxn>
              <a:cxn ang="0">
                <a:pos x="12" y="48"/>
              </a:cxn>
              <a:cxn ang="0">
                <a:pos x="8" y="48"/>
              </a:cxn>
              <a:cxn ang="0">
                <a:pos x="2" y="67"/>
              </a:cxn>
              <a:cxn ang="0">
                <a:pos x="10" y="63"/>
              </a:cxn>
              <a:cxn ang="0">
                <a:pos x="24" y="63"/>
              </a:cxn>
              <a:cxn ang="0">
                <a:pos x="14" y="69"/>
              </a:cxn>
              <a:cxn ang="0">
                <a:pos x="24" y="87"/>
              </a:cxn>
              <a:cxn ang="0">
                <a:pos x="24" y="99"/>
              </a:cxn>
              <a:cxn ang="0">
                <a:pos x="22" y="117"/>
              </a:cxn>
              <a:cxn ang="0">
                <a:pos x="39" y="117"/>
              </a:cxn>
              <a:cxn ang="0">
                <a:pos x="47" y="107"/>
              </a:cxn>
              <a:cxn ang="0">
                <a:pos x="73" y="101"/>
              </a:cxn>
              <a:cxn ang="0">
                <a:pos x="106" y="109"/>
              </a:cxn>
              <a:cxn ang="0">
                <a:pos x="140" y="127"/>
              </a:cxn>
              <a:cxn ang="0">
                <a:pos x="152" y="140"/>
              </a:cxn>
              <a:cxn ang="0">
                <a:pos x="161" y="158"/>
              </a:cxn>
              <a:cxn ang="0">
                <a:pos x="171" y="166"/>
              </a:cxn>
              <a:cxn ang="0">
                <a:pos x="189" y="152"/>
              </a:cxn>
              <a:cxn ang="0">
                <a:pos x="203" y="128"/>
              </a:cxn>
              <a:cxn ang="0">
                <a:pos x="215" y="121"/>
              </a:cxn>
              <a:cxn ang="0">
                <a:pos x="227" y="117"/>
              </a:cxn>
              <a:cxn ang="0">
                <a:pos x="234" y="103"/>
              </a:cxn>
              <a:cxn ang="0">
                <a:pos x="215" y="99"/>
              </a:cxn>
              <a:cxn ang="0">
                <a:pos x="195" y="89"/>
              </a:cxn>
              <a:cxn ang="0">
                <a:pos x="175" y="73"/>
              </a:cxn>
              <a:cxn ang="0">
                <a:pos x="161" y="54"/>
              </a:cxn>
              <a:cxn ang="0">
                <a:pos x="150" y="36"/>
              </a:cxn>
              <a:cxn ang="0">
                <a:pos x="128" y="44"/>
              </a:cxn>
              <a:cxn ang="0">
                <a:pos x="120" y="34"/>
              </a:cxn>
              <a:cxn ang="0">
                <a:pos x="106" y="12"/>
              </a:cxn>
              <a:cxn ang="0">
                <a:pos x="95" y="0"/>
              </a:cxn>
              <a:cxn ang="0">
                <a:pos x="77" y="10"/>
              </a:cxn>
              <a:cxn ang="0">
                <a:pos x="77" y="24"/>
              </a:cxn>
              <a:cxn ang="0">
                <a:pos x="55" y="24"/>
              </a:cxn>
              <a:cxn ang="0">
                <a:pos x="31" y="10"/>
              </a:cxn>
              <a:cxn ang="0">
                <a:pos x="10" y="6"/>
              </a:cxn>
              <a:cxn ang="0">
                <a:pos x="2" y="20"/>
              </a:cxn>
              <a:cxn ang="0">
                <a:pos x="0" y="22"/>
              </a:cxn>
            </a:cxnLst>
            <a:rect l="0" t="0" r="r" b="b"/>
            <a:pathLst>
              <a:path w="238" h="168">
                <a:moveTo>
                  <a:pt x="0" y="22"/>
                </a:moveTo>
                <a:lnTo>
                  <a:pt x="0" y="22"/>
                </a:lnTo>
                <a:lnTo>
                  <a:pt x="4" y="26"/>
                </a:lnTo>
                <a:lnTo>
                  <a:pt x="8" y="26"/>
                </a:lnTo>
                <a:lnTo>
                  <a:pt x="8" y="24"/>
                </a:lnTo>
                <a:lnTo>
                  <a:pt x="4" y="22"/>
                </a:lnTo>
                <a:lnTo>
                  <a:pt x="10" y="20"/>
                </a:lnTo>
                <a:lnTo>
                  <a:pt x="12" y="14"/>
                </a:lnTo>
                <a:lnTo>
                  <a:pt x="24" y="16"/>
                </a:lnTo>
                <a:lnTo>
                  <a:pt x="24" y="24"/>
                </a:lnTo>
                <a:lnTo>
                  <a:pt x="31" y="32"/>
                </a:lnTo>
                <a:lnTo>
                  <a:pt x="37" y="36"/>
                </a:lnTo>
                <a:lnTo>
                  <a:pt x="37" y="40"/>
                </a:lnTo>
                <a:lnTo>
                  <a:pt x="35" y="44"/>
                </a:lnTo>
                <a:lnTo>
                  <a:pt x="30" y="44"/>
                </a:lnTo>
                <a:lnTo>
                  <a:pt x="30" y="48"/>
                </a:lnTo>
                <a:lnTo>
                  <a:pt x="30" y="50"/>
                </a:lnTo>
                <a:lnTo>
                  <a:pt x="12" y="48"/>
                </a:lnTo>
                <a:lnTo>
                  <a:pt x="10" y="40"/>
                </a:lnTo>
                <a:lnTo>
                  <a:pt x="8" y="40"/>
                </a:lnTo>
                <a:lnTo>
                  <a:pt x="8" y="48"/>
                </a:lnTo>
                <a:lnTo>
                  <a:pt x="4" y="58"/>
                </a:lnTo>
                <a:lnTo>
                  <a:pt x="2" y="63"/>
                </a:lnTo>
                <a:lnTo>
                  <a:pt x="2" y="67"/>
                </a:lnTo>
                <a:lnTo>
                  <a:pt x="4" y="67"/>
                </a:lnTo>
                <a:lnTo>
                  <a:pt x="8" y="67"/>
                </a:lnTo>
                <a:lnTo>
                  <a:pt x="10" y="63"/>
                </a:lnTo>
                <a:lnTo>
                  <a:pt x="12" y="62"/>
                </a:lnTo>
                <a:lnTo>
                  <a:pt x="20" y="62"/>
                </a:lnTo>
                <a:lnTo>
                  <a:pt x="24" y="63"/>
                </a:lnTo>
                <a:lnTo>
                  <a:pt x="20" y="63"/>
                </a:lnTo>
                <a:lnTo>
                  <a:pt x="14" y="63"/>
                </a:lnTo>
                <a:lnTo>
                  <a:pt x="14" y="69"/>
                </a:lnTo>
                <a:lnTo>
                  <a:pt x="20" y="73"/>
                </a:lnTo>
                <a:lnTo>
                  <a:pt x="20" y="81"/>
                </a:lnTo>
                <a:lnTo>
                  <a:pt x="24" y="87"/>
                </a:lnTo>
                <a:lnTo>
                  <a:pt x="28" y="91"/>
                </a:lnTo>
                <a:lnTo>
                  <a:pt x="28" y="97"/>
                </a:lnTo>
                <a:lnTo>
                  <a:pt x="24" y="99"/>
                </a:lnTo>
                <a:lnTo>
                  <a:pt x="22" y="99"/>
                </a:lnTo>
                <a:lnTo>
                  <a:pt x="22" y="109"/>
                </a:lnTo>
                <a:lnTo>
                  <a:pt x="22" y="117"/>
                </a:lnTo>
                <a:lnTo>
                  <a:pt x="24" y="123"/>
                </a:lnTo>
                <a:lnTo>
                  <a:pt x="35" y="123"/>
                </a:lnTo>
                <a:lnTo>
                  <a:pt x="39" y="117"/>
                </a:lnTo>
                <a:lnTo>
                  <a:pt x="39" y="113"/>
                </a:lnTo>
                <a:lnTo>
                  <a:pt x="41" y="109"/>
                </a:lnTo>
                <a:lnTo>
                  <a:pt x="47" y="107"/>
                </a:lnTo>
                <a:lnTo>
                  <a:pt x="57" y="107"/>
                </a:lnTo>
                <a:lnTo>
                  <a:pt x="65" y="103"/>
                </a:lnTo>
                <a:lnTo>
                  <a:pt x="73" y="101"/>
                </a:lnTo>
                <a:lnTo>
                  <a:pt x="93" y="107"/>
                </a:lnTo>
                <a:lnTo>
                  <a:pt x="102" y="107"/>
                </a:lnTo>
                <a:lnTo>
                  <a:pt x="106" y="109"/>
                </a:lnTo>
                <a:lnTo>
                  <a:pt x="120" y="113"/>
                </a:lnTo>
                <a:lnTo>
                  <a:pt x="130" y="119"/>
                </a:lnTo>
                <a:lnTo>
                  <a:pt x="140" y="127"/>
                </a:lnTo>
                <a:lnTo>
                  <a:pt x="144" y="128"/>
                </a:lnTo>
                <a:lnTo>
                  <a:pt x="148" y="132"/>
                </a:lnTo>
                <a:lnTo>
                  <a:pt x="152" y="140"/>
                </a:lnTo>
                <a:lnTo>
                  <a:pt x="161" y="142"/>
                </a:lnTo>
                <a:lnTo>
                  <a:pt x="161" y="150"/>
                </a:lnTo>
                <a:lnTo>
                  <a:pt x="161" y="158"/>
                </a:lnTo>
                <a:lnTo>
                  <a:pt x="160" y="166"/>
                </a:lnTo>
                <a:lnTo>
                  <a:pt x="167" y="168"/>
                </a:lnTo>
                <a:lnTo>
                  <a:pt x="171" y="166"/>
                </a:lnTo>
                <a:lnTo>
                  <a:pt x="177" y="168"/>
                </a:lnTo>
                <a:lnTo>
                  <a:pt x="193" y="160"/>
                </a:lnTo>
                <a:lnTo>
                  <a:pt x="189" y="152"/>
                </a:lnTo>
                <a:lnTo>
                  <a:pt x="199" y="142"/>
                </a:lnTo>
                <a:lnTo>
                  <a:pt x="203" y="138"/>
                </a:lnTo>
                <a:lnTo>
                  <a:pt x="203" y="128"/>
                </a:lnTo>
                <a:lnTo>
                  <a:pt x="205" y="123"/>
                </a:lnTo>
                <a:lnTo>
                  <a:pt x="207" y="119"/>
                </a:lnTo>
                <a:lnTo>
                  <a:pt x="215" y="121"/>
                </a:lnTo>
                <a:lnTo>
                  <a:pt x="221" y="123"/>
                </a:lnTo>
                <a:lnTo>
                  <a:pt x="227" y="127"/>
                </a:lnTo>
                <a:lnTo>
                  <a:pt x="227" y="117"/>
                </a:lnTo>
                <a:lnTo>
                  <a:pt x="227" y="111"/>
                </a:lnTo>
                <a:lnTo>
                  <a:pt x="238" y="107"/>
                </a:lnTo>
                <a:lnTo>
                  <a:pt x="234" y="103"/>
                </a:lnTo>
                <a:lnTo>
                  <a:pt x="227" y="103"/>
                </a:lnTo>
                <a:lnTo>
                  <a:pt x="223" y="99"/>
                </a:lnTo>
                <a:lnTo>
                  <a:pt x="215" y="99"/>
                </a:lnTo>
                <a:lnTo>
                  <a:pt x="211" y="93"/>
                </a:lnTo>
                <a:lnTo>
                  <a:pt x="199" y="97"/>
                </a:lnTo>
                <a:lnTo>
                  <a:pt x="195" y="89"/>
                </a:lnTo>
                <a:lnTo>
                  <a:pt x="187" y="81"/>
                </a:lnTo>
                <a:lnTo>
                  <a:pt x="179" y="79"/>
                </a:lnTo>
                <a:lnTo>
                  <a:pt x="175" y="73"/>
                </a:lnTo>
                <a:lnTo>
                  <a:pt x="171" y="63"/>
                </a:lnTo>
                <a:lnTo>
                  <a:pt x="167" y="60"/>
                </a:lnTo>
                <a:lnTo>
                  <a:pt x="161" y="54"/>
                </a:lnTo>
                <a:lnTo>
                  <a:pt x="161" y="48"/>
                </a:lnTo>
                <a:lnTo>
                  <a:pt x="158" y="36"/>
                </a:lnTo>
                <a:lnTo>
                  <a:pt x="150" y="36"/>
                </a:lnTo>
                <a:lnTo>
                  <a:pt x="140" y="36"/>
                </a:lnTo>
                <a:lnTo>
                  <a:pt x="134" y="40"/>
                </a:lnTo>
                <a:lnTo>
                  <a:pt x="128" y="44"/>
                </a:lnTo>
                <a:lnTo>
                  <a:pt x="120" y="42"/>
                </a:lnTo>
                <a:lnTo>
                  <a:pt x="118" y="40"/>
                </a:lnTo>
                <a:lnTo>
                  <a:pt x="120" y="34"/>
                </a:lnTo>
                <a:lnTo>
                  <a:pt x="120" y="26"/>
                </a:lnTo>
                <a:lnTo>
                  <a:pt x="110" y="24"/>
                </a:lnTo>
                <a:lnTo>
                  <a:pt x="106" y="12"/>
                </a:lnTo>
                <a:lnTo>
                  <a:pt x="104" y="2"/>
                </a:lnTo>
                <a:lnTo>
                  <a:pt x="100" y="0"/>
                </a:lnTo>
                <a:lnTo>
                  <a:pt x="95" y="0"/>
                </a:lnTo>
                <a:lnTo>
                  <a:pt x="91" y="4"/>
                </a:lnTo>
                <a:lnTo>
                  <a:pt x="87" y="10"/>
                </a:lnTo>
                <a:lnTo>
                  <a:pt x="77" y="10"/>
                </a:lnTo>
                <a:lnTo>
                  <a:pt x="75" y="12"/>
                </a:lnTo>
                <a:lnTo>
                  <a:pt x="75" y="20"/>
                </a:lnTo>
                <a:lnTo>
                  <a:pt x="77" y="24"/>
                </a:lnTo>
                <a:lnTo>
                  <a:pt x="77" y="26"/>
                </a:lnTo>
                <a:lnTo>
                  <a:pt x="59" y="24"/>
                </a:lnTo>
                <a:lnTo>
                  <a:pt x="55" y="24"/>
                </a:lnTo>
                <a:lnTo>
                  <a:pt x="45" y="24"/>
                </a:lnTo>
                <a:lnTo>
                  <a:pt x="37" y="14"/>
                </a:lnTo>
                <a:lnTo>
                  <a:pt x="31" y="10"/>
                </a:lnTo>
                <a:lnTo>
                  <a:pt x="28" y="6"/>
                </a:lnTo>
                <a:lnTo>
                  <a:pt x="22" y="6"/>
                </a:lnTo>
                <a:lnTo>
                  <a:pt x="10" y="6"/>
                </a:lnTo>
                <a:lnTo>
                  <a:pt x="4" y="10"/>
                </a:lnTo>
                <a:lnTo>
                  <a:pt x="4" y="16"/>
                </a:lnTo>
                <a:lnTo>
                  <a:pt x="2" y="20"/>
                </a:lnTo>
                <a:lnTo>
                  <a:pt x="2" y="22"/>
                </a:lnTo>
                <a:lnTo>
                  <a:pt x="0" y="22"/>
                </a:lnTo>
                <a:lnTo>
                  <a:pt x="0" y="22"/>
                </a:lnTo>
                <a:close/>
              </a:path>
            </a:pathLst>
          </a:custGeom>
          <a:solidFill>
            <a:schemeClr val="tx1"/>
          </a:solidFill>
          <a:ln w="2" cap="flat">
            <a:solidFill>
              <a:schemeClr val="tx1">
                <a:lumMod val="95000"/>
                <a:lumOff val="5000"/>
              </a:schemeClr>
            </a:solidFill>
            <a:prstDash val="solid"/>
            <a:miter lim="800000"/>
            <a:headEnd/>
            <a:tailEnd/>
          </a:ln>
        </p:spPr>
        <p:txBody>
          <a:bodyPr/>
          <a:lstStyle/>
          <a:p>
            <a:pPr defTabSz="914054">
              <a:defRPr/>
            </a:pPr>
            <a:endParaRPr lang="en-GB" dirty="0">
              <a:solidFill>
                <a:prstClr val="black"/>
              </a:solidFill>
            </a:endParaRPr>
          </a:p>
        </p:txBody>
      </p:sp>
      <p:sp>
        <p:nvSpPr>
          <p:cNvPr id="314" name="Freeform 806">
            <a:extLst>
              <a:ext uri="{FF2B5EF4-FFF2-40B4-BE49-F238E27FC236}">
                <a16:creationId xmlns:a16="http://schemas.microsoft.com/office/drawing/2014/main" id="{9DD01578-FED5-144C-B95A-427ACBB2BF3B}"/>
              </a:ext>
            </a:extLst>
          </p:cNvPr>
          <p:cNvSpPr>
            <a:spLocks/>
          </p:cNvSpPr>
          <p:nvPr/>
        </p:nvSpPr>
        <p:spPr bwMode="gray">
          <a:xfrm>
            <a:off x="7660646" y="3588631"/>
            <a:ext cx="202681" cy="175156"/>
          </a:xfrm>
          <a:custGeom>
            <a:avLst/>
            <a:gdLst/>
            <a:ahLst/>
            <a:cxnLst>
              <a:cxn ang="0">
                <a:pos x="53" y="10"/>
              </a:cxn>
              <a:cxn ang="0">
                <a:pos x="59" y="0"/>
              </a:cxn>
              <a:cxn ang="0">
                <a:pos x="48" y="4"/>
              </a:cxn>
              <a:cxn ang="0">
                <a:pos x="46" y="8"/>
              </a:cxn>
              <a:cxn ang="0">
                <a:pos x="38" y="4"/>
              </a:cxn>
              <a:cxn ang="0">
                <a:pos x="34" y="0"/>
              </a:cxn>
              <a:cxn ang="0">
                <a:pos x="28" y="4"/>
              </a:cxn>
              <a:cxn ang="0">
                <a:pos x="34" y="14"/>
              </a:cxn>
              <a:cxn ang="0">
                <a:pos x="32" y="18"/>
              </a:cxn>
              <a:cxn ang="0">
                <a:pos x="26" y="23"/>
              </a:cxn>
              <a:cxn ang="0">
                <a:pos x="28" y="25"/>
              </a:cxn>
              <a:cxn ang="0">
                <a:pos x="26" y="29"/>
              </a:cxn>
              <a:cxn ang="0">
                <a:pos x="16" y="37"/>
              </a:cxn>
              <a:cxn ang="0">
                <a:pos x="14" y="35"/>
              </a:cxn>
              <a:cxn ang="0">
                <a:pos x="6" y="35"/>
              </a:cxn>
              <a:cxn ang="0">
                <a:pos x="0" y="43"/>
              </a:cxn>
              <a:cxn ang="0">
                <a:pos x="8" y="49"/>
              </a:cxn>
              <a:cxn ang="0">
                <a:pos x="18" y="49"/>
              </a:cxn>
              <a:cxn ang="0">
                <a:pos x="20" y="53"/>
              </a:cxn>
              <a:cxn ang="0">
                <a:pos x="16" y="63"/>
              </a:cxn>
              <a:cxn ang="0">
                <a:pos x="20" y="67"/>
              </a:cxn>
              <a:cxn ang="0">
                <a:pos x="16" y="75"/>
              </a:cxn>
              <a:cxn ang="0">
                <a:pos x="8" y="86"/>
              </a:cxn>
              <a:cxn ang="0">
                <a:pos x="20" y="86"/>
              </a:cxn>
              <a:cxn ang="0">
                <a:pos x="32" y="79"/>
              </a:cxn>
              <a:cxn ang="0">
                <a:pos x="42" y="77"/>
              </a:cxn>
              <a:cxn ang="0">
                <a:pos x="48" y="88"/>
              </a:cxn>
              <a:cxn ang="0">
                <a:pos x="44" y="106"/>
              </a:cxn>
              <a:cxn ang="0">
                <a:pos x="59" y="112"/>
              </a:cxn>
              <a:cxn ang="0">
                <a:pos x="71" y="98"/>
              </a:cxn>
              <a:cxn ang="0">
                <a:pos x="89" y="92"/>
              </a:cxn>
              <a:cxn ang="0">
                <a:pos x="107" y="92"/>
              </a:cxn>
              <a:cxn ang="0">
                <a:pos x="126" y="88"/>
              </a:cxn>
              <a:cxn ang="0">
                <a:pos x="120" y="79"/>
              </a:cxn>
              <a:cxn ang="0">
                <a:pos x="116" y="63"/>
              </a:cxn>
              <a:cxn ang="0">
                <a:pos x="118" y="49"/>
              </a:cxn>
              <a:cxn ang="0">
                <a:pos x="107" y="53"/>
              </a:cxn>
              <a:cxn ang="0">
                <a:pos x="101" y="43"/>
              </a:cxn>
              <a:cxn ang="0">
                <a:pos x="93" y="33"/>
              </a:cxn>
              <a:cxn ang="0">
                <a:pos x="81" y="35"/>
              </a:cxn>
              <a:cxn ang="0">
                <a:pos x="73" y="35"/>
              </a:cxn>
              <a:cxn ang="0">
                <a:pos x="69" y="33"/>
              </a:cxn>
              <a:cxn ang="0">
                <a:pos x="63" y="29"/>
              </a:cxn>
              <a:cxn ang="0">
                <a:pos x="55" y="33"/>
              </a:cxn>
              <a:cxn ang="0">
                <a:pos x="53" y="27"/>
              </a:cxn>
              <a:cxn ang="0">
                <a:pos x="36" y="23"/>
              </a:cxn>
              <a:cxn ang="0">
                <a:pos x="53" y="23"/>
              </a:cxn>
              <a:cxn ang="0">
                <a:pos x="53" y="19"/>
              </a:cxn>
            </a:cxnLst>
            <a:rect l="0" t="0" r="r" b="b"/>
            <a:pathLst>
              <a:path w="126" h="114">
                <a:moveTo>
                  <a:pt x="53" y="19"/>
                </a:moveTo>
                <a:lnTo>
                  <a:pt x="53" y="10"/>
                </a:lnTo>
                <a:lnTo>
                  <a:pt x="61" y="8"/>
                </a:lnTo>
                <a:lnTo>
                  <a:pt x="59" y="0"/>
                </a:lnTo>
                <a:lnTo>
                  <a:pt x="53" y="0"/>
                </a:lnTo>
                <a:lnTo>
                  <a:pt x="48" y="4"/>
                </a:lnTo>
                <a:lnTo>
                  <a:pt x="48" y="6"/>
                </a:lnTo>
                <a:lnTo>
                  <a:pt x="46" y="8"/>
                </a:lnTo>
                <a:lnTo>
                  <a:pt x="44" y="8"/>
                </a:lnTo>
                <a:lnTo>
                  <a:pt x="38" y="4"/>
                </a:lnTo>
                <a:lnTo>
                  <a:pt x="36" y="0"/>
                </a:lnTo>
                <a:lnTo>
                  <a:pt x="34" y="0"/>
                </a:lnTo>
                <a:lnTo>
                  <a:pt x="32" y="4"/>
                </a:lnTo>
                <a:lnTo>
                  <a:pt x="28" y="4"/>
                </a:lnTo>
                <a:lnTo>
                  <a:pt x="32" y="10"/>
                </a:lnTo>
                <a:lnTo>
                  <a:pt x="34" y="14"/>
                </a:lnTo>
                <a:lnTo>
                  <a:pt x="34" y="16"/>
                </a:lnTo>
                <a:lnTo>
                  <a:pt x="32" y="18"/>
                </a:lnTo>
                <a:lnTo>
                  <a:pt x="28" y="19"/>
                </a:lnTo>
                <a:lnTo>
                  <a:pt x="26" y="23"/>
                </a:lnTo>
                <a:lnTo>
                  <a:pt x="26" y="27"/>
                </a:lnTo>
                <a:lnTo>
                  <a:pt x="28" y="25"/>
                </a:lnTo>
                <a:lnTo>
                  <a:pt x="28" y="27"/>
                </a:lnTo>
                <a:lnTo>
                  <a:pt x="26" y="29"/>
                </a:lnTo>
                <a:lnTo>
                  <a:pt x="18" y="35"/>
                </a:lnTo>
                <a:lnTo>
                  <a:pt x="16" y="37"/>
                </a:lnTo>
                <a:lnTo>
                  <a:pt x="14" y="37"/>
                </a:lnTo>
                <a:lnTo>
                  <a:pt x="14" y="35"/>
                </a:lnTo>
                <a:lnTo>
                  <a:pt x="10" y="35"/>
                </a:lnTo>
                <a:lnTo>
                  <a:pt x="6" y="35"/>
                </a:lnTo>
                <a:lnTo>
                  <a:pt x="0" y="39"/>
                </a:lnTo>
                <a:lnTo>
                  <a:pt x="0" y="43"/>
                </a:lnTo>
                <a:lnTo>
                  <a:pt x="4" y="45"/>
                </a:lnTo>
                <a:lnTo>
                  <a:pt x="8" y="49"/>
                </a:lnTo>
                <a:lnTo>
                  <a:pt x="10" y="49"/>
                </a:lnTo>
                <a:lnTo>
                  <a:pt x="18" y="49"/>
                </a:lnTo>
                <a:lnTo>
                  <a:pt x="20" y="49"/>
                </a:lnTo>
                <a:lnTo>
                  <a:pt x="20" y="53"/>
                </a:lnTo>
                <a:lnTo>
                  <a:pt x="16" y="59"/>
                </a:lnTo>
                <a:lnTo>
                  <a:pt x="16" y="63"/>
                </a:lnTo>
                <a:lnTo>
                  <a:pt x="18" y="65"/>
                </a:lnTo>
                <a:lnTo>
                  <a:pt x="20" y="67"/>
                </a:lnTo>
                <a:lnTo>
                  <a:pt x="18" y="73"/>
                </a:lnTo>
                <a:lnTo>
                  <a:pt x="16" y="75"/>
                </a:lnTo>
                <a:lnTo>
                  <a:pt x="14" y="77"/>
                </a:lnTo>
                <a:lnTo>
                  <a:pt x="8" y="86"/>
                </a:lnTo>
                <a:lnTo>
                  <a:pt x="16" y="84"/>
                </a:lnTo>
                <a:lnTo>
                  <a:pt x="20" y="86"/>
                </a:lnTo>
                <a:lnTo>
                  <a:pt x="28" y="83"/>
                </a:lnTo>
                <a:lnTo>
                  <a:pt x="32" y="79"/>
                </a:lnTo>
                <a:lnTo>
                  <a:pt x="36" y="75"/>
                </a:lnTo>
                <a:lnTo>
                  <a:pt x="42" y="77"/>
                </a:lnTo>
                <a:lnTo>
                  <a:pt x="44" y="83"/>
                </a:lnTo>
                <a:lnTo>
                  <a:pt x="48" y="88"/>
                </a:lnTo>
                <a:lnTo>
                  <a:pt x="46" y="94"/>
                </a:lnTo>
                <a:lnTo>
                  <a:pt x="44" y="106"/>
                </a:lnTo>
                <a:lnTo>
                  <a:pt x="51" y="114"/>
                </a:lnTo>
                <a:lnTo>
                  <a:pt x="59" y="112"/>
                </a:lnTo>
                <a:lnTo>
                  <a:pt x="65" y="104"/>
                </a:lnTo>
                <a:lnTo>
                  <a:pt x="71" y="98"/>
                </a:lnTo>
                <a:lnTo>
                  <a:pt x="75" y="96"/>
                </a:lnTo>
                <a:lnTo>
                  <a:pt x="89" y="92"/>
                </a:lnTo>
                <a:lnTo>
                  <a:pt x="93" y="88"/>
                </a:lnTo>
                <a:lnTo>
                  <a:pt x="107" y="92"/>
                </a:lnTo>
                <a:lnTo>
                  <a:pt x="118" y="92"/>
                </a:lnTo>
                <a:lnTo>
                  <a:pt x="126" y="88"/>
                </a:lnTo>
                <a:lnTo>
                  <a:pt x="124" y="84"/>
                </a:lnTo>
                <a:lnTo>
                  <a:pt x="120" y="79"/>
                </a:lnTo>
                <a:lnTo>
                  <a:pt x="118" y="73"/>
                </a:lnTo>
                <a:lnTo>
                  <a:pt x="116" y="63"/>
                </a:lnTo>
                <a:lnTo>
                  <a:pt x="118" y="55"/>
                </a:lnTo>
                <a:lnTo>
                  <a:pt x="118" y="49"/>
                </a:lnTo>
                <a:lnTo>
                  <a:pt x="116" y="47"/>
                </a:lnTo>
                <a:lnTo>
                  <a:pt x="107" y="53"/>
                </a:lnTo>
                <a:lnTo>
                  <a:pt x="101" y="47"/>
                </a:lnTo>
                <a:lnTo>
                  <a:pt x="101" y="43"/>
                </a:lnTo>
                <a:lnTo>
                  <a:pt x="101" y="35"/>
                </a:lnTo>
                <a:lnTo>
                  <a:pt x="93" y="33"/>
                </a:lnTo>
                <a:lnTo>
                  <a:pt x="85" y="35"/>
                </a:lnTo>
                <a:lnTo>
                  <a:pt x="81" y="35"/>
                </a:lnTo>
                <a:lnTo>
                  <a:pt x="75" y="35"/>
                </a:lnTo>
                <a:lnTo>
                  <a:pt x="73" y="35"/>
                </a:lnTo>
                <a:lnTo>
                  <a:pt x="71" y="35"/>
                </a:lnTo>
                <a:lnTo>
                  <a:pt x="69" y="33"/>
                </a:lnTo>
                <a:lnTo>
                  <a:pt x="65" y="29"/>
                </a:lnTo>
                <a:lnTo>
                  <a:pt x="63" y="29"/>
                </a:lnTo>
                <a:lnTo>
                  <a:pt x="59" y="33"/>
                </a:lnTo>
                <a:lnTo>
                  <a:pt x="55" y="33"/>
                </a:lnTo>
                <a:lnTo>
                  <a:pt x="53" y="29"/>
                </a:lnTo>
                <a:lnTo>
                  <a:pt x="53" y="27"/>
                </a:lnTo>
                <a:lnTo>
                  <a:pt x="42" y="29"/>
                </a:lnTo>
                <a:lnTo>
                  <a:pt x="36" y="23"/>
                </a:lnTo>
                <a:lnTo>
                  <a:pt x="46" y="18"/>
                </a:lnTo>
                <a:lnTo>
                  <a:pt x="53" y="23"/>
                </a:lnTo>
                <a:lnTo>
                  <a:pt x="53" y="19"/>
                </a:lnTo>
                <a:lnTo>
                  <a:pt x="53" y="19"/>
                </a:lnTo>
                <a:close/>
              </a:path>
            </a:pathLst>
          </a:custGeom>
          <a:solidFill>
            <a:schemeClr val="bg1">
              <a:lumMod val="85000"/>
            </a:schemeClr>
          </a:solidFill>
          <a:ln w="2" cap="flat">
            <a:solidFill>
              <a:schemeClr val="bg1">
                <a:lumMod val="85000"/>
              </a:schemeClr>
            </a:solidFill>
            <a:prstDash val="solid"/>
            <a:miter lim="800000"/>
            <a:headEnd/>
            <a:tailEnd/>
          </a:ln>
        </p:spPr>
        <p:txBody>
          <a:bodyPr/>
          <a:lstStyle/>
          <a:p>
            <a:pPr defTabSz="914054">
              <a:defRPr/>
            </a:pPr>
            <a:endParaRPr lang="en-GB" dirty="0">
              <a:solidFill>
                <a:prstClr val="black"/>
              </a:solidFill>
            </a:endParaRPr>
          </a:p>
        </p:txBody>
      </p:sp>
      <p:sp>
        <p:nvSpPr>
          <p:cNvPr id="315" name="Freeform 807">
            <a:extLst>
              <a:ext uri="{FF2B5EF4-FFF2-40B4-BE49-F238E27FC236}">
                <a16:creationId xmlns:a16="http://schemas.microsoft.com/office/drawing/2014/main" id="{068CA40E-273F-4440-939D-64753C9A8E9B}"/>
              </a:ext>
            </a:extLst>
          </p:cNvPr>
          <p:cNvSpPr>
            <a:spLocks/>
          </p:cNvSpPr>
          <p:nvPr/>
        </p:nvSpPr>
        <p:spPr bwMode="gray">
          <a:xfrm>
            <a:off x="7718555" y="3510270"/>
            <a:ext cx="297588" cy="132136"/>
          </a:xfrm>
          <a:custGeom>
            <a:avLst/>
            <a:gdLst/>
            <a:ahLst/>
            <a:cxnLst>
              <a:cxn ang="0">
                <a:pos x="63" y="84"/>
              </a:cxn>
              <a:cxn ang="0">
                <a:pos x="75" y="76"/>
              </a:cxn>
              <a:cxn ang="0">
                <a:pos x="84" y="65"/>
              </a:cxn>
              <a:cxn ang="0">
                <a:pos x="92" y="67"/>
              </a:cxn>
              <a:cxn ang="0">
                <a:pos x="94" y="70"/>
              </a:cxn>
              <a:cxn ang="0">
                <a:pos x="100" y="70"/>
              </a:cxn>
              <a:cxn ang="0">
                <a:pos x="112" y="67"/>
              </a:cxn>
              <a:cxn ang="0">
                <a:pos x="120" y="65"/>
              </a:cxn>
              <a:cxn ang="0">
                <a:pos x="122" y="57"/>
              </a:cxn>
              <a:cxn ang="0">
                <a:pos x="122" y="49"/>
              </a:cxn>
              <a:cxn ang="0">
                <a:pos x="130" y="43"/>
              </a:cxn>
              <a:cxn ang="0">
                <a:pos x="147" y="41"/>
              </a:cxn>
              <a:cxn ang="0">
                <a:pos x="149" y="39"/>
              </a:cxn>
              <a:cxn ang="0">
                <a:pos x="153" y="31"/>
              </a:cxn>
              <a:cxn ang="0">
                <a:pos x="163" y="29"/>
              </a:cxn>
              <a:cxn ang="0">
                <a:pos x="177" y="17"/>
              </a:cxn>
              <a:cxn ang="0">
                <a:pos x="175" y="9"/>
              </a:cxn>
              <a:cxn ang="0">
                <a:pos x="165" y="7"/>
              </a:cxn>
              <a:cxn ang="0">
                <a:pos x="155" y="0"/>
              </a:cxn>
              <a:cxn ang="0">
                <a:pos x="140" y="0"/>
              </a:cxn>
              <a:cxn ang="0">
                <a:pos x="112" y="3"/>
              </a:cxn>
              <a:cxn ang="0">
                <a:pos x="100" y="9"/>
              </a:cxn>
              <a:cxn ang="0">
                <a:pos x="94" y="3"/>
              </a:cxn>
              <a:cxn ang="0">
                <a:pos x="90" y="2"/>
              </a:cxn>
              <a:cxn ang="0">
                <a:pos x="84" y="0"/>
              </a:cxn>
              <a:cxn ang="0">
                <a:pos x="79" y="3"/>
              </a:cxn>
              <a:cxn ang="0">
                <a:pos x="71" y="9"/>
              </a:cxn>
              <a:cxn ang="0">
                <a:pos x="65" y="17"/>
              </a:cxn>
              <a:cxn ang="0">
                <a:pos x="61" y="11"/>
              </a:cxn>
              <a:cxn ang="0">
                <a:pos x="47" y="7"/>
              </a:cxn>
              <a:cxn ang="0">
                <a:pos x="29" y="7"/>
              </a:cxn>
              <a:cxn ang="0">
                <a:pos x="23" y="17"/>
              </a:cxn>
              <a:cxn ang="0">
                <a:pos x="29" y="17"/>
              </a:cxn>
              <a:cxn ang="0">
                <a:pos x="29" y="21"/>
              </a:cxn>
              <a:cxn ang="0">
                <a:pos x="17" y="31"/>
              </a:cxn>
              <a:cxn ang="0">
                <a:pos x="17" y="31"/>
              </a:cxn>
              <a:cxn ang="0">
                <a:pos x="23" y="37"/>
              </a:cxn>
              <a:cxn ang="0">
                <a:pos x="27" y="37"/>
              </a:cxn>
              <a:cxn ang="0">
                <a:pos x="35" y="37"/>
              </a:cxn>
              <a:cxn ang="0">
                <a:pos x="33" y="41"/>
              </a:cxn>
              <a:cxn ang="0">
                <a:pos x="43" y="43"/>
              </a:cxn>
              <a:cxn ang="0">
                <a:pos x="55" y="49"/>
              </a:cxn>
              <a:cxn ang="0">
                <a:pos x="55" y="51"/>
              </a:cxn>
              <a:cxn ang="0">
                <a:pos x="45" y="65"/>
              </a:cxn>
              <a:cxn ang="0">
                <a:pos x="33" y="67"/>
              </a:cxn>
              <a:cxn ang="0">
                <a:pos x="25" y="70"/>
              </a:cxn>
              <a:cxn ang="0">
                <a:pos x="23" y="69"/>
              </a:cxn>
              <a:cxn ang="0">
                <a:pos x="17" y="69"/>
              </a:cxn>
              <a:cxn ang="0">
                <a:pos x="10" y="69"/>
              </a:cxn>
              <a:cxn ang="0">
                <a:pos x="6" y="80"/>
              </a:cxn>
              <a:cxn ang="0">
                <a:pos x="17" y="80"/>
              </a:cxn>
              <a:cxn ang="0">
                <a:pos x="23" y="84"/>
              </a:cxn>
              <a:cxn ang="0">
                <a:pos x="29" y="80"/>
              </a:cxn>
              <a:cxn ang="0">
                <a:pos x="35" y="86"/>
              </a:cxn>
              <a:cxn ang="0">
                <a:pos x="39" y="86"/>
              </a:cxn>
              <a:cxn ang="0">
                <a:pos x="51" y="86"/>
              </a:cxn>
              <a:cxn ang="0">
                <a:pos x="63" y="84"/>
              </a:cxn>
            </a:cxnLst>
            <a:rect l="0" t="0" r="r" b="b"/>
            <a:pathLst>
              <a:path w="185" h="86">
                <a:moveTo>
                  <a:pt x="63" y="84"/>
                </a:moveTo>
                <a:lnTo>
                  <a:pt x="63" y="84"/>
                </a:lnTo>
                <a:lnTo>
                  <a:pt x="67" y="78"/>
                </a:lnTo>
                <a:lnTo>
                  <a:pt x="75" y="76"/>
                </a:lnTo>
                <a:lnTo>
                  <a:pt x="80" y="69"/>
                </a:lnTo>
                <a:lnTo>
                  <a:pt x="84" y="65"/>
                </a:lnTo>
                <a:lnTo>
                  <a:pt x="90" y="65"/>
                </a:lnTo>
                <a:lnTo>
                  <a:pt x="92" y="67"/>
                </a:lnTo>
                <a:lnTo>
                  <a:pt x="92" y="69"/>
                </a:lnTo>
                <a:lnTo>
                  <a:pt x="94" y="70"/>
                </a:lnTo>
                <a:lnTo>
                  <a:pt x="98" y="70"/>
                </a:lnTo>
                <a:lnTo>
                  <a:pt x="100" y="70"/>
                </a:lnTo>
                <a:lnTo>
                  <a:pt x="106" y="69"/>
                </a:lnTo>
                <a:lnTo>
                  <a:pt x="112" y="67"/>
                </a:lnTo>
                <a:lnTo>
                  <a:pt x="116" y="67"/>
                </a:lnTo>
                <a:lnTo>
                  <a:pt x="120" y="65"/>
                </a:lnTo>
                <a:lnTo>
                  <a:pt x="120" y="61"/>
                </a:lnTo>
                <a:lnTo>
                  <a:pt x="122" y="57"/>
                </a:lnTo>
                <a:lnTo>
                  <a:pt x="122" y="55"/>
                </a:lnTo>
                <a:lnTo>
                  <a:pt x="122" y="49"/>
                </a:lnTo>
                <a:lnTo>
                  <a:pt x="126" y="47"/>
                </a:lnTo>
                <a:lnTo>
                  <a:pt x="130" y="43"/>
                </a:lnTo>
                <a:lnTo>
                  <a:pt x="140" y="41"/>
                </a:lnTo>
                <a:lnTo>
                  <a:pt x="147" y="41"/>
                </a:lnTo>
                <a:lnTo>
                  <a:pt x="149" y="41"/>
                </a:lnTo>
                <a:lnTo>
                  <a:pt x="149" y="39"/>
                </a:lnTo>
                <a:lnTo>
                  <a:pt x="149" y="37"/>
                </a:lnTo>
                <a:lnTo>
                  <a:pt x="153" y="31"/>
                </a:lnTo>
                <a:lnTo>
                  <a:pt x="157" y="29"/>
                </a:lnTo>
                <a:lnTo>
                  <a:pt x="163" y="29"/>
                </a:lnTo>
                <a:lnTo>
                  <a:pt x="171" y="21"/>
                </a:lnTo>
                <a:lnTo>
                  <a:pt x="177" y="17"/>
                </a:lnTo>
                <a:lnTo>
                  <a:pt x="185" y="13"/>
                </a:lnTo>
                <a:lnTo>
                  <a:pt x="175" y="9"/>
                </a:lnTo>
                <a:lnTo>
                  <a:pt x="171" y="9"/>
                </a:lnTo>
                <a:lnTo>
                  <a:pt x="165" y="7"/>
                </a:lnTo>
                <a:lnTo>
                  <a:pt x="163" y="2"/>
                </a:lnTo>
                <a:lnTo>
                  <a:pt x="155" y="0"/>
                </a:lnTo>
                <a:lnTo>
                  <a:pt x="147" y="0"/>
                </a:lnTo>
                <a:lnTo>
                  <a:pt x="140" y="0"/>
                </a:lnTo>
                <a:lnTo>
                  <a:pt x="120" y="0"/>
                </a:lnTo>
                <a:lnTo>
                  <a:pt x="112" y="3"/>
                </a:lnTo>
                <a:lnTo>
                  <a:pt x="102" y="9"/>
                </a:lnTo>
                <a:lnTo>
                  <a:pt x="100" y="9"/>
                </a:lnTo>
                <a:lnTo>
                  <a:pt x="98" y="7"/>
                </a:lnTo>
                <a:lnTo>
                  <a:pt x="94" y="3"/>
                </a:lnTo>
                <a:lnTo>
                  <a:pt x="90" y="3"/>
                </a:lnTo>
                <a:lnTo>
                  <a:pt x="90" y="2"/>
                </a:lnTo>
                <a:lnTo>
                  <a:pt x="88" y="0"/>
                </a:lnTo>
                <a:lnTo>
                  <a:pt x="84" y="0"/>
                </a:lnTo>
                <a:lnTo>
                  <a:pt x="80" y="3"/>
                </a:lnTo>
                <a:lnTo>
                  <a:pt x="79" y="3"/>
                </a:lnTo>
                <a:lnTo>
                  <a:pt x="73" y="7"/>
                </a:lnTo>
                <a:lnTo>
                  <a:pt x="71" y="9"/>
                </a:lnTo>
                <a:lnTo>
                  <a:pt x="67" y="11"/>
                </a:lnTo>
                <a:lnTo>
                  <a:pt x="65" y="17"/>
                </a:lnTo>
                <a:lnTo>
                  <a:pt x="63" y="17"/>
                </a:lnTo>
                <a:lnTo>
                  <a:pt x="61" y="11"/>
                </a:lnTo>
                <a:lnTo>
                  <a:pt x="53" y="7"/>
                </a:lnTo>
                <a:lnTo>
                  <a:pt x="47" y="7"/>
                </a:lnTo>
                <a:lnTo>
                  <a:pt x="35" y="7"/>
                </a:lnTo>
                <a:lnTo>
                  <a:pt x="29" y="7"/>
                </a:lnTo>
                <a:lnTo>
                  <a:pt x="27" y="11"/>
                </a:lnTo>
                <a:lnTo>
                  <a:pt x="23" y="17"/>
                </a:lnTo>
                <a:lnTo>
                  <a:pt x="27" y="13"/>
                </a:lnTo>
                <a:lnTo>
                  <a:pt x="29" y="17"/>
                </a:lnTo>
                <a:lnTo>
                  <a:pt x="33" y="19"/>
                </a:lnTo>
                <a:lnTo>
                  <a:pt x="29" y="21"/>
                </a:lnTo>
                <a:lnTo>
                  <a:pt x="23" y="29"/>
                </a:lnTo>
                <a:lnTo>
                  <a:pt x="17" y="31"/>
                </a:lnTo>
                <a:lnTo>
                  <a:pt x="15" y="31"/>
                </a:lnTo>
                <a:lnTo>
                  <a:pt x="17" y="31"/>
                </a:lnTo>
                <a:lnTo>
                  <a:pt x="19" y="33"/>
                </a:lnTo>
                <a:lnTo>
                  <a:pt x="23" y="37"/>
                </a:lnTo>
                <a:lnTo>
                  <a:pt x="25" y="39"/>
                </a:lnTo>
                <a:lnTo>
                  <a:pt x="27" y="37"/>
                </a:lnTo>
                <a:lnTo>
                  <a:pt x="33" y="37"/>
                </a:lnTo>
                <a:lnTo>
                  <a:pt x="35" y="37"/>
                </a:lnTo>
                <a:lnTo>
                  <a:pt x="35" y="39"/>
                </a:lnTo>
                <a:lnTo>
                  <a:pt x="33" y="41"/>
                </a:lnTo>
                <a:lnTo>
                  <a:pt x="37" y="43"/>
                </a:lnTo>
                <a:lnTo>
                  <a:pt x="43" y="43"/>
                </a:lnTo>
                <a:lnTo>
                  <a:pt x="51" y="47"/>
                </a:lnTo>
                <a:lnTo>
                  <a:pt x="55" y="49"/>
                </a:lnTo>
                <a:lnTo>
                  <a:pt x="57" y="49"/>
                </a:lnTo>
                <a:lnTo>
                  <a:pt x="55" y="51"/>
                </a:lnTo>
                <a:lnTo>
                  <a:pt x="47" y="61"/>
                </a:lnTo>
                <a:lnTo>
                  <a:pt x="45" y="65"/>
                </a:lnTo>
                <a:lnTo>
                  <a:pt x="39" y="67"/>
                </a:lnTo>
                <a:lnTo>
                  <a:pt x="33" y="67"/>
                </a:lnTo>
                <a:lnTo>
                  <a:pt x="27" y="70"/>
                </a:lnTo>
                <a:lnTo>
                  <a:pt x="25" y="70"/>
                </a:lnTo>
                <a:lnTo>
                  <a:pt x="23" y="70"/>
                </a:lnTo>
                <a:lnTo>
                  <a:pt x="23" y="69"/>
                </a:lnTo>
                <a:lnTo>
                  <a:pt x="19" y="69"/>
                </a:lnTo>
                <a:lnTo>
                  <a:pt x="17" y="69"/>
                </a:lnTo>
                <a:lnTo>
                  <a:pt x="17" y="74"/>
                </a:lnTo>
                <a:lnTo>
                  <a:pt x="10" y="69"/>
                </a:lnTo>
                <a:lnTo>
                  <a:pt x="0" y="74"/>
                </a:lnTo>
                <a:lnTo>
                  <a:pt x="6" y="80"/>
                </a:lnTo>
                <a:lnTo>
                  <a:pt x="17" y="78"/>
                </a:lnTo>
                <a:lnTo>
                  <a:pt x="17" y="80"/>
                </a:lnTo>
                <a:lnTo>
                  <a:pt x="19" y="84"/>
                </a:lnTo>
                <a:lnTo>
                  <a:pt x="23" y="84"/>
                </a:lnTo>
                <a:lnTo>
                  <a:pt x="27" y="80"/>
                </a:lnTo>
                <a:lnTo>
                  <a:pt x="29" y="80"/>
                </a:lnTo>
                <a:lnTo>
                  <a:pt x="33" y="84"/>
                </a:lnTo>
                <a:lnTo>
                  <a:pt x="35" y="86"/>
                </a:lnTo>
                <a:lnTo>
                  <a:pt x="37" y="86"/>
                </a:lnTo>
                <a:lnTo>
                  <a:pt x="39" y="86"/>
                </a:lnTo>
                <a:lnTo>
                  <a:pt x="45" y="86"/>
                </a:lnTo>
                <a:lnTo>
                  <a:pt x="51" y="86"/>
                </a:lnTo>
                <a:lnTo>
                  <a:pt x="57" y="84"/>
                </a:lnTo>
                <a:lnTo>
                  <a:pt x="63" y="84"/>
                </a:lnTo>
                <a:lnTo>
                  <a:pt x="63" y="84"/>
                </a:lnTo>
                <a:close/>
              </a:path>
            </a:pathLst>
          </a:custGeom>
          <a:solidFill>
            <a:schemeClr val="tx1"/>
          </a:solidFill>
          <a:ln w="2" cap="flat">
            <a:solidFill>
              <a:schemeClr val="tx1">
                <a:lumMod val="95000"/>
                <a:lumOff val="5000"/>
              </a:schemeClr>
            </a:solidFill>
            <a:prstDash val="solid"/>
            <a:miter lim="800000"/>
            <a:headEnd/>
            <a:tailEnd/>
          </a:ln>
        </p:spPr>
        <p:txBody>
          <a:bodyPr/>
          <a:lstStyle/>
          <a:p>
            <a:pPr defTabSz="914054">
              <a:defRPr/>
            </a:pPr>
            <a:endParaRPr lang="en-GB" dirty="0">
              <a:solidFill>
                <a:prstClr val="black"/>
              </a:solidFill>
            </a:endParaRPr>
          </a:p>
        </p:txBody>
      </p:sp>
      <p:sp>
        <p:nvSpPr>
          <p:cNvPr id="316" name="Freeform 808">
            <a:extLst>
              <a:ext uri="{FF2B5EF4-FFF2-40B4-BE49-F238E27FC236}">
                <a16:creationId xmlns:a16="http://schemas.microsoft.com/office/drawing/2014/main" id="{498624F9-CC11-5D45-864A-AE4AD0674EF3}"/>
              </a:ext>
            </a:extLst>
          </p:cNvPr>
          <p:cNvSpPr>
            <a:spLocks/>
          </p:cNvSpPr>
          <p:nvPr/>
        </p:nvSpPr>
        <p:spPr bwMode="gray">
          <a:xfrm>
            <a:off x="7493353" y="3703866"/>
            <a:ext cx="357105" cy="268881"/>
          </a:xfrm>
          <a:custGeom>
            <a:avLst/>
            <a:gdLst/>
            <a:ahLst/>
            <a:cxnLst>
              <a:cxn ang="0">
                <a:pos x="222" y="21"/>
              </a:cxn>
              <a:cxn ang="0">
                <a:pos x="213" y="27"/>
              </a:cxn>
              <a:cxn ang="0">
                <a:pos x="193" y="29"/>
              </a:cxn>
              <a:cxn ang="0">
                <a:pos x="163" y="45"/>
              </a:cxn>
              <a:cxn ang="0">
                <a:pos x="157" y="57"/>
              </a:cxn>
              <a:cxn ang="0">
                <a:pos x="157" y="75"/>
              </a:cxn>
              <a:cxn ang="0">
                <a:pos x="142" y="75"/>
              </a:cxn>
              <a:cxn ang="0">
                <a:pos x="146" y="86"/>
              </a:cxn>
              <a:cxn ang="0">
                <a:pos x="138" y="100"/>
              </a:cxn>
              <a:cxn ang="0">
                <a:pos x="136" y="116"/>
              </a:cxn>
              <a:cxn ang="0">
                <a:pos x="122" y="116"/>
              </a:cxn>
              <a:cxn ang="0">
                <a:pos x="114" y="116"/>
              </a:cxn>
              <a:cxn ang="0">
                <a:pos x="112" y="128"/>
              </a:cxn>
              <a:cxn ang="0">
                <a:pos x="104" y="136"/>
              </a:cxn>
              <a:cxn ang="0">
                <a:pos x="90" y="147"/>
              </a:cxn>
              <a:cxn ang="0">
                <a:pos x="79" y="159"/>
              </a:cxn>
              <a:cxn ang="0">
                <a:pos x="67" y="169"/>
              </a:cxn>
              <a:cxn ang="0">
                <a:pos x="57" y="171"/>
              </a:cxn>
              <a:cxn ang="0">
                <a:pos x="33" y="171"/>
              </a:cxn>
              <a:cxn ang="0">
                <a:pos x="12" y="165"/>
              </a:cxn>
              <a:cxn ang="0">
                <a:pos x="29" y="140"/>
              </a:cxn>
              <a:cxn ang="0">
                <a:pos x="12" y="132"/>
              </a:cxn>
              <a:cxn ang="0">
                <a:pos x="10" y="120"/>
              </a:cxn>
              <a:cxn ang="0">
                <a:pos x="0" y="104"/>
              </a:cxn>
              <a:cxn ang="0">
                <a:pos x="4" y="90"/>
              </a:cxn>
              <a:cxn ang="0">
                <a:pos x="0" y="84"/>
              </a:cxn>
              <a:cxn ang="0">
                <a:pos x="4" y="65"/>
              </a:cxn>
              <a:cxn ang="0">
                <a:pos x="14" y="61"/>
              </a:cxn>
              <a:cxn ang="0">
                <a:pos x="20" y="47"/>
              </a:cxn>
              <a:cxn ang="0">
                <a:pos x="31" y="47"/>
              </a:cxn>
              <a:cxn ang="0">
                <a:pos x="51" y="41"/>
              </a:cxn>
              <a:cxn ang="0">
                <a:pos x="59" y="25"/>
              </a:cxn>
              <a:cxn ang="0">
                <a:pos x="61" y="9"/>
              </a:cxn>
              <a:cxn ang="0">
                <a:pos x="67" y="0"/>
              </a:cxn>
              <a:cxn ang="0">
                <a:pos x="79" y="6"/>
              </a:cxn>
              <a:cxn ang="0">
                <a:pos x="94" y="8"/>
              </a:cxn>
              <a:cxn ang="0">
                <a:pos x="106" y="11"/>
              </a:cxn>
              <a:cxn ang="0">
                <a:pos x="124" y="11"/>
              </a:cxn>
              <a:cxn ang="0">
                <a:pos x="136" y="6"/>
              </a:cxn>
              <a:cxn ang="0">
                <a:pos x="146" y="2"/>
              </a:cxn>
              <a:cxn ang="0">
                <a:pos x="152" y="15"/>
              </a:cxn>
              <a:cxn ang="0">
                <a:pos x="148" y="31"/>
              </a:cxn>
              <a:cxn ang="0">
                <a:pos x="163" y="37"/>
              </a:cxn>
              <a:cxn ang="0">
                <a:pos x="175" y="25"/>
              </a:cxn>
              <a:cxn ang="0">
                <a:pos x="193" y="17"/>
              </a:cxn>
              <a:cxn ang="0">
                <a:pos x="211" y="17"/>
              </a:cxn>
              <a:cxn ang="0">
                <a:pos x="222" y="17"/>
              </a:cxn>
            </a:cxnLst>
            <a:rect l="0" t="0" r="r" b="b"/>
            <a:pathLst>
              <a:path w="222" h="175">
                <a:moveTo>
                  <a:pt x="222" y="17"/>
                </a:moveTo>
                <a:lnTo>
                  <a:pt x="222" y="21"/>
                </a:lnTo>
                <a:lnTo>
                  <a:pt x="220" y="27"/>
                </a:lnTo>
                <a:lnTo>
                  <a:pt x="213" y="27"/>
                </a:lnTo>
                <a:lnTo>
                  <a:pt x="203" y="27"/>
                </a:lnTo>
                <a:lnTo>
                  <a:pt x="193" y="29"/>
                </a:lnTo>
                <a:lnTo>
                  <a:pt x="179" y="31"/>
                </a:lnTo>
                <a:lnTo>
                  <a:pt x="163" y="45"/>
                </a:lnTo>
                <a:lnTo>
                  <a:pt x="163" y="55"/>
                </a:lnTo>
                <a:lnTo>
                  <a:pt x="157" y="57"/>
                </a:lnTo>
                <a:lnTo>
                  <a:pt x="159" y="65"/>
                </a:lnTo>
                <a:lnTo>
                  <a:pt x="157" y="75"/>
                </a:lnTo>
                <a:lnTo>
                  <a:pt x="150" y="76"/>
                </a:lnTo>
                <a:lnTo>
                  <a:pt x="142" y="75"/>
                </a:lnTo>
                <a:lnTo>
                  <a:pt x="140" y="80"/>
                </a:lnTo>
                <a:lnTo>
                  <a:pt x="146" y="86"/>
                </a:lnTo>
                <a:lnTo>
                  <a:pt x="146" y="96"/>
                </a:lnTo>
                <a:lnTo>
                  <a:pt x="138" y="100"/>
                </a:lnTo>
                <a:lnTo>
                  <a:pt x="138" y="108"/>
                </a:lnTo>
                <a:lnTo>
                  <a:pt x="136" y="116"/>
                </a:lnTo>
                <a:lnTo>
                  <a:pt x="130" y="118"/>
                </a:lnTo>
                <a:lnTo>
                  <a:pt x="122" y="116"/>
                </a:lnTo>
                <a:lnTo>
                  <a:pt x="120" y="110"/>
                </a:lnTo>
                <a:lnTo>
                  <a:pt x="114" y="116"/>
                </a:lnTo>
                <a:lnTo>
                  <a:pt x="106" y="120"/>
                </a:lnTo>
                <a:lnTo>
                  <a:pt x="112" y="128"/>
                </a:lnTo>
                <a:lnTo>
                  <a:pt x="110" y="132"/>
                </a:lnTo>
                <a:lnTo>
                  <a:pt x="104" y="136"/>
                </a:lnTo>
                <a:lnTo>
                  <a:pt x="100" y="132"/>
                </a:lnTo>
                <a:lnTo>
                  <a:pt x="90" y="147"/>
                </a:lnTo>
                <a:lnTo>
                  <a:pt x="79" y="151"/>
                </a:lnTo>
                <a:lnTo>
                  <a:pt x="79" y="159"/>
                </a:lnTo>
                <a:lnTo>
                  <a:pt x="77" y="167"/>
                </a:lnTo>
                <a:lnTo>
                  <a:pt x="67" y="169"/>
                </a:lnTo>
                <a:lnTo>
                  <a:pt x="65" y="175"/>
                </a:lnTo>
                <a:lnTo>
                  <a:pt x="57" y="171"/>
                </a:lnTo>
                <a:lnTo>
                  <a:pt x="41" y="171"/>
                </a:lnTo>
                <a:lnTo>
                  <a:pt x="33" y="171"/>
                </a:lnTo>
                <a:lnTo>
                  <a:pt x="29" y="175"/>
                </a:lnTo>
                <a:lnTo>
                  <a:pt x="12" y="165"/>
                </a:lnTo>
                <a:lnTo>
                  <a:pt x="29" y="145"/>
                </a:lnTo>
                <a:lnTo>
                  <a:pt x="29" y="140"/>
                </a:lnTo>
                <a:lnTo>
                  <a:pt x="27" y="136"/>
                </a:lnTo>
                <a:lnTo>
                  <a:pt x="12" y="132"/>
                </a:lnTo>
                <a:lnTo>
                  <a:pt x="10" y="130"/>
                </a:lnTo>
                <a:lnTo>
                  <a:pt x="10" y="120"/>
                </a:lnTo>
                <a:lnTo>
                  <a:pt x="8" y="110"/>
                </a:lnTo>
                <a:lnTo>
                  <a:pt x="0" y="104"/>
                </a:lnTo>
                <a:lnTo>
                  <a:pt x="0" y="96"/>
                </a:lnTo>
                <a:lnTo>
                  <a:pt x="4" y="90"/>
                </a:lnTo>
                <a:lnTo>
                  <a:pt x="0" y="88"/>
                </a:lnTo>
                <a:lnTo>
                  <a:pt x="0" y="84"/>
                </a:lnTo>
                <a:lnTo>
                  <a:pt x="0" y="71"/>
                </a:lnTo>
                <a:lnTo>
                  <a:pt x="4" y="65"/>
                </a:lnTo>
                <a:lnTo>
                  <a:pt x="8" y="61"/>
                </a:lnTo>
                <a:lnTo>
                  <a:pt x="14" y="61"/>
                </a:lnTo>
                <a:lnTo>
                  <a:pt x="18" y="55"/>
                </a:lnTo>
                <a:lnTo>
                  <a:pt x="20" y="47"/>
                </a:lnTo>
                <a:lnTo>
                  <a:pt x="27" y="49"/>
                </a:lnTo>
                <a:lnTo>
                  <a:pt x="31" y="47"/>
                </a:lnTo>
                <a:lnTo>
                  <a:pt x="37" y="49"/>
                </a:lnTo>
                <a:lnTo>
                  <a:pt x="51" y="41"/>
                </a:lnTo>
                <a:lnTo>
                  <a:pt x="49" y="35"/>
                </a:lnTo>
                <a:lnTo>
                  <a:pt x="59" y="25"/>
                </a:lnTo>
                <a:lnTo>
                  <a:pt x="61" y="19"/>
                </a:lnTo>
                <a:lnTo>
                  <a:pt x="61" y="9"/>
                </a:lnTo>
                <a:lnTo>
                  <a:pt x="65" y="6"/>
                </a:lnTo>
                <a:lnTo>
                  <a:pt x="67" y="0"/>
                </a:lnTo>
                <a:lnTo>
                  <a:pt x="75" y="2"/>
                </a:lnTo>
                <a:lnTo>
                  <a:pt x="79" y="6"/>
                </a:lnTo>
                <a:lnTo>
                  <a:pt x="87" y="8"/>
                </a:lnTo>
                <a:lnTo>
                  <a:pt x="94" y="8"/>
                </a:lnTo>
                <a:lnTo>
                  <a:pt x="100" y="15"/>
                </a:lnTo>
                <a:lnTo>
                  <a:pt x="106" y="11"/>
                </a:lnTo>
                <a:lnTo>
                  <a:pt x="120" y="9"/>
                </a:lnTo>
                <a:lnTo>
                  <a:pt x="124" y="11"/>
                </a:lnTo>
                <a:lnTo>
                  <a:pt x="132" y="8"/>
                </a:lnTo>
                <a:lnTo>
                  <a:pt x="136" y="6"/>
                </a:lnTo>
                <a:lnTo>
                  <a:pt x="140" y="0"/>
                </a:lnTo>
                <a:lnTo>
                  <a:pt x="146" y="2"/>
                </a:lnTo>
                <a:lnTo>
                  <a:pt x="148" y="8"/>
                </a:lnTo>
                <a:lnTo>
                  <a:pt x="152" y="15"/>
                </a:lnTo>
                <a:lnTo>
                  <a:pt x="150" y="19"/>
                </a:lnTo>
                <a:lnTo>
                  <a:pt x="148" y="31"/>
                </a:lnTo>
                <a:lnTo>
                  <a:pt x="155" y="39"/>
                </a:lnTo>
                <a:lnTo>
                  <a:pt x="163" y="37"/>
                </a:lnTo>
                <a:lnTo>
                  <a:pt x="169" y="29"/>
                </a:lnTo>
                <a:lnTo>
                  <a:pt x="175" y="25"/>
                </a:lnTo>
                <a:lnTo>
                  <a:pt x="179" y="21"/>
                </a:lnTo>
                <a:lnTo>
                  <a:pt x="193" y="17"/>
                </a:lnTo>
                <a:lnTo>
                  <a:pt x="197" y="15"/>
                </a:lnTo>
                <a:lnTo>
                  <a:pt x="211" y="17"/>
                </a:lnTo>
                <a:lnTo>
                  <a:pt x="222" y="17"/>
                </a:lnTo>
                <a:lnTo>
                  <a:pt x="222" y="17"/>
                </a:lnTo>
                <a:close/>
              </a:path>
            </a:pathLst>
          </a:custGeom>
          <a:solidFill>
            <a:schemeClr val="bg1">
              <a:lumMod val="85000"/>
            </a:schemeClr>
          </a:solidFill>
          <a:ln w="2" cap="flat">
            <a:solidFill>
              <a:schemeClr val="bg1">
                <a:lumMod val="85000"/>
              </a:schemeClr>
            </a:solidFill>
            <a:prstDash val="solid"/>
            <a:miter lim="800000"/>
            <a:headEnd/>
            <a:tailEnd/>
          </a:ln>
        </p:spPr>
        <p:txBody>
          <a:bodyPr/>
          <a:lstStyle/>
          <a:p>
            <a:pPr defTabSz="914054">
              <a:defRPr/>
            </a:pPr>
            <a:endParaRPr lang="en-GB" dirty="0">
              <a:solidFill>
                <a:prstClr val="black"/>
              </a:solidFill>
            </a:endParaRPr>
          </a:p>
        </p:txBody>
      </p:sp>
      <p:sp>
        <p:nvSpPr>
          <p:cNvPr id="317" name="Freeform 809">
            <a:extLst>
              <a:ext uri="{FF2B5EF4-FFF2-40B4-BE49-F238E27FC236}">
                <a16:creationId xmlns:a16="http://schemas.microsoft.com/office/drawing/2014/main" id="{9D29FF84-FB84-784D-A1C6-D989911C1E53}"/>
              </a:ext>
            </a:extLst>
          </p:cNvPr>
          <p:cNvSpPr>
            <a:spLocks/>
          </p:cNvSpPr>
          <p:nvPr/>
        </p:nvSpPr>
        <p:spPr bwMode="gray">
          <a:xfrm>
            <a:off x="7121771" y="3055482"/>
            <a:ext cx="1103489" cy="530078"/>
          </a:xfrm>
          <a:custGeom>
            <a:avLst/>
            <a:gdLst/>
            <a:ahLst/>
            <a:cxnLst>
              <a:cxn ang="0">
                <a:pos x="635" y="179"/>
              </a:cxn>
              <a:cxn ang="0">
                <a:pos x="589" y="215"/>
              </a:cxn>
              <a:cxn ang="0">
                <a:pos x="564" y="256"/>
              </a:cxn>
              <a:cxn ang="0">
                <a:pos x="552" y="298"/>
              </a:cxn>
              <a:cxn ang="0">
                <a:pos x="526" y="296"/>
              </a:cxn>
              <a:cxn ang="0">
                <a:pos x="471" y="305"/>
              </a:cxn>
              <a:cxn ang="0">
                <a:pos x="455" y="296"/>
              </a:cxn>
              <a:cxn ang="0">
                <a:pos x="436" y="313"/>
              </a:cxn>
              <a:cxn ang="0">
                <a:pos x="400" y="303"/>
              </a:cxn>
              <a:cxn ang="0">
                <a:pos x="373" y="317"/>
              </a:cxn>
              <a:cxn ang="0">
                <a:pos x="359" y="331"/>
              </a:cxn>
              <a:cxn ang="0">
                <a:pos x="341" y="337"/>
              </a:cxn>
              <a:cxn ang="0">
                <a:pos x="310" y="327"/>
              </a:cxn>
              <a:cxn ang="0">
                <a:pos x="304" y="315"/>
              </a:cxn>
              <a:cxn ang="0">
                <a:pos x="252" y="303"/>
              </a:cxn>
              <a:cxn ang="0">
                <a:pos x="243" y="272"/>
              </a:cxn>
              <a:cxn ang="0">
                <a:pos x="239" y="252"/>
              </a:cxn>
              <a:cxn ang="0">
                <a:pos x="243" y="211"/>
              </a:cxn>
              <a:cxn ang="0">
                <a:pos x="225" y="219"/>
              </a:cxn>
              <a:cxn ang="0">
                <a:pos x="205" y="236"/>
              </a:cxn>
              <a:cxn ang="0">
                <a:pos x="195" y="234"/>
              </a:cxn>
              <a:cxn ang="0">
                <a:pos x="170" y="240"/>
              </a:cxn>
              <a:cxn ang="0">
                <a:pos x="128" y="317"/>
              </a:cxn>
              <a:cxn ang="0">
                <a:pos x="95" y="321"/>
              </a:cxn>
              <a:cxn ang="0">
                <a:pos x="81" y="298"/>
              </a:cxn>
              <a:cxn ang="0">
                <a:pos x="71" y="288"/>
              </a:cxn>
              <a:cxn ang="0">
                <a:pos x="77" y="264"/>
              </a:cxn>
              <a:cxn ang="0">
                <a:pos x="75" y="254"/>
              </a:cxn>
              <a:cxn ang="0">
                <a:pos x="95" y="248"/>
              </a:cxn>
              <a:cxn ang="0">
                <a:pos x="121" y="254"/>
              </a:cxn>
              <a:cxn ang="0">
                <a:pos x="113" y="219"/>
              </a:cxn>
              <a:cxn ang="0">
                <a:pos x="91" y="205"/>
              </a:cxn>
              <a:cxn ang="0">
                <a:pos x="65" y="195"/>
              </a:cxn>
              <a:cxn ang="0">
                <a:pos x="46" y="209"/>
              </a:cxn>
              <a:cxn ang="0">
                <a:pos x="26" y="207"/>
              </a:cxn>
              <a:cxn ang="0">
                <a:pos x="12" y="185"/>
              </a:cxn>
              <a:cxn ang="0">
                <a:pos x="0" y="164"/>
              </a:cxn>
              <a:cxn ang="0">
                <a:pos x="10" y="140"/>
              </a:cxn>
              <a:cxn ang="0">
                <a:pos x="18" y="120"/>
              </a:cxn>
              <a:cxn ang="0">
                <a:pos x="40" y="116"/>
              </a:cxn>
              <a:cxn ang="0">
                <a:pos x="46" y="97"/>
              </a:cxn>
              <a:cxn ang="0">
                <a:pos x="75" y="79"/>
              </a:cxn>
              <a:cxn ang="0">
                <a:pos x="95" y="73"/>
              </a:cxn>
              <a:cxn ang="0">
                <a:pos x="111" y="83"/>
              </a:cxn>
              <a:cxn ang="0">
                <a:pos x="138" y="99"/>
              </a:cxn>
              <a:cxn ang="0">
                <a:pos x="148" y="112"/>
              </a:cxn>
              <a:cxn ang="0">
                <a:pos x="158" y="101"/>
              </a:cxn>
              <a:cxn ang="0">
                <a:pos x="191" y="97"/>
              </a:cxn>
              <a:cxn ang="0">
                <a:pos x="203" y="99"/>
              </a:cxn>
              <a:cxn ang="0">
                <a:pos x="235" y="110"/>
              </a:cxn>
              <a:cxn ang="0">
                <a:pos x="223" y="77"/>
              </a:cxn>
              <a:cxn ang="0">
                <a:pos x="229" y="24"/>
              </a:cxn>
              <a:cxn ang="0">
                <a:pos x="276" y="22"/>
              </a:cxn>
              <a:cxn ang="0">
                <a:pos x="353" y="2"/>
              </a:cxn>
              <a:cxn ang="0">
                <a:pos x="373" y="22"/>
              </a:cxn>
              <a:cxn ang="0">
                <a:pos x="416" y="24"/>
              </a:cxn>
              <a:cxn ang="0">
                <a:pos x="448" y="30"/>
              </a:cxn>
              <a:cxn ang="0">
                <a:pos x="505" y="43"/>
              </a:cxn>
              <a:cxn ang="0">
                <a:pos x="548" y="101"/>
              </a:cxn>
              <a:cxn ang="0">
                <a:pos x="589" y="122"/>
              </a:cxn>
              <a:cxn ang="0">
                <a:pos x="650" y="130"/>
              </a:cxn>
              <a:cxn ang="0">
                <a:pos x="686" y="154"/>
              </a:cxn>
            </a:cxnLst>
            <a:rect l="0" t="0" r="r" b="b"/>
            <a:pathLst>
              <a:path w="686" h="345">
                <a:moveTo>
                  <a:pt x="686" y="154"/>
                </a:moveTo>
                <a:lnTo>
                  <a:pt x="660" y="158"/>
                </a:lnTo>
                <a:lnTo>
                  <a:pt x="652" y="166"/>
                </a:lnTo>
                <a:lnTo>
                  <a:pt x="648" y="173"/>
                </a:lnTo>
                <a:lnTo>
                  <a:pt x="639" y="175"/>
                </a:lnTo>
                <a:lnTo>
                  <a:pt x="635" y="179"/>
                </a:lnTo>
                <a:lnTo>
                  <a:pt x="633" y="189"/>
                </a:lnTo>
                <a:lnTo>
                  <a:pt x="621" y="195"/>
                </a:lnTo>
                <a:lnTo>
                  <a:pt x="611" y="195"/>
                </a:lnTo>
                <a:lnTo>
                  <a:pt x="603" y="199"/>
                </a:lnTo>
                <a:lnTo>
                  <a:pt x="597" y="209"/>
                </a:lnTo>
                <a:lnTo>
                  <a:pt x="589" y="215"/>
                </a:lnTo>
                <a:lnTo>
                  <a:pt x="587" y="227"/>
                </a:lnTo>
                <a:lnTo>
                  <a:pt x="589" y="238"/>
                </a:lnTo>
                <a:lnTo>
                  <a:pt x="595" y="244"/>
                </a:lnTo>
                <a:lnTo>
                  <a:pt x="593" y="248"/>
                </a:lnTo>
                <a:lnTo>
                  <a:pt x="576" y="248"/>
                </a:lnTo>
                <a:lnTo>
                  <a:pt x="564" y="256"/>
                </a:lnTo>
                <a:lnTo>
                  <a:pt x="550" y="258"/>
                </a:lnTo>
                <a:lnTo>
                  <a:pt x="546" y="262"/>
                </a:lnTo>
                <a:lnTo>
                  <a:pt x="548" y="268"/>
                </a:lnTo>
                <a:lnTo>
                  <a:pt x="558" y="276"/>
                </a:lnTo>
                <a:lnTo>
                  <a:pt x="560" y="284"/>
                </a:lnTo>
                <a:lnTo>
                  <a:pt x="552" y="298"/>
                </a:lnTo>
                <a:lnTo>
                  <a:pt x="552" y="311"/>
                </a:lnTo>
                <a:lnTo>
                  <a:pt x="546" y="305"/>
                </a:lnTo>
                <a:lnTo>
                  <a:pt x="540" y="305"/>
                </a:lnTo>
                <a:lnTo>
                  <a:pt x="536" y="303"/>
                </a:lnTo>
                <a:lnTo>
                  <a:pt x="532" y="298"/>
                </a:lnTo>
                <a:lnTo>
                  <a:pt x="526" y="296"/>
                </a:lnTo>
                <a:lnTo>
                  <a:pt x="518" y="296"/>
                </a:lnTo>
                <a:lnTo>
                  <a:pt x="511" y="296"/>
                </a:lnTo>
                <a:lnTo>
                  <a:pt x="491" y="296"/>
                </a:lnTo>
                <a:lnTo>
                  <a:pt x="483" y="301"/>
                </a:lnTo>
                <a:lnTo>
                  <a:pt x="473" y="305"/>
                </a:lnTo>
                <a:lnTo>
                  <a:pt x="471" y="305"/>
                </a:lnTo>
                <a:lnTo>
                  <a:pt x="467" y="303"/>
                </a:lnTo>
                <a:lnTo>
                  <a:pt x="465" y="301"/>
                </a:lnTo>
                <a:lnTo>
                  <a:pt x="461" y="301"/>
                </a:lnTo>
                <a:lnTo>
                  <a:pt x="461" y="298"/>
                </a:lnTo>
                <a:lnTo>
                  <a:pt x="457" y="296"/>
                </a:lnTo>
                <a:lnTo>
                  <a:pt x="455" y="296"/>
                </a:lnTo>
                <a:lnTo>
                  <a:pt x="451" y="301"/>
                </a:lnTo>
                <a:lnTo>
                  <a:pt x="448" y="301"/>
                </a:lnTo>
                <a:lnTo>
                  <a:pt x="444" y="303"/>
                </a:lnTo>
                <a:lnTo>
                  <a:pt x="440" y="305"/>
                </a:lnTo>
                <a:lnTo>
                  <a:pt x="438" y="307"/>
                </a:lnTo>
                <a:lnTo>
                  <a:pt x="436" y="313"/>
                </a:lnTo>
                <a:lnTo>
                  <a:pt x="434" y="313"/>
                </a:lnTo>
                <a:lnTo>
                  <a:pt x="430" y="307"/>
                </a:lnTo>
                <a:lnTo>
                  <a:pt x="424" y="303"/>
                </a:lnTo>
                <a:lnTo>
                  <a:pt x="418" y="303"/>
                </a:lnTo>
                <a:lnTo>
                  <a:pt x="406" y="303"/>
                </a:lnTo>
                <a:lnTo>
                  <a:pt x="400" y="303"/>
                </a:lnTo>
                <a:lnTo>
                  <a:pt x="398" y="307"/>
                </a:lnTo>
                <a:lnTo>
                  <a:pt x="392" y="313"/>
                </a:lnTo>
                <a:lnTo>
                  <a:pt x="388" y="315"/>
                </a:lnTo>
                <a:lnTo>
                  <a:pt x="383" y="315"/>
                </a:lnTo>
                <a:lnTo>
                  <a:pt x="375" y="317"/>
                </a:lnTo>
                <a:lnTo>
                  <a:pt x="373" y="317"/>
                </a:lnTo>
                <a:lnTo>
                  <a:pt x="373" y="321"/>
                </a:lnTo>
                <a:lnTo>
                  <a:pt x="371" y="323"/>
                </a:lnTo>
                <a:lnTo>
                  <a:pt x="369" y="323"/>
                </a:lnTo>
                <a:lnTo>
                  <a:pt x="363" y="325"/>
                </a:lnTo>
                <a:lnTo>
                  <a:pt x="361" y="327"/>
                </a:lnTo>
                <a:lnTo>
                  <a:pt x="359" y="331"/>
                </a:lnTo>
                <a:lnTo>
                  <a:pt x="359" y="335"/>
                </a:lnTo>
                <a:lnTo>
                  <a:pt x="347" y="337"/>
                </a:lnTo>
                <a:lnTo>
                  <a:pt x="347" y="343"/>
                </a:lnTo>
                <a:lnTo>
                  <a:pt x="341" y="345"/>
                </a:lnTo>
                <a:lnTo>
                  <a:pt x="341" y="343"/>
                </a:lnTo>
                <a:lnTo>
                  <a:pt x="341" y="337"/>
                </a:lnTo>
                <a:lnTo>
                  <a:pt x="333" y="333"/>
                </a:lnTo>
                <a:lnTo>
                  <a:pt x="327" y="333"/>
                </a:lnTo>
                <a:lnTo>
                  <a:pt x="319" y="333"/>
                </a:lnTo>
                <a:lnTo>
                  <a:pt x="314" y="331"/>
                </a:lnTo>
                <a:lnTo>
                  <a:pt x="310" y="331"/>
                </a:lnTo>
                <a:lnTo>
                  <a:pt x="310" y="327"/>
                </a:lnTo>
                <a:lnTo>
                  <a:pt x="314" y="323"/>
                </a:lnTo>
                <a:lnTo>
                  <a:pt x="310" y="323"/>
                </a:lnTo>
                <a:lnTo>
                  <a:pt x="310" y="321"/>
                </a:lnTo>
                <a:lnTo>
                  <a:pt x="308" y="321"/>
                </a:lnTo>
                <a:lnTo>
                  <a:pt x="308" y="315"/>
                </a:lnTo>
                <a:lnTo>
                  <a:pt x="304" y="315"/>
                </a:lnTo>
                <a:lnTo>
                  <a:pt x="298" y="315"/>
                </a:lnTo>
                <a:lnTo>
                  <a:pt x="292" y="313"/>
                </a:lnTo>
                <a:lnTo>
                  <a:pt x="288" y="303"/>
                </a:lnTo>
                <a:lnTo>
                  <a:pt x="286" y="307"/>
                </a:lnTo>
                <a:lnTo>
                  <a:pt x="266" y="303"/>
                </a:lnTo>
                <a:lnTo>
                  <a:pt x="252" y="303"/>
                </a:lnTo>
                <a:lnTo>
                  <a:pt x="249" y="303"/>
                </a:lnTo>
                <a:lnTo>
                  <a:pt x="245" y="284"/>
                </a:lnTo>
                <a:lnTo>
                  <a:pt x="243" y="278"/>
                </a:lnTo>
                <a:lnTo>
                  <a:pt x="243" y="274"/>
                </a:lnTo>
                <a:lnTo>
                  <a:pt x="241" y="274"/>
                </a:lnTo>
                <a:lnTo>
                  <a:pt x="243" y="272"/>
                </a:lnTo>
                <a:lnTo>
                  <a:pt x="245" y="268"/>
                </a:lnTo>
                <a:lnTo>
                  <a:pt x="245" y="264"/>
                </a:lnTo>
                <a:lnTo>
                  <a:pt x="251" y="262"/>
                </a:lnTo>
                <a:lnTo>
                  <a:pt x="251" y="258"/>
                </a:lnTo>
                <a:lnTo>
                  <a:pt x="241" y="254"/>
                </a:lnTo>
                <a:lnTo>
                  <a:pt x="239" y="252"/>
                </a:lnTo>
                <a:lnTo>
                  <a:pt x="235" y="246"/>
                </a:lnTo>
                <a:lnTo>
                  <a:pt x="235" y="240"/>
                </a:lnTo>
                <a:lnTo>
                  <a:pt x="235" y="236"/>
                </a:lnTo>
                <a:lnTo>
                  <a:pt x="235" y="229"/>
                </a:lnTo>
                <a:lnTo>
                  <a:pt x="245" y="211"/>
                </a:lnTo>
                <a:lnTo>
                  <a:pt x="243" y="211"/>
                </a:lnTo>
                <a:lnTo>
                  <a:pt x="241" y="215"/>
                </a:lnTo>
                <a:lnTo>
                  <a:pt x="235" y="211"/>
                </a:lnTo>
                <a:lnTo>
                  <a:pt x="235" y="215"/>
                </a:lnTo>
                <a:lnTo>
                  <a:pt x="223" y="215"/>
                </a:lnTo>
                <a:lnTo>
                  <a:pt x="223" y="217"/>
                </a:lnTo>
                <a:lnTo>
                  <a:pt x="225" y="219"/>
                </a:lnTo>
                <a:lnTo>
                  <a:pt x="223" y="225"/>
                </a:lnTo>
                <a:lnTo>
                  <a:pt x="215" y="221"/>
                </a:lnTo>
                <a:lnTo>
                  <a:pt x="213" y="227"/>
                </a:lnTo>
                <a:lnTo>
                  <a:pt x="207" y="227"/>
                </a:lnTo>
                <a:lnTo>
                  <a:pt x="205" y="234"/>
                </a:lnTo>
                <a:lnTo>
                  <a:pt x="205" y="236"/>
                </a:lnTo>
                <a:lnTo>
                  <a:pt x="205" y="238"/>
                </a:lnTo>
                <a:lnTo>
                  <a:pt x="203" y="238"/>
                </a:lnTo>
                <a:lnTo>
                  <a:pt x="203" y="236"/>
                </a:lnTo>
                <a:lnTo>
                  <a:pt x="203" y="231"/>
                </a:lnTo>
                <a:lnTo>
                  <a:pt x="201" y="231"/>
                </a:lnTo>
                <a:lnTo>
                  <a:pt x="195" y="234"/>
                </a:lnTo>
                <a:lnTo>
                  <a:pt x="193" y="236"/>
                </a:lnTo>
                <a:lnTo>
                  <a:pt x="193" y="238"/>
                </a:lnTo>
                <a:lnTo>
                  <a:pt x="193" y="240"/>
                </a:lnTo>
                <a:lnTo>
                  <a:pt x="186" y="238"/>
                </a:lnTo>
                <a:lnTo>
                  <a:pt x="178" y="240"/>
                </a:lnTo>
                <a:lnTo>
                  <a:pt x="170" y="240"/>
                </a:lnTo>
                <a:lnTo>
                  <a:pt x="160" y="246"/>
                </a:lnTo>
                <a:lnTo>
                  <a:pt x="154" y="248"/>
                </a:lnTo>
                <a:lnTo>
                  <a:pt x="150" y="327"/>
                </a:lnTo>
                <a:lnTo>
                  <a:pt x="146" y="327"/>
                </a:lnTo>
                <a:lnTo>
                  <a:pt x="136" y="327"/>
                </a:lnTo>
                <a:lnTo>
                  <a:pt x="128" y="317"/>
                </a:lnTo>
                <a:lnTo>
                  <a:pt x="122" y="313"/>
                </a:lnTo>
                <a:lnTo>
                  <a:pt x="119" y="311"/>
                </a:lnTo>
                <a:lnTo>
                  <a:pt x="113" y="311"/>
                </a:lnTo>
                <a:lnTo>
                  <a:pt x="101" y="311"/>
                </a:lnTo>
                <a:lnTo>
                  <a:pt x="95" y="313"/>
                </a:lnTo>
                <a:lnTo>
                  <a:pt x="95" y="321"/>
                </a:lnTo>
                <a:lnTo>
                  <a:pt x="93" y="325"/>
                </a:lnTo>
                <a:lnTo>
                  <a:pt x="91" y="325"/>
                </a:lnTo>
                <a:lnTo>
                  <a:pt x="93" y="315"/>
                </a:lnTo>
                <a:lnTo>
                  <a:pt x="95" y="303"/>
                </a:lnTo>
                <a:lnTo>
                  <a:pt x="83" y="301"/>
                </a:lnTo>
                <a:lnTo>
                  <a:pt x="81" y="298"/>
                </a:lnTo>
                <a:lnTo>
                  <a:pt x="81" y="296"/>
                </a:lnTo>
                <a:lnTo>
                  <a:pt x="77" y="294"/>
                </a:lnTo>
                <a:lnTo>
                  <a:pt x="73" y="296"/>
                </a:lnTo>
                <a:lnTo>
                  <a:pt x="73" y="292"/>
                </a:lnTo>
                <a:lnTo>
                  <a:pt x="73" y="288"/>
                </a:lnTo>
                <a:lnTo>
                  <a:pt x="71" y="288"/>
                </a:lnTo>
                <a:lnTo>
                  <a:pt x="65" y="278"/>
                </a:lnTo>
                <a:lnTo>
                  <a:pt x="55" y="272"/>
                </a:lnTo>
                <a:lnTo>
                  <a:pt x="57" y="266"/>
                </a:lnTo>
                <a:lnTo>
                  <a:pt x="67" y="268"/>
                </a:lnTo>
                <a:lnTo>
                  <a:pt x="75" y="268"/>
                </a:lnTo>
                <a:lnTo>
                  <a:pt x="77" y="264"/>
                </a:lnTo>
                <a:lnTo>
                  <a:pt x="71" y="264"/>
                </a:lnTo>
                <a:lnTo>
                  <a:pt x="65" y="256"/>
                </a:lnTo>
                <a:lnTo>
                  <a:pt x="65" y="254"/>
                </a:lnTo>
                <a:lnTo>
                  <a:pt x="67" y="254"/>
                </a:lnTo>
                <a:lnTo>
                  <a:pt x="71" y="256"/>
                </a:lnTo>
                <a:lnTo>
                  <a:pt x="75" y="254"/>
                </a:lnTo>
                <a:lnTo>
                  <a:pt x="77" y="254"/>
                </a:lnTo>
                <a:lnTo>
                  <a:pt x="81" y="254"/>
                </a:lnTo>
                <a:lnTo>
                  <a:pt x="83" y="254"/>
                </a:lnTo>
                <a:lnTo>
                  <a:pt x="83" y="244"/>
                </a:lnTo>
                <a:lnTo>
                  <a:pt x="91" y="244"/>
                </a:lnTo>
                <a:lnTo>
                  <a:pt x="95" y="248"/>
                </a:lnTo>
                <a:lnTo>
                  <a:pt x="111" y="252"/>
                </a:lnTo>
                <a:lnTo>
                  <a:pt x="105" y="258"/>
                </a:lnTo>
                <a:lnTo>
                  <a:pt x="111" y="256"/>
                </a:lnTo>
                <a:lnTo>
                  <a:pt x="115" y="254"/>
                </a:lnTo>
                <a:lnTo>
                  <a:pt x="119" y="256"/>
                </a:lnTo>
                <a:lnTo>
                  <a:pt x="121" y="254"/>
                </a:lnTo>
                <a:lnTo>
                  <a:pt x="122" y="238"/>
                </a:lnTo>
                <a:lnTo>
                  <a:pt x="121" y="238"/>
                </a:lnTo>
                <a:lnTo>
                  <a:pt x="119" y="234"/>
                </a:lnTo>
                <a:lnTo>
                  <a:pt x="115" y="234"/>
                </a:lnTo>
                <a:lnTo>
                  <a:pt x="113" y="227"/>
                </a:lnTo>
                <a:lnTo>
                  <a:pt x="113" y="219"/>
                </a:lnTo>
                <a:lnTo>
                  <a:pt x="109" y="219"/>
                </a:lnTo>
                <a:lnTo>
                  <a:pt x="105" y="219"/>
                </a:lnTo>
                <a:lnTo>
                  <a:pt x="103" y="211"/>
                </a:lnTo>
                <a:lnTo>
                  <a:pt x="99" y="211"/>
                </a:lnTo>
                <a:lnTo>
                  <a:pt x="93" y="205"/>
                </a:lnTo>
                <a:lnTo>
                  <a:pt x="91" y="205"/>
                </a:lnTo>
                <a:lnTo>
                  <a:pt x="87" y="205"/>
                </a:lnTo>
                <a:lnTo>
                  <a:pt x="85" y="201"/>
                </a:lnTo>
                <a:lnTo>
                  <a:pt x="75" y="201"/>
                </a:lnTo>
                <a:lnTo>
                  <a:pt x="75" y="197"/>
                </a:lnTo>
                <a:lnTo>
                  <a:pt x="71" y="195"/>
                </a:lnTo>
                <a:lnTo>
                  <a:pt x="65" y="195"/>
                </a:lnTo>
                <a:lnTo>
                  <a:pt x="63" y="195"/>
                </a:lnTo>
                <a:lnTo>
                  <a:pt x="63" y="199"/>
                </a:lnTo>
                <a:lnTo>
                  <a:pt x="57" y="205"/>
                </a:lnTo>
                <a:lnTo>
                  <a:pt x="54" y="205"/>
                </a:lnTo>
                <a:lnTo>
                  <a:pt x="50" y="209"/>
                </a:lnTo>
                <a:lnTo>
                  <a:pt x="46" y="209"/>
                </a:lnTo>
                <a:lnTo>
                  <a:pt x="40" y="209"/>
                </a:lnTo>
                <a:lnTo>
                  <a:pt x="36" y="215"/>
                </a:lnTo>
                <a:lnTo>
                  <a:pt x="34" y="215"/>
                </a:lnTo>
                <a:lnTo>
                  <a:pt x="28" y="215"/>
                </a:lnTo>
                <a:lnTo>
                  <a:pt x="28" y="211"/>
                </a:lnTo>
                <a:lnTo>
                  <a:pt x="26" y="207"/>
                </a:lnTo>
                <a:lnTo>
                  <a:pt x="26" y="205"/>
                </a:lnTo>
                <a:lnTo>
                  <a:pt x="28" y="199"/>
                </a:lnTo>
                <a:lnTo>
                  <a:pt x="26" y="197"/>
                </a:lnTo>
                <a:lnTo>
                  <a:pt x="20" y="183"/>
                </a:lnTo>
                <a:lnTo>
                  <a:pt x="16" y="185"/>
                </a:lnTo>
                <a:lnTo>
                  <a:pt x="12" y="185"/>
                </a:lnTo>
                <a:lnTo>
                  <a:pt x="10" y="183"/>
                </a:lnTo>
                <a:lnTo>
                  <a:pt x="10" y="175"/>
                </a:lnTo>
                <a:lnTo>
                  <a:pt x="10" y="173"/>
                </a:lnTo>
                <a:lnTo>
                  <a:pt x="8" y="169"/>
                </a:lnTo>
                <a:lnTo>
                  <a:pt x="2" y="166"/>
                </a:lnTo>
                <a:lnTo>
                  <a:pt x="0" y="164"/>
                </a:lnTo>
                <a:lnTo>
                  <a:pt x="2" y="160"/>
                </a:lnTo>
                <a:lnTo>
                  <a:pt x="10" y="150"/>
                </a:lnTo>
                <a:lnTo>
                  <a:pt x="10" y="148"/>
                </a:lnTo>
                <a:lnTo>
                  <a:pt x="12" y="146"/>
                </a:lnTo>
                <a:lnTo>
                  <a:pt x="12" y="142"/>
                </a:lnTo>
                <a:lnTo>
                  <a:pt x="10" y="140"/>
                </a:lnTo>
                <a:lnTo>
                  <a:pt x="8" y="140"/>
                </a:lnTo>
                <a:lnTo>
                  <a:pt x="10" y="136"/>
                </a:lnTo>
                <a:lnTo>
                  <a:pt x="12" y="130"/>
                </a:lnTo>
                <a:lnTo>
                  <a:pt x="12" y="122"/>
                </a:lnTo>
                <a:lnTo>
                  <a:pt x="16" y="122"/>
                </a:lnTo>
                <a:lnTo>
                  <a:pt x="18" y="120"/>
                </a:lnTo>
                <a:lnTo>
                  <a:pt x="20" y="120"/>
                </a:lnTo>
                <a:lnTo>
                  <a:pt x="22" y="112"/>
                </a:lnTo>
                <a:lnTo>
                  <a:pt x="28" y="112"/>
                </a:lnTo>
                <a:lnTo>
                  <a:pt x="34" y="126"/>
                </a:lnTo>
                <a:lnTo>
                  <a:pt x="46" y="120"/>
                </a:lnTo>
                <a:lnTo>
                  <a:pt x="40" y="116"/>
                </a:lnTo>
                <a:lnTo>
                  <a:pt x="38" y="112"/>
                </a:lnTo>
                <a:lnTo>
                  <a:pt x="38" y="110"/>
                </a:lnTo>
                <a:lnTo>
                  <a:pt x="38" y="102"/>
                </a:lnTo>
                <a:lnTo>
                  <a:pt x="40" y="99"/>
                </a:lnTo>
                <a:lnTo>
                  <a:pt x="44" y="99"/>
                </a:lnTo>
                <a:lnTo>
                  <a:pt x="46" y="97"/>
                </a:lnTo>
                <a:lnTo>
                  <a:pt x="46" y="93"/>
                </a:lnTo>
                <a:lnTo>
                  <a:pt x="48" y="93"/>
                </a:lnTo>
                <a:lnTo>
                  <a:pt x="50" y="93"/>
                </a:lnTo>
                <a:lnTo>
                  <a:pt x="57" y="93"/>
                </a:lnTo>
                <a:lnTo>
                  <a:pt x="63" y="93"/>
                </a:lnTo>
                <a:lnTo>
                  <a:pt x="75" y="79"/>
                </a:lnTo>
                <a:lnTo>
                  <a:pt x="75" y="77"/>
                </a:lnTo>
                <a:lnTo>
                  <a:pt x="73" y="73"/>
                </a:lnTo>
                <a:lnTo>
                  <a:pt x="87" y="71"/>
                </a:lnTo>
                <a:lnTo>
                  <a:pt x="87" y="77"/>
                </a:lnTo>
                <a:lnTo>
                  <a:pt x="95" y="77"/>
                </a:lnTo>
                <a:lnTo>
                  <a:pt x="95" y="73"/>
                </a:lnTo>
                <a:lnTo>
                  <a:pt x="95" y="71"/>
                </a:lnTo>
                <a:lnTo>
                  <a:pt x="101" y="73"/>
                </a:lnTo>
                <a:lnTo>
                  <a:pt x="105" y="77"/>
                </a:lnTo>
                <a:lnTo>
                  <a:pt x="105" y="81"/>
                </a:lnTo>
                <a:lnTo>
                  <a:pt x="105" y="83"/>
                </a:lnTo>
                <a:lnTo>
                  <a:pt x="111" y="83"/>
                </a:lnTo>
                <a:lnTo>
                  <a:pt x="115" y="87"/>
                </a:lnTo>
                <a:lnTo>
                  <a:pt x="121" y="89"/>
                </a:lnTo>
                <a:lnTo>
                  <a:pt x="126" y="93"/>
                </a:lnTo>
                <a:lnTo>
                  <a:pt x="128" y="99"/>
                </a:lnTo>
                <a:lnTo>
                  <a:pt x="130" y="99"/>
                </a:lnTo>
                <a:lnTo>
                  <a:pt x="138" y="99"/>
                </a:lnTo>
                <a:lnTo>
                  <a:pt x="140" y="99"/>
                </a:lnTo>
                <a:lnTo>
                  <a:pt x="140" y="101"/>
                </a:lnTo>
                <a:lnTo>
                  <a:pt x="142" y="106"/>
                </a:lnTo>
                <a:lnTo>
                  <a:pt x="140" y="108"/>
                </a:lnTo>
                <a:lnTo>
                  <a:pt x="138" y="110"/>
                </a:lnTo>
                <a:lnTo>
                  <a:pt x="148" y="112"/>
                </a:lnTo>
                <a:lnTo>
                  <a:pt x="148" y="108"/>
                </a:lnTo>
                <a:lnTo>
                  <a:pt x="148" y="106"/>
                </a:lnTo>
                <a:lnTo>
                  <a:pt x="148" y="102"/>
                </a:lnTo>
                <a:lnTo>
                  <a:pt x="150" y="101"/>
                </a:lnTo>
                <a:lnTo>
                  <a:pt x="154" y="101"/>
                </a:lnTo>
                <a:lnTo>
                  <a:pt x="158" y="101"/>
                </a:lnTo>
                <a:lnTo>
                  <a:pt x="166" y="106"/>
                </a:lnTo>
                <a:lnTo>
                  <a:pt x="170" y="106"/>
                </a:lnTo>
                <a:lnTo>
                  <a:pt x="174" y="106"/>
                </a:lnTo>
                <a:lnTo>
                  <a:pt x="178" y="101"/>
                </a:lnTo>
                <a:lnTo>
                  <a:pt x="186" y="97"/>
                </a:lnTo>
                <a:lnTo>
                  <a:pt x="191" y="97"/>
                </a:lnTo>
                <a:lnTo>
                  <a:pt x="191" y="99"/>
                </a:lnTo>
                <a:lnTo>
                  <a:pt x="193" y="101"/>
                </a:lnTo>
                <a:lnTo>
                  <a:pt x="195" y="101"/>
                </a:lnTo>
                <a:lnTo>
                  <a:pt x="197" y="99"/>
                </a:lnTo>
                <a:lnTo>
                  <a:pt x="201" y="99"/>
                </a:lnTo>
                <a:lnTo>
                  <a:pt x="203" y="99"/>
                </a:lnTo>
                <a:lnTo>
                  <a:pt x="207" y="108"/>
                </a:lnTo>
                <a:lnTo>
                  <a:pt x="211" y="112"/>
                </a:lnTo>
                <a:lnTo>
                  <a:pt x="221" y="116"/>
                </a:lnTo>
                <a:lnTo>
                  <a:pt x="229" y="116"/>
                </a:lnTo>
                <a:lnTo>
                  <a:pt x="233" y="112"/>
                </a:lnTo>
                <a:lnTo>
                  <a:pt x="235" y="110"/>
                </a:lnTo>
                <a:lnTo>
                  <a:pt x="235" y="106"/>
                </a:lnTo>
                <a:lnTo>
                  <a:pt x="229" y="99"/>
                </a:lnTo>
                <a:lnTo>
                  <a:pt x="225" y="99"/>
                </a:lnTo>
                <a:lnTo>
                  <a:pt x="217" y="93"/>
                </a:lnTo>
                <a:lnTo>
                  <a:pt x="225" y="81"/>
                </a:lnTo>
                <a:lnTo>
                  <a:pt x="223" y="77"/>
                </a:lnTo>
                <a:lnTo>
                  <a:pt x="215" y="67"/>
                </a:lnTo>
                <a:lnTo>
                  <a:pt x="215" y="59"/>
                </a:lnTo>
                <a:lnTo>
                  <a:pt x="221" y="51"/>
                </a:lnTo>
                <a:lnTo>
                  <a:pt x="221" y="41"/>
                </a:lnTo>
                <a:lnTo>
                  <a:pt x="229" y="34"/>
                </a:lnTo>
                <a:lnTo>
                  <a:pt x="229" y="24"/>
                </a:lnTo>
                <a:lnTo>
                  <a:pt x="225" y="20"/>
                </a:lnTo>
                <a:lnTo>
                  <a:pt x="233" y="14"/>
                </a:lnTo>
                <a:lnTo>
                  <a:pt x="243" y="20"/>
                </a:lnTo>
                <a:lnTo>
                  <a:pt x="252" y="22"/>
                </a:lnTo>
                <a:lnTo>
                  <a:pt x="260" y="24"/>
                </a:lnTo>
                <a:lnTo>
                  <a:pt x="276" y="22"/>
                </a:lnTo>
                <a:lnTo>
                  <a:pt x="288" y="18"/>
                </a:lnTo>
                <a:lnTo>
                  <a:pt x="304" y="20"/>
                </a:lnTo>
                <a:lnTo>
                  <a:pt x="319" y="14"/>
                </a:lnTo>
                <a:lnTo>
                  <a:pt x="325" y="14"/>
                </a:lnTo>
                <a:lnTo>
                  <a:pt x="341" y="4"/>
                </a:lnTo>
                <a:lnTo>
                  <a:pt x="353" y="2"/>
                </a:lnTo>
                <a:lnTo>
                  <a:pt x="361" y="0"/>
                </a:lnTo>
                <a:lnTo>
                  <a:pt x="363" y="4"/>
                </a:lnTo>
                <a:lnTo>
                  <a:pt x="371" y="6"/>
                </a:lnTo>
                <a:lnTo>
                  <a:pt x="371" y="12"/>
                </a:lnTo>
                <a:lnTo>
                  <a:pt x="369" y="20"/>
                </a:lnTo>
                <a:lnTo>
                  <a:pt x="373" y="22"/>
                </a:lnTo>
                <a:lnTo>
                  <a:pt x="381" y="30"/>
                </a:lnTo>
                <a:lnTo>
                  <a:pt x="388" y="28"/>
                </a:lnTo>
                <a:lnTo>
                  <a:pt x="396" y="18"/>
                </a:lnTo>
                <a:lnTo>
                  <a:pt x="406" y="24"/>
                </a:lnTo>
                <a:lnTo>
                  <a:pt x="408" y="28"/>
                </a:lnTo>
                <a:lnTo>
                  <a:pt x="416" y="24"/>
                </a:lnTo>
                <a:lnTo>
                  <a:pt x="418" y="24"/>
                </a:lnTo>
                <a:lnTo>
                  <a:pt x="420" y="28"/>
                </a:lnTo>
                <a:lnTo>
                  <a:pt x="420" y="32"/>
                </a:lnTo>
                <a:lnTo>
                  <a:pt x="420" y="34"/>
                </a:lnTo>
                <a:lnTo>
                  <a:pt x="436" y="34"/>
                </a:lnTo>
                <a:lnTo>
                  <a:pt x="448" y="30"/>
                </a:lnTo>
                <a:lnTo>
                  <a:pt x="465" y="22"/>
                </a:lnTo>
                <a:lnTo>
                  <a:pt x="477" y="18"/>
                </a:lnTo>
                <a:lnTo>
                  <a:pt x="493" y="14"/>
                </a:lnTo>
                <a:lnTo>
                  <a:pt x="495" y="18"/>
                </a:lnTo>
                <a:lnTo>
                  <a:pt x="493" y="24"/>
                </a:lnTo>
                <a:lnTo>
                  <a:pt x="505" y="43"/>
                </a:lnTo>
                <a:lnTo>
                  <a:pt x="518" y="71"/>
                </a:lnTo>
                <a:lnTo>
                  <a:pt x="526" y="91"/>
                </a:lnTo>
                <a:lnTo>
                  <a:pt x="530" y="97"/>
                </a:lnTo>
                <a:lnTo>
                  <a:pt x="532" y="101"/>
                </a:lnTo>
                <a:lnTo>
                  <a:pt x="538" y="102"/>
                </a:lnTo>
                <a:lnTo>
                  <a:pt x="548" y="101"/>
                </a:lnTo>
                <a:lnTo>
                  <a:pt x="552" y="99"/>
                </a:lnTo>
                <a:lnTo>
                  <a:pt x="570" y="99"/>
                </a:lnTo>
                <a:lnTo>
                  <a:pt x="576" y="101"/>
                </a:lnTo>
                <a:lnTo>
                  <a:pt x="580" y="106"/>
                </a:lnTo>
                <a:lnTo>
                  <a:pt x="587" y="112"/>
                </a:lnTo>
                <a:lnTo>
                  <a:pt x="589" y="122"/>
                </a:lnTo>
                <a:lnTo>
                  <a:pt x="593" y="136"/>
                </a:lnTo>
                <a:lnTo>
                  <a:pt x="597" y="140"/>
                </a:lnTo>
                <a:lnTo>
                  <a:pt x="605" y="146"/>
                </a:lnTo>
                <a:lnTo>
                  <a:pt x="617" y="142"/>
                </a:lnTo>
                <a:lnTo>
                  <a:pt x="639" y="132"/>
                </a:lnTo>
                <a:lnTo>
                  <a:pt x="650" y="130"/>
                </a:lnTo>
                <a:lnTo>
                  <a:pt x="660" y="130"/>
                </a:lnTo>
                <a:lnTo>
                  <a:pt x="662" y="140"/>
                </a:lnTo>
                <a:lnTo>
                  <a:pt x="670" y="146"/>
                </a:lnTo>
                <a:lnTo>
                  <a:pt x="672" y="150"/>
                </a:lnTo>
                <a:lnTo>
                  <a:pt x="686" y="154"/>
                </a:lnTo>
                <a:lnTo>
                  <a:pt x="686" y="154"/>
                </a:lnTo>
                <a:close/>
              </a:path>
            </a:pathLst>
          </a:custGeom>
          <a:solidFill>
            <a:schemeClr val="tx1"/>
          </a:solidFill>
          <a:ln w="2" cap="flat">
            <a:solidFill>
              <a:schemeClr val="tx1">
                <a:lumMod val="95000"/>
                <a:lumOff val="5000"/>
              </a:schemeClr>
            </a:solidFill>
            <a:prstDash val="solid"/>
            <a:miter lim="800000"/>
            <a:headEnd/>
            <a:tailEnd/>
          </a:ln>
        </p:spPr>
        <p:txBody>
          <a:bodyPr/>
          <a:lstStyle/>
          <a:p>
            <a:pPr defTabSz="914054">
              <a:defRPr/>
            </a:pPr>
            <a:endParaRPr lang="en-GB" dirty="0">
              <a:solidFill>
                <a:prstClr val="black"/>
              </a:solidFill>
            </a:endParaRPr>
          </a:p>
        </p:txBody>
      </p:sp>
      <p:sp>
        <p:nvSpPr>
          <p:cNvPr id="318" name="Freeform 811">
            <a:extLst>
              <a:ext uri="{FF2B5EF4-FFF2-40B4-BE49-F238E27FC236}">
                <a16:creationId xmlns:a16="http://schemas.microsoft.com/office/drawing/2014/main" id="{3E6274E9-BA94-0A46-8712-6C67FDB3D924}"/>
              </a:ext>
            </a:extLst>
          </p:cNvPr>
          <p:cNvSpPr>
            <a:spLocks/>
          </p:cNvSpPr>
          <p:nvPr/>
        </p:nvSpPr>
        <p:spPr bwMode="gray">
          <a:xfrm>
            <a:off x="6164665" y="2453190"/>
            <a:ext cx="339410" cy="586927"/>
          </a:xfrm>
          <a:custGeom>
            <a:avLst/>
            <a:gdLst/>
            <a:ahLst/>
            <a:cxnLst>
              <a:cxn ang="0">
                <a:pos x="205" y="63"/>
              </a:cxn>
              <a:cxn ang="0">
                <a:pos x="203" y="43"/>
              </a:cxn>
              <a:cxn ang="0">
                <a:pos x="201" y="31"/>
              </a:cxn>
              <a:cxn ang="0">
                <a:pos x="188" y="18"/>
              </a:cxn>
              <a:cxn ang="0">
                <a:pos x="168" y="4"/>
              </a:cxn>
              <a:cxn ang="0">
                <a:pos x="150" y="0"/>
              </a:cxn>
              <a:cxn ang="0">
                <a:pos x="148" y="22"/>
              </a:cxn>
              <a:cxn ang="0">
                <a:pos x="128" y="22"/>
              </a:cxn>
              <a:cxn ang="0">
                <a:pos x="128" y="33"/>
              </a:cxn>
              <a:cxn ang="0">
                <a:pos x="109" y="31"/>
              </a:cxn>
              <a:cxn ang="0">
                <a:pos x="101" y="51"/>
              </a:cxn>
              <a:cxn ang="0">
                <a:pos x="91" y="63"/>
              </a:cxn>
              <a:cxn ang="0">
                <a:pos x="81" y="77"/>
              </a:cxn>
              <a:cxn ang="0">
                <a:pos x="65" y="100"/>
              </a:cxn>
              <a:cxn ang="0">
                <a:pos x="59" y="122"/>
              </a:cxn>
              <a:cxn ang="0">
                <a:pos x="50" y="128"/>
              </a:cxn>
              <a:cxn ang="0">
                <a:pos x="34" y="132"/>
              </a:cxn>
              <a:cxn ang="0">
                <a:pos x="22" y="146"/>
              </a:cxn>
              <a:cxn ang="0">
                <a:pos x="16" y="158"/>
              </a:cxn>
              <a:cxn ang="0">
                <a:pos x="16" y="179"/>
              </a:cxn>
              <a:cxn ang="0">
                <a:pos x="12" y="207"/>
              </a:cxn>
              <a:cxn ang="0">
                <a:pos x="20" y="219"/>
              </a:cxn>
              <a:cxn ang="0">
                <a:pos x="12" y="230"/>
              </a:cxn>
              <a:cxn ang="0">
                <a:pos x="12" y="252"/>
              </a:cxn>
              <a:cxn ang="0">
                <a:pos x="10" y="264"/>
              </a:cxn>
              <a:cxn ang="0">
                <a:pos x="6" y="270"/>
              </a:cxn>
              <a:cxn ang="0">
                <a:pos x="8" y="290"/>
              </a:cxn>
              <a:cxn ang="0">
                <a:pos x="6" y="299"/>
              </a:cxn>
              <a:cxn ang="0">
                <a:pos x="10" y="323"/>
              </a:cxn>
              <a:cxn ang="0">
                <a:pos x="16" y="333"/>
              </a:cxn>
              <a:cxn ang="0">
                <a:pos x="30" y="351"/>
              </a:cxn>
              <a:cxn ang="0">
                <a:pos x="22" y="362"/>
              </a:cxn>
              <a:cxn ang="0">
                <a:pos x="28" y="382"/>
              </a:cxn>
              <a:cxn ang="0">
                <a:pos x="50" y="370"/>
              </a:cxn>
              <a:cxn ang="0">
                <a:pos x="63" y="357"/>
              </a:cxn>
              <a:cxn ang="0">
                <a:pos x="85" y="355"/>
              </a:cxn>
              <a:cxn ang="0">
                <a:pos x="91" y="345"/>
              </a:cxn>
              <a:cxn ang="0">
                <a:pos x="87" y="333"/>
              </a:cxn>
              <a:cxn ang="0">
                <a:pos x="93" y="321"/>
              </a:cxn>
              <a:cxn ang="0">
                <a:pos x="99" y="295"/>
              </a:cxn>
              <a:cxn ang="0">
                <a:pos x="111" y="290"/>
              </a:cxn>
              <a:cxn ang="0">
                <a:pos x="119" y="286"/>
              </a:cxn>
              <a:cxn ang="0">
                <a:pos x="126" y="278"/>
              </a:cxn>
              <a:cxn ang="0">
                <a:pos x="132" y="268"/>
              </a:cxn>
              <a:cxn ang="0">
                <a:pos x="126" y="254"/>
              </a:cxn>
              <a:cxn ang="0">
                <a:pos x="115" y="238"/>
              </a:cxn>
              <a:cxn ang="0">
                <a:pos x="103" y="238"/>
              </a:cxn>
              <a:cxn ang="0">
                <a:pos x="101" y="209"/>
              </a:cxn>
              <a:cxn ang="0">
                <a:pos x="105" y="195"/>
              </a:cxn>
              <a:cxn ang="0">
                <a:pos x="105" y="181"/>
              </a:cxn>
              <a:cxn ang="0">
                <a:pos x="119" y="171"/>
              </a:cxn>
              <a:cxn ang="0">
                <a:pos x="126" y="167"/>
              </a:cxn>
              <a:cxn ang="0">
                <a:pos x="130" y="156"/>
              </a:cxn>
              <a:cxn ang="0">
                <a:pos x="146" y="150"/>
              </a:cxn>
              <a:cxn ang="0">
                <a:pos x="158" y="142"/>
              </a:cxn>
              <a:cxn ang="0">
                <a:pos x="170" y="130"/>
              </a:cxn>
              <a:cxn ang="0">
                <a:pos x="166" y="118"/>
              </a:cxn>
              <a:cxn ang="0">
                <a:pos x="170" y="102"/>
              </a:cxn>
              <a:cxn ang="0">
                <a:pos x="176" y="97"/>
              </a:cxn>
              <a:cxn ang="0">
                <a:pos x="188" y="81"/>
              </a:cxn>
              <a:cxn ang="0">
                <a:pos x="197" y="89"/>
              </a:cxn>
              <a:cxn ang="0">
                <a:pos x="211" y="87"/>
              </a:cxn>
            </a:cxnLst>
            <a:rect l="0" t="0" r="r" b="b"/>
            <a:pathLst>
              <a:path w="211" h="382">
                <a:moveTo>
                  <a:pt x="211" y="87"/>
                </a:moveTo>
                <a:lnTo>
                  <a:pt x="205" y="73"/>
                </a:lnTo>
                <a:lnTo>
                  <a:pt x="203" y="69"/>
                </a:lnTo>
                <a:lnTo>
                  <a:pt x="205" y="63"/>
                </a:lnTo>
                <a:lnTo>
                  <a:pt x="205" y="57"/>
                </a:lnTo>
                <a:lnTo>
                  <a:pt x="205" y="51"/>
                </a:lnTo>
                <a:lnTo>
                  <a:pt x="203" y="47"/>
                </a:lnTo>
                <a:lnTo>
                  <a:pt x="203" y="43"/>
                </a:lnTo>
                <a:lnTo>
                  <a:pt x="203" y="41"/>
                </a:lnTo>
                <a:lnTo>
                  <a:pt x="203" y="39"/>
                </a:lnTo>
                <a:lnTo>
                  <a:pt x="203" y="37"/>
                </a:lnTo>
                <a:lnTo>
                  <a:pt x="201" y="31"/>
                </a:lnTo>
                <a:lnTo>
                  <a:pt x="201" y="30"/>
                </a:lnTo>
                <a:lnTo>
                  <a:pt x="193" y="20"/>
                </a:lnTo>
                <a:lnTo>
                  <a:pt x="191" y="18"/>
                </a:lnTo>
                <a:lnTo>
                  <a:pt x="188" y="18"/>
                </a:lnTo>
                <a:lnTo>
                  <a:pt x="180" y="14"/>
                </a:lnTo>
                <a:lnTo>
                  <a:pt x="176" y="14"/>
                </a:lnTo>
                <a:lnTo>
                  <a:pt x="174" y="12"/>
                </a:lnTo>
                <a:lnTo>
                  <a:pt x="168" y="4"/>
                </a:lnTo>
                <a:lnTo>
                  <a:pt x="168" y="2"/>
                </a:lnTo>
                <a:lnTo>
                  <a:pt x="164" y="0"/>
                </a:lnTo>
                <a:lnTo>
                  <a:pt x="158" y="0"/>
                </a:lnTo>
                <a:lnTo>
                  <a:pt x="150" y="0"/>
                </a:lnTo>
                <a:lnTo>
                  <a:pt x="154" y="4"/>
                </a:lnTo>
                <a:lnTo>
                  <a:pt x="150" y="14"/>
                </a:lnTo>
                <a:lnTo>
                  <a:pt x="148" y="20"/>
                </a:lnTo>
                <a:lnTo>
                  <a:pt x="148" y="22"/>
                </a:lnTo>
                <a:lnTo>
                  <a:pt x="146" y="24"/>
                </a:lnTo>
                <a:lnTo>
                  <a:pt x="138" y="22"/>
                </a:lnTo>
                <a:lnTo>
                  <a:pt x="132" y="22"/>
                </a:lnTo>
                <a:lnTo>
                  <a:pt x="128" y="22"/>
                </a:lnTo>
                <a:lnTo>
                  <a:pt x="128" y="24"/>
                </a:lnTo>
                <a:lnTo>
                  <a:pt x="128" y="30"/>
                </a:lnTo>
                <a:lnTo>
                  <a:pt x="126" y="31"/>
                </a:lnTo>
                <a:lnTo>
                  <a:pt x="128" y="33"/>
                </a:lnTo>
                <a:lnTo>
                  <a:pt x="123" y="31"/>
                </a:lnTo>
                <a:lnTo>
                  <a:pt x="115" y="24"/>
                </a:lnTo>
                <a:lnTo>
                  <a:pt x="113" y="28"/>
                </a:lnTo>
                <a:lnTo>
                  <a:pt x="109" y="31"/>
                </a:lnTo>
                <a:lnTo>
                  <a:pt x="105" y="37"/>
                </a:lnTo>
                <a:lnTo>
                  <a:pt x="105" y="43"/>
                </a:lnTo>
                <a:lnTo>
                  <a:pt x="103" y="49"/>
                </a:lnTo>
                <a:lnTo>
                  <a:pt x="101" y="51"/>
                </a:lnTo>
                <a:lnTo>
                  <a:pt x="95" y="57"/>
                </a:lnTo>
                <a:lnTo>
                  <a:pt x="93" y="59"/>
                </a:lnTo>
                <a:lnTo>
                  <a:pt x="91" y="61"/>
                </a:lnTo>
                <a:lnTo>
                  <a:pt x="91" y="63"/>
                </a:lnTo>
                <a:lnTo>
                  <a:pt x="85" y="63"/>
                </a:lnTo>
                <a:lnTo>
                  <a:pt x="83" y="67"/>
                </a:lnTo>
                <a:lnTo>
                  <a:pt x="81" y="69"/>
                </a:lnTo>
                <a:lnTo>
                  <a:pt x="81" y="77"/>
                </a:lnTo>
                <a:lnTo>
                  <a:pt x="77" y="87"/>
                </a:lnTo>
                <a:lnTo>
                  <a:pt x="73" y="93"/>
                </a:lnTo>
                <a:lnTo>
                  <a:pt x="71" y="98"/>
                </a:lnTo>
                <a:lnTo>
                  <a:pt x="65" y="100"/>
                </a:lnTo>
                <a:lnTo>
                  <a:pt x="63" y="102"/>
                </a:lnTo>
                <a:lnTo>
                  <a:pt x="59" y="106"/>
                </a:lnTo>
                <a:lnTo>
                  <a:pt x="63" y="112"/>
                </a:lnTo>
                <a:lnTo>
                  <a:pt x="59" y="122"/>
                </a:lnTo>
                <a:lnTo>
                  <a:pt x="59" y="130"/>
                </a:lnTo>
                <a:lnTo>
                  <a:pt x="57" y="132"/>
                </a:lnTo>
                <a:lnTo>
                  <a:pt x="56" y="132"/>
                </a:lnTo>
                <a:lnTo>
                  <a:pt x="50" y="128"/>
                </a:lnTo>
                <a:lnTo>
                  <a:pt x="48" y="126"/>
                </a:lnTo>
                <a:lnTo>
                  <a:pt x="46" y="126"/>
                </a:lnTo>
                <a:lnTo>
                  <a:pt x="36" y="128"/>
                </a:lnTo>
                <a:lnTo>
                  <a:pt x="34" y="132"/>
                </a:lnTo>
                <a:lnTo>
                  <a:pt x="30" y="136"/>
                </a:lnTo>
                <a:lnTo>
                  <a:pt x="30" y="138"/>
                </a:lnTo>
                <a:lnTo>
                  <a:pt x="28" y="142"/>
                </a:lnTo>
                <a:lnTo>
                  <a:pt x="22" y="146"/>
                </a:lnTo>
                <a:lnTo>
                  <a:pt x="22" y="150"/>
                </a:lnTo>
                <a:lnTo>
                  <a:pt x="20" y="152"/>
                </a:lnTo>
                <a:lnTo>
                  <a:pt x="18" y="156"/>
                </a:lnTo>
                <a:lnTo>
                  <a:pt x="16" y="158"/>
                </a:lnTo>
                <a:lnTo>
                  <a:pt x="12" y="162"/>
                </a:lnTo>
                <a:lnTo>
                  <a:pt x="16" y="167"/>
                </a:lnTo>
                <a:lnTo>
                  <a:pt x="16" y="171"/>
                </a:lnTo>
                <a:lnTo>
                  <a:pt x="16" y="179"/>
                </a:lnTo>
                <a:lnTo>
                  <a:pt x="16" y="187"/>
                </a:lnTo>
                <a:lnTo>
                  <a:pt x="16" y="195"/>
                </a:lnTo>
                <a:lnTo>
                  <a:pt x="16" y="201"/>
                </a:lnTo>
                <a:lnTo>
                  <a:pt x="12" y="207"/>
                </a:lnTo>
                <a:lnTo>
                  <a:pt x="12" y="209"/>
                </a:lnTo>
                <a:lnTo>
                  <a:pt x="16" y="209"/>
                </a:lnTo>
                <a:lnTo>
                  <a:pt x="18" y="211"/>
                </a:lnTo>
                <a:lnTo>
                  <a:pt x="20" y="219"/>
                </a:lnTo>
                <a:lnTo>
                  <a:pt x="20" y="225"/>
                </a:lnTo>
                <a:lnTo>
                  <a:pt x="20" y="227"/>
                </a:lnTo>
                <a:lnTo>
                  <a:pt x="18" y="229"/>
                </a:lnTo>
                <a:lnTo>
                  <a:pt x="12" y="230"/>
                </a:lnTo>
                <a:lnTo>
                  <a:pt x="12" y="240"/>
                </a:lnTo>
                <a:lnTo>
                  <a:pt x="10" y="246"/>
                </a:lnTo>
                <a:lnTo>
                  <a:pt x="10" y="248"/>
                </a:lnTo>
                <a:lnTo>
                  <a:pt x="12" y="252"/>
                </a:lnTo>
                <a:lnTo>
                  <a:pt x="16" y="256"/>
                </a:lnTo>
                <a:lnTo>
                  <a:pt x="12" y="258"/>
                </a:lnTo>
                <a:lnTo>
                  <a:pt x="10" y="262"/>
                </a:lnTo>
                <a:lnTo>
                  <a:pt x="10" y="264"/>
                </a:lnTo>
                <a:lnTo>
                  <a:pt x="10" y="266"/>
                </a:lnTo>
                <a:lnTo>
                  <a:pt x="8" y="266"/>
                </a:lnTo>
                <a:lnTo>
                  <a:pt x="6" y="268"/>
                </a:lnTo>
                <a:lnTo>
                  <a:pt x="6" y="270"/>
                </a:lnTo>
                <a:lnTo>
                  <a:pt x="8" y="278"/>
                </a:lnTo>
                <a:lnTo>
                  <a:pt x="10" y="280"/>
                </a:lnTo>
                <a:lnTo>
                  <a:pt x="8" y="288"/>
                </a:lnTo>
                <a:lnTo>
                  <a:pt x="8" y="290"/>
                </a:lnTo>
                <a:lnTo>
                  <a:pt x="6" y="290"/>
                </a:lnTo>
                <a:lnTo>
                  <a:pt x="0" y="290"/>
                </a:lnTo>
                <a:lnTo>
                  <a:pt x="0" y="299"/>
                </a:lnTo>
                <a:lnTo>
                  <a:pt x="6" y="299"/>
                </a:lnTo>
                <a:lnTo>
                  <a:pt x="10" y="311"/>
                </a:lnTo>
                <a:lnTo>
                  <a:pt x="8" y="315"/>
                </a:lnTo>
                <a:lnTo>
                  <a:pt x="6" y="321"/>
                </a:lnTo>
                <a:lnTo>
                  <a:pt x="10" y="323"/>
                </a:lnTo>
                <a:lnTo>
                  <a:pt x="10" y="327"/>
                </a:lnTo>
                <a:lnTo>
                  <a:pt x="16" y="327"/>
                </a:lnTo>
                <a:lnTo>
                  <a:pt x="16" y="331"/>
                </a:lnTo>
                <a:lnTo>
                  <a:pt x="16" y="333"/>
                </a:lnTo>
                <a:lnTo>
                  <a:pt x="20" y="337"/>
                </a:lnTo>
                <a:lnTo>
                  <a:pt x="26" y="343"/>
                </a:lnTo>
                <a:lnTo>
                  <a:pt x="26" y="347"/>
                </a:lnTo>
                <a:lnTo>
                  <a:pt x="30" y="351"/>
                </a:lnTo>
                <a:lnTo>
                  <a:pt x="30" y="353"/>
                </a:lnTo>
                <a:lnTo>
                  <a:pt x="26" y="353"/>
                </a:lnTo>
                <a:lnTo>
                  <a:pt x="28" y="361"/>
                </a:lnTo>
                <a:lnTo>
                  <a:pt x="22" y="362"/>
                </a:lnTo>
                <a:lnTo>
                  <a:pt x="22" y="366"/>
                </a:lnTo>
                <a:lnTo>
                  <a:pt x="26" y="370"/>
                </a:lnTo>
                <a:lnTo>
                  <a:pt x="26" y="376"/>
                </a:lnTo>
                <a:lnTo>
                  <a:pt x="28" y="382"/>
                </a:lnTo>
                <a:lnTo>
                  <a:pt x="30" y="382"/>
                </a:lnTo>
                <a:lnTo>
                  <a:pt x="40" y="382"/>
                </a:lnTo>
                <a:lnTo>
                  <a:pt x="50" y="376"/>
                </a:lnTo>
                <a:lnTo>
                  <a:pt x="50" y="370"/>
                </a:lnTo>
                <a:lnTo>
                  <a:pt x="54" y="364"/>
                </a:lnTo>
                <a:lnTo>
                  <a:pt x="57" y="364"/>
                </a:lnTo>
                <a:lnTo>
                  <a:pt x="57" y="361"/>
                </a:lnTo>
                <a:lnTo>
                  <a:pt x="63" y="357"/>
                </a:lnTo>
                <a:lnTo>
                  <a:pt x="67" y="357"/>
                </a:lnTo>
                <a:lnTo>
                  <a:pt x="81" y="361"/>
                </a:lnTo>
                <a:lnTo>
                  <a:pt x="83" y="355"/>
                </a:lnTo>
                <a:lnTo>
                  <a:pt x="85" y="355"/>
                </a:lnTo>
                <a:lnTo>
                  <a:pt x="85" y="357"/>
                </a:lnTo>
                <a:lnTo>
                  <a:pt x="87" y="357"/>
                </a:lnTo>
                <a:lnTo>
                  <a:pt x="93" y="343"/>
                </a:lnTo>
                <a:lnTo>
                  <a:pt x="91" y="345"/>
                </a:lnTo>
                <a:lnTo>
                  <a:pt x="87" y="351"/>
                </a:lnTo>
                <a:lnTo>
                  <a:pt x="85" y="351"/>
                </a:lnTo>
                <a:lnTo>
                  <a:pt x="85" y="345"/>
                </a:lnTo>
                <a:lnTo>
                  <a:pt x="87" y="333"/>
                </a:lnTo>
                <a:lnTo>
                  <a:pt x="93" y="327"/>
                </a:lnTo>
                <a:lnTo>
                  <a:pt x="91" y="323"/>
                </a:lnTo>
                <a:lnTo>
                  <a:pt x="91" y="321"/>
                </a:lnTo>
                <a:lnTo>
                  <a:pt x="93" y="321"/>
                </a:lnTo>
                <a:lnTo>
                  <a:pt x="95" y="313"/>
                </a:lnTo>
                <a:lnTo>
                  <a:pt x="93" y="307"/>
                </a:lnTo>
                <a:lnTo>
                  <a:pt x="93" y="297"/>
                </a:lnTo>
                <a:lnTo>
                  <a:pt x="99" y="295"/>
                </a:lnTo>
                <a:lnTo>
                  <a:pt x="87" y="290"/>
                </a:lnTo>
                <a:lnTo>
                  <a:pt x="99" y="290"/>
                </a:lnTo>
                <a:lnTo>
                  <a:pt x="111" y="288"/>
                </a:lnTo>
                <a:lnTo>
                  <a:pt x="111" y="290"/>
                </a:lnTo>
                <a:lnTo>
                  <a:pt x="113" y="290"/>
                </a:lnTo>
                <a:lnTo>
                  <a:pt x="113" y="288"/>
                </a:lnTo>
                <a:lnTo>
                  <a:pt x="115" y="286"/>
                </a:lnTo>
                <a:lnTo>
                  <a:pt x="119" y="286"/>
                </a:lnTo>
                <a:lnTo>
                  <a:pt x="123" y="286"/>
                </a:lnTo>
                <a:lnTo>
                  <a:pt x="123" y="284"/>
                </a:lnTo>
                <a:lnTo>
                  <a:pt x="123" y="280"/>
                </a:lnTo>
                <a:lnTo>
                  <a:pt x="126" y="278"/>
                </a:lnTo>
                <a:lnTo>
                  <a:pt x="130" y="278"/>
                </a:lnTo>
                <a:lnTo>
                  <a:pt x="128" y="276"/>
                </a:lnTo>
                <a:lnTo>
                  <a:pt x="121" y="274"/>
                </a:lnTo>
                <a:lnTo>
                  <a:pt x="132" y="268"/>
                </a:lnTo>
                <a:lnTo>
                  <a:pt x="132" y="262"/>
                </a:lnTo>
                <a:lnTo>
                  <a:pt x="130" y="254"/>
                </a:lnTo>
                <a:lnTo>
                  <a:pt x="128" y="254"/>
                </a:lnTo>
                <a:lnTo>
                  <a:pt x="126" y="254"/>
                </a:lnTo>
                <a:lnTo>
                  <a:pt x="123" y="252"/>
                </a:lnTo>
                <a:lnTo>
                  <a:pt x="123" y="246"/>
                </a:lnTo>
                <a:lnTo>
                  <a:pt x="119" y="246"/>
                </a:lnTo>
                <a:lnTo>
                  <a:pt x="115" y="238"/>
                </a:lnTo>
                <a:lnTo>
                  <a:pt x="111" y="244"/>
                </a:lnTo>
                <a:lnTo>
                  <a:pt x="109" y="244"/>
                </a:lnTo>
                <a:lnTo>
                  <a:pt x="105" y="240"/>
                </a:lnTo>
                <a:lnTo>
                  <a:pt x="103" y="238"/>
                </a:lnTo>
                <a:lnTo>
                  <a:pt x="103" y="230"/>
                </a:lnTo>
                <a:lnTo>
                  <a:pt x="103" y="227"/>
                </a:lnTo>
                <a:lnTo>
                  <a:pt x="101" y="215"/>
                </a:lnTo>
                <a:lnTo>
                  <a:pt x="101" y="209"/>
                </a:lnTo>
                <a:lnTo>
                  <a:pt x="105" y="209"/>
                </a:lnTo>
                <a:lnTo>
                  <a:pt x="103" y="205"/>
                </a:lnTo>
                <a:lnTo>
                  <a:pt x="103" y="199"/>
                </a:lnTo>
                <a:lnTo>
                  <a:pt x="105" y="195"/>
                </a:lnTo>
                <a:lnTo>
                  <a:pt x="105" y="187"/>
                </a:lnTo>
                <a:lnTo>
                  <a:pt x="103" y="187"/>
                </a:lnTo>
                <a:lnTo>
                  <a:pt x="103" y="181"/>
                </a:lnTo>
                <a:lnTo>
                  <a:pt x="105" y="181"/>
                </a:lnTo>
                <a:lnTo>
                  <a:pt x="109" y="185"/>
                </a:lnTo>
                <a:lnTo>
                  <a:pt x="111" y="181"/>
                </a:lnTo>
                <a:lnTo>
                  <a:pt x="115" y="179"/>
                </a:lnTo>
                <a:lnTo>
                  <a:pt x="119" y="171"/>
                </a:lnTo>
                <a:lnTo>
                  <a:pt x="115" y="171"/>
                </a:lnTo>
                <a:lnTo>
                  <a:pt x="115" y="169"/>
                </a:lnTo>
                <a:lnTo>
                  <a:pt x="123" y="169"/>
                </a:lnTo>
                <a:lnTo>
                  <a:pt x="126" y="167"/>
                </a:lnTo>
                <a:lnTo>
                  <a:pt x="128" y="165"/>
                </a:lnTo>
                <a:lnTo>
                  <a:pt x="126" y="165"/>
                </a:lnTo>
                <a:lnTo>
                  <a:pt x="123" y="162"/>
                </a:lnTo>
                <a:lnTo>
                  <a:pt x="130" y="156"/>
                </a:lnTo>
                <a:lnTo>
                  <a:pt x="132" y="156"/>
                </a:lnTo>
                <a:lnTo>
                  <a:pt x="136" y="158"/>
                </a:lnTo>
                <a:lnTo>
                  <a:pt x="140" y="152"/>
                </a:lnTo>
                <a:lnTo>
                  <a:pt x="146" y="150"/>
                </a:lnTo>
                <a:lnTo>
                  <a:pt x="150" y="148"/>
                </a:lnTo>
                <a:lnTo>
                  <a:pt x="154" y="150"/>
                </a:lnTo>
                <a:lnTo>
                  <a:pt x="158" y="148"/>
                </a:lnTo>
                <a:lnTo>
                  <a:pt x="158" y="142"/>
                </a:lnTo>
                <a:lnTo>
                  <a:pt x="164" y="136"/>
                </a:lnTo>
                <a:lnTo>
                  <a:pt x="166" y="136"/>
                </a:lnTo>
                <a:lnTo>
                  <a:pt x="170" y="132"/>
                </a:lnTo>
                <a:lnTo>
                  <a:pt x="170" y="130"/>
                </a:lnTo>
                <a:lnTo>
                  <a:pt x="170" y="128"/>
                </a:lnTo>
                <a:lnTo>
                  <a:pt x="166" y="128"/>
                </a:lnTo>
                <a:lnTo>
                  <a:pt x="168" y="122"/>
                </a:lnTo>
                <a:lnTo>
                  <a:pt x="166" y="118"/>
                </a:lnTo>
                <a:lnTo>
                  <a:pt x="166" y="112"/>
                </a:lnTo>
                <a:lnTo>
                  <a:pt x="174" y="108"/>
                </a:lnTo>
                <a:lnTo>
                  <a:pt x="174" y="106"/>
                </a:lnTo>
                <a:lnTo>
                  <a:pt x="170" y="102"/>
                </a:lnTo>
                <a:lnTo>
                  <a:pt x="174" y="102"/>
                </a:lnTo>
                <a:lnTo>
                  <a:pt x="176" y="100"/>
                </a:lnTo>
                <a:lnTo>
                  <a:pt x="174" y="98"/>
                </a:lnTo>
                <a:lnTo>
                  <a:pt x="176" y="97"/>
                </a:lnTo>
                <a:lnTo>
                  <a:pt x="180" y="98"/>
                </a:lnTo>
                <a:lnTo>
                  <a:pt x="184" y="97"/>
                </a:lnTo>
                <a:lnTo>
                  <a:pt x="186" y="91"/>
                </a:lnTo>
                <a:lnTo>
                  <a:pt x="188" y="81"/>
                </a:lnTo>
                <a:lnTo>
                  <a:pt x="188" y="83"/>
                </a:lnTo>
                <a:lnTo>
                  <a:pt x="191" y="87"/>
                </a:lnTo>
                <a:lnTo>
                  <a:pt x="195" y="83"/>
                </a:lnTo>
                <a:lnTo>
                  <a:pt x="197" y="89"/>
                </a:lnTo>
                <a:lnTo>
                  <a:pt x="201" y="87"/>
                </a:lnTo>
                <a:lnTo>
                  <a:pt x="201" y="83"/>
                </a:lnTo>
                <a:lnTo>
                  <a:pt x="211" y="87"/>
                </a:lnTo>
                <a:lnTo>
                  <a:pt x="211" y="87"/>
                </a:lnTo>
                <a:close/>
              </a:path>
            </a:pathLst>
          </a:custGeom>
          <a:solidFill>
            <a:schemeClr val="tx1">
              <a:lumMod val="20000"/>
              <a:lumOff val="80000"/>
            </a:schemeClr>
          </a:solidFill>
          <a:ln w="2" cap="flat">
            <a:solidFill>
              <a:schemeClr val="tx1">
                <a:lumMod val="20000"/>
                <a:lumOff val="80000"/>
              </a:schemeClr>
            </a:solidFill>
            <a:prstDash val="solid"/>
            <a:miter lim="800000"/>
            <a:headEnd/>
            <a:tailEnd/>
          </a:ln>
        </p:spPr>
        <p:txBody>
          <a:bodyPr/>
          <a:lstStyle/>
          <a:p>
            <a:pPr defTabSz="914054">
              <a:defRPr/>
            </a:pPr>
            <a:endParaRPr lang="en-GB" dirty="0">
              <a:solidFill>
                <a:prstClr val="black"/>
              </a:solidFill>
            </a:endParaRPr>
          </a:p>
        </p:txBody>
      </p:sp>
      <p:sp>
        <p:nvSpPr>
          <p:cNvPr id="319" name="Freeform 812">
            <a:extLst>
              <a:ext uri="{FF2B5EF4-FFF2-40B4-BE49-F238E27FC236}">
                <a16:creationId xmlns:a16="http://schemas.microsoft.com/office/drawing/2014/main" id="{89BDB8A8-969D-874B-90CB-8894407B80FC}"/>
              </a:ext>
            </a:extLst>
          </p:cNvPr>
          <p:cNvSpPr>
            <a:spLocks/>
          </p:cNvSpPr>
          <p:nvPr/>
        </p:nvSpPr>
        <p:spPr bwMode="gray">
          <a:xfrm>
            <a:off x="5994154" y="2331811"/>
            <a:ext cx="706167" cy="605366"/>
          </a:xfrm>
          <a:custGeom>
            <a:avLst/>
            <a:gdLst/>
            <a:ahLst/>
            <a:cxnLst>
              <a:cxn ang="0">
                <a:pos x="110" y="347"/>
              </a:cxn>
              <a:cxn ang="0">
                <a:pos x="116" y="325"/>
              </a:cxn>
              <a:cxn ang="0">
                <a:pos x="118" y="288"/>
              </a:cxn>
              <a:cxn ang="0">
                <a:pos x="120" y="237"/>
              </a:cxn>
              <a:cxn ang="0">
                <a:pos x="142" y="207"/>
              </a:cxn>
              <a:cxn ang="0">
                <a:pos x="165" y="183"/>
              </a:cxn>
              <a:cxn ang="0">
                <a:pos x="191" y="142"/>
              </a:cxn>
              <a:cxn ang="0">
                <a:pos x="213" y="110"/>
              </a:cxn>
              <a:cxn ang="0">
                <a:pos x="238" y="101"/>
              </a:cxn>
              <a:cxn ang="0">
                <a:pos x="272" y="73"/>
              </a:cxn>
              <a:cxn ang="0">
                <a:pos x="321" y="85"/>
              </a:cxn>
              <a:cxn ang="0">
                <a:pos x="351" y="79"/>
              </a:cxn>
              <a:cxn ang="0">
                <a:pos x="366" y="49"/>
              </a:cxn>
              <a:cxn ang="0">
                <a:pos x="416" y="71"/>
              </a:cxn>
              <a:cxn ang="0">
                <a:pos x="429" y="49"/>
              </a:cxn>
              <a:cxn ang="0">
                <a:pos x="416" y="51"/>
              </a:cxn>
              <a:cxn ang="0">
                <a:pos x="433" y="24"/>
              </a:cxn>
              <a:cxn ang="0">
                <a:pos x="406" y="24"/>
              </a:cxn>
              <a:cxn ang="0">
                <a:pos x="394" y="14"/>
              </a:cxn>
              <a:cxn ang="0">
                <a:pos x="386" y="6"/>
              </a:cxn>
              <a:cxn ang="0">
                <a:pos x="368" y="34"/>
              </a:cxn>
              <a:cxn ang="0">
                <a:pos x="370" y="14"/>
              </a:cxn>
              <a:cxn ang="0">
                <a:pos x="355" y="32"/>
              </a:cxn>
              <a:cxn ang="0">
                <a:pos x="355" y="20"/>
              </a:cxn>
              <a:cxn ang="0">
                <a:pos x="333" y="22"/>
              </a:cxn>
              <a:cxn ang="0">
                <a:pos x="319" y="26"/>
              </a:cxn>
              <a:cxn ang="0">
                <a:pos x="286" y="26"/>
              </a:cxn>
              <a:cxn ang="0">
                <a:pos x="286" y="42"/>
              </a:cxn>
              <a:cxn ang="0">
                <a:pos x="274" y="45"/>
              </a:cxn>
              <a:cxn ang="0">
                <a:pos x="262" y="51"/>
              </a:cxn>
              <a:cxn ang="0">
                <a:pos x="240" y="45"/>
              </a:cxn>
              <a:cxn ang="0">
                <a:pos x="236" y="59"/>
              </a:cxn>
              <a:cxn ang="0">
                <a:pos x="219" y="73"/>
              </a:cxn>
              <a:cxn ang="0">
                <a:pos x="197" y="101"/>
              </a:cxn>
              <a:cxn ang="0">
                <a:pos x="201" y="110"/>
              </a:cxn>
              <a:cxn ang="0">
                <a:pos x="189" y="114"/>
              </a:cxn>
              <a:cxn ang="0">
                <a:pos x="187" y="138"/>
              </a:cxn>
              <a:cxn ang="0">
                <a:pos x="154" y="158"/>
              </a:cxn>
              <a:cxn ang="0">
                <a:pos x="142" y="183"/>
              </a:cxn>
              <a:cxn ang="0">
                <a:pos x="118" y="199"/>
              </a:cxn>
              <a:cxn ang="0">
                <a:pos x="97" y="221"/>
              </a:cxn>
              <a:cxn ang="0">
                <a:pos x="98" y="241"/>
              </a:cxn>
              <a:cxn ang="0">
                <a:pos x="65" y="242"/>
              </a:cxn>
              <a:cxn ang="0">
                <a:pos x="37" y="250"/>
              </a:cxn>
              <a:cxn ang="0">
                <a:pos x="28" y="266"/>
              </a:cxn>
              <a:cxn ang="0">
                <a:pos x="26" y="280"/>
              </a:cxn>
              <a:cxn ang="0">
                <a:pos x="22" y="290"/>
              </a:cxn>
              <a:cxn ang="0">
                <a:pos x="20" y="302"/>
              </a:cxn>
              <a:cxn ang="0">
                <a:pos x="37" y="308"/>
              </a:cxn>
              <a:cxn ang="0">
                <a:pos x="8" y="315"/>
              </a:cxn>
              <a:cxn ang="0">
                <a:pos x="10" y="327"/>
              </a:cxn>
              <a:cxn ang="0">
                <a:pos x="28" y="325"/>
              </a:cxn>
              <a:cxn ang="0">
                <a:pos x="20" y="347"/>
              </a:cxn>
              <a:cxn ang="0">
                <a:pos x="22" y="357"/>
              </a:cxn>
              <a:cxn ang="0">
                <a:pos x="12" y="374"/>
              </a:cxn>
              <a:cxn ang="0">
                <a:pos x="39" y="394"/>
              </a:cxn>
              <a:cxn ang="0">
                <a:pos x="104" y="361"/>
              </a:cxn>
            </a:cxnLst>
            <a:rect l="0" t="0" r="r" b="b"/>
            <a:pathLst>
              <a:path w="439" h="394">
                <a:moveTo>
                  <a:pt x="106" y="369"/>
                </a:moveTo>
                <a:lnTo>
                  <a:pt x="106" y="369"/>
                </a:lnTo>
                <a:lnTo>
                  <a:pt x="110" y="369"/>
                </a:lnTo>
                <a:lnTo>
                  <a:pt x="114" y="369"/>
                </a:lnTo>
                <a:lnTo>
                  <a:pt x="114" y="367"/>
                </a:lnTo>
                <a:lnTo>
                  <a:pt x="116" y="359"/>
                </a:lnTo>
                <a:lnTo>
                  <a:pt x="114" y="357"/>
                </a:lnTo>
                <a:lnTo>
                  <a:pt x="110" y="349"/>
                </a:lnTo>
                <a:lnTo>
                  <a:pt x="110" y="347"/>
                </a:lnTo>
                <a:lnTo>
                  <a:pt x="114" y="345"/>
                </a:lnTo>
                <a:lnTo>
                  <a:pt x="116" y="345"/>
                </a:lnTo>
                <a:lnTo>
                  <a:pt x="116" y="343"/>
                </a:lnTo>
                <a:lnTo>
                  <a:pt x="116" y="339"/>
                </a:lnTo>
                <a:lnTo>
                  <a:pt x="118" y="337"/>
                </a:lnTo>
                <a:lnTo>
                  <a:pt x="120" y="335"/>
                </a:lnTo>
                <a:lnTo>
                  <a:pt x="118" y="329"/>
                </a:lnTo>
                <a:lnTo>
                  <a:pt x="116" y="327"/>
                </a:lnTo>
                <a:lnTo>
                  <a:pt x="116" y="325"/>
                </a:lnTo>
                <a:lnTo>
                  <a:pt x="118" y="319"/>
                </a:lnTo>
                <a:lnTo>
                  <a:pt x="118" y="309"/>
                </a:lnTo>
                <a:lnTo>
                  <a:pt x="124" y="308"/>
                </a:lnTo>
                <a:lnTo>
                  <a:pt x="126" y="306"/>
                </a:lnTo>
                <a:lnTo>
                  <a:pt x="126" y="302"/>
                </a:lnTo>
                <a:lnTo>
                  <a:pt x="126" y="298"/>
                </a:lnTo>
                <a:lnTo>
                  <a:pt x="124" y="290"/>
                </a:lnTo>
                <a:lnTo>
                  <a:pt x="120" y="288"/>
                </a:lnTo>
                <a:lnTo>
                  <a:pt x="118" y="288"/>
                </a:lnTo>
                <a:lnTo>
                  <a:pt x="118" y="286"/>
                </a:lnTo>
                <a:lnTo>
                  <a:pt x="120" y="280"/>
                </a:lnTo>
                <a:lnTo>
                  <a:pt x="120" y="272"/>
                </a:lnTo>
                <a:lnTo>
                  <a:pt x="120" y="266"/>
                </a:lnTo>
                <a:lnTo>
                  <a:pt x="120" y="258"/>
                </a:lnTo>
                <a:lnTo>
                  <a:pt x="120" y="250"/>
                </a:lnTo>
                <a:lnTo>
                  <a:pt x="120" y="246"/>
                </a:lnTo>
                <a:lnTo>
                  <a:pt x="118" y="241"/>
                </a:lnTo>
                <a:lnTo>
                  <a:pt x="120" y="237"/>
                </a:lnTo>
                <a:lnTo>
                  <a:pt x="124" y="233"/>
                </a:lnTo>
                <a:lnTo>
                  <a:pt x="126" y="231"/>
                </a:lnTo>
                <a:lnTo>
                  <a:pt x="128" y="229"/>
                </a:lnTo>
                <a:lnTo>
                  <a:pt x="128" y="223"/>
                </a:lnTo>
                <a:lnTo>
                  <a:pt x="134" y="221"/>
                </a:lnTo>
                <a:lnTo>
                  <a:pt x="136" y="217"/>
                </a:lnTo>
                <a:lnTo>
                  <a:pt x="136" y="213"/>
                </a:lnTo>
                <a:lnTo>
                  <a:pt x="138" y="211"/>
                </a:lnTo>
                <a:lnTo>
                  <a:pt x="142" y="207"/>
                </a:lnTo>
                <a:lnTo>
                  <a:pt x="152" y="203"/>
                </a:lnTo>
                <a:lnTo>
                  <a:pt x="154" y="203"/>
                </a:lnTo>
                <a:lnTo>
                  <a:pt x="156" y="207"/>
                </a:lnTo>
                <a:lnTo>
                  <a:pt x="162" y="211"/>
                </a:lnTo>
                <a:lnTo>
                  <a:pt x="163" y="211"/>
                </a:lnTo>
                <a:lnTo>
                  <a:pt x="165" y="209"/>
                </a:lnTo>
                <a:lnTo>
                  <a:pt x="165" y="201"/>
                </a:lnTo>
                <a:lnTo>
                  <a:pt x="169" y="191"/>
                </a:lnTo>
                <a:lnTo>
                  <a:pt x="165" y="183"/>
                </a:lnTo>
                <a:lnTo>
                  <a:pt x="169" y="181"/>
                </a:lnTo>
                <a:lnTo>
                  <a:pt x="171" y="179"/>
                </a:lnTo>
                <a:lnTo>
                  <a:pt x="175" y="177"/>
                </a:lnTo>
                <a:lnTo>
                  <a:pt x="179" y="172"/>
                </a:lnTo>
                <a:lnTo>
                  <a:pt x="183" y="164"/>
                </a:lnTo>
                <a:lnTo>
                  <a:pt x="187" y="154"/>
                </a:lnTo>
                <a:lnTo>
                  <a:pt x="187" y="148"/>
                </a:lnTo>
                <a:lnTo>
                  <a:pt x="189" y="144"/>
                </a:lnTo>
                <a:lnTo>
                  <a:pt x="191" y="142"/>
                </a:lnTo>
                <a:lnTo>
                  <a:pt x="197" y="142"/>
                </a:lnTo>
                <a:lnTo>
                  <a:pt x="197" y="140"/>
                </a:lnTo>
                <a:lnTo>
                  <a:pt x="199" y="138"/>
                </a:lnTo>
                <a:lnTo>
                  <a:pt x="201" y="134"/>
                </a:lnTo>
                <a:lnTo>
                  <a:pt x="207" y="130"/>
                </a:lnTo>
                <a:lnTo>
                  <a:pt x="209" y="128"/>
                </a:lnTo>
                <a:lnTo>
                  <a:pt x="211" y="122"/>
                </a:lnTo>
                <a:lnTo>
                  <a:pt x="211" y="114"/>
                </a:lnTo>
                <a:lnTo>
                  <a:pt x="213" y="110"/>
                </a:lnTo>
                <a:lnTo>
                  <a:pt x="219" y="105"/>
                </a:lnTo>
                <a:lnTo>
                  <a:pt x="221" y="103"/>
                </a:lnTo>
                <a:lnTo>
                  <a:pt x="229" y="110"/>
                </a:lnTo>
                <a:lnTo>
                  <a:pt x="234" y="112"/>
                </a:lnTo>
                <a:lnTo>
                  <a:pt x="230" y="110"/>
                </a:lnTo>
                <a:lnTo>
                  <a:pt x="234" y="109"/>
                </a:lnTo>
                <a:lnTo>
                  <a:pt x="234" y="103"/>
                </a:lnTo>
                <a:lnTo>
                  <a:pt x="234" y="101"/>
                </a:lnTo>
                <a:lnTo>
                  <a:pt x="238" y="101"/>
                </a:lnTo>
                <a:lnTo>
                  <a:pt x="244" y="101"/>
                </a:lnTo>
                <a:lnTo>
                  <a:pt x="250" y="103"/>
                </a:lnTo>
                <a:lnTo>
                  <a:pt x="254" y="101"/>
                </a:lnTo>
                <a:lnTo>
                  <a:pt x="254" y="99"/>
                </a:lnTo>
                <a:lnTo>
                  <a:pt x="256" y="93"/>
                </a:lnTo>
                <a:lnTo>
                  <a:pt x="258" y="83"/>
                </a:lnTo>
                <a:lnTo>
                  <a:pt x="256" y="79"/>
                </a:lnTo>
                <a:lnTo>
                  <a:pt x="264" y="79"/>
                </a:lnTo>
                <a:lnTo>
                  <a:pt x="272" y="73"/>
                </a:lnTo>
                <a:lnTo>
                  <a:pt x="274" y="71"/>
                </a:lnTo>
                <a:lnTo>
                  <a:pt x="274" y="69"/>
                </a:lnTo>
                <a:lnTo>
                  <a:pt x="276" y="69"/>
                </a:lnTo>
                <a:lnTo>
                  <a:pt x="282" y="69"/>
                </a:lnTo>
                <a:lnTo>
                  <a:pt x="299" y="89"/>
                </a:lnTo>
                <a:lnTo>
                  <a:pt x="305" y="85"/>
                </a:lnTo>
                <a:lnTo>
                  <a:pt x="315" y="85"/>
                </a:lnTo>
                <a:lnTo>
                  <a:pt x="321" y="89"/>
                </a:lnTo>
                <a:lnTo>
                  <a:pt x="321" y="85"/>
                </a:lnTo>
                <a:lnTo>
                  <a:pt x="323" y="85"/>
                </a:lnTo>
                <a:lnTo>
                  <a:pt x="329" y="85"/>
                </a:lnTo>
                <a:lnTo>
                  <a:pt x="329" y="89"/>
                </a:lnTo>
                <a:lnTo>
                  <a:pt x="339" y="95"/>
                </a:lnTo>
                <a:lnTo>
                  <a:pt x="339" y="93"/>
                </a:lnTo>
                <a:lnTo>
                  <a:pt x="339" y="91"/>
                </a:lnTo>
                <a:lnTo>
                  <a:pt x="341" y="89"/>
                </a:lnTo>
                <a:lnTo>
                  <a:pt x="349" y="83"/>
                </a:lnTo>
                <a:lnTo>
                  <a:pt x="351" y="79"/>
                </a:lnTo>
                <a:lnTo>
                  <a:pt x="351" y="71"/>
                </a:lnTo>
                <a:lnTo>
                  <a:pt x="349" y="69"/>
                </a:lnTo>
                <a:lnTo>
                  <a:pt x="351" y="65"/>
                </a:lnTo>
                <a:lnTo>
                  <a:pt x="351" y="61"/>
                </a:lnTo>
                <a:lnTo>
                  <a:pt x="355" y="59"/>
                </a:lnTo>
                <a:lnTo>
                  <a:pt x="359" y="55"/>
                </a:lnTo>
                <a:lnTo>
                  <a:pt x="361" y="53"/>
                </a:lnTo>
                <a:lnTo>
                  <a:pt x="364" y="51"/>
                </a:lnTo>
                <a:lnTo>
                  <a:pt x="366" y="49"/>
                </a:lnTo>
                <a:lnTo>
                  <a:pt x="376" y="51"/>
                </a:lnTo>
                <a:lnTo>
                  <a:pt x="378" y="51"/>
                </a:lnTo>
                <a:lnTo>
                  <a:pt x="384" y="45"/>
                </a:lnTo>
                <a:lnTo>
                  <a:pt x="388" y="44"/>
                </a:lnTo>
                <a:lnTo>
                  <a:pt x="394" y="49"/>
                </a:lnTo>
                <a:lnTo>
                  <a:pt x="398" y="59"/>
                </a:lnTo>
                <a:lnTo>
                  <a:pt x="408" y="65"/>
                </a:lnTo>
                <a:lnTo>
                  <a:pt x="416" y="65"/>
                </a:lnTo>
                <a:lnTo>
                  <a:pt x="416" y="71"/>
                </a:lnTo>
                <a:lnTo>
                  <a:pt x="418" y="73"/>
                </a:lnTo>
                <a:lnTo>
                  <a:pt x="422" y="73"/>
                </a:lnTo>
                <a:lnTo>
                  <a:pt x="424" y="65"/>
                </a:lnTo>
                <a:lnTo>
                  <a:pt x="424" y="61"/>
                </a:lnTo>
                <a:lnTo>
                  <a:pt x="424" y="53"/>
                </a:lnTo>
                <a:lnTo>
                  <a:pt x="422" y="51"/>
                </a:lnTo>
                <a:lnTo>
                  <a:pt x="424" y="51"/>
                </a:lnTo>
                <a:lnTo>
                  <a:pt x="426" y="51"/>
                </a:lnTo>
                <a:lnTo>
                  <a:pt x="429" y="49"/>
                </a:lnTo>
                <a:lnTo>
                  <a:pt x="433" y="45"/>
                </a:lnTo>
                <a:lnTo>
                  <a:pt x="439" y="44"/>
                </a:lnTo>
                <a:lnTo>
                  <a:pt x="433" y="44"/>
                </a:lnTo>
                <a:lnTo>
                  <a:pt x="431" y="42"/>
                </a:lnTo>
                <a:lnTo>
                  <a:pt x="426" y="49"/>
                </a:lnTo>
                <a:lnTo>
                  <a:pt x="424" y="44"/>
                </a:lnTo>
                <a:lnTo>
                  <a:pt x="424" y="45"/>
                </a:lnTo>
                <a:lnTo>
                  <a:pt x="422" y="49"/>
                </a:lnTo>
                <a:lnTo>
                  <a:pt x="416" y="51"/>
                </a:lnTo>
                <a:lnTo>
                  <a:pt x="416" y="44"/>
                </a:lnTo>
                <a:lnTo>
                  <a:pt x="412" y="40"/>
                </a:lnTo>
                <a:lnTo>
                  <a:pt x="418" y="42"/>
                </a:lnTo>
                <a:lnTo>
                  <a:pt x="426" y="40"/>
                </a:lnTo>
                <a:lnTo>
                  <a:pt x="426" y="36"/>
                </a:lnTo>
                <a:lnTo>
                  <a:pt x="429" y="34"/>
                </a:lnTo>
                <a:lnTo>
                  <a:pt x="433" y="34"/>
                </a:lnTo>
                <a:lnTo>
                  <a:pt x="439" y="34"/>
                </a:lnTo>
                <a:lnTo>
                  <a:pt x="433" y="24"/>
                </a:lnTo>
                <a:lnTo>
                  <a:pt x="431" y="24"/>
                </a:lnTo>
                <a:lnTo>
                  <a:pt x="424" y="24"/>
                </a:lnTo>
                <a:lnTo>
                  <a:pt x="426" y="20"/>
                </a:lnTo>
                <a:lnTo>
                  <a:pt x="426" y="16"/>
                </a:lnTo>
                <a:lnTo>
                  <a:pt x="418" y="22"/>
                </a:lnTo>
                <a:lnTo>
                  <a:pt x="414" y="10"/>
                </a:lnTo>
                <a:lnTo>
                  <a:pt x="408" y="10"/>
                </a:lnTo>
                <a:lnTo>
                  <a:pt x="404" y="16"/>
                </a:lnTo>
                <a:lnTo>
                  <a:pt x="406" y="24"/>
                </a:lnTo>
                <a:lnTo>
                  <a:pt x="402" y="26"/>
                </a:lnTo>
                <a:lnTo>
                  <a:pt x="398" y="24"/>
                </a:lnTo>
                <a:lnTo>
                  <a:pt x="402" y="20"/>
                </a:lnTo>
                <a:lnTo>
                  <a:pt x="402" y="14"/>
                </a:lnTo>
                <a:lnTo>
                  <a:pt x="398" y="14"/>
                </a:lnTo>
                <a:lnTo>
                  <a:pt x="396" y="16"/>
                </a:lnTo>
                <a:lnTo>
                  <a:pt x="396" y="20"/>
                </a:lnTo>
                <a:lnTo>
                  <a:pt x="394" y="20"/>
                </a:lnTo>
                <a:lnTo>
                  <a:pt x="394" y="14"/>
                </a:lnTo>
                <a:lnTo>
                  <a:pt x="394" y="12"/>
                </a:lnTo>
                <a:lnTo>
                  <a:pt x="398" y="10"/>
                </a:lnTo>
                <a:lnTo>
                  <a:pt x="402" y="10"/>
                </a:lnTo>
                <a:lnTo>
                  <a:pt x="398" y="6"/>
                </a:lnTo>
                <a:lnTo>
                  <a:pt x="398" y="2"/>
                </a:lnTo>
                <a:lnTo>
                  <a:pt x="392" y="2"/>
                </a:lnTo>
                <a:lnTo>
                  <a:pt x="392" y="0"/>
                </a:lnTo>
                <a:lnTo>
                  <a:pt x="386" y="0"/>
                </a:lnTo>
                <a:lnTo>
                  <a:pt x="386" y="6"/>
                </a:lnTo>
                <a:lnTo>
                  <a:pt x="384" y="6"/>
                </a:lnTo>
                <a:lnTo>
                  <a:pt x="380" y="6"/>
                </a:lnTo>
                <a:lnTo>
                  <a:pt x="380" y="12"/>
                </a:lnTo>
                <a:lnTo>
                  <a:pt x="384" y="14"/>
                </a:lnTo>
                <a:lnTo>
                  <a:pt x="378" y="16"/>
                </a:lnTo>
                <a:lnTo>
                  <a:pt x="376" y="22"/>
                </a:lnTo>
                <a:lnTo>
                  <a:pt x="376" y="24"/>
                </a:lnTo>
                <a:lnTo>
                  <a:pt x="368" y="30"/>
                </a:lnTo>
                <a:lnTo>
                  <a:pt x="368" y="34"/>
                </a:lnTo>
                <a:lnTo>
                  <a:pt x="366" y="32"/>
                </a:lnTo>
                <a:lnTo>
                  <a:pt x="366" y="30"/>
                </a:lnTo>
                <a:lnTo>
                  <a:pt x="366" y="24"/>
                </a:lnTo>
                <a:lnTo>
                  <a:pt x="366" y="26"/>
                </a:lnTo>
                <a:lnTo>
                  <a:pt x="368" y="26"/>
                </a:lnTo>
                <a:lnTo>
                  <a:pt x="368" y="24"/>
                </a:lnTo>
                <a:lnTo>
                  <a:pt x="368" y="22"/>
                </a:lnTo>
                <a:lnTo>
                  <a:pt x="368" y="20"/>
                </a:lnTo>
                <a:lnTo>
                  <a:pt x="370" y="14"/>
                </a:lnTo>
                <a:lnTo>
                  <a:pt x="370" y="12"/>
                </a:lnTo>
                <a:lnTo>
                  <a:pt x="370" y="10"/>
                </a:lnTo>
                <a:lnTo>
                  <a:pt x="368" y="10"/>
                </a:lnTo>
                <a:lnTo>
                  <a:pt x="368" y="14"/>
                </a:lnTo>
                <a:lnTo>
                  <a:pt x="366" y="14"/>
                </a:lnTo>
                <a:lnTo>
                  <a:pt x="364" y="20"/>
                </a:lnTo>
                <a:lnTo>
                  <a:pt x="361" y="20"/>
                </a:lnTo>
                <a:lnTo>
                  <a:pt x="357" y="30"/>
                </a:lnTo>
                <a:lnTo>
                  <a:pt x="355" y="32"/>
                </a:lnTo>
                <a:lnTo>
                  <a:pt x="349" y="34"/>
                </a:lnTo>
                <a:lnTo>
                  <a:pt x="349" y="36"/>
                </a:lnTo>
                <a:lnTo>
                  <a:pt x="349" y="42"/>
                </a:lnTo>
                <a:lnTo>
                  <a:pt x="343" y="45"/>
                </a:lnTo>
                <a:lnTo>
                  <a:pt x="341" y="44"/>
                </a:lnTo>
                <a:lnTo>
                  <a:pt x="343" y="30"/>
                </a:lnTo>
                <a:lnTo>
                  <a:pt x="349" y="30"/>
                </a:lnTo>
                <a:lnTo>
                  <a:pt x="351" y="26"/>
                </a:lnTo>
                <a:lnTo>
                  <a:pt x="355" y="20"/>
                </a:lnTo>
                <a:lnTo>
                  <a:pt x="347" y="20"/>
                </a:lnTo>
                <a:lnTo>
                  <a:pt x="347" y="14"/>
                </a:lnTo>
                <a:lnTo>
                  <a:pt x="343" y="14"/>
                </a:lnTo>
                <a:lnTo>
                  <a:pt x="343" y="16"/>
                </a:lnTo>
                <a:lnTo>
                  <a:pt x="341" y="16"/>
                </a:lnTo>
                <a:lnTo>
                  <a:pt x="339" y="14"/>
                </a:lnTo>
                <a:lnTo>
                  <a:pt x="333" y="12"/>
                </a:lnTo>
                <a:lnTo>
                  <a:pt x="331" y="12"/>
                </a:lnTo>
                <a:lnTo>
                  <a:pt x="333" y="22"/>
                </a:lnTo>
                <a:lnTo>
                  <a:pt x="331" y="22"/>
                </a:lnTo>
                <a:lnTo>
                  <a:pt x="331" y="24"/>
                </a:lnTo>
                <a:lnTo>
                  <a:pt x="333" y="24"/>
                </a:lnTo>
                <a:lnTo>
                  <a:pt x="329" y="26"/>
                </a:lnTo>
                <a:lnTo>
                  <a:pt x="327" y="20"/>
                </a:lnTo>
                <a:lnTo>
                  <a:pt x="321" y="20"/>
                </a:lnTo>
                <a:lnTo>
                  <a:pt x="321" y="22"/>
                </a:lnTo>
                <a:lnTo>
                  <a:pt x="323" y="22"/>
                </a:lnTo>
                <a:lnTo>
                  <a:pt x="319" y="26"/>
                </a:lnTo>
                <a:lnTo>
                  <a:pt x="311" y="32"/>
                </a:lnTo>
                <a:lnTo>
                  <a:pt x="309" y="32"/>
                </a:lnTo>
                <a:lnTo>
                  <a:pt x="305" y="40"/>
                </a:lnTo>
                <a:lnTo>
                  <a:pt x="299" y="36"/>
                </a:lnTo>
                <a:lnTo>
                  <a:pt x="294" y="32"/>
                </a:lnTo>
                <a:lnTo>
                  <a:pt x="294" y="30"/>
                </a:lnTo>
                <a:lnTo>
                  <a:pt x="292" y="30"/>
                </a:lnTo>
                <a:lnTo>
                  <a:pt x="290" y="30"/>
                </a:lnTo>
                <a:lnTo>
                  <a:pt x="286" y="26"/>
                </a:lnTo>
                <a:lnTo>
                  <a:pt x="284" y="24"/>
                </a:lnTo>
                <a:lnTo>
                  <a:pt x="282" y="24"/>
                </a:lnTo>
                <a:lnTo>
                  <a:pt x="282" y="30"/>
                </a:lnTo>
                <a:lnTo>
                  <a:pt x="274" y="30"/>
                </a:lnTo>
                <a:lnTo>
                  <a:pt x="274" y="32"/>
                </a:lnTo>
                <a:lnTo>
                  <a:pt x="276" y="34"/>
                </a:lnTo>
                <a:lnTo>
                  <a:pt x="282" y="34"/>
                </a:lnTo>
                <a:lnTo>
                  <a:pt x="284" y="36"/>
                </a:lnTo>
                <a:lnTo>
                  <a:pt x="286" y="42"/>
                </a:lnTo>
                <a:lnTo>
                  <a:pt x="286" y="44"/>
                </a:lnTo>
                <a:lnTo>
                  <a:pt x="284" y="44"/>
                </a:lnTo>
                <a:lnTo>
                  <a:pt x="282" y="42"/>
                </a:lnTo>
                <a:lnTo>
                  <a:pt x="278" y="40"/>
                </a:lnTo>
                <a:lnTo>
                  <a:pt x="272" y="36"/>
                </a:lnTo>
                <a:lnTo>
                  <a:pt x="272" y="40"/>
                </a:lnTo>
                <a:lnTo>
                  <a:pt x="274" y="42"/>
                </a:lnTo>
                <a:lnTo>
                  <a:pt x="276" y="44"/>
                </a:lnTo>
                <a:lnTo>
                  <a:pt x="274" y="45"/>
                </a:lnTo>
                <a:lnTo>
                  <a:pt x="272" y="49"/>
                </a:lnTo>
                <a:lnTo>
                  <a:pt x="268" y="49"/>
                </a:lnTo>
                <a:lnTo>
                  <a:pt x="268" y="44"/>
                </a:lnTo>
                <a:lnTo>
                  <a:pt x="266" y="40"/>
                </a:lnTo>
                <a:lnTo>
                  <a:pt x="266" y="42"/>
                </a:lnTo>
                <a:lnTo>
                  <a:pt x="264" y="42"/>
                </a:lnTo>
                <a:lnTo>
                  <a:pt x="264" y="45"/>
                </a:lnTo>
                <a:lnTo>
                  <a:pt x="262" y="49"/>
                </a:lnTo>
                <a:lnTo>
                  <a:pt x="262" y="51"/>
                </a:lnTo>
                <a:lnTo>
                  <a:pt x="258" y="51"/>
                </a:lnTo>
                <a:lnTo>
                  <a:pt x="262" y="45"/>
                </a:lnTo>
                <a:lnTo>
                  <a:pt x="262" y="42"/>
                </a:lnTo>
                <a:lnTo>
                  <a:pt x="256" y="40"/>
                </a:lnTo>
                <a:lnTo>
                  <a:pt x="250" y="45"/>
                </a:lnTo>
                <a:lnTo>
                  <a:pt x="246" y="53"/>
                </a:lnTo>
                <a:lnTo>
                  <a:pt x="244" y="53"/>
                </a:lnTo>
                <a:lnTo>
                  <a:pt x="244" y="44"/>
                </a:lnTo>
                <a:lnTo>
                  <a:pt x="240" y="45"/>
                </a:lnTo>
                <a:lnTo>
                  <a:pt x="238" y="45"/>
                </a:lnTo>
                <a:lnTo>
                  <a:pt x="236" y="51"/>
                </a:lnTo>
                <a:lnTo>
                  <a:pt x="236" y="55"/>
                </a:lnTo>
                <a:lnTo>
                  <a:pt x="240" y="55"/>
                </a:lnTo>
                <a:lnTo>
                  <a:pt x="240" y="63"/>
                </a:lnTo>
                <a:lnTo>
                  <a:pt x="240" y="65"/>
                </a:lnTo>
                <a:lnTo>
                  <a:pt x="238" y="65"/>
                </a:lnTo>
                <a:lnTo>
                  <a:pt x="236" y="61"/>
                </a:lnTo>
                <a:lnTo>
                  <a:pt x="236" y="59"/>
                </a:lnTo>
                <a:lnTo>
                  <a:pt x="230" y="59"/>
                </a:lnTo>
                <a:lnTo>
                  <a:pt x="234" y="63"/>
                </a:lnTo>
                <a:lnTo>
                  <a:pt x="234" y="65"/>
                </a:lnTo>
                <a:lnTo>
                  <a:pt x="230" y="65"/>
                </a:lnTo>
                <a:lnTo>
                  <a:pt x="227" y="65"/>
                </a:lnTo>
                <a:lnTo>
                  <a:pt x="227" y="63"/>
                </a:lnTo>
                <a:lnTo>
                  <a:pt x="225" y="61"/>
                </a:lnTo>
                <a:lnTo>
                  <a:pt x="225" y="71"/>
                </a:lnTo>
                <a:lnTo>
                  <a:pt x="219" y="73"/>
                </a:lnTo>
                <a:lnTo>
                  <a:pt x="217" y="81"/>
                </a:lnTo>
                <a:lnTo>
                  <a:pt x="213" y="83"/>
                </a:lnTo>
                <a:lnTo>
                  <a:pt x="217" y="89"/>
                </a:lnTo>
                <a:lnTo>
                  <a:pt x="213" y="93"/>
                </a:lnTo>
                <a:lnTo>
                  <a:pt x="211" y="93"/>
                </a:lnTo>
                <a:lnTo>
                  <a:pt x="209" y="95"/>
                </a:lnTo>
                <a:lnTo>
                  <a:pt x="207" y="95"/>
                </a:lnTo>
                <a:lnTo>
                  <a:pt x="201" y="95"/>
                </a:lnTo>
                <a:lnTo>
                  <a:pt x="197" y="101"/>
                </a:lnTo>
                <a:lnTo>
                  <a:pt x="197" y="103"/>
                </a:lnTo>
                <a:lnTo>
                  <a:pt x="207" y="103"/>
                </a:lnTo>
                <a:lnTo>
                  <a:pt x="209" y="101"/>
                </a:lnTo>
                <a:lnTo>
                  <a:pt x="211" y="101"/>
                </a:lnTo>
                <a:lnTo>
                  <a:pt x="213" y="101"/>
                </a:lnTo>
                <a:lnTo>
                  <a:pt x="213" y="103"/>
                </a:lnTo>
                <a:lnTo>
                  <a:pt x="207" y="105"/>
                </a:lnTo>
                <a:lnTo>
                  <a:pt x="203" y="105"/>
                </a:lnTo>
                <a:lnTo>
                  <a:pt x="201" y="110"/>
                </a:lnTo>
                <a:lnTo>
                  <a:pt x="203" y="118"/>
                </a:lnTo>
                <a:lnTo>
                  <a:pt x="199" y="112"/>
                </a:lnTo>
                <a:lnTo>
                  <a:pt x="197" y="110"/>
                </a:lnTo>
                <a:lnTo>
                  <a:pt x="187" y="110"/>
                </a:lnTo>
                <a:lnTo>
                  <a:pt x="187" y="112"/>
                </a:lnTo>
                <a:lnTo>
                  <a:pt x="189" y="112"/>
                </a:lnTo>
                <a:lnTo>
                  <a:pt x="193" y="112"/>
                </a:lnTo>
                <a:lnTo>
                  <a:pt x="193" y="114"/>
                </a:lnTo>
                <a:lnTo>
                  <a:pt x="189" y="114"/>
                </a:lnTo>
                <a:lnTo>
                  <a:pt x="189" y="118"/>
                </a:lnTo>
                <a:lnTo>
                  <a:pt x="197" y="118"/>
                </a:lnTo>
                <a:lnTo>
                  <a:pt x="193" y="122"/>
                </a:lnTo>
                <a:lnTo>
                  <a:pt x="193" y="124"/>
                </a:lnTo>
                <a:lnTo>
                  <a:pt x="197" y="124"/>
                </a:lnTo>
                <a:lnTo>
                  <a:pt x="197" y="128"/>
                </a:lnTo>
                <a:lnTo>
                  <a:pt x="183" y="128"/>
                </a:lnTo>
                <a:lnTo>
                  <a:pt x="183" y="134"/>
                </a:lnTo>
                <a:lnTo>
                  <a:pt x="187" y="138"/>
                </a:lnTo>
                <a:lnTo>
                  <a:pt x="183" y="140"/>
                </a:lnTo>
                <a:lnTo>
                  <a:pt x="179" y="140"/>
                </a:lnTo>
                <a:lnTo>
                  <a:pt x="179" y="142"/>
                </a:lnTo>
                <a:lnTo>
                  <a:pt x="175" y="148"/>
                </a:lnTo>
                <a:lnTo>
                  <a:pt x="171" y="144"/>
                </a:lnTo>
                <a:lnTo>
                  <a:pt x="165" y="148"/>
                </a:lnTo>
                <a:lnTo>
                  <a:pt x="165" y="150"/>
                </a:lnTo>
                <a:lnTo>
                  <a:pt x="165" y="152"/>
                </a:lnTo>
                <a:lnTo>
                  <a:pt x="154" y="158"/>
                </a:lnTo>
                <a:lnTo>
                  <a:pt x="154" y="160"/>
                </a:lnTo>
                <a:lnTo>
                  <a:pt x="156" y="162"/>
                </a:lnTo>
                <a:lnTo>
                  <a:pt x="160" y="162"/>
                </a:lnTo>
                <a:lnTo>
                  <a:pt x="156" y="162"/>
                </a:lnTo>
                <a:lnTo>
                  <a:pt x="154" y="162"/>
                </a:lnTo>
                <a:lnTo>
                  <a:pt x="156" y="172"/>
                </a:lnTo>
                <a:lnTo>
                  <a:pt x="146" y="179"/>
                </a:lnTo>
                <a:lnTo>
                  <a:pt x="142" y="179"/>
                </a:lnTo>
                <a:lnTo>
                  <a:pt x="142" y="183"/>
                </a:lnTo>
                <a:lnTo>
                  <a:pt x="134" y="183"/>
                </a:lnTo>
                <a:lnTo>
                  <a:pt x="128" y="187"/>
                </a:lnTo>
                <a:lnTo>
                  <a:pt x="134" y="193"/>
                </a:lnTo>
                <a:lnTo>
                  <a:pt x="134" y="197"/>
                </a:lnTo>
                <a:lnTo>
                  <a:pt x="132" y="199"/>
                </a:lnTo>
                <a:lnTo>
                  <a:pt x="126" y="197"/>
                </a:lnTo>
                <a:lnTo>
                  <a:pt x="120" y="197"/>
                </a:lnTo>
                <a:lnTo>
                  <a:pt x="118" y="197"/>
                </a:lnTo>
                <a:lnTo>
                  <a:pt x="118" y="199"/>
                </a:lnTo>
                <a:lnTo>
                  <a:pt x="118" y="201"/>
                </a:lnTo>
                <a:lnTo>
                  <a:pt x="114" y="203"/>
                </a:lnTo>
                <a:lnTo>
                  <a:pt x="114" y="207"/>
                </a:lnTo>
                <a:lnTo>
                  <a:pt x="110" y="207"/>
                </a:lnTo>
                <a:lnTo>
                  <a:pt x="108" y="207"/>
                </a:lnTo>
                <a:lnTo>
                  <a:pt x="106" y="209"/>
                </a:lnTo>
                <a:lnTo>
                  <a:pt x="106" y="211"/>
                </a:lnTo>
                <a:lnTo>
                  <a:pt x="98" y="219"/>
                </a:lnTo>
                <a:lnTo>
                  <a:pt x="97" y="221"/>
                </a:lnTo>
                <a:lnTo>
                  <a:pt x="93" y="227"/>
                </a:lnTo>
                <a:lnTo>
                  <a:pt x="87" y="227"/>
                </a:lnTo>
                <a:lnTo>
                  <a:pt x="91" y="233"/>
                </a:lnTo>
                <a:lnTo>
                  <a:pt x="100" y="229"/>
                </a:lnTo>
                <a:lnTo>
                  <a:pt x="114" y="221"/>
                </a:lnTo>
                <a:lnTo>
                  <a:pt x="110" y="227"/>
                </a:lnTo>
                <a:lnTo>
                  <a:pt x="104" y="231"/>
                </a:lnTo>
                <a:lnTo>
                  <a:pt x="98" y="233"/>
                </a:lnTo>
                <a:lnTo>
                  <a:pt x="98" y="241"/>
                </a:lnTo>
                <a:lnTo>
                  <a:pt x="85" y="239"/>
                </a:lnTo>
                <a:lnTo>
                  <a:pt x="85" y="233"/>
                </a:lnTo>
                <a:lnTo>
                  <a:pt x="83" y="231"/>
                </a:lnTo>
                <a:lnTo>
                  <a:pt x="75" y="233"/>
                </a:lnTo>
                <a:lnTo>
                  <a:pt x="67" y="233"/>
                </a:lnTo>
                <a:lnTo>
                  <a:pt x="67" y="241"/>
                </a:lnTo>
                <a:lnTo>
                  <a:pt x="71" y="241"/>
                </a:lnTo>
                <a:lnTo>
                  <a:pt x="67" y="242"/>
                </a:lnTo>
                <a:lnTo>
                  <a:pt x="65" y="242"/>
                </a:lnTo>
                <a:lnTo>
                  <a:pt x="63" y="242"/>
                </a:lnTo>
                <a:lnTo>
                  <a:pt x="59" y="246"/>
                </a:lnTo>
                <a:lnTo>
                  <a:pt x="59" y="248"/>
                </a:lnTo>
                <a:lnTo>
                  <a:pt x="59" y="250"/>
                </a:lnTo>
                <a:lnTo>
                  <a:pt x="59" y="248"/>
                </a:lnTo>
                <a:lnTo>
                  <a:pt x="55" y="248"/>
                </a:lnTo>
                <a:lnTo>
                  <a:pt x="55" y="252"/>
                </a:lnTo>
                <a:lnTo>
                  <a:pt x="53" y="250"/>
                </a:lnTo>
                <a:lnTo>
                  <a:pt x="37" y="250"/>
                </a:lnTo>
                <a:lnTo>
                  <a:pt x="39" y="256"/>
                </a:lnTo>
                <a:lnTo>
                  <a:pt x="43" y="256"/>
                </a:lnTo>
                <a:lnTo>
                  <a:pt x="45" y="258"/>
                </a:lnTo>
                <a:lnTo>
                  <a:pt x="45" y="260"/>
                </a:lnTo>
                <a:lnTo>
                  <a:pt x="39" y="266"/>
                </a:lnTo>
                <a:lnTo>
                  <a:pt x="39" y="268"/>
                </a:lnTo>
                <a:lnTo>
                  <a:pt x="37" y="266"/>
                </a:lnTo>
                <a:lnTo>
                  <a:pt x="32" y="266"/>
                </a:lnTo>
                <a:lnTo>
                  <a:pt x="28" y="266"/>
                </a:lnTo>
                <a:lnTo>
                  <a:pt x="28" y="268"/>
                </a:lnTo>
                <a:lnTo>
                  <a:pt x="26" y="272"/>
                </a:lnTo>
                <a:lnTo>
                  <a:pt x="35" y="272"/>
                </a:lnTo>
                <a:lnTo>
                  <a:pt x="37" y="276"/>
                </a:lnTo>
                <a:lnTo>
                  <a:pt x="30" y="278"/>
                </a:lnTo>
                <a:lnTo>
                  <a:pt x="30" y="280"/>
                </a:lnTo>
                <a:lnTo>
                  <a:pt x="28" y="278"/>
                </a:lnTo>
                <a:lnTo>
                  <a:pt x="26" y="276"/>
                </a:lnTo>
                <a:lnTo>
                  <a:pt x="26" y="280"/>
                </a:lnTo>
                <a:lnTo>
                  <a:pt x="18" y="280"/>
                </a:lnTo>
                <a:lnTo>
                  <a:pt x="10" y="280"/>
                </a:lnTo>
                <a:lnTo>
                  <a:pt x="10" y="282"/>
                </a:lnTo>
                <a:lnTo>
                  <a:pt x="8" y="280"/>
                </a:lnTo>
                <a:lnTo>
                  <a:pt x="4" y="280"/>
                </a:lnTo>
                <a:lnTo>
                  <a:pt x="4" y="286"/>
                </a:lnTo>
                <a:lnTo>
                  <a:pt x="20" y="288"/>
                </a:lnTo>
                <a:lnTo>
                  <a:pt x="22" y="288"/>
                </a:lnTo>
                <a:lnTo>
                  <a:pt x="22" y="290"/>
                </a:lnTo>
                <a:lnTo>
                  <a:pt x="0" y="290"/>
                </a:lnTo>
                <a:lnTo>
                  <a:pt x="0" y="298"/>
                </a:lnTo>
                <a:lnTo>
                  <a:pt x="0" y="306"/>
                </a:lnTo>
                <a:lnTo>
                  <a:pt x="4" y="306"/>
                </a:lnTo>
                <a:lnTo>
                  <a:pt x="8" y="302"/>
                </a:lnTo>
                <a:lnTo>
                  <a:pt x="10" y="302"/>
                </a:lnTo>
                <a:lnTo>
                  <a:pt x="16" y="308"/>
                </a:lnTo>
                <a:lnTo>
                  <a:pt x="20" y="308"/>
                </a:lnTo>
                <a:lnTo>
                  <a:pt x="20" y="302"/>
                </a:lnTo>
                <a:lnTo>
                  <a:pt x="22" y="300"/>
                </a:lnTo>
                <a:lnTo>
                  <a:pt x="26" y="306"/>
                </a:lnTo>
                <a:lnTo>
                  <a:pt x="28" y="302"/>
                </a:lnTo>
                <a:lnTo>
                  <a:pt x="30" y="302"/>
                </a:lnTo>
                <a:lnTo>
                  <a:pt x="32" y="306"/>
                </a:lnTo>
                <a:lnTo>
                  <a:pt x="32" y="308"/>
                </a:lnTo>
                <a:lnTo>
                  <a:pt x="35" y="306"/>
                </a:lnTo>
                <a:lnTo>
                  <a:pt x="37" y="302"/>
                </a:lnTo>
                <a:lnTo>
                  <a:pt x="37" y="308"/>
                </a:lnTo>
                <a:lnTo>
                  <a:pt x="30" y="308"/>
                </a:lnTo>
                <a:lnTo>
                  <a:pt x="30" y="309"/>
                </a:lnTo>
                <a:lnTo>
                  <a:pt x="28" y="309"/>
                </a:lnTo>
                <a:lnTo>
                  <a:pt x="26" y="308"/>
                </a:lnTo>
                <a:lnTo>
                  <a:pt x="4" y="308"/>
                </a:lnTo>
                <a:lnTo>
                  <a:pt x="2" y="309"/>
                </a:lnTo>
                <a:lnTo>
                  <a:pt x="0" y="309"/>
                </a:lnTo>
                <a:lnTo>
                  <a:pt x="0" y="311"/>
                </a:lnTo>
                <a:lnTo>
                  <a:pt x="8" y="315"/>
                </a:lnTo>
                <a:lnTo>
                  <a:pt x="8" y="319"/>
                </a:lnTo>
                <a:lnTo>
                  <a:pt x="2" y="319"/>
                </a:lnTo>
                <a:lnTo>
                  <a:pt x="2" y="321"/>
                </a:lnTo>
                <a:lnTo>
                  <a:pt x="0" y="325"/>
                </a:lnTo>
                <a:lnTo>
                  <a:pt x="8" y="327"/>
                </a:lnTo>
                <a:lnTo>
                  <a:pt x="8" y="325"/>
                </a:lnTo>
                <a:lnTo>
                  <a:pt x="10" y="325"/>
                </a:lnTo>
                <a:lnTo>
                  <a:pt x="12" y="327"/>
                </a:lnTo>
                <a:lnTo>
                  <a:pt x="10" y="327"/>
                </a:lnTo>
                <a:lnTo>
                  <a:pt x="8" y="327"/>
                </a:lnTo>
                <a:lnTo>
                  <a:pt x="8" y="331"/>
                </a:lnTo>
                <a:lnTo>
                  <a:pt x="16" y="329"/>
                </a:lnTo>
                <a:lnTo>
                  <a:pt x="16" y="335"/>
                </a:lnTo>
                <a:lnTo>
                  <a:pt x="18" y="335"/>
                </a:lnTo>
                <a:lnTo>
                  <a:pt x="20" y="335"/>
                </a:lnTo>
                <a:lnTo>
                  <a:pt x="22" y="331"/>
                </a:lnTo>
                <a:lnTo>
                  <a:pt x="26" y="327"/>
                </a:lnTo>
                <a:lnTo>
                  <a:pt x="28" y="325"/>
                </a:lnTo>
                <a:lnTo>
                  <a:pt x="35" y="325"/>
                </a:lnTo>
                <a:lnTo>
                  <a:pt x="32" y="329"/>
                </a:lnTo>
                <a:lnTo>
                  <a:pt x="28" y="329"/>
                </a:lnTo>
                <a:lnTo>
                  <a:pt x="26" y="331"/>
                </a:lnTo>
                <a:lnTo>
                  <a:pt x="26" y="335"/>
                </a:lnTo>
                <a:lnTo>
                  <a:pt x="22" y="337"/>
                </a:lnTo>
                <a:lnTo>
                  <a:pt x="20" y="339"/>
                </a:lnTo>
                <a:lnTo>
                  <a:pt x="20" y="345"/>
                </a:lnTo>
                <a:lnTo>
                  <a:pt x="20" y="347"/>
                </a:lnTo>
                <a:lnTo>
                  <a:pt x="18" y="347"/>
                </a:lnTo>
                <a:lnTo>
                  <a:pt x="16" y="349"/>
                </a:lnTo>
                <a:lnTo>
                  <a:pt x="8" y="349"/>
                </a:lnTo>
                <a:lnTo>
                  <a:pt x="4" y="353"/>
                </a:lnTo>
                <a:lnTo>
                  <a:pt x="4" y="357"/>
                </a:lnTo>
                <a:lnTo>
                  <a:pt x="10" y="357"/>
                </a:lnTo>
                <a:lnTo>
                  <a:pt x="12" y="359"/>
                </a:lnTo>
                <a:lnTo>
                  <a:pt x="12" y="357"/>
                </a:lnTo>
                <a:lnTo>
                  <a:pt x="22" y="357"/>
                </a:lnTo>
                <a:lnTo>
                  <a:pt x="22" y="355"/>
                </a:lnTo>
                <a:lnTo>
                  <a:pt x="22" y="353"/>
                </a:lnTo>
                <a:lnTo>
                  <a:pt x="22" y="355"/>
                </a:lnTo>
                <a:lnTo>
                  <a:pt x="22" y="357"/>
                </a:lnTo>
                <a:lnTo>
                  <a:pt x="22" y="359"/>
                </a:lnTo>
                <a:lnTo>
                  <a:pt x="22" y="365"/>
                </a:lnTo>
                <a:lnTo>
                  <a:pt x="20" y="371"/>
                </a:lnTo>
                <a:lnTo>
                  <a:pt x="18" y="374"/>
                </a:lnTo>
                <a:lnTo>
                  <a:pt x="12" y="374"/>
                </a:lnTo>
                <a:lnTo>
                  <a:pt x="12" y="380"/>
                </a:lnTo>
                <a:lnTo>
                  <a:pt x="20" y="388"/>
                </a:lnTo>
                <a:lnTo>
                  <a:pt x="26" y="392"/>
                </a:lnTo>
                <a:lnTo>
                  <a:pt x="32" y="392"/>
                </a:lnTo>
                <a:lnTo>
                  <a:pt x="32" y="388"/>
                </a:lnTo>
                <a:lnTo>
                  <a:pt x="32" y="386"/>
                </a:lnTo>
                <a:lnTo>
                  <a:pt x="35" y="388"/>
                </a:lnTo>
                <a:lnTo>
                  <a:pt x="32" y="394"/>
                </a:lnTo>
                <a:lnTo>
                  <a:pt x="39" y="394"/>
                </a:lnTo>
                <a:lnTo>
                  <a:pt x="45" y="394"/>
                </a:lnTo>
                <a:lnTo>
                  <a:pt x="49" y="388"/>
                </a:lnTo>
                <a:lnTo>
                  <a:pt x="55" y="388"/>
                </a:lnTo>
                <a:lnTo>
                  <a:pt x="63" y="384"/>
                </a:lnTo>
                <a:lnTo>
                  <a:pt x="71" y="380"/>
                </a:lnTo>
                <a:lnTo>
                  <a:pt x="77" y="374"/>
                </a:lnTo>
                <a:lnTo>
                  <a:pt x="85" y="374"/>
                </a:lnTo>
                <a:lnTo>
                  <a:pt x="97" y="369"/>
                </a:lnTo>
                <a:lnTo>
                  <a:pt x="104" y="361"/>
                </a:lnTo>
                <a:lnTo>
                  <a:pt x="108" y="361"/>
                </a:lnTo>
                <a:lnTo>
                  <a:pt x="106" y="369"/>
                </a:lnTo>
                <a:lnTo>
                  <a:pt x="106" y="369"/>
                </a:lnTo>
                <a:close/>
              </a:path>
            </a:pathLst>
          </a:custGeom>
          <a:solidFill>
            <a:schemeClr val="accent1">
              <a:lumMod val="40000"/>
              <a:lumOff val="60000"/>
            </a:schemeClr>
          </a:solidFill>
          <a:ln w="2" cap="flat">
            <a:solidFill>
              <a:schemeClr val="accent1">
                <a:lumMod val="40000"/>
                <a:lumOff val="60000"/>
              </a:schemeClr>
            </a:solidFill>
            <a:prstDash val="solid"/>
            <a:miter lim="800000"/>
            <a:headEnd/>
            <a:tailEnd/>
          </a:ln>
        </p:spPr>
        <p:txBody>
          <a:bodyPr/>
          <a:lstStyle/>
          <a:p>
            <a:pPr defTabSz="914054">
              <a:defRPr/>
            </a:pPr>
            <a:endParaRPr lang="en-GB" dirty="0">
              <a:solidFill>
                <a:prstClr val="black"/>
              </a:solidFill>
            </a:endParaRPr>
          </a:p>
        </p:txBody>
      </p:sp>
      <p:sp>
        <p:nvSpPr>
          <p:cNvPr id="320" name="Freeform 813">
            <a:extLst>
              <a:ext uri="{FF2B5EF4-FFF2-40B4-BE49-F238E27FC236}">
                <a16:creationId xmlns:a16="http://schemas.microsoft.com/office/drawing/2014/main" id="{1B6E2AF5-4FAB-A444-BC3D-301820C6637C}"/>
              </a:ext>
            </a:extLst>
          </p:cNvPr>
          <p:cNvSpPr>
            <a:spLocks/>
          </p:cNvSpPr>
          <p:nvPr/>
        </p:nvSpPr>
        <p:spPr bwMode="gray">
          <a:xfrm>
            <a:off x="6418822" y="2399415"/>
            <a:ext cx="294370" cy="447110"/>
          </a:xfrm>
          <a:custGeom>
            <a:avLst/>
            <a:gdLst/>
            <a:ahLst/>
            <a:cxnLst>
              <a:cxn ang="0">
                <a:pos x="65" y="122"/>
              </a:cxn>
              <a:cxn ang="0">
                <a:pos x="71" y="124"/>
              </a:cxn>
              <a:cxn ang="0">
                <a:pos x="73" y="132"/>
              </a:cxn>
              <a:cxn ang="0">
                <a:pos x="75" y="143"/>
              </a:cxn>
              <a:cxn ang="0">
                <a:pos x="73" y="151"/>
              </a:cxn>
              <a:cxn ang="0">
                <a:pos x="59" y="157"/>
              </a:cxn>
              <a:cxn ang="0">
                <a:pos x="49" y="175"/>
              </a:cxn>
              <a:cxn ang="0">
                <a:pos x="39" y="185"/>
              </a:cxn>
              <a:cxn ang="0">
                <a:pos x="31" y="193"/>
              </a:cxn>
              <a:cxn ang="0">
                <a:pos x="26" y="197"/>
              </a:cxn>
              <a:cxn ang="0">
                <a:pos x="16" y="210"/>
              </a:cxn>
              <a:cxn ang="0">
                <a:pos x="20" y="222"/>
              </a:cxn>
              <a:cxn ang="0">
                <a:pos x="26" y="238"/>
              </a:cxn>
              <a:cxn ang="0">
                <a:pos x="20" y="254"/>
              </a:cxn>
              <a:cxn ang="0">
                <a:pos x="26" y="260"/>
              </a:cxn>
              <a:cxn ang="0">
                <a:pos x="31" y="271"/>
              </a:cxn>
              <a:cxn ang="0">
                <a:pos x="31" y="267"/>
              </a:cxn>
              <a:cxn ang="0">
                <a:pos x="45" y="273"/>
              </a:cxn>
              <a:cxn ang="0">
                <a:pos x="35" y="279"/>
              </a:cxn>
              <a:cxn ang="0">
                <a:pos x="45" y="279"/>
              </a:cxn>
              <a:cxn ang="0">
                <a:pos x="47" y="289"/>
              </a:cxn>
              <a:cxn ang="0">
                <a:pos x="67" y="289"/>
              </a:cxn>
              <a:cxn ang="0">
                <a:pos x="87" y="277"/>
              </a:cxn>
              <a:cxn ang="0">
                <a:pos x="93" y="273"/>
              </a:cxn>
              <a:cxn ang="0">
                <a:pos x="100" y="271"/>
              </a:cxn>
              <a:cxn ang="0">
                <a:pos x="108" y="269"/>
              </a:cxn>
              <a:cxn ang="0">
                <a:pos x="110" y="269"/>
              </a:cxn>
              <a:cxn ang="0">
                <a:pos x="156" y="242"/>
              </a:cxn>
              <a:cxn ang="0">
                <a:pos x="183" y="216"/>
              </a:cxn>
              <a:cxn ang="0">
                <a:pos x="177" y="206"/>
              </a:cxn>
              <a:cxn ang="0">
                <a:pos x="167" y="200"/>
              </a:cxn>
              <a:cxn ang="0">
                <a:pos x="173" y="183"/>
              </a:cxn>
              <a:cxn ang="0">
                <a:pos x="169" y="171"/>
              </a:cxn>
              <a:cxn ang="0">
                <a:pos x="160" y="157"/>
              </a:cxn>
              <a:cxn ang="0">
                <a:pos x="158" y="137"/>
              </a:cxn>
              <a:cxn ang="0">
                <a:pos x="158" y="128"/>
              </a:cxn>
              <a:cxn ang="0">
                <a:pos x="156" y="114"/>
              </a:cxn>
              <a:cxn ang="0">
                <a:pos x="150" y="74"/>
              </a:cxn>
              <a:cxn ang="0">
                <a:pos x="156" y="57"/>
              </a:cxn>
              <a:cxn ang="0">
                <a:pos x="148" y="53"/>
              </a:cxn>
              <a:cxn ang="0">
                <a:pos x="148" y="29"/>
              </a:cxn>
              <a:cxn ang="0">
                <a:pos x="146" y="21"/>
              </a:cxn>
              <a:cxn ang="0">
                <a:pos x="126" y="0"/>
              </a:cxn>
              <a:cxn ang="0">
                <a:pos x="112" y="7"/>
              </a:cxn>
              <a:cxn ang="0">
                <a:pos x="98" y="9"/>
              </a:cxn>
              <a:cxn ang="0">
                <a:pos x="87" y="17"/>
              </a:cxn>
              <a:cxn ang="0">
                <a:pos x="87" y="27"/>
              </a:cxn>
              <a:cxn ang="0">
                <a:pos x="77" y="45"/>
              </a:cxn>
              <a:cxn ang="0">
                <a:pos x="75" y="53"/>
              </a:cxn>
              <a:cxn ang="0">
                <a:pos x="59" y="41"/>
              </a:cxn>
              <a:cxn ang="0">
                <a:pos x="53" y="41"/>
              </a:cxn>
              <a:cxn ang="0">
                <a:pos x="18" y="25"/>
              </a:cxn>
              <a:cxn ang="0">
                <a:pos x="10" y="27"/>
              </a:cxn>
              <a:cxn ang="0">
                <a:pos x="4" y="35"/>
              </a:cxn>
              <a:cxn ang="0">
                <a:pos x="16" y="47"/>
              </a:cxn>
              <a:cxn ang="0">
                <a:pos x="30" y="53"/>
              </a:cxn>
              <a:cxn ang="0">
                <a:pos x="43" y="65"/>
              </a:cxn>
              <a:cxn ang="0">
                <a:pos x="45" y="74"/>
              </a:cxn>
              <a:cxn ang="0">
                <a:pos x="45" y="82"/>
              </a:cxn>
              <a:cxn ang="0">
                <a:pos x="47" y="98"/>
              </a:cxn>
              <a:cxn ang="0">
                <a:pos x="49" y="122"/>
              </a:cxn>
            </a:cxnLst>
            <a:rect l="0" t="0" r="r" b="b"/>
            <a:pathLst>
              <a:path w="183" h="291">
                <a:moveTo>
                  <a:pt x="49" y="122"/>
                </a:moveTo>
                <a:lnTo>
                  <a:pt x="49" y="122"/>
                </a:lnTo>
                <a:lnTo>
                  <a:pt x="65" y="122"/>
                </a:lnTo>
                <a:lnTo>
                  <a:pt x="67" y="126"/>
                </a:lnTo>
                <a:lnTo>
                  <a:pt x="71" y="126"/>
                </a:lnTo>
                <a:lnTo>
                  <a:pt x="71" y="124"/>
                </a:lnTo>
                <a:lnTo>
                  <a:pt x="73" y="124"/>
                </a:lnTo>
                <a:lnTo>
                  <a:pt x="73" y="128"/>
                </a:lnTo>
                <a:lnTo>
                  <a:pt x="73" y="132"/>
                </a:lnTo>
                <a:lnTo>
                  <a:pt x="73" y="137"/>
                </a:lnTo>
                <a:lnTo>
                  <a:pt x="75" y="141"/>
                </a:lnTo>
                <a:lnTo>
                  <a:pt x="75" y="143"/>
                </a:lnTo>
                <a:lnTo>
                  <a:pt x="73" y="145"/>
                </a:lnTo>
                <a:lnTo>
                  <a:pt x="73" y="147"/>
                </a:lnTo>
                <a:lnTo>
                  <a:pt x="73" y="151"/>
                </a:lnTo>
                <a:lnTo>
                  <a:pt x="67" y="151"/>
                </a:lnTo>
                <a:lnTo>
                  <a:pt x="65" y="153"/>
                </a:lnTo>
                <a:lnTo>
                  <a:pt x="59" y="157"/>
                </a:lnTo>
                <a:lnTo>
                  <a:pt x="59" y="165"/>
                </a:lnTo>
                <a:lnTo>
                  <a:pt x="57" y="165"/>
                </a:lnTo>
                <a:lnTo>
                  <a:pt x="49" y="175"/>
                </a:lnTo>
                <a:lnTo>
                  <a:pt x="49" y="181"/>
                </a:lnTo>
                <a:lnTo>
                  <a:pt x="47" y="183"/>
                </a:lnTo>
                <a:lnTo>
                  <a:pt x="39" y="185"/>
                </a:lnTo>
                <a:lnTo>
                  <a:pt x="37" y="187"/>
                </a:lnTo>
                <a:lnTo>
                  <a:pt x="35" y="193"/>
                </a:lnTo>
                <a:lnTo>
                  <a:pt x="31" y="193"/>
                </a:lnTo>
                <a:lnTo>
                  <a:pt x="31" y="197"/>
                </a:lnTo>
                <a:lnTo>
                  <a:pt x="28" y="197"/>
                </a:lnTo>
                <a:lnTo>
                  <a:pt x="26" y="197"/>
                </a:lnTo>
                <a:lnTo>
                  <a:pt x="26" y="200"/>
                </a:lnTo>
                <a:lnTo>
                  <a:pt x="22" y="204"/>
                </a:lnTo>
                <a:lnTo>
                  <a:pt x="16" y="210"/>
                </a:lnTo>
                <a:lnTo>
                  <a:pt x="16" y="216"/>
                </a:lnTo>
                <a:lnTo>
                  <a:pt x="20" y="220"/>
                </a:lnTo>
                <a:lnTo>
                  <a:pt x="20" y="222"/>
                </a:lnTo>
                <a:lnTo>
                  <a:pt x="20" y="224"/>
                </a:lnTo>
                <a:lnTo>
                  <a:pt x="26" y="234"/>
                </a:lnTo>
                <a:lnTo>
                  <a:pt x="26" y="238"/>
                </a:lnTo>
                <a:lnTo>
                  <a:pt x="20" y="242"/>
                </a:lnTo>
                <a:lnTo>
                  <a:pt x="20" y="244"/>
                </a:lnTo>
                <a:lnTo>
                  <a:pt x="20" y="254"/>
                </a:lnTo>
                <a:lnTo>
                  <a:pt x="22" y="262"/>
                </a:lnTo>
                <a:lnTo>
                  <a:pt x="22" y="260"/>
                </a:lnTo>
                <a:lnTo>
                  <a:pt x="26" y="260"/>
                </a:lnTo>
                <a:lnTo>
                  <a:pt x="28" y="260"/>
                </a:lnTo>
                <a:lnTo>
                  <a:pt x="28" y="271"/>
                </a:lnTo>
                <a:lnTo>
                  <a:pt x="31" y="271"/>
                </a:lnTo>
                <a:lnTo>
                  <a:pt x="30" y="267"/>
                </a:lnTo>
                <a:lnTo>
                  <a:pt x="30" y="264"/>
                </a:lnTo>
                <a:lnTo>
                  <a:pt x="31" y="267"/>
                </a:lnTo>
                <a:lnTo>
                  <a:pt x="39" y="269"/>
                </a:lnTo>
                <a:lnTo>
                  <a:pt x="39" y="273"/>
                </a:lnTo>
                <a:lnTo>
                  <a:pt x="45" y="273"/>
                </a:lnTo>
                <a:lnTo>
                  <a:pt x="47" y="271"/>
                </a:lnTo>
                <a:lnTo>
                  <a:pt x="47" y="277"/>
                </a:lnTo>
                <a:lnTo>
                  <a:pt x="35" y="279"/>
                </a:lnTo>
                <a:lnTo>
                  <a:pt x="35" y="289"/>
                </a:lnTo>
                <a:lnTo>
                  <a:pt x="43" y="287"/>
                </a:lnTo>
                <a:lnTo>
                  <a:pt x="45" y="279"/>
                </a:lnTo>
                <a:lnTo>
                  <a:pt x="49" y="283"/>
                </a:lnTo>
                <a:lnTo>
                  <a:pt x="49" y="287"/>
                </a:lnTo>
                <a:lnTo>
                  <a:pt x="47" y="289"/>
                </a:lnTo>
                <a:lnTo>
                  <a:pt x="53" y="289"/>
                </a:lnTo>
                <a:lnTo>
                  <a:pt x="53" y="291"/>
                </a:lnTo>
                <a:lnTo>
                  <a:pt x="67" y="289"/>
                </a:lnTo>
                <a:lnTo>
                  <a:pt x="67" y="287"/>
                </a:lnTo>
                <a:lnTo>
                  <a:pt x="75" y="281"/>
                </a:lnTo>
                <a:lnTo>
                  <a:pt x="87" y="277"/>
                </a:lnTo>
                <a:lnTo>
                  <a:pt x="87" y="271"/>
                </a:lnTo>
                <a:lnTo>
                  <a:pt x="91" y="271"/>
                </a:lnTo>
                <a:lnTo>
                  <a:pt x="93" y="273"/>
                </a:lnTo>
                <a:lnTo>
                  <a:pt x="95" y="271"/>
                </a:lnTo>
                <a:lnTo>
                  <a:pt x="98" y="271"/>
                </a:lnTo>
                <a:lnTo>
                  <a:pt x="100" y="271"/>
                </a:lnTo>
                <a:lnTo>
                  <a:pt x="104" y="273"/>
                </a:lnTo>
                <a:lnTo>
                  <a:pt x="104" y="269"/>
                </a:lnTo>
                <a:lnTo>
                  <a:pt x="108" y="269"/>
                </a:lnTo>
                <a:lnTo>
                  <a:pt x="108" y="267"/>
                </a:lnTo>
                <a:lnTo>
                  <a:pt x="110" y="267"/>
                </a:lnTo>
                <a:lnTo>
                  <a:pt x="110" y="269"/>
                </a:lnTo>
                <a:lnTo>
                  <a:pt x="114" y="269"/>
                </a:lnTo>
                <a:lnTo>
                  <a:pt x="126" y="262"/>
                </a:lnTo>
                <a:lnTo>
                  <a:pt x="156" y="242"/>
                </a:lnTo>
                <a:lnTo>
                  <a:pt x="175" y="230"/>
                </a:lnTo>
                <a:lnTo>
                  <a:pt x="183" y="222"/>
                </a:lnTo>
                <a:lnTo>
                  <a:pt x="183" y="216"/>
                </a:lnTo>
                <a:lnTo>
                  <a:pt x="181" y="210"/>
                </a:lnTo>
                <a:lnTo>
                  <a:pt x="181" y="206"/>
                </a:lnTo>
                <a:lnTo>
                  <a:pt x="177" y="206"/>
                </a:lnTo>
                <a:lnTo>
                  <a:pt x="169" y="204"/>
                </a:lnTo>
                <a:lnTo>
                  <a:pt x="167" y="202"/>
                </a:lnTo>
                <a:lnTo>
                  <a:pt x="167" y="200"/>
                </a:lnTo>
                <a:lnTo>
                  <a:pt x="167" y="193"/>
                </a:lnTo>
                <a:lnTo>
                  <a:pt x="167" y="187"/>
                </a:lnTo>
                <a:lnTo>
                  <a:pt x="173" y="183"/>
                </a:lnTo>
                <a:lnTo>
                  <a:pt x="173" y="181"/>
                </a:lnTo>
                <a:lnTo>
                  <a:pt x="173" y="177"/>
                </a:lnTo>
                <a:lnTo>
                  <a:pt x="169" y="171"/>
                </a:lnTo>
                <a:lnTo>
                  <a:pt x="167" y="165"/>
                </a:lnTo>
                <a:lnTo>
                  <a:pt x="165" y="163"/>
                </a:lnTo>
                <a:lnTo>
                  <a:pt x="160" y="157"/>
                </a:lnTo>
                <a:lnTo>
                  <a:pt x="160" y="153"/>
                </a:lnTo>
                <a:lnTo>
                  <a:pt x="158" y="143"/>
                </a:lnTo>
                <a:lnTo>
                  <a:pt x="158" y="137"/>
                </a:lnTo>
                <a:lnTo>
                  <a:pt x="158" y="133"/>
                </a:lnTo>
                <a:lnTo>
                  <a:pt x="160" y="132"/>
                </a:lnTo>
                <a:lnTo>
                  <a:pt x="158" y="128"/>
                </a:lnTo>
                <a:lnTo>
                  <a:pt x="158" y="124"/>
                </a:lnTo>
                <a:lnTo>
                  <a:pt x="158" y="118"/>
                </a:lnTo>
                <a:lnTo>
                  <a:pt x="156" y="114"/>
                </a:lnTo>
                <a:lnTo>
                  <a:pt x="148" y="82"/>
                </a:lnTo>
                <a:lnTo>
                  <a:pt x="148" y="78"/>
                </a:lnTo>
                <a:lnTo>
                  <a:pt x="150" y="74"/>
                </a:lnTo>
                <a:lnTo>
                  <a:pt x="158" y="66"/>
                </a:lnTo>
                <a:lnTo>
                  <a:pt x="158" y="63"/>
                </a:lnTo>
                <a:lnTo>
                  <a:pt x="156" y="57"/>
                </a:lnTo>
                <a:lnTo>
                  <a:pt x="154" y="53"/>
                </a:lnTo>
                <a:lnTo>
                  <a:pt x="150" y="55"/>
                </a:lnTo>
                <a:lnTo>
                  <a:pt x="148" y="53"/>
                </a:lnTo>
                <a:lnTo>
                  <a:pt x="146" y="47"/>
                </a:lnTo>
                <a:lnTo>
                  <a:pt x="146" y="39"/>
                </a:lnTo>
                <a:lnTo>
                  <a:pt x="148" y="29"/>
                </a:lnTo>
                <a:lnTo>
                  <a:pt x="154" y="25"/>
                </a:lnTo>
                <a:lnTo>
                  <a:pt x="154" y="21"/>
                </a:lnTo>
                <a:lnTo>
                  <a:pt x="146" y="21"/>
                </a:lnTo>
                <a:lnTo>
                  <a:pt x="136" y="15"/>
                </a:lnTo>
                <a:lnTo>
                  <a:pt x="130" y="5"/>
                </a:lnTo>
                <a:lnTo>
                  <a:pt x="126" y="0"/>
                </a:lnTo>
                <a:lnTo>
                  <a:pt x="120" y="1"/>
                </a:lnTo>
                <a:lnTo>
                  <a:pt x="114" y="7"/>
                </a:lnTo>
                <a:lnTo>
                  <a:pt x="112" y="7"/>
                </a:lnTo>
                <a:lnTo>
                  <a:pt x="102" y="5"/>
                </a:lnTo>
                <a:lnTo>
                  <a:pt x="100" y="7"/>
                </a:lnTo>
                <a:lnTo>
                  <a:pt x="98" y="9"/>
                </a:lnTo>
                <a:lnTo>
                  <a:pt x="95" y="11"/>
                </a:lnTo>
                <a:lnTo>
                  <a:pt x="91" y="15"/>
                </a:lnTo>
                <a:lnTo>
                  <a:pt x="87" y="17"/>
                </a:lnTo>
                <a:lnTo>
                  <a:pt x="87" y="21"/>
                </a:lnTo>
                <a:lnTo>
                  <a:pt x="85" y="25"/>
                </a:lnTo>
                <a:lnTo>
                  <a:pt x="87" y="27"/>
                </a:lnTo>
                <a:lnTo>
                  <a:pt x="87" y="35"/>
                </a:lnTo>
                <a:lnTo>
                  <a:pt x="85" y="39"/>
                </a:lnTo>
                <a:lnTo>
                  <a:pt x="77" y="45"/>
                </a:lnTo>
                <a:lnTo>
                  <a:pt x="75" y="47"/>
                </a:lnTo>
                <a:lnTo>
                  <a:pt x="75" y="49"/>
                </a:lnTo>
                <a:lnTo>
                  <a:pt x="75" y="53"/>
                </a:lnTo>
                <a:lnTo>
                  <a:pt x="65" y="45"/>
                </a:lnTo>
                <a:lnTo>
                  <a:pt x="65" y="41"/>
                </a:lnTo>
                <a:lnTo>
                  <a:pt x="59" y="41"/>
                </a:lnTo>
                <a:lnTo>
                  <a:pt x="57" y="41"/>
                </a:lnTo>
                <a:lnTo>
                  <a:pt x="57" y="45"/>
                </a:lnTo>
                <a:lnTo>
                  <a:pt x="53" y="41"/>
                </a:lnTo>
                <a:lnTo>
                  <a:pt x="43" y="41"/>
                </a:lnTo>
                <a:lnTo>
                  <a:pt x="35" y="45"/>
                </a:lnTo>
                <a:lnTo>
                  <a:pt x="18" y="25"/>
                </a:lnTo>
                <a:lnTo>
                  <a:pt x="12" y="25"/>
                </a:lnTo>
                <a:lnTo>
                  <a:pt x="10" y="25"/>
                </a:lnTo>
                <a:lnTo>
                  <a:pt x="10" y="27"/>
                </a:lnTo>
                <a:lnTo>
                  <a:pt x="8" y="29"/>
                </a:lnTo>
                <a:lnTo>
                  <a:pt x="0" y="35"/>
                </a:lnTo>
                <a:lnTo>
                  <a:pt x="4" y="35"/>
                </a:lnTo>
                <a:lnTo>
                  <a:pt x="10" y="37"/>
                </a:lnTo>
                <a:lnTo>
                  <a:pt x="10" y="39"/>
                </a:lnTo>
                <a:lnTo>
                  <a:pt x="16" y="47"/>
                </a:lnTo>
                <a:lnTo>
                  <a:pt x="18" y="49"/>
                </a:lnTo>
                <a:lnTo>
                  <a:pt x="22" y="49"/>
                </a:lnTo>
                <a:lnTo>
                  <a:pt x="30" y="53"/>
                </a:lnTo>
                <a:lnTo>
                  <a:pt x="31" y="53"/>
                </a:lnTo>
                <a:lnTo>
                  <a:pt x="35" y="55"/>
                </a:lnTo>
                <a:lnTo>
                  <a:pt x="43" y="65"/>
                </a:lnTo>
                <a:lnTo>
                  <a:pt x="45" y="66"/>
                </a:lnTo>
                <a:lnTo>
                  <a:pt x="45" y="72"/>
                </a:lnTo>
                <a:lnTo>
                  <a:pt x="45" y="74"/>
                </a:lnTo>
                <a:lnTo>
                  <a:pt x="45" y="76"/>
                </a:lnTo>
                <a:lnTo>
                  <a:pt x="45" y="78"/>
                </a:lnTo>
                <a:lnTo>
                  <a:pt x="45" y="82"/>
                </a:lnTo>
                <a:lnTo>
                  <a:pt x="47" y="86"/>
                </a:lnTo>
                <a:lnTo>
                  <a:pt x="47" y="92"/>
                </a:lnTo>
                <a:lnTo>
                  <a:pt x="47" y="98"/>
                </a:lnTo>
                <a:lnTo>
                  <a:pt x="45" y="104"/>
                </a:lnTo>
                <a:lnTo>
                  <a:pt x="47" y="108"/>
                </a:lnTo>
                <a:lnTo>
                  <a:pt x="49" y="122"/>
                </a:lnTo>
                <a:lnTo>
                  <a:pt x="49" y="122"/>
                </a:lnTo>
                <a:close/>
              </a:path>
            </a:pathLst>
          </a:custGeom>
          <a:solidFill>
            <a:schemeClr val="tx1">
              <a:lumMod val="20000"/>
              <a:lumOff val="80000"/>
            </a:schemeClr>
          </a:solidFill>
          <a:ln w="2" cap="flat">
            <a:solidFill>
              <a:schemeClr val="tx1">
                <a:lumMod val="20000"/>
                <a:lumOff val="80000"/>
              </a:schemeClr>
            </a:solidFill>
            <a:prstDash val="solid"/>
            <a:miter lim="800000"/>
            <a:headEnd/>
            <a:tailEnd/>
          </a:ln>
        </p:spPr>
        <p:txBody>
          <a:bodyPr/>
          <a:lstStyle/>
          <a:p>
            <a:pPr defTabSz="914054">
              <a:defRPr/>
            </a:pPr>
            <a:endParaRPr lang="en-GB" dirty="0">
              <a:solidFill>
                <a:prstClr val="black"/>
              </a:solidFill>
            </a:endParaRPr>
          </a:p>
        </p:txBody>
      </p:sp>
      <p:grpSp>
        <p:nvGrpSpPr>
          <p:cNvPr id="321" name="Group 1853">
            <a:extLst>
              <a:ext uri="{FF2B5EF4-FFF2-40B4-BE49-F238E27FC236}">
                <a16:creationId xmlns:a16="http://schemas.microsoft.com/office/drawing/2014/main" id="{B0E50EA1-0798-FE4B-AF51-78F8173C6206}"/>
              </a:ext>
            </a:extLst>
          </p:cNvPr>
          <p:cNvGrpSpPr/>
          <p:nvPr/>
        </p:nvGrpSpPr>
        <p:grpSpPr bwMode="gray">
          <a:xfrm>
            <a:off x="5604879" y="3482617"/>
            <a:ext cx="395712" cy="265808"/>
            <a:chOff x="4811713" y="3184525"/>
            <a:chExt cx="390525" cy="274638"/>
          </a:xfrm>
          <a:solidFill>
            <a:schemeClr val="tx1">
              <a:lumMod val="60000"/>
              <a:lumOff val="40000"/>
            </a:schemeClr>
          </a:solidFill>
        </p:grpSpPr>
        <p:sp>
          <p:nvSpPr>
            <p:cNvPr id="326" name="Freeform 34">
              <a:extLst>
                <a:ext uri="{FF2B5EF4-FFF2-40B4-BE49-F238E27FC236}">
                  <a16:creationId xmlns:a16="http://schemas.microsoft.com/office/drawing/2014/main" id="{A1FDFEA7-9DBE-8745-9057-5A9CA1C58425}"/>
                </a:ext>
              </a:extLst>
            </p:cNvPr>
            <p:cNvSpPr>
              <a:spLocks/>
            </p:cNvSpPr>
            <p:nvPr/>
          </p:nvSpPr>
          <p:spPr bwMode="gray">
            <a:xfrm>
              <a:off x="5189538" y="3322638"/>
              <a:ext cx="12700" cy="7938"/>
            </a:xfrm>
            <a:custGeom>
              <a:avLst/>
              <a:gdLst/>
              <a:ahLst/>
              <a:cxnLst>
                <a:cxn ang="0">
                  <a:pos x="0" y="0"/>
                </a:cxn>
                <a:cxn ang="0">
                  <a:pos x="0" y="5"/>
                </a:cxn>
                <a:cxn ang="0">
                  <a:pos x="4" y="5"/>
                </a:cxn>
                <a:cxn ang="0">
                  <a:pos x="8" y="5"/>
                </a:cxn>
                <a:cxn ang="0">
                  <a:pos x="8" y="1"/>
                </a:cxn>
                <a:cxn ang="0">
                  <a:pos x="8" y="0"/>
                </a:cxn>
                <a:cxn ang="0">
                  <a:pos x="0" y="0"/>
                </a:cxn>
              </a:cxnLst>
              <a:rect l="0" t="0" r="r" b="b"/>
              <a:pathLst>
                <a:path w="8" h="5">
                  <a:moveTo>
                    <a:pt x="0" y="0"/>
                  </a:moveTo>
                  <a:lnTo>
                    <a:pt x="0" y="5"/>
                  </a:lnTo>
                  <a:lnTo>
                    <a:pt x="4" y="5"/>
                  </a:lnTo>
                  <a:lnTo>
                    <a:pt x="8" y="5"/>
                  </a:lnTo>
                  <a:lnTo>
                    <a:pt x="8" y="1"/>
                  </a:lnTo>
                  <a:lnTo>
                    <a:pt x="8" y="0"/>
                  </a:lnTo>
                  <a:lnTo>
                    <a:pt x="0"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327" name="Freeform 35">
              <a:extLst>
                <a:ext uri="{FF2B5EF4-FFF2-40B4-BE49-F238E27FC236}">
                  <a16:creationId xmlns:a16="http://schemas.microsoft.com/office/drawing/2014/main" id="{97BFD5B9-C1F9-104F-A120-BC69EBCE48C5}"/>
                </a:ext>
              </a:extLst>
            </p:cNvPr>
            <p:cNvSpPr>
              <a:spLocks/>
            </p:cNvSpPr>
            <p:nvPr/>
          </p:nvSpPr>
          <p:spPr bwMode="gray">
            <a:xfrm>
              <a:off x="5189538" y="3322638"/>
              <a:ext cx="12700" cy="7938"/>
            </a:xfrm>
            <a:custGeom>
              <a:avLst/>
              <a:gdLst/>
              <a:ahLst/>
              <a:cxnLst>
                <a:cxn ang="0">
                  <a:pos x="0" y="0"/>
                </a:cxn>
                <a:cxn ang="0">
                  <a:pos x="0" y="5"/>
                </a:cxn>
                <a:cxn ang="0">
                  <a:pos x="4" y="5"/>
                </a:cxn>
                <a:cxn ang="0">
                  <a:pos x="8" y="5"/>
                </a:cxn>
                <a:cxn ang="0">
                  <a:pos x="8" y="1"/>
                </a:cxn>
                <a:cxn ang="0">
                  <a:pos x="8" y="0"/>
                </a:cxn>
                <a:cxn ang="0">
                  <a:pos x="0" y="0"/>
                </a:cxn>
              </a:cxnLst>
              <a:rect l="0" t="0" r="r" b="b"/>
              <a:pathLst>
                <a:path w="8" h="5">
                  <a:moveTo>
                    <a:pt x="0" y="0"/>
                  </a:moveTo>
                  <a:lnTo>
                    <a:pt x="0" y="5"/>
                  </a:lnTo>
                  <a:lnTo>
                    <a:pt x="4" y="5"/>
                  </a:lnTo>
                  <a:lnTo>
                    <a:pt x="8" y="5"/>
                  </a:lnTo>
                  <a:lnTo>
                    <a:pt x="8" y="1"/>
                  </a:lnTo>
                  <a:lnTo>
                    <a:pt x="8" y="0"/>
                  </a:lnTo>
                  <a:lnTo>
                    <a:pt x="0"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328" name="Freeform 36">
              <a:extLst>
                <a:ext uri="{FF2B5EF4-FFF2-40B4-BE49-F238E27FC236}">
                  <a16:creationId xmlns:a16="http://schemas.microsoft.com/office/drawing/2014/main" id="{63EC7136-A003-284F-BFEF-703F54C6E622}"/>
                </a:ext>
              </a:extLst>
            </p:cNvPr>
            <p:cNvSpPr>
              <a:spLocks/>
            </p:cNvSpPr>
            <p:nvPr/>
          </p:nvSpPr>
          <p:spPr bwMode="gray">
            <a:xfrm>
              <a:off x="5141913" y="3322638"/>
              <a:ext cx="19050" cy="30163"/>
            </a:xfrm>
            <a:custGeom>
              <a:avLst/>
              <a:gdLst/>
              <a:ahLst/>
              <a:cxnLst>
                <a:cxn ang="0">
                  <a:pos x="4" y="0"/>
                </a:cxn>
                <a:cxn ang="0">
                  <a:pos x="4" y="0"/>
                </a:cxn>
                <a:cxn ang="0">
                  <a:pos x="0" y="1"/>
                </a:cxn>
                <a:cxn ang="0">
                  <a:pos x="2" y="7"/>
                </a:cxn>
                <a:cxn ang="0">
                  <a:pos x="2" y="9"/>
                </a:cxn>
                <a:cxn ang="0">
                  <a:pos x="2" y="15"/>
                </a:cxn>
                <a:cxn ang="0">
                  <a:pos x="2" y="19"/>
                </a:cxn>
                <a:cxn ang="0">
                  <a:pos x="4" y="19"/>
                </a:cxn>
                <a:cxn ang="0">
                  <a:pos x="10" y="15"/>
                </a:cxn>
                <a:cxn ang="0">
                  <a:pos x="12" y="9"/>
                </a:cxn>
                <a:cxn ang="0">
                  <a:pos x="12" y="7"/>
                </a:cxn>
                <a:cxn ang="0">
                  <a:pos x="4" y="0"/>
                </a:cxn>
              </a:cxnLst>
              <a:rect l="0" t="0" r="r" b="b"/>
              <a:pathLst>
                <a:path w="12" h="19">
                  <a:moveTo>
                    <a:pt x="4" y="0"/>
                  </a:moveTo>
                  <a:lnTo>
                    <a:pt x="4" y="0"/>
                  </a:lnTo>
                  <a:lnTo>
                    <a:pt x="0" y="1"/>
                  </a:lnTo>
                  <a:lnTo>
                    <a:pt x="2" y="7"/>
                  </a:lnTo>
                  <a:lnTo>
                    <a:pt x="2" y="9"/>
                  </a:lnTo>
                  <a:lnTo>
                    <a:pt x="2" y="15"/>
                  </a:lnTo>
                  <a:lnTo>
                    <a:pt x="2" y="19"/>
                  </a:lnTo>
                  <a:lnTo>
                    <a:pt x="4" y="19"/>
                  </a:lnTo>
                  <a:lnTo>
                    <a:pt x="10" y="15"/>
                  </a:lnTo>
                  <a:lnTo>
                    <a:pt x="12" y="9"/>
                  </a:lnTo>
                  <a:lnTo>
                    <a:pt x="12" y="7"/>
                  </a:lnTo>
                  <a:lnTo>
                    <a:pt x="4" y="0"/>
                  </a:lnTo>
                  <a:close/>
                </a:path>
              </a:pathLst>
            </a:custGeom>
            <a:grpFill/>
            <a:ln w="9525">
              <a:noFill/>
              <a:round/>
              <a:headEnd/>
              <a:tailEnd/>
            </a:ln>
          </p:spPr>
          <p:txBody>
            <a:bodyPr/>
            <a:lstStyle/>
            <a:p>
              <a:pPr defTabSz="914054">
                <a:defRPr/>
              </a:pPr>
              <a:endParaRPr lang="en-GB" dirty="0">
                <a:solidFill>
                  <a:prstClr val="black"/>
                </a:solidFill>
              </a:endParaRPr>
            </a:p>
          </p:txBody>
        </p:sp>
        <p:sp>
          <p:nvSpPr>
            <p:cNvPr id="329" name="Freeform 37">
              <a:extLst>
                <a:ext uri="{FF2B5EF4-FFF2-40B4-BE49-F238E27FC236}">
                  <a16:creationId xmlns:a16="http://schemas.microsoft.com/office/drawing/2014/main" id="{723B324B-55FB-D14B-835E-3F6F305D8BD3}"/>
                </a:ext>
              </a:extLst>
            </p:cNvPr>
            <p:cNvSpPr>
              <a:spLocks/>
            </p:cNvSpPr>
            <p:nvPr/>
          </p:nvSpPr>
          <p:spPr bwMode="gray">
            <a:xfrm>
              <a:off x="5141913" y="3322638"/>
              <a:ext cx="19050" cy="30163"/>
            </a:xfrm>
            <a:custGeom>
              <a:avLst/>
              <a:gdLst/>
              <a:ahLst/>
              <a:cxnLst>
                <a:cxn ang="0">
                  <a:pos x="4" y="0"/>
                </a:cxn>
                <a:cxn ang="0">
                  <a:pos x="4" y="0"/>
                </a:cxn>
                <a:cxn ang="0">
                  <a:pos x="0" y="1"/>
                </a:cxn>
                <a:cxn ang="0">
                  <a:pos x="2" y="7"/>
                </a:cxn>
                <a:cxn ang="0">
                  <a:pos x="2" y="9"/>
                </a:cxn>
                <a:cxn ang="0">
                  <a:pos x="2" y="15"/>
                </a:cxn>
                <a:cxn ang="0">
                  <a:pos x="2" y="19"/>
                </a:cxn>
                <a:cxn ang="0">
                  <a:pos x="4" y="19"/>
                </a:cxn>
                <a:cxn ang="0">
                  <a:pos x="10" y="15"/>
                </a:cxn>
                <a:cxn ang="0">
                  <a:pos x="12" y="9"/>
                </a:cxn>
                <a:cxn ang="0">
                  <a:pos x="12" y="7"/>
                </a:cxn>
                <a:cxn ang="0">
                  <a:pos x="4" y="0"/>
                </a:cxn>
              </a:cxnLst>
              <a:rect l="0" t="0" r="r" b="b"/>
              <a:pathLst>
                <a:path w="12" h="19">
                  <a:moveTo>
                    <a:pt x="4" y="0"/>
                  </a:moveTo>
                  <a:lnTo>
                    <a:pt x="4" y="0"/>
                  </a:lnTo>
                  <a:lnTo>
                    <a:pt x="0" y="1"/>
                  </a:lnTo>
                  <a:lnTo>
                    <a:pt x="2" y="7"/>
                  </a:lnTo>
                  <a:lnTo>
                    <a:pt x="2" y="9"/>
                  </a:lnTo>
                  <a:lnTo>
                    <a:pt x="2" y="15"/>
                  </a:lnTo>
                  <a:lnTo>
                    <a:pt x="2" y="19"/>
                  </a:lnTo>
                  <a:lnTo>
                    <a:pt x="4" y="19"/>
                  </a:lnTo>
                  <a:lnTo>
                    <a:pt x="10" y="15"/>
                  </a:lnTo>
                  <a:lnTo>
                    <a:pt x="12" y="9"/>
                  </a:lnTo>
                  <a:lnTo>
                    <a:pt x="12" y="7"/>
                  </a:lnTo>
                  <a:lnTo>
                    <a:pt x="4" y="0"/>
                  </a:lnTo>
                </a:path>
              </a:pathLst>
            </a:custGeom>
            <a:grpFill/>
            <a:ln w="2" cap="flat">
              <a:solidFill>
                <a:srgbClr val="FFFFFF"/>
              </a:solidFill>
              <a:prstDash val="solid"/>
              <a:miter lim="800000"/>
              <a:headEnd/>
              <a:tailEnd/>
            </a:ln>
          </p:spPr>
          <p:txBody>
            <a:bodyPr/>
            <a:lstStyle/>
            <a:p>
              <a:pPr defTabSz="914054">
                <a:defRPr/>
              </a:pPr>
              <a:endParaRPr lang="en-GB" dirty="0">
                <a:solidFill>
                  <a:prstClr val="black"/>
                </a:solidFill>
              </a:endParaRPr>
            </a:p>
          </p:txBody>
        </p:sp>
        <p:sp>
          <p:nvSpPr>
            <p:cNvPr id="330" name="Freeform 814">
              <a:extLst>
                <a:ext uri="{FF2B5EF4-FFF2-40B4-BE49-F238E27FC236}">
                  <a16:creationId xmlns:a16="http://schemas.microsoft.com/office/drawing/2014/main" id="{748852E9-D5FC-7846-BBE0-F30E87096213}"/>
                </a:ext>
              </a:extLst>
            </p:cNvPr>
            <p:cNvSpPr>
              <a:spLocks/>
            </p:cNvSpPr>
            <p:nvPr/>
          </p:nvSpPr>
          <p:spPr bwMode="gray">
            <a:xfrm>
              <a:off x="4811713" y="3184525"/>
              <a:ext cx="336550" cy="274638"/>
            </a:xfrm>
            <a:custGeom>
              <a:avLst/>
              <a:gdLst/>
              <a:ahLst/>
              <a:cxnLst>
                <a:cxn ang="0">
                  <a:pos x="210" y="29"/>
                </a:cxn>
                <a:cxn ang="0">
                  <a:pos x="203" y="51"/>
                </a:cxn>
                <a:cxn ang="0">
                  <a:pos x="195" y="51"/>
                </a:cxn>
                <a:cxn ang="0">
                  <a:pos x="187" y="59"/>
                </a:cxn>
                <a:cxn ang="0">
                  <a:pos x="177" y="69"/>
                </a:cxn>
                <a:cxn ang="0">
                  <a:pos x="169" y="77"/>
                </a:cxn>
                <a:cxn ang="0">
                  <a:pos x="163" y="85"/>
                </a:cxn>
                <a:cxn ang="0">
                  <a:pos x="155" y="94"/>
                </a:cxn>
                <a:cxn ang="0">
                  <a:pos x="155" y="102"/>
                </a:cxn>
                <a:cxn ang="0">
                  <a:pos x="159" y="108"/>
                </a:cxn>
                <a:cxn ang="0">
                  <a:pos x="149" y="124"/>
                </a:cxn>
                <a:cxn ang="0">
                  <a:pos x="142" y="134"/>
                </a:cxn>
                <a:cxn ang="0">
                  <a:pos x="140" y="142"/>
                </a:cxn>
                <a:cxn ang="0">
                  <a:pos x="120" y="153"/>
                </a:cxn>
                <a:cxn ang="0">
                  <a:pos x="118" y="161"/>
                </a:cxn>
                <a:cxn ang="0">
                  <a:pos x="110" y="163"/>
                </a:cxn>
                <a:cxn ang="0">
                  <a:pos x="102" y="165"/>
                </a:cxn>
                <a:cxn ang="0">
                  <a:pos x="80" y="165"/>
                </a:cxn>
                <a:cxn ang="0">
                  <a:pos x="73" y="167"/>
                </a:cxn>
                <a:cxn ang="0">
                  <a:pos x="57" y="173"/>
                </a:cxn>
                <a:cxn ang="0">
                  <a:pos x="43" y="153"/>
                </a:cxn>
                <a:cxn ang="0">
                  <a:pos x="35" y="148"/>
                </a:cxn>
                <a:cxn ang="0">
                  <a:pos x="39" y="138"/>
                </a:cxn>
                <a:cxn ang="0">
                  <a:pos x="35" y="138"/>
                </a:cxn>
                <a:cxn ang="0">
                  <a:pos x="33" y="132"/>
                </a:cxn>
                <a:cxn ang="0">
                  <a:pos x="35" y="124"/>
                </a:cxn>
                <a:cxn ang="0">
                  <a:pos x="35" y="116"/>
                </a:cxn>
                <a:cxn ang="0">
                  <a:pos x="33" y="108"/>
                </a:cxn>
                <a:cxn ang="0">
                  <a:pos x="37" y="98"/>
                </a:cxn>
                <a:cxn ang="0">
                  <a:pos x="35" y="87"/>
                </a:cxn>
                <a:cxn ang="0">
                  <a:pos x="43" y="79"/>
                </a:cxn>
                <a:cxn ang="0">
                  <a:pos x="37" y="65"/>
                </a:cxn>
                <a:cxn ang="0">
                  <a:pos x="37" y="59"/>
                </a:cxn>
                <a:cxn ang="0">
                  <a:pos x="45" y="47"/>
                </a:cxn>
                <a:cxn ang="0">
                  <a:pos x="39" y="45"/>
                </a:cxn>
                <a:cxn ang="0">
                  <a:pos x="21" y="45"/>
                </a:cxn>
                <a:cxn ang="0">
                  <a:pos x="19" y="41"/>
                </a:cxn>
                <a:cxn ang="0">
                  <a:pos x="11" y="41"/>
                </a:cxn>
                <a:cxn ang="0">
                  <a:pos x="8" y="41"/>
                </a:cxn>
                <a:cxn ang="0">
                  <a:pos x="8" y="39"/>
                </a:cxn>
                <a:cxn ang="0">
                  <a:pos x="8" y="31"/>
                </a:cxn>
                <a:cxn ang="0">
                  <a:pos x="6" y="27"/>
                </a:cxn>
                <a:cxn ang="0">
                  <a:pos x="6" y="21"/>
                </a:cxn>
                <a:cxn ang="0">
                  <a:pos x="0" y="18"/>
                </a:cxn>
                <a:cxn ang="0">
                  <a:pos x="10" y="8"/>
                </a:cxn>
                <a:cxn ang="0">
                  <a:pos x="19" y="8"/>
                </a:cxn>
                <a:cxn ang="0">
                  <a:pos x="27" y="2"/>
                </a:cxn>
                <a:cxn ang="0">
                  <a:pos x="37" y="0"/>
                </a:cxn>
                <a:cxn ang="0">
                  <a:pos x="45" y="6"/>
                </a:cxn>
                <a:cxn ang="0">
                  <a:pos x="73" y="6"/>
                </a:cxn>
                <a:cxn ang="0">
                  <a:pos x="102" y="6"/>
                </a:cxn>
                <a:cxn ang="0">
                  <a:pos x="114" y="12"/>
                </a:cxn>
                <a:cxn ang="0">
                  <a:pos x="128" y="12"/>
                </a:cxn>
                <a:cxn ang="0">
                  <a:pos x="132" y="20"/>
                </a:cxn>
                <a:cxn ang="0">
                  <a:pos x="140" y="21"/>
                </a:cxn>
                <a:cxn ang="0">
                  <a:pos x="149" y="25"/>
                </a:cxn>
                <a:cxn ang="0">
                  <a:pos x="159" y="29"/>
                </a:cxn>
                <a:cxn ang="0">
                  <a:pos x="167" y="27"/>
                </a:cxn>
                <a:cxn ang="0">
                  <a:pos x="183" y="31"/>
                </a:cxn>
                <a:cxn ang="0">
                  <a:pos x="191" y="35"/>
                </a:cxn>
                <a:cxn ang="0">
                  <a:pos x="201" y="35"/>
                </a:cxn>
                <a:cxn ang="0">
                  <a:pos x="205" y="29"/>
                </a:cxn>
                <a:cxn ang="0">
                  <a:pos x="210" y="29"/>
                </a:cxn>
              </a:cxnLst>
              <a:rect l="0" t="0" r="r" b="b"/>
              <a:pathLst>
                <a:path w="212" h="173">
                  <a:moveTo>
                    <a:pt x="210" y="29"/>
                  </a:moveTo>
                  <a:lnTo>
                    <a:pt x="210" y="29"/>
                  </a:lnTo>
                  <a:lnTo>
                    <a:pt x="212" y="41"/>
                  </a:lnTo>
                  <a:lnTo>
                    <a:pt x="203" y="51"/>
                  </a:lnTo>
                  <a:lnTo>
                    <a:pt x="197" y="51"/>
                  </a:lnTo>
                  <a:lnTo>
                    <a:pt x="195" y="51"/>
                  </a:lnTo>
                  <a:lnTo>
                    <a:pt x="195" y="57"/>
                  </a:lnTo>
                  <a:lnTo>
                    <a:pt x="187" y="59"/>
                  </a:lnTo>
                  <a:lnTo>
                    <a:pt x="181" y="65"/>
                  </a:lnTo>
                  <a:lnTo>
                    <a:pt x="177" y="69"/>
                  </a:lnTo>
                  <a:lnTo>
                    <a:pt x="169" y="73"/>
                  </a:lnTo>
                  <a:lnTo>
                    <a:pt x="169" y="77"/>
                  </a:lnTo>
                  <a:lnTo>
                    <a:pt x="165" y="79"/>
                  </a:lnTo>
                  <a:lnTo>
                    <a:pt x="163" y="85"/>
                  </a:lnTo>
                  <a:lnTo>
                    <a:pt x="159" y="88"/>
                  </a:lnTo>
                  <a:lnTo>
                    <a:pt x="155" y="94"/>
                  </a:lnTo>
                  <a:lnTo>
                    <a:pt x="153" y="98"/>
                  </a:lnTo>
                  <a:lnTo>
                    <a:pt x="155" y="102"/>
                  </a:lnTo>
                  <a:lnTo>
                    <a:pt x="155" y="106"/>
                  </a:lnTo>
                  <a:lnTo>
                    <a:pt x="159" y="108"/>
                  </a:lnTo>
                  <a:lnTo>
                    <a:pt x="159" y="112"/>
                  </a:lnTo>
                  <a:lnTo>
                    <a:pt x="149" y="124"/>
                  </a:lnTo>
                  <a:lnTo>
                    <a:pt x="145" y="128"/>
                  </a:lnTo>
                  <a:lnTo>
                    <a:pt x="142" y="134"/>
                  </a:lnTo>
                  <a:lnTo>
                    <a:pt x="142" y="138"/>
                  </a:lnTo>
                  <a:lnTo>
                    <a:pt x="140" y="142"/>
                  </a:lnTo>
                  <a:lnTo>
                    <a:pt x="136" y="142"/>
                  </a:lnTo>
                  <a:lnTo>
                    <a:pt x="120" y="153"/>
                  </a:lnTo>
                  <a:lnTo>
                    <a:pt x="118" y="157"/>
                  </a:lnTo>
                  <a:lnTo>
                    <a:pt x="118" y="161"/>
                  </a:lnTo>
                  <a:lnTo>
                    <a:pt x="114" y="163"/>
                  </a:lnTo>
                  <a:lnTo>
                    <a:pt x="110" y="163"/>
                  </a:lnTo>
                  <a:lnTo>
                    <a:pt x="104" y="163"/>
                  </a:lnTo>
                  <a:lnTo>
                    <a:pt x="102" y="165"/>
                  </a:lnTo>
                  <a:lnTo>
                    <a:pt x="82" y="161"/>
                  </a:lnTo>
                  <a:lnTo>
                    <a:pt x="80" y="165"/>
                  </a:lnTo>
                  <a:lnTo>
                    <a:pt x="76" y="167"/>
                  </a:lnTo>
                  <a:lnTo>
                    <a:pt x="73" y="167"/>
                  </a:lnTo>
                  <a:lnTo>
                    <a:pt x="65" y="173"/>
                  </a:lnTo>
                  <a:lnTo>
                    <a:pt x="57" y="173"/>
                  </a:lnTo>
                  <a:lnTo>
                    <a:pt x="49" y="157"/>
                  </a:lnTo>
                  <a:lnTo>
                    <a:pt x="43" y="153"/>
                  </a:lnTo>
                  <a:lnTo>
                    <a:pt x="35" y="152"/>
                  </a:lnTo>
                  <a:lnTo>
                    <a:pt x="35" y="148"/>
                  </a:lnTo>
                  <a:lnTo>
                    <a:pt x="37" y="142"/>
                  </a:lnTo>
                  <a:lnTo>
                    <a:pt x="39" y="138"/>
                  </a:lnTo>
                  <a:lnTo>
                    <a:pt x="37" y="138"/>
                  </a:lnTo>
                  <a:lnTo>
                    <a:pt x="35" y="138"/>
                  </a:lnTo>
                  <a:lnTo>
                    <a:pt x="33" y="136"/>
                  </a:lnTo>
                  <a:lnTo>
                    <a:pt x="33" y="132"/>
                  </a:lnTo>
                  <a:lnTo>
                    <a:pt x="33" y="128"/>
                  </a:lnTo>
                  <a:lnTo>
                    <a:pt x="35" y="124"/>
                  </a:lnTo>
                  <a:lnTo>
                    <a:pt x="37" y="118"/>
                  </a:lnTo>
                  <a:lnTo>
                    <a:pt x="35" y="116"/>
                  </a:lnTo>
                  <a:lnTo>
                    <a:pt x="33" y="112"/>
                  </a:lnTo>
                  <a:lnTo>
                    <a:pt x="33" y="108"/>
                  </a:lnTo>
                  <a:lnTo>
                    <a:pt x="37" y="104"/>
                  </a:lnTo>
                  <a:lnTo>
                    <a:pt x="37" y="98"/>
                  </a:lnTo>
                  <a:lnTo>
                    <a:pt x="37" y="92"/>
                  </a:lnTo>
                  <a:lnTo>
                    <a:pt x="35" y="87"/>
                  </a:lnTo>
                  <a:lnTo>
                    <a:pt x="39" y="83"/>
                  </a:lnTo>
                  <a:lnTo>
                    <a:pt x="43" y="79"/>
                  </a:lnTo>
                  <a:lnTo>
                    <a:pt x="43" y="75"/>
                  </a:lnTo>
                  <a:lnTo>
                    <a:pt x="37" y="65"/>
                  </a:lnTo>
                  <a:lnTo>
                    <a:pt x="35" y="61"/>
                  </a:lnTo>
                  <a:lnTo>
                    <a:pt x="37" y="59"/>
                  </a:lnTo>
                  <a:lnTo>
                    <a:pt x="43" y="55"/>
                  </a:lnTo>
                  <a:lnTo>
                    <a:pt x="45" y="47"/>
                  </a:lnTo>
                  <a:lnTo>
                    <a:pt x="39" y="47"/>
                  </a:lnTo>
                  <a:lnTo>
                    <a:pt x="39" y="45"/>
                  </a:lnTo>
                  <a:lnTo>
                    <a:pt x="35" y="45"/>
                  </a:lnTo>
                  <a:lnTo>
                    <a:pt x="21" y="45"/>
                  </a:lnTo>
                  <a:lnTo>
                    <a:pt x="19" y="45"/>
                  </a:lnTo>
                  <a:lnTo>
                    <a:pt x="19" y="41"/>
                  </a:lnTo>
                  <a:lnTo>
                    <a:pt x="17" y="39"/>
                  </a:lnTo>
                  <a:lnTo>
                    <a:pt x="11" y="41"/>
                  </a:lnTo>
                  <a:lnTo>
                    <a:pt x="10" y="45"/>
                  </a:lnTo>
                  <a:lnTo>
                    <a:pt x="8" y="41"/>
                  </a:lnTo>
                  <a:lnTo>
                    <a:pt x="6" y="41"/>
                  </a:lnTo>
                  <a:lnTo>
                    <a:pt x="8" y="39"/>
                  </a:lnTo>
                  <a:lnTo>
                    <a:pt x="11" y="35"/>
                  </a:lnTo>
                  <a:lnTo>
                    <a:pt x="8" y="31"/>
                  </a:lnTo>
                  <a:lnTo>
                    <a:pt x="8" y="29"/>
                  </a:lnTo>
                  <a:lnTo>
                    <a:pt x="6" y="27"/>
                  </a:lnTo>
                  <a:lnTo>
                    <a:pt x="6" y="25"/>
                  </a:lnTo>
                  <a:lnTo>
                    <a:pt x="6" y="21"/>
                  </a:lnTo>
                  <a:lnTo>
                    <a:pt x="0" y="20"/>
                  </a:lnTo>
                  <a:lnTo>
                    <a:pt x="0" y="18"/>
                  </a:lnTo>
                  <a:lnTo>
                    <a:pt x="2" y="12"/>
                  </a:lnTo>
                  <a:lnTo>
                    <a:pt x="10" y="8"/>
                  </a:lnTo>
                  <a:lnTo>
                    <a:pt x="15" y="10"/>
                  </a:lnTo>
                  <a:lnTo>
                    <a:pt x="19" y="8"/>
                  </a:lnTo>
                  <a:lnTo>
                    <a:pt x="19" y="6"/>
                  </a:lnTo>
                  <a:lnTo>
                    <a:pt x="27" y="2"/>
                  </a:lnTo>
                  <a:lnTo>
                    <a:pt x="33" y="0"/>
                  </a:lnTo>
                  <a:lnTo>
                    <a:pt x="37" y="0"/>
                  </a:lnTo>
                  <a:lnTo>
                    <a:pt x="39" y="2"/>
                  </a:lnTo>
                  <a:lnTo>
                    <a:pt x="45" y="6"/>
                  </a:lnTo>
                  <a:lnTo>
                    <a:pt x="61" y="2"/>
                  </a:lnTo>
                  <a:lnTo>
                    <a:pt x="73" y="6"/>
                  </a:lnTo>
                  <a:lnTo>
                    <a:pt x="82" y="8"/>
                  </a:lnTo>
                  <a:lnTo>
                    <a:pt x="102" y="6"/>
                  </a:lnTo>
                  <a:lnTo>
                    <a:pt x="112" y="8"/>
                  </a:lnTo>
                  <a:lnTo>
                    <a:pt x="114" y="12"/>
                  </a:lnTo>
                  <a:lnTo>
                    <a:pt x="122" y="12"/>
                  </a:lnTo>
                  <a:lnTo>
                    <a:pt x="128" y="12"/>
                  </a:lnTo>
                  <a:lnTo>
                    <a:pt x="130" y="16"/>
                  </a:lnTo>
                  <a:lnTo>
                    <a:pt x="132" y="20"/>
                  </a:lnTo>
                  <a:lnTo>
                    <a:pt x="136" y="21"/>
                  </a:lnTo>
                  <a:lnTo>
                    <a:pt x="140" y="21"/>
                  </a:lnTo>
                  <a:lnTo>
                    <a:pt x="145" y="25"/>
                  </a:lnTo>
                  <a:lnTo>
                    <a:pt x="149" y="25"/>
                  </a:lnTo>
                  <a:lnTo>
                    <a:pt x="155" y="27"/>
                  </a:lnTo>
                  <a:lnTo>
                    <a:pt x="159" y="29"/>
                  </a:lnTo>
                  <a:lnTo>
                    <a:pt x="165" y="27"/>
                  </a:lnTo>
                  <a:lnTo>
                    <a:pt x="167" y="27"/>
                  </a:lnTo>
                  <a:lnTo>
                    <a:pt x="169" y="29"/>
                  </a:lnTo>
                  <a:lnTo>
                    <a:pt x="183" y="31"/>
                  </a:lnTo>
                  <a:lnTo>
                    <a:pt x="185" y="37"/>
                  </a:lnTo>
                  <a:lnTo>
                    <a:pt x="191" y="35"/>
                  </a:lnTo>
                  <a:lnTo>
                    <a:pt x="195" y="35"/>
                  </a:lnTo>
                  <a:lnTo>
                    <a:pt x="201" y="35"/>
                  </a:lnTo>
                  <a:lnTo>
                    <a:pt x="203" y="31"/>
                  </a:lnTo>
                  <a:lnTo>
                    <a:pt x="205" y="29"/>
                  </a:lnTo>
                  <a:lnTo>
                    <a:pt x="210" y="29"/>
                  </a:lnTo>
                  <a:lnTo>
                    <a:pt x="210" y="29"/>
                  </a:lnTo>
                  <a:close/>
                </a:path>
              </a:pathLst>
            </a:custGeom>
            <a:solidFill>
              <a:schemeClr val="tx1">
                <a:lumMod val="20000"/>
                <a:lumOff val="80000"/>
              </a:schemeClr>
            </a:solidFill>
            <a:ln w="2" cap="flat">
              <a:solidFill>
                <a:schemeClr val="tx1">
                  <a:lumMod val="20000"/>
                  <a:lumOff val="80000"/>
                </a:schemeClr>
              </a:solidFill>
              <a:prstDash val="solid"/>
              <a:miter lim="800000"/>
              <a:headEnd/>
              <a:tailEnd/>
            </a:ln>
          </p:spPr>
          <p:txBody>
            <a:bodyPr/>
            <a:lstStyle/>
            <a:p>
              <a:pPr defTabSz="914054">
                <a:defRPr/>
              </a:pPr>
              <a:endParaRPr lang="en-GB" dirty="0">
                <a:solidFill>
                  <a:prstClr val="black"/>
                </a:solidFill>
              </a:endParaRPr>
            </a:p>
          </p:txBody>
        </p:sp>
      </p:grpSp>
      <p:sp>
        <p:nvSpPr>
          <p:cNvPr id="322" name="Freeform 815">
            <a:extLst>
              <a:ext uri="{FF2B5EF4-FFF2-40B4-BE49-F238E27FC236}">
                <a16:creationId xmlns:a16="http://schemas.microsoft.com/office/drawing/2014/main" id="{A98CF829-A146-0F4E-9D09-964394636027}"/>
              </a:ext>
            </a:extLst>
          </p:cNvPr>
          <p:cNvSpPr>
            <a:spLocks/>
          </p:cNvSpPr>
          <p:nvPr/>
        </p:nvSpPr>
        <p:spPr bwMode="gray">
          <a:xfrm>
            <a:off x="5601665" y="3542542"/>
            <a:ext cx="75602" cy="178228"/>
          </a:xfrm>
          <a:custGeom>
            <a:avLst/>
            <a:gdLst/>
            <a:ahLst/>
            <a:cxnLst>
              <a:cxn ang="0">
                <a:pos x="37" y="113"/>
              </a:cxn>
              <a:cxn ang="0">
                <a:pos x="39" y="103"/>
              </a:cxn>
              <a:cxn ang="0">
                <a:pos x="39" y="99"/>
              </a:cxn>
              <a:cxn ang="0">
                <a:pos x="35" y="97"/>
              </a:cxn>
              <a:cxn ang="0">
                <a:pos x="35" y="89"/>
              </a:cxn>
              <a:cxn ang="0">
                <a:pos x="39" y="79"/>
              </a:cxn>
              <a:cxn ang="0">
                <a:pos x="35" y="73"/>
              </a:cxn>
              <a:cxn ang="0">
                <a:pos x="39" y="65"/>
              </a:cxn>
              <a:cxn ang="0">
                <a:pos x="39" y="53"/>
              </a:cxn>
              <a:cxn ang="0">
                <a:pos x="43" y="44"/>
              </a:cxn>
              <a:cxn ang="0">
                <a:pos x="45" y="36"/>
              </a:cxn>
              <a:cxn ang="0">
                <a:pos x="37" y="24"/>
              </a:cxn>
              <a:cxn ang="0">
                <a:pos x="45" y="16"/>
              </a:cxn>
              <a:cxn ang="0">
                <a:pos x="43" y="8"/>
              </a:cxn>
              <a:cxn ang="0">
                <a:pos x="37" y="6"/>
              </a:cxn>
              <a:cxn ang="0">
                <a:pos x="21" y="6"/>
              </a:cxn>
              <a:cxn ang="0">
                <a:pos x="19" y="0"/>
              </a:cxn>
              <a:cxn ang="0">
                <a:pos x="12" y="6"/>
              </a:cxn>
              <a:cxn ang="0">
                <a:pos x="15" y="30"/>
              </a:cxn>
              <a:cxn ang="0">
                <a:pos x="10" y="44"/>
              </a:cxn>
              <a:cxn ang="0">
                <a:pos x="10" y="48"/>
              </a:cxn>
              <a:cxn ang="0">
                <a:pos x="8" y="57"/>
              </a:cxn>
              <a:cxn ang="0">
                <a:pos x="2" y="65"/>
              </a:cxn>
              <a:cxn ang="0">
                <a:pos x="0" y="69"/>
              </a:cxn>
              <a:cxn ang="0">
                <a:pos x="6" y="77"/>
              </a:cxn>
              <a:cxn ang="0">
                <a:pos x="8" y="73"/>
              </a:cxn>
              <a:cxn ang="0">
                <a:pos x="6" y="79"/>
              </a:cxn>
              <a:cxn ang="0">
                <a:pos x="8" y="83"/>
              </a:cxn>
              <a:cxn ang="0">
                <a:pos x="10" y="93"/>
              </a:cxn>
              <a:cxn ang="0">
                <a:pos x="10" y="97"/>
              </a:cxn>
              <a:cxn ang="0">
                <a:pos x="12" y="113"/>
              </a:cxn>
              <a:cxn ang="0">
                <a:pos x="21" y="116"/>
              </a:cxn>
              <a:cxn ang="0">
                <a:pos x="33" y="114"/>
              </a:cxn>
              <a:cxn ang="0">
                <a:pos x="37" y="113"/>
              </a:cxn>
            </a:cxnLst>
            <a:rect l="0" t="0" r="r" b="b"/>
            <a:pathLst>
              <a:path w="47" h="116">
                <a:moveTo>
                  <a:pt x="37" y="113"/>
                </a:moveTo>
                <a:lnTo>
                  <a:pt x="37" y="113"/>
                </a:lnTo>
                <a:lnTo>
                  <a:pt x="37" y="109"/>
                </a:lnTo>
                <a:lnTo>
                  <a:pt x="39" y="103"/>
                </a:lnTo>
                <a:lnTo>
                  <a:pt x="43" y="99"/>
                </a:lnTo>
                <a:lnTo>
                  <a:pt x="39" y="99"/>
                </a:lnTo>
                <a:lnTo>
                  <a:pt x="37" y="99"/>
                </a:lnTo>
                <a:lnTo>
                  <a:pt x="35" y="97"/>
                </a:lnTo>
                <a:lnTo>
                  <a:pt x="35" y="93"/>
                </a:lnTo>
                <a:lnTo>
                  <a:pt x="35" y="89"/>
                </a:lnTo>
                <a:lnTo>
                  <a:pt x="37" y="85"/>
                </a:lnTo>
                <a:lnTo>
                  <a:pt x="39" y="79"/>
                </a:lnTo>
                <a:lnTo>
                  <a:pt x="37" y="77"/>
                </a:lnTo>
                <a:lnTo>
                  <a:pt x="35" y="73"/>
                </a:lnTo>
                <a:lnTo>
                  <a:pt x="35" y="69"/>
                </a:lnTo>
                <a:lnTo>
                  <a:pt x="39" y="65"/>
                </a:lnTo>
                <a:lnTo>
                  <a:pt x="39" y="59"/>
                </a:lnTo>
                <a:lnTo>
                  <a:pt x="39" y="53"/>
                </a:lnTo>
                <a:lnTo>
                  <a:pt x="37" y="48"/>
                </a:lnTo>
                <a:lnTo>
                  <a:pt x="43" y="44"/>
                </a:lnTo>
                <a:lnTo>
                  <a:pt x="45" y="40"/>
                </a:lnTo>
                <a:lnTo>
                  <a:pt x="45" y="36"/>
                </a:lnTo>
                <a:lnTo>
                  <a:pt x="39" y="26"/>
                </a:lnTo>
                <a:lnTo>
                  <a:pt x="37" y="24"/>
                </a:lnTo>
                <a:lnTo>
                  <a:pt x="39" y="20"/>
                </a:lnTo>
                <a:lnTo>
                  <a:pt x="45" y="16"/>
                </a:lnTo>
                <a:lnTo>
                  <a:pt x="47" y="8"/>
                </a:lnTo>
                <a:lnTo>
                  <a:pt x="43" y="8"/>
                </a:lnTo>
                <a:lnTo>
                  <a:pt x="43" y="6"/>
                </a:lnTo>
                <a:lnTo>
                  <a:pt x="37" y="6"/>
                </a:lnTo>
                <a:lnTo>
                  <a:pt x="25" y="6"/>
                </a:lnTo>
                <a:lnTo>
                  <a:pt x="21" y="6"/>
                </a:lnTo>
                <a:lnTo>
                  <a:pt x="21" y="4"/>
                </a:lnTo>
                <a:lnTo>
                  <a:pt x="19" y="0"/>
                </a:lnTo>
                <a:lnTo>
                  <a:pt x="15" y="4"/>
                </a:lnTo>
                <a:lnTo>
                  <a:pt x="12" y="6"/>
                </a:lnTo>
                <a:lnTo>
                  <a:pt x="15" y="20"/>
                </a:lnTo>
                <a:lnTo>
                  <a:pt x="15" y="30"/>
                </a:lnTo>
                <a:lnTo>
                  <a:pt x="15" y="38"/>
                </a:lnTo>
                <a:lnTo>
                  <a:pt x="10" y="44"/>
                </a:lnTo>
                <a:lnTo>
                  <a:pt x="10" y="46"/>
                </a:lnTo>
                <a:lnTo>
                  <a:pt x="10" y="48"/>
                </a:lnTo>
                <a:lnTo>
                  <a:pt x="8" y="53"/>
                </a:lnTo>
                <a:lnTo>
                  <a:pt x="8" y="57"/>
                </a:lnTo>
                <a:lnTo>
                  <a:pt x="2" y="59"/>
                </a:lnTo>
                <a:lnTo>
                  <a:pt x="2" y="65"/>
                </a:lnTo>
                <a:lnTo>
                  <a:pt x="2" y="67"/>
                </a:lnTo>
                <a:lnTo>
                  <a:pt x="0" y="69"/>
                </a:lnTo>
                <a:lnTo>
                  <a:pt x="2" y="73"/>
                </a:lnTo>
                <a:lnTo>
                  <a:pt x="6" y="77"/>
                </a:lnTo>
                <a:lnTo>
                  <a:pt x="6" y="75"/>
                </a:lnTo>
                <a:lnTo>
                  <a:pt x="8" y="73"/>
                </a:lnTo>
                <a:lnTo>
                  <a:pt x="8" y="77"/>
                </a:lnTo>
                <a:lnTo>
                  <a:pt x="6" y="79"/>
                </a:lnTo>
                <a:lnTo>
                  <a:pt x="6" y="83"/>
                </a:lnTo>
                <a:lnTo>
                  <a:pt x="8" y="83"/>
                </a:lnTo>
                <a:lnTo>
                  <a:pt x="8" y="89"/>
                </a:lnTo>
                <a:lnTo>
                  <a:pt x="10" y="93"/>
                </a:lnTo>
                <a:lnTo>
                  <a:pt x="10" y="95"/>
                </a:lnTo>
                <a:lnTo>
                  <a:pt x="10" y="97"/>
                </a:lnTo>
                <a:lnTo>
                  <a:pt x="8" y="114"/>
                </a:lnTo>
                <a:lnTo>
                  <a:pt x="12" y="113"/>
                </a:lnTo>
                <a:lnTo>
                  <a:pt x="21" y="114"/>
                </a:lnTo>
                <a:lnTo>
                  <a:pt x="21" y="116"/>
                </a:lnTo>
                <a:lnTo>
                  <a:pt x="27" y="116"/>
                </a:lnTo>
                <a:lnTo>
                  <a:pt x="33" y="114"/>
                </a:lnTo>
                <a:lnTo>
                  <a:pt x="37" y="113"/>
                </a:lnTo>
                <a:lnTo>
                  <a:pt x="37" y="113"/>
                </a:lnTo>
                <a:close/>
              </a:path>
            </a:pathLst>
          </a:custGeom>
          <a:solidFill>
            <a:schemeClr val="tx1">
              <a:lumMod val="20000"/>
              <a:lumOff val="80000"/>
            </a:schemeClr>
          </a:solidFill>
          <a:ln w="2" cap="flat">
            <a:solidFill>
              <a:schemeClr val="tx1">
                <a:lumMod val="20000"/>
                <a:lumOff val="80000"/>
              </a:schemeClr>
            </a:solidFill>
            <a:prstDash val="solid"/>
            <a:miter lim="800000"/>
            <a:headEnd/>
            <a:tailEnd/>
          </a:ln>
        </p:spPr>
        <p:txBody>
          <a:bodyPr/>
          <a:lstStyle/>
          <a:p>
            <a:pPr defTabSz="914054">
              <a:defRPr/>
            </a:pPr>
            <a:endParaRPr lang="en-GB" dirty="0">
              <a:solidFill>
                <a:prstClr val="black"/>
              </a:solidFill>
            </a:endParaRPr>
          </a:p>
        </p:txBody>
      </p:sp>
      <p:grpSp>
        <p:nvGrpSpPr>
          <p:cNvPr id="323" name="Group 1852">
            <a:extLst>
              <a:ext uri="{FF2B5EF4-FFF2-40B4-BE49-F238E27FC236}">
                <a16:creationId xmlns:a16="http://schemas.microsoft.com/office/drawing/2014/main" id="{DE42C70F-339B-3941-B4A2-44ED41F21563}"/>
              </a:ext>
            </a:extLst>
          </p:cNvPr>
          <p:cNvGrpSpPr/>
          <p:nvPr/>
        </p:nvGrpSpPr>
        <p:grpSpPr bwMode="gray">
          <a:xfrm>
            <a:off x="5725518" y="3207592"/>
            <a:ext cx="389277" cy="365679"/>
            <a:chOff x="4930775" y="2900363"/>
            <a:chExt cx="384175" cy="377826"/>
          </a:xfrm>
          <a:solidFill>
            <a:schemeClr val="tx1">
              <a:lumMod val="60000"/>
              <a:lumOff val="40000"/>
            </a:schemeClr>
          </a:solidFill>
        </p:grpSpPr>
        <p:sp>
          <p:nvSpPr>
            <p:cNvPr id="324" name="Freeform 222">
              <a:extLst>
                <a:ext uri="{FF2B5EF4-FFF2-40B4-BE49-F238E27FC236}">
                  <a16:creationId xmlns:a16="http://schemas.microsoft.com/office/drawing/2014/main" id="{DA160F8A-9AA2-DC4B-A382-8D8774C499F4}"/>
                </a:ext>
              </a:extLst>
            </p:cNvPr>
            <p:cNvSpPr>
              <a:spLocks/>
            </p:cNvSpPr>
            <p:nvPr/>
          </p:nvSpPr>
          <p:spPr bwMode="gray">
            <a:xfrm>
              <a:off x="5283200" y="3213101"/>
              <a:ext cx="31750" cy="65088"/>
            </a:xfrm>
            <a:custGeom>
              <a:avLst/>
              <a:gdLst/>
              <a:ahLst/>
              <a:cxnLst>
                <a:cxn ang="0">
                  <a:pos x="16" y="0"/>
                </a:cxn>
                <a:cxn ang="0">
                  <a:pos x="16" y="0"/>
                </a:cxn>
                <a:cxn ang="0">
                  <a:pos x="14" y="5"/>
                </a:cxn>
                <a:cxn ang="0">
                  <a:pos x="10" y="9"/>
                </a:cxn>
                <a:cxn ang="0">
                  <a:pos x="6" y="9"/>
                </a:cxn>
                <a:cxn ang="0">
                  <a:pos x="0" y="11"/>
                </a:cxn>
                <a:cxn ang="0">
                  <a:pos x="0" y="21"/>
                </a:cxn>
                <a:cxn ang="0">
                  <a:pos x="2" y="29"/>
                </a:cxn>
                <a:cxn ang="0">
                  <a:pos x="0" y="29"/>
                </a:cxn>
                <a:cxn ang="0">
                  <a:pos x="0" y="31"/>
                </a:cxn>
                <a:cxn ang="0">
                  <a:pos x="2" y="35"/>
                </a:cxn>
                <a:cxn ang="0">
                  <a:pos x="8" y="37"/>
                </a:cxn>
                <a:cxn ang="0">
                  <a:pos x="16" y="41"/>
                </a:cxn>
                <a:cxn ang="0">
                  <a:pos x="20" y="21"/>
                </a:cxn>
                <a:cxn ang="0">
                  <a:pos x="20" y="11"/>
                </a:cxn>
                <a:cxn ang="0">
                  <a:pos x="18" y="2"/>
                </a:cxn>
                <a:cxn ang="0">
                  <a:pos x="16" y="0"/>
                </a:cxn>
              </a:cxnLst>
              <a:rect l="0" t="0" r="r" b="b"/>
              <a:pathLst>
                <a:path w="20" h="41">
                  <a:moveTo>
                    <a:pt x="16" y="0"/>
                  </a:moveTo>
                  <a:lnTo>
                    <a:pt x="16" y="0"/>
                  </a:lnTo>
                  <a:lnTo>
                    <a:pt x="14" y="5"/>
                  </a:lnTo>
                  <a:lnTo>
                    <a:pt x="10" y="9"/>
                  </a:lnTo>
                  <a:lnTo>
                    <a:pt x="6" y="9"/>
                  </a:lnTo>
                  <a:lnTo>
                    <a:pt x="0" y="11"/>
                  </a:lnTo>
                  <a:lnTo>
                    <a:pt x="0" y="21"/>
                  </a:lnTo>
                  <a:lnTo>
                    <a:pt x="2" y="29"/>
                  </a:lnTo>
                  <a:lnTo>
                    <a:pt x="0" y="29"/>
                  </a:lnTo>
                  <a:lnTo>
                    <a:pt x="0" y="31"/>
                  </a:lnTo>
                  <a:lnTo>
                    <a:pt x="2" y="35"/>
                  </a:lnTo>
                  <a:lnTo>
                    <a:pt x="8" y="37"/>
                  </a:lnTo>
                  <a:lnTo>
                    <a:pt x="16" y="41"/>
                  </a:lnTo>
                  <a:lnTo>
                    <a:pt x="20" y="21"/>
                  </a:lnTo>
                  <a:lnTo>
                    <a:pt x="20" y="11"/>
                  </a:lnTo>
                  <a:lnTo>
                    <a:pt x="18" y="2"/>
                  </a:lnTo>
                  <a:lnTo>
                    <a:pt x="16" y="0"/>
                  </a:lnTo>
                  <a:close/>
                </a:path>
              </a:pathLst>
            </a:custGeom>
            <a:solidFill>
              <a:schemeClr val="tx1">
                <a:lumMod val="20000"/>
                <a:lumOff val="80000"/>
              </a:schemeClr>
            </a:solidFill>
            <a:ln w="9525">
              <a:solidFill>
                <a:schemeClr val="tx1">
                  <a:lumMod val="20000"/>
                  <a:lumOff val="80000"/>
                </a:schemeClr>
              </a:solidFill>
              <a:round/>
              <a:headEnd/>
              <a:tailEnd/>
            </a:ln>
          </p:spPr>
          <p:txBody>
            <a:bodyPr/>
            <a:lstStyle/>
            <a:p>
              <a:pPr defTabSz="914054">
                <a:defRPr/>
              </a:pPr>
              <a:endParaRPr lang="en-GB" dirty="0">
                <a:solidFill>
                  <a:prstClr val="black"/>
                </a:solidFill>
              </a:endParaRPr>
            </a:p>
          </p:txBody>
        </p:sp>
        <p:sp>
          <p:nvSpPr>
            <p:cNvPr id="325" name="Freeform 816">
              <a:extLst>
                <a:ext uri="{FF2B5EF4-FFF2-40B4-BE49-F238E27FC236}">
                  <a16:creationId xmlns:a16="http://schemas.microsoft.com/office/drawing/2014/main" id="{2C0B7BE9-C930-3846-B015-527EE4AD9A1B}"/>
                </a:ext>
              </a:extLst>
            </p:cNvPr>
            <p:cNvSpPr>
              <a:spLocks/>
            </p:cNvSpPr>
            <p:nvPr/>
          </p:nvSpPr>
          <p:spPr bwMode="gray">
            <a:xfrm>
              <a:off x="4930775" y="2900363"/>
              <a:ext cx="346075" cy="339725"/>
            </a:xfrm>
            <a:custGeom>
              <a:avLst/>
              <a:gdLst/>
              <a:ahLst/>
              <a:cxnLst>
                <a:cxn ang="0">
                  <a:pos x="214" y="72"/>
                </a:cxn>
                <a:cxn ang="0">
                  <a:pos x="214" y="90"/>
                </a:cxn>
                <a:cxn ang="0">
                  <a:pos x="208" y="96"/>
                </a:cxn>
                <a:cxn ang="0">
                  <a:pos x="193" y="110"/>
                </a:cxn>
                <a:cxn ang="0">
                  <a:pos x="185" y="130"/>
                </a:cxn>
                <a:cxn ang="0">
                  <a:pos x="193" y="132"/>
                </a:cxn>
                <a:cxn ang="0">
                  <a:pos x="204" y="137"/>
                </a:cxn>
                <a:cxn ang="0">
                  <a:pos x="197" y="149"/>
                </a:cxn>
                <a:cxn ang="0">
                  <a:pos x="193" y="157"/>
                </a:cxn>
                <a:cxn ang="0">
                  <a:pos x="195" y="169"/>
                </a:cxn>
                <a:cxn ang="0">
                  <a:pos x="204" y="175"/>
                </a:cxn>
                <a:cxn ang="0">
                  <a:pos x="200" y="185"/>
                </a:cxn>
                <a:cxn ang="0">
                  <a:pos x="193" y="197"/>
                </a:cxn>
                <a:cxn ang="0">
                  <a:pos x="177" y="195"/>
                </a:cxn>
                <a:cxn ang="0">
                  <a:pos x="167" y="189"/>
                </a:cxn>
                <a:cxn ang="0">
                  <a:pos x="153" y="187"/>
                </a:cxn>
                <a:cxn ang="0">
                  <a:pos x="135" y="197"/>
                </a:cxn>
                <a:cxn ang="0">
                  <a:pos x="126" y="214"/>
                </a:cxn>
                <a:cxn ang="0">
                  <a:pos x="110" y="212"/>
                </a:cxn>
                <a:cxn ang="0">
                  <a:pos x="90" y="206"/>
                </a:cxn>
                <a:cxn ang="0">
                  <a:pos x="70" y="204"/>
                </a:cxn>
                <a:cxn ang="0">
                  <a:pos x="55" y="195"/>
                </a:cxn>
                <a:cxn ang="0">
                  <a:pos x="65" y="179"/>
                </a:cxn>
                <a:cxn ang="0">
                  <a:pos x="70" y="161"/>
                </a:cxn>
                <a:cxn ang="0">
                  <a:pos x="65" y="141"/>
                </a:cxn>
                <a:cxn ang="0">
                  <a:pos x="61" y="126"/>
                </a:cxn>
                <a:cxn ang="0">
                  <a:pos x="43" y="106"/>
                </a:cxn>
                <a:cxn ang="0">
                  <a:pos x="37" y="100"/>
                </a:cxn>
                <a:cxn ang="0">
                  <a:pos x="31" y="96"/>
                </a:cxn>
                <a:cxn ang="0">
                  <a:pos x="33" y="88"/>
                </a:cxn>
                <a:cxn ang="0">
                  <a:pos x="15" y="86"/>
                </a:cxn>
                <a:cxn ang="0">
                  <a:pos x="0" y="80"/>
                </a:cxn>
                <a:cxn ang="0">
                  <a:pos x="7" y="72"/>
                </a:cxn>
                <a:cxn ang="0">
                  <a:pos x="13" y="63"/>
                </a:cxn>
                <a:cxn ang="0">
                  <a:pos x="27" y="61"/>
                </a:cxn>
                <a:cxn ang="0">
                  <a:pos x="41" y="63"/>
                </a:cxn>
                <a:cxn ang="0">
                  <a:pos x="61" y="59"/>
                </a:cxn>
                <a:cxn ang="0">
                  <a:pos x="51" y="33"/>
                </a:cxn>
                <a:cxn ang="0">
                  <a:pos x="74" y="41"/>
                </a:cxn>
                <a:cxn ang="0">
                  <a:pos x="102" y="23"/>
                </a:cxn>
                <a:cxn ang="0">
                  <a:pos x="108" y="9"/>
                </a:cxn>
                <a:cxn ang="0">
                  <a:pos x="126" y="7"/>
                </a:cxn>
                <a:cxn ang="0">
                  <a:pos x="137" y="21"/>
                </a:cxn>
                <a:cxn ang="0">
                  <a:pos x="145" y="27"/>
                </a:cxn>
                <a:cxn ang="0">
                  <a:pos x="161" y="31"/>
                </a:cxn>
                <a:cxn ang="0">
                  <a:pos x="165" y="39"/>
                </a:cxn>
                <a:cxn ang="0">
                  <a:pos x="177" y="41"/>
                </a:cxn>
                <a:cxn ang="0">
                  <a:pos x="193" y="47"/>
                </a:cxn>
                <a:cxn ang="0">
                  <a:pos x="204" y="53"/>
                </a:cxn>
                <a:cxn ang="0">
                  <a:pos x="218" y="63"/>
                </a:cxn>
              </a:cxnLst>
              <a:rect l="0" t="0" r="r" b="b"/>
              <a:pathLst>
                <a:path w="218" h="214">
                  <a:moveTo>
                    <a:pt x="218" y="63"/>
                  </a:moveTo>
                  <a:lnTo>
                    <a:pt x="218" y="63"/>
                  </a:lnTo>
                  <a:lnTo>
                    <a:pt x="214" y="68"/>
                  </a:lnTo>
                  <a:lnTo>
                    <a:pt x="214" y="72"/>
                  </a:lnTo>
                  <a:lnTo>
                    <a:pt x="214" y="80"/>
                  </a:lnTo>
                  <a:lnTo>
                    <a:pt x="214" y="86"/>
                  </a:lnTo>
                  <a:lnTo>
                    <a:pt x="218" y="90"/>
                  </a:lnTo>
                  <a:lnTo>
                    <a:pt x="214" y="90"/>
                  </a:lnTo>
                  <a:lnTo>
                    <a:pt x="212" y="90"/>
                  </a:lnTo>
                  <a:lnTo>
                    <a:pt x="210" y="90"/>
                  </a:lnTo>
                  <a:lnTo>
                    <a:pt x="208" y="90"/>
                  </a:lnTo>
                  <a:lnTo>
                    <a:pt x="208" y="96"/>
                  </a:lnTo>
                  <a:lnTo>
                    <a:pt x="202" y="98"/>
                  </a:lnTo>
                  <a:lnTo>
                    <a:pt x="200" y="100"/>
                  </a:lnTo>
                  <a:lnTo>
                    <a:pt x="197" y="102"/>
                  </a:lnTo>
                  <a:lnTo>
                    <a:pt x="193" y="110"/>
                  </a:lnTo>
                  <a:lnTo>
                    <a:pt x="183" y="122"/>
                  </a:lnTo>
                  <a:lnTo>
                    <a:pt x="181" y="128"/>
                  </a:lnTo>
                  <a:lnTo>
                    <a:pt x="181" y="130"/>
                  </a:lnTo>
                  <a:lnTo>
                    <a:pt x="185" y="130"/>
                  </a:lnTo>
                  <a:lnTo>
                    <a:pt x="187" y="128"/>
                  </a:lnTo>
                  <a:lnTo>
                    <a:pt x="191" y="128"/>
                  </a:lnTo>
                  <a:lnTo>
                    <a:pt x="193" y="130"/>
                  </a:lnTo>
                  <a:lnTo>
                    <a:pt x="193" y="132"/>
                  </a:lnTo>
                  <a:lnTo>
                    <a:pt x="195" y="132"/>
                  </a:lnTo>
                  <a:lnTo>
                    <a:pt x="200" y="132"/>
                  </a:lnTo>
                  <a:lnTo>
                    <a:pt x="200" y="135"/>
                  </a:lnTo>
                  <a:lnTo>
                    <a:pt x="204" y="137"/>
                  </a:lnTo>
                  <a:lnTo>
                    <a:pt x="208" y="137"/>
                  </a:lnTo>
                  <a:lnTo>
                    <a:pt x="202" y="145"/>
                  </a:lnTo>
                  <a:lnTo>
                    <a:pt x="200" y="147"/>
                  </a:lnTo>
                  <a:lnTo>
                    <a:pt x="197" y="149"/>
                  </a:lnTo>
                  <a:lnTo>
                    <a:pt x="195" y="149"/>
                  </a:lnTo>
                  <a:lnTo>
                    <a:pt x="193" y="151"/>
                  </a:lnTo>
                  <a:lnTo>
                    <a:pt x="193" y="155"/>
                  </a:lnTo>
                  <a:lnTo>
                    <a:pt x="193" y="157"/>
                  </a:lnTo>
                  <a:lnTo>
                    <a:pt x="195" y="159"/>
                  </a:lnTo>
                  <a:lnTo>
                    <a:pt x="197" y="161"/>
                  </a:lnTo>
                  <a:lnTo>
                    <a:pt x="197" y="165"/>
                  </a:lnTo>
                  <a:lnTo>
                    <a:pt x="195" y="169"/>
                  </a:lnTo>
                  <a:lnTo>
                    <a:pt x="197" y="175"/>
                  </a:lnTo>
                  <a:lnTo>
                    <a:pt x="200" y="175"/>
                  </a:lnTo>
                  <a:lnTo>
                    <a:pt x="202" y="175"/>
                  </a:lnTo>
                  <a:lnTo>
                    <a:pt x="204" y="175"/>
                  </a:lnTo>
                  <a:lnTo>
                    <a:pt x="200" y="179"/>
                  </a:lnTo>
                  <a:lnTo>
                    <a:pt x="200" y="181"/>
                  </a:lnTo>
                  <a:lnTo>
                    <a:pt x="202" y="185"/>
                  </a:lnTo>
                  <a:lnTo>
                    <a:pt x="200" y="185"/>
                  </a:lnTo>
                  <a:lnTo>
                    <a:pt x="197" y="181"/>
                  </a:lnTo>
                  <a:lnTo>
                    <a:pt x="193" y="185"/>
                  </a:lnTo>
                  <a:lnTo>
                    <a:pt x="197" y="187"/>
                  </a:lnTo>
                  <a:lnTo>
                    <a:pt x="193" y="197"/>
                  </a:lnTo>
                  <a:lnTo>
                    <a:pt x="187" y="197"/>
                  </a:lnTo>
                  <a:lnTo>
                    <a:pt x="183" y="199"/>
                  </a:lnTo>
                  <a:lnTo>
                    <a:pt x="181" y="197"/>
                  </a:lnTo>
                  <a:lnTo>
                    <a:pt x="177" y="195"/>
                  </a:lnTo>
                  <a:lnTo>
                    <a:pt x="175" y="191"/>
                  </a:lnTo>
                  <a:lnTo>
                    <a:pt x="171" y="191"/>
                  </a:lnTo>
                  <a:lnTo>
                    <a:pt x="167" y="187"/>
                  </a:lnTo>
                  <a:lnTo>
                    <a:pt x="167" y="189"/>
                  </a:lnTo>
                  <a:lnTo>
                    <a:pt x="165" y="189"/>
                  </a:lnTo>
                  <a:lnTo>
                    <a:pt x="161" y="187"/>
                  </a:lnTo>
                  <a:lnTo>
                    <a:pt x="155" y="187"/>
                  </a:lnTo>
                  <a:lnTo>
                    <a:pt x="153" y="187"/>
                  </a:lnTo>
                  <a:lnTo>
                    <a:pt x="147" y="191"/>
                  </a:lnTo>
                  <a:lnTo>
                    <a:pt x="143" y="197"/>
                  </a:lnTo>
                  <a:lnTo>
                    <a:pt x="139" y="197"/>
                  </a:lnTo>
                  <a:lnTo>
                    <a:pt x="135" y="197"/>
                  </a:lnTo>
                  <a:lnTo>
                    <a:pt x="135" y="208"/>
                  </a:lnTo>
                  <a:lnTo>
                    <a:pt x="130" y="208"/>
                  </a:lnTo>
                  <a:lnTo>
                    <a:pt x="128" y="212"/>
                  </a:lnTo>
                  <a:lnTo>
                    <a:pt x="126" y="214"/>
                  </a:lnTo>
                  <a:lnTo>
                    <a:pt x="118" y="214"/>
                  </a:lnTo>
                  <a:lnTo>
                    <a:pt x="116" y="214"/>
                  </a:lnTo>
                  <a:lnTo>
                    <a:pt x="112" y="212"/>
                  </a:lnTo>
                  <a:lnTo>
                    <a:pt x="110" y="212"/>
                  </a:lnTo>
                  <a:lnTo>
                    <a:pt x="108" y="212"/>
                  </a:lnTo>
                  <a:lnTo>
                    <a:pt x="96" y="208"/>
                  </a:lnTo>
                  <a:lnTo>
                    <a:pt x="92" y="206"/>
                  </a:lnTo>
                  <a:lnTo>
                    <a:pt x="90" y="206"/>
                  </a:lnTo>
                  <a:lnTo>
                    <a:pt x="84" y="208"/>
                  </a:lnTo>
                  <a:lnTo>
                    <a:pt x="80" y="206"/>
                  </a:lnTo>
                  <a:lnTo>
                    <a:pt x="74" y="204"/>
                  </a:lnTo>
                  <a:lnTo>
                    <a:pt x="70" y="204"/>
                  </a:lnTo>
                  <a:lnTo>
                    <a:pt x="65" y="202"/>
                  </a:lnTo>
                  <a:lnTo>
                    <a:pt x="61" y="202"/>
                  </a:lnTo>
                  <a:lnTo>
                    <a:pt x="59" y="199"/>
                  </a:lnTo>
                  <a:lnTo>
                    <a:pt x="55" y="195"/>
                  </a:lnTo>
                  <a:lnTo>
                    <a:pt x="53" y="191"/>
                  </a:lnTo>
                  <a:lnTo>
                    <a:pt x="61" y="189"/>
                  </a:lnTo>
                  <a:lnTo>
                    <a:pt x="63" y="185"/>
                  </a:lnTo>
                  <a:lnTo>
                    <a:pt x="65" y="179"/>
                  </a:lnTo>
                  <a:lnTo>
                    <a:pt x="65" y="171"/>
                  </a:lnTo>
                  <a:lnTo>
                    <a:pt x="68" y="165"/>
                  </a:lnTo>
                  <a:lnTo>
                    <a:pt x="68" y="161"/>
                  </a:lnTo>
                  <a:lnTo>
                    <a:pt x="70" y="161"/>
                  </a:lnTo>
                  <a:lnTo>
                    <a:pt x="65" y="159"/>
                  </a:lnTo>
                  <a:lnTo>
                    <a:pt x="65" y="147"/>
                  </a:lnTo>
                  <a:lnTo>
                    <a:pt x="68" y="147"/>
                  </a:lnTo>
                  <a:lnTo>
                    <a:pt x="65" y="141"/>
                  </a:lnTo>
                  <a:lnTo>
                    <a:pt x="68" y="135"/>
                  </a:lnTo>
                  <a:lnTo>
                    <a:pt x="65" y="128"/>
                  </a:lnTo>
                  <a:lnTo>
                    <a:pt x="63" y="130"/>
                  </a:lnTo>
                  <a:lnTo>
                    <a:pt x="61" y="126"/>
                  </a:lnTo>
                  <a:lnTo>
                    <a:pt x="51" y="120"/>
                  </a:lnTo>
                  <a:lnTo>
                    <a:pt x="45" y="118"/>
                  </a:lnTo>
                  <a:lnTo>
                    <a:pt x="43" y="116"/>
                  </a:lnTo>
                  <a:lnTo>
                    <a:pt x="43" y="106"/>
                  </a:lnTo>
                  <a:lnTo>
                    <a:pt x="43" y="108"/>
                  </a:lnTo>
                  <a:lnTo>
                    <a:pt x="43" y="106"/>
                  </a:lnTo>
                  <a:lnTo>
                    <a:pt x="43" y="100"/>
                  </a:lnTo>
                  <a:lnTo>
                    <a:pt x="37" y="100"/>
                  </a:lnTo>
                  <a:lnTo>
                    <a:pt x="35" y="98"/>
                  </a:lnTo>
                  <a:lnTo>
                    <a:pt x="37" y="98"/>
                  </a:lnTo>
                  <a:lnTo>
                    <a:pt x="37" y="96"/>
                  </a:lnTo>
                  <a:lnTo>
                    <a:pt x="31" y="96"/>
                  </a:lnTo>
                  <a:lnTo>
                    <a:pt x="31" y="92"/>
                  </a:lnTo>
                  <a:lnTo>
                    <a:pt x="33" y="92"/>
                  </a:lnTo>
                  <a:lnTo>
                    <a:pt x="35" y="88"/>
                  </a:lnTo>
                  <a:lnTo>
                    <a:pt x="33" y="88"/>
                  </a:lnTo>
                  <a:lnTo>
                    <a:pt x="25" y="96"/>
                  </a:lnTo>
                  <a:lnTo>
                    <a:pt x="23" y="88"/>
                  </a:lnTo>
                  <a:lnTo>
                    <a:pt x="17" y="82"/>
                  </a:lnTo>
                  <a:lnTo>
                    <a:pt x="15" y="86"/>
                  </a:lnTo>
                  <a:lnTo>
                    <a:pt x="15" y="82"/>
                  </a:lnTo>
                  <a:lnTo>
                    <a:pt x="15" y="80"/>
                  </a:lnTo>
                  <a:lnTo>
                    <a:pt x="0" y="82"/>
                  </a:lnTo>
                  <a:lnTo>
                    <a:pt x="0" y="80"/>
                  </a:lnTo>
                  <a:lnTo>
                    <a:pt x="3" y="78"/>
                  </a:lnTo>
                  <a:lnTo>
                    <a:pt x="3" y="72"/>
                  </a:lnTo>
                  <a:lnTo>
                    <a:pt x="7" y="76"/>
                  </a:lnTo>
                  <a:lnTo>
                    <a:pt x="7" y="72"/>
                  </a:lnTo>
                  <a:lnTo>
                    <a:pt x="0" y="68"/>
                  </a:lnTo>
                  <a:lnTo>
                    <a:pt x="0" y="67"/>
                  </a:lnTo>
                  <a:lnTo>
                    <a:pt x="7" y="61"/>
                  </a:lnTo>
                  <a:lnTo>
                    <a:pt x="13" y="63"/>
                  </a:lnTo>
                  <a:lnTo>
                    <a:pt x="17" y="63"/>
                  </a:lnTo>
                  <a:lnTo>
                    <a:pt x="21" y="59"/>
                  </a:lnTo>
                  <a:lnTo>
                    <a:pt x="25" y="59"/>
                  </a:lnTo>
                  <a:lnTo>
                    <a:pt x="27" y="61"/>
                  </a:lnTo>
                  <a:lnTo>
                    <a:pt x="31" y="67"/>
                  </a:lnTo>
                  <a:lnTo>
                    <a:pt x="33" y="67"/>
                  </a:lnTo>
                  <a:lnTo>
                    <a:pt x="35" y="61"/>
                  </a:lnTo>
                  <a:lnTo>
                    <a:pt x="41" y="63"/>
                  </a:lnTo>
                  <a:lnTo>
                    <a:pt x="43" y="63"/>
                  </a:lnTo>
                  <a:lnTo>
                    <a:pt x="43" y="61"/>
                  </a:lnTo>
                  <a:lnTo>
                    <a:pt x="59" y="61"/>
                  </a:lnTo>
                  <a:lnTo>
                    <a:pt x="61" y="59"/>
                  </a:lnTo>
                  <a:lnTo>
                    <a:pt x="55" y="57"/>
                  </a:lnTo>
                  <a:lnTo>
                    <a:pt x="55" y="51"/>
                  </a:lnTo>
                  <a:lnTo>
                    <a:pt x="55" y="47"/>
                  </a:lnTo>
                  <a:lnTo>
                    <a:pt x="51" y="33"/>
                  </a:lnTo>
                  <a:lnTo>
                    <a:pt x="59" y="33"/>
                  </a:lnTo>
                  <a:lnTo>
                    <a:pt x="61" y="33"/>
                  </a:lnTo>
                  <a:lnTo>
                    <a:pt x="63" y="43"/>
                  </a:lnTo>
                  <a:lnTo>
                    <a:pt x="74" y="41"/>
                  </a:lnTo>
                  <a:lnTo>
                    <a:pt x="84" y="39"/>
                  </a:lnTo>
                  <a:lnTo>
                    <a:pt x="84" y="33"/>
                  </a:lnTo>
                  <a:lnTo>
                    <a:pt x="92" y="29"/>
                  </a:lnTo>
                  <a:lnTo>
                    <a:pt x="102" y="23"/>
                  </a:lnTo>
                  <a:lnTo>
                    <a:pt x="106" y="23"/>
                  </a:lnTo>
                  <a:lnTo>
                    <a:pt x="108" y="23"/>
                  </a:lnTo>
                  <a:lnTo>
                    <a:pt x="106" y="19"/>
                  </a:lnTo>
                  <a:lnTo>
                    <a:pt x="108" y="9"/>
                  </a:lnTo>
                  <a:lnTo>
                    <a:pt x="108" y="2"/>
                  </a:lnTo>
                  <a:lnTo>
                    <a:pt x="118" y="0"/>
                  </a:lnTo>
                  <a:lnTo>
                    <a:pt x="122" y="3"/>
                  </a:lnTo>
                  <a:lnTo>
                    <a:pt x="126" y="7"/>
                  </a:lnTo>
                  <a:lnTo>
                    <a:pt x="128" y="13"/>
                  </a:lnTo>
                  <a:lnTo>
                    <a:pt x="130" y="13"/>
                  </a:lnTo>
                  <a:lnTo>
                    <a:pt x="135" y="19"/>
                  </a:lnTo>
                  <a:lnTo>
                    <a:pt x="137" y="21"/>
                  </a:lnTo>
                  <a:lnTo>
                    <a:pt x="139" y="21"/>
                  </a:lnTo>
                  <a:lnTo>
                    <a:pt x="143" y="19"/>
                  </a:lnTo>
                  <a:lnTo>
                    <a:pt x="143" y="21"/>
                  </a:lnTo>
                  <a:lnTo>
                    <a:pt x="145" y="27"/>
                  </a:lnTo>
                  <a:lnTo>
                    <a:pt x="149" y="29"/>
                  </a:lnTo>
                  <a:lnTo>
                    <a:pt x="155" y="31"/>
                  </a:lnTo>
                  <a:lnTo>
                    <a:pt x="157" y="31"/>
                  </a:lnTo>
                  <a:lnTo>
                    <a:pt x="161" y="31"/>
                  </a:lnTo>
                  <a:lnTo>
                    <a:pt x="163" y="29"/>
                  </a:lnTo>
                  <a:lnTo>
                    <a:pt x="163" y="31"/>
                  </a:lnTo>
                  <a:lnTo>
                    <a:pt x="163" y="37"/>
                  </a:lnTo>
                  <a:lnTo>
                    <a:pt x="165" y="39"/>
                  </a:lnTo>
                  <a:lnTo>
                    <a:pt x="171" y="39"/>
                  </a:lnTo>
                  <a:lnTo>
                    <a:pt x="177" y="37"/>
                  </a:lnTo>
                  <a:lnTo>
                    <a:pt x="177" y="39"/>
                  </a:lnTo>
                  <a:lnTo>
                    <a:pt x="177" y="41"/>
                  </a:lnTo>
                  <a:lnTo>
                    <a:pt x="177" y="43"/>
                  </a:lnTo>
                  <a:lnTo>
                    <a:pt x="181" y="47"/>
                  </a:lnTo>
                  <a:lnTo>
                    <a:pt x="187" y="49"/>
                  </a:lnTo>
                  <a:lnTo>
                    <a:pt x="193" y="47"/>
                  </a:lnTo>
                  <a:lnTo>
                    <a:pt x="197" y="47"/>
                  </a:lnTo>
                  <a:lnTo>
                    <a:pt x="200" y="49"/>
                  </a:lnTo>
                  <a:lnTo>
                    <a:pt x="202" y="51"/>
                  </a:lnTo>
                  <a:lnTo>
                    <a:pt x="204" y="53"/>
                  </a:lnTo>
                  <a:lnTo>
                    <a:pt x="210" y="51"/>
                  </a:lnTo>
                  <a:lnTo>
                    <a:pt x="218" y="53"/>
                  </a:lnTo>
                  <a:lnTo>
                    <a:pt x="218" y="57"/>
                  </a:lnTo>
                  <a:lnTo>
                    <a:pt x="218" y="63"/>
                  </a:lnTo>
                  <a:lnTo>
                    <a:pt x="218" y="63"/>
                  </a:lnTo>
                  <a:close/>
                </a:path>
              </a:pathLst>
            </a:custGeom>
            <a:solidFill>
              <a:schemeClr val="tx1">
                <a:lumMod val="20000"/>
                <a:lumOff val="80000"/>
              </a:schemeClr>
            </a:solidFill>
            <a:ln w="2" cap="flat">
              <a:solidFill>
                <a:schemeClr val="tx1">
                  <a:lumMod val="20000"/>
                  <a:lumOff val="80000"/>
                </a:schemeClr>
              </a:solidFill>
              <a:prstDash val="solid"/>
              <a:miter lim="800000"/>
              <a:headEnd/>
              <a:tailEnd/>
            </a:ln>
          </p:spPr>
          <p:txBody>
            <a:bodyPr/>
            <a:lstStyle/>
            <a:p>
              <a:pPr defTabSz="914054">
                <a:defRPr/>
              </a:pPr>
              <a:endParaRPr lang="en-GB" dirty="0">
                <a:solidFill>
                  <a:prstClr val="black"/>
                </a:solidFill>
              </a:endParaRPr>
            </a:p>
          </p:txBody>
        </p:sp>
      </p:grpSp>
      <p:sp>
        <p:nvSpPr>
          <p:cNvPr id="724" name="Rectangle 723">
            <a:extLst>
              <a:ext uri="{FF2B5EF4-FFF2-40B4-BE49-F238E27FC236}">
                <a16:creationId xmlns:a16="http://schemas.microsoft.com/office/drawing/2014/main" id="{1F07DDB7-6B15-F84E-A73D-4BB907A98913}"/>
              </a:ext>
            </a:extLst>
          </p:cNvPr>
          <p:cNvSpPr>
            <a:spLocks/>
          </p:cNvSpPr>
          <p:nvPr/>
        </p:nvSpPr>
        <p:spPr bwMode="auto">
          <a:xfrm>
            <a:off x="686863" y="3086974"/>
            <a:ext cx="540000" cy="540000"/>
          </a:xfrm>
          <a:prstGeom prst="rect">
            <a:avLst/>
          </a:prstGeom>
          <a:blipFill dpi="0" rotWithShape="1">
            <a:blip r:embed="rId3"/>
            <a:srcRect/>
            <a:stretch>
              <a:fillRect l="199" t="488" r="-9981" b="-6978"/>
            </a:stretch>
          </a:blipFill>
          <a:ln w="19050">
            <a:solidFill>
              <a:srgbClr val="5C8598"/>
            </a:solidFill>
            <a:miter lim="800000"/>
            <a:headEnd/>
            <a:tailEnd/>
          </a:ln>
          <a:effectLst/>
        </p:spPr>
        <p:txBody>
          <a:bodyPr wrap="square" lIns="120651" tIns="59267" rIns="120651" bIns="59267" rtlCol="0" anchor="ctr">
            <a:spAutoFit/>
          </a:bodyPr>
          <a:lstStyle/>
          <a:p>
            <a:pPr algn="ctr" eaLnBrk="0" fontAlgn="base" hangingPunct="0">
              <a:spcBef>
                <a:spcPct val="0"/>
              </a:spcBef>
              <a:spcAft>
                <a:spcPct val="0"/>
              </a:spcAft>
            </a:pPr>
            <a:endParaRPr lang="en-US" sz="2667" baseline="-2000" dirty="0"/>
          </a:p>
        </p:txBody>
      </p:sp>
      <p:sp>
        <p:nvSpPr>
          <p:cNvPr id="2" name="Title 1">
            <a:extLst>
              <a:ext uri="{FF2B5EF4-FFF2-40B4-BE49-F238E27FC236}">
                <a16:creationId xmlns:a16="http://schemas.microsoft.com/office/drawing/2014/main" id="{EAA0BF40-1A54-EB4D-B591-ABFCDA9A62F1}"/>
              </a:ext>
            </a:extLst>
          </p:cNvPr>
          <p:cNvSpPr>
            <a:spLocks noGrp="1"/>
          </p:cNvSpPr>
          <p:nvPr>
            <p:ph type="title"/>
          </p:nvPr>
        </p:nvSpPr>
        <p:spPr/>
        <p:txBody>
          <a:bodyPr>
            <a:normAutofit/>
          </a:bodyPr>
          <a:lstStyle/>
          <a:p>
            <a:r>
              <a:rPr lang="en-GB" dirty="0">
                <a:solidFill>
                  <a:schemeClr val="bg1"/>
                </a:solidFill>
              </a:rPr>
              <a:t>Our customer support team</a:t>
            </a:r>
            <a:endParaRPr lang="en-US" dirty="0">
              <a:solidFill>
                <a:schemeClr val="bg1"/>
              </a:solidFill>
            </a:endParaRPr>
          </a:p>
        </p:txBody>
      </p:sp>
      <p:sp>
        <p:nvSpPr>
          <p:cNvPr id="716" name="Rectangle 715">
            <a:extLst>
              <a:ext uri="{FF2B5EF4-FFF2-40B4-BE49-F238E27FC236}">
                <a16:creationId xmlns:a16="http://schemas.microsoft.com/office/drawing/2014/main" id="{24A7E04E-A760-D74A-B2FC-E086424F6F90}"/>
              </a:ext>
            </a:extLst>
          </p:cNvPr>
          <p:cNvSpPr>
            <a:spLocks/>
          </p:cNvSpPr>
          <p:nvPr/>
        </p:nvSpPr>
        <p:spPr bwMode="auto">
          <a:xfrm>
            <a:off x="10961456" y="3366822"/>
            <a:ext cx="540000" cy="540000"/>
          </a:xfrm>
          <a:prstGeom prst="rect">
            <a:avLst/>
          </a:prstGeom>
          <a:blipFill>
            <a:blip r:embed="rId4"/>
            <a:stretch>
              <a:fillRect/>
            </a:stretch>
          </a:blipFill>
          <a:ln w="19050">
            <a:solidFill>
              <a:srgbClr val="86B4D0"/>
            </a:solidFill>
            <a:miter lim="800000"/>
            <a:headEnd/>
            <a:tailEnd/>
          </a:ln>
          <a:effectLst/>
        </p:spPr>
        <p:txBody>
          <a:bodyPr wrap="none" lIns="120651" tIns="59267" rIns="120651" bIns="59267" rtlCol="0" anchor="ctr">
            <a:spAutoFit/>
          </a:bodyPr>
          <a:lstStyle/>
          <a:p>
            <a:pPr algn="ctr" eaLnBrk="0" fontAlgn="base" hangingPunct="0">
              <a:spcBef>
                <a:spcPct val="0"/>
              </a:spcBef>
              <a:spcAft>
                <a:spcPct val="0"/>
              </a:spcAft>
            </a:pPr>
            <a:endParaRPr lang="en-US" sz="2667" baseline="-2000" dirty="0"/>
          </a:p>
        </p:txBody>
      </p:sp>
      <p:sp>
        <p:nvSpPr>
          <p:cNvPr id="728" name="Rectangle 727">
            <a:extLst>
              <a:ext uri="{FF2B5EF4-FFF2-40B4-BE49-F238E27FC236}">
                <a16:creationId xmlns:a16="http://schemas.microsoft.com/office/drawing/2014/main" id="{EB213BC9-D8F9-BD41-B0B1-9AEA81503592}"/>
              </a:ext>
            </a:extLst>
          </p:cNvPr>
          <p:cNvSpPr>
            <a:spLocks/>
          </p:cNvSpPr>
          <p:nvPr/>
        </p:nvSpPr>
        <p:spPr bwMode="auto">
          <a:xfrm>
            <a:off x="1760031" y="5597918"/>
            <a:ext cx="540000" cy="540000"/>
          </a:xfrm>
          <a:prstGeom prst="rect">
            <a:avLst/>
          </a:prstGeom>
          <a:blipFill>
            <a:blip r:embed="rId5"/>
            <a:stretch>
              <a:fillRect/>
            </a:stretch>
          </a:blipFill>
          <a:ln w="19050">
            <a:solidFill>
              <a:srgbClr val="C00000"/>
            </a:solidFill>
            <a:miter lim="800000"/>
            <a:headEnd/>
            <a:tailEnd/>
          </a:ln>
          <a:effectLst/>
        </p:spPr>
        <p:txBody>
          <a:bodyPr wrap="square" lIns="120651" tIns="59267" rIns="120651" bIns="59267" rtlCol="0" anchor="ctr">
            <a:spAutoFit/>
          </a:bodyPr>
          <a:lstStyle/>
          <a:p>
            <a:pPr algn="ctr" eaLnBrk="0" fontAlgn="base" hangingPunct="0">
              <a:spcBef>
                <a:spcPct val="0"/>
              </a:spcBef>
              <a:spcAft>
                <a:spcPct val="0"/>
              </a:spcAft>
            </a:pPr>
            <a:endParaRPr lang="en-US" sz="2667" baseline="-2000" dirty="0"/>
          </a:p>
        </p:txBody>
      </p:sp>
      <mc:AlternateContent xmlns:mc="http://schemas.openxmlformats.org/markup-compatibility/2006" xmlns:p14="http://schemas.microsoft.com/office/powerpoint/2010/main">
        <mc:Choice Requires="p14">
          <p:contentPart p14:bwMode="auto" r:id="rId6">
            <p14:nvContentPartPr>
              <p14:cNvPr id="732" name="Ink 731">
                <a:extLst>
                  <a:ext uri="{FF2B5EF4-FFF2-40B4-BE49-F238E27FC236}">
                    <a16:creationId xmlns:a16="http://schemas.microsoft.com/office/drawing/2014/main" id="{DD1ADBB7-80D3-B042-BC5D-BBBD56A21EE2}"/>
                  </a:ext>
                </a:extLst>
              </p14:cNvPr>
              <p14:cNvContentPartPr/>
              <p14:nvPr/>
            </p14:nvContentPartPr>
            <p14:xfrm>
              <a:off x="14023565" y="883697"/>
              <a:ext cx="480" cy="480"/>
            </p14:xfrm>
          </p:contentPart>
        </mc:Choice>
        <mc:Fallback xmlns="">
          <p:pic>
            <p:nvPicPr>
              <p:cNvPr id="732" name="Ink 731">
                <a:extLst>
                  <a:ext uri="{FF2B5EF4-FFF2-40B4-BE49-F238E27FC236}">
                    <a16:creationId xmlns:a16="http://schemas.microsoft.com/office/drawing/2014/main" id="{DD1ADBB7-80D3-B042-BC5D-BBBD56A21EE2}"/>
                  </a:ext>
                </a:extLst>
              </p:cNvPr>
              <p:cNvPicPr/>
              <p:nvPr/>
            </p:nvPicPr>
            <p:blipFill>
              <a:blip r:embed="rId10"/>
              <a:stretch>
                <a:fillRect/>
              </a:stretch>
            </p:blipFill>
            <p:spPr>
              <a:xfrm>
                <a:off x="14011565" y="871697"/>
                <a:ext cx="24000" cy="24000"/>
              </a:xfrm>
              <a:prstGeom prst="rect">
                <a:avLst/>
              </a:prstGeom>
            </p:spPr>
          </p:pic>
        </mc:Fallback>
      </mc:AlternateContent>
      <p:sp>
        <p:nvSpPr>
          <p:cNvPr id="736" name="Rectangle 735">
            <a:extLst>
              <a:ext uri="{FF2B5EF4-FFF2-40B4-BE49-F238E27FC236}">
                <a16:creationId xmlns:a16="http://schemas.microsoft.com/office/drawing/2014/main" id="{C2E5F9AB-7FD7-E045-BA34-635D1B04F58C}"/>
              </a:ext>
            </a:extLst>
          </p:cNvPr>
          <p:cNvSpPr/>
          <p:nvPr/>
        </p:nvSpPr>
        <p:spPr>
          <a:xfrm>
            <a:off x="97065" y="3652605"/>
            <a:ext cx="1719595" cy="584968"/>
          </a:xfrm>
          <a:prstGeom prst="rect">
            <a:avLst/>
          </a:prstGeom>
          <a:noFill/>
        </p:spPr>
        <p:txBody>
          <a:bodyPr wrap="square">
            <a:spAutoFit/>
          </a:bodyPr>
          <a:lstStyle/>
          <a:p>
            <a:pPr algn="ctr"/>
            <a:r>
              <a:rPr lang="en-GB" sz="1067" b="1" dirty="0">
                <a:solidFill>
                  <a:schemeClr val="tx1">
                    <a:lumMod val="90000"/>
                    <a:lumOff val="10000"/>
                  </a:schemeClr>
                </a:solidFill>
              </a:rPr>
              <a:t>CHASE DAVIS</a:t>
            </a:r>
          </a:p>
          <a:p>
            <a:pPr algn="ctr"/>
            <a:r>
              <a:rPr lang="en-GB" sz="1067" dirty="0">
                <a:solidFill>
                  <a:schemeClr val="tx1">
                    <a:lumMod val="90000"/>
                    <a:lumOff val="10000"/>
                  </a:schemeClr>
                </a:solidFill>
              </a:rPr>
              <a:t>North American Sales Manager</a:t>
            </a:r>
          </a:p>
        </p:txBody>
      </p:sp>
      <p:sp>
        <p:nvSpPr>
          <p:cNvPr id="755" name="TextBox 754">
            <a:extLst>
              <a:ext uri="{FF2B5EF4-FFF2-40B4-BE49-F238E27FC236}">
                <a16:creationId xmlns:a16="http://schemas.microsoft.com/office/drawing/2014/main" id="{1B17E488-820F-9C4A-9759-82D4D13F4AC5}"/>
              </a:ext>
            </a:extLst>
          </p:cNvPr>
          <p:cNvSpPr txBox="1"/>
          <p:nvPr/>
        </p:nvSpPr>
        <p:spPr>
          <a:xfrm>
            <a:off x="765745" y="6185418"/>
            <a:ext cx="2598375" cy="420756"/>
          </a:xfrm>
          <a:prstGeom prst="rect">
            <a:avLst/>
          </a:prstGeom>
          <a:noFill/>
        </p:spPr>
        <p:txBody>
          <a:bodyPr wrap="square" rtlCol="0">
            <a:spAutoFit/>
          </a:bodyPr>
          <a:lstStyle/>
          <a:p>
            <a:pPr algn="ctr"/>
            <a:r>
              <a:rPr lang="en-GB" sz="1067" b="1" dirty="0">
                <a:solidFill>
                  <a:schemeClr val="tx1">
                    <a:lumMod val="90000"/>
                    <a:lumOff val="10000"/>
                  </a:schemeClr>
                </a:solidFill>
              </a:rPr>
              <a:t>LORENA HERNANDEZ</a:t>
            </a:r>
          </a:p>
          <a:p>
            <a:pPr algn="ctr"/>
            <a:r>
              <a:rPr lang="en-GB" sz="1067" dirty="0">
                <a:solidFill>
                  <a:schemeClr val="tx1">
                    <a:lumMod val="90000"/>
                    <a:lumOff val="10000"/>
                  </a:schemeClr>
                </a:solidFill>
              </a:rPr>
              <a:t>Latin America &amp; Mexico</a:t>
            </a:r>
          </a:p>
        </p:txBody>
      </p:sp>
      <p:sp>
        <p:nvSpPr>
          <p:cNvPr id="757" name="TextBox 756">
            <a:extLst>
              <a:ext uri="{FF2B5EF4-FFF2-40B4-BE49-F238E27FC236}">
                <a16:creationId xmlns:a16="http://schemas.microsoft.com/office/drawing/2014/main" id="{D898E4FC-FE43-B44C-B199-F6EB3ACA0808}"/>
              </a:ext>
            </a:extLst>
          </p:cNvPr>
          <p:cNvSpPr txBox="1"/>
          <p:nvPr/>
        </p:nvSpPr>
        <p:spPr>
          <a:xfrm>
            <a:off x="6105428" y="1741926"/>
            <a:ext cx="1808417" cy="420756"/>
          </a:xfrm>
          <a:prstGeom prst="rect">
            <a:avLst/>
          </a:prstGeom>
          <a:noFill/>
        </p:spPr>
        <p:txBody>
          <a:bodyPr wrap="square" rtlCol="0">
            <a:spAutoFit/>
          </a:bodyPr>
          <a:lstStyle/>
          <a:p>
            <a:pPr algn="ctr"/>
            <a:r>
              <a:rPr lang="en-GB" sz="1067" b="1" dirty="0">
                <a:solidFill>
                  <a:schemeClr val="tx1">
                    <a:lumMod val="90000"/>
                    <a:lumOff val="10000"/>
                  </a:schemeClr>
                </a:solidFill>
              </a:rPr>
              <a:t>SHAUN MOUNTAIN</a:t>
            </a:r>
          </a:p>
          <a:p>
            <a:pPr algn="ctr"/>
            <a:r>
              <a:rPr lang="en-GB" sz="1067" dirty="0">
                <a:solidFill>
                  <a:schemeClr val="tx1">
                    <a:lumMod val="90000"/>
                    <a:lumOff val="10000"/>
                  </a:schemeClr>
                </a:solidFill>
              </a:rPr>
              <a:t>UK &amp; Norway</a:t>
            </a:r>
          </a:p>
        </p:txBody>
      </p:sp>
      <p:sp>
        <p:nvSpPr>
          <p:cNvPr id="760" name="TextBox 759">
            <a:extLst>
              <a:ext uri="{FF2B5EF4-FFF2-40B4-BE49-F238E27FC236}">
                <a16:creationId xmlns:a16="http://schemas.microsoft.com/office/drawing/2014/main" id="{B31C49A4-D225-F34D-8DBA-5C5E41F11A66}"/>
              </a:ext>
            </a:extLst>
          </p:cNvPr>
          <p:cNvSpPr txBox="1"/>
          <p:nvPr/>
        </p:nvSpPr>
        <p:spPr>
          <a:xfrm>
            <a:off x="10165692" y="3942669"/>
            <a:ext cx="1983421" cy="584968"/>
          </a:xfrm>
          <a:prstGeom prst="rect">
            <a:avLst/>
          </a:prstGeom>
          <a:noFill/>
        </p:spPr>
        <p:txBody>
          <a:bodyPr wrap="square" rtlCol="0">
            <a:spAutoFit/>
          </a:bodyPr>
          <a:lstStyle/>
          <a:p>
            <a:pPr algn="ctr"/>
            <a:r>
              <a:rPr lang="en-GB" sz="1067" b="1" dirty="0">
                <a:solidFill>
                  <a:schemeClr val="tx1">
                    <a:lumMod val="90000"/>
                    <a:lumOff val="10000"/>
                  </a:schemeClr>
                </a:solidFill>
              </a:rPr>
              <a:t>STUART FORRESTER</a:t>
            </a:r>
          </a:p>
          <a:p>
            <a:pPr algn="ctr"/>
            <a:r>
              <a:rPr lang="en-GB" sz="1067" dirty="0">
                <a:solidFill>
                  <a:schemeClr val="tx1">
                    <a:lumMod val="90000"/>
                    <a:lumOff val="10000"/>
                  </a:schemeClr>
                </a:solidFill>
              </a:rPr>
              <a:t>Dubai, Kuwait, Oman, India &amp; Pakistan</a:t>
            </a:r>
          </a:p>
        </p:txBody>
      </p:sp>
      <p:sp>
        <p:nvSpPr>
          <p:cNvPr id="764" name="TextBox 763">
            <a:extLst>
              <a:ext uri="{FF2B5EF4-FFF2-40B4-BE49-F238E27FC236}">
                <a16:creationId xmlns:a16="http://schemas.microsoft.com/office/drawing/2014/main" id="{89C918D7-E7F4-8944-87BA-E8331B7767ED}"/>
              </a:ext>
            </a:extLst>
          </p:cNvPr>
          <p:cNvSpPr txBox="1"/>
          <p:nvPr/>
        </p:nvSpPr>
        <p:spPr>
          <a:xfrm>
            <a:off x="9313672" y="1781724"/>
            <a:ext cx="1662264" cy="590033"/>
          </a:xfrm>
          <a:prstGeom prst="rect">
            <a:avLst/>
          </a:prstGeom>
          <a:noFill/>
        </p:spPr>
        <p:txBody>
          <a:bodyPr wrap="square" rtlCol="0">
            <a:spAutoFit/>
          </a:bodyPr>
          <a:lstStyle/>
          <a:p>
            <a:pPr algn="ctr"/>
            <a:r>
              <a:rPr lang="en-GB" sz="1100" b="1" i="0" u="none" strike="noStrike" cap="all" dirty="0">
                <a:solidFill>
                  <a:schemeClr val="tx1">
                    <a:lumMod val="90000"/>
                    <a:lumOff val="10000"/>
                  </a:schemeClr>
                </a:solidFill>
                <a:effectLst/>
              </a:rPr>
              <a:t>MAHDI Daryoush</a:t>
            </a:r>
          </a:p>
          <a:p>
            <a:pPr algn="ctr"/>
            <a:r>
              <a:rPr lang="en-GB" sz="1067" dirty="0">
                <a:solidFill>
                  <a:schemeClr val="tx1">
                    <a:lumMod val="90000"/>
                    <a:lumOff val="10000"/>
                  </a:schemeClr>
                </a:solidFill>
              </a:rPr>
              <a:t>Europe and Caspian Sea</a:t>
            </a:r>
          </a:p>
        </p:txBody>
      </p:sp>
      <p:sp>
        <p:nvSpPr>
          <p:cNvPr id="715" name="Rectangle 714">
            <a:extLst>
              <a:ext uri="{FF2B5EF4-FFF2-40B4-BE49-F238E27FC236}">
                <a16:creationId xmlns:a16="http://schemas.microsoft.com/office/drawing/2014/main" id="{AFA69554-79B6-4948-B094-86CA23A76F83}"/>
              </a:ext>
            </a:extLst>
          </p:cNvPr>
          <p:cNvSpPr>
            <a:spLocks/>
          </p:cNvSpPr>
          <p:nvPr/>
        </p:nvSpPr>
        <p:spPr bwMode="auto">
          <a:xfrm>
            <a:off x="10953166" y="1790655"/>
            <a:ext cx="540000" cy="540000"/>
          </a:xfrm>
          <a:prstGeom prst="rect">
            <a:avLst/>
          </a:prstGeom>
          <a:blipFill>
            <a:blip r:embed="rId11"/>
            <a:stretch>
              <a:fillRect/>
            </a:stretch>
          </a:blipFill>
          <a:ln w="19050">
            <a:solidFill>
              <a:schemeClr val="tx1"/>
            </a:solidFill>
            <a:miter lim="800000"/>
            <a:headEnd/>
            <a:tailEnd/>
          </a:ln>
          <a:effectLst/>
        </p:spPr>
        <p:txBody>
          <a:bodyPr wrap="square" lIns="120651" tIns="59267" rIns="120651" bIns="59267" rtlCol="0" anchor="ctr">
            <a:spAutoFit/>
          </a:bodyPr>
          <a:lstStyle/>
          <a:p>
            <a:pPr algn="ctr" eaLnBrk="0" fontAlgn="base" hangingPunct="0">
              <a:spcBef>
                <a:spcPct val="0"/>
              </a:spcBef>
              <a:spcAft>
                <a:spcPct val="0"/>
              </a:spcAft>
            </a:pPr>
            <a:endParaRPr lang="en-US" sz="2667" baseline="-2000" dirty="0"/>
          </a:p>
        </p:txBody>
      </p:sp>
      <p:sp>
        <p:nvSpPr>
          <p:cNvPr id="743" name="Rectangle 742">
            <a:extLst>
              <a:ext uri="{FF2B5EF4-FFF2-40B4-BE49-F238E27FC236}">
                <a16:creationId xmlns:a16="http://schemas.microsoft.com/office/drawing/2014/main" id="{A8257992-639B-B040-A59F-9D5824A0B6CB}"/>
              </a:ext>
            </a:extLst>
          </p:cNvPr>
          <p:cNvSpPr/>
          <p:nvPr/>
        </p:nvSpPr>
        <p:spPr>
          <a:xfrm>
            <a:off x="10421683" y="6315377"/>
            <a:ext cx="1679509" cy="420756"/>
          </a:xfrm>
          <a:prstGeom prst="rect">
            <a:avLst/>
          </a:prstGeom>
        </p:spPr>
        <p:txBody>
          <a:bodyPr wrap="square">
            <a:spAutoFit/>
          </a:bodyPr>
          <a:lstStyle/>
          <a:p>
            <a:pPr algn="ctr" defTabSz="651917">
              <a:spcBef>
                <a:spcPct val="0"/>
              </a:spcBef>
            </a:pPr>
            <a:r>
              <a:rPr lang="en-US" sz="1067" b="1" dirty="0">
                <a:solidFill>
                  <a:schemeClr val="tx1">
                    <a:lumMod val="90000"/>
                    <a:lumOff val="10000"/>
                  </a:schemeClr>
                </a:solidFill>
              </a:rPr>
              <a:t>RUGAYA SALIM</a:t>
            </a:r>
          </a:p>
          <a:p>
            <a:pPr algn="ctr" defTabSz="651917">
              <a:spcBef>
                <a:spcPct val="0"/>
              </a:spcBef>
            </a:pPr>
            <a:r>
              <a:rPr lang="en-US" sz="1067" dirty="0">
                <a:solidFill>
                  <a:schemeClr val="tx1">
                    <a:lumMod val="90000"/>
                    <a:lumOff val="10000"/>
                  </a:schemeClr>
                </a:solidFill>
              </a:rPr>
              <a:t>Asia Pacific &amp; ANZ</a:t>
            </a:r>
          </a:p>
        </p:txBody>
      </p:sp>
      <p:cxnSp>
        <p:nvCxnSpPr>
          <p:cNvPr id="768" name="Straight Connector 767">
            <a:extLst>
              <a:ext uri="{FF2B5EF4-FFF2-40B4-BE49-F238E27FC236}">
                <a16:creationId xmlns:a16="http://schemas.microsoft.com/office/drawing/2014/main" id="{6072FFBD-B8AC-394A-B4E7-DE6EEE330A67}"/>
              </a:ext>
            </a:extLst>
          </p:cNvPr>
          <p:cNvCxnSpPr>
            <a:cxnSpLocks/>
          </p:cNvCxnSpPr>
          <p:nvPr/>
        </p:nvCxnSpPr>
        <p:spPr>
          <a:xfrm>
            <a:off x="1752020" y="5597449"/>
            <a:ext cx="2362667"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77" name="Straight Connector 776">
            <a:extLst>
              <a:ext uri="{FF2B5EF4-FFF2-40B4-BE49-F238E27FC236}">
                <a16:creationId xmlns:a16="http://schemas.microsoft.com/office/drawing/2014/main" id="{EEA6E6F4-54CA-2345-88AC-BFAB1D121E6A}"/>
              </a:ext>
            </a:extLst>
          </p:cNvPr>
          <p:cNvCxnSpPr>
            <a:cxnSpLocks/>
            <a:endCxn id="715" idx="2"/>
          </p:cNvCxnSpPr>
          <p:nvPr/>
        </p:nvCxnSpPr>
        <p:spPr>
          <a:xfrm flipV="1">
            <a:off x="11223166" y="2330655"/>
            <a:ext cx="0" cy="8876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4" name="Straight Connector 783">
            <a:extLst>
              <a:ext uri="{FF2B5EF4-FFF2-40B4-BE49-F238E27FC236}">
                <a16:creationId xmlns:a16="http://schemas.microsoft.com/office/drawing/2014/main" id="{1F1689C0-1BA9-BA4D-BFE4-DFFE6C2F6CA3}"/>
              </a:ext>
            </a:extLst>
          </p:cNvPr>
          <p:cNvCxnSpPr>
            <a:cxnSpLocks/>
          </p:cNvCxnSpPr>
          <p:nvPr/>
        </p:nvCxnSpPr>
        <p:spPr>
          <a:xfrm>
            <a:off x="10203541" y="2926529"/>
            <a:ext cx="498157" cy="0"/>
          </a:xfrm>
          <a:prstGeom prst="line">
            <a:avLst/>
          </a:prstGeom>
          <a:ln w="19050">
            <a:solidFill>
              <a:schemeClr val="bg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86" name="Straight Connector 785">
            <a:extLst>
              <a:ext uri="{FF2B5EF4-FFF2-40B4-BE49-F238E27FC236}">
                <a16:creationId xmlns:a16="http://schemas.microsoft.com/office/drawing/2014/main" id="{0ADB0D91-F7A3-8C4C-9C04-AD71CE27AD5A}"/>
              </a:ext>
            </a:extLst>
          </p:cNvPr>
          <p:cNvCxnSpPr>
            <a:cxnSpLocks/>
          </p:cNvCxnSpPr>
          <p:nvPr/>
        </p:nvCxnSpPr>
        <p:spPr>
          <a:xfrm>
            <a:off x="6299231" y="4667306"/>
            <a:ext cx="4676676" cy="0"/>
          </a:xfrm>
          <a:prstGeom prst="line">
            <a:avLst/>
          </a:prstGeom>
          <a:ln w="19050">
            <a:solidFill>
              <a:srgbClr val="8C0002"/>
            </a:solidFill>
          </a:ln>
        </p:spPr>
        <p:style>
          <a:lnRef idx="1">
            <a:schemeClr val="accent1"/>
          </a:lnRef>
          <a:fillRef idx="0">
            <a:schemeClr val="accent1"/>
          </a:fillRef>
          <a:effectRef idx="0">
            <a:schemeClr val="accent1"/>
          </a:effectRef>
          <a:fontRef idx="minor">
            <a:schemeClr val="tx1"/>
          </a:fontRef>
        </p:style>
      </p:cxnSp>
      <p:cxnSp>
        <p:nvCxnSpPr>
          <p:cNvPr id="788" name="Straight Connector 787">
            <a:extLst>
              <a:ext uri="{FF2B5EF4-FFF2-40B4-BE49-F238E27FC236}">
                <a16:creationId xmlns:a16="http://schemas.microsoft.com/office/drawing/2014/main" id="{21A1FFB7-DC5F-F84B-88AC-216B3B1D36ED}"/>
              </a:ext>
            </a:extLst>
          </p:cNvPr>
          <p:cNvCxnSpPr>
            <a:cxnSpLocks/>
          </p:cNvCxnSpPr>
          <p:nvPr/>
        </p:nvCxnSpPr>
        <p:spPr>
          <a:xfrm>
            <a:off x="9573082" y="5724617"/>
            <a:ext cx="1402825"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85" name="Straight Connector 784">
            <a:extLst>
              <a:ext uri="{FF2B5EF4-FFF2-40B4-BE49-F238E27FC236}">
                <a16:creationId xmlns:a16="http://schemas.microsoft.com/office/drawing/2014/main" id="{9B5F7218-D8E4-6C46-94F8-C93A5242DEC4}"/>
              </a:ext>
            </a:extLst>
          </p:cNvPr>
          <p:cNvCxnSpPr>
            <a:cxnSpLocks/>
          </p:cNvCxnSpPr>
          <p:nvPr/>
        </p:nvCxnSpPr>
        <p:spPr>
          <a:xfrm flipV="1">
            <a:off x="10203540" y="2926529"/>
            <a:ext cx="0" cy="1232680"/>
          </a:xfrm>
          <a:prstGeom prst="line">
            <a:avLst/>
          </a:prstGeom>
          <a:ln w="19050">
            <a:solidFill>
              <a:schemeClr val="bg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87" name="Straight Connector 786">
            <a:extLst>
              <a:ext uri="{FF2B5EF4-FFF2-40B4-BE49-F238E27FC236}">
                <a16:creationId xmlns:a16="http://schemas.microsoft.com/office/drawing/2014/main" id="{95024B76-D159-B34E-B0AB-AB8D0325575F}"/>
              </a:ext>
            </a:extLst>
          </p:cNvPr>
          <p:cNvCxnSpPr>
            <a:cxnSpLocks/>
          </p:cNvCxnSpPr>
          <p:nvPr/>
        </p:nvCxnSpPr>
        <p:spPr>
          <a:xfrm>
            <a:off x="7091168" y="3801211"/>
            <a:ext cx="3884739" cy="0"/>
          </a:xfrm>
          <a:prstGeom prst="line">
            <a:avLst/>
          </a:prstGeom>
          <a:ln w="19050">
            <a:solidFill>
              <a:srgbClr val="86B4D0"/>
            </a:solidFill>
          </a:ln>
        </p:spPr>
        <p:style>
          <a:lnRef idx="1">
            <a:schemeClr val="accent1"/>
          </a:lnRef>
          <a:fillRef idx="0">
            <a:schemeClr val="accent1"/>
          </a:fillRef>
          <a:effectRef idx="0">
            <a:schemeClr val="accent1"/>
          </a:effectRef>
          <a:fontRef idx="minor">
            <a:schemeClr val="tx1"/>
          </a:fontRef>
        </p:style>
      </p:cxnSp>
      <p:sp>
        <p:nvSpPr>
          <p:cNvPr id="746" name="Rectangle 745">
            <a:extLst>
              <a:ext uri="{FF2B5EF4-FFF2-40B4-BE49-F238E27FC236}">
                <a16:creationId xmlns:a16="http://schemas.microsoft.com/office/drawing/2014/main" id="{5B25CFC8-E6B5-FF4A-9E83-49296E09A800}"/>
              </a:ext>
            </a:extLst>
          </p:cNvPr>
          <p:cNvSpPr/>
          <p:nvPr/>
        </p:nvSpPr>
        <p:spPr bwMode="auto">
          <a:xfrm>
            <a:off x="2578357" y="3065517"/>
            <a:ext cx="648537" cy="393293"/>
          </a:xfrm>
          <a:prstGeom prst="rect">
            <a:avLst/>
          </a:prstGeom>
          <a:solidFill>
            <a:srgbClr val="5C8598"/>
          </a:solidFill>
          <a:ln w="12700">
            <a:solidFill>
              <a:srgbClr val="5C8598"/>
            </a:solidFill>
            <a:miter lim="800000"/>
            <a:headEnd/>
            <a:tailEnd/>
          </a:ln>
          <a:effectLst/>
        </p:spPr>
        <p:txBody>
          <a:bodyPr wrap="square" lIns="120651" tIns="59267" rIns="120651" bIns="59267" rtlCol="0" anchor="ctr">
            <a:spAutoFit/>
          </a:bodyPr>
          <a:lstStyle/>
          <a:p>
            <a:pPr algn="ctr" eaLnBrk="0" fontAlgn="base" hangingPunct="0">
              <a:spcBef>
                <a:spcPct val="0"/>
              </a:spcBef>
              <a:spcAft>
                <a:spcPct val="0"/>
              </a:spcAft>
            </a:pPr>
            <a:endParaRPr lang="en-US" sz="2667" baseline="-2000" dirty="0"/>
          </a:p>
        </p:txBody>
      </p:sp>
      <p:cxnSp>
        <p:nvCxnSpPr>
          <p:cNvPr id="1136" name="Straight Connector 1135">
            <a:extLst>
              <a:ext uri="{FF2B5EF4-FFF2-40B4-BE49-F238E27FC236}">
                <a16:creationId xmlns:a16="http://schemas.microsoft.com/office/drawing/2014/main" id="{AAA11D50-ABA3-4D4E-9503-B6647A2F5DB7}"/>
              </a:ext>
            </a:extLst>
          </p:cNvPr>
          <p:cNvCxnSpPr>
            <a:cxnSpLocks/>
          </p:cNvCxnSpPr>
          <p:nvPr/>
        </p:nvCxnSpPr>
        <p:spPr>
          <a:xfrm>
            <a:off x="1233433" y="3086974"/>
            <a:ext cx="1349737" cy="1"/>
          </a:xfrm>
          <a:prstGeom prst="line">
            <a:avLst/>
          </a:prstGeom>
          <a:ln w="19050">
            <a:solidFill>
              <a:srgbClr val="5C8598"/>
            </a:solidFill>
          </a:ln>
        </p:spPr>
        <p:style>
          <a:lnRef idx="1">
            <a:schemeClr val="accent1"/>
          </a:lnRef>
          <a:fillRef idx="0">
            <a:schemeClr val="accent1"/>
          </a:fillRef>
          <a:effectRef idx="0">
            <a:schemeClr val="accent1"/>
          </a:effectRef>
          <a:fontRef idx="minor">
            <a:schemeClr val="tx1"/>
          </a:fontRef>
        </p:style>
      </p:cxnSp>
      <p:pic>
        <p:nvPicPr>
          <p:cNvPr id="739" name="Picture 738">
            <a:extLst>
              <a:ext uri="{FF2B5EF4-FFF2-40B4-BE49-F238E27FC236}">
                <a16:creationId xmlns:a16="http://schemas.microsoft.com/office/drawing/2014/main" id="{4E66C7DB-B8CE-8A46-8777-2149B7530C32}"/>
              </a:ext>
            </a:extLst>
          </p:cNvPr>
          <p:cNvPicPr>
            <a:picLocks/>
          </p:cNvPicPr>
          <p:nvPr/>
        </p:nvPicPr>
        <p:blipFill>
          <a:blip r:embed="rId12"/>
          <a:srcRect/>
          <a:stretch/>
        </p:blipFill>
        <p:spPr>
          <a:xfrm>
            <a:off x="5762423" y="1749231"/>
            <a:ext cx="540000" cy="540000"/>
          </a:xfrm>
          <a:prstGeom prst="rect">
            <a:avLst/>
          </a:prstGeom>
          <a:ln w="19050">
            <a:solidFill>
              <a:schemeClr val="accent1">
                <a:lumMod val="40000"/>
                <a:lumOff val="60000"/>
              </a:schemeClr>
            </a:solidFill>
          </a:ln>
        </p:spPr>
      </p:pic>
      <p:grpSp>
        <p:nvGrpSpPr>
          <p:cNvPr id="1139" name="Group 1138">
            <a:extLst>
              <a:ext uri="{FF2B5EF4-FFF2-40B4-BE49-F238E27FC236}">
                <a16:creationId xmlns:a16="http://schemas.microsoft.com/office/drawing/2014/main" id="{83BB537C-A8BC-CA41-9E03-5BA8FB568F07}"/>
              </a:ext>
            </a:extLst>
          </p:cNvPr>
          <p:cNvGrpSpPr/>
          <p:nvPr/>
        </p:nvGrpSpPr>
        <p:grpSpPr>
          <a:xfrm rot="21404210">
            <a:off x="2164581" y="3222132"/>
            <a:ext cx="1763479" cy="1072356"/>
            <a:chOff x="2131885" y="1245221"/>
            <a:chExt cx="7924927" cy="4984198"/>
          </a:xfrm>
          <a:solidFill>
            <a:srgbClr val="5C8598"/>
          </a:solidFill>
        </p:grpSpPr>
        <p:sp>
          <p:nvSpPr>
            <p:cNvPr id="1140" name="Freeform 6">
              <a:extLst>
                <a:ext uri="{FF2B5EF4-FFF2-40B4-BE49-F238E27FC236}">
                  <a16:creationId xmlns:a16="http://schemas.microsoft.com/office/drawing/2014/main" id="{A3E5AB95-299E-2542-AA2C-823295477338}"/>
                </a:ext>
              </a:extLst>
            </p:cNvPr>
            <p:cNvSpPr>
              <a:spLocks/>
            </p:cNvSpPr>
            <p:nvPr/>
          </p:nvSpPr>
          <p:spPr bwMode="auto">
            <a:xfrm>
              <a:off x="7727011" y="3406985"/>
              <a:ext cx="16180" cy="10786"/>
            </a:xfrm>
            <a:custGeom>
              <a:avLst/>
              <a:gdLst/>
              <a:ahLst/>
              <a:cxnLst>
                <a:cxn ang="0">
                  <a:pos x="1" y="0"/>
                </a:cxn>
                <a:cxn ang="0">
                  <a:pos x="5" y="0"/>
                </a:cxn>
                <a:cxn ang="0">
                  <a:pos x="6" y="1"/>
                </a:cxn>
                <a:cxn ang="0">
                  <a:pos x="8" y="3"/>
                </a:cxn>
                <a:cxn ang="0">
                  <a:pos x="9" y="3"/>
                </a:cxn>
                <a:cxn ang="0">
                  <a:pos x="9" y="5"/>
                </a:cxn>
                <a:cxn ang="0">
                  <a:pos x="8" y="6"/>
                </a:cxn>
                <a:cxn ang="0">
                  <a:pos x="2" y="6"/>
                </a:cxn>
                <a:cxn ang="0">
                  <a:pos x="1" y="5"/>
                </a:cxn>
                <a:cxn ang="0">
                  <a:pos x="0" y="3"/>
                </a:cxn>
                <a:cxn ang="0">
                  <a:pos x="1" y="0"/>
                </a:cxn>
              </a:cxnLst>
              <a:rect l="0" t="0" r="r" b="b"/>
              <a:pathLst>
                <a:path w="9" h="6">
                  <a:moveTo>
                    <a:pt x="1" y="0"/>
                  </a:moveTo>
                  <a:lnTo>
                    <a:pt x="5" y="0"/>
                  </a:lnTo>
                  <a:lnTo>
                    <a:pt x="6" y="1"/>
                  </a:lnTo>
                  <a:lnTo>
                    <a:pt x="8" y="3"/>
                  </a:lnTo>
                  <a:lnTo>
                    <a:pt x="9" y="3"/>
                  </a:lnTo>
                  <a:lnTo>
                    <a:pt x="9" y="5"/>
                  </a:lnTo>
                  <a:lnTo>
                    <a:pt x="8" y="6"/>
                  </a:lnTo>
                  <a:lnTo>
                    <a:pt x="2" y="6"/>
                  </a:lnTo>
                  <a:lnTo>
                    <a:pt x="1" y="5"/>
                  </a:lnTo>
                  <a:lnTo>
                    <a:pt x="0" y="3"/>
                  </a:lnTo>
                  <a:lnTo>
                    <a:pt x="1" y="0"/>
                  </a:lnTo>
                  <a:close/>
                </a:path>
              </a:pathLst>
            </a:custGeom>
            <a:grp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141" name="Freeform 7">
              <a:extLst>
                <a:ext uri="{FF2B5EF4-FFF2-40B4-BE49-F238E27FC236}">
                  <a16:creationId xmlns:a16="http://schemas.microsoft.com/office/drawing/2014/main" id="{5849981B-5C59-8942-9358-72F7A254CDB7}"/>
                </a:ext>
              </a:extLst>
            </p:cNvPr>
            <p:cNvSpPr>
              <a:spLocks noEditPoints="1"/>
            </p:cNvSpPr>
            <p:nvPr/>
          </p:nvSpPr>
          <p:spPr bwMode="auto">
            <a:xfrm>
              <a:off x="8422715" y="3752140"/>
              <a:ext cx="656156" cy="501555"/>
            </a:xfrm>
            <a:custGeom>
              <a:avLst/>
              <a:gdLst/>
              <a:ahLst/>
              <a:cxnLst>
                <a:cxn ang="0">
                  <a:pos x="158" y="0"/>
                </a:cxn>
                <a:cxn ang="0">
                  <a:pos x="172" y="3"/>
                </a:cxn>
                <a:cxn ang="0">
                  <a:pos x="206" y="23"/>
                </a:cxn>
                <a:cxn ang="0">
                  <a:pos x="220" y="19"/>
                </a:cxn>
                <a:cxn ang="0">
                  <a:pos x="271" y="15"/>
                </a:cxn>
                <a:cxn ang="0">
                  <a:pos x="272" y="19"/>
                </a:cxn>
                <a:cxn ang="0">
                  <a:pos x="280" y="23"/>
                </a:cxn>
                <a:cxn ang="0">
                  <a:pos x="300" y="35"/>
                </a:cxn>
                <a:cxn ang="0">
                  <a:pos x="304" y="37"/>
                </a:cxn>
                <a:cxn ang="0">
                  <a:pos x="315" y="45"/>
                </a:cxn>
                <a:cxn ang="0">
                  <a:pos x="327" y="54"/>
                </a:cxn>
                <a:cxn ang="0">
                  <a:pos x="337" y="65"/>
                </a:cxn>
                <a:cxn ang="0">
                  <a:pos x="357" y="74"/>
                </a:cxn>
                <a:cxn ang="0">
                  <a:pos x="365" y="79"/>
                </a:cxn>
                <a:cxn ang="0">
                  <a:pos x="348" y="96"/>
                </a:cxn>
                <a:cxn ang="0">
                  <a:pos x="337" y="123"/>
                </a:cxn>
                <a:cxn ang="0">
                  <a:pos x="333" y="123"/>
                </a:cxn>
                <a:cxn ang="0">
                  <a:pos x="323" y="130"/>
                </a:cxn>
                <a:cxn ang="0">
                  <a:pos x="320" y="149"/>
                </a:cxn>
                <a:cxn ang="0">
                  <a:pos x="331" y="152"/>
                </a:cxn>
                <a:cxn ang="0">
                  <a:pos x="322" y="157"/>
                </a:cxn>
                <a:cxn ang="0">
                  <a:pos x="320" y="163"/>
                </a:cxn>
                <a:cxn ang="0">
                  <a:pos x="307" y="170"/>
                </a:cxn>
                <a:cxn ang="0">
                  <a:pos x="306" y="175"/>
                </a:cxn>
                <a:cxn ang="0">
                  <a:pos x="302" y="176"/>
                </a:cxn>
                <a:cxn ang="0">
                  <a:pos x="299" y="190"/>
                </a:cxn>
                <a:cxn ang="0">
                  <a:pos x="286" y="191"/>
                </a:cxn>
                <a:cxn ang="0">
                  <a:pos x="283" y="211"/>
                </a:cxn>
                <a:cxn ang="0">
                  <a:pos x="272" y="217"/>
                </a:cxn>
                <a:cxn ang="0">
                  <a:pos x="262" y="228"/>
                </a:cxn>
                <a:cxn ang="0">
                  <a:pos x="227" y="241"/>
                </a:cxn>
                <a:cxn ang="0">
                  <a:pos x="228" y="260"/>
                </a:cxn>
                <a:cxn ang="0">
                  <a:pos x="228" y="264"/>
                </a:cxn>
                <a:cxn ang="0">
                  <a:pos x="220" y="270"/>
                </a:cxn>
                <a:cxn ang="0">
                  <a:pos x="213" y="278"/>
                </a:cxn>
                <a:cxn ang="0">
                  <a:pos x="195" y="250"/>
                </a:cxn>
                <a:cxn ang="0">
                  <a:pos x="187" y="239"/>
                </a:cxn>
                <a:cxn ang="0">
                  <a:pos x="174" y="229"/>
                </a:cxn>
                <a:cxn ang="0">
                  <a:pos x="166" y="207"/>
                </a:cxn>
                <a:cxn ang="0">
                  <a:pos x="152" y="193"/>
                </a:cxn>
                <a:cxn ang="0">
                  <a:pos x="141" y="187"/>
                </a:cxn>
                <a:cxn ang="0">
                  <a:pos x="134" y="180"/>
                </a:cxn>
                <a:cxn ang="0">
                  <a:pos x="127" y="171"/>
                </a:cxn>
                <a:cxn ang="0">
                  <a:pos x="127" y="168"/>
                </a:cxn>
                <a:cxn ang="0">
                  <a:pos x="120" y="158"/>
                </a:cxn>
                <a:cxn ang="0">
                  <a:pos x="118" y="156"/>
                </a:cxn>
                <a:cxn ang="0">
                  <a:pos x="101" y="152"/>
                </a:cxn>
                <a:cxn ang="0">
                  <a:pos x="88" y="134"/>
                </a:cxn>
                <a:cxn ang="0">
                  <a:pos x="56" y="109"/>
                </a:cxn>
                <a:cxn ang="0">
                  <a:pos x="49" y="100"/>
                </a:cxn>
                <a:cxn ang="0">
                  <a:pos x="46" y="87"/>
                </a:cxn>
                <a:cxn ang="0">
                  <a:pos x="44" y="82"/>
                </a:cxn>
                <a:cxn ang="0">
                  <a:pos x="42" y="85"/>
                </a:cxn>
                <a:cxn ang="0">
                  <a:pos x="14" y="67"/>
                </a:cxn>
                <a:cxn ang="0">
                  <a:pos x="2" y="56"/>
                </a:cxn>
                <a:cxn ang="0">
                  <a:pos x="16" y="36"/>
                </a:cxn>
                <a:cxn ang="0">
                  <a:pos x="43" y="25"/>
                </a:cxn>
                <a:cxn ang="0">
                  <a:pos x="56" y="18"/>
                </a:cxn>
                <a:cxn ang="0">
                  <a:pos x="66" y="12"/>
                </a:cxn>
                <a:cxn ang="0">
                  <a:pos x="129" y="2"/>
                </a:cxn>
              </a:cxnLst>
              <a:rect l="0" t="0" r="r" b="b"/>
              <a:pathLst>
                <a:path w="365" h="279">
                  <a:moveTo>
                    <a:pt x="118" y="158"/>
                  </a:moveTo>
                  <a:lnTo>
                    <a:pt x="120" y="158"/>
                  </a:lnTo>
                  <a:lnTo>
                    <a:pt x="118" y="159"/>
                  </a:lnTo>
                  <a:lnTo>
                    <a:pt x="118" y="158"/>
                  </a:lnTo>
                  <a:close/>
                  <a:moveTo>
                    <a:pt x="139" y="0"/>
                  </a:moveTo>
                  <a:lnTo>
                    <a:pt x="158" y="0"/>
                  </a:lnTo>
                  <a:lnTo>
                    <a:pt x="165" y="2"/>
                  </a:lnTo>
                  <a:lnTo>
                    <a:pt x="168" y="8"/>
                  </a:lnTo>
                  <a:lnTo>
                    <a:pt x="170" y="8"/>
                  </a:lnTo>
                  <a:lnTo>
                    <a:pt x="171" y="5"/>
                  </a:lnTo>
                  <a:lnTo>
                    <a:pt x="171" y="4"/>
                  </a:lnTo>
                  <a:lnTo>
                    <a:pt x="172" y="3"/>
                  </a:lnTo>
                  <a:lnTo>
                    <a:pt x="178" y="7"/>
                  </a:lnTo>
                  <a:lnTo>
                    <a:pt x="181" y="12"/>
                  </a:lnTo>
                  <a:lnTo>
                    <a:pt x="184" y="19"/>
                  </a:lnTo>
                  <a:lnTo>
                    <a:pt x="186" y="28"/>
                  </a:lnTo>
                  <a:lnTo>
                    <a:pt x="195" y="25"/>
                  </a:lnTo>
                  <a:lnTo>
                    <a:pt x="206" y="23"/>
                  </a:lnTo>
                  <a:lnTo>
                    <a:pt x="209" y="23"/>
                  </a:lnTo>
                  <a:lnTo>
                    <a:pt x="210" y="24"/>
                  </a:lnTo>
                  <a:lnTo>
                    <a:pt x="210" y="25"/>
                  </a:lnTo>
                  <a:lnTo>
                    <a:pt x="213" y="24"/>
                  </a:lnTo>
                  <a:lnTo>
                    <a:pt x="215" y="22"/>
                  </a:lnTo>
                  <a:lnTo>
                    <a:pt x="220" y="19"/>
                  </a:lnTo>
                  <a:lnTo>
                    <a:pt x="229" y="18"/>
                  </a:lnTo>
                  <a:lnTo>
                    <a:pt x="239" y="18"/>
                  </a:lnTo>
                  <a:lnTo>
                    <a:pt x="250" y="17"/>
                  </a:lnTo>
                  <a:lnTo>
                    <a:pt x="260" y="15"/>
                  </a:lnTo>
                  <a:lnTo>
                    <a:pt x="270" y="14"/>
                  </a:lnTo>
                  <a:lnTo>
                    <a:pt x="271" y="15"/>
                  </a:lnTo>
                  <a:lnTo>
                    <a:pt x="271" y="17"/>
                  </a:lnTo>
                  <a:lnTo>
                    <a:pt x="269" y="19"/>
                  </a:lnTo>
                  <a:lnTo>
                    <a:pt x="267" y="19"/>
                  </a:lnTo>
                  <a:lnTo>
                    <a:pt x="269" y="21"/>
                  </a:lnTo>
                  <a:lnTo>
                    <a:pt x="270" y="21"/>
                  </a:lnTo>
                  <a:lnTo>
                    <a:pt x="272" y="19"/>
                  </a:lnTo>
                  <a:lnTo>
                    <a:pt x="273" y="17"/>
                  </a:lnTo>
                  <a:lnTo>
                    <a:pt x="278" y="17"/>
                  </a:lnTo>
                  <a:lnTo>
                    <a:pt x="278" y="18"/>
                  </a:lnTo>
                  <a:lnTo>
                    <a:pt x="279" y="19"/>
                  </a:lnTo>
                  <a:lnTo>
                    <a:pt x="279" y="21"/>
                  </a:lnTo>
                  <a:lnTo>
                    <a:pt x="280" y="23"/>
                  </a:lnTo>
                  <a:lnTo>
                    <a:pt x="280" y="24"/>
                  </a:lnTo>
                  <a:lnTo>
                    <a:pt x="281" y="25"/>
                  </a:lnTo>
                  <a:lnTo>
                    <a:pt x="290" y="25"/>
                  </a:lnTo>
                  <a:lnTo>
                    <a:pt x="297" y="32"/>
                  </a:lnTo>
                  <a:lnTo>
                    <a:pt x="298" y="32"/>
                  </a:lnTo>
                  <a:lnTo>
                    <a:pt x="300" y="35"/>
                  </a:lnTo>
                  <a:lnTo>
                    <a:pt x="300" y="36"/>
                  </a:lnTo>
                  <a:lnTo>
                    <a:pt x="299" y="37"/>
                  </a:lnTo>
                  <a:lnTo>
                    <a:pt x="298" y="39"/>
                  </a:lnTo>
                  <a:lnTo>
                    <a:pt x="301" y="38"/>
                  </a:lnTo>
                  <a:lnTo>
                    <a:pt x="302" y="38"/>
                  </a:lnTo>
                  <a:lnTo>
                    <a:pt x="304" y="37"/>
                  </a:lnTo>
                  <a:lnTo>
                    <a:pt x="305" y="38"/>
                  </a:lnTo>
                  <a:lnTo>
                    <a:pt x="306" y="38"/>
                  </a:lnTo>
                  <a:lnTo>
                    <a:pt x="307" y="39"/>
                  </a:lnTo>
                  <a:lnTo>
                    <a:pt x="309" y="40"/>
                  </a:lnTo>
                  <a:lnTo>
                    <a:pt x="312" y="43"/>
                  </a:lnTo>
                  <a:lnTo>
                    <a:pt x="315" y="45"/>
                  </a:lnTo>
                  <a:lnTo>
                    <a:pt x="316" y="46"/>
                  </a:lnTo>
                  <a:lnTo>
                    <a:pt x="319" y="47"/>
                  </a:lnTo>
                  <a:lnTo>
                    <a:pt x="321" y="47"/>
                  </a:lnTo>
                  <a:lnTo>
                    <a:pt x="323" y="49"/>
                  </a:lnTo>
                  <a:lnTo>
                    <a:pt x="327" y="52"/>
                  </a:lnTo>
                  <a:lnTo>
                    <a:pt x="327" y="54"/>
                  </a:lnTo>
                  <a:lnTo>
                    <a:pt x="328" y="56"/>
                  </a:lnTo>
                  <a:lnTo>
                    <a:pt x="328" y="58"/>
                  </a:lnTo>
                  <a:lnTo>
                    <a:pt x="330" y="60"/>
                  </a:lnTo>
                  <a:lnTo>
                    <a:pt x="336" y="60"/>
                  </a:lnTo>
                  <a:lnTo>
                    <a:pt x="337" y="61"/>
                  </a:lnTo>
                  <a:lnTo>
                    <a:pt x="337" y="65"/>
                  </a:lnTo>
                  <a:lnTo>
                    <a:pt x="335" y="67"/>
                  </a:lnTo>
                  <a:lnTo>
                    <a:pt x="340" y="65"/>
                  </a:lnTo>
                  <a:lnTo>
                    <a:pt x="345" y="65"/>
                  </a:lnTo>
                  <a:lnTo>
                    <a:pt x="347" y="67"/>
                  </a:lnTo>
                  <a:lnTo>
                    <a:pt x="350" y="71"/>
                  </a:lnTo>
                  <a:lnTo>
                    <a:pt x="357" y="74"/>
                  </a:lnTo>
                  <a:lnTo>
                    <a:pt x="358" y="75"/>
                  </a:lnTo>
                  <a:lnTo>
                    <a:pt x="359" y="78"/>
                  </a:lnTo>
                  <a:lnTo>
                    <a:pt x="358" y="79"/>
                  </a:lnTo>
                  <a:lnTo>
                    <a:pt x="357" y="81"/>
                  </a:lnTo>
                  <a:lnTo>
                    <a:pt x="362" y="79"/>
                  </a:lnTo>
                  <a:lnTo>
                    <a:pt x="365" y="79"/>
                  </a:lnTo>
                  <a:lnTo>
                    <a:pt x="364" y="82"/>
                  </a:lnTo>
                  <a:lnTo>
                    <a:pt x="359" y="87"/>
                  </a:lnTo>
                  <a:lnTo>
                    <a:pt x="357" y="88"/>
                  </a:lnTo>
                  <a:lnTo>
                    <a:pt x="355" y="91"/>
                  </a:lnTo>
                  <a:lnTo>
                    <a:pt x="351" y="93"/>
                  </a:lnTo>
                  <a:lnTo>
                    <a:pt x="348" y="96"/>
                  </a:lnTo>
                  <a:lnTo>
                    <a:pt x="348" y="98"/>
                  </a:lnTo>
                  <a:lnTo>
                    <a:pt x="347" y="100"/>
                  </a:lnTo>
                  <a:lnTo>
                    <a:pt x="345" y="101"/>
                  </a:lnTo>
                  <a:lnTo>
                    <a:pt x="343" y="107"/>
                  </a:lnTo>
                  <a:lnTo>
                    <a:pt x="340" y="116"/>
                  </a:lnTo>
                  <a:lnTo>
                    <a:pt x="337" y="123"/>
                  </a:lnTo>
                  <a:lnTo>
                    <a:pt x="337" y="124"/>
                  </a:lnTo>
                  <a:lnTo>
                    <a:pt x="336" y="123"/>
                  </a:lnTo>
                  <a:lnTo>
                    <a:pt x="335" y="123"/>
                  </a:lnTo>
                  <a:lnTo>
                    <a:pt x="335" y="121"/>
                  </a:lnTo>
                  <a:lnTo>
                    <a:pt x="333" y="122"/>
                  </a:lnTo>
                  <a:lnTo>
                    <a:pt x="333" y="123"/>
                  </a:lnTo>
                  <a:lnTo>
                    <a:pt x="335" y="123"/>
                  </a:lnTo>
                  <a:lnTo>
                    <a:pt x="334" y="124"/>
                  </a:lnTo>
                  <a:lnTo>
                    <a:pt x="331" y="126"/>
                  </a:lnTo>
                  <a:lnTo>
                    <a:pt x="328" y="129"/>
                  </a:lnTo>
                  <a:lnTo>
                    <a:pt x="326" y="130"/>
                  </a:lnTo>
                  <a:lnTo>
                    <a:pt x="323" y="130"/>
                  </a:lnTo>
                  <a:lnTo>
                    <a:pt x="323" y="129"/>
                  </a:lnTo>
                  <a:lnTo>
                    <a:pt x="322" y="131"/>
                  </a:lnTo>
                  <a:lnTo>
                    <a:pt x="322" y="135"/>
                  </a:lnTo>
                  <a:lnTo>
                    <a:pt x="323" y="141"/>
                  </a:lnTo>
                  <a:lnTo>
                    <a:pt x="322" y="145"/>
                  </a:lnTo>
                  <a:lnTo>
                    <a:pt x="320" y="149"/>
                  </a:lnTo>
                  <a:lnTo>
                    <a:pt x="315" y="149"/>
                  </a:lnTo>
                  <a:lnTo>
                    <a:pt x="316" y="151"/>
                  </a:lnTo>
                  <a:lnTo>
                    <a:pt x="321" y="151"/>
                  </a:lnTo>
                  <a:lnTo>
                    <a:pt x="323" y="150"/>
                  </a:lnTo>
                  <a:lnTo>
                    <a:pt x="330" y="150"/>
                  </a:lnTo>
                  <a:lnTo>
                    <a:pt x="331" y="152"/>
                  </a:lnTo>
                  <a:lnTo>
                    <a:pt x="331" y="155"/>
                  </a:lnTo>
                  <a:lnTo>
                    <a:pt x="329" y="156"/>
                  </a:lnTo>
                  <a:lnTo>
                    <a:pt x="328" y="157"/>
                  </a:lnTo>
                  <a:lnTo>
                    <a:pt x="326" y="157"/>
                  </a:lnTo>
                  <a:lnTo>
                    <a:pt x="321" y="155"/>
                  </a:lnTo>
                  <a:lnTo>
                    <a:pt x="322" y="157"/>
                  </a:lnTo>
                  <a:lnTo>
                    <a:pt x="322" y="159"/>
                  </a:lnTo>
                  <a:lnTo>
                    <a:pt x="323" y="161"/>
                  </a:lnTo>
                  <a:lnTo>
                    <a:pt x="323" y="163"/>
                  </a:lnTo>
                  <a:lnTo>
                    <a:pt x="322" y="164"/>
                  </a:lnTo>
                  <a:lnTo>
                    <a:pt x="321" y="163"/>
                  </a:lnTo>
                  <a:lnTo>
                    <a:pt x="320" y="163"/>
                  </a:lnTo>
                  <a:lnTo>
                    <a:pt x="320" y="169"/>
                  </a:lnTo>
                  <a:lnTo>
                    <a:pt x="321" y="171"/>
                  </a:lnTo>
                  <a:lnTo>
                    <a:pt x="321" y="172"/>
                  </a:lnTo>
                  <a:lnTo>
                    <a:pt x="308" y="172"/>
                  </a:lnTo>
                  <a:lnTo>
                    <a:pt x="307" y="171"/>
                  </a:lnTo>
                  <a:lnTo>
                    <a:pt x="307" y="170"/>
                  </a:lnTo>
                  <a:lnTo>
                    <a:pt x="308" y="169"/>
                  </a:lnTo>
                  <a:lnTo>
                    <a:pt x="309" y="166"/>
                  </a:lnTo>
                  <a:lnTo>
                    <a:pt x="306" y="168"/>
                  </a:lnTo>
                  <a:lnTo>
                    <a:pt x="305" y="169"/>
                  </a:lnTo>
                  <a:lnTo>
                    <a:pt x="305" y="173"/>
                  </a:lnTo>
                  <a:lnTo>
                    <a:pt x="306" y="175"/>
                  </a:lnTo>
                  <a:lnTo>
                    <a:pt x="307" y="175"/>
                  </a:lnTo>
                  <a:lnTo>
                    <a:pt x="307" y="176"/>
                  </a:lnTo>
                  <a:lnTo>
                    <a:pt x="306" y="176"/>
                  </a:lnTo>
                  <a:lnTo>
                    <a:pt x="304" y="175"/>
                  </a:lnTo>
                  <a:lnTo>
                    <a:pt x="302" y="175"/>
                  </a:lnTo>
                  <a:lnTo>
                    <a:pt x="302" y="176"/>
                  </a:lnTo>
                  <a:lnTo>
                    <a:pt x="304" y="178"/>
                  </a:lnTo>
                  <a:lnTo>
                    <a:pt x="304" y="180"/>
                  </a:lnTo>
                  <a:lnTo>
                    <a:pt x="305" y="183"/>
                  </a:lnTo>
                  <a:lnTo>
                    <a:pt x="305" y="185"/>
                  </a:lnTo>
                  <a:lnTo>
                    <a:pt x="301" y="189"/>
                  </a:lnTo>
                  <a:lnTo>
                    <a:pt x="299" y="190"/>
                  </a:lnTo>
                  <a:lnTo>
                    <a:pt x="297" y="192"/>
                  </a:lnTo>
                  <a:lnTo>
                    <a:pt x="295" y="194"/>
                  </a:lnTo>
                  <a:lnTo>
                    <a:pt x="295" y="197"/>
                  </a:lnTo>
                  <a:lnTo>
                    <a:pt x="293" y="197"/>
                  </a:lnTo>
                  <a:lnTo>
                    <a:pt x="291" y="196"/>
                  </a:lnTo>
                  <a:lnTo>
                    <a:pt x="286" y="191"/>
                  </a:lnTo>
                  <a:lnTo>
                    <a:pt x="284" y="191"/>
                  </a:lnTo>
                  <a:lnTo>
                    <a:pt x="281" y="190"/>
                  </a:lnTo>
                  <a:lnTo>
                    <a:pt x="278" y="191"/>
                  </a:lnTo>
                  <a:lnTo>
                    <a:pt x="283" y="201"/>
                  </a:lnTo>
                  <a:lnTo>
                    <a:pt x="287" y="211"/>
                  </a:lnTo>
                  <a:lnTo>
                    <a:pt x="283" y="211"/>
                  </a:lnTo>
                  <a:lnTo>
                    <a:pt x="276" y="218"/>
                  </a:lnTo>
                  <a:lnTo>
                    <a:pt x="274" y="217"/>
                  </a:lnTo>
                  <a:lnTo>
                    <a:pt x="273" y="214"/>
                  </a:lnTo>
                  <a:lnTo>
                    <a:pt x="272" y="214"/>
                  </a:lnTo>
                  <a:lnTo>
                    <a:pt x="271" y="215"/>
                  </a:lnTo>
                  <a:lnTo>
                    <a:pt x="272" y="217"/>
                  </a:lnTo>
                  <a:lnTo>
                    <a:pt x="273" y="217"/>
                  </a:lnTo>
                  <a:lnTo>
                    <a:pt x="272" y="219"/>
                  </a:lnTo>
                  <a:lnTo>
                    <a:pt x="270" y="221"/>
                  </a:lnTo>
                  <a:lnTo>
                    <a:pt x="263" y="221"/>
                  </a:lnTo>
                  <a:lnTo>
                    <a:pt x="262" y="222"/>
                  </a:lnTo>
                  <a:lnTo>
                    <a:pt x="262" y="228"/>
                  </a:lnTo>
                  <a:lnTo>
                    <a:pt x="253" y="231"/>
                  </a:lnTo>
                  <a:lnTo>
                    <a:pt x="238" y="231"/>
                  </a:lnTo>
                  <a:lnTo>
                    <a:pt x="234" y="233"/>
                  </a:lnTo>
                  <a:lnTo>
                    <a:pt x="230" y="240"/>
                  </a:lnTo>
                  <a:lnTo>
                    <a:pt x="228" y="242"/>
                  </a:lnTo>
                  <a:lnTo>
                    <a:pt x="227" y="241"/>
                  </a:lnTo>
                  <a:lnTo>
                    <a:pt x="224" y="240"/>
                  </a:lnTo>
                  <a:lnTo>
                    <a:pt x="223" y="239"/>
                  </a:lnTo>
                  <a:lnTo>
                    <a:pt x="222" y="236"/>
                  </a:lnTo>
                  <a:lnTo>
                    <a:pt x="220" y="243"/>
                  </a:lnTo>
                  <a:lnTo>
                    <a:pt x="223" y="253"/>
                  </a:lnTo>
                  <a:lnTo>
                    <a:pt x="228" y="260"/>
                  </a:lnTo>
                  <a:lnTo>
                    <a:pt x="234" y="264"/>
                  </a:lnTo>
                  <a:lnTo>
                    <a:pt x="232" y="265"/>
                  </a:lnTo>
                  <a:lnTo>
                    <a:pt x="232" y="267"/>
                  </a:lnTo>
                  <a:lnTo>
                    <a:pt x="231" y="267"/>
                  </a:lnTo>
                  <a:lnTo>
                    <a:pt x="229" y="264"/>
                  </a:lnTo>
                  <a:lnTo>
                    <a:pt x="228" y="264"/>
                  </a:lnTo>
                  <a:lnTo>
                    <a:pt x="223" y="269"/>
                  </a:lnTo>
                  <a:lnTo>
                    <a:pt x="223" y="270"/>
                  </a:lnTo>
                  <a:lnTo>
                    <a:pt x="222" y="269"/>
                  </a:lnTo>
                  <a:lnTo>
                    <a:pt x="222" y="268"/>
                  </a:lnTo>
                  <a:lnTo>
                    <a:pt x="220" y="268"/>
                  </a:lnTo>
                  <a:lnTo>
                    <a:pt x="220" y="270"/>
                  </a:lnTo>
                  <a:lnTo>
                    <a:pt x="222" y="272"/>
                  </a:lnTo>
                  <a:lnTo>
                    <a:pt x="222" y="274"/>
                  </a:lnTo>
                  <a:lnTo>
                    <a:pt x="223" y="276"/>
                  </a:lnTo>
                  <a:lnTo>
                    <a:pt x="222" y="278"/>
                  </a:lnTo>
                  <a:lnTo>
                    <a:pt x="216" y="279"/>
                  </a:lnTo>
                  <a:lnTo>
                    <a:pt x="213" y="278"/>
                  </a:lnTo>
                  <a:lnTo>
                    <a:pt x="210" y="276"/>
                  </a:lnTo>
                  <a:lnTo>
                    <a:pt x="207" y="274"/>
                  </a:lnTo>
                  <a:lnTo>
                    <a:pt x="202" y="274"/>
                  </a:lnTo>
                  <a:lnTo>
                    <a:pt x="202" y="264"/>
                  </a:lnTo>
                  <a:lnTo>
                    <a:pt x="200" y="256"/>
                  </a:lnTo>
                  <a:lnTo>
                    <a:pt x="195" y="250"/>
                  </a:lnTo>
                  <a:lnTo>
                    <a:pt x="192" y="245"/>
                  </a:lnTo>
                  <a:lnTo>
                    <a:pt x="191" y="240"/>
                  </a:lnTo>
                  <a:lnTo>
                    <a:pt x="194" y="234"/>
                  </a:lnTo>
                  <a:lnTo>
                    <a:pt x="191" y="236"/>
                  </a:lnTo>
                  <a:lnTo>
                    <a:pt x="188" y="238"/>
                  </a:lnTo>
                  <a:lnTo>
                    <a:pt x="187" y="239"/>
                  </a:lnTo>
                  <a:lnTo>
                    <a:pt x="185" y="239"/>
                  </a:lnTo>
                  <a:lnTo>
                    <a:pt x="185" y="236"/>
                  </a:lnTo>
                  <a:lnTo>
                    <a:pt x="184" y="235"/>
                  </a:lnTo>
                  <a:lnTo>
                    <a:pt x="180" y="235"/>
                  </a:lnTo>
                  <a:lnTo>
                    <a:pt x="177" y="236"/>
                  </a:lnTo>
                  <a:lnTo>
                    <a:pt x="174" y="229"/>
                  </a:lnTo>
                  <a:lnTo>
                    <a:pt x="174" y="222"/>
                  </a:lnTo>
                  <a:lnTo>
                    <a:pt x="172" y="219"/>
                  </a:lnTo>
                  <a:lnTo>
                    <a:pt x="171" y="217"/>
                  </a:lnTo>
                  <a:lnTo>
                    <a:pt x="168" y="214"/>
                  </a:lnTo>
                  <a:lnTo>
                    <a:pt x="166" y="211"/>
                  </a:lnTo>
                  <a:lnTo>
                    <a:pt x="166" y="207"/>
                  </a:lnTo>
                  <a:lnTo>
                    <a:pt x="167" y="206"/>
                  </a:lnTo>
                  <a:lnTo>
                    <a:pt x="168" y="206"/>
                  </a:lnTo>
                  <a:lnTo>
                    <a:pt x="163" y="200"/>
                  </a:lnTo>
                  <a:lnTo>
                    <a:pt x="158" y="198"/>
                  </a:lnTo>
                  <a:lnTo>
                    <a:pt x="154" y="194"/>
                  </a:lnTo>
                  <a:lnTo>
                    <a:pt x="152" y="193"/>
                  </a:lnTo>
                  <a:lnTo>
                    <a:pt x="150" y="193"/>
                  </a:lnTo>
                  <a:lnTo>
                    <a:pt x="148" y="192"/>
                  </a:lnTo>
                  <a:lnTo>
                    <a:pt x="145" y="192"/>
                  </a:lnTo>
                  <a:lnTo>
                    <a:pt x="143" y="191"/>
                  </a:lnTo>
                  <a:lnTo>
                    <a:pt x="142" y="190"/>
                  </a:lnTo>
                  <a:lnTo>
                    <a:pt x="141" y="187"/>
                  </a:lnTo>
                  <a:lnTo>
                    <a:pt x="141" y="186"/>
                  </a:lnTo>
                  <a:lnTo>
                    <a:pt x="139" y="184"/>
                  </a:lnTo>
                  <a:lnTo>
                    <a:pt x="137" y="182"/>
                  </a:lnTo>
                  <a:lnTo>
                    <a:pt x="135" y="182"/>
                  </a:lnTo>
                  <a:lnTo>
                    <a:pt x="132" y="183"/>
                  </a:lnTo>
                  <a:lnTo>
                    <a:pt x="134" y="180"/>
                  </a:lnTo>
                  <a:lnTo>
                    <a:pt x="134" y="179"/>
                  </a:lnTo>
                  <a:lnTo>
                    <a:pt x="132" y="177"/>
                  </a:lnTo>
                  <a:lnTo>
                    <a:pt x="130" y="176"/>
                  </a:lnTo>
                  <a:lnTo>
                    <a:pt x="129" y="175"/>
                  </a:lnTo>
                  <a:lnTo>
                    <a:pt x="127" y="173"/>
                  </a:lnTo>
                  <a:lnTo>
                    <a:pt x="127" y="171"/>
                  </a:lnTo>
                  <a:lnTo>
                    <a:pt x="128" y="169"/>
                  </a:lnTo>
                  <a:lnTo>
                    <a:pt x="129" y="168"/>
                  </a:lnTo>
                  <a:lnTo>
                    <a:pt x="129" y="166"/>
                  </a:lnTo>
                  <a:lnTo>
                    <a:pt x="128" y="165"/>
                  </a:lnTo>
                  <a:lnTo>
                    <a:pt x="128" y="166"/>
                  </a:lnTo>
                  <a:lnTo>
                    <a:pt x="127" y="168"/>
                  </a:lnTo>
                  <a:lnTo>
                    <a:pt x="127" y="169"/>
                  </a:lnTo>
                  <a:lnTo>
                    <a:pt x="125" y="168"/>
                  </a:lnTo>
                  <a:lnTo>
                    <a:pt x="124" y="165"/>
                  </a:lnTo>
                  <a:lnTo>
                    <a:pt x="123" y="164"/>
                  </a:lnTo>
                  <a:lnTo>
                    <a:pt x="121" y="159"/>
                  </a:lnTo>
                  <a:lnTo>
                    <a:pt x="120" y="158"/>
                  </a:lnTo>
                  <a:lnTo>
                    <a:pt x="120" y="157"/>
                  </a:lnTo>
                  <a:lnTo>
                    <a:pt x="122" y="155"/>
                  </a:lnTo>
                  <a:lnTo>
                    <a:pt x="123" y="155"/>
                  </a:lnTo>
                  <a:lnTo>
                    <a:pt x="123" y="154"/>
                  </a:lnTo>
                  <a:lnTo>
                    <a:pt x="121" y="154"/>
                  </a:lnTo>
                  <a:lnTo>
                    <a:pt x="118" y="156"/>
                  </a:lnTo>
                  <a:lnTo>
                    <a:pt x="118" y="157"/>
                  </a:lnTo>
                  <a:lnTo>
                    <a:pt x="114" y="155"/>
                  </a:lnTo>
                  <a:lnTo>
                    <a:pt x="109" y="155"/>
                  </a:lnTo>
                  <a:lnTo>
                    <a:pt x="106" y="154"/>
                  </a:lnTo>
                  <a:lnTo>
                    <a:pt x="103" y="154"/>
                  </a:lnTo>
                  <a:lnTo>
                    <a:pt x="101" y="152"/>
                  </a:lnTo>
                  <a:lnTo>
                    <a:pt x="100" y="151"/>
                  </a:lnTo>
                  <a:lnTo>
                    <a:pt x="100" y="145"/>
                  </a:lnTo>
                  <a:lnTo>
                    <a:pt x="99" y="143"/>
                  </a:lnTo>
                  <a:lnTo>
                    <a:pt x="97" y="142"/>
                  </a:lnTo>
                  <a:lnTo>
                    <a:pt x="95" y="141"/>
                  </a:lnTo>
                  <a:lnTo>
                    <a:pt x="88" y="134"/>
                  </a:lnTo>
                  <a:lnTo>
                    <a:pt x="87" y="131"/>
                  </a:lnTo>
                  <a:lnTo>
                    <a:pt x="85" y="129"/>
                  </a:lnTo>
                  <a:lnTo>
                    <a:pt x="75" y="129"/>
                  </a:lnTo>
                  <a:lnTo>
                    <a:pt x="71" y="124"/>
                  </a:lnTo>
                  <a:lnTo>
                    <a:pt x="61" y="113"/>
                  </a:lnTo>
                  <a:lnTo>
                    <a:pt x="56" y="109"/>
                  </a:lnTo>
                  <a:lnTo>
                    <a:pt x="57" y="107"/>
                  </a:lnTo>
                  <a:lnTo>
                    <a:pt x="57" y="105"/>
                  </a:lnTo>
                  <a:lnTo>
                    <a:pt x="54" y="105"/>
                  </a:lnTo>
                  <a:lnTo>
                    <a:pt x="51" y="101"/>
                  </a:lnTo>
                  <a:lnTo>
                    <a:pt x="50" y="101"/>
                  </a:lnTo>
                  <a:lnTo>
                    <a:pt x="49" y="100"/>
                  </a:lnTo>
                  <a:lnTo>
                    <a:pt x="47" y="98"/>
                  </a:lnTo>
                  <a:lnTo>
                    <a:pt x="45" y="95"/>
                  </a:lnTo>
                  <a:lnTo>
                    <a:pt x="45" y="92"/>
                  </a:lnTo>
                  <a:lnTo>
                    <a:pt x="47" y="89"/>
                  </a:lnTo>
                  <a:lnTo>
                    <a:pt x="47" y="87"/>
                  </a:lnTo>
                  <a:lnTo>
                    <a:pt x="46" y="87"/>
                  </a:lnTo>
                  <a:lnTo>
                    <a:pt x="45" y="88"/>
                  </a:lnTo>
                  <a:lnTo>
                    <a:pt x="45" y="89"/>
                  </a:lnTo>
                  <a:lnTo>
                    <a:pt x="44" y="87"/>
                  </a:lnTo>
                  <a:lnTo>
                    <a:pt x="44" y="85"/>
                  </a:lnTo>
                  <a:lnTo>
                    <a:pt x="43" y="84"/>
                  </a:lnTo>
                  <a:lnTo>
                    <a:pt x="44" y="82"/>
                  </a:lnTo>
                  <a:lnTo>
                    <a:pt x="45" y="82"/>
                  </a:lnTo>
                  <a:lnTo>
                    <a:pt x="47" y="81"/>
                  </a:lnTo>
                  <a:lnTo>
                    <a:pt x="46" y="80"/>
                  </a:lnTo>
                  <a:lnTo>
                    <a:pt x="45" y="80"/>
                  </a:lnTo>
                  <a:lnTo>
                    <a:pt x="43" y="82"/>
                  </a:lnTo>
                  <a:lnTo>
                    <a:pt x="42" y="85"/>
                  </a:lnTo>
                  <a:lnTo>
                    <a:pt x="38" y="81"/>
                  </a:lnTo>
                  <a:lnTo>
                    <a:pt x="32" y="79"/>
                  </a:lnTo>
                  <a:lnTo>
                    <a:pt x="26" y="78"/>
                  </a:lnTo>
                  <a:lnTo>
                    <a:pt x="19" y="77"/>
                  </a:lnTo>
                  <a:lnTo>
                    <a:pt x="16" y="73"/>
                  </a:lnTo>
                  <a:lnTo>
                    <a:pt x="14" y="67"/>
                  </a:lnTo>
                  <a:lnTo>
                    <a:pt x="11" y="70"/>
                  </a:lnTo>
                  <a:lnTo>
                    <a:pt x="8" y="70"/>
                  </a:lnTo>
                  <a:lnTo>
                    <a:pt x="3" y="67"/>
                  </a:lnTo>
                  <a:lnTo>
                    <a:pt x="1" y="64"/>
                  </a:lnTo>
                  <a:lnTo>
                    <a:pt x="0" y="61"/>
                  </a:lnTo>
                  <a:lnTo>
                    <a:pt x="2" y="56"/>
                  </a:lnTo>
                  <a:lnTo>
                    <a:pt x="5" y="50"/>
                  </a:lnTo>
                  <a:lnTo>
                    <a:pt x="10" y="45"/>
                  </a:lnTo>
                  <a:lnTo>
                    <a:pt x="17" y="42"/>
                  </a:lnTo>
                  <a:lnTo>
                    <a:pt x="15" y="39"/>
                  </a:lnTo>
                  <a:lnTo>
                    <a:pt x="15" y="37"/>
                  </a:lnTo>
                  <a:lnTo>
                    <a:pt x="16" y="36"/>
                  </a:lnTo>
                  <a:lnTo>
                    <a:pt x="18" y="35"/>
                  </a:lnTo>
                  <a:lnTo>
                    <a:pt x="21" y="35"/>
                  </a:lnTo>
                  <a:lnTo>
                    <a:pt x="25" y="30"/>
                  </a:lnTo>
                  <a:lnTo>
                    <a:pt x="25" y="28"/>
                  </a:lnTo>
                  <a:lnTo>
                    <a:pt x="36" y="26"/>
                  </a:lnTo>
                  <a:lnTo>
                    <a:pt x="43" y="25"/>
                  </a:lnTo>
                  <a:lnTo>
                    <a:pt x="46" y="22"/>
                  </a:lnTo>
                  <a:lnTo>
                    <a:pt x="47" y="17"/>
                  </a:lnTo>
                  <a:lnTo>
                    <a:pt x="50" y="16"/>
                  </a:lnTo>
                  <a:lnTo>
                    <a:pt x="53" y="19"/>
                  </a:lnTo>
                  <a:lnTo>
                    <a:pt x="54" y="19"/>
                  </a:lnTo>
                  <a:lnTo>
                    <a:pt x="56" y="18"/>
                  </a:lnTo>
                  <a:lnTo>
                    <a:pt x="56" y="14"/>
                  </a:lnTo>
                  <a:lnTo>
                    <a:pt x="58" y="14"/>
                  </a:lnTo>
                  <a:lnTo>
                    <a:pt x="60" y="15"/>
                  </a:lnTo>
                  <a:lnTo>
                    <a:pt x="61" y="14"/>
                  </a:lnTo>
                  <a:lnTo>
                    <a:pt x="64" y="14"/>
                  </a:lnTo>
                  <a:lnTo>
                    <a:pt x="66" y="12"/>
                  </a:lnTo>
                  <a:lnTo>
                    <a:pt x="67" y="11"/>
                  </a:lnTo>
                  <a:lnTo>
                    <a:pt x="67" y="8"/>
                  </a:lnTo>
                  <a:lnTo>
                    <a:pt x="83" y="8"/>
                  </a:lnTo>
                  <a:lnTo>
                    <a:pt x="100" y="5"/>
                  </a:lnTo>
                  <a:lnTo>
                    <a:pt x="118" y="3"/>
                  </a:lnTo>
                  <a:lnTo>
                    <a:pt x="129" y="2"/>
                  </a:lnTo>
                  <a:lnTo>
                    <a:pt x="139" y="0"/>
                  </a:lnTo>
                  <a:close/>
                </a:path>
              </a:pathLst>
            </a:custGeom>
            <a:grp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142" name="Freeform 8">
              <a:extLst>
                <a:ext uri="{FF2B5EF4-FFF2-40B4-BE49-F238E27FC236}">
                  <a16:creationId xmlns:a16="http://schemas.microsoft.com/office/drawing/2014/main" id="{83FCE9A9-49E5-9346-A971-6A1452C2B044}"/>
                </a:ext>
              </a:extLst>
            </p:cNvPr>
            <p:cNvSpPr>
              <a:spLocks/>
            </p:cNvSpPr>
            <p:nvPr/>
          </p:nvSpPr>
          <p:spPr bwMode="auto">
            <a:xfrm>
              <a:off x="9504922" y="1810639"/>
              <a:ext cx="212127" cy="451220"/>
            </a:xfrm>
            <a:custGeom>
              <a:avLst/>
              <a:gdLst/>
              <a:ahLst/>
              <a:cxnLst>
                <a:cxn ang="0">
                  <a:pos x="39" y="0"/>
                </a:cxn>
                <a:cxn ang="0">
                  <a:pos x="52" y="34"/>
                </a:cxn>
                <a:cxn ang="0">
                  <a:pos x="64" y="72"/>
                </a:cxn>
                <a:cxn ang="0">
                  <a:pos x="76" y="110"/>
                </a:cxn>
                <a:cxn ang="0">
                  <a:pos x="81" y="130"/>
                </a:cxn>
                <a:cxn ang="0">
                  <a:pos x="85" y="135"/>
                </a:cxn>
                <a:cxn ang="0">
                  <a:pos x="87" y="139"/>
                </a:cxn>
                <a:cxn ang="0">
                  <a:pos x="90" y="144"/>
                </a:cxn>
                <a:cxn ang="0">
                  <a:pos x="92" y="153"/>
                </a:cxn>
                <a:cxn ang="0">
                  <a:pos x="93" y="164"/>
                </a:cxn>
                <a:cxn ang="0">
                  <a:pos x="97" y="171"/>
                </a:cxn>
                <a:cxn ang="0">
                  <a:pos x="110" y="184"/>
                </a:cxn>
                <a:cxn ang="0">
                  <a:pos x="116" y="191"/>
                </a:cxn>
                <a:cxn ang="0">
                  <a:pos x="118" y="199"/>
                </a:cxn>
                <a:cxn ang="0">
                  <a:pos x="118" y="208"/>
                </a:cxn>
                <a:cxn ang="0">
                  <a:pos x="108" y="212"/>
                </a:cxn>
                <a:cxn ang="0">
                  <a:pos x="101" y="219"/>
                </a:cxn>
                <a:cxn ang="0">
                  <a:pos x="96" y="226"/>
                </a:cxn>
                <a:cxn ang="0">
                  <a:pos x="90" y="234"/>
                </a:cxn>
                <a:cxn ang="0">
                  <a:pos x="64" y="240"/>
                </a:cxn>
                <a:cxn ang="0">
                  <a:pos x="39" y="245"/>
                </a:cxn>
                <a:cxn ang="0">
                  <a:pos x="14" y="251"/>
                </a:cxn>
                <a:cxn ang="0">
                  <a:pos x="9" y="243"/>
                </a:cxn>
                <a:cxn ang="0">
                  <a:pos x="7" y="233"/>
                </a:cxn>
                <a:cxn ang="0">
                  <a:pos x="7" y="208"/>
                </a:cxn>
                <a:cxn ang="0">
                  <a:pos x="5" y="194"/>
                </a:cxn>
                <a:cxn ang="0">
                  <a:pos x="3" y="187"/>
                </a:cxn>
                <a:cxn ang="0">
                  <a:pos x="1" y="184"/>
                </a:cxn>
                <a:cxn ang="0">
                  <a:pos x="0" y="180"/>
                </a:cxn>
                <a:cxn ang="0">
                  <a:pos x="0" y="178"/>
                </a:cxn>
                <a:cxn ang="0">
                  <a:pos x="3" y="160"/>
                </a:cxn>
                <a:cxn ang="0">
                  <a:pos x="9" y="142"/>
                </a:cxn>
                <a:cxn ang="0">
                  <a:pos x="11" y="124"/>
                </a:cxn>
                <a:cxn ang="0">
                  <a:pos x="11" y="119"/>
                </a:cxn>
                <a:cxn ang="0">
                  <a:pos x="10" y="115"/>
                </a:cxn>
                <a:cxn ang="0">
                  <a:pos x="8" y="110"/>
                </a:cxn>
                <a:cxn ang="0">
                  <a:pos x="5" y="107"/>
                </a:cxn>
                <a:cxn ang="0">
                  <a:pos x="7" y="103"/>
                </a:cxn>
                <a:cxn ang="0">
                  <a:pos x="11" y="98"/>
                </a:cxn>
                <a:cxn ang="0">
                  <a:pos x="15" y="97"/>
                </a:cxn>
                <a:cxn ang="0">
                  <a:pos x="23" y="89"/>
                </a:cxn>
                <a:cxn ang="0">
                  <a:pos x="25" y="84"/>
                </a:cxn>
                <a:cxn ang="0">
                  <a:pos x="28" y="81"/>
                </a:cxn>
                <a:cxn ang="0">
                  <a:pos x="31" y="76"/>
                </a:cxn>
                <a:cxn ang="0">
                  <a:pos x="25" y="60"/>
                </a:cxn>
                <a:cxn ang="0">
                  <a:pos x="23" y="41"/>
                </a:cxn>
                <a:cxn ang="0">
                  <a:pos x="23" y="21"/>
                </a:cxn>
                <a:cxn ang="0">
                  <a:pos x="28" y="3"/>
                </a:cxn>
                <a:cxn ang="0">
                  <a:pos x="30" y="3"/>
                </a:cxn>
                <a:cxn ang="0">
                  <a:pos x="32" y="4"/>
                </a:cxn>
                <a:cxn ang="0">
                  <a:pos x="34" y="4"/>
                </a:cxn>
                <a:cxn ang="0">
                  <a:pos x="36" y="5"/>
                </a:cxn>
                <a:cxn ang="0">
                  <a:pos x="38" y="3"/>
                </a:cxn>
                <a:cxn ang="0">
                  <a:pos x="39" y="0"/>
                </a:cxn>
              </a:cxnLst>
              <a:rect l="0" t="0" r="r" b="b"/>
              <a:pathLst>
                <a:path w="118" h="251">
                  <a:moveTo>
                    <a:pt x="39" y="0"/>
                  </a:moveTo>
                  <a:lnTo>
                    <a:pt x="52" y="34"/>
                  </a:lnTo>
                  <a:lnTo>
                    <a:pt x="64" y="72"/>
                  </a:lnTo>
                  <a:lnTo>
                    <a:pt x="76" y="110"/>
                  </a:lnTo>
                  <a:lnTo>
                    <a:pt x="81" y="130"/>
                  </a:lnTo>
                  <a:lnTo>
                    <a:pt x="85" y="135"/>
                  </a:lnTo>
                  <a:lnTo>
                    <a:pt x="87" y="139"/>
                  </a:lnTo>
                  <a:lnTo>
                    <a:pt x="90" y="144"/>
                  </a:lnTo>
                  <a:lnTo>
                    <a:pt x="92" y="153"/>
                  </a:lnTo>
                  <a:lnTo>
                    <a:pt x="93" y="164"/>
                  </a:lnTo>
                  <a:lnTo>
                    <a:pt x="97" y="171"/>
                  </a:lnTo>
                  <a:lnTo>
                    <a:pt x="110" y="184"/>
                  </a:lnTo>
                  <a:lnTo>
                    <a:pt x="116" y="191"/>
                  </a:lnTo>
                  <a:lnTo>
                    <a:pt x="118" y="199"/>
                  </a:lnTo>
                  <a:lnTo>
                    <a:pt x="118" y="208"/>
                  </a:lnTo>
                  <a:lnTo>
                    <a:pt x="108" y="212"/>
                  </a:lnTo>
                  <a:lnTo>
                    <a:pt x="101" y="219"/>
                  </a:lnTo>
                  <a:lnTo>
                    <a:pt x="96" y="226"/>
                  </a:lnTo>
                  <a:lnTo>
                    <a:pt x="90" y="234"/>
                  </a:lnTo>
                  <a:lnTo>
                    <a:pt x="64" y="240"/>
                  </a:lnTo>
                  <a:lnTo>
                    <a:pt x="39" y="245"/>
                  </a:lnTo>
                  <a:lnTo>
                    <a:pt x="14" y="251"/>
                  </a:lnTo>
                  <a:lnTo>
                    <a:pt x="9" y="243"/>
                  </a:lnTo>
                  <a:lnTo>
                    <a:pt x="7" y="233"/>
                  </a:lnTo>
                  <a:lnTo>
                    <a:pt x="7" y="208"/>
                  </a:lnTo>
                  <a:lnTo>
                    <a:pt x="5" y="194"/>
                  </a:lnTo>
                  <a:lnTo>
                    <a:pt x="3" y="187"/>
                  </a:lnTo>
                  <a:lnTo>
                    <a:pt x="1" y="184"/>
                  </a:lnTo>
                  <a:lnTo>
                    <a:pt x="0" y="180"/>
                  </a:lnTo>
                  <a:lnTo>
                    <a:pt x="0" y="178"/>
                  </a:lnTo>
                  <a:lnTo>
                    <a:pt x="3" y="160"/>
                  </a:lnTo>
                  <a:lnTo>
                    <a:pt x="9" y="142"/>
                  </a:lnTo>
                  <a:lnTo>
                    <a:pt x="11" y="124"/>
                  </a:lnTo>
                  <a:lnTo>
                    <a:pt x="11" y="119"/>
                  </a:lnTo>
                  <a:lnTo>
                    <a:pt x="10" y="115"/>
                  </a:lnTo>
                  <a:lnTo>
                    <a:pt x="8" y="110"/>
                  </a:lnTo>
                  <a:lnTo>
                    <a:pt x="5" y="107"/>
                  </a:lnTo>
                  <a:lnTo>
                    <a:pt x="7" y="103"/>
                  </a:lnTo>
                  <a:lnTo>
                    <a:pt x="11" y="98"/>
                  </a:lnTo>
                  <a:lnTo>
                    <a:pt x="15" y="97"/>
                  </a:lnTo>
                  <a:lnTo>
                    <a:pt x="23" y="89"/>
                  </a:lnTo>
                  <a:lnTo>
                    <a:pt x="25" y="84"/>
                  </a:lnTo>
                  <a:lnTo>
                    <a:pt x="28" y="81"/>
                  </a:lnTo>
                  <a:lnTo>
                    <a:pt x="31" y="76"/>
                  </a:lnTo>
                  <a:lnTo>
                    <a:pt x="25" y="60"/>
                  </a:lnTo>
                  <a:lnTo>
                    <a:pt x="23" y="41"/>
                  </a:lnTo>
                  <a:lnTo>
                    <a:pt x="23" y="21"/>
                  </a:lnTo>
                  <a:lnTo>
                    <a:pt x="28" y="3"/>
                  </a:lnTo>
                  <a:lnTo>
                    <a:pt x="30" y="3"/>
                  </a:lnTo>
                  <a:lnTo>
                    <a:pt x="32" y="4"/>
                  </a:lnTo>
                  <a:lnTo>
                    <a:pt x="34" y="4"/>
                  </a:lnTo>
                  <a:lnTo>
                    <a:pt x="36" y="5"/>
                  </a:lnTo>
                  <a:lnTo>
                    <a:pt x="38" y="3"/>
                  </a:lnTo>
                  <a:lnTo>
                    <a:pt x="39" y="0"/>
                  </a:lnTo>
                  <a:close/>
                </a:path>
              </a:pathLst>
            </a:custGeom>
            <a:grp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143" name="Freeform 9">
              <a:extLst>
                <a:ext uri="{FF2B5EF4-FFF2-40B4-BE49-F238E27FC236}">
                  <a16:creationId xmlns:a16="http://schemas.microsoft.com/office/drawing/2014/main" id="{F49ABAB4-E37A-A647-951A-C7329037E687}"/>
                </a:ext>
              </a:extLst>
            </p:cNvPr>
            <p:cNvSpPr>
              <a:spLocks/>
            </p:cNvSpPr>
            <p:nvPr/>
          </p:nvSpPr>
          <p:spPr bwMode="auto">
            <a:xfrm>
              <a:off x="9339535" y="1871761"/>
              <a:ext cx="210330" cy="409872"/>
            </a:xfrm>
            <a:custGeom>
              <a:avLst/>
              <a:gdLst/>
              <a:ahLst/>
              <a:cxnLst>
                <a:cxn ang="0">
                  <a:pos x="111" y="0"/>
                </a:cxn>
                <a:cxn ang="0">
                  <a:pos x="114" y="5"/>
                </a:cxn>
                <a:cxn ang="0">
                  <a:pos x="111" y="14"/>
                </a:cxn>
                <a:cxn ang="0">
                  <a:pos x="111" y="22"/>
                </a:cxn>
                <a:cxn ang="0">
                  <a:pos x="114" y="29"/>
                </a:cxn>
                <a:cxn ang="0">
                  <a:pos x="115" y="32"/>
                </a:cxn>
                <a:cxn ang="0">
                  <a:pos x="116" y="33"/>
                </a:cxn>
                <a:cxn ang="0">
                  <a:pos x="117" y="35"/>
                </a:cxn>
                <a:cxn ang="0">
                  <a:pos x="117" y="39"/>
                </a:cxn>
                <a:cxn ang="0">
                  <a:pos x="115" y="47"/>
                </a:cxn>
                <a:cxn ang="0">
                  <a:pos x="110" y="54"/>
                </a:cxn>
                <a:cxn ang="0">
                  <a:pos x="104" y="59"/>
                </a:cxn>
                <a:cxn ang="0">
                  <a:pos x="95" y="70"/>
                </a:cxn>
                <a:cxn ang="0">
                  <a:pos x="99" y="85"/>
                </a:cxn>
                <a:cxn ang="0">
                  <a:pos x="97" y="99"/>
                </a:cxn>
                <a:cxn ang="0">
                  <a:pos x="90" y="130"/>
                </a:cxn>
                <a:cxn ang="0">
                  <a:pos x="89" y="144"/>
                </a:cxn>
                <a:cxn ang="0">
                  <a:pos x="90" y="153"/>
                </a:cxn>
                <a:cxn ang="0">
                  <a:pos x="94" y="165"/>
                </a:cxn>
                <a:cxn ang="0">
                  <a:pos x="96" y="176"/>
                </a:cxn>
                <a:cxn ang="0">
                  <a:pos x="97" y="189"/>
                </a:cxn>
                <a:cxn ang="0">
                  <a:pos x="96" y="197"/>
                </a:cxn>
                <a:cxn ang="0">
                  <a:pos x="96" y="204"/>
                </a:cxn>
                <a:cxn ang="0">
                  <a:pos x="97" y="211"/>
                </a:cxn>
                <a:cxn ang="0">
                  <a:pos x="101" y="220"/>
                </a:cxn>
                <a:cxn ang="0">
                  <a:pos x="87" y="221"/>
                </a:cxn>
                <a:cxn ang="0">
                  <a:pos x="75" y="223"/>
                </a:cxn>
                <a:cxn ang="0">
                  <a:pos x="65" y="225"/>
                </a:cxn>
                <a:cxn ang="0">
                  <a:pos x="52" y="228"/>
                </a:cxn>
                <a:cxn ang="0">
                  <a:pos x="50" y="215"/>
                </a:cxn>
                <a:cxn ang="0">
                  <a:pos x="48" y="201"/>
                </a:cxn>
                <a:cxn ang="0">
                  <a:pos x="46" y="187"/>
                </a:cxn>
                <a:cxn ang="0">
                  <a:pos x="43" y="173"/>
                </a:cxn>
                <a:cxn ang="0">
                  <a:pos x="38" y="162"/>
                </a:cxn>
                <a:cxn ang="0">
                  <a:pos x="32" y="154"/>
                </a:cxn>
                <a:cxn ang="0">
                  <a:pos x="24" y="150"/>
                </a:cxn>
                <a:cxn ang="0">
                  <a:pos x="24" y="139"/>
                </a:cxn>
                <a:cxn ang="0">
                  <a:pos x="21" y="129"/>
                </a:cxn>
                <a:cxn ang="0">
                  <a:pos x="16" y="119"/>
                </a:cxn>
                <a:cxn ang="0">
                  <a:pos x="14" y="110"/>
                </a:cxn>
                <a:cxn ang="0">
                  <a:pos x="14" y="105"/>
                </a:cxn>
                <a:cxn ang="0">
                  <a:pos x="16" y="96"/>
                </a:cxn>
                <a:cxn ang="0">
                  <a:pos x="16" y="90"/>
                </a:cxn>
                <a:cxn ang="0">
                  <a:pos x="15" y="87"/>
                </a:cxn>
                <a:cxn ang="0">
                  <a:pos x="15" y="82"/>
                </a:cxn>
                <a:cxn ang="0">
                  <a:pos x="14" y="78"/>
                </a:cxn>
                <a:cxn ang="0">
                  <a:pos x="14" y="76"/>
                </a:cxn>
                <a:cxn ang="0">
                  <a:pos x="4" y="62"/>
                </a:cxn>
                <a:cxn ang="0">
                  <a:pos x="4" y="50"/>
                </a:cxn>
                <a:cxn ang="0">
                  <a:pos x="1" y="39"/>
                </a:cxn>
                <a:cxn ang="0">
                  <a:pos x="0" y="28"/>
                </a:cxn>
                <a:cxn ang="0">
                  <a:pos x="36" y="18"/>
                </a:cxn>
                <a:cxn ang="0">
                  <a:pos x="73" y="8"/>
                </a:cxn>
                <a:cxn ang="0">
                  <a:pos x="111" y="0"/>
                </a:cxn>
              </a:cxnLst>
              <a:rect l="0" t="0" r="r" b="b"/>
              <a:pathLst>
                <a:path w="117" h="228">
                  <a:moveTo>
                    <a:pt x="111" y="0"/>
                  </a:moveTo>
                  <a:lnTo>
                    <a:pt x="114" y="5"/>
                  </a:lnTo>
                  <a:lnTo>
                    <a:pt x="111" y="14"/>
                  </a:lnTo>
                  <a:lnTo>
                    <a:pt x="111" y="22"/>
                  </a:lnTo>
                  <a:lnTo>
                    <a:pt x="114" y="29"/>
                  </a:lnTo>
                  <a:lnTo>
                    <a:pt x="115" y="32"/>
                  </a:lnTo>
                  <a:lnTo>
                    <a:pt x="116" y="33"/>
                  </a:lnTo>
                  <a:lnTo>
                    <a:pt x="117" y="35"/>
                  </a:lnTo>
                  <a:lnTo>
                    <a:pt x="117" y="39"/>
                  </a:lnTo>
                  <a:lnTo>
                    <a:pt x="115" y="47"/>
                  </a:lnTo>
                  <a:lnTo>
                    <a:pt x="110" y="54"/>
                  </a:lnTo>
                  <a:lnTo>
                    <a:pt x="104" y="59"/>
                  </a:lnTo>
                  <a:lnTo>
                    <a:pt x="95" y="70"/>
                  </a:lnTo>
                  <a:lnTo>
                    <a:pt x="99" y="85"/>
                  </a:lnTo>
                  <a:lnTo>
                    <a:pt x="97" y="99"/>
                  </a:lnTo>
                  <a:lnTo>
                    <a:pt x="90" y="130"/>
                  </a:lnTo>
                  <a:lnTo>
                    <a:pt x="89" y="144"/>
                  </a:lnTo>
                  <a:lnTo>
                    <a:pt x="90" y="153"/>
                  </a:lnTo>
                  <a:lnTo>
                    <a:pt x="94" y="165"/>
                  </a:lnTo>
                  <a:lnTo>
                    <a:pt x="96" y="176"/>
                  </a:lnTo>
                  <a:lnTo>
                    <a:pt x="97" y="189"/>
                  </a:lnTo>
                  <a:lnTo>
                    <a:pt x="96" y="197"/>
                  </a:lnTo>
                  <a:lnTo>
                    <a:pt x="96" y="204"/>
                  </a:lnTo>
                  <a:lnTo>
                    <a:pt x="97" y="211"/>
                  </a:lnTo>
                  <a:lnTo>
                    <a:pt x="101" y="220"/>
                  </a:lnTo>
                  <a:lnTo>
                    <a:pt x="87" y="221"/>
                  </a:lnTo>
                  <a:lnTo>
                    <a:pt x="75" y="223"/>
                  </a:lnTo>
                  <a:lnTo>
                    <a:pt x="65" y="225"/>
                  </a:lnTo>
                  <a:lnTo>
                    <a:pt x="52" y="228"/>
                  </a:lnTo>
                  <a:lnTo>
                    <a:pt x="50" y="215"/>
                  </a:lnTo>
                  <a:lnTo>
                    <a:pt x="48" y="201"/>
                  </a:lnTo>
                  <a:lnTo>
                    <a:pt x="46" y="187"/>
                  </a:lnTo>
                  <a:lnTo>
                    <a:pt x="43" y="173"/>
                  </a:lnTo>
                  <a:lnTo>
                    <a:pt x="38" y="162"/>
                  </a:lnTo>
                  <a:lnTo>
                    <a:pt x="32" y="154"/>
                  </a:lnTo>
                  <a:lnTo>
                    <a:pt x="24" y="150"/>
                  </a:lnTo>
                  <a:lnTo>
                    <a:pt x="24" y="139"/>
                  </a:lnTo>
                  <a:lnTo>
                    <a:pt x="21" y="129"/>
                  </a:lnTo>
                  <a:lnTo>
                    <a:pt x="16" y="119"/>
                  </a:lnTo>
                  <a:lnTo>
                    <a:pt x="14" y="110"/>
                  </a:lnTo>
                  <a:lnTo>
                    <a:pt x="14" y="105"/>
                  </a:lnTo>
                  <a:lnTo>
                    <a:pt x="16" y="96"/>
                  </a:lnTo>
                  <a:lnTo>
                    <a:pt x="16" y="90"/>
                  </a:lnTo>
                  <a:lnTo>
                    <a:pt x="15" y="87"/>
                  </a:lnTo>
                  <a:lnTo>
                    <a:pt x="15" y="82"/>
                  </a:lnTo>
                  <a:lnTo>
                    <a:pt x="14" y="78"/>
                  </a:lnTo>
                  <a:lnTo>
                    <a:pt x="14" y="76"/>
                  </a:lnTo>
                  <a:lnTo>
                    <a:pt x="4" y="62"/>
                  </a:lnTo>
                  <a:lnTo>
                    <a:pt x="4" y="50"/>
                  </a:lnTo>
                  <a:lnTo>
                    <a:pt x="1" y="39"/>
                  </a:lnTo>
                  <a:lnTo>
                    <a:pt x="0" y="28"/>
                  </a:lnTo>
                  <a:lnTo>
                    <a:pt x="36" y="18"/>
                  </a:lnTo>
                  <a:lnTo>
                    <a:pt x="73" y="8"/>
                  </a:lnTo>
                  <a:lnTo>
                    <a:pt x="111" y="0"/>
                  </a:lnTo>
                  <a:close/>
                </a:path>
              </a:pathLst>
            </a:custGeom>
            <a:grp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144" name="Freeform 10">
              <a:extLst>
                <a:ext uri="{FF2B5EF4-FFF2-40B4-BE49-F238E27FC236}">
                  <a16:creationId xmlns:a16="http://schemas.microsoft.com/office/drawing/2014/main" id="{EDDC0B06-4AD0-AC47-B337-2802D5B865B9}"/>
                </a:ext>
              </a:extLst>
            </p:cNvPr>
            <p:cNvSpPr>
              <a:spLocks/>
            </p:cNvSpPr>
            <p:nvPr/>
          </p:nvSpPr>
          <p:spPr bwMode="auto">
            <a:xfrm>
              <a:off x="9433014" y="2191748"/>
              <a:ext cx="384705" cy="217521"/>
            </a:xfrm>
            <a:custGeom>
              <a:avLst/>
              <a:gdLst/>
              <a:ahLst/>
              <a:cxnLst>
                <a:cxn ang="0">
                  <a:pos x="152" y="0"/>
                </a:cxn>
                <a:cxn ang="0">
                  <a:pos x="156" y="3"/>
                </a:cxn>
                <a:cxn ang="0">
                  <a:pos x="159" y="9"/>
                </a:cxn>
                <a:cxn ang="0">
                  <a:pos x="163" y="14"/>
                </a:cxn>
                <a:cxn ang="0">
                  <a:pos x="166" y="17"/>
                </a:cxn>
                <a:cxn ang="0">
                  <a:pos x="171" y="18"/>
                </a:cxn>
                <a:cxn ang="0">
                  <a:pos x="178" y="16"/>
                </a:cxn>
                <a:cxn ang="0">
                  <a:pos x="169" y="25"/>
                </a:cxn>
                <a:cxn ang="0">
                  <a:pos x="161" y="36"/>
                </a:cxn>
                <a:cxn ang="0">
                  <a:pos x="155" y="47"/>
                </a:cxn>
                <a:cxn ang="0">
                  <a:pos x="158" y="51"/>
                </a:cxn>
                <a:cxn ang="0">
                  <a:pos x="158" y="53"/>
                </a:cxn>
                <a:cxn ang="0">
                  <a:pos x="162" y="57"/>
                </a:cxn>
                <a:cxn ang="0">
                  <a:pos x="166" y="58"/>
                </a:cxn>
                <a:cxn ang="0">
                  <a:pos x="178" y="56"/>
                </a:cxn>
                <a:cxn ang="0">
                  <a:pos x="180" y="59"/>
                </a:cxn>
                <a:cxn ang="0">
                  <a:pos x="184" y="61"/>
                </a:cxn>
                <a:cxn ang="0">
                  <a:pos x="187" y="65"/>
                </a:cxn>
                <a:cxn ang="0">
                  <a:pos x="190" y="70"/>
                </a:cxn>
                <a:cxn ang="0">
                  <a:pos x="189" y="75"/>
                </a:cxn>
                <a:cxn ang="0">
                  <a:pos x="194" y="78"/>
                </a:cxn>
                <a:cxn ang="0">
                  <a:pos x="199" y="82"/>
                </a:cxn>
                <a:cxn ang="0">
                  <a:pos x="204" y="88"/>
                </a:cxn>
                <a:cxn ang="0">
                  <a:pos x="208" y="93"/>
                </a:cxn>
                <a:cxn ang="0">
                  <a:pos x="214" y="95"/>
                </a:cxn>
                <a:cxn ang="0">
                  <a:pos x="214" y="105"/>
                </a:cxn>
                <a:cxn ang="0">
                  <a:pos x="212" y="108"/>
                </a:cxn>
                <a:cxn ang="0">
                  <a:pos x="211" y="110"/>
                </a:cxn>
                <a:cxn ang="0">
                  <a:pos x="207" y="112"/>
                </a:cxn>
                <a:cxn ang="0">
                  <a:pos x="203" y="113"/>
                </a:cxn>
                <a:cxn ang="0">
                  <a:pos x="203" y="107"/>
                </a:cxn>
                <a:cxn ang="0">
                  <a:pos x="201" y="105"/>
                </a:cxn>
                <a:cxn ang="0">
                  <a:pos x="201" y="102"/>
                </a:cxn>
                <a:cxn ang="0">
                  <a:pos x="200" y="101"/>
                </a:cxn>
                <a:cxn ang="0">
                  <a:pos x="200" y="95"/>
                </a:cxn>
                <a:cxn ang="0">
                  <a:pos x="191" y="102"/>
                </a:cxn>
                <a:cxn ang="0">
                  <a:pos x="184" y="112"/>
                </a:cxn>
                <a:cxn ang="0">
                  <a:pos x="178" y="121"/>
                </a:cxn>
                <a:cxn ang="0">
                  <a:pos x="172" y="120"/>
                </a:cxn>
                <a:cxn ang="0">
                  <a:pos x="169" y="115"/>
                </a:cxn>
                <a:cxn ang="0">
                  <a:pos x="166" y="108"/>
                </a:cxn>
                <a:cxn ang="0">
                  <a:pos x="166" y="101"/>
                </a:cxn>
                <a:cxn ang="0">
                  <a:pos x="162" y="106"/>
                </a:cxn>
                <a:cxn ang="0">
                  <a:pos x="161" y="109"/>
                </a:cxn>
                <a:cxn ang="0">
                  <a:pos x="154" y="103"/>
                </a:cxn>
                <a:cxn ang="0">
                  <a:pos x="144" y="87"/>
                </a:cxn>
                <a:cxn ang="0">
                  <a:pos x="114" y="92"/>
                </a:cxn>
                <a:cxn ang="0">
                  <a:pos x="86" y="98"/>
                </a:cxn>
                <a:cxn ang="0">
                  <a:pos x="59" y="105"/>
                </a:cxn>
                <a:cxn ang="0">
                  <a:pos x="31" y="112"/>
                </a:cxn>
                <a:cxn ang="0">
                  <a:pos x="0" y="115"/>
                </a:cxn>
                <a:cxn ang="0">
                  <a:pos x="1" y="99"/>
                </a:cxn>
                <a:cxn ang="0">
                  <a:pos x="3" y="71"/>
                </a:cxn>
                <a:cxn ang="0">
                  <a:pos x="3" y="53"/>
                </a:cxn>
                <a:cxn ang="0">
                  <a:pos x="33" y="47"/>
                </a:cxn>
                <a:cxn ang="0">
                  <a:pos x="63" y="40"/>
                </a:cxn>
                <a:cxn ang="0">
                  <a:pos x="94" y="35"/>
                </a:cxn>
                <a:cxn ang="0">
                  <a:pos x="121" y="28"/>
                </a:cxn>
                <a:cxn ang="0">
                  <a:pos x="132" y="23"/>
                </a:cxn>
                <a:cxn ang="0">
                  <a:pos x="141" y="14"/>
                </a:cxn>
                <a:cxn ang="0">
                  <a:pos x="147" y="2"/>
                </a:cxn>
                <a:cxn ang="0">
                  <a:pos x="150" y="2"/>
                </a:cxn>
                <a:cxn ang="0">
                  <a:pos x="152" y="0"/>
                </a:cxn>
              </a:cxnLst>
              <a:rect l="0" t="0" r="r" b="b"/>
              <a:pathLst>
                <a:path w="214" h="121">
                  <a:moveTo>
                    <a:pt x="152" y="0"/>
                  </a:moveTo>
                  <a:lnTo>
                    <a:pt x="156" y="3"/>
                  </a:lnTo>
                  <a:lnTo>
                    <a:pt x="159" y="9"/>
                  </a:lnTo>
                  <a:lnTo>
                    <a:pt x="163" y="14"/>
                  </a:lnTo>
                  <a:lnTo>
                    <a:pt x="166" y="17"/>
                  </a:lnTo>
                  <a:lnTo>
                    <a:pt x="171" y="18"/>
                  </a:lnTo>
                  <a:lnTo>
                    <a:pt x="178" y="16"/>
                  </a:lnTo>
                  <a:lnTo>
                    <a:pt x="169" y="25"/>
                  </a:lnTo>
                  <a:lnTo>
                    <a:pt x="161" y="36"/>
                  </a:lnTo>
                  <a:lnTo>
                    <a:pt x="155" y="47"/>
                  </a:lnTo>
                  <a:lnTo>
                    <a:pt x="158" y="51"/>
                  </a:lnTo>
                  <a:lnTo>
                    <a:pt x="158" y="53"/>
                  </a:lnTo>
                  <a:lnTo>
                    <a:pt x="162" y="57"/>
                  </a:lnTo>
                  <a:lnTo>
                    <a:pt x="166" y="58"/>
                  </a:lnTo>
                  <a:lnTo>
                    <a:pt x="178" y="56"/>
                  </a:lnTo>
                  <a:lnTo>
                    <a:pt x="180" y="59"/>
                  </a:lnTo>
                  <a:lnTo>
                    <a:pt x="184" y="61"/>
                  </a:lnTo>
                  <a:lnTo>
                    <a:pt x="187" y="65"/>
                  </a:lnTo>
                  <a:lnTo>
                    <a:pt x="190" y="70"/>
                  </a:lnTo>
                  <a:lnTo>
                    <a:pt x="189" y="75"/>
                  </a:lnTo>
                  <a:lnTo>
                    <a:pt x="194" y="78"/>
                  </a:lnTo>
                  <a:lnTo>
                    <a:pt x="199" y="82"/>
                  </a:lnTo>
                  <a:lnTo>
                    <a:pt x="204" y="88"/>
                  </a:lnTo>
                  <a:lnTo>
                    <a:pt x="208" y="93"/>
                  </a:lnTo>
                  <a:lnTo>
                    <a:pt x="214" y="95"/>
                  </a:lnTo>
                  <a:lnTo>
                    <a:pt x="214" y="105"/>
                  </a:lnTo>
                  <a:lnTo>
                    <a:pt x="212" y="108"/>
                  </a:lnTo>
                  <a:lnTo>
                    <a:pt x="211" y="110"/>
                  </a:lnTo>
                  <a:lnTo>
                    <a:pt x="207" y="112"/>
                  </a:lnTo>
                  <a:lnTo>
                    <a:pt x="203" y="113"/>
                  </a:lnTo>
                  <a:lnTo>
                    <a:pt x="203" y="107"/>
                  </a:lnTo>
                  <a:lnTo>
                    <a:pt x="201" y="105"/>
                  </a:lnTo>
                  <a:lnTo>
                    <a:pt x="201" y="102"/>
                  </a:lnTo>
                  <a:lnTo>
                    <a:pt x="200" y="101"/>
                  </a:lnTo>
                  <a:lnTo>
                    <a:pt x="200" y="95"/>
                  </a:lnTo>
                  <a:lnTo>
                    <a:pt x="191" y="102"/>
                  </a:lnTo>
                  <a:lnTo>
                    <a:pt x="184" y="112"/>
                  </a:lnTo>
                  <a:lnTo>
                    <a:pt x="178" y="121"/>
                  </a:lnTo>
                  <a:lnTo>
                    <a:pt x="172" y="120"/>
                  </a:lnTo>
                  <a:lnTo>
                    <a:pt x="169" y="115"/>
                  </a:lnTo>
                  <a:lnTo>
                    <a:pt x="166" y="108"/>
                  </a:lnTo>
                  <a:lnTo>
                    <a:pt x="166" y="101"/>
                  </a:lnTo>
                  <a:lnTo>
                    <a:pt x="162" y="106"/>
                  </a:lnTo>
                  <a:lnTo>
                    <a:pt x="161" y="109"/>
                  </a:lnTo>
                  <a:lnTo>
                    <a:pt x="154" y="103"/>
                  </a:lnTo>
                  <a:lnTo>
                    <a:pt x="144" y="87"/>
                  </a:lnTo>
                  <a:lnTo>
                    <a:pt x="114" y="92"/>
                  </a:lnTo>
                  <a:lnTo>
                    <a:pt x="86" y="98"/>
                  </a:lnTo>
                  <a:lnTo>
                    <a:pt x="59" y="105"/>
                  </a:lnTo>
                  <a:lnTo>
                    <a:pt x="31" y="112"/>
                  </a:lnTo>
                  <a:lnTo>
                    <a:pt x="0" y="115"/>
                  </a:lnTo>
                  <a:lnTo>
                    <a:pt x="1" y="99"/>
                  </a:lnTo>
                  <a:lnTo>
                    <a:pt x="3" y="71"/>
                  </a:lnTo>
                  <a:lnTo>
                    <a:pt x="3" y="53"/>
                  </a:lnTo>
                  <a:lnTo>
                    <a:pt x="33" y="47"/>
                  </a:lnTo>
                  <a:lnTo>
                    <a:pt x="63" y="40"/>
                  </a:lnTo>
                  <a:lnTo>
                    <a:pt x="94" y="35"/>
                  </a:lnTo>
                  <a:lnTo>
                    <a:pt x="121" y="28"/>
                  </a:lnTo>
                  <a:lnTo>
                    <a:pt x="132" y="23"/>
                  </a:lnTo>
                  <a:lnTo>
                    <a:pt x="141" y="14"/>
                  </a:lnTo>
                  <a:lnTo>
                    <a:pt x="147" y="2"/>
                  </a:lnTo>
                  <a:lnTo>
                    <a:pt x="150" y="2"/>
                  </a:lnTo>
                  <a:lnTo>
                    <a:pt x="152" y="0"/>
                  </a:lnTo>
                  <a:close/>
                </a:path>
              </a:pathLst>
            </a:custGeom>
            <a:grp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145" name="Freeform 11">
              <a:extLst>
                <a:ext uri="{FF2B5EF4-FFF2-40B4-BE49-F238E27FC236}">
                  <a16:creationId xmlns:a16="http://schemas.microsoft.com/office/drawing/2014/main" id="{582C90BC-8198-4540-8839-847D959EB858}"/>
                </a:ext>
              </a:extLst>
            </p:cNvPr>
            <p:cNvSpPr>
              <a:spLocks/>
            </p:cNvSpPr>
            <p:nvPr/>
          </p:nvSpPr>
          <p:spPr bwMode="auto">
            <a:xfrm>
              <a:off x="9815922" y="2335564"/>
              <a:ext cx="61121" cy="32358"/>
            </a:xfrm>
            <a:custGeom>
              <a:avLst/>
              <a:gdLst/>
              <a:ahLst/>
              <a:cxnLst>
                <a:cxn ang="0">
                  <a:pos x="29" y="0"/>
                </a:cxn>
                <a:cxn ang="0">
                  <a:pos x="34" y="4"/>
                </a:cxn>
                <a:cxn ang="0">
                  <a:pos x="27" y="11"/>
                </a:cxn>
                <a:cxn ang="0">
                  <a:pos x="18" y="15"/>
                </a:cxn>
                <a:cxn ang="0">
                  <a:pos x="8" y="18"/>
                </a:cxn>
                <a:cxn ang="0">
                  <a:pos x="0" y="18"/>
                </a:cxn>
                <a:cxn ang="0">
                  <a:pos x="1" y="15"/>
                </a:cxn>
                <a:cxn ang="0">
                  <a:pos x="1" y="14"/>
                </a:cxn>
                <a:cxn ang="0">
                  <a:pos x="2" y="13"/>
                </a:cxn>
                <a:cxn ang="0">
                  <a:pos x="2" y="12"/>
                </a:cxn>
                <a:cxn ang="0">
                  <a:pos x="6" y="12"/>
                </a:cxn>
                <a:cxn ang="0">
                  <a:pos x="8" y="13"/>
                </a:cxn>
                <a:cxn ang="0">
                  <a:pos x="11" y="12"/>
                </a:cxn>
                <a:cxn ang="0">
                  <a:pos x="13" y="12"/>
                </a:cxn>
                <a:cxn ang="0">
                  <a:pos x="16" y="11"/>
                </a:cxn>
                <a:cxn ang="0">
                  <a:pos x="19" y="11"/>
                </a:cxn>
                <a:cxn ang="0">
                  <a:pos x="20" y="9"/>
                </a:cxn>
                <a:cxn ang="0">
                  <a:pos x="21" y="9"/>
                </a:cxn>
                <a:cxn ang="0">
                  <a:pos x="21" y="6"/>
                </a:cxn>
                <a:cxn ang="0">
                  <a:pos x="29" y="0"/>
                </a:cxn>
              </a:cxnLst>
              <a:rect l="0" t="0" r="r" b="b"/>
              <a:pathLst>
                <a:path w="34" h="18">
                  <a:moveTo>
                    <a:pt x="29" y="0"/>
                  </a:moveTo>
                  <a:lnTo>
                    <a:pt x="34" y="4"/>
                  </a:lnTo>
                  <a:lnTo>
                    <a:pt x="27" y="11"/>
                  </a:lnTo>
                  <a:lnTo>
                    <a:pt x="18" y="15"/>
                  </a:lnTo>
                  <a:lnTo>
                    <a:pt x="8" y="18"/>
                  </a:lnTo>
                  <a:lnTo>
                    <a:pt x="0" y="18"/>
                  </a:lnTo>
                  <a:lnTo>
                    <a:pt x="1" y="15"/>
                  </a:lnTo>
                  <a:lnTo>
                    <a:pt x="1" y="14"/>
                  </a:lnTo>
                  <a:lnTo>
                    <a:pt x="2" y="13"/>
                  </a:lnTo>
                  <a:lnTo>
                    <a:pt x="2" y="12"/>
                  </a:lnTo>
                  <a:lnTo>
                    <a:pt x="6" y="12"/>
                  </a:lnTo>
                  <a:lnTo>
                    <a:pt x="8" y="13"/>
                  </a:lnTo>
                  <a:lnTo>
                    <a:pt x="11" y="12"/>
                  </a:lnTo>
                  <a:lnTo>
                    <a:pt x="13" y="12"/>
                  </a:lnTo>
                  <a:lnTo>
                    <a:pt x="16" y="11"/>
                  </a:lnTo>
                  <a:lnTo>
                    <a:pt x="19" y="11"/>
                  </a:lnTo>
                  <a:lnTo>
                    <a:pt x="20" y="9"/>
                  </a:lnTo>
                  <a:lnTo>
                    <a:pt x="21" y="9"/>
                  </a:lnTo>
                  <a:lnTo>
                    <a:pt x="21" y="6"/>
                  </a:lnTo>
                  <a:lnTo>
                    <a:pt x="29" y="0"/>
                  </a:lnTo>
                  <a:close/>
                </a:path>
              </a:pathLst>
            </a:custGeom>
            <a:grp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146" name="Freeform 12">
              <a:extLst>
                <a:ext uri="{FF2B5EF4-FFF2-40B4-BE49-F238E27FC236}">
                  <a16:creationId xmlns:a16="http://schemas.microsoft.com/office/drawing/2014/main" id="{8B97F84A-055A-A642-B68D-74BF73511D05}"/>
                </a:ext>
              </a:extLst>
            </p:cNvPr>
            <p:cNvSpPr>
              <a:spLocks/>
            </p:cNvSpPr>
            <p:nvPr/>
          </p:nvSpPr>
          <p:spPr bwMode="auto">
            <a:xfrm>
              <a:off x="9646940" y="2351742"/>
              <a:ext cx="55729" cy="118648"/>
            </a:xfrm>
            <a:custGeom>
              <a:avLst/>
              <a:gdLst/>
              <a:ahLst/>
              <a:cxnLst>
                <a:cxn ang="0">
                  <a:pos x="22" y="0"/>
                </a:cxn>
                <a:cxn ang="0">
                  <a:pos x="27" y="9"/>
                </a:cxn>
                <a:cxn ang="0">
                  <a:pos x="28" y="18"/>
                </a:cxn>
                <a:cxn ang="0">
                  <a:pos x="25" y="26"/>
                </a:cxn>
                <a:cxn ang="0">
                  <a:pos x="29" y="33"/>
                </a:cxn>
                <a:cxn ang="0">
                  <a:pos x="31" y="42"/>
                </a:cxn>
                <a:cxn ang="0">
                  <a:pos x="31" y="54"/>
                </a:cxn>
                <a:cxn ang="0">
                  <a:pos x="24" y="58"/>
                </a:cxn>
                <a:cxn ang="0">
                  <a:pos x="18" y="61"/>
                </a:cxn>
                <a:cxn ang="0">
                  <a:pos x="14" y="66"/>
                </a:cxn>
                <a:cxn ang="0">
                  <a:pos x="11" y="53"/>
                </a:cxn>
                <a:cxn ang="0">
                  <a:pos x="8" y="38"/>
                </a:cxn>
                <a:cxn ang="0">
                  <a:pos x="3" y="21"/>
                </a:cxn>
                <a:cxn ang="0">
                  <a:pos x="0" y="6"/>
                </a:cxn>
                <a:cxn ang="0">
                  <a:pos x="10" y="3"/>
                </a:cxn>
                <a:cxn ang="0">
                  <a:pos x="22" y="0"/>
                </a:cxn>
              </a:cxnLst>
              <a:rect l="0" t="0" r="r" b="b"/>
              <a:pathLst>
                <a:path w="31" h="66">
                  <a:moveTo>
                    <a:pt x="22" y="0"/>
                  </a:moveTo>
                  <a:lnTo>
                    <a:pt x="27" y="9"/>
                  </a:lnTo>
                  <a:lnTo>
                    <a:pt x="28" y="18"/>
                  </a:lnTo>
                  <a:lnTo>
                    <a:pt x="25" y="26"/>
                  </a:lnTo>
                  <a:lnTo>
                    <a:pt x="29" y="33"/>
                  </a:lnTo>
                  <a:lnTo>
                    <a:pt x="31" y="42"/>
                  </a:lnTo>
                  <a:lnTo>
                    <a:pt x="31" y="54"/>
                  </a:lnTo>
                  <a:lnTo>
                    <a:pt x="24" y="58"/>
                  </a:lnTo>
                  <a:lnTo>
                    <a:pt x="18" y="61"/>
                  </a:lnTo>
                  <a:lnTo>
                    <a:pt x="14" y="66"/>
                  </a:lnTo>
                  <a:lnTo>
                    <a:pt x="11" y="53"/>
                  </a:lnTo>
                  <a:lnTo>
                    <a:pt x="8" y="38"/>
                  </a:lnTo>
                  <a:lnTo>
                    <a:pt x="3" y="21"/>
                  </a:lnTo>
                  <a:lnTo>
                    <a:pt x="0" y="6"/>
                  </a:lnTo>
                  <a:lnTo>
                    <a:pt x="10" y="3"/>
                  </a:lnTo>
                  <a:lnTo>
                    <a:pt x="22" y="0"/>
                  </a:lnTo>
                  <a:close/>
                </a:path>
              </a:pathLst>
            </a:custGeom>
            <a:grp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147" name="Freeform 13">
              <a:extLst>
                <a:ext uri="{FF2B5EF4-FFF2-40B4-BE49-F238E27FC236}">
                  <a16:creationId xmlns:a16="http://schemas.microsoft.com/office/drawing/2014/main" id="{BDA80E03-535D-A446-807A-C01D5AA7A96F}"/>
                </a:ext>
              </a:extLst>
            </p:cNvPr>
            <p:cNvSpPr>
              <a:spLocks/>
            </p:cNvSpPr>
            <p:nvPr/>
          </p:nvSpPr>
          <p:spPr bwMode="auto">
            <a:xfrm>
              <a:off x="9256841" y="2828129"/>
              <a:ext cx="125838" cy="228307"/>
            </a:xfrm>
            <a:custGeom>
              <a:avLst/>
              <a:gdLst/>
              <a:ahLst/>
              <a:cxnLst>
                <a:cxn ang="0">
                  <a:pos x="12" y="0"/>
                </a:cxn>
                <a:cxn ang="0">
                  <a:pos x="14" y="0"/>
                </a:cxn>
                <a:cxn ang="0">
                  <a:pos x="13" y="7"/>
                </a:cxn>
                <a:cxn ang="0">
                  <a:pos x="11" y="13"/>
                </a:cxn>
                <a:cxn ang="0">
                  <a:pos x="8" y="20"/>
                </a:cxn>
                <a:cxn ang="0">
                  <a:pos x="12" y="33"/>
                </a:cxn>
                <a:cxn ang="0">
                  <a:pos x="19" y="43"/>
                </a:cxn>
                <a:cxn ang="0">
                  <a:pos x="28" y="52"/>
                </a:cxn>
                <a:cxn ang="0">
                  <a:pos x="29" y="61"/>
                </a:cxn>
                <a:cxn ang="0">
                  <a:pos x="34" y="69"/>
                </a:cxn>
                <a:cxn ang="0">
                  <a:pos x="40" y="77"/>
                </a:cxn>
                <a:cxn ang="0">
                  <a:pos x="44" y="83"/>
                </a:cxn>
                <a:cxn ang="0">
                  <a:pos x="48" y="88"/>
                </a:cxn>
                <a:cxn ang="0">
                  <a:pos x="53" y="90"/>
                </a:cxn>
                <a:cxn ang="0">
                  <a:pos x="62" y="91"/>
                </a:cxn>
                <a:cxn ang="0">
                  <a:pos x="61" y="97"/>
                </a:cxn>
                <a:cxn ang="0">
                  <a:pos x="58" y="103"/>
                </a:cxn>
                <a:cxn ang="0">
                  <a:pos x="60" y="111"/>
                </a:cxn>
                <a:cxn ang="0">
                  <a:pos x="60" y="112"/>
                </a:cxn>
                <a:cxn ang="0">
                  <a:pos x="64" y="112"/>
                </a:cxn>
                <a:cxn ang="0">
                  <a:pos x="65" y="111"/>
                </a:cxn>
                <a:cxn ang="0">
                  <a:pos x="68" y="112"/>
                </a:cxn>
                <a:cxn ang="0">
                  <a:pos x="69" y="112"/>
                </a:cxn>
                <a:cxn ang="0">
                  <a:pos x="70" y="113"/>
                </a:cxn>
                <a:cxn ang="0">
                  <a:pos x="70" y="119"/>
                </a:cxn>
                <a:cxn ang="0">
                  <a:pos x="55" y="122"/>
                </a:cxn>
                <a:cxn ang="0">
                  <a:pos x="41" y="125"/>
                </a:cxn>
                <a:cxn ang="0">
                  <a:pos x="26" y="127"/>
                </a:cxn>
                <a:cxn ang="0">
                  <a:pos x="22" y="103"/>
                </a:cxn>
                <a:cxn ang="0">
                  <a:pos x="14" y="78"/>
                </a:cxn>
                <a:cxn ang="0">
                  <a:pos x="6" y="53"/>
                </a:cxn>
                <a:cxn ang="0">
                  <a:pos x="1" y="28"/>
                </a:cxn>
                <a:cxn ang="0">
                  <a:pos x="0" y="4"/>
                </a:cxn>
                <a:cxn ang="0">
                  <a:pos x="5" y="4"/>
                </a:cxn>
                <a:cxn ang="0">
                  <a:pos x="7" y="3"/>
                </a:cxn>
                <a:cxn ang="0">
                  <a:pos x="8" y="1"/>
                </a:cxn>
                <a:cxn ang="0">
                  <a:pos x="9" y="1"/>
                </a:cxn>
                <a:cxn ang="0">
                  <a:pos x="12" y="0"/>
                </a:cxn>
              </a:cxnLst>
              <a:rect l="0" t="0" r="r" b="b"/>
              <a:pathLst>
                <a:path w="70" h="127">
                  <a:moveTo>
                    <a:pt x="12" y="0"/>
                  </a:moveTo>
                  <a:lnTo>
                    <a:pt x="14" y="0"/>
                  </a:lnTo>
                  <a:lnTo>
                    <a:pt x="13" y="7"/>
                  </a:lnTo>
                  <a:lnTo>
                    <a:pt x="11" y="13"/>
                  </a:lnTo>
                  <a:lnTo>
                    <a:pt x="8" y="20"/>
                  </a:lnTo>
                  <a:lnTo>
                    <a:pt x="12" y="33"/>
                  </a:lnTo>
                  <a:lnTo>
                    <a:pt x="19" y="43"/>
                  </a:lnTo>
                  <a:lnTo>
                    <a:pt x="28" y="52"/>
                  </a:lnTo>
                  <a:lnTo>
                    <a:pt x="29" y="61"/>
                  </a:lnTo>
                  <a:lnTo>
                    <a:pt x="34" y="69"/>
                  </a:lnTo>
                  <a:lnTo>
                    <a:pt x="40" y="77"/>
                  </a:lnTo>
                  <a:lnTo>
                    <a:pt x="44" y="83"/>
                  </a:lnTo>
                  <a:lnTo>
                    <a:pt x="48" y="88"/>
                  </a:lnTo>
                  <a:lnTo>
                    <a:pt x="53" y="90"/>
                  </a:lnTo>
                  <a:lnTo>
                    <a:pt x="62" y="91"/>
                  </a:lnTo>
                  <a:lnTo>
                    <a:pt x="61" y="97"/>
                  </a:lnTo>
                  <a:lnTo>
                    <a:pt x="58" y="103"/>
                  </a:lnTo>
                  <a:lnTo>
                    <a:pt x="60" y="111"/>
                  </a:lnTo>
                  <a:lnTo>
                    <a:pt x="60" y="112"/>
                  </a:lnTo>
                  <a:lnTo>
                    <a:pt x="64" y="112"/>
                  </a:lnTo>
                  <a:lnTo>
                    <a:pt x="65" y="111"/>
                  </a:lnTo>
                  <a:lnTo>
                    <a:pt x="68" y="112"/>
                  </a:lnTo>
                  <a:lnTo>
                    <a:pt x="69" y="112"/>
                  </a:lnTo>
                  <a:lnTo>
                    <a:pt x="70" y="113"/>
                  </a:lnTo>
                  <a:lnTo>
                    <a:pt x="70" y="119"/>
                  </a:lnTo>
                  <a:lnTo>
                    <a:pt x="55" y="122"/>
                  </a:lnTo>
                  <a:lnTo>
                    <a:pt x="41" y="125"/>
                  </a:lnTo>
                  <a:lnTo>
                    <a:pt x="26" y="127"/>
                  </a:lnTo>
                  <a:lnTo>
                    <a:pt x="22" y="103"/>
                  </a:lnTo>
                  <a:lnTo>
                    <a:pt x="14" y="78"/>
                  </a:lnTo>
                  <a:lnTo>
                    <a:pt x="6" y="53"/>
                  </a:lnTo>
                  <a:lnTo>
                    <a:pt x="1" y="28"/>
                  </a:lnTo>
                  <a:lnTo>
                    <a:pt x="0" y="4"/>
                  </a:lnTo>
                  <a:lnTo>
                    <a:pt x="5" y="4"/>
                  </a:lnTo>
                  <a:lnTo>
                    <a:pt x="7" y="3"/>
                  </a:lnTo>
                  <a:lnTo>
                    <a:pt x="8" y="1"/>
                  </a:lnTo>
                  <a:lnTo>
                    <a:pt x="9" y="1"/>
                  </a:lnTo>
                  <a:lnTo>
                    <a:pt x="12" y="0"/>
                  </a:lnTo>
                  <a:close/>
                </a:path>
              </a:pathLst>
            </a:custGeom>
            <a:grp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148" name="Freeform 14">
              <a:extLst>
                <a:ext uri="{FF2B5EF4-FFF2-40B4-BE49-F238E27FC236}">
                  <a16:creationId xmlns:a16="http://schemas.microsoft.com/office/drawing/2014/main" id="{E874CB15-14A9-1A44-A17A-446D1659CBED}"/>
                </a:ext>
              </a:extLst>
            </p:cNvPr>
            <p:cNvSpPr>
              <a:spLocks/>
            </p:cNvSpPr>
            <p:nvPr/>
          </p:nvSpPr>
          <p:spPr bwMode="auto">
            <a:xfrm>
              <a:off x="8593496" y="2473985"/>
              <a:ext cx="760422" cy="497960"/>
            </a:xfrm>
            <a:custGeom>
              <a:avLst/>
              <a:gdLst/>
              <a:ahLst/>
              <a:cxnLst>
                <a:cxn ang="0">
                  <a:pos x="349" y="2"/>
                </a:cxn>
                <a:cxn ang="0">
                  <a:pos x="358" y="9"/>
                </a:cxn>
                <a:cxn ang="0">
                  <a:pos x="370" y="25"/>
                </a:cxn>
                <a:cxn ang="0">
                  <a:pos x="381" y="37"/>
                </a:cxn>
                <a:cxn ang="0">
                  <a:pos x="399" y="42"/>
                </a:cxn>
                <a:cxn ang="0">
                  <a:pos x="391" y="64"/>
                </a:cxn>
                <a:cxn ang="0">
                  <a:pos x="381" y="85"/>
                </a:cxn>
                <a:cxn ang="0">
                  <a:pos x="385" y="95"/>
                </a:cxn>
                <a:cxn ang="0">
                  <a:pos x="381" y="109"/>
                </a:cxn>
                <a:cxn ang="0">
                  <a:pos x="382" y="114"/>
                </a:cxn>
                <a:cxn ang="0">
                  <a:pos x="385" y="121"/>
                </a:cxn>
                <a:cxn ang="0">
                  <a:pos x="394" y="132"/>
                </a:cxn>
                <a:cxn ang="0">
                  <a:pos x="399" y="137"/>
                </a:cxn>
                <a:cxn ang="0">
                  <a:pos x="408" y="144"/>
                </a:cxn>
                <a:cxn ang="0">
                  <a:pos x="423" y="153"/>
                </a:cxn>
                <a:cxn ang="0">
                  <a:pos x="420" y="160"/>
                </a:cxn>
                <a:cxn ang="0">
                  <a:pos x="415" y="165"/>
                </a:cxn>
                <a:cxn ang="0">
                  <a:pos x="409" y="169"/>
                </a:cxn>
                <a:cxn ang="0">
                  <a:pos x="401" y="182"/>
                </a:cxn>
                <a:cxn ang="0">
                  <a:pos x="394" y="189"/>
                </a:cxn>
                <a:cxn ang="0">
                  <a:pos x="389" y="195"/>
                </a:cxn>
                <a:cxn ang="0">
                  <a:pos x="368" y="198"/>
                </a:cxn>
                <a:cxn ang="0">
                  <a:pos x="361" y="211"/>
                </a:cxn>
                <a:cxn ang="0">
                  <a:pos x="32" y="251"/>
                </a:cxn>
                <a:cxn ang="0">
                  <a:pos x="14" y="156"/>
                </a:cxn>
                <a:cxn ang="0">
                  <a:pos x="6" y="110"/>
                </a:cxn>
                <a:cxn ang="0">
                  <a:pos x="0" y="83"/>
                </a:cxn>
                <a:cxn ang="0">
                  <a:pos x="1" y="70"/>
                </a:cxn>
                <a:cxn ang="0">
                  <a:pos x="11" y="62"/>
                </a:cxn>
                <a:cxn ang="0">
                  <a:pos x="15" y="61"/>
                </a:cxn>
                <a:cxn ang="0">
                  <a:pos x="28" y="49"/>
                </a:cxn>
                <a:cxn ang="0">
                  <a:pos x="43" y="40"/>
                </a:cxn>
                <a:cxn ang="0">
                  <a:pos x="46" y="60"/>
                </a:cxn>
                <a:cxn ang="0">
                  <a:pos x="148" y="42"/>
                </a:cxn>
                <a:cxn ang="0">
                  <a:pos x="254" y="20"/>
                </a:cxn>
                <a:cxn ang="0">
                  <a:pos x="262" y="16"/>
                </a:cxn>
                <a:cxn ang="0">
                  <a:pos x="270" y="14"/>
                </a:cxn>
                <a:cxn ang="0">
                  <a:pos x="310" y="8"/>
                </a:cxn>
                <a:cxn ang="0">
                  <a:pos x="334" y="1"/>
                </a:cxn>
              </a:cxnLst>
              <a:rect l="0" t="0" r="r" b="b"/>
              <a:pathLst>
                <a:path w="423" h="277">
                  <a:moveTo>
                    <a:pt x="344" y="0"/>
                  </a:moveTo>
                  <a:lnTo>
                    <a:pt x="349" y="2"/>
                  </a:lnTo>
                  <a:lnTo>
                    <a:pt x="354" y="6"/>
                  </a:lnTo>
                  <a:lnTo>
                    <a:pt x="358" y="9"/>
                  </a:lnTo>
                  <a:lnTo>
                    <a:pt x="363" y="8"/>
                  </a:lnTo>
                  <a:lnTo>
                    <a:pt x="370" y="25"/>
                  </a:lnTo>
                  <a:lnTo>
                    <a:pt x="375" y="32"/>
                  </a:lnTo>
                  <a:lnTo>
                    <a:pt x="381" y="37"/>
                  </a:lnTo>
                  <a:lnTo>
                    <a:pt x="389" y="42"/>
                  </a:lnTo>
                  <a:lnTo>
                    <a:pt x="399" y="42"/>
                  </a:lnTo>
                  <a:lnTo>
                    <a:pt x="395" y="53"/>
                  </a:lnTo>
                  <a:lnTo>
                    <a:pt x="391" y="64"/>
                  </a:lnTo>
                  <a:lnTo>
                    <a:pt x="387" y="76"/>
                  </a:lnTo>
                  <a:lnTo>
                    <a:pt x="381" y="85"/>
                  </a:lnTo>
                  <a:lnTo>
                    <a:pt x="381" y="90"/>
                  </a:lnTo>
                  <a:lnTo>
                    <a:pt x="385" y="95"/>
                  </a:lnTo>
                  <a:lnTo>
                    <a:pt x="385" y="99"/>
                  </a:lnTo>
                  <a:lnTo>
                    <a:pt x="381" y="109"/>
                  </a:lnTo>
                  <a:lnTo>
                    <a:pt x="381" y="110"/>
                  </a:lnTo>
                  <a:lnTo>
                    <a:pt x="382" y="114"/>
                  </a:lnTo>
                  <a:lnTo>
                    <a:pt x="383" y="118"/>
                  </a:lnTo>
                  <a:lnTo>
                    <a:pt x="385" y="121"/>
                  </a:lnTo>
                  <a:lnTo>
                    <a:pt x="394" y="130"/>
                  </a:lnTo>
                  <a:lnTo>
                    <a:pt x="394" y="132"/>
                  </a:lnTo>
                  <a:lnTo>
                    <a:pt x="397" y="135"/>
                  </a:lnTo>
                  <a:lnTo>
                    <a:pt x="399" y="137"/>
                  </a:lnTo>
                  <a:lnTo>
                    <a:pt x="403" y="139"/>
                  </a:lnTo>
                  <a:lnTo>
                    <a:pt x="408" y="144"/>
                  </a:lnTo>
                  <a:lnTo>
                    <a:pt x="415" y="148"/>
                  </a:lnTo>
                  <a:lnTo>
                    <a:pt x="423" y="153"/>
                  </a:lnTo>
                  <a:lnTo>
                    <a:pt x="422" y="158"/>
                  </a:lnTo>
                  <a:lnTo>
                    <a:pt x="420" y="160"/>
                  </a:lnTo>
                  <a:lnTo>
                    <a:pt x="418" y="162"/>
                  </a:lnTo>
                  <a:lnTo>
                    <a:pt x="415" y="165"/>
                  </a:lnTo>
                  <a:lnTo>
                    <a:pt x="412" y="167"/>
                  </a:lnTo>
                  <a:lnTo>
                    <a:pt x="409" y="169"/>
                  </a:lnTo>
                  <a:lnTo>
                    <a:pt x="404" y="176"/>
                  </a:lnTo>
                  <a:lnTo>
                    <a:pt x="401" y="182"/>
                  </a:lnTo>
                  <a:lnTo>
                    <a:pt x="397" y="189"/>
                  </a:lnTo>
                  <a:lnTo>
                    <a:pt x="394" y="189"/>
                  </a:lnTo>
                  <a:lnTo>
                    <a:pt x="391" y="190"/>
                  </a:lnTo>
                  <a:lnTo>
                    <a:pt x="389" y="195"/>
                  </a:lnTo>
                  <a:lnTo>
                    <a:pt x="372" y="195"/>
                  </a:lnTo>
                  <a:lnTo>
                    <a:pt x="368" y="198"/>
                  </a:lnTo>
                  <a:lnTo>
                    <a:pt x="366" y="202"/>
                  </a:lnTo>
                  <a:lnTo>
                    <a:pt x="361" y="211"/>
                  </a:lnTo>
                  <a:lnTo>
                    <a:pt x="37" y="277"/>
                  </a:lnTo>
                  <a:lnTo>
                    <a:pt x="32" y="251"/>
                  </a:lnTo>
                  <a:lnTo>
                    <a:pt x="26" y="222"/>
                  </a:lnTo>
                  <a:lnTo>
                    <a:pt x="14" y="156"/>
                  </a:lnTo>
                  <a:lnTo>
                    <a:pt x="9" y="125"/>
                  </a:lnTo>
                  <a:lnTo>
                    <a:pt x="6" y="110"/>
                  </a:lnTo>
                  <a:lnTo>
                    <a:pt x="2" y="96"/>
                  </a:lnTo>
                  <a:lnTo>
                    <a:pt x="0" y="83"/>
                  </a:lnTo>
                  <a:lnTo>
                    <a:pt x="0" y="74"/>
                  </a:lnTo>
                  <a:lnTo>
                    <a:pt x="1" y="70"/>
                  </a:lnTo>
                  <a:lnTo>
                    <a:pt x="9" y="62"/>
                  </a:lnTo>
                  <a:lnTo>
                    <a:pt x="11" y="62"/>
                  </a:lnTo>
                  <a:lnTo>
                    <a:pt x="13" y="61"/>
                  </a:lnTo>
                  <a:lnTo>
                    <a:pt x="15" y="61"/>
                  </a:lnTo>
                  <a:lnTo>
                    <a:pt x="18" y="60"/>
                  </a:lnTo>
                  <a:lnTo>
                    <a:pt x="28" y="49"/>
                  </a:lnTo>
                  <a:lnTo>
                    <a:pt x="35" y="43"/>
                  </a:lnTo>
                  <a:lnTo>
                    <a:pt x="43" y="40"/>
                  </a:lnTo>
                  <a:lnTo>
                    <a:pt x="46" y="51"/>
                  </a:lnTo>
                  <a:lnTo>
                    <a:pt x="46" y="60"/>
                  </a:lnTo>
                  <a:lnTo>
                    <a:pt x="96" y="51"/>
                  </a:lnTo>
                  <a:lnTo>
                    <a:pt x="148" y="42"/>
                  </a:lnTo>
                  <a:lnTo>
                    <a:pt x="200" y="32"/>
                  </a:lnTo>
                  <a:lnTo>
                    <a:pt x="254" y="20"/>
                  </a:lnTo>
                  <a:lnTo>
                    <a:pt x="259" y="19"/>
                  </a:lnTo>
                  <a:lnTo>
                    <a:pt x="262" y="16"/>
                  </a:lnTo>
                  <a:lnTo>
                    <a:pt x="266" y="15"/>
                  </a:lnTo>
                  <a:lnTo>
                    <a:pt x="270" y="14"/>
                  </a:lnTo>
                  <a:lnTo>
                    <a:pt x="290" y="12"/>
                  </a:lnTo>
                  <a:lnTo>
                    <a:pt x="310" y="8"/>
                  </a:lnTo>
                  <a:lnTo>
                    <a:pt x="323" y="5"/>
                  </a:lnTo>
                  <a:lnTo>
                    <a:pt x="334" y="1"/>
                  </a:lnTo>
                  <a:lnTo>
                    <a:pt x="344" y="0"/>
                  </a:lnTo>
                  <a:close/>
                </a:path>
              </a:pathLst>
            </a:custGeom>
            <a:solidFill>
              <a:schemeClr val="accent6">
                <a:lumMod val="60000"/>
                <a:lumOff val="40000"/>
              </a:schemeClr>
            </a:solidFill>
            <a:ln w="3175">
              <a:solidFill>
                <a:schemeClr val="accent6">
                  <a:lumMod val="60000"/>
                  <a:lumOff val="40000"/>
                </a:schemeClr>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149" name="Freeform 15">
              <a:extLst>
                <a:ext uri="{FF2B5EF4-FFF2-40B4-BE49-F238E27FC236}">
                  <a16:creationId xmlns:a16="http://schemas.microsoft.com/office/drawing/2014/main" id="{2E799E7D-E671-DF4D-838D-075891209D8C}"/>
                </a:ext>
              </a:extLst>
            </p:cNvPr>
            <p:cNvSpPr>
              <a:spLocks/>
            </p:cNvSpPr>
            <p:nvPr/>
          </p:nvSpPr>
          <p:spPr bwMode="auto">
            <a:xfrm>
              <a:off x="8676189" y="1922096"/>
              <a:ext cx="787387" cy="699301"/>
            </a:xfrm>
            <a:custGeom>
              <a:avLst/>
              <a:gdLst/>
              <a:ahLst/>
              <a:cxnLst>
                <a:cxn ang="0">
                  <a:pos x="366" y="6"/>
                </a:cxn>
                <a:cxn ang="0">
                  <a:pos x="366" y="17"/>
                </a:cxn>
                <a:cxn ang="0">
                  <a:pos x="371" y="34"/>
                </a:cxn>
                <a:cxn ang="0">
                  <a:pos x="380" y="55"/>
                </a:cxn>
                <a:cxn ang="0">
                  <a:pos x="379" y="78"/>
                </a:cxn>
                <a:cxn ang="0">
                  <a:pos x="387" y="104"/>
                </a:cxn>
                <a:cxn ang="0">
                  <a:pos x="393" y="131"/>
                </a:cxn>
                <a:cxn ang="0">
                  <a:pos x="395" y="131"/>
                </a:cxn>
                <a:cxn ang="0">
                  <a:pos x="398" y="127"/>
                </a:cxn>
                <a:cxn ang="0">
                  <a:pos x="408" y="148"/>
                </a:cxn>
                <a:cxn ang="0">
                  <a:pos x="419" y="197"/>
                </a:cxn>
                <a:cxn ang="0">
                  <a:pos x="421" y="203"/>
                </a:cxn>
                <a:cxn ang="0">
                  <a:pos x="419" y="263"/>
                </a:cxn>
                <a:cxn ang="0">
                  <a:pos x="424" y="277"/>
                </a:cxn>
                <a:cxn ang="0">
                  <a:pos x="433" y="330"/>
                </a:cxn>
                <a:cxn ang="0">
                  <a:pos x="436" y="350"/>
                </a:cxn>
                <a:cxn ang="0">
                  <a:pos x="438" y="371"/>
                </a:cxn>
                <a:cxn ang="0">
                  <a:pos x="435" y="384"/>
                </a:cxn>
                <a:cxn ang="0">
                  <a:pos x="424" y="389"/>
                </a:cxn>
                <a:cxn ang="0">
                  <a:pos x="419" y="379"/>
                </a:cxn>
                <a:cxn ang="0">
                  <a:pos x="416" y="369"/>
                </a:cxn>
                <a:cxn ang="0">
                  <a:pos x="335" y="341"/>
                </a:cxn>
                <a:cxn ang="0">
                  <a:pos x="319" y="313"/>
                </a:cxn>
                <a:cxn ang="0">
                  <a:pos x="306" y="308"/>
                </a:cxn>
                <a:cxn ang="0">
                  <a:pos x="301" y="301"/>
                </a:cxn>
                <a:cxn ang="0">
                  <a:pos x="264" y="311"/>
                </a:cxn>
                <a:cxn ang="0">
                  <a:pos x="185" y="328"/>
                </a:cxn>
                <a:cxn ang="0">
                  <a:pos x="46" y="355"/>
                </a:cxn>
                <a:cxn ang="0">
                  <a:pos x="3" y="356"/>
                </a:cxn>
                <a:cxn ang="0">
                  <a:pos x="1" y="343"/>
                </a:cxn>
                <a:cxn ang="0">
                  <a:pos x="10" y="334"/>
                </a:cxn>
                <a:cxn ang="0">
                  <a:pos x="25" y="313"/>
                </a:cxn>
                <a:cxn ang="0">
                  <a:pos x="40" y="295"/>
                </a:cxn>
                <a:cxn ang="0">
                  <a:pos x="44" y="290"/>
                </a:cxn>
                <a:cxn ang="0">
                  <a:pos x="50" y="281"/>
                </a:cxn>
                <a:cxn ang="0">
                  <a:pos x="46" y="267"/>
                </a:cxn>
                <a:cxn ang="0">
                  <a:pos x="41" y="256"/>
                </a:cxn>
                <a:cxn ang="0">
                  <a:pos x="33" y="251"/>
                </a:cxn>
                <a:cxn ang="0">
                  <a:pos x="31" y="239"/>
                </a:cxn>
                <a:cxn ang="0">
                  <a:pos x="55" y="229"/>
                </a:cxn>
                <a:cxn ang="0">
                  <a:pos x="93" y="217"/>
                </a:cxn>
                <a:cxn ang="0">
                  <a:pos x="122" y="222"/>
                </a:cxn>
                <a:cxn ang="0">
                  <a:pos x="156" y="214"/>
                </a:cxn>
                <a:cxn ang="0">
                  <a:pos x="194" y="186"/>
                </a:cxn>
                <a:cxn ang="0">
                  <a:pos x="210" y="178"/>
                </a:cxn>
                <a:cxn ang="0">
                  <a:pos x="204" y="150"/>
                </a:cxn>
                <a:cxn ang="0">
                  <a:pos x="213" y="136"/>
                </a:cxn>
                <a:cxn ang="0">
                  <a:pos x="208" y="131"/>
                </a:cxn>
                <a:cxn ang="0">
                  <a:pos x="202" y="125"/>
                </a:cxn>
                <a:cxn ang="0">
                  <a:pos x="196" y="130"/>
                </a:cxn>
                <a:cxn ang="0">
                  <a:pos x="208" y="108"/>
                </a:cxn>
                <a:cxn ang="0">
                  <a:pos x="222" y="84"/>
                </a:cxn>
                <a:cxn ang="0">
                  <a:pos x="231" y="67"/>
                </a:cxn>
                <a:cxn ang="0">
                  <a:pos x="268" y="26"/>
                </a:cxn>
                <a:cxn ang="0">
                  <a:pos x="324" y="12"/>
                </a:cxn>
              </a:cxnLst>
              <a:rect l="0" t="0" r="r" b="b"/>
              <a:pathLst>
                <a:path w="438" h="389">
                  <a:moveTo>
                    <a:pt x="363" y="0"/>
                  </a:moveTo>
                  <a:lnTo>
                    <a:pt x="366" y="4"/>
                  </a:lnTo>
                  <a:lnTo>
                    <a:pt x="366" y="6"/>
                  </a:lnTo>
                  <a:lnTo>
                    <a:pt x="365" y="8"/>
                  </a:lnTo>
                  <a:lnTo>
                    <a:pt x="365" y="14"/>
                  </a:lnTo>
                  <a:lnTo>
                    <a:pt x="366" y="17"/>
                  </a:lnTo>
                  <a:lnTo>
                    <a:pt x="369" y="18"/>
                  </a:lnTo>
                  <a:lnTo>
                    <a:pt x="371" y="22"/>
                  </a:lnTo>
                  <a:lnTo>
                    <a:pt x="371" y="34"/>
                  </a:lnTo>
                  <a:lnTo>
                    <a:pt x="374" y="41"/>
                  </a:lnTo>
                  <a:lnTo>
                    <a:pt x="378" y="47"/>
                  </a:lnTo>
                  <a:lnTo>
                    <a:pt x="380" y="55"/>
                  </a:lnTo>
                  <a:lnTo>
                    <a:pt x="383" y="64"/>
                  </a:lnTo>
                  <a:lnTo>
                    <a:pt x="383" y="68"/>
                  </a:lnTo>
                  <a:lnTo>
                    <a:pt x="379" y="78"/>
                  </a:lnTo>
                  <a:lnTo>
                    <a:pt x="379" y="82"/>
                  </a:lnTo>
                  <a:lnTo>
                    <a:pt x="383" y="94"/>
                  </a:lnTo>
                  <a:lnTo>
                    <a:pt x="387" y="104"/>
                  </a:lnTo>
                  <a:lnTo>
                    <a:pt x="391" y="117"/>
                  </a:lnTo>
                  <a:lnTo>
                    <a:pt x="391" y="130"/>
                  </a:lnTo>
                  <a:lnTo>
                    <a:pt x="393" y="131"/>
                  </a:lnTo>
                  <a:lnTo>
                    <a:pt x="394" y="132"/>
                  </a:lnTo>
                  <a:lnTo>
                    <a:pt x="394" y="131"/>
                  </a:lnTo>
                  <a:lnTo>
                    <a:pt x="395" y="131"/>
                  </a:lnTo>
                  <a:lnTo>
                    <a:pt x="397" y="130"/>
                  </a:lnTo>
                  <a:lnTo>
                    <a:pt x="397" y="129"/>
                  </a:lnTo>
                  <a:lnTo>
                    <a:pt x="398" y="127"/>
                  </a:lnTo>
                  <a:lnTo>
                    <a:pt x="400" y="127"/>
                  </a:lnTo>
                  <a:lnTo>
                    <a:pt x="402" y="130"/>
                  </a:lnTo>
                  <a:lnTo>
                    <a:pt x="408" y="148"/>
                  </a:lnTo>
                  <a:lnTo>
                    <a:pt x="413" y="171"/>
                  </a:lnTo>
                  <a:lnTo>
                    <a:pt x="416" y="195"/>
                  </a:lnTo>
                  <a:lnTo>
                    <a:pt x="419" y="197"/>
                  </a:lnTo>
                  <a:lnTo>
                    <a:pt x="420" y="200"/>
                  </a:lnTo>
                  <a:lnTo>
                    <a:pt x="421" y="201"/>
                  </a:lnTo>
                  <a:lnTo>
                    <a:pt x="421" y="203"/>
                  </a:lnTo>
                  <a:lnTo>
                    <a:pt x="419" y="220"/>
                  </a:lnTo>
                  <a:lnTo>
                    <a:pt x="417" y="241"/>
                  </a:lnTo>
                  <a:lnTo>
                    <a:pt x="419" y="263"/>
                  </a:lnTo>
                  <a:lnTo>
                    <a:pt x="420" y="266"/>
                  </a:lnTo>
                  <a:lnTo>
                    <a:pt x="422" y="270"/>
                  </a:lnTo>
                  <a:lnTo>
                    <a:pt x="424" y="277"/>
                  </a:lnTo>
                  <a:lnTo>
                    <a:pt x="427" y="293"/>
                  </a:lnTo>
                  <a:lnTo>
                    <a:pt x="429" y="312"/>
                  </a:lnTo>
                  <a:lnTo>
                    <a:pt x="433" y="330"/>
                  </a:lnTo>
                  <a:lnTo>
                    <a:pt x="435" y="340"/>
                  </a:lnTo>
                  <a:lnTo>
                    <a:pt x="437" y="346"/>
                  </a:lnTo>
                  <a:lnTo>
                    <a:pt x="436" y="350"/>
                  </a:lnTo>
                  <a:lnTo>
                    <a:pt x="433" y="355"/>
                  </a:lnTo>
                  <a:lnTo>
                    <a:pt x="427" y="361"/>
                  </a:lnTo>
                  <a:lnTo>
                    <a:pt x="438" y="371"/>
                  </a:lnTo>
                  <a:lnTo>
                    <a:pt x="438" y="378"/>
                  </a:lnTo>
                  <a:lnTo>
                    <a:pt x="437" y="382"/>
                  </a:lnTo>
                  <a:lnTo>
                    <a:pt x="435" y="384"/>
                  </a:lnTo>
                  <a:lnTo>
                    <a:pt x="433" y="385"/>
                  </a:lnTo>
                  <a:lnTo>
                    <a:pt x="429" y="386"/>
                  </a:lnTo>
                  <a:lnTo>
                    <a:pt x="424" y="389"/>
                  </a:lnTo>
                  <a:lnTo>
                    <a:pt x="422" y="388"/>
                  </a:lnTo>
                  <a:lnTo>
                    <a:pt x="420" y="383"/>
                  </a:lnTo>
                  <a:lnTo>
                    <a:pt x="419" y="379"/>
                  </a:lnTo>
                  <a:lnTo>
                    <a:pt x="417" y="377"/>
                  </a:lnTo>
                  <a:lnTo>
                    <a:pt x="417" y="371"/>
                  </a:lnTo>
                  <a:lnTo>
                    <a:pt x="416" y="369"/>
                  </a:lnTo>
                  <a:lnTo>
                    <a:pt x="387" y="361"/>
                  </a:lnTo>
                  <a:lnTo>
                    <a:pt x="362" y="350"/>
                  </a:lnTo>
                  <a:lnTo>
                    <a:pt x="335" y="341"/>
                  </a:lnTo>
                  <a:lnTo>
                    <a:pt x="330" y="336"/>
                  </a:lnTo>
                  <a:lnTo>
                    <a:pt x="323" y="315"/>
                  </a:lnTo>
                  <a:lnTo>
                    <a:pt x="319" y="313"/>
                  </a:lnTo>
                  <a:lnTo>
                    <a:pt x="316" y="313"/>
                  </a:lnTo>
                  <a:lnTo>
                    <a:pt x="309" y="311"/>
                  </a:lnTo>
                  <a:lnTo>
                    <a:pt x="306" y="308"/>
                  </a:lnTo>
                  <a:lnTo>
                    <a:pt x="303" y="306"/>
                  </a:lnTo>
                  <a:lnTo>
                    <a:pt x="302" y="302"/>
                  </a:lnTo>
                  <a:lnTo>
                    <a:pt x="301" y="301"/>
                  </a:lnTo>
                  <a:lnTo>
                    <a:pt x="294" y="301"/>
                  </a:lnTo>
                  <a:lnTo>
                    <a:pt x="285" y="304"/>
                  </a:lnTo>
                  <a:lnTo>
                    <a:pt x="264" y="311"/>
                  </a:lnTo>
                  <a:lnTo>
                    <a:pt x="245" y="314"/>
                  </a:lnTo>
                  <a:lnTo>
                    <a:pt x="228" y="319"/>
                  </a:lnTo>
                  <a:lnTo>
                    <a:pt x="185" y="328"/>
                  </a:lnTo>
                  <a:lnTo>
                    <a:pt x="139" y="337"/>
                  </a:lnTo>
                  <a:lnTo>
                    <a:pt x="93" y="347"/>
                  </a:lnTo>
                  <a:lnTo>
                    <a:pt x="46" y="355"/>
                  </a:lnTo>
                  <a:lnTo>
                    <a:pt x="2" y="361"/>
                  </a:lnTo>
                  <a:lnTo>
                    <a:pt x="3" y="358"/>
                  </a:lnTo>
                  <a:lnTo>
                    <a:pt x="3" y="356"/>
                  </a:lnTo>
                  <a:lnTo>
                    <a:pt x="0" y="349"/>
                  </a:lnTo>
                  <a:lnTo>
                    <a:pt x="0" y="347"/>
                  </a:lnTo>
                  <a:lnTo>
                    <a:pt x="1" y="343"/>
                  </a:lnTo>
                  <a:lnTo>
                    <a:pt x="2" y="341"/>
                  </a:lnTo>
                  <a:lnTo>
                    <a:pt x="7" y="336"/>
                  </a:lnTo>
                  <a:lnTo>
                    <a:pt x="10" y="334"/>
                  </a:lnTo>
                  <a:lnTo>
                    <a:pt x="13" y="330"/>
                  </a:lnTo>
                  <a:lnTo>
                    <a:pt x="18" y="325"/>
                  </a:lnTo>
                  <a:lnTo>
                    <a:pt x="25" y="313"/>
                  </a:lnTo>
                  <a:lnTo>
                    <a:pt x="39" y="299"/>
                  </a:lnTo>
                  <a:lnTo>
                    <a:pt x="40" y="297"/>
                  </a:lnTo>
                  <a:lnTo>
                    <a:pt x="40" y="295"/>
                  </a:lnTo>
                  <a:lnTo>
                    <a:pt x="41" y="293"/>
                  </a:lnTo>
                  <a:lnTo>
                    <a:pt x="43" y="292"/>
                  </a:lnTo>
                  <a:lnTo>
                    <a:pt x="44" y="290"/>
                  </a:lnTo>
                  <a:lnTo>
                    <a:pt x="46" y="287"/>
                  </a:lnTo>
                  <a:lnTo>
                    <a:pt x="48" y="284"/>
                  </a:lnTo>
                  <a:lnTo>
                    <a:pt x="50" y="281"/>
                  </a:lnTo>
                  <a:lnTo>
                    <a:pt x="50" y="276"/>
                  </a:lnTo>
                  <a:lnTo>
                    <a:pt x="48" y="271"/>
                  </a:lnTo>
                  <a:lnTo>
                    <a:pt x="46" y="267"/>
                  </a:lnTo>
                  <a:lnTo>
                    <a:pt x="44" y="263"/>
                  </a:lnTo>
                  <a:lnTo>
                    <a:pt x="45" y="257"/>
                  </a:lnTo>
                  <a:lnTo>
                    <a:pt x="41" y="256"/>
                  </a:lnTo>
                  <a:lnTo>
                    <a:pt x="39" y="253"/>
                  </a:lnTo>
                  <a:lnTo>
                    <a:pt x="37" y="252"/>
                  </a:lnTo>
                  <a:lnTo>
                    <a:pt x="33" y="251"/>
                  </a:lnTo>
                  <a:lnTo>
                    <a:pt x="32" y="249"/>
                  </a:lnTo>
                  <a:lnTo>
                    <a:pt x="31" y="245"/>
                  </a:lnTo>
                  <a:lnTo>
                    <a:pt x="31" y="239"/>
                  </a:lnTo>
                  <a:lnTo>
                    <a:pt x="36" y="236"/>
                  </a:lnTo>
                  <a:lnTo>
                    <a:pt x="41" y="234"/>
                  </a:lnTo>
                  <a:lnTo>
                    <a:pt x="55" y="229"/>
                  </a:lnTo>
                  <a:lnTo>
                    <a:pt x="65" y="224"/>
                  </a:lnTo>
                  <a:lnTo>
                    <a:pt x="78" y="220"/>
                  </a:lnTo>
                  <a:lnTo>
                    <a:pt x="93" y="217"/>
                  </a:lnTo>
                  <a:lnTo>
                    <a:pt x="109" y="217"/>
                  </a:lnTo>
                  <a:lnTo>
                    <a:pt x="118" y="220"/>
                  </a:lnTo>
                  <a:lnTo>
                    <a:pt x="122" y="222"/>
                  </a:lnTo>
                  <a:lnTo>
                    <a:pt x="126" y="223"/>
                  </a:lnTo>
                  <a:lnTo>
                    <a:pt x="145" y="216"/>
                  </a:lnTo>
                  <a:lnTo>
                    <a:pt x="156" y="214"/>
                  </a:lnTo>
                  <a:lnTo>
                    <a:pt x="168" y="214"/>
                  </a:lnTo>
                  <a:lnTo>
                    <a:pt x="182" y="201"/>
                  </a:lnTo>
                  <a:lnTo>
                    <a:pt x="194" y="186"/>
                  </a:lnTo>
                  <a:lnTo>
                    <a:pt x="201" y="181"/>
                  </a:lnTo>
                  <a:lnTo>
                    <a:pt x="206" y="180"/>
                  </a:lnTo>
                  <a:lnTo>
                    <a:pt x="210" y="178"/>
                  </a:lnTo>
                  <a:lnTo>
                    <a:pt x="210" y="166"/>
                  </a:lnTo>
                  <a:lnTo>
                    <a:pt x="208" y="157"/>
                  </a:lnTo>
                  <a:lnTo>
                    <a:pt x="204" y="150"/>
                  </a:lnTo>
                  <a:lnTo>
                    <a:pt x="206" y="144"/>
                  </a:lnTo>
                  <a:lnTo>
                    <a:pt x="209" y="139"/>
                  </a:lnTo>
                  <a:lnTo>
                    <a:pt x="213" y="136"/>
                  </a:lnTo>
                  <a:lnTo>
                    <a:pt x="214" y="130"/>
                  </a:lnTo>
                  <a:lnTo>
                    <a:pt x="209" y="132"/>
                  </a:lnTo>
                  <a:lnTo>
                    <a:pt x="208" y="131"/>
                  </a:lnTo>
                  <a:lnTo>
                    <a:pt x="206" y="130"/>
                  </a:lnTo>
                  <a:lnTo>
                    <a:pt x="206" y="129"/>
                  </a:lnTo>
                  <a:lnTo>
                    <a:pt x="202" y="125"/>
                  </a:lnTo>
                  <a:lnTo>
                    <a:pt x="200" y="125"/>
                  </a:lnTo>
                  <a:lnTo>
                    <a:pt x="199" y="127"/>
                  </a:lnTo>
                  <a:lnTo>
                    <a:pt x="196" y="130"/>
                  </a:lnTo>
                  <a:lnTo>
                    <a:pt x="196" y="122"/>
                  </a:lnTo>
                  <a:lnTo>
                    <a:pt x="201" y="115"/>
                  </a:lnTo>
                  <a:lnTo>
                    <a:pt x="208" y="108"/>
                  </a:lnTo>
                  <a:lnTo>
                    <a:pt x="216" y="101"/>
                  </a:lnTo>
                  <a:lnTo>
                    <a:pt x="222" y="94"/>
                  </a:lnTo>
                  <a:lnTo>
                    <a:pt x="222" y="84"/>
                  </a:lnTo>
                  <a:lnTo>
                    <a:pt x="224" y="78"/>
                  </a:lnTo>
                  <a:lnTo>
                    <a:pt x="228" y="74"/>
                  </a:lnTo>
                  <a:lnTo>
                    <a:pt x="231" y="67"/>
                  </a:lnTo>
                  <a:lnTo>
                    <a:pt x="245" y="46"/>
                  </a:lnTo>
                  <a:lnTo>
                    <a:pt x="256" y="34"/>
                  </a:lnTo>
                  <a:lnTo>
                    <a:pt x="268" y="26"/>
                  </a:lnTo>
                  <a:lnTo>
                    <a:pt x="284" y="20"/>
                  </a:lnTo>
                  <a:lnTo>
                    <a:pt x="303" y="15"/>
                  </a:lnTo>
                  <a:lnTo>
                    <a:pt x="324" y="12"/>
                  </a:lnTo>
                  <a:lnTo>
                    <a:pt x="344" y="7"/>
                  </a:lnTo>
                  <a:lnTo>
                    <a:pt x="363" y="0"/>
                  </a:lnTo>
                  <a:close/>
                </a:path>
              </a:pathLst>
            </a:custGeom>
            <a:solidFill>
              <a:schemeClr val="accent6">
                <a:lumMod val="60000"/>
                <a:lumOff val="40000"/>
              </a:schemeClr>
            </a:solidFill>
            <a:ln w="3175">
              <a:solidFill>
                <a:schemeClr val="accent6">
                  <a:lumMod val="60000"/>
                  <a:lumOff val="40000"/>
                </a:schemeClr>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150" name="Freeform 16">
              <a:extLst>
                <a:ext uri="{FF2B5EF4-FFF2-40B4-BE49-F238E27FC236}">
                  <a16:creationId xmlns:a16="http://schemas.microsoft.com/office/drawing/2014/main" id="{297126E2-EC92-3149-9553-52A413707B5E}"/>
                </a:ext>
              </a:extLst>
            </p:cNvPr>
            <p:cNvSpPr>
              <a:spLocks/>
            </p:cNvSpPr>
            <p:nvPr/>
          </p:nvSpPr>
          <p:spPr bwMode="auto">
            <a:xfrm>
              <a:off x="9600200" y="2531510"/>
              <a:ext cx="57526" cy="28763"/>
            </a:xfrm>
            <a:custGeom>
              <a:avLst/>
              <a:gdLst/>
              <a:ahLst/>
              <a:cxnLst>
                <a:cxn ang="0">
                  <a:pos x="23" y="0"/>
                </a:cxn>
                <a:cxn ang="0">
                  <a:pos x="32" y="0"/>
                </a:cxn>
                <a:cxn ang="0">
                  <a:pos x="27" y="3"/>
                </a:cxn>
                <a:cxn ang="0">
                  <a:pos x="22" y="9"/>
                </a:cxn>
                <a:cxn ang="0">
                  <a:pos x="18" y="14"/>
                </a:cxn>
                <a:cxn ang="0">
                  <a:pos x="12" y="16"/>
                </a:cxn>
                <a:cxn ang="0">
                  <a:pos x="9" y="16"/>
                </a:cxn>
                <a:cxn ang="0">
                  <a:pos x="2" y="12"/>
                </a:cxn>
                <a:cxn ang="0">
                  <a:pos x="0" y="10"/>
                </a:cxn>
                <a:cxn ang="0">
                  <a:pos x="0" y="9"/>
                </a:cxn>
                <a:cxn ang="0">
                  <a:pos x="1" y="8"/>
                </a:cxn>
                <a:cxn ang="0">
                  <a:pos x="6" y="5"/>
                </a:cxn>
                <a:cxn ang="0">
                  <a:pos x="7" y="4"/>
                </a:cxn>
                <a:cxn ang="0">
                  <a:pos x="14" y="4"/>
                </a:cxn>
                <a:cxn ang="0">
                  <a:pos x="23" y="0"/>
                </a:cxn>
              </a:cxnLst>
              <a:rect l="0" t="0" r="r" b="b"/>
              <a:pathLst>
                <a:path w="32" h="16">
                  <a:moveTo>
                    <a:pt x="23" y="0"/>
                  </a:moveTo>
                  <a:lnTo>
                    <a:pt x="32" y="0"/>
                  </a:lnTo>
                  <a:lnTo>
                    <a:pt x="27" y="3"/>
                  </a:lnTo>
                  <a:lnTo>
                    <a:pt x="22" y="9"/>
                  </a:lnTo>
                  <a:lnTo>
                    <a:pt x="18" y="14"/>
                  </a:lnTo>
                  <a:lnTo>
                    <a:pt x="12" y="16"/>
                  </a:lnTo>
                  <a:lnTo>
                    <a:pt x="9" y="16"/>
                  </a:lnTo>
                  <a:lnTo>
                    <a:pt x="2" y="12"/>
                  </a:lnTo>
                  <a:lnTo>
                    <a:pt x="0" y="10"/>
                  </a:lnTo>
                  <a:lnTo>
                    <a:pt x="0" y="9"/>
                  </a:lnTo>
                  <a:lnTo>
                    <a:pt x="1" y="8"/>
                  </a:lnTo>
                  <a:lnTo>
                    <a:pt x="6" y="5"/>
                  </a:lnTo>
                  <a:lnTo>
                    <a:pt x="7" y="4"/>
                  </a:lnTo>
                  <a:lnTo>
                    <a:pt x="14" y="4"/>
                  </a:lnTo>
                  <a:lnTo>
                    <a:pt x="23" y="0"/>
                  </a:lnTo>
                  <a:close/>
                </a:path>
              </a:pathLst>
            </a:custGeom>
            <a:grp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151" name="Freeform 17">
              <a:extLst>
                <a:ext uri="{FF2B5EF4-FFF2-40B4-BE49-F238E27FC236}">
                  <a16:creationId xmlns:a16="http://schemas.microsoft.com/office/drawing/2014/main" id="{18CA9D24-1478-ED49-81E7-75470FB884E7}"/>
                </a:ext>
              </a:extLst>
            </p:cNvPr>
            <p:cNvSpPr>
              <a:spLocks/>
            </p:cNvSpPr>
            <p:nvPr/>
          </p:nvSpPr>
          <p:spPr bwMode="auto">
            <a:xfrm>
              <a:off x="9433014" y="2540500"/>
              <a:ext cx="168983" cy="113255"/>
            </a:xfrm>
            <a:custGeom>
              <a:avLst/>
              <a:gdLst/>
              <a:ahLst/>
              <a:cxnLst>
                <a:cxn ang="0">
                  <a:pos x="87" y="0"/>
                </a:cxn>
                <a:cxn ang="0">
                  <a:pos x="86" y="2"/>
                </a:cxn>
                <a:cxn ang="0">
                  <a:pos x="86" y="4"/>
                </a:cxn>
                <a:cxn ang="0">
                  <a:pos x="84" y="5"/>
                </a:cxn>
                <a:cxn ang="0">
                  <a:pos x="83" y="7"/>
                </a:cxn>
                <a:cxn ang="0">
                  <a:pos x="80" y="10"/>
                </a:cxn>
                <a:cxn ang="0">
                  <a:pos x="80" y="12"/>
                </a:cxn>
                <a:cxn ang="0">
                  <a:pos x="81" y="13"/>
                </a:cxn>
                <a:cxn ang="0">
                  <a:pos x="83" y="13"/>
                </a:cxn>
                <a:cxn ang="0">
                  <a:pos x="86" y="12"/>
                </a:cxn>
                <a:cxn ang="0">
                  <a:pos x="94" y="14"/>
                </a:cxn>
                <a:cxn ang="0">
                  <a:pos x="93" y="17"/>
                </a:cxn>
                <a:cxn ang="0">
                  <a:pos x="93" y="19"/>
                </a:cxn>
                <a:cxn ang="0">
                  <a:pos x="92" y="21"/>
                </a:cxn>
                <a:cxn ang="0">
                  <a:pos x="90" y="23"/>
                </a:cxn>
                <a:cxn ang="0">
                  <a:pos x="87" y="23"/>
                </a:cxn>
                <a:cxn ang="0">
                  <a:pos x="85" y="24"/>
                </a:cxn>
                <a:cxn ang="0">
                  <a:pos x="79" y="24"/>
                </a:cxn>
                <a:cxn ang="0">
                  <a:pos x="77" y="25"/>
                </a:cxn>
                <a:cxn ang="0">
                  <a:pos x="76" y="26"/>
                </a:cxn>
                <a:cxn ang="0">
                  <a:pos x="74" y="28"/>
                </a:cxn>
                <a:cxn ang="0">
                  <a:pos x="74" y="30"/>
                </a:cxn>
                <a:cxn ang="0">
                  <a:pos x="73" y="31"/>
                </a:cxn>
                <a:cxn ang="0">
                  <a:pos x="70" y="32"/>
                </a:cxn>
                <a:cxn ang="0">
                  <a:pos x="66" y="32"/>
                </a:cxn>
                <a:cxn ang="0">
                  <a:pos x="59" y="34"/>
                </a:cxn>
                <a:cxn ang="0">
                  <a:pos x="57" y="35"/>
                </a:cxn>
                <a:cxn ang="0">
                  <a:pos x="55" y="38"/>
                </a:cxn>
                <a:cxn ang="0">
                  <a:pos x="54" y="41"/>
                </a:cxn>
                <a:cxn ang="0">
                  <a:pos x="51" y="42"/>
                </a:cxn>
                <a:cxn ang="0">
                  <a:pos x="26" y="54"/>
                </a:cxn>
                <a:cxn ang="0">
                  <a:pos x="20" y="58"/>
                </a:cxn>
                <a:cxn ang="0">
                  <a:pos x="15" y="61"/>
                </a:cxn>
                <a:cxn ang="0">
                  <a:pos x="8" y="63"/>
                </a:cxn>
                <a:cxn ang="0">
                  <a:pos x="0" y="62"/>
                </a:cxn>
                <a:cxn ang="0">
                  <a:pos x="1" y="54"/>
                </a:cxn>
                <a:cxn ang="0">
                  <a:pos x="6" y="49"/>
                </a:cxn>
                <a:cxn ang="0">
                  <a:pos x="12" y="46"/>
                </a:cxn>
                <a:cxn ang="0">
                  <a:pos x="16" y="42"/>
                </a:cxn>
                <a:cxn ang="0">
                  <a:pos x="21" y="38"/>
                </a:cxn>
                <a:cxn ang="0">
                  <a:pos x="23" y="31"/>
                </a:cxn>
                <a:cxn ang="0">
                  <a:pos x="36" y="28"/>
                </a:cxn>
                <a:cxn ang="0">
                  <a:pos x="47" y="24"/>
                </a:cxn>
                <a:cxn ang="0">
                  <a:pos x="54" y="17"/>
                </a:cxn>
                <a:cxn ang="0">
                  <a:pos x="64" y="16"/>
                </a:cxn>
                <a:cxn ang="0">
                  <a:pos x="72" y="11"/>
                </a:cxn>
                <a:cxn ang="0">
                  <a:pos x="80" y="5"/>
                </a:cxn>
                <a:cxn ang="0">
                  <a:pos x="87" y="0"/>
                </a:cxn>
              </a:cxnLst>
              <a:rect l="0" t="0" r="r" b="b"/>
              <a:pathLst>
                <a:path w="94" h="63">
                  <a:moveTo>
                    <a:pt x="87" y="0"/>
                  </a:moveTo>
                  <a:lnTo>
                    <a:pt x="86" y="2"/>
                  </a:lnTo>
                  <a:lnTo>
                    <a:pt x="86" y="4"/>
                  </a:lnTo>
                  <a:lnTo>
                    <a:pt x="84" y="5"/>
                  </a:lnTo>
                  <a:lnTo>
                    <a:pt x="83" y="7"/>
                  </a:lnTo>
                  <a:lnTo>
                    <a:pt x="80" y="10"/>
                  </a:lnTo>
                  <a:lnTo>
                    <a:pt x="80" y="12"/>
                  </a:lnTo>
                  <a:lnTo>
                    <a:pt x="81" y="13"/>
                  </a:lnTo>
                  <a:lnTo>
                    <a:pt x="83" y="13"/>
                  </a:lnTo>
                  <a:lnTo>
                    <a:pt x="86" y="12"/>
                  </a:lnTo>
                  <a:lnTo>
                    <a:pt x="94" y="14"/>
                  </a:lnTo>
                  <a:lnTo>
                    <a:pt x="93" y="17"/>
                  </a:lnTo>
                  <a:lnTo>
                    <a:pt x="93" y="19"/>
                  </a:lnTo>
                  <a:lnTo>
                    <a:pt x="92" y="21"/>
                  </a:lnTo>
                  <a:lnTo>
                    <a:pt x="90" y="23"/>
                  </a:lnTo>
                  <a:lnTo>
                    <a:pt x="87" y="23"/>
                  </a:lnTo>
                  <a:lnTo>
                    <a:pt x="85" y="24"/>
                  </a:lnTo>
                  <a:lnTo>
                    <a:pt x="79" y="24"/>
                  </a:lnTo>
                  <a:lnTo>
                    <a:pt x="77" y="25"/>
                  </a:lnTo>
                  <a:lnTo>
                    <a:pt x="76" y="26"/>
                  </a:lnTo>
                  <a:lnTo>
                    <a:pt x="74" y="28"/>
                  </a:lnTo>
                  <a:lnTo>
                    <a:pt x="74" y="30"/>
                  </a:lnTo>
                  <a:lnTo>
                    <a:pt x="73" y="31"/>
                  </a:lnTo>
                  <a:lnTo>
                    <a:pt x="70" y="32"/>
                  </a:lnTo>
                  <a:lnTo>
                    <a:pt x="66" y="32"/>
                  </a:lnTo>
                  <a:lnTo>
                    <a:pt x="59" y="34"/>
                  </a:lnTo>
                  <a:lnTo>
                    <a:pt x="57" y="35"/>
                  </a:lnTo>
                  <a:lnTo>
                    <a:pt x="55" y="38"/>
                  </a:lnTo>
                  <a:lnTo>
                    <a:pt x="54" y="41"/>
                  </a:lnTo>
                  <a:lnTo>
                    <a:pt x="51" y="42"/>
                  </a:lnTo>
                  <a:lnTo>
                    <a:pt x="26" y="54"/>
                  </a:lnTo>
                  <a:lnTo>
                    <a:pt x="20" y="58"/>
                  </a:lnTo>
                  <a:lnTo>
                    <a:pt x="15" y="61"/>
                  </a:lnTo>
                  <a:lnTo>
                    <a:pt x="8" y="63"/>
                  </a:lnTo>
                  <a:lnTo>
                    <a:pt x="0" y="62"/>
                  </a:lnTo>
                  <a:lnTo>
                    <a:pt x="1" y="54"/>
                  </a:lnTo>
                  <a:lnTo>
                    <a:pt x="6" y="49"/>
                  </a:lnTo>
                  <a:lnTo>
                    <a:pt x="12" y="46"/>
                  </a:lnTo>
                  <a:lnTo>
                    <a:pt x="16" y="42"/>
                  </a:lnTo>
                  <a:lnTo>
                    <a:pt x="21" y="38"/>
                  </a:lnTo>
                  <a:lnTo>
                    <a:pt x="23" y="31"/>
                  </a:lnTo>
                  <a:lnTo>
                    <a:pt x="36" y="28"/>
                  </a:lnTo>
                  <a:lnTo>
                    <a:pt x="47" y="24"/>
                  </a:lnTo>
                  <a:lnTo>
                    <a:pt x="54" y="17"/>
                  </a:lnTo>
                  <a:lnTo>
                    <a:pt x="64" y="16"/>
                  </a:lnTo>
                  <a:lnTo>
                    <a:pt x="72" y="11"/>
                  </a:lnTo>
                  <a:lnTo>
                    <a:pt x="80" y="5"/>
                  </a:lnTo>
                  <a:lnTo>
                    <a:pt x="87" y="0"/>
                  </a:lnTo>
                  <a:close/>
                </a:path>
              </a:pathLst>
            </a:custGeom>
            <a:grp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152" name="Freeform 18">
              <a:extLst>
                <a:ext uri="{FF2B5EF4-FFF2-40B4-BE49-F238E27FC236}">
                  <a16:creationId xmlns:a16="http://schemas.microsoft.com/office/drawing/2014/main" id="{97FC955B-97A2-8746-9E16-ADB7B114C02B}"/>
                </a:ext>
              </a:extLst>
            </p:cNvPr>
            <p:cNvSpPr>
              <a:spLocks/>
            </p:cNvSpPr>
            <p:nvPr/>
          </p:nvSpPr>
          <p:spPr bwMode="auto">
            <a:xfrm>
              <a:off x="9443801" y="2362528"/>
              <a:ext cx="217521" cy="213926"/>
            </a:xfrm>
            <a:custGeom>
              <a:avLst/>
              <a:gdLst/>
              <a:ahLst/>
              <a:cxnLst>
                <a:cxn ang="0">
                  <a:pos x="107" y="0"/>
                </a:cxn>
                <a:cxn ang="0">
                  <a:pos x="110" y="14"/>
                </a:cxn>
                <a:cxn ang="0">
                  <a:pos x="115" y="28"/>
                </a:cxn>
                <a:cxn ang="0">
                  <a:pos x="119" y="43"/>
                </a:cxn>
                <a:cxn ang="0">
                  <a:pos x="121" y="60"/>
                </a:cxn>
                <a:cxn ang="0">
                  <a:pos x="113" y="61"/>
                </a:cxn>
                <a:cxn ang="0">
                  <a:pos x="107" y="63"/>
                </a:cxn>
                <a:cxn ang="0">
                  <a:pos x="101" y="67"/>
                </a:cxn>
                <a:cxn ang="0">
                  <a:pos x="96" y="70"/>
                </a:cxn>
                <a:cxn ang="0">
                  <a:pos x="91" y="70"/>
                </a:cxn>
                <a:cxn ang="0">
                  <a:pos x="85" y="66"/>
                </a:cxn>
                <a:cxn ang="0">
                  <a:pos x="85" y="68"/>
                </a:cxn>
                <a:cxn ang="0">
                  <a:pos x="86" y="70"/>
                </a:cxn>
                <a:cxn ang="0">
                  <a:pos x="87" y="71"/>
                </a:cxn>
                <a:cxn ang="0">
                  <a:pos x="87" y="73"/>
                </a:cxn>
                <a:cxn ang="0">
                  <a:pos x="86" y="74"/>
                </a:cxn>
                <a:cxn ang="0">
                  <a:pos x="85" y="76"/>
                </a:cxn>
                <a:cxn ang="0">
                  <a:pos x="71" y="80"/>
                </a:cxn>
                <a:cxn ang="0">
                  <a:pos x="59" y="82"/>
                </a:cxn>
                <a:cxn ang="0">
                  <a:pos x="48" y="88"/>
                </a:cxn>
                <a:cxn ang="0">
                  <a:pos x="46" y="90"/>
                </a:cxn>
                <a:cxn ang="0">
                  <a:pos x="45" y="91"/>
                </a:cxn>
                <a:cxn ang="0">
                  <a:pos x="43" y="96"/>
                </a:cxn>
                <a:cxn ang="0">
                  <a:pos x="34" y="96"/>
                </a:cxn>
                <a:cxn ang="0">
                  <a:pos x="32" y="97"/>
                </a:cxn>
                <a:cxn ang="0">
                  <a:pos x="32" y="103"/>
                </a:cxn>
                <a:cxn ang="0">
                  <a:pos x="30" y="105"/>
                </a:cxn>
                <a:cxn ang="0">
                  <a:pos x="28" y="105"/>
                </a:cxn>
                <a:cxn ang="0">
                  <a:pos x="25" y="106"/>
                </a:cxn>
                <a:cxn ang="0">
                  <a:pos x="24" y="106"/>
                </a:cxn>
                <a:cxn ang="0">
                  <a:pos x="21" y="110"/>
                </a:cxn>
                <a:cxn ang="0">
                  <a:pos x="20" y="112"/>
                </a:cxn>
                <a:cxn ang="0">
                  <a:pos x="15" y="117"/>
                </a:cxn>
                <a:cxn ang="0">
                  <a:pos x="11" y="119"/>
                </a:cxn>
                <a:cxn ang="0">
                  <a:pos x="9" y="119"/>
                </a:cxn>
                <a:cxn ang="0">
                  <a:pos x="6" y="116"/>
                </a:cxn>
                <a:cxn ang="0">
                  <a:pos x="6" y="111"/>
                </a:cxn>
                <a:cxn ang="0">
                  <a:pos x="7" y="110"/>
                </a:cxn>
                <a:cxn ang="0">
                  <a:pos x="8" y="110"/>
                </a:cxn>
                <a:cxn ang="0">
                  <a:pos x="10" y="109"/>
                </a:cxn>
                <a:cxn ang="0">
                  <a:pos x="11" y="109"/>
                </a:cxn>
                <a:cxn ang="0">
                  <a:pos x="14" y="106"/>
                </a:cxn>
                <a:cxn ang="0">
                  <a:pos x="14" y="104"/>
                </a:cxn>
                <a:cxn ang="0">
                  <a:pos x="8" y="78"/>
                </a:cxn>
                <a:cxn ang="0">
                  <a:pos x="3" y="54"/>
                </a:cxn>
                <a:cxn ang="0">
                  <a:pos x="0" y="26"/>
                </a:cxn>
                <a:cxn ang="0">
                  <a:pos x="55" y="13"/>
                </a:cxn>
                <a:cxn ang="0">
                  <a:pos x="107" y="0"/>
                </a:cxn>
              </a:cxnLst>
              <a:rect l="0" t="0" r="r" b="b"/>
              <a:pathLst>
                <a:path w="121" h="119">
                  <a:moveTo>
                    <a:pt x="107" y="0"/>
                  </a:moveTo>
                  <a:lnTo>
                    <a:pt x="110" y="14"/>
                  </a:lnTo>
                  <a:lnTo>
                    <a:pt x="115" y="28"/>
                  </a:lnTo>
                  <a:lnTo>
                    <a:pt x="119" y="43"/>
                  </a:lnTo>
                  <a:lnTo>
                    <a:pt x="121" y="60"/>
                  </a:lnTo>
                  <a:lnTo>
                    <a:pt x="113" y="61"/>
                  </a:lnTo>
                  <a:lnTo>
                    <a:pt x="107" y="63"/>
                  </a:lnTo>
                  <a:lnTo>
                    <a:pt x="101" y="67"/>
                  </a:lnTo>
                  <a:lnTo>
                    <a:pt x="96" y="70"/>
                  </a:lnTo>
                  <a:lnTo>
                    <a:pt x="91" y="70"/>
                  </a:lnTo>
                  <a:lnTo>
                    <a:pt x="85" y="66"/>
                  </a:lnTo>
                  <a:lnTo>
                    <a:pt x="85" y="68"/>
                  </a:lnTo>
                  <a:lnTo>
                    <a:pt x="86" y="70"/>
                  </a:lnTo>
                  <a:lnTo>
                    <a:pt x="87" y="71"/>
                  </a:lnTo>
                  <a:lnTo>
                    <a:pt x="87" y="73"/>
                  </a:lnTo>
                  <a:lnTo>
                    <a:pt x="86" y="74"/>
                  </a:lnTo>
                  <a:lnTo>
                    <a:pt x="85" y="76"/>
                  </a:lnTo>
                  <a:lnTo>
                    <a:pt x="71" y="80"/>
                  </a:lnTo>
                  <a:lnTo>
                    <a:pt x="59" y="82"/>
                  </a:lnTo>
                  <a:lnTo>
                    <a:pt x="48" y="88"/>
                  </a:lnTo>
                  <a:lnTo>
                    <a:pt x="46" y="90"/>
                  </a:lnTo>
                  <a:lnTo>
                    <a:pt x="45" y="91"/>
                  </a:lnTo>
                  <a:lnTo>
                    <a:pt x="43" y="96"/>
                  </a:lnTo>
                  <a:lnTo>
                    <a:pt x="34" y="96"/>
                  </a:lnTo>
                  <a:lnTo>
                    <a:pt x="32" y="97"/>
                  </a:lnTo>
                  <a:lnTo>
                    <a:pt x="32" y="103"/>
                  </a:lnTo>
                  <a:lnTo>
                    <a:pt x="30" y="105"/>
                  </a:lnTo>
                  <a:lnTo>
                    <a:pt x="28" y="105"/>
                  </a:lnTo>
                  <a:lnTo>
                    <a:pt x="25" y="106"/>
                  </a:lnTo>
                  <a:lnTo>
                    <a:pt x="24" y="106"/>
                  </a:lnTo>
                  <a:lnTo>
                    <a:pt x="21" y="110"/>
                  </a:lnTo>
                  <a:lnTo>
                    <a:pt x="20" y="112"/>
                  </a:lnTo>
                  <a:lnTo>
                    <a:pt x="15" y="117"/>
                  </a:lnTo>
                  <a:lnTo>
                    <a:pt x="11" y="119"/>
                  </a:lnTo>
                  <a:lnTo>
                    <a:pt x="9" y="119"/>
                  </a:lnTo>
                  <a:lnTo>
                    <a:pt x="6" y="116"/>
                  </a:lnTo>
                  <a:lnTo>
                    <a:pt x="6" y="111"/>
                  </a:lnTo>
                  <a:lnTo>
                    <a:pt x="7" y="110"/>
                  </a:lnTo>
                  <a:lnTo>
                    <a:pt x="8" y="110"/>
                  </a:lnTo>
                  <a:lnTo>
                    <a:pt x="10" y="109"/>
                  </a:lnTo>
                  <a:lnTo>
                    <a:pt x="11" y="109"/>
                  </a:lnTo>
                  <a:lnTo>
                    <a:pt x="14" y="106"/>
                  </a:lnTo>
                  <a:lnTo>
                    <a:pt x="14" y="104"/>
                  </a:lnTo>
                  <a:lnTo>
                    <a:pt x="8" y="78"/>
                  </a:lnTo>
                  <a:lnTo>
                    <a:pt x="3" y="54"/>
                  </a:lnTo>
                  <a:lnTo>
                    <a:pt x="0" y="26"/>
                  </a:lnTo>
                  <a:lnTo>
                    <a:pt x="55" y="13"/>
                  </a:lnTo>
                  <a:lnTo>
                    <a:pt x="107" y="0"/>
                  </a:lnTo>
                  <a:close/>
                </a:path>
              </a:pathLst>
            </a:custGeom>
            <a:grp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153" name="Freeform 19">
              <a:extLst>
                <a:ext uri="{FF2B5EF4-FFF2-40B4-BE49-F238E27FC236}">
                  <a16:creationId xmlns:a16="http://schemas.microsoft.com/office/drawing/2014/main" id="{0416809E-C0A2-A84C-8DE3-554887F23075}"/>
                </a:ext>
              </a:extLst>
            </p:cNvPr>
            <p:cNvSpPr>
              <a:spLocks/>
            </p:cNvSpPr>
            <p:nvPr/>
          </p:nvSpPr>
          <p:spPr bwMode="auto">
            <a:xfrm>
              <a:off x="9285604" y="2560274"/>
              <a:ext cx="159994" cy="364930"/>
            </a:xfrm>
            <a:custGeom>
              <a:avLst/>
              <a:gdLst/>
              <a:ahLst/>
              <a:cxnLst>
                <a:cxn ang="0">
                  <a:pos x="19" y="1"/>
                </a:cxn>
                <a:cxn ang="0">
                  <a:pos x="19" y="2"/>
                </a:cxn>
                <a:cxn ang="0">
                  <a:pos x="28" y="3"/>
                </a:cxn>
                <a:cxn ang="0">
                  <a:pos x="40" y="6"/>
                </a:cxn>
                <a:cxn ang="0">
                  <a:pos x="42" y="7"/>
                </a:cxn>
                <a:cxn ang="0">
                  <a:pos x="46" y="8"/>
                </a:cxn>
                <a:cxn ang="0">
                  <a:pos x="48" y="9"/>
                </a:cxn>
                <a:cxn ang="0">
                  <a:pos x="49" y="14"/>
                </a:cxn>
                <a:cxn ang="0">
                  <a:pos x="53" y="13"/>
                </a:cxn>
                <a:cxn ang="0">
                  <a:pos x="58" y="12"/>
                </a:cxn>
                <a:cxn ang="0">
                  <a:pos x="66" y="15"/>
                </a:cxn>
                <a:cxn ang="0">
                  <a:pos x="77" y="20"/>
                </a:cxn>
                <a:cxn ang="0">
                  <a:pos x="74" y="40"/>
                </a:cxn>
                <a:cxn ang="0">
                  <a:pos x="67" y="55"/>
                </a:cxn>
                <a:cxn ang="0">
                  <a:pos x="66" y="77"/>
                </a:cxn>
                <a:cxn ang="0">
                  <a:pos x="75" y="75"/>
                </a:cxn>
                <a:cxn ang="0">
                  <a:pos x="85" y="73"/>
                </a:cxn>
                <a:cxn ang="0">
                  <a:pos x="88" y="92"/>
                </a:cxn>
                <a:cxn ang="0">
                  <a:pos x="85" y="119"/>
                </a:cxn>
                <a:cxn ang="0">
                  <a:pos x="85" y="133"/>
                </a:cxn>
                <a:cxn ang="0">
                  <a:pos x="84" y="139"/>
                </a:cxn>
                <a:cxn ang="0">
                  <a:pos x="87" y="140"/>
                </a:cxn>
                <a:cxn ang="0">
                  <a:pos x="88" y="143"/>
                </a:cxn>
                <a:cxn ang="0">
                  <a:pos x="85" y="149"/>
                </a:cxn>
                <a:cxn ang="0">
                  <a:pos x="75" y="163"/>
                </a:cxn>
                <a:cxn ang="0">
                  <a:pos x="74" y="174"/>
                </a:cxn>
                <a:cxn ang="0">
                  <a:pos x="66" y="181"/>
                </a:cxn>
                <a:cxn ang="0">
                  <a:pos x="67" y="191"/>
                </a:cxn>
                <a:cxn ang="0">
                  <a:pos x="66" y="203"/>
                </a:cxn>
                <a:cxn ang="0">
                  <a:pos x="62" y="201"/>
                </a:cxn>
                <a:cxn ang="0">
                  <a:pos x="54" y="197"/>
                </a:cxn>
                <a:cxn ang="0">
                  <a:pos x="34" y="201"/>
                </a:cxn>
                <a:cxn ang="0">
                  <a:pos x="21" y="192"/>
                </a:cxn>
                <a:cxn ang="0">
                  <a:pos x="3" y="176"/>
                </a:cxn>
                <a:cxn ang="0">
                  <a:pos x="2" y="160"/>
                </a:cxn>
                <a:cxn ang="0">
                  <a:pos x="10" y="149"/>
                </a:cxn>
                <a:cxn ang="0">
                  <a:pos x="24" y="141"/>
                </a:cxn>
                <a:cxn ang="0">
                  <a:pos x="26" y="128"/>
                </a:cxn>
                <a:cxn ang="0">
                  <a:pos x="32" y="119"/>
                </a:cxn>
                <a:cxn ang="0">
                  <a:pos x="37" y="120"/>
                </a:cxn>
                <a:cxn ang="0">
                  <a:pos x="40" y="121"/>
                </a:cxn>
                <a:cxn ang="0">
                  <a:pos x="38" y="114"/>
                </a:cxn>
                <a:cxn ang="0">
                  <a:pos x="40" y="111"/>
                </a:cxn>
                <a:cxn ang="0">
                  <a:pos x="44" y="107"/>
                </a:cxn>
                <a:cxn ang="0">
                  <a:pos x="42" y="104"/>
                </a:cxn>
                <a:cxn ang="0">
                  <a:pos x="38" y="103"/>
                </a:cxn>
                <a:cxn ang="0">
                  <a:pos x="32" y="99"/>
                </a:cxn>
                <a:cxn ang="0">
                  <a:pos x="30" y="92"/>
                </a:cxn>
                <a:cxn ang="0">
                  <a:pos x="26" y="91"/>
                </a:cxn>
                <a:cxn ang="0">
                  <a:pos x="23" y="89"/>
                </a:cxn>
                <a:cxn ang="0">
                  <a:pos x="18" y="87"/>
                </a:cxn>
                <a:cxn ang="0">
                  <a:pos x="17" y="83"/>
                </a:cxn>
                <a:cxn ang="0">
                  <a:pos x="14" y="79"/>
                </a:cxn>
                <a:cxn ang="0">
                  <a:pos x="4" y="72"/>
                </a:cxn>
                <a:cxn ang="0">
                  <a:pos x="0" y="68"/>
                </a:cxn>
                <a:cxn ang="0">
                  <a:pos x="5" y="52"/>
                </a:cxn>
                <a:cxn ang="0">
                  <a:pos x="0" y="40"/>
                </a:cxn>
                <a:cxn ang="0">
                  <a:pos x="9" y="27"/>
                </a:cxn>
                <a:cxn ang="0">
                  <a:pos x="13" y="14"/>
                </a:cxn>
                <a:cxn ang="0">
                  <a:pos x="14" y="3"/>
                </a:cxn>
              </a:cxnLst>
              <a:rect l="0" t="0" r="r" b="b"/>
              <a:pathLst>
                <a:path w="89" h="203">
                  <a:moveTo>
                    <a:pt x="18" y="0"/>
                  </a:moveTo>
                  <a:lnTo>
                    <a:pt x="19" y="1"/>
                  </a:lnTo>
                  <a:lnTo>
                    <a:pt x="20" y="1"/>
                  </a:lnTo>
                  <a:lnTo>
                    <a:pt x="19" y="2"/>
                  </a:lnTo>
                  <a:lnTo>
                    <a:pt x="19" y="3"/>
                  </a:lnTo>
                  <a:lnTo>
                    <a:pt x="28" y="3"/>
                  </a:lnTo>
                  <a:lnTo>
                    <a:pt x="33" y="5"/>
                  </a:lnTo>
                  <a:lnTo>
                    <a:pt x="40" y="6"/>
                  </a:lnTo>
                  <a:lnTo>
                    <a:pt x="41" y="6"/>
                  </a:lnTo>
                  <a:lnTo>
                    <a:pt x="42" y="7"/>
                  </a:lnTo>
                  <a:lnTo>
                    <a:pt x="45" y="7"/>
                  </a:lnTo>
                  <a:lnTo>
                    <a:pt x="46" y="8"/>
                  </a:lnTo>
                  <a:lnTo>
                    <a:pt x="47" y="8"/>
                  </a:lnTo>
                  <a:lnTo>
                    <a:pt x="48" y="9"/>
                  </a:lnTo>
                  <a:lnTo>
                    <a:pt x="48" y="14"/>
                  </a:lnTo>
                  <a:lnTo>
                    <a:pt x="49" y="14"/>
                  </a:lnTo>
                  <a:lnTo>
                    <a:pt x="52" y="13"/>
                  </a:lnTo>
                  <a:lnTo>
                    <a:pt x="53" y="13"/>
                  </a:lnTo>
                  <a:lnTo>
                    <a:pt x="55" y="12"/>
                  </a:lnTo>
                  <a:lnTo>
                    <a:pt x="58" y="12"/>
                  </a:lnTo>
                  <a:lnTo>
                    <a:pt x="61" y="13"/>
                  </a:lnTo>
                  <a:lnTo>
                    <a:pt x="66" y="15"/>
                  </a:lnTo>
                  <a:lnTo>
                    <a:pt x="73" y="17"/>
                  </a:lnTo>
                  <a:lnTo>
                    <a:pt x="77" y="20"/>
                  </a:lnTo>
                  <a:lnTo>
                    <a:pt x="77" y="31"/>
                  </a:lnTo>
                  <a:lnTo>
                    <a:pt x="74" y="40"/>
                  </a:lnTo>
                  <a:lnTo>
                    <a:pt x="70" y="47"/>
                  </a:lnTo>
                  <a:lnTo>
                    <a:pt x="67" y="55"/>
                  </a:lnTo>
                  <a:lnTo>
                    <a:pt x="65" y="64"/>
                  </a:lnTo>
                  <a:lnTo>
                    <a:pt x="66" y="77"/>
                  </a:lnTo>
                  <a:lnTo>
                    <a:pt x="72" y="77"/>
                  </a:lnTo>
                  <a:lnTo>
                    <a:pt x="75" y="75"/>
                  </a:lnTo>
                  <a:lnTo>
                    <a:pt x="80" y="73"/>
                  </a:lnTo>
                  <a:lnTo>
                    <a:pt x="85" y="73"/>
                  </a:lnTo>
                  <a:lnTo>
                    <a:pt x="89" y="82"/>
                  </a:lnTo>
                  <a:lnTo>
                    <a:pt x="88" y="92"/>
                  </a:lnTo>
                  <a:lnTo>
                    <a:pt x="85" y="111"/>
                  </a:lnTo>
                  <a:lnTo>
                    <a:pt x="85" y="119"/>
                  </a:lnTo>
                  <a:lnTo>
                    <a:pt x="87" y="126"/>
                  </a:lnTo>
                  <a:lnTo>
                    <a:pt x="85" y="133"/>
                  </a:lnTo>
                  <a:lnTo>
                    <a:pt x="82" y="139"/>
                  </a:lnTo>
                  <a:lnTo>
                    <a:pt x="84" y="139"/>
                  </a:lnTo>
                  <a:lnTo>
                    <a:pt x="85" y="140"/>
                  </a:lnTo>
                  <a:lnTo>
                    <a:pt x="87" y="140"/>
                  </a:lnTo>
                  <a:lnTo>
                    <a:pt x="88" y="141"/>
                  </a:lnTo>
                  <a:lnTo>
                    <a:pt x="88" y="143"/>
                  </a:lnTo>
                  <a:lnTo>
                    <a:pt x="87" y="146"/>
                  </a:lnTo>
                  <a:lnTo>
                    <a:pt x="85" y="149"/>
                  </a:lnTo>
                  <a:lnTo>
                    <a:pt x="78" y="156"/>
                  </a:lnTo>
                  <a:lnTo>
                    <a:pt x="75" y="163"/>
                  </a:lnTo>
                  <a:lnTo>
                    <a:pt x="75" y="169"/>
                  </a:lnTo>
                  <a:lnTo>
                    <a:pt x="74" y="174"/>
                  </a:lnTo>
                  <a:lnTo>
                    <a:pt x="70" y="178"/>
                  </a:lnTo>
                  <a:lnTo>
                    <a:pt x="66" y="181"/>
                  </a:lnTo>
                  <a:lnTo>
                    <a:pt x="67" y="188"/>
                  </a:lnTo>
                  <a:lnTo>
                    <a:pt x="67" y="191"/>
                  </a:lnTo>
                  <a:lnTo>
                    <a:pt x="66" y="196"/>
                  </a:lnTo>
                  <a:lnTo>
                    <a:pt x="66" y="203"/>
                  </a:lnTo>
                  <a:lnTo>
                    <a:pt x="65" y="203"/>
                  </a:lnTo>
                  <a:lnTo>
                    <a:pt x="62" y="201"/>
                  </a:lnTo>
                  <a:lnTo>
                    <a:pt x="54" y="201"/>
                  </a:lnTo>
                  <a:lnTo>
                    <a:pt x="54" y="197"/>
                  </a:lnTo>
                  <a:lnTo>
                    <a:pt x="37" y="197"/>
                  </a:lnTo>
                  <a:lnTo>
                    <a:pt x="34" y="201"/>
                  </a:lnTo>
                  <a:lnTo>
                    <a:pt x="28" y="196"/>
                  </a:lnTo>
                  <a:lnTo>
                    <a:pt x="21" y="192"/>
                  </a:lnTo>
                  <a:lnTo>
                    <a:pt x="14" y="188"/>
                  </a:lnTo>
                  <a:lnTo>
                    <a:pt x="3" y="176"/>
                  </a:lnTo>
                  <a:lnTo>
                    <a:pt x="0" y="169"/>
                  </a:lnTo>
                  <a:lnTo>
                    <a:pt x="2" y="160"/>
                  </a:lnTo>
                  <a:lnTo>
                    <a:pt x="6" y="149"/>
                  </a:lnTo>
                  <a:lnTo>
                    <a:pt x="10" y="149"/>
                  </a:lnTo>
                  <a:lnTo>
                    <a:pt x="17" y="146"/>
                  </a:lnTo>
                  <a:lnTo>
                    <a:pt x="24" y="141"/>
                  </a:lnTo>
                  <a:lnTo>
                    <a:pt x="24" y="133"/>
                  </a:lnTo>
                  <a:lnTo>
                    <a:pt x="26" y="128"/>
                  </a:lnTo>
                  <a:lnTo>
                    <a:pt x="30" y="124"/>
                  </a:lnTo>
                  <a:lnTo>
                    <a:pt x="32" y="119"/>
                  </a:lnTo>
                  <a:lnTo>
                    <a:pt x="35" y="119"/>
                  </a:lnTo>
                  <a:lnTo>
                    <a:pt x="37" y="120"/>
                  </a:lnTo>
                  <a:lnTo>
                    <a:pt x="39" y="121"/>
                  </a:lnTo>
                  <a:lnTo>
                    <a:pt x="40" y="121"/>
                  </a:lnTo>
                  <a:lnTo>
                    <a:pt x="38" y="119"/>
                  </a:lnTo>
                  <a:lnTo>
                    <a:pt x="38" y="114"/>
                  </a:lnTo>
                  <a:lnTo>
                    <a:pt x="39" y="113"/>
                  </a:lnTo>
                  <a:lnTo>
                    <a:pt x="40" y="111"/>
                  </a:lnTo>
                  <a:lnTo>
                    <a:pt x="42" y="110"/>
                  </a:lnTo>
                  <a:lnTo>
                    <a:pt x="44" y="107"/>
                  </a:lnTo>
                  <a:lnTo>
                    <a:pt x="44" y="105"/>
                  </a:lnTo>
                  <a:lnTo>
                    <a:pt x="42" y="104"/>
                  </a:lnTo>
                  <a:lnTo>
                    <a:pt x="40" y="103"/>
                  </a:lnTo>
                  <a:lnTo>
                    <a:pt x="38" y="103"/>
                  </a:lnTo>
                  <a:lnTo>
                    <a:pt x="33" y="100"/>
                  </a:lnTo>
                  <a:lnTo>
                    <a:pt x="32" y="99"/>
                  </a:lnTo>
                  <a:lnTo>
                    <a:pt x="30" y="94"/>
                  </a:lnTo>
                  <a:lnTo>
                    <a:pt x="30" y="92"/>
                  </a:lnTo>
                  <a:lnTo>
                    <a:pt x="28" y="92"/>
                  </a:lnTo>
                  <a:lnTo>
                    <a:pt x="26" y="91"/>
                  </a:lnTo>
                  <a:lnTo>
                    <a:pt x="25" y="90"/>
                  </a:lnTo>
                  <a:lnTo>
                    <a:pt x="23" y="89"/>
                  </a:lnTo>
                  <a:lnTo>
                    <a:pt x="19" y="89"/>
                  </a:lnTo>
                  <a:lnTo>
                    <a:pt x="18" y="87"/>
                  </a:lnTo>
                  <a:lnTo>
                    <a:pt x="17" y="85"/>
                  </a:lnTo>
                  <a:lnTo>
                    <a:pt x="17" y="83"/>
                  </a:lnTo>
                  <a:lnTo>
                    <a:pt x="16" y="82"/>
                  </a:lnTo>
                  <a:lnTo>
                    <a:pt x="14" y="79"/>
                  </a:lnTo>
                  <a:lnTo>
                    <a:pt x="11" y="76"/>
                  </a:lnTo>
                  <a:lnTo>
                    <a:pt x="4" y="72"/>
                  </a:lnTo>
                  <a:lnTo>
                    <a:pt x="2" y="70"/>
                  </a:lnTo>
                  <a:lnTo>
                    <a:pt x="0" y="68"/>
                  </a:lnTo>
                  <a:lnTo>
                    <a:pt x="3" y="59"/>
                  </a:lnTo>
                  <a:lnTo>
                    <a:pt x="5" y="52"/>
                  </a:lnTo>
                  <a:lnTo>
                    <a:pt x="5" y="45"/>
                  </a:lnTo>
                  <a:lnTo>
                    <a:pt x="0" y="40"/>
                  </a:lnTo>
                  <a:lnTo>
                    <a:pt x="4" y="33"/>
                  </a:lnTo>
                  <a:lnTo>
                    <a:pt x="9" y="27"/>
                  </a:lnTo>
                  <a:lnTo>
                    <a:pt x="12" y="20"/>
                  </a:lnTo>
                  <a:lnTo>
                    <a:pt x="13" y="14"/>
                  </a:lnTo>
                  <a:lnTo>
                    <a:pt x="13" y="9"/>
                  </a:lnTo>
                  <a:lnTo>
                    <a:pt x="14" y="3"/>
                  </a:lnTo>
                  <a:lnTo>
                    <a:pt x="18" y="0"/>
                  </a:lnTo>
                  <a:close/>
                </a:path>
              </a:pathLst>
            </a:custGeom>
            <a:grp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154" name="Freeform 20">
              <a:extLst>
                <a:ext uri="{FF2B5EF4-FFF2-40B4-BE49-F238E27FC236}">
                  <a16:creationId xmlns:a16="http://schemas.microsoft.com/office/drawing/2014/main" id="{B26BE2CC-D709-BE48-8B3F-54DF167852C6}"/>
                </a:ext>
              </a:extLst>
            </p:cNvPr>
            <p:cNvSpPr>
              <a:spLocks/>
            </p:cNvSpPr>
            <p:nvPr/>
          </p:nvSpPr>
          <p:spPr bwMode="auto">
            <a:xfrm>
              <a:off x="9114824" y="3016886"/>
              <a:ext cx="12585" cy="10786"/>
            </a:xfrm>
            <a:custGeom>
              <a:avLst/>
              <a:gdLst/>
              <a:ahLst/>
              <a:cxnLst>
                <a:cxn ang="0">
                  <a:pos x="2" y="0"/>
                </a:cxn>
                <a:cxn ang="0">
                  <a:pos x="5" y="0"/>
                </a:cxn>
                <a:cxn ang="0">
                  <a:pos x="7" y="3"/>
                </a:cxn>
                <a:cxn ang="0">
                  <a:pos x="7" y="5"/>
                </a:cxn>
                <a:cxn ang="0">
                  <a:pos x="6" y="6"/>
                </a:cxn>
                <a:cxn ang="0">
                  <a:pos x="5" y="6"/>
                </a:cxn>
                <a:cxn ang="0">
                  <a:pos x="2" y="5"/>
                </a:cxn>
                <a:cxn ang="0">
                  <a:pos x="0" y="3"/>
                </a:cxn>
                <a:cxn ang="0">
                  <a:pos x="2" y="0"/>
                </a:cxn>
              </a:cxnLst>
              <a:rect l="0" t="0" r="r" b="b"/>
              <a:pathLst>
                <a:path w="7" h="6">
                  <a:moveTo>
                    <a:pt x="2" y="0"/>
                  </a:moveTo>
                  <a:lnTo>
                    <a:pt x="5" y="0"/>
                  </a:lnTo>
                  <a:lnTo>
                    <a:pt x="7" y="3"/>
                  </a:lnTo>
                  <a:lnTo>
                    <a:pt x="7" y="5"/>
                  </a:lnTo>
                  <a:lnTo>
                    <a:pt x="6" y="6"/>
                  </a:lnTo>
                  <a:lnTo>
                    <a:pt x="5" y="6"/>
                  </a:lnTo>
                  <a:lnTo>
                    <a:pt x="2" y="5"/>
                  </a:lnTo>
                  <a:lnTo>
                    <a:pt x="0" y="3"/>
                  </a:lnTo>
                  <a:lnTo>
                    <a:pt x="2" y="0"/>
                  </a:lnTo>
                  <a:close/>
                </a:path>
              </a:pathLst>
            </a:custGeom>
            <a:grp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155" name="Freeform 21">
              <a:extLst>
                <a:ext uri="{FF2B5EF4-FFF2-40B4-BE49-F238E27FC236}">
                  <a16:creationId xmlns:a16="http://schemas.microsoft.com/office/drawing/2014/main" id="{36219580-D297-494F-91B9-1619AA48CA8C}"/>
                </a:ext>
              </a:extLst>
            </p:cNvPr>
            <p:cNvSpPr>
              <a:spLocks/>
            </p:cNvSpPr>
            <p:nvPr/>
          </p:nvSpPr>
          <p:spPr bwMode="auto">
            <a:xfrm>
              <a:off x="8431703" y="2826331"/>
              <a:ext cx="578855" cy="586046"/>
            </a:xfrm>
            <a:custGeom>
              <a:avLst/>
              <a:gdLst/>
              <a:ahLst/>
              <a:cxnLst>
                <a:cxn ang="0">
                  <a:pos x="111" y="27"/>
                </a:cxn>
                <a:cxn ang="0">
                  <a:pos x="119" y="74"/>
                </a:cxn>
                <a:cxn ang="0">
                  <a:pos x="169" y="76"/>
                </a:cxn>
                <a:cxn ang="0">
                  <a:pos x="203" y="120"/>
                </a:cxn>
                <a:cxn ang="0">
                  <a:pos x="208" y="117"/>
                </a:cxn>
                <a:cxn ang="0">
                  <a:pos x="216" y="109"/>
                </a:cxn>
                <a:cxn ang="0">
                  <a:pos x="229" y="89"/>
                </a:cxn>
                <a:cxn ang="0">
                  <a:pos x="245" y="81"/>
                </a:cxn>
                <a:cxn ang="0">
                  <a:pos x="255" y="77"/>
                </a:cxn>
                <a:cxn ang="0">
                  <a:pos x="266" y="77"/>
                </a:cxn>
                <a:cxn ang="0">
                  <a:pos x="272" y="71"/>
                </a:cxn>
                <a:cxn ang="0">
                  <a:pos x="280" y="63"/>
                </a:cxn>
                <a:cxn ang="0">
                  <a:pos x="286" y="61"/>
                </a:cxn>
                <a:cxn ang="0">
                  <a:pos x="293" y="57"/>
                </a:cxn>
                <a:cxn ang="0">
                  <a:pos x="316" y="67"/>
                </a:cxn>
                <a:cxn ang="0">
                  <a:pos x="318" y="75"/>
                </a:cxn>
                <a:cxn ang="0">
                  <a:pos x="321" y="95"/>
                </a:cxn>
                <a:cxn ang="0">
                  <a:pos x="292" y="81"/>
                </a:cxn>
                <a:cxn ang="0">
                  <a:pos x="278" y="96"/>
                </a:cxn>
                <a:cxn ang="0">
                  <a:pos x="274" y="114"/>
                </a:cxn>
                <a:cxn ang="0">
                  <a:pos x="271" y="126"/>
                </a:cxn>
                <a:cxn ang="0">
                  <a:pos x="266" y="128"/>
                </a:cxn>
                <a:cxn ang="0">
                  <a:pos x="257" y="135"/>
                </a:cxn>
                <a:cxn ang="0">
                  <a:pos x="243" y="146"/>
                </a:cxn>
                <a:cxn ang="0">
                  <a:pos x="237" y="167"/>
                </a:cxn>
                <a:cxn ang="0">
                  <a:pos x="229" y="184"/>
                </a:cxn>
                <a:cxn ang="0">
                  <a:pos x="209" y="174"/>
                </a:cxn>
                <a:cxn ang="0">
                  <a:pos x="200" y="186"/>
                </a:cxn>
                <a:cxn ang="0">
                  <a:pos x="197" y="203"/>
                </a:cxn>
                <a:cxn ang="0">
                  <a:pos x="189" y="230"/>
                </a:cxn>
                <a:cxn ang="0">
                  <a:pos x="175" y="252"/>
                </a:cxn>
                <a:cxn ang="0">
                  <a:pos x="174" y="278"/>
                </a:cxn>
                <a:cxn ang="0">
                  <a:pos x="158" y="291"/>
                </a:cxn>
                <a:cxn ang="0">
                  <a:pos x="138" y="298"/>
                </a:cxn>
                <a:cxn ang="0">
                  <a:pos x="133" y="306"/>
                </a:cxn>
                <a:cxn ang="0">
                  <a:pos x="117" y="314"/>
                </a:cxn>
                <a:cxn ang="0">
                  <a:pos x="98" y="314"/>
                </a:cxn>
                <a:cxn ang="0">
                  <a:pos x="91" y="322"/>
                </a:cxn>
                <a:cxn ang="0">
                  <a:pos x="75" y="322"/>
                </a:cxn>
                <a:cxn ang="0">
                  <a:pos x="56" y="301"/>
                </a:cxn>
                <a:cxn ang="0">
                  <a:pos x="26" y="284"/>
                </a:cxn>
                <a:cxn ang="0">
                  <a:pos x="3" y="253"/>
                </a:cxn>
                <a:cxn ang="0">
                  <a:pos x="2" y="238"/>
                </a:cxn>
                <a:cxn ang="0">
                  <a:pos x="9" y="228"/>
                </a:cxn>
                <a:cxn ang="0">
                  <a:pos x="26" y="208"/>
                </a:cxn>
                <a:cxn ang="0">
                  <a:pos x="25" y="176"/>
                </a:cxn>
                <a:cxn ang="0">
                  <a:pos x="34" y="169"/>
                </a:cxn>
                <a:cxn ang="0">
                  <a:pos x="38" y="176"/>
                </a:cxn>
                <a:cxn ang="0">
                  <a:pos x="46" y="174"/>
                </a:cxn>
                <a:cxn ang="0">
                  <a:pos x="48" y="142"/>
                </a:cxn>
                <a:cxn ang="0">
                  <a:pos x="59" y="135"/>
                </a:cxn>
                <a:cxn ang="0">
                  <a:pos x="61" y="130"/>
                </a:cxn>
                <a:cxn ang="0">
                  <a:pos x="70" y="127"/>
                </a:cxn>
                <a:cxn ang="0">
                  <a:pos x="83" y="117"/>
                </a:cxn>
                <a:cxn ang="0">
                  <a:pos x="97" y="102"/>
                </a:cxn>
                <a:cxn ang="0">
                  <a:pos x="103" y="83"/>
                </a:cxn>
                <a:cxn ang="0">
                  <a:pos x="108" y="36"/>
                </a:cxn>
                <a:cxn ang="0">
                  <a:pos x="106" y="7"/>
                </a:cxn>
              </a:cxnLst>
              <a:rect l="0" t="0" r="r" b="b"/>
              <a:pathLst>
                <a:path w="322" h="326">
                  <a:moveTo>
                    <a:pt x="106" y="0"/>
                  </a:moveTo>
                  <a:lnTo>
                    <a:pt x="109" y="12"/>
                  </a:lnTo>
                  <a:lnTo>
                    <a:pt x="111" y="27"/>
                  </a:lnTo>
                  <a:lnTo>
                    <a:pt x="115" y="43"/>
                  </a:lnTo>
                  <a:lnTo>
                    <a:pt x="117" y="60"/>
                  </a:lnTo>
                  <a:lnTo>
                    <a:pt x="119" y="74"/>
                  </a:lnTo>
                  <a:lnTo>
                    <a:pt x="122" y="83"/>
                  </a:lnTo>
                  <a:lnTo>
                    <a:pt x="146" y="79"/>
                  </a:lnTo>
                  <a:lnTo>
                    <a:pt x="169" y="76"/>
                  </a:lnTo>
                  <a:lnTo>
                    <a:pt x="195" y="72"/>
                  </a:lnTo>
                  <a:lnTo>
                    <a:pt x="200" y="96"/>
                  </a:lnTo>
                  <a:lnTo>
                    <a:pt x="203" y="120"/>
                  </a:lnTo>
                  <a:lnTo>
                    <a:pt x="204" y="119"/>
                  </a:lnTo>
                  <a:lnTo>
                    <a:pt x="207" y="118"/>
                  </a:lnTo>
                  <a:lnTo>
                    <a:pt x="208" y="117"/>
                  </a:lnTo>
                  <a:lnTo>
                    <a:pt x="209" y="114"/>
                  </a:lnTo>
                  <a:lnTo>
                    <a:pt x="209" y="112"/>
                  </a:lnTo>
                  <a:lnTo>
                    <a:pt x="216" y="109"/>
                  </a:lnTo>
                  <a:lnTo>
                    <a:pt x="221" y="102"/>
                  </a:lnTo>
                  <a:lnTo>
                    <a:pt x="225" y="96"/>
                  </a:lnTo>
                  <a:lnTo>
                    <a:pt x="229" y="89"/>
                  </a:lnTo>
                  <a:lnTo>
                    <a:pt x="234" y="88"/>
                  </a:lnTo>
                  <a:lnTo>
                    <a:pt x="240" y="85"/>
                  </a:lnTo>
                  <a:lnTo>
                    <a:pt x="245" y="81"/>
                  </a:lnTo>
                  <a:lnTo>
                    <a:pt x="248" y="72"/>
                  </a:lnTo>
                  <a:lnTo>
                    <a:pt x="253" y="75"/>
                  </a:lnTo>
                  <a:lnTo>
                    <a:pt x="255" y="77"/>
                  </a:lnTo>
                  <a:lnTo>
                    <a:pt x="259" y="78"/>
                  </a:lnTo>
                  <a:lnTo>
                    <a:pt x="262" y="78"/>
                  </a:lnTo>
                  <a:lnTo>
                    <a:pt x="266" y="77"/>
                  </a:lnTo>
                  <a:lnTo>
                    <a:pt x="268" y="76"/>
                  </a:lnTo>
                  <a:lnTo>
                    <a:pt x="269" y="74"/>
                  </a:lnTo>
                  <a:lnTo>
                    <a:pt x="272" y="71"/>
                  </a:lnTo>
                  <a:lnTo>
                    <a:pt x="274" y="67"/>
                  </a:lnTo>
                  <a:lnTo>
                    <a:pt x="278" y="63"/>
                  </a:lnTo>
                  <a:lnTo>
                    <a:pt x="280" y="63"/>
                  </a:lnTo>
                  <a:lnTo>
                    <a:pt x="282" y="62"/>
                  </a:lnTo>
                  <a:lnTo>
                    <a:pt x="283" y="62"/>
                  </a:lnTo>
                  <a:lnTo>
                    <a:pt x="286" y="61"/>
                  </a:lnTo>
                  <a:lnTo>
                    <a:pt x="287" y="60"/>
                  </a:lnTo>
                  <a:lnTo>
                    <a:pt x="287" y="55"/>
                  </a:lnTo>
                  <a:lnTo>
                    <a:pt x="293" y="57"/>
                  </a:lnTo>
                  <a:lnTo>
                    <a:pt x="310" y="61"/>
                  </a:lnTo>
                  <a:lnTo>
                    <a:pt x="310" y="67"/>
                  </a:lnTo>
                  <a:lnTo>
                    <a:pt x="316" y="67"/>
                  </a:lnTo>
                  <a:lnTo>
                    <a:pt x="317" y="69"/>
                  </a:lnTo>
                  <a:lnTo>
                    <a:pt x="317" y="74"/>
                  </a:lnTo>
                  <a:lnTo>
                    <a:pt x="318" y="75"/>
                  </a:lnTo>
                  <a:lnTo>
                    <a:pt x="321" y="81"/>
                  </a:lnTo>
                  <a:lnTo>
                    <a:pt x="322" y="86"/>
                  </a:lnTo>
                  <a:lnTo>
                    <a:pt x="321" y="95"/>
                  </a:lnTo>
                  <a:lnTo>
                    <a:pt x="310" y="92"/>
                  </a:lnTo>
                  <a:lnTo>
                    <a:pt x="300" y="85"/>
                  </a:lnTo>
                  <a:lnTo>
                    <a:pt x="292" y="81"/>
                  </a:lnTo>
                  <a:lnTo>
                    <a:pt x="282" y="81"/>
                  </a:lnTo>
                  <a:lnTo>
                    <a:pt x="279" y="88"/>
                  </a:lnTo>
                  <a:lnTo>
                    <a:pt x="278" y="96"/>
                  </a:lnTo>
                  <a:lnTo>
                    <a:pt x="278" y="105"/>
                  </a:lnTo>
                  <a:lnTo>
                    <a:pt x="276" y="112"/>
                  </a:lnTo>
                  <a:lnTo>
                    <a:pt x="274" y="114"/>
                  </a:lnTo>
                  <a:lnTo>
                    <a:pt x="272" y="116"/>
                  </a:lnTo>
                  <a:lnTo>
                    <a:pt x="271" y="117"/>
                  </a:lnTo>
                  <a:lnTo>
                    <a:pt x="271" y="126"/>
                  </a:lnTo>
                  <a:lnTo>
                    <a:pt x="269" y="127"/>
                  </a:lnTo>
                  <a:lnTo>
                    <a:pt x="267" y="128"/>
                  </a:lnTo>
                  <a:lnTo>
                    <a:pt x="266" y="128"/>
                  </a:lnTo>
                  <a:lnTo>
                    <a:pt x="259" y="132"/>
                  </a:lnTo>
                  <a:lnTo>
                    <a:pt x="258" y="133"/>
                  </a:lnTo>
                  <a:lnTo>
                    <a:pt x="257" y="135"/>
                  </a:lnTo>
                  <a:lnTo>
                    <a:pt x="257" y="142"/>
                  </a:lnTo>
                  <a:lnTo>
                    <a:pt x="248" y="142"/>
                  </a:lnTo>
                  <a:lnTo>
                    <a:pt x="243" y="146"/>
                  </a:lnTo>
                  <a:lnTo>
                    <a:pt x="239" y="152"/>
                  </a:lnTo>
                  <a:lnTo>
                    <a:pt x="238" y="159"/>
                  </a:lnTo>
                  <a:lnTo>
                    <a:pt x="237" y="167"/>
                  </a:lnTo>
                  <a:lnTo>
                    <a:pt x="234" y="174"/>
                  </a:lnTo>
                  <a:lnTo>
                    <a:pt x="232" y="180"/>
                  </a:lnTo>
                  <a:lnTo>
                    <a:pt x="229" y="184"/>
                  </a:lnTo>
                  <a:lnTo>
                    <a:pt x="222" y="183"/>
                  </a:lnTo>
                  <a:lnTo>
                    <a:pt x="212" y="176"/>
                  </a:lnTo>
                  <a:lnTo>
                    <a:pt x="209" y="174"/>
                  </a:lnTo>
                  <a:lnTo>
                    <a:pt x="203" y="176"/>
                  </a:lnTo>
                  <a:lnTo>
                    <a:pt x="200" y="181"/>
                  </a:lnTo>
                  <a:lnTo>
                    <a:pt x="200" y="186"/>
                  </a:lnTo>
                  <a:lnTo>
                    <a:pt x="201" y="191"/>
                  </a:lnTo>
                  <a:lnTo>
                    <a:pt x="201" y="196"/>
                  </a:lnTo>
                  <a:lnTo>
                    <a:pt x="197" y="203"/>
                  </a:lnTo>
                  <a:lnTo>
                    <a:pt x="193" y="209"/>
                  </a:lnTo>
                  <a:lnTo>
                    <a:pt x="189" y="216"/>
                  </a:lnTo>
                  <a:lnTo>
                    <a:pt x="189" y="230"/>
                  </a:lnTo>
                  <a:lnTo>
                    <a:pt x="186" y="237"/>
                  </a:lnTo>
                  <a:lnTo>
                    <a:pt x="181" y="244"/>
                  </a:lnTo>
                  <a:lnTo>
                    <a:pt x="175" y="252"/>
                  </a:lnTo>
                  <a:lnTo>
                    <a:pt x="172" y="261"/>
                  </a:lnTo>
                  <a:lnTo>
                    <a:pt x="172" y="270"/>
                  </a:lnTo>
                  <a:lnTo>
                    <a:pt x="174" y="278"/>
                  </a:lnTo>
                  <a:lnTo>
                    <a:pt x="172" y="286"/>
                  </a:lnTo>
                  <a:lnTo>
                    <a:pt x="163" y="287"/>
                  </a:lnTo>
                  <a:lnTo>
                    <a:pt x="158" y="291"/>
                  </a:lnTo>
                  <a:lnTo>
                    <a:pt x="153" y="294"/>
                  </a:lnTo>
                  <a:lnTo>
                    <a:pt x="146" y="296"/>
                  </a:lnTo>
                  <a:lnTo>
                    <a:pt x="138" y="298"/>
                  </a:lnTo>
                  <a:lnTo>
                    <a:pt x="136" y="300"/>
                  </a:lnTo>
                  <a:lnTo>
                    <a:pt x="134" y="302"/>
                  </a:lnTo>
                  <a:lnTo>
                    <a:pt x="133" y="306"/>
                  </a:lnTo>
                  <a:lnTo>
                    <a:pt x="133" y="309"/>
                  </a:lnTo>
                  <a:lnTo>
                    <a:pt x="125" y="310"/>
                  </a:lnTo>
                  <a:lnTo>
                    <a:pt x="117" y="314"/>
                  </a:lnTo>
                  <a:lnTo>
                    <a:pt x="109" y="315"/>
                  </a:lnTo>
                  <a:lnTo>
                    <a:pt x="102" y="312"/>
                  </a:lnTo>
                  <a:lnTo>
                    <a:pt x="98" y="314"/>
                  </a:lnTo>
                  <a:lnTo>
                    <a:pt x="96" y="316"/>
                  </a:lnTo>
                  <a:lnTo>
                    <a:pt x="94" y="320"/>
                  </a:lnTo>
                  <a:lnTo>
                    <a:pt x="91" y="322"/>
                  </a:lnTo>
                  <a:lnTo>
                    <a:pt x="88" y="324"/>
                  </a:lnTo>
                  <a:lnTo>
                    <a:pt x="84" y="326"/>
                  </a:lnTo>
                  <a:lnTo>
                    <a:pt x="75" y="322"/>
                  </a:lnTo>
                  <a:lnTo>
                    <a:pt x="67" y="317"/>
                  </a:lnTo>
                  <a:lnTo>
                    <a:pt x="60" y="312"/>
                  </a:lnTo>
                  <a:lnTo>
                    <a:pt x="56" y="301"/>
                  </a:lnTo>
                  <a:lnTo>
                    <a:pt x="44" y="299"/>
                  </a:lnTo>
                  <a:lnTo>
                    <a:pt x="34" y="292"/>
                  </a:lnTo>
                  <a:lnTo>
                    <a:pt x="26" y="284"/>
                  </a:lnTo>
                  <a:lnTo>
                    <a:pt x="17" y="272"/>
                  </a:lnTo>
                  <a:lnTo>
                    <a:pt x="12" y="265"/>
                  </a:lnTo>
                  <a:lnTo>
                    <a:pt x="3" y="253"/>
                  </a:lnTo>
                  <a:lnTo>
                    <a:pt x="0" y="250"/>
                  </a:lnTo>
                  <a:lnTo>
                    <a:pt x="0" y="244"/>
                  </a:lnTo>
                  <a:lnTo>
                    <a:pt x="2" y="238"/>
                  </a:lnTo>
                  <a:lnTo>
                    <a:pt x="2" y="232"/>
                  </a:lnTo>
                  <a:lnTo>
                    <a:pt x="0" y="228"/>
                  </a:lnTo>
                  <a:lnTo>
                    <a:pt x="9" y="228"/>
                  </a:lnTo>
                  <a:lnTo>
                    <a:pt x="13" y="224"/>
                  </a:lnTo>
                  <a:lnTo>
                    <a:pt x="20" y="210"/>
                  </a:lnTo>
                  <a:lnTo>
                    <a:pt x="26" y="208"/>
                  </a:lnTo>
                  <a:lnTo>
                    <a:pt x="23" y="198"/>
                  </a:lnTo>
                  <a:lnTo>
                    <a:pt x="23" y="187"/>
                  </a:lnTo>
                  <a:lnTo>
                    <a:pt x="25" y="176"/>
                  </a:lnTo>
                  <a:lnTo>
                    <a:pt x="28" y="168"/>
                  </a:lnTo>
                  <a:lnTo>
                    <a:pt x="32" y="168"/>
                  </a:lnTo>
                  <a:lnTo>
                    <a:pt x="34" y="169"/>
                  </a:lnTo>
                  <a:lnTo>
                    <a:pt x="37" y="172"/>
                  </a:lnTo>
                  <a:lnTo>
                    <a:pt x="38" y="174"/>
                  </a:lnTo>
                  <a:lnTo>
                    <a:pt x="38" y="176"/>
                  </a:lnTo>
                  <a:lnTo>
                    <a:pt x="39" y="177"/>
                  </a:lnTo>
                  <a:lnTo>
                    <a:pt x="40" y="180"/>
                  </a:lnTo>
                  <a:lnTo>
                    <a:pt x="46" y="174"/>
                  </a:lnTo>
                  <a:lnTo>
                    <a:pt x="47" y="166"/>
                  </a:lnTo>
                  <a:lnTo>
                    <a:pt x="47" y="149"/>
                  </a:lnTo>
                  <a:lnTo>
                    <a:pt x="48" y="142"/>
                  </a:lnTo>
                  <a:lnTo>
                    <a:pt x="51" y="140"/>
                  </a:lnTo>
                  <a:lnTo>
                    <a:pt x="58" y="137"/>
                  </a:lnTo>
                  <a:lnTo>
                    <a:pt x="59" y="135"/>
                  </a:lnTo>
                  <a:lnTo>
                    <a:pt x="60" y="133"/>
                  </a:lnTo>
                  <a:lnTo>
                    <a:pt x="61" y="132"/>
                  </a:lnTo>
                  <a:lnTo>
                    <a:pt x="61" y="130"/>
                  </a:lnTo>
                  <a:lnTo>
                    <a:pt x="60" y="126"/>
                  </a:lnTo>
                  <a:lnTo>
                    <a:pt x="69" y="126"/>
                  </a:lnTo>
                  <a:lnTo>
                    <a:pt x="70" y="127"/>
                  </a:lnTo>
                  <a:lnTo>
                    <a:pt x="70" y="128"/>
                  </a:lnTo>
                  <a:lnTo>
                    <a:pt x="80" y="121"/>
                  </a:lnTo>
                  <a:lnTo>
                    <a:pt x="83" y="117"/>
                  </a:lnTo>
                  <a:lnTo>
                    <a:pt x="88" y="112"/>
                  </a:lnTo>
                  <a:lnTo>
                    <a:pt x="90" y="109"/>
                  </a:lnTo>
                  <a:lnTo>
                    <a:pt x="97" y="102"/>
                  </a:lnTo>
                  <a:lnTo>
                    <a:pt x="102" y="95"/>
                  </a:lnTo>
                  <a:lnTo>
                    <a:pt x="103" y="91"/>
                  </a:lnTo>
                  <a:lnTo>
                    <a:pt x="103" y="83"/>
                  </a:lnTo>
                  <a:lnTo>
                    <a:pt x="104" y="79"/>
                  </a:lnTo>
                  <a:lnTo>
                    <a:pt x="104" y="53"/>
                  </a:lnTo>
                  <a:lnTo>
                    <a:pt x="108" y="36"/>
                  </a:lnTo>
                  <a:lnTo>
                    <a:pt x="109" y="25"/>
                  </a:lnTo>
                  <a:lnTo>
                    <a:pt x="108" y="14"/>
                  </a:lnTo>
                  <a:lnTo>
                    <a:pt x="106" y="7"/>
                  </a:lnTo>
                  <a:lnTo>
                    <a:pt x="105" y="2"/>
                  </a:lnTo>
                  <a:lnTo>
                    <a:pt x="106" y="0"/>
                  </a:lnTo>
                  <a:close/>
                </a:path>
              </a:pathLst>
            </a:custGeom>
            <a:solidFill>
              <a:schemeClr val="accent6">
                <a:lumMod val="60000"/>
                <a:lumOff val="40000"/>
              </a:schemeClr>
            </a:solidFill>
            <a:ln w="3175">
              <a:solidFill>
                <a:schemeClr val="accent6">
                  <a:lumMod val="60000"/>
                  <a:lumOff val="40000"/>
                </a:schemeClr>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156" name="Freeform 22">
              <a:extLst>
                <a:ext uri="{FF2B5EF4-FFF2-40B4-BE49-F238E27FC236}">
                  <a16:creationId xmlns:a16="http://schemas.microsoft.com/office/drawing/2014/main" id="{A6C14167-2D79-2F40-8AA1-28BB05E302B1}"/>
                </a:ext>
              </a:extLst>
            </p:cNvPr>
            <p:cNvSpPr>
              <a:spLocks/>
            </p:cNvSpPr>
            <p:nvPr/>
          </p:nvSpPr>
          <p:spPr bwMode="auto">
            <a:xfrm>
              <a:off x="7601173" y="3157106"/>
              <a:ext cx="915023" cy="494364"/>
            </a:xfrm>
            <a:custGeom>
              <a:avLst/>
              <a:gdLst/>
              <a:ahLst/>
              <a:cxnLst>
                <a:cxn ang="0">
                  <a:pos x="326" y="5"/>
                </a:cxn>
                <a:cxn ang="0">
                  <a:pos x="341" y="26"/>
                </a:cxn>
                <a:cxn ang="0">
                  <a:pos x="375" y="34"/>
                </a:cxn>
                <a:cxn ang="0">
                  <a:pos x="382" y="34"/>
                </a:cxn>
                <a:cxn ang="0">
                  <a:pos x="388" y="31"/>
                </a:cxn>
                <a:cxn ang="0">
                  <a:pos x="402" y="34"/>
                </a:cxn>
                <a:cxn ang="0">
                  <a:pos x="418" y="30"/>
                </a:cxn>
                <a:cxn ang="0">
                  <a:pos x="429" y="18"/>
                </a:cxn>
                <a:cxn ang="0">
                  <a:pos x="459" y="54"/>
                </a:cxn>
                <a:cxn ang="0">
                  <a:pos x="466" y="77"/>
                </a:cxn>
                <a:cxn ang="0">
                  <a:pos x="504" y="119"/>
                </a:cxn>
                <a:cxn ang="0">
                  <a:pos x="509" y="122"/>
                </a:cxn>
                <a:cxn ang="0">
                  <a:pos x="492" y="143"/>
                </a:cxn>
                <a:cxn ang="0">
                  <a:pos x="462" y="173"/>
                </a:cxn>
                <a:cxn ang="0">
                  <a:pos x="454" y="187"/>
                </a:cxn>
                <a:cxn ang="0">
                  <a:pos x="442" y="201"/>
                </a:cxn>
                <a:cxn ang="0">
                  <a:pos x="436" y="205"/>
                </a:cxn>
                <a:cxn ang="0">
                  <a:pos x="426" y="207"/>
                </a:cxn>
                <a:cxn ang="0">
                  <a:pos x="424" y="212"/>
                </a:cxn>
                <a:cxn ang="0">
                  <a:pos x="407" y="220"/>
                </a:cxn>
                <a:cxn ang="0">
                  <a:pos x="393" y="224"/>
                </a:cxn>
                <a:cxn ang="0">
                  <a:pos x="352" y="228"/>
                </a:cxn>
                <a:cxn ang="0">
                  <a:pos x="325" y="233"/>
                </a:cxn>
                <a:cxn ang="0">
                  <a:pos x="255" y="238"/>
                </a:cxn>
                <a:cxn ang="0">
                  <a:pos x="175" y="243"/>
                </a:cxn>
                <a:cxn ang="0">
                  <a:pos x="79" y="249"/>
                </a:cxn>
                <a:cxn ang="0">
                  <a:pos x="83" y="263"/>
                </a:cxn>
                <a:cxn ang="0">
                  <a:pos x="29" y="273"/>
                </a:cxn>
                <a:cxn ang="0">
                  <a:pos x="4" y="258"/>
                </a:cxn>
                <a:cxn ang="0">
                  <a:pos x="0" y="229"/>
                </a:cxn>
                <a:cxn ang="0">
                  <a:pos x="12" y="209"/>
                </a:cxn>
                <a:cxn ang="0">
                  <a:pos x="35" y="219"/>
                </a:cxn>
                <a:cxn ang="0">
                  <a:pos x="51" y="212"/>
                </a:cxn>
                <a:cxn ang="0">
                  <a:pos x="46" y="189"/>
                </a:cxn>
                <a:cxn ang="0">
                  <a:pos x="71" y="181"/>
                </a:cxn>
                <a:cxn ang="0">
                  <a:pos x="70" y="166"/>
                </a:cxn>
                <a:cxn ang="0">
                  <a:pos x="72" y="154"/>
                </a:cxn>
                <a:cxn ang="0">
                  <a:pos x="84" y="146"/>
                </a:cxn>
                <a:cxn ang="0">
                  <a:pos x="85" y="140"/>
                </a:cxn>
                <a:cxn ang="0">
                  <a:pos x="97" y="143"/>
                </a:cxn>
                <a:cxn ang="0">
                  <a:pos x="106" y="140"/>
                </a:cxn>
                <a:cxn ang="0">
                  <a:pos x="110" y="135"/>
                </a:cxn>
                <a:cxn ang="0">
                  <a:pos x="133" y="139"/>
                </a:cxn>
                <a:cxn ang="0">
                  <a:pos x="150" y="129"/>
                </a:cxn>
                <a:cxn ang="0">
                  <a:pos x="170" y="131"/>
                </a:cxn>
                <a:cxn ang="0">
                  <a:pos x="182" y="122"/>
                </a:cxn>
                <a:cxn ang="0">
                  <a:pos x="192" y="107"/>
                </a:cxn>
                <a:cxn ang="0">
                  <a:pos x="198" y="111"/>
                </a:cxn>
                <a:cxn ang="0">
                  <a:pos x="210" y="117"/>
                </a:cxn>
                <a:cxn ang="0">
                  <a:pos x="226" y="114"/>
                </a:cxn>
                <a:cxn ang="0">
                  <a:pos x="228" y="91"/>
                </a:cxn>
                <a:cxn ang="0">
                  <a:pos x="237" y="87"/>
                </a:cxn>
                <a:cxn ang="0">
                  <a:pos x="244" y="75"/>
                </a:cxn>
                <a:cxn ang="0">
                  <a:pos x="254" y="62"/>
                </a:cxn>
                <a:cxn ang="0">
                  <a:pos x="256" y="53"/>
                </a:cxn>
                <a:cxn ang="0">
                  <a:pos x="254" y="48"/>
                </a:cxn>
                <a:cxn ang="0">
                  <a:pos x="260" y="41"/>
                </a:cxn>
                <a:cxn ang="0">
                  <a:pos x="268" y="46"/>
                </a:cxn>
                <a:cxn ang="0">
                  <a:pos x="282" y="37"/>
                </a:cxn>
                <a:cxn ang="0">
                  <a:pos x="296" y="21"/>
                </a:cxn>
                <a:cxn ang="0">
                  <a:pos x="292" y="2"/>
                </a:cxn>
                <a:cxn ang="0">
                  <a:pos x="309" y="4"/>
                </a:cxn>
              </a:cxnLst>
              <a:rect l="0" t="0" r="r" b="b"/>
              <a:pathLst>
                <a:path w="509" h="275">
                  <a:moveTo>
                    <a:pt x="316" y="0"/>
                  </a:moveTo>
                  <a:lnTo>
                    <a:pt x="319" y="0"/>
                  </a:lnTo>
                  <a:lnTo>
                    <a:pt x="326" y="5"/>
                  </a:lnTo>
                  <a:lnTo>
                    <a:pt x="332" y="12"/>
                  </a:lnTo>
                  <a:lnTo>
                    <a:pt x="336" y="20"/>
                  </a:lnTo>
                  <a:lnTo>
                    <a:pt x="341" y="26"/>
                  </a:lnTo>
                  <a:lnTo>
                    <a:pt x="355" y="26"/>
                  </a:lnTo>
                  <a:lnTo>
                    <a:pt x="367" y="28"/>
                  </a:lnTo>
                  <a:lnTo>
                    <a:pt x="375" y="34"/>
                  </a:lnTo>
                  <a:lnTo>
                    <a:pt x="379" y="35"/>
                  </a:lnTo>
                  <a:lnTo>
                    <a:pt x="381" y="35"/>
                  </a:lnTo>
                  <a:lnTo>
                    <a:pt x="382" y="34"/>
                  </a:lnTo>
                  <a:lnTo>
                    <a:pt x="384" y="33"/>
                  </a:lnTo>
                  <a:lnTo>
                    <a:pt x="387" y="31"/>
                  </a:lnTo>
                  <a:lnTo>
                    <a:pt x="388" y="31"/>
                  </a:lnTo>
                  <a:lnTo>
                    <a:pt x="389" y="30"/>
                  </a:lnTo>
                  <a:lnTo>
                    <a:pt x="395" y="30"/>
                  </a:lnTo>
                  <a:lnTo>
                    <a:pt x="402" y="34"/>
                  </a:lnTo>
                  <a:lnTo>
                    <a:pt x="407" y="34"/>
                  </a:lnTo>
                  <a:lnTo>
                    <a:pt x="411" y="32"/>
                  </a:lnTo>
                  <a:lnTo>
                    <a:pt x="418" y="30"/>
                  </a:lnTo>
                  <a:lnTo>
                    <a:pt x="423" y="25"/>
                  </a:lnTo>
                  <a:lnTo>
                    <a:pt x="424" y="23"/>
                  </a:lnTo>
                  <a:lnTo>
                    <a:pt x="429" y="18"/>
                  </a:lnTo>
                  <a:lnTo>
                    <a:pt x="442" y="31"/>
                  </a:lnTo>
                  <a:lnTo>
                    <a:pt x="457" y="40"/>
                  </a:lnTo>
                  <a:lnTo>
                    <a:pt x="459" y="54"/>
                  </a:lnTo>
                  <a:lnTo>
                    <a:pt x="460" y="60"/>
                  </a:lnTo>
                  <a:lnTo>
                    <a:pt x="457" y="66"/>
                  </a:lnTo>
                  <a:lnTo>
                    <a:pt x="466" y="77"/>
                  </a:lnTo>
                  <a:lnTo>
                    <a:pt x="482" y="101"/>
                  </a:lnTo>
                  <a:lnTo>
                    <a:pt x="493" y="111"/>
                  </a:lnTo>
                  <a:lnTo>
                    <a:pt x="504" y="119"/>
                  </a:lnTo>
                  <a:lnTo>
                    <a:pt x="508" y="119"/>
                  </a:lnTo>
                  <a:lnTo>
                    <a:pt x="509" y="121"/>
                  </a:lnTo>
                  <a:lnTo>
                    <a:pt x="509" y="122"/>
                  </a:lnTo>
                  <a:lnTo>
                    <a:pt x="508" y="122"/>
                  </a:lnTo>
                  <a:lnTo>
                    <a:pt x="501" y="133"/>
                  </a:lnTo>
                  <a:lnTo>
                    <a:pt x="492" y="143"/>
                  </a:lnTo>
                  <a:lnTo>
                    <a:pt x="481" y="151"/>
                  </a:lnTo>
                  <a:lnTo>
                    <a:pt x="471" y="161"/>
                  </a:lnTo>
                  <a:lnTo>
                    <a:pt x="462" y="173"/>
                  </a:lnTo>
                  <a:lnTo>
                    <a:pt x="460" y="179"/>
                  </a:lnTo>
                  <a:lnTo>
                    <a:pt x="458" y="182"/>
                  </a:lnTo>
                  <a:lnTo>
                    <a:pt x="454" y="187"/>
                  </a:lnTo>
                  <a:lnTo>
                    <a:pt x="446" y="195"/>
                  </a:lnTo>
                  <a:lnTo>
                    <a:pt x="445" y="198"/>
                  </a:lnTo>
                  <a:lnTo>
                    <a:pt x="442" y="201"/>
                  </a:lnTo>
                  <a:lnTo>
                    <a:pt x="440" y="203"/>
                  </a:lnTo>
                  <a:lnTo>
                    <a:pt x="438" y="205"/>
                  </a:lnTo>
                  <a:lnTo>
                    <a:pt x="436" y="205"/>
                  </a:lnTo>
                  <a:lnTo>
                    <a:pt x="432" y="206"/>
                  </a:lnTo>
                  <a:lnTo>
                    <a:pt x="429" y="206"/>
                  </a:lnTo>
                  <a:lnTo>
                    <a:pt x="426" y="207"/>
                  </a:lnTo>
                  <a:lnTo>
                    <a:pt x="425" y="207"/>
                  </a:lnTo>
                  <a:lnTo>
                    <a:pt x="424" y="208"/>
                  </a:lnTo>
                  <a:lnTo>
                    <a:pt x="424" y="212"/>
                  </a:lnTo>
                  <a:lnTo>
                    <a:pt x="423" y="213"/>
                  </a:lnTo>
                  <a:lnTo>
                    <a:pt x="417" y="213"/>
                  </a:lnTo>
                  <a:lnTo>
                    <a:pt x="407" y="220"/>
                  </a:lnTo>
                  <a:lnTo>
                    <a:pt x="404" y="222"/>
                  </a:lnTo>
                  <a:lnTo>
                    <a:pt x="401" y="223"/>
                  </a:lnTo>
                  <a:lnTo>
                    <a:pt x="393" y="224"/>
                  </a:lnTo>
                  <a:lnTo>
                    <a:pt x="382" y="224"/>
                  </a:lnTo>
                  <a:lnTo>
                    <a:pt x="359" y="227"/>
                  </a:lnTo>
                  <a:lnTo>
                    <a:pt x="352" y="228"/>
                  </a:lnTo>
                  <a:lnTo>
                    <a:pt x="343" y="229"/>
                  </a:lnTo>
                  <a:lnTo>
                    <a:pt x="333" y="231"/>
                  </a:lnTo>
                  <a:lnTo>
                    <a:pt x="325" y="233"/>
                  </a:lnTo>
                  <a:lnTo>
                    <a:pt x="291" y="233"/>
                  </a:lnTo>
                  <a:lnTo>
                    <a:pt x="274" y="235"/>
                  </a:lnTo>
                  <a:lnTo>
                    <a:pt x="255" y="238"/>
                  </a:lnTo>
                  <a:lnTo>
                    <a:pt x="234" y="241"/>
                  </a:lnTo>
                  <a:lnTo>
                    <a:pt x="201" y="241"/>
                  </a:lnTo>
                  <a:lnTo>
                    <a:pt x="175" y="243"/>
                  </a:lnTo>
                  <a:lnTo>
                    <a:pt x="126" y="250"/>
                  </a:lnTo>
                  <a:lnTo>
                    <a:pt x="102" y="251"/>
                  </a:lnTo>
                  <a:lnTo>
                    <a:pt x="79" y="249"/>
                  </a:lnTo>
                  <a:lnTo>
                    <a:pt x="79" y="255"/>
                  </a:lnTo>
                  <a:lnTo>
                    <a:pt x="81" y="258"/>
                  </a:lnTo>
                  <a:lnTo>
                    <a:pt x="83" y="263"/>
                  </a:lnTo>
                  <a:lnTo>
                    <a:pt x="83" y="269"/>
                  </a:lnTo>
                  <a:lnTo>
                    <a:pt x="55" y="271"/>
                  </a:lnTo>
                  <a:lnTo>
                    <a:pt x="29" y="273"/>
                  </a:lnTo>
                  <a:lnTo>
                    <a:pt x="1" y="275"/>
                  </a:lnTo>
                  <a:lnTo>
                    <a:pt x="1" y="269"/>
                  </a:lnTo>
                  <a:lnTo>
                    <a:pt x="4" y="258"/>
                  </a:lnTo>
                  <a:lnTo>
                    <a:pt x="4" y="248"/>
                  </a:lnTo>
                  <a:lnTo>
                    <a:pt x="1" y="237"/>
                  </a:lnTo>
                  <a:lnTo>
                    <a:pt x="0" y="229"/>
                  </a:lnTo>
                  <a:lnTo>
                    <a:pt x="0" y="221"/>
                  </a:lnTo>
                  <a:lnTo>
                    <a:pt x="4" y="214"/>
                  </a:lnTo>
                  <a:lnTo>
                    <a:pt x="12" y="209"/>
                  </a:lnTo>
                  <a:lnTo>
                    <a:pt x="20" y="212"/>
                  </a:lnTo>
                  <a:lnTo>
                    <a:pt x="28" y="215"/>
                  </a:lnTo>
                  <a:lnTo>
                    <a:pt x="35" y="219"/>
                  </a:lnTo>
                  <a:lnTo>
                    <a:pt x="43" y="221"/>
                  </a:lnTo>
                  <a:lnTo>
                    <a:pt x="51" y="219"/>
                  </a:lnTo>
                  <a:lnTo>
                    <a:pt x="51" y="212"/>
                  </a:lnTo>
                  <a:lnTo>
                    <a:pt x="47" y="202"/>
                  </a:lnTo>
                  <a:lnTo>
                    <a:pt x="46" y="196"/>
                  </a:lnTo>
                  <a:lnTo>
                    <a:pt x="46" y="189"/>
                  </a:lnTo>
                  <a:lnTo>
                    <a:pt x="55" y="187"/>
                  </a:lnTo>
                  <a:lnTo>
                    <a:pt x="62" y="184"/>
                  </a:lnTo>
                  <a:lnTo>
                    <a:pt x="71" y="181"/>
                  </a:lnTo>
                  <a:lnTo>
                    <a:pt x="74" y="175"/>
                  </a:lnTo>
                  <a:lnTo>
                    <a:pt x="72" y="171"/>
                  </a:lnTo>
                  <a:lnTo>
                    <a:pt x="70" y="166"/>
                  </a:lnTo>
                  <a:lnTo>
                    <a:pt x="69" y="159"/>
                  </a:lnTo>
                  <a:lnTo>
                    <a:pt x="70" y="157"/>
                  </a:lnTo>
                  <a:lnTo>
                    <a:pt x="72" y="154"/>
                  </a:lnTo>
                  <a:lnTo>
                    <a:pt x="79" y="150"/>
                  </a:lnTo>
                  <a:lnTo>
                    <a:pt x="82" y="149"/>
                  </a:lnTo>
                  <a:lnTo>
                    <a:pt x="84" y="146"/>
                  </a:lnTo>
                  <a:lnTo>
                    <a:pt x="84" y="144"/>
                  </a:lnTo>
                  <a:lnTo>
                    <a:pt x="83" y="142"/>
                  </a:lnTo>
                  <a:lnTo>
                    <a:pt x="85" y="140"/>
                  </a:lnTo>
                  <a:lnTo>
                    <a:pt x="91" y="140"/>
                  </a:lnTo>
                  <a:lnTo>
                    <a:pt x="95" y="142"/>
                  </a:lnTo>
                  <a:lnTo>
                    <a:pt x="97" y="143"/>
                  </a:lnTo>
                  <a:lnTo>
                    <a:pt x="99" y="145"/>
                  </a:lnTo>
                  <a:lnTo>
                    <a:pt x="103" y="144"/>
                  </a:lnTo>
                  <a:lnTo>
                    <a:pt x="106" y="140"/>
                  </a:lnTo>
                  <a:lnTo>
                    <a:pt x="107" y="138"/>
                  </a:lnTo>
                  <a:lnTo>
                    <a:pt x="109" y="137"/>
                  </a:lnTo>
                  <a:lnTo>
                    <a:pt x="110" y="135"/>
                  </a:lnTo>
                  <a:lnTo>
                    <a:pt x="113" y="133"/>
                  </a:lnTo>
                  <a:lnTo>
                    <a:pt x="124" y="135"/>
                  </a:lnTo>
                  <a:lnTo>
                    <a:pt x="133" y="139"/>
                  </a:lnTo>
                  <a:lnTo>
                    <a:pt x="139" y="145"/>
                  </a:lnTo>
                  <a:lnTo>
                    <a:pt x="143" y="140"/>
                  </a:lnTo>
                  <a:lnTo>
                    <a:pt x="150" y="129"/>
                  </a:lnTo>
                  <a:lnTo>
                    <a:pt x="156" y="125"/>
                  </a:lnTo>
                  <a:lnTo>
                    <a:pt x="163" y="129"/>
                  </a:lnTo>
                  <a:lnTo>
                    <a:pt x="170" y="131"/>
                  </a:lnTo>
                  <a:lnTo>
                    <a:pt x="175" y="136"/>
                  </a:lnTo>
                  <a:lnTo>
                    <a:pt x="180" y="130"/>
                  </a:lnTo>
                  <a:lnTo>
                    <a:pt x="182" y="122"/>
                  </a:lnTo>
                  <a:lnTo>
                    <a:pt x="185" y="114"/>
                  </a:lnTo>
                  <a:lnTo>
                    <a:pt x="190" y="108"/>
                  </a:lnTo>
                  <a:lnTo>
                    <a:pt x="192" y="107"/>
                  </a:lnTo>
                  <a:lnTo>
                    <a:pt x="194" y="105"/>
                  </a:lnTo>
                  <a:lnTo>
                    <a:pt x="197" y="109"/>
                  </a:lnTo>
                  <a:lnTo>
                    <a:pt x="198" y="111"/>
                  </a:lnTo>
                  <a:lnTo>
                    <a:pt x="201" y="114"/>
                  </a:lnTo>
                  <a:lnTo>
                    <a:pt x="206" y="114"/>
                  </a:lnTo>
                  <a:lnTo>
                    <a:pt x="210" y="117"/>
                  </a:lnTo>
                  <a:lnTo>
                    <a:pt x="216" y="117"/>
                  </a:lnTo>
                  <a:lnTo>
                    <a:pt x="221" y="115"/>
                  </a:lnTo>
                  <a:lnTo>
                    <a:pt x="226" y="114"/>
                  </a:lnTo>
                  <a:lnTo>
                    <a:pt x="226" y="96"/>
                  </a:lnTo>
                  <a:lnTo>
                    <a:pt x="228" y="94"/>
                  </a:lnTo>
                  <a:lnTo>
                    <a:pt x="228" y="91"/>
                  </a:lnTo>
                  <a:lnTo>
                    <a:pt x="232" y="88"/>
                  </a:lnTo>
                  <a:lnTo>
                    <a:pt x="234" y="87"/>
                  </a:lnTo>
                  <a:lnTo>
                    <a:pt x="237" y="87"/>
                  </a:lnTo>
                  <a:lnTo>
                    <a:pt x="241" y="84"/>
                  </a:lnTo>
                  <a:lnTo>
                    <a:pt x="242" y="83"/>
                  </a:lnTo>
                  <a:lnTo>
                    <a:pt x="244" y="75"/>
                  </a:lnTo>
                  <a:lnTo>
                    <a:pt x="246" y="69"/>
                  </a:lnTo>
                  <a:lnTo>
                    <a:pt x="249" y="66"/>
                  </a:lnTo>
                  <a:lnTo>
                    <a:pt x="254" y="62"/>
                  </a:lnTo>
                  <a:lnTo>
                    <a:pt x="258" y="58"/>
                  </a:lnTo>
                  <a:lnTo>
                    <a:pt x="258" y="55"/>
                  </a:lnTo>
                  <a:lnTo>
                    <a:pt x="256" y="53"/>
                  </a:lnTo>
                  <a:lnTo>
                    <a:pt x="256" y="52"/>
                  </a:lnTo>
                  <a:lnTo>
                    <a:pt x="255" y="51"/>
                  </a:lnTo>
                  <a:lnTo>
                    <a:pt x="254" y="48"/>
                  </a:lnTo>
                  <a:lnTo>
                    <a:pt x="254" y="44"/>
                  </a:lnTo>
                  <a:lnTo>
                    <a:pt x="258" y="40"/>
                  </a:lnTo>
                  <a:lnTo>
                    <a:pt x="260" y="41"/>
                  </a:lnTo>
                  <a:lnTo>
                    <a:pt x="262" y="41"/>
                  </a:lnTo>
                  <a:lnTo>
                    <a:pt x="267" y="46"/>
                  </a:lnTo>
                  <a:lnTo>
                    <a:pt x="268" y="46"/>
                  </a:lnTo>
                  <a:lnTo>
                    <a:pt x="274" y="44"/>
                  </a:lnTo>
                  <a:lnTo>
                    <a:pt x="277" y="40"/>
                  </a:lnTo>
                  <a:lnTo>
                    <a:pt x="282" y="37"/>
                  </a:lnTo>
                  <a:lnTo>
                    <a:pt x="288" y="33"/>
                  </a:lnTo>
                  <a:lnTo>
                    <a:pt x="296" y="32"/>
                  </a:lnTo>
                  <a:lnTo>
                    <a:pt x="296" y="21"/>
                  </a:lnTo>
                  <a:lnTo>
                    <a:pt x="294" y="13"/>
                  </a:lnTo>
                  <a:lnTo>
                    <a:pt x="291" y="4"/>
                  </a:lnTo>
                  <a:lnTo>
                    <a:pt x="292" y="2"/>
                  </a:lnTo>
                  <a:lnTo>
                    <a:pt x="298" y="2"/>
                  </a:lnTo>
                  <a:lnTo>
                    <a:pt x="303" y="4"/>
                  </a:lnTo>
                  <a:lnTo>
                    <a:pt x="309" y="4"/>
                  </a:lnTo>
                  <a:lnTo>
                    <a:pt x="316" y="0"/>
                  </a:lnTo>
                  <a:close/>
                </a:path>
              </a:pathLst>
            </a:custGeom>
            <a:solidFill>
              <a:schemeClr val="accent6">
                <a:lumMod val="60000"/>
                <a:lumOff val="40000"/>
              </a:schemeClr>
            </a:solidFill>
            <a:ln w="3175">
              <a:solidFill>
                <a:schemeClr val="accent6">
                  <a:lumMod val="60000"/>
                  <a:lumOff val="40000"/>
                </a:schemeClr>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157" name="Freeform 23">
              <a:extLst>
                <a:ext uri="{FF2B5EF4-FFF2-40B4-BE49-F238E27FC236}">
                  <a16:creationId xmlns:a16="http://schemas.microsoft.com/office/drawing/2014/main" id="{5FBFBB6B-D9C2-A14F-8141-B1BA8C34BFBC}"/>
                </a:ext>
              </a:extLst>
            </p:cNvPr>
            <p:cNvSpPr>
              <a:spLocks/>
            </p:cNvSpPr>
            <p:nvPr/>
          </p:nvSpPr>
          <p:spPr bwMode="auto">
            <a:xfrm>
              <a:off x="8079357" y="2607013"/>
              <a:ext cx="546496" cy="621999"/>
            </a:xfrm>
            <a:custGeom>
              <a:avLst/>
              <a:gdLst/>
              <a:ahLst/>
              <a:cxnLst>
                <a:cxn ang="0">
                  <a:pos x="295" y="78"/>
                </a:cxn>
                <a:cxn ang="0">
                  <a:pos x="298" y="133"/>
                </a:cxn>
                <a:cxn ang="0">
                  <a:pos x="299" y="162"/>
                </a:cxn>
                <a:cxn ang="0">
                  <a:pos x="295" y="211"/>
                </a:cxn>
                <a:cxn ang="0">
                  <a:pos x="270" y="245"/>
                </a:cxn>
                <a:cxn ang="0">
                  <a:pos x="260" y="242"/>
                </a:cxn>
                <a:cxn ang="0">
                  <a:pos x="252" y="242"/>
                </a:cxn>
                <a:cxn ang="0">
                  <a:pos x="250" y="256"/>
                </a:cxn>
                <a:cxn ang="0">
                  <a:pos x="244" y="259"/>
                </a:cxn>
                <a:cxn ang="0">
                  <a:pos x="241" y="275"/>
                </a:cxn>
                <a:cxn ang="0">
                  <a:pos x="236" y="278"/>
                </a:cxn>
                <a:cxn ang="0">
                  <a:pos x="241" y="285"/>
                </a:cxn>
                <a:cxn ang="0">
                  <a:pos x="238" y="290"/>
                </a:cxn>
                <a:cxn ang="0">
                  <a:pos x="230" y="285"/>
                </a:cxn>
                <a:cxn ang="0">
                  <a:pos x="221" y="290"/>
                </a:cxn>
                <a:cxn ang="0">
                  <a:pos x="216" y="320"/>
                </a:cxn>
                <a:cxn ang="0">
                  <a:pos x="210" y="332"/>
                </a:cxn>
                <a:cxn ang="0">
                  <a:pos x="209" y="341"/>
                </a:cxn>
                <a:cxn ang="0">
                  <a:pos x="202" y="341"/>
                </a:cxn>
                <a:cxn ang="0">
                  <a:pos x="199" y="341"/>
                </a:cxn>
                <a:cxn ang="0">
                  <a:pos x="201" y="346"/>
                </a:cxn>
                <a:cxn ang="0">
                  <a:pos x="189" y="343"/>
                </a:cxn>
                <a:cxn ang="0">
                  <a:pos x="172" y="327"/>
                </a:cxn>
                <a:cxn ang="0">
                  <a:pos x="169" y="318"/>
                </a:cxn>
                <a:cxn ang="0">
                  <a:pos x="145" y="336"/>
                </a:cxn>
                <a:cxn ang="0">
                  <a:pos x="127" y="330"/>
                </a:cxn>
                <a:cxn ang="0">
                  <a:pos x="117" y="336"/>
                </a:cxn>
                <a:cxn ang="0">
                  <a:pos x="103" y="332"/>
                </a:cxn>
                <a:cxn ang="0">
                  <a:pos x="78" y="330"/>
                </a:cxn>
                <a:cxn ang="0">
                  <a:pos x="66" y="315"/>
                </a:cxn>
                <a:cxn ang="0">
                  <a:pos x="37" y="303"/>
                </a:cxn>
                <a:cxn ang="0">
                  <a:pos x="6" y="124"/>
                </a:cxn>
                <a:cxn ang="0">
                  <a:pos x="64" y="56"/>
                </a:cxn>
                <a:cxn ang="0">
                  <a:pos x="87" y="51"/>
                </a:cxn>
                <a:cxn ang="0">
                  <a:pos x="89" y="54"/>
                </a:cxn>
                <a:cxn ang="0">
                  <a:pos x="113" y="59"/>
                </a:cxn>
                <a:cxn ang="0">
                  <a:pos x="124" y="68"/>
                </a:cxn>
                <a:cxn ang="0">
                  <a:pos x="121" y="73"/>
                </a:cxn>
                <a:cxn ang="0">
                  <a:pos x="135" y="72"/>
                </a:cxn>
                <a:cxn ang="0">
                  <a:pos x="141" y="67"/>
                </a:cxn>
                <a:cxn ang="0">
                  <a:pos x="157" y="73"/>
                </a:cxn>
                <a:cxn ang="0">
                  <a:pos x="181" y="60"/>
                </a:cxn>
                <a:cxn ang="0">
                  <a:pos x="207" y="56"/>
                </a:cxn>
                <a:cxn ang="0">
                  <a:pos x="233" y="28"/>
                </a:cxn>
                <a:cxn ang="0">
                  <a:pos x="258" y="14"/>
                </a:cxn>
                <a:cxn ang="0">
                  <a:pos x="284" y="0"/>
                </a:cxn>
              </a:cxnLst>
              <a:rect l="0" t="0" r="r" b="b"/>
              <a:pathLst>
                <a:path w="304" h="346">
                  <a:moveTo>
                    <a:pt x="284" y="0"/>
                  </a:moveTo>
                  <a:lnTo>
                    <a:pt x="288" y="39"/>
                  </a:lnTo>
                  <a:lnTo>
                    <a:pt x="295" y="78"/>
                  </a:lnTo>
                  <a:lnTo>
                    <a:pt x="304" y="115"/>
                  </a:lnTo>
                  <a:lnTo>
                    <a:pt x="292" y="127"/>
                  </a:lnTo>
                  <a:lnTo>
                    <a:pt x="298" y="133"/>
                  </a:lnTo>
                  <a:lnTo>
                    <a:pt x="300" y="141"/>
                  </a:lnTo>
                  <a:lnTo>
                    <a:pt x="301" y="150"/>
                  </a:lnTo>
                  <a:lnTo>
                    <a:pt x="299" y="162"/>
                  </a:lnTo>
                  <a:lnTo>
                    <a:pt x="297" y="175"/>
                  </a:lnTo>
                  <a:lnTo>
                    <a:pt x="295" y="189"/>
                  </a:lnTo>
                  <a:lnTo>
                    <a:pt x="295" y="211"/>
                  </a:lnTo>
                  <a:lnTo>
                    <a:pt x="290" y="222"/>
                  </a:lnTo>
                  <a:lnTo>
                    <a:pt x="274" y="238"/>
                  </a:lnTo>
                  <a:lnTo>
                    <a:pt x="270" y="245"/>
                  </a:lnTo>
                  <a:lnTo>
                    <a:pt x="266" y="243"/>
                  </a:lnTo>
                  <a:lnTo>
                    <a:pt x="264" y="242"/>
                  </a:lnTo>
                  <a:lnTo>
                    <a:pt x="260" y="242"/>
                  </a:lnTo>
                  <a:lnTo>
                    <a:pt x="258" y="243"/>
                  </a:lnTo>
                  <a:lnTo>
                    <a:pt x="254" y="243"/>
                  </a:lnTo>
                  <a:lnTo>
                    <a:pt x="252" y="242"/>
                  </a:lnTo>
                  <a:lnTo>
                    <a:pt x="251" y="243"/>
                  </a:lnTo>
                  <a:lnTo>
                    <a:pt x="251" y="253"/>
                  </a:lnTo>
                  <a:lnTo>
                    <a:pt x="250" y="256"/>
                  </a:lnTo>
                  <a:lnTo>
                    <a:pt x="249" y="257"/>
                  </a:lnTo>
                  <a:lnTo>
                    <a:pt x="247" y="257"/>
                  </a:lnTo>
                  <a:lnTo>
                    <a:pt x="244" y="259"/>
                  </a:lnTo>
                  <a:lnTo>
                    <a:pt x="242" y="259"/>
                  </a:lnTo>
                  <a:lnTo>
                    <a:pt x="241" y="261"/>
                  </a:lnTo>
                  <a:lnTo>
                    <a:pt x="241" y="275"/>
                  </a:lnTo>
                  <a:lnTo>
                    <a:pt x="238" y="276"/>
                  </a:lnTo>
                  <a:lnTo>
                    <a:pt x="236" y="276"/>
                  </a:lnTo>
                  <a:lnTo>
                    <a:pt x="236" y="278"/>
                  </a:lnTo>
                  <a:lnTo>
                    <a:pt x="237" y="281"/>
                  </a:lnTo>
                  <a:lnTo>
                    <a:pt x="237" y="282"/>
                  </a:lnTo>
                  <a:lnTo>
                    <a:pt x="241" y="285"/>
                  </a:lnTo>
                  <a:lnTo>
                    <a:pt x="241" y="287"/>
                  </a:lnTo>
                  <a:lnTo>
                    <a:pt x="240" y="288"/>
                  </a:lnTo>
                  <a:lnTo>
                    <a:pt x="238" y="290"/>
                  </a:lnTo>
                  <a:lnTo>
                    <a:pt x="234" y="290"/>
                  </a:lnTo>
                  <a:lnTo>
                    <a:pt x="231" y="288"/>
                  </a:lnTo>
                  <a:lnTo>
                    <a:pt x="230" y="285"/>
                  </a:lnTo>
                  <a:lnTo>
                    <a:pt x="229" y="284"/>
                  </a:lnTo>
                  <a:lnTo>
                    <a:pt x="228" y="284"/>
                  </a:lnTo>
                  <a:lnTo>
                    <a:pt x="221" y="290"/>
                  </a:lnTo>
                  <a:lnTo>
                    <a:pt x="215" y="298"/>
                  </a:lnTo>
                  <a:lnTo>
                    <a:pt x="213" y="310"/>
                  </a:lnTo>
                  <a:lnTo>
                    <a:pt x="216" y="320"/>
                  </a:lnTo>
                  <a:lnTo>
                    <a:pt x="216" y="324"/>
                  </a:lnTo>
                  <a:lnTo>
                    <a:pt x="214" y="329"/>
                  </a:lnTo>
                  <a:lnTo>
                    <a:pt x="210" y="332"/>
                  </a:lnTo>
                  <a:lnTo>
                    <a:pt x="210" y="334"/>
                  </a:lnTo>
                  <a:lnTo>
                    <a:pt x="209" y="337"/>
                  </a:lnTo>
                  <a:lnTo>
                    <a:pt x="209" y="341"/>
                  </a:lnTo>
                  <a:lnTo>
                    <a:pt x="208" y="344"/>
                  </a:lnTo>
                  <a:lnTo>
                    <a:pt x="205" y="344"/>
                  </a:lnTo>
                  <a:lnTo>
                    <a:pt x="202" y="341"/>
                  </a:lnTo>
                  <a:lnTo>
                    <a:pt x="200" y="340"/>
                  </a:lnTo>
                  <a:lnTo>
                    <a:pt x="199" y="340"/>
                  </a:lnTo>
                  <a:lnTo>
                    <a:pt x="199" y="341"/>
                  </a:lnTo>
                  <a:lnTo>
                    <a:pt x="200" y="341"/>
                  </a:lnTo>
                  <a:lnTo>
                    <a:pt x="201" y="343"/>
                  </a:lnTo>
                  <a:lnTo>
                    <a:pt x="201" y="346"/>
                  </a:lnTo>
                  <a:lnTo>
                    <a:pt x="199" y="346"/>
                  </a:lnTo>
                  <a:lnTo>
                    <a:pt x="193" y="345"/>
                  </a:lnTo>
                  <a:lnTo>
                    <a:pt x="189" y="343"/>
                  </a:lnTo>
                  <a:lnTo>
                    <a:pt x="181" y="334"/>
                  </a:lnTo>
                  <a:lnTo>
                    <a:pt x="174" y="332"/>
                  </a:lnTo>
                  <a:lnTo>
                    <a:pt x="172" y="327"/>
                  </a:lnTo>
                  <a:lnTo>
                    <a:pt x="171" y="326"/>
                  </a:lnTo>
                  <a:lnTo>
                    <a:pt x="169" y="322"/>
                  </a:lnTo>
                  <a:lnTo>
                    <a:pt x="169" y="318"/>
                  </a:lnTo>
                  <a:lnTo>
                    <a:pt x="159" y="322"/>
                  </a:lnTo>
                  <a:lnTo>
                    <a:pt x="151" y="327"/>
                  </a:lnTo>
                  <a:lnTo>
                    <a:pt x="145" y="336"/>
                  </a:lnTo>
                  <a:lnTo>
                    <a:pt x="137" y="336"/>
                  </a:lnTo>
                  <a:lnTo>
                    <a:pt x="132" y="332"/>
                  </a:lnTo>
                  <a:lnTo>
                    <a:pt x="127" y="330"/>
                  </a:lnTo>
                  <a:lnTo>
                    <a:pt x="123" y="331"/>
                  </a:lnTo>
                  <a:lnTo>
                    <a:pt x="118" y="333"/>
                  </a:lnTo>
                  <a:lnTo>
                    <a:pt x="117" y="336"/>
                  </a:lnTo>
                  <a:lnTo>
                    <a:pt x="113" y="338"/>
                  </a:lnTo>
                  <a:lnTo>
                    <a:pt x="109" y="338"/>
                  </a:lnTo>
                  <a:lnTo>
                    <a:pt x="103" y="332"/>
                  </a:lnTo>
                  <a:lnTo>
                    <a:pt x="96" y="329"/>
                  </a:lnTo>
                  <a:lnTo>
                    <a:pt x="88" y="327"/>
                  </a:lnTo>
                  <a:lnTo>
                    <a:pt x="78" y="330"/>
                  </a:lnTo>
                  <a:lnTo>
                    <a:pt x="74" y="324"/>
                  </a:lnTo>
                  <a:lnTo>
                    <a:pt x="70" y="319"/>
                  </a:lnTo>
                  <a:lnTo>
                    <a:pt x="66" y="315"/>
                  </a:lnTo>
                  <a:lnTo>
                    <a:pt x="64" y="306"/>
                  </a:lnTo>
                  <a:lnTo>
                    <a:pt x="50" y="304"/>
                  </a:lnTo>
                  <a:lnTo>
                    <a:pt x="37" y="303"/>
                  </a:lnTo>
                  <a:lnTo>
                    <a:pt x="25" y="302"/>
                  </a:lnTo>
                  <a:lnTo>
                    <a:pt x="19" y="241"/>
                  </a:lnTo>
                  <a:lnTo>
                    <a:pt x="6" y="124"/>
                  </a:lnTo>
                  <a:lnTo>
                    <a:pt x="0" y="65"/>
                  </a:lnTo>
                  <a:lnTo>
                    <a:pt x="33" y="61"/>
                  </a:lnTo>
                  <a:lnTo>
                    <a:pt x="64" y="56"/>
                  </a:lnTo>
                  <a:lnTo>
                    <a:pt x="72" y="53"/>
                  </a:lnTo>
                  <a:lnTo>
                    <a:pt x="79" y="51"/>
                  </a:lnTo>
                  <a:lnTo>
                    <a:pt x="87" y="51"/>
                  </a:lnTo>
                  <a:lnTo>
                    <a:pt x="87" y="56"/>
                  </a:lnTo>
                  <a:lnTo>
                    <a:pt x="88" y="54"/>
                  </a:lnTo>
                  <a:lnTo>
                    <a:pt x="89" y="54"/>
                  </a:lnTo>
                  <a:lnTo>
                    <a:pt x="92" y="53"/>
                  </a:lnTo>
                  <a:lnTo>
                    <a:pt x="98" y="53"/>
                  </a:lnTo>
                  <a:lnTo>
                    <a:pt x="113" y="59"/>
                  </a:lnTo>
                  <a:lnTo>
                    <a:pt x="127" y="65"/>
                  </a:lnTo>
                  <a:lnTo>
                    <a:pt x="125" y="66"/>
                  </a:lnTo>
                  <a:lnTo>
                    <a:pt x="124" y="68"/>
                  </a:lnTo>
                  <a:lnTo>
                    <a:pt x="122" y="70"/>
                  </a:lnTo>
                  <a:lnTo>
                    <a:pt x="121" y="71"/>
                  </a:lnTo>
                  <a:lnTo>
                    <a:pt x="121" y="73"/>
                  </a:lnTo>
                  <a:lnTo>
                    <a:pt x="124" y="73"/>
                  </a:lnTo>
                  <a:lnTo>
                    <a:pt x="128" y="72"/>
                  </a:lnTo>
                  <a:lnTo>
                    <a:pt x="135" y="72"/>
                  </a:lnTo>
                  <a:lnTo>
                    <a:pt x="136" y="71"/>
                  </a:lnTo>
                  <a:lnTo>
                    <a:pt x="135" y="70"/>
                  </a:lnTo>
                  <a:lnTo>
                    <a:pt x="141" y="67"/>
                  </a:lnTo>
                  <a:lnTo>
                    <a:pt x="146" y="70"/>
                  </a:lnTo>
                  <a:lnTo>
                    <a:pt x="151" y="72"/>
                  </a:lnTo>
                  <a:lnTo>
                    <a:pt x="157" y="73"/>
                  </a:lnTo>
                  <a:lnTo>
                    <a:pt x="166" y="71"/>
                  </a:lnTo>
                  <a:lnTo>
                    <a:pt x="173" y="66"/>
                  </a:lnTo>
                  <a:lnTo>
                    <a:pt x="181" y="60"/>
                  </a:lnTo>
                  <a:lnTo>
                    <a:pt x="188" y="56"/>
                  </a:lnTo>
                  <a:lnTo>
                    <a:pt x="199" y="58"/>
                  </a:lnTo>
                  <a:lnTo>
                    <a:pt x="207" y="56"/>
                  </a:lnTo>
                  <a:lnTo>
                    <a:pt x="215" y="50"/>
                  </a:lnTo>
                  <a:lnTo>
                    <a:pt x="222" y="42"/>
                  </a:lnTo>
                  <a:lnTo>
                    <a:pt x="233" y="28"/>
                  </a:lnTo>
                  <a:lnTo>
                    <a:pt x="241" y="22"/>
                  </a:lnTo>
                  <a:lnTo>
                    <a:pt x="250" y="18"/>
                  </a:lnTo>
                  <a:lnTo>
                    <a:pt x="258" y="14"/>
                  </a:lnTo>
                  <a:lnTo>
                    <a:pt x="266" y="8"/>
                  </a:lnTo>
                  <a:lnTo>
                    <a:pt x="274" y="3"/>
                  </a:lnTo>
                  <a:lnTo>
                    <a:pt x="284" y="0"/>
                  </a:lnTo>
                  <a:close/>
                </a:path>
              </a:pathLst>
            </a:custGeom>
            <a:solidFill>
              <a:schemeClr val="accent6">
                <a:lumMod val="60000"/>
                <a:lumOff val="40000"/>
              </a:schemeClr>
            </a:solidFill>
            <a:ln w="3175">
              <a:solidFill>
                <a:schemeClr val="accent6">
                  <a:lumMod val="60000"/>
                  <a:lumOff val="40000"/>
                </a:schemeClr>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158" name="Freeform 24">
              <a:extLst>
                <a:ext uri="{FF2B5EF4-FFF2-40B4-BE49-F238E27FC236}">
                  <a16:creationId xmlns:a16="http://schemas.microsoft.com/office/drawing/2014/main" id="{18600EEC-8258-3D42-9948-18BBE9DC148E}"/>
                </a:ext>
              </a:extLst>
            </p:cNvPr>
            <p:cNvSpPr>
              <a:spLocks/>
            </p:cNvSpPr>
            <p:nvPr/>
          </p:nvSpPr>
          <p:spPr bwMode="auto">
            <a:xfrm>
              <a:off x="7329721" y="1860974"/>
              <a:ext cx="749636" cy="323584"/>
            </a:xfrm>
            <a:custGeom>
              <a:avLst/>
              <a:gdLst/>
              <a:ahLst/>
              <a:cxnLst>
                <a:cxn ang="0">
                  <a:pos x="113" y="10"/>
                </a:cxn>
                <a:cxn ang="0">
                  <a:pos x="119" y="37"/>
                </a:cxn>
                <a:cxn ang="0">
                  <a:pos x="123" y="28"/>
                </a:cxn>
                <a:cxn ang="0">
                  <a:pos x="129" y="28"/>
                </a:cxn>
                <a:cxn ang="0">
                  <a:pos x="141" y="23"/>
                </a:cxn>
                <a:cxn ang="0">
                  <a:pos x="168" y="27"/>
                </a:cxn>
                <a:cxn ang="0">
                  <a:pos x="189" y="54"/>
                </a:cxn>
                <a:cxn ang="0">
                  <a:pos x="225" y="54"/>
                </a:cxn>
                <a:cxn ang="0">
                  <a:pos x="243" y="55"/>
                </a:cxn>
                <a:cxn ang="0">
                  <a:pos x="247" y="46"/>
                </a:cxn>
                <a:cxn ang="0">
                  <a:pos x="258" y="40"/>
                </a:cxn>
                <a:cxn ang="0">
                  <a:pos x="270" y="31"/>
                </a:cxn>
                <a:cxn ang="0">
                  <a:pos x="296" y="27"/>
                </a:cxn>
                <a:cxn ang="0">
                  <a:pos x="322" y="18"/>
                </a:cxn>
                <a:cxn ang="0">
                  <a:pos x="338" y="28"/>
                </a:cxn>
                <a:cxn ang="0">
                  <a:pos x="363" y="38"/>
                </a:cxn>
                <a:cxn ang="0">
                  <a:pos x="375" y="41"/>
                </a:cxn>
                <a:cxn ang="0">
                  <a:pos x="381" y="35"/>
                </a:cxn>
                <a:cxn ang="0">
                  <a:pos x="393" y="45"/>
                </a:cxn>
                <a:cxn ang="0">
                  <a:pos x="406" y="63"/>
                </a:cxn>
                <a:cxn ang="0">
                  <a:pos x="381" y="76"/>
                </a:cxn>
                <a:cxn ang="0">
                  <a:pos x="367" y="76"/>
                </a:cxn>
                <a:cxn ang="0">
                  <a:pos x="365" y="90"/>
                </a:cxn>
                <a:cxn ang="0">
                  <a:pos x="357" y="87"/>
                </a:cxn>
                <a:cxn ang="0">
                  <a:pos x="352" y="79"/>
                </a:cxn>
                <a:cxn ang="0">
                  <a:pos x="324" y="75"/>
                </a:cxn>
                <a:cxn ang="0">
                  <a:pos x="310" y="80"/>
                </a:cxn>
                <a:cxn ang="0">
                  <a:pos x="291" y="91"/>
                </a:cxn>
                <a:cxn ang="0">
                  <a:pos x="268" y="96"/>
                </a:cxn>
                <a:cxn ang="0">
                  <a:pos x="262" y="107"/>
                </a:cxn>
                <a:cxn ang="0">
                  <a:pos x="250" y="107"/>
                </a:cxn>
                <a:cxn ang="0">
                  <a:pos x="240" y="107"/>
                </a:cxn>
                <a:cxn ang="0">
                  <a:pos x="230" y="117"/>
                </a:cxn>
                <a:cxn ang="0">
                  <a:pos x="220" y="109"/>
                </a:cxn>
                <a:cxn ang="0">
                  <a:pos x="204" y="144"/>
                </a:cxn>
                <a:cxn ang="0">
                  <a:pos x="184" y="178"/>
                </a:cxn>
                <a:cxn ang="0">
                  <a:pos x="186" y="161"/>
                </a:cxn>
                <a:cxn ang="0">
                  <a:pos x="183" y="158"/>
                </a:cxn>
                <a:cxn ang="0">
                  <a:pos x="175" y="160"/>
                </a:cxn>
                <a:cxn ang="0">
                  <a:pos x="173" y="138"/>
                </a:cxn>
                <a:cxn ang="0">
                  <a:pos x="163" y="122"/>
                </a:cxn>
                <a:cxn ang="0">
                  <a:pos x="151" y="112"/>
                </a:cxn>
                <a:cxn ang="0">
                  <a:pos x="133" y="104"/>
                </a:cxn>
                <a:cxn ang="0">
                  <a:pos x="106" y="103"/>
                </a:cxn>
                <a:cxn ang="0">
                  <a:pos x="92" y="97"/>
                </a:cxn>
                <a:cxn ang="0">
                  <a:pos x="74" y="93"/>
                </a:cxn>
                <a:cxn ang="0">
                  <a:pos x="17" y="82"/>
                </a:cxn>
                <a:cxn ang="0">
                  <a:pos x="10" y="68"/>
                </a:cxn>
                <a:cxn ang="0">
                  <a:pos x="3" y="60"/>
                </a:cxn>
                <a:cxn ang="0">
                  <a:pos x="20" y="54"/>
                </a:cxn>
                <a:cxn ang="0">
                  <a:pos x="37" y="37"/>
                </a:cxn>
                <a:cxn ang="0">
                  <a:pos x="64" y="32"/>
                </a:cxn>
                <a:cxn ang="0">
                  <a:pos x="85" y="20"/>
                </a:cxn>
              </a:cxnLst>
              <a:rect l="0" t="0" r="r" b="b"/>
              <a:pathLst>
                <a:path w="417" h="180">
                  <a:moveTo>
                    <a:pt x="99" y="0"/>
                  </a:moveTo>
                  <a:lnTo>
                    <a:pt x="107" y="3"/>
                  </a:lnTo>
                  <a:lnTo>
                    <a:pt x="113" y="10"/>
                  </a:lnTo>
                  <a:lnTo>
                    <a:pt x="115" y="18"/>
                  </a:lnTo>
                  <a:lnTo>
                    <a:pt x="117" y="27"/>
                  </a:lnTo>
                  <a:lnTo>
                    <a:pt x="119" y="37"/>
                  </a:lnTo>
                  <a:lnTo>
                    <a:pt x="121" y="37"/>
                  </a:lnTo>
                  <a:lnTo>
                    <a:pt x="123" y="34"/>
                  </a:lnTo>
                  <a:lnTo>
                    <a:pt x="123" y="28"/>
                  </a:lnTo>
                  <a:lnTo>
                    <a:pt x="126" y="26"/>
                  </a:lnTo>
                  <a:lnTo>
                    <a:pt x="129" y="26"/>
                  </a:lnTo>
                  <a:lnTo>
                    <a:pt x="129" y="28"/>
                  </a:lnTo>
                  <a:lnTo>
                    <a:pt x="131" y="28"/>
                  </a:lnTo>
                  <a:lnTo>
                    <a:pt x="136" y="26"/>
                  </a:lnTo>
                  <a:lnTo>
                    <a:pt x="141" y="23"/>
                  </a:lnTo>
                  <a:lnTo>
                    <a:pt x="147" y="20"/>
                  </a:lnTo>
                  <a:lnTo>
                    <a:pt x="158" y="21"/>
                  </a:lnTo>
                  <a:lnTo>
                    <a:pt x="168" y="27"/>
                  </a:lnTo>
                  <a:lnTo>
                    <a:pt x="176" y="35"/>
                  </a:lnTo>
                  <a:lnTo>
                    <a:pt x="183" y="45"/>
                  </a:lnTo>
                  <a:lnTo>
                    <a:pt x="189" y="54"/>
                  </a:lnTo>
                  <a:lnTo>
                    <a:pt x="202" y="53"/>
                  </a:lnTo>
                  <a:lnTo>
                    <a:pt x="214" y="53"/>
                  </a:lnTo>
                  <a:lnTo>
                    <a:pt x="225" y="54"/>
                  </a:lnTo>
                  <a:lnTo>
                    <a:pt x="236" y="56"/>
                  </a:lnTo>
                  <a:lnTo>
                    <a:pt x="242" y="56"/>
                  </a:lnTo>
                  <a:lnTo>
                    <a:pt x="243" y="55"/>
                  </a:lnTo>
                  <a:lnTo>
                    <a:pt x="246" y="51"/>
                  </a:lnTo>
                  <a:lnTo>
                    <a:pt x="246" y="48"/>
                  </a:lnTo>
                  <a:lnTo>
                    <a:pt x="247" y="46"/>
                  </a:lnTo>
                  <a:lnTo>
                    <a:pt x="248" y="45"/>
                  </a:lnTo>
                  <a:lnTo>
                    <a:pt x="255" y="42"/>
                  </a:lnTo>
                  <a:lnTo>
                    <a:pt x="258" y="40"/>
                  </a:lnTo>
                  <a:lnTo>
                    <a:pt x="263" y="37"/>
                  </a:lnTo>
                  <a:lnTo>
                    <a:pt x="265" y="33"/>
                  </a:lnTo>
                  <a:lnTo>
                    <a:pt x="270" y="31"/>
                  </a:lnTo>
                  <a:lnTo>
                    <a:pt x="278" y="28"/>
                  </a:lnTo>
                  <a:lnTo>
                    <a:pt x="286" y="27"/>
                  </a:lnTo>
                  <a:lnTo>
                    <a:pt x="296" y="27"/>
                  </a:lnTo>
                  <a:lnTo>
                    <a:pt x="307" y="26"/>
                  </a:lnTo>
                  <a:lnTo>
                    <a:pt x="314" y="23"/>
                  </a:lnTo>
                  <a:lnTo>
                    <a:pt x="322" y="18"/>
                  </a:lnTo>
                  <a:lnTo>
                    <a:pt x="329" y="14"/>
                  </a:lnTo>
                  <a:lnTo>
                    <a:pt x="338" y="14"/>
                  </a:lnTo>
                  <a:lnTo>
                    <a:pt x="338" y="28"/>
                  </a:lnTo>
                  <a:lnTo>
                    <a:pt x="341" y="40"/>
                  </a:lnTo>
                  <a:lnTo>
                    <a:pt x="349" y="40"/>
                  </a:lnTo>
                  <a:lnTo>
                    <a:pt x="363" y="38"/>
                  </a:lnTo>
                  <a:lnTo>
                    <a:pt x="368" y="39"/>
                  </a:lnTo>
                  <a:lnTo>
                    <a:pt x="371" y="42"/>
                  </a:lnTo>
                  <a:lnTo>
                    <a:pt x="375" y="41"/>
                  </a:lnTo>
                  <a:lnTo>
                    <a:pt x="377" y="40"/>
                  </a:lnTo>
                  <a:lnTo>
                    <a:pt x="379" y="38"/>
                  </a:lnTo>
                  <a:lnTo>
                    <a:pt x="381" y="35"/>
                  </a:lnTo>
                  <a:lnTo>
                    <a:pt x="383" y="34"/>
                  </a:lnTo>
                  <a:lnTo>
                    <a:pt x="390" y="38"/>
                  </a:lnTo>
                  <a:lnTo>
                    <a:pt x="393" y="45"/>
                  </a:lnTo>
                  <a:lnTo>
                    <a:pt x="393" y="54"/>
                  </a:lnTo>
                  <a:lnTo>
                    <a:pt x="399" y="60"/>
                  </a:lnTo>
                  <a:lnTo>
                    <a:pt x="406" y="63"/>
                  </a:lnTo>
                  <a:lnTo>
                    <a:pt x="412" y="69"/>
                  </a:lnTo>
                  <a:lnTo>
                    <a:pt x="417" y="76"/>
                  </a:lnTo>
                  <a:lnTo>
                    <a:pt x="381" y="76"/>
                  </a:lnTo>
                  <a:lnTo>
                    <a:pt x="371" y="74"/>
                  </a:lnTo>
                  <a:lnTo>
                    <a:pt x="369" y="74"/>
                  </a:lnTo>
                  <a:lnTo>
                    <a:pt x="367" y="76"/>
                  </a:lnTo>
                  <a:lnTo>
                    <a:pt x="367" y="79"/>
                  </a:lnTo>
                  <a:lnTo>
                    <a:pt x="365" y="81"/>
                  </a:lnTo>
                  <a:lnTo>
                    <a:pt x="365" y="90"/>
                  </a:lnTo>
                  <a:lnTo>
                    <a:pt x="362" y="90"/>
                  </a:lnTo>
                  <a:lnTo>
                    <a:pt x="358" y="89"/>
                  </a:lnTo>
                  <a:lnTo>
                    <a:pt x="357" y="87"/>
                  </a:lnTo>
                  <a:lnTo>
                    <a:pt x="355" y="84"/>
                  </a:lnTo>
                  <a:lnTo>
                    <a:pt x="353" y="81"/>
                  </a:lnTo>
                  <a:lnTo>
                    <a:pt x="352" y="79"/>
                  </a:lnTo>
                  <a:lnTo>
                    <a:pt x="342" y="77"/>
                  </a:lnTo>
                  <a:lnTo>
                    <a:pt x="333" y="75"/>
                  </a:lnTo>
                  <a:lnTo>
                    <a:pt x="324" y="75"/>
                  </a:lnTo>
                  <a:lnTo>
                    <a:pt x="315" y="76"/>
                  </a:lnTo>
                  <a:lnTo>
                    <a:pt x="312" y="77"/>
                  </a:lnTo>
                  <a:lnTo>
                    <a:pt x="310" y="80"/>
                  </a:lnTo>
                  <a:lnTo>
                    <a:pt x="308" y="83"/>
                  </a:lnTo>
                  <a:lnTo>
                    <a:pt x="301" y="90"/>
                  </a:lnTo>
                  <a:lnTo>
                    <a:pt x="291" y="91"/>
                  </a:lnTo>
                  <a:lnTo>
                    <a:pt x="282" y="91"/>
                  </a:lnTo>
                  <a:lnTo>
                    <a:pt x="273" y="93"/>
                  </a:lnTo>
                  <a:lnTo>
                    <a:pt x="268" y="96"/>
                  </a:lnTo>
                  <a:lnTo>
                    <a:pt x="265" y="98"/>
                  </a:lnTo>
                  <a:lnTo>
                    <a:pt x="264" y="102"/>
                  </a:lnTo>
                  <a:lnTo>
                    <a:pt x="262" y="107"/>
                  </a:lnTo>
                  <a:lnTo>
                    <a:pt x="260" y="110"/>
                  </a:lnTo>
                  <a:lnTo>
                    <a:pt x="256" y="112"/>
                  </a:lnTo>
                  <a:lnTo>
                    <a:pt x="250" y="107"/>
                  </a:lnTo>
                  <a:lnTo>
                    <a:pt x="250" y="104"/>
                  </a:lnTo>
                  <a:lnTo>
                    <a:pt x="243" y="104"/>
                  </a:lnTo>
                  <a:lnTo>
                    <a:pt x="240" y="107"/>
                  </a:lnTo>
                  <a:lnTo>
                    <a:pt x="236" y="110"/>
                  </a:lnTo>
                  <a:lnTo>
                    <a:pt x="234" y="114"/>
                  </a:lnTo>
                  <a:lnTo>
                    <a:pt x="230" y="117"/>
                  </a:lnTo>
                  <a:lnTo>
                    <a:pt x="225" y="118"/>
                  </a:lnTo>
                  <a:lnTo>
                    <a:pt x="225" y="104"/>
                  </a:lnTo>
                  <a:lnTo>
                    <a:pt x="220" y="109"/>
                  </a:lnTo>
                  <a:lnTo>
                    <a:pt x="216" y="116"/>
                  </a:lnTo>
                  <a:lnTo>
                    <a:pt x="214" y="123"/>
                  </a:lnTo>
                  <a:lnTo>
                    <a:pt x="204" y="144"/>
                  </a:lnTo>
                  <a:lnTo>
                    <a:pt x="197" y="163"/>
                  </a:lnTo>
                  <a:lnTo>
                    <a:pt x="189" y="180"/>
                  </a:lnTo>
                  <a:lnTo>
                    <a:pt x="184" y="178"/>
                  </a:lnTo>
                  <a:lnTo>
                    <a:pt x="183" y="172"/>
                  </a:lnTo>
                  <a:lnTo>
                    <a:pt x="184" y="166"/>
                  </a:lnTo>
                  <a:lnTo>
                    <a:pt x="186" y="161"/>
                  </a:lnTo>
                  <a:lnTo>
                    <a:pt x="186" y="160"/>
                  </a:lnTo>
                  <a:lnTo>
                    <a:pt x="185" y="159"/>
                  </a:lnTo>
                  <a:lnTo>
                    <a:pt x="183" y="158"/>
                  </a:lnTo>
                  <a:lnTo>
                    <a:pt x="178" y="158"/>
                  </a:lnTo>
                  <a:lnTo>
                    <a:pt x="176" y="159"/>
                  </a:lnTo>
                  <a:lnTo>
                    <a:pt x="175" y="160"/>
                  </a:lnTo>
                  <a:lnTo>
                    <a:pt x="175" y="161"/>
                  </a:lnTo>
                  <a:lnTo>
                    <a:pt x="173" y="153"/>
                  </a:lnTo>
                  <a:lnTo>
                    <a:pt x="173" y="138"/>
                  </a:lnTo>
                  <a:lnTo>
                    <a:pt x="172" y="131"/>
                  </a:lnTo>
                  <a:lnTo>
                    <a:pt x="169" y="125"/>
                  </a:lnTo>
                  <a:lnTo>
                    <a:pt x="163" y="122"/>
                  </a:lnTo>
                  <a:lnTo>
                    <a:pt x="152" y="122"/>
                  </a:lnTo>
                  <a:lnTo>
                    <a:pt x="152" y="117"/>
                  </a:lnTo>
                  <a:lnTo>
                    <a:pt x="151" y="112"/>
                  </a:lnTo>
                  <a:lnTo>
                    <a:pt x="149" y="108"/>
                  </a:lnTo>
                  <a:lnTo>
                    <a:pt x="141" y="108"/>
                  </a:lnTo>
                  <a:lnTo>
                    <a:pt x="133" y="104"/>
                  </a:lnTo>
                  <a:lnTo>
                    <a:pt x="123" y="102"/>
                  </a:lnTo>
                  <a:lnTo>
                    <a:pt x="115" y="102"/>
                  </a:lnTo>
                  <a:lnTo>
                    <a:pt x="106" y="103"/>
                  </a:lnTo>
                  <a:lnTo>
                    <a:pt x="95" y="102"/>
                  </a:lnTo>
                  <a:lnTo>
                    <a:pt x="93" y="100"/>
                  </a:lnTo>
                  <a:lnTo>
                    <a:pt x="92" y="97"/>
                  </a:lnTo>
                  <a:lnTo>
                    <a:pt x="91" y="96"/>
                  </a:lnTo>
                  <a:lnTo>
                    <a:pt x="90" y="96"/>
                  </a:lnTo>
                  <a:lnTo>
                    <a:pt x="74" y="93"/>
                  </a:lnTo>
                  <a:lnTo>
                    <a:pt x="56" y="89"/>
                  </a:lnTo>
                  <a:lnTo>
                    <a:pt x="36" y="86"/>
                  </a:lnTo>
                  <a:lnTo>
                    <a:pt x="17" y="82"/>
                  </a:lnTo>
                  <a:lnTo>
                    <a:pt x="16" y="76"/>
                  </a:lnTo>
                  <a:lnTo>
                    <a:pt x="14" y="72"/>
                  </a:lnTo>
                  <a:lnTo>
                    <a:pt x="10" y="68"/>
                  </a:lnTo>
                  <a:lnTo>
                    <a:pt x="6" y="66"/>
                  </a:lnTo>
                  <a:lnTo>
                    <a:pt x="0" y="65"/>
                  </a:lnTo>
                  <a:lnTo>
                    <a:pt x="3" y="60"/>
                  </a:lnTo>
                  <a:lnTo>
                    <a:pt x="8" y="58"/>
                  </a:lnTo>
                  <a:lnTo>
                    <a:pt x="15" y="56"/>
                  </a:lnTo>
                  <a:lnTo>
                    <a:pt x="20" y="54"/>
                  </a:lnTo>
                  <a:lnTo>
                    <a:pt x="23" y="52"/>
                  </a:lnTo>
                  <a:lnTo>
                    <a:pt x="30" y="41"/>
                  </a:lnTo>
                  <a:lnTo>
                    <a:pt x="37" y="37"/>
                  </a:lnTo>
                  <a:lnTo>
                    <a:pt x="49" y="38"/>
                  </a:lnTo>
                  <a:lnTo>
                    <a:pt x="57" y="35"/>
                  </a:lnTo>
                  <a:lnTo>
                    <a:pt x="64" y="32"/>
                  </a:lnTo>
                  <a:lnTo>
                    <a:pt x="70" y="27"/>
                  </a:lnTo>
                  <a:lnTo>
                    <a:pt x="77" y="23"/>
                  </a:lnTo>
                  <a:lnTo>
                    <a:pt x="85" y="20"/>
                  </a:lnTo>
                  <a:lnTo>
                    <a:pt x="92" y="10"/>
                  </a:lnTo>
                  <a:lnTo>
                    <a:pt x="99" y="0"/>
                  </a:lnTo>
                  <a:close/>
                </a:path>
              </a:pathLst>
            </a:custGeom>
            <a:grp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159" name="Freeform 25">
              <a:extLst>
                <a:ext uri="{FF2B5EF4-FFF2-40B4-BE49-F238E27FC236}">
                  <a16:creationId xmlns:a16="http://schemas.microsoft.com/office/drawing/2014/main" id="{A8519BB5-B877-7F4F-8DA0-71125EAFF544}"/>
                </a:ext>
              </a:extLst>
            </p:cNvPr>
            <p:cNvSpPr>
              <a:spLocks/>
            </p:cNvSpPr>
            <p:nvPr/>
          </p:nvSpPr>
          <p:spPr bwMode="auto">
            <a:xfrm>
              <a:off x="7820490" y="2044338"/>
              <a:ext cx="512341" cy="693907"/>
            </a:xfrm>
            <a:custGeom>
              <a:avLst/>
              <a:gdLst/>
              <a:ahLst/>
              <a:cxnLst>
                <a:cxn ang="0">
                  <a:pos x="99" y="1"/>
                </a:cxn>
                <a:cxn ang="0">
                  <a:pos x="106" y="7"/>
                </a:cxn>
                <a:cxn ang="0">
                  <a:pos x="124" y="9"/>
                </a:cxn>
                <a:cxn ang="0">
                  <a:pos x="138" y="20"/>
                </a:cxn>
                <a:cxn ang="0">
                  <a:pos x="183" y="35"/>
                </a:cxn>
                <a:cxn ang="0">
                  <a:pos x="193" y="49"/>
                </a:cxn>
                <a:cxn ang="0">
                  <a:pos x="186" y="59"/>
                </a:cxn>
                <a:cxn ang="0">
                  <a:pos x="193" y="68"/>
                </a:cxn>
                <a:cxn ang="0">
                  <a:pos x="202" y="94"/>
                </a:cxn>
                <a:cxn ang="0">
                  <a:pos x="198" y="121"/>
                </a:cxn>
                <a:cxn ang="0">
                  <a:pos x="189" y="143"/>
                </a:cxn>
                <a:cxn ang="0">
                  <a:pos x="177" y="155"/>
                </a:cxn>
                <a:cxn ang="0">
                  <a:pos x="174" y="183"/>
                </a:cxn>
                <a:cxn ang="0">
                  <a:pos x="196" y="188"/>
                </a:cxn>
                <a:cxn ang="0">
                  <a:pos x="210" y="168"/>
                </a:cxn>
                <a:cxn ang="0">
                  <a:pos x="223" y="152"/>
                </a:cxn>
                <a:cxn ang="0">
                  <a:pos x="242" y="143"/>
                </a:cxn>
                <a:cxn ang="0">
                  <a:pos x="262" y="180"/>
                </a:cxn>
                <a:cxn ang="0">
                  <a:pos x="276" y="223"/>
                </a:cxn>
                <a:cxn ang="0">
                  <a:pos x="281" y="250"/>
                </a:cxn>
                <a:cxn ang="0">
                  <a:pos x="278" y="271"/>
                </a:cxn>
                <a:cxn ang="0">
                  <a:pos x="275" y="265"/>
                </a:cxn>
                <a:cxn ang="0">
                  <a:pos x="271" y="265"/>
                </a:cxn>
                <a:cxn ang="0">
                  <a:pos x="259" y="286"/>
                </a:cxn>
                <a:cxn ang="0">
                  <a:pos x="251" y="301"/>
                </a:cxn>
                <a:cxn ang="0">
                  <a:pos x="244" y="329"/>
                </a:cxn>
                <a:cxn ang="0">
                  <a:pos x="233" y="351"/>
                </a:cxn>
                <a:cxn ang="0">
                  <a:pos x="175" y="371"/>
                </a:cxn>
                <a:cxn ang="0">
                  <a:pos x="102" y="373"/>
                </a:cxn>
                <a:cxn ang="0">
                  <a:pos x="27" y="384"/>
                </a:cxn>
                <a:cxn ang="0">
                  <a:pos x="6" y="384"/>
                </a:cxn>
                <a:cxn ang="0">
                  <a:pos x="14" y="372"/>
                </a:cxn>
                <a:cxn ang="0">
                  <a:pos x="28" y="336"/>
                </a:cxn>
                <a:cxn ang="0">
                  <a:pos x="31" y="274"/>
                </a:cxn>
                <a:cxn ang="0">
                  <a:pos x="19" y="241"/>
                </a:cxn>
                <a:cxn ang="0">
                  <a:pos x="9" y="223"/>
                </a:cxn>
                <a:cxn ang="0">
                  <a:pos x="3" y="213"/>
                </a:cxn>
                <a:cxn ang="0">
                  <a:pos x="9" y="197"/>
                </a:cxn>
                <a:cxn ang="0">
                  <a:pos x="7" y="159"/>
                </a:cxn>
                <a:cxn ang="0">
                  <a:pos x="14" y="127"/>
                </a:cxn>
                <a:cxn ang="0">
                  <a:pos x="11" y="115"/>
                </a:cxn>
                <a:cxn ang="0">
                  <a:pos x="19" y="93"/>
                </a:cxn>
                <a:cxn ang="0">
                  <a:pos x="42" y="73"/>
                </a:cxn>
                <a:cxn ang="0">
                  <a:pos x="47" y="98"/>
                </a:cxn>
                <a:cxn ang="0">
                  <a:pos x="52" y="93"/>
                </a:cxn>
                <a:cxn ang="0">
                  <a:pos x="56" y="96"/>
                </a:cxn>
                <a:cxn ang="0">
                  <a:pos x="63" y="83"/>
                </a:cxn>
                <a:cxn ang="0">
                  <a:pos x="62" y="63"/>
                </a:cxn>
                <a:cxn ang="0">
                  <a:pos x="74" y="42"/>
                </a:cxn>
                <a:cxn ang="0">
                  <a:pos x="81" y="30"/>
                </a:cxn>
                <a:cxn ang="0">
                  <a:pos x="76" y="22"/>
                </a:cxn>
                <a:cxn ang="0">
                  <a:pos x="92" y="0"/>
                </a:cxn>
              </a:cxnLst>
              <a:rect l="0" t="0" r="r" b="b"/>
              <a:pathLst>
                <a:path w="285" h="386">
                  <a:moveTo>
                    <a:pt x="92" y="0"/>
                  </a:moveTo>
                  <a:lnTo>
                    <a:pt x="97" y="0"/>
                  </a:lnTo>
                  <a:lnTo>
                    <a:pt x="99" y="1"/>
                  </a:lnTo>
                  <a:lnTo>
                    <a:pt x="102" y="3"/>
                  </a:lnTo>
                  <a:lnTo>
                    <a:pt x="104" y="5"/>
                  </a:lnTo>
                  <a:lnTo>
                    <a:pt x="106" y="7"/>
                  </a:lnTo>
                  <a:lnTo>
                    <a:pt x="110" y="8"/>
                  </a:lnTo>
                  <a:lnTo>
                    <a:pt x="117" y="9"/>
                  </a:lnTo>
                  <a:lnTo>
                    <a:pt x="124" y="9"/>
                  </a:lnTo>
                  <a:lnTo>
                    <a:pt x="130" y="10"/>
                  </a:lnTo>
                  <a:lnTo>
                    <a:pt x="136" y="14"/>
                  </a:lnTo>
                  <a:lnTo>
                    <a:pt x="138" y="20"/>
                  </a:lnTo>
                  <a:lnTo>
                    <a:pt x="155" y="22"/>
                  </a:lnTo>
                  <a:lnTo>
                    <a:pt x="172" y="27"/>
                  </a:lnTo>
                  <a:lnTo>
                    <a:pt x="183" y="35"/>
                  </a:lnTo>
                  <a:lnTo>
                    <a:pt x="194" y="44"/>
                  </a:lnTo>
                  <a:lnTo>
                    <a:pt x="194" y="47"/>
                  </a:lnTo>
                  <a:lnTo>
                    <a:pt x="193" y="49"/>
                  </a:lnTo>
                  <a:lnTo>
                    <a:pt x="187" y="55"/>
                  </a:lnTo>
                  <a:lnTo>
                    <a:pt x="186" y="57"/>
                  </a:lnTo>
                  <a:lnTo>
                    <a:pt x="186" y="59"/>
                  </a:lnTo>
                  <a:lnTo>
                    <a:pt x="187" y="63"/>
                  </a:lnTo>
                  <a:lnTo>
                    <a:pt x="189" y="65"/>
                  </a:lnTo>
                  <a:lnTo>
                    <a:pt x="193" y="68"/>
                  </a:lnTo>
                  <a:lnTo>
                    <a:pt x="197" y="72"/>
                  </a:lnTo>
                  <a:lnTo>
                    <a:pt x="200" y="76"/>
                  </a:lnTo>
                  <a:lnTo>
                    <a:pt x="202" y="94"/>
                  </a:lnTo>
                  <a:lnTo>
                    <a:pt x="203" y="105"/>
                  </a:lnTo>
                  <a:lnTo>
                    <a:pt x="202" y="113"/>
                  </a:lnTo>
                  <a:lnTo>
                    <a:pt x="198" y="121"/>
                  </a:lnTo>
                  <a:lnTo>
                    <a:pt x="191" y="127"/>
                  </a:lnTo>
                  <a:lnTo>
                    <a:pt x="191" y="134"/>
                  </a:lnTo>
                  <a:lnTo>
                    <a:pt x="189" y="143"/>
                  </a:lnTo>
                  <a:lnTo>
                    <a:pt x="188" y="149"/>
                  </a:lnTo>
                  <a:lnTo>
                    <a:pt x="183" y="152"/>
                  </a:lnTo>
                  <a:lnTo>
                    <a:pt x="177" y="155"/>
                  </a:lnTo>
                  <a:lnTo>
                    <a:pt x="172" y="157"/>
                  </a:lnTo>
                  <a:lnTo>
                    <a:pt x="172" y="173"/>
                  </a:lnTo>
                  <a:lnTo>
                    <a:pt x="174" y="183"/>
                  </a:lnTo>
                  <a:lnTo>
                    <a:pt x="180" y="191"/>
                  </a:lnTo>
                  <a:lnTo>
                    <a:pt x="191" y="195"/>
                  </a:lnTo>
                  <a:lnTo>
                    <a:pt x="196" y="188"/>
                  </a:lnTo>
                  <a:lnTo>
                    <a:pt x="202" y="182"/>
                  </a:lnTo>
                  <a:lnTo>
                    <a:pt x="207" y="175"/>
                  </a:lnTo>
                  <a:lnTo>
                    <a:pt x="210" y="168"/>
                  </a:lnTo>
                  <a:lnTo>
                    <a:pt x="211" y="157"/>
                  </a:lnTo>
                  <a:lnTo>
                    <a:pt x="218" y="155"/>
                  </a:lnTo>
                  <a:lnTo>
                    <a:pt x="223" y="152"/>
                  </a:lnTo>
                  <a:lnTo>
                    <a:pt x="228" y="147"/>
                  </a:lnTo>
                  <a:lnTo>
                    <a:pt x="233" y="145"/>
                  </a:lnTo>
                  <a:lnTo>
                    <a:pt x="242" y="143"/>
                  </a:lnTo>
                  <a:lnTo>
                    <a:pt x="251" y="154"/>
                  </a:lnTo>
                  <a:lnTo>
                    <a:pt x="258" y="166"/>
                  </a:lnTo>
                  <a:lnTo>
                    <a:pt x="262" y="180"/>
                  </a:lnTo>
                  <a:lnTo>
                    <a:pt x="266" y="195"/>
                  </a:lnTo>
                  <a:lnTo>
                    <a:pt x="271" y="209"/>
                  </a:lnTo>
                  <a:lnTo>
                    <a:pt x="276" y="223"/>
                  </a:lnTo>
                  <a:lnTo>
                    <a:pt x="285" y="233"/>
                  </a:lnTo>
                  <a:lnTo>
                    <a:pt x="282" y="240"/>
                  </a:lnTo>
                  <a:lnTo>
                    <a:pt x="281" y="250"/>
                  </a:lnTo>
                  <a:lnTo>
                    <a:pt x="281" y="271"/>
                  </a:lnTo>
                  <a:lnTo>
                    <a:pt x="279" y="272"/>
                  </a:lnTo>
                  <a:lnTo>
                    <a:pt x="278" y="271"/>
                  </a:lnTo>
                  <a:lnTo>
                    <a:pt x="276" y="271"/>
                  </a:lnTo>
                  <a:lnTo>
                    <a:pt x="275" y="269"/>
                  </a:lnTo>
                  <a:lnTo>
                    <a:pt x="275" y="265"/>
                  </a:lnTo>
                  <a:lnTo>
                    <a:pt x="274" y="265"/>
                  </a:lnTo>
                  <a:lnTo>
                    <a:pt x="273" y="264"/>
                  </a:lnTo>
                  <a:lnTo>
                    <a:pt x="271" y="265"/>
                  </a:lnTo>
                  <a:lnTo>
                    <a:pt x="265" y="269"/>
                  </a:lnTo>
                  <a:lnTo>
                    <a:pt x="260" y="276"/>
                  </a:lnTo>
                  <a:lnTo>
                    <a:pt x="259" y="286"/>
                  </a:lnTo>
                  <a:lnTo>
                    <a:pt x="259" y="296"/>
                  </a:lnTo>
                  <a:lnTo>
                    <a:pt x="254" y="299"/>
                  </a:lnTo>
                  <a:lnTo>
                    <a:pt x="251" y="301"/>
                  </a:lnTo>
                  <a:lnTo>
                    <a:pt x="245" y="307"/>
                  </a:lnTo>
                  <a:lnTo>
                    <a:pt x="246" y="318"/>
                  </a:lnTo>
                  <a:lnTo>
                    <a:pt x="244" y="329"/>
                  </a:lnTo>
                  <a:lnTo>
                    <a:pt x="240" y="336"/>
                  </a:lnTo>
                  <a:lnTo>
                    <a:pt x="236" y="343"/>
                  </a:lnTo>
                  <a:lnTo>
                    <a:pt x="233" y="351"/>
                  </a:lnTo>
                  <a:lnTo>
                    <a:pt x="231" y="360"/>
                  </a:lnTo>
                  <a:lnTo>
                    <a:pt x="203" y="365"/>
                  </a:lnTo>
                  <a:lnTo>
                    <a:pt x="175" y="371"/>
                  </a:lnTo>
                  <a:lnTo>
                    <a:pt x="146" y="374"/>
                  </a:lnTo>
                  <a:lnTo>
                    <a:pt x="120" y="372"/>
                  </a:lnTo>
                  <a:lnTo>
                    <a:pt x="102" y="373"/>
                  </a:lnTo>
                  <a:lnTo>
                    <a:pt x="62" y="380"/>
                  </a:lnTo>
                  <a:lnTo>
                    <a:pt x="42" y="383"/>
                  </a:lnTo>
                  <a:lnTo>
                    <a:pt x="27" y="384"/>
                  </a:lnTo>
                  <a:lnTo>
                    <a:pt x="11" y="386"/>
                  </a:lnTo>
                  <a:lnTo>
                    <a:pt x="6" y="386"/>
                  </a:lnTo>
                  <a:lnTo>
                    <a:pt x="6" y="384"/>
                  </a:lnTo>
                  <a:lnTo>
                    <a:pt x="10" y="380"/>
                  </a:lnTo>
                  <a:lnTo>
                    <a:pt x="11" y="380"/>
                  </a:lnTo>
                  <a:lnTo>
                    <a:pt x="14" y="372"/>
                  </a:lnTo>
                  <a:lnTo>
                    <a:pt x="19" y="364"/>
                  </a:lnTo>
                  <a:lnTo>
                    <a:pt x="23" y="352"/>
                  </a:lnTo>
                  <a:lnTo>
                    <a:pt x="28" y="336"/>
                  </a:lnTo>
                  <a:lnTo>
                    <a:pt x="33" y="314"/>
                  </a:lnTo>
                  <a:lnTo>
                    <a:pt x="34" y="290"/>
                  </a:lnTo>
                  <a:lnTo>
                    <a:pt x="31" y="274"/>
                  </a:lnTo>
                  <a:lnTo>
                    <a:pt x="26" y="259"/>
                  </a:lnTo>
                  <a:lnTo>
                    <a:pt x="25" y="245"/>
                  </a:lnTo>
                  <a:lnTo>
                    <a:pt x="19" y="241"/>
                  </a:lnTo>
                  <a:lnTo>
                    <a:pt x="16" y="237"/>
                  </a:lnTo>
                  <a:lnTo>
                    <a:pt x="12" y="231"/>
                  </a:lnTo>
                  <a:lnTo>
                    <a:pt x="9" y="223"/>
                  </a:lnTo>
                  <a:lnTo>
                    <a:pt x="6" y="218"/>
                  </a:lnTo>
                  <a:lnTo>
                    <a:pt x="4" y="217"/>
                  </a:lnTo>
                  <a:lnTo>
                    <a:pt x="3" y="213"/>
                  </a:lnTo>
                  <a:lnTo>
                    <a:pt x="3" y="211"/>
                  </a:lnTo>
                  <a:lnTo>
                    <a:pt x="6" y="204"/>
                  </a:lnTo>
                  <a:lnTo>
                    <a:pt x="9" y="197"/>
                  </a:lnTo>
                  <a:lnTo>
                    <a:pt x="6" y="184"/>
                  </a:lnTo>
                  <a:lnTo>
                    <a:pt x="0" y="175"/>
                  </a:lnTo>
                  <a:lnTo>
                    <a:pt x="7" y="159"/>
                  </a:lnTo>
                  <a:lnTo>
                    <a:pt x="12" y="150"/>
                  </a:lnTo>
                  <a:lnTo>
                    <a:pt x="14" y="140"/>
                  </a:lnTo>
                  <a:lnTo>
                    <a:pt x="14" y="127"/>
                  </a:lnTo>
                  <a:lnTo>
                    <a:pt x="12" y="120"/>
                  </a:lnTo>
                  <a:lnTo>
                    <a:pt x="11" y="118"/>
                  </a:lnTo>
                  <a:lnTo>
                    <a:pt x="11" y="115"/>
                  </a:lnTo>
                  <a:lnTo>
                    <a:pt x="18" y="104"/>
                  </a:lnTo>
                  <a:lnTo>
                    <a:pt x="20" y="99"/>
                  </a:lnTo>
                  <a:lnTo>
                    <a:pt x="19" y="93"/>
                  </a:lnTo>
                  <a:lnTo>
                    <a:pt x="28" y="89"/>
                  </a:lnTo>
                  <a:lnTo>
                    <a:pt x="37" y="82"/>
                  </a:lnTo>
                  <a:lnTo>
                    <a:pt x="42" y="73"/>
                  </a:lnTo>
                  <a:lnTo>
                    <a:pt x="45" y="76"/>
                  </a:lnTo>
                  <a:lnTo>
                    <a:pt x="45" y="98"/>
                  </a:lnTo>
                  <a:lnTo>
                    <a:pt x="47" y="98"/>
                  </a:lnTo>
                  <a:lnTo>
                    <a:pt x="47" y="97"/>
                  </a:lnTo>
                  <a:lnTo>
                    <a:pt x="49" y="94"/>
                  </a:lnTo>
                  <a:lnTo>
                    <a:pt x="52" y="93"/>
                  </a:lnTo>
                  <a:lnTo>
                    <a:pt x="53" y="93"/>
                  </a:lnTo>
                  <a:lnTo>
                    <a:pt x="55" y="96"/>
                  </a:lnTo>
                  <a:lnTo>
                    <a:pt x="56" y="96"/>
                  </a:lnTo>
                  <a:lnTo>
                    <a:pt x="59" y="92"/>
                  </a:lnTo>
                  <a:lnTo>
                    <a:pt x="62" y="89"/>
                  </a:lnTo>
                  <a:lnTo>
                    <a:pt x="63" y="83"/>
                  </a:lnTo>
                  <a:lnTo>
                    <a:pt x="65" y="78"/>
                  </a:lnTo>
                  <a:lnTo>
                    <a:pt x="63" y="71"/>
                  </a:lnTo>
                  <a:lnTo>
                    <a:pt x="62" y="63"/>
                  </a:lnTo>
                  <a:lnTo>
                    <a:pt x="62" y="56"/>
                  </a:lnTo>
                  <a:lnTo>
                    <a:pt x="67" y="47"/>
                  </a:lnTo>
                  <a:lnTo>
                    <a:pt x="74" y="42"/>
                  </a:lnTo>
                  <a:lnTo>
                    <a:pt x="84" y="40"/>
                  </a:lnTo>
                  <a:lnTo>
                    <a:pt x="84" y="34"/>
                  </a:lnTo>
                  <a:lnTo>
                    <a:pt x="81" y="30"/>
                  </a:lnTo>
                  <a:lnTo>
                    <a:pt x="79" y="29"/>
                  </a:lnTo>
                  <a:lnTo>
                    <a:pt x="76" y="27"/>
                  </a:lnTo>
                  <a:lnTo>
                    <a:pt x="76" y="22"/>
                  </a:lnTo>
                  <a:lnTo>
                    <a:pt x="79" y="15"/>
                  </a:lnTo>
                  <a:lnTo>
                    <a:pt x="83" y="9"/>
                  </a:lnTo>
                  <a:lnTo>
                    <a:pt x="92" y="0"/>
                  </a:lnTo>
                  <a:close/>
                </a:path>
              </a:pathLst>
            </a:custGeom>
            <a:grp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160" name="Freeform 26">
              <a:extLst>
                <a:ext uri="{FF2B5EF4-FFF2-40B4-BE49-F238E27FC236}">
                  <a16:creationId xmlns:a16="http://schemas.microsoft.com/office/drawing/2014/main" id="{84EB2573-8813-9045-A810-EA706F4D52DA}"/>
                </a:ext>
              </a:extLst>
            </p:cNvPr>
            <p:cNvSpPr>
              <a:spLocks noEditPoints="1"/>
            </p:cNvSpPr>
            <p:nvPr/>
          </p:nvSpPr>
          <p:spPr bwMode="auto">
            <a:xfrm>
              <a:off x="7734201" y="2716673"/>
              <a:ext cx="395491" cy="690311"/>
            </a:xfrm>
            <a:custGeom>
              <a:avLst/>
              <a:gdLst/>
              <a:ahLst/>
              <a:cxnLst>
                <a:cxn ang="0">
                  <a:pos x="3" y="28"/>
                </a:cxn>
                <a:cxn ang="0">
                  <a:pos x="184" y="9"/>
                </a:cxn>
                <a:cxn ang="0">
                  <a:pos x="188" y="16"/>
                </a:cxn>
                <a:cxn ang="0">
                  <a:pos x="200" y="110"/>
                </a:cxn>
                <a:cxn ang="0">
                  <a:pos x="214" y="235"/>
                </a:cxn>
                <a:cxn ang="0">
                  <a:pos x="211" y="256"/>
                </a:cxn>
                <a:cxn ang="0">
                  <a:pos x="213" y="261"/>
                </a:cxn>
                <a:cxn ang="0">
                  <a:pos x="213" y="265"/>
                </a:cxn>
                <a:cxn ang="0">
                  <a:pos x="213" y="268"/>
                </a:cxn>
                <a:cxn ang="0">
                  <a:pos x="220" y="269"/>
                </a:cxn>
                <a:cxn ang="0">
                  <a:pos x="215" y="275"/>
                </a:cxn>
                <a:cxn ang="0">
                  <a:pos x="207" y="270"/>
                </a:cxn>
                <a:cxn ang="0">
                  <a:pos x="201" y="278"/>
                </a:cxn>
                <a:cxn ang="0">
                  <a:pos x="199" y="279"/>
                </a:cxn>
                <a:cxn ang="0">
                  <a:pos x="195" y="285"/>
                </a:cxn>
                <a:cxn ang="0">
                  <a:pos x="192" y="279"/>
                </a:cxn>
                <a:cxn ang="0">
                  <a:pos x="186" y="283"/>
                </a:cxn>
                <a:cxn ang="0">
                  <a:pos x="180" y="282"/>
                </a:cxn>
                <a:cxn ang="0">
                  <a:pos x="178" y="297"/>
                </a:cxn>
                <a:cxn ang="0">
                  <a:pos x="166" y="318"/>
                </a:cxn>
                <a:cxn ang="0">
                  <a:pos x="152" y="328"/>
                </a:cxn>
                <a:cxn ang="0">
                  <a:pos x="143" y="357"/>
                </a:cxn>
                <a:cxn ang="0">
                  <a:pos x="135" y="350"/>
                </a:cxn>
                <a:cxn ang="0">
                  <a:pos x="130" y="356"/>
                </a:cxn>
                <a:cxn ang="0">
                  <a:pos x="123" y="347"/>
                </a:cxn>
                <a:cxn ang="0">
                  <a:pos x="111" y="342"/>
                </a:cxn>
                <a:cxn ang="0">
                  <a:pos x="115" y="348"/>
                </a:cxn>
                <a:cxn ang="0">
                  <a:pos x="106" y="362"/>
                </a:cxn>
                <a:cxn ang="0">
                  <a:pos x="102" y="368"/>
                </a:cxn>
                <a:cxn ang="0">
                  <a:pos x="101" y="370"/>
                </a:cxn>
                <a:cxn ang="0">
                  <a:pos x="88" y="367"/>
                </a:cxn>
                <a:cxn ang="0">
                  <a:pos x="78" y="369"/>
                </a:cxn>
                <a:cxn ang="0">
                  <a:pos x="72" y="368"/>
                </a:cxn>
                <a:cxn ang="0">
                  <a:pos x="72" y="373"/>
                </a:cxn>
                <a:cxn ang="0">
                  <a:pos x="62" y="377"/>
                </a:cxn>
                <a:cxn ang="0">
                  <a:pos x="48" y="373"/>
                </a:cxn>
                <a:cxn ang="0">
                  <a:pos x="29" y="376"/>
                </a:cxn>
                <a:cxn ang="0">
                  <a:pos x="26" y="380"/>
                </a:cxn>
                <a:cxn ang="0">
                  <a:pos x="10" y="382"/>
                </a:cxn>
                <a:cxn ang="0">
                  <a:pos x="2" y="366"/>
                </a:cxn>
                <a:cxn ang="0">
                  <a:pos x="8" y="347"/>
                </a:cxn>
                <a:cxn ang="0">
                  <a:pos x="15" y="338"/>
                </a:cxn>
                <a:cxn ang="0">
                  <a:pos x="32" y="308"/>
                </a:cxn>
                <a:cxn ang="0">
                  <a:pos x="29" y="283"/>
                </a:cxn>
                <a:cxn ang="0">
                  <a:pos x="23" y="275"/>
                </a:cxn>
                <a:cxn ang="0">
                  <a:pos x="17" y="269"/>
                </a:cxn>
                <a:cxn ang="0">
                  <a:pos x="25" y="245"/>
                </a:cxn>
                <a:cxn ang="0">
                  <a:pos x="15" y="31"/>
                </a:cxn>
                <a:cxn ang="0">
                  <a:pos x="16" y="34"/>
                </a:cxn>
                <a:cxn ang="0">
                  <a:pos x="19" y="35"/>
                </a:cxn>
                <a:cxn ang="0">
                  <a:pos x="31" y="28"/>
                </a:cxn>
                <a:cxn ang="0">
                  <a:pos x="47" y="17"/>
                </a:cxn>
                <a:cxn ang="0">
                  <a:pos x="52" y="18"/>
                </a:cxn>
                <a:cxn ang="0">
                  <a:pos x="133" y="7"/>
                </a:cxn>
              </a:cxnLst>
              <a:rect l="0" t="0" r="r" b="b"/>
              <a:pathLst>
                <a:path w="220" h="384">
                  <a:moveTo>
                    <a:pt x="3" y="28"/>
                  </a:moveTo>
                  <a:lnTo>
                    <a:pt x="3" y="31"/>
                  </a:lnTo>
                  <a:lnTo>
                    <a:pt x="2" y="30"/>
                  </a:lnTo>
                  <a:lnTo>
                    <a:pt x="3" y="28"/>
                  </a:lnTo>
                  <a:close/>
                  <a:moveTo>
                    <a:pt x="184" y="0"/>
                  </a:moveTo>
                  <a:lnTo>
                    <a:pt x="185" y="3"/>
                  </a:lnTo>
                  <a:lnTo>
                    <a:pt x="185" y="7"/>
                  </a:lnTo>
                  <a:lnTo>
                    <a:pt x="184" y="9"/>
                  </a:lnTo>
                  <a:lnTo>
                    <a:pt x="185" y="11"/>
                  </a:lnTo>
                  <a:lnTo>
                    <a:pt x="186" y="12"/>
                  </a:lnTo>
                  <a:lnTo>
                    <a:pt x="187" y="14"/>
                  </a:lnTo>
                  <a:lnTo>
                    <a:pt x="188" y="16"/>
                  </a:lnTo>
                  <a:lnTo>
                    <a:pt x="188" y="34"/>
                  </a:lnTo>
                  <a:lnTo>
                    <a:pt x="192" y="59"/>
                  </a:lnTo>
                  <a:lnTo>
                    <a:pt x="196" y="83"/>
                  </a:lnTo>
                  <a:lnTo>
                    <a:pt x="200" y="110"/>
                  </a:lnTo>
                  <a:lnTo>
                    <a:pt x="203" y="144"/>
                  </a:lnTo>
                  <a:lnTo>
                    <a:pt x="206" y="178"/>
                  </a:lnTo>
                  <a:lnTo>
                    <a:pt x="213" y="217"/>
                  </a:lnTo>
                  <a:lnTo>
                    <a:pt x="214" y="235"/>
                  </a:lnTo>
                  <a:lnTo>
                    <a:pt x="213" y="243"/>
                  </a:lnTo>
                  <a:lnTo>
                    <a:pt x="213" y="249"/>
                  </a:lnTo>
                  <a:lnTo>
                    <a:pt x="214" y="257"/>
                  </a:lnTo>
                  <a:lnTo>
                    <a:pt x="211" y="256"/>
                  </a:lnTo>
                  <a:lnTo>
                    <a:pt x="210" y="255"/>
                  </a:lnTo>
                  <a:lnTo>
                    <a:pt x="209" y="255"/>
                  </a:lnTo>
                  <a:lnTo>
                    <a:pt x="209" y="257"/>
                  </a:lnTo>
                  <a:lnTo>
                    <a:pt x="213" y="261"/>
                  </a:lnTo>
                  <a:lnTo>
                    <a:pt x="213" y="263"/>
                  </a:lnTo>
                  <a:lnTo>
                    <a:pt x="214" y="264"/>
                  </a:lnTo>
                  <a:lnTo>
                    <a:pt x="213" y="264"/>
                  </a:lnTo>
                  <a:lnTo>
                    <a:pt x="213" y="265"/>
                  </a:lnTo>
                  <a:lnTo>
                    <a:pt x="208" y="263"/>
                  </a:lnTo>
                  <a:lnTo>
                    <a:pt x="209" y="265"/>
                  </a:lnTo>
                  <a:lnTo>
                    <a:pt x="211" y="268"/>
                  </a:lnTo>
                  <a:lnTo>
                    <a:pt x="213" y="268"/>
                  </a:lnTo>
                  <a:lnTo>
                    <a:pt x="215" y="266"/>
                  </a:lnTo>
                  <a:lnTo>
                    <a:pt x="216" y="266"/>
                  </a:lnTo>
                  <a:lnTo>
                    <a:pt x="218" y="268"/>
                  </a:lnTo>
                  <a:lnTo>
                    <a:pt x="220" y="269"/>
                  </a:lnTo>
                  <a:lnTo>
                    <a:pt x="220" y="270"/>
                  </a:lnTo>
                  <a:lnTo>
                    <a:pt x="218" y="272"/>
                  </a:lnTo>
                  <a:lnTo>
                    <a:pt x="217" y="273"/>
                  </a:lnTo>
                  <a:lnTo>
                    <a:pt x="215" y="275"/>
                  </a:lnTo>
                  <a:lnTo>
                    <a:pt x="210" y="275"/>
                  </a:lnTo>
                  <a:lnTo>
                    <a:pt x="209" y="273"/>
                  </a:lnTo>
                  <a:lnTo>
                    <a:pt x="208" y="271"/>
                  </a:lnTo>
                  <a:lnTo>
                    <a:pt x="207" y="270"/>
                  </a:lnTo>
                  <a:lnTo>
                    <a:pt x="207" y="278"/>
                  </a:lnTo>
                  <a:lnTo>
                    <a:pt x="206" y="279"/>
                  </a:lnTo>
                  <a:lnTo>
                    <a:pt x="202" y="279"/>
                  </a:lnTo>
                  <a:lnTo>
                    <a:pt x="201" y="278"/>
                  </a:lnTo>
                  <a:lnTo>
                    <a:pt x="200" y="278"/>
                  </a:lnTo>
                  <a:lnTo>
                    <a:pt x="200" y="277"/>
                  </a:lnTo>
                  <a:lnTo>
                    <a:pt x="199" y="278"/>
                  </a:lnTo>
                  <a:lnTo>
                    <a:pt x="199" y="279"/>
                  </a:lnTo>
                  <a:lnTo>
                    <a:pt x="200" y="280"/>
                  </a:lnTo>
                  <a:lnTo>
                    <a:pt x="200" y="284"/>
                  </a:lnTo>
                  <a:lnTo>
                    <a:pt x="198" y="285"/>
                  </a:lnTo>
                  <a:lnTo>
                    <a:pt x="195" y="285"/>
                  </a:lnTo>
                  <a:lnTo>
                    <a:pt x="194" y="284"/>
                  </a:lnTo>
                  <a:lnTo>
                    <a:pt x="193" y="282"/>
                  </a:lnTo>
                  <a:lnTo>
                    <a:pt x="193" y="280"/>
                  </a:lnTo>
                  <a:lnTo>
                    <a:pt x="192" y="279"/>
                  </a:lnTo>
                  <a:lnTo>
                    <a:pt x="191" y="279"/>
                  </a:lnTo>
                  <a:lnTo>
                    <a:pt x="189" y="280"/>
                  </a:lnTo>
                  <a:lnTo>
                    <a:pt x="187" y="282"/>
                  </a:lnTo>
                  <a:lnTo>
                    <a:pt x="186" y="283"/>
                  </a:lnTo>
                  <a:lnTo>
                    <a:pt x="184" y="283"/>
                  </a:lnTo>
                  <a:lnTo>
                    <a:pt x="182" y="284"/>
                  </a:lnTo>
                  <a:lnTo>
                    <a:pt x="181" y="284"/>
                  </a:lnTo>
                  <a:lnTo>
                    <a:pt x="180" y="282"/>
                  </a:lnTo>
                  <a:lnTo>
                    <a:pt x="180" y="279"/>
                  </a:lnTo>
                  <a:lnTo>
                    <a:pt x="175" y="284"/>
                  </a:lnTo>
                  <a:lnTo>
                    <a:pt x="175" y="290"/>
                  </a:lnTo>
                  <a:lnTo>
                    <a:pt x="178" y="297"/>
                  </a:lnTo>
                  <a:lnTo>
                    <a:pt x="178" y="305"/>
                  </a:lnTo>
                  <a:lnTo>
                    <a:pt x="172" y="307"/>
                  </a:lnTo>
                  <a:lnTo>
                    <a:pt x="168" y="312"/>
                  </a:lnTo>
                  <a:lnTo>
                    <a:pt x="166" y="318"/>
                  </a:lnTo>
                  <a:lnTo>
                    <a:pt x="165" y="324"/>
                  </a:lnTo>
                  <a:lnTo>
                    <a:pt x="161" y="328"/>
                  </a:lnTo>
                  <a:lnTo>
                    <a:pt x="158" y="329"/>
                  </a:lnTo>
                  <a:lnTo>
                    <a:pt x="152" y="328"/>
                  </a:lnTo>
                  <a:lnTo>
                    <a:pt x="150" y="338"/>
                  </a:lnTo>
                  <a:lnTo>
                    <a:pt x="149" y="347"/>
                  </a:lnTo>
                  <a:lnTo>
                    <a:pt x="146" y="356"/>
                  </a:lnTo>
                  <a:lnTo>
                    <a:pt x="143" y="357"/>
                  </a:lnTo>
                  <a:lnTo>
                    <a:pt x="140" y="357"/>
                  </a:lnTo>
                  <a:lnTo>
                    <a:pt x="138" y="356"/>
                  </a:lnTo>
                  <a:lnTo>
                    <a:pt x="135" y="353"/>
                  </a:lnTo>
                  <a:lnTo>
                    <a:pt x="135" y="350"/>
                  </a:lnTo>
                  <a:lnTo>
                    <a:pt x="133" y="350"/>
                  </a:lnTo>
                  <a:lnTo>
                    <a:pt x="133" y="352"/>
                  </a:lnTo>
                  <a:lnTo>
                    <a:pt x="132" y="354"/>
                  </a:lnTo>
                  <a:lnTo>
                    <a:pt x="130" y="356"/>
                  </a:lnTo>
                  <a:lnTo>
                    <a:pt x="127" y="356"/>
                  </a:lnTo>
                  <a:lnTo>
                    <a:pt x="127" y="352"/>
                  </a:lnTo>
                  <a:lnTo>
                    <a:pt x="125" y="349"/>
                  </a:lnTo>
                  <a:lnTo>
                    <a:pt x="123" y="347"/>
                  </a:lnTo>
                  <a:lnTo>
                    <a:pt x="122" y="345"/>
                  </a:lnTo>
                  <a:lnTo>
                    <a:pt x="118" y="343"/>
                  </a:lnTo>
                  <a:lnTo>
                    <a:pt x="116" y="342"/>
                  </a:lnTo>
                  <a:lnTo>
                    <a:pt x="111" y="342"/>
                  </a:lnTo>
                  <a:lnTo>
                    <a:pt x="111" y="346"/>
                  </a:lnTo>
                  <a:lnTo>
                    <a:pt x="113" y="347"/>
                  </a:lnTo>
                  <a:lnTo>
                    <a:pt x="113" y="348"/>
                  </a:lnTo>
                  <a:lnTo>
                    <a:pt x="115" y="348"/>
                  </a:lnTo>
                  <a:lnTo>
                    <a:pt x="114" y="349"/>
                  </a:lnTo>
                  <a:lnTo>
                    <a:pt x="107" y="353"/>
                  </a:lnTo>
                  <a:lnTo>
                    <a:pt x="106" y="356"/>
                  </a:lnTo>
                  <a:lnTo>
                    <a:pt x="106" y="362"/>
                  </a:lnTo>
                  <a:lnTo>
                    <a:pt x="104" y="366"/>
                  </a:lnTo>
                  <a:lnTo>
                    <a:pt x="104" y="367"/>
                  </a:lnTo>
                  <a:lnTo>
                    <a:pt x="103" y="367"/>
                  </a:lnTo>
                  <a:lnTo>
                    <a:pt x="102" y="368"/>
                  </a:lnTo>
                  <a:lnTo>
                    <a:pt x="100" y="368"/>
                  </a:lnTo>
                  <a:lnTo>
                    <a:pt x="99" y="369"/>
                  </a:lnTo>
                  <a:lnTo>
                    <a:pt x="100" y="369"/>
                  </a:lnTo>
                  <a:lnTo>
                    <a:pt x="101" y="370"/>
                  </a:lnTo>
                  <a:lnTo>
                    <a:pt x="99" y="373"/>
                  </a:lnTo>
                  <a:lnTo>
                    <a:pt x="96" y="373"/>
                  </a:lnTo>
                  <a:lnTo>
                    <a:pt x="92" y="370"/>
                  </a:lnTo>
                  <a:lnTo>
                    <a:pt x="88" y="367"/>
                  </a:lnTo>
                  <a:lnTo>
                    <a:pt x="87" y="364"/>
                  </a:lnTo>
                  <a:lnTo>
                    <a:pt x="83" y="364"/>
                  </a:lnTo>
                  <a:lnTo>
                    <a:pt x="81" y="366"/>
                  </a:lnTo>
                  <a:lnTo>
                    <a:pt x="78" y="369"/>
                  </a:lnTo>
                  <a:lnTo>
                    <a:pt x="75" y="370"/>
                  </a:lnTo>
                  <a:lnTo>
                    <a:pt x="74" y="369"/>
                  </a:lnTo>
                  <a:lnTo>
                    <a:pt x="73" y="367"/>
                  </a:lnTo>
                  <a:lnTo>
                    <a:pt x="72" y="368"/>
                  </a:lnTo>
                  <a:lnTo>
                    <a:pt x="72" y="369"/>
                  </a:lnTo>
                  <a:lnTo>
                    <a:pt x="73" y="370"/>
                  </a:lnTo>
                  <a:lnTo>
                    <a:pt x="73" y="371"/>
                  </a:lnTo>
                  <a:lnTo>
                    <a:pt x="72" y="373"/>
                  </a:lnTo>
                  <a:lnTo>
                    <a:pt x="67" y="373"/>
                  </a:lnTo>
                  <a:lnTo>
                    <a:pt x="66" y="374"/>
                  </a:lnTo>
                  <a:lnTo>
                    <a:pt x="64" y="375"/>
                  </a:lnTo>
                  <a:lnTo>
                    <a:pt x="62" y="377"/>
                  </a:lnTo>
                  <a:lnTo>
                    <a:pt x="61" y="378"/>
                  </a:lnTo>
                  <a:lnTo>
                    <a:pt x="55" y="378"/>
                  </a:lnTo>
                  <a:lnTo>
                    <a:pt x="51" y="374"/>
                  </a:lnTo>
                  <a:lnTo>
                    <a:pt x="48" y="373"/>
                  </a:lnTo>
                  <a:lnTo>
                    <a:pt x="44" y="373"/>
                  </a:lnTo>
                  <a:lnTo>
                    <a:pt x="37" y="374"/>
                  </a:lnTo>
                  <a:lnTo>
                    <a:pt x="31" y="375"/>
                  </a:lnTo>
                  <a:lnTo>
                    <a:pt x="29" y="376"/>
                  </a:lnTo>
                  <a:lnTo>
                    <a:pt x="29" y="384"/>
                  </a:lnTo>
                  <a:lnTo>
                    <a:pt x="28" y="384"/>
                  </a:lnTo>
                  <a:lnTo>
                    <a:pt x="26" y="383"/>
                  </a:lnTo>
                  <a:lnTo>
                    <a:pt x="26" y="380"/>
                  </a:lnTo>
                  <a:lnTo>
                    <a:pt x="25" y="378"/>
                  </a:lnTo>
                  <a:lnTo>
                    <a:pt x="22" y="378"/>
                  </a:lnTo>
                  <a:lnTo>
                    <a:pt x="17" y="380"/>
                  </a:lnTo>
                  <a:lnTo>
                    <a:pt x="10" y="382"/>
                  </a:lnTo>
                  <a:lnTo>
                    <a:pt x="4" y="382"/>
                  </a:lnTo>
                  <a:lnTo>
                    <a:pt x="0" y="381"/>
                  </a:lnTo>
                  <a:lnTo>
                    <a:pt x="0" y="373"/>
                  </a:lnTo>
                  <a:lnTo>
                    <a:pt x="2" y="366"/>
                  </a:lnTo>
                  <a:lnTo>
                    <a:pt x="3" y="359"/>
                  </a:lnTo>
                  <a:lnTo>
                    <a:pt x="3" y="350"/>
                  </a:lnTo>
                  <a:lnTo>
                    <a:pt x="5" y="349"/>
                  </a:lnTo>
                  <a:lnTo>
                    <a:pt x="8" y="347"/>
                  </a:lnTo>
                  <a:lnTo>
                    <a:pt x="10" y="346"/>
                  </a:lnTo>
                  <a:lnTo>
                    <a:pt x="12" y="346"/>
                  </a:lnTo>
                  <a:lnTo>
                    <a:pt x="15" y="347"/>
                  </a:lnTo>
                  <a:lnTo>
                    <a:pt x="15" y="338"/>
                  </a:lnTo>
                  <a:lnTo>
                    <a:pt x="19" y="327"/>
                  </a:lnTo>
                  <a:lnTo>
                    <a:pt x="25" y="317"/>
                  </a:lnTo>
                  <a:lnTo>
                    <a:pt x="29" y="305"/>
                  </a:lnTo>
                  <a:lnTo>
                    <a:pt x="32" y="308"/>
                  </a:lnTo>
                  <a:lnTo>
                    <a:pt x="33" y="308"/>
                  </a:lnTo>
                  <a:lnTo>
                    <a:pt x="32" y="301"/>
                  </a:lnTo>
                  <a:lnTo>
                    <a:pt x="30" y="292"/>
                  </a:lnTo>
                  <a:lnTo>
                    <a:pt x="29" y="283"/>
                  </a:lnTo>
                  <a:lnTo>
                    <a:pt x="25" y="279"/>
                  </a:lnTo>
                  <a:lnTo>
                    <a:pt x="24" y="277"/>
                  </a:lnTo>
                  <a:lnTo>
                    <a:pt x="23" y="276"/>
                  </a:lnTo>
                  <a:lnTo>
                    <a:pt x="23" y="275"/>
                  </a:lnTo>
                  <a:lnTo>
                    <a:pt x="24" y="273"/>
                  </a:lnTo>
                  <a:lnTo>
                    <a:pt x="24" y="272"/>
                  </a:lnTo>
                  <a:lnTo>
                    <a:pt x="21" y="272"/>
                  </a:lnTo>
                  <a:lnTo>
                    <a:pt x="17" y="269"/>
                  </a:lnTo>
                  <a:lnTo>
                    <a:pt x="19" y="263"/>
                  </a:lnTo>
                  <a:lnTo>
                    <a:pt x="19" y="255"/>
                  </a:lnTo>
                  <a:lnTo>
                    <a:pt x="22" y="249"/>
                  </a:lnTo>
                  <a:lnTo>
                    <a:pt x="25" y="245"/>
                  </a:lnTo>
                  <a:lnTo>
                    <a:pt x="17" y="174"/>
                  </a:lnTo>
                  <a:lnTo>
                    <a:pt x="11" y="101"/>
                  </a:lnTo>
                  <a:lnTo>
                    <a:pt x="3" y="31"/>
                  </a:lnTo>
                  <a:lnTo>
                    <a:pt x="15" y="31"/>
                  </a:lnTo>
                  <a:lnTo>
                    <a:pt x="16" y="32"/>
                  </a:lnTo>
                  <a:lnTo>
                    <a:pt x="17" y="32"/>
                  </a:lnTo>
                  <a:lnTo>
                    <a:pt x="16" y="33"/>
                  </a:lnTo>
                  <a:lnTo>
                    <a:pt x="16" y="34"/>
                  </a:lnTo>
                  <a:lnTo>
                    <a:pt x="15" y="37"/>
                  </a:lnTo>
                  <a:lnTo>
                    <a:pt x="15" y="38"/>
                  </a:lnTo>
                  <a:lnTo>
                    <a:pt x="16" y="37"/>
                  </a:lnTo>
                  <a:lnTo>
                    <a:pt x="19" y="35"/>
                  </a:lnTo>
                  <a:lnTo>
                    <a:pt x="22" y="34"/>
                  </a:lnTo>
                  <a:lnTo>
                    <a:pt x="25" y="32"/>
                  </a:lnTo>
                  <a:lnTo>
                    <a:pt x="29" y="31"/>
                  </a:lnTo>
                  <a:lnTo>
                    <a:pt x="31" y="28"/>
                  </a:lnTo>
                  <a:lnTo>
                    <a:pt x="35" y="26"/>
                  </a:lnTo>
                  <a:lnTo>
                    <a:pt x="38" y="23"/>
                  </a:lnTo>
                  <a:lnTo>
                    <a:pt x="45" y="18"/>
                  </a:lnTo>
                  <a:lnTo>
                    <a:pt x="47" y="17"/>
                  </a:lnTo>
                  <a:lnTo>
                    <a:pt x="51" y="20"/>
                  </a:lnTo>
                  <a:lnTo>
                    <a:pt x="52" y="19"/>
                  </a:lnTo>
                  <a:lnTo>
                    <a:pt x="53" y="19"/>
                  </a:lnTo>
                  <a:lnTo>
                    <a:pt x="52" y="18"/>
                  </a:lnTo>
                  <a:lnTo>
                    <a:pt x="51" y="18"/>
                  </a:lnTo>
                  <a:lnTo>
                    <a:pt x="72" y="13"/>
                  </a:lnTo>
                  <a:lnTo>
                    <a:pt x="121" y="9"/>
                  </a:lnTo>
                  <a:lnTo>
                    <a:pt x="133" y="7"/>
                  </a:lnTo>
                  <a:lnTo>
                    <a:pt x="149" y="5"/>
                  </a:lnTo>
                  <a:lnTo>
                    <a:pt x="184" y="0"/>
                  </a:lnTo>
                  <a:close/>
                </a:path>
              </a:pathLst>
            </a:custGeom>
            <a:solidFill>
              <a:schemeClr val="accent6">
                <a:lumMod val="60000"/>
                <a:lumOff val="40000"/>
              </a:schemeClr>
            </a:solidFill>
            <a:ln w="3175">
              <a:solidFill>
                <a:schemeClr val="accent6">
                  <a:lumMod val="60000"/>
                  <a:lumOff val="40000"/>
                </a:schemeClr>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161" name="Freeform 27">
              <a:extLst>
                <a:ext uri="{FF2B5EF4-FFF2-40B4-BE49-F238E27FC236}">
                  <a16:creationId xmlns:a16="http://schemas.microsoft.com/office/drawing/2014/main" id="{3D487657-327C-6B4D-9175-93A0CE943E0F}"/>
                </a:ext>
              </a:extLst>
            </p:cNvPr>
            <p:cNvSpPr>
              <a:spLocks/>
            </p:cNvSpPr>
            <p:nvPr/>
          </p:nvSpPr>
          <p:spPr bwMode="auto">
            <a:xfrm>
              <a:off x="7257814" y="2637575"/>
              <a:ext cx="521329" cy="927606"/>
            </a:xfrm>
            <a:custGeom>
              <a:avLst/>
              <a:gdLst/>
              <a:ahLst/>
              <a:cxnLst>
                <a:cxn ang="0">
                  <a:pos x="238" y="16"/>
                </a:cxn>
                <a:cxn ang="0">
                  <a:pos x="247" y="32"/>
                </a:cxn>
                <a:cxn ang="0">
                  <a:pos x="251" y="44"/>
                </a:cxn>
                <a:cxn ang="0">
                  <a:pos x="267" y="86"/>
                </a:cxn>
                <a:cxn ang="0">
                  <a:pos x="272" y="151"/>
                </a:cxn>
                <a:cxn ang="0">
                  <a:pos x="282" y="247"/>
                </a:cxn>
                <a:cxn ang="0">
                  <a:pos x="281" y="292"/>
                </a:cxn>
                <a:cxn ang="0">
                  <a:pos x="281" y="298"/>
                </a:cxn>
                <a:cxn ang="0">
                  <a:pos x="280" y="305"/>
                </a:cxn>
                <a:cxn ang="0">
                  <a:pos x="286" y="324"/>
                </a:cxn>
                <a:cxn ang="0">
                  <a:pos x="290" y="347"/>
                </a:cxn>
                <a:cxn ang="0">
                  <a:pos x="282" y="365"/>
                </a:cxn>
                <a:cxn ang="0">
                  <a:pos x="275" y="379"/>
                </a:cxn>
                <a:cxn ang="0">
                  <a:pos x="266" y="392"/>
                </a:cxn>
                <a:cxn ang="0">
                  <a:pos x="262" y="414"/>
                </a:cxn>
                <a:cxn ang="0">
                  <a:pos x="262" y="435"/>
                </a:cxn>
                <a:cxn ang="0">
                  <a:pos x="259" y="452"/>
                </a:cxn>
                <a:cxn ang="0">
                  <a:pos x="248" y="470"/>
                </a:cxn>
                <a:cxn ang="0">
                  <a:pos x="232" y="488"/>
                </a:cxn>
                <a:cxn ang="0">
                  <a:pos x="239" y="503"/>
                </a:cxn>
                <a:cxn ang="0">
                  <a:pos x="219" y="499"/>
                </a:cxn>
                <a:cxn ang="0">
                  <a:pos x="194" y="501"/>
                </a:cxn>
                <a:cxn ang="0">
                  <a:pos x="176" y="512"/>
                </a:cxn>
                <a:cxn ang="0">
                  <a:pos x="163" y="496"/>
                </a:cxn>
                <a:cxn ang="0">
                  <a:pos x="167" y="484"/>
                </a:cxn>
                <a:cxn ang="0">
                  <a:pos x="160" y="466"/>
                </a:cxn>
                <a:cxn ang="0">
                  <a:pos x="148" y="449"/>
                </a:cxn>
                <a:cxn ang="0">
                  <a:pos x="127" y="436"/>
                </a:cxn>
                <a:cxn ang="0">
                  <a:pos x="123" y="429"/>
                </a:cxn>
                <a:cxn ang="0">
                  <a:pos x="112" y="427"/>
                </a:cxn>
                <a:cxn ang="0">
                  <a:pos x="111" y="422"/>
                </a:cxn>
                <a:cxn ang="0">
                  <a:pos x="95" y="401"/>
                </a:cxn>
                <a:cxn ang="0">
                  <a:pos x="104" y="373"/>
                </a:cxn>
                <a:cxn ang="0">
                  <a:pos x="102" y="347"/>
                </a:cxn>
                <a:cxn ang="0">
                  <a:pos x="68" y="347"/>
                </a:cxn>
                <a:cxn ang="0">
                  <a:pos x="53" y="308"/>
                </a:cxn>
                <a:cxn ang="0">
                  <a:pos x="35" y="294"/>
                </a:cxn>
                <a:cxn ang="0">
                  <a:pos x="27" y="287"/>
                </a:cxn>
                <a:cxn ang="0">
                  <a:pos x="10" y="266"/>
                </a:cxn>
                <a:cxn ang="0">
                  <a:pos x="0" y="231"/>
                </a:cxn>
                <a:cxn ang="0">
                  <a:pos x="8" y="214"/>
                </a:cxn>
                <a:cxn ang="0">
                  <a:pos x="11" y="194"/>
                </a:cxn>
                <a:cxn ang="0">
                  <a:pos x="26" y="175"/>
                </a:cxn>
                <a:cxn ang="0">
                  <a:pos x="38" y="154"/>
                </a:cxn>
                <a:cxn ang="0">
                  <a:pos x="28" y="137"/>
                </a:cxn>
                <a:cxn ang="0">
                  <a:pos x="26" y="118"/>
                </a:cxn>
                <a:cxn ang="0">
                  <a:pos x="74" y="90"/>
                </a:cxn>
                <a:cxn ang="0">
                  <a:pos x="85" y="63"/>
                </a:cxn>
                <a:cxn ang="0">
                  <a:pos x="82" y="44"/>
                </a:cxn>
                <a:cxn ang="0">
                  <a:pos x="69" y="34"/>
                </a:cxn>
                <a:cxn ang="0">
                  <a:pos x="57" y="18"/>
                </a:cxn>
                <a:cxn ang="0">
                  <a:pos x="50" y="14"/>
                </a:cxn>
                <a:cxn ang="0">
                  <a:pos x="99" y="9"/>
                </a:cxn>
                <a:cxn ang="0">
                  <a:pos x="237" y="0"/>
                </a:cxn>
              </a:cxnLst>
              <a:rect l="0" t="0" r="r" b="b"/>
              <a:pathLst>
                <a:path w="290" h="516">
                  <a:moveTo>
                    <a:pt x="237" y="0"/>
                  </a:moveTo>
                  <a:lnTo>
                    <a:pt x="237" y="9"/>
                  </a:lnTo>
                  <a:lnTo>
                    <a:pt x="238" y="16"/>
                  </a:lnTo>
                  <a:lnTo>
                    <a:pt x="241" y="23"/>
                  </a:lnTo>
                  <a:lnTo>
                    <a:pt x="246" y="30"/>
                  </a:lnTo>
                  <a:lnTo>
                    <a:pt x="247" y="32"/>
                  </a:lnTo>
                  <a:lnTo>
                    <a:pt x="248" y="34"/>
                  </a:lnTo>
                  <a:lnTo>
                    <a:pt x="251" y="36"/>
                  </a:lnTo>
                  <a:lnTo>
                    <a:pt x="251" y="44"/>
                  </a:lnTo>
                  <a:lnTo>
                    <a:pt x="259" y="58"/>
                  </a:lnTo>
                  <a:lnTo>
                    <a:pt x="265" y="72"/>
                  </a:lnTo>
                  <a:lnTo>
                    <a:pt x="267" y="86"/>
                  </a:lnTo>
                  <a:lnTo>
                    <a:pt x="267" y="103"/>
                  </a:lnTo>
                  <a:lnTo>
                    <a:pt x="268" y="118"/>
                  </a:lnTo>
                  <a:lnTo>
                    <a:pt x="272" y="151"/>
                  </a:lnTo>
                  <a:lnTo>
                    <a:pt x="275" y="184"/>
                  </a:lnTo>
                  <a:lnTo>
                    <a:pt x="279" y="217"/>
                  </a:lnTo>
                  <a:lnTo>
                    <a:pt x="282" y="247"/>
                  </a:lnTo>
                  <a:lnTo>
                    <a:pt x="284" y="271"/>
                  </a:lnTo>
                  <a:lnTo>
                    <a:pt x="284" y="285"/>
                  </a:lnTo>
                  <a:lnTo>
                    <a:pt x="281" y="292"/>
                  </a:lnTo>
                  <a:lnTo>
                    <a:pt x="280" y="295"/>
                  </a:lnTo>
                  <a:lnTo>
                    <a:pt x="280" y="298"/>
                  </a:lnTo>
                  <a:lnTo>
                    <a:pt x="281" y="298"/>
                  </a:lnTo>
                  <a:lnTo>
                    <a:pt x="282" y="299"/>
                  </a:lnTo>
                  <a:lnTo>
                    <a:pt x="282" y="300"/>
                  </a:lnTo>
                  <a:lnTo>
                    <a:pt x="280" y="305"/>
                  </a:lnTo>
                  <a:lnTo>
                    <a:pt x="280" y="309"/>
                  </a:lnTo>
                  <a:lnTo>
                    <a:pt x="282" y="317"/>
                  </a:lnTo>
                  <a:lnTo>
                    <a:pt x="286" y="324"/>
                  </a:lnTo>
                  <a:lnTo>
                    <a:pt x="289" y="334"/>
                  </a:lnTo>
                  <a:lnTo>
                    <a:pt x="290" y="343"/>
                  </a:lnTo>
                  <a:lnTo>
                    <a:pt x="290" y="347"/>
                  </a:lnTo>
                  <a:lnTo>
                    <a:pt x="287" y="354"/>
                  </a:lnTo>
                  <a:lnTo>
                    <a:pt x="284" y="357"/>
                  </a:lnTo>
                  <a:lnTo>
                    <a:pt x="282" y="365"/>
                  </a:lnTo>
                  <a:lnTo>
                    <a:pt x="280" y="371"/>
                  </a:lnTo>
                  <a:lnTo>
                    <a:pt x="276" y="377"/>
                  </a:lnTo>
                  <a:lnTo>
                    <a:pt x="275" y="379"/>
                  </a:lnTo>
                  <a:lnTo>
                    <a:pt x="273" y="383"/>
                  </a:lnTo>
                  <a:lnTo>
                    <a:pt x="272" y="386"/>
                  </a:lnTo>
                  <a:lnTo>
                    <a:pt x="266" y="392"/>
                  </a:lnTo>
                  <a:lnTo>
                    <a:pt x="262" y="394"/>
                  </a:lnTo>
                  <a:lnTo>
                    <a:pt x="263" y="405"/>
                  </a:lnTo>
                  <a:lnTo>
                    <a:pt x="262" y="414"/>
                  </a:lnTo>
                  <a:lnTo>
                    <a:pt x="260" y="425"/>
                  </a:lnTo>
                  <a:lnTo>
                    <a:pt x="260" y="428"/>
                  </a:lnTo>
                  <a:lnTo>
                    <a:pt x="262" y="435"/>
                  </a:lnTo>
                  <a:lnTo>
                    <a:pt x="262" y="440"/>
                  </a:lnTo>
                  <a:lnTo>
                    <a:pt x="261" y="446"/>
                  </a:lnTo>
                  <a:lnTo>
                    <a:pt x="259" y="452"/>
                  </a:lnTo>
                  <a:lnTo>
                    <a:pt x="258" y="459"/>
                  </a:lnTo>
                  <a:lnTo>
                    <a:pt x="260" y="468"/>
                  </a:lnTo>
                  <a:lnTo>
                    <a:pt x="248" y="470"/>
                  </a:lnTo>
                  <a:lnTo>
                    <a:pt x="238" y="475"/>
                  </a:lnTo>
                  <a:lnTo>
                    <a:pt x="231" y="482"/>
                  </a:lnTo>
                  <a:lnTo>
                    <a:pt x="232" y="488"/>
                  </a:lnTo>
                  <a:lnTo>
                    <a:pt x="235" y="492"/>
                  </a:lnTo>
                  <a:lnTo>
                    <a:pt x="238" y="497"/>
                  </a:lnTo>
                  <a:lnTo>
                    <a:pt x="239" y="503"/>
                  </a:lnTo>
                  <a:lnTo>
                    <a:pt x="237" y="508"/>
                  </a:lnTo>
                  <a:lnTo>
                    <a:pt x="229" y="503"/>
                  </a:lnTo>
                  <a:lnTo>
                    <a:pt x="219" y="499"/>
                  </a:lnTo>
                  <a:lnTo>
                    <a:pt x="210" y="498"/>
                  </a:lnTo>
                  <a:lnTo>
                    <a:pt x="202" y="498"/>
                  </a:lnTo>
                  <a:lnTo>
                    <a:pt x="194" y="501"/>
                  </a:lnTo>
                  <a:lnTo>
                    <a:pt x="188" y="506"/>
                  </a:lnTo>
                  <a:lnTo>
                    <a:pt x="183" y="516"/>
                  </a:lnTo>
                  <a:lnTo>
                    <a:pt x="176" y="512"/>
                  </a:lnTo>
                  <a:lnTo>
                    <a:pt x="168" y="506"/>
                  </a:lnTo>
                  <a:lnTo>
                    <a:pt x="163" y="498"/>
                  </a:lnTo>
                  <a:lnTo>
                    <a:pt x="163" y="496"/>
                  </a:lnTo>
                  <a:lnTo>
                    <a:pt x="166" y="491"/>
                  </a:lnTo>
                  <a:lnTo>
                    <a:pt x="167" y="488"/>
                  </a:lnTo>
                  <a:lnTo>
                    <a:pt x="167" y="484"/>
                  </a:lnTo>
                  <a:lnTo>
                    <a:pt x="166" y="477"/>
                  </a:lnTo>
                  <a:lnTo>
                    <a:pt x="162" y="471"/>
                  </a:lnTo>
                  <a:lnTo>
                    <a:pt x="160" y="466"/>
                  </a:lnTo>
                  <a:lnTo>
                    <a:pt x="161" y="459"/>
                  </a:lnTo>
                  <a:lnTo>
                    <a:pt x="154" y="455"/>
                  </a:lnTo>
                  <a:lnTo>
                    <a:pt x="148" y="449"/>
                  </a:lnTo>
                  <a:lnTo>
                    <a:pt x="142" y="442"/>
                  </a:lnTo>
                  <a:lnTo>
                    <a:pt x="135" y="436"/>
                  </a:lnTo>
                  <a:lnTo>
                    <a:pt x="127" y="436"/>
                  </a:lnTo>
                  <a:lnTo>
                    <a:pt x="127" y="431"/>
                  </a:lnTo>
                  <a:lnTo>
                    <a:pt x="125" y="431"/>
                  </a:lnTo>
                  <a:lnTo>
                    <a:pt x="123" y="429"/>
                  </a:lnTo>
                  <a:lnTo>
                    <a:pt x="117" y="429"/>
                  </a:lnTo>
                  <a:lnTo>
                    <a:pt x="113" y="428"/>
                  </a:lnTo>
                  <a:lnTo>
                    <a:pt x="112" y="427"/>
                  </a:lnTo>
                  <a:lnTo>
                    <a:pt x="112" y="425"/>
                  </a:lnTo>
                  <a:lnTo>
                    <a:pt x="111" y="424"/>
                  </a:lnTo>
                  <a:lnTo>
                    <a:pt x="111" y="422"/>
                  </a:lnTo>
                  <a:lnTo>
                    <a:pt x="102" y="417"/>
                  </a:lnTo>
                  <a:lnTo>
                    <a:pt x="97" y="410"/>
                  </a:lnTo>
                  <a:lnTo>
                    <a:pt x="95" y="401"/>
                  </a:lnTo>
                  <a:lnTo>
                    <a:pt x="96" y="392"/>
                  </a:lnTo>
                  <a:lnTo>
                    <a:pt x="102" y="380"/>
                  </a:lnTo>
                  <a:lnTo>
                    <a:pt x="104" y="373"/>
                  </a:lnTo>
                  <a:lnTo>
                    <a:pt x="105" y="364"/>
                  </a:lnTo>
                  <a:lnTo>
                    <a:pt x="107" y="352"/>
                  </a:lnTo>
                  <a:lnTo>
                    <a:pt x="102" y="347"/>
                  </a:lnTo>
                  <a:lnTo>
                    <a:pt x="93" y="342"/>
                  </a:lnTo>
                  <a:lnTo>
                    <a:pt x="85" y="341"/>
                  </a:lnTo>
                  <a:lnTo>
                    <a:pt x="68" y="347"/>
                  </a:lnTo>
                  <a:lnTo>
                    <a:pt x="63" y="326"/>
                  </a:lnTo>
                  <a:lnTo>
                    <a:pt x="60" y="315"/>
                  </a:lnTo>
                  <a:lnTo>
                    <a:pt x="53" y="308"/>
                  </a:lnTo>
                  <a:lnTo>
                    <a:pt x="46" y="305"/>
                  </a:lnTo>
                  <a:lnTo>
                    <a:pt x="38" y="299"/>
                  </a:lnTo>
                  <a:lnTo>
                    <a:pt x="35" y="294"/>
                  </a:lnTo>
                  <a:lnTo>
                    <a:pt x="33" y="292"/>
                  </a:lnTo>
                  <a:lnTo>
                    <a:pt x="32" y="289"/>
                  </a:lnTo>
                  <a:lnTo>
                    <a:pt x="27" y="287"/>
                  </a:lnTo>
                  <a:lnTo>
                    <a:pt x="15" y="278"/>
                  </a:lnTo>
                  <a:lnTo>
                    <a:pt x="12" y="273"/>
                  </a:lnTo>
                  <a:lnTo>
                    <a:pt x="10" y="266"/>
                  </a:lnTo>
                  <a:lnTo>
                    <a:pt x="8" y="258"/>
                  </a:lnTo>
                  <a:lnTo>
                    <a:pt x="3" y="240"/>
                  </a:lnTo>
                  <a:lnTo>
                    <a:pt x="0" y="231"/>
                  </a:lnTo>
                  <a:lnTo>
                    <a:pt x="1" y="225"/>
                  </a:lnTo>
                  <a:lnTo>
                    <a:pt x="4" y="221"/>
                  </a:lnTo>
                  <a:lnTo>
                    <a:pt x="8" y="214"/>
                  </a:lnTo>
                  <a:lnTo>
                    <a:pt x="8" y="208"/>
                  </a:lnTo>
                  <a:lnTo>
                    <a:pt x="6" y="200"/>
                  </a:lnTo>
                  <a:lnTo>
                    <a:pt x="11" y="194"/>
                  </a:lnTo>
                  <a:lnTo>
                    <a:pt x="19" y="189"/>
                  </a:lnTo>
                  <a:lnTo>
                    <a:pt x="26" y="186"/>
                  </a:lnTo>
                  <a:lnTo>
                    <a:pt x="26" y="175"/>
                  </a:lnTo>
                  <a:lnTo>
                    <a:pt x="29" y="168"/>
                  </a:lnTo>
                  <a:lnTo>
                    <a:pt x="34" y="161"/>
                  </a:lnTo>
                  <a:lnTo>
                    <a:pt x="38" y="154"/>
                  </a:lnTo>
                  <a:lnTo>
                    <a:pt x="35" y="147"/>
                  </a:lnTo>
                  <a:lnTo>
                    <a:pt x="32" y="141"/>
                  </a:lnTo>
                  <a:lnTo>
                    <a:pt x="28" y="137"/>
                  </a:lnTo>
                  <a:lnTo>
                    <a:pt x="26" y="132"/>
                  </a:lnTo>
                  <a:lnTo>
                    <a:pt x="25" y="126"/>
                  </a:lnTo>
                  <a:lnTo>
                    <a:pt x="26" y="118"/>
                  </a:lnTo>
                  <a:lnTo>
                    <a:pt x="49" y="111"/>
                  </a:lnTo>
                  <a:lnTo>
                    <a:pt x="71" y="102"/>
                  </a:lnTo>
                  <a:lnTo>
                    <a:pt x="74" y="90"/>
                  </a:lnTo>
                  <a:lnTo>
                    <a:pt x="78" y="81"/>
                  </a:lnTo>
                  <a:lnTo>
                    <a:pt x="83" y="72"/>
                  </a:lnTo>
                  <a:lnTo>
                    <a:pt x="85" y="63"/>
                  </a:lnTo>
                  <a:lnTo>
                    <a:pt x="85" y="53"/>
                  </a:lnTo>
                  <a:lnTo>
                    <a:pt x="84" y="48"/>
                  </a:lnTo>
                  <a:lnTo>
                    <a:pt x="82" y="44"/>
                  </a:lnTo>
                  <a:lnTo>
                    <a:pt x="78" y="41"/>
                  </a:lnTo>
                  <a:lnTo>
                    <a:pt x="71" y="36"/>
                  </a:lnTo>
                  <a:lnTo>
                    <a:pt x="69" y="34"/>
                  </a:lnTo>
                  <a:lnTo>
                    <a:pt x="62" y="23"/>
                  </a:lnTo>
                  <a:lnTo>
                    <a:pt x="60" y="19"/>
                  </a:lnTo>
                  <a:lnTo>
                    <a:pt x="57" y="18"/>
                  </a:lnTo>
                  <a:lnTo>
                    <a:pt x="56" y="16"/>
                  </a:lnTo>
                  <a:lnTo>
                    <a:pt x="53" y="16"/>
                  </a:lnTo>
                  <a:lnTo>
                    <a:pt x="50" y="14"/>
                  </a:lnTo>
                  <a:lnTo>
                    <a:pt x="50" y="13"/>
                  </a:lnTo>
                  <a:lnTo>
                    <a:pt x="52" y="11"/>
                  </a:lnTo>
                  <a:lnTo>
                    <a:pt x="99" y="9"/>
                  </a:lnTo>
                  <a:lnTo>
                    <a:pt x="146" y="6"/>
                  </a:lnTo>
                  <a:lnTo>
                    <a:pt x="191" y="2"/>
                  </a:lnTo>
                  <a:lnTo>
                    <a:pt x="237" y="0"/>
                  </a:lnTo>
                  <a:close/>
                </a:path>
              </a:pathLst>
            </a:custGeom>
            <a:grp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162" name="Freeform 28">
              <a:extLst>
                <a:ext uri="{FF2B5EF4-FFF2-40B4-BE49-F238E27FC236}">
                  <a16:creationId xmlns:a16="http://schemas.microsoft.com/office/drawing/2014/main" id="{644C5F15-8FDE-AB4F-8C7F-C710615BCF30}"/>
                </a:ext>
              </a:extLst>
            </p:cNvPr>
            <p:cNvSpPr>
              <a:spLocks/>
            </p:cNvSpPr>
            <p:nvPr/>
          </p:nvSpPr>
          <p:spPr bwMode="auto">
            <a:xfrm>
              <a:off x="7045687" y="1916702"/>
              <a:ext cx="657953" cy="735254"/>
            </a:xfrm>
            <a:custGeom>
              <a:avLst/>
              <a:gdLst/>
              <a:ahLst/>
              <a:cxnLst>
                <a:cxn ang="0">
                  <a:pos x="123" y="14"/>
                </a:cxn>
                <a:cxn ang="0">
                  <a:pos x="138" y="30"/>
                </a:cxn>
                <a:cxn ang="0">
                  <a:pos x="178" y="57"/>
                </a:cxn>
                <a:cxn ang="0">
                  <a:pos x="223" y="63"/>
                </a:cxn>
                <a:cxn ang="0">
                  <a:pos x="234" y="64"/>
                </a:cxn>
                <a:cxn ang="0">
                  <a:pos x="259" y="77"/>
                </a:cxn>
                <a:cxn ang="0">
                  <a:pos x="301" y="79"/>
                </a:cxn>
                <a:cxn ang="0">
                  <a:pos x="305" y="84"/>
                </a:cxn>
                <a:cxn ang="0">
                  <a:pos x="315" y="94"/>
                </a:cxn>
                <a:cxn ang="0">
                  <a:pos x="329" y="114"/>
                </a:cxn>
                <a:cxn ang="0">
                  <a:pos x="328" y="132"/>
                </a:cxn>
                <a:cxn ang="0">
                  <a:pos x="337" y="141"/>
                </a:cxn>
                <a:cxn ang="0">
                  <a:pos x="344" y="157"/>
                </a:cxn>
                <a:cxn ang="0">
                  <a:pos x="333" y="167"/>
                </a:cxn>
                <a:cxn ang="0">
                  <a:pos x="323" y="192"/>
                </a:cxn>
                <a:cxn ang="0">
                  <a:pos x="327" y="210"/>
                </a:cxn>
                <a:cxn ang="0">
                  <a:pos x="333" y="207"/>
                </a:cxn>
                <a:cxn ang="0">
                  <a:pos x="335" y="203"/>
                </a:cxn>
                <a:cxn ang="0">
                  <a:pos x="358" y="175"/>
                </a:cxn>
                <a:cxn ang="0">
                  <a:pos x="365" y="190"/>
                </a:cxn>
                <a:cxn ang="0">
                  <a:pos x="358" y="209"/>
                </a:cxn>
                <a:cxn ang="0">
                  <a:pos x="360" y="240"/>
                </a:cxn>
                <a:cxn ang="0">
                  <a:pos x="353" y="245"/>
                </a:cxn>
                <a:cxn ang="0">
                  <a:pos x="350" y="254"/>
                </a:cxn>
                <a:cxn ang="0">
                  <a:pos x="351" y="274"/>
                </a:cxn>
                <a:cxn ang="0">
                  <a:pos x="347" y="304"/>
                </a:cxn>
                <a:cxn ang="0">
                  <a:pos x="345" y="335"/>
                </a:cxn>
                <a:cxn ang="0">
                  <a:pos x="344" y="346"/>
                </a:cxn>
                <a:cxn ang="0">
                  <a:pos x="347" y="354"/>
                </a:cxn>
                <a:cxn ang="0">
                  <a:pos x="355" y="373"/>
                </a:cxn>
                <a:cxn ang="0">
                  <a:pos x="308" y="400"/>
                </a:cxn>
                <a:cxn ang="0">
                  <a:pos x="165" y="409"/>
                </a:cxn>
                <a:cxn ang="0">
                  <a:pos x="163" y="402"/>
                </a:cxn>
                <a:cxn ang="0">
                  <a:pos x="152" y="396"/>
                </a:cxn>
                <a:cxn ang="0">
                  <a:pos x="128" y="361"/>
                </a:cxn>
                <a:cxn ang="0">
                  <a:pos x="132" y="342"/>
                </a:cxn>
                <a:cxn ang="0">
                  <a:pos x="126" y="336"/>
                </a:cxn>
                <a:cxn ang="0">
                  <a:pos x="119" y="321"/>
                </a:cxn>
                <a:cxn ang="0">
                  <a:pos x="116" y="294"/>
                </a:cxn>
                <a:cxn ang="0">
                  <a:pos x="100" y="273"/>
                </a:cxn>
                <a:cxn ang="0">
                  <a:pos x="85" y="268"/>
                </a:cxn>
                <a:cxn ang="0">
                  <a:pos x="61" y="239"/>
                </a:cxn>
                <a:cxn ang="0">
                  <a:pos x="52" y="237"/>
                </a:cxn>
                <a:cxn ang="0">
                  <a:pos x="37" y="225"/>
                </a:cxn>
                <a:cxn ang="0">
                  <a:pos x="21" y="221"/>
                </a:cxn>
                <a:cxn ang="0">
                  <a:pos x="16" y="213"/>
                </a:cxn>
                <a:cxn ang="0">
                  <a:pos x="11" y="199"/>
                </a:cxn>
                <a:cxn ang="0">
                  <a:pos x="17" y="149"/>
                </a:cxn>
                <a:cxn ang="0">
                  <a:pos x="1" y="130"/>
                </a:cxn>
                <a:cxn ang="0">
                  <a:pos x="3" y="122"/>
                </a:cxn>
                <a:cxn ang="0">
                  <a:pos x="7" y="116"/>
                </a:cxn>
                <a:cxn ang="0">
                  <a:pos x="9" y="105"/>
                </a:cxn>
                <a:cxn ang="0">
                  <a:pos x="16" y="102"/>
                </a:cxn>
                <a:cxn ang="0">
                  <a:pos x="30" y="92"/>
                </a:cxn>
                <a:cxn ang="0">
                  <a:pos x="36" y="50"/>
                </a:cxn>
                <a:cxn ang="0">
                  <a:pos x="40" y="30"/>
                </a:cxn>
                <a:cxn ang="0">
                  <a:pos x="43" y="23"/>
                </a:cxn>
                <a:cxn ang="0">
                  <a:pos x="78" y="23"/>
                </a:cxn>
                <a:cxn ang="0">
                  <a:pos x="114" y="4"/>
                </a:cxn>
              </a:cxnLst>
              <a:rect l="0" t="0" r="r" b="b"/>
              <a:pathLst>
                <a:path w="366" h="409">
                  <a:moveTo>
                    <a:pt x="124" y="0"/>
                  </a:moveTo>
                  <a:lnTo>
                    <a:pt x="125" y="7"/>
                  </a:lnTo>
                  <a:lnTo>
                    <a:pt x="123" y="14"/>
                  </a:lnTo>
                  <a:lnTo>
                    <a:pt x="119" y="23"/>
                  </a:lnTo>
                  <a:lnTo>
                    <a:pt x="118" y="31"/>
                  </a:lnTo>
                  <a:lnTo>
                    <a:pt x="138" y="30"/>
                  </a:lnTo>
                  <a:lnTo>
                    <a:pt x="154" y="35"/>
                  </a:lnTo>
                  <a:lnTo>
                    <a:pt x="168" y="44"/>
                  </a:lnTo>
                  <a:lnTo>
                    <a:pt x="178" y="57"/>
                  </a:lnTo>
                  <a:lnTo>
                    <a:pt x="193" y="59"/>
                  </a:lnTo>
                  <a:lnTo>
                    <a:pt x="208" y="60"/>
                  </a:lnTo>
                  <a:lnTo>
                    <a:pt x="223" y="63"/>
                  </a:lnTo>
                  <a:lnTo>
                    <a:pt x="227" y="63"/>
                  </a:lnTo>
                  <a:lnTo>
                    <a:pt x="230" y="64"/>
                  </a:lnTo>
                  <a:lnTo>
                    <a:pt x="234" y="64"/>
                  </a:lnTo>
                  <a:lnTo>
                    <a:pt x="237" y="65"/>
                  </a:lnTo>
                  <a:lnTo>
                    <a:pt x="248" y="71"/>
                  </a:lnTo>
                  <a:lnTo>
                    <a:pt x="259" y="77"/>
                  </a:lnTo>
                  <a:lnTo>
                    <a:pt x="273" y="78"/>
                  </a:lnTo>
                  <a:lnTo>
                    <a:pt x="287" y="78"/>
                  </a:lnTo>
                  <a:lnTo>
                    <a:pt x="301" y="79"/>
                  </a:lnTo>
                  <a:lnTo>
                    <a:pt x="302" y="81"/>
                  </a:lnTo>
                  <a:lnTo>
                    <a:pt x="302" y="83"/>
                  </a:lnTo>
                  <a:lnTo>
                    <a:pt x="305" y="84"/>
                  </a:lnTo>
                  <a:lnTo>
                    <a:pt x="307" y="86"/>
                  </a:lnTo>
                  <a:lnTo>
                    <a:pt x="307" y="93"/>
                  </a:lnTo>
                  <a:lnTo>
                    <a:pt x="315" y="94"/>
                  </a:lnTo>
                  <a:lnTo>
                    <a:pt x="327" y="99"/>
                  </a:lnTo>
                  <a:lnTo>
                    <a:pt x="329" y="107"/>
                  </a:lnTo>
                  <a:lnTo>
                    <a:pt x="329" y="114"/>
                  </a:lnTo>
                  <a:lnTo>
                    <a:pt x="328" y="121"/>
                  </a:lnTo>
                  <a:lnTo>
                    <a:pt x="327" y="130"/>
                  </a:lnTo>
                  <a:lnTo>
                    <a:pt x="328" y="132"/>
                  </a:lnTo>
                  <a:lnTo>
                    <a:pt x="330" y="133"/>
                  </a:lnTo>
                  <a:lnTo>
                    <a:pt x="338" y="133"/>
                  </a:lnTo>
                  <a:lnTo>
                    <a:pt x="337" y="141"/>
                  </a:lnTo>
                  <a:lnTo>
                    <a:pt x="340" y="147"/>
                  </a:lnTo>
                  <a:lnTo>
                    <a:pt x="342" y="151"/>
                  </a:lnTo>
                  <a:lnTo>
                    <a:pt x="344" y="157"/>
                  </a:lnTo>
                  <a:lnTo>
                    <a:pt x="344" y="164"/>
                  </a:lnTo>
                  <a:lnTo>
                    <a:pt x="337" y="167"/>
                  </a:lnTo>
                  <a:lnTo>
                    <a:pt x="333" y="167"/>
                  </a:lnTo>
                  <a:lnTo>
                    <a:pt x="331" y="176"/>
                  </a:lnTo>
                  <a:lnTo>
                    <a:pt x="328" y="184"/>
                  </a:lnTo>
                  <a:lnTo>
                    <a:pt x="323" y="192"/>
                  </a:lnTo>
                  <a:lnTo>
                    <a:pt x="322" y="200"/>
                  </a:lnTo>
                  <a:lnTo>
                    <a:pt x="324" y="209"/>
                  </a:lnTo>
                  <a:lnTo>
                    <a:pt x="327" y="210"/>
                  </a:lnTo>
                  <a:lnTo>
                    <a:pt x="329" y="210"/>
                  </a:lnTo>
                  <a:lnTo>
                    <a:pt x="330" y="209"/>
                  </a:lnTo>
                  <a:lnTo>
                    <a:pt x="333" y="207"/>
                  </a:lnTo>
                  <a:lnTo>
                    <a:pt x="333" y="206"/>
                  </a:lnTo>
                  <a:lnTo>
                    <a:pt x="334" y="204"/>
                  </a:lnTo>
                  <a:lnTo>
                    <a:pt x="335" y="203"/>
                  </a:lnTo>
                  <a:lnTo>
                    <a:pt x="342" y="195"/>
                  </a:lnTo>
                  <a:lnTo>
                    <a:pt x="349" y="184"/>
                  </a:lnTo>
                  <a:lnTo>
                    <a:pt x="358" y="175"/>
                  </a:lnTo>
                  <a:lnTo>
                    <a:pt x="364" y="178"/>
                  </a:lnTo>
                  <a:lnTo>
                    <a:pt x="366" y="184"/>
                  </a:lnTo>
                  <a:lnTo>
                    <a:pt x="365" y="190"/>
                  </a:lnTo>
                  <a:lnTo>
                    <a:pt x="363" y="196"/>
                  </a:lnTo>
                  <a:lnTo>
                    <a:pt x="359" y="202"/>
                  </a:lnTo>
                  <a:lnTo>
                    <a:pt x="358" y="209"/>
                  </a:lnTo>
                  <a:lnTo>
                    <a:pt x="357" y="220"/>
                  </a:lnTo>
                  <a:lnTo>
                    <a:pt x="357" y="230"/>
                  </a:lnTo>
                  <a:lnTo>
                    <a:pt x="360" y="240"/>
                  </a:lnTo>
                  <a:lnTo>
                    <a:pt x="357" y="241"/>
                  </a:lnTo>
                  <a:lnTo>
                    <a:pt x="355" y="242"/>
                  </a:lnTo>
                  <a:lnTo>
                    <a:pt x="353" y="245"/>
                  </a:lnTo>
                  <a:lnTo>
                    <a:pt x="352" y="248"/>
                  </a:lnTo>
                  <a:lnTo>
                    <a:pt x="351" y="251"/>
                  </a:lnTo>
                  <a:lnTo>
                    <a:pt x="350" y="254"/>
                  </a:lnTo>
                  <a:lnTo>
                    <a:pt x="349" y="256"/>
                  </a:lnTo>
                  <a:lnTo>
                    <a:pt x="349" y="266"/>
                  </a:lnTo>
                  <a:lnTo>
                    <a:pt x="351" y="274"/>
                  </a:lnTo>
                  <a:lnTo>
                    <a:pt x="352" y="282"/>
                  </a:lnTo>
                  <a:lnTo>
                    <a:pt x="350" y="293"/>
                  </a:lnTo>
                  <a:lnTo>
                    <a:pt x="347" y="304"/>
                  </a:lnTo>
                  <a:lnTo>
                    <a:pt x="344" y="316"/>
                  </a:lnTo>
                  <a:lnTo>
                    <a:pt x="344" y="325"/>
                  </a:lnTo>
                  <a:lnTo>
                    <a:pt x="345" y="335"/>
                  </a:lnTo>
                  <a:lnTo>
                    <a:pt x="347" y="342"/>
                  </a:lnTo>
                  <a:lnTo>
                    <a:pt x="347" y="344"/>
                  </a:lnTo>
                  <a:lnTo>
                    <a:pt x="344" y="346"/>
                  </a:lnTo>
                  <a:lnTo>
                    <a:pt x="344" y="350"/>
                  </a:lnTo>
                  <a:lnTo>
                    <a:pt x="345" y="351"/>
                  </a:lnTo>
                  <a:lnTo>
                    <a:pt x="347" y="354"/>
                  </a:lnTo>
                  <a:lnTo>
                    <a:pt x="348" y="356"/>
                  </a:lnTo>
                  <a:lnTo>
                    <a:pt x="352" y="365"/>
                  </a:lnTo>
                  <a:lnTo>
                    <a:pt x="355" y="373"/>
                  </a:lnTo>
                  <a:lnTo>
                    <a:pt x="356" y="384"/>
                  </a:lnTo>
                  <a:lnTo>
                    <a:pt x="355" y="398"/>
                  </a:lnTo>
                  <a:lnTo>
                    <a:pt x="308" y="400"/>
                  </a:lnTo>
                  <a:lnTo>
                    <a:pt x="217" y="407"/>
                  </a:lnTo>
                  <a:lnTo>
                    <a:pt x="170" y="409"/>
                  </a:lnTo>
                  <a:lnTo>
                    <a:pt x="165" y="409"/>
                  </a:lnTo>
                  <a:lnTo>
                    <a:pt x="164" y="408"/>
                  </a:lnTo>
                  <a:lnTo>
                    <a:pt x="164" y="405"/>
                  </a:lnTo>
                  <a:lnTo>
                    <a:pt x="163" y="402"/>
                  </a:lnTo>
                  <a:lnTo>
                    <a:pt x="163" y="399"/>
                  </a:lnTo>
                  <a:lnTo>
                    <a:pt x="161" y="398"/>
                  </a:lnTo>
                  <a:lnTo>
                    <a:pt x="152" y="396"/>
                  </a:lnTo>
                  <a:lnTo>
                    <a:pt x="136" y="392"/>
                  </a:lnTo>
                  <a:lnTo>
                    <a:pt x="135" y="382"/>
                  </a:lnTo>
                  <a:lnTo>
                    <a:pt x="128" y="361"/>
                  </a:lnTo>
                  <a:lnTo>
                    <a:pt x="128" y="352"/>
                  </a:lnTo>
                  <a:lnTo>
                    <a:pt x="132" y="344"/>
                  </a:lnTo>
                  <a:lnTo>
                    <a:pt x="132" y="342"/>
                  </a:lnTo>
                  <a:lnTo>
                    <a:pt x="131" y="339"/>
                  </a:lnTo>
                  <a:lnTo>
                    <a:pt x="129" y="337"/>
                  </a:lnTo>
                  <a:lnTo>
                    <a:pt x="126" y="336"/>
                  </a:lnTo>
                  <a:lnTo>
                    <a:pt x="123" y="332"/>
                  </a:lnTo>
                  <a:lnTo>
                    <a:pt x="122" y="330"/>
                  </a:lnTo>
                  <a:lnTo>
                    <a:pt x="119" y="321"/>
                  </a:lnTo>
                  <a:lnTo>
                    <a:pt x="119" y="311"/>
                  </a:lnTo>
                  <a:lnTo>
                    <a:pt x="118" y="302"/>
                  </a:lnTo>
                  <a:lnTo>
                    <a:pt x="116" y="294"/>
                  </a:lnTo>
                  <a:lnTo>
                    <a:pt x="110" y="282"/>
                  </a:lnTo>
                  <a:lnTo>
                    <a:pt x="102" y="274"/>
                  </a:lnTo>
                  <a:lnTo>
                    <a:pt x="100" y="273"/>
                  </a:lnTo>
                  <a:lnTo>
                    <a:pt x="96" y="272"/>
                  </a:lnTo>
                  <a:lnTo>
                    <a:pt x="92" y="270"/>
                  </a:lnTo>
                  <a:lnTo>
                    <a:pt x="85" y="268"/>
                  </a:lnTo>
                  <a:lnTo>
                    <a:pt x="71" y="249"/>
                  </a:lnTo>
                  <a:lnTo>
                    <a:pt x="62" y="240"/>
                  </a:lnTo>
                  <a:lnTo>
                    <a:pt x="61" y="239"/>
                  </a:lnTo>
                  <a:lnTo>
                    <a:pt x="58" y="239"/>
                  </a:lnTo>
                  <a:lnTo>
                    <a:pt x="55" y="238"/>
                  </a:lnTo>
                  <a:lnTo>
                    <a:pt x="52" y="237"/>
                  </a:lnTo>
                  <a:lnTo>
                    <a:pt x="48" y="234"/>
                  </a:lnTo>
                  <a:lnTo>
                    <a:pt x="40" y="226"/>
                  </a:lnTo>
                  <a:lnTo>
                    <a:pt x="37" y="225"/>
                  </a:lnTo>
                  <a:lnTo>
                    <a:pt x="30" y="225"/>
                  </a:lnTo>
                  <a:lnTo>
                    <a:pt x="23" y="223"/>
                  </a:lnTo>
                  <a:lnTo>
                    <a:pt x="21" y="221"/>
                  </a:lnTo>
                  <a:lnTo>
                    <a:pt x="18" y="217"/>
                  </a:lnTo>
                  <a:lnTo>
                    <a:pt x="17" y="216"/>
                  </a:lnTo>
                  <a:lnTo>
                    <a:pt x="16" y="213"/>
                  </a:lnTo>
                  <a:lnTo>
                    <a:pt x="15" y="212"/>
                  </a:lnTo>
                  <a:lnTo>
                    <a:pt x="9" y="212"/>
                  </a:lnTo>
                  <a:lnTo>
                    <a:pt x="11" y="199"/>
                  </a:lnTo>
                  <a:lnTo>
                    <a:pt x="11" y="172"/>
                  </a:lnTo>
                  <a:lnTo>
                    <a:pt x="12" y="160"/>
                  </a:lnTo>
                  <a:lnTo>
                    <a:pt x="17" y="149"/>
                  </a:lnTo>
                  <a:lnTo>
                    <a:pt x="14" y="141"/>
                  </a:lnTo>
                  <a:lnTo>
                    <a:pt x="9" y="134"/>
                  </a:lnTo>
                  <a:lnTo>
                    <a:pt x="1" y="130"/>
                  </a:lnTo>
                  <a:lnTo>
                    <a:pt x="0" y="128"/>
                  </a:lnTo>
                  <a:lnTo>
                    <a:pt x="0" y="126"/>
                  </a:lnTo>
                  <a:lnTo>
                    <a:pt x="3" y="122"/>
                  </a:lnTo>
                  <a:lnTo>
                    <a:pt x="5" y="121"/>
                  </a:lnTo>
                  <a:lnTo>
                    <a:pt x="7" y="119"/>
                  </a:lnTo>
                  <a:lnTo>
                    <a:pt x="7" y="116"/>
                  </a:lnTo>
                  <a:lnTo>
                    <a:pt x="8" y="113"/>
                  </a:lnTo>
                  <a:lnTo>
                    <a:pt x="8" y="107"/>
                  </a:lnTo>
                  <a:lnTo>
                    <a:pt x="9" y="105"/>
                  </a:lnTo>
                  <a:lnTo>
                    <a:pt x="10" y="104"/>
                  </a:lnTo>
                  <a:lnTo>
                    <a:pt x="14" y="102"/>
                  </a:lnTo>
                  <a:lnTo>
                    <a:pt x="16" y="102"/>
                  </a:lnTo>
                  <a:lnTo>
                    <a:pt x="17" y="101"/>
                  </a:lnTo>
                  <a:lnTo>
                    <a:pt x="23" y="98"/>
                  </a:lnTo>
                  <a:lnTo>
                    <a:pt x="30" y="92"/>
                  </a:lnTo>
                  <a:lnTo>
                    <a:pt x="37" y="87"/>
                  </a:lnTo>
                  <a:lnTo>
                    <a:pt x="37" y="67"/>
                  </a:lnTo>
                  <a:lnTo>
                    <a:pt x="36" y="50"/>
                  </a:lnTo>
                  <a:lnTo>
                    <a:pt x="34" y="31"/>
                  </a:lnTo>
                  <a:lnTo>
                    <a:pt x="38" y="31"/>
                  </a:lnTo>
                  <a:lnTo>
                    <a:pt x="40" y="30"/>
                  </a:lnTo>
                  <a:lnTo>
                    <a:pt x="41" y="29"/>
                  </a:lnTo>
                  <a:lnTo>
                    <a:pt x="43" y="27"/>
                  </a:lnTo>
                  <a:lnTo>
                    <a:pt x="43" y="23"/>
                  </a:lnTo>
                  <a:lnTo>
                    <a:pt x="53" y="28"/>
                  </a:lnTo>
                  <a:lnTo>
                    <a:pt x="66" y="28"/>
                  </a:lnTo>
                  <a:lnTo>
                    <a:pt x="78" y="23"/>
                  </a:lnTo>
                  <a:lnTo>
                    <a:pt x="90" y="17"/>
                  </a:lnTo>
                  <a:lnTo>
                    <a:pt x="102" y="10"/>
                  </a:lnTo>
                  <a:lnTo>
                    <a:pt x="114" y="4"/>
                  </a:lnTo>
                  <a:lnTo>
                    <a:pt x="124" y="0"/>
                  </a:lnTo>
                  <a:close/>
                </a:path>
              </a:pathLst>
            </a:custGeom>
            <a:grp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163" name="Freeform 29">
              <a:extLst>
                <a:ext uri="{FF2B5EF4-FFF2-40B4-BE49-F238E27FC236}">
                  <a16:creationId xmlns:a16="http://schemas.microsoft.com/office/drawing/2014/main" id="{97A0EA86-E012-6549-883E-9D9F834DC450}"/>
                </a:ext>
              </a:extLst>
            </p:cNvPr>
            <p:cNvSpPr>
              <a:spLocks/>
            </p:cNvSpPr>
            <p:nvPr/>
          </p:nvSpPr>
          <p:spPr bwMode="auto">
            <a:xfrm>
              <a:off x="6612445" y="2497355"/>
              <a:ext cx="792780" cy="515936"/>
            </a:xfrm>
            <a:custGeom>
              <a:avLst/>
              <a:gdLst/>
              <a:ahLst/>
              <a:cxnLst>
                <a:cxn ang="0">
                  <a:pos x="358" y="7"/>
                </a:cxn>
                <a:cxn ang="0">
                  <a:pos x="363" y="14"/>
                </a:cxn>
                <a:cxn ang="0">
                  <a:pos x="367" y="21"/>
                </a:cxn>
                <a:cxn ang="0">
                  <a:pos x="363" y="34"/>
                </a:cxn>
                <a:cxn ang="0">
                  <a:pos x="371" y="61"/>
                </a:cxn>
                <a:cxn ang="0">
                  <a:pos x="386" y="75"/>
                </a:cxn>
                <a:cxn ang="0">
                  <a:pos x="400" y="78"/>
                </a:cxn>
                <a:cxn ang="0">
                  <a:pos x="401" y="86"/>
                </a:cxn>
                <a:cxn ang="0">
                  <a:pos x="406" y="93"/>
                </a:cxn>
                <a:cxn ang="0">
                  <a:pos x="415" y="99"/>
                </a:cxn>
                <a:cxn ang="0">
                  <a:pos x="419" y="105"/>
                </a:cxn>
                <a:cxn ang="0">
                  <a:pos x="420" y="112"/>
                </a:cxn>
                <a:cxn ang="0">
                  <a:pos x="428" y="117"/>
                </a:cxn>
                <a:cxn ang="0">
                  <a:pos x="438" y="143"/>
                </a:cxn>
                <a:cxn ang="0">
                  <a:pos x="430" y="163"/>
                </a:cxn>
                <a:cxn ang="0">
                  <a:pos x="425" y="175"/>
                </a:cxn>
                <a:cxn ang="0">
                  <a:pos x="419" y="176"/>
                </a:cxn>
                <a:cxn ang="0">
                  <a:pos x="414" y="173"/>
                </a:cxn>
                <a:cxn ang="0">
                  <a:pos x="411" y="183"/>
                </a:cxn>
                <a:cxn ang="0">
                  <a:pos x="383" y="189"/>
                </a:cxn>
                <a:cxn ang="0">
                  <a:pos x="385" y="216"/>
                </a:cxn>
                <a:cxn ang="0">
                  <a:pos x="391" y="236"/>
                </a:cxn>
                <a:cxn ang="0">
                  <a:pos x="385" y="239"/>
                </a:cxn>
                <a:cxn ang="0">
                  <a:pos x="380" y="255"/>
                </a:cxn>
                <a:cxn ang="0">
                  <a:pos x="379" y="262"/>
                </a:cxn>
                <a:cxn ang="0">
                  <a:pos x="372" y="266"/>
                </a:cxn>
                <a:cxn ang="0">
                  <a:pos x="364" y="273"/>
                </a:cxn>
                <a:cxn ang="0">
                  <a:pos x="360" y="287"/>
                </a:cxn>
                <a:cxn ang="0">
                  <a:pos x="349" y="276"/>
                </a:cxn>
                <a:cxn ang="0">
                  <a:pos x="335" y="265"/>
                </a:cxn>
                <a:cxn ang="0">
                  <a:pos x="310" y="269"/>
                </a:cxn>
                <a:cxn ang="0">
                  <a:pos x="209" y="276"/>
                </a:cxn>
                <a:cxn ang="0">
                  <a:pos x="61" y="274"/>
                </a:cxn>
                <a:cxn ang="0">
                  <a:pos x="55" y="269"/>
                </a:cxn>
                <a:cxn ang="0">
                  <a:pos x="54" y="257"/>
                </a:cxn>
                <a:cxn ang="0">
                  <a:pos x="51" y="220"/>
                </a:cxn>
                <a:cxn ang="0">
                  <a:pos x="53" y="216"/>
                </a:cxn>
                <a:cxn ang="0">
                  <a:pos x="52" y="211"/>
                </a:cxn>
                <a:cxn ang="0">
                  <a:pos x="50" y="205"/>
                </a:cxn>
                <a:cxn ang="0">
                  <a:pos x="43" y="191"/>
                </a:cxn>
                <a:cxn ang="0">
                  <a:pos x="41" y="188"/>
                </a:cxn>
                <a:cxn ang="0">
                  <a:pos x="36" y="184"/>
                </a:cxn>
                <a:cxn ang="0">
                  <a:pos x="26" y="143"/>
                </a:cxn>
                <a:cxn ang="0">
                  <a:pos x="17" y="104"/>
                </a:cxn>
                <a:cxn ang="0">
                  <a:pos x="8" y="96"/>
                </a:cxn>
                <a:cxn ang="0">
                  <a:pos x="9" y="87"/>
                </a:cxn>
                <a:cxn ang="0">
                  <a:pos x="4" y="86"/>
                </a:cxn>
                <a:cxn ang="0">
                  <a:pos x="0" y="83"/>
                </a:cxn>
                <a:cxn ang="0">
                  <a:pos x="2" y="75"/>
                </a:cxn>
                <a:cxn ang="0">
                  <a:pos x="8" y="61"/>
                </a:cxn>
                <a:cxn ang="0">
                  <a:pos x="8" y="37"/>
                </a:cxn>
                <a:cxn ang="0">
                  <a:pos x="3" y="34"/>
                </a:cxn>
                <a:cxn ang="0">
                  <a:pos x="4" y="23"/>
                </a:cxn>
                <a:cxn ang="0">
                  <a:pos x="2" y="15"/>
                </a:cxn>
                <a:cxn ang="0">
                  <a:pos x="40" y="13"/>
                </a:cxn>
                <a:cxn ang="0">
                  <a:pos x="121" y="10"/>
                </a:cxn>
                <a:cxn ang="0">
                  <a:pos x="220" y="8"/>
                </a:cxn>
                <a:cxn ang="0">
                  <a:pos x="308" y="5"/>
                </a:cxn>
                <a:cxn ang="0">
                  <a:pos x="357" y="0"/>
                </a:cxn>
              </a:cxnLst>
              <a:rect l="0" t="0" r="r" b="b"/>
              <a:pathLst>
                <a:path w="441" h="287">
                  <a:moveTo>
                    <a:pt x="357" y="0"/>
                  </a:moveTo>
                  <a:lnTo>
                    <a:pt x="357" y="5"/>
                  </a:lnTo>
                  <a:lnTo>
                    <a:pt x="358" y="7"/>
                  </a:lnTo>
                  <a:lnTo>
                    <a:pt x="358" y="10"/>
                  </a:lnTo>
                  <a:lnTo>
                    <a:pt x="360" y="13"/>
                  </a:lnTo>
                  <a:lnTo>
                    <a:pt x="363" y="14"/>
                  </a:lnTo>
                  <a:lnTo>
                    <a:pt x="367" y="14"/>
                  </a:lnTo>
                  <a:lnTo>
                    <a:pt x="369" y="17"/>
                  </a:lnTo>
                  <a:lnTo>
                    <a:pt x="367" y="21"/>
                  </a:lnTo>
                  <a:lnTo>
                    <a:pt x="365" y="26"/>
                  </a:lnTo>
                  <a:lnTo>
                    <a:pt x="364" y="30"/>
                  </a:lnTo>
                  <a:lnTo>
                    <a:pt x="363" y="34"/>
                  </a:lnTo>
                  <a:lnTo>
                    <a:pt x="364" y="43"/>
                  </a:lnTo>
                  <a:lnTo>
                    <a:pt x="367" y="51"/>
                  </a:lnTo>
                  <a:lnTo>
                    <a:pt x="371" y="61"/>
                  </a:lnTo>
                  <a:lnTo>
                    <a:pt x="373" y="70"/>
                  </a:lnTo>
                  <a:lnTo>
                    <a:pt x="380" y="71"/>
                  </a:lnTo>
                  <a:lnTo>
                    <a:pt x="386" y="75"/>
                  </a:lnTo>
                  <a:lnTo>
                    <a:pt x="392" y="76"/>
                  </a:lnTo>
                  <a:lnTo>
                    <a:pt x="399" y="76"/>
                  </a:lnTo>
                  <a:lnTo>
                    <a:pt x="400" y="78"/>
                  </a:lnTo>
                  <a:lnTo>
                    <a:pt x="400" y="82"/>
                  </a:lnTo>
                  <a:lnTo>
                    <a:pt x="401" y="83"/>
                  </a:lnTo>
                  <a:lnTo>
                    <a:pt x="401" y="86"/>
                  </a:lnTo>
                  <a:lnTo>
                    <a:pt x="402" y="90"/>
                  </a:lnTo>
                  <a:lnTo>
                    <a:pt x="404" y="92"/>
                  </a:lnTo>
                  <a:lnTo>
                    <a:pt x="406" y="93"/>
                  </a:lnTo>
                  <a:lnTo>
                    <a:pt x="408" y="96"/>
                  </a:lnTo>
                  <a:lnTo>
                    <a:pt x="412" y="97"/>
                  </a:lnTo>
                  <a:lnTo>
                    <a:pt x="415" y="99"/>
                  </a:lnTo>
                  <a:lnTo>
                    <a:pt x="418" y="101"/>
                  </a:lnTo>
                  <a:lnTo>
                    <a:pt x="419" y="104"/>
                  </a:lnTo>
                  <a:lnTo>
                    <a:pt x="419" y="105"/>
                  </a:lnTo>
                  <a:lnTo>
                    <a:pt x="415" y="108"/>
                  </a:lnTo>
                  <a:lnTo>
                    <a:pt x="418" y="111"/>
                  </a:lnTo>
                  <a:lnTo>
                    <a:pt x="420" y="112"/>
                  </a:lnTo>
                  <a:lnTo>
                    <a:pt x="422" y="112"/>
                  </a:lnTo>
                  <a:lnTo>
                    <a:pt x="427" y="114"/>
                  </a:lnTo>
                  <a:lnTo>
                    <a:pt x="428" y="117"/>
                  </a:lnTo>
                  <a:lnTo>
                    <a:pt x="437" y="126"/>
                  </a:lnTo>
                  <a:lnTo>
                    <a:pt x="441" y="133"/>
                  </a:lnTo>
                  <a:lnTo>
                    <a:pt x="438" y="143"/>
                  </a:lnTo>
                  <a:lnTo>
                    <a:pt x="433" y="155"/>
                  </a:lnTo>
                  <a:lnTo>
                    <a:pt x="430" y="159"/>
                  </a:lnTo>
                  <a:lnTo>
                    <a:pt x="430" y="163"/>
                  </a:lnTo>
                  <a:lnTo>
                    <a:pt x="429" y="169"/>
                  </a:lnTo>
                  <a:lnTo>
                    <a:pt x="428" y="174"/>
                  </a:lnTo>
                  <a:lnTo>
                    <a:pt x="425" y="175"/>
                  </a:lnTo>
                  <a:lnTo>
                    <a:pt x="423" y="177"/>
                  </a:lnTo>
                  <a:lnTo>
                    <a:pt x="420" y="177"/>
                  </a:lnTo>
                  <a:lnTo>
                    <a:pt x="419" y="176"/>
                  </a:lnTo>
                  <a:lnTo>
                    <a:pt x="418" y="174"/>
                  </a:lnTo>
                  <a:lnTo>
                    <a:pt x="416" y="173"/>
                  </a:lnTo>
                  <a:lnTo>
                    <a:pt x="414" y="173"/>
                  </a:lnTo>
                  <a:lnTo>
                    <a:pt x="413" y="175"/>
                  </a:lnTo>
                  <a:lnTo>
                    <a:pt x="414" y="180"/>
                  </a:lnTo>
                  <a:lnTo>
                    <a:pt x="411" y="183"/>
                  </a:lnTo>
                  <a:lnTo>
                    <a:pt x="405" y="185"/>
                  </a:lnTo>
                  <a:lnTo>
                    <a:pt x="388" y="188"/>
                  </a:lnTo>
                  <a:lnTo>
                    <a:pt x="383" y="189"/>
                  </a:lnTo>
                  <a:lnTo>
                    <a:pt x="379" y="206"/>
                  </a:lnTo>
                  <a:lnTo>
                    <a:pt x="383" y="211"/>
                  </a:lnTo>
                  <a:lnTo>
                    <a:pt x="385" y="216"/>
                  </a:lnTo>
                  <a:lnTo>
                    <a:pt x="388" y="219"/>
                  </a:lnTo>
                  <a:lnTo>
                    <a:pt x="391" y="224"/>
                  </a:lnTo>
                  <a:lnTo>
                    <a:pt x="391" y="236"/>
                  </a:lnTo>
                  <a:lnTo>
                    <a:pt x="388" y="238"/>
                  </a:lnTo>
                  <a:lnTo>
                    <a:pt x="387" y="238"/>
                  </a:lnTo>
                  <a:lnTo>
                    <a:pt x="385" y="239"/>
                  </a:lnTo>
                  <a:lnTo>
                    <a:pt x="383" y="241"/>
                  </a:lnTo>
                  <a:lnTo>
                    <a:pt x="383" y="251"/>
                  </a:lnTo>
                  <a:lnTo>
                    <a:pt x="380" y="255"/>
                  </a:lnTo>
                  <a:lnTo>
                    <a:pt x="380" y="258"/>
                  </a:lnTo>
                  <a:lnTo>
                    <a:pt x="379" y="260"/>
                  </a:lnTo>
                  <a:lnTo>
                    <a:pt x="379" y="262"/>
                  </a:lnTo>
                  <a:lnTo>
                    <a:pt x="377" y="262"/>
                  </a:lnTo>
                  <a:lnTo>
                    <a:pt x="374" y="264"/>
                  </a:lnTo>
                  <a:lnTo>
                    <a:pt x="372" y="266"/>
                  </a:lnTo>
                  <a:lnTo>
                    <a:pt x="367" y="268"/>
                  </a:lnTo>
                  <a:lnTo>
                    <a:pt x="366" y="271"/>
                  </a:lnTo>
                  <a:lnTo>
                    <a:pt x="364" y="273"/>
                  </a:lnTo>
                  <a:lnTo>
                    <a:pt x="362" y="280"/>
                  </a:lnTo>
                  <a:lnTo>
                    <a:pt x="362" y="285"/>
                  </a:lnTo>
                  <a:lnTo>
                    <a:pt x="360" y="287"/>
                  </a:lnTo>
                  <a:lnTo>
                    <a:pt x="358" y="286"/>
                  </a:lnTo>
                  <a:lnTo>
                    <a:pt x="353" y="282"/>
                  </a:lnTo>
                  <a:lnTo>
                    <a:pt x="349" y="276"/>
                  </a:lnTo>
                  <a:lnTo>
                    <a:pt x="344" y="272"/>
                  </a:lnTo>
                  <a:lnTo>
                    <a:pt x="338" y="267"/>
                  </a:lnTo>
                  <a:lnTo>
                    <a:pt x="335" y="265"/>
                  </a:lnTo>
                  <a:lnTo>
                    <a:pt x="330" y="266"/>
                  </a:lnTo>
                  <a:lnTo>
                    <a:pt x="321" y="267"/>
                  </a:lnTo>
                  <a:lnTo>
                    <a:pt x="310" y="269"/>
                  </a:lnTo>
                  <a:lnTo>
                    <a:pt x="303" y="271"/>
                  </a:lnTo>
                  <a:lnTo>
                    <a:pt x="258" y="274"/>
                  </a:lnTo>
                  <a:lnTo>
                    <a:pt x="209" y="276"/>
                  </a:lnTo>
                  <a:lnTo>
                    <a:pt x="158" y="279"/>
                  </a:lnTo>
                  <a:lnTo>
                    <a:pt x="61" y="279"/>
                  </a:lnTo>
                  <a:lnTo>
                    <a:pt x="61" y="274"/>
                  </a:lnTo>
                  <a:lnTo>
                    <a:pt x="59" y="273"/>
                  </a:lnTo>
                  <a:lnTo>
                    <a:pt x="58" y="271"/>
                  </a:lnTo>
                  <a:lnTo>
                    <a:pt x="55" y="269"/>
                  </a:lnTo>
                  <a:lnTo>
                    <a:pt x="53" y="265"/>
                  </a:lnTo>
                  <a:lnTo>
                    <a:pt x="53" y="260"/>
                  </a:lnTo>
                  <a:lnTo>
                    <a:pt x="54" y="257"/>
                  </a:lnTo>
                  <a:lnTo>
                    <a:pt x="55" y="254"/>
                  </a:lnTo>
                  <a:lnTo>
                    <a:pt x="55" y="248"/>
                  </a:lnTo>
                  <a:lnTo>
                    <a:pt x="51" y="220"/>
                  </a:lnTo>
                  <a:lnTo>
                    <a:pt x="51" y="219"/>
                  </a:lnTo>
                  <a:lnTo>
                    <a:pt x="52" y="217"/>
                  </a:lnTo>
                  <a:lnTo>
                    <a:pt x="53" y="216"/>
                  </a:lnTo>
                  <a:lnTo>
                    <a:pt x="53" y="215"/>
                  </a:lnTo>
                  <a:lnTo>
                    <a:pt x="52" y="213"/>
                  </a:lnTo>
                  <a:lnTo>
                    <a:pt x="52" y="211"/>
                  </a:lnTo>
                  <a:lnTo>
                    <a:pt x="51" y="210"/>
                  </a:lnTo>
                  <a:lnTo>
                    <a:pt x="51" y="209"/>
                  </a:lnTo>
                  <a:lnTo>
                    <a:pt x="50" y="205"/>
                  </a:lnTo>
                  <a:lnTo>
                    <a:pt x="50" y="199"/>
                  </a:lnTo>
                  <a:lnTo>
                    <a:pt x="44" y="194"/>
                  </a:lnTo>
                  <a:lnTo>
                    <a:pt x="43" y="191"/>
                  </a:lnTo>
                  <a:lnTo>
                    <a:pt x="43" y="188"/>
                  </a:lnTo>
                  <a:lnTo>
                    <a:pt x="41" y="187"/>
                  </a:lnTo>
                  <a:lnTo>
                    <a:pt x="41" y="188"/>
                  </a:lnTo>
                  <a:lnTo>
                    <a:pt x="40" y="187"/>
                  </a:lnTo>
                  <a:lnTo>
                    <a:pt x="37" y="187"/>
                  </a:lnTo>
                  <a:lnTo>
                    <a:pt x="36" y="184"/>
                  </a:lnTo>
                  <a:lnTo>
                    <a:pt x="36" y="168"/>
                  </a:lnTo>
                  <a:lnTo>
                    <a:pt x="32" y="155"/>
                  </a:lnTo>
                  <a:lnTo>
                    <a:pt x="26" y="143"/>
                  </a:lnTo>
                  <a:lnTo>
                    <a:pt x="22" y="132"/>
                  </a:lnTo>
                  <a:lnTo>
                    <a:pt x="18" y="119"/>
                  </a:lnTo>
                  <a:lnTo>
                    <a:pt x="17" y="104"/>
                  </a:lnTo>
                  <a:lnTo>
                    <a:pt x="15" y="101"/>
                  </a:lnTo>
                  <a:lnTo>
                    <a:pt x="12" y="100"/>
                  </a:lnTo>
                  <a:lnTo>
                    <a:pt x="8" y="96"/>
                  </a:lnTo>
                  <a:lnTo>
                    <a:pt x="7" y="93"/>
                  </a:lnTo>
                  <a:lnTo>
                    <a:pt x="7" y="89"/>
                  </a:lnTo>
                  <a:lnTo>
                    <a:pt x="9" y="87"/>
                  </a:lnTo>
                  <a:lnTo>
                    <a:pt x="11" y="87"/>
                  </a:lnTo>
                  <a:lnTo>
                    <a:pt x="9" y="86"/>
                  </a:lnTo>
                  <a:lnTo>
                    <a:pt x="4" y="86"/>
                  </a:lnTo>
                  <a:lnTo>
                    <a:pt x="2" y="85"/>
                  </a:lnTo>
                  <a:lnTo>
                    <a:pt x="1" y="85"/>
                  </a:lnTo>
                  <a:lnTo>
                    <a:pt x="0" y="83"/>
                  </a:lnTo>
                  <a:lnTo>
                    <a:pt x="0" y="77"/>
                  </a:lnTo>
                  <a:lnTo>
                    <a:pt x="1" y="75"/>
                  </a:lnTo>
                  <a:lnTo>
                    <a:pt x="2" y="75"/>
                  </a:lnTo>
                  <a:lnTo>
                    <a:pt x="2" y="73"/>
                  </a:lnTo>
                  <a:lnTo>
                    <a:pt x="5" y="69"/>
                  </a:lnTo>
                  <a:lnTo>
                    <a:pt x="8" y="61"/>
                  </a:lnTo>
                  <a:lnTo>
                    <a:pt x="9" y="51"/>
                  </a:lnTo>
                  <a:lnTo>
                    <a:pt x="9" y="40"/>
                  </a:lnTo>
                  <a:lnTo>
                    <a:pt x="8" y="37"/>
                  </a:lnTo>
                  <a:lnTo>
                    <a:pt x="5" y="35"/>
                  </a:lnTo>
                  <a:lnTo>
                    <a:pt x="4" y="35"/>
                  </a:lnTo>
                  <a:lnTo>
                    <a:pt x="3" y="34"/>
                  </a:lnTo>
                  <a:lnTo>
                    <a:pt x="3" y="33"/>
                  </a:lnTo>
                  <a:lnTo>
                    <a:pt x="4" y="31"/>
                  </a:lnTo>
                  <a:lnTo>
                    <a:pt x="4" y="23"/>
                  </a:lnTo>
                  <a:lnTo>
                    <a:pt x="3" y="20"/>
                  </a:lnTo>
                  <a:lnTo>
                    <a:pt x="2" y="17"/>
                  </a:lnTo>
                  <a:lnTo>
                    <a:pt x="2" y="15"/>
                  </a:lnTo>
                  <a:lnTo>
                    <a:pt x="3" y="14"/>
                  </a:lnTo>
                  <a:lnTo>
                    <a:pt x="5" y="13"/>
                  </a:lnTo>
                  <a:lnTo>
                    <a:pt x="40" y="13"/>
                  </a:lnTo>
                  <a:lnTo>
                    <a:pt x="62" y="12"/>
                  </a:lnTo>
                  <a:lnTo>
                    <a:pt x="90" y="12"/>
                  </a:lnTo>
                  <a:lnTo>
                    <a:pt x="121" y="10"/>
                  </a:lnTo>
                  <a:lnTo>
                    <a:pt x="153" y="9"/>
                  </a:lnTo>
                  <a:lnTo>
                    <a:pt x="186" y="9"/>
                  </a:lnTo>
                  <a:lnTo>
                    <a:pt x="220" y="8"/>
                  </a:lnTo>
                  <a:lnTo>
                    <a:pt x="252" y="7"/>
                  </a:lnTo>
                  <a:lnTo>
                    <a:pt x="281" y="6"/>
                  </a:lnTo>
                  <a:lnTo>
                    <a:pt x="308" y="5"/>
                  </a:lnTo>
                  <a:lnTo>
                    <a:pt x="330" y="3"/>
                  </a:lnTo>
                  <a:lnTo>
                    <a:pt x="347" y="1"/>
                  </a:lnTo>
                  <a:lnTo>
                    <a:pt x="357" y="0"/>
                  </a:lnTo>
                  <a:close/>
                </a:path>
              </a:pathLst>
            </a:custGeom>
            <a:grp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164" name="Freeform 30">
              <a:extLst>
                <a:ext uri="{FF2B5EF4-FFF2-40B4-BE49-F238E27FC236}">
                  <a16:creationId xmlns:a16="http://schemas.microsoft.com/office/drawing/2014/main" id="{CEFFBF46-DECA-7348-9452-C1E4D8743952}"/>
                </a:ext>
              </a:extLst>
            </p:cNvPr>
            <p:cNvSpPr>
              <a:spLocks/>
            </p:cNvSpPr>
            <p:nvPr/>
          </p:nvSpPr>
          <p:spPr bwMode="auto">
            <a:xfrm>
              <a:off x="6540538" y="1542784"/>
              <a:ext cx="839520" cy="967155"/>
            </a:xfrm>
            <a:custGeom>
              <a:avLst/>
              <a:gdLst/>
              <a:ahLst/>
              <a:cxnLst>
                <a:cxn ang="0">
                  <a:pos x="142" y="13"/>
                </a:cxn>
                <a:cxn ang="0">
                  <a:pos x="154" y="49"/>
                </a:cxn>
                <a:cxn ang="0">
                  <a:pos x="148" y="53"/>
                </a:cxn>
                <a:cxn ang="0">
                  <a:pos x="149" y="57"/>
                </a:cxn>
                <a:cxn ang="0">
                  <a:pos x="169" y="62"/>
                </a:cxn>
                <a:cxn ang="0">
                  <a:pos x="192" y="62"/>
                </a:cxn>
                <a:cxn ang="0">
                  <a:pos x="211" y="69"/>
                </a:cxn>
                <a:cxn ang="0">
                  <a:pos x="239" y="65"/>
                </a:cxn>
                <a:cxn ang="0">
                  <a:pos x="281" y="70"/>
                </a:cxn>
                <a:cxn ang="0">
                  <a:pos x="285" y="81"/>
                </a:cxn>
                <a:cxn ang="0">
                  <a:pos x="306" y="98"/>
                </a:cxn>
                <a:cxn ang="0">
                  <a:pos x="313" y="84"/>
                </a:cxn>
                <a:cxn ang="0">
                  <a:pos x="327" y="96"/>
                </a:cxn>
                <a:cxn ang="0">
                  <a:pos x="341" y="106"/>
                </a:cxn>
                <a:cxn ang="0">
                  <a:pos x="380" y="100"/>
                </a:cxn>
                <a:cxn ang="0">
                  <a:pos x="398" y="96"/>
                </a:cxn>
                <a:cxn ang="0">
                  <a:pos x="405" y="104"/>
                </a:cxn>
                <a:cxn ang="0">
                  <a:pos x="467" y="106"/>
                </a:cxn>
                <a:cxn ang="0">
                  <a:pos x="451" y="116"/>
                </a:cxn>
                <a:cxn ang="0">
                  <a:pos x="437" y="127"/>
                </a:cxn>
                <a:cxn ang="0">
                  <a:pos x="400" y="140"/>
                </a:cxn>
                <a:cxn ang="0">
                  <a:pos x="400" y="148"/>
                </a:cxn>
                <a:cxn ang="0">
                  <a:pos x="385" y="163"/>
                </a:cxn>
                <a:cxn ang="0">
                  <a:pos x="370" y="180"/>
                </a:cxn>
                <a:cxn ang="0">
                  <a:pos x="363" y="191"/>
                </a:cxn>
                <a:cxn ang="0">
                  <a:pos x="356" y="194"/>
                </a:cxn>
                <a:cxn ang="0">
                  <a:pos x="350" y="201"/>
                </a:cxn>
                <a:cxn ang="0">
                  <a:pos x="339" y="212"/>
                </a:cxn>
                <a:cxn ang="0">
                  <a:pos x="326" y="214"/>
                </a:cxn>
                <a:cxn ang="0">
                  <a:pos x="326" y="221"/>
                </a:cxn>
                <a:cxn ang="0">
                  <a:pos x="321" y="230"/>
                </a:cxn>
                <a:cxn ang="0">
                  <a:pos x="313" y="270"/>
                </a:cxn>
                <a:cxn ang="0">
                  <a:pos x="284" y="314"/>
                </a:cxn>
                <a:cxn ang="0">
                  <a:pos x="277" y="330"/>
                </a:cxn>
                <a:cxn ang="0">
                  <a:pos x="288" y="348"/>
                </a:cxn>
                <a:cxn ang="0">
                  <a:pos x="288" y="384"/>
                </a:cxn>
                <a:cxn ang="0">
                  <a:pos x="284" y="414"/>
                </a:cxn>
                <a:cxn ang="0">
                  <a:pos x="285" y="424"/>
                </a:cxn>
                <a:cxn ang="0">
                  <a:pos x="299" y="429"/>
                </a:cxn>
                <a:cxn ang="0">
                  <a:pos x="305" y="434"/>
                </a:cxn>
                <a:cxn ang="0">
                  <a:pos x="320" y="443"/>
                </a:cxn>
                <a:cxn ang="0">
                  <a:pos x="348" y="462"/>
                </a:cxn>
                <a:cxn ang="0">
                  <a:pos x="392" y="503"/>
                </a:cxn>
                <a:cxn ang="0">
                  <a:pos x="49" y="502"/>
                </a:cxn>
                <a:cxn ang="0">
                  <a:pos x="50" y="378"/>
                </a:cxn>
                <a:cxn ang="0">
                  <a:pos x="40" y="362"/>
                </a:cxn>
                <a:cxn ang="0">
                  <a:pos x="31" y="361"/>
                </a:cxn>
                <a:cxn ang="0">
                  <a:pos x="24" y="344"/>
                </a:cxn>
                <a:cxn ang="0">
                  <a:pos x="38" y="331"/>
                </a:cxn>
                <a:cxn ang="0">
                  <a:pos x="48" y="320"/>
                </a:cxn>
                <a:cxn ang="0">
                  <a:pos x="37" y="273"/>
                </a:cxn>
                <a:cxn ang="0">
                  <a:pos x="27" y="209"/>
                </a:cxn>
                <a:cxn ang="0">
                  <a:pos x="23" y="189"/>
                </a:cxn>
                <a:cxn ang="0">
                  <a:pos x="14" y="140"/>
                </a:cxn>
                <a:cxn ang="0">
                  <a:pos x="0" y="36"/>
                </a:cxn>
                <a:cxn ang="0">
                  <a:pos x="113" y="33"/>
                </a:cxn>
              </a:cxnLst>
              <a:rect l="0" t="0" r="r" b="b"/>
              <a:pathLst>
                <a:path w="467" h="538">
                  <a:moveTo>
                    <a:pt x="127" y="0"/>
                  </a:moveTo>
                  <a:lnTo>
                    <a:pt x="142" y="0"/>
                  </a:lnTo>
                  <a:lnTo>
                    <a:pt x="142" y="7"/>
                  </a:lnTo>
                  <a:lnTo>
                    <a:pt x="141" y="9"/>
                  </a:lnTo>
                  <a:lnTo>
                    <a:pt x="141" y="12"/>
                  </a:lnTo>
                  <a:lnTo>
                    <a:pt x="142" y="13"/>
                  </a:lnTo>
                  <a:lnTo>
                    <a:pt x="143" y="12"/>
                  </a:lnTo>
                  <a:lnTo>
                    <a:pt x="143" y="11"/>
                  </a:lnTo>
                  <a:lnTo>
                    <a:pt x="152" y="36"/>
                  </a:lnTo>
                  <a:lnTo>
                    <a:pt x="152" y="44"/>
                  </a:lnTo>
                  <a:lnTo>
                    <a:pt x="154" y="47"/>
                  </a:lnTo>
                  <a:lnTo>
                    <a:pt x="154" y="49"/>
                  </a:lnTo>
                  <a:lnTo>
                    <a:pt x="155" y="50"/>
                  </a:lnTo>
                  <a:lnTo>
                    <a:pt x="154" y="54"/>
                  </a:lnTo>
                  <a:lnTo>
                    <a:pt x="152" y="55"/>
                  </a:lnTo>
                  <a:lnTo>
                    <a:pt x="151" y="55"/>
                  </a:lnTo>
                  <a:lnTo>
                    <a:pt x="150" y="54"/>
                  </a:lnTo>
                  <a:lnTo>
                    <a:pt x="148" y="53"/>
                  </a:lnTo>
                  <a:lnTo>
                    <a:pt x="147" y="51"/>
                  </a:lnTo>
                  <a:lnTo>
                    <a:pt x="143" y="51"/>
                  </a:lnTo>
                  <a:lnTo>
                    <a:pt x="141" y="53"/>
                  </a:lnTo>
                  <a:lnTo>
                    <a:pt x="146" y="55"/>
                  </a:lnTo>
                  <a:lnTo>
                    <a:pt x="149" y="56"/>
                  </a:lnTo>
                  <a:lnTo>
                    <a:pt x="149" y="57"/>
                  </a:lnTo>
                  <a:lnTo>
                    <a:pt x="151" y="60"/>
                  </a:lnTo>
                  <a:lnTo>
                    <a:pt x="155" y="56"/>
                  </a:lnTo>
                  <a:lnTo>
                    <a:pt x="158" y="56"/>
                  </a:lnTo>
                  <a:lnTo>
                    <a:pt x="163" y="58"/>
                  </a:lnTo>
                  <a:lnTo>
                    <a:pt x="165" y="61"/>
                  </a:lnTo>
                  <a:lnTo>
                    <a:pt x="169" y="62"/>
                  </a:lnTo>
                  <a:lnTo>
                    <a:pt x="170" y="62"/>
                  </a:lnTo>
                  <a:lnTo>
                    <a:pt x="171" y="61"/>
                  </a:lnTo>
                  <a:lnTo>
                    <a:pt x="176" y="58"/>
                  </a:lnTo>
                  <a:lnTo>
                    <a:pt x="179" y="58"/>
                  </a:lnTo>
                  <a:lnTo>
                    <a:pt x="185" y="60"/>
                  </a:lnTo>
                  <a:lnTo>
                    <a:pt x="192" y="62"/>
                  </a:lnTo>
                  <a:lnTo>
                    <a:pt x="199" y="63"/>
                  </a:lnTo>
                  <a:lnTo>
                    <a:pt x="203" y="64"/>
                  </a:lnTo>
                  <a:lnTo>
                    <a:pt x="208" y="64"/>
                  </a:lnTo>
                  <a:lnTo>
                    <a:pt x="210" y="65"/>
                  </a:lnTo>
                  <a:lnTo>
                    <a:pt x="210" y="68"/>
                  </a:lnTo>
                  <a:lnTo>
                    <a:pt x="211" y="69"/>
                  </a:lnTo>
                  <a:lnTo>
                    <a:pt x="211" y="71"/>
                  </a:lnTo>
                  <a:lnTo>
                    <a:pt x="212" y="72"/>
                  </a:lnTo>
                  <a:lnTo>
                    <a:pt x="230" y="72"/>
                  </a:lnTo>
                  <a:lnTo>
                    <a:pt x="234" y="71"/>
                  </a:lnTo>
                  <a:lnTo>
                    <a:pt x="236" y="70"/>
                  </a:lnTo>
                  <a:lnTo>
                    <a:pt x="239" y="65"/>
                  </a:lnTo>
                  <a:lnTo>
                    <a:pt x="240" y="64"/>
                  </a:lnTo>
                  <a:lnTo>
                    <a:pt x="244" y="62"/>
                  </a:lnTo>
                  <a:lnTo>
                    <a:pt x="257" y="62"/>
                  </a:lnTo>
                  <a:lnTo>
                    <a:pt x="270" y="64"/>
                  </a:lnTo>
                  <a:lnTo>
                    <a:pt x="271" y="65"/>
                  </a:lnTo>
                  <a:lnTo>
                    <a:pt x="281" y="70"/>
                  </a:lnTo>
                  <a:lnTo>
                    <a:pt x="282" y="70"/>
                  </a:lnTo>
                  <a:lnTo>
                    <a:pt x="283" y="71"/>
                  </a:lnTo>
                  <a:lnTo>
                    <a:pt x="283" y="76"/>
                  </a:lnTo>
                  <a:lnTo>
                    <a:pt x="284" y="77"/>
                  </a:lnTo>
                  <a:lnTo>
                    <a:pt x="284" y="79"/>
                  </a:lnTo>
                  <a:lnTo>
                    <a:pt x="285" y="81"/>
                  </a:lnTo>
                  <a:lnTo>
                    <a:pt x="290" y="78"/>
                  </a:lnTo>
                  <a:lnTo>
                    <a:pt x="292" y="85"/>
                  </a:lnTo>
                  <a:lnTo>
                    <a:pt x="296" y="90"/>
                  </a:lnTo>
                  <a:lnTo>
                    <a:pt x="300" y="93"/>
                  </a:lnTo>
                  <a:lnTo>
                    <a:pt x="304" y="98"/>
                  </a:lnTo>
                  <a:lnTo>
                    <a:pt x="306" y="98"/>
                  </a:lnTo>
                  <a:lnTo>
                    <a:pt x="307" y="97"/>
                  </a:lnTo>
                  <a:lnTo>
                    <a:pt x="310" y="92"/>
                  </a:lnTo>
                  <a:lnTo>
                    <a:pt x="310" y="90"/>
                  </a:lnTo>
                  <a:lnTo>
                    <a:pt x="311" y="88"/>
                  </a:lnTo>
                  <a:lnTo>
                    <a:pt x="312" y="86"/>
                  </a:lnTo>
                  <a:lnTo>
                    <a:pt x="313" y="84"/>
                  </a:lnTo>
                  <a:lnTo>
                    <a:pt x="318" y="84"/>
                  </a:lnTo>
                  <a:lnTo>
                    <a:pt x="320" y="85"/>
                  </a:lnTo>
                  <a:lnTo>
                    <a:pt x="322" y="88"/>
                  </a:lnTo>
                  <a:lnTo>
                    <a:pt x="322" y="90"/>
                  </a:lnTo>
                  <a:lnTo>
                    <a:pt x="325" y="95"/>
                  </a:lnTo>
                  <a:lnTo>
                    <a:pt x="327" y="96"/>
                  </a:lnTo>
                  <a:lnTo>
                    <a:pt x="328" y="96"/>
                  </a:lnTo>
                  <a:lnTo>
                    <a:pt x="331" y="97"/>
                  </a:lnTo>
                  <a:lnTo>
                    <a:pt x="336" y="97"/>
                  </a:lnTo>
                  <a:lnTo>
                    <a:pt x="339" y="98"/>
                  </a:lnTo>
                  <a:lnTo>
                    <a:pt x="341" y="100"/>
                  </a:lnTo>
                  <a:lnTo>
                    <a:pt x="341" y="106"/>
                  </a:lnTo>
                  <a:lnTo>
                    <a:pt x="349" y="109"/>
                  </a:lnTo>
                  <a:lnTo>
                    <a:pt x="368" y="109"/>
                  </a:lnTo>
                  <a:lnTo>
                    <a:pt x="375" y="110"/>
                  </a:lnTo>
                  <a:lnTo>
                    <a:pt x="375" y="106"/>
                  </a:lnTo>
                  <a:lnTo>
                    <a:pt x="377" y="104"/>
                  </a:lnTo>
                  <a:lnTo>
                    <a:pt x="380" y="100"/>
                  </a:lnTo>
                  <a:lnTo>
                    <a:pt x="383" y="98"/>
                  </a:lnTo>
                  <a:lnTo>
                    <a:pt x="388" y="95"/>
                  </a:lnTo>
                  <a:lnTo>
                    <a:pt x="391" y="92"/>
                  </a:lnTo>
                  <a:lnTo>
                    <a:pt x="396" y="92"/>
                  </a:lnTo>
                  <a:lnTo>
                    <a:pt x="397" y="93"/>
                  </a:lnTo>
                  <a:lnTo>
                    <a:pt x="398" y="96"/>
                  </a:lnTo>
                  <a:lnTo>
                    <a:pt x="399" y="97"/>
                  </a:lnTo>
                  <a:lnTo>
                    <a:pt x="399" y="99"/>
                  </a:lnTo>
                  <a:lnTo>
                    <a:pt x="400" y="100"/>
                  </a:lnTo>
                  <a:lnTo>
                    <a:pt x="402" y="103"/>
                  </a:lnTo>
                  <a:lnTo>
                    <a:pt x="403" y="104"/>
                  </a:lnTo>
                  <a:lnTo>
                    <a:pt x="405" y="104"/>
                  </a:lnTo>
                  <a:lnTo>
                    <a:pt x="424" y="100"/>
                  </a:lnTo>
                  <a:lnTo>
                    <a:pt x="442" y="102"/>
                  </a:lnTo>
                  <a:lnTo>
                    <a:pt x="447" y="103"/>
                  </a:lnTo>
                  <a:lnTo>
                    <a:pt x="453" y="106"/>
                  </a:lnTo>
                  <a:lnTo>
                    <a:pt x="460" y="109"/>
                  </a:lnTo>
                  <a:lnTo>
                    <a:pt x="467" y="106"/>
                  </a:lnTo>
                  <a:lnTo>
                    <a:pt x="466" y="110"/>
                  </a:lnTo>
                  <a:lnTo>
                    <a:pt x="465" y="112"/>
                  </a:lnTo>
                  <a:lnTo>
                    <a:pt x="462" y="114"/>
                  </a:lnTo>
                  <a:lnTo>
                    <a:pt x="459" y="117"/>
                  </a:lnTo>
                  <a:lnTo>
                    <a:pt x="453" y="117"/>
                  </a:lnTo>
                  <a:lnTo>
                    <a:pt x="451" y="116"/>
                  </a:lnTo>
                  <a:lnTo>
                    <a:pt x="448" y="116"/>
                  </a:lnTo>
                  <a:lnTo>
                    <a:pt x="448" y="118"/>
                  </a:lnTo>
                  <a:lnTo>
                    <a:pt x="449" y="118"/>
                  </a:lnTo>
                  <a:lnTo>
                    <a:pt x="449" y="123"/>
                  </a:lnTo>
                  <a:lnTo>
                    <a:pt x="447" y="124"/>
                  </a:lnTo>
                  <a:lnTo>
                    <a:pt x="437" y="127"/>
                  </a:lnTo>
                  <a:lnTo>
                    <a:pt x="425" y="131"/>
                  </a:lnTo>
                  <a:lnTo>
                    <a:pt x="416" y="135"/>
                  </a:lnTo>
                  <a:lnTo>
                    <a:pt x="409" y="144"/>
                  </a:lnTo>
                  <a:lnTo>
                    <a:pt x="405" y="144"/>
                  </a:lnTo>
                  <a:lnTo>
                    <a:pt x="403" y="142"/>
                  </a:lnTo>
                  <a:lnTo>
                    <a:pt x="400" y="140"/>
                  </a:lnTo>
                  <a:lnTo>
                    <a:pt x="399" y="140"/>
                  </a:lnTo>
                  <a:lnTo>
                    <a:pt x="399" y="141"/>
                  </a:lnTo>
                  <a:lnTo>
                    <a:pt x="402" y="142"/>
                  </a:lnTo>
                  <a:lnTo>
                    <a:pt x="403" y="145"/>
                  </a:lnTo>
                  <a:lnTo>
                    <a:pt x="403" y="147"/>
                  </a:lnTo>
                  <a:lnTo>
                    <a:pt x="400" y="148"/>
                  </a:lnTo>
                  <a:lnTo>
                    <a:pt x="399" y="149"/>
                  </a:lnTo>
                  <a:lnTo>
                    <a:pt x="392" y="153"/>
                  </a:lnTo>
                  <a:lnTo>
                    <a:pt x="391" y="154"/>
                  </a:lnTo>
                  <a:lnTo>
                    <a:pt x="389" y="159"/>
                  </a:lnTo>
                  <a:lnTo>
                    <a:pt x="387" y="161"/>
                  </a:lnTo>
                  <a:lnTo>
                    <a:pt x="385" y="163"/>
                  </a:lnTo>
                  <a:lnTo>
                    <a:pt x="381" y="166"/>
                  </a:lnTo>
                  <a:lnTo>
                    <a:pt x="377" y="166"/>
                  </a:lnTo>
                  <a:lnTo>
                    <a:pt x="378" y="169"/>
                  </a:lnTo>
                  <a:lnTo>
                    <a:pt x="375" y="176"/>
                  </a:lnTo>
                  <a:lnTo>
                    <a:pt x="373" y="177"/>
                  </a:lnTo>
                  <a:lnTo>
                    <a:pt x="370" y="180"/>
                  </a:lnTo>
                  <a:lnTo>
                    <a:pt x="368" y="181"/>
                  </a:lnTo>
                  <a:lnTo>
                    <a:pt x="366" y="183"/>
                  </a:lnTo>
                  <a:lnTo>
                    <a:pt x="366" y="184"/>
                  </a:lnTo>
                  <a:lnTo>
                    <a:pt x="364" y="187"/>
                  </a:lnTo>
                  <a:lnTo>
                    <a:pt x="364" y="190"/>
                  </a:lnTo>
                  <a:lnTo>
                    <a:pt x="363" y="191"/>
                  </a:lnTo>
                  <a:lnTo>
                    <a:pt x="361" y="193"/>
                  </a:lnTo>
                  <a:lnTo>
                    <a:pt x="360" y="193"/>
                  </a:lnTo>
                  <a:lnTo>
                    <a:pt x="357" y="191"/>
                  </a:lnTo>
                  <a:lnTo>
                    <a:pt x="355" y="191"/>
                  </a:lnTo>
                  <a:lnTo>
                    <a:pt x="355" y="193"/>
                  </a:lnTo>
                  <a:lnTo>
                    <a:pt x="356" y="194"/>
                  </a:lnTo>
                  <a:lnTo>
                    <a:pt x="356" y="195"/>
                  </a:lnTo>
                  <a:lnTo>
                    <a:pt x="357" y="196"/>
                  </a:lnTo>
                  <a:lnTo>
                    <a:pt x="357" y="197"/>
                  </a:lnTo>
                  <a:lnTo>
                    <a:pt x="356" y="197"/>
                  </a:lnTo>
                  <a:lnTo>
                    <a:pt x="355" y="198"/>
                  </a:lnTo>
                  <a:lnTo>
                    <a:pt x="350" y="201"/>
                  </a:lnTo>
                  <a:lnTo>
                    <a:pt x="347" y="203"/>
                  </a:lnTo>
                  <a:lnTo>
                    <a:pt x="345" y="204"/>
                  </a:lnTo>
                  <a:lnTo>
                    <a:pt x="343" y="205"/>
                  </a:lnTo>
                  <a:lnTo>
                    <a:pt x="342" y="208"/>
                  </a:lnTo>
                  <a:lnTo>
                    <a:pt x="340" y="210"/>
                  </a:lnTo>
                  <a:lnTo>
                    <a:pt x="339" y="212"/>
                  </a:lnTo>
                  <a:lnTo>
                    <a:pt x="334" y="217"/>
                  </a:lnTo>
                  <a:lnTo>
                    <a:pt x="327" y="219"/>
                  </a:lnTo>
                  <a:lnTo>
                    <a:pt x="326" y="217"/>
                  </a:lnTo>
                  <a:lnTo>
                    <a:pt x="325" y="216"/>
                  </a:lnTo>
                  <a:lnTo>
                    <a:pt x="326" y="215"/>
                  </a:lnTo>
                  <a:lnTo>
                    <a:pt x="326" y="214"/>
                  </a:lnTo>
                  <a:lnTo>
                    <a:pt x="327" y="211"/>
                  </a:lnTo>
                  <a:lnTo>
                    <a:pt x="324" y="212"/>
                  </a:lnTo>
                  <a:lnTo>
                    <a:pt x="322" y="214"/>
                  </a:lnTo>
                  <a:lnTo>
                    <a:pt x="322" y="216"/>
                  </a:lnTo>
                  <a:lnTo>
                    <a:pt x="324" y="218"/>
                  </a:lnTo>
                  <a:lnTo>
                    <a:pt x="326" y="221"/>
                  </a:lnTo>
                  <a:lnTo>
                    <a:pt x="327" y="223"/>
                  </a:lnTo>
                  <a:lnTo>
                    <a:pt x="327" y="225"/>
                  </a:lnTo>
                  <a:lnTo>
                    <a:pt x="325" y="225"/>
                  </a:lnTo>
                  <a:lnTo>
                    <a:pt x="324" y="226"/>
                  </a:lnTo>
                  <a:lnTo>
                    <a:pt x="322" y="229"/>
                  </a:lnTo>
                  <a:lnTo>
                    <a:pt x="321" y="230"/>
                  </a:lnTo>
                  <a:lnTo>
                    <a:pt x="319" y="235"/>
                  </a:lnTo>
                  <a:lnTo>
                    <a:pt x="317" y="236"/>
                  </a:lnTo>
                  <a:lnTo>
                    <a:pt x="315" y="237"/>
                  </a:lnTo>
                  <a:lnTo>
                    <a:pt x="312" y="237"/>
                  </a:lnTo>
                  <a:lnTo>
                    <a:pt x="312" y="253"/>
                  </a:lnTo>
                  <a:lnTo>
                    <a:pt x="313" y="270"/>
                  </a:lnTo>
                  <a:lnTo>
                    <a:pt x="313" y="284"/>
                  </a:lnTo>
                  <a:lnTo>
                    <a:pt x="312" y="295"/>
                  </a:lnTo>
                  <a:lnTo>
                    <a:pt x="303" y="301"/>
                  </a:lnTo>
                  <a:lnTo>
                    <a:pt x="292" y="306"/>
                  </a:lnTo>
                  <a:lnTo>
                    <a:pt x="284" y="313"/>
                  </a:lnTo>
                  <a:lnTo>
                    <a:pt x="284" y="314"/>
                  </a:lnTo>
                  <a:lnTo>
                    <a:pt x="283" y="317"/>
                  </a:lnTo>
                  <a:lnTo>
                    <a:pt x="283" y="323"/>
                  </a:lnTo>
                  <a:lnTo>
                    <a:pt x="282" y="327"/>
                  </a:lnTo>
                  <a:lnTo>
                    <a:pt x="279" y="329"/>
                  </a:lnTo>
                  <a:lnTo>
                    <a:pt x="278" y="329"/>
                  </a:lnTo>
                  <a:lnTo>
                    <a:pt x="277" y="330"/>
                  </a:lnTo>
                  <a:lnTo>
                    <a:pt x="276" y="333"/>
                  </a:lnTo>
                  <a:lnTo>
                    <a:pt x="276" y="335"/>
                  </a:lnTo>
                  <a:lnTo>
                    <a:pt x="277" y="338"/>
                  </a:lnTo>
                  <a:lnTo>
                    <a:pt x="278" y="341"/>
                  </a:lnTo>
                  <a:lnTo>
                    <a:pt x="283" y="345"/>
                  </a:lnTo>
                  <a:lnTo>
                    <a:pt x="288" y="348"/>
                  </a:lnTo>
                  <a:lnTo>
                    <a:pt x="292" y="352"/>
                  </a:lnTo>
                  <a:lnTo>
                    <a:pt x="292" y="357"/>
                  </a:lnTo>
                  <a:lnTo>
                    <a:pt x="291" y="362"/>
                  </a:lnTo>
                  <a:lnTo>
                    <a:pt x="289" y="366"/>
                  </a:lnTo>
                  <a:lnTo>
                    <a:pt x="288" y="372"/>
                  </a:lnTo>
                  <a:lnTo>
                    <a:pt x="288" y="384"/>
                  </a:lnTo>
                  <a:lnTo>
                    <a:pt x="289" y="396"/>
                  </a:lnTo>
                  <a:lnTo>
                    <a:pt x="290" y="406"/>
                  </a:lnTo>
                  <a:lnTo>
                    <a:pt x="289" y="408"/>
                  </a:lnTo>
                  <a:lnTo>
                    <a:pt x="288" y="410"/>
                  </a:lnTo>
                  <a:lnTo>
                    <a:pt x="286" y="412"/>
                  </a:lnTo>
                  <a:lnTo>
                    <a:pt x="284" y="414"/>
                  </a:lnTo>
                  <a:lnTo>
                    <a:pt x="285" y="415"/>
                  </a:lnTo>
                  <a:lnTo>
                    <a:pt x="285" y="418"/>
                  </a:lnTo>
                  <a:lnTo>
                    <a:pt x="286" y="419"/>
                  </a:lnTo>
                  <a:lnTo>
                    <a:pt x="286" y="422"/>
                  </a:lnTo>
                  <a:lnTo>
                    <a:pt x="284" y="422"/>
                  </a:lnTo>
                  <a:lnTo>
                    <a:pt x="285" y="424"/>
                  </a:lnTo>
                  <a:lnTo>
                    <a:pt x="286" y="424"/>
                  </a:lnTo>
                  <a:lnTo>
                    <a:pt x="288" y="422"/>
                  </a:lnTo>
                  <a:lnTo>
                    <a:pt x="292" y="422"/>
                  </a:lnTo>
                  <a:lnTo>
                    <a:pt x="292" y="428"/>
                  </a:lnTo>
                  <a:lnTo>
                    <a:pt x="298" y="428"/>
                  </a:lnTo>
                  <a:lnTo>
                    <a:pt x="299" y="429"/>
                  </a:lnTo>
                  <a:lnTo>
                    <a:pt x="299" y="435"/>
                  </a:lnTo>
                  <a:lnTo>
                    <a:pt x="298" y="436"/>
                  </a:lnTo>
                  <a:lnTo>
                    <a:pt x="299" y="436"/>
                  </a:lnTo>
                  <a:lnTo>
                    <a:pt x="302" y="435"/>
                  </a:lnTo>
                  <a:lnTo>
                    <a:pt x="303" y="434"/>
                  </a:lnTo>
                  <a:lnTo>
                    <a:pt x="305" y="434"/>
                  </a:lnTo>
                  <a:lnTo>
                    <a:pt x="306" y="435"/>
                  </a:lnTo>
                  <a:lnTo>
                    <a:pt x="305" y="436"/>
                  </a:lnTo>
                  <a:lnTo>
                    <a:pt x="318" y="436"/>
                  </a:lnTo>
                  <a:lnTo>
                    <a:pt x="319" y="440"/>
                  </a:lnTo>
                  <a:lnTo>
                    <a:pt x="320" y="441"/>
                  </a:lnTo>
                  <a:lnTo>
                    <a:pt x="320" y="443"/>
                  </a:lnTo>
                  <a:lnTo>
                    <a:pt x="321" y="443"/>
                  </a:lnTo>
                  <a:lnTo>
                    <a:pt x="324" y="445"/>
                  </a:lnTo>
                  <a:lnTo>
                    <a:pt x="328" y="448"/>
                  </a:lnTo>
                  <a:lnTo>
                    <a:pt x="336" y="452"/>
                  </a:lnTo>
                  <a:lnTo>
                    <a:pt x="343" y="454"/>
                  </a:lnTo>
                  <a:lnTo>
                    <a:pt x="348" y="462"/>
                  </a:lnTo>
                  <a:lnTo>
                    <a:pt x="360" y="478"/>
                  </a:lnTo>
                  <a:lnTo>
                    <a:pt x="367" y="481"/>
                  </a:lnTo>
                  <a:lnTo>
                    <a:pt x="374" y="482"/>
                  </a:lnTo>
                  <a:lnTo>
                    <a:pt x="380" y="484"/>
                  </a:lnTo>
                  <a:lnTo>
                    <a:pt x="388" y="492"/>
                  </a:lnTo>
                  <a:lnTo>
                    <a:pt x="392" y="503"/>
                  </a:lnTo>
                  <a:lnTo>
                    <a:pt x="397" y="526"/>
                  </a:lnTo>
                  <a:lnTo>
                    <a:pt x="284" y="533"/>
                  </a:lnTo>
                  <a:lnTo>
                    <a:pt x="169" y="538"/>
                  </a:lnTo>
                  <a:lnTo>
                    <a:pt x="51" y="538"/>
                  </a:lnTo>
                  <a:lnTo>
                    <a:pt x="50" y="522"/>
                  </a:lnTo>
                  <a:lnTo>
                    <a:pt x="49" y="502"/>
                  </a:lnTo>
                  <a:lnTo>
                    <a:pt x="50" y="481"/>
                  </a:lnTo>
                  <a:lnTo>
                    <a:pt x="51" y="457"/>
                  </a:lnTo>
                  <a:lnTo>
                    <a:pt x="52" y="435"/>
                  </a:lnTo>
                  <a:lnTo>
                    <a:pt x="54" y="414"/>
                  </a:lnTo>
                  <a:lnTo>
                    <a:pt x="52" y="394"/>
                  </a:lnTo>
                  <a:lnTo>
                    <a:pt x="50" y="378"/>
                  </a:lnTo>
                  <a:lnTo>
                    <a:pt x="45" y="366"/>
                  </a:lnTo>
                  <a:lnTo>
                    <a:pt x="44" y="365"/>
                  </a:lnTo>
                  <a:lnTo>
                    <a:pt x="42" y="364"/>
                  </a:lnTo>
                  <a:lnTo>
                    <a:pt x="41" y="364"/>
                  </a:lnTo>
                  <a:lnTo>
                    <a:pt x="40" y="363"/>
                  </a:lnTo>
                  <a:lnTo>
                    <a:pt x="40" y="362"/>
                  </a:lnTo>
                  <a:lnTo>
                    <a:pt x="43" y="358"/>
                  </a:lnTo>
                  <a:lnTo>
                    <a:pt x="42" y="357"/>
                  </a:lnTo>
                  <a:lnTo>
                    <a:pt x="41" y="358"/>
                  </a:lnTo>
                  <a:lnTo>
                    <a:pt x="40" y="358"/>
                  </a:lnTo>
                  <a:lnTo>
                    <a:pt x="35" y="361"/>
                  </a:lnTo>
                  <a:lnTo>
                    <a:pt x="31" y="361"/>
                  </a:lnTo>
                  <a:lnTo>
                    <a:pt x="30" y="359"/>
                  </a:lnTo>
                  <a:lnTo>
                    <a:pt x="30" y="354"/>
                  </a:lnTo>
                  <a:lnTo>
                    <a:pt x="28" y="349"/>
                  </a:lnTo>
                  <a:lnTo>
                    <a:pt x="26" y="347"/>
                  </a:lnTo>
                  <a:lnTo>
                    <a:pt x="23" y="347"/>
                  </a:lnTo>
                  <a:lnTo>
                    <a:pt x="24" y="344"/>
                  </a:lnTo>
                  <a:lnTo>
                    <a:pt x="27" y="342"/>
                  </a:lnTo>
                  <a:lnTo>
                    <a:pt x="29" y="341"/>
                  </a:lnTo>
                  <a:lnTo>
                    <a:pt x="31" y="338"/>
                  </a:lnTo>
                  <a:lnTo>
                    <a:pt x="34" y="335"/>
                  </a:lnTo>
                  <a:lnTo>
                    <a:pt x="35" y="333"/>
                  </a:lnTo>
                  <a:lnTo>
                    <a:pt x="38" y="331"/>
                  </a:lnTo>
                  <a:lnTo>
                    <a:pt x="40" y="330"/>
                  </a:lnTo>
                  <a:lnTo>
                    <a:pt x="40" y="321"/>
                  </a:lnTo>
                  <a:lnTo>
                    <a:pt x="42" y="322"/>
                  </a:lnTo>
                  <a:lnTo>
                    <a:pt x="47" y="322"/>
                  </a:lnTo>
                  <a:lnTo>
                    <a:pt x="48" y="321"/>
                  </a:lnTo>
                  <a:lnTo>
                    <a:pt x="48" y="320"/>
                  </a:lnTo>
                  <a:lnTo>
                    <a:pt x="43" y="320"/>
                  </a:lnTo>
                  <a:lnTo>
                    <a:pt x="42" y="319"/>
                  </a:lnTo>
                  <a:lnTo>
                    <a:pt x="41" y="307"/>
                  </a:lnTo>
                  <a:lnTo>
                    <a:pt x="41" y="293"/>
                  </a:lnTo>
                  <a:lnTo>
                    <a:pt x="40" y="279"/>
                  </a:lnTo>
                  <a:lnTo>
                    <a:pt x="37" y="273"/>
                  </a:lnTo>
                  <a:lnTo>
                    <a:pt x="34" y="267"/>
                  </a:lnTo>
                  <a:lnTo>
                    <a:pt x="30" y="260"/>
                  </a:lnTo>
                  <a:lnTo>
                    <a:pt x="28" y="251"/>
                  </a:lnTo>
                  <a:lnTo>
                    <a:pt x="26" y="214"/>
                  </a:lnTo>
                  <a:lnTo>
                    <a:pt x="26" y="211"/>
                  </a:lnTo>
                  <a:lnTo>
                    <a:pt x="27" y="209"/>
                  </a:lnTo>
                  <a:lnTo>
                    <a:pt x="27" y="205"/>
                  </a:lnTo>
                  <a:lnTo>
                    <a:pt x="28" y="204"/>
                  </a:lnTo>
                  <a:lnTo>
                    <a:pt x="28" y="200"/>
                  </a:lnTo>
                  <a:lnTo>
                    <a:pt x="27" y="196"/>
                  </a:lnTo>
                  <a:lnTo>
                    <a:pt x="24" y="193"/>
                  </a:lnTo>
                  <a:lnTo>
                    <a:pt x="23" y="189"/>
                  </a:lnTo>
                  <a:lnTo>
                    <a:pt x="23" y="186"/>
                  </a:lnTo>
                  <a:lnTo>
                    <a:pt x="22" y="165"/>
                  </a:lnTo>
                  <a:lnTo>
                    <a:pt x="23" y="146"/>
                  </a:lnTo>
                  <a:lnTo>
                    <a:pt x="22" y="145"/>
                  </a:lnTo>
                  <a:lnTo>
                    <a:pt x="19" y="145"/>
                  </a:lnTo>
                  <a:lnTo>
                    <a:pt x="14" y="140"/>
                  </a:lnTo>
                  <a:lnTo>
                    <a:pt x="12" y="125"/>
                  </a:lnTo>
                  <a:lnTo>
                    <a:pt x="8" y="110"/>
                  </a:lnTo>
                  <a:lnTo>
                    <a:pt x="6" y="93"/>
                  </a:lnTo>
                  <a:lnTo>
                    <a:pt x="6" y="61"/>
                  </a:lnTo>
                  <a:lnTo>
                    <a:pt x="5" y="49"/>
                  </a:lnTo>
                  <a:lnTo>
                    <a:pt x="0" y="36"/>
                  </a:lnTo>
                  <a:lnTo>
                    <a:pt x="16" y="34"/>
                  </a:lnTo>
                  <a:lnTo>
                    <a:pt x="35" y="33"/>
                  </a:lnTo>
                  <a:lnTo>
                    <a:pt x="56" y="33"/>
                  </a:lnTo>
                  <a:lnTo>
                    <a:pt x="77" y="34"/>
                  </a:lnTo>
                  <a:lnTo>
                    <a:pt x="97" y="34"/>
                  </a:lnTo>
                  <a:lnTo>
                    <a:pt x="113" y="33"/>
                  </a:lnTo>
                  <a:lnTo>
                    <a:pt x="127" y="30"/>
                  </a:lnTo>
                  <a:lnTo>
                    <a:pt x="129" y="26"/>
                  </a:lnTo>
                  <a:lnTo>
                    <a:pt x="129" y="19"/>
                  </a:lnTo>
                  <a:lnTo>
                    <a:pt x="127" y="0"/>
                  </a:lnTo>
                  <a:close/>
                </a:path>
              </a:pathLst>
            </a:custGeom>
            <a:grp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165" name="Freeform 31">
              <a:extLst>
                <a:ext uri="{FF2B5EF4-FFF2-40B4-BE49-F238E27FC236}">
                  <a16:creationId xmlns:a16="http://schemas.microsoft.com/office/drawing/2014/main" id="{BB33DCEF-1CED-8742-840E-B321F23491AE}"/>
                </a:ext>
              </a:extLst>
            </p:cNvPr>
            <p:cNvSpPr>
              <a:spLocks/>
            </p:cNvSpPr>
            <p:nvPr/>
          </p:nvSpPr>
          <p:spPr bwMode="auto">
            <a:xfrm>
              <a:off x="6722103" y="2986326"/>
              <a:ext cx="880867" cy="760422"/>
            </a:xfrm>
            <a:custGeom>
              <a:avLst/>
              <a:gdLst/>
              <a:ahLst/>
              <a:cxnLst>
                <a:cxn ang="0">
                  <a:pos x="281" y="3"/>
                </a:cxn>
                <a:cxn ang="0">
                  <a:pos x="296" y="35"/>
                </a:cxn>
                <a:cxn ang="0">
                  <a:pos x="308" y="79"/>
                </a:cxn>
                <a:cxn ang="0">
                  <a:pos x="322" y="93"/>
                </a:cxn>
                <a:cxn ang="0">
                  <a:pos x="327" y="98"/>
                </a:cxn>
                <a:cxn ang="0">
                  <a:pos x="331" y="105"/>
                </a:cxn>
                <a:cxn ang="0">
                  <a:pos x="341" y="111"/>
                </a:cxn>
                <a:cxn ang="0">
                  <a:pos x="351" y="119"/>
                </a:cxn>
                <a:cxn ang="0">
                  <a:pos x="358" y="132"/>
                </a:cxn>
                <a:cxn ang="0">
                  <a:pos x="366" y="158"/>
                </a:cxn>
                <a:cxn ang="0">
                  <a:pos x="375" y="154"/>
                </a:cxn>
                <a:cxn ang="0">
                  <a:pos x="393" y="154"/>
                </a:cxn>
                <a:cxn ang="0">
                  <a:pos x="395" y="186"/>
                </a:cxn>
                <a:cxn ang="0">
                  <a:pos x="394" y="223"/>
                </a:cxn>
                <a:cxn ang="0">
                  <a:pos x="409" y="237"/>
                </a:cxn>
                <a:cxn ang="0">
                  <a:pos x="415" y="239"/>
                </a:cxn>
                <a:cxn ang="0">
                  <a:pos x="423" y="248"/>
                </a:cxn>
                <a:cxn ang="0">
                  <a:pos x="446" y="261"/>
                </a:cxn>
                <a:cxn ang="0">
                  <a:pos x="453" y="265"/>
                </a:cxn>
                <a:cxn ang="0">
                  <a:pos x="457" y="280"/>
                </a:cxn>
                <a:cxn ang="0">
                  <a:pos x="462" y="293"/>
                </a:cxn>
                <a:cxn ang="0">
                  <a:pos x="458" y="298"/>
                </a:cxn>
                <a:cxn ang="0">
                  <a:pos x="464" y="312"/>
                </a:cxn>
                <a:cxn ang="0">
                  <a:pos x="475" y="325"/>
                </a:cxn>
                <a:cxn ang="0">
                  <a:pos x="489" y="332"/>
                </a:cxn>
                <a:cxn ang="0">
                  <a:pos x="490" y="342"/>
                </a:cxn>
                <a:cxn ang="0">
                  <a:pos x="485" y="352"/>
                </a:cxn>
                <a:cxn ang="0">
                  <a:pos x="486" y="358"/>
                </a:cxn>
                <a:cxn ang="0">
                  <a:pos x="483" y="363"/>
                </a:cxn>
                <a:cxn ang="0">
                  <a:pos x="476" y="364"/>
                </a:cxn>
                <a:cxn ang="0">
                  <a:pos x="469" y="371"/>
                </a:cxn>
                <a:cxn ang="0">
                  <a:pos x="465" y="364"/>
                </a:cxn>
                <a:cxn ang="0">
                  <a:pos x="461" y="386"/>
                </a:cxn>
                <a:cxn ang="0">
                  <a:pos x="455" y="391"/>
                </a:cxn>
                <a:cxn ang="0">
                  <a:pos x="454" y="398"/>
                </a:cxn>
                <a:cxn ang="0">
                  <a:pos x="457" y="412"/>
                </a:cxn>
                <a:cxn ang="0">
                  <a:pos x="439" y="423"/>
                </a:cxn>
                <a:cxn ang="0">
                  <a:pos x="415" y="410"/>
                </a:cxn>
                <a:cxn ang="0">
                  <a:pos x="428" y="395"/>
                </a:cxn>
                <a:cxn ang="0">
                  <a:pos x="422" y="382"/>
                </a:cxn>
                <a:cxn ang="0">
                  <a:pos x="401" y="377"/>
                </a:cxn>
                <a:cxn ang="0">
                  <a:pos x="348" y="381"/>
                </a:cxn>
                <a:cxn ang="0">
                  <a:pos x="273" y="386"/>
                </a:cxn>
                <a:cxn ang="0">
                  <a:pos x="128" y="391"/>
                </a:cxn>
                <a:cxn ang="0">
                  <a:pos x="85" y="227"/>
                </a:cxn>
                <a:cxn ang="0">
                  <a:pos x="65" y="135"/>
                </a:cxn>
                <a:cxn ang="0">
                  <a:pos x="50" y="112"/>
                </a:cxn>
                <a:cxn ang="0">
                  <a:pos x="55" y="95"/>
                </a:cxn>
                <a:cxn ang="0">
                  <a:pos x="60" y="78"/>
                </a:cxn>
                <a:cxn ang="0">
                  <a:pos x="40" y="73"/>
                </a:cxn>
                <a:cxn ang="0">
                  <a:pos x="32" y="67"/>
                </a:cxn>
                <a:cxn ang="0">
                  <a:pos x="26" y="59"/>
                </a:cxn>
                <a:cxn ang="0">
                  <a:pos x="14" y="37"/>
                </a:cxn>
                <a:cxn ang="0">
                  <a:pos x="0" y="11"/>
                </a:cxn>
                <a:cxn ang="0">
                  <a:pos x="189" y="8"/>
                </a:cxn>
                <a:cxn ang="0">
                  <a:pos x="252" y="1"/>
                </a:cxn>
              </a:cxnLst>
              <a:rect l="0" t="0" r="r" b="b"/>
              <a:pathLst>
                <a:path w="490" h="423">
                  <a:moveTo>
                    <a:pt x="263" y="0"/>
                  </a:moveTo>
                  <a:lnTo>
                    <a:pt x="274" y="0"/>
                  </a:lnTo>
                  <a:lnTo>
                    <a:pt x="281" y="3"/>
                  </a:lnTo>
                  <a:lnTo>
                    <a:pt x="292" y="15"/>
                  </a:lnTo>
                  <a:lnTo>
                    <a:pt x="298" y="20"/>
                  </a:lnTo>
                  <a:lnTo>
                    <a:pt x="296" y="35"/>
                  </a:lnTo>
                  <a:lnTo>
                    <a:pt x="297" y="51"/>
                  </a:lnTo>
                  <a:lnTo>
                    <a:pt x="301" y="66"/>
                  </a:lnTo>
                  <a:lnTo>
                    <a:pt x="308" y="79"/>
                  </a:lnTo>
                  <a:lnTo>
                    <a:pt x="310" y="83"/>
                  </a:lnTo>
                  <a:lnTo>
                    <a:pt x="317" y="90"/>
                  </a:lnTo>
                  <a:lnTo>
                    <a:pt x="322" y="93"/>
                  </a:lnTo>
                  <a:lnTo>
                    <a:pt x="323" y="94"/>
                  </a:lnTo>
                  <a:lnTo>
                    <a:pt x="325" y="95"/>
                  </a:lnTo>
                  <a:lnTo>
                    <a:pt x="327" y="98"/>
                  </a:lnTo>
                  <a:lnTo>
                    <a:pt x="330" y="99"/>
                  </a:lnTo>
                  <a:lnTo>
                    <a:pt x="331" y="101"/>
                  </a:lnTo>
                  <a:lnTo>
                    <a:pt x="331" y="105"/>
                  </a:lnTo>
                  <a:lnTo>
                    <a:pt x="332" y="107"/>
                  </a:lnTo>
                  <a:lnTo>
                    <a:pt x="334" y="108"/>
                  </a:lnTo>
                  <a:lnTo>
                    <a:pt x="341" y="111"/>
                  </a:lnTo>
                  <a:lnTo>
                    <a:pt x="346" y="113"/>
                  </a:lnTo>
                  <a:lnTo>
                    <a:pt x="350" y="116"/>
                  </a:lnTo>
                  <a:lnTo>
                    <a:pt x="351" y="119"/>
                  </a:lnTo>
                  <a:lnTo>
                    <a:pt x="353" y="121"/>
                  </a:lnTo>
                  <a:lnTo>
                    <a:pt x="355" y="121"/>
                  </a:lnTo>
                  <a:lnTo>
                    <a:pt x="358" y="132"/>
                  </a:lnTo>
                  <a:lnTo>
                    <a:pt x="359" y="141"/>
                  </a:lnTo>
                  <a:lnTo>
                    <a:pt x="361" y="151"/>
                  </a:lnTo>
                  <a:lnTo>
                    <a:pt x="366" y="158"/>
                  </a:lnTo>
                  <a:lnTo>
                    <a:pt x="369" y="158"/>
                  </a:lnTo>
                  <a:lnTo>
                    <a:pt x="374" y="156"/>
                  </a:lnTo>
                  <a:lnTo>
                    <a:pt x="375" y="154"/>
                  </a:lnTo>
                  <a:lnTo>
                    <a:pt x="380" y="149"/>
                  </a:lnTo>
                  <a:lnTo>
                    <a:pt x="383" y="149"/>
                  </a:lnTo>
                  <a:lnTo>
                    <a:pt x="393" y="154"/>
                  </a:lnTo>
                  <a:lnTo>
                    <a:pt x="403" y="158"/>
                  </a:lnTo>
                  <a:lnTo>
                    <a:pt x="400" y="172"/>
                  </a:lnTo>
                  <a:lnTo>
                    <a:pt x="395" y="186"/>
                  </a:lnTo>
                  <a:lnTo>
                    <a:pt x="390" y="199"/>
                  </a:lnTo>
                  <a:lnTo>
                    <a:pt x="389" y="211"/>
                  </a:lnTo>
                  <a:lnTo>
                    <a:pt x="394" y="223"/>
                  </a:lnTo>
                  <a:lnTo>
                    <a:pt x="398" y="228"/>
                  </a:lnTo>
                  <a:lnTo>
                    <a:pt x="403" y="233"/>
                  </a:lnTo>
                  <a:lnTo>
                    <a:pt x="409" y="237"/>
                  </a:lnTo>
                  <a:lnTo>
                    <a:pt x="410" y="238"/>
                  </a:lnTo>
                  <a:lnTo>
                    <a:pt x="412" y="239"/>
                  </a:lnTo>
                  <a:lnTo>
                    <a:pt x="415" y="239"/>
                  </a:lnTo>
                  <a:lnTo>
                    <a:pt x="422" y="242"/>
                  </a:lnTo>
                  <a:lnTo>
                    <a:pt x="423" y="245"/>
                  </a:lnTo>
                  <a:lnTo>
                    <a:pt x="423" y="248"/>
                  </a:lnTo>
                  <a:lnTo>
                    <a:pt x="430" y="248"/>
                  </a:lnTo>
                  <a:lnTo>
                    <a:pt x="436" y="251"/>
                  </a:lnTo>
                  <a:lnTo>
                    <a:pt x="446" y="261"/>
                  </a:lnTo>
                  <a:lnTo>
                    <a:pt x="450" y="262"/>
                  </a:lnTo>
                  <a:lnTo>
                    <a:pt x="452" y="263"/>
                  </a:lnTo>
                  <a:lnTo>
                    <a:pt x="453" y="265"/>
                  </a:lnTo>
                  <a:lnTo>
                    <a:pt x="455" y="272"/>
                  </a:lnTo>
                  <a:lnTo>
                    <a:pt x="455" y="275"/>
                  </a:lnTo>
                  <a:lnTo>
                    <a:pt x="457" y="280"/>
                  </a:lnTo>
                  <a:lnTo>
                    <a:pt x="459" y="282"/>
                  </a:lnTo>
                  <a:lnTo>
                    <a:pt x="462" y="289"/>
                  </a:lnTo>
                  <a:lnTo>
                    <a:pt x="462" y="293"/>
                  </a:lnTo>
                  <a:lnTo>
                    <a:pt x="461" y="296"/>
                  </a:lnTo>
                  <a:lnTo>
                    <a:pt x="460" y="297"/>
                  </a:lnTo>
                  <a:lnTo>
                    <a:pt x="458" y="298"/>
                  </a:lnTo>
                  <a:lnTo>
                    <a:pt x="457" y="298"/>
                  </a:lnTo>
                  <a:lnTo>
                    <a:pt x="460" y="307"/>
                  </a:lnTo>
                  <a:lnTo>
                    <a:pt x="464" y="312"/>
                  </a:lnTo>
                  <a:lnTo>
                    <a:pt x="468" y="318"/>
                  </a:lnTo>
                  <a:lnTo>
                    <a:pt x="471" y="324"/>
                  </a:lnTo>
                  <a:lnTo>
                    <a:pt x="475" y="325"/>
                  </a:lnTo>
                  <a:lnTo>
                    <a:pt x="486" y="325"/>
                  </a:lnTo>
                  <a:lnTo>
                    <a:pt x="490" y="330"/>
                  </a:lnTo>
                  <a:lnTo>
                    <a:pt x="489" y="332"/>
                  </a:lnTo>
                  <a:lnTo>
                    <a:pt x="489" y="337"/>
                  </a:lnTo>
                  <a:lnTo>
                    <a:pt x="490" y="339"/>
                  </a:lnTo>
                  <a:lnTo>
                    <a:pt x="490" y="342"/>
                  </a:lnTo>
                  <a:lnTo>
                    <a:pt x="488" y="346"/>
                  </a:lnTo>
                  <a:lnTo>
                    <a:pt x="486" y="349"/>
                  </a:lnTo>
                  <a:lnTo>
                    <a:pt x="485" y="352"/>
                  </a:lnTo>
                  <a:lnTo>
                    <a:pt x="485" y="354"/>
                  </a:lnTo>
                  <a:lnTo>
                    <a:pt x="486" y="357"/>
                  </a:lnTo>
                  <a:lnTo>
                    <a:pt x="486" y="358"/>
                  </a:lnTo>
                  <a:lnTo>
                    <a:pt x="487" y="359"/>
                  </a:lnTo>
                  <a:lnTo>
                    <a:pt x="485" y="364"/>
                  </a:lnTo>
                  <a:lnTo>
                    <a:pt x="483" y="363"/>
                  </a:lnTo>
                  <a:lnTo>
                    <a:pt x="479" y="363"/>
                  </a:lnTo>
                  <a:lnTo>
                    <a:pt x="478" y="364"/>
                  </a:lnTo>
                  <a:lnTo>
                    <a:pt x="476" y="364"/>
                  </a:lnTo>
                  <a:lnTo>
                    <a:pt x="474" y="365"/>
                  </a:lnTo>
                  <a:lnTo>
                    <a:pt x="473" y="367"/>
                  </a:lnTo>
                  <a:lnTo>
                    <a:pt x="469" y="371"/>
                  </a:lnTo>
                  <a:lnTo>
                    <a:pt x="466" y="371"/>
                  </a:lnTo>
                  <a:lnTo>
                    <a:pt x="466" y="368"/>
                  </a:lnTo>
                  <a:lnTo>
                    <a:pt x="465" y="364"/>
                  </a:lnTo>
                  <a:lnTo>
                    <a:pt x="460" y="371"/>
                  </a:lnTo>
                  <a:lnTo>
                    <a:pt x="460" y="378"/>
                  </a:lnTo>
                  <a:lnTo>
                    <a:pt x="461" y="386"/>
                  </a:lnTo>
                  <a:lnTo>
                    <a:pt x="458" y="387"/>
                  </a:lnTo>
                  <a:lnTo>
                    <a:pt x="455" y="389"/>
                  </a:lnTo>
                  <a:lnTo>
                    <a:pt x="455" y="391"/>
                  </a:lnTo>
                  <a:lnTo>
                    <a:pt x="457" y="392"/>
                  </a:lnTo>
                  <a:lnTo>
                    <a:pt x="457" y="395"/>
                  </a:lnTo>
                  <a:lnTo>
                    <a:pt x="454" y="398"/>
                  </a:lnTo>
                  <a:lnTo>
                    <a:pt x="454" y="402"/>
                  </a:lnTo>
                  <a:lnTo>
                    <a:pt x="457" y="403"/>
                  </a:lnTo>
                  <a:lnTo>
                    <a:pt x="457" y="412"/>
                  </a:lnTo>
                  <a:lnTo>
                    <a:pt x="453" y="417"/>
                  </a:lnTo>
                  <a:lnTo>
                    <a:pt x="446" y="421"/>
                  </a:lnTo>
                  <a:lnTo>
                    <a:pt x="439" y="423"/>
                  </a:lnTo>
                  <a:lnTo>
                    <a:pt x="409" y="423"/>
                  </a:lnTo>
                  <a:lnTo>
                    <a:pt x="410" y="416"/>
                  </a:lnTo>
                  <a:lnTo>
                    <a:pt x="415" y="410"/>
                  </a:lnTo>
                  <a:lnTo>
                    <a:pt x="421" y="406"/>
                  </a:lnTo>
                  <a:lnTo>
                    <a:pt x="425" y="401"/>
                  </a:lnTo>
                  <a:lnTo>
                    <a:pt x="428" y="395"/>
                  </a:lnTo>
                  <a:lnTo>
                    <a:pt x="426" y="393"/>
                  </a:lnTo>
                  <a:lnTo>
                    <a:pt x="424" y="386"/>
                  </a:lnTo>
                  <a:lnTo>
                    <a:pt x="422" y="382"/>
                  </a:lnTo>
                  <a:lnTo>
                    <a:pt x="419" y="378"/>
                  </a:lnTo>
                  <a:lnTo>
                    <a:pt x="412" y="377"/>
                  </a:lnTo>
                  <a:lnTo>
                    <a:pt x="401" y="377"/>
                  </a:lnTo>
                  <a:lnTo>
                    <a:pt x="384" y="378"/>
                  </a:lnTo>
                  <a:lnTo>
                    <a:pt x="367" y="379"/>
                  </a:lnTo>
                  <a:lnTo>
                    <a:pt x="348" y="381"/>
                  </a:lnTo>
                  <a:lnTo>
                    <a:pt x="332" y="382"/>
                  </a:lnTo>
                  <a:lnTo>
                    <a:pt x="318" y="384"/>
                  </a:lnTo>
                  <a:lnTo>
                    <a:pt x="273" y="386"/>
                  </a:lnTo>
                  <a:lnTo>
                    <a:pt x="224" y="387"/>
                  </a:lnTo>
                  <a:lnTo>
                    <a:pt x="175" y="389"/>
                  </a:lnTo>
                  <a:lnTo>
                    <a:pt x="128" y="391"/>
                  </a:lnTo>
                  <a:lnTo>
                    <a:pt x="88" y="392"/>
                  </a:lnTo>
                  <a:lnTo>
                    <a:pt x="86" y="309"/>
                  </a:lnTo>
                  <a:lnTo>
                    <a:pt x="85" y="227"/>
                  </a:lnTo>
                  <a:lnTo>
                    <a:pt x="82" y="147"/>
                  </a:lnTo>
                  <a:lnTo>
                    <a:pt x="79" y="144"/>
                  </a:lnTo>
                  <a:lnTo>
                    <a:pt x="65" y="135"/>
                  </a:lnTo>
                  <a:lnTo>
                    <a:pt x="64" y="127"/>
                  </a:lnTo>
                  <a:lnTo>
                    <a:pt x="55" y="118"/>
                  </a:lnTo>
                  <a:lnTo>
                    <a:pt x="50" y="112"/>
                  </a:lnTo>
                  <a:lnTo>
                    <a:pt x="48" y="105"/>
                  </a:lnTo>
                  <a:lnTo>
                    <a:pt x="53" y="98"/>
                  </a:lnTo>
                  <a:lnTo>
                    <a:pt x="55" y="95"/>
                  </a:lnTo>
                  <a:lnTo>
                    <a:pt x="62" y="91"/>
                  </a:lnTo>
                  <a:lnTo>
                    <a:pt x="62" y="83"/>
                  </a:lnTo>
                  <a:lnTo>
                    <a:pt x="60" y="78"/>
                  </a:lnTo>
                  <a:lnTo>
                    <a:pt x="56" y="74"/>
                  </a:lnTo>
                  <a:lnTo>
                    <a:pt x="45" y="74"/>
                  </a:lnTo>
                  <a:lnTo>
                    <a:pt x="40" y="73"/>
                  </a:lnTo>
                  <a:lnTo>
                    <a:pt x="40" y="71"/>
                  </a:lnTo>
                  <a:lnTo>
                    <a:pt x="36" y="67"/>
                  </a:lnTo>
                  <a:lnTo>
                    <a:pt x="32" y="67"/>
                  </a:lnTo>
                  <a:lnTo>
                    <a:pt x="29" y="66"/>
                  </a:lnTo>
                  <a:lnTo>
                    <a:pt x="28" y="65"/>
                  </a:lnTo>
                  <a:lnTo>
                    <a:pt x="26" y="59"/>
                  </a:lnTo>
                  <a:lnTo>
                    <a:pt x="22" y="52"/>
                  </a:lnTo>
                  <a:lnTo>
                    <a:pt x="20" y="45"/>
                  </a:lnTo>
                  <a:lnTo>
                    <a:pt x="14" y="37"/>
                  </a:lnTo>
                  <a:lnTo>
                    <a:pt x="7" y="29"/>
                  </a:lnTo>
                  <a:lnTo>
                    <a:pt x="3" y="21"/>
                  </a:lnTo>
                  <a:lnTo>
                    <a:pt x="0" y="11"/>
                  </a:lnTo>
                  <a:lnTo>
                    <a:pt x="116" y="11"/>
                  </a:lnTo>
                  <a:lnTo>
                    <a:pt x="175" y="9"/>
                  </a:lnTo>
                  <a:lnTo>
                    <a:pt x="189" y="8"/>
                  </a:lnTo>
                  <a:lnTo>
                    <a:pt x="226" y="6"/>
                  </a:lnTo>
                  <a:lnTo>
                    <a:pt x="239" y="4"/>
                  </a:lnTo>
                  <a:lnTo>
                    <a:pt x="252" y="1"/>
                  </a:lnTo>
                  <a:lnTo>
                    <a:pt x="263" y="0"/>
                  </a:lnTo>
                  <a:close/>
                </a:path>
              </a:pathLst>
            </a:custGeom>
            <a:grp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166" name="Freeform 32">
              <a:extLst>
                <a:ext uri="{FF2B5EF4-FFF2-40B4-BE49-F238E27FC236}">
                  <a16:creationId xmlns:a16="http://schemas.microsoft.com/office/drawing/2014/main" id="{916E32DA-A34A-DB4E-A61D-68C4526A0279}"/>
                </a:ext>
              </a:extLst>
            </p:cNvPr>
            <p:cNvSpPr>
              <a:spLocks/>
            </p:cNvSpPr>
            <p:nvPr/>
          </p:nvSpPr>
          <p:spPr bwMode="auto">
            <a:xfrm>
              <a:off x="6885694" y="3669447"/>
              <a:ext cx="652561" cy="605821"/>
            </a:xfrm>
            <a:custGeom>
              <a:avLst/>
              <a:gdLst/>
              <a:ahLst/>
              <a:cxnLst>
                <a:cxn ang="0">
                  <a:pos x="324" y="2"/>
                </a:cxn>
                <a:cxn ang="0">
                  <a:pos x="332" y="19"/>
                </a:cxn>
                <a:cxn ang="0">
                  <a:pos x="326" y="26"/>
                </a:cxn>
                <a:cxn ang="0">
                  <a:pos x="319" y="28"/>
                </a:cxn>
                <a:cxn ang="0">
                  <a:pos x="313" y="41"/>
                </a:cxn>
                <a:cxn ang="0">
                  <a:pos x="331" y="49"/>
                </a:cxn>
                <a:cxn ang="0">
                  <a:pos x="362" y="46"/>
                </a:cxn>
                <a:cxn ang="0">
                  <a:pos x="362" y="50"/>
                </a:cxn>
                <a:cxn ang="0">
                  <a:pos x="356" y="51"/>
                </a:cxn>
                <a:cxn ang="0">
                  <a:pos x="359" y="56"/>
                </a:cxn>
                <a:cxn ang="0">
                  <a:pos x="354" y="63"/>
                </a:cxn>
                <a:cxn ang="0">
                  <a:pos x="346" y="69"/>
                </a:cxn>
                <a:cxn ang="0">
                  <a:pos x="342" y="84"/>
                </a:cxn>
                <a:cxn ang="0">
                  <a:pos x="332" y="102"/>
                </a:cxn>
                <a:cxn ang="0">
                  <a:pos x="337" y="119"/>
                </a:cxn>
                <a:cxn ang="0">
                  <a:pos x="330" y="132"/>
                </a:cxn>
                <a:cxn ang="0">
                  <a:pos x="323" y="140"/>
                </a:cxn>
                <a:cxn ang="0">
                  <a:pos x="326" y="146"/>
                </a:cxn>
                <a:cxn ang="0">
                  <a:pos x="319" y="152"/>
                </a:cxn>
                <a:cxn ang="0">
                  <a:pos x="312" y="151"/>
                </a:cxn>
                <a:cxn ang="0">
                  <a:pos x="309" y="158"/>
                </a:cxn>
                <a:cxn ang="0">
                  <a:pos x="305" y="181"/>
                </a:cxn>
                <a:cxn ang="0">
                  <a:pos x="298" y="197"/>
                </a:cxn>
                <a:cxn ang="0">
                  <a:pos x="289" y="209"/>
                </a:cxn>
                <a:cxn ang="0">
                  <a:pos x="284" y="210"/>
                </a:cxn>
                <a:cxn ang="0">
                  <a:pos x="278" y="209"/>
                </a:cxn>
                <a:cxn ang="0">
                  <a:pos x="277" y="232"/>
                </a:cxn>
                <a:cxn ang="0">
                  <a:pos x="269" y="239"/>
                </a:cxn>
                <a:cxn ang="0">
                  <a:pos x="268" y="243"/>
                </a:cxn>
                <a:cxn ang="0">
                  <a:pos x="271" y="242"/>
                </a:cxn>
                <a:cxn ang="0">
                  <a:pos x="270" y="253"/>
                </a:cxn>
                <a:cxn ang="0">
                  <a:pos x="267" y="260"/>
                </a:cxn>
                <a:cxn ang="0">
                  <a:pos x="261" y="265"/>
                </a:cxn>
                <a:cxn ang="0">
                  <a:pos x="263" y="270"/>
                </a:cxn>
                <a:cxn ang="0">
                  <a:pos x="257" y="273"/>
                </a:cxn>
                <a:cxn ang="0">
                  <a:pos x="264" y="280"/>
                </a:cxn>
                <a:cxn ang="0">
                  <a:pos x="260" y="285"/>
                </a:cxn>
                <a:cxn ang="0">
                  <a:pos x="263" y="293"/>
                </a:cxn>
                <a:cxn ang="0">
                  <a:pos x="269" y="300"/>
                </a:cxn>
                <a:cxn ang="0">
                  <a:pos x="271" y="306"/>
                </a:cxn>
                <a:cxn ang="0">
                  <a:pos x="269" y="314"/>
                </a:cxn>
                <a:cxn ang="0">
                  <a:pos x="267" y="317"/>
                </a:cxn>
                <a:cxn ang="0">
                  <a:pos x="269" y="328"/>
                </a:cxn>
                <a:cxn ang="0">
                  <a:pos x="151" y="334"/>
                </a:cxn>
                <a:cxn ang="0">
                  <a:pos x="127" y="331"/>
                </a:cxn>
                <a:cxn ang="0">
                  <a:pos x="115" y="336"/>
                </a:cxn>
                <a:cxn ang="0">
                  <a:pos x="50" y="336"/>
                </a:cxn>
                <a:cxn ang="0">
                  <a:pos x="47" y="287"/>
                </a:cxn>
                <a:cxn ang="0">
                  <a:pos x="42" y="285"/>
                </a:cxn>
                <a:cxn ang="0">
                  <a:pos x="30" y="286"/>
                </a:cxn>
                <a:cxn ang="0">
                  <a:pos x="27" y="281"/>
                </a:cxn>
                <a:cxn ang="0">
                  <a:pos x="19" y="286"/>
                </a:cxn>
                <a:cxn ang="0">
                  <a:pos x="15" y="174"/>
                </a:cxn>
                <a:cxn ang="0">
                  <a:pos x="8" y="70"/>
                </a:cxn>
                <a:cxn ang="0">
                  <a:pos x="94" y="13"/>
                </a:cxn>
                <a:cxn ang="0">
                  <a:pos x="291" y="2"/>
                </a:cxn>
              </a:cxnLst>
              <a:rect l="0" t="0" r="r" b="b"/>
              <a:pathLst>
                <a:path w="363" h="337">
                  <a:moveTo>
                    <a:pt x="309" y="0"/>
                  </a:moveTo>
                  <a:lnTo>
                    <a:pt x="317" y="0"/>
                  </a:lnTo>
                  <a:lnTo>
                    <a:pt x="324" y="2"/>
                  </a:lnTo>
                  <a:lnTo>
                    <a:pt x="328" y="7"/>
                  </a:lnTo>
                  <a:lnTo>
                    <a:pt x="332" y="15"/>
                  </a:lnTo>
                  <a:lnTo>
                    <a:pt x="332" y="19"/>
                  </a:lnTo>
                  <a:lnTo>
                    <a:pt x="330" y="21"/>
                  </a:lnTo>
                  <a:lnTo>
                    <a:pt x="328" y="23"/>
                  </a:lnTo>
                  <a:lnTo>
                    <a:pt x="326" y="26"/>
                  </a:lnTo>
                  <a:lnTo>
                    <a:pt x="320" y="26"/>
                  </a:lnTo>
                  <a:lnTo>
                    <a:pt x="318" y="23"/>
                  </a:lnTo>
                  <a:lnTo>
                    <a:pt x="319" y="28"/>
                  </a:lnTo>
                  <a:lnTo>
                    <a:pt x="318" y="33"/>
                  </a:lnTo>
                  <a:lnTo>
                    <a:pt x="314" y="36"/>
                  </a:lnTo>
                  <a:lnTo>
                    <a:pt x="313" y="41"/>
                  </a:lnTo>
                  <a:lnTo>
                    <a:pt x="314" y="46"/>
                  </a:lnTo>
                  <a:lnTo>
                    <a:pt x="323" y="49"/>
                  </a:lnTo>
                  <a:lnTo>
                    <a:pt x="331" y="49"/>
                  </a:lnTo>
                  <a:lnTo>
                    <a:pt x="340" y="47"/>
                  </a:lnTo>
                  <a:lnTo>
                    <a:pt x="349" y="46"/>
                  </a:lnTo>
                  <a:lnTo>
                    <a:pt x="362" y="46"/>
                  </a:lnTo>
                  <a:lnTo>
                    <a:pt x="363" y="48"/>
                  </a:lnTo>
                  <a:lnTo>
                    <a:pt x="362" y="49"/>
                  </a:lnTo>
                  <a:lnTo>
                    <a:pt x="362" y="50"/>
                  </a:lnTo>
                  <a:lnTo>
                    <a:pt x="359" y="50"/>
                  </a:lnTo>
                  <a:lnTo>
                    <a:pt x="358" y="51"/>
                  </a:lnTo>
                  <a:lnTo>
                    <a:pt x="356" y="51"/>
                  </a:lnTo>
                  <a:lnTo>
                    <a:pt x="356" y="53"/>
                  </a:lnTo>
                  <a:lnTo>
                    <a:pt x="358" y="55"/>
                  </a:lnTo>
                  <a:lnTo>
                    <a:pt x="359" y="56"/>
                  </a:lnTo>
                  <a:lnTo>
                    <a:pt x="359" y="57"/>
                  </a:lnTo>
                  <a:lnTo>
                    <a:pt x="360" y="57"/>
                  </a:lnTo>
                  <a:lnTo>
                    <a:pt x="354" y="63"/>
                  </a:lnTo>
                  <a:lnTo>
                    <a:pt x="352" y="64"/>
                  </a:lnTo>
                  <a:lnTo>
                    <a:pt x="349" y="67"/>
                  </a:lnTo>
                  <a:lnTo>
                    <a:pt x="346" y="69"/>
                  </a:lnTo>
                  <a:lnTo>
                    <a:pt x="347" y="76"/>
                  </a:lnTo>
                  <a:lnTo>
                    <a:pt x="346" y="81"/>
                  </a:lnTo>
                  <a:lnTo>
                    <a:pt x="342" y="84"/>
                  </a:lnTo>
                  <a:lnTo>
                    <a:pt x="337" y="88"/>
                  </a:lnTo>
                  <a:lnTo>
                    <a:pt x="332" y="93"/>
                  </a:lnTo>
                  <a:lnTo>
                    <a:pt x="332" y="102"/>
                  </a:lnTo>
                  <a:lnTo>
                    <a:pt x="333" y="107"/>
                  </a:lnTo>
                  <a:lnTo>
                    <a:pt x="335" y="113"/>
                  </a:lnTo>
                  <a:lnTo>
                    <a:pt x="337" y="119"/>
                  </a:lnTo>
                  <a:lnTo>
                    <a:pt x="335" y="124"/>
                  </a:lnTo>
                  <a:lnTo>
                    <a:pt x="333" y="128"/>
                  </a:lnTo>
                  <a:lnTo>
                    <a:pt x="330" y="132"/>
                  </a:lnTo>
                  <a:lnTo>
                    <a:pt x="325" y="134"/>
                  </a:lnTo>
                  <a:lnTo>
                    <a:pt x="320" y="135"/>
                  </a:lnTo>
                  <a:lnTo>
                    <a:pt x="323" y="140"/>
                  </a:lnTo>
                  <a:lnTo>
                    <a:pt x="325" y="142"/>
                  </a:lnTo>
                  <a:lnTo>
                    <a:pt x="325" y="144"/>
                  </a:lnTo>
                  <a:lnTo>
                    <a:pt x="326" y="146"/>
                  </a:lnTo>
                  <a:lnTo>
                    <a:pt x="325" y="148"/>
                  </a:lnTo>
                  <a:lnTo>
                    <a:pt x="320" y="153"/>
                  </a:lnTo>
                  <a:lnTo>
                    <a:pt x="319" y="152"/>
                  </a:lnTo>
                  <a:lnTo>
                    <a:pt x="318" y="152"/>
                  </a:lnTo>
                  <a:lnTo>
                    <a:pt x="317" y="151"/>
                  </a:lnTo>
                  <a:lnTo>
                    <a:pt x="312" y="151"/>
                  </a:lnTo>
                  <a:lnTo>
                    <a:pt x="312" y="154"/>
                  </a:lnTo>
                  <a:lnTo>
                    <a:pt x="311" y="158"/>
                  </a:lnTo>
                  <a:lnTo>
                    <a:pt x="309" y="158"/>
                  </a:lnTo>
                  <a:lnTo>
                    <a:pt x="306" y="155"/>
                  </a:lnTo>
                  <a:lnTo>
                    <a:pt x="305" y="169"/>
                  </a:lnTo>
                  <a:lnTo>
                    <a:pt x="305" y="181"/>
                  </a:lnTo>
                  <a:lnTo>
                    <a:pt x="306" y="189"/>
                  </a:lnTo>
                  <a:lnTo>
                    <a:pt x="303" y="194"/>
                  </a:lnTo>
                  <a:lnTo>
                    <a:pt x="298" y="197"/>
                  </a:lnTo>
                  <a:lnTo>
                    <a:pt x="293" y="200"/>
                  </a:lnTo>
                  <a:lnTo>
                    <a:pt x="290" y="203"/>
                  </a:lnTo>
                  <a:lnTo>
                    <a:pt x="289" y="209"/>
                  </a:lnTo>
                  <a:lnTo>
                    <a:pt x="286" y="211"/>
                  </a:lnTo>
                  <a:lnTo>
                    <a:pt x="285" y="211"/>
                  </a:lnTo>
                  <a:lnTo>
                    <a:pt x="284" y="210"/>
                  </a:lnTo>
                  <a:lnTo>
                    <a:pt x="283" y="210"/>
                  </a:lnTo>
                  <a:lnTo>
                    <a:pt x="281" y="209"/>
                  </a:lnTo>
                  <a:lnTo>
                    <a:pt x="278" y="209"/>
                  </a:lnTo>
                  <a:lnTo>
                    <a:pt x="281" y="221"/>
                  </a:lnTo>
                  <a:lnTo>
                    <a:pt x="284" y="232"/>
                  </a:lnTo>
                  <a:lnTo>
                    <a:pt x="277" y="232"/>
                  </a:lnTo>
                  <a:lnTo>
                    <a:pt x="273" y="235"/>
                  </a:lnTo>
                  <a:lnTo>
                    <a:pt x="270" y="237"/>
                  </a:lnTo>
                  <a:lnTo>
                    <a:pt x="269" y="239"/>
                  </a:lnTo>
                  <a:lnTo>
                    <a:pt x="267" y="240"/>
                  </a:lnTo>
                  <a:lnTo>
                    <a:pt x="267" y="242"/>
                  </a:lnTo>
                  <a:lnTo>
                    <a:pt x="268" y="243"/>
                  </a:lnTo>
                  <a:lnTo>
                    <a:pt x="269" y="243"/>
                  </a:lnTo>
                  <a:lnTo>
                    <a:pt x="270" y="242"/>
                  </a:lnTo>
                  <a:lnTo>
                    <a:pt x="271" y="242"/>
                  </a:lnTo>
                  <a:lnTo>
                    <a:pt x="273" y="243"/>
                  </a:lnTo>
                  <a:lnTo>
                    <a:pt x="273" y="249"/>
                  </a:lnTo>
                  <a:lnTo>
                    <a:pt x="270" y="253"/>
                  </a:lnTo>
                  <a:lnTo>
                    <a:pt x="269" y="257"/>
                  </a:lnTo>
                  <a:lnTo>
                    <a:pt x="268" y="258"/>
                  </a:lnTo>
                  <a:lnTo>
                    <a:pt x="267" y="260"/>
                  </a:lnTo>
                  <a:lnTo>
                    <a:pt x="264" y="261"/>
                  </a:lnTo>
                  <a:lnTo>
                    <a:pt x="261" y="263"/>
                  </a:lnTo>
                  <a:lnTo>
                    <a:pt x="261" y="265"/>
                  </a:lnTo>
                  <a:lnTo>
                    <a:pt x="262" y="267"/>
                  </a:lnTo>
                  <a:lnTo>
                    <a:pt x="262" y="268"/>
                  </a:lnTo>
                  <a:lnTo>
                    <a:pt x="263" y="270"/>
                  </a:lnTo>
                  <a:lnTo>
                    <a:pt x="263" y="271"/>
                  </a:lnTo>
                  <a:lnTo>
                    <a:pt x="259" y="271"/>
                  </a:lnTo>
                  <a:lnTo>
                    <a:pt x="257" y="273"/>
                  </a:lnTo>
                  <a:lnTo>
                    <a:pt x="259" y="275"/>
                  </a:lnTo>
                  <a:lnTo>
                    <a:pt x="262" y="279"/>
                  </a:lnTo>
                  <a:lnTo>
                    <a:pt x="264" y="280"/>
                  </a:lnTo>
                  <a:lnTo>
                    <a:pt x="264" y="281"/>
                  </a:lnTo>
                  <a:lnTo>
                    <a:pt x="262" y="284"/>
                  </a:lnTo>
                  <a:lnTo>
                    <a:pt x="260" y="285"/>
                  </a:lnTo>
                  <a:lnTo>
                    <a:pt x="259" y="286"/>
                  </a:lnTo>
                  <a:lnTo>
                    <a:pt x="260" y="289"/>
                  </a:lnTo>
                  <a:lnTo>
                    <a:pt x="263" y="293"/>
                  </a:lnTo>
                  <a:lnTo>
                    <a:pt x="266" y="294"/>
                  </a:lnTo>
                  <a:lnTo>
                    <a:pt x="268" y="296"/>
                  </a:lnTo>
                  <a:lnTo>
                    <a:pt x="269" y="300"/>
                  </a:lnTo>
                  <a:lnTo>
                    <a:pt x="270" y="301"/>
                  </a:lnTo>
                  <a:lnTo>
                    <a:pt x="270" y="303"/>
                  </a:lnTo>
                  <a:lnTo>
                    <a:pt x="271" y="306"/>
                  </a:lnTo>
                  <a:lnTo>
                    <a:pt x="273" y="307"/>
                  </a:lnTo>
                  <a:lnTo>
                    <a:pt x="273" y="310"/>
                  </a:lnTo>
                  <a:lnTo>
                    <a:pt x="269" y="314"/>
                  </a:lnTo>
                  <a:lnTo>
                    <a:pt x="268" y="314"/>
                  </a:lnTo>
                  <a:lnTo>
                    <a:pt x="267" y="316"/>
                  </a:lnTo>
                  <a:lnTo>
                    <a:pt x="267" y="317"/>
                  </a:lnTo>
                  <a:lnTo>
                    <a:pt x="269" y="322"/>
                  </a:lnTo>
                  <a:lnTo>
                    <a:pt x="270" y="325"/>
                  </a:lnTo>
                  <a:lnTo>
                    <a:pt x="269" y="328"/>
                  </a:lnTo>
                  <a:lnTo>
                    <a:pt x="232" y="328"/>
                  </a:lnTo>
                  <a:lnTo>
                    <a:pt x="192" y="331"/>
                  </a:lnTo>
                  <a:lnTo>
                    <a:pt x="151" y="334"/>
                  </a:lnTo>
                  <a:lnTo>
                    <a:pt x="142" y="332"/>
                  </a:lnTo>
                  <a:lnTo>
                    <a:pt x="132" y="330"/>
                  </a:lnTo>
                  <a:lnTo>
                    <a:pt x="127" y="331"/>
                  </a:lnTo>
                  <a:lnTo>
                    <a:pt x="123" y="332"/>
                  </a:lnTo>
                  <a:lnTo>
                    <a:pt x="120" y="335"/>
                  </a:lnTo>
                  <a:lnTo>
                    <a:pt x="115" y="336"/>
                  </a:lnTo>
                  <a:lnTo>
                    <a:pt x="93" y="337"/>
                  </a:lnTo>
                  <a:lnTo>
                    <a:pt x="71" y="335"/>
                  </a:lnTo>
                  <a:lnTo>
                    <a:pt x="50" y="336"/>
                  </a:lnTo>
                  <a:lnTo>
                    <a:pt x="50" y="288"/>
                  </a:lnTo>
                  <a:lnTo>
                    <a:pt x="48" y="288"/>
                  </a:lnTo>
                  <a:lnTo>
                    <a:pt x="47" y="287"/>
                  </a:lnTo>
                  <a:lnTo>
                    <a:pt x="45" y="287"/>
                  </a:lnTo>
                  <a:lnTo>
                    <a:pt x="44" y="286"/>
                  </a:lnTo>
                  <a:lnTo>
                    <a:pt x="42" y="285"/>
                  </a:lnTo>
                  <a:lnTo>
                    <a:pt x="35" y="285"/>
                  </a:lnTo>
                  <a:lnTo>
                    <a:pt x="33" y="286"/>
                  </a:lnTo>
                  <a:lnTo>
                    <a:pt x="30" y="286"/>
                  </a:lnTo>
                  <a:lnTo>
                    <a:pt x="30" y="280"/>
                  </a:lnTo>
                  <a:lnTo>
                    <a:pt x="29" y="279"/>
                  </a:lnTo>
                  <a:lnTo>
                    <a:pt x="27" y="281"/>
                  </a:lnTo>
                  <a:lnTo>
                    <a:pt x="27" y="282"/>
                  </a:lnTo>
                  <a:lnTo>
                    <a:pt x="23" y="286"/>
                  </a:lnTo>
                  <a:lnTo>
                    <a:pt x="19" y="286"/>
                  </a:lnTo>
                  <a:lnTo>
                    <a:pt x="15" y="250"/>
                  </a:lnTo>
                  <a:lnTo>
                    <a:pt x="14" y="212"/>
                  </a:lnTo>
                  <a:lnTo>
                    <a:pt x="15" y="174"/>
                  </a:lnTo>
                  <a:lnTo>
                    <a:pt x="15" y="137"/>
                  </a:lnTo>
                  <a:lnTo>
                    <a:pt x="14" y="99"/>
                  </a:lnTo>
                  <a:lnTo>
                    <a:pt x="8" y="70"/>
                  </a:lnTo>
                  <a:lnTo>
                    <a:pt x="2" y="42"/>
                  </a:lnTo>
                  <a:lnTo>
                    <a:pt x="0" y="15"/>
                  </a:lnTo>
                  <a:lnTo>
                    <a:pt x="94" y="13"/>
                  </a:lnTo>
                  <a:lnTo>
                    <a:pt x="190" y="9"/>
                  </a:lnTo>
                  <a:lnTo>
                    <a:pt x="284" y="4"/>
                  </a:lnTo>
                  <a:lnTo>
                    <a:pt x="291" y="2"/>
                  </a:lnTo>
                  <a:lnTo>
                    <a:pt x="300" y="1"/>
                  </a:lnTo>
                  <a:lnTo>
                    <a:pt x="309" y="0"/>
                  </a:lnTo>
                  <a:close/>
                </a:path>
              </a:pathLst>
            </a:custGeom>
            <a:grp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167" name="Freeform 33">
              <a:extLst>
                <a:ext uri="{FF2B5EF4-FFF2-40B4-BE49-F238E27FC236}">
                  <a16:creationId xmlns:a16="http://schemas.microsoft.com/office/drawing/2014/main" id="{DCC8D03F-DB4C-5646-BD98-BC9F85DF0A9C}"/>
                </a:ext>
              </a:extLst>
            </p:cNvPr>
            <p:cNvSpPr>
              <a:spLocks/>
            </p:cNvSpPr>
            <p:nvPr/>
          </p:nvSpPr>
          <p:spPr bwMode="auto">
            <a:xfrm>
              <a:off x="5747758" y="1571547"/>
              <a:ext cx="864688" cy="532115"/>
            </a:xfrm>
            <a:custGeom>
              <a:avLst/>
              <a:gdLst/>
              <a:ahLst/>
              <a:cxnLst>
                <a:cxn ang="0">
                  <a:pos x="22" y="0"/>
                </a:cxn>
                <a:cxn ang="0">
                  <a:pos x="102" y="7"/>
                </a:cxn>
                <a:cxn ang="0">
                  <a:pos x="186" y="11"/>
                </a:cxn>
                <a:cxn ang="0">
                  <a:pos x="356" y="16"/>
                </a:cxn>
                <a:cxn ang="0">
                  <a:pos x="439" y="20"/>
                </a:cxn>
                <a:cxn ang="0">
                  <a:pos x="440" y="31"/>
                </a:cxn>
                <a:cxn ang="0">
                  <a:pos x="441" y="40"/>
                </a:cxn>
                <a:cxn ang="0">
                  <a:pos x="441" y="76"/>
                </a:cxn>
                <a:cxn ang="0">
                  <a:pos x="444" y="80"/>
                </a:cxn>
                <a:cxn ang="0">
                  <a:pos x="444" y="98"/>
                </a:cxn>
                <a:cxn ang="0">
                  <a:pos x="449" y="119"/>
                </a:cxn>
                <a:cxn ang="0">
                  <a:pos x="458" y="138"/>
                </a:cxn>
                <a:cxn ang="0">
                  <a:pos x="461" y="147"/>
                </a:cxn>
                <a:cxn ang="0">
                  <a:pos x="461" y="153"/>
                </a:cxn>
                <a:cxn ang="0">
                  <a:pos x="460" y="156"/>
                </a:cxn>
                <a:cxn ang="0">
                  <a:pos x="458" y="157"/>
                </a:cxn>
                <a:cxn ang="0">
                  <a:pos x="458" y="158"/>
                </a:cxn>
                <a:cxn ang="0">
                  <a:pos x="460" y="164"/>
                </a:cxn>
                <a:cxn ang="0">
                  <a:pos x="461" y="172"/>
                </a:cxn>
                <a:cxn ang="0">
                  <a:pos x="463" y="181"/>
                </a:cxn>
                <a:cxn ang="0">
                  <a:pos x="464" y="189"/>
                </a:cxn>
                <a:cxn ang="0">
                  <a:pos x="464" y="193"/>
                </a:cxn>
                <a:cxn ang="0">
                  <a:pos x="463" y="195"/>
                </a:cxn>
                <a:cxn ang="0">
                  <a:pos x="462" y="196"/>
                </a:cxn>
                <a:cxn ang="0">
                  <a:pos x="461" y="199"/>
                </a:cxn>
                <a:cxn ang="0">
                  <a:pos x="461" y="205"/>
                </a:cxn>
                <a:cxn ang="0">
                  <a:pos x="462" y="213"/>
                </a:cxn>
                <a:cxn ang="0">
                  <a:pos x="463" y="223"/>
                </a:cxn>
                <a:cxn ang="0">
                  <a:pos x="464" y="231"/>
                </a:cxn>
                <a:cxn ang="0">
                  <a:pos x="464" y="240"/>
                </a:cxn>
                <a:cxn ang="0">
                  <a:pos x="467" y="249"/>
                </a:cxn>
                <a:cxn ang="0">
                  <a:pos x="468" y="251"/>
                </a:cxn>
                <a:cxn ang="0">
                  <a:pos x="474" y="257"/>
                </a:cxn>
                <a:cxn ang="0">
                  <a:pos x="475" y="259"/>
                </a:cxn>
                <a:cxn ang="0">
                  <a:pos x="476" y="271"/>
                </a:cxn>
                <a:cxn ang="0">
                  <a:pos x="478" y="283"/>
                </a:cxn>
                <a:cxn ang="0">
                  <a:pos x="481" y="293"/>
                </a:cxn>
                <a:cxn ang="0">
                  <a:pos x="384" y="296"/>
                </a:cxn>
                <a:cxn ang="0">
                  <a:pos x="286" y="294"/>
                </a:cxn>
                <a:cxn ang="0">
                  <a:pos x="189" y="290"/>
                </a:cxn>
                <a:cxn ang="0">
                  <a:pos x="94" y="285"/>
                </a:cxn>
                <a:cxn ang="0">
                  <a:pos x="0" y="279"/>
                </a:cxn>
                <a:cxn ang="0">
                  <a:pos x="4" y="209"/>
                </a:cxn>
                <a:cxn ang="0">
                  <a:pos x="9" y="138"/>
                </a:cxn>
                <a:cxn ang="0">
                  <a:pos x="14" y="68"/>
                </a:cxn>
                <a:cxn ang="0">
                  <a:pos x="22" y="0"/>
                </a:cxn>
              </a:cxnLst>
              <a:rect l="0" t="0" r="r" b="b"/>
              <a:pathLst>
                <a:path w="481" h="296">
                  <a:moveTo>
                    <a:pt x="22" y="0"/>
                  </a:moveTo>
                  <a:lnTo>
                    <a:pt x="102" y="7"/>
                  </a:lnTo>
                  <a:lnTo>
                    <a:pt x="186" y="11"/>
                  </a:lnTo>
                  <a:lnTo>
                    <a:pt x="356" y="16"/>
                  </a:lnTo>
                  <a:lnTo>
                    <a:pt x="439" y="20"/>
                  </a:lnTo>
                  <a:lnTo>
                    <a:pt x="440" y="31"/>
                  </a:lnTo>
                  <a:lnTo>
                    <a:pt x="441" y="40"/>
                  </a:lnTo>
                  <a:lnTo>
                    <a:pt x="441" y="76"/>
                  </a:lnTo>
                  <a:lnTo>
                    <a:pt x="444" y="80"/>
                  </a:lnTo>
                  <a:lnTo>
                    <a:pt x="444" y="98"/>
                  </a:lnTo>
                  <a:lnTo>
                    <a:pt x="449" y="119"/>
                  </a:lnTo>
                  <a:lnTo>
                    <a:pt x="458" y="138"/>
                  </a:lnTo>
                  <a:lnTo>
                    <a:pt x="461" y="147"/>
                  </a:lnTo>
                  <a:lnTo>
                    <a:pt x="461" y="153"/>
                  </a:lnTo>
                  <a:lnTo>
                    <a:pt x="460" y="156"/>
                  </a:lnTo>
                  <a:lnTo>
                    <a:pt x="458" y="157"/>
                  </a:lnTo>
                  <a:lnTo>
                    <a:pt x="458" y="158"/>
                  </a:lnTo>
                  <a:lnTo>
                    <a:pt x="460" y="164"/>
                  </a:lnTo>
                  <a:lnTo>
                    <a:pt x="461" y="172"/>
                  </a:lnTo>
                  <a:lnTo>
                    <a:pt x="463" y="181"/>
                  </a:lnTo>
                  <a:lnTo>
                    <a:pt x="464" y="189"/>
                  </a:lnTo>
                  <a:lnTo>
                    <a:pt x="464" y="193"/>
                  </a:lnTo>
                  <a:lnTo>
                    <a:pt x="463" y="195"/>
                  </a:lnTo>
                  <a:lnTo>
                    <a:pt x="462" y="196"/>
                  </a:lnTo>
                  <a:lnTo>
                    <a:pt x="461" y="199"/>
                  </a:lnTo>
                  <a:lnTo>
                    <a:pt x="461" y="205"/>
                  </a:lnTo>
                  <a:lnTo>
                    <a:pt x="462" y="213"/>
                  </a:lnTo>
                  <a:lnTo>
                    <a:pt x="463" y="223"/>
                  </a:lnTo>
                  <a:lnTo>
                    <a:pt x="464" y="231"/>
                  </a:lnTo>
                  <a:lnTo>
                    <a:pt x="464" y="240"/>
                  </a:lnTo>
                  <a:lnTo>
                    <a:pt x="467" y="249"/>
                  </a:lnTo>
                  <a:lnTo>
                    <a:pt x="468" y="251"/>
                  </a:lnTo>
                  <a:lnTo>
                    <a:pt x="474" y="257"/>
                  </a:lnTo>
                  <a:lnTo>
                    <a:pt x="475" y="259"/>
                  </a:lnTo>
                  <a:lnTo>
                    <a:pt x="476" y="271"/>
                  </a:lnTo>
                  <a:lnTo>
                    <a:pt x="478" y="283"/>
                  </a:lnTo>
                  <a:lnTo>
                    <a:pt x="481" y="293"/>
                  </a:lnTo>
                  <a:lnTo>
                    <a:pt x="384" y="296"/>
                  </a:lnTo>
                  <a:lnTo>
                    <a:pt x="286" y="294"/>
                  </a:lnTo>
                  <a:lnTo>
                    <a:pt x="189" y="290"/>
                  </a:lnTo>
                  <a:lnTo>
                    <a:pt x="94" y="285"/>
                  </a:lnTo>
                  <a:lnTo>
                    <a:pt x="0" y="279"/>
                  </a:lnTo>
                  <a:lnTo>
                    <a:pt x="4" y="209"/>
                  </a:lnTo>
                  <a:lnTo>
                    <a:pt x="9" y="138"/>
                  </a:lnTo>
                  <a:lnTo>
                    <a:pt x="14" y="68"/>
                  </a:lnTo>
                  <a:lnTo>
                    <a:pt x="22" y="0"/>
                  </a:lnTo>
                  <a:close/>
                </a:path>
              </a:pathLst>
            </a:custGeom>
            <a:grp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168" name="Freeform 34">
              <a:extLst>
                <a:ext uri="{FF2B5EF4-FFF2-40B4-BE49-F238E27FC236}">
                  <a16:creationId xmlns:a16="http://schemas.microsoft.com/office/drawing/2014/main" id="{187680A7-836D-2540-B2DE-6D4F3A11D780}"/>
                </a:ext>
              </a:extLst>
            </p:cNvPr>
            <p:cNvSpPr>
              <a:spLocks/>
            </p:cNvSpPr>
            <p:nvPr/>
          </p:nvSpPr>
          <p:spPr bwMode="auto">
            <a:xfrm>
              <a:off x="5711803" y="2080292"/>
              <a:ext cx="915023" cy="591439"/>
            </a:xfrm>
            <a:custGeom>
              <a:avLst/>
              <a:gdLst/>
              <a:ahLst/>
              <a:cxnLst>
                <a:cxn ang="0">
                  <a:pos x="135" y="8"/>
                </a:cxn>
                <a:cxn ang="0">
                  <a:pos x="375" y="16"/>
                </a:cxn>
                <a:cxn ang="0">
                  <a:pos x="496" y="24"/>
                </a:cxn>
                <a:cxn ang="0">
                  <a:pos x="488" y="36"/>
                </a:cxn>
                <a:cxn ang="0">
                  <a:pos x="481" y="48"/>
                </a:cxn>
                <a:cxn ang="0">
                  <a:pos x="487" y="58"/>
                </a:cxn>
                <a:cxn ang="0">
                  <a:pos x="492" y="64"/>
                </a:cxn>
                <a:cxn ang="0">
                  <a:pos x="496" y="67"/>
                </a:cxn>
                <a:cxn ang="0">
                  <a:pos x="502" y="69"/>
                </a:cxn>
                <a:cxn ang="0">
                  <a:pos x="506" y="76"/>
                </a:cxn>
                <a:cxn ang="0">
                  <a:pos x="509" y="233"/>
                </a:cxn>
                <a:cxn ang="0">
                  <a:pos x="508" y="240"/>
                </a:cxn>
                <a:cxn ang="0">
                  <a:pos x="498" y="242"/>
                </a:cxn>
                <a:cxn ang="0">
                  <a:pos x="499" y="249"/>
                </a:cxn>
                <a:cxn ang="0">
                  <a:pos x="503" y="254"/>
                </a:cxn>
                <a:cxn ang="0">
                  <a:pos x="502" y="260"/>
                </a:cxn>
                <a:cxn ang="0">
                  <a:pos x="505" y="277"/>
                </a:cxn>
                <a:cxn ang="0">
                  <a:pos x="503" y="298"/>
                </a:cxn>
                <a:cxn ang="0">
                  <a:pos x="498" y="308"/>
                </a:cxn>
                <a:cxn ang="0">
                  <a:pos x="501" y="317"/>
                </a:cxn>
                <a:cxn ang="0">
                  <a:pos x="489" y="318"/>
                </a:cxn>
                <a:cxn ang="0">
                  <a:pos x="463" y="304"/>
                </a:cxn>
                <a:cxn ang="0">
                  <a:pos x="444" y="301"/>
                </a:cxn>
                <a:cxn ang="0">
                  <a:pos x="416" y="302"/>
                </a:cxn>
                <a:cxn ang="0">
                  <a:pos x="405" y="307"/>
                </a:cxn>
                <a:cxn ang="0">
                  <a:pos x="385" y="298"/>
                </a:cxn>
                <a:cxn ang="0">
                  <a:pos x="379" y="293"/>
                </a:cxn>
                <a:cxn ang="0">
                  <a:pos x="374" y="288"/>
                </a:cxn>
                <a:cxn ang="0">
                  <a:pos x="359" y="286"/>
                </a:cxn>
                <a:cxn ang="0">
                  <a:pos x="332" y="287"/>
                </a:cxn>
                <a:cxn ang="0">
                  <a:pos x="198" y="281"/>
                </a:cxn>
                <a:cxn ang="0">
                  <a:pos x="62" y="275"/>
                </a:cxn>
                <a:cxn ang="0">
                  <a:pos x="3" y="200"/>
                </a:cxn>
                <a:cxn ang="0">
                  <a:pos x="15" y="67"/>
                </a:cxn>
              </a:cxnLst>
              <a:rect l="0" t="0" r="r" b="b"/>
              <a:pathLst>
                <a:path w="509" h="329">
                  <a:moveTo>
                    <a:pt x="20" y="0"/>
                  </a:moveTo>
                  <a:lnTo>
                    <a:pt x="135" y="8"/>
                  </a:lnTo>
                  <a:lnTo>
                    <a:pt x="254" y="13"/>
                  </a:lnTo>
                  <a:lnTo>
                    <a:pt x="375" y="16"/>
                  </a:lnTo>
                  <a:lnTo>
                    <a:pt x="498" y="16"/>
                  </a:lnTo>
                  <a:lnTo>
                    <a:pt x="496" y="24"/>
                  </a:lnTo>
                  <a:lnTo>
                    <a:pt x="494" y="31"/>
                  </a:lnTo>
                  <a:lnTo>
                    <a:pt x="488" y="36"/>
                  </a:lnTo>
                  <a:lnTo>
                    <a:pt x="483" y="41"/>
                  </a:lnTo>
                  <a:lnTo>
                    <a:pt x="481" y="48"/>
                  </a:lnTo>
                  <a:lnTo>
                    <a:pt x="485" y="55"/>
                  </a:lnTo>
                  <a:lnTo>
                    <a:pt x="487" y="58"/>
                  </a:lnTo>
                  <a:lnTo>
                    <a:pt x="489" y="62"/>
                  </a:lnTo>
                  <a:lnTo>
                    <a:pt x="492" y="64"/>
                  </a:lnTo>
                  <a:lnTo>
                    <a:pt x="495" y="65"/>
                  </a:lnTo>
                  <a:lnTo>
                    <a:pt x="496" y="67"/>
                  </a:lnTo>
                  <a:lnTo>
                    <a:pt x="499" y="67"/>
                  </a:lnTo>
                  <a:lnTo>
                    <a:pt x="502" y="69"/>
                  </a:lnTo>
                  <a:lnTo>
                    <a:pt x="505" y="72"/>
                  </a:lnTo>
                  <a:lnTo>
                    <a:pt x="506" y="76"/>
                  </a:lnTo>
                  <a:lnTo>
                    <a:pt x="506" y="196"/>
                  </a:lnTo>
                  <a:lnTo>
                    <a:pt x="509" y="233"/>
                  </a:lnTo>
                  <a:lnTo>
                    <a:pt x="509" y="239"/>
                  </a:lnTo>
                  <a:lnTo>
                    <a:pt x="508" y="240"/>
                  </a:lnTo>
                  <a:lnTo>
                    <a:pt x="501" y="240"/>
                  </a:lnTo>
                  <a:lnTo>
                    <a:pt x="498" y="242"/>
                  </a:lnTo>
                  <a:lnTo>
                    <a:pt x="498" y="247"/>
                  </a:lnTo>
                  <a:lnTo>
                    <a:pt x="499" y="249"/>
                  </a:lnTo>
                  <a:lnTo>
                    <a:pt x="502" y="252"/>
                  </a:lnTo>
                  <a:lnTo>
                    <a:pt x="503" y="254"/>
                  </a:lnTo>
                  <a:lnTo>
                    <a:pt x="503" y="259"/>
                  </a:lnTo>
                  <a:lnTo>
                    <a:pt x="502" y="260"/>
                  </a:lnTo>
                  <a:lnTo>
                    <a:pt x="502" y="267"/>
                  </a:lnTo>
                  <a:lnTo>
                    <a:pt x="505" y="277"/>
                  </a:lnTo>
                  <a:lnTo>
                    <a:pt x="505" y="288"/>
                  </a:lnTo>
                  <a:lnTo>
                    <a:pt x="503" y="298"/>
                  </a:lnTo>
                  <a:lnTo>
                    <a:pt x="501" y="302"/>
                  </a:lnTo>
                  <a:lnTo>
                    <a:pt x="498" y="308"/>
                  </a:lnTo>
                  <a:lnTo>
                    <a:pt x="498" y="312"/>
                  </a:lnTo>
                  <a:lnTo>
                    <a:pt x="501" y="317"/>
                  </a:lnTo>
                  <a:lnTo>
                    <a:pt x="501" y="329"/>
                  </a:lnTo>
                  <a:lnTo>
                    <a:pt x="489" y="318"/>
                  </a:lnTo>
                  <a:lnTo>
                    <a:pt x="475" y="310"/>
                  </a:lnTo>
                  <a:lnTo>
                    <a:pt x="463" y="304"/>
                  </a:lnTo>
                  <a:lnTo>
                    <a:pt x="453" y="298"/>
                  </a:lnTo>
                  <a:lnTo>
                    <a:pt x="444" y="301"/>
                  </a:lnTo>
                  <a:lnTo>
                    <a:pt x="421" y="301"/>
                  </a:lnTo>
                  <a:lnTo>
                    <a:pt x="416" y="302"/>
                  </a:lnTo>
                  <a:lnTo>
                    <a:pt x="410" y="304"/>
                  </a:lnTo>
                  <a:lnTo>
                    <a:pt x="405" y="307"/>
                  </a:lnTo>
                  <a:lnTo>
                    <a:pt x="396" y="303"/>
                  </a:lnTo>
                  <a:lnTo>
                    <a:pt x="385" y="298"/>
                  </a:lnTo>
                  <a:lnTo>
                    <a:pt x="382" y="296"/>
                  </a:lnTo>
                  <a:lnTo>
                    <a:pt x="379" y="293"/>
                  </a:lnTo>
                  <a:lnTo>
                    <a:pt x="377" y="290"/>
                  </a:lnTo>
                  <a:lnTo>
                    <a:pt x="374" y="288"/>
                  </a:lnTo>
                  <a:lnTo>
                    <a:pt x="371" y="287"/>
                  </a:lnTo>
                  <a:lnTo>
                    <a:pt x="359" y="286"/>
                  </a:lnTo>
                  <a:lnTo>
                    <a:pt x="345" y="287"/>
                  </a:lnTo>
                  <a:lnTo>
                    <a:pt x="332" y="287"/>
                  </a:lnTo>
                  <a:lnTo>
                    <a:pt x="267" y="284"/>
                  </a:lnTo>
                  <a:lnTo>
                    <a:pt x="198" y="281"/>
                  </a:lnTo>
                  <a:lnTo>
                    <a:pt x="129" y="279"/>
                  </a:lnTo>
                  <a:lnTo>
                    <a:pt x="62" y="275"/>
                  </a:lnTo>
                  <a:lnTo>
                    <a:pt x="0" y="270"/>
                  </a:lnTo>
                  <a:lnTo>
                    <a:pt x="3" y="200"/>
                  </a:lnTo>
                  <a:lnTo>
                    <a:pt x="8" y="133"/>
                  </a:lnTo>
                  <a:lnTo>
                    <a:pt x="15" y="67"/>
                  </a:lnTo>
                  <a:lnTo>
                    <a:pt x="20" y="0"/>
                  </a:lnTo>
                  <a:close/>
                </a:path>
              </a:pathLst>
            </a:custGeom>
            <a:grp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169" name="Freeform 35">
              <a:extLst>
                <a:ext uri="{FF2B5EF4-FFF2-40B4-BE49-F238E27FC236}">
                  <a16:creationId xmlns:a16="http://schemas.microsoft.com/office/drawing/2014/main" id="{860C700E-4752-8347-BE68-37568CEDF106}"/>
                </a:ext>
              </a:extLst>
            </p:cNvPr>
            <p:cNvSpPr>
              <a:spLocks/>
            </p:cNvSpPr>
            <p:nvPr/>
          </p:nvSpPr>
          <p:spPr bwMode="auto">
            <a:xfrm>
              <a:off x="5686636" y="2571060"/>
              <a:ext cx="1078611" cy="532115"/>
            </a:xfrm>
            <a:custGeom>
              <a:avLst/>
              <a:gdLst/>
              <a:ahLst/>
              <a:cxnLst>
                <a:cxn ang="0">
                  <a:pos x="57" y="4"/>
                </a:cxn>
                <a:cxn ang="0">
                  <a:pos x="152" y="9"/>
                </a:cxn>
                <a:cxn ang="0">
                  <a:pos x="251" y="14"/>
                </a:cxn>
                <a:cxn ang="0">
                  <a:pos x="319" y="17"/>
                </a:cxn>
                <a:cxn ang="0">
                  <a:pos x="377" y="17"/>
                </a:cxn>
                <a:cxn ang="0">
                  <a:pos x="399" y="28"/>
                </a:cxn>
                <a:cxn ang="0">
                  <a:pos x="412" y="35"/>
                </a:cxn>
                <a:cxn ang="0">
                  <a:pos x="416" y="37"/>
                </a:cxn>
                <a:cxn ang="0">
                  <a:pos x="421" y="39"/>
                </a:cxn>
                <a:cxn ang="0">
                  <a:pos x="425" y="37"/>
                </a:cxn>
                <a:cxn ang="0">
                  <a:pos x="428" y="32"/>
                </a:cxn>
                <a:cxn ang="0">
                  <a:pos x="456" y="31"/>
                </a:cxn>
                <a:cxn ang="0">
                  <a:pos x="467" y="29"/>
                </a:cxn>
                <a:cxn ang="0">
                  <a:pos x="473" y="38"/>
                </a:cxn>
                <a:cxn ang="0">
                  <a:pos x="482" y="41"/>
                </a:cxn>
                <a:cxn ang="0">
                  <a:pos x="495" y="42"/>
                </a:cxn>
                <a:cxn ang="0">
                  <a:pos x="503" y="51"/>
                </a:cxn>
                <a:cxn ang="0">
                  <a:pos x="509" y="56"/>
                </a:cxn>
                <a:cxn ang="0">
                  <a:pos x="515" y="60"/>
                </a:cxn>
                <a:cxn ang="0">
                  <a:pos x="522" y="64"/>
                </a:cxn>
                <a:cxn ang="0">
                  <a:pos x="525" y="70"/>
                </a:cxn>
                <a:cxn ang="0">
                  <a:pos x="530" y="80"/>
                </a:cxn>
                <a:cxn ang="0">
                  <a:pos x="532" y="88"/>
                </a:cxn>
                <a:cxn ang="0">
                  <a:pos x="532" y="99"/>
                </a:cxn>
                <a:cxn ang="0">
                  <a:pos x="538" y="107"/>
                </a:cxn>
                <a:cxn ang="0">
                  <a:pos x="542" y="119"/>
                </a:cxn>
                <a:cxn ang="0">
                  <a:pos x="548" y="139"/>
                </a:cxn>
                <a:cxn ang="0">
                  <a:pos x="549" y="155"/>
                </a:cxn>
                <a:cxn ang="0">
                  <a:pos x="556" y="160"/>
                </a:cxn>
                <a:cxn ang="0">
                  <a:pos x="560" y="163"/>
                </a:cxn>
                <a:cxn ang="0">
                  <a:pos x="561" y="169"/>
                </a:cxn>
                <a:cxn ang="0">
                  <a:pos x="560" y="177"/>
                </a:cxn>
                <a:cxn ang="0">
                  <a:pos x="562" y="183"/>
                </a:cxn>
                <a:cxn ang="0">
                  <a:pos x="566" y="189"/>
                </a:cxn>
                <a:cxn ang="0">
                  <a:pos x="565" y="195"/>
                </a:cxn>
                <a:cxn ang="0">
                  <a:pos x="562" y="198"/>
                </a:cxn>
                <a:cxn ang="0">
                  <a:pos x="563" y="203"/>
                </a:cxn>
                <a:cxn ang="0">
                  <a:pos x="565" y="206"/>
                </a:cxn>
                <a:cxn ang="0">
                  <a:pos x="566" y="217"/>
                </a:cxn>
                <a:cxn ang="0">
                  <a:pos x="570" y="244"/>
                </a:cxn>
                <a:cxn ang="0">
                  <a:pos x="577" y="258"/>
                </a:cxn>
                <a:cxn ang="0">
                  <a:pos x="580" y="265"/>
                </a:cxn>
                <a:cxn ang="0">
                  <a:pos x="596" y="283"/>
                </a:cxn>
                <a:cxn ang="0">
                  <a:pos x="483" y="296"/>
                </a:cxn>
                <a:cxn ang="0">
                  <a:pos x="249" y="291"/>
                </a:cxn>
                <a:cxn ang="0">
                  <a:pos x="135" y="263"/>
                </a:cxn>
                <a:cxn ang="0">
                  <a:pos x="137" y="195"/>
                </a:cxn>
                <a:cxn ang="0">
                  <a:pos x="34" y="186"/>
                </a:cxn>
                <a:cxn ang="0">
                  <a:pos x="3" y="137"/>
                </a:cxn>
                <a:cxn ang="0">
                  <a:pos x="9" y="44"/>
                </a:cxn>
              </a:cxnLst>
              <a:rect l="0" t="0" r="r" b="b"/>
              <a:pathLst>
                <a:path w="600" h="296">
                  <a:moveTo>
                    <a:pt x="14" y="0"/>
                  </a:moveTo>
                  <a:lnTo>
                    <a:pt x="57" y="4"/>
                  </a:lnTo>
                  <a:lnTo>
                    <a:pt x="104" y="7"/>
                  </a:lnTo>
                  <a:lnTo>
                    <a:pt x="152" y="9"/>
                  </a:lnTo>
                  <a:lnTo>
                    <a:pt x="203" y="11"/>
                  </a:lnTo>
                  <a:lnTo>
                    <a:pt x="251" y="14"/>
                  </a:lnTo>
                  <a:lnTo>
                    <a:pt x="298" y="17"/>
                  </a:lnTo>
                  <a:lnTo>
                    <a:pt x="319" y="17"/>
                  </a:lnTo>
                  <a:lnTo>
                    <a:pt x="359" y="15"/>
                  </a:lnTo>
                  <a:lnTo>
                    <a:pt x="377" y="17"/>
                  </a:lnTo>
                  <a:lnTo>
                    <a:pt x="389" y="22"/>
                  </a:lnTo>
                  <a:lnTo>
                    <a:pt x="399" y="28"/>
                  </a:lnTo>
                  <a:lnTo>
                    <a:pt x="411" y="34"/>
                  </a:lnTo>
                  <a:lnTo>
                    <a:pt x="412" y="35"/>
                  </a:lnTo>
                  <a:lnTo>
                    <a:pt x="414" y="36"/>
                  </a:lnTo>
                  <a:lnTo>
                    <a:pt x="416" y="37"/>
                  </a:lnTo>
                  <a:lnTo>
                    <a:pt x="416" y="39"/>
                  </a:lnTo>
                  <a:lnTo>
                    <a:pt x="421" y="39"/>
                  </a:lnTo>
                  <a:lnTo>
                    <a:pt x="423" y="38"/>
                  </a:lnTo>
                  <a:lnTo>
                    <a:pt x="425" y="37"/>
                  </a:lnTo>
                  <a:lnTo>
                    <a:pt x="426" y="35"/>
                  </a:lnTo>
                  <a:lnTo>
                    <a:pt x="428" y="32"/>
                  </a:lnTo>
                  <a:lnTo>
                    <a:pt x="431" y="31"/>
                  </a:lnTo>
                  <a:lnTo>
                    <a:pt x="456" y="31"/>
                  </a:lnTo>
                  <a:lnTo>
                    <a:pt x="464" y="28"/>
                  </a:lnTo>
                  <a:lnTo>
                    <a:pt x="467" y="29"/>
                  </a:lnTo>
                  <a:lnTo>
                    <a:pt x="469" y="31"/>
                  </a:lnTo>
                  <a:lnTo>
                    <a:pt x="473" y="38"/>
                  </a:lnTo>
                  <a:lnTo>
                    <a:pt x="475" y="39"/>
                  </a:lnTo>
                  <a:lnTo>
                    <a:pt x="482" y="41"/>
                  </a:lnTo>
                  <a:lnTo>
                    <a:pt x="489" y="41"/>
                  </a:lnTo>
                  <a:lnTo>
                    <a:pt x="495" y="42"/>
                  </a:lnTo>
                  <a:lnTo>
                    <a:pt x="498" y="44"/>
                  </a:lnTo>
                  <a:lnTo>
                    <a:pt x="503" y="51"/>
                  </a:lnTo>
                  <a:lnTo>
                    <a:pt x="506" y="53"/>
                  </a:lnTo>
                  <a:lnTo>
                    <a:pt x="509" y="56"/>
                  </a:lnTo>
                  <a:lnTo>
                    <a:pt x="512" y="58"/>
                  </a:lnTo>
                  <a:lnTo>
                    <a:pt x="515" y="60"/>
                  </a:lnTo>
                  <a:lnTo>
                    <a:pt x="518" y="63"/>
                  </a:lnTo>
                  <a:lnTo>
                    <a:pt x="522" y="64"/>
                  </a:lnTo>
                  <a:lnTo>
                    <a:pt x="526" y="65"/>
                  </a:lnTo>
                  <a:lnTo>
                    <a:pt x="525" y="70"/>
                  </a:lnTo>
                  <a:lnTo>
                    <a:pt x="526" y="76"/>
                  </a:lnTo>
                  <a:lnTo>
                    <a:pt x="530" y="80"/>
                  </a:lnTo>
                  <a:lnTo>
                    <a:pt x="532" y="85"/>
                  </a:lnTo>
                  <a:lnTo>
                    <a:pt x="532" y="88"/>
                  </a:lnTo>
                  <a:lnTo>
                    <a:pt x="531" y="93"/>
                  </a:lnTo>
                  <a:lnTo>
                    <a:pt x="532" y="99"/>
                  </a:lnTo>
                  <a:lnTo>
                    <a:pt x="537" y="105"/>
                  </a:lnTo>
                  <a:lnTo>
                    <a:pt x="538" y="107"/>
                  </a:lnTo>
                  <a:lnTo>
                    <a:pt x="540" y="109"/>
                  </a:lnTo>
                  <a:lnTo>
                    <a:pt x="542" y="119"/>
                  </a:lnTo>
                  <a:lnTo>
                    <a:pt x="547" y="130"/>
                  </a:lnTo>
                  <a:lnTo>
                    <a:pt x="548" y="139"/>
                  </a:lnTo>
                  <a:lnTo>
                    <a:pt x="548" y="153"/>
                  </a:lnTo>
                  <a:lnTo>
                    <a:pt x="549" y="155"/>
                  </a:lnTo>
                  <a:lnTo>
                    <a:pt x="554" y="157"/>
                  </a:lnTo>
                  <a:lnTo>
                    <a:pt x="556" y="160"/>
                  </a:lnTo>
                  <a:lnTo>
                    <a:pt x="559" y="161"/>
                  </a:lnTo>
                  <a:lnTo>
                    <a:pt x="560" y="163"/>
                  </a:lnTo>
                  <a:lnTo>
                    <a:pt x="561" y="167"/>
                  </a:lnTo>
                  <a:lnTo>
                    <a:pt x="561" y="169"/>
                  </a:lnTo>
                  <a:lnTo>
                    <a:pt x="560" y="172"/>
                  </a:lnTo>
                  <a:lnTo>
                    <a:pt x="560" y="177"/>
                  </a:lnTo>
                  <a:lnTo>
                    <a:pt x="561" y="181"/>
                  </a:lnTo>
                  <a:lnTo>
                    <a:pt x="562" y="183"/>
                  </a:lnTo>
                  <a:lnTo>
                    <a:pt x="563" y="184"/>
                  </a:lnTo>
                  <a:lnTo>
                    <a:pt x="566" y="189"/>
                  </a:lnTo>
                  <a:lnTo>
                    <a:pt x="566" y="192"/>
                  </a:lnTo>
                  <a:lnTo>
                    <a:pt x="565" y="195"/>
                  </a:lnTo>
                  <a:lnTo>
                    <a:pt x="563" y="196"/>
                  </a:lnTo>
                  <a:lnTo>
                    <a:pt x="562" y="198"/>
                  </a:lnTo>
                  <a:lnTo>
                    <a:pt x="562" y="200"/>
                  </a:lnTo>
                  <a:lnTo>
                    <a:pt x="563" y="203"/>
                  </a:lnTo>
                  <a:lnTo>
                    <a:pt x="565" y="204"/>
                  </a:lnTo>
                  <a:lnTo>
                    <a:pt x="565" y="206"/>
                  </a:lnTo>
                  <a:lnTo>
                    <a:pt x="566" y="209"/>
                  </a:lnTo>
                  <a:lnTo>
                    <a:pt x="566" y="217"/>
                  </a:lnTo>
                  <a:lnTo>
                    <a:pt x="567" y="231"/>
                  </a:lnTo>
                  <a:lnTo>
                    <a:pt x="570" y="244"/>
                  </a:lnTo>
                  <a:lnTo>
                    <a:pt x="576" y="256"/>
                  </a:lnTo>
                  <a:lnTo>
                    <a:pt x="577" y="258"/>
                  </a:lnTo>
                  <a:lnTo>
                    <a:pt x="577" y="260"/>
                  </a:lnTo>
                  <a:lnTo>
                    <a:pt x="580" y="265"/>
                  </a:lnTo>
                  <a:lnTo>
                    <a:pt x="584" y="269"/>
                  </a:lnTo>
                  <a:lnTo>
                    <a:pt x="596" y="283"/>
                  </a:lnTo>
                  <a:lnTo>
                    <a:pt x="600" y="293"/>
                  </a:lnTo>
                  <a:lnTo>
                    <a:pt x="483" y="296"/>
                  </a:lnTo>
                  <a:lnTo>
                    <a:pt x="366" y="295"/>
                  </a:lnTo>
                  <a:lnTo>
                    <a:pt x="249" y="291"/>
                  </a:lnTo>
                  <a:lnTo>
                    <a:pt x="135" y="288"/>
                  </a:lnTo>
                  <a:lnTo>
                    <a:pt x="135" y="263"/>
                  </a:lnTo>
                  <a:lnTo>
                    <a:pt x="137" y="219"/>
                  </a:lnTo>
                  <a:lnTo>
                    <a:pt x="137" y="195"/>
                  </a:lnTo>
                  <a:lnTo>
                    <a:pt x="104" y="191"/>
                  </a:lnTo>
                  <a:lnTo>
                    <a:pt x="34" y="186"/>
                  </a:lnTo>
                  <a:lnTo>
                    <a:pt x="0" y="183"/>
                  </a:lnTo>
                  <a:lnTo>
                    <a:pt x="3" y="137"/>
                  </a:lnTo>
                  <a:lnTo>
                    <a:pt x="6" y="91"/>
                  </a:lnTo>
                  <a:lnTo>
                    <a:pt x="9" y="44"/>
                  </a:lnTo>
                  <a:lnTo>
                    <a:pt x="14" y="0"/>
                  </a:lnTo>
                  <a:close/>
                </a:path>
              </a:pathLst>
            </a:custGeom>
            <a:grp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170" name="Freeform 36">
              <a:extLst>
                <a:ext uri="{FF2B5EF4-FFF2-40B4-BE49-F238E27FC236}">
                  <a16:creationId xmlns:a16="http://schemas.microsoft.com/office/drawing/2014/main" id="{4EC5CBD3-8C9A-0B44-84A8-FF07835EAE42}"/>
                </a:ext>
              </a:extLst>
            </p:cNvPr>
            <p:cNvSpPr>
              <a:spLocks/>
            </p:cNvSpPr>
            <p:nvPr/>
          </p:nvSpPr>
          <p:spPr bwMode="auto">
            <a:xfrm>
              <a:off x="5904157" y="3092388"/>
              <a:ext cx="965358" cy="517733"/>
            </a:xfrm>
            <a:custGeom>
              <a:avLst/>
              <a:gdLst/>
              <a:ahLst/>
              <a:cxnLst>
                <a:cxn ang="0">
                  <a:pos x="14" y="0"/>
                </a:cxn>
                <a:cxn ang="0">
                  <a:pos x="69" y="4"/>
                </a:cxn>
                <a:cxn ang="0">
                  <a:pos x="126" y="6"/>
                </a:cxn>
                <a:cxn ang="0">
                  <a:pos x="242" y="8"/>
                </a:cxn>
                <a:cxn ang="0">
                  <a:pos x="300" y="12"/>
                </a:cxn>
                <a:cxn ang="0">
                  <a:pos x="332" y="13"/>
                </a:cxn>
                <a:cxn ang="0">
                  <a:pos x="363" y="13"/>
                </a:cxn>
                <a:cxn ang="0">
                  <a:pos x="394" y="12"/>
                </a:cxn>
                <a:cxn ang="0">
                  <a:pos x="418" y="10"/>
                </a:cxn>
                <a:cxn ang="0">
                  <a:pos x="441" y="7"/>
                </a:cxn>
                <a:cxn ang="0">
                  <a:pos x="461" y="6"/>
                </a:cxn>
                <a:cxn ang="0">
                  <a:pos x="479" y="8"/>
                </a:cxn>
                <a:cxn ang="0">
                  <a:pos x="486" y="11"/>
                </a:cxn>
                <a:cxn ang="0">
                  <a:pos x="487" y="12"/>
                </a:cxn>
                <a:cxn ang="0">
                  <a:pos x="489" y="13"/>
                </a:cxn>
                <a:cxn ang="0">
                  <a:pos x="493" y="17"/>
                </a:cxn>
                <a:cxn ang="0">
                  <a:pos x="495" y="20"/>
                </a:cxn>
                <a:cxn ang="0">
                  <a:pos x="500" y="22"/>
                </a:cxn>
                <a:cxn ang="0">
                  <a:pos x="501" y="22"/>
                </a:cxn>
                <a:cxn ang="0">
                  <a:pos x="503" y="21"/>
                </a:cxn>
                <a:cxn ang="0">
                  <a:pos x="506" y="18"/>
                </a:cxn>
                <a:cxn ang="0">
                  <a:pos x="509" y="20"/>
                </a:cxn>
                <a:cxn ang="0">
                  <a:pos x="509" y="22"/>
                </a:cxn>
                <a:cxn ang="0">
                  <a:pos x="512" y="22"/>
                </a:cxn>
                <a:cxn ang="0">
                  <a:pos x="513" y="25"/>
                </a:cxn>
                <a:cxn ang="0">
                  <a:pos x="515" y="26"/>
                </a:cxn>
                <a:cxn ang="0">
                  <a:pos x="515" y="28"/>
                </a:cxn>
                <a:cxn ang="0">
                  <a:pos x="511" y="27"/>
                </a:cxn>
                <a:cxn ang="0">
                  <a:pos x="505" y="27"/>
                </a:cxn>
                <a:cxn ang="0">
                  <a:pos x="506" y="28"/>
                </a:cxn>
                <a:cxn ang="0">
                  <a:pos x="506" y="32"/>
                </a:cxn>
                <a:cxn ang="0">
                  <a:pos x="505" y="34"/>
                </a:cxn>
                <a:cxn ang="0">
                  <a:pos x="503" y="38"/>
                </a:cxn>
                <a:cxn ang="0">
                  <a:pos x="502" y="41"/>
                </a:cxn>
                <a:cxn ang="0">
                  <a:pos x="501" y="46"/>
                </a:cxn>
                <a:cxn ang="0">
                  <a:pos x="501" y="53"/>
                </a:cxn>
                <a:cxn ang="0">
                  <a:pos x="498" y="57"/>
                </a:cxn>
                <a:cxn ang="0">
                  <a:pos x="497" y="59"/>
                </a:cxn>
                <a:cxn ang="0">
                  <a:pos x="495" y="60"/>
                </a:cxn>
                <a:cxn ang="0">
                  <a:pos x="496" y="62"/>
                </a:cxn>
                <a:cxn ang="0">
                  <a:pos x="497" y="62"/>
                </a:cxn>
                <a:cxn ang="0">
                  <a:pos x="497" y="61"/>
                </a:cxn>
                <a:cxn ang="0">
                  <a:pos x="500" y="60"/>
                </a:cxn>
                <a:cxn ang="0">
                  <a:pos x="501" y="57"/>
                </a:cxn>
                <a:cxn ang="0">
                  <a:pos x="502" y="56"/>
                </a:cxn>
                <a:cxn ang="0">
                  <a:pos x="506" y="56"/>
                </a:cxn>
                <a:cxn ang="0">
                  <a:pos x="506" y="60"/>
                </a:cxn>
                <a:cxn ang="0">
                  <a:pos x="509" y="64"/>
                </a:cxn>
                <a:cxn ang="0">
                  <a:pos x="511" y="66"/>
                </a:cxn>
                <a:cxn ang="0">
                  <a:pos x="515" y="66"/>
                </a:cxn>
                <a:cxn ang="0">
                  <a:pos x="515" y="74"/>
                </a:cxn>
                <a:cxn ang="0">
                  <a:pos x="517" y="78"/>
                </a:cxn>
                <a:cxn ang="0">
                  <a:pos x="531" y="89"/>
                </a:cxn>
                <a:cxn ang="0">
                  <a:pos x="534" y="94"/>
                </a:cxn>
                <a:cxn ang="0">
                  <a:pos x="537" y="220"/>
                </a:cxn>
                <a:cxn ang="0">
                  <a:pos x="537" y="285"/>
                </a:cxn>
                <a:cxn ang="0">
                  <a:pos x="403" y="288"/>
                </a:cxn>
                <a:cxn ang="0">
                  <a:pos x="267" y="287"/>
                </a:cxn>
                <a:cxn ang="0">
                  <a:pos x="133" y="283"/>
                </a:cxn>
                <a:cxn ang="0">
                  <a:pos x="0" y="279"/>
                </a:cxn>
                <a:cxn ang="0">
                  <a:pos x="4" y="186"/>
                </a:cxn>
                <a:cxn ang="0">
                  <a:pos x="8" y="92"/>
                </a:cxn>
                <a:cxn ang="0">
                  <a:pos x="14" y="0"/>
                </a:cxn>
              </a:cxnLst>
              <a:rect l="0" t="0" r="r" b="b"/>
              <a:pathLst>
                <a:path w="537" h="288">
                  <a:moveTo>
                    <a:pt x="14" y="0"/>
                  </a:moveTo>
                  <a:lnTo>
                    <a:pt x="69" y="4"/>
                  </a:lnTo>
                  <a:lnTo>
                    <a:pt x="126" y="6"/>
                  </a:lnTo>
                  <a:lnTo>
                    <a:pt x="242" y="8"/>
                  </a:lnTo>
                  <a:lnTo>
                    <a:pt x="300" y="12"/>
                  </a:lnTo>
                  <a:lnTo>
                    <a:pt x="332" y="13"/>
                  </a:lnTo>
                  <a:lnTo>
                    <a:pt x="363" y="13"/>
                  </a:lnTo>
                  <a:lnTo>
                    <a:pt x="394" y="12"/>
                  </a:lnTo>
                  <a:lnTo>
                    <a:pt x="418" y="10"/>
                  </a:lnTo>
                  <a:lnTo>
                    <a:pt x="441" y="7"/>
                  </a:lnTo>
                  <a:lnTo>
                    <a:pt x="461" y="6"/>
                  </a:lnTo>
                  <a:lnTo>
                    <a:pt x="479" y="8"/>
                  </a:lnTo>
                  <a:lnTo>
                    <a:pt x="486" y="11"/>
                  </a:lnTo>
                  <a:lnTo>
                    <a:pt x="487" y="12"/>
                  </a:lnTo>
                  <a:lnTo>
                    <a:pt x="489" y="13"/>
                  </a:lnTo>
                  <a:lnTo>
                    <a:pt x="493" y="17"/>
                  </a:lnTo>
                  <a:lnTo>
                    <a:pt x="495" y="20"/>
                  </a:lnTo>
                  <a:lnTo>
                    <a:pt x="500" y="22"/>
                  </a:lnTo>
                  <a:lnTo>
                    <a:pt x="501" y="22"/>
                  </a:lnTo>
                  <a:lnTo>
                    <a:pt x="503" y="21"/>
                  </a:lnTo>
                  <a:lnTo>
                    <a:pt x="506" y="18"/>
                  </a:lnTo>
                  <a:lnTo>
                    <a:pt x="509" y="20"/>
                  </a:lnTo>
                  <a:lnTo>
                    <a:pt x="509" y="22"/>
                  </a:lnTo>
                  <a:lnTo>
                    <a:pt x="512" y="22"/>
                  </a:lnTo>
                  <a:lnTo>
                    <a:pt x="513" y="25"/>
                  </a:lnTo>
                  <a:lnTo>
                    <a:pt x="515" y="26"/>
                  </a:lnTo>
                  <a:lnTo>
                    <a:pt x="515" y="28"/>
                  </a:lnTo>
                  <a:lnTo>
                    <a:pt x="511" y="27"/>
                  </a:lnTo>
                  <a:lnTo>
                    <a:pt x="505" y="27"/>
                  </a:lnTo>
                  <a:lnTo>
                    <a:pt x="506" y="28"/>
                  </a:lnTo>
                  <a:lnTo>
                    <a:pt x="506" y="32"/>
                  </a:lnTo>
                  <a:lnTo>
                    <a:pt x="505" y="34"/>
                  </a:lnTo>
                  <a:lnTo>
                    <a:pt x="503" y="38"/>
                  </a:lnTo>
                  <a:lnTo>
                    <a:pt x="502" y="41"/>
                  </a:lnTo>
                  <a:lnTo>
                    <a:pt x="501" y="46"/>
                  </a:lnTo>
                  <a:lnTo>
                    <a:pt x="501" y="53"/>
                  </a:lnTo>
                  <a:lnTo>
                    <a:pt x="498" y="57"/>
                  </a:lnTo>
                  <a:lnTo>
                    <a:pt x="497" y="59"/>
                  </a:lnTo>
                  <a:lnTo>
                    <a:pt x="495" y="60"/>
                  </a:lnTo>
                  <a:lnTo>
                    <a:pt x="496" y="62"/>
                  </a:lnTo>
                  <a:lnTo>
                    <a:pt x="497" y="62"/>
                  </a:lnTo>
                  <a:lnTo>
                    <a:pt x="497" y="61"/>
                  </a:lnTo>
                  <a:lnTo>
                    <a:pt x="500" y="60"/>
                  </a:lnTo>
                  <a:lnTo>
                    <a:pt x="501" y="57"/>
                  </a:lnTo>
                  <a:lnTo>
                    <a:pt x="502" y="56"/>
                  </a:lnTo>
                  <a:lnTo>
                    <a:pt x="506" y="56"/>
                  </a:lnTo>
                  <a:lnTo>
                    <a:pt x="506" y="60"/>
                  </a:lnTo>
                  <a:lnTo>
                    <a:pt x="509" y="64"/>
                  </a:lnTo>
                  <a:lnTo>
                    <a:pt x="511" y="66"/>
                  </a:lnTo>
                  <a:lnTo>
                    <a:pt x="515" y="66"/>
                  </a:lnTo>
                  <a:lnTo>
                    <a:pt x="515" y="74"/>
                  </a:lnTo>
                  <a:lnTo>
                    <a:pt x="517" y="78"/>
                  </a:lnTo>
                  <a:lnTo>
                    <a:pt x="531" y="89"/>
                  </a:lnTo>
                  <a:lnTo>
                    <a:pt x="534" y="94"/>
                  </a:lnTo>
                  <a:lnTo>
                    <a:pt x="537" y="220"/>
                  </a:lnTo>
                  <a:lnTo>
                    <a:pt x="537" y="285"/>
                  </a:lnTo>
                  <a:lnTo>
                    <a:pt x="403" y="288"/>
                  </a:lnTo>
                  <a:lnTo>
                    <a:pt x="267" y="287"/>
                  </a:lnTo>
                  <a:lnTo>
                    <a:pt x="133" y="283"/>
                  </a:lnTo>
                  <a:lnTo>
                    <a:pt x="0" y="279"/>
                  </a:lnTo>
                  <a:lnTo>
                    <a:pt x="4" y="186"/>
                  </a:lnTo>
                  <a:lnTo>
                    <a:pt x="8" y="92"/>
                  </a:lnTo>
                  <a:lnTo>
                    <a:pt x="14" y="0"/>
                  </a:lnTo>
                  <a:close/>
                </a:path>
              </a:pathLst>
            </a:custGeom>
            <a:grp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171" name="Freeform 37">
              <a:extLst>
                <a:ext uri="{FF2B5EF4-FFF2-40B4-BE49-F238E27FC236}">
                  <a16:creationId xmlns:a16="http://schemas.microsoft.com/office/drawing/2014/main" id="{51697A29-631D-884A-98C2-DF4C0A5FFA07}"/>
                </a:ext>
              </a:extLst>
            </p:cNvPr>
            <p:cNvSpPr>
              <a:spLocks/>
            </p:cNvSpPr>
            <p:nvPr/>
          </p:nvSpPr>
          <p:spPr bwMode="auto">
            <a:xfrm>
              <a:off x="5763938" y="3593944"/>
              <a:ext cx="1143329" cy="578855"/>
            </a:xfrm>
            <a:custGeom>
              <a:avLst/>
              <a:gdLst/>
              <a:ahLst/>
              <a:cxnLst>
                <a:cxn ang="0">
                  <a:pos x="154" y="7"/>
                </a:cxn>
                <a:cxn ang="0">
                  <a:pos x="461" y="12"/>
                </a:cxn>
                <a:cxn ang="0">
                  <a:pos x="618" y="43"/>
                </a:cxn>
                <a:cxn ang="0">
                  <a:pos x="626" y="102"/>
                </a:cxn>
                <a:cxn ang="0">
                  <a:pos x="635" y="159"/>
                </a:cxn>
                <a:cxn ang="0">
                  <a:pos x="635" y="237"/>
                </a:cxn>
                <a:cxn ang="0">
                  <a:pos x="619" y="317"/>
                </a:cxn>
                <a:cxn ang="0">
                  <a:pos x="581" y="294"/>
                </a:cxn>
                <a:cxn ang="0">
                  <a:pos x="578" y="294"/>
                </a:cxn>
                <a:cxn ang="0">
                  <a:pos x="575" y="295"/>
                </a:cxn>
                <a:cxn ang="0">
                  <a:pos x="574" y="299"/>
                </a:cxn>
                <a:cxn ang="0">
                  <a:pos x="572" y="302"/>
                </a:cxn>
                <a:cxn ang="0">
                  <a:pos x="559" y="300"/>
                </a:cxn>
                <a:cxn ang="0">
                  <a:pos x="553" y="296"/>
                </a:cxn>
                <a:cxn ang="0">
                  <a:pos x="540" y="301"/>
                </a:cxn>
                <a:cxn ang="0">
                  <a:pos x="530" y="303"/>
                </a:cxn>
                <a:cxn ang="0">
                  <a:pos x="497" y="316"/>
                </a:cxn>
                <a:cxn ang="0">
                  <a:pos x="474" y="302"/>
                </a:cxn>
                <a:cxn ang="0">
                  <a:pos x="470" y="300"/>
                </a:cxn>
                <a:cxn ang="0">
                  <a:pos x="466" y="303"/>
                </a:cxn>
                <a:cxn ang="0">
                  <a:pos x="462" y="305"/>
                </a:cxn>
                <a:cxn ang="0">
                  <a:pos x="460" y="302"/>
                </a:cxn>
                <a:cxn ang="0">
                  <a:pos x="454" y="299"/>
                </a:cxn>
                <a:cxn ang="0">
                  <a:pos x="446" y="298"/>
                </a:cxn>
                <a:cxn ang="0">
                  <a:pos x="438" y="305"/>
                </a:cxn>
                <a:cxn ang="0">
                  <a:pos x="435" y="316"/>
                </a:cxn>
                <a:cxn ang="0">
                  <a:pos x="431" y="314"/>
                </a:cxn>
                <a:cxn ang="0">
                  <a:pos x="430" y="309"/>
                </a:cxn>
                <a:cxn ang="0">
                  <a:pos x="431" y="305"/>
                </a:cxn>
                <a:cxn ang="0">
                  <a:pos x="424" y="302"/>
                </a:cxn>
                <a:cxn ang="0">
                  <a:pos x="418" y="305"/>
                </a:cxn>
                <a:cxn ang="0">
                  <a:pos x="410" y="302"/>
                </a:cxn>
                <a:cxn ang="0">
                  <a:pos x="396" y="294"/>
                </a:cxn>
                <a:cxn ang="0">
                  <a:pos x="389" y="294"/>
                </a:cxn>
                <a:cxn ang="0">
                  <a:pos x="378" y="302"/>
                </a:cxn>
                <a:cxn ang="0">
                  <a:pos x="374" y="296"/>
                </a:cxn>
                <a:cxn ang="0">
                  <a:pos x="369" y="291"/>
                </a:cxn>
                <a:cxn ang="0">
                  <a:pos x="362" y="287"/>
                </a:cxn>
                <a:cxn ang="0">
                  <a:pos x="362" y="277"/>
                </a:cxn>
                <a:cxn ang="0">
                  <a:pos x="339" y="279"/>
                </a:cxn>
                <a:cxn ang="0">
                  <a:pos x="314" y="277"/>
                </a:cxn>
                <a:cxn ang="0">
                  <a:pos x="277" y="268"/>
                </a:cxn>
                <a:cxn ang="0">
                  <a:pos x="276" y="256"/>
                </a:cxn>
                <a:cxn ang="0">
                  <a:pos x="268" y="249"/>
                </a:cxn>
                <a:cxn ang="0">
                  <a:pos x="264" y="246"/>
                </a:cxn>
                <a:cxn ang="0">
                  <a:pos x="258" y="251"/>
                </a:cxn>
                <a:cxn ang="0">
                  <a:pos x="255" y="250"/>
                </a:cxn>
                <a:cxn ang="0">
                  <a:pos x="248" y="249"/>
                </a:cxn>
                <a:cxn ang="0">
                  <a:pos x="247" y="251"/>
                </a:cxn>
                <a:cxn ang="0">
                  <a:pos x="232" y="242"/>
                </a:cxn>
                <a:cxn ang="0">
                  <a:pos x="219" y="231"/>
                </a:cxn>
                <a:cxn ang="0">
                  <a:pos x="224" y="60"/>
                </a:cxn>
                <a:cxn ang="0">
                  <a:pos x="199" y="50"/>
                </a:cxn>
                <a:cxn ang="0">
                  <a:pos x="169" y="51"/>
                </a:cxn>
                <a:cxn ang="0">
                  <a:pos x="118" y="48"/>
                </a:cxn>
                <a:cxn ang="0">
                  <a:pos x="37" y="42"/>
                </a:cxn>
                <a:cxn ang="0">
                  <a:pos x="1" y="25"/>
                </a:cxn>
                <a:cxn ang="0">
                  <a:pos x="5" y="0"/>
                </a:cxn>
              </a:cxnLst>
              <a:rect l="0" t="0" r="r" b="b"/>
              <a:pathLst>
                <a:path w="636" h="322">
                  <a:moveTo>
                    <a:pt x="5" y="0"/>
                  </a:moveTo>
                  <a:lnTo>
                    <a:pt x="154" y="7"/>
                  </a:lnTo>
                  <a:lnTo>
                    <a:pt x="306" y="11"/>
                  </a:lnTo>
                  <a:lnTo>
                    <a:pt x="461" y="12"/>
                  </a:lnTo>
                  <a:lnTo>
                    <a:pt x="618" y="12"/>
                  </a:lnTo>
                  <a:lnTo>
                    <a:pt x="618" y="43"/>
                  </a:lnTo>
                  <a:lnTo>
                    <a:pt x="621" y="72"/>
                  </a:lnTo>
                  <a:lnTo>
                    <a:pt x="626" y="102"/>
                  </a:lnTo>
                  <a:lnTo>
                    <a:pt x="631" y="130"/>
                  </a:lnTo>
                  <a:lnTo>
                    <a:pt x="635" y="159"/>
                  </a:lnTo>
                  <a:lnTo>
                    <a:pt x="636" y="197"/>
                  </a:lnTo>
                  <a:lnTo>
                    <a:pt x="635" y="237"/>
                  </a:lnTo>
                  <a:lnTo>
                    <a:pt x="635" y="322"/>
                  </a:lnTo>
                  <a:lnTo>
                    <a:pt x="619" y="317"/>
                  </a:lnTo>
                  <a:lnTo>
                    <a:pt x="594" y="301"/>
                  </a:lnTo>
                  <a:lnTo>
                    <a:pt x="581" y="294"/>
                  </a:lnTo>
                  <a:lnTo>
                    <a:pt x="579" y="293"/>
                  </a:lnTo>
                  <a:lnTo>
                    <a:pt x="578" y="294"/>
                  </a:lnTo>
                  <a:lnTo>
                    <a:pt x="576" y="294"/>
                  </a:lnTo>
                  <a:lnTo>
                    <a:pt x="575" y="295"/>
                  </a:lnTo>
                  <a:lnTo>
                    <a:pt x="575" y="298"/>
                  </a:lnTo>
                  <a:lnTo>
                    <a:pt x="574" y="299"/>
                  </a:lnTo>
                  <a:lnTo>
                    <a:pt x="574" y="300"/>
                  </a:lnTo>
                  <a:lnTo>
                    <a:pt x="572" y="302"/>
                  </a:lnTo>
                  <a:lnTo>
                    <a:pt x="564" y="302"/>
                  </a:lnTo>
                  <a:lnTo>
                    <a:pt x="559" y="300"/>
                  </a:lnTo>
                  <a:lnTo>
                    <a:pt x="558" y="299"/>
                  </a:lnTo>
                  <a:lnTo>
                    <a:pt x="553" y="296"/>
                  </a:lnTo>
                  <a:lnTo>
                    <a:pt x="546" y="298"/>
                  </a:lnTo>
                  <a:lnTo>
                    <a:pt x="540" y="301"/>
                  </a:lnTo>
                  <a:lnTo>
                    <a:pt x="534" y="303"/>
                  </a:lnTo>
                  <a:lnTo>
                    <a:pt x="530" y="303"/>
                  </a:lnTo>
                  <a:lnTo>
                    <a:pt x="525" y="299"/>
                  </a:lnTo>
                  <a:lnTo>
                    <a:pt x="497" y="316"/>
                  </a:lnTo>
                  <a:lnTo>
                    <a:pt x="484" y="309"/>
                  </a:lnTo>
                  <a:lnTo>
                    <a:pt x="474" y="302"/>
                  </a:lnTo>
                  <a:lnTo>
                    <a:pt x="472" y="301"/>
                  </a:lnTo>
                  <a:lnTo>
                    <a:pt x="470" y="300"/>
                  </a:lnTo>
                  <a:lnTo>
                    <a:pt x="469" y="300"/>
                  </a:lnTo>
                  <a:lnTo>
                    <a:pt x="466" y="303"/>
                  </a:lnTo>
                  <a:lnTo>
                    <a:pt x="465" y="303"/>
                  </a:lnTo>
                  <a:lnTo>
                    <a:pt x="462" y="305"/>
                  </a:lnTo>
                  <a:lnTo>
                    <a:pt x="460" y="305"/>
                  </a:lnTo>
                  <a:lnTo>
                    <a:pt x="460" y="302"/>
                  </a:lnTo>
                  <a:lnTo>
                    <a:pt x="459" y="301"/>
                  </a:lnTo>
                  <a:lnTo>
                    <a:pt x="454" y="299"/>
                  </a:lnTo>
                  <a:lnTo>
                    <a:pt x="449" y="294"/>
                  </a:lnTo>
                  <a:lnTo>
                    <a:pt x="446" y="298"/>
                  </a:lnTo>
                  <a:lnTo>
                    <a:pt x="441" y="301"/>
                  </a:lnTo>
                  <a:lnTo>
                    <a:pt x="438" y="305"/>
                  </a:lnTo>
                  <a:lnTo>
                    <a:pt x="435" y="309"/>
                  </a:lnTo>
                  <a:lnTo>
                    <a:pt x="435" y="316"/>
                  </a:lnTo>
                  <a:lnTo>
                    <a:pt x="432" y="315"/>
                  </a:lnTo>
                  <a:lnTo>
                    <a:pt x="431" y="314"/>
                  </a:lnTo>
                  <a:lnTo>
                    <a:pt x="430" y="312"/>
                  </a:lnTo>
                  <a:lnTo>
                    <a:pt x="430" y="309"/>
                  </a:lnTo>
                  <a:lnTo>
                    <a:pt x="431" y="307"/>
                  </a:lnTo>
                  <a:lnTo>
                    <a:pt x="431" y="305"/>
                  </a:lnTo>
                  <a:lnTo>
                    <a:pt x="432" y="302"/>
                  </a:lnTo>
                  <a:lnTo>
                    <a:pt x="424" y="302"/>
                  </a:lnTo>
                  <a:lnTo>
                    <a:pt x="420" y="303"/>
                  </a:lnTo>
                  <a:lnTo>
                    <a:pt x="418" y="305"/>
                  </a:lnTo>
                  <a:lnTo>
                    <a:pt x="416" y="308"/>
                  </a:lnTo>
                  <a:lnTo>
                    <a:pt x="410" y="302"/>
                  </a:lnTo>
                  <a:lnTo>
                    <a:pt x="404" y="298"/>
                  </a:lnTo>
                  <a:lnTo>
                    <a:pt x="396" y="294"/>
                  </a:lnTo>
                  <a:lnTo>
                    <a:pt x="392" y="292"/>
                  </a:lnTo>
                  <a:lnTo>
                    <a:pt x="389" y="294"/>
                  </a:lnTo>
                  <a:lnTo>
                    <a:pt x="383" y="300"/>
                  </a:lnTo>
                  <a:lnTo>
                    <a:pt x="378" y="302"/>
                  </a:lnTo>
                  <a:lnTo>
                    <a:pt x="373" y="302"/>
                  </a:lnTo>
                  <a:lnTo>
                    <a:pt x="374" y="296"/>
                  </a:lnTo>
                  <a:lnTo>
                    <a:pt x="373" y="293"/>
                  </a:lnTo>
                  <a:lnTo>
                    <a:pt x="369" y="291"/>
                  </a:lnTo>
                  <a:lnTo>
                    <a:pt x="366" y="289"/>
                  </a:lnTo>
                  <a:lnTo>
                    <a:pt x="362" y="287"/>
                  </a:lnTo>
                  <a:lnTo>
                    <a:pt x="361" y="282"/>
                  </a:lnTo>
                  <a:lnTo>
                    <a:pt x="362" y="277"/>
                  </a:lnTo>
                  <a:lnTo>
                    <a:pt x="346" y="277"/>
                  </a:lnTo>
                  <a:lnTo>
                    <a:pt x="339" y="279"/>
                  </a:lnTo>
                  <a:lnTo>
                    <a:pt x="334" y="282"/>
                  </a:lnTo>
                  <a:lnTo>
                    <a:pt x="314" y="277"/>
                  </a:lnTo>
                  <a:lnTo>
                    <a:pt x="296" y="271"/>
                  </a:lnTo>
                  <a:lnTo>
                    <a:pt x="277" y="268"/>
                  </a:lnTo>
                  <a:lnTo>
                    <a:pt x="278" y="260"/>
                  </a:lnTo>
                  <a:lnTo>
                    <a:pt x="276" y="256"/>
                  </a:lnTo>
                  <a:lnTo>
                    <a:pt x="271" y="252"/>
                  </a:lnTo>
                  <a:lnTo>
                    <a:pt x="268" y="249"/>
                  </a:lnTo>
                  <a:lnTo>
                    <a:pt x="267" y="243"/>
                  </a:lnTo>
                  <a:lnTo>
                    <a:pt x="264" y="246"/>
                  </a:lnTo>
                  <a:lnTo>
                    <a:pt x="263" y="249"/>
                  </a:lnTo>
                  <a:lnTo>
                    <a:pt x="258" y="251"/>
                  </a:lnTo>
                  <a:lnTo>
                    <a:pt x="257" y="250"/>
                  </a:lnTo>
                  <a:lnTo>
                    <a:pt x="255" y="250"/>
                  </a:lnTo>
                  <a:lnTo>
                    <a:pt x="252" y="249"/>
                  </a:lnTo>
                  <a:lnTo>
                    <a:pt x="248" y="249"/>
                  </a:lnTo>
                  <a:lnTo>
                    <a:pt x="247" y="250"/>
                  </a:lnTo>
                  <a:lnTo>
                    <a:pt x="247" y="251"/>
                  </a:lnTo>
                  <a:lnTo>
                    <a:pt x="239" y="247"/>
                  </a:lnTo>
                  <a:lnTo>
                    <a:pt x="232" y="242"/>
                  </a:lnTo>
                  <a:lnTo>
                    <a:pt x="226" y="235"/>
                  </a:lnTo>
                  <a:lnTo>
                    <a:pt x="219" y="231"/>
                  </a:lnTo>
                  <a:lnTo>
                    <a:pt x="220" y="145"/>
                  </a:lnTo>
                  <a:lnTo>
                    <a:pt x="224" y="60"/>
                  </a:lnTo>
                  <a:lnTo>
                    <a:pt x="212" y="53"/>
                  </a:lnTo>
                  <a:lnTo>
                    <a:pt x="199" y="50"/>
                  </a:lnTo>
                  <a:lnTo>
                    <a:pt x="185" y="50"/>
                  </a:lnTo>
                  <a:lnTo>
                    <a:pt x="169" y="51"/>
                  </a:lnTo>
                  <a:lnTo>
                    <a:pt x="154" y="51"/>
                  </a:lnTo>
                  <a:lnTo>
                    <a:pt x="118" y="48"/>
                  </a:lnTo>
                  <a:lnTo>
                    <a:pt x="78" y="46"/>
                  </a:lnTo>
                  <a:lnTo>
                    <a:pt x="37" y="42"/>
                  </a:lnTo>
                  <a:lnTo>
                    <a:pt x="0" y="41"/>
                  </a:lnTo>
                  <a:lnTo>
                    <a:pt x="1" y="25"/>
                  </a:lnTo>
                  <a:lnTo>
                    <a:pt x="4" y="12"/>
                  </a:lnTo>
                  <a:lnTo>
                    <a:pt x="5" y="0"/>
                  </a:lnTo>
                  <a:close/>
                </a:path>
              </a:pathLst>
            </a:custGeom>
            <a:grp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172" name="Freeform 38">
              <a:extLst>
                <a:ext uri="{FF2B5EF4-FFF2-40B4-BE49-F238E27FC236}">
                  <a16:creationId xmlns:a16="http://schemas.microsoft.com/office/drawing/2014/main" id="{E5D335D0-D4FF-5A47-858E-9C98F9283BFF}"/>
                </a:ext>
              </a:extLst>
            </p:cNvPr>
            <p:cNvSpPr>
              <a:spLocks/>
            </p:cNvSpPr>
            <p:nvPr/>
          </p:nvSpPr>
          <p:spPr bwMode="auto">
            <a:xfrm>
              <a:off x="4422865" y="1363825"/>
              <a:ext cx="1353658" cy="867471"/>
            </a:xfrm>
            <a:custGeom>
              <a:avLst/>
              <a:gdLst/>
              <a:ahLst/>
              <a:cxnLst>
                <a:cxn ang="0">
                  <a:pos x="80" y="11"/>
                </a:cxn>
                <a:cxn ang="0">
                  <a:pos x="249" y="40"/>
                </a:cxn>
                <a:cxn ang="0">
                  <a:pos x="528" y="80"/>
                </a:cxn>
                <a:cxn ang="0">
                  <a:pos x="729" y="98"/>
                </a:cxn>
                <a:cxn ang="0">
                  <a:pos x="740" y="284"/>
                </a:cxn>
                <a:cxn ang="0">
                  <a:pos x="606" y="455"/>
                </a:cxn>
                <a:cxn ang="0">
                  <a:pos x="335" y="424"/>
                </a:cxn>
                <a:cxn ang="0">
                  <a:pos x="265" y="425"/>
                </a:cxn>
                <a:cxn ang="0">
                  <a:pos x="261" y="458"/>
                </a:cxn>
                <a:cxn ang="0">
                  <a:pos x="252" y="446"/>
                </a:cxn>
                <a:cxn ang="0">
                  <a:pos x="241" y="438"/>
                </a:cxn>
                <a:cxn ang="0">
                  <a:pos x="233" y="448"/>
                </a:cxn>
                <a:cxn ang="0">
                  <a:pos x="206" y="446"/>
                </a:cxn>
                <a:cxn ang="0">
                  <a:pos x="181" y="445"/>
                </a:cxn>
                <a:cxn ang="0">
                  <a:pos x="173" y="449"/>
                </a:cxn>
                <a:cxn ang="0">
                  <a:pos x="162" y="446"/>
                </a:cxn>
                <a:cxn ang="0">
                  <a:pos x="144" y="449"/>
                </a:cxn>
                <a:cxn ang="0">
                  <a:pos x="135" y="434"/>
                </a:cxn>
                <a:cxn ang="0">
                  <a:pos x="124" y="410"/>
                </a:cxn>
                <a:cxn ang="0">
                  <a:pos x="113" y="398"/>
                </a:cxn>
                <a:cxn ang="0">
                  <a:pos x="113" y="379"/>
                </a:cxn>
                <a:cxn ang="0">
                  <a:pos x="101" y="343"/>
                </a:cxn>
                <a:cxn ang="0">
                  <a:pos x="88" y="323"/>
                </a:cxn>
                <a:cxn ang="0">
                  <a:pos x="72" y="334"/>
                </a:cxn>
                <a:cxn ang="0">
                  <a:pos x="53" y="328"/>
                </a:cxn>
                <a:cxn ang="0">
                  <a:pos x="53" y="321"/>
                </a:cxn>
                <a:cxn ang="0">
                  <a:pos x="57" y="318"/>
                </a:cxn>
                <a:cxn ang="0">
                  <a:pos x="57" y="312"/>
                </a:cxn>
                <a:cxn ang="0">
                  <a:pos x="58" y="308"/>
                </a:cxn>
                <a:cxn ang="0">
                  <a:pos x="63" y="305"/>
                </a:cxn>
                <a:cxn ang="0">
                  <a:pos x="68" y="271"/>
                </a:cxn>
                <a:cxn ang="0">
                  <a:pos x="84" y="232"/>
                </a:cxn>
                <a:cxn ang="0">
                  <a:pos x="73" y="227"/>
                </a:cxn>
                <a:cxn ang="0">
                  <a:pos x="67" y="220"/>
                </a:cxn>
                <a:cxn ang="0">
                  <a:pos x="57" y="216"/>
                </a:cxn>
                <a:cxn ang="0">
                  <a:pos x="53" y="206"/>
                </a:cxn>
                <a:cxn ang="0">
                  <a:pos x="53" y="201"/>
                </a:cxn>
                <a:cxn ang="0">
                  <a:pos x="50" y="196"/>
                </a:cxn>
                <a:cxn ang="0">
                  <a:pos x="34" y="167"/>
                </a:cxn>
                <a:cxn ang="0">
                  <a:pos x="22" y="155"/>
                </a:cxn>
                <a:cxn ang="0">
                  <a:pos x="20" y="150"/>
                </a:cxn>
                <a:cxn ang="0">
                  <a:pos x="16" y="144"/>
                </a:cxn>
                <a:cxn ang="0">
                  <a:pos x="15" y="131"/>
                </a:cxn>
                <a:cxn ang="0">
                  <a:pos x="13" y="111"/>
                </a:cxn>
                <a:cxn ang="0">
                  <a:pos x="6" y="60"/>
                </a:cxn>
              </a:cxnLst>
              <a:rect l="0" t="0" r="r" b="b"/>
              <a:pathLst>
                <a:path w="753" h="466">
                  <a:moveTo>
                    <a:pt x="16" y="0"/>
                  </a:moveTo>
                  <a:lnTo>
                    <a:pt x="47" y="5"/>
                  </a:lnTo>
                  <a:lnTo>
                    <a:pt x="80" y="11"/>
                  </a:lnTo>
                  <a:lnTo>
                    <a:pt x="114" y="18"/>
                  </a:lnTo>
                  <a:lnTo>
                    <a:pt x="145" y="24"/>
                  </a:lnTo>
                  <a:lnTo>
                    <a:pt x="249" y="40"/>
                  </a:lnTo>
                  <a:lnTo>
                    <a:pt x="354" y="57"/>
                  </a:lnTo>
                  <a:lnTo>
                    <a:pt x="440" y="69"/>
                  </a:lnTo>
                  <a:lnTo>
                    <a:pt x="528" y="80"/>
                  </a:lnTo>
                  <a:lnTo>
                    <a:pt x="616" y="88"/>
                  </a:lnTo>
                  <a:lnTo>
                    <a:pt x="703" y="97"/>
                  </a:lnTo>
                  <a:lnTo>
                    <a:pt x="729" y="98"/>
                  </a:lnTo>
                  <a:lnTo>
                    <a:pt x="753" y="99"/>
                  </a:lnTo>
                  <a:lnTo>
                    <a:pt x="746" y="190"/>
                  </a:lnTo>
                  <a:lnTo>
                    <a:pt x="740" y="284"/>
                  </a:lnTo>
                  <a:lnTo>
                    <a:pt x="733" y="376"/>
                  </a:lnTo>
                  <a:lnTo>
                    <a:pt x="725" y="466"/>
                  </a:lnTo>
                  <a:lnTo>
                    <a:pt x="606" y="455"/>
                  </a:lnTo>
                  <a:lnTo>
                    <a:pt x="486" y="444"/>
                  </a:lnTo>
                  <a:lnTo>
                    <a:pt x="368" y="430"/>
                  </a:lnTo>
                  <a:lnTo>
                    <a:pt x="335" y="424"/>
                  </a:lnTo>
                  <a:lnTo>
                    <a:pt x="302" y="419"/>
                  </a:lnTo>
                  <a:lnTo>
                    <a:pt x="270" y="418"/>
                  </a:lnTo>
                  <a:lnTo>
                    <a:pt x="265" y="425"/>
                  </a:lnTo>
                  <a:lnTo>
                    <a:pt x="263" y="435"/>
                  </a:lnTo>
                  <a:lnTo>
                    <a:pt x="262" y="446"/>
                  </a:lnTo>
                  <a:lnTo>
                    <a:pt x="261" y="458"/>
                  </a:lnTo>
                  <a:lnTo>
                    <a:pt x="256" y="455"/>
                  </a:lnTo>
                  <a:lnTo>
                    <a:pt x="254" y="452"/>
                  </a:lnTo>
                  <a:lnTo>
                    <a:pt x="252" y="446"/>
                  </a:lnTo>
                  <a:lnTo>
                    <a:pt x="250" y="441"/>
                  </a:lnTo>
                  <a:lnTo>
                    <a:pt x="247" y="438"/>
                  </a:lnTo>
                  <a:lnTo>
                    <a:pt x="241" y="438"/>
                  </a:lnTo>
                  <a:lnTo>
                    <a:pt x="237" y="440"/>
                  </a:lnTo>
                  <a:lnTo>
                    <a:pt x="235" y="444"/>
                  </a:lnTo>
                  <a:lnTo>
                    <a:pt x="233" y="448"/>
                  </a:lnTo>
                  <a:lnTo>
                    <a:pt x="230" y="451"/>
                  </a:lnTo>
                  <a:lnTo>
                    <a:pt x="224" y="452"/>
                  </a:lnTo>
                  <a:lnTo>
                    <a:pt x="206" y="446"/>
                  </a:lnTo>
                  <a:lnTo>
                    <a:pt x="188" y="444"/>
                  </a:lnTo>
                  <a:lnTo>
                    <a:pt x="185" y="444"/>
                  </a:lnTo>
                  <a:lnTo>
                    <a:pt x="181" y="445"/>
                  </a:lnTo>
                  <a:lnTo>
                    <a:pt x="179" y="447"/>
                  </a:lnTo>
                  <a:lnTo>
                    <a:pt x="177" y="448"/>
                  </a:lnTo>
                  <a:lnTo>
                    <a:pt x="173" y="449"/>
                  </a:lnTo>
                  <a:lnTo>
                    <a:pt x="170" y="449"/>
                  </a:lnTo>
                  <a:lnTo>
                    <a:pt x="165" y="447"/>
                  </a:lnTo>
                  <a:lnTo>
                    <a:pt x="162" y="446"/>
                  </a:lnTo>
                  <a:lnTo>
                    <a:pt x="157" y="446"/>
                  </a:lnTo>
                  <a:lnTo>
                    <a:pt x="150" y="447"/>
                  </a:lnTo>
                  <a:lnTo>
                    <a:pt x="144" y="449"/>
                  </a:lnTo>
                  <a:lnTo>
                    <a:pt x="137" y="452"/>
                  </a:lnTo>
                  <a:lnTo>
                    <a:pt x="136" y="444"/>
                  </a:lnTo>
                  <a:lnTo>
                    <a:pt x="135" y="434"/>
                  </a:lnTo>
                  <a:lnTo>
                    <a:pt x="132" y="425"/>
                  </a:lnTo>
                  <a:lnTo>
                    <a:pt x="130" y="417"/>
                  </a:lnTo>
                  <a:lnTo>
                    <a:pt x="124" y="410"/>
                  </a:lnTo>
                  <a:lnTo>
                    <a:pt x="115" y="406"/>
                  </a:lnTo>
                  <a:lnTo>
                    <a:pt x="113" y="403"/>
                  </a:lnTo>
                  <a:lnTo>
                    <a:pt x="113" y="398"/>
                  </a:lnTo>
                  <a:lnTo>
                    <a:pt x="115" y="393"/>
                  </a:lnTo>
                  <a:lnTo>
                    <a:pt x="115" y="388"/>
                  </a:lnTo>
                  <a:lnTo>
                    <a:pt x="113" y="379"/>
                  </a:lnTo>
                  <a:lnTo>
                    <a:pt x="108" y="372"/>
                  </a:lnTo>
                  <a:lnTo>
                    <a:pt x="103" y="364"/>
                  </a:lnTo>
                  <a:lnTo>
                    <a:pt x="101" y="343"/>
                  </a:lnTo>
                  <a:lnTo>
                    <a:pt x="100" y="332"/>
                  </a:lnTo>
                  <a:lnTo>
                    <a:pt x="95" y="322"/>
                  </a:lnTo>
                  <a:lnTo>
                    <a:pt x="88" y="323"/>
                  </a:lnTo>
                  <a:lnTo>
                    <a:pt x="82" y="327"/>
                  </a:lnTo>
                  <a:lnTo>
                    <a:pt x="77" y="332"/>
                  </a:lnTo>
                  <a:lnTo>
                    <a:pt x="72" y="334"/>
                  </a:lnTo>
                  <a:lnTo>
                    <a:pt x="67" y="334"/>
                  </a:lnTo>
                  <a:lnTo>
                    <a:pt x="60" y="332"/>
                  </a:lnTo>
                  <a:lnTo>
                    <a:pt x="53" y="328"/>
                  </a:lnTo>
                  <a:lnTo>
                    <a:pt x="52" y="326"/>
                  </a:lnTo>
                  <a:lnTo>
                    <a:pt x="52" y="323"/>
                  </a:lnTo>
                  <a:lnTo>
                    <a:pt x="53" y="321"/>
                  </a:lnTo>
                  <a:lnTo>
                    <a:pt x="53" y="320"/>
                  </a:lnTo>
                  <a:lnTo>
                    <a:pt x="56" y="319"/>
                  </a:lnTo>
                  <a:lnTo>
                    <a:pt x="57" y="318"/>
                  </a:lnTo>
                  <a:lnTo>
                    <a:pt x="58" y="315"/>
                  </a:lnTo>
                  <a:lnTo>
                    <a:pt x="58" y="313"/>
                  </a:lnTo>
                  <a:lnTo>
                    <a:pt x="57" y="312"/>
                  </a:lnTo>
                  <a:lnTo>
                    <a:pt x="57" y="311"/>
                  </a:lnTo>
                  <a:lnTo>
                    <a:pt x="56" y="311"/>
                  </a:lnTo>
                  <a:lnTo>
                    <a:pt x="58" y="308"/>
                  </a:lnTo>
                  <a:lnTo>
                    <a:pt x="59" y="306"/>
                  </a:lnTo>
                  <a:lnTo>
                    <a:pt x="61" y="305"/>
                  </a:lnTo>
                  <a:lnTo>
                    <a:pt x="63" y="305"/>
                  </a:lnTo>
                  <a:lnTo>
                    <a:pt x="67" y="300"/>
                  </a:lnTo>
                  <a:lnTo>
                    <a:pt x="66" y="285"/>
                  </a:lnTo>
                  <a:lnTo>
                    <a:pt x="68" y="271"/>
                  </a:lnTo>
                  <a:lnTo>
                    <a:pt x="73" y="258"/>
                  </a:lnTo>
                  <a:lnTo>
                    <a:pt x="79" y="245"/>
                  </a:lnTo>
                  <a:lnTo>
                    <a:pt x="84" y="232"/>
                  </a:lnTo>
                  <a:lnTo>
                    <a:pt x="82" y="229"/>
                  </a:lnTo>
                  <a:lnTo>
                    <a:pt x="78" y="227"/>
                  </a:lnTo>
                  <a:lnTo>
                    <a:pt x="73" y="227"/>
                  </a:lnTo>
                  <a:lnTo>
                    <a:pt x="67" y="225"/>
                  </a:lnTo>
                  <a:lnTo>
                    <a:pt x="64" y="223"/>
                  </a:lnTo>
                  <a:lnTo>
                    <a:pt x="67" y="220"/>
                  </a:lnTo>
                  <a:lnTo>
                    <a:pt x="59" y="220"/>
                  </a:lnTo>
                  <a:lnTo>
                    <a:pt x="58" y="218"/>
                  </a:lnTo>
                  <a:lnTo>
                    <a:pt x="57" y="216"/>
                  </a:lnTo>
                  <a:lnTo>
                    <a:pt x="57" y="211"/>
                  </a:lnTo>
                  <a:lnTo>
                    <a:pt x="54" y="207"/>
                  </a:lnTo>
                  <a:lnTo>
                    <a:pt x="53" y="206"/>
                  </a:lnTo>
                  <a:lnTo>
                    <a:pt x="52" y="206"/>
                  </a:lnTo>
                  <a:lnTo>
                    <a:pt x="52" y="203"/>
                  </a:lnTo>
                  <a:lnTo>
                    <a:pt x="53" y="201"/>
                  </a:lnTo>
                  <a:lnTo>
                    <a:pt x="53" y="200"/>
                  </a:lnTo>
                  <a:lnTo>
                    <a:pt x="52" y="197"/>
                  </a:lnTo>
                  <a:lnTo>
                    <a:pt x="50" y="196"/>
                  </a:lnTo>
                  <a:lnTo>
                    <a:pt x="49" y="194"/>
                  </a:lnTo>
                  <a:lnTo>
                    <a:pt x="47" y="193"/>
                  </a:lnTo>
                  <a:lnTo>
                    <a:pt x="34" y="167"/>
                  </a:lnTo>
                  <a:lnTo>
                    <a:pt x="31" y="164"/>
                  </a:lnTo>
                  <a:lnTo>
                    <a:pt x="24" y="159"/>
                  </a:lnTo>
                  <a:lnTo>
                    <a:pt x="22" y="155"/>
                  </a:lnTo>
                  <a:lnTo>
                    <a:pt x="21" y="153"/>
                  </a:lnTo>
                  <a:lnTo>
                    <a:pt x="21" y="151"/>
                  </a:lnTo>
                  <a:lnTo>
                    <a:pt x="20" y="150"/>
                  </a:lnTo>
                  <a:lnTo>
                    <a:pt x="20" y="147"/>
                  </a:lnTo>
                  <a:lnTo>
                    <a:pt x="18" y="145"/>
                  </a:lnTo>
                  <a:lnTo>
                    <a:pt x="16" y="144"/>
                  </a:lnTo>
                  <a:lnTo>
                    <a:pt x="14" y="139"/>
                  </a:lnTo>
                  <a:lnTo>
                    <a:pt x="14" y="133"/>
                  </a:lnTo>
                  <a:lnTo>
                    <a:pt x="15" y="131"/>
                  </a:lnTo>
                  <a:lnTo>
                    <a:pt x="16" y="130"/>
                  </a:lnTo>
                  <a:lnTo>
                    <a:pt x="16" y="125"/>
                  </a:lnTo>
                  <a:lnTo>
                    <a:pt x="13" y="111"/>
                  </a:lnTo>
                  <a:lnTo>
                    <a:pt x="6" y="99"/>
                  </a:lnTo>
                  <a:lnTo>
                    <a:pt x="0" y="88"/>
                  </a:lnTo>
                  <a:lnTo>
                    <a:pt x="6" y="60"/>
                  </a:lnTo>
                  <a:lnTo>
                    <a:pt x="11" y="31"/>
                  </a:lnTo>
                  <a:lnTo>
                    <a:pt x="16" y="0"/>
                  </a:lnTo>
                  <a:close/>
                </a:path>
              </a:pathLst>
            </a:custGeom>
            <a:grp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173" name="Freeform 39">
              <a:extLst>
                <a:ext uri="{FF2B5EF4-FFF2-40B4-BE49-F238E27FC236}">
                  <a16:creationId xmlns:a16="http://schemas.microsoft.com/office/drawing/2014/main" id="{EC95ADF4-E521-274D-A930-CB129C9BC03E}"/>
                </a:ext>
              </a:extLst>
            </p:cNvPr>
            <p:cNvSpPr>
              <a:spLocks/>
            </p:cNvSpPr>
            <p:nvPr/>
          </p:nvSpPr>
          <p:spPr bwMode="auto">
            <a:xfrm>
              <a:off x="4811163" y="2150401"/>
              <a:ext cx="915023" cy="749635"/>
            </a:xfrm>
            <a:custGeom>
              <a:avLst/>
              <a:gdLst/>
              <a:ahLst/>
              <a:cxnLst>
                <a:cxn ang="0">
                  <a:pos x="59" y="0"/>
                </a:cxn>
                <a:cxn ang="0">
                  <a:pos x="72" y="2"/>
                </a:cxn>
                <a:cxn ang="0">
                  <a:pos x="90" y="4"/>
                </a:cxn>
                <a:cxn ang="0">
                  <a:pos x="149" y="11"/>
                </a:cxn>
                <a:cxn ang="0">
                  <a:pos x="249" y="25"/>
                </a:cxn>
                <a:cxn ang="0">
                  <a:pos x="353" y="35"/>
                </a:cxn>
                <a:cxn ang="0">
                  <a:pos x="456" y="45"/>
                </a:cxn>
                <a:cxn ang="0">
                  <a:pos x="482" y="47"/>
                </a:cxn>
                <a:cxn ang="0">
                  <a:pos x="509" y="48"/>
                </a:cxn>
                <a:cxn ang="0">
                  <a:pos x="502" y="139"/>
                </a:cxn>
                <a:cxn ang="0">
                  <a:pos x="495" y="233"/>
                </a:cxn>
                <a:cxn ang="0">
                  <a:pos x="489" y="326"/>
                </a:cxn>
                <a:cxn ang="0">
                  <a:pos x="481" y="417"/>
                </a:cxn>
                <a:cxn ang="0">
                  <a:pos x="358" y="408"/>
                </a:cxn>
                <a:cxn ang="0">
                  <a:pos x="235" y="395"/>
                </a:cxn>
                <a:cxn ang="0">
                  <a:pos x="117" y="381"/>
                </a:cxn>
                <a:cxn ang="0">
                  <a:pos x="0" y="363"/>
                </a:cxn>
                <a:cxn ang="0">
                  <a:pos x="13" y="276"/>
                </a:cxn>
                <a:cxn ang="0">
                  <a:pos x="27" y="184"/>
                </a:cxn>
                <a:cxn ang="0">
                  <a:pos x="40" y="90"/>
                </a:cxn>
                <a:cxn ang="0">
                  <a:pos x="43" y="69"/>
                </a:cxn>
                <a:cxn ang="0">
                  <a:pos x="48" y="48"/>
                </a:cxn>
                <a:cxn ang="0">
                  <a:pos x="49" y="35"/>
                </a:cxn>
                <a:cxn ang="0">
                  <a:pos x="49" y="21"/>
                </a:cxn>
                <a:cxn ang="0">
                  <a:pos x="53" y="10"/>
                </a:cxn>
                <a:cxn ang="0">
                  <a:pos x="59" y="0"/>
                </a:cxn>
              </a:cxnLst>
              <a:rect l="0" t="0" r="r" b="b"/>
              <a:pathLst>
                <a:path w="509" h="417">
                  <a:moveTo>
                    <a:pt x="59" y="0"/>
                  </a:moveTo>
                  <a:lnTo>
                    <a:pt x="72" y="2"/>
                  </a:lnTo>
                  <a:lnTo>
                    <a:pt x="90" y="4"/>
                  </a:lnTo>
                  <a:lnTo>
                    <a:pt x="149" y="11"/>
                  </a:lnTo>
                  <a:lnTo>
                    <a:pt x="249" y="25"/>
                  </a:lnTo>
                  <a:lnTo>
                    <a:pt x="353" y="35"/>
                  </a:lnTo>
                  <a:lnTo>
                    <a:pt x="456" y="45"/>
                  </a:lnTo>
                  <a:lnTo>
                    <a:pt x="482" y="47"/>
                  </a:lnTo>
                  <a:lnTo>
                    <a:pt x="509" y="48"/>
                  </a:lnTo>
                  <a:lnTo>
                    <a:pt x="502" y="139"/>
                  </a:lnTo>
                  <a:lnTo>
                    <a:pt x="495" y="233"/>
                  </a:lnTo>
                  <a:lnTo>
                    <a:pt x="489" y="326"/>
                  </a:lnTo>
                  <a:lnTo>
                    <a:pt x="481" y="417"/>
                  </a:lnTo>
                  <a:lnTo>
                    <a:pt x="358" y="408"/>
                  </a:lnTo>
                  <a:lnTo>
                    <a:pt x="235" y="395"/>
                  </a:lnTo>
                  <a:lnTo>
                    <a:pt x="117" y="381"/>
                  </a:lnTo>
                  <a:lnTo>
                    <a:pt x="0" y="363"/>
                  </a:lnTo>
                  <a:lnTo>
                    <a:pt x="13" y="276"/>
                  </a:lnTo>
                  <a:lnTo>
                    <a:pt x="27" y="184"/>
                  </a:lnTo>
                  <a:lnTo>
                    <a:pt x="40" y="90"/>
                  </a:lnTo>
                  <a:lnTo>
                    <a:pt x="43" y="69"/>
                  </a:lnTo>
                  <a:lnTo>
                    <a:pt x="48" y="48"/>
                  </a:lnTo>
                  <a:lnTo>
                    <a:pt x="49" y="35"/>
                  </a:lnTo>
                  <a:lnTo>
                    <a:pt x="49" y="21"/>
                  </a:lnTo>
                  <a:lnTo>
                    <a:pt x="53" y="10"/>
                  </a:lnTo>
                  <a:lnTo>
                    <a:pt x="59" y="0"/>
                  </a:lnTo>
                  <a:close/>
                </a:path>
              </a:pathLst>
            </a:custGeom>
            <a:grp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174" name="Freeform 40">
              <a:extLst>
                <a:ext uri="{FF2B5EF4-FFF2-40B4-BE49-F238E27FC236}">
                  <a16:creationId xmlns:a16="http://schemas.microsoft.com/office/drawing/2014/main" id="{648098D2-2A68-FA4A-B95D-099ABD967043}"/>
                </a:ext>
              </a:extLst>
            </p:cNvPr>
            <p:cNvSpPr>
              <a:spLocks/>
            </p:cNvSpPr>
            <p:nvPr/>
          </p:nvSpPr>
          <p:spPr bwMode="auto">
            <a:xfrm>
              <a:off x="4976551" y="2849702"/>
              <a:ext cx="952773" cy="744242"/>
            </a:xfrm>
            <a:custGeom>
              <a:avLst/>
              <a:gdLst/>
              <a:ahLst/>
              <a:cxnLst>
                <a:cxn ang="0">
                  <a:pos x="48" y="0"/>
                </a:cxn>
                <a:cxn ang="0">
                  <a:pos x="49" y="0"/>
                </a:cxn>
                <a:cxn ang="0">
                  <a:pos x="206" y="16"/>
                </a:cxn>
                <a:cxn ang="0">
                  <a:pos x="367" y="30"/>
                </a:cxn>
                <a:cxn ang="0">
                  <a:pos x="530" y="42"/>
                </a:cxn>
                <a:cxn ang="0">
                  <a:pos x="523" y="166"/>
                </a:cxn>
                <a:cxn ang="0">
                  <a:pos x="517" y="290"/>
                </a:cxn>
                <a:cxn ang="0">
                  <a:pos x="510" y="414"/>
                </a:cxn>
                <a:cxn ang="0">
                  <a:pos x="339" y="402"/>
                </a:cxn>
                <a:cxn ang="0">
                  <a:pos x="169" y="387"/>
                </a:cxn>
                <a:cxn ang="0">
                  <a:pos x="0" y="370"/>
                </a:cxn>
                <a:cxn ang="0">
                  <a:pos x="4" y="324"/>
                </a:cxn>
                <a:cxn ang="0">
                  <a:pos x="14" y="247"/>
                </a:cxn>
                <a:cxn ang="0">
                  <a:pos x="35" y="86"/>
                </a:cxn>
                <a:cxn ang="0">
                  <a:pos x="46" y="8"/>
                </a:cxn>
                <a:cxn ang="0">
                  <a:pos x="46" y="3"/>
                </a:cxn>
                <a:cxn ang="0">
                  <a:pos x="47" y="2"/>
                </a:cxn>
                <a:cxn ang="0">
                  <a:pos x="48" y="0"/>
                </a:cxn>
              </a:cxnLst>
              <a:rect l="0" t="0" r="r" b="b"/>
              <a:pathLst>
                <a:path w="530" h="414">
                  <a:moveTo>
                    <a:pt x="48" y="0"/>
                  </a:moveTo>
                  <a:lnTo>
                    <a:pt x="49" y="0"/>
                  </a:lnTo>
                  <a:lnTo>
                    <a:pt x="206" y="16"/>
                  </a:lnTo>
                  <a:lnTo>
                    <a:pt x="367" y="30"/>
                  </a:lnTo>
                  <a:lnTo>
                    <a:pt x="530" y="42"/>
                  </a:lnTo>
                  <a:lnTo>
                    <a:pt x="523" y="166"/>
                  </a:lnTo>
                  <a:lnTo>
                    <a:pt x="517" y="290"/>
                  </a:lnTo>
                  <a:lnTo>
                    <a:pt x="510" y="414"/>
                  </a:lnTo>
                  <a:lnTo>
                    <a:pt x="339" y="402"/>
                  </a:lnTo>
                  <a:lnTo>
                    <a:pt x="169" y="387"/>
                  </a:lnTo>
                  <a:lnTo>
                    <a:pt x="0" y="370"/>
                  </a:lnTo>
                  <a:lnTo>
                    <a:pt x="4" y="324"/>
                  </a:lnTo>
                  <a:lnTo>
                    <a:pt x="14" y="247"/>
                  </a:lnTo>
                  <a:lnTo>
                    <a:pt x="35" y="86"/>
                  </a:lnTo>
                  <a:lnTo>
                    <a:pt x="46" y="8"/>
                  </a:lnTo>
                  <a:lnTo>
                    <a:pt x="46" y="3"/>
                  </a:lnTo>
                  <a:lnTo>
                    <a:pt x="47" y="2"/>
                  </a:lnTo>
                  <a:lnTo>
                    <a:pt x="48" y="0"/>
                  </a:lnTo>
                  <a:close/>
                </a:path>
              </a:pathLst>
            </a:custGeom>
            <a:grp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175" name="Freeform 41">
              <a:extLst>
                <a:ext uri="{FF2B5EF4-FFF2-40B4-BE49-F238E27FC236}">
                  <a16:creationId xmlns:a16="http://schemas.microsoft.com/office/drawing/2014/main" id="{EB63667E-637A-2140-9EC7-667B44F5830F}"/>
                </a:ext>
              </a:extLst>
            </p:cNvPr>
            <p:cNvSpPr>
              <a:spLocks/>
            </p:cNvSpPr>
            <p:nvPr/>
          </p:nvSpPr>
          <p:spPr bwMode="auto">
            <a:xfrm>
              <a:off x="4856105" y="3518441"/>
              <a:ext cx="906034" cy="952773"/>
            </a:xfrm>
            <a:custGeom>
              <a:avLst/>
              <a:gdLst/>
              <a:ahLst/>
              <a:cxnLst>
                <a:cxn ang="0">
                  <a:pos x="65" y="0"/>
                </a:cxn>
                <a:cxn ang="0">
                  <a:pos x="173" y="12"/>
                </a:cxn>
                <a:cxn ang="0">
                  <a:pos x="280" y="23"/>
                </a:cxn>
                <a:cxn ang="0">
                  <a:pos x="391" y="33"/>
                </a:cxn>
                <a:cxn ang="0">
                  <a:pos x="504" y="40"/>
                </a:cxn>
                <a:cxn ang="0">
                  <a:pos x="498" y="90"/>
                </a:cxn>
                <a:cxn ang="0">
                  <a:pos x="495" y="144"/>
                </a:cxn>
                <a:cxn ang="0">
                  <a:pos x="492" y="197"/>
                </a:cxn>
                <a:cxn ang="0">
                  <a:pos x="486" y="302"/>
                </a:cxn>
                <a:cxn ang="0">
                  <a:pos x="478" y="406"/>
                </a:cxn>
                <a:cxn ang="0">
                  <a:pos x="475" y="456"/>
                </a:cxn>
                <a:cxn ang="0">
                  <a:pos x="468" y="505"/>
                </a:cxn>
                <a:cxn ang="0">
                  <a:pos x="328" y="493"/>
                </a:cxn>
                <a:cxn ang="0">
                  <a:pos x="192" y="482"/>
                </a:cxn>
                <a:cxn ang="0">
                  <a:pos x="190" y="485"/>
                </a:cxn>
                <a:cxn ang="0">
                  <a:pos x="190" y="490"/>
                </a:cxn>
                <a:cxn ang="0">
                  <a:pos x="194" y="499"/>
                </a:cxn>
                <a:cxn ang="0">
                  <a:pos x="192" y="502"/>
                </a:cxn>
                <a:cxn ang="0">
                  <a:pos x="151" y="497"/>
                </a:cxn>
                <a:cxn ang="0">
                  <a:pos x="110" y="493"/>
                </a:cxn>
                <a:cxn ang="0">
                  <a:pos x="71" y="488"/>
                </a:cxn>
                <a:cxn ang="0">
                  <a:pos x="66" y="497"/>
                </a:cxn>
                <a:cxn ang="0">
                  <a:pos x="65" y="509"/>
                </a:cxn>
                <a:cxn ang="0">
                  <a:pos x="63" y="520"/>
                </a:cxn>
                <a:cxn ang="0">
                  <a:pos x="59" y="530"/>
                </a:cxn>
                <a:cxn ang="0">
                  <a:pos x="39" y="527"/>
                </a:cxn>
                <a:cxn ang="0">
                  <a:pos x="18" y="525"/>
                </a:cxn>
                <a:cxn ang="0">
                  <a:pos x="0" y="521"/>
                </a:cxn>
                <a:cxn ang="0">
                  <a:pos x="34" y="261"/>
                </a:cxn>
                <a:cxn ang="0">
                  <a:pos x="65" y="0"/>
                </a:cxn>
              </a:cxnLst>
              <a:rect l="0" t="0" r="r" b="b"/>
              <a:pathLst>
                <a:path w="504" h="530">
                  <a:moveTo>
                    <a:pt x="65" y="0"/>
                  </a:moveTo>
                  <a:lnTo>
                    <a:pt x="173" y="12"/>
                  </a:lnTo>
                  <a:lnTo>
                    <a:pt x="280" y="23"/>
                  </a:lnTo>
                  <a:lnTo>
                    <a:pt x="391" y="33"/>
                  </a:lnTo>
                  <a:lnTo>
                    <a:pt x="504" y="40"/>
                  </a:lnTo>
                  <a:lnTo>
                    <a:pt x="498" y="90"/>
                  </a:lnTo>
                  <a:lnTo>
                    <a:pt x="495" y="144"/>
                  </a:lnTo>
                  <a:lnTo>
                    <a:pt x="492" y="197"/>
                  </a:lnTo>
                  <a:lnTo>
                    <a:pt x="486" y="302"/>
                  </a:lnTo>
                  <a:lnTo>
                    <a:pt x="478" y="406"/>
                  </a:lnTo>
                  <a:lnTo>
                    <a:pt x="475" y="456"/>
                  </a:lnTo>
                  <a:lnTo>
                    <a:pt x="468" y="505"/>
                  </a:lnTo>
                  <a:lnTo>
                    <a:pt x="328" y="493"/>
                  </a:lnTo>
                  <a:lnTo>
                    <a:pt x="192" y="482"/>
                  </a:lnTo>
                  <a:lnTo>
                    <a:pt x="190" y="485"/>
                  </a:lnTo>
                  <a:lnTo>
                    <a:pt x="190" y="490"/>
                  </a:lnTo>
                  <a:lnTo>
                    <a:pt x="194" y="499"/>
                  </a:lnTo>
                  <a:lnTo>
                    <a:pt x="192" y="502"/>
                  </a:lnTo>
                  <a:lnTo>
                    <a:pt x="151" y="497"/>
                  </a:lnTo>
                  <a:lnTo>
                    <a:pt x="110" y="493"/>
                  </a:lnTo>
                  <a:lnTo>
                    <a:pt x="71" y="488"/>
                  </a:lnTo>
                  <a:lnTo>
                    <a:pt x="66" y="497"/>
                  </a:lnTo>
                  <a:lnTo>
                    <a:pt x="65" y="509"/>
                  </a:lnTo>
                  <a:lnTo>
                    <a:pt x="63" y="520"/>
                  </a:lnTo>
                  <a:lnTo>
                    <a:pt x="59" y="530"/>
                  </a:lnTo>
                  <a:lnTo>
                    <a:pt x="39" y="527"/>
                  </a:lnTo>
                  <a:lnTo>
                    <a:pt x="18" y="525"/>
                  </a:lnTo>
                  <a:lnTo>
                    <a:pt x="0" y="521"/>
                  </a:lnTo>
                  <a:lnTo>
                    <a:pt x="34" y="261"/>
                  </a:lnTo>
                  <a:lnTo>
                    <a:pt x="65" y="0"/>
                  </a:lnTo>
                  <a:close/>
                </a:path>
              </a:pathLst>
            </a:custGeom>
            <a:grp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176" name="Freeform 42">
              <a:extLst>
                <a:ext uri="{FF2B5EF4-FFF2-40B4-BE49-F238E27FC236}">
                  <a16:creationId xmlns:a16="http://schemas.microsoft.com/office/drawing/2014/main" id="{FEA3A6C5-735B-2247-A33E-528B4ADC801B}"/>
                </a:ext>
              </a:extLst>
            </p:cNvPr>
            <p:cNvSpPr>
              <a:spLocks/>
            </p:cNvSpPr>
            <p:nvPr/>
          </p:nvSpPr>
          <p:spPr bwMode="auto">
            <a:xfrm>
              <a:off x="4083100" y="3417770"/>
              <a:ext cx="886260" cy="1037266"/>
            </a:xfrm>
            <a:custGeom>
              <a:avLst/>
              <a:gdLst/>
              <a:ahLst/>
              <a:cxnLst>
                <a:cxn ang="0">
                  <a:pos x="211" y="15"/>
                </a:cxn>
                <a:cxn ang="0">
                  <a:pos x="317" y="30"/>
                </a:cxn>
                <a:cxn ang="0">
                  <a:pos x="493" y="56"/>
                </a:cxn>
                <a:cxn ang="0">
                  <a:pos x="425" y="577"/>
                </a:cxn>
                <a:cxn ang="0">
                  <a:pos x="270" y="558"/>
                </a:cxn>
                <a:cxn ang="0">
                  <a:pos x="270" y="552"/>
                </a:cxn>
                <a:cxn ang="0">
                  <a:pos x="252" y="546"/>
                </a:cxn>
                <a:cxn ang="0">
                  <a:pos x="246" y="540"/>
                </a:cxn>
                <a:cxn ang="0">
                  <a:pos x="231" y="532"/>
                </a:cxn>
                <a:cxn ang="0">
                  <a:pos x="211" y="524"/>
                </a:cxn>
                <a:cxn ang="0">
                  <a:pos x="214" y="519"/>
                </a:cxn>
                <a:cxn ang="0">
                  <a:pos x="212" y="520"/>
                </a:cxn>
                <a:cxn ang="0">
                  <a:pos x="209" y="520"/>
                </a:cxn>
                <a:cxn ang="0">
                  <a:pos x="169" y="498"/>
                </a:cxn>
                <a:cxn ang="0">
                  <a:pos x="135" y="478"/>
                </a:cxn>
                <a:cxn ang="0">
                  <a:pos x="138" y="475"/>
                </a:cxn>
                <a:cxn ang="0">
                  <a:pos x="136" y="474"/>
                </a:cxn>
                <a:cxn ang="0">
                  <a:pos x="131" y="476"/>
                </a:cxn>
                <a:cxn ang="0">
                  <a:pos x="124" y="474"/>
                </a:cxn>
                <a:cxn ang="0">
                  <a:pos x="126" y="469"/>
                </a:cxn>
                <a:cxn ang="0">
                  <a:pos x="119" y="469"/>
                </a:cxn>
                <a:cxn ang="0">
                  <a:pos x="108" y="465"/>
                </a:cxn>
                <a:cxn ang="0">
                  <a:pos x="98" y="456"/>
                </a:cxn>
                <a:cxn ang="0">
                  <a:pos x="90" y="454"/>
                </a:cxn>
                <a:cxn ang="0">
                  <a:pos x="54" y="431"/>
                </a:cxn>
                <a:cxn ang="0">
                  <a:pos x="49" y="428"/>
                </a:cxn>
                <a:cxn ang="0">
                  <a:pos x="49" y="425"/>
                </a:cxn>
                <a:cxn ang="0">
                  <a:pos x="44" y="426"/>
                </a:cxn>
                <a:cxn ang="0">
                  <a:pos x="26" y="414"/>
                </a:cxn>
                <a:cxn ang="0">
                  <a:pos x="0" y="400"/>
                </a:cxn>
                <a:cxn ang="0">
                  <a:pos x="6" y="393"/>
                </a:cxn>
                <a:cxn ang="0">
                  <a:pos x="8" y="386"/>
                </a:cxn>
                <a:cxn ang="0">
                  <a:pos x="14" y="386"/>
                </a:cxn>
                <a:cxn ang="0">
                  <a:pos x="23" y="387"/>
                </a:cxn>
                <a:cxn ang="0">
                  <a:pos x="27" y="383"/>
                </a:cxn>
                <a:cxn ang="0">
                  <a:pos x="30" y="380"/>
                </a:cxn>
                <a:cxn ang="0">
                  <a:pos x="33" y="383"/>
                </a:cxn>
                <a:cxn ang="0">
                  <a:pos x="36" y="369"/>
                </a:cxn>
                <a:cxn ang="0">
                  <a:pos x="42" y="372"/>
                </a:cxn>
                <a:cxn ang="0">
                  <a:pos x="23" y="354"/>
                </a:cxn>
                <a:cxn ang="0">
                  <a:pos x="21" y="331"/>
                </a:cxn>
                <a:cxn ang="0">
                  <a:pos x="28" y="322"/>
                </a:cxn>
                <a:cxn ang="0">
                  <a:pos x="36" y="327"/>
                </a:cxn>
                <a:cxn ang="0">
                  <a:pos x="32" y="322"/>
                </a:cxn>
                <a:cxn ang="0">
                  <a:pos x="42" y="300"/>
                </a:cxn>
                <a:cxn ang="0">
                  <a:pos x="48" y="273"/>
                </a:cxn>
                <a:cxn ang="0">
                  <a:pos x="68" y="258"/>
                </a:cxn>
                <a:cxn ang="0">
                  <a:pos x="82" y="242"/>
                </a:cxn>
                <a:cxn ang="0">
                  <a:pos x="71" y="231"/>
                </a:cxn>
                <a:cxn ang="0">
                  <a:pos x="62" y="202"/>
                </a:cxn>
                <a:cxn ang="0">
                  <a:pos x="57" y="168"/>
                </a:cxn>
                <a:cxn ang="0">
                  <a:pos x="65" y="111"/>
                </a:cxn>
                <a:cxn ang="0">
                  <a:pos x="75" y="71"/>
                </a:cxn>
                <a:cxn ang="0">
                  <a:pos x="93" y="76"/>
                </a:cxn>
                <a:cxn ang="0">
                  <a:pos x="96" y="83"/>
                </a:cxn>
                <a:cxn ang="0">
                  <a:pos x="101" y="88"/>
                </a:cxn>
                <a:cxn ang="0">
                  <a:pos x="107" y="89"/>
                </a:cxn>
                <a:cxn ang="0">
                  <a:pos x="115" y="76"/>
                </a:cxn>
                <a:cxn ang="0">
                  <a:pos x="124" y="54"/>
                </a:cxn>
                <a:cxn ang="0">
                  <a:pos x="132" y="0"/>
                </a:cxn>
              </a:cxnLst>
              <a:rect l="0" t="0" r="r" b="b"/>
              <a:pathLst>
                <a:path w="493" h="577">
                  <a:moveTo>
                    <a:pt x="132" y="0"/>
                  </a:moveTo>
                  <a:lnTo>
                    <a:pt x="171" y="7"/>
                  </a:lnTo>
                  <a:lnTo>
                    <a:pt x="211" y="15"/>
                  </a:lnTo>
                  <a:lnTo>
                    <a:pt x="250" y="22"/>
                  </a:lnTo>
                  <a:lnTo>
                    <a:pt x="264" y="22"/>
                  </a:lnTo>
                  <a:lnTo>
                    <a:pt x="317" y="30"/>
                  </a:lnTo>
                  <a:lnTo>
                    <a:pt x="375" y="39"/>
                  </a:lnTo>
                  <a:lnTo>
                    <a:pt x="434" y="48"/>
                  </a:lnTo>
                  <a:lnTo>
                    <a:pt x="493" y="56"/>
                  </a:lnTo>
                  <a:lnTo>
                    <a:pt x="469" y="230"/>
                  </a:lnTo>
                  <a:lnTo>
                    <a:pt x="448" y="405"/>
                  </a:lnTo>
                  <a:lnTo>
                    <a:pt x="425" y="577"/>
                  </a:lnTo>
                  <a:lnTo>
                    <a:pt x="373" y="570"/>
                  </a:lnTo>
                  <a:lnTo>
                    <a:pt x="323" y="563"/>
                  </a:lnTo>
                  <a:lnTo>
                    <a:pt x="270" y="558"/>
                  </a:lnTo>
                  <a:lnTo>
                    <a:pt x="269" y="556"/>
                  </a:lnTo>
                  <a:lnTo>
                    <a:pt x="269" y="552"/>
                  </a:lnTo>
                  <a:lnTo>
                    <a:pt x="270" y="552"/>
                  </a:lnTo>
                  <a:lnTo>
                    <a:pt x="267" y="551"/>
                  </a:lnTo>
                  <a:lnTo>
                    <a:pt x="261" y="551"/>
                  </a:lnTo>
                  <a:lnTo>
                    <a:pt x="252" y="546"/>
                  </a:lnTo>
                  <a:lnTo>
                    <a:pt x="249" y="542"/>
                  </a:lnTo>
                  <a:lnTo>
                    <a:pt x="250" y="538"/>
                  </a:lnTo>
                  <a:lnTo>
                    <a:pt x="246" y="540"/>
                  </a:lnTo>
                  <a:lnTo>
                    <a:pt x="241" y="539"/>
                  </a:lnTo>
                  <a:lnTo>
                    <a:pt x="235" y="535"/>
                  </a:lnTo>
                  <a:lnTo>
                    <a:pt x="231" y="532"/>
                  </a:lnTo>
                  <a:lnTo>
                    <a:pt x="224" y="530"/>
                  </a:lnTo>
                  <a:lnTo>
                    <a:pt x="216" y="526"/>
                  </a:lnTo>
                  <a:lnTo>
                    <a:pt x="211" y="524"/>
                  </a:lnTo>
                  <a:lnTo>
                    <a:pt x="213" y="521"/>
                  </a:lnTo>
                  <a:lnTo>
                    <a:pt x="213" y="520"/>
                  </a:lnTo>
                  <a:lnTo>
                    <a:pt x="214" y="519"/>
                  </a:lnTo>
                  <a:lnTo>
                    <a:pt x="213" y="518"/>
                  </a:lnTo>
                  <a:lnTo>
                    <a:pt x="212" y="518"/>
                  </a:lnTo>
                  <a:lnTo>
                    <a:pt x="212" y="520"/>
                  </a:lnTo>
                  <a:lnTo>
                    <a:pt x="211" y="521"/>
                  </a:lnTo>
                  <a:lnTo>
                    <a:pt x="210" y="521"/>
                  </a:lnTo>
                  <a:lnTo>
                    <a:pt x="209" y="520"/>
                  </a:lnTo>
                  <a:lnTo>
                    <a:pt x="209" y="518"/>
                  </a:lnTo>
                  <a:lnTo>
                    <a:pt x="188" y="509"/>
                  </a:lnTo>
                  <a:lnTo>
                    <a:pt x="169" y="498"/>
                  </a:lnTo>
                  <a:lnTo>
                    <a:pt x="154" y="490"/>
                  </a:lnTo>
                  <a:lnTo>
                    <a:pt x="141" y="478"/>
                  </a:lnTo>
                  <a:lnTo>
                    <a:pt x="135" y="478"/>
                  </a:lnTo>
                  <a:lnTo>
                    <a:pt x="135" y="476"/>
                  </a:lnTo>
                  <a:lnTo>
                    <a:pt x="136" y="476"/>
                  </a:lnTo>
                  <a:lnTo>
                    <a:pt x="138" y="475"/>
                  </a:lnTo>
                  <a:lnTo>
                    <a:pt x="139" y="475"/>
                  </a:lnTo>
                  <a:lnTo>
                    <a:pt x="138" y="474"/>
                  </a:lnTo>
                  <a:lnTo>
                    <a:pt x="136" y="474"/>
                  </a:lnTo>
                  <a:lnTo>
                    <a:pt x="135" y="475"/>
                  </a:lnTo>
                  <a:lnTo>
                    <a:pt x="133" y="475"/>
                  </a:lnTo>
                  <a:lnTo>
                    <a:pt x="131" y="476"/>
                  </a:lnTo>
                  <a:lnTo>
                    <a:pt x="127" y="476"/>
                  </a:lnTo>
                  <a:lnTo>
                    <a:pt x="125" y="475"/>
                  </a:lnTo>
                  <a:lnTo>
                    <a:pt x="124" y="474"/>
                  </a:lnTo>
                  <a:lnTo>
                    <a:pt x="124" y="472"/>
                  </a:lnTo>
                  <a:lnTo>
                    <a:pt x="125" y="471"/>
                  </a:lnTo>
                  <a:lnTo>
                    <a:pt x="126" y="469"/>
                  </a:lnTo>
                  <a:lnTo>
                    <a:pt x="126" y="468"/>
                  </a:lnTo>
                  <a:lnTo>
                    <a:pt x="121" y="468"/>
                  </a:lnTo>
                  <a:lnTo>
                    <a:pt x="119" y="469"/>
                  </a:lnTo>
                  <a:lnTo>
                    <a:pt x="115" y="469"/>
                  </a:lnTo>
                  <a:lnTo>
                    <a:pt x="112" y="468"/>
                  </a:lnTo>
                  <a:lnTo>
                    <a:pt x="108" y="465"/>
                  </a:lnTo>
                  <a:lnTo>
                    <a:pt x="105" y="462"/>
                  </a:lnTo>
                  <a:lnTo>
                    <a:pt x="101" y="460"/>
                  </a:lnTo>
                  <a:lnTo>
                    <a:pt x="98" y="456"/>
                  </a:lnTo>
                  <a:lnTo>
                    <a:pt x="96" y="455"/>
                  </a:lnTo>
                  <a:lnTo>
                    <a:pt x="92" y="455"/>
                  </a:lnTo>
                  <a:lnTo>
                    <a:pt x="90" y="454"/>
                  </a:lnTo>
                  <a:lnTo>
                    <a:pt x="78" y="447"/>
                  </a:lnTo>
                  <a:lnTo>
                    <a:pt x="65" y="440"/>
                  </a:lnTo>
                  <a:lnTo>
                    <a:pt x="54" y="431"/>
                  </a:lnTo>
                  <a:lnTo>
                    <a:pt x="48" y="431"/>
                  </a:lnTo>
                  <a:lnTo>
                    <a:pt x="48" y="428"/>
                  </a:lnTo>
                  <a:lnTo>
                    <a:pt x="49" y="428"/>
                  </a:lnTo>
                  <a:lnTo>
                    <a:pt x="50" y="427"/>
                  </a:lnTo>
                  <a:lnTo>
                    <a:pt x="51" y="427"/>
                  </a:lnTo>
                  <a:lnTo>
                    <a:pt x="49" y="425"/>
                  </a:lnTo>
                  <a:lnTo>
                    <a:pt x="48" y="426"/>
                  </a:lnTo>
                  <a:lnTo>
                    <a:pt x="48" y="428"/>
                  </a:lnTo>
                  <a:lnTo>
                    <a:pt x="44" y="426"/>
                  </a:lnTo>
                  <a:lnTo>
                    <a:pt x="37" y="422"/>
                  </a:lnTo>
                  <a:lnTo>
                    <a:pt x="30" y="418"/>
                  </a:lnTo>
                  <a:lnTo>
                    <a:pt x="26" y="414"/>
                  </a:lnTo>
                  <a:lnTo>
                    <a:pt x="16" y="410"/>
                  </a:lnTo>
                  <a:lnTo>
                    <a:pt x="8" y="406"/>
                  </a:lnTo>
                  <a:lnTo>
                    <a:pt x="0" y="400"/>
                  </a:lnTo>
                  <a:lnTo>
                    <a:pt x="2" y="396"/>
                  </a:lnTo>
                  <a:lnTo>
                    <a:pt x="4" y="394"/>
                  </a:lnTo>
                  <a:lnTo>
                    <a:pt x="6" y="393"/>
                  </a:lnTo>
                  <a:lnTo>
                    <a:pt x="7" y="391"/>
                  </a:lnTo>
                  <a:lnTo>
                    <a:pt x="8" y="390"/>
                  </a:lnTo>
                  <a:lnTo>
                    <a:pt x="8" y="386"/>
                  </a:lnTo>
                  <a:lnTo>
                    <a:pt x="9" y="385"/>
                  </a:lnTo>
                  <a:lnTo>
                    <a:pt x="12" y="385"/>
                  </a:lnTo>
                  <a:lnTo>
                    <a:pt x="14" y="386"/>
                  </a:lnTo>
                  <a:lnTo>
                    <a:pt x="18" y="386"/>
                  </a:lnTo>
                  <a:lnTo>
                    <a:pt x="21" y="387"/>
                  </a:lnTo>
                  <a:lnTo>
                    <a:pt x="23" y="387"/>
                  </a:lnTo>
                  <a:lnTo>
                    <a:pt x="26" y="386"/>
                  </a:lnTo>
                  <a:lnTo>
                    <a:pt x="26" y="384"/>
                  </a:lnTo>
                  <a:lnTo>
                    <a:pt x="27" y="383"/>
                  </a:lnTo>
                  <a:lnTo>
                    <a:pt x="27" y="382"/>
                  </a:lnTo>
                  <a:lnTo>
                    <a:pt x="28" y="380"/>
                  </a:lnTo>
                  <a:lnTo>
                    <a:pt x="30" y="380"/>
                  </a:lnTo>
                  <a:lnTo>
                    <a:pt x="30" y="386"/>
                  </a:lnTo>
                  <a:lnTo>
                    <a:pt x="32" y="385"/>
                  </a:lnTo>
                  <a:lnTo>
                    <a:pt x="33" y="383"/>
                  </a:lnTo>
                  <a:lnTo>
                    <a:pt x="33" y="370"/>
                  </a:lnTo>
                  <a:lnTo>
                    <a:pt x="34" y="369"/>
                  </a:lnTo>
                  <a:lnTo>
                    <a:pt x="36" y="369"/>
                  </a:lnTo>
                  <a:lnTo>
                    <a:pt x="39" y="370"/>
                  </a:lnTo>
                  <a:lnTo>
                    <a:pt x="40" y="371"/>
                  </a:lnTo>
                  <a:lnTo>
                    <a:pt x="42" y="372"/>
                  </a:lnTo>
                  <a:lnTo>
                    <a:pt x="37" y="365"/>
                  </a:lnTo>
                  <a:lnTo>
                    <a:pt x="30" y="361"/>
                  </a:lnTo>
                  <a:lnTo>
                    <a:pt x="23" y="354"/>
                  </a:lnTo>
                  <a:lnTo>
                    <a:pt x="20" y="352"/>
                  </a:lnTo>
                  <a:lnTo>
                    <a:pt x="21" y="344"/>
                  </a:lnTo>
                  <a:lnTo>
                    <a:pt x="21" y="331"/>
                  </a:lnTo>
                  <a:lnTo>
                    <a:pt x="22" y="324"/>
                  </a:lnTo>
                  <a:lnTo>
                    <a:pt x="23" y="322"/>
                  </a:lnTo>
                  <a:lnTo>
                    <a:pt x="28" y="322"/>
                  </a:lnTo>
                  <a:lnTo>
                    <a:pt x="33" y="324"/>
                  </a:lnTo>
                  <a:lnTo>
                    <a:pt x="35" y="327"/>
                  </a:lnTo>
                  <a:lnTo>
                    <a:pt x="36" y="327"/>
                  </a:lnTo>
                  <a:lnTo>
                    <a:pt x="36" y="326"/>
                  </a:lnTo>
                  <a:lnTo>
                    <a:pt x="34" y="323"/>
                  </a:lnTo>
                  <a:lnTo>
                    <a:pt x="32" y="322"/>
                  </a:lnTo>
                  <a:lnTo>
                    <a:pt x="30" y="321"/>
                  </a:lnTo>
                  <a:lnTo>
                    <a:pt x="32" y="317"/>
                  </a:lnTo>
                  <a:lnTo>
                    <a:pt x="42" y="300"/>
                  </a:lnTo>
                  <a:lnTo>
                    <a:pt x="44" y="295"/>
                  </a:lnTo>
                  <a:lnTo>
                    <a:pt x="47" y="279"/>
                  </a:lnTo>
                  <a:lnTo>
                    <a:pt x="48" y="273"/>
                  </a:lnTo>
                  <a:lnTo>
                    <a:pt x="54" y="266"/>
                  </a:lnTo>
                  <a:lnTo>
                    <a:pt x="61" y="261"/>
                  </a:lnTo>
                  <a:lnTo>
                    <a:pt x="68" y="258"/>
                  </a:lnTo>
                  <a:lnTo>
                    <a:pt x="75" y="253"/>
                  </a:lnTo>
                  <a:lnTo>
                    <a:pt x="82" y="245"/>
                  </a:lnTo>
                  <a:lnTo>
                    <a:pt x="82" y="242"/>
                  </a:lnTo>
                  <a:lnTo>
                    <a:pt x="79" y="238"/>
                  </a:lnTo>
                  <a:lnTo>
                    <a:pt x="78" y="236"/>
                  </a:lnTo>
                  <a:lnTo>
                    <a:pt x="71" y="231"/>
                  </a:lnTo>
                  <a:lnTo>
                    <a:pt x="68" y="228"/>
                  </a:lnTo>
                  <a:lnTo>
                    <a:pt x="65" y="214"/>
                  </a:lnTo>
                  <a:lnTo>
                    <a:pt x="62" y="202"/>
                  </a:lnTo>
                  <a:lnTo>
                    <a:pt x="58" y="189"/>
                  </a:lnTo>
                  <a:lnTo>
                    <a:pt x="56" y="179"/>
                  </a:lnTo>
                  <a:lnTo>
                    <a:pt x="57" y="168"/>
                  </a:lnTo>
                  <a:lnTo>
                    <a:pt x="64" y="158"/>
                  </a:lnTo>
                  <a:lnTo>
                    <a:pt x="64" y="134"/>
                  </a:lnTo>
                  <a:lnTo>
                    <a:pt x="65" y="111"/>
                  </a:lnTo>
                  <a:lnTo>
                    <a:pt x="66" y="91"/>
                  </a:lnTo>
                  <a:lnTo>
                    <a:pt x="68" y="74"/>
                  </a:lnTo>
                  <a:lnTo>
                    <a:pt x="75" y="71"/>
                  </a:lnTo>
                  <a:lnTo>
                    <a:pt x="80" y="72"/>
                  </a:lnTo>
                  <a:lnTo>
                    <a:pt x="85" y="75"/>
                  </a:lnTo>
                  <a:lnTo>
                    <a:pt x="93" y="76"/>
                  </a:lnTo>
                  <a:lnTo>
                    <a:pt x="94" y="77"/>
                  </a:lnTo>
                  <a:lnTo>
                    <a:pt x="94" y="81"/>
                  </a:lnTo>
                  <a:lnTo>
                    <a:pt x="96" y="83"/>
                  </a:lnTo>
                  <a:lnTo>
                    <a:pt x="96" y="86"/>
                  </a:lnTo>
                  <a:lnTo>
                    <a:pt x="97" y="88"/>
                  </a:lnTo>
                  <a:lnTo>
                    <a:pt x="101" y="88"/>
                  </a:lnTo>
                  <a:lnTo>
                    <a:pt x="104" y="89"/>
                  </a:lnTo>
                  <a:lnTo>
                    <a:pt x="105" y="90"/>
                  </a:lnTo>
                  <a:lnTo>
                    <a:pt x="107" y="89"/>
                  </a:lnTo>
                  <a:lnTo>
                    <a:pt x="108" y="88"/>
                  </a:lnTo>
                  <a:lnTo>
                    <a:pt x="113" y="78"/>
                  </a:lnTo>
                  <a:lnTo>
                    <a:pt x="115" y="76"/>
                  </a:lnTo>
                  <a:lnTo>
                    <a:pt x="119" y="71"/>
                  </a:lnTo>
                  <a:lnTo>
                    <a:pt x="121" y="64"/>
                  </a:lnTo>
                  <a:lnTo>
                    <a:pt x="124" y="54"/>
                  </a:lnTo>
                  <a:lnTo>
                    <a:pt x="126" y="37"/>
                  </a:lnTo>
                  <a:lnTo>
                    <a:pt x="129" y="18"/>
                  </a:lnTo>
                  <a:lnTo>
                    <a:pt x="132" y="0"/>
                  </a:lnTo>
                  <a:close/>
                </a:path>
              </a:pathLst>
            </a:custGeom>
            <a:grp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177" name="Freeform 43">
              <a:extLst>
                <a:ext uri="{FF2B5EF4-FFF2-40B4-BE49-F238E27FC236}">
                  <a16:creationId xmlns:a16="http://schemas.microsoft.com/office/drawing/2014/main" id="{FA6CB51E-35A6-AE40-AD2E-D7B093426534}"/>
                </a:ext>
              </a:extLst>
            </p:cNvPr>
            <p:cNvSpPr>
              <a:spLocks/>
            </p:cNvSpPr>
            <p:nvPr/>
          </p:nvSpPr>
          <p:spPr bwMode="auto">
            <a:xfrm>
              <a:off x="3633678" y="2434436"/>
              <a:ext cx="828734" cy="1287143"/>
            </a:xfrm>
            <a:custGeom>
              <a:avLst/>
              <a:gdLst/>
              <a:ahLst/>
              <a:cxnLst>
                <a:cxn ang="0">
                  <a:pos x="194" y="30"/>
                </a:cxn>
                <a:cxn ang="0">
                  <a:pos x="461" y="84"/>
                </a:cxn>
                <a:cxn ang="0">
                  <a:pos x="420" y="313"/>
                </a:cxn>
                <a:cxn ang="0">
                  <a:pos x="390" y="479"/>
                </a:cxn>
                <a:cxn ang="0">
                  <a:pos x="376" y="558"/>
                </a:cxn>
                <a:cxn ang="0">
                  <a:pos x="368" y="609"/>
                </a:cxn>
                <a:cxn ang="0">
                  <a:pos x="357" y="631"/>
                </a:cxn>
                <a:cxn ang="0">
                  <a:pos x="349" y="629"/>
                </a:cxn>
                <a:cxn ang="0">
                  <a:pos x="340" y="617"/>
                </a:cxn>
                <a:cxn ang="0">
                  <a:pos x="318" y="617"/>
                </a:cxn>
                <a:cxn ang="0">
                  <a:pos x="312" y="622"/>
                </a:cxn>
                <a:cxn ang="0">
                  <a:pos x="310" y="673"/>
                </a:cxn>
                <a:cxn ang="0">
                  <a:pos x="312" y="691"/>
                </a:cxn>
                <a:cxn ang="0">
                  <a:pos x="310" y="703"/>
                </a:cxn>
                <a:cxn ang="0">
                  <a:pos x="306" y="707"/>
                </a:cxn>
                <a:cxn ang="0">
                  <a:pos x="303" y="710"/>
                </a:cxn>
                <a:cxn ang="0">
                  <a:pos x="304" y="716"/>
                </a:cxn>
                <a:cxn ang="0">
                  <a:pos x="229" y="609"/>
                </a:cxn>
                <a:cxn ang="0">
                  <a:pos x="151" y="493"/>
                </a:cxn>
                <a:cxn ang="0">
                  <a:pos x="95" y="414"/>
                </a:cxn>
                <a:cxn ang="0">
                  <a:pos x="72" y="379"/>
                </a:cxn>
                <a:cxn ang="0">
                  <a:pos x="63" y="365"/>
                </a:cxn>
                <a:cxn ang="0">
                  <a:pos x="59" y="362"/>
                </a:cxn>
                <a:cxn ang="0">
                  <a:pos x="57" y="358"/>
                </a:cxn>
                <a:cxn ang="0">
                  <a:pos x="56" y="352"/>
                </a:cxn>
                <a:cxn ang="0">
                  <a:pos x="50" y="346"/>
                </a:cxn>
                <a:cxn ang="0">
                  <a:pos x="43" y="338"/>
                </a:cxn>
                <a:cxn ang="0">
                  <a:pos x="42" y="332"/>
                </a:cxn>
                <a:cxn ang="0">
                  <a:pos x="25" y="311"/>
                </a:cxn>
                <a:cxn ang="0">
                  <a:pos x="9" y="288"/>
                </a:cxn>
                <a:cxn ang="0">
                  <a:pos x="1" y="273"/>
                </a:cxn>
                <a:cxn ang="0">
                  <a:pos x="2" y="251"/>
                </a:cxn>
                <a:cxn ang="0">
                  <a:pos x="6" y="241"/>
                </a:cxn>
                <a:cxn ang="0">
                  <a:pos x="10" y="217"/>
                </a:cxn>
                <a:cxn ang="0">
                  <a:pos x="30" y="133"/>
                </a:cxn>
                <a:cxn ang="0">
                  <a:pos x="64" y="0"/>
                </a:cxn>
              </a:cxnLst>
              <a:rect l="0" t="0" r="r" b="b"/>
              <a:pathLst>
                <a:path w="461" h="716">
                  <a:moveTo>
                    <a:pt x="64" y="0"/>
                  </a:moveTo>
                  <a:lnTo>
                    <a:pt x="194" y="30"/>
                  </a:lnTo>
                  <a:lnTo>
                    <a:pt x="327" y="58"/>
                  </a:lnTo>
                  <a:lnTo>
                    <a:pt x="461" y="84"/>
                  </a:lnTo>
                  <a:lnTo>
                    <a:pt x="440" y="197"/>
                  </a:lnTo>
                  <a:lnTo>
                    <a:pt x="420" y="313"/>
                  </a:lnTo>
                  <a:lnTo>
                    <a:pt x="399" y="426"/>
                  </a:lnTo>
                  <a:lnTo>
                    <a:pt x="390" y="479"/>
                  </a:lnTo>
                  <a:lnTo>
                    <a:pt x="382" y="533"/>
                  </a:lnTo>
                  <a:lnTo>
                    <a:pt x="376" y="558"/>
                  </a:lnTo>
                  <a:lnTo>
                    <a:pt x="369" y="596"/>
                  </a:lnTo>
                  <a:lnTo>
                    <a:pt x="368" y="609"/>
                  </a:lnTo>
                  <a:lnTo>
                    <a:pt x="364" y="621"/>
                  </a:lnTo>
                  <a:lnTo>
                    <a:pt x="357" y="631"/>
                  </a:lnTo>
                  <a:lnTo>
                    <a:pt x="354" y="631"/>
                  </a:lnTo>
                  <a:lnTo>
                    <a:pt x="349" y="629"/>
                  </a:lnTo>
                  <a:lnTo>
                    <a:pt x="344" y="619"/>
                  </a:lnTo>
                  <a:lnTo>
                    <a:pt x="340" y="617"/>
                  </a:lnTo>
                  <a:lnTo>
                    <a:pt x="322" y="614"/>
                  </a:lnTo>
                  <a:lnTo>
                    <a:pt x="318" y="617"/>
                  </a:lnTo>
                  <a:lnTo>
                    <a:pt x="313" y="619"/>
                  </a:lnTo>
                  <a:lnTo>
                    <a:pt x="312" y="622"/>
                  </a:lnTo>
                  <a:lnTo>
                    <a:pt x="312" y="643"/>
                  </a:lnTo>
                  <a:lnTo>
                    <a:pt x="310" y="673"/>
                  </a:lnTo>
                  <a:lnTo>
                    <a:pt x="310" y="682"/>
                  </a:lnTo>
                  <a:lnTo>
                    <a:pt x="312" y="691"/>
                  </a:lnTo>
                  <a:lnTo>
                    <a:pt x="312" y="699"/>
                  </a:lnTo>
                  <a:lnTo>
                    <a:pt x="310" y="703"/>
                  </a:lnTo>
                  <a:lnTo>
                    <a:pt x="307" y="705"/>
                  </a:lnTo>
                  <a:lnTo>
                    <a:pt x="306" y="707"/>
                  </a:lnTo>
                  <a:lnTo>
                    <a:pt x="304" y="708"/>
                  </a:lnTo>
                  <a:lnTo>
                    <a:pt x="303" y="710"/>
                  </a:lnTo>
                  <a:lnTo>
                    <a:pt x="303" y="713"/>
                  </a:lnTo>
                  <a:lnTo>
                    <a:pt x="304" y="716"/>
                  </a:lnTo>
                  <a:lnTo>
                    <a:pt x="268" y="665"/>
                  </a:lnTo>
                  <a:lnTo>
                    <a:pt x="229" y="609"/>
                  </a:lnTo>
                  <a:lnTo>
                    <a:pt x="191" y="552"/>
                  </a:lnTo>
                  <a:lnTo>
                    <a:pt x="151" y="493"/>
                  </a:lnTo>
                  <a:lnTo>
                    <a:pt x="112" y="436"/>
                  </a:lnTo>
                  <a:lnTo>
                    <a:pt x="95" y="414"/>
                  </a:lnTo>
                  <a:lnTo>
                    <a:pt x="78" y="388"/>
                  </a:lnTo>
                  <a:lnTo>
                    <a:pt x="72" y="379"/>
                  </a:lnTo>
                  <a:lnTo>
                    <a:pt x="64" y="366"/>
                  </a:lnTo>
                  <a:lnTo>
                    <a:pt x="63" y="365"/>
                  </a:lnTo>
                  <a:lnTo>
                    <a:pt x="60" y="364"/>
                  </a:lnTo>
                  <a:lnTo>
                    <a:pt x="59" y="362"/>
                  </a:lnTo>
                  <a:lnTo>
                    <a:pt x="58" y="360"/>
                  </a:lnTo>
                  <a:lnTo>
                    <a:pt x="57" y="358"/>
                  </a:lnTo>
                  <a:lnTo>
                    <a:pt x="57" y="355"/>
                  </a:lnTo>
                  <a:lnTo>
                    <a:pt x="56" y="352"/>
                  </a:lnTo>
                  <a:lnTo>
                    <a:pt x="53" y="349"/>
                  </a:lnTo>
                  <a:lnTo>
                    <a:pt x="50" y="346"/>
                  </a:lnTo>
                  <a:lnTo>
                    <a:pt x="44" y="341"/>
                  </a:lnTo>
                  <a:lnTo>
                    <a:pt x="43" y="338"/>
                  </a:lnTo>
                  <a:lnTo>
                    <a:pt x="43" y="335"/>
                  </a:lnTo>
                  <a:lnTo>
                    <a:pt x="42" y="332"/>
                  </a:lnTo>
                  <a:lnTo>
                    <a:pt x="35" y="323"/>
                  </a:lnTo>
                  <a:lnTo>
                    <a:pt x="25" y="311"/>
                  </a:lnTo>
                  <a:lnTo>
                    <a:pt x="16" y="299"/>
                  </a:lnTo>
                  <a:lnTo>
                    <a:pt x="9" y="288"/>
                  </a:lnTo>
                  <a:lnTo>
                    <a:pt x="4" y="280"/>
                  </a:lnTo>
                  <a:lnTo>
                    <a:pt x="1" y="273"/>
                  </a:lnTo>
                  <a:lnTo>
                    <a:pt x="0" y="264"/>
                  </a:lnTo>
                  <a:lnTo>
                    <a:pt x="2" y="251"/>
                  </a:lnTo>
                  <a:lnTo>
                    <a:pt x="4" y="246"/>
                  </a:lnTo>
                  <a:lnTo>
                    <a:pt x="6" y="241"/>
                  </a:lnTo>
                  <a:lnTo>
                    <a:pt x="8" y="237"/>
                  </a:lnTo>
                  <a:lnTo>
                    <a:pt x="10" y="217"/>
                  </a:lnTo>
                  <a:lnTo>
                    <a:pt x="14" y="199"/>
                  </a:lnTo>
                  <a:lnTo>
                    <a:pt x="30" y="133"/>
                  </a:lnTo>
                  <a:lnTo>
                    <a:pt x="48" y="66"/>
                  </a:lnTo>
                  <a:lnTo>
                    <a:pt x="64" y="0"/>
                  </a:lnTo>
                  <a:close/>
                </a:path>
              </a:pathLst>
            </a:custGeom>
            <a:grp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178" name="Freeform 44">
              <a:extLst>
                <a:ext uri="{FF2B5EF4-FFF2-40B4-BE49-F238E27FC236}">
                  <a16:creationId xmlns:a16="http://schemas.microsoft.com/office/drawing/2014/main" id="{E3567942-57A5-CE4D-96FC-3EC9BCED07A6}"/>
                </a:ext>
              </a:extLst>
            </p:cNvPr>
            <p:cNvSpPr>
              <a:spLocks/>
            </p:cNvSpPr>
            <p:nvPr/>
          </p:nvSpPr>
          <p:spPr bwMode="auto">
            <a:xfrm>
              <a:off x="4320395" y="2585441"/>
              <a:ext cx="733456" cy="922213"/>
            </a:xfrm>
            <a:custGeom>
              <a:avLst/>
              <a:gdLst/>
              <a:ahLst/>
              <a:cxnLst>
                <a:cxn ang="0">
                  <a:pos x="81" y="0"/>
                </a:cxn>
                <a:cxn ang="0">
                  <a:pos x="148" y="12"/>
                </a:cxn>
                <a:cxn ang="0">
                  <a:pos x="213" y="22"/>
                </a:cxn>
                <a:cxn ang="0">
                  <a:pos x="281" y="31"/>
                </a:cxn>
                <a:cxn ang="0">
                  <a:pos x="276" y="80"/>
                </a:cxn>
                <a:cxn ang="0">
                  <a:pos x="267" y="127"/>
                </a:cxn>
                <a:cxn ang="0">
                  <a:pos x="315" y="132"/>
                </a:cxn>
                <a:cxn ang="0">
                  <a:pos x="361" y="139"/>
                </a:cxn>
                <a:cxn ang="0">
                  <a:pos x="408" y="145"/>
                </a:cxn>
                <a:cxn ang="0">
                  <a:pos x="392" y="267"/>
                </a:cxn>
                <a:cxn ang="0">
                  <a:pos x="377" y="391"/>
                </a:cxn>
                <a:cxn ang="0">
                  <a:pos x="361" y="513"/>
                </a:cxn>
                <a:cxn ang="0">
                  <a:pos x="269" y="503"/>
                </a:cxn>
                <a:cxn ang="0">
                  <a:pos x="178" y="489"/>
                </a:cxn>
                <a:cxn ang="0">
                  <a:pos x="88" y="475"/>
                </a:cxn>
                <a:cxn ang="0">
                  <a:pos x="0" y="460"/>
                </a:cxn>
                <a:cxn ang="0">
                  <a:pos x="42" y="231"/>
                </a:cxn>
                <a:cxn ang="0">
                  <a:pos x="81" y="0"/>
                </a:cxn>
              </a:cxnLst>
              <a:rect l="0" t="0" r="r" b="b"/>
              <a:pathLst>
                <a:path w="408" h="513">
                  <a:moveTo>
                    <a:pt x="81" y="0"/>
                  </a:moveTo>
                  <a:lnTo>
                    <a:pt x="148" y="12"/>
                  </a:lnTo>
                  <a:lnTo>
                    <a:pt x="213" y="22"/>
                  </a:lnTo>
                  <a:lnTo>
                    <a:pt x="281" y="31"/>
                  </a:lnTo>
                  <a:lnTo>
                    <a:pt x="276" y="80"/>
                  </a:lnTo>
                  <a:lnTo>
                    <a:pt x="267" y="127"/>
                  </a:lnTo>
                  <a:lnTo>
                    <a:pt x="315" y="132"/>
                  </a:lnTo>
                  <a:lnTo>
                    <a:pt x="361" y="139"/>
                  </a:lnTo>
                  <a:lnTo>
                    <a:pt x="408" y="145"/>
                  </a:lnTo>
                  <a:lnTo>
                    <a:pt x="392" y="267"/>
                  </a:lnTo>
                  <a:lnTo>
                    <a:pt x="377" y="391"/>
                  </a:lnTo>
                  <a:lnTo>
                    <a:pt x="361" y="513"/>
                  </a:lnTo>
                  <a:lnTo>
                    <a:pt x="269" y="503"/>
                  </a:lnTo>
                  <a:lnTo>
                    <a:pt x="178" y="489"/>
                  </a:lnTo>
                  <a:lnTo>
                    <a:pt x="88" y="475"/>
                  </a:lnTo>
                  <a:lnTo>
                    <a:pt x="0" y="460"/>
                  </a:lnTo>
                  <a:lnTo>
                    <a:pt x="42" y="231"/>
                  </a:lnTo>
                  <a:lnTo>
                    <a:pt x="81" y="0"/>
                  </a:lnTo>
                  <a:close/>
                </a:path>
              </a:pathLst>
            </a:custGeom>
            <a:grp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179" name="Freeform 45">
              <a:extLst>
                <a:ext uri="{FF2B5EF4-FFF2-40B4-BE49-F238E27FC236}">
                  <a16:creationId xmlns:a16="http://schemas.microsoft.com/office/drawing/2014/main" id="{83ED0BAE-4F69-3145-8469-BC2338132AF2}"/>
                </a:ext>
              </a:extLst>
            </p:cNvPr>
            <p:cNvSpPr>
              <a:spLocks/>
            </p:cNvSpPr>
            <p:nvPr/>
          </p:nvSpPr>
          <p:spPr bwMode="auto">
            <a:xfrm>
              <a:off x="4115458" y="1373801"/>
              <a:ext cx="773005" cy="1265571"/>
            </a:xfrm>
            <a:custGeom>
              <a:avLst/>
              <a:gdLst/>
              <a:ahLst/>
              <a:cxnLst>
                <a:cxn ang="0">
                  <a:pos x="179" y="42"/>
                </a:cxn>
                <a:cxn ang="0">
                  <a:pos x="174" y="108"/>
                </a:cxn>
                <a:cxn ang="0">
                  <a:pos x="181" y="140"/>
                </a:cxn>
                <a:cxn ang="0">
                  <a:pos x="179" y="149"/>
                </a:cxn>
                <a:cxn ang="0">
                  <a:pos x="185" y="157"/>
                </a:cxn>
                <a:cxn ang="0">
                  <a:pos x="187" y="166"/>
                </a:cxn>
                <a:cxn ang="0">
                  <a:pos x="199" y="178"/>
                </a:cxn>
                <a:cxn ang="0">
                  <a:pos x="213" y="204"/>
                </a:cxn>
                <a:cxn ang="0">
                  <a:pos x="217" y="210"/>
                </a:cxn>
                <a:cxn ang="0">
                  <a:pos x="217" y="217"/>
                </a:cxn>
                <a:cxn ang="0">
                  <a:pos x="220" y="219"/>
                </a:cxn>
                <a:cxn ang="0">
                  <a:pos x="224" y="231"/>
                </a:cxn>
                <a:cxn ang="0">
                  <a:pos x="229" y="233"/>
                </a:cxn>
                <a:cxn ang="0">
                  <a:pos x="234" y="235"/>
                </a:cxn>
                <a:cxn ang="0">
                  <a:pos x="231" y="240"/>
                </a:cxn>
                <a:cxn ang="0">
                  <a:pos x="249" y="241"/>
                </a:cxn>
                <a:cxn ang="0">
                  <a:pos x="239" y="270"/>
                </a:cxn>
                <a:cxn ang="0">
                  <a:pos x="234" y="309"/>
                </a:cxn>
                <a:cxn ang="0">
                  <a:pos x="228" y="315"/>
                </a:cxn>
                <a:cxn ang="0">
                  <a:pos x="221" y="332"/>
                </a:cxn>
                <a:cxn ang="0">
                  <a:pos x="229" y="346"/>
                </a:cxn>
                <a:cxn ang="0">
                  <a:pos x="246" y="347"/>
                </a:cxn>
                <a:cxn ang="0">
                  <a:pos x="258" y="339"/>
                </a:cxn>
                <a:cxn ang="0">
                  <a:pos x="269" y="367"/>
                </a:cxn>
                <a:cxn ang="0">
                  <a:pos x="279" y="393"/>
                </a:cxn>
                <a:cxn ang="0">
                  <a:pos x="280" y="413"/>
                </a:cxn>
                <a:cxn ang="0">
                  <a:pos x="295" y="425"/>
                </a:cxn>
                <a:cxn ang="0">
                  <a:pos x="305" y="446"/>
                </a:cxn>
                <a:cxn ang="0">
                  <a:pos x="319" y="464"/>
                </a:cxn>
                <a:cxn ang="0">
                  <a:pos x="342" y="465"/>
                </a:cxn>
                <a:cxn ang="0">
                  <a:pos x="362" y="459"/>
                </a:cxn>
                <a:cxn ang="0">
                  <a:pos x="401" y="465"/>
                </a:cxn>
                <a:cxn ang="0">
                  <a:pos x="413" y="453"/>
                </a:cxn>
                <a:cxn ang="0">
                  <a:pos x="425" y="470"/>
                </a:cxn>
                <a:cxn ang="0">
                  <a:pos x="397" y="704"/>
                </a:cxn>
                <a:cxn ang="0">
                  <a:pos x="10" y="582"/>
                </a:cxn>
                <a:cxn ang="0">
                  <a:pos x="36" y="466"/>
                </a:cxn>
                <a:cxn ang="0">
                  <a:pos x="45" y="431"/>
                </a:cxn>
                <a:cxn ang="0">
                  <a:pos x="37" y="427"/>
                </a:cxn>
                <a:cxn ang="0">
                  <a:pos x="33" y="406"/>
                </a:cxn>
                <a:cxn ang="0">
                  <a:pos x="50" y="383"/>
                </a:cxn>
                <a:cxn ang="0">
                  <a:pos x="65" y="367"/>
                </a:cxn>
                <a:cxn ang="0">
                  <a:pos x="72" y="354"/>
                </a:cxn>
                <a:cxn ang="0">
                  <a:pos x="83" y="332"/>
                </a:cxn>
                <a:cxn ang="0">
                  <a:pos x="100" y="312"/>
                </a:cxn>
                <a:cxn ang="0">
                  <a:pos x="95" y="292"/>
                </a:cxn>
                <a:cxn ang="0">
                  <a:pos x="87" y="281"/>
                </a:cxn>
                <a:cxn ang="0">
                  <a:pos x="81" y="274"/>
                </a:cxn>
                <a:cxn ang="0">
                  <a:pos x="82" y="260"/>
                </a:cxn>
                <a:cxn ang="0">
                  <a:pos x="81" y="243"/>
                </a:cxn>
                <a:cxn ang="0">
                  <a:pos x="82" y="227"/>
                </a:cxn>
                <a:cxn ang="0">
                  <a:pos x="85" y="196"/>
                </a:cxn>
                <a:cxn ang="0">
                  <a:pos x="106" y="103"/>
                </a:cxn>
                <a:cxn ang="0">
                  <a:pos x="117" y="56"/>
                </a:cxn>
                <a:cxn ang="0">
                  <a:pos x="120" y="45"/>
                </a:cxn>
                <a:cxn ang="0">
                  <a:pos x="121" y="38"/>
                </a:cxn>
                <a:cxn ang="0">
                  <a:pos x="123" y="29"/>
                </a:cxn>
                <a:cxn ang="0">
                  <a:pos x="125" y="16"/>
                </a:cxn>
                <a:cxn ang="0">
                  <a:pos x="130" y="0"/>
                </a:cxn>
              </a:cxnLst>
              <a:rect l="0" t="0" r="r" b="b"/>
              <a:pathLst>
                <a:path w="430" h="704">
                  <a:moveTo>
                    <a:pt x="130" y="0"/>
                  </a:moveTo>
                  <a:lnTo>
                    <a:pt x="182" y="11"/>
                  </a:lnTo>
                  <a:lnTo>
                    <a:pt x="179" y="42"/>
                  </a:lnTo>
                  <a:lnTo>
                    <a:pt x="173" y="70"/>
                  </a:lnTo>
                  <a:lnTo>
                    <a:pt x="167" y="96"/>
                  </a:lnTo>
                  <a:lnTo>
                    <a:pt x="174" y="108"/>
                  </a:lnTo>
                  <a:lnTo>
                    <a:pt x="179" y="120"/>
                  </a:lnTo>
                  <a:lnTo>
                    <a:pt x="181" y="134"/>
                  </a:lnTo>
                  <a:lnTo>
                    <a:pt x="181" y="140"/>
                  </a:lnTo>
                  <a:lnTo>
                    <a:pt x="180" y="141"/>
                  </a:lnTo>
                  <a:lnTo>
                    <a:pt x="179" y="143"/>
                  </a:lnTo>
                  <a:lnTo>
                    <a:pt x="179" y="149"/>
                  </a:lnTo>
                  <a:lnTo>
                    <a:pt x="181" y="152"/>
                  </a:lnTo>
                  <a:lnTo>
                    <a:pt x="182" y="155"/>
                  </a:lnTo>
                  <a:lnTo>
                    <a:pt x="185" y="157"/>
                  </a:lnTo>
                  <a:lnTo>
                    <a:pt x="186" y="161"/>
                  </a:lnTo>
                  <a:lnTo>
                    <a:pt x="186" y="164"/>
                  </a:lnTo>
                  <a:lnTo>
                    <a:pt x="187" y="166"/>
                  </a:lnTo>
                  <a:lnTo>
                    <a:pt x="189" y="170"/>
                  </a:lnTo>
                  <a:lnTo>
                    <a:pt x="196" y="175"/>
                  </a:lnTo>
                  <a:lnTo>
                    <a:pt x="199" y="178"/>
                  </a:lnTo>
                  <a:lnTo>
                    <a:pt x="203" y="186"/>
                  </a:lnTo>
                  <a:lnTo>
                    <a:pt x="208" y="196"/>
                  </a:lnTo>
                  <a:lnTo>
                    <a:pt x="213" y="204"/>
                  </a:lnTo>
                  <a:lnTo>
                    <a:pt x="214" y="205"/>
                  </a:lnTo>
                  <a:lnTo>
                    <a:pt x="215" y="207"/>
                  </a:lnTo>
                  <a:lnTo>
                    <a:pt x="217" y="210"/>
                  </a:lnTo>
                  <a:lnTo>
                    <a:pt x="218" y="212"/>
                  </a:lnTo>
                  <a:lnTo>
                    <a:pt x="218" y="215"/>
                  </a:lnTo>
                  <a:lnTo>
                    <a:pt x="217" y="217"/>
                  </a:lnTo>
                  <a:lnTo>
                    <a:pt x="217" y="218"/>
                  </a:lnTo>
                  <a:lnTo>
                    <a:pt x="218" y="218"/>
                  </a:lnTo>
                  <a:lnTo>
                    <a:pt x="220" y="219"/>
                  </a:lnTo>
                  <a:lnTo>
                    <a:pt x="222" y="224"/>
                  </a:lnTo>
                  <a:lnTo>
                    <a:pt x="222" y="226"/>
                  </a:lnTo>
                  <a:lnTo>
                    <a:pt x="224" y="231"/>
                  </a:lnTo>
                  <a:lnTo>
                    <a:pt x="225" y="232"/>
                  </a:lnTo>
                  <a:lnTo>
                    <a:pt x="228" y="233"/>
                  </a:lnTo>
                  <a:lnTo>
                    <a:pt x="229" y="233"/>
                  </a:lnTo>
                  <a:lnTo>
                    <a:pt x="231" y="234"/>
                  </a:lnTo>
                  <a:lnTo>
                    <a:pt x="232" y="234"/>
                  </a:lnTo>
                  <a:lnTo>
                    <a:pt x="234" y="235"/>
                  </a:lnTo>
                  <a:lnTo>
                    <a:pt x="234" y="236"/>
                  </a:lnTo>
                  <a:lnTo>
                    <a:pt x="232" y="238"/>
                  </a:lnTo>
                  <a:lnTo>
                    <a:pt x="231" y="240"/>
                  </a:lnTo>
                  <a:lnTo>
                    <a:pt x="235" y="242"/>
                  </a:lnTo>
                  <a:lnTo>
                    <a:pt x="239" y="241"/>
                  </a:lnTo>
                  <a:lnTo>
                    <a:pt x="249" y="241"/>
                  </a:lnTo>
                  <a:lnTo>
                    <a:pt x="250" y="245"/>
                  </a:lnTo>
                  <a:lnTo>
                    <a:pt x="245" y="257"/>
                  </a:lnTo>
                  <a:lnTo>
                    <a:pt x="239" y="270"/>
                  </a:lnTo>
                  <a:lnTo>
                    <a:pt x="235" y="281"/>
                  </a:lnTo>
                  <a:lnTo>
                    <a:pt x="232" y="294"/>
                  </a:lnTo>
                  <a:lnTo>
                    <a:pt x="234" y="309"/>
                  </a:lnTo>
                  <a:lnTo>
                    <a:pt x="231" y="312"/>
                  </a:lnTo>
                  <a:lnTo>
                    <a:pt x="230" y="313"/>
                  </a:lnTo>
                  <a:lnTo>
                    <a:pt x="228" y="315"/>
                  </a:lnTo>
                  <a:lnTo>
                    <a:pt x="222" y="320"/>
                  </a:lnTo>
                  <a:lnTo>
                    <a:pt x="222" y="331"/>
                  </a:lnTo>
                  <a:lnTo>
                    <a:pt x="221" y="332"/>
                  </a:lnTo>
                  <a:lnTo>
                    <a:pt x="221" y="339"/>
                  </a:lnTo>
                  <a:lnTo>
                    <a:pt x="222" y="343"/>
                  </a:lnTo>
                  <a:lnTo>
                    <a:pt x="229" y="346"/>
                  </a:lnTo>
                  <a:lnTo>
                    <a:pt x="235" y="348"/>
                  </a:lnTo>
                  <a:lnTo>
                    <a:pt x="239" y="348"/>
                  </a:lnTo>
                  <a:lnTo>
                    <a:pt x="246" y="347"/>
                  </a:lnTo>
                  <a:lnTo>
                    <a:pt x="250" y="345"/>
                  </a:lnTo>
                  <a:lnTo>
                    <a:pt x="253" y="341"/>
                  </a:lnTo>
                  <a:lnTo>
                    <a:pt x="258" y="339"/>
                  </a:lnTo>
                  <a:lnTo>
                    <a:pt x="265" y="338"/>
                  </a:lnTo>
                  <a:lnTo>
                    <a:pt x="269" y="347"/>
                  </a:lnTo>
                  <a:lnTo>
                    <a:pt x="269" y="367"/>
                  </a:lnTo>
                  <a:lnTo>
                    <a:pt x="271" y="379"/>
                  </a:lnTo>
                  <a:lnTo>
                    <a:pt x="274" y="387"/>
                  </a:lnTo>
                  <a:lnTo>
                    <a:pt x="279" y="393"/>
                  </a:lnTo>
                  <a:lnTo>
                    <a:pt x="281" y="401"/>
                  </a:lnTo>
                  <a:lnTo>
                    <a:pt x="281" y="408"/>
                  </a:lnTo>
                  <a:lnTo>
                    <a:pt x="280" y="413"/>
                  </a:lnTo>
                  <a:lnTo>
                    <a:pt x="280" y="417"/>
                  </a:lnTo>
                  <a:lnTo>
                    <a:pt x="284" y="422"/>
                  </a:lnTo>
                  <a:lnTo>
                    <a:pt x="295" y="425"/>
                  </a:lnTo>
                  <a:lnTo>
                    <a:pt x="301" y="430"/>
                  </a:lnTo>
                  <a:lnTo>
                    <a:pt x="303" y="438"/>
                  </a:lnTo>
                  <a:lnTo>
                    <a:pt x="305" y="446"/>
                  </a:lnTo>
                  <a:lnTo>
                    <a:pt x="306" y="457"/>
                  </a:lnTo>
                  <a:lnTo>
                    <a:pt x="307" y="469"/>
                  </a:lnTo>
                  <a:lnTo>
                    <a:pt x="319" y="464"/>
                  </a:lnTo>
                  <a:lnTo>
                    <a:pt x="330" y="464"/>
                  </a:lnTo>
                  <a:lnTo>
                    <a:pt x="334" y="465"/>
                  </a:lnTo>
                  <a:lnTo>
                    <a:pt x="342" y="465"/>
                  </a:lnTo>
                  <a:lnTo>
                    <a:pt x="348" y="463"/>
                  </a:lnTo>
                  <a:lnTo>
                    <a:pt x="355" y="460"/>
                  </a:lnTo>
                  <a:lnTo>
                    <a:pt x="362" y="459"/>
                  </a:lnTo>
                  <a:lnTo>
                    <a:pt x="378" y="462"/>
                  </a:lnTo>
                  <a:lnTo>
                    <a:pt x="395" y="466"/>
                  </a:lnTo>
                  <a:lnTo>
                    <a:pt x="401" y="465"/>
                  </a:lnTo>
                  <a:lnTo>
                    <a:pt x="405" y="463"/>
                  </a:lnTo>
                  <a:lnTo>
                    <a:pt x="409" y="456"/>
                  </a:lnTo>
                  <a:lnTo>
                    <a:pt x="413" y="453"/>
                  </a:lnTo>
                  <a:lnTo>
                    <a:pt x="419" y="453"/>
                  </a:lnTo>
                  <a:lnTo>
                    <a:pt x="421" y="456"/>
                  </a:lnTo>
                  <a:lnTo>
                    <a:pt x="425" y="470"/>
                  </a:lnTo>
                  <a:lnTo>
                    <a:pt x="426" y="473"/>
                  </a:lnTo>
                  <a:lnTo>
                    <a:pt x="430" y="474"/>
                  </a:lnTo>
                  <a:lnTo>
                    <a:pt x="397" y="704"/>
                  </a:lnTo>
                  <a:lnTo>
                    <a:pt x="0" y="634"/>
                  </a:lnTo>
                  <a:lnTo>
                    <a:pt x="5" y="606"/>
                  </a:lnTo>
                  <a:lnTo>
                    <a:pt x="10" y="582"/>
                  </a:lnTo>
                  <a:lnTo>
                    <a:pt x="16" y="557"/>
                  </a:lnTo>
                  <a:lnTo>
                    <a:pt x="30" y="478"/>
                  </a:lnTo>
                  <a:lnTo>
                    <a:pt x="36" y="466"/>
                  </a:lnTo>
                  <a:lnTo>
                    <a:pt x="42" y="456"/>
                  </a:lnTo>
                  <a:lnTo>
                    <a:pt x="44" y="443"/>
                  </a:lnTo>
                  <a:lnTo>
                    <a:pt x="45" y="431"/>
                  </a:lnTo>
                  <a:lnTo>
                    <a:pt x="44" y="429"/>
                  </a:lnTo>
                  <a:lnTo>
                    <a:pt x="39" y="427"/>
                  </a:lnTo>
                  <a:lnTo>
                    <a:pt x="37" y="427"/>
                  </a:lnTo>
                  <a:lnTo>
                    <a:pt x="32" y="422"/>
                  </a:lnTo>
                  <a:lnTo>
                    <a:pt x="32" y="418"/>
                  </a:lnTo>
                  <a:lnTo>
                    <a:pt x="33" y="406"/>
                  </a:lnTo>
                  <a:lnTo>
                    <a:pt x="37" y="396"/>
                  </a:lnTo>
                  <a:lnTo>
                    <a:pt x="43" y="389"/>
                  </a:lnTo>
                  <a:lnTo>
                    <a:pt x="50" y="383"/>
                  </a:lnTo>
                  <a:lnTo>
                    <a:pt x="58" y="379"/>
                  </a:lnTo>
                  <a:lnTo>
                    <a:pt x="66" y="373"/>
                  </a:lnTo>
                  <a:lnTo>
                    <a:pt x="65" y="367"/>
                  </a:lnTo>
                  <a:lnTo>
                    <a:pt x="66" y="362"/>
                  </a:lnTo>
                  <a:lnTo>
                    <a:pt x="68" y="358"/>
                  </a:lnTo>
                  <a:lnTo>
                    <a:pt x="72" y="354"/>
                  </a:lnTo>
                  <a:lnTo>
                    <a:pt x="75" y="347"/>
                  </a:lnTo>
                  <a:lnTo>
                    <a:pt x="80" y="339"/>
                  </a:lnTo>
                  <a:lnTo>
                    <a:pt x="83" y="332"/>
                  </a:lnTo>
                  <a:lnTo>
                    <a:pt x="89" y="324"/>
                  </a:lnTo>
                  <a:lnTo>
                    <a:pt x="95" y="318"/>
                  </a:lnTo>
                  <a:lnTo>
                    <a:pt x="100" y="312"/>
                  </a:lnTo>
                  <a:lnTo>
                    <a:pt x="101" y="305"/>
                  </a:lnTo>
                  <a:lnTo>
                    <a:pt x="99" y="298"/>
                  </a:lnTo>
                  <a:lnTo>
                    <a:pt x="95" y="292"/>
                  </a:lnTo>
                  <a:lnTo>
                    <a:pt x="90" y="285"/>
                  </a:lnTo>
                  <a:lnTo>
                    <a:pt x="88" y="283"/>
                  </a:lnTo>
                  <a:lnTo>
                    <a:pt x="87" y="281"/>
                  </a:lnTo>
                  <a:lnTo>
                    <a:pt x="85" y="280"/>
                  </a:lnTo>
                  <a:lnTo>
                    <a:pt x="83" y="277"/>
                  </a:lnTo>
                  <a:lnTo>
                    <a:pt x="81" y="274"/>
                  </a:lnTo>
                  <a:lnTo>
                    <a:pt x="80" y="270"/>
                  </a:lnTo>
                  <a:lnTo>
                    <a:pt x="83" y="264"/>
                  </a:lnTo>
                  <a:lnTo>
                    <a:pt x="82" y="260"/>
                  </a:lnTo>
                  <a:lnTo>
                    <a:pt x="82" y="253"/>
                  </a:lnTo>
                  <a:lnTo>
                    <a:pt x="81" y="246"/>
                  </a:lnTo>
                  <a:lnTo>
                    <a:pt x="81" y="243"/>
                  </a:lnTo>
                  <a:lnTo>
                    <a:pt x="80" y="240"/>
                  </a:lnTo>
                  <a:lnTo>
                    <a:pt x="80" y="229"/>
                  </a:lnTo>
                  <a:lnTo>
                    <a:pt x="82" y="227"/>
                  </a:lnTo>
                  <a:lnTo>
                    <a:pt x="83" y="225"/>
                  </a:lnTo>
                  <a:lnTo>
                    <a:pt x="85" y="215"/>
                  </a:lnTo>
                  <a:lnTo>
                    <a:pt x="85" y="196"/>
                  </a:lnTo>
                  <a:lnTo>
                    <a:pt x="92" y="166"/>
                  </a:lnTo>
                  <a:lnTo>
                    <a:pt x="100" y="136"/>
                  </a:lnTo>
                  <a:lnTo>
                    <a:pt x="106" y="103"/>
                  </a:lnTo>
                  <a:lnTo>
                    <a:pt x="110" y="85"/>
                  </a:lnTo>
                  <a:lnTo>
                    <a:pt x="115" y="70"/>
                  </a:lnTo>
                  <a:lnTo>
                    <a:pt x="117" y="56"/>
                  </a:lnTo>
                  <a:lnTo>
                    <a:pt x="118" y="52"/>
                  </a:lnTo>
                  <a:lnTo>
                    <a:pt x="118" y="49"/>
                  </a:lnTo>
                  <a:lnTo>
                    <a:pt x="120" y="45"/>
                  </a:lnTo>
                  <a:lnTo>
                    <a:pt x="120" y="43"/>
                  </a:lnTo>
                  <a:lnTo>
                    <a:pt x="121" y="42"/>
                  </a:lnTo>
                  <a:lnTo>
                    <a:pt x="121" y="38"/>
                  </a:lnTo>
                  <a:lnTo>
                    <a:pt x="122" y="36"/>
                  </a:lnTo>
                  <a:lnTo>
                    <a:pt x="122" y="32"/>
                  </a:lnTo>
                  <a:lnTo>
                    <a:pt x="123" y="29"/>
                  </a:lnTo>
                  <a:lnTo>
                    <a:pt x="124" y="26"/>
                  </a:lnTo>
                  <a:lnTo>
                    <a:pt x="124" y="24"/>
                  </a:lnTo>
                  <a:lnTo>
                    <a:pt x="125" y="16"/>
                  </a:lnTo>
                  <a:lnTo>
                    <a:pt x="126" y="10"/>
                  </a:lnTo>
                  <a:lnTo>
                    <a:pt x="128" y="5"/>
                  </a:lnTo>
                  <a:lnTo>
                    <a:pt x="130" y="0"/>
                  </a:lnTo>
                  <a:close/>
                </a:path>
              </a:pathLst>
            </a:custGeom>
            <a:grp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180" name="Freeform 46">
              <a:extLst>
                <a:ext uri="{FF2B5EF4-FFF2-40B4-BE49-F238E27FC236}">
                  <a16:creationId xmlns:a16="http://schemas.microsoft.com/office/drawing/2014/main" id="{A0B27C16-5A09-134E-BF52-F3999E10DDDF}"/>
                </a:ext>
              </a:extLst>
            </p:cNvPr>
            <p:cNvSpPr>
              <a:spLocks/>
            </p:cNvSpPr>
            <p:nvPr/>
          </p:nvSpPr>
          <p:spPr bwMode="auto">
            <a:xfrm>
              <a:off x="3151898" y="2301407"/>
              <a:ext cx="1067826" cy="1804877"/>
            </a:xfrm>
            <a:custGeom>
              <a:avLst/>
              <a:gdLst/>
              <a:ahLst/>
              <a:cxnLst>
                <a:cxn ang="0">
                  <a:pos x="318" y="117"/>
                </a:cxn>
                <a:cxn ang="0">
                  <a:pos x="319" y="429"/>
                </a:cxn>
                <a:cxn ang="0">
                  <a:pos x="445" y="615"/>
                </a:cxn>
                <a:cxn ang="0">
                  <a:pos x="467" y="647"/>
                </a:cxn>
                <a:cxn ang="0">
                  <a:pos x="482" y="668"/>
                </a:cxn>
                <a:cxn ang="0">
                  <a:pos x="502" y="696"/>
                </a:cxn>
                <a:cxn ang="0">
                  <a:pos x="510" y="705"/>
                </a:cxn>
                <a:cxn ang="0">
                  <a:pos x="573" y="816"/>
                </a:cxn>
                <a:cxn ang="0">
                  <a:pos x="588" y="856"/>
                </a:cxn>
                <a:cxn ang="0">
                  <a:pos x="579" y="878"/>
                </a:cxn>
                <a:cxn ang="0">
                  <a:pos x="558" y="912"/>
                </a:cxn>
                <a:cxn ang="0">
                  <a:pos x="540" y="943"/>
                </a:cxn>
                <a:cxn ang="0">
                  <a:pos x="532" y="973"/>
                </a:cxn>
                <a:cxn ang="0">
                  <a:pos x="546" y="984"/>
                </a:cxn>
                <a:cxn ang="0">
                  <a:pos x="494" y="999"/>
                </a:cxn>
                <a:cxn ang="0">
                  <a:pos x="340" y="979"/>
                </a:cxn>
                <a:cxn ang="0">
                  <a:pos x="340" y="968"/>
                </a:cxn>
                <a:cxn ang="0">
                  <a:pos x="338" y="930"/>
                </a:cxn>
                <a:cxn ang="0">
                  <a:pos x="298" y="867"/>
                </a:cxn>
                <a:cxn ang="0">
                  <a:pos x="270" y="843"/>
                </a:cxn>
                <a:cxn ang="0">
                  <a:pos x="220" y="804"/>
                </a:cxn>
                <a:cxn ang="0">
                  <a:pos x="214" y="790"/>
                </a:cxn>
                <a:cxn ang="0">
                  <a:pos x="170" y="760"/>
                </a:cxn>
                <a:cxn ang="0">
                  <a:pos x="133" y="748"/>
                </a:cxn>
                <a:cxn ang="0">
                  <a:pos x="126" y="728"/>
                </a:cxn>
                <a:cxn ang="0">
                  <a:pos x="132" y="683"/>
                </a:cxn>
                <a:cxn ang="0">
                  <a:pos x="123" y="667"/>
                </a:cxn>
                <a:cxn ang="0">
                  <a:pos x="109" y="641"/>
                </a:cxn>
                <a:cxn ang="0">
                  <a:pos x="99" y="621"/>
                </a:cxn>
                <a:cxn ang="0">
                  <a:pos x="90" y="590"/>
                </a:cxn>
                <a:cxn ang="0">
                  <a:pos x="75" y="559"/>
                </a:cxn>
                <a:cxn ang="0">
                  <a:pos x="83" y="527"/>
                </a:cxn>
                <a:cxn ang="0">
                  <a:pos x="90" y="508"/>
                </a:cxn>
                <a:cxn ang="0">
                  <a:pos x="59" y="475"/>
                </a:cxn>
                <a:cxn ang="0">
                  <a:pos x="62" y="447"/>
                </a:cxn>
                <a:cxn ang="0">
                  <a:pos x="71" y="436"/>
                </a:cxn>
                <a:cxn ang="0">
                  <a:pos x="86" y="438"/>
                </a:cxn>
                <a:cxn ang="0">
                  <a:pos x="90" y="395"/>
                </a:cxn>
                <a:cxn ang="0">
                  <a:pos x="105" y="397"/>
                </a:cxn>
                <a:cxn ang="0">
                  <a:pos x="121" y="404"/>
                </a:cxn>
                <a:cxn ang="0">
                  <a:pos x="135" y="404"/>
                </a:cxn>
                <a:cxn ang="0">
                  <a:pos x="143" y="408"/>
                </a:cxn>
                <a:cxn ang="0">
                  <a:pos x="129" y="392"/>
                </a:cxn>
                <a:cxn ang="0">
                  <a:pos x="95" y="392"/>
                </a:cxn>
                <a:cxn ang="0">
                  <a:pos x="73" y="378"/>
                </a:cxn>
                <a:cxn ang="0">
                  <a:pos x="43" y="383"/>
                </a:cxn>
                <a:cxn ang="0">
                  <a:pos x="41" y="370"/>
                </a:cxn>
                <a:cxn ang="0">
                  <a:pos x="43" y="356"/>
                </a:cxn>
                <a:cxn ang="0">
                  <a:pos x="27" y="327"/>
                </a:cxn>
                <a:cxn ang="0">
                  <a:pos x="12" y="293"/>
                </a:cxn>
                <a:cxn ang="0">
                  <a:pos x="14" y="257"/>
                </a:cxn>
                <a:cxn ang="0">
                  <a:pos x="21" y="224"/>
                </a:cxn>
                <a:cxn ang="0">
                  <a:pos x="5" y="160"/>
                </a:cxn>
                <a:cxn ang="0">
                  <a:pos x="28" y="108"/>
                </a:cxn>
                <a:cxn ang="0">
                  <a:pos x="33" y="95"/>
                </a:cxn>
                <a:cxn ang="0">
                  <a:pos x="34" y="76"/>
                </a:cxn>
                <a:cxn ang="0">
                  <a:pos x="49" y="30"/>
                </a:cxn>
              </a:cxnLst>
              <a:rect l="0" t="0" r="r" b="b"/>
              <a:pathLst>
                <a:path w="594" h="1004">
                  <a:moveTo>
                    <a:pt x="54" y="0"/>
                  </a:moveTo>
                  <a:lnTo>
                    <a:pt x="121" y="18"/>
                  </a:lnTo>
                  <a:lnTo>
                    <a:pt x="256" y="55"/>
                  </a:lnTo>
                  <a:lnTo>
                    <a:pt x="326" y="70"/>
                  </a:lnTo>
                  <a:lnTo>
                    <a:pt x="318" y="117"/>
                  </a:lnTo>
                  <a:lnTo>
                    <a:pt x="306" y="164"/>
                  </a:lnTo>
                  <a:lnTo>
                    <a:pt x="296" y="209"/>
                  </a:lnTo>
                  <a:lnTo>
                    <a:pt x="279" y="277"/>
                  </a:lnTo>
                  <a:lnTo>
                    <a:pt x="262" y="345"/>
                  </a:lnTo>
                  <a:lnTo>
                    <a:pt x="319" y="429"/>
                  </a:lnTo>
                  <a:lnTo>
                    <a:pt x="378" y="514"/>
                  </a:lnTo>
                  <a:lnTo>
                    <a:pt x="437" y="598"/>
                  </a:lnTo>
                  <a:lnTo>
                    <a:pt x="439" y="604"/>
                  </a:lnTo>
                  <a:lnTo>
                    <a:pt x="442" y="609"/>
                  </a:lnTo>
                  <a:lnTo>
                    <a:pt x="445" y="615"/>
                  </a:lnTo>
                  <a:lnTo>
                    <a:pt x="456" y="627"/>
                  </a:lnTo>
                  <a:lnTo>
                    <a:pt x="459" y="630"/>
                  </a:lnTo>
                  <a:lnTo>
                    <a:pt x="460" y="635"/>
                  </a:lnTo>
                  <a:lnTo>
                    <a:pt x="462" y="640"/>
                  </a:lnTo>
                  <a:lnTo>
                    <a:pt x="467" y="647"/>
                  </a:lnTo>
                  <a:lnTo>
                    <a:pt x="470" y="649"/>
                  </a:lnTo>
                  <a:lnTo>
                    <a:pt x="476" y="655"/>
                  </a:lnTo>
                  <a:lnTo>
                    <a:pt x="479" y="658"/>
                  </a:lnTo>
                  <a:lnTo>
                    <a:pt x="480" y="663"/>
                  </a:lnTo>
                  <a:lnTo>
                    <a:pt x="482" y="668"/>
                  </a:lnTo>
                  <a:lnTo>
                    <a:pt x="487" y="675"/>
                  </a:lnTo>
                  <a:lnTo>
                    <a:pt x="489" y="677"/>
                  </a:lnTo>
                  <a:lnTo>
                    <a:pt x="493" y="679"/>
                  </a:lnTo>
                  <a:lnTo>
                    <a:pt x="497" y="686"/>
                  </a:lnTo>
                  <a:lnTo>
                    <a:pt x="502" y="696"/>
                  </a:lnTo>
                  <a:lnTo>
                    <a:pt x="504" y="699"/>
                  </a:lnTo>
                  <a:lnTo>
                    <a:pt x="505" y="700"/>
                  </a:lnTo>
                  <a:lnTo>
                    <a:pt x="506" y="703"/>
                  </a:lnTo>
                  <a:lnTo>
                    <a:pt x="509" y="704"/>
                  </a:lnTo>
                  <a:lnTo>
                    <a:pt x="510" y="705"/>
                  </a:lnTo>
                  <a:lnTo>
                    <a:pt x="529" y="735"/>
                  </a:lnTo>
                  <a:lnTo>
                    <a:pt x="550" y="767"/>
                  </a:lnTo>
                  <a:lnTo>
                    <a:pt x="572" y="796"/>
                  </a:lnTo>
                  <a:lnTo>
                    <a:pt x="569" y="807"/>
                  </a:lnTo>
                  <a:lnTo>
                    <a:pt x="573" y="816"/>
                  </a:lnTo>
                  <a:lnTo>
                    <a:pt x="578" y="826"/>
                  </a:lnTo>
                  <a:lnTo>
                    <a:pt x="581" y="837"/>
                  </a:lnTo>
                  <a:lnTo>
                    <a:pt x="580" y="846"/>
                  </a:lnTo>
                  <a:lnTo>
                    <a:pt x="583" y="851"/>
                  </a:lnTo>
                  <a:lnTo>
                    <a:pt x="588" y="856"/>
                  </a:lnTo>
                  <a:lnTo>
                    <a:pt x="591" y="860"/>
                  </a:lnTo>
                  <a:lnTo>
                    <a:pt x="594" y="866"/>
                  </a:lnTo>
                  <a:lnTo>
                    <a:pt x="590" y="872"/>
                  </a:lnTo>
                  <a:lnTo>
                    <a:pt x="584" y="875"/>
                  </a:lnTo>
                  <a:lnTo>
                    <a:pt x="579" y="878"/>
                  </a:lnTo>
                  <a:lnTo>
                    <a:pt x="574" y="880"/>
                  </a:lnTo>
                  <a:lnTo>
                    <a:pt x="567" y="887"/>
                  </a:lnTo>
                  <a:lnTo>
                    <a:pt x="560" y="896"/>
                  </a:lnTo>
                  <a:lnTo>
                    <a:pt x="559" y="903"/>
                  </a:lnTo>
                  <a:lnTo>
                    <a:pt x="558" y="912"/>
                  </a:lnTo>
                  <a:lnTo>
                    <a:pt x="557" y="921"/>
                  </a:lnTo>
                  <a:lnTo>
                    <a:pt x="554" y="928"/>
                  </a:lnTo>
                  <a:lnTo>
                    <a:pt x="546" y="936"/>
                  </a:lnTo>
                  <a:lnTo>
                    <a:pt x="544" y="940"/>
                  </a:lnTo>
                  <a:lnTo>
                    <a:pt x="540" y="943"/>
                  </a:lnTo>
                  <a:lnTo>
                    <a:pt x="534" y="945"/>
                  </a:lnTo>
                  <a:lnTo>
                    <a:pt x="536" y="954"/>
                  </a:lnTo>
                  <a:lnTo>
                    <a:pt x="536" y="964"/>
                  </a:lnTo>
                  <a:lnTo>
                    <a:pt x="532" y="970"/>
                  </a:lnTo>
                  <a:lnTo>
                    <a:pt x="532" y="973"/>
                  </a:lnTo>
                  <a:lnTo>
                    <a:pt x="537" y="978"/>
                  </a:lnTo>
                  <a:lnTo>
                    <a:pt x="539" y="978"/>
                  </a:lnTo>
                  <a:lnTo>
                    <a:pt x="544" y="980"/>
                  </a:lnTo>
                  <a:lnTo>
                    <a:pt x="545" y="982"/>
                  </a:lnTo>
                  <a:lnTo>
                    <a:pt x="546" y="984"/>
                  </a:lnTo>
                  <a:lnTo>
                    <a:pt x="546" y="991"/>
                  </a:lnTo>
                  <a:lnTo>
                    <a:pt x="545" y="996"/>
                  </a:lnTo>
                  <a:lnTo>
                    <a:pt x="541" y="999"/>
                  </a:lnTo>
                  <a:lnTo>
                    <a:pt x="540" y="1004"/>
                  </a:lnTo>
                  <a:lnTo>
                    <a:pt x="494" y="999"/>
                  </a:lnTo>
                  <a:lnTo>
                    <a:pt x="444" y="994"/>
                  </a:lnTo>
                  <a:lnTo>
                    <a:pt x="391" y="990"/>
                  </a:lnTo>
                  <a:lnTo>
                    <a:pt x="341" y="984"/>
                  </a:lnTo>
                  <a:lnTo>
                    <a:pt x="340" y="982"/>
                  </a:lnTo>
                  <a:lnTo>
                    <a:pt x="340" y="979"/>
                  </a:lnTo>
                  <a:lnTo>
                    <a:pt x="341" y="977"/>
                  </a:lnTo>
                  <a:lnTo>
                    <a:pt x="342" y="976"/>
                  </a:lnTo>
                  <a:lnTo>
                    <a:pt x="343" y="973"/>
                  </a:lnTo>
                  <a:lnTo>
                    <a:pt x="341" y="969"/>
                  </a:lnTo>
                  <a:lnTo>
                    <a:pt x="340" y="968"/>
                  </a:lnTo>
                  <a:lnTo>
                    <a:pt x="338" y="968"/>
                  </a:lnTo>
                  <a:lnTo>
                    <a:pt x="335" y="965"/>
                  </a:lnTo>
                  <a:lnTo>
                    <a:pt x="335" y="955"/>
                  </a:lnTo>
                  <a:lnTo>
                    <a:pt x="338" y="943"/>
                  </a:lnTo>
                  <a:lnTo>
                    <a:pt x="338" y="930"/>
                  </a:lnTo>
                  <a:lnTo>
                    <a:pt x="333" y="915"/>
                  </a:lnTo>
                  <a:lnTo>
                    <a:pt x="326" y="901"/>
                  </a:lnTo>
                  <a:lnTo>
                    <a:pt x="318" y="891"/>
                  </a:lnTo>
                  <a:lnTo>
                    <a:pt x="309" y="879"/>
                  </a:lnTo>
                  <a:lnTo>
                    <a:pt x="298" y="867"/>
                  </a:lnTo>
                  <a:lnTo>
                    <a:pt x="290" y="854"/>
                  </a:lnTo>
                  <a:lnTo>
                    <a:pt x="283" y="853"/>
                  </a:lnTo>
                  <a:lnTo>
                    <a:pt x="277" y="853"/>
                  </a:lnTo>
                  <a:lnTo>
                    <a:pt x="270" y="854"/>
                  </a:lnTo>
                  <a:lnTo>
                    <a:pt x="270" y="843"/>
                  </a:lnTo>
                  <a:lnTo>
                    <a:pt x="268" y="824"/>
                  </a:lnTo>
                  <a:lnTo>
                    <a:pt x="253" y="819"/>
                  </a:lnTo>
                  <a:lnTo>
                    <a:pt x="240" y="816"/>
                  </a:lnTo>
                  <a:lnTo>
                    <a:pt x="229" y="811"/>
                  </a:lnTo>
                  <a:lnTo>
                    <a:pt x="220" y="804"/>
                  </a:lnTo>
                  <a:lnTo>
                    <a:pt x="219" y="802"/>
                  </a:lnTo>
                  <a:lnTo>
                    <a:pt x="218" y="798"/>
                  </a:lnTo>
                  <a:lnTo>
                    <a:pt x="217" y="796"/>
                  </a:lnTo>
                  <a:lnTo>
                    <a:pt x="215" y="793"/>
                  </a:lnTo>
                  <a:lnTo>
                    <a:pt x="214" y="790"/>
                  </a:lnTo>
                  <a:lnTo>
                    <a:pt x="207" y="781"/>
                  </a:lnTo>
                  <a:lnTo>
                    <a:pt x="199" y="773"/>
                  </a:lnTo>
                  <a:lnTo>
                    <a:pt x="190" y="768"/>
                  </a:lnTo>
                  <a:lnTo>
                    <a:pt x="177" y="767"/>
                  </a:lnTo>
                  <a:lnTo>
                    <a:pt x="170" y="760"/>
                  </a:lnTo>
                  <a:lnTo>
                    <a:pt x="161" y="756"/>
                  </a:lnTo>
                  <a:lnTo>
                    <a:pt x="150" y="754"/>
                  </a:lnTo>
                  <a:lnTo>
                    <a:pt x="139" y="753"/>
                  </a:lnTo>
                  <a:lnTo>
                    <a:pt x="136" y="752"/>
                  </a:lnTo>
                  <a:lnTo>
                    <a:pt x="133" y="748"/>
                  </a:lnTo>
                  <a:lnTo>
                    <a:pt x="132" y="746"/>
                  </a:lnTo>
                  <a:lnTo>
                    <a:pt x="127" y="741"/>
                  </a:lnTo>
                  <a:lnTo>
                    <a:pt x="125" y="740"/>
                  </a:lnTo>
                  <a:lnTo>
                    <a:pt x="121" y="739"/>
                  </a:lnTo>
                  <a:lnTo>
                    <a:pt x="126" y="728"/>
                  </a:lnTo>
                  <a:lnTo>
                    <a:pt x="130" y="703"/>
                  </a:lnTo>
                  <a:lnTo>
                    <a:pt x="135" y="691"/>
                  </a:lnTo>
                  <a:lnTo>
                    <a:pt x="135" y="688"/>
                  </a:lnTo>
                  <a:lnTo>
                    <a:pt x="133" y="685"/>
                  </a:lnTo>
                  <a:lnTo>
                    <a:pt x="132" y="683"/>
                  </a:lnTo>
                  <a:lnTo>
                    <a:pt x="128" y="681"/>
                  </a:lnTo>
                  <a:lnTo>
                    <a:pt x="121" y="677"/>
                  </a:lnTo>
                  <a:lnTo>
                    <a:pt x="119" y="675"/>
                  </a:lnTo>
                  <a:lnTo>
                    <a:pt x="122" y="668"/>
                  </a:lnTo>
                  <a:lnTo>
                    <a:pt x="123" y="667"/>
                  </a:lnTo>
                  <a:lnTo>
                    <a:pt x="123" y="661"/>
                  </a:lnTo>
                  <a:lnTo>
                    <a:pt x="122" y="655"/>
                  </a:lnTo>
                  <a:lnTo>
                    <a:pt x="118" y="650"/>
                  </a:lnTo>
                  <a:lnTo>
                    <a:pt x="114" y="646"/>
                  </a:lnTo>
                  <a:lnTo>
                    <a:pt x="109" y="641"/>
                  </a:lnTo>
                  <a:lnTo>
                    <a:pt x="109" y="632"/>
                  </a:lnTo>
                  <a:lnTo>
                    <a:pt x="107" y="629"/>
                  </a:lnTo>
                  <a:lnTo>
                    <a:pt x="105" y="628"/>
                  </a:lnTo>
                  <a:lnTo>
                    <a:pt x="100" y="623"/>
                  </a:lnTo>
                  <a:lnTo>
                    <a:pt x="99" y="621"/>
                  </a:lnTo>
                  <a:lnTo>
                    <a:pt x="97" y="612"/>
                  </a:lnTo>
                  <a:lnTo>
                    <a:pt x="95" y="602"/>
                  </a:lnTo>
                  <a:lnTo>
                    <a:pt x="93" y="593"/>
                  </a:lnTo>
                  <a:lnTo>
                    <a:pt x="92" y="591"/>
                  </a:lnTo>
                  <a:lnTo>
                    <a:pt x="90" y="590"/>
                  </a:lnTo>
                  <a:lnTo>
                    <a:pt x="86" y="586"/>
                  </a:lnTo>
                  <a:lnTo>
                    <a:pt x="84" y="581"/>
                  </a:lnTo>
                  <a:lnTo>
                    <a:pt x="83" y="578"/>
                  </a:lnTo>
                  <a:lnTo>
                    <a:pt x="83" y="576"/>
                  </a:lnTo>
                  <a:lnTo>
                    <a:pt x="75" y="559"/>
                  </a:lnTo>
                  <a:lnTo>
                    <a:pt x="72" y="551"/>
                  </a:lnTo>
                  <a:lnTo>
                    <a:pt x="72" y="542"/>
                  </a:lnTo>
                  <a:lnTo>
                    <a:pt x="73" y="530"/>
                  </a:lnTo>
                  <a:lnTo>
                    <a:pt x="79" y="530"/>
                  </a:lnTo>
                  <a:lnTo>
                    <a:pt x="83" y="527"/>
                  </a:lnTo>
                  <a:lnTo>
                    <a:pt x="84" y="524"/>
                  </a:lnTo>
                  <a:lnTo>
                    <a:pt x="85" y="523"/>
                  </a:lnTo>
                  <a:lnTo>
                    <a:pt x="87" y="522"/>
                  </a:lnTo>
                  <a:lnTo>
                    <a:pt x="90" y="522"/>
                  </a:lnTo>
                  <a:lnTo>
                    <a:pt x="90" y="508"/>
                  </a:lnTo>
                  <a:lnTo>
                    <a:pt x="87" y="496"/>
                  </a:lnTo>
                  <a:lnTo>
                    <a:pt x="85" y="494"/>
                  </a:lnTo>
                  <a:lnTo>
                    <a:pt x="73" y="494"/>
                  </a:lnTo>
                  <a:lnTo>
                    <a:pt x="71" y="492"/>
                  </a:lnTo>
                  <a:lnTo>
                    <a:pt x="59" y="475"/>
                  </a:lnTo>
                  <a:lnTo>
                    <a:pt x="56" y="466"/>
                  </a:lnTo>
                  <a:lnTo>
                    <a:pt x="57" y="462"/>
                  </a:lnTo>
                  <a:lnTo>
                    <a:pt x="61" y="455"/>
                  </a:lnTo>
                  <a:lnTo>
                    <a:pt x="62" y="452"/>
                  </a:lnTo>
                  <a:lnTo>
                    <a:pt x="62" y="447"/>
                  </a:lnTo>
                  <a:lnTo>
                    <a:pt x="59" y="440"/>
                  </a:lnTo>
                  <a:lnTo>
                    <a:pt x="58" y="436"/>
                  </a:lnTo>
                  <a:lnTo>
                    <a:pt x="59" y="432"/>
                  </a:lnTo>
                  <a:lnTo>
                    <a:pt x="65" y="432"/>
                  </a:lnTo>
                  <a:lnTo>
                    <a:pt x="71" y="436"/>
                  </a:lnTo>
                  <a:lnTo>
                    <a:pt x="76" y="441"/>
                  </a:lnTo>
                  <a:lnTo>
                    <a:pt x="80" y="448"/>
                  </a:lnTo>
                  <a:lnTo>
                    <a:pt x="87" y="452"/>
                  </a:lnTo>
                  <a:lnTo>
                    <a:pt x="87" y="447"/>
                  </a:lnTo>
                  <a:lnTo>
                    <a:pt x="86" y="438"/>
                  </a:lnTo>
                  <a:lnTo>
                    <a:pt x="85" y="426"/>
                  </a:lnTo>
                  <a:lnTo>
                    <a:pt x="82" y="417"/>
                  </a:lnTo>
                  <a:lnTo>
                    <a:pt x="78" y="406"/>
                  </a:lnTo>
                  <a:lnTo>
                    <a:pt x="76" y="395"/>
                  </a:lnTo>
                  <a:lnTo>
                    <a:pt x="90" y="395"/>
                  </a:lnTo>
                  <a:lnTo>
                    <a:pt x="94" y="397"/>
                  </a:lnTo>
                  <a:lnTo>
                    <a:pt x="95" y="398"/>
                  </a:lnTo>
                  <a:lnTo>
                    <a:pt x="100" y="398"/>
                  </a:lnTo>
                  <a:lnTo>
                    <a:pt x="102" y="397"/>
                  </a:lnTo>
                  <a:lnTo>
                    <a:pt x="105" y="397"/>
                  </a:lnTo>
                  <a:lnTo>
                    <a:pt x="107" y="398"/>
                  </a:lnTo>
                  <a:lnTo>
                    <a:pt x="111" y="399"/>
                  </a:lnTo>
                  <a:lnTo>
                    <a:pt x="113" y="401"/>
                  </a:lnTo>
                  <a:lnTo>
                    <a:pt x="115" y="404"/>
                  </a:lnTo>
                  <a:lnTo>
                    <a:pt x="121" y="404"/>
                  </a:lnTo>
                  <a:lnTo>
                    <a:pt x="126" y="402"/>
                  </a:lnTo>
                  <a:lnTo>
                    <a:pt x="128" y="402"/>
                  </a:lnTo>
                  <a:lnTo>
                    <a:pt x="130" y="401"/>
                  </a:lnTo>
                  <a:lnTo>
                    <a:pt x="133" y="401"/>
                  </a:lnTo>
                  <a:lnTo>
                    <a:pt x="135" y="404"/>
                  </a:lnTo>
                  <a:lnTo>
                    <a:pt x="136" y="406"/>
                  </a:lnTo>
                  <a:lnTo>
                    <a:pt x="139" y="410"/>
                  </a:lnTo>
                  <a:lnTo>
                    <a:pt x="140" y="412"/>
                  </a:lnTo>
                  <a:lnTo>
                    <a:pt x="143" y="415"/>
                  </a:lnTo>
                  <a:lnTo>
                    <a:pt x="143" y="408"/>
                  </a:lnTo>
                  <a:lnTo>
                    <a:pt x="141" y="404"/>
                  </a:lnTo>
                  <a:lnTo>
                    <a:pt x="136" y="401"/>
                  </a:lnTo>
                  <a:lnTo>
                    <a:pt x="132" y="398"/>
                  </a:lnTo>
                  <a:lnTo>
                    <a:pt x="128" y="396"/>
                  </a:lnTo>
                  <a:lnTo>
                    <a:pt x="129" y="392"/>
                  </a:lnTo>
                  <a:lnTo>
                    <a:pt x="122" y="396"/>
                  </a:lnTo>
                  <a:lnTo>
                    <a:pt x="114" y="395"/>
                  </a:lnTo>
                  <a:lnTo>
                    <a:pt x="107" y="392"/>
                  </a:lnTo>
                  <a:lnTo>
                    <a:pt x="101" y="390"/>
                  </a:lnTo>
                  <a:lnTo>
                    <a:pt x="95" y="392"/>
                  </a:lnTo>
                  <a:lnTo>
                    <a:pt x="91" y="390"/>
                  </a:lnTo>
                  <a:lnTo>
                    <a:pt x="87" y="385"/>
                  </a:lnTo>
                  <a:lnTo>
                    <a:pt x="85" y="382"/>
                  </a:lnTo>
                  <a:lnTo>
                    <a:pt x="80" y="380"/>
                  </a:lnTo>
                  <a:lnTo>
                    <a:pt x="73" y="378"/>
                  </a:lnTo>
                  <a:lnTo>
                    <a:pt x="69" y="382"/>
                  </a:lnTo>
                  <a:lnTo>
                    <a:pt x="66" y="396"/>
                  </a:lnTo>
                  <a:lnTo>
                    <a:pt x="65" y="404"/>
                  </a:lnTo>
                  <a:lnTo>
                    <a:pt x="45" y="384"/>
                  </a:lnTo>
                  <a:lnTo>
                    <a:pt x="43" y="383"/>
                  </a:lnTo>
                  <a:lnTo>
                    <a:pt x="41" y="381"/>
                  </a:lnTo>
                  <a:lnTo>
                    <a:pt x="38" y="376"/>
                  </a:lnTo>
                  <a:lnTo>
                    <a:pt x="38" y="373"/>
                  </a:lnTo>
                  <a:lnTo>
                    <a:pt x="40" y="370"/>
                  </a:lnTo>
                  <a:lnTo>
                    <a:pt x="41" y="370"/>
                  </a:lnTo>
                  <a:lnTo>
                    <a:pt x="42" y="371"/>
                  </a:lnTo>
                  <a:lnTo>
                    <a:pt x="43" y="374"/>
                  </a:lnTo>
                  <a:lnTo>
                    <a:pt x="44" y="375"/>
                  </a:lnTo>
                  <a:lnTo>
                    <a:pt x="45" y="375"/>
                  </a:lnTo>
                  <a:lnTo>
                    <a:pt x="43" y="356"/>
                  </a:lnTo>
                  <a:lnTo>
                    <a:pt x="37" y="339"/>
                  </a:lnTo>
                  <a:lnTo>
                    <a:pt x="36" y="336"/>
                  </a:lnTo>
                  <a:lnTo>
                    <a:pt x="34" y="335"/>
                  </a:lnTo>
                  <a:lnTo>
                    <a:pt x="28" y="329"/>
                  </a:lnTo>
                  <a:lnTo>
                    <a:pt x="27" y="327"/>
                  </a:lnTo>
                  <a:lnTo>
                    <a:pt x="24" y="324"/>
                  </a:lnTo>
                  <a:lnTo>
                    <a:pt x="22" y="319"/>
                  </a:lnTo>
                  <a:lnTo>
                    <a:pt x="22" y="311"/>
                  </a:lnTo>
                  <a:lnTo>
                    <a:pt x="17" y="301"/>
                  </a:lnTo>
                  <a:lnTo>
                    <a:pt x="12" y="293"/>
                  </a:lnTo>
                  <a:lnTo>
                    <a:pt x="8" y="285"/>
                  </a:lnTo>
                  <a:lnTo>
                    <a:pt x="9" y="280"/>
                  </a:lnTo>
                  <a:lnTo>
                    <a:pt x="13" y="273"/>
                  </a:lnTo>
                  <a:lnTo>
                    <a:pt x="14" y="265"/>
                  </a:lnTo>
                  <a:lnTo>
                    <a:pt x="14" y="257"/>
                  </a:lnTo>
                  <a:lnTo>
                    <a:pt x="12" y="251"/>
                  </a:lnTo>
                  <a:lnTo>
                    <a:pt x="12" y="245"/>
                  </a:lnTo>
                  <a:lnTo>
                    <a:pt x="14" y="237"/>
                  </a:lnTo>
                  <a:lnTo>
                    <a:pt x="17" y="230"/>
                  </a:lnTo>
                  <a:lnTo>
                    <a:pt x="21" y="224"/>
                  </a:lnTo>
                  <a:lnTo>
                    <a:pt x="22" y="215"/>
                  </a:lnTo>
                  <a:lnTo>
                    <a:pt x="22" y="203"/>
                  </a:lnTo>
                  <a:lnTo>
                    <a:pt x="19" y="186"/>
                  </a:lnTo>
                  <a:lnTo>
                    <a:pt x="12" y="170"/>
                  </a:lnTo>
                  <a:lnTo>
                    <a:pt x="5" y="160"/>
                  </a:lnTo>
                  <a:lnTo>
                    <a:pt x="0" y="150"/>
                  </a:lnTo>
                  <a:lnTo>
                    <a:pt x="1" y="136"/>
                  </a:lnTo>
                  <a:lnTo>
                    <a:pt x="7" y="124"/>
                  </a:lnTo>
                  <a:lnTo>
                    <a:pt x="16" y="114"/>
                  </a:lnTo>
                  <a:lnTo>
                    <a:pt x="28" y="108"/>
                  </a:lnTo>
                  <a:lnTo>
                    <a:pt x="26" y="105"/>
                  </a:lnTo>
                  <a:lnTo>
                    <a:pt x="26" y="102"/>
                  </a:lnTo>
                  <a:lnTo>
                    <a:pt x="29" y="98"/>
                  </a:lnTo>
                  <a:lnTo>
                    <a:pt x="31" y="97"/>
                  </a:lnTo>
                  <a:lnTo>
                    <a:pt x="33" y="95"/>
                  </a:lnTo>
                  <a:lnTo>
                    <a:pt x="34" y="94"/>
                  </a:lnTo>
                  <a:lnTo>
                    <a:pt x="34" y="88"/>
                  </a:lnTo>
                  <a:lnTo>
                    <a:pt x="33" y="84"/>
                  </a:lnTo>
                  <a:lnTo>
                    <a:pt x="33" y="80"/>
                  </a:lnTo>
                  <a:lnTo>
                    <a:pt x="34" y="76"/>
                  </a:lnTo>
                  <a:lnTo>
                    <a:pt x="38" y="69"/>
                  </a:lnTo>
                  <a:lnTo>
                    <a:pt x="44" y="63"/>
                  </a:lnTo>
                  <a:lnTo>
                    <a:pt x="48" y="56"/>
                  </a:lnTo>
                  <a:lnTo>
                    <a:pt x="50" y="44"/>
                  </a:lnTo>
                  <a:lnTo>
                    <a:pt x="49" y="30"/>
                  </a:lnTo>
                  <a:lnTo>
                    <a:pt x="50" y="14"/>
                  </a:lnTo>
                  <a:lnTo>
                    <a:pt x="54" y="0"/>
                  </a:lnTo>
                  <a:close/>
                </a:path>
              </a:pathLst>
            </a:custGeom>
            <a:grp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181" name="Freeform 47">
              <a:extLst>
                <a:ext uri="{FF2B5EF4-FFF2-40B4-BE49-F238E27FC236}">
                  <a16:creationId xmlns:a16="http://schemas.microsoft.com/office/drawing/2014/main" id="{5C202EFC-B378-E742-9D5E-46A05C30E2C4}"/>
                </a:ext>
              </a:extLst>
            </p:cNvPr>
            <p:cNvSpPr>
              <a:spLocks/>
            </p:cNvSpPr>
            <p:nvPr/>
          </p:nvSpPr>
          <p:spPr bwMode="auto">
            <a:xfrm>
              <a:off x="3238187" y="1630870"/>
              <a:ext cx="1051647" cy="879069"/>
            </a:xfrm>
            <a:custGeom>
              <a:avLst/>
              <a:gdLst/>
              <a:ahLst/>
              <a:cxnLst>
                <a:cxn ang="0">
                  <a:pos x="134" y="1"/>
                </a:cxn>
                <a:cxn ang="0">
                  <a:pos x="136" y="7"/>
                </a:cxn>
                <a:cxn ang="0">
                  <a:pos x="148" y="4"/>
                </a:cxn>
                <a:cxn ang="0">
                  <a:pos x="163" y="15"/>
                </a:cxn>
                <a:cxn ang="0">
                  <a:pos x="188" y="23"/>
                </a:cxn>
                <a:cxn ang="0">
                  <a:pos x="191" y="28"/>
                </a:cxn>
                <a:cxn ang="0">
                  <a:pos x="192" y="50"/>
                </a:cxn>
                <a:cxn ang="0">
                  <a:pos x="193" y="71"/>
                </a:cxn>
                <a:cxn ang="0">
                  <a:pos x="205" y="78"/>
                </a:cxn>
                <a:cxn ang="0">
                  <a:pos x="216" y="86"/>
                </a:cxn>
                <a:cxn ang="0">
                  <a:pos x="242" y="84"/>
                </a:cxn>
                <a:cxn ang="0">
                  <a:pos x="250" y="81"/>
                </a:cxn>
                <a:cxn ang="0">
                  <a:pos x="290" y="97"/>
                </a:cxn>
                <a:cxn ang="0">
                  <a:pos x="315" y="97"/>
                </a:cxn>
                <a:cxn ang="0">
                  <a:pos x="332" y="100"/>
                </a:cxn>
                <a:cxn ang="0">
                  <a:pos x="379" y="99"/>
                </a:cxn>
                <a:cxn ang="0">
                  <a:pos x="422" y="100"/>
                </a:cxn>
                <a:cxn ang="0">
                  <a:pos x="500" y="114"/>
                </a:cxn>
                <a:cxn ang="0">
                  <a:pos x="567" y="133"/>
                </a:cxn>
                <a:cxn ang="0">
                  <a:pos x="581" y="153"/>
                </a:cxn>
                <a:cxn ang="0">
                  <a:pos x="585" y="162"/>
                </a:cxn>
                <a:cxn ang="0">
                  <a:pos x="573" y="184"/>
                </a:cxn>
                <a:cxn ang="0">
                  <a:pos x="557" y="210"/>
                </a:cxn>
                <a:cxn ang="0">
                  <a:pos x="552" y="216"/>
                </a:cxn>
                <a:cxn ang="0">
                  <a:pos x="547" y="224"/>
                </a:cxn>
                <a:cxn ang="0">
                  <a:pos x="530" y="242"/>
                </a:cxn>
                <a:cxn ang="0">
                  <a:pos x="514" y="278"/>
                </a:cxn>
                <a:cxn ang="0">
                  <a:pos x="518" y="284"/>
                </a:cxn>
                <a:cxn ang="0">
                  <a:pos x="526" y="286"/>
                </a:cxn>
                <a:cxn ang="0">
                  <a:pos x="525" y="310"/>
                </a:cxn>
                <a:cxn ang="0">
                  <a:pos x="514" y="334"/>
                </a:cxn>
                <a:cxn ang="0">
                  <a:pos x="491" y="450"/>
                </a:cxn>
                <a:cxn ang="0">
                  <a:pos x="222" y="427"/>
                </a:cxn>
                <a:cxn ang="0">
                  <a:pos x="87" y="391"/>
                </a:cxn>
                <a:cxn ang="0">
                  <a:pos x="23" y="373"/>
                </a:cxn>
                <a:cxn ang="0">
                  <a:pos x="1" y="335"/>
                </a:cxn>
                <a:cxn ang="0">
                  <a:pos x="8" y="299"/>
                </a:cxn>
                <a:cxn ang="0">
                  <a:pos x="18" y="271"/>
                </a:cxn>
                <a:cxn ang="0">
                  <a:pos x="27" y="254"/>
                </a:cxn>
                <a:cxn ang="0">
                  <a:pos x="34" y="250"/>
                </a:cxn>
                <a:cxn ang="0">
                  <a:pos x="38" y="249"/>
                </a:cxn>
                <a:cxn ang="0">
                  <a:pos x="43" y="243"/>
                </a:cxn>
                <a:cxn ang="0">
                  <a:pos x="44" y="229"/>
                </a:cxn>
                <a:cxn ang="0">
                  <a:pos x="49" y="223"/>
                </a:cxn>
                <a:cxn ang="0">
                  <a:pos x="56" y="221"/>
                </a:cxn>
                <a:cxn ang="0">
                  <a:pos x="58" y="214"/>
                </a:cxn>
                <a:cxn ang="0">
                  <a:pos x="57" y="204"/>
                </a:cxn>
                <a:cxn ang="0">
                  <a:pos x="70" y="173"/>
                </a:cxn>
                <a:cxn ang="0">
                  <a:pos x="82" y="137"/>
                </a:cxn>
                <a:cxn ang="0">
                  <a:pos x="105" y="85"/>
                </a:cxn>
                <a:cxn ang="0">
                  <a:pos x="119" y="64"/>
                </a:cxn>
                <a:cxn ang="0">
                  <a:pos x="120" y="63"/>
                </a:cxn>
                <a:cxn ang="0">
                  <a:pos x="115" y="55"/>
                </a:cxn>
                <a:cxn ang="0">
                  <a:pos x="121" y="33"/>
                </a:cxn>
                <a:cxn ang="0">
                  <a:pos x="131" y="0"/>
                </a:cxn>
              </a:cxnLst>
              <a:rect l="0" t="0" r="r" b="b"/>
              <a:pathLst>
                <a:path w="585" h="489">
                  <a:moveTo>
                    <a:pt x="131" y="0"/>
                  </a:moveTo>
                  <a:lnTo>
                    <a:pt x="132" y="1"/>
                  </a:lnTo>
                  <a:lnTo>
                    <a:pt x="134" y="1"/>
                  </a:lnTo>
                  <a:lnTo>
                    <a:pt x="135" y="2"/>
                  </a:lnTo>
                  <a:lnTo>
                    <a:pt x="135" y="6"/>
                  </a:lnTo>
                  <a:lnTo>
                    <a:pt x="136" y="7"/>
                  </a:lnTo>
                  <a:lnTo>
                    <a:pt x="137" y="7"/>
                  </a:lnTo>
                  <a:lnTo>
                    <a:pt x="138" y="8"/>
                  </a:lnTo>
                  <a:lnTo>
                    <a:pt x="148" y="4"/>
                  </a:lnTo>
                  <a:lnTo>
                    <a:pt x="155" y="5"/>
                  </a:lnTo>
                  <a:lnTo>
                    <a:pt x="160" y="9"/>
                  </a:lnTo>
                  <a:lnTo>
                    <a:pt x="163" y="15"/>
                  </a:lnTo>
                  <a:lnTo>
                    <a:pt x="172" y="15"/>
                  </a:lnTo>
                  <a:lnTo>
                    <a:pt x="179" y="16"/>
                  </a:lnTo>
                  <a:lnTo>
                    <a:pt x="188" y="23"/>
                  </a:lnTo>
                  <a:lnTo>
                    <a:pt x="187" y="26"/>
                  </a:lnTo>
                  <a:lnTo>
                    <a:pt x="190" y="28"/>
                  </a:lnTo>
                  <a:lnTo>
                    <a:pt x="191" y="28"/>
                  </a:lnTo>
                  <a:lnTo>
                    <a:pt x="192" y="29"/>
                  </a:lnTo>
                  <a:lnTo>
                    <a:pt x="193" y="41"/>
                  </a:lnTo>
                  <a:lnTo>
                    <a:pt x="192" y="50"/>
                  </a:lnTo>
                  <a:lnTo>
                    <a:pt x="190" y="58"/>
                  </a:lnTo>
                  <a:lnTo>
                    <a:pt x="190" y="64"/>
                  </a:lnTo>
                  <a:lnTo>
                    <a:pt x="193" y="71"/>
                  </a:lnTo>
                  <a:lnTo>
                    <a:pt x="200" y="77"/>
                  </a:lnTo>
                  <a:lnTo>
                    <a:pt x="202" y="78"/>
                  </a:lnTo>
                  <a:lnTo>
                    <a:pt x="205" y="78"/>
                  </a:lnTo>
                  <a:lnTo>
                    <a:pt x="208" y="79"/>
                  </a:lnTo>
                  <a:lnTo>
                    <a:pt x="210" y="81"/>
                  </a:lnTo>
                  <a:lnTo>
                    <a:pt x="216" y="86"/>
                  </a:lnTo>
                  <a:lnTo>
                    <a:pt x="236" y="86"/>
                  </a:lnTo>
                  <a:lnTo>
                    <a:pt x="240" y="85"/>
                  </a:lnTo>
                  <a:lnTo>
                    <a:pt x="242" y="84"/>
                  </a:lnTo>
                  <a:lnTo>
                    <a:pt x="244" y="82"/>
                  </a:lnTo>
                  <a:lnTo>
                    <a:pt x="247" y="81"/>
                  </a:lnTo>
                  <a:lnTo>
                    <a:pt x="250" y="81"/>
                  </a:lnTo>
                  <a:lnTo>
                    <a:pt x="265" y="83"/>
                  </a:lnTo>
                  <a:lnTo>
                    <a:pt x="278" y="88"/>
                  </a:lnTo>
                  <a:lnTo>
                    <a:pt x="290" y="97"/>
                  </a:lnTo>
                  <a:lnTo>
                    <a:pt x="298" y="99"/>
                  </a:lnTo>
                  <a:lnTo>
                    <a:pt x="306" y="98"/>
                  </a:lnTo>
                  <a:lnTo>
                    <a:pt x="315" y="97"/>
                  </a:lnTo>
                  <a:lnTo>
                    <a:pt x="323" y="97"/>
                  </a:lnTo>
                  <a:lnTo>
                    <a:pt x="328" y="98"/>
                  </a:lnTo>
                  <a:lnTo>
                    <a:pt x="332" y="100"/>
                  </a:lnTo>
                  <a:lnTo>
                    <a:pt x="341" y="103"/>
                  </a:lnTo>
                  <a:lnTo>
                    <a:pt x="361" y="102"/>
                  </a:lnTo>
                  <a:lnTo>
                    <a:pt x="379" y="99"/>
                  </a:lnTo>
                  <a:lnTo>
                    <a:pt x="399" y="97"/>
                  </a:lnTo>
                  <a:lnTo>
                    <a:pt x="411" y="98"/>
                  </a:lnTo>
                  <a:lnTo>
                    <a:pt x="422" y="100"/>
                  </a:lnTo>
                  <a:lnTo>
                    <a:pt x="442" y="100"/>
                  </a:lnTo>
                  <a:lnTo>
                    <a:pt x="471" y="106"/>
                  </a:lnTo>
                  <a:lnTo>
                    <a:pt x="500" y="114"/>
                  </a:lnTo>
                  <a:lnTo>
                    <a:pt x="532" y="120"/>
                  </a:lnTo>
                  <a:lnTo>
                    <a:pt x="563" y="125"/>
                  </a:lnTo>
                  <a:lnTo>
                    <a:pt x="567" y="133"/>
                  </a:lnTo>
                  <a:lnTo>
                    <a:pt x="574" y="145"/>
                  </a:lnTo>
                  <a:lnTo>
                    <a:pt x="576" y="148"/>
                  </a:lnTo>
                  <a:lnTo>
                    <a:pt x="581" y="153"/>
                  </a:lnTo>
                  <a:lnTo>
                    <a:pt x="583" y="156"/>
                  </a:lnTo>
                  <a:lnTo>
                    <a:pt x="585" y="159"/>
                  </a:lnTo>
                  <a:lnTo>
                    <a:pt x="585" y="162"/>
                  </a:lnTo>
                  <a:lnTo>
                    <a:pt x="583" y="169"/>
                  </a:lnTo>
                  <a:lnTo>
                    <a:pt x="578" y="177"/>
                  </a:lnTo>
                  <a:lnTo>
                    <a:pt x="573" y="184"/>
                  </a:lnTo>
                  <a:lnTo>
                    <a:pt x="566" y="193"/>
                  </a:lnTo>
                  <a:lnTo>
                    <a:pt x="561" y="201"/>
                  </a:lnTo>
                  <a:lnTo>
                    <a:pt x="557" y="210"/>
                  </a:lnTo>
                  <a:lnTo>
                    <a:pt x="556" y="212"/>
                  </a:lnTo>
                  <a:lnTo>
                    <a:pt x="554" y="214"/>
                  </a:lnTo>
                  <a:lnTo>
                    <a:pt x="552" y="216"/>
                  </a:lnTo>
                  <a:lnTo>
                    <a:pt x="549" y="217"/>
                  </a:lnTo>
                  <a:lnTo>
                    <a:pt x="547" y="222"/>
                  </a:lnTo>
                  <a:lnTo>
                    <a:pt x="547" y="224"/>
                  </a:lnTo>
                  <a:lnTo>
                    <a:pt x="548" y="226"/>
                  </a:lnTo>
                  <a:lnTo>
                    <a:pt x="539" y="233"/>
                  </a:lnTo>
                  <a:lnTo>
                    <a:pt x="530" y="242"/>
                  </a:lnTo>
                  <a:lnTo>
                    <a:pt x="521" y="251"/>
                  </a:lnTo>
                  <a:lnTo>
                    <a:pt x="517" y="263"/>
                  </a:lnTo>
                  <a:lnTo>
                    <a:pt x="514" y="278"/>
                  </a:lnTo>
                  <a:lnTo>
                    <a:pt x="514" y="281"/>
                  </a:lnTo>
                  <a:lnTo>
                    <a:pt x="517" y="282"/>
                  </a:lnTo>
                  <a:lnTo>
                    <a:pt x="518" y="284"/>
                  </a:lnTo>
                  <a:lnTo>
                    <a:pt x="520" y="285"/>
                  </a:lnTo>
                  <a:lnTo>
                    <a:pt x="524" y="286"/>
                  </a:lnTo>
                  <a:lnTo>
                    <a:pt x="526" y="286"/>
                  </a:lnTo>
                  <a:lnTo>
                    <a:pt x="528" y="287"/>
                  </a:lnTo>
                  <a:lnTo>
                    <a:pt x="530" y="289"/>
                  </a:lnTo>
                  <a:lnTo>
                    <a:pt x="525" y="310"/>
                  </a:lnTo>
                  <a:lnTo>
                    <a:pt x="521" y="319"/>
                  </a:lnTo>
                  <a:lnTo>
                    <a:pt x="517" y="326"/>
                  </a:lnTo>
                  <a:lnTo>
                    <a:pt x="514" y="334"/>
                  </a:lnTo>
                  <a:lnTo>
                    <a:pt x="507" y="372"/>
                  </a:lnTo>
                  <a:lnTo>
                    <a:pt x="500" y="412"/>
                  </a:lnTo>
                  <a:lnTo>
                    <a:pt x="491" y="450"/>
                  </a:lnTo>
                  <a:lnTo>
                    <a:pt x="483" y="489"/>
                  </a:lnTo>
                  <a:lnTo>
                    <a:pt x="351" y="460"/>
                  </a:lnTo>
                  <a:lnTo>
                    <a:pt x="222" y="427"/>
                  </a:lnTo>
                  <a:lnTo>
                    <a:pt x="95" y="393"/>
                  </a:lnTo>
                  <a:lnTo>
                    <a:pt x="91" y="392"/>
                  </a:lnTo>
                  <a:lnTo>
                    <a:pt x="87" y="391"/>
                  </a:lnTo>
                  <a:lnTo>
                    <a:pt x="66" y="385"/>
                  </a:lnTo>
                  <a:lnTo>
                    <a:pt x="44" y="379"/>
                  </a:lnTo>
                  <a:lnTo>
                    <a:pt x="23" y="373"/>
                  </a:lnTo>
                  <a:lnTo>
                    <a:pt x="3" y="365"/>
                  </a:lnTo>
                  <a:lnTo>
                    <a:pt x="0" y="350"/>
                  </a:lnTo>
                  <a:lnTo>
                    <a:pt x="1" y="335"/>
                  </a:lnTo>
                  <a:lnTo>
                    <a:pt x="4" y="322"/>
                  </a:lnTo>
                  <a:lnTo>
                    <a:pt x="11" y="312"/>
                  </a:lnTo>
                  <a:lnTo>
                    <a:pt x="8" y="299"/>
                  </a:lnTo>
                  <a:lnTo>
                    <a:pt x="9" y="289"/>
                  </a:lnTo>
                  <a:lnTo>
                    <a:pt x="13" y="280"/>
                  </a:lnTo>
                  <a:lnTo>
                    <a:pt x="18" y="271"/>
                  </a:lnTo>
                  <a:lnTo>
                    <a:pt x="23" y="261"/>
                  </a:lnTo>
                  <a:lnTo>
                    <a:pt x="25" y="252"/>
                  </a:lnTo>
                  <a:lnTo>
                    <a:pt x="27" y="254"/>
                  </a:lnTo>
                  <a:lnTo>
                    <a:pt x="30" y="254"/>
                  </a:lnTo>
                  <a:lnTo>
                    <a:pt x="32" y="252"/>
                  </a:lnTo>
                  <a:lnTo>
                    <a:pt x="34" y="250"/>
                  </a:lnTo>
                  <a:lnTo>
                    <a:pt x="37" y="246"/>
                  </a:lnTo>
                  <a:lnTo>
                    <a:pt x="38" y="247"/>
                  </a:lnTo>
                  <a:lnTo>
                    <a:pt x="38" y="249"/>
                  </a:lnTo>
                  <a:lnTo>
                    <a:pt x="39" y="252"/>
                  </a:lnTo>
                  <a:lnTo>
                    <a:pt x="43" y="247"/>
                  </a:lnTo>
                  <a:lnTo>
                    <a:pt x="43" y="243"/>
                  </a:lnTo>
                  <a:lnTo>
                    <a:pt x="41" y="236"/>
                  </a:lnTo>
                  <a:lnTo>
                    <a:pt x="42" y="230"/>
                  </a:lnTo>
                  <a:lnTo>
                    <a:pt x="44" y="229"/>
                  </a:lnTo>
                  <a:lnTo>
                    <a:pt x="45" y="228"/>
                  </a:lnTo>
                  <a:lnTo>
                    <a:pt x="46" y="225"/>
                  </a:lnTo>
                  <a:lnTo>
                    <a:pt x="49" y="223"/>
                  </a:lnTo>
                  <a:lnTo>
                    <a:pt x="51" y="222"/>
                  </a:lnTo>
                  <a:lnTo>
                    <a:pt x="52" y="221"/>
                  </a:lnTo>
                  <a:lnTo>
                    <a:pt x="56" y="221"/>
                  </a:lnTo>
                  <a:lnTo>
                    <a:pt x="59" y="222"/>
                  </a:lnTo>
                  <a:lnTo>
                    <a:pt x="59" y="216"/>
                  </a:lnTo>
                  <a:lnTo>
                    <a:pt x="58" y="214"/>
                  </a:lnTo>
                  <a:lnTo>
                    <a:pt x="58" y="211"/>
                  </a:lnTo>
                  <a:lnTo>
                    <a:pt x="57" y="210"/>
                  </a:lnTo>
                  <a:lnTo>
                    <a:pt x="57" y="204"/>
                  </a:lnTo>
                  <a:lnTo>
                    <a:pt x="63" y="195"/>
                  </a:lnTo>
                  <a:lnTo>
                    <a:pt x="66" y="184"/>
                  </a:lnTo>
                  <a:lnTo>
                    <a:pt x="70" y="173"/>
                  </a:lnTo>
                  <a:lnTo>
                    <a:pt x="74" y="162"/>
                  </a:lnTo>
                  <a:lnTo>
                    <a:pt x="81" y="154"/>
                  </a:lnTo>
                  <a:lnTo>
                    <a:pt x="82" y="137"/>
                  </a:lnTo>
                  <a:lnTo>
                    <a:pt x="89" y="119"/>
                  </a:lnTo>
                  <a:lnTo>
                    <a:pt x="98" y="103"/>
                  </a:lnTo>
                  <a:lnTo>
                    <a:pt x="105" y="85"/>
                  </a:lnTo>
                  <a:lnTo>
                    <a:pt x="109" y="67"/>
                  </a:lnTo>
                  <a:lnTo>
                    <a:pt x="113" y="64"/>
                  </a:lnTo>
                  <a:lnTo>
                    <a:pt x="119" y="64"/>
                  </a:lnTo>
                  <a:lnTo>
                    <a:pt x="121" y="67"/>
                  </a:lnTo>
                  <a:lnTo>
                    <a:pt x="121" y="64"/>
                  </a:lnTo>
                  <a:lnTo>
                    <a:pt x="120" y="63"/>
                  </a:lnTo>
                  <a:lnTo>
                    <a:pt x="117" y="62"/>
                  </a:lnTo>
                  <a:lnTo>
                    <a:pt x="115" y="60"/>
                  </a:lnTo>
                  <a:lnTo>
                    <a:pt x="115" y="55"/>
                  </a:lnTo>
                  <a:lnTo>
                    <a:pt x="119" y="51"/>
                  </a:lnTo>
                  <a:lnTo>
                    <a:pt x="121" y="47"/>
                  </a:lnTo>
                  <a:lnTo>
                    <a:pt x="121" y="33"/>
                  </a:lnTo>
                  <a:lnTo>
                    <a:pt x="128" y="12"/>
                  </a:lnTo>
                  <a:lnTo>
                    <a:pt x="129" y="1"/>
                  </a:lnTo>
                  <a:lnTo>
                    <a:pt x="131" y="0"/>
                  </a:lnTo>
                  <a:close/>
                </a:path>
              </a:pathLst>
            </a:custGeom>
            <a:grp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182" name="Freeform 48">
              <a:extLst>
                <a:ext uri="{FF2B5EF4-FFF2-40B4-BE49-F238E27FC236}">
                  <a16:creationId xmlns:a16="http://schemas.microsoft.com/office/drawing/2014/main" id="{FD9BB775-FFD1-D043-B9D1-815D56A80DF7}"/>
                </a:ext>
              </a:extLst>
            </p:cNvPr>
            <p:cNvSpPr>
              <a:spLocks/>
            </p:cNvSpPr>
            <p:nvPr/>
          </p:nvSpPr>
          <p:spPr bwMode="auto">
            <a:xfrm>
              <a:off x="3480883" y="1245221"/>
              <a:ext cx="859297" cy="601364"/>
            </a:xfrm>
            <a:custGeom>
              <a:avLst/>
              <a:gdLst/>
              <a:ahLst/>
              <a:cxnLst>
                <a:cxn ang="0">
                  <a:pos x="157" y="6"/>
                </a:cxn>
                <a:cxn ang="0">
                  <a:pos x="244" y="33"/>
                </a:cxn>
                <a:cxn ang="0">
                  <a:pos x="290" y="39"/>
                </a:cxn>
                <a:cxn ang="0">
                  <a:pos x="408" y="67"/>
                </a:cxn>
                <a:cxn ang="0">
                  <a:pos x="478" y="83"/>
                </a:cxn>
                <a:cxn ang="0">
                  <a:pos x="470" y="125"/>
                </a:cxn>
                <a:cxn ang="0">
                  <a:pos x="467" y="135"/>
                </a:cxn>
                <a:cxn ang="0">
                  <a:pos x="445" y="238"/>
                </a:cxn>
                <a:cxn ang="0">
                  <a:pos x="426" y="317"/>
                </a:cxn>
                <a:cxn ang="0">
                  <a:pos x="431" y="335"/>
                </a:cxn>
                <a:cxn ang="0">
                  <a:pos x="341" y="334"/>
                </a:cxn>
                <a:cxn ang="0">
                  <a:pos x="322" y="327"/>
                </a:cxn>
                <a:cxn ang="0">
                  <a:pos x="276" y="322"/>
                </a:cxn>
                <a:cxn ang="0">
                  <a:pos x="252" y="326"/>
                </a:cxn>
                <a:cxn ang="0">
                  <a:pos x="208" y="329"/>
                </a:cxn>
                <a:cxn ang="0">
                  <a:pos x="197" y="320"/>
                </a:cxn>
                <a:cxn ang="0">
                  <a:pos x="192" y="317"/>
                </a:cxn>
                <a:cxn ang="0">
                  <a:pos x="155" y="324"/>
                </a:cxn>
                <a:cxn ang="0">
                  <a:pos x="129" y="308"/>
                </a:cxn>
                <a:cxn ang="0">
                  <a:pos x="100" y="307"/>
                </a:cxn>
                <a:cxn ang="0">
                  <a:pos x="77" y="308"/>
                </a:cxn>
                <a:cxn ang="0">
                  <a:pos x="58" y="249"/>
                </a:cxn>
                <a:cxn ang="0">
                  <a:pos x="44" y="237"/>
                </a:cxn>
                <a:cxn ang="0">
                  <a:pos x="30" y="229"/>
                </a:cxn>
                <a:cxn ang="0">
                  <a:pos x="8" y="205"/>
                </a:cxn>
                <a:cxn ang="0">
                  <a:pos x="10" y="194"/>
                </a:cxn>
                <a:cxn ang="0">
                  <a:pos x="15" y="191"/>
                </a:cxn>
                <a:cxn ang="0">
                  <a:pos x="15" y="179"/>
                </a:cxn>
                <a:cxn ang="0">
                  <a:pos x="4" y="177"/>
                </a:cxn>
                <a:cxn ang="0">
                  <a:pos x="18" y="156"/>
                </a:cxn>
                <a:cxn ang="0">
                  <a:pos x="8" y="82"/>
                </a:cxn>
                <a:cxn ang="0">
                  <a:pos x="3" y="41"/>
                </a:cxn>
                <a:cxn ang="0">
                  <a:pos x="6" y="28"/>
                </a:cxn>
                <a:cxn ang="0">
                  <a:pos x="18" y="34"/>
                </a:cxn>
                <a:cxn ang="0">
                  <a:pos x="27" y="41"/>
                </a:cxn>
                <a:cxn ang="0">
                  <a:pos x="58" y="56"/>
                </a:cxn>
                <a:cxn ang="0">
                  <a:pos x="84" y="69"/>
                </a:cxn>
                <a:cxn ang="0">
                  <a:pos x="102" y="80"/>
                </a:cxn>
                <a:cxn ang="0">
                  <a:pos x="105" y="100"/>
                </a:cxn>
                <a:cxn ang="0">
                  <a:pos x="93" y="103"/>
                </a:cxn>
                <a:cxn ang="0">
                  <a:pos x="74" y="126"/>
                </a:cxn>
                <a:cxn ang="0">
                  <a:pos x="88" y="139"/>
                </a:cxn>
                <a:cxn ang="0">
                  <a:pos x="74" y="158"/>
                </a:cxn>
                <a:cxn ang="0">
                  <a:pos x="87" y="163"/>
                </a:cxn>
                <a:cxn ang="0">
                  <a:pos x="98" y="168"/>
                </a:cxn>
                <a:cxn ang="0">
                  <a:pos x="109" y="160"/>
                </a:cxn>
                <a:cxn ang="0">
                  <a:pos x="129" y="130"/>
                </a:cxn>
                <a:cxn ang="0">
                  <a:pos x="133" y="115"/>
                </a:cxn>
                <a:cxn ang="0">
                  <a:pos x="142" y="102"/>
                </a:cxn>
                <a:cxn ang="0">
                  <a:pos x="151" y="107"/>
                </a:cxn>
                <a:cxn ang="0">
                  <a:pos x="142" y="76"/>
                </a:cxn>
                <a:cxn ang="0">
                  <a:pos x="144" y="23"/>
                </a:cxn>
                <a:cxn ang="0">
                  <a:pos x="142" y="17"/>
                </a:cxn>
                <a:cxn ang="0">
                  <a:pos x="143" y="11"/>
                </a:cxn>
                <a:cxn ang="0">
                  <a:pos x="137" y="5"/>
                </a:cxn>
              </a:cxnLst>
              <a:rect l="0" t="0" r="r" b="b"/>
              <a:pathLst>
                <a:path w="478" h="349">
                  <a:moveTo>
                    <a:pt x="136" y="0"/>
                  </a:moveTo>
                  <a:lnTo>
                    <a:pt x="137" y="0"/>
                  </a:lnTo>
                  <a:lnTo>
                    <a:pt x="140" y="2"/>
                  </a:lnTo>
                  <a:lnTo>
                    <a:pt x="141" y="3"/>
                  </a:lnTo>
                  <a:lnTo>
                    <a:pt x="145" y="5"/>
                  </a:lnTo>
                  <a:lnTo>
                    <a:pt x="147" y="5"/>
                  </a:lnTo>
                  <a:lnTo>
                    <a:pt x="157" y="6"/>
                  </a:lnTo>
                  <a:lnTo>
                    <a:pt x="180" y="11"/>
                  </a:lnTo>
                  <a:lnTo>
                    <a:pt x="195" y="16"/>
                  </a:lnTo>
                  <a:lnTo>
                    <a:pt x="208" y="21"/>
                  </a:lnTo>
                  <a:lnTo>
                    <a:pt x="222" y="21"/>
                  </a:lnTo>
                  <a:lnTo>
                    <a:pt x="230" y="25"/>
                  </a:lnTo>
                  <a:lnTo>
                    <a:pt x="238" y="30"/>
                  </a:lnTo>
                  <a:lnTo>
                    <a:pt x="244" y="33"/>
                  </a:lnTo>
                  <a:lnTo>
                    <a:pt x="247" y="33"/>
                  </a:lnTo>
                  <a:lnTo>
                    <a:pt x="249" y="31"/>
                  </a:lnTo>
                  <a:lnTo>
                    <a:pt x="252" y="30"/>
                  </a:lnTo>
                  <a:lnTo>
                    <a:pt x="256" y="30"/>
                  </a:lnTo>
                  <a:lnTo>
                    <a:pt x="265" y="34"/>
                  </a:lnTo>
                  <a:lnTo>
                    <a:pt x="276" y="39"/>
                  </a:lnTo>
                  <a:lnTo>
                    <a:pt x="290" y="39"/>
                  </a:lnTo>
                  <a:lnTo>
                    <a:pt x="297" y="41"/>
                  </a:lnTo>
                  <a:lnTo>
                    <a:pt x="303" y="45"/>
                  </a:lnTo>
                  <a:lnTo>
                    <a:pt x="310" y="47"/>
                  </a:lnTo>
                  <a:lnTo>
                    <a:pt x="334" y="53"/>
                  </a:lnTo>
                  <a:lnTo>
                    <a:pt x="357" y="59"/>
                  </a:lnTo>
                  <a:lnTo>
                    <a:pt x="383" y="62"/>
                  </a:lnTo>
                  <a:lnTo>
                    <a:pt x="408" y="67"/>
                  </a:lnTo>
                  <a:lnTo>
                    <a:pt x="411" y="68"/>
                  </a:lnTo>
                  <a:lnTo>
                    <a:pt x="414" y="69"/>
                  </a:lnTo>
                  <a:lnTo>
                    <a:pt x="417" y="72"/>
                  </a:lnTo>
                  <a:lnTo>
                    <a:pt x="419" y="73"/>
                  </a:lnTo>
                  <a:lnTo>
                    <a:pt x="440" y="76"/>
                  </a:lnTo>
                  <a:lnTo>
                    <a:pt x="460" y="79"/>
                  </a:lnTo>
                  <a:lnTo>
                    <a:pt x="478" y="83"/>
                  </a:lnTo>
                  <a:lnTo>
                    <a:pt x="475" y="93"/>
                  </a:lnTo>
                  <a:lnTo>
                    <a:pt x="474" y="102"/>
                  </a:lnTo>
                  <a:lnTo>
                    <a:pt x="473" y="115"/>
                  </a:lnTo>
                  <a:lnTo>
                    <a:pt x="473" y="116"/>
                  </a:lnTo>
                  <a:lnTo>
                    <a:pt x="471" y="117"/>
                  </a:lnTo>
                  <a:lnTo>
                    <a:pt x="471" y="123"/>
                  </a:lnTo>
                  <a:lnTo>
                    <a:pt x="470" y="125"/>
                  </a:lnTo>
                  <a:lnTo>
                    <a:pt x="470" y="126"/>
                  </a:lnTo>
                  <a:lnTo>
                    <a:pt x="469" y="126"/>
                  </a:lnTo>
                  <a:lnTo>
                    <a:pt x="468" y="128"/>
                  </a:lnTo>
                  <a:lnTo>
                    <a:pt x="466" y="128"/>
                  </a:lnTo>
                  <a:lnTo>
                    <a:pt x="464" y="129"/>
                  </a:lnTo>
                  <a:lnTo>
                    <a:pt x="464" y="130"/>
                  </a:lnTo>
                  <a:lnTo>
                    <a:pt x="467" y="135"/>
                  </a:lnTo>
                  <a:lnTo>
                    <a:pt x="467" y="140"/>
                  </a:lnTo>
                  <a:lnTo>
                    <a:pt x="464" y="151"/>
                  </a:lnTo>
                  <a:lnTo>
                    <a:pt x="462" y="163"/>
                  </a:lnTo>
                  <a:lnTo>
                    <a:pt x="459" y="174"/>
                  </a:lnTo>
                  <a:lnTo>
                    <a:pt x="456" y="188"/>
                  </a:lnTo>
                  <a:lnTo>
                    <a:pt x="452" y="213"/>
                  </a:lnTo>
                  <a:lnTo>
                    <a:pt x="445" y="238"/>
                  </a:lnTo>
                  <a:lnTo>
                    <a:pt x="439" y="263"/>
                  </a:lnTo>
                  <a:lnTo>
                    <a:pt x="433" y="286"/>
                  </a:lnTo>
                  <a:lnTo>
                    <a:pt x="431" y="310"/>
                  </a:lnTo>
                  <a:lnTo>
                    <a:pt x="429" y="311"/>
                  </a:lnTo>
                  <a:lnTo>
                    <a:pt x="428" y="313"/>
                  </a:lnTo>
                  <a:lnTo>
                    <a:pt x="427" y="314"/>
                  </a:lnTo>
                  <a:lnTo>
                    <a:pt x="426" y="317"/>
                  </a:lnTo>
                  <a:lnTo>
                    <a:pt x="425" y="318"/>
                  </a:lnTo>
                  <a:lnTo>
                    <a:pt x="425" y="320"/>
                  </a:lnTo>
                  <a:lnTo>
                    <a:pt x="426" y="321"/>
                  </a:lnTo>
                  <a:lnTo>
                    <a:pt x="428" y="322"/>
                  </a:lnTo>
                  <a:lnTo>
                    <a:pt x="429" y="324"/>
                  </a:lnTo>
                  <a:lnTo>
                    <a:pt x="431" y="326"/>
                  </a:lnTo>
                  <a:lnTo>
                    <a:pt x="431" y="335"/>
                  </a:lnTo>
                  <a:lnTo>
                    <a:pt x="429" y="342"/>
                  </a:lnTo>
                  <a:lnTo>
                    <a:pt x="431" y="349"/>
                  </a:lnTo>
                  <a:lnTo>
                    <a:pt x="415" y="349"/>
                  </a:lnTo>
                  <a:lnTo>
                    <a:pt x="399" y="347"/>
                  </a:lnTo>
                  <a:lnTo>
                    <a:pt x="369" y="338"/>
                  </a:lnTo>
                  <a:lnTo>
                    <a:pt x="355" y="335"/>
                  </a:lnTo>
                  <a:lnTo>
                    <a:pt x="341" y="334"/>
                  </a:lnTo>
                  <a:lnTo>
                    <a:pt x="329" y="332"/>
                  </a:lnTo>
                  <a:lnTo>
                    <a:pt x="328" y="331"/>
                  </a:lnTo>
                  <a:lnTo>
                    <a:pt x="328" y="329"/>
                  </a:lnTo>
                  <a:lnTo>
                    <a:pt x="327" y="328"/>
                  </a:lnTo>
                  <a:lnTo>
                    <a:pt x="327" y="326"/>
                  </a:lnTo>
                  <a:lnTo>
                    <a:pt x="325" y="326"/>
                  </a:lnTo>
                  <a:lnTo>
                    <a:pt x="322" y="327"/>
                  </a:lnTo>
                  <a:lnTo>
                    <a:pt x="320" y="329"/>
                  </a:lnTo>
                  <a:lnTo>
                    <a:pt x="318" y="329"/>
                  </a:lnTo>
                  <a:lnTo>
                    <a:pt x="311" y="327"/>
                  </a:lnTo>
                  <a:lnTo>
                    <a:pt x="308" y="325"/>
                  </a:lnTo>
                  <a:lnTo>
                    <a:pt x="305" y="324"/>
                  </a:lnTo>
                  <a:lnTo>
                    <a:pt x="282" y="324"/>
                  </a:lnTo>
                  <a:lnTo>
                    <a:pt x="276" y="322"/>
                  </a:lnTo>
                  <a:lnTo>
                    <a:pt x="262" y="320"/>
                  </a:lnTo>
                  <a:lnTo>
                    <a:pt x="259" y="320"/>
                  </a:lnTo>
                  <a:lnTo>
                    <a:pt x="258" y="321"/>
                  </a:lnTo>
                  <a:lnTo>
                    <a:pt x="257" y="324"/>
                  </a:lnTo>
                  <a:lnTo>
                    <a:pt x="256" y="325"/>
                  </a:lnTo>
                  <a:lnTo>
                    <a:pt x="256" y="326"/>
                  </a:lnTo>
                  <a:lnTo>
                    <a:pt x="252" y="326"/>
                  </a:lnTo>
                  <a:lnTo>
                    <a:pt x="248" y="325"/>
                  </a:lnTo>
                  <a:lnTo>
                    <a:pt x="244" y="324"/>
                  </a:lnTo>
                  <a:lnTo>
                    <a:pt x="240" y="324"/>
                  </a:lnTo>
                  <a:lnTo>
                    <a:pt x="234" y="325"/>
                  </a:lnTo>
                  <a:lnTo>
                    <a:pt x="226" y="326"/>
                  </a:lnTo>
                  <a:lnTo>
                    <a:pt x="216" y="328"/>
                  </a:lnTo>
                  <a:lnTo>
                    <a:pt x="208" y="329"/>
                  </a:lnTo>
                  <a:lnTo>
                    <a:pt x="202" y="329"/>
                  </a:lnTo>
                  <a:lnTo>
                    <a:pt x="201" y="328"/>
                  </a:lnTo>
                  <a:lnTo>
                    <a:pt x="201" y="327"/>
                  </a:lnTo>
                  <a:lnTo>
                    <a:pt x="198" y="324"/>
                  </a:lnTo>
                  <a:lnTo>
                    <a:pt x="194" y="324"/>
                  </a:lnTo>
                  <a:lnTo>
                    <a:pt x="195" y="321"/>
                  </a:lnTo>
                  <a:lnTo>
                    <a:pt x="197" y="320"/>
                  </a:lnTo>
                  <a:lnTo>
                    <a:pt x="197" y="319"/>
                  </a:lnTo>
                  <a:lnTo>
                    <a:pt x="195" y="318"/>
                  </a:lnTo>
                  <a:lnTo>
                    <a:pt x="195" y="317"/>
                  </a:lnTo>
                  <a:lnTo>
                    <a:pt x="194" y="314"/>
                  </a:lnTo>
                  <a:lnTo>
                    <a:pt x="194" y="312"/>
                  </a:lnTo>
                  <a:lnTo>
                    <a:pt x="192" y="314"/>
                  </a:lnTo>
                  <a:lnTo>
                    <a:pt x="192" y="317"/>
                  </a:lnTo>
                  <a:lnTo>
                    <a:pt x="193" y="318"/>
                  </a:lnTo>
                  <a:lnTo>
                    <a:pt x="194" y="318"/>
                  </a:lnTo>
                  <a:lnTo>
                    <a:pt x="194" y="320"/>
                  </a:lnTo>
                  <a:lnTo>
                    <a:pt x="191" y="320"/>
                  </a:lnTo>
                  <a:lnTo>
                    <a:pt x="188" y="318"/>
                  </a:lnTo>
                  <a:lnTo>
                    <a:pt x="183" y="324"/>
                  </a:lnTo>
                  <a:lnTo>
                    <a:pt x="155" y="324"/>
                  </a:lnTo>
                  <a:lnTo>
                    <a:pt x="155" y="319"/>
                  </a:lnTo>
                  <a:lnTo>
                    <a:pt x="152" y="317"/>
                  </a:lnTo>
                  <a:lnTo>
                    <a:pt x="151" y="317"/>
                  </a:lnTo>
                  <a:lnTo>
                    <a:pt x="149" y="314"/>
                  </a:lnTo>
                  <a:lnTo>
                    <a:pt x="149" y="312"/>
                  </a:lnTo>
                  <a:lnTo>
                    <a:pt x="138" y="311"/>
                  </a:lnTo>
                  <a:lnTo>
                    <a:pt x="129" y="308"/>
                  </a:lnTo>
                  <a:lnTo>
                    <a:pt x="122" y="305"/>
                  </a:lnTo>
                  <a:lnTo>
                    <a:pt x="113" y="304"/>
                  </a:lnTo>
                  <a:lnTo>
                    <a:pt x="108" y="306"/>
                  </a:lnTo>
                  <a:lnTo>
                    <a:pt x="105" y="310"/>
                  </a:lnTo>
                  <a:lnTo>
                    <a:pt x="101" y="310"/>
                  </a:lnTo>
                  <a:lnTo>
                    <a:pt x="100" y="308"/>
                  </a:lnTo>
                  <a:lnTo>
                    <a:pt x="100" y="307"/>
                  </a:lnTo>
                  <a:lnTo>
                    <a:pt x="99" y="306"/>
                  </a:lnTo>
                  <a:lnTo>
                    <a:pt x="95" y="306"/>
                  </a:lnTo>
                  <a:lnTo>
                    <a:pt x="92" y="308"/>
                  </a:lnTo>
                  <a:lnTo>
                    <a:pt x="87" y="311"/>
                  </a:lnTo>
                  <a:lnTo>
                    <a:pt x="86" y="312"/>
                  </a:lnTo>
                  <a:lnTo>
                    <a:pt x="85" y="312"/>
                  </a:lnTo>
                  <a:lnTo>
                    <a:pt x="77" y="308"/>
                  </a:lnTo>
                  <a:lnTo>
                    <a:pt x="69" y="303"/>
                  </a:lnTo>
                  <a:lnTo>
                    <a:pt x="59" y="298"/>
                  </a:lnTo>
                  <a:lnTo>
                    <a:pt x="59" y="283"/>
                  </a:lnTo>
                  <a:lnTo>
                    <a:pt x="60" y="269"/>
                  </a:lnTo>
                  <a:lnTo>
                    <a:pt x="59" y="256"/>
                  </a:lnTo>
                  <a:lnTo>
                    <a:pt x="59" y="250"/>
                  </a:lnTo>
                  <a:lnTo>
                    <a:pt x="58" y="249"/>
                  </a:lnTo>
                  <a:lnTo>
                    <a:pt x="58" y="248"/>
                  </a:lnTo>
                  <a:lnTo>
                    <a:pt x="57" y="248"/>
                  </a:lnTo>
                  <a:lnTo>
                    <a:pt x="57" y="250"/>
                  </a:lnTo>
                  <a:lnTo>
                    <a:pt x="52" y="247"/>
                  </a:lnTo>
                  <a:lnTo>
                    <a:pt x="49" y="243"/>
                  </a:lnTo>
                  <a:lnTo>
                    <a:pt x="46" y="240"/>
                  </a:lnTo>
                  <a:lnTo>
                    <a:pt x="44" y="237"/>
                  </a:lnTo>
                  <a:lnTo>
                    <a:pt x="41" y="236"/>
                  </a:lnTo>
                  <a:lnTo>
                    <a:pt x="34" y="238"/>
                  </a:lnTo>
                  <a:lnTo>
                    <a:pt x="35" y="236"/>
                  </a:lnTo>
                  <a:lnTo>
                    <a:pt x="36" y="235"/>
                  </a:lnTo>
                  <a:lnTo>
                    <a:pt x="34" y="235"/>
                  </a:lnTo>
                  <a:lnTo>
                    <a:pt x="34" y="236"/>
                  </a:lnTo>
                  <a:lnTo>
                    <a:pt x="30" y="229"/>
                  </a:lnTo>
                  <a:lnTo>
                    <a:pt x="25" y="224"/>
                  </a:lnTo>
                  <a:lnTo>
                    <a:pt x="17" y="224"/>
                  </a:lnTo>
                  <a:lnTo>
                    <a:pt x="16" y="223"/>
                  </a:lnTo>
                  <a:lnTo>
                    <a:pt x="16" y="222"/>
                  </a:lnTo>
                  <a:lnTo>
                    <a:pt x="13" y="219"/>
                  </a:lnTo>
                  <a:lnTo>
                    <a:pt x="8" y="219"/>
                  </a:lnTo>
                  <a:lnTo>
                    <a:pt x="8" y="205"/>
                  </a:lnTo>
                  <a:lnTo>
                    <a:pt x="7" y="202"/>
                  </a:lnTo>
                  <a:lnTo>
                    <a:pt x="7" y="199"/>
                  </a:lnTo>
                  <a:lnTo>
                    <a:pt x="8" y="198"/>
                  </a:lnTo>
                  <a:lnTo>
                    <a:pt x="10" y="196"/>
                  </a:lnTo>
                  <a:lnTo>
                    <a:pt x="14" y="196"/>
                  </a:lnTo>
                  <a:lnTo>
                    <a:pt x="11" y="194"/>
                  </a:lnTo>
                  <a:lnTo>
                    <a:pt x="10" y="194"/>
                  </a:lnTo>
                  <a:lnTo>
                    <a:pt x="9" y="193"/>
                  </a:lnTo>
                  <a:lnTo>
                    <a:pt x="8" y="191"/>
                  </a:lnTo>
                  <a:lnTo>
                    <a:pt x="8" y="188"/>
                  </a:lnTo>
                  <a:lnTo>
                    <a:pt x="10" y="188"/>
                  </a:lnTo>
                  <a:lnTo>
                    <a:pt x="13" y="189"/>
                  </a:lnTo>
                  <a:lnTo>
                    <a:pt x="14" y="189"/>
                  </a:lnTo>
                  <a:lnTo>
                    <a:pt x="15" y="191"/>
                  </a:lnTo>
                  <a:lnTo>
                    <a:pt x="16" y="191"/>
                  </a:lnTo>
                  <a:lnTo>
                    <a:pt x="17" y="189"/>
                  </a:lnTo>
                  <a:lnTo>
                    <a:pt x="20" y="188"/>
                  </a:lnTo>
                  <a:lnTo>
                    <a:pt x="21" y="186"/>
                  </a:lnTo>
                  <a:lnTo>
                    <a:pt x="21" y="184"/>
                  </a:lnTo>
                  <a:lnTo>
                    <a:pt x="16" y="179"/>
                  </a:lnTo>
                  <a:lnTo>
                    <a:pt x="15" y="179"/>
                  </a:lnTo>
                  <a:lnTo>
                    <a:pt x="15" y="178"/>
                  </a:lnTo>
                  <a:lnTo>
                    <a:pt x="17" y="177"/>
                  </a:lnTo>
                  <a:lnTo>
                    <a:pt x="15" y="174"/>
                  </a:lnTo>
                  <a:lnTo>
                    <a:pt x="14" y="175"/>
                  </a:lnTo>
                  <a:lnTo>
                    <a:pt x="11" y="175"/>
                  </a:lnTo>
                  <a:lnTo>
                    <a:pt x="9" y="177"/>
                  </a:lnTo>
                  <a:lnTo>
                    <a:pt x="4" y="177"/>
                  </a:lnTo>
                  <a:lnTo>
                    <a:pt x="3" y="174"/>
                  </a:lnTo>
                  <a:lnTo>
                    <a:pt x="4" y="168"/>
                  </a:lnTo>
                  <a:lnTo>
                    <a:pt x="9" y="165"/>
                  </a:lnTo>
                  <a:lnTo>
                    <a:pt x="14" y="164"/>
                  </a:lnTo>
                  <a:lnTo>
                    <a:pt x="21" y="163"/>
                  </a:lnTo>
                  <a:lnTo>
                    <a:pt x="25" y="160"/>
                  </a:lnTo>
                  <a:lnTo>
                    <a:pt x="18" y="156"/>
                  </a:lnTo>
                  <a:lnTo>
                    <a:pt x="13" y="150"/>
                  </a:lnTo>
                  <a:lnTo>
                    <a:pt x="6" y="146"/>
                  </a:lnTo>
                  <a:lnTo>
                    <a:pt x="7" y="133"/>
                  </a:lnTo>
                  <a:lnTo>
                    <a:pt x="6" y="118"/>
                  </a:lnTo>
                  <a:lnTo>
                    <a:pt x="6" y="103"/>
                  </a:lnTo>
                  <a:lnTo>
                    <a:pt x="7" y="94"/>
                  </a:lnTo>
                  <a:lnTo>
                    <a:pt x="8" y="82"/>
                  </a:lnTo>
                  <a:lnTo>
                    <a:pt x="6" y="69"/>
                  </a:lnTo>
                  <a:lnTo>
                    <a:pt x="4" y="67"/>
                  </a:lnTo>
                  <a:lnTo>
                    <a:pt x="1" y="63"/>
                  </a:lnTo>
                  <a:lnTo>
                    <a:pt x="0" y="61"/>
                  </a:lnTo>
                  <a:lnTo>
                    <a:pt x="0" y="39"/>
                  </a:lnTo>
                  <a:lnTo>
                    <a:pt x="1" y="40"/>
                  </a:lnTo>
                  <a:lnTo>
                    <a:pt x="3" y="41"/>
                  </a:lnTo>
                  <a:lnTo>
                    <a:pt x="6" y="41"/>
                  </a:lnTo>
                  <a:lnTo>
                    <a:pt x="6" y="40"/>
                  </a:lnTo>
                  <a:lnTo>
                    <a:pt x="4" y="39"/>
                  </a:lnTo>
                  <a:lnTo>
                    <a:pt x="3" y="37"/>
                  </a:lnTo>
                  <a:lnTo>
                    <a:pt x="3" y="32"/>
                  </a:lnTo>
                  <a:lnTo>
                    <a:pt x="4" y="31"/>
                  </a:lnTo>
                  <a:lnTo>
                    <a:pt x="6" y="28"/>
                  </a:lnTo>
                  <a:lnTo>
                    <a:pt x="9" y="25"/>
                  </a:lnTo>
                  <a:lnTo>
                    <a:pt x="6" y="25"/>
                  </a:lnTo>
                  <a:lnTo>
                    <a:pt x="6" y="23"/>
                  </a:lnTo>
                  <a:lnTo>
                    <a:pt x="7" y="21"/>
                  </a:lnTo>
                  <a:lnTo>
                    <a:pt x="10" y="25"/>
                  </a:lnTo>
                  <a:lnTo>
                    <a:pt x="11" y="27"/>
                  </a:lnTo>
                  <a:lnTo>
                    <a:pt x="18" y="34"/>
                  </a:lnTo>
                  <a:lnTo>
                    <a:pt x="23" y="37"/>
                  </a:lnTo>
                  <a:lnTo>
                    <a:pt x="24" y="39"/>
                  </a:lnTo>
                  <a:lnTo>
                    <a:pt x="24" y="44"/>
                  </a:lnTo>
                  <a:lnTo>
                    <a:pt x="23" y="47"/>
                  </a:lnTo>
                  <a:lnTo>
                    <a:pt x="25" y="45"/>
                  </a:lnTo>
                  <a:lnTo>
                    <a:pt x="25" y="42"/>
                  </a:lnTo>
                  <a:lnTo>
                    <a:pt x="27" y="41"/>
                  </a:lnTo>
                  <a:lnTo>
                    <a:pt x="31" y="41"/>
                  </a:lnTo>
                  <a:lnTo>
                    <a:pt x="32" y="47"/>
                  </a:lnTo>
                  <a:lnTo>
                    <a:pt x="37" y="49"/>
                  </a:lnTo>
                  <a:lnTo>
                    <a:pt x="43" y="52"/>
                  </a:lnTo>
                  <a:lnTo>
                    <a:pt x="49" y="53"/>
                  </a:lnTo>
                  <a:lnTo>
                    <a:pt x="57" y="55"/>
                  </a:lnTo>
                  <a:lnTo>
                    <a:pt x="58" y="56"/>
                  </a:lnTo>
                  <a:lnTo>
                    <a:pt x="58" y="60"/>
                  </a:lnTo>
                  <a:lnTo>
                    <a:pt x="59" y="61"/>
                  </a:lnTo>
                  <a:lnTo>
                    <a:pt x="62" y="62"/>
                  </a:lnTo>
                  <a:lnTo>
                    <a:pt x="73" y="62"/>
                  </a:lnTo>
                  <a:lnTo>
                    <a:pt x="78" y="65"/>
                  </a:lnTo>
                  <a:lnTo>
                    <a:pt x="81" y="68"/>
                  </a:lnTo>
                  <a:lnTo>
                    <a:pt x="84" y="69"/>
                  </a:lnTo>
                  <a:lnTo>
                    <a:pt x="89" y="69"/>
                  </a:lnTo>
                  <a:lnTo>
                    <a:pt x="93" y="67"/>
                  </a:lnTo>
                  <a:lnTo>
                    <a:pt x="93" y="73"/>
                  </a:lnTo>
                  <a:lnTo>
                    <a:pt x="96" y="76"/>
                  </a:lnTo>
                  <a:lnTo>
                    <a:pt x="98" y="76"/>
                  </a:lnTo>
                  <a:lnTo>
                    <a:pt x="100" y="77"/>
                  </a:lnTo>
                  <a:lnTo>
                    <a:pt x="102" y="80"/>
                  </a:lnTo>
                  <a:lnTo>
                    <a:pt x="103" y="80"/>
                  </a:lnTo>
                  <a:lnTo>
                    <a:pt x="102" y="82"/>
                  </a:lnTo>
                  <a:lnTo>
                    <a:pt x="101" y="83"/>
                  </a:lnTo>
                  <a:lnTo>
                    <a:pt x="113" y="83"/>
                  </a:lnTo>
                  <a:lnTo>
                    <a:pt x="113" y="101"/>
                  </a:lnTo>
                  <a:lnTo>
                    <a:pt x="109" y="100"/>
                  </a:lnTo>
                  <a:lnTo>
                    <a:pt x="105" y="100"/>
                  </a:lnTo>
                  <a:lnTo>
                    <a:pt x="103" y="101"/>
                  </a:lnTo>
                  <a:lnTo>
                    <a:pt x="101" y="101"/>
                  </a:lnTo>
                  <a:lnTo>
                    <a:pt x="100" y="102"/>
                  </a:lnTo>
                  <a:lnTo>
                    <a:pt x="98" y="102"/>
                  </a:lnTo>
                  <a:lnTo>
                    <a:pt x="95" y="101"/>
                  </a:lnTo>
                  <a:lnTo>
                    <a:pt x="93" y="101"/>
                  </a:lnTo>
                  <a:lnTo>
                    <a:pt x="93" y="103"/>
                  </a:lnTo>
                  <a:lnTo>
                    <a:pt x="95" y="105"/>
                  </a:lnTo>
                  <a:lnTo>
                    <a:pt x="96" y="108"/>
                  </a:lnTo>
                  <a:lnTo>
                    <a:pt x="96" y="110"/>
                  </a:lnTo>
                  <a:lnTo>
                    <a:pt x="95" y="112"/>
                  </a:lnTo>
                  <a:lnTo>
                    <a:pt x="91" y="116"/>
                  </a:lnTo>
                  <a:lnTo>
                    <a:pt x="82" y="121"/>
                  </a:lnTo>
                  <a:lnTo>
                    <a:pt x="74" y="126"/>
                  </a:lnTo>
                  <a:lnTo>
                    <a:pt x="71" y="131"/>
                  </a:lnTo>
                  <a:lnTo>
                    <a:pt x="71" y="135"/>
                  </a:lnTo>
                  <a:lnTo>
                    <a:pt x="75" y="139"/>
                  </a:lnTo>
                  <a:lnTo>
                    <a:pt x="75" y="142"/>
                  </a:lnTo>
                  <a:lnTo>
                    <a:pt x="73" y="143"/>
                  </a:lnTo>
                  <a:lnTo>
                    <a:pt x="80" y="140"/>
                  </a:lnTo>
                  <a:lnTo>
                    <a:pt x="88" y="139"/>
                  </a:lnTo>
                  <a:lnTo>
                    <a:pt x="95" y="137"/>
                  </a:lnTo>
                  <a:lnTo>
                    <a:pt x="89" y="142"/>
                  </a:lnTo>
                  <a:lnTo>
                    <a:pt x="85" y="147"/>
                  </a:lnTo>
                  <a:lnTo>
                    <a:pt x="79" y="152"/>
                  </a:lnTo>
                  <a:lnTo>
                    <a:pt x="71" y="154"/>
                  </a:lnTo>
                  <a:lnTo>
                    <a:pt x="73" y="156"/>
                  </a:lnTo>
                  <a:lnTo>
                    <a:pt x="74" y="158"/>
                  </a:lnTo>
                  <a:lnTo>
                    <a:pt x="74" y="160"/>
                  </a:lnTo>
                  <a:lnTo>
                    <a:pt x="75" y="164"/>
                  </a:lnTo>
                  <a:lnTo>
                    <a:pt x="78" y="168"/>
                  </a:lnTo>
                  <a:lnTo>
                    <a:pt x="79" y="170"/>
                  </a:lnTo>
                  <a:lnTo>
                    <a:pt x="81" y="171"/>
                  </a:lnTo>
                  <a:lnTo>
                    <a:pt x="84" y="170"/>
                  </a:lnTo>
                  <a:lnTo>
                    <a:pt x="87" y="163"/>
                  </a:lnTo>
                  <a:lnTo>
                    <a:pt x="87" y="164"/>
                  </a:lnTo>
                  <a:lnTo>
                    <a:pt x="88" y="166"/>
                  </a:lnTo>
                  <a:lnTo>
                    <a:pt x="92" y="170"/>
                  </a:lnTo>
                  <a:lnTo>
                    <a:pt x="92" y="172"/>
                  </a:lnTo>
                  <a:lnTo>
                    <a:pt x="91" y="174"/>
                  </a:lnTo>
                  <a:lnTo>
                    <a:pt x="94" y="172"/>
                  </a:lnTo>
                  <a:lnTo>
                    <a:pt x="98" y="168"/>
                  </a:lnTo>
                  <a:lnTo>
                    <a:pt x="100" y="165"/>
                  </a:lnTo>
                  <a:lnTo>
                    <a:pt x="102" y="163"/>
                  </a:lnTo>
                  <a:lnTo>
                    <a:pt x="105" y="159"/>
                  </a:lnTo>
                  <a:lnTo>
                    <a:pt x="107" y="157"/>
                  </a:lnTo>
                  <a:lnTo>
                    <a:pt x="108" y="157"/>
                  </a:lnTo>
                  <a:lnTo>
                    <a:pt x="109" y="158"/>
                  </a:lnTo>
                  <a:lnTo>
                    <a:pt x="109" y="160"/>
                  </a:lnTo>
                  <a:lnTo>
                    <a:pt x="113" y="159"/>
                  </a:lnTo>
                  <a:lnTo>
                    <a:pt x="116" y="157"/>
                  </a:lnTo>
                  <a:lnTo>
                    <a:pt x="120" y="153"/>
                  </a:lnTo>
                  <a:lnTo>
                    <a:pt x="127" y="149"/>
                  </a:lnTo>
                  <a:lnTo>
                    <a:pt x="126" y="145"/>
                  </a:lnTo>
                  <a:lnTo>
                    <a:pt x="129" y="135"/>
                  </a:lnTo>
                  <a:lnTo>
                    <a:pt x="129" y="130"/>
                  </a:lnTo>
                  <a:lnTo>
                    <a:pt x="128" y="128"/>
                  </a:lnTo>
                  <a:lnTo>
                    <a:pt x="128" y="124"/>
                  </a:lnTo>
                  <a:lnTo>
                    <a:pt x="127" y="123"/>
                  </a:lnTo>
                  <a:lnTo>
                    <a:pt x="128" y="122"/>
                  </a:lnTo>
                  <a:lnTo>
                    <a:pt x="131" y="122"/>
                  </a:lnTo>
                  <a:lnTo>
                    <a:pt x="133" y="121"/>
                  </a:lnTo>
                  <a:lnTo>
                    <a:pt x="133" y="115"/>
                  </a:lnTo>
                  <a:lnTo>
                    <a:pt x="131" y="112"/>
                  </a:lnTo>
                  <a:lnTo>
                    <a:pt x="131" y="110"/>
                  </a:lnTo>
                  <a:lnTo>
                    <a:pt x="134" y="108"/>
                  </a:lnTo>
                  <a:lnTo>
                    <a:pt x="136" y="107"/>
                  </a:lnTo>
                  <a:lnTo>
                    <a:pt x="137" y="105"/>
                  </a:lnTo>
                  <a:lnTo>
                    <a:pt x="140" y="104"/>
                  </a:lnTo>
                  <a:lnTo>
                    <a:pt x="142" y="102"/>
                  </a:lnTo>
                  <a:lnTo>
                    <a:pt x="143" y="100"/>
                  </a:lnTo>
                  <a:lnTo>
                    <a:pt x="143" y="97"/>
                  </a:lnTo>
                  <a:lnTo>
                    <a:pt x="145" y="100"/>
                  </a:lnTo>
                  <a:lnTo>
                    <a:pt x="149" y="101"/>
                  </a:lnTo>
                  <a:lnTo>
                    <a:pt x="150" y="103"/>
                  </a:lnTo>
                  <a:lnTo>
                    <a:pt x="151" y="104"/>
                  </a:lnTo>
                  <a:lnTo>
                    <a:pt x="151" y="107"/>
                  </a:lnTo>
                  <a:lnTo>
                    <a:pt x="149" y="109"/>
                  </a:lnTo>
                  <a:lnTo>
                    <a:pt x="152" y="105"/>
                  </a:lnTo>
                  <a:lnTo>
                    <a:pt x="151" y="102"/>
                  </a:lnTo>
                  <a:lnTo>
                    <a:pt x="148" y="96"/>
                  </a:lnTo>
                  <a:lnTo>
                    <a:pt x="143" y="90"/>
                  </a:lnTo>
                  <a:lnTo>
                    <a:pt x="141" y="83"/>
                  </a:lnTo>
                  <a:lnTo>
                    <a:pt x="142" y="76"/>
                  </a:lnTo>
                  <a:lnTo>
                    <a:pt x="143" y="70"/>
                  </a:lnTo>
                  <a:lnTo>
                    <a:pt x="143" y="63"/>
                  </a:lnTo>
                  <a:lnTo>
                    <a:pt x="138" y="59"/>
                  </a:lnTo>
                  <a:lnTo>
                    <a:pt x="142" y="49"/>
                  </a:lnTo>
                  <a:lnTo>
                    <a:pt x="145" y="37"/>
                  </a:lnTo>
                  <a:lnTo>
                    <a:pt x="147" y="25"/>
                  </a:lnTo>
                  <a:lnTo>
                    <a:pt x="144" y="23"/>
                  </a:lnTo>
                  <a:lnTo>
                    <a:pt x="142" y="23"/>
                  </a:lnTo>
                  <a:lnTo>
                    <a:pt x="141" y="21"/>
                  </a:lnTo>
                  <a:lnTo>
                    <a:pt x="141" y="20"/>
                  </a:lnTo>
                  <a:lnTo>
                    <a:pt x="142" y="19"/>
                  </a:lnTo>
                  <a:lnTo>
                    <a:pt x="142" y="18"/>
                  </a:lnTo>
                  <a:lnTo>
                    <a:pt x="143" y="17"/>
                  </a:lnTo>
                  <a:lnTo>
                    <a:pt x="142" y="17"/>
                  </a:lnTo>
                  <a:lnTo>
                    <a:pt x="142" y="18"/>
                  </a:lnTo>
                  <a:lnTo>
                    <a:pt x="141" y="19"/>
                  </a:lnTo>
                  <a:lnTo>
                    <a:pt x="138" y="17"/>
                  </a:lnTo>
                  <a:lnTo>
                    <a:pt x="138" y="14"/>
                  </a:lnTo>
                  <a:lnTo>
                    <a:pt x="140" y="13"/>
                  </a:lnTo>
                  <a:lnTo>
                    <a:pt x="143" y="13"/>
                  </a:lnTo>
                  <a:lnTo>
                    <a:pt x="143" y="11"/>
                  </a:lnTo>
                  <a:lnTo>
                    <a:pt x="141" y="11"/>
                  </a:lnTo>
                  <a:lnTo>
                    <a:pt x="140" y="12"/>
                  </a:lnTo>
                  <a:lnTo>
                    <a:pt x="138" y="12"/>
                  </a:lnTo>
                  <a:lnTo>
                    <a:pt x="138" y="13"/>
                  </a:lnTo>
                  <a:lnTo>
                    <a:pt x="136" y="12"/>
                  </a:lnTo>
                  <a:lnTo>
                    <a:pt x="136" y="6"/>
                  </a:lnTo>
                  <a:lnTo>
                    <a:pt x="137" y="5"/>
                  </a:lnTo>
                  <a:lnTo>
                    <a:pt x="135" y="7"/>
                  </a:lnTo>
                  <a:lnTo>
                    <a:pt x="134" y="4"/>
                  </a:lnTo>
                  <a:lnTo>
                    <a:pt x="134" y="2"/>
                  </a:lnTo>
                  <a:lnTo>
                    <a:pt x="135" y="2"/>
                  </a:lnTo>
                  <a:lnTo>
                    <a:pt x="136" y="0"/>
                  </a:lnTo>
                  <a:close/>
                </a:path>
              </a:pathLst>
            </a:custGeom>
            <a:grp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grpSp>
          <p:nvGrpSpPr>
            <p:cNvPr id="1183" name="Group 108">
              <a:extLst>
                <a:ext uri="{FF2B5EF4-FFF2-40B4-BE49-F238E27FC236}">
                  <a16:creationId xmlns:a16="http://schemas.microsoft.com/office/drawing/2014/main" id="{CBCF66AA-FC43-DE48-A8AB-1C349F900715}"/>
                </a:ext>
              </a:extLst>
            </p:cNvPr>
            <p:cNvGrpSpPr/>
            <p:nvPr/>
          </p:nvGrpSpPr>
          <p:grpSpPr>
            <a:xfrm>
              <a:off x="2131885" y="4911729"/>
              <a:ext cx="2446569" cy="1317690"/>
              <a:chOff x="3413125" y="4903788"/>
              <a:chExt cx="2160588" cy="1163638"/>
            </a:xfrm>
            <a:grpFill/>
          </p:grpSpPr>
          <p:sp>
            <p:nvSpPr>
              <p:cNvPr id="1203" name="Freeform 49">
                <a:extLst>
                  <a:ext uri="{FF2B5EF4-FFF2-40B4-BE49-F238E27FC236}">
                    <a16:creationId xmlns:a16="http://schemas.microsoft.com/office/drawing/2014/main" id="{6917B920-7C42-9C41-AC34-31F59FC29F8E}"/>
                  </a:ext>
                </a:extLst>
              </p:cNvPr>
              <p:cNvSpPr>
                <a:spLocks/>
              </p:cNvSpPr>
              <p:nvPr/>
            </p:nvSpPr>
            <p:spPr bwMode="auto">
              <a:xfrm>
                <a:off x="4246563" y="4903788"/>
                <a:ext cx="12700" cy="19050"/>
              </a:xfrm>
              <a:custGeom>
                <a:avLst/>
                <a:gdLst/>
                <a:ahLst/>
                <a:cxnLst>
                  <a:cxn ang="0">
                    <a:pos x="0" y="0"/>
                  </a:cxn>
                  <a:cxn ang="0">
                    <a:pos x="3" y="0"/>
                  </a:cxn>
                  <a:cxn ang="0">
                    <a:pos x="4" y="1"/>
                  </a:cxn>
                  <a:cxn ang="0">
                    <a:pos x="7" y="6"/>
                  </a:cxn>
                  <a:cxn ang="0">
                    <a:pos x="8" y="10"/>
                  </a:cxn>
                  <a:cxn ang="0">
                    <a:pos x="8" y="12"/>
                  </a:cxn>
                  <a:cxn ang="0">
                    <a:pos x="6" y="11"/>
                  </a:cxn>
                  <a:cxn ang="0">
                    <a:pos x="4" y="8"/>
                  </a:cxn>
                  <a:cxn ang="0">
                    <a:pos x="2" y="7"/>
                  </a:cxn>
                  <a:cxn ang="0">
                    <a:pos x="1" y="6"/>
                  </a:cxn>
                  <a:cxn ang="0">
                    <a:pos x="0" y="4"/>
                  </a:cxn>
                  <a:cxn ang="0">
                    <a:pos x="0" y="0"/>
                  </a:cxn>
                </a:cxnLst>
                <a:rect l="0" t="0" r="r" b="b"/>
                <a:pathLst>
                  <a:path w="8" h="12">
                    <a:moveTo>
                      <a:pt x="0" y="0"/>
                    </a:moveTo>
                    <a:lnTo>
                      <a:pt x="3" y="0"/>
                    </a:lnTo>
                    <a:lnTo>
                      <a:pt x="4" y="1"/>
                    </a:lnTo>
                    <a:lnTo>
                      <a:pt x="7" y="6"/>
                    </a:lnTo>
                    <a:lnTo>
                      <a:pt x="8" y="10"/>
                    </a:lnTo>
                    <a:lnTo>
                      <a:pt x="8" y="12"/>
                    </a:lnTo>
                    <a:lnTo>
                      <a:pt x="6" y="11"/>
                    </a:lnTo>
                    <a:lnTo>
                      <a:pt x="4" y="8"/>
                    </a:lnTo>
                    <a:lnTo>
                      <a:pt x="2" y="7"/>
                    </a:lnTo>
                    <a:lnTo>
                      <a:pt x="1" y="6"/>
                    </a:lnTo>
                    <a:lnTo>
                      <a:pt x="0" y="4"/>
                    </a:lnTo>
                    <a:lnTo>
                      <a:pt x="0" y="0"/>
                    </a:lnTo>
                    <a:close/>
                  </a:path>
                </a:pathLst>
              </a:custGeom>
              <a:grp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204" name="Freeform 50">
                <a:extLst>
                  <a:ext uri="{FF2B5EF4-FFF2-40B4-BE49-F238E27FC236}">
                    <a16:creationId xmlns:a16="http://schemas.microsoft.com/office/drawing/2014/main" id="{F6DEF3AF-84DA-994A-9975-16B5FD33B5F5}"/>
                  </a:ext>
                </a:extLst>
              </p:cNvPr>
              <p:cNvSpPr>
                <a:spLocks/>
              </p:cNvSpPr>
              <p:nvPr/>
            </p:nvSpPr>
            <p:spPr bwMode="auto">
              <a:xfrm>
                <a:off x="3897313" y="5137151"/>
                <a:ext cx="103188" cy="61913"/>
              </a:xfrm>
              <a:custGeom>
                <a:avLst/>
                <a:gdLst/>
                <a:ahLst/>
                <a:cxnLst>
                  <a:cxn ang="0">
                    <a:pos x="2" y="0"/>
                  </a:cxn>
                  <a:cxn ang="0">
                    <a:pos x="9" y="3"/>
                  </a:cxn>
                  <a:cxn ang="0">
                    <a:pos x="14" y="5"/>
                  </a:cxn>
                  <a:cxn ang="0">
                    <a:pos x="17" y="8"/>
                  </a:cxn>
                  <a:cxn ang="0">
                    <a:pos x="22" y="8"/>
                  </a:cxn>
                  <a:cxn ang="0">
                    <a:pos x="25" y="7"/>
                  </a:cxn>
                  <a:cxn ang="0">
                    <a:pos x="27" y="5"/>
                  </a:cxn>
                  <a:cxn ang="0">
                    <a:pos x="31" y="5"/>
                  </a:cxn>
                  <a:cxn ang="0">
                    <a:pos x="34" y="6"/>
                  </a:cxn>
                  <a:cxn ang="0">
                    <a:pos x="35" y="7"/>
                  </a:cxn>
                  <a:cxn ang="0">
                    <a:pos x="37" y="12"/>
                  </a:cxn>
                  <a:cxn ang="0">
                    <a:pos x="37" y="13"/>
                  </a:cxn>
                  <a:cxn ang="0">
                    <a:pos x="42" y="17"/>
                  </a:cxn>
                  <a:cxn ang="0">
                    <a:pos x="49" y="21"/>
                  </a:cxn>
                  <a:cxn ang="0">
                    <a:pos x="58" y="28"/>
                  </a:cxn>
                  <a:cxn ang="0">
                    <a:pos x="59" y="28"/>
                  </a:cxn>
                  <a:cxn ang="0">
                    <a:pos x="61" y="29"/>
                  </a:cxn>
                  <a:cxn ang="0">
                    <a:pos x="65" y="29"/>
                  </a:cxn>
                  <a:cxn ang="0">
                    <a:pos x="65" y="31"/>
                  </a:cxn>
                  <a:cxn ang="0">
                    <a:pos x="61" y="31"/>
                  </a:cxn>
                  <a:cxn ang="0">
                    <a:pos x="58" y="32"/>
                  </a:cxn>
                  <a:cxn ang="0">
                    <a:pos x="53" y="33"/>
                  </a:cxn>
                  <a:cxn ang="0">
                    <a:pos x="49" y="38"/>
                  </a:cxn>
                  <a:cxn ang="0">
                    <a:pos x="46" y="39"/>
                  </a:cxn>
                  <a:cxn ang="0">
                    <a:pos x="44" y="35"/>
                  </a:cxn>
                  <a:cxn ang="0">
                    <a:pos x="42" y="33"/>
                  </a:cxn>
                  <a:cxn ang="0">
                    <a:pos x="38" y="31"/>
                  </a:cxn>
                  <a:cxn ang="0">
                    <a:pos x="36" y="28"/>
                  </a:cxn>
                  <a:cxn ang="0">
                    <a:pos x="29" y="18"/>
                  </a:cxn>
                  <a:cxn ang="0">
                    <a:pos x="27" y="15"/>
                  </a:cxn>
                  <a:cxn ang="0">
                    <a:pos x="23" y="13"/>
                  </a:cxn>
                  <a:cxn ang="0">
                    <a:pos x="21" y="11"/>
                  </a:cxn>
                  <a:cxn ang="0">
                    <a:pos x="15" y="11"/>
                  </a:cxn>
                  <a:cxn ang="0">
                    <a:pos x="13" y="12"/>
                  </a:cxn>
                  <a:cxn ang="0">
                    <a:pos x="11" y="13"/>
                  </a:cxn>
                  <a:cxn ang="0">
                    <a:pos x="9" y="14"/>
                  </a:cxn>
                  <a:cxn ang="0">
                    <a:pos x="8" y="15"/>
                  </a:cxn>
                  <a:cxn ang="0">
                    <a:pos x="2" y="15"/>
                  </a:cxn>
                  <a:cxn ang="0">
                    <a:pos x="0" y="8"/>
                  </a:cxn>
                  <a:cxn ang="0">
                    <a:pos x="1" y="4"/>
                  </a:cxn>
                  <a:cxn ang="0">
                    <a:pos x="2" y="0"/>
                  </a:cxn>
                </a:cxnLst>
                <a:rect l="0" t="0" r="r" b="b"/>
                <a:pathLst>
                  <a:path w="65" h="39">
                    <a:moveTo>
                      <a:pt x="2" y="0"/>
                    </a:moveTo>
                    <a:lnTo>
                      <a:pt x="9" y="3"/>
                    </a:lnTo>
                    <a:lnTo>
                      <a:pt x="14" y="5"/>
                    </a:lnTo>
                    <a:lnTo>
                      <a:pt x="17" y="8"/>
                    </a:lnTo>
                    <a:lnTo>
                      <a:pt x="22" y="8"/>
                    </a:lnTo>
                    <a:lnTo>
                      <a:pt x="25" y="7"/>
                    </a:lnTo>
                    <a:lnTo>
                      <a:pt x="27" y="5"/>
                    </a:lnTo>
                    <a:lnTo>
                      <a:pt x="31" y="5"/>
                    </a:lnTo>
                    <a:lnTo>
                      <a:pt x="34" y="6"/>
                    </a:lnTo>
                    <a:lnTo>
                      <a:pt x="35" y="7"/>
                    </a:lnTo>
                    <a:lnTo>
                      <a:pt x="37" y="12"/>
                    </a:lnTo>
                    <a:lnTo>
                      <a:pt x="37" y="13"/>
                    </a:lnTo>
                    <a:lnTo>
                      <a:pt x="42" y="17"/>
                    </a:lnTo>
                    <a:lnTo>
                      <a:pt x="49" y="21"/>
                    </a:lnTo>
                    <a:lnTo>
                      <a:pt x="58" y="28"/>
                    </a:lnTo>
                    <a:lnTo>
                      <a:pt x="59" y="28"/>
                    </a:lnTo>
                    <a:lnTo>
                      <a:pt x="61" y="29"/>
                    </a:lnTo>
                    <a:lnTo>
                      <a:pt x="65" y="29"/>
                    </a:lnTo>
                    <a:lnTo>
                      <a:pt x="65" y="31"/>
                    </a:lnTo>
                    <a:lnTo>
                      <a:pt x="61" y="31"/>
                    </a:lnTo>
                    <a:lnTo>
                      <a:pt x="58" y="32"/>
                    </a:lnTo>
                    <a:lnTo>
                      <a:pt x="53" y="33"/>
                    </a:lnTo>
                    <a:lnTo>
                      <a:pt x="49" y="38"/>
                    </a:lnTo>
                    <a:lnTo>
                      <a:pt x="46" y="39"/>
                    </a:lnTo>
                    <a:lnTo>
                      <a:pt x="44" y="35"/>
                    </a:lnTo>
                    <a:lnTo>
                      <a:pt x="42" y="33"/>
                    </a:lnTo>
                    <a:lnTo>
                      <a:pt x="38" y="31"/>
                    </a:lnTo>
                    <a:lnTo>
                      <a:pt x="36" y="28"/>
                    </a:lnTo>
                    <a:lnTo>
                      <a:pt x="29" y="18"/>
                    </a:lnTo>
                    <a:lnTo>
                      <a:pt x="27" y="15"/>
                    </a:lnTo>
                    <a:lnTo>
                      <a:pt x="23" y="13"/>
                    </a:lnTo>
                    <a:lnTo>
                      <a:pt x="21" y="11"/>
                    </a:lnTo>
                    <a:lnTo>
                      <a:pt x="15" y="11"/>
                    </a:lnTo>
                    <a:lnTo>
                      <a:pt x="13" y="12"/>
                    </a:lnTo>
                    <a:lnTo>
                      <a:pt x="11" y="13"/>
                    </a:lnTo>
                    <a:lnTo>
                      <a:pt x="9" y="14"/>
                    </a:lnTo>
                    <a:lnTo>
                      <a:pt x="8" y="15"/>
                    </a:lnTo>
                    <a:lnTo>
                      <a:pt x="2" y="15"/>
                    </a:lnTo>
                    <a:lnTo>
                      <a:pt x="0" y="8"/>
                    </a:lnTo>
                    <a:lnTo>
                      <a:pt x="1" y="4"/>
                    </a:lnTo>
                    <a:lnTo>
                      <a:pt x="2" y="0"/>
                    </a:lnTo>
                    <a:close/>
                  </a:path>
                </a:pathLst>
              </a:custGeom>
              <a:grp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205" name="Freeform 52">
                <a:extLst>
                  <a:ext uri="{FF2B5EF4-FFF2-40B4-BE49-F238E27FC236}">
                    <a16:creationId xmlns:a16="http://schemas.microsoft.com/office/drawing/2014/main" id="{4E11271B-3A36-3147-941D-41091773C670}"/>
                  </a:ext>
                </a:extLst>
              </p:cNvPr>
              <p:cNvSpPr>
                <a:spLocks/>
              </p:cNvSpPr>
              <p:nvPr/>
            </p:nvSpPr>
            <p:spPr bwMode="auto">
              <a:xfrm>
                <a:off x="5438775" y="5480051"/>
                <a:ext cx="12700" cy="23813"/>
              </a:xfrm>
              <a:custGeom>
                <a:avLst/>
                <a:gdLst/>
                <a:ahLst/>
                <a:cxnLst>
                  <a:cxn ang="0">
                    <a:pos x="0" y="0"/>
                  </a:cxn>
                  <a:cxn ang="0">
                    <a:pos x="4" y="0"/>
                  </a:cxn>
                  <a:cxn ang="0">
                    <a:pos x="7" y="1"/>
                  </a:cxn>
                  <a:cxn ang="0">
                    <a:pos x="8" y="2"/>
                  </a:cxn>
                  <a:cxn ang="0">
                    <a:pos x="8" y="6"/>
                  </a:cxn>
                  <a:cxn ang="0">
                    <a:pos x="7" y="8"/>
                  </a:cxn>
                  <a:cxn ang="0">
                    <a:pos x="6" y="9"/>
                  </a:cxn>
                  <a:cxn ang="0">
                    <a:pos x="3" y="14"/>
                  </a:cxn>
                  <a:cxn ang="0">
                    <a:pos x="2" y="15"/>
                  </a:cxn>
                  <a:cxn ang="0">
                    <a:pos x="0" y="13"/>
                  </a:cxn>
                  <a:cxn ang="0">
                    <a:pos x="0" y="7"/>
                  </a:cxn>
                  <a:cxn ang="0">
                    <a:pos x="1" y="5"/>
                  </a:cxn>
                  <a:cxn ang="0">
                    <a:pos x="1" y="2"/>
                  </a:cxn>
                  <a:cxn ang="0">
                    <a:pos x="0" y="0"/>
                  </a:cxn>
                </a:cxnLst>
                <a:rect l="0" t="0" r="r" b="b"/>
                <a:pathLst>
                  <a:path w="8" h="15">
                    <a:moveTo>
                      <a:pt x="0" y="0"/>
                    </a:moveTo>
                    <a:lnTo>
                      <a:pt x="4" y="0"/>
                    </a:lnTo>
                    <a:lnTo>
                      <a:pt x="7" y="1"/>
                    </a:lnTo>
                    <a:lnTo>
                      <a:pt x="8" y="2"/>
                    </a:lnTo>
                    <a:lnTo>
                      <a:pt x="8" y="6"/>
                    </a:lnTo>
                    <a:lnTo>
                      <a:pt x="7" y="8"/>
                    </a:lnTo>
                    <a:lnTo>
                      <a:pt x="6" y="9"/>
                    </a:lnTo>
                    <a:lnTo>
                      <a:pt x="3" y="14"/>
                    </a:lnTo>
                    <a:lnTo>
                      <a:pt x="2" y="15"/>
                    </a:lnTo>
                    <a:lnTo>
                      <a:pt x="0" y="13"/>
                    </a:lnTo>
                    <a:lnTo>
                      <a:pt x="0" y="7"/>
                    </a:lnTo>
                    <a:lnTo>
                      <a:pt x="1" y="5"/>
                    </a:lnTo>
                    <a:lnTo>
                      <a:pt x="1" y="2"/>
                    </a:lnTo>
                    <a:lnTo>
                      <a:pt x="0" y="0"/>
                    </a:lnTo>
                    <a:close/>
                  </a:path>
                </a:pathLst>
              </a:custGeom>
              <a:grp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206" name="Freeform 53">
                <a:extLst>
                  <a:ext uri="{FF2B5EF4-FFF2-40B4-BE49-F238E27FC236}">
                    <a16:creationId xmlns:a16="http://schemas.microsoft.com/office/drawing/2014/main" id="{BB227339-C6B8-494E-B29E-8194C4D43CF4}"/>
                  </a:ext>
                </a:extLst>
              </p:cNvPr>
              <p:cNvSpPr>
                <a:spLocks/>
              </p:cNvSpPr>
              <p:nvPr/>
            </p:nvSpPr>
            <p:spPr bwMode="auto">
              <a:xfrm>
                <a:off x="4030663" y="5435601"/>
                <a:ext cx="65088" cy="41275"/>
              </a:xfrm>
              <a:custGeom>
                <a:avLst/>
                <a:gdLst/>
                <a:ahLst/>
                <a:cxnLst>
                  <a:cxn ang="0">
                    <a:pos x="24" y="0"/>
                  </a:cxn>
                  <a:cxn ang="0">
                    <a:pos x="41" y="7"/>
                  </a:cxn>
                  <a:cxn ang="0">
                    <a:pos x="39" y="12"/>
                  </a:cxn>
                  <a:cxn ang="0">
                    <a:pos x="39" y="19"/>
                  </a:cxn>
                  <a:cxn ang="0">
                    <a:pos x="41" y="23"/>
                  </a:cxn>
                  <a:cxn ang="0">
                    <a:pos x="29" y="26"/>
                  </a:cxn>
                  <a:cxn ang="0">
                    <a:pos x="17" y="23"/>
                  </a:cxn>
                  <a:cxn ang="0">
                    <a:pos x="7" y="18"/>
                  </a:cxn>
                  <a:cxn ang="0">
                    <a:pos x="0" y="11"/>
                  </a:cxn>
                  <a:cxn ang="0">
                    <a:pos x="1" y="8"/>
                  </a:cxn>
                  <a:cxn ang="0">
                    <a:pos x="2" y="7"/>
                  </a:cxn>
                  <a:cxn ang="0">
                    <a:pos x="3" y="7"/>
                  </a:cxn>
                  <a:cxn ang="0">
                    <a:pos x="8" y="9"/>
                  </a:cxn>
                  <a:cxn ang="0">
                    <a:pos x="11" y="9"/>
                  </a:cxn>
                  <a:cxn ang="0">
                    <a:pos x="12" y="7"/>
                  </a:cxn>
                  <a:cxn ang="0">
                    <a:pos x="17" y="5"/>
                  </a:cxn>
                  <a:cxn ang="0">
                    <a:pos x="21" y="4"/>
                  </a:cxn>
                  <a:cxn ang="0">
                    <a:pos x="23" y="2"/>
                  </a:cxn>
                  <a:cxn ang="0">
                    <a:pos x="24" y="0"/>
                  </a:cxn>
                </a:cxnLst>
                <a:rect l="0" t="0" r="r" b="b"/>
                <a:pathLst>
                  <a:path w="41" h="26">
                    <a:moveTo>
                      <a:pt x="24" y="0"/>
                    </a:moveTo>
                    <a:lnTo>
                      <a:pt x="41" y="7"/>
                    </a:lnTo>
                    <a:lnTo>
                      <a:pt x="39" y="12"/>
                    </a:lnTo>
                    <a:lnTo>
                      <a:pt x="39" y="19"/>
                    </a:lnTo>
                    <a:lnTo>
                      <a:pt x="41" y="23"/>
                    </a:lnTo>
                    <a:lnTo>
                      <a:pt x="29" y="26"/>
                    </a:lnTo>
                    <a:lnTo>
                      <a:pt x="17" y="23"/>
                    </a:lnTo>
                    <a:lnTo>
                      <a:pt x="7" y="18"/>
                    </a:lnTo>
                    <a:lnTo>
                      <a:pt x="0" y="11"/>
                    </a:lnTo>
                    <a:lnTo>
                      <a:pt x="1" y="8"/>
                    </a:lnTo>
                    <a:lnTo>
                      <a:pt x="2" y="7"/>
                    </a:lnTo>
                    <a:lnTo>
                      <a:pt x="3" y="7"/>
                    </a:lnTo>
                    <a:lnTo>
                      <a:pt x="8" y="9"/>
                    </a:lnTo>
                    <a:lnTo>
                      <a:pt x="11" y="9"/>
                    </a:lnTo>
                    <a:lnTo>
                      <a:pt x="12" y="7"/>
                    </a:lnTo>
                    <a:lnTo>
                      <a:pt x="17" y="5"/>
                    </a:lnTo>
                    <a:lnTo>
                      <a:pt x="21" y="4"/>
                    </a:lnTo>
                    <a:lnTo>
                      <a:pt x="23" y="2"/>
                    </a:lnTo>
                    <a:lnTo>
                      <a:pt x="24" y="0"/>
                    </a:lnTo>
                    <a:close/>
                  </a:path>
                </a:pathLst>
              </a:custGeom>
              <a:grp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207" name="Freeform 55">
                <a:extLst>
                  <a:ext uri="{FF2B5EF4-FFF2-40B4-BE49-F238E27FC236}">
                    <a16:creationId xmlns:a16="http://schemas.microsoft.com/office/drawing/2014/main" id="{BF94311F-7245-A149-8997-CB060D207895}"/>
                  </a:ext>
                </a:extLst>
              </p:cNvPr>
              <p:cNvSpPr>
                <a:spLocks/>
              </p:cNvSpPr>
              <p:nvPr/>
            </p:nvSpPr>
            <p:spPr bwMode="auto">
              <a:xfrm>
                <a:off x="5394325" y="5464176"/>
                <a:ext cx="17463" cy="15875"/>
              </a:xfrm>
              <a:custGeom>
                <a:avLst/>
                <a:gdLst/>
                <a:ahLst/>
                <a:cxnLst>
                  <a:cxn ang="0">
                    <a:pos x="4" y="0"/>
                  </a:cxn>
                  <a:cxn ang="0">
                    <a:pos x="7" y="0"/>
                  </a:cxn>
                  <a:cxn ang="0">
                    <a:pos x="9" y="4"/>
                  </a:cxn>
                  <a:cxn ang="0">
                    <a:pos x="11" y="7"/>
                  </a:cxn>
                  <a:cxn ang="0">
                    <a:pos x="11" y="10"/>
                  </a:cxn>
                  <a:cxn ang="0">
                    <a:pos x="4" y="10"/>
                  </a:cxn>
                  <a:cxn ang="0">
                    <a:pos x="0" y="8"/>
                  </a:cxn>
                  <a:cxn ang="0">
                    <a:pos x="0" y="4"/>
                  </a:cxn>
                  <a:cxn ang="0">
                    <a:pos x="1" y="2"/>
                  </a:cxn>
                  <a:cxn ang="0">
                    <a:pos x="2" y="1"/>
                  </a:cxn>
                  <a:cxn ang="0">
                    <a:pos x="4" y="0"/>
                  </a:cxn>
                </a:cxnLst>
                <a:rect l="0" t="0" r="r" b="b"/>
                <a:pathLst>
                  <a:path w="11" h="10">
                    <a:moveTo>
                      <a:pt x="4" y="0"/>
                    </a:moveTo>
                    <a:lnTo>
                      <a:pt x="7" y="0"/>
                    </a:lnTo>
                    <a:lnTo>
                      <a:pt x="9" y="4"/>
                    </a:lnTo>
                    <a:lnTo>
                      <a:pt x="11" y="7"/>
                    </a:lnTo>
                    <a:lnTo>
                      <a:pt x="11" y="10"/>
                    </a:lnTo>
                    <a:lnTo>
                      <a:pt x="4" y="10"/>
                    </a:lnTo>
                    <a:lnTo>
                      <a:pt x="0" y="8"/>
                    </a:lnTo>
                    <a:lnTo>
                      <a:pt x="0" y="4"/>
                    </a:lnTo>
                    <a:lnTo>
                      <a:pt x="1" y="2"/>
                    </a:lnTo>
                    <a:lnTo>
                      <a:pt x="2" y="1"/>
                    </a:lnTo>
                    <a:lnTo>
                      <a:pt x="4" y="0"/>
                    </a:lnTo>
                    <a:close/>
                  </a:path>
                </a:pathLst>
              </a:custGeom>
              <a:grp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208" name="Freeform 58">
                <a:extLst>
                  <a:ext uri="{FF2B5EF4-FFF2-40B4-BE49-F238E27FC236}">
                    <a16:creationId xmlns:a16="http://schemas.microsoft.com/office/drawing/2014/main" id="{12B14581-E435-5E43-A537-AE4BCBDFE79C}"/>
                  </a:ext>
                </a:extLst>
              </p:cNvPr>
              <p:cNvSpPr>
                <a:spLocks/>
              </p:cNvSpPr>
              <p:nvPr/>
            </p:nvSpPr>
            <p:spPr bwMode="auto">
              <a:xfrm>
                <a:off x="5521325" y="5500688"/>
                <a:ext cx="12700" cy="15875"/>
              </a:xfrm>
              <a:custGeom>
                <a:avLst/>
                <a:gdLst/>
                <a:ahLst/>
                <a:cxnLst>
                  <a:cxn ang="0">
                    <a:pos x="0" y="0"/>
                  </a:cxn>
                  <a:cxn ang="0">
                    <a:pos x="5" y="2"/>
                  </a:cxn>
                  <a:cxn ang="0">
                    <a:pos x="7" y="5"/>
                  </a:cxn>
                  <a:cxn ang="0">
                    <a:pos x="8" y="7"/>
                  </a:cxn>
                  <a:cxn ang="0">
                    <a:pos x="8" y="8"/>
                  </a:cxn>
                  <a:cxn ang="0">
                    <a:pos x="6" y="10"/>
                  </a:cxn>
                  <a:cxn ang="0">
                    <a:pos x="4" y="9"/>
                  </a:cxn>
                  <a:cxn ang="0">
                    <a:pos x="1" y="7"/>
                  </a:cxn>
                  <a:cxn ang="0">
                    <a:pos x="0" y="3"/>
                  </a:cxn>
                  <a:cxn ang="0">
                    <a:pos x="0" y="0"/>
                  </a:cxn>
                </a:cxnLst>
                <a:rect l="0" t="0" r="r" b="b"/>
                <a:pathLst>
                  <a:path w="8" h="10">
                    <a:moveTo>
                      <a:pt x="0" y="0"/>
                    </a:moveTo>
                    <a:lnTo>
                      <a:pt x="5" y="2"/>
                    </a:lnTo>
                    <a:lnTo>
                      <a:pt x="7" y="5"/>
                    </a:lnTo>
                    <a:lnTo>
                      <a:pt x="8" y="7"/>
                    </a:lnTo>
                    <a:lnTo>
                      <a:pt x="8" y="8"/>
                    </a:lnTo>
                    <a:lnTo>
                      <a:pt x="6" y="10"/>
                    </a:lnTo>
                    <a:lnTo>
                      <a:pt x="4" y="9"/>
                    </a:lnTo>
                    <a:lnTo>
                      <a:pt x="1" y="7"/>
                    </a:lnTo>
                    <a:lnTo>
                      <a:pt x="0" y="3"/>
                    </a:lnTo>
                    <a:lnTo>
                      <a:pt x="0" y="0"/>
                    </a:lnTo>
                    <a:close/>
                  </a:path>
                </a:pathLst>
              </a:custGeom>
              <a:grp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209" name="Freeform 60">
                <a:extLst>
                  <a:ext uri="{FF2B5EF4-FFF2-40B4-BE49-F238E27FC236}">
                    <a16:creationId xmlns:a16="http://schemas.microsoft.com/office/drawing/2014/main" id="{40B88CF3-7B6C-184E-9A52-73EDD6C51EEC}"/>
                  </a:ext>
                </a:extLst>
              </p:cNvPr>
              <p:cNvSpPr>
                <a:spLocks/>
              </p:cNvSpPr>
              <p:nvPr/>
            </p:nvSpPr>
            <p:spPr bwMode="auto">
              <a:xfrm>
                <a:off x="5557838" y="5516563"/>
                <a:ext cx="15875" cy="11113"/>
              </a:xfrm>
              <a:custGeom>
                <a:avLst/>
                <a:gdLst/>
                <a:ahLst/>
                <a:cxnLst>
                  <a:cxn ang="0">
                    <a:pos x="0" y="0"/>
                  </a:cxn>
                  <a:cxn ang="0">
                    <a:pos x="2" y="2"/>
                  </a:cxn>
                  <a:cxn ang="0">
                    <a:pos x="3" y="2"/>
                  </a:cxn>
                  <a:cxn ang="0">
                    <a:pos x="5" y="3"/>
                  </a:cxn>
                  <a:cxn ang="0">
                    <a:pos x="7" y="3"/>
                  </a:cxn>
                  <a:cxn ang="0">
                    <a:pos x="10" y="5"/>
                  </a:cxn>
                  <a:cxn ang="0">
                    <a:pos x="10" y="7"/>
                  </a:cxn>
                  <a:cxn ang="0">
                    <a:pos x="4" y="7"/>
                  </a:cxn>
                  <a:cxn ang="0">
                    <a:pos x="2" y="6"/>
                  </a:cxn>
                  <a:cxn ang="0">
                    <a:pos x="0" y="4"/>
                  </a:cxn>
                  <a:cxn ang="0">
                    <a:pos x="0" y="0"/>
                  </a:cxn>
                </a:cxnLst>
                <a:rect l="0" t="0" r="r" b="b"/>
                <a:pathLst>
                  <a:path w="10" h="7">
                    <a:moveTo>
                      <a:pt x="0" y="0"/>
                    </a:moveTo>
                    <a:lnTo>
                      <a:pt x="2" y="2"/>
                    </a:lnTo>
                    <a:lnTo>
                      <a:pt x="3" y="2"/>
                    </a:lnTo>
                    <a:lnTo>
                      <a:pt x="5" y="3"/>
                    </a:lnTo>
                    <a:lnTo>
                      <a:pt x="7" y="3"/>
                    </a:lnTo>
                    <a:lnTo>
                      <a:pt x="10" y="5"/>
                    </a:lnTo>
                    <a:lnTo>
                      <a:pt x="10" y="7"/>
                    </a:lnTo>
                    <a:lnTo>
                      <a:pt x="4" y="7"/>
                    </a:lnTo>
                    <a:lnTo>
                      <a:pt x="2" y="6"/>
                    </a:lnTo>
                    <a:lnTo>
                      <a:pt x="0" y="4"/>
                    </a:lnTo>
                    <a:lnTo>
                      <a:pt x="0" y="0"/>
                    </a:lnTo>
                    <a:close/>
                  </a:path>
                </a:pathLst>
              </a:custGeom>
              <a:grp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210" name="Freeform 62">
                <a:extLst>
                  <a:ext uri="{FF2B5EF4-FFF2-40B4-BE49-F238E27FC236}">
                    <a16:creationId xmlns:a16="http://schemas.microsoft.com/office/drawing/2014/main" id="{FC3024D8-981F-544F-876B-FA37BA58C79A}"/>
                  </a:ext>
                </a:extLst>
              </p:cNvPr>
              <p:cNvSpPr>
                <a:spLocks/>
              </p:cNvSpPr>
              <p:nvPr/>
            </p:nvSpPr>
            <p:spPr bwMode="auto">
              <a:xfrm>
                <a:off x="5549900" y="5527676"/>
                <a:ext cx="23813" cy="25400"/>
              </a:xfrm>
              <a:custGeom>
                <a:avLst/>
                <a:gdLst/>
                <a:ahLst/>
                <a:cxnLst>
                  <a:cxn ang="0">
                    <a:pos x="1" y="0"/>
                  </a:cxn>
                  <a:cxn ang="0">
                    <a:pos x="2" y="0"/>
                  </a:cxn>
                  <a:cxn ang="0">
                    <a:pos x="3" y="2"/>
                  </a:cxn>
                  <a:cxn ang="0">
                    <a:pos x="3" y="3"/>
                  </a:cxn>
                  <a:cxn ang="0">
                    <a:pos x="5" y="4"/>
                  </a:cxn>
                  <a:cxn ang="0">
                    <a:pos x="7" y="5"/>
                  </a:cxn>
                  <a:cxn ang="0">
                    <a:pos x="9" y="5"/>
                  </a:cxn>
                  <a:cxn ang="0">
                    <a:pos x="11" y="6"/>
                  </a:cxn>
                  <a:cxn ang="0">
                    <a:pos x="12" y="7"/>
                  </a:cxn>
                  <a:cxn ang="0">
                    <a:pos x="15" y="12"/>
                  </a:cxn>
                  <a:cxn ang="0">
                    <a:pos x="15" y="16"/>
                  </a:cxn>
                  <a:cxn ang="0">
                    <a:pos x="7" y="12"/>
                  </a:cxn>
                  <a:cxn ang="0">
                    <a:pos x="0" y="9"/>
                  </a:cxn>
                  <a:cxn ang="0">
                    <a:pos x="1" y="6"/>
                  </a:cxn>
                  <a:cxn ang="0">
                    <a:pos x="1" y="0"/>
                  </a:cxn>
                </a:cxnLst>
                <a:rect l="0" t="0" r="r" b="b"/>
                <a:pathLst>
                  <a:path w="15" h="16">
                    <a:moveTo>
                      <a:pt x="1" y="0"/>
                    </a:moveTo>
                    <a:lnTo>
                      <a:pt x="2" y="0"/>
                    </a:lnTo>
                    <a:lnTo>
                      <a:pt x="3" y="2"/>
                    </a:lnTo>
                    <a:lnTo>
                      <a:pt x="3" y="3"/>
                    </a:lnTo>
                    <a:lnTo>
                      <a:pt x="5" y="4"/>
                    </a:lnTo>
                    <a:lnTo>
                      <a:pt x="7" y="5"/>
                    </a:lnTo>
                    <a:lnTo>
                      <a:pt x="9" y="5"/>
                    </a:lnTo>
                    <a:lnTo>
                      <a:pt x="11" y="6"/>
                    </a:lnTo>
                    <a:lnTo>
                      <a:pt x="12" y="7"/>
                    </a:lnTo>
                    <a:lnTo>
                      <a:pt x="15" y="12"/>
                    </a:lnTo>
                    <a:lnTo>
                      <a:pt x="15" y="16"/>
                    </a:lnTo>
                    <a:lnTo>
                      <a:pt x="7" y="12"/>
                    </a:lnTo>
                    <a:lnTo>
                      <a:pt x="0" y="9"/>
                    </a:lnTo>
                    <a:lnTo>
                      <a:pt x="1" y="6"/>
                    </a:lnTo>
                    <a:lnTo>
                      <a:pt x="1" y="0"/>
                    </a:lnTo>
                    <a:close/>
                  </a:path>
                </a:pathLst>
              </a:custGeom>
              <a:grp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211" name="Freeform 63">
                <a:extLst>
                  <a:ext uri="{FF2B5EF4-FFF2-40B4-BE49-F238E27FC236}">
                    <a16:creationId xmlns:a16="http://schemas.microsoft.com/office/drawing/2014/main" id="{90A15FAB-5EF8-274F-B55B-D8E1DF4E7F11}"/>
                  </a:ext>
                </a:extLst>
              </p:cNvPr>
              <p:cNvSpPr>
                <a:spLocks/>
              </p:cNvSpPr>
              <p:nvPr/>
            </p:nvSpPr>
            <p:spPr bwMode="auto">
              <a:xfrm>
                <a:off x="5510213" y="5559426"/>
                <a:ext cx="11113" cy="17463"/>
              </a:xfrm>
              <a:custGeom>
                <a:avLst/>
                <a:gdLst/>
                <a:ahLst/>
                <a:cxnLst>
                  <a:cxn ang="0">
                    <a:pos x="5" y="0"/>
                  </a:cxn>
                  <a:cxn ang="0">
                    <a:pos x="7" y="1"/>
                  </a:cxn>
                  <a:cxn ang="0">
                    <a:pos x="7" y="3"/>
                  </a:cxn>
                  <a:cxn ang="0">
                    <a:pos x="4" y="6"/>
                  </a:cxn>
                  <a:cxn ang="0">
                    <a:pos x="2" y="8"/>
                  </a:cxn>
                  <a:cxn ang="0">
                    <a:pos x="2" y="11"/>
                  </a:cxn>
                  <a:cxn ang="0">
                    <a:pos x="0" y="10"/>
                  </a:cxn>
                  <a:cxn ang="0">
                    <a:pos x="0" y="6"/>
                  </a:cxn>
                  <a:cxn ang="0">
                    <a:pos x="1" y="5"/>
                  </a:cxn>
                  <a:cxn ang="0">
                    <a:pos x="2" y="3"/>
                  </a:cxn>
                  <a:cxn ang="0">
                    <a:pos x="5" y="0"/>
                  </a:cxn>
                </a:cxnLst>
                <a:rect l="0" t="0" r="r" b="b"/>
                <a:pathLst>
                  <a:path w="7" h="11">
                    <a:moveTo>
                      <a:pt x="5" y="0"/>
                    </a:moveTo>
                    <a:lnTo>
                      <a:pt x="7" y="1"/>
                    </a:lnTo>
                    <a:lnTo>
                      <a:pt x="7" y="3"/>
                    </a:lnTo>
                    <a:lnTo>
                      <a:pt x="4" y="6"/>
                    </a:lnTo>
                    <a:lnTo>
                      <a:pt x="2" y="8"/>
                    </a:lnTo>
                    <a:lnTo>
                      <a:pt x="2" y="11"/>
                    </a:lnTo>
                    <a:lnTo>
                      <a:pt x="0" y="10"/>
                    </a:lnTo>
                    <a:lnTo>
                      <a:pt x="0" y="6"/>
                    </a:lnTo>
                    <a:lnTo>
                      <a:pt x="1" y="5"/>
                    </a:lnTo>
                    <a:lnTo>
                      <a:pt x="2" y="3"/>
                    </a:lnTo>
                    <a:lnTo>
                      <a:pt x="5" y="0"/>
                    </a:lnTo>
                    <a:close/>
                  </a:path>
                </a:pathLst>
              </a:custGeom>
              <a:grp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p>
            </p:txBody>
          </p:sp>
          <p:sp>
            <p:nvSpPr>
              <p:cNvPr id="1212" name="Freeform 64">
                <a:extLst>
                  <a:ext uri="{FF2B5EF4-FFF2-40B4-BE49-F238E27FC236}">
                    <a16:creationId xmlns:a16="http://schemas.microsoft.com/office/drawing/2014/main" id="{A4A769B7-FDF7-2548-BB4A-0F26C6814A41}"/>
                  </a:ext>
                </a:extLst>
              </p:cNvPr>
              <p:cNvSpPr>
                <a:spLocks/>
              </p:cNvSpPr>
              <p:nvPr/>
            </p:nvSpPr>
            <p:spPr bwMode="auto">
              <a:xfrm>
                <a:off x="4640263" y="5592763"/>
                <a:ext cx="25400" cy="22225"/>
              </a:xfrm>
              <a:custGeom>
                <a:avLst/>
                <a:gdLst/>
                <a:ahLst/>
                <a:cxnLst>
                  <a:cxn ang="0">
                    <a:pos x="1" y="0"/>
                  </a:cxn>
                  <a:cxn ang="0">
                    <a:pos x="3" y="1"/>
                  </a:cxn>
                  <a:cxn ang="0">
                    <a:pos x="6" y="1"/>
                  </a:cxn>
                  <a:cxn ang="0">
                    <a:pos x="9" y="3"/>
                  </a:cxn>
                  <a:cxn ang="0">
                    <a:pos x="11" y="3"/>
                  </a:cxn>
                  <a:cxn ang="0">
                    <a:pos x="14" y="4"/>
                  </a:cxn>
                  <a:cxn ang="0">
                    <a:pos x="16" y="6"/>
                  </a:cxn>
                  <a:cxn ang="0">
                    <a:pos x="16" y="10"/>
                  </a:cxn>
                  <a:cxn ang="0">
                    <a:pos x="13" y="10"/>
                  </a:cxn>
                  <a:cxn ang="0">
                    <a:pos x="10" y="12"/>
                  </a:cxn>
                  <a:cxn ang="0">
                    <a:pos x="10" y="13"/>
                  </a:cxn>
                  <a:cxn ang="0">
                    <a:pos x="9" y="13"/>
                  </a:cxn>
                  <a:cxn ang="0">
                    <a:pos x="8" y="12"/>
                  </a:cxn>
                  <a:cxn ang="0">
                    <a:pos x="6" y="11"/>
                  </a:cxn>
                  <a:cxn ang="0">
                    <a:pos x="3" y="11"/>
                  </a:cxn>
                  <a:cxn ang="0">
                    <a:pos x="0" y="14"/>
                  </a:cxn>
                  <a:cxn ang="0">
                    <a:pos x="2" y="11"/>
                  </a:cxn>
                  <a:cxn ang="0">
                    <a:pos x="1" y="11"/>
                  </a:cxn>
                  <a:cxn ang="0">
                    <a:pos x="1" y="0"/>
                  </a:cxn>
                </a:cxnLst>
                <a:rect l="0" t="0" r="r" b="b"/>
                <a:pathLst>
                  <a:path w="16" h="14">
                    <a:moveTo>
                      <a:pt x="1" y="0"/>
                    </a:moveTo>
                    <a:lnTo>
                      <a:pt x="3" y="1"/>
                    </a:lnTo>
                    <a:lnTo>
                      <a:pt x="6" y="1"/>
                    </a:lnTo>
                    <a:lnTo>
                      <a:pt x="9" y="3"/>
                    </a:lnTo>
                    <a:lnTo>
                      <a:pt x="11" y="3"/>
                    </a:lnTo>
                    <a:lnTo>
                      <a:pt x="14" y="4"/>
                    </a:lnTo>
                    <a:lnTo>
                      <a:pt x="16" y="6"/>
                    </a:lnTo>
                    <a:lnTo>
                      <a:pt x="16" y="10"/>
                    </a:lnTo>
                    <a:lnTo>
                      <a:pt x="13" y="10"/>
                    </a:lnTo>
                    <a:lnTo>
                      <a:pt x="10" y="12"/>
                    </a:lnTo>
                    <a:lnTo>
                      <a:pt x="10" y="13"/>
                    </a:lnTo>
                    <a:lnTo>
                      <a:pt x="9" y="13"/>
                    </a:lnTo>
                    <a:lnTo>
                      <a:pt x="8" y="12"/>
                    </a:lnTo>
                    <a:lnTo>
                      <a:pt x="6" y="11"/>
                    </a:lnTo>
                    <a:lnTo>
                      <a:pt x="3" y="11"/>
                    </a:lnTo>
                    <a:lnTo>
                      <a:pt x="0" y="14"/>
                    </a:lnTo>
                    <a:lnTo>
                      <a:pt x="2" y="11"/>
                    </a:lnTo>
                    <a:lnTo>
                      <a:pt x="1" y="11"/>
                    </a:lnTo>
                    <a:lnTo>
                      <a:pt x="1" y="0"/>
                    </a:lnTo>
                    <a:close/>
                  </a:path>
                </a:pathLst>
              </a:custGeom>
              <a:grp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213" name="Freeform 65">
                <a:extLst>
                  <a:ext uri="{FF2B5EF4-FFF2-40B4-BE49-F238E27FC236}">
                    <a16:creationId xmlns:a16="http://schemas.microsoft.com/office/drawing/2014/main" id="{F2236A26-C45F-9344-B610-4A797F77E45D}"/>
                  </a:ext>
                </a:extLst>
              </p:cNvPr>
              <p:cNvSpPr>
                <a:spLocks/>
              </p:cNvSpPr>
              <p:nvPr/>
            </p:nvSpPr>
            <p:spPr bwMode="auto">
              <a:xfrm>
                <a:off x="4576763" y="5710238"/>
                <a:ext cx="11113" cy="12700"/>
              </a:xfrm>
              <a:custGeom>
                <a:avLst/>
                <a:gdLst/>
                <a:ahLst/>
                <a:cxnLst>
                  <a:cxn ang="0">
                    <a:pos x="5" y="0"/>
                  </a:cxn>
                  <a:cxn ang="0">
                    <a:pos x="7" y="2"/>
                  </a:cxn>
                  <a:cxn ang="0">
                    <a:pos x="7" y="8"/>
                  </a:cxn>
                  <a:cxn ang="0">
                    <a:pos x="5" y="7"/>
                  </a:cxn>
                  <a:cxn ang="0">
                    <a:pos x="0" y="7"/>
                  </a:cxn>
                  <a:cxn ang="0">
                    <a:pos x="1" y="6"/>
                  </a:cxn>
                  <a:cxn ang="0">
                    <a:pos x="3" y="3"/>
                  </a:cxn>
                  <a:cxn ang="0">
                    <a:pos x="4" y="3"/>
                  </a:cxn>
                  <a:cxn ang="0">
                    <a:pos x="5" y="1"/>
                  </a:cxn>
                  <a:cxn ang="0">
                    <a:pos x="5" y="0"/>
                  </a:cxn>
                </a:cxnLst>
                <a:rect l="0" t="0" r="r" b="b"/>
                <a:pathLst>
                  <a:path w="7" h="8">
                    <a:moveTo>
                      <a:pt x="5" y="0"/>
                    </a:moveTo>
                    <a:lnTo>
                      <a:pt x="7" y="2"/>
                    </a:lnTo>
                    <a:lnTo>
                      <a:pt x="7" y="8"/>
                    </a:lnTo>
                    <a:lnTo>
                      <a:pt x="5" y="7"/>
                    </a:lnTo>
                    <a:lnTo>
                      <a:pt x="0" y="7"/>
                    </a:lnTo>
                    <a:lnTo>
                      <a:pt x="1" y="6"/>
                    </a:lnTo>
                    <a:lnTo>
                      <a:pt x="3" y="3"/>
                    </a:lnTo>
                    <a:lnTo>
                      <a:pt x="4" y="3"/>
                    </a:lnTo>
                    <a:lnTo>
                      <a:pt x="5" y="1"/>
                    </a:lnTo>
                    <a:lnTo>
                      <a:pt x="5" y="0"/>
                    </a:lnTo>
                    <a:close/>
                  </a:path>
                </a:pathLst>
              </a:custGeom>
              <a:grp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214" name="Freeform 66">
                <a:extLst>
                  <a:ext uri="{FF2B5EF4-FFF2-40B4-BE49-F238E27FC236}">
                    <a16:creationId xmlns:a16="http://schemas.microsoft.com/office/drawing/2014/main" id="{4A232179-46D3-444A-BE46-04629B52D3F6}"/>
                  </a:ext>
                </a:extLst>
              </p:cNvPr>
              <p:cNvSpPr>
                <a:spLocks/>
              </p:cNvSpPr>
              <p:nvPr/>
            </p:nvSpPr>
            <p:spPr bwMode="auto">
              <a:xfrm>
                <a:off x="4291013" y="5867401"/>
                <a:ext cx="9525" cy="14288"/>
              </a:xfrm>
              <a:custGeom>
                <a:avLst/>
                <a:gdLst/>
                <a:ahLst/>
                <a:cxnLst>
                  <a:cxn ang="0">
                    <a:pos x="0" y="0"/>
                  </a:cxn>
                  <a:cxn ang="0">
                    <a:pos x="2" y="1"/>
                  </a:cxn>
                  <a:cxn ang="0">
                    <a:pos x="6" y="2"/>
                  </a:cxn>
                  <a:cxn ang="0">
                    <a:pos x="6" y="7"/>
                  </a:cxn>
                  <a:cxn ang="0">
                    <a:pos x="3" y="7"/>
                  </a:cxn>
                  <a:cxn ang="0">
                    <a:pos x="2" y="8"/>
                  </a:cxn>
                  <a:cxn ang="0">
                    <a:pos x="2" y="9"/>
                  </a:cxn>
                  <a:cxn ang="0">
                    <a:pos x="0" y="7"/>
                  </a:cxn>
                  <a:cxn ang="0">
                    <a:pos x="0" y="0"/>
                  </a:cxn>
                </a:cxnLst>
                <a:rect l="0" t="0" r="r" b="b"/>
                <a:pathLst>
                  <a:path w="6" h="9">
                    <a:moveTo>
                      <a:pt x="0" y="0"/>
                    </a:moveTo>
                    <a:lnTo>
                      <a:pt x="2" y="1"/>
                    </a:lnTo>
                    <a:lnTo>
                      <a:pt x="6" y="2"/>
                    </a:lnTo>
                    <a:lnTo>
                      <a:pt x="6" y="7"/>
                    </a:lnTo>
                    <a:lnTo>
                      <a:pt x="3" y="7"/>
                    </a:lnTo>
                    <a:lnTo>
                      <a:pt x="2" y="8"/>
                    </a:lnTo>
                    <a:lnTo>
                      <a:pt x="2" y="9"/>
                    </a:lnTo>
                    <a:lnTo>
                      <a:pt x="0" y="7"/>
                    </a:lnTo>
                    <a:lnTo>
                      <a:pt x="0" y="0"/>
                    </a:lnTo>
                    <a:close/>
                  </a:path>
                </a:pathLst>
              </a:custGeom>
              <a:grp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215" name="Freeform 67">
                <a:extLst>
                  <a:ext uri="{FF2B5EF4-FFF2-40B4-BE49-F238E27FC236}">
                    <a16:creationId xmlns:a16="http://schemas.microsoft.com/office/drawing/2014/main" id="{9796EB2D-64DE-2D42-BA4F-505820C92F32}"/>
                  </a:ext>
                </a:extLst>
              </p:cNvPr>
              <p:cNvSpPr>
                <a:spLocks/>
              </p:cNvSpPr>
              <p:nvPr/>
            </p:nvSpPr>
            <p:spPr bwMode="auto">
              <a:xfrm>
                <a:off x="4095750" y="5889626"/>
                <a:ext cx="69850" cy="46038"/>
              </a:xfrm>
              <a:custGeom>
                <a:avLst/>
                <a:gdLst/>
                <a:ahLst/>
                <a:cxnLst>
                  <a:cxn ang="0">
                    <a:pos x="37" y="0"/>
                  </a:cxn>
                  <a:cxn ang="0">
                    <a:pos x="41" y="2"/>
                  </a:cxn>
                  <a:cxn ang="0">
                    <a:pos x="44" y="7"/>
                  </a:cxn>
                  <a:cxn ang="0">
                    <a:pos x="44" y="16"/>
                  </a:cxn>
                  <a:cxn ang="0">
                    <a:pos x="38" y="19"/>
                  </a:cxn>
                  <a:cxn ang="0">
                    <a:pos x="21" y="19"/>
                  </a:cxn>
                  <a:cxn ang="0">
                    <a:pos x="17" y="21"/>
                  </a:cxn>
                  <a:cxn ang="0">
                    <a:pos x="10" y="28"/>
                  </a:cxn>
                  <a:cxn ang="0">
                    <a:pos x="6" y="29"/>
                  </a:cxn>
                  <a:cxn ang="0">
                    <a:pos x="0" y="27"/>
                  </a:cxn>
                  <a:cxn ang="0">
                    <a:pos x="0" y="21"/>
                  </a:cxn>
                  <a:cxn ang="0">
                    <a:pos x="10" y="12"/>
                  </a:cxn>
                  <a:cxn ang="0">
                    <a:pos x="11" y="6"/>
                  </a:cxn>
                  <a:cxn ang="0">
                    <a:pos x="25" y="3"/>
                  </a:cxn>
                  <a:cxn ang="0">
                    <a:pos x="31" y="1"/>
                  </a:cxn>
                  <a:cxn ang="0">
                    <a:pos x="37" y="0"/>
                  </a:cxn>
                </a:cxnLst>
                <a:rect l="0" t="0" r="r" b="b"/>
                <a:pathLst>
                  <a:path w="44" h="29">
                    <a:moveTo>
                      <a:pt x="37" y="0"/>
                    </a:moveTo>
                    <a:lnTo>
                      <a:pt x="41" y="2"/>
                    </a:lnTo>
                    <a:lnTo>
                      <a:pt x="44" y="7"/>
                    </a:lnTo>
                    <a:lnTo>
                      <a:pt x="44" y="16"/>
                    </a:lnTo>
                    <a:lnTo>
                      <a:pt x="38" y="19"/>
                    </a:lnTo>
                    <a:lnTo>
                      <a:pt x="21" y="19"/>
                    </a:lnTo>
                    <a:lnTo>
                      <a:pt x="17" y="21"/>
                    </a:lnTo>
                    <a:lnTo>
                      <a:pt x="10" y="28"/>
                    </a:lnTo>
                    <a:lnTo>
                      <a:pt x="6" y="29"/>
                    </a:lnTo>
                    <a:lnTo>
                      <a:pt x="0" y="27"/>
                    </a:lnTo>
                    <a:lnTo>
                      <a:pt x="0" y="21"/>
                    </a:lnTo>
                    <a:lnTo>
                      <a:pt x="10" y="12"/>
                    </a:lnTo>
                    <a:lnTo>
                      <a:pt x="11" y="6"/>
                    </a:lnTo>
                    <a:lnTo>
                      <a:pt x="25" y="3"/>
                    </a:lnTo>
                    <a:lnTo>
                      <a:pt x="31" y="1"/>
                    </a:lnTo>
                    <a:lnTo>
                      <a:pt x="37" y="0"/>
                    </a:lnTo>
                    <a:close/>
                  </a:path>
                </a:pathLst>
              </a:custGeom>
              <a:grp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216" name="Freeform 68">
                <a:extLst>
                  <a:ext uri="{FF2B5EF4-FFF2-40B4-BE49-F238E27FC236}">
                    <a16:creationId xmlns:a16="http://schemas.microsoft.com/office/drawing/2014/main" id="{D598AFE1-DC55-5E4E-AA77-EEF840CD87A0}"/>
                  </a:ext>
                </a:extLst>
              </p:cNvPr>
              <p:cNvSpPr>
                <a:spLocks/>
              </p:cNvSpPr>
              <p:nvPr/>
            </p:nvSpPr>
            <p:spPr bwMode="auto">
              <a:xfrm>
                <a:off x="4033838" y="5949951"/>
                <a:ext cx="14288" cy="9525"/>
              </a:xfrm>
              <a:custGeom>
                <a:avLst/>
                <a:gdLst/>
                <a:ahLst/>
                <a:cxnLst>
                  <a:cxn ang="0">
                    <a:pos x="2" y="0"/>
                  </a:cxn>
                  <a:cxn ang="0">
                    <a:pos x="5" y="0"/>
                  </a:cxn>
                  <a:cxn ang="0">
                    <a:pos x="7" y="2"/>
                  </a:cxn>
                  <a:cxn ang="0">
                    <a:pos x="9" y="2"/>
                  </a:cxn>
                  <a:cxn ang="0">
                    <a:pos x="7" y="6"/>
                  </a:cxn>
                  <a:cxn ang="0">
                    <a:pos x="5" y="6"/>
                  </a:cxn>
                  <a:cxn ang="0">
                    <a:pos x="0" y="4"/>
                  </a:cxn>
                  <a:cxn ang="0">
                    <a:pos x="1" y="2"/>
                  </a:cxn>
                  <a:cxn ang="0">
                    <a:pos x="2" y="0"/>
                  </a:cxn>
                </a:cxnLst>
                <a:rect l="0" t="0" r="r" b="b"/>
                <a:pathLst>
                  <a:path w="9" h="6">
                    <a:moveTo>
                      <a:pt x="2" y="0"/>
                    </a:moveTo>
                    <a:lnTo>
                      <a:pt x="5" y="0"/>
                    </a:lnTo>
                    <a:lnTo>
                      <a:pt x="7" y="2"/>
                    </a:lnTo>
                    <a:lnTo>
                      <a:pt x="9" y="2"/>
                    </a:lnTo>
                    <a:lnTo>
                      <a:pt x="7" y="6"/>
                    </a:lnTo>
                    <a:lnTo>
                      <a:pt x="5" y="6"/>
                    </a:lnTo>
                    <a:lnTo>
                      <a:pt x="0" y="4"/>
                    </a:lnTo>
                    <a:lnTo>
                      <a:pt x="1" y="2"/>
                    </a:lnTo>
                    <a:lnTo>
                      <a:pt x="2" y="0"/>
                    </a:lnTo>
                    <a:close/>
                  </a:path>
                </a:pathLst>
              </a:custGeom>
              <a:grp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217" name="Freeform 69">
                <a:extLst>
                  <a:ext uri="{FF2B5EF4-FFF2-40B4-BE49-F238E27FC236}">
                    <a16:creationId xmlns:a16="http://schemas.microsoft.com/office/drawing/2014/main" id="{7C49A29A-F430-DE43-80F0-1C5683E54EF9}"/>
                  </a:ext>
                </a:extLst>
              </p:cNvPr>
              <p:cNvSpPr>
                <a:spLocks/>
              </p:cNvSpPr>
              <p:nvPr/>
            </p:nvSpPr>
            <p:spPr bwMode="auto">
              <a:xfrm>
                <a:off x="3913188" y="5992813"/>
                <a:ext cx="28575" cy="17463"/>
              </a:xfrm>
              <a:custGeom>
                <a:avLst/>
                <a:gdLst/>
                <a:ahLst/>
                <a:cxnLst>
                  <a:cxn ang="0">
                    <a:pos x="13" y="0"/>
                  </a:cxn>
                  <a:cxn ang="0">
                    <a:pos x="18" y="1"/>
                  </a:cxn>
                  <a:cxn ang="0">
                    <a:pos x="17" y="4"/>
                  </a:cxn>
                  <a:cxn ang="0">
                    <a:pos x="15" y="7"/>
                  </a:cxn>
                  <a:cxn ang="0">
                    <a:pos x="13" y="10"/>
                  </a:cxn>
                  <a:cxn ang="0">
                    <a:pos x="10" y="11"/>
                  </a:cxn>
                  <a:cxn ang="0">
                    <a:pos x="4" y="11"/>
                  </a:cxn>
                  <a:cxn ang="0">
                    <a:pos x="0" y="10"/>
                  </a:cxn>
                  <a:cxn ang="0">
                    <a:pos x="5" y="3"/>
                  </a:cxn>
                  <a:cxn ang="0">
                    <a:pos x="8" y="1"/>
                  </a:cxn>
                  <a:cxn ang="0">
                    <a:pos x="13" y="0"/>
                  </a:cxn>
                </a:cxnLst>
                <a:rect l="0" t="0" r="r" b="b"/>
                <a:pathLst>
                  <a:path w="18" h="11">
                    <a:moveTo>
                      <a:pt x="13" y="0"/>
                    </a:moveTo>
                    <a:lnTo>
                      <a:pt x="18" y="1"/>
                    </a:lnTo>
                    <a:lnTo>
                      <a:pt x="17" y="4"/>
                    </a:lnTo>
                    <a:lnTo>
                      <a:pt x="15" y="7"/>
                    </a:lnTo>
                    <a:lnTo>
                      <a:pt x="13" y="10"/>
                    </a:lnTo>
                    <a:lnTo>
                      <a:pt x="10" y="11"/>
                    </a:lnTo>
                    <a:lnTo>
                      <a:pt x="4" y="11"/>
                    </a:lnTo>
                    <a:lnTo>
                      <a:pt x="0" y="10"/>
                    </a:lnTo>
                    <a:lnTo>
                      <a:pt x="5" y="3"/>
                    </a:lnTo>
                    <a:lnTo>
                      <a:pt x="8" y="1"/>
                    </a:lnTo>
                    <a:lnTo>
                      <a:pt x="13" y="0"/>
                    </a:lnTo>
                    <a:close/>
                  </a:path>
                </a:pathLst>
              </a:custGeom>
              <a:grp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218" name="Freeform 70">
                <a:extLst>
                  <a:ext uri="{FF2B5EF4-FFF2-40B4-BE49-F238E27FC236}">
                    <a16:creationId xmlns:a16="http://schemas.microsoft.com/office/drawing/2014/main" id="{40292326-6E9B-534E-A757-63FD20C78431}"/>
                  </a:ext>
                </a:extLst>
              </p:cNvPr>
              <p:cNvSpPr>
                <a:spLocks/>
              </p:cNvSpPr>
              <p:nvPr/>
            </p:nvSpPr>
            <p:spPr bwMode="auto">
              <a:xfrm>
                <a:off x="3948113" y="6008688"/>
                <a:ext cx="17463" cy="6350"/>
              </a:xfrm>
              <a:custGeom>
                <a:avLst/>
                <a:gdLst/>
                <a:ahLst/>
                <a:cxnLst>
                  <a:cxn ang="0">
                    <a:pos x="4" y="0"/>
                  </a:cxn>
                  <a:cxn ang="0">
                    <a:pos x="11" y="0"/>
                  </a:cxn>
                  <a:cxn ang="0">
                    <a:pos x="11" y="2"/>
                  </a:cxn>
                  <a:cxn ang="0">
                    <a:pos x="4" y="2"/>
                  </a:cxn>
                  <a:cxn ang="0">
                    <a:pos x="3" y="3"/>
                  </a:cxn>
                  <a:cxn ang="0">
                    <a:pos x="3" y="4"/>
                  </a:cxn>
                  <a:cxn ang="0">
                    <a:pos x="0" y="3"/>
                  </a:cxn>
                  <a:cxn ang="0">
                    <a:pos x="0" y="1"/>
                  </a:cxn>
                  <a:cxn ang="0">
                    <a:pos x="2" y="1"/>
                  </a:cxn>
                  <a:cxn ang="0">
                    <a:pos x="4" y="0"/>
                  </a:cxn>
                </a:cxnLst>
                <a:rect l="0" t="0" r="r" b="b"/>
                <a:pathLst>
                  <a:path w="11" h="4">
                    <a:moveTo>
                      <a:pt x="4" y="0"/>
                    </a:moveTo>
                    <a:lnTo>
                      <a:pt x="11" y="0"/>
                    </a:lnTo>
                    <a:lnTo>
                      <a:pt x="11" y="2"/>
                    </a:lnTo>
                    <a:lnTo>
                      <a:pt x="4" y="2"/>
                    </a:lnTo>
                    <a:lnTo>
                      <a:pt x="3" y="3"/>
                    </a:lnTo>
                    <a:lnTo>
                      <a:pt x="3" y="4"/>
                    </a:lnTo>
                    <a:lnTo>
                      <a:pt x="0" y="3"/>
                    </a:lnTo>
                    <a:lnTo>
                      <a:pt x="0" y="1"/>
                    </a:lnTo>
                    <a:lnTo>
                      <a:pt x="2" y="1"/>
                    </a:lnTo>
                    <a:lnTo>
                      <a:pt x="4" y="0"/>
                    </a:lnTo>
                    <a:close/>
                  </a:path>
                </a:pathLst>
              </a:custGeom>
              <a:grp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219" name="Freeform 71">
                <a:extLst>
                  <a:ext uri="{FF2B5EF4-FFF2-40B4-BE49-F238E27FC236}">
                    <a16:creationId xmlns:a16="http://schemas.microsoft.com/office/drawing/2014/main" id="{5ECD4880-E4D9-5140-B2D9-5802CF3A080C}"/>
                  </a:ext>
                </a:extLst>
              </p:cNvPr>
              <p:cNvSpPr>
                <a:spLocks/>
              </p:cNvSpPr>
              <p:nvPr/>
            </p:nvSpPr>
            <p:spPr bwMode="auto">
              <a:xfrm>
                <a:off x="3892550" y="6015038"/>
                <a:ext cx="20638" cy="17463"/>
              </a:xfrm>
              <a:custGeom>
                <a:avLst/>
                <a:gdLst/>
                <a:ahLst/>
                <a:cxnLst>
                  <a:cxn ang="0">
                    <a:pos x="6" y="0"/>
                  </a:cxn>
                  <a:cxn ang="0">
                    <a:pos x="13" y="0"/>
                  </a:cxn>
                  <a:cxn ang="0">
                    <a:pos x="13" y="3"/>
                  </a:cxn>
                  <a:cxn ang="0">
                    <a:pos x="10" y="6"/>
                  </a:cxn>
                  <a:cxn ang="0">
                    <a:pos x="5" y="8"/>
                  </a:cxn>
                  <a:cxn ang="0">
                    <a:pos x="3" y="11"/>
                  </a:cxn>
                  <a:cxn ang="0">
                    <a:pos x="0" y="6"/>
                  </a:cxn>
                  <a:cxn ang="0">
                    <a:pos x="2" y="4"/>
                  </a:cxn>
                  <a:cxn ang="0">
                    <a:pos x="4" y="1"/>
                  </a:cxn>
                  <a:cxn ang="0">
                    <a:pos x="6" y="0"/>
                  </a:cxn>
                </a:cxnLst>
                <a:rect l="0" t="0" r="r" b="b"/>
                <a:pathLst>
                  <a:path w="13" h="11">
                    <a:moveTo>
                      <a:pt x="6" y="0"/>
                    </a:moveTo>
                    <a:lnTo>
                      <a:pt x="13" y="0"/>
                    </a:lnTo>
                    <a:lnTo>
                      <a:pt x="13" y="3"/>
                    </a:lnTo>
                    <a:lnTo>
                      <a:pt x="10" y="6"/>
                    </a:lnTo>
                    <a:lnTo>
                      <a:pt x="5" y="8"/>
                    </a:lnTo>
                    <a:lnTo>
                      <a:pt x="3" y="11"/>
                    </a:lnTo>
                    <a:lnTo>
                      <a:pt x="0" y="6"/>
                    </a:lnTo>
                    <a:lnTo>
                      <a:pt x="2" y="4"/>
                    </a:lnTo>
                    <a:lnTo>
                      <a:pt x="4" y="1"/>
                    </a:lnTo>
                    <a:lnTo>
                      <a:pt x="6" y="0"/>
                    </a:lnTo>
                    <a:close/>
                  </a:path>
                </a:pathLst>
              </a:custGeom>
              <a:grp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220" name="Freeform 72">
                <a:extLst>
                  <a:ext uri="{FF2B5EF4-FFF2-40B4-BE49-F238E27FC236}">
                    <a16:creationId xmlns:a16="http://schemas.microsoft.com/office/drawing/2014/main" id="{47C02AC2-00C7-BC4C-AB39-4BBF1A32F81D}"/>
                  </a:ext>
                </a:extLst>
              </p:cNvPr>
              <p:cNvSpPr>
                <a:spLocks/>
              </p:cNvSpPr>
              <p:nvPr/>
            </p:nvSpPr>
            <p:spPr bwMode="auto">
              <a:xfrm>
                <a:off x="3603625" y="6035676"/>
                <a:ext cx="15875" cy="19050"/>
              </a:xfrm>
              <a:custGeom>
                <a:avLst/>
                <a:gdLst/>
                <a:ahLst/>
                <a:cxnLst>
                  <a:cxn ang="0">
                    <a:pos x="7" y="0"/>
                  </a:cxn>
                  <a:cxn ang="0">
                    <a:pos x="9" y="0"/>
                  </a:cxn>
                  <a:cxn ang="0">
                    <a:pos x="9" y="1"/>
                  </a:cxn>
                  <a:cxn ang="0">
                    <a:pos x="10" y="4"/>
                  </a:cxn>
                  <a:cxn ang="0">
                    <a:pos x="9" y="6"/>
                  </a:cxn>
                  <a:cxn ang="0">
                    <a:pos x="8" y="7"/>
                  </a:cxn>
                  <a:cxn ang="0">
                    <a:pos x="7" y="9"/>
                  </a:cxn>
                  <a:cxn ang="0">
                    <a:pos x="4" y="11"/>
                  </a:cxn>
                  <a:cxn ang="0">
                    <a:pos x="3" y="12"/>
                  </a:cxn>
                  <a:cxn ang="0">
                    <a:pos x="1" y="12"/>
                  </a:cxn>
                  <a:cxn ang="0">
                    <a:pos x="0" y="11"/>
                  </a:cxn>
                  <a:cxn ang="0">
                    <a:pos x="2" y="8"/>
                  </a:cxn>
                  <a:cxn ang="0">
                    <a:pos x="3" y="6"/>
                  </a:cxn>
                  <a:cxn ang="0">
                    <a:pos x="5" y="2"/>
                  </a:cxn>
                  <a:cxn ang="0">
                    <a:pos x="7" y="0"/>
                  </a:cxn>
                </a:cxnLst>
                <a:rect l="0" t="0" r="r" b="b"/>
                <a:pathLst>
                  <a:path w="10" h="12">
                    <a:moveTo>
                      <a:pt x="7" y="0"/>
                    </a:moveTo>
                    <a:lnTo>
                      <a:pt x="9" y="0"/>
                    </a:lnTo>
                    <a:lnTo>
                      <a:pt x="9" y="1"/>
                    </a:lnTo>
                    <a:lnTo>
                      <a:pt x="10" y="4"/>
                    </a:lnTo>
                    <a:lnTo>
                      <a:pt x="9" y="6"/>
                    </a:lnTo>
                    <a:lnTo>
                      <a:pt x="8" y="7"/>
                    </a:lnTo>
                    <a:lnTo>
                      <a:pt x="7" y="9"/>
                    </a:lnTo>
                    <a:lnTo>
                      <a:pt x="4" y="11"/>
                    </a:lnTo>
                    <a:lnTo>
                      <a:pt x="3" y="12"/>
                    </a:lnTo>
                    <a:lnTo>
                      <a:pt x="1" y="12"/>
                    </a:lnTo>
                    <a:lnTo>
                      <a:pt x="0" y="11"/>
                    </a:lnTo>
                    <a:lnTo>
                      <a:pt x="2" y="8"/>
                    </a:lnTo>
                    <a:lnTo>
                      <a:pt x="3" y="6"/>
                    </a:lnTo>
                    <a:lnTo>
                      <a:pt x="5" y="2"/>
                    </a:lnTo>
                    <a:lnTo>
                      <a:pt x="7" y="0"/>
                    </a:lnTo>
                    <a:close/>
                  </a:path>
                </a:pathLst>
              </a:custGeom>
              <a:grp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221" name="Freeform 73">
                <a:extLst>
                  <a:ext uri="{FF2B5EF4-FFF2-40B4-BE49-F238E27FC236}">
                    <a16:creationId xmlns:a16="http://schemas.microsoft.com/office/drawing/2014/main" id="{B54A28A1-1B3C-C54B-A7DE-A5E827C6D261}"/>
                  </a:ext>
                </a:extLst>
              </p:cNvPr>
              <p:cNvSpPr>
                <a:spLocks/>
              </p:cNvSpPr>
              <p:nvPr/>
            </p:nvSpPr>
            <p:spPr bwMode="auto">
              <a:xfrm>
                <a:off x="3473450" y="6048376"/>
                <a:ext cx="17463" cy="11113"/>
              </a:xfrm>
              <a:custGeom>
                <a:avLst/>
                <a:gdLst/>
                <a:ahLst/>
                <a:cxnLst>
                  <a:cxn ang="0">
                    <a:pos x="5" y="0"/>
                  </a:cxn>
                  <a:cxn ang="0">
                    <a:pos x="7" y="0"/>
                  </a:cxn>
                  <a:cxn ang="0">
                    <a:pos x="9" y="3"/>
                  </a:cxn>
                  <a:cxn ang="0">
                    <a:pos x="11" y="3"/>
                  </a:cxn>
                  <a:cxn ang="0">
                    <a:pos x="9" y="5"/>
                  </a:cxn>
                  <a:cxn ang="0">
                    <a:pos x="7" y="6"/>
                  </a:cxn>
                  <a:cxn ang="0">
                    <a:pos x="4" y="7"/>
                  </a:cxn>
                  <a:cxn ang="0">
                    <a:pos x="0" y="7"/>
                  </a:cxn>
                  <a:cxn ang="0">
                    <a:pos x="5" y="3"/>
                  </a:cxn>
                  <a:cxn ang="0">
                    <a:pos x="5" y="0"/>
                  </a:cxn>
                </a:cxnLst>
                <a:rect l="0" t="0" r="r" b="b"/>
                <a:pathLst>
                  <a:path w="11" h="7">
                    <a:moveTo>
                      <a:pt x="5" y="0"/>
                    </a:moveTo>
                    <a:lnTo>
                      <a:pt x="7" y="0"/>
                    </a:lnTo>
                    <a:lnTo>
                      <a:pt x="9" y="3"/>
                    </a:lnTo>
                    <a:lnTo>
                      <a:pt x="11" y="3"/>
                    </a:lnTo>
                    <a:lnTo>
                      <a:pt x="9" y="5"/>
                    </a:lnTo>
                    <a:lnTo>
                      <a:pt x="7" y="6"/>
                    </a:lnTo>
                    <a:lnTo>
                      <a:pt x="4" y="7"/>
                    </a:lnTo>
                    <a:lnTo>
                      <a:pt x="0" y="7"/>
                    </a:lnTo>
                    <a:lnTo>
                      <a:pt x="5" y="3"/>
                    </a:lnTo>
                    <a:lnTo>
                      <a:pt x="5" y="0"/>
                    </a:lnTo>
                    <a:close/>
                  </a:path>
                </a:pathLst>
              </a:custGeom>
              <a:grp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222" name="Freeform 77">
                <a:extLst>
                  <a:ext uri="{FF2B5EF4-FFF2-40B4-BE49-F238E27FC236}">
                    <a16:creationId xmlns:a16="http://schemas.microsoft.com/office/drawing/2014/main" id="{2ACF3B66-8543-224A-8C41-017104C82817}"/>
                  </a:ext>
                </a:extLst>
              </p:cNvPr>
              <p:cNvSpPr>
                <a:spLocks noEditPoints="1"/>
              </p:cNvSpPr>
              <p:nvPr/>
            </p:nvSpPr>
            <p:spPr bwMode="auto">
              <a:xfrm>
                <a:off x="4835525" y="5430838"/>
                <a:ext cx="4763" cy="3175"/>
              </a:xfrm>
              <a:custGeom>
                <a:avLst/>
                <a:gdLst/>
                <a:ahLst/>
                <a:cxnLst>
                  <a:cxn ang="0">
                    <a:pos x="1" y="1"/>
                  </a:cxn>
                  <a:cxn ang="0">
                    <a:pos x="1" y="2"/>
                  </a:cxn>
                  <a:cxn ang="0">
                    <a:pos x="0" y="2"/>
                  </a:cxn>
                  <a:cxn ang="0">
                    <a:pos x="1" y="1"/>
                  </a:cxn>
                  <a:cxn ang="0">
                    <a:pos x="3" y="0"/>
                  </a:cxn>
                  <a:cxn ang="0">
                    <a:pos x="1" y="1"/>
                  </a:cxn>
                  <a:cxn ang="0">
                    <a:pos x="3" y="0"/>
                  </a:cxn>
                </a:cxnLst>
                <a:rect l="0" t="0" r="r" b="b"/>
                <a:pathLst>
                  <a:path w="3" h="2">
                    <a:moveTo>
                      <a:pt x="1" y="1"/>
                    </a:moveTo>
                    <a:lnTo>
                      <a:pt x="1" y="2"/>
                    </a:lnTo>
                    <a:lnTo>
                      <a:pt x="0" y="2"/>
                    </a:lnTo>
                    <a:lnTo>
                      <a:pt x="1" y="1"/>
                    </a:lnTo>
                    <a:close/>
                    <a:moveTo>
                      <a:pt x="3" y="0"/>
                    </a:moveTo>
                    <a:lnTo>
                      <a:pt x="1" y="1"/>
                    </a:lnTo>
                    <a:lnTo>
                      <a:pt x="3" y="0"/>
                    </a:lnTo>
                    <a:close/>
                  </a:path>
                </a:pathLst>
              </a:custGeom>
              <a:grp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223" name="Freeform 79">
                <a:extLst>
                  <a:ext uri="{FF2B5EF4-FFF2-40B4-BE49-F238E27FC236}">
                    <a16:creationId xmlns:a16="http://schemas.microsoft.com/office/drawing/2014/main" id="{5AAF2AED-A693-F348-A8DA-3AE652A225AF}"/>
                  </a:ext>
                </a:extLst>
              </p:cNvPr>
              <p:cNvSpPr>
                <a:spLocks/>
              </p:cNvSpPr>
              <p:nvPr/>
            </p:nvSpPr>
            <p:spPr bwMode="auto">
              <a:xfrm>
                <a:off x="5384800" y="5511801"/>
                <a:ext cx="9525" cy="14288"/>
              </a:xfrm>
              <a:custGeom>
                <a:avLst/>
                <a:gdLst/>
                <a:ahLst/>
                <a:cxnLst>
                  <a:cxn ang="0">
                    <a:pos x="1" y="0"/>
                  </a:cxn>
                  <a:cxn ang="0">
                    <a:pos x="2" y="0"/>
                  </a:cxn>
                  <a:cxn ang="0">
                    <a:pos x="3" y="1"/>
                  </a:cxn>
                  <a:cxn ang="0">
                    <a:pos x="3" y="2"/>
                  </a:cxn>
                  <a:cxn ang="0">
                    <a:pos x="5" y="3"/>
                  </a:cxn>
                  <a:cxn ang="0">
                    <a:pos x="6" y="3"/>
                  </a:cxn>
                  <a:cxn ang="0">
                    <a:pos x="6" y="9"/>
                  </a:cxn>
                  <a:cxn ang="0">
                    <a:pos x="5" y="9"/>
                  </a:cxn>
                  <a:cxn ang="0">
                    <a:pos x="5" y="8"/>
                  </a:cxn>
                  <a:cxn ang="0">
                    <a:pos x="3" y="7"/>
                  </a:cxn>
                  <a:cxn ang="0">
                    <a:pos x="3" y="5"/>
                  </a:cxn>
                  <a:cxn ang="0">
                    <a:pos x="1" y="2"/>
                  </a:cxn>
                  <a:cxn ang="0">
                    <a:pos x="0" y="2"/>
                  </a:cxn>
                  <a:cxn ang="0">
                    <a:pos x="1" y="0"/>
                  </a:cxn>
                </a:cxnLst>
                <a:rect l="0" t="0" r="r" b="b"/>
                <a:pathLst>
                  <a:path w="6" h="9">
                    <a:moveTo>
                      <a:pt x="1" y="0"/>
                    </a:moveTo>
                    <a:lnTo>
                      <a:pt x="2" y="0"/>
                    </a:lnTo>
                    <a:lnTo>
                      <a:pt x="3" y="1"/>
                    </a:lnTo>
                    <a:lnTo>
                      <a:pt x="3" y="2"/>
                    </a:lnTo>
                    <a:lnTo>
                      <a:pt x="5" y="3"/>
                    </a:lnTo>
                    <a:lnTo>
                      <a:pt x="6" y="3"/>
                    </a:lnTo>
                    <a:lnTo>
                      <a:pt x="6" y="9"/>
                    </a:lnTo>
                    <a:lnTo>
                      <a:pt x="5" y="9"/>
                    </a:lnTo>
                    <a:lnTo>
                      <a:pt x="5" y="8"/>
                    </a:lnTo>
                    <a:lnTo>
                      <a:pt x="3" y="7"/>
                    </a:lnTo>
                    <a:lnTo>
                      <a:pt x="3" y="5"/>
                    </a:lnTo>
                    <a:lnTo>
                      <a:pt x="1" y="2"/>
                    </a:lnTo>
                    <a:lnTo>
                      <a:pt x="0" y="2"/>
                    </a:lnTo>
                    <a:lnTo>
                      <a:pt x="1" y="0"/>
                    </a:lnTo>
                    <a:close/>
                  </a:path>
                </a:pathLst>
              </a:custGeom>
              <a:grp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224" name="Freeform 83">
                <a:extLst>
                  <a:ext uri="{FF2B5EF4-FFF2-40B4-BE49-F238E27FC236}">
                    <a16:creationId xmlns:a16="http://schemas.microsoft.com/office/drawing/2014/main" id="{4988F24E-C61B-1A41-9868-7778E7A372A5}"/>
                  </a:ext>
                </a:extLst>
              </p:cNvPr>
              <p:cNvSpPr>
                <a:spLocks/>
              </p:cNvSpPr>
              <p:nvPr/>
            </p:nvSpPr>
            <p:spPr bwMode="auto">
              <a:xfrm>
                <a:off x="4629150" y="5700713"/>
                <a:ext cx="11113" cy="9525"/>
              </a:xfrm>
              <a:custGeom>
                <a:avLst/>
                <a:gdLst/>
                <a:ahLst/>
                <a:cxnLst>
                  <a:cxn ang="0">
                    <a:pos x="3" y="0"/>
                  </a:cxn>
                  <a:cxn ang="0">
                    <a:pos x="7" y="0"/>
                  </a:cxn>
                  <a:cxn ang="0">
                    <a:pos x="6" y="1"/>
                  </a:cxn>
                  <a:cxn ang="0">
                    <a:pos x="3" y="1"/>
                  </a:cxn>
                  <a:cxn ang="0">
                    <a:pos x="2" y="2"/>
                  </a:cxn>
                  <a:cxn ang="0">
                    <a:pos x="2" y="6"/>
                  </a:cxn>
                  <a:cxn ang="0">
                    <a:pos x="0" y="5"/>
                  </a:cxn>
                  <a:cxn ang="0">
                    <a:pos x="0" y="2"/>
                  </a:cxn>
                  <a:cxn ang="0">
                    <a:pos x="1" y="1"/>
                  </a:cxn>
                  <a:cxn ang="0">
                    <a:pos x="3" y="0"/>
                  </a:cxn>
                </a:cxnLst>
                <a:rect l="0" t="0" r="r" b="b"/>
                <a:pathLst>
                  <a:path w="7" h="6">
                    <a:moveTo>
                      <a:pt x="3" y="0"/>
                    </a:moveTo>
                    <a:lnTo>
                      <a:pt x="7" y="0"/>
                    </a:lnTo>
                    <a:lnTo>
                      <a:pt x="6" y="1"/>
                    </a:lnTo>
                    <a:lnTo>
                      <a:pt x="3" y="1"/>
                    </a:lnTo>
                    <a:lnTo>
                      <a:pt x="2" y="2"/>
                    </a:lnTo>
                    <a:lnTo>
                      <a:pt x="2" y="6"/>
                    </a:lnTo>
                    <a:lnTo>
                      <a:pt x="0" y="5"/>
                    </a:lnTo>
                    <a:lnTo>
                      <a:pt x="0" y="2"/>
                    </a:lnTo>
                    <a:lnTo>
                      <a:pt x="1" y="1"/>
                    </a:lnTo>
                    <a:lnTo>
                      <a:pt x="3" y="0"/>
                    </a:lnTo>
                    <a:close/>
                  </a:path>
                </a:pathLst>
              </a:custGeom>
              <a:grp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225" name="Freeform 84">
                <a:extLst>
                  <a:ext uri="{FF2B5EF4-FFF2-40B4-BE49-F238E27FC236}">
                    <a16:creationId xmlns:a16="http://schemas.microsoft.com/office/drawing/2014/main" id="{1481B390-FCF8-7E41-92C0-C81D31788ACD}"/>
                  </a:ext>
                </a:extLst>
              </p:cNvPr>
              <p:cNvSpPr>
                <a:spLocks noEditPoints="1"/>
              </p:cNvSpPr>
              <p:nvPr/>
            </p:nvSpPr>
            <p:spPr bwMode="auto">
              <a:xfrm>
                <a:off x="4595813" y="5716588"/>
                <a:ext cx="14288" cy="20638"/>
              </a:xfrm>
              <a:custGeom>
                <a:avLst/>
                <a:gdLst/>
                <a:ahLst/>
                <a:cxnLst>
                  <a:cxn ang="0">
                    <a:pos x="6" y="5"/>
                  </a:cxn>
                  <a:cxn ang="0">
                    <a:pos x="6" y="9"/>
                  </a:cxn>
                  <a:cxn ang="0">
                    <a:pos x="1" y="13"/>
                  </a:cxn>
                  <a:cxn ang="0">
                    <a:pos x="0" y="13"/>
                  </a:cxn>
                  <a:cxn ang="0">
                    <a:pos x="0" y="10"/>
                  </a:cxn>
                  <a:cxn ang="0">
                    <a:pos x="2" y="9"/>
                  </a:cxn>
                  <a:cxn ang="0">
                    <a:pos x="6" y="5"/>
                  </a:cxn>
                  <a:cxn ang="0">
                    <a:pos x="7" y="3"/>
                  </a:cxn>
                  <a:cxn ang="0">
                    <a:pos x="6" y="5"/>
                  </a:cxn>
                  <a:cxn ang="0">
                    <a:pos x="6" y="4"/>
                  </a:cxn>
                  <a:cxn ang="0">
                    <a:pos x="7" y="3"/>
                  </a:cxn>
                  <a:cxn ang="0">
                    <a:pos x="8" y="0"/>
                  </a:cxn>
                  <a:cxn ang="0">
                    <a:pos x="9" y="2"/>
                  </a:cxn>
                  <a:cxn ang="0">
                    <a:pos x="8" y="3"/>
                  </a:cxn>
                  <a:cxn ang="0">
                    <a:pos x="7" y="3"/>
                  </a:cxn>
                  <a:cxn ang="0">
                    <a:pos x="8" y="0"/>
                  </a:cxn>
                </a:cxnLst>
                <a:rect l="0" t="0" r="r" b="b"/>
                <a:pathLst>
                  <a:path w="9" h="13">
                    <a:moveTo>
                      <a:pt x="6" y="5"/>
                    </a:moveTo>
                    <a:lnTo>
                      <a:pt x="6" y="9"/>
                    </a:lnTo>
                    <a:lnTo>
                      <a:pt x="1" y="13"/>
                    </a:lnTo>
                    <a:lnTo>
                      <a:pt x="0" y="13"/>
                    </a:lnTo>
                    <a:lnTo>
                      <a:pt x="0" y="10"/>
                    </a:lnTo>
                    <a:lnTo>
                      <a:pt x="2" y="9"/>
                    </a:lnTo>
                    <a:lnTo>
                      <a:pt x="6" y="5"/>
                    </a:lnTo>
                    <a:close/>
                    <a:moveTo>
                      <a:pt x="7" y="3"/>
                    </a:moveTo>
                    <a:lnTo>
                      <a:pt x="6" y="5"/>
                    </a:lnTo>
                    <a:lnTo>
                      <a:pt x="6" y="4"/>
                    </a:lnTo>
                    <a:lnTo>
                      <a:pt x="7" y="3"/>
                    </a:lnTo>
                    <a:close/>
                    <a:moveTo>
                      <a:pt x="8" y="0"/>
                    </a:moveTo>
                    <a:lnTo>
                      <a:pt x="9" y="2"/>
                    </a:lnTo>
                    <a:lnTo>
                      <a:pt x="8" y="3"/>
                    </a:lnTo>
                    <a:lnTo>
                      <a:pt x="7" y="3"/>
                    </a:lnTo>
                    <a:lnTo>
                      <a:pt x="8" y="0"/>
                    </a:lnTo>
                    <a:close/>
                  </a:path>
                </a:pathLst>
              </a:custGeom>
              <a:grp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226" name="Freeform 87">
                <a:extLst>
                  <a:ext uri="{FF2B5EF4-FFF2-40B4-BE49-F238E27FC236}">
                    <a16:creationId xmlns:a16="http://schemas.microsoft.com/office/drawing/2014/main" id="{FF84D9AB-7035-7545-9D0A-3539F8D8331F}"/>
                  </a:ext>
                </a:extLst>
              </p:cNvPr>
              <p:cNvSpPr>
                <a:spLocks/>
              </p:cNvSpPr>
              <p:nvPr/>
            </p:nvSpPr>
            <p:spPr bwMode="auto">
              <a:xfrm>
                <a:off x="3968750" y="6000751"/>
                <a:ext cx="12700" cy="7938"/>
              </a:xfrm>
              <a:custGeom>
                <a:avLst/>
                <a:gdLst/>
                <a:ahLst/>
                <a:cxnLst>
                  <a:cxn ang="0">
                    <a:pos x="7" y="0"/>
                  </a:cxn>
                  <a:cxn ang="0">
                    <a:pos x="8" y="0"/>
                  </a:cxn>
                  <a:cxn ang="0">
                    <a:pos x="7" y="2"/>
                  </a:cxn>
                  <a:cxn ang="0">
                    <a:pos x="2" y="5"/>
                  </a:cxn>
                  <a:cxn ang="0">
                    <a:pos x="1" y="3"/>
                  </a:cxn>
                  <a:cxn ang="0">
                    <a:pos x="0" y="3"/>
                  </a:cxn>
                  <a:cxn ang="0">
                    <a:pos x="1" y="2"/>
                  </a:cxn>
                  <a:cxn ang="0">
                    <a:pos x="4" y="1"/>
                  </a:cxn>
                  <a:cxn ang="0">
                    <a:pos x="5" y="1"/>
                  </a:cxn>
                  <a:cxn ang="0">
                    <a:pos x="7" y="0"/>
                  </a:cxn>
                </a:cxnLst>
                <a:rect l="0" t="0" r="r" b="b"/>
                <a:pathLst>
                  <a:path w="8" h="5">
                    <a:moveTo>
                      <a:pt x="7" y="0"/>
                    </a:moveTo>
                    <a:lnTo>
                      <a:pt x="8" y="0"/>
                    </a:lnTo>
                    <a:lnTo>
                      <a:pt x="7" y="2"/>
                    </a:lnTo>
                    <a:lnTo>
                      <a:pt x="2" y="5"/>
                    </a:lnTo>
                    <a:lnTo>
                      <a:pt x="1" y="3"/>
                    </a:lnTo>
                    <a:lnTo>
                      <a:pt x="0" y="3"/>
                    </a:lnTo>
                    <a:lnTo>
                      <a:pt x="1" y="2"/>
                    </a:lnTo>
                    <a:lnTo>
                      <a:pt x="4" y="1"/>
                    </a:lnTo>
                    <a:lnTo>
                      <a:pt x="5" y="1"/>
                    </a:lnTo>
                    <a:lnTo>
                      <a:pt x="7" y="0"/>
                    </a:lnTo>
                    <a:close/>
                  </a:path>
                </a:pathLst>
              </a:custGeom>
              <a:grp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227" name="Freeform 88">
                <a:extLst>
                  <a:ext uri="{FF2B5EF4-FFF2-40B4-BE49-F238E27FC236}">
                    <a16:creationId xmlns:a16="http://schemas.microsoft.com/office/drawing/2014/main" id="{01306B72-C0C0-4844-8407-E51876D94218}"/>
                  </a:ext>
                </a:extLst>
              </p:cNvPr>
              <p:cNvSpPr>
                <a:spLocks/>
              </p:cNvSpPr>
              <p:nvPr/>
            </p:nvSpPr>
            <p:spPr bwMode="auto">
              <a:xfrm>
                <a:off x="3413125" y="6024563"/>
                <a:ext cx="11113" cy="20638"/>
              </a:xfrm>
              <a:custGeom>
                <a:avLst/>
                <a:gdLst/>
                <a:ahLst/>
                <a:cxnLst>
                  <a:cxn ang="0">
                    <a:pos x="0" y="0"/>
                  </a:cxn>
                  <a:cxn ang="0">
                    <a:pos x="2" y="2"/>
                  </a:cxn>
                  <a:cxn ang="0">
                    <a:pos x="4" y="4"/>
                  </a:cxn>
                  <a:cxn ang="0">
                    <a:pos x="7" y="6"/>
                  </a:cxn>
                  <a:cxn ang="0">
                    <a:pos x="7" y="8"/>
                  </a:cxn>
                  <a:cxn ang="0">
                    <a:pos x="6" y="11"/>
                  </a:cxn>
                  <a:cxn ang="0">
                    <a:pos x="3" y="13"/>
                  </a:cxn>
                  <a:cxn ang="0">
                    <a:pos x="2" y="13"/>
                  </a:cxn>
                  <a:cxn ang="0">
                    <a:pos x="2" y="11"/>
                  </a:cxn>
                  <a:cxn ang="0">
                    <a:pos x="3" y="11"/>
                  </a:cxn>
                  <a:cxn ang="0">
                    <a:pos x="3" y="7"/>
                  </a:cxn>
                  <a:cxn ang="0">
                    <a:pos x="2" y="7"/>
                  </a:cxn>
                  <a:cxn ang="0">
                    <a:pos x="1" y="6"/>
                  </a:cxn>
                  <a:cxn ang="0">
                    <a:pos x="1" y="5"/>
                  </a:cxn>
                  <a:cxn ang="0">
                    <a:pos x="0" y="4"/>
                  </a:cxn>
                  <a:cxn ang="0">
                    <a:pos x="0" y="0"/>
                  </a:cxn>
                </a:cxnLst>
                <a:rect l="0" t="0" r="r" b="b"/>
                <a:pathLst>
                  <a:path w="7" h="13">
                    <a:moveTo>
                      <a:pt x="0" y="0"/>
                    </a:moveTo>
                    <a:lnTo>
                      <a:pt x="2" y="2"/>
                    </a:lnTo>
                    <a:lnTo>
                      <a:pt x="4" y="4"/>
                    </a:lnTo>
                    <a:lnTo>
                      <a:pt x="7" y="6"/>
                    </a:lnTo>
                    <a:lnTo>
                      <a:pt x="7" y="8"/>
                    </a:lnTo>
                    <a:lnTo>
                      <a:pt x="6" y="11"/>
                    </a:lnTo>
                    <a:lnTo>
                      <a:pt x="3" y="13"/>
                    </a:lnTo>
                    <a:lnTo>
                      <a:pt x="2" y="13"/>
                    </a:lnTo>
                    <a:lnTo>
                      <a:pt x="2" y="11"/>
                    </a:lnTo>
                    <a:lnTo>
                      <a:pt x="3" y="11"/>
                    </a:lnTo>
                    <a:lnTo>
                      <a:pt x="3" y="7"/>
                    </a:lnTo>
                    <a:lnTo>
                      <a:pt x="2" y="7"/>
                    </a:lnTo>
                    <a:lnTo>
                      <a:pt x="1" y="6"/>
                    </a:lnTo>
                    <a:lnTo>
                      <a:pt x="1" y="5"/>
                    </a:lnTo>
                    <a:lnTo>
                      <a:pt x="0" y="4"/>
                    </a:lnTo>
                    <a:lnTo>
                      <a:pt x="0" y="0"/>
                    </a:lnTo>
                    <a:close/>
                  </a:path>
                </a:pathLst>
              </a:custGeom>
              <a:grp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228" name="Freeform 89">
                <a:extLst>
                  <a:ext uri="{FF2B5EF4-FFF2-40B4-BE49-F238E27FC236}">
                    <a16:creationId xmlns:a16="http://schemas.microsoft.com/office/drawing/2014/main" id="{7F3E796D-1849-344D-BE51-96CFC5C4C382}"/>
                  </a:ext>
                </a:extLst>
              </p:cNvPr>
              <p:cNvSpPr>
                <a:spLocks/>
              </p:cNvSpPr>
              <p:nvPr/>
            </p:nvSpPr>
            <p:spPr bwMode="auto">
              <a:xfrm>
                <a:off x="3640138" y="6064251"/>
                <a:ext cx="11113" cy="3175"/>
              </a:xfrm>
              <a:custGeom>
                <a:avLst/>
                <a:gdLst/>
                <a:ahLst/>
                <a:cxnLst>
                  <a:cxn ang="0">
                    <a:pos x="0" y="0"/>
                  </a:cxn>
                  <a:cxn ang="0">
                    <a:pos x="3" y="0"/>
                  </a:cxn>
                  <a:cxn ang="0">
                    <a:pos x="7" y="1"/>
                  </a:cxn>
                  <a:cxn ang="0">
                    <a:pos x="5" y="2"/>
                  </a:cxn>
                  <a:cxn ang="0">
                    <a:pos x="1" y="2"/>
                  </a:cxn>
                  <a:cxn ang="0">
                    <a:pos x="0" y="1"/>
                  </a:cxn>
                  <a:cxn ang="0">
                    <a:pos x="0" y="0"/>
                  </a:cxn>
                </a:cxnLst>
                <a:rect l="0" t="0" r="r" b="b"/>
                <a:pathLst>
                  <a:path w="7" h="2">
                    <a:moveTo>
                      <a:pt x="0" y="0"/>
                    </a:moveTo>
                    <a:lnTo>
                      <a:pt x="3" y="0"/>
                    </a:lnTo>
                    <a:lnTo>
                      <a:pt x="7" y="1"/>
                    </a:lnTo>
                    <a:lnTo>
                      <a:pt x="5" y="2"/>
                    </a:lnTo>
                    <a:lnTo>
                      <a:pt x="1" y="2"/>
                    </a:lnTo>
                    <a:lnTo>
                      <a:pt x="0" y="1"/>
                    </a:lnTo>
                    <a:lnTo>
                      <a:pt x="0" y="0"/>
                    </a:lnTo>
                    <a:close/>
                  </a:path>
                </a:pathLst>
              </a:custGeom>
              <a:grp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grpSp>
        <p:grpSp>
          <p:nvGrpSpPr>
            <p:cNvPr id="1184" name="Group 109">
              <a:extLst>
                <a:ext uri="{FF2B5EF4-FFF2-40B4-BE49-F238E27FC236}">
                  <a16:creationId xmlns:a16="http://schemas.microsoft.com/office/drawing/2014/main" id="{3918E3DB-AE01-764E-AF71-EB664D8A2FE0}"/>
                </a:ext>
              </a:extLst>
            </p:cNvPr>
            <p:cNvGrpSpPr/>
            <p:nvPr/>
          </p:nvGrpSpPr>
          <p:grpSpPr>
            <a:xfrm>
              <a:off x="7775520" y="5189496"/>
              <a:ext cx="600426" cy="420659"/>
              <a:chOff x="7127875" y="5226051"/>
              <a:chExt cx="530225" cy="371475"/>
            </a:xfrm>
            <a:grpFill/>
          </p:grpSpPr>
          <p:sp>
            <p:nvSpPr>
              <p:cNvPr id="1198" name="Freeform 90">
                <a:extLst>
                  <a:ext uri="{FF2B5EF4-FFF2-40B4-BE49-F238E27FC236}">
                    <a16:creationId xmlns:a16="http://schemas.microsoft.com/office/drawing/2014/main" id="{EEF203D7-66F7-A740-B793-8181A6314873}"/>
                  </a:ext>
                </a:extLst>
              </p:cNvPr>
              <p:cNvSpPr>
                <a:spLocks/>
              </p:cNvSpPr>
              <p:nvPr/>
            </p:nvSpPr>
            <p:spPr bwMode="auto">
              <a:xfrm>
                <a:off x="7127875" y="5226051"/>
                <a:ext cx="44450" cy="34925"/>
              </a:xfrm>
              <a:custGeom>
                <a:avLst/>
                <a:gdLst/>
                <a:ahLst/>
                <a:cxnLst>
                  <a:cxn ang="0">
                    <a:pos x="20" y="0"/>
                  </a:cxn>
                  <a:cxn ang="0">
                    <a:pos x="28" y="3"/>
                  </a:cxn>
                  <a:cxn ang="0">
                    <a:pos x="28" y="11"/>
                  </a:cxn>
                  <a:cxn ang="0">
                    <a:pos x="24" y="17"/>
                  </a:cxn>
                  <a:cxn ang="0">
                    <a:pos x="22" y="22"/>
                  </a:cxn>
                  <a:cxn ang="0">
                    <a:pos x="15" y="22"/>
                  </a:cxn>
                  <a:cxn ang="0">
                    <a:pos x="10" y="20"/>
                  </a:cxn>
                  <a:cxn ang="0">
                    <a:pos x="6" y="17"/>
                  </a:cxn>
                  <a:cxn ang="0">
                    <a:pos x="0" y="14"/>
                  </a:cxn>
                  <a:cxn ang="0">
                    <a:pos x="3" y="7"/>
                  </a:cxn>
                  <a:cxn ang="0">
                    <a:pos x="10" y="1"/>
                  </a:cxn>
                  <a:cxn ang="0">
                    <a:pos x="20" y="0"/>
                  </a:cxn>
                </a:cxnLst>
                <a:rect l="0" t="0" r="r" b="b"/>
                <a:pathLst>
                  <a:path w="28" h="22">
                    <a:moveTo>
                      <a:pt x="20" y="0"/>
                    </a:moveTo>
                    <a:lnTo>
                      <a:pt x="28" y="3"/>
                    </a:lnTo>
                    <a:lnTo>
                      <a:pt x="28" y="11"/>
                    </a:lnTo>
                    <a:lnTo>
                      <a:pt x="24" y="17"/>
                    </a:lnTo>
                    <a:lnTo>
                      <a:pt x="22" y="22"/>
                    </a:lnTo>
                    <a:lnTo>
                      <a:pt x="15" y="22"/>
                    </a:lnTo>
                    <a:lnTo>
                      <a:pt x="10" y="20"/>
                    </a:lnTo>
                    <a:lnTo>
                      <a:pt x="6" y="17"/>
                    </a:lnTo>
                    <a:lnTo>
                      <a:pt x="0" y="14"/>
                    </a:lnTo>
                    <a:lnTo>
                      <a:pt x="3" y="7"/>
                    </a:lnTo>
                    <a:lnTo>
                      <a:pt x="10" y="1"/>
                    </a:lnTo>
                    <a:lnTo>
                      <a:pt x="20" y="0"/>
                    </a:lnTo>
                    <a:close/>
                  </a:path>
                </a:pathLst>
              </a:custGeom>
              <a:grp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199" name="Freeform 91">
                <a:extLst>
                  <a:ext uri="{FF2B5EF4-FFF2-40B4-BE49-F238E27FC236}">
                    <a16:creationId xmlns:a16="http://schemas.microsoft.com/office/drawing/2014/main" id="{F51300D4-CAB3-AC46-ACDE-01D2A6082448}"/>
                  </a:ext>
                </a:extLst>
              </p:cNvPr>
              <p:cNvSpPr>
                <a:spLocks/>
              </p:cNvSpPr>
              <p:nvPr/>
            </p:nvSpPr>
            <p:spPr bwMode="auto">
              <a:xfrm>
                <a:off x="7292975" y="5292726"/>
                <a:ext cx="52388" cy="42863"/>
              </a:xfrm>
              <a:custGeom>
                <a:avLst/>
                <a:gdLst/>
                <a:ahLst/>
                <a:cxnLst>
                  <a:cxn ang="0">
                    <a:pos x="15" y="0"/>
                  </a:cxn>
                  <a:cxn ang="0">
                    <a:pos x="19" y="0"/>
                  </a:cxn>
                  <a:cxn ang="0">
                    <a:pos x="22" y="6"/>
                  </a:cxn>
                  <a:cxn ang="0">
                    <a:pos x="32" y="20"/>
                  </a:cxn>
                  <a:cxn ang="0">
                    <a:pos x="33" y="26"/>
                  </a:cxn>
                  <a:cxn ang="0">
                    <a:pos x="31" y="27"/>
                  </a:cxn>
                  <a:cxn ang="0">
                    <a:pos x="29" y="26"/>
                  </a:cxn>
                  <a:cxn ang="0">
                    <a:pos x="25" y="25"/>
                  </a:cxn>
                  <a:cxn ang="0">
                    <a:pos x="17" y="17"/>
                  </a:cxn>
                  <a:cxn ang="0">
                    <a:pos x="16" y="17"/>
                  </a:cxn>
                  <a:cxn ang="0">
                    <a:pos x="16" y="18"/>
                  </a:cxn>
                  <a:cxn ang="0">
                    <a:pos x="15" y="20"/>
                  </a:cxn>
                  <a:cxn ang="0">
                    <a:pos x="13" y="21"/>
                  </a:cxn>
                  <a:cxn ang="0">
                    <a:pos x="13" y="22"/>
                  </a:cxn>
                  <a:cxn ang="0">
                    <a:pos x="10" y="21"/>
                  </a:cxn>
                  <a:cxn ang="0">
                    <a:pos x="6" y="19"/>
                  </a:cxn>
                  <a:cxn ang="0">
                    <a:pos x="2" y="12"/>
                  </a:cxn>
                  <a:cxn ang="0">
                    <a:pos x="0" y="6"/>
                  </a:cxn>
                  <a:cxn ang="0">
                    <a:pos x="5" y="6"/>
                  </a:cxn>
                  <a:cxn ang="0">
                    <a:pos x="9" y="5"/>
                  </a:cxn>
                  <a:cxn ang="0">
                    <a:pos x="11" y="1"/>
                  </a:cxn>
                  <a:cxn ang="0">
                    <a:pos x="15" y="0"/>
                  </a:cxn>
                </a:cxnLst>
                <a:rect l="0" t="0" r="r" b="b"/>
                <a:pathLst>
                  <a:path w="33" h="27">
                    <a:moveTo>
                      <a:pt x="15" y="0"/>
                    </a:moveTo>
                    <a:lnTo>
                      <a:pt x="19" y="0"/>
                    </a:lnTo>
                    <a:lnTo>
                      <a:pt x="22" y="6"/>
                    </a:lnTo>
                    <a:lnTo>
                      <a:pt x="32" y="20"/>
                    </a:lnTo>
                    <a:lnTo>
                      <a:pt x="33" y="26"/>
                    </a:lnTo>
                    <a:lnTo>
                      <a:pt x="31" y="27"/>
                    </a:lnTo>
                    <a:lnTo>
                      <a:pt x="29" y="26"/>
                    </a:lnTo>
                    <a:lnTo>
                      <a:pt x="25" y="25"/>
                    </a:lnTo>
                    <a:lnTo>
                      <a:pt x="17" y="17"/>
                    </a:lnTo>
                    <a:lnTo>
                      <a:pt x="16" y="17"/>
                    </a:lnTo>
                    <a:lnTo>
                      <a:pt x="16" y="18"/>
                    </a:lnTo>
                    <a:lnTo>
                      <a:pt x="15" y="20"/>
                    </a:lnTo>
                    <a:lnTo>
                      <a:pt x="13" y="21"/>
                    </a:lnTo>
                    <a:lnTo>
                      <a:pt x="13" y="22"/>
                    </a:lnTo>
                    <a:lnTo>
                      <a:pt x="10" y="21"/>
                    </a:lnTo>
                    <a:lnTo>
                      <a:pt x="6" y="19"/>
                    </a:lnTo>
                    <a:lnTo>
                      <a:pt x="2" y="12"/>
                    </a:lnTo>
                    <a:lnTo>
                      <a:pt x="0" y="6"/>
                    </a:lnTo>
                    <a:lnTo>
                      <a:pt x="5" y="6"/>
                    </a:lnTo>
                    <a:lnTo>
                      <a:pt x="9" y="5"/>
                    </a:lnTo>
                    <a:lnTo>
                      <a:pt x="11" y="1"/>
                    </a:lnTo>
                    <a:lnTo>
                      <a:pt x="15" y="0"/>
                    </a:lnTo>
                    <a:close/>
                  </a:path>
                </a:pathLst>
              </a:custGeom>
              <a:grp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200" name="Freeform 92">
                <a:extLst>
                  <a:ext uri="{FF2B5EF4-FFF2-40B4-BE49-F238E27FC236}">
                    <a16:creationId xmlns:a16="http://schemas.microsoft.com/office/drawing/2014/main" id="{D3FE16C4-6FC5-A443-B0AA-C9433458CA4C}"/>
                  </a:ext>
                </a:extLst>
              </p:cNvPr>
              <p:cNvSpPr>
                <a:spLocks/>
              </p:cNvSpPr>
              <p:nvPr/>
            </p:nvSpPr>
            <p:spPr bwMode="auto">
              <a:xfrm>
                <a:off x="7475538" y="5378451"/>
                <a:ext cx="49213" cy="31750"/>
              </a:xfrm>
              <a:custGeom>
                <a:avLst/>
                <a:gdLst/>
                <a:ahLst/>
                <a:cxnLst>
                  <a:cxn ang="0">
                    <a:pos x="0" y="0"/>
                  </a:cxn>
                  <a:cxn ang="0">
                    <a:pos x="11" y="0"/>
                  </a:cxn>
                  <a:cxn ang="0">
                    <a:pos x="21" y="2"/>
                  </a:cxn>
                  <a:cxn ang="0">
                    <a:pos x="28" y="6"/>
                  </a:cxn>
                  <a:cxn ang="0">
                    <a:pos x="31" y="14"/>
                  </a:cxn>
                  <a:cxn ang="0">
                    <a:pos x="21" y="17"/>
                  </a:cxn>
                  <a:cxn ang="0">
                    <a:pos x="9" y="20"/>
                  </a:cxn>
                  <a:cxn ang="0">
                    <a:pos x="7" y="15"/>
                  </a:cxn>
                  <a:cxn ang="0">
                    <a:pos x="6" y="12"/>
                  </a:cxn>
                  <a:cxn ang="0">
                    <a:pos x="3" y="8"/>
                  </a:cxn>
                  <a:cxn ang="0">
                    <a:pos x="0" y="6"/>
                  </a:cxn>
                  <a:cxn ang="0">
                    <a:pos x="0" y="0"/>
                  </a:cxn>
                </a:cxnLst>
                <a:rect l="0" t="0" r="r" b="b"/>
                <a:pathLst>
                  <a:path w="31" h="20">
                    <a:moveTo>
                      <a:pt x="0" y="0"/>
                    </a:moveTo>
                    <a:lnTo>
                      <a:pt x="11" y="0"/>
                    </a:lnTo>
                    <a:lnTo>
                      <a:pt x="21" y="2"/>
                    </a:lnTo>
                    <a:lnTo>
                      <a:pt x="28" y="6"/>
                    </a:lnTo>
                    <a:lnTo>
                      <a:pt x="31" y="14"/>
                    </a:lnTo>
                    <a:lnTo>
                      <a:pt x="21" y="17"/>
                    </a:lnTo>
                    <a:lnTo>
                      <a:pt x="9" y="20"/>
                    </a:lnTo>
                    <a:lnTo>
                      <a:pt x="7" y="15"/>
                    </a:lnTo>
                    <a:lnTo>
                      <a:pt x="6" y="12"/>
                    </a:lnTo>
                    <a:lnTo>
                      <a:pt x="3" y="8"/>
                    </a:lnTo>
                    <a:lnTo>
                      <a:pt x="0" y="6"/>
                    </a:lnTo>
                    <a:lnTo>
                      <a:pt x="0" y="0"/>
                    </a:lnTo>
                    <a:close/>
                  </a:path>
                </a:pathLst>
              </a:custGeom>
              <a:grp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201" name="Freeform 93">
                <a:extLst>
                  <a:ext uri="{FF2B5EF4-FFF2-40B4-BE49-F238E27FC236}">
                    <a16:creationId xmlns:a16="http://schemas.microsoft.com/office/drawing/2014/main" id="{D9317088-F76D-9F4B-B699-EA44FD9C19B6}"/>
                  </a:ext>
                </a:extLst>
              </p:cNvPr>
              <p:cNvSpPr>
                <a:spLocks/>
              </p:cNvSpPr>
              <p:nvPr/>
            </p:nvSpPr>
            <p:spPr bwMode="auto">
              <a:xfrm>
                <a:off x="7421563" y="5378451"/>
                <a:ext cx="14288" cy="12700"/>
              </a:xfrm>
              <a:custGeom>
                <a:avLst/>
                <a:gdLst/>
                <a:ahLst/>
                <a:cxnLst>
                  <a:cxn ang="0">
                    <a:pos x="1" y="0"/>
                  </a:cxn>
                  <a:cxn ang="0">
                    <a:pos x="6" y="0"/>
                  </a:cxn>
                  <a:cxn ang="0">
                    <a:pos x="9" y="3"/>
                  </a:cxn>
                  <a:cxn ang="0">
                    <a:pos x="9" y="8"/>
                  </a:cxn>
                  <a:cxn ang="0">
                    <a:pos x="7" y="7"/>
                  </a:cxn>
                  <a:cxn ang="0">
                    <a:pos x="6" y="6"/>
                  </a:cxn>
                  <a:cxn ang="0">
                    <a:pos x="3" y="5"/>
                  </a:cxn>
                  <a:cxn ang="0">
                    <a:pos x="2" y="3"/>
                  </a:cxn>
                  <a:cxn ang="0">
                    <a:pos x="0" y="2"/>
                  </a:cxn>
                  <a:cxn ang="0">
                    <a:pos x="1" y="0"/>
                  </a:cxn>
                </a:cxnLst>
                <a:rect l="0" t="0" r="r" b="b"/>
                <a:pathLst>
                  <a:path w="9" h="8">
                    <a:moveTo>
                      <a:pt x="1" y="0"/>
                    </a:moveTo>
                    <a:lnTo>
                      <a:pt x="6" y="0"/>
                    </a:lnTo>
                    <a:lnTo>
                      <a:pt x="9" y="3"/>
                    </a:lnTo>
                    <a:lnTo>
                      <a:pt x="9" y="8"/>
                    </a:lnTo>
                    <a:lnTo>
                      <a:pt x="7" y="7"/>
                    </a:lnTo>
                    <a:lnTo>
                      <a:pt x="6" y="6"/>
                    </a:lnTo>
                    <a:lnTo>
                      <a:pt x="3" y="5"/>
                    </a:lnTo>
                    <a:lnTo>
                      <a:pt x="2" y="3"/>
                    </a:lnTo>
                    <a:lnTo>
                      <a:pt x="0" y="2"/>
                    </a:lnTo>
                    <a:lnTo>
                      <a:pt x="1" y="0"/>
                    </a:lnTo>
                    <a:close/>
                  </a:path>
                </a:pathLst>
              </a:custGeom>
              <a:grp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202" name="Freeform 94">
                <a:extLst>
                  <a:ext uri="{FF2B5EF4-FFF2-40B4-BE49-F238E27FC236}">
                    <a16:creationId xmlns:a16="http://schemas.microsoft.com/office/drawing/2014/main" id="{B588EAFB-82B3-1B42-ADBE-4A9A20AEB96E}"/>
                  </a:ext>
                </a:extLst>
              </p:cNvPr>
              <p:cNvSpPr>
                <a:spLocks/>
              </p:cNvSpPr>
              <p:nvPr/>
            </p:nvSpPr>
            <p:spPr bwMode="auto">
              <a:xfrm>
                <a:off x="7537450" y="5454651"/>
                <a:ext cx="120650" cy="142875"/>
              </a:xfrm>
              <a:custGeom>
                <a:avLst/>
                <a:gdLst/>
                <a:ahLst/>
                <a:cxnLst>
                  <a:cxn ang="0">
                    <a:pos x="9" y="0"/>
                  </a:cxn>
                  <a:cxn ang="0">
                    <a:pos x="34" y="11"/>
                  </a:cxn>
                  <a:cxn ang="0">
                    <a:pos x="46" y="16"/>
                  </a:cxn>
                  <a:cxn ang="0">
                    <a:pos x="55" y="22"/>
                  </a:cxn>
                  <a:cxn ang="0">
                    <a:pos x="62" y="31"/>
                  </a:cxn>
                  <a:cxn ang="0">
                    <a:pos x="64" y="34"/>
                  </a:cxn>
                  <a:cxn ang="0">
                    <a:pos x="64" y="35"/>
                  </a:cxn>
                  <a:cxn ang="0">
                    <a:pos x="66" y="36"/>
                  </a:cxn>
                  <a:cxn ang="0">
                    <a:pos x="67" y="38"/>
                  </a:cxn>
                  <a:cxn ang="0">
                    <a:pos x="69" y="41"/>
                  </a:cxn>
                  <a:cxn ang="0">
                    <a:pos x="71" y="45"/>
                  </a:cxn>
                  <a:cxn ang="0">
                    <a:pos x="71" y="46"/>
                  </a:cxn>
                  <a:cxn ang="0">
                    <a:pos x="75" y="50"/>
                  </a:cxn>
                  <a:cxn ang="0">
                    <a:pos x="76" y="52"/>
                  </a:cxn>
                  <a:cxn ang="0">
                    <a:pos x="76" y="56"/>
                  </a:cxn>
                  <a:cxn ang="0">
                    <a:pos x="74" y="56"/>
                  </a:cxn>
                  <a:cxn ang="0">
                    <a:pos x="69" y="58"/>
                  </a:cxn>
                  <a:cxn ang="0">
                    <a:pos x="67" y="63"/>
                  </a:cxn>
                  <a:cxn ang="0">
                    <a:pos x="64" y="64"/>
                  </a:cxn>
                  <a:cxn ang="0">
                    <a:pos x="62" y="66"/>
                  </a:cxn>
                  <a:cxn ang="0">
                    <a:pos x="60" y="67"/>
                  </a:cxn>
                  <a:cxn ang="0">
                    <a:pos x="54" y="67"/>
                  </a:cxn>
                  <a:cxn ang="0">
                    <a:pos x="52" y="66"/>
                  </a:cxn>
                  <a:cxn ang="0">
                    <a:pos x="48" y="66"/>
                  </a:cxn>
                  <a:cxn ang="0">
                    <a:pos x="46" y="67"/>
                  </a:cxn>
                  <a:cxn ang="0">
                    <a:pos x="36" y="73"/>
                  </a:cxn>
                  <a:cxn ang="0">
                    <a:pos x="29" y="80"/>
                  </a:cxn>
                  <a:cxn ang="0">
                    <a:pos x="26" y="90"/>
                  </a:cxn>
                  <a:cxn ang="0">
                    <a:pos x="22" y="90"/>
                  </a:cxn>
                  <a:cxn ang="0">
                    <a:pos x="18" y="87"/>
                  </a:cxn>
                  <a:cxn ang="0">
                    <a:pos x="17" y="86"/>
                  </a:cxn>
                  <a:cxn ang="0">
                    <a:pos x="12" y="84"/>
                  </a:cxn>
                  <a:cxn ang="0">
                    <a:pos x="9" y="84"/>
                  </a:cxn>
                  <a:cxn ang="0">
                    <a:pos x="9" y="66"/>
                  </a:cxn>
                  <a:cxn ang="0">
                    <a:pos x="6" y="51"/>
                  </a:cxn>
                  <a:cxn ang="0">
                    <a:pos x="0" y="39"/>
                  </a:cxn>
                  <a:cxn ang="0">
                    <a:pos x="4" y="30"/>
                  </a:cxn>
                  <a:cxn ang="0">
                    <a:pos x="10" y="23"/>
                  </a:cxn>
                  <a:cxn ang="0">
                    <a:pos x="14" y="16"/>
                  </a:cxn>
                  <a:cxn ang="0">
                    <a:pos x="12" y="11"/>
                  </a:cxn>
                  <a:cxn ang="0">
                    <a:pos x="11" y="10"/>
                  </a:cxn>
                  <a:cxn ang="0">
                    <a:pos x="9" y="6"/>
                  </a:cxn>
                  <a:cxn ang="0">
                    <a:pos x="9" y="0"/>
                  </a:cxn>
                </a:cxnLst>
                <a:rect l="0" t="0" r="r" b="b"/>
                <a:pathLst>
                  <a:path w="76" h="90">
                    <a:moveTo>
                      <a:pt x="9" y="0"/>
                    </a:moveTo>
                    <a:lnTo>
                      <a:pt x="34" y="11"/>
                    </a:lnTo>
                    <a:lnTo>
                      <a:pt x="46" y="16"/>
                    </a:lnTo>
                    <a:lnTo>
                      <a:pt x="55" y="22"/>
                    </a:lnTo>
                    <a:lnTo>
                      <a:pt x="62" y="31"/>
                    </a:lnTo>
                    <a:lnTo>
                      <a:pt x="64" y="34"/>
                    </a:lnTo>
                    <a:lnTo>
                      <a:pt x="64" y="35"/>
                    </a:lnTo>
                    <a:lnTo>
                      <a:pt x="66" y="36"/>
                    </a:lnTo>
                    <a:lnTo>
                      <a:pt x="67" y="38"/>
                    </a:lnTo>
                    <a:lnTo>
                      <a:pt x="69" y="41"/>
                    </a:lnTo>
                    <a:lnTo>
                      <a:pt x="71" y="45"/>
                    </a:lnTo>
                    <a:lnTo>
                      <a:pt x="71" y="46"/>
                    </a:lnTo>
                    <a:lnTo>
                      <a:pt x="75" y="50"/>
                    </a:lnTo>
                    <a:lnTo>
                      <a:pt x="76" y="52"/>
                    </a:lnTo>
                    <a:lnTo>
                      <a:pt x="76" y="56"/>
                    </a:lnTo>
                    <a:lnTo>
                      <a:pt x="74" y="56"/>
                    </a:lnTo>
                    <a:lnTo>
                      <a:pt x="69" y="58"/>
                    </a:lnTo>
                    <a:lnTo>
                      <a:pt x="67" y="63"/>
                    </a:lnTo>
                    <a:lnTo>
                      <a:pt x="64" y="64"/>
                    </a:lnTo>
                    <a:lnTo>
                      <a:pt x="62" y="66"/>
                    </a:lnTo>
                    <a:lnTo>
                      <a:pt x="60" y="67"/>
                    </a:lnTo>
                    <a:lnTo>
                      <a:pt x="54" y="67"/>
                    </a:lnTo>
                    <a:lnTo>
                      <a:pt x="52" y="66"/>
                    </a:lnTo>
                    <a:lnTo>
                      <a:pt x="48" y="66"/>
                    </a:lnTo>
                    <a:lnTo>
                      <a:pt x="46" y="67"/>
                    </a:lnTo>
                    <a:lnTo>
                      <a:pt x="36" y="73"/>
                    </a:lnTo>
                    <a:lnTo>
                      <a:pt x="29" y="80"/>
                    </a:lnTo>
                    <a:lnTo>
                      <a:pt x="26" y="90"/>
                    </a:lnTo>
                    <a:lnTo>
                      <a:pt x="22" y="90"/>
                    </a:lnTo>
                    <a:lnTo>
                      <a:pt x="18" y="87"/>
                    </a:lnTo>
                    <a:lnTo>
                      <a:pt x="17" y="86"/>
                    </a:lnTo>
                    <a:lnTo>
                      <a:pt x="12" y="84"/>
                    </a:lnTo>
                    <a:lnTo>
                      <a:pt x="9" y="84"/>
                    </a:lnTo>
                    <a:lnTo>
                      <a:pt x="9" y="66"/>
                    </a:lnTo>
                    <a:lnTo>
                      <a:pt x="6" y="51"/>
                    </a:lnTo>
                    <a:lnTo>
                      <a:pt x="0" y="39"/>
                    </a:lnTo>
                    <a:lnTo>
                      <a:pt x="4" y="30"/>
                    </a:lnTo>
                    <a:lnTo>
                      <a:pt x="10" y="23"/>
                    </a:lnTo>
                    <a:lnTo>
                      <a:pt x="14" y="16"/>
                    </a:lnTo>
                    <a:lnTo>
                      <a:pt x="12" y="11"/>
                    </a:lnTo>
                    <a:lnTo>
                      <a:pt x="11" y="10"/>
                    </a:lnTo>
                    <a:lnTo>
                      <a:pt x="9" y="6"/>
                    </a:lnTo>
                    <a:lnTo>
                      <a:pt x="9" y="0"/>
                    </a:lnTo>
                    <a:close/>
                  </a:path>
                </a:pathLst>
              </a:custGeom>
              <a:grp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grpSp>
        <p:sp>
          <p:nvSpPr>
            <p:cNvPr id="1185" name="Freeform 95">
              <a:extLst>
                <a:ext uri="{FF2B5EF4-FFF2-40B4-BE49-F238E27FC236}">
                  <a16:creationId xmlns:a16="http://schemas.microsoft.com/office/drawing/2014/main" id="{1367B604-59F7-CB48-8365-A4DE4D1D7D45}"/>
                </a:ext>
              </a:extLst>
            </p:cNvPr>
            <p:cNvSpPr>
              <a:spLocks/>
            </p:cNvSpPr>
            <p:nvPr/>
          </p:nvSpPr>
          <p:spPr bwMode="auto">
            <a:xfrm>
              <a:off x="9578627" y="1388183"/>
              <a:ext cx="478185" cy="756827"/>
            </a:xfrm>
            <a:custGeom>
              <a:avLst/>
              <a:gdLst/>
              <a:ahLst/>
              <a:cxnLst>
                <a:cxn ang="0">
                  <a:pos x="138" y="3"/>
                </a:cxn>
                <a:cxn ang="0">
                  <a:pos x="146" y="13"/>
                </a:cxn>
                <a:cxn ang="0">
                  <a:pos x="155" y="15"/>
                </a:cxn>
                <a:cxn ang="0">
                  <a:pos x="173" y="69"/>
                </a:cxn>
                <a:cxn ang="0">
                  <a:pos x="191" y="133"/>
                </a:cxn>
                <a:cxn ang="0">
                  <a:pos x="221" y="151"/>
                </a:cxn>
                <a:cxn ang="0">
                  <a:pos x="243" y="172"/>
                </a:cxn>
                <a:cxn ang="0">
                  <a:pos x="252" y="175"/>
                </a:cxn>
                <a:cxn ang="0">
                  <a:pos x="254" y="188"/>
                </a:cxn>
                <a:cxn ang="0">
                  <a:pos x="258" y="198"/>
                </a:cxn>
                <a:cxn ang="0">
                  <a:pos x="266" y="197"/>
                </a:cxn>
                <a:cxn ang="0">
                  <a:pos x="260" y="212"/>
                </a:cxn>
                <a:cxn ang="0">
                  <a:pos x="248" y="212"/>
                </a:cxn>
                <a:cxn ang="0">
                  <a:pos x="229" y="232"/>
                </a:cxn>
                <a:cxn ang="0">
                  <a:pos x="223" y="230"/>
                </a:cxn>
                <a:cxn ang="0">
                  <a:pos x="221" y="242"/>
                </a:cxn>
                <a:cxn ang="0">
                  <a:pos x="215" y="245"/>
                </a:cxn>
                <a:cxn ang="0">
                  <a:pos x="211" y="251"/>
                </a:cxn>
                <a:cxn ang="0">
                  <a:pos x="200" y="248"/>
                </a:cxn>
                <a:cxn ang="0">
                  <a:pos x="193" y="253"/>
                </a:cxn>
                <a:cxn ang="0">
                  <a:pos x="183" y="252"/>
                </a:cxn>
                <a:cxn ang="0">
                  <a:pos x="169" y="258"/>
                </a:cxn>
                <a:cxn ang="0">
                  <a:pos x="161" y="266"/>
                </a:cxn>
                <a:cxn ang="0">
                  <a:pos x="158" y="280"/>
                </a:cxn>
                <a:cxn ang="0">
                  <a:pos x="152" y="312"/>
                </a:cxn>
                <a:cxn ang="0">
                  <a:pos x="136" y="318"/>
                </a:cxn>
                <a:cxn ang="0">
                  <a:pos x="133" y="325"/>
                </a:cxn>
                <a:cxn ang="0">
                  <a:pos x="119" y="323"/>
                </a:cxn>
                <a:cxn ang="0">
                  <a:pos x="112" y="337"/>
                </a:cxn>
                <a:cxn ang="0">
                  <a:pos x="108" y="336"/>
                </a:cxn>
                <a:cxn ang="0">
                  <a:pos x="98" y="343"/>
                </a:cxn>
                <a:cxn ang="0">
                  <a:pos x="91" y="372"/>
                </a:cxn>
                <a:cxn ang="0">
                  <a:pos x="89" y="381"/>
                </a:cxn>
                <a:cxn ang="0">
                  <a:pos x="83" y="395"/>
                </a:cxn>
                <a:cxn ang="0">
                  <a:pos x="80" y="421"/>
                </a:cxn>
                <a:cxn ang="0">
                  <a:pos x="71" y="415"/>
                </a:cxn>
                <a:cxn ang="0">
                  <a:pos x="63" y="408"/>
                </a:cxn>
                <a:cxn ang="0">
                  <a:pos x="54" y="386"/>
                </a:cxn>
                <a:cxn ang="0">
                  <a:pos x="37" y="335"/>
                </a:cxn>
                <a:cxn ang="0">
                  <a:pos x="31" y="321"/>
                </a:cxn>
                <a:cxn ang="0">
                  <a:pos x="33" y="317"/>
                </a:cxn>
                <a:cxn ang="0">
                  <a:pos x="25" y="309"/>
                </a:cxn>
                <a:cxn ang="0">
                  <a:pos x="23" y="301"/>
                </a:cxn>
                <a:cxn ang="0">
                  <a:pos x="0" y="232"/>
                </a:cxn>
                <a:cxn ang="0">
                  <a:pos x="12" y="228"/>
                </a:cxn>
                <a:cxn ang="0">
                  <a:pos x="18" y="220"/>
                </a:cxn>
                <a:cxn ang="0">
                  <a:pos x="20" y="200"/>
                </a:cxn>
                <a:cxn ang="0">
                  <a:pos x="32" y="174"/>
                </a:cxn>
                <a:cxn ang="0">
                  <a:pos x="37" y="164"/>
                </a:cxn>
                <a:cxn ang="0">
                  <a:pos x="28" y="133"/>
                </a:cxn>
                <a:cxn ang="0">
                  <a:pos x="31" y="120"/>
                </a:cxn>
                <a:cxn ang="0">
                  <a:pos x="34" y="116"/>
                </a:cxn>
                <a:cxn ang="0">
                  <a:pos x="34" y="85"/>
                </a:cxn>
                <a:cxn ang="0">
                  <a:pos x="45" y="56"/>
                </a:cxn>
                <a:cxn ang="0">
                  <a:pos x="56" y="17"/>
                </a:cxn>
                <a:cxn ang="0">
                  <a:pos x="60" y="9"/>
                </a:cxn>
                <a:cxn ang="0">
                  <a:pos x="69" y="7"/>
                </a:cxn>
                <a:cxn ang="0">
                  <a:pos x="77" y="21"/>
                </a:cxn>
                <a:cxn ang="0">
                  <a:pos x="118" y="0"/>
                </a:cxn>
              </a:cxnLst>
              <a:rect l="0" t="0" r="r" b="b"/>
              <a:pathLst>
                <a:path w="266" h="421">
                  <a:moveTo>
                    <a:pt x="118" y="0"/>
                  </a:moveTo>
                  <a:lnTo>
                    <a:pt x="125" y="1"/>
                  </a:lnTo>
                  <a:lnTo>
                    <a:pt x="131" y="1"/>
                  </a:lnTo>
                  <a:lnTo>
                    <a:pt x="138" y="3"/>
                  </a:lnTo>
                  <a:lnTo>
                    <a:pt x="141" y="7"/>
                  </a:lnTo>
                  <a:lnTo>
                    <a:pt x="143" y="10"/>
                  </a:lnTo>
                  <a:lnTo>
                    <a:pt x="144" y="11"/>
                  </a:lnTo>
                  <a:lnTo>
                    <a:pt x="146" y="13"/>
                  </a:lnTo>
                  <a:lnTo>
                    <a:pt x="148" y="13"/>
                  </a:lnTo>
                  <a:lnTo>
                    <a:pt x="151" y="14"/>
                  </a:lnTo>
                  <a:lnTo>
                    <a:pt x="153" y="14"/>
                  </a:lnTo>
                  <a:lnTo>
                    <a:pt x="155" y="15"/>
                  </a:lnTo>
                  <a:lnTo>
                    <a:pt x="158" y="21"/>
                  </a:lnTo>
                  <a:lnTo>
                    <a:pt x="160" y="29"/>
                  </a:lnTo>
                  <a:lnTo>
                    <a:pt x="163" y="39"/>
                  </a:lnTo>
                  <a:lnTo>
                    <a:pt x="173" y="69"/>
                  </a:lnTo>
                  <a:lnTo>
                    <a:pt x="183" y="101"/>
                  </a:lnTo>
                  <a:lnTo>
                    <a:pt x="187" y="109"/>
                  </a:lnTo>
                  <a:lnTo>
                    <a:pt x="190" y="120"/>
                  </a:lnTo>
                  <a:lnTo>
                    <a:pt x="191" y="133"/>
                  </a:lnTo>
                  <a:lnTo>
                    <a:pt x="198" y="137"/>
                  </a:lnTo>
                  <a:lnTo>
                    <a:pt x="208" y="139"/>
                  </a:lnTo>
                  <a:lnTo>
                    <a:pt x="219" y="139"/>
                  </a:lnTo>
                  <a:lnTo>
                    <a:pt x="221" y="151"/>
                  </a:lnTo>
                  <a:lnTo>
                    <a:pt x="225" y="162"/>
                  </a:lnTo>
                  <a:lnTo>
                    <a:pt x="237" y="178"/>
                  </a:lnTo>
                  <a:lnTo>
                    <a:pt x="239" y="175"/>
                  </a:lnTo>
                  <a:lnTo>
                    <a:pt x="243" y="172"/>
                  </a:lnTo>
                  <a:lnTo>
                    <a:pt x="245" y="169"/>
                  </a:lnTo>
                  <a:lnTo>
                    <a:pt x="248" y="170"/>
                  </a:lnTo>
                  <a:lnTo>
                    <a:pt x="251" y="172"/>
                  </a:lnTo>
                  <a:lnTo>
                    <a:pt x="252" y="175"/>
                  </a:lnTo>
                  <a:lnTo>
                    <a:pt x="257" y="179"/>
                  </a:lnTo>
                  <a:lnTo>
                    <a:pt x="259" y="181"/>
                  </a:lnTo>
                  <a:lnTo>
                    <a:pt x="259" y="183"/>
                  </a:lnTo>
                  <a:lnTo>
                    <a:pt x="254" y="188"/>
                  </a:lnTo>
                  <a:lnTo>
                    <a:pt x="253" y="190"/>
                  </a:lnTo>
                  <a:lnTo>
                    <a:pt x="253" y="192"/>
                  </a:lnTo>
                  <a:lnTo>
                    <a:pt x="255" y="197"/>
                  </a:lnTo>
                  <a:lnTo>
                    <a:pt x="258" y="198"/>
                  </a:lnTo>
                  <a:lnTo>
                    <a:pt x="259" y="199"/>
                  </a:lnTo>
                  <a:lnTo>
                    <a:pt x="262" y="199"/>
                  </a:lnTo>
                  <a:lnTo>
                    <a:pt x="265" y="195"/>
                  </a:lnTo>
                  <a:lnTo>
                    <a:pt x="266" y="197"/>
                  </a:lnTo>
                  <a:lnTo>
                    <a:pt x="266" y="203"/>
                  </a:lnTo>
                  <a:lnTo>
                    <a:pt x="265" y="206"/>
                  </a:lnTo>
                  <a:lnTo>
                    <a:pt x="262" y="209"/>
                  </a:lnTo>
                  <a:lnTo>
                    <a:pt x="260" y="212"/>
                  </a:lnTo>
                  <a:lnTo>
                    <a:pt x="257" y="213"/>
                  </a:lnTo>
                  <a:lnTo>
                    <a:pt x="254" y="214"/>
                  </a:lnTo>
                  <a:lnTo>
                    <a:pt x="251" y="214"/>
                  </a:lnTo>
                  <a:lnTo>
                    <a:pt x="248" y="212"/>
                  </a:lnTo>
                  <a:lnTo>
                    <a:pt x="244" y="221"/>
                  </a:lnTo>
                  <a:lnTo>
                    <a:pt x="238" y="228"/>
                  </a:lnTo>
                  <a:lnTo>
                    <a:pt x="231" y="234"/>
                  </a:lnTo>
                  <a:lnTo>
                    <a:pt x="229" y="232"/>
                  </a:lnTo>
                  <a:lnTo>
                    <a:pt x="228" y="230"/>
                  </a:lnTo>
                  <a:lnTo>
                    <a:pt x="226" y="228"/>
                  </a:lnTo>
                  <a:lnTo>
                    <a:pt x="225" y="228"/>
                  </a:lnTo>
                  <a:lnTo>
                    <a:pt x="223" y="230"/>
                  </a:lnTo>
                  <a:lnTo>
                    <a:pt x="222" y="231"/>
                  </a:lnTo>
                  <a:lnTo>
                    <a:pt x="222" y="239"/>
                  </a:lnTo>
                  <a:lnTo>
                    <a:pt x="223" y="240"/>
                  </a:lnTo>
                  <a:lnTo>
                    <a:pt x="221" y="242"/>
                  </a:lnTo>
                  <a:lnTo>
                    <a:pt x="218" y="242"/>
                  </a:lnTo>
                  <a:lnTo>
                    <a:pt x="217" y="244"/>
                  </a:lnTo>
                  <a:lnTo>
                    <a:pt x="216" y="244"/>
                  </a:lnTo>
                  <a:lnTo>
                    <a:pt x="215" y="245"/>
                  </a:lnTo>
                  <a:lnTo>
                    <a:pt x="214" y="247"/>
                  </a:lnTo>
                  <a:lnTo>
                    <a:pt x="214" y="248"/>
                  </a:lnTo>
                  <a:lnTo>
                    <a:pt x="215" y="252"/>
                  </a:lnTo>
                  <a:lnTo>
                    <a:pt x="211" y="251"/>
                  </a:lnTo>
                  <a:lnTo>
                    <a:pt x="209" y="249"/>
                  </a:lnTo>
                  <a:lnTo>
                    <a:pt x="205" y="249"/>
                  </a:lnTo>
                  <a:lnTo>
                    <a:pt x="202" y="248"/>
                  </a:lnTo>
                  <a:lnTo>
                    <a:pt x="200" y="248"/>
                  </a:lnTo>
                  <a:lnTo>
                    <a:pt x="197" y="246"/>
                  </a:lnTo>
                  <a:lnTo>
                    <a:pt x="196" y="248"/>
                  </a:lnTo>
                  <a:lnTo>
                    <a:pt x="194" y="251"/>
                  </a:lnTo>
                  <a:lnTo>
                    <a:pt x="193" y="253"/>
                  </a:lnTo>
                  <a:lnTo>
                    <a:pt x="190" y="255"/>
                  </a:lnTo>
                  <a:lnTo>
                    <a:pt x="188" y="255"/>
                  </a:lnTo>
                  <a:lnTo>
                    <a:pt x="186" y="254"/>
                  </a:lnTo>
                  <a:lnTo>
                    <a:pt x="183" y="252"/>
                  </a:lnTo>
                  <a:lnTo>
                    <a:pt x="183" y="274"/>
                  </a:lnTo>
                  <a:lnTo>
                    <a:pt x="176" y="274"/>
                  </a:lnTo>
                  <a:lnTo>
                    <a:pt x="173" y="272"/>
                  </a:lnTo>
                  <a:lnTo>
                    <a:pt x="169" y="258"/>
                  </a:lnTo>
                  <a:lnTo>
                    <a:pt x="166" y="254"/>
                  </a:lnTo>
                  <a:lnTo>
                    <a:pt x="163" y="253"/>
                  </a:lnTo>
                  <a:lnTo>
                    <a:pt x="161" y="253"/>
                  </a:lnTo>
                  <a:lnTo>
                    <a:pt x="161" y="266"/>
                  </a:lnTo>
                  <a:lnTo>
                    <a:pt x="155" y="266"/>
                  </a:lnTo>
                  <a:lnTo>
                    <a:pt x="155" y="269"/>
                  </a:lnTo>
                  <a:lnTo>
                    <a:pt x="158" y="276"/>
                  </a:lnTo>
                  <a:lnTo>
                    <a:pt x="158" y="280"/>
                  </a:lnTo>
                  <a:lnTo>
                    <a:pt x="156" y="289"/>
                  </a:lnTo>
                  <a:lnTo>
                    <a:pt x="154" y="300"/>
                  </a:lnTo>
                  <a:lnTo>
                    <a:pt x="155" y="310"/>
                  </a:lnTo>
                  <a:lnTo>
                    <a:pt x="152" y="312"/>
                  </a:lnTo>
                  <a:lnTo>
                    <a:pt x="146" y="312"/>
                  </a:lnTo>
                  <a:lnTo>
                    <a:pt x="141" y="314"/>
                  </a:lnTo>
                  <a:lnTo>
                    <a:pt x="138" y="315"/>
                  </a:lnTo>
                  <a:lnTo>
                    <a:pt x="136" y="318"/>
                  </a:lnTo>
                  <a:lnTo>
                    <a:pt x="136" y="324"/>
                  </a:lnTo>
                  <a:lnTo>
                    <a:pt x="134" y="326"/>
                  </a:lnTo>
                  <a:lnTo>
                    <a:pt x="133" y="326"/>
                  </a:lnTo>
                  <a:lnTo>
                    <a:pt x="133" y="325"/>
                  </a:lnTo>
                  <a:lnTo>
                    <a:pt x="132" y="323"/>
                  </a:lnTo>
                  <a:lnTo>
                    <a:pt x="132" y="314"/>
                  </a:lnTo>
                  <a:lnTo>
                    <a:pt x="123" y="321"/>
                  </a:lnTo>
                  <a:lnTo>
                    <a:pt x="119" y="323"/>
                  </a:lnTo>
                  <a:lnTo>
                    <a:pt x="116" y="322"/>
                  </a:lnTo>
                  <a:lnTo>
                    <a:pt x="113" y="316"/>
                  </a:lnTo>
                  <a:lnTo>
                    <a:pt x="110" y="323"/>
                  </a:lnTo>
                  <a:lnTo>
                    <a:pt x="112" y="337"/>
                  </a:lnTo>
                  <a:lnTo>
                    <a:pt x="110" y="344"/>
                  </a:lnTo>
                  <a:lnTo>
                    <a:pt x="109" y="344"/>
                  </a:lnTo>
                  <a:lnTo>
                    <a:pt x="108" y="343"/>
                  </a:lnTo>
                  <a:lnTo>
                    <a:pt x="108" y="336"/>
                  </a:lnTo>
                  <a:lnTo>
                    <a:pt x="106" y="336"/>
                  </a:lnTo>
                  <a:lnTo>
                    <a:pt x="103" y="338"/>
                  </a:lnTo>
                  <a:lnTo>
                    <a:pt x="101" y="339"/>
                  </a:lnTo>
                  <a:lnTo>
                    <a:pt x="98" y="343"/>
                  </a:lnTo>
                  <a:lnTo>
                    <a:pt x="95" y="346"/>
                  </a:lnTo>
                  <a:lnTo>
                    <a:pt x="94" y="350"/>
                  </a:lnTo>
                  <a:lnTo>
                    <a:pt x="94" y="367"/>
                  </a:lnTo>
                  <a:lnTo>
                    <a:pt x="91" y="372"/>
                  </a:lnTo>
                  <a:lnTo>
                    <a:pt x="89" y="373"/>
                  </a:lnTo>
                  <a:lnTo>
                    <a:pt x="88" y="374"/>
                  </a:lnTo>
                  <a:lnTo>
                    <a:pt x="88" y="379"/>
                  </a:lnTo>
                  <a:lnTo>
                    <a:pt x="89" y="381"/>
                  </a:lnTo>
                  <a:lnTo>
                    <a:pt x="90" y="382"/>
                  </a:lnTo>
                  <a:lnTo>
                    <a:pt x="90" y="387"/>
                  </a:lnTo>
                  <a:lnTo>
                    <a:pt x="89" y="389"/>
                  </a:lnTo>
                  <a:lnTo>
                    <a:pt x="83" y="395"/>
                  </a:lnTo>
                  <a:lnTo>
                    <a:pt x="82" y="398"/>
                  </a:lnTo>
                  <a:lnTo>
                    <a:pt x="81" y="405"/>
                  </a:lnTo>
                  <a:lnTo>
                    <a:pt x="81" y="417"/>
                  </a:lnTo>
                  <a:lnTo>
                    <a:pt x="80" y="421"/>
                  </a:lnTo>
                  <a:lnTo>
                    <a:pt x="76" y="421"/>
                  </a:lnTo>
                  <a:lnTo>
                    <a:pt x="74" y="420"/>
                  </a:lnTo>
                  <a:lnTo>
                    <a:pt x="71" y="417"/>
                  </a:lnTo>
                  <a:lnTo>
                    <a:pt x="71" y="415"/>
                  </a:lnTo>
                  <a:lnTo>
                    <a:pt x="70" y="413"/>
                  </a:lnTo>
                  <a:lnTo>
                    <a:pt x="70" y="409"/>
                  </a:lnTo>
                  <a:lnTo>
                    <a:pt x="67" y="409"/>
                  </a:lnTo>
                  <a:lnTo>
                    <a:pt x="63" y="408"/>
                  </a:lnTo>
                  <a:lnTo>
                    <a:pt x="58" y="402"/>
                  </a:lnTo>
                  <a:lnTo>
                    <a:pt x="56" y="400"/>
                  </a:lnTo>
                  <a:lnTo>
                    <a:pt x="54" y="398"/>
                  </a:lnTo>
                  <a:lnTo>
                    <a:pt x="54" y="386"/>
                  </a:lnTo>
                  <a:lnTo>
                    <a:pt x="49" y="374"/>
                  </a:lnTo>
                  <a:lnTo>
                    <a:pt x="40" y="353"/>
                  </a:lnTo>
                  <a:lnTo>
                    <a:pt x="38" y="344"/>
                  </a:lnTo>
                  <a:lnTo>
                    <a:pt x="37" y="335"/>
                  </a:lnTo>
                  <a:lnTo>
                    <a:pt x="34" y="324"/>
                  </a:lnTo>
                  <a:lnTo>
                    <a:pt x="33" y="324"/>
                  </a:lnTo>
                  <a:lnTo>
                    <a:pt x="31" y="323"/>
                  </a:lnTo>
                  <a:lnTo>
                    <a:pt x="31" y="321"/>
                  </a:lnTo>
                  <a:lnTo>
                    <a:pt x="32" y="321"/>
                  </a:lnTo>
                  <a:lnTo>
                    <a:pt x="33" y="319"/>
                  </a:lnTo>
                  <a:lnTo>
                    <a:pt x="34" y="319"/>
                  </a:lnTo>
                  <a:lnTo>
                    <a:pt x="33" y="317"/>
                  </a:lnTo>
                  <a:lnTo>
                    <a:pt x="30" y="314"/>
                  </a:lnTo>
                  <a:lnTo>
                    <a:pt x="27" y="312"/>
                  </a:lnTo>
                  <a:lnTo>
                    <a:pt x="26" y="310"/>
                  </a:lnTo>
                  <a:lnTo>
                    <a:pt x="25" y="309"/>
                  </a:lnTo>
                  <a:lnTo>
                    <a:pt x="25" y="307"/>
                  </a:lnTo>
                  <a:lnTo>
                    <a:pt x="24" y="304"/>
                  </a:lnTo>
                  <a:lnTo>
                    <a:pt x="24" y="302"/>
                  </a:lnTo>
                  <a:lnTo>
                    <a:pt x="23" y="301"/>
                  </a:lnTo>
                  <a:lnTo>
                    <a:pt x="23" y="300"/>
                  </a:lnTo>
                  <a:lnTo>
                    <a:pt x="17" y="277"/>
                  </a:lnTo>
                  <a:lnTo>
                    <a:pt x="10" y="254"/>
                  </a:lnTo>
                  <a:lnTo>
                    <a:pt x="0" y="232"/>
                  </a:lnTo>
                  <a:lnTo>
                    <a:pt x="0" y="231"/>
                  </a:lnTo>
                  <a:lnTo>
                    <a:pt x="2" y="230"/>
                  </a:lnTo>
                  <a:lnTo>
                    <a:pt x="10" y="230"/>
                  </a:lnTo>
                  <a:lnTo>
                    <a:pt x="12" y="228"/>
                  </a:lnTo>
                  <a:lnTo>
                    <a:pt x="14" y="226"/>
                  </a:lnTo>
                  <a:lnTo>
                    <a:pt x="16" y="224"/>
                  </a:lnTo>
                  <a:lnTo>
                    <a:pt x="17" y="223"/>
                  </a:lnTo>
                  <a:lnTo>
                    <a:pt x="18" y="220"/>
                  </a:lnTo>
                  <a:lnTo>
                    <a:pt x="20" y="218"/>
                  </a:lnTo>
                  <a:lnTo>
                    <a:pt x="26" y="218"/>
                  </a:lnTo>
                  <a:lnTo>
                    <a:pt x="20" y="206"/>
                  </a:lnTo>
                  <a:lnTo>
                    <a:pt x="20" y="200"/>
                  </a:lnTo>
                  <a:lnTo>
                    <a:pt x="26" y="189"/>
                  </a:lnTo>
                  <a:lnTo>
                    <a:pt x="34" y="181"/>
                  </a:lnTo>
                  <a:lnTo>
                    <a:pt x="32" y="178"/>
                  </a:lnTo>
                  <a:lnTo>
                    <a:pt x="32" y="174"/>
                  </a:lnTo>
                  <a:lnTo>
                    <a:pt x="33" y="172"/>
                  </a:lnTo>
                  <a:lnTo>
                    <a:pt x="35" y="168"/>
                  </a:lnTo>
                  <a:lnTo>
                    <a:pt x="37" y="167"/>
                  </a:lnTo>
                  <a:lnTo>
                    <a:pt x="37" y="164"/>
                  </a:lnTo>
                  <a:lnTo>
                    <a:pt x="35" y="156"/>
                  </a:lnTo>
                  <a:lnTo>
                    <a:pt x="32" y="148"/>
                  </a:lnTo>
                  <a:lnTo>
                    <a:pt x="30" y="141"/>
                  </a:lnTo>
                  <a:lnTo>
                    <a:pt x="28" y="133"/>
                  </a:lnTo>
                  <a:lnTo>
                    <a:pt x="28" y="128"/>
                  </a:lnTo>
                  <a:lnTo>
                    <a:pt x="30" y="126"/>
                  </a:lnTo>
                  <a:lnTo>
                    <a:pt x="30" y="122"/>
                  </a:lnTo>
                  <a:lnTo>
                    <a:pt x="31" y="120"/>
                  </a:lnTo>
                  <a:lnTo>
                    <a:pt x="31" y="119"/>
                  </a:lnTo>
                  <a:lnTo>
                    <a:pt x="32" y="118"/>
                  </a:lnTo>
                  <a:lnTo>
                    <a:pt x="33" y="118"/>
                  </a:lnTo>
                  <a:lnTo>
                    <a:pt x="34" y="116"/>
                  </a:lnTo>
                  <a:lnTo>
                    <a:pt x="35" y="116"/>
                  </a:lnTo>
                  <a:lnTo>
                    <a:pt x="37" y="115"/>
                  </a:lnTo>
                  <a:lnTo>
                    <a:pt x="37" y="113"/>
                  </a:lnTo>
                  <a:lnTo>
                    <a:pt x="34" y="85"/>
                  </a:lnTo>
                  <a:lnTo>
                    <a:pt x="35" y="78"/>
                  </a:lnTo>
                  <a:lnTo>
                    <a:pt x="39" y="72"/>
                  </a:lnTo>
                  <a:lnTo>
                    <a:pt x="42" y="65"/>
                  </a:lnTo>
                  <a:lnTo>
                    <a:pt x="45" y="56"/>
                  </a:lnTo>
                  <a:lnTo>
                    <a:pt x="46" y="45"/>
                  </a:lnTo>
                  <a:lnTo>
                    <a:pt x="52" y="28"/>
                  </a:lnTo>
                  <a:lnTo>
                    <a:pt x="54" y="24"/>
                  </a:lnTo>
                  <a:lnTo>
                    <a:pt x="56" y="17"/>
                  </a:lnTo>
                  <a:lnTo>
                    <a:pt x="58" y="15"/>
                  </a:lnTo>
                  <a:lnTo>
                    <a:pt x="58" y="14"/>
                  </a:lnTo>
                  <a:lnTo>
                    <a:pt x="59" y="10"/>
                  </a:lnTo>
                  <a:lnTo>
                    <a:pt x="60" y="9"/>
                  </a:lnTo>
                  <a:lnTo>
                    <a:pt x="61" y="7"/>
                  </a:lnTo>
                  <a:lnTo>
                    <a:pt x="62" y="6"/>
                  </a:lnTo>
                  <a:lnTo>
                    <a:pt x="69" y="6"/>
                  </a:lnTo>
                  <a:lnTo>
                    <a:pt x="69" y="7"/>
                  </a:lnTo>
                  <a:lnTo>
                    <a:pt x="70" y="8"/>
                  </a:lnTo>
                  <a:lnTo>
                    <a:pt x="70" y="15"/>
                  </a:lnTo>
                  <a:lnTo>
                    <a:pt x="75" y="20"/>
                  </a:lnTo>
                  <a:lnTo>
                    <a:pt x="77" y="21"/>
                  </a:lnTo>
                  <a:lnTo>
                    <a:pt x="82" y="25"/>
                  </a:lnTo>
                  <a:lnTo>
                    <a:pt x="96" y="18"/>
                  </a:lnTo>
                  <a:lnTo>
                    <a:pt x="108" y="10"/>
                  </a:lnTo>
                  <a:lnTo>
                    <a:pt x="118" y="0"/>
                  </a:lnTo>
                  <a:close/>
                </a:path>
              </a:pathLst>
            </a:custGeom>
            <a:grp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186" name="Freeform 96">
              <a:extLst>
                <a:ext uri="{FF2B5EF4-FFF2-40B4-BE49-F238E27FC236}">
                  <a16:creationId xmlns:a16="http://schemas.microsoft.com/office/drawing/2014/main" id="{BDB4ABA9-96B7-D14D-993A-9A74A65A858E}"/>
                </a:ext>
              </a:extLst>
            </p:cNvPr>
            <p:cNvSpPr>
              <a:spLocks/>
            </p:cNvSpPr>
            <p:nvPr/>
          </p:nvSpPr>
          <p:spPr bwMode="auto">
            <a:xfrm>
              <a:off x="8370582" y="2975540"/>
              <a:ext cx="961763" cy="569867"/>
            </a:xfrm>
            <a:custGeom>
              <a:avLst/>
              <a:gdLst/>
              <a:ahLst/>
              <a:cxnLst>
                <a:cxn ang="0">
                  <a:pos x="349" y="15"/>
                </a:cxn>
                <a:cxn ang="0">
                  <a:pos x="366" y="0"/>
                </a:cxn>
                <a:cxn ang="0">
                  <a:pos x="372" y="7"/>
                </a:cxn>
                <a:cxn ang="0">
                  <a:pos x="401" y="26"/>
                </a:cxn>
                <a:cxn ang="0">
                  <a:pos x="411" y="27"/>
                </a:cxn>
                <a:cxn ang="0">
                  <a:pos x="413" y="49"/>
                </a:cxn>
                <a:cxn ang="0">
                  <a:pos x="405" y="85"/>
                </a:cxn>
                <a:cxn ang="0">
                  <a:pos x="434" y="87"/>
                </a:cxn>
                <a:cxn ang="0">
                  <a:pos x="465" y="96"/>
                </a:cxn>
                <a:cxn ang="0">
                  <a:pos x="486" y="128"/>
                </a:cxn>
                <a:cxn ang="0">
                  <a:pos x="472" y="122"/>
                </a:cxn>
                <a:cxn ang="0">
                  <a:pos x="456" y="111"/>
                </a:cxn>
                <a:cxn ang="0">
                  <a:pos x="443" y="100"/>
                </a:cxn>
                <a:cxn ang="0">
                  <a:pos x="426" y="94"/>
                </a:cxn>
                <a:cxn ang="0">
                  <a:pos x="433" y="104"/>
                </a:cxn>
                <a:cxn ang="0">
                  <a:pos x="435" y="105"/>
                </a:cxn>
                <a:cxn ang="0">
                  <a:pos x="464" y="129"/>
                </a:cxn>
                <a:cxn ang="0">
                  <a:pos x="486" y="143"/>
                </a:cxn>
                <a:cxn ang="0">
                  <a:pos x="486" y="157"/>
                </a:cxn>
                <a:cxn ang="0">
                  <a:pos x="480" y="163"/>
                </a:cxn>
                <a:cxn ang="0">
                  <a:pos x="476" y="157"/>
                </a:cxn>
                <a:cxn ang="0">
                  <a:pos x="463" y="148"/>
                </a:cxn>
                <a:cxn ang="0">
                  <a:pos x="476" y="169"/>
                </a:cxn>
                <a:cxn ang="0">
                  <a:pos x="506" y="185"/>
                </a:cxn>
                <a:cxn ang="0">
                  <a:pos x="472" y="177"/>
                </a:cxn>
                <a:cxn ang="0">
                  <a:pos x="457" y="170"/>
                </a:cxn>
                <a:cxn ang="0">
                  <a:pos x="434" y="178"/>
                </a:cxn>
                <a:cxn ang="0">
                  <a:pos x="480" y="192"/>
                </a:cxn>
                <a:cxn ang="0">
                  <a:pos x="478" y="195"/>
                </a:cxn>
                <a:cxn ang="0">
                  <a:pos x="484" y="199"/>
                </a:cxn>
                <a:cxn ang="0">
                  <a:pos x="494" y="211"/>
                </a:cxn>
                <a:cxn ang="0">
                  <a:pos x="512" y="209"/>
                </a:cxn>
                <a:cxn ang="0">
                  <a:pos x="511" y="204"/>
                </a:cxn>
                <a:cxn ang="0">
                  <a:pos x="532" y="204"/>
                </a:cxn>
                <a:cxn ang="0">
                  <a:pos x="534" y="212"/>
                </a:cxn>
                <a:cxn ang="0">
                  <a:pos x="530" y="223"/>
                </a:cxn>
                <a:cxn ang="0">
                  <a:pos x="508" y="232"/>
                </a:cxn>
                <a:cxn ang="0">
                  <a:pos x="490" y="237"/>
                </a:cxn>
                <a:cxn ang="0">
                  <a:pos x="349" y="265"/>
                </a:cxn>
                <a:cxn ang="0">
                  <a:pos x="214" y="289"/>
                </a:cxn>
                <a:cxn ang="0">
                  <a:pos x="123" y="294"/>
                </a:cxn>
                <a:cxn ang="0">
                  <a:pos x="54" y="311"/>
                </a:cxn>
                <a:cxn ang="0">
                  <a:pos x="9" y="310"/>
                </a:cxn>
                <a:cxn ang="0">
                  <a:pos x="26" y="300"/>
                </a:cxn>
                <a:cxn ang="0">
                  <a:pos x="44" y="272"/>
                </a:cxn>
                <a:cxn ang="0">
                  <a:pos x="75" y="240"/>
                </a:cxn>
                <a:cxn ang="0">
                  <a:pos x="96" y="237"/>
                </a:cxn>
                <a:cxn ang="0">
                  <a:pos x="112" y="245"/>
                </a:cxn>
                <a:cxn ang="0">
                  <a:pos x="131" y="240"/>
                </a:cxn>
                <a:cxn ang="0">
                  <a:pos x="165" y="231"/>
                </a:cxn>
                <a:cxn ang="0">
                  <a:pos x="183" y="217"/>
                </a:cxn>
                <a:cxn ang="0">
                  <a:pos x="213" y="204"/>
                </a:cxn>
                <a:cxn ang="0">
                  <a:pos x="217" y="192"/>
                </a:cxn>
                <a:cxn ang="0">
                  <a:pos x="216" y="168"/>
                </a:cxn>
                <a:cxn ang="0">
                  <a:pos x="224" y="156"/>
                </a:cxn>
                <a:cxn ang="0">
                  <a:pos x="243" y="111"/>
                </a:cxn>
                <a:cxn ang="0">
                  <a:pos x="265" y="105"/>
                </a:cxn>
                <a:cxn ang="0">
                  <a:pos x="280" y="69"/>
                </a:cxn>
                <a:cxn ang="0">
                  <a:pos x="300" y="49"/>
                </a:cxn>
                <a:cxn ang="0">
                  <a:pos x="310" y="31"/>
                </a:cxn>
                <a:cxn ang="0">
                  <a:pos x="319" y="0"/>
                </a:cxn>
              </a:cxnLst>
              <a:rect l="0" t="0" r="r" b="b"/>
              <a:pathLst>
                <a:path w="535" h="317">
                  <a:moveTo>
                    <a:pt x="319" y="0"/>
                  </a:moveTo>
                  <a:lnTo>
                    <a:pt x="329" y="6"/>
                  </a:lnTo>
                  <a:lnTo>
                    <a:pt x="338" y="9"/>
                  </a:lnTo>
                  <a:lnTo>
                    <a:pt x="344" y="12"/>
                  </a:lnTo>
                  <a:lnTo>
                    <a:pt x="344" y="13"/>
                  </a:lnTo>
                  <a:lnTo>
                    <a:pt x="342" y="15"/>
                  </a:lnTo>
                  <a:lnTo>
                    <a:pt x="349" y="15"/>
                  </a:lnTo>
                  <a:lnTo>
                    <a:pt x="351" y="16"/>
                  </a:lnTo>
                  <a:lnTo>
                    <a:pt x="352" y="17"/>
                  </a:lnTo>
                  <a:lnTo>
                    <a:pt x="352" y="20"/>
                  </a:lnTo>
                  <a:lnTo>
                    <a:pt x="356" y="16"/>
                  </a:lnTo>
                  <a:lnTo>
                    <a:pt x="360" y="5"/>
                  </a:lnTo>
                  <a:lnTo>
                    <a:pt x="364" y="0"/>
                  </a:lnTo>
                  <a:lnTo>
                    <a:pt x="366" y="0"/>
                  </a:lnTo>
                  <a:lnTo>
                    <a:pt x="369" y="2"/>
                  </a:lnTo>
                  <a:lnTo>
                    <a:pt x="367" y="3"/>
                  </a:lnTo>
                  <a:lnTo>
                    <a:pt x="367" y="5"/>
                  </a:lnTo>
                  <a:lnTo>
                    <a:pt x="371" y="5"/>
                  </a:lnTo>
                  <a:lnTo>
                    <a:pt x="374" y="3"/>
                  </a:lnTo>
                  <a:lnTo>
                    <a:pt x="373" y="6"/>
                  </a:lnTo>
                  <a:lnTo>
                    <a:pt x="372" y="7"/>
                  </a:lnTo>
                  <a:lnTo>
                    <a:pt x="373" y="8"/>
                  </a:lnTo>
                  <a:lnTo>
                    <a:pt x="374" y="6"/>
                  </a:lnTo>
                  <a:lnTo>
                    <a:pt x="378" y="14"/>
                  </a:lnTo>
                  <a:lnTo>
                    <a:pt x="383" y="19"/>
                  </a:lnTo>
                  <a:lnTo>
                    <a:pt x="390" y="21"/>
                  </a:lnTo>
                  <a:lnTo>
                    <a:pt x="404" y="23"/>
                  </a:lnTo>
                  <a:lnTo>
                    <a:pt x="401" y="26"/>
                  </a:lnTo>
                  <a:lnTo>
                    <a:pt x="400" y="28"/>
                  </a:lnTo>
                  <a:lnTo>
                    <a:pt x="398" y="29"/>
                  </a:lnTo>
                  <a:lnTo>
                    <a:pt x="399" y="30"/>
                  </a:lnTo>
                  <a:lnTo>
                    <a:pt x="400" y="30"/>
                  </a:lnTo>
                  <a:lnTo>
                    <a:pt x="401" y="29"/>
                  </a:lnTo>
                  <a:lnTo>
                    <a:pt x="406" y="27"/>
                  </a:lnTo>
                  <a:lnTo>
                    <a:pt x="411" y="27"/>
                  </a:lnTo>
                  <a:lnTo>
                    <a:pt x="414" y="29"/>
                  </a:lnTo>
                  <a:lnTo>
                    <a:pt x="414" y="37"/>
                  </a:lnTo>
                  <a:lnTo>
                    <a:pt x="415" y="38"/>
                  </a:lnTo>
                  <a:lnTo>
                    <a:pt x="418" y="43"/>
                  </a:lnTo>
                  <a:lnTo>
                    <a:pt x="418" y="45"/>
                  </a:lnTo>
                  <a:lnTo>
                    <a:pt x="415" y="47"/>
                  </a:lnTo>
                  <a:lnTo>
                    <a:pt x="413" y="49"/>
                  </a:lnTo>
                  <a:lnTo>
                    <a:pt x="411" y="50"/>
                  </a:lnTo>
                  <a:lnTo>
                    <a:pt x="408" y="50"/>
                  </a:lnTo>
                  <a:lnTo>
                    <a:pt x="406" y="49"/>
                  </a:lnTo>
                  <a:lnTo>
                    <a:pt x="405" y="56"/>
                  </a:lnTo>
                  <a:lnTo>
                    <a:pt x="402" y="72"/>
                  </a:lnTo>
                  <a:lnTo>
                    <a:pt x="400" y="79"/>
                  </a:lnTo>
                  <a:lnTo>
                    <a:pt x="405" y="85"/>
                  </a:lnTo>
                  <a:lnTo>
                    <a:pt x="409" y="86"/>
                  </a:lnTo>
                  <a:lnTo>
                    <a:pt x="415" y="85"/>
                  </a:lnTo>
                  <a:lnTo>
                    <a:pt x="422" y="82"/>
                  </a:lnTo>
                  <a:lnTo>
                    <a:pt x="428" y="79"/>
                  </a:lnTo>
                  <a:lnTo>
                    <a:pt x="428" y="83"/>
                  </a:lnTo>
                  <a:lnTo>
                    <a:pt x="431" y="86"/>
                  </a:lnTo>
                  <a:lnTo>
                    <a:pt x="434" y="87"/>
                  </a:lnTo>
                  <a:lnTo>
                    <a:pt x="436" y="90"/>
                  </a:lnTo>
                  <a:lnTo>
                    <a:pt x="437" y="92"/>
                  </a:lnTo>
                  <a:lnTo>
                    <a:pt x="442" y="90"/>
                  </a:lnTo>
                  <a:lnTo>
                    <a:pt x="450" y="87"/>
                  </a:lnTo>
                  <a:lnTo>
                    <a:pt x="456" y="89"/>
                  </a:lnTo>
                  <a:lnTo>
                    <a:pt x="462" y="91"/>
                  </a:lnTo>
                  <a:lnTo>
                    <a:pt x="465" y="96"/>
                  </a:lnTo>
                  <a:lnTo>
                    <a:pt x="470" y="100"/>
                  </a:lnTo>
                  <a:lnTo>
                    <a:pt x="476" y="104"/>
                  </a:lnTo>
                  <a:lnTo>
                    <a:pt x="482" y="104"/>
                  </a:lnTo>
                  <a:lnTo>
                    <a:pt x="485" y="111"/>
                  </a:lnTo>
                  <a:lnTo>
                    <a:pt x="487" y="118"/>
                  </a:lnTo>
                  <a:lnTo>
                    <a:pt x="487" y="128"/>
                  </a:lnTo>
                  <a:lnTo>
                    <a:pt x="486" y="128"/>
                  </a:lnTo>
                  <a:lnTo>
                    <a:pt x="485" y="127"/>
                  </a:lnTo>
                  <a:lnTo>
                    <a:pt x="483" y="127"/>
                  </a:lnTo>
                  <a:lnTo>
                    <a:pt x="480" y="126"/>
                  </a:lnTo>
                  <a:lnTo>
                    <a:pt x="478" y="126"/>
                  </a:lnTo>
                  <a:lnTo>
                    <a:pt x="476" y="125"/>
                  </a:lnTo>
                  <a:lnTo>
                    <a:pt x="476" y="126"/>
                  </a:lnTo>
                  <a:lnTo>
                    <a:pt x="472" y="122"/>
                  </a:lnTo>
                  <a:lnTo>
                    <a:pt x="469" y="120"/>
                  </a:lnTo>
                  <a:lnTo>
                    <a:pt x="466" y="115"/>
                  </a:lnTo>
                  <a:lnTo>
                    <a:pt x="465" y="114"/>
                  </a:lnTo>
                  <a:lnTo>
                    <a:pt x="464" y="112"/>
                  </a:lnTo>
                  <a:lnTo>
                    <a:pt x="458" y="112"/>
                  </a:lnTo>
                  <a:lnTo>
                    <a:pt x="457" y="111"/>
                  </a:lnTo>
                  <a:lnTo>
                    <a:pt x="456" y="111"/>
                  </a:lnTo>
                  <a:lnTo>
                    <a:pt x="456" y="110"/>
                  </a:lnTo>
                  <a:lnTo>
                    <a:pt x="452" y="106"/>
                  </a:lnTo>
                  <a:lnTo>
                    <a:pt x="448" y="108"/>
                  </a:lnTo>
                  <a:lnTo>
                    <a:pt x="448" y="105"/>
                  </a:lnTo>
                  <a:lnTo>
                    <a:pt x="447" y="104"/>
                  </a:lnTo>
                  <a:lnTo>
                    <a:pt x="445" y="101"/>
                  </a:lnTo>
                  <a:lnTo>
                    <a:pt x="443" y="100"/>
                  </a:lnTo>
                  <a:lnTo>
                    <a:pt x="442" y="99"/>
                  </a:lnTo>
                  <a:lnTo>
                    <a:pt x="440" y="94"/>
                  </a:lnTo>
                  <a:lnTo>
                    <a:pt x="437" y="94"/>
                  </a:lnTo>
                  <a:lnTo>
                    <a:pt x="434" y="97"/>
                  </a:lnTo>
                  <a:lnTo>
                    <a:pt x="431" y="96"/>
                  </a:lnTo>
                  <a:lnTo>
                    <a:pt x="428" y="94"/>
                  </a:lnTo>
                  <a:lnTo>
                    <a:pt x="426" y="94"/>
                  </a:lnTo>
                  <a:lnTo>
                    <a:pt x="422" y="96"/>
                  </a:lnTo>
                  <a:lnTo>
                    <a:pt x="420" y="97"/>
                  </a:lnTo>
                  <a:lnTo>
                    <a:pt x="424" y="99"/>
                  </a:lnTo>
                  <a:lnTo>
                    <a:pt x="428" y="100"/>
                  </a:lnTo>
                  <a:lnTo>
                    <a:pt x="430" y="100"/>
                  </a:lnTo>
                  <a:lnTo>
                    <a:pt x="434" y="101"/>
                  </a:lnTo>
                  <a:lnTo>
                    <a:pt x="433" y="104"/>
                  </a:lnTo>
                  <a:lnTo>
                    <a:pt x="430" y="106"/>
                  </a:lnTo>
                  <a:lnTo>
                    <a:pt x="429" y="108"/>
                  </a:lnTo>
                  <a:lnTo>
                    <a:pt x="429" y="111"/>
                  </a:lnTo>
                  <a:lnTo>
                    <a:pt x="431" y="113"/>
                  </a:lnTo>
                  <a:lnTo>
                    <a:pt x="433" y="112"/>
                  </a:lnTo>
                  <a:lnTo>
                    <a:pt x="433" y="107"/>
                  </a:lnTo>
                  <a:lnTo>
                    <a:pt x="435" y="105"/>
                  </a:lnTo>
                  <a:lnTo>
                    <a:pt x="440" y="105"/>
                  </a:lnTo>
                  <a:lnTo>
                    <a:pt x="438" y="107"/>
                  </a:lnTo>
                  <a:lnTo>
                    <a:pt x="437" y="108"/>
                  </a:lnTo>
                  <a:lnTo>
                    <a:pt x="440" y="108"/>
                  </a:lnTo>
                  <a:lnTo>
                    <a:pt x="440" y="107"/>
                  </a:lnTo>
                  <a:lnTo>
                    <a:pt x="459" y="127"/>
                  </a:lnTo>
                  <a:lnTo>
                    <a:pt x="464" y="129"/>
                  </a:lnTo>
                  <a:lnTo>
                    <a:pt x="468" y="129"/>
                  </a:lnTo>
                  <a:lnTo>
                    <a:pt x="471" y="133"/>
                  </a:lnTo>
                  <a:lnTo>
                    <a:pt x="472" y="135"/>
                  </a:lnTo>
                  <a:lnTo>
                    <a:pt x="473" y="139"/>
                  </a:lnTo>
                  <a:lnTo>
                    <a:pt x="485" y="139"/>
                  </a:lnTo>
                  <a:lnTo>
                    <a:pt x="485" y="142"/>
                  </a:lnTo>
                  <a:lnTo>
                    <a:pt x="486" y="143"/>
                  </a:lnTo>
                  <a:lnTo>
                    <a:pt x="487" y="146"/>
                  </a:lnTo>
                  <a:lnTo>
                    <a:pt x="487" y="147"/>
                  </a:lnTo>
                  <a:lnTo>
                    <a:pt x="490" y="153"/>
                  </a:lnTo>
                  <a:lnTo>
                    <a:pt x="489" y="153"/>
                  </a:lnTo>
                  <a:lnTo>
                    <a:pt x="486" y="155"/>
                  </a:lnTo>
                  <a:lnTo>
                    <a:pt x="485" y="155"/>
                  </a:lnTo>
                  <a:lnTo>
                    <a:pt x="486" y="157"/>
                  </a:lnTo>
                  <a:lnTo>
                    <a:pt x="489" y="160"/>
                  </a:lnTo>
                  <a:lnTo>
                    <a:pt x="490" y="162"/>
                  </a:lnTo>
                  <a:lnTo>
                    <a:pt x="490" y="164"/>
                  </a:lnTo>
                  <a:lnTo>
                    <a:pt x="487" y="167"/>
                  </a:lnTo>
                  <a:lnTo>
                    <a:pt x="485" y="162"/>
                  </a:lnTo>
                  <a:lnTo>
                    <a:pt x="483" y="162"/>
                  </a:lnTo>
                  <a:lnTo>
                    <a:pt x="480" y="163"/>
                  </a:lnTo>
                  <a:lnTo>
                    <a:pt x="478" y="163"/>
                  </a:lnTo>
                  <a:lnTo>
                    <a:pt x="476" y="161"/>
                  </a:lnTo>
                  <a:lnTo>
                    <a:pt x="476" y="160"/>
                  </a:lnTo>
                  <a:lnTo>
                    <a:pt x="477" y="159"/>
                  </a:lnTo>
                  <a:lnTo>
                    <a:pt x="479" y="159"/>
                  </a:lnTo>
                  <a:lnTo>
                    <a:pt x="478" y="157"/>
                  </a:lnTo>
                  <a:lnTo>
                    <a:pt x="476" y="157"/>
                  </a:lnTo>
                  <a:lnTo>
                    <a:pt x="473" y="156"/>
                  </a:lnTo>
                  <a:lnTo>
                    <a:pt x="472" y="156"/>
                  </a:lnTo>
                  <a:lnTo>
                    <a:pt x="470" y="155"/>
                  </a:lnTo>
                  <a:lnTo>
                    <a:pt x="468" y="153"/>
                  </a:lnTo>
                  <a:lnTo>
                    <a:pt x="466" y="150"/>
                  </a:lnTo>
                  <a:lnTo>
                    <a:pt x="465" y="147"/>
                  </a:lnTo>
                  <a:lnTo>
                    <a:pt x="463" y="148"/>
                  </a:lnTo>
                  <a:lnTo>
                    <a:pt x="461" y="150"/>
                  </a:lnTo>
                  <a:lnTo>
                    <a:pt x="458" y="152"/>
                  </a:lnTo>
                  <a:lnTo>
                    <a:pt x="456" y="152"/>
                  </a:lnTo>
                  <a:lnTo>
                    <a:pt x="454" y="150"/>
                  </a:lnTo>
                  <a:lnTo>
                    <a:pt x="461" y="157"/>
                  </a:lnTo>
                  <a:lnTo>
                    <a:pt x="469" y="162"/>
                  </a:lnTo>
                  <a:lnTo>
                    <a:pt x="476" y="169"/>
                  </a:lnTo>
                  <a:lnTo>
                    <a:pt x="483" y="171"/>
                  </a:lnTo>
                  <a:lnTo>
                    <a:pt x="490" y="176"/>
                  </a:lnTo>
                  <a:lnTo>
                    <a:pt x="496" y="176"/>
                  </a:lnTo>
                  <a:lnTo>
                    <a:pt x="499" y="177"/>
                  </a:lnTo>
                  <a:lnTo>
                    <a:pt x="501" y="178"/>
                  </a:lnTo>
                  <a:lnTo>
                    <a:pt x="505" y="182"/>
                  </a:lnTo>
                  <a:lnTo>
                    <a:pt x="506" y="185"/>
                  </a:lnTo>
                  <a:lnTo>
                    <a:pt x="505" y="189"/>
                  </a:lnTo>
                  <a:lnTo>
                    <a:pt x="499" y="191"/>
                  </a:lnTo>
                  <a:lnTo>
                    <a:pt x="494" y="190"/>
                  </a:lnTo>
                  <a:lnTo>
                    <a:pt x="490" y="188"/>
                  </a:lnTo>
                  <a:lnTo>
                    <a:pt x="486" y="184"/>
                  </a:lnTo>
                  <a:lnTo>
                    <a:pt x="476" y="177"/>
                  </a:lnTo>
                  <a:lnTo>
                    <a:pt x="472" y="177"/>
                  </a:lnTo>
                  <a:lnTo>
                    <a:pt x="469" y="176"/>
                  </a:lnTo>
                  <a:lnTo>
                    <a:pt x="465" y="174"/>
                  </a:lnTo>
                  <a:lnTo>
                    <a:pt x="461" y="169"/>
                  </a:lnTo>
                  <a:lnTo>
                    <a:pt x="459" y="167"/>
                  </a:lnTo>
                  <a:lnTo>
                    <a:pt x="458" y="167"/>
                  </a:lnTo>
                  <a:lnTo>
                    <a:pt x="457" y="169"/>
                  </a:lnTo>
                  <a:lnTo>
                    <a:pt x="457" y="170"/>
                  </a:lnTo>
                  <a:lnTo>
                    <a:pt x="456" y="173"/>
                  </a:lnTo>
                  <a:lnTo>
                    <a:pt x="456" y="175"/>
                  </a:lnTo>
                  <a:lnTo>
                    <a:pt x="451" y="171"/>
                  </a:lnTo>
                  <a:lnTo>
                    <a:pt x="444" y="171"/>
                  </a:lnTo>
                  <a:lnTo>
                    <a:pt x="436" y="173"/>
                  </a:lnTo>
                  <a:lnTo>
                    <a:pt x="428" y="175"/>
                  </a:lnTo>
                  <a:lnTo>
                    <a:pt x="434" y="178"/>
                  </a:lnTo>
                  <a:lnTo>
                    <a:pt x="448" y="178"/>
                  </a:lnTo>
                  <a:lnTo>
                    <a:pt x="448" y="184"/>
                  </a:lnTo>
                  <a:lnTo>
                    <a:pt x="476" y="184"/>
                  </a:lnTo>
                  <a:lnTo>
                    <a:pt x="476" y="188"/>
                  </a:lnTo>
                  <a:lnTo>
                    <a:pt x="477" y="190"/>
                  </a:lnTo>
                  <a:lnTo>
                    <a:pt x="479" y="191"/>
                  </a:lnTo>
                  <a:lnTo>
                    <a:pt x="480" y="192"/>
                  </a:lnTo>
                  <a:lnTo>
                    <a:pt x="485" y="195"/>
                  </a:lnTo>
                  <a:lnTo>
                    <a:pt x="484" y="196"/>
                  </a:lnTo>
                  <a:lnTo>
                    <a:pt x="483" y="196"/>
                  </a:lnTo>
                  <a:lnTo>
                    <a:pt x="482" y="197"/>
                  </a:lnTo>
                  <a:lnTo>
                    <a:pt x="477" y="197"/>
                  </a:lnTo>
                  <a:lnTo>
                    <a:pt x="477" y="196"/>
                  </a:lnTo>
                  <a:lnTo>
                    <a:pt x="478" y="195"/>
                  </a:lnTo>
                  <a:lnTo>
                    <a:pt x="479" y="192"/>
                  </a:lnTo>
                  <a:lnTo>
                    <a:pt x="478" y="192"/>
                  </a:lnTo>
                  <a:lnTo>
                    <a:pt x="477" y="194"/>
                  </a:lnTo>
                  <a:lnTo>
                    <a:pt x="475" y="195"/>
                  </a:lnTo>
                  <a:lnTo>
                    <a:pt x="473" y="195"/>
                  </a:lnTo>
                  <a:lnTo>
                    <a:pt x="477" y="199"/>
                  </a:lnTo>
                  <a:lnTo>
                    <a:pt x="484" y="199"/>
                  </a:lnTo>
                  <a:lnTo>
                    <a:pt x="489" y="198"/>
                  </a:lnTo>
                  <a:lnTo>
                    <a:pt x="493" y="201"/>
                  </a:lnTo>
                  <a:lnTo>
                    <a:pt x="489" y="205"/>
                  </a:lnTo>
                  <a:lnTo>
                    <a:pt x="489" y="209"/>
                  </a:lnTo>
                  <a:lnTo>
                    <a:pt x="490" y="212"/>
                  </a:lnTo>
                  <a:lnTo>
                    <a:pt x="492" y="212"/>
                  </a:lnTo>
                  <a:lnTo>
                    <a:pt x="494" y="211"/>
                  </a:lnTo>
                  <a:lnTo>
                    <a:pt x="496" y="209"/>
                  </a:lnTo>
                  <a:lnTo>
                    <a:pt x="497" y="208"/>
                  </a:lnTo>
                  <a:lnTo>
                    <a:pt x="498" y="205"/>
                  </a:lnTo>
                  <a:lnTo>
                    <a:pt x="500" y="204"/>
                  </a:lnTo>
                  <a:lnTo>
                    <a:pt x="501" y="203"/>
                  </a:lnTo>
                  <a:lnTo>
                    <a:pt x="506" y="205"/>
                  </a:lnTo>
                  <a:lnTo>
                    <a:pt x="512" y="209"/>
                  </a:lnTo>
                  <a:lnTo>
                    <a:pt x="516" y="211"/>
                  </a:lnTo>
                  <a:lnTo>
                    <a:pt x="521" y="209"/>
                  </a:lnTo>
                  <a:lnTo>
                    <a:pt x="520" y="208"/>
                  </a:lnTo>
                  <a:lnTo>
                    <a:pt x="515" y="208"/>
                  </a:lnTo>
                  <a:lnTo>
                    <a:pt x="514" y="206"/>
                  </a:lnTo>
                  <a:lnTo>
                    <a:pt x="512" y="205"/>
                  </a:lnTo>
                  <a:lnTo>
                    <a:pt x="511" y="204"/>
                  </a:lnTo>
                  <a:lnTo>
                    <a:pt x="509" y="202"/>
                  </a:lnTo>
                  <a:lnTo>
                    <a:pt x="509" y="198"/>
                  </a:lnTo>
                  <a:lnTo>
                    <a:pt x="513" y="199"/>
                  </a:lnTo>
                  <a:lnTo>
                    <a:pt x="522" y="197"/>
                  </a:lnTo>
                  <a:lnTo>
                    <a:pt x="529" y="198"/>
                  </a:lnTo>
                  <a:lnTo>
                    <a:pt x="532" y="199"/>
                  </a:lnTo>
                  <a:lnTo>
                    <a:pt x="532" y="204"/>
                  </a:lnTo>
                  <a:lnTo>
                    <a:pt x="529" y="206"/>
                  </a:lnTo>
                  <a:lnTo>
                    <a:pt x="529" y="209"/>
                  </a:lnTo>
                  <a:lnTo>
                    <a:pt x="530" y="209"/>
                  </a:lnTo>
                  <a:lnTo>
                    <a:pt x="532" y="208"/>
                  </a:lnTo>
                  <a:lnTo>
                    <a:pt x="533" y="208"/>
                  </a:lnTo>
                  <a:lnTo>
                    <a:pt x="534" y="210"/>
                  </a:lnTo>
                  <a:lnTo>
                    <a:pt x="534" y="212"/>
                  </a:lnTo>
                  <a:lnTo>
                    <a:pt x="535" y="215"/>
                  </a:lnTo>
                  <a:lnTo>
                    <a:pt x="535" y="218"/>
                  </a:lnTo>
                  <a:lnTo>
                    <a:pt x="534" y="219"/>
                  </a:lnTo>
                  <a:lnTo>
                    <a:pt x="530" y="219"/>
                  </a:lnTo>
                  <a:lnTo>
                    <a:pt x="529" y="220"/>
                  </a:lnTo>
                  <a:lnTo>
                    <a:pt x="529" y="222"/>
                  </a:lnTo>
                  <a:lnTo>
                    <a:pt x="530" y="223"/>
                  </a:lnTo>
                  <a:lnTo>
                    <a:pt x="533" y="223"/>
                  </a:lnTo>
                  <a:lnTo>
                    <a:pt x="530" y="225"/>
                  </a:lnTo>
                  <a:lnTo>
                    <a:pt x="526" y="227"/>
                  </a:lnTo>
                  <a:lnTo>
                    <a:pt x="520" y="227"/>
                  </a:lnTo>
                  <a:lnTo>
                    <a:pt x="515" y="229"/>
                  </a:lnTo>
                  <a:lnTo>
                    <a:pt x="512" y="230"/>
                  </a:lnTo>
                  <a:lnTo>
                    <a:pt x="508" y="232"/>
                  </a:lnTo>
                  <a:lnTo>
                    <a:pt x="501" y="234"/>
                  </a:lnTo>
                  <a:lnTo>
                    <a:pt x="499" y="234"/>
                  </a:lnTo>
                  <a:lnTo>
                    <a:pt x="497" y="232"/>
                  </a:lnTo>
                  <a:lnTo>
                    <a:pt x="496" y="232"/>
                  </a:lnTo>
                  <a:lnTo>
                    <a:pt x="493" y="234"/>
                  </a:lnTo>
                  <a:lnTo>
                    <a:pt x="491" y="236"/>
                  </a:lnTo>
                  <a:lnTo>
                    <a:pt x="490" y="237"/>
                  </a:lnTo>
                  <a:lnTo>
                    <a:pt x="483" y="238"/>
                  </a:lnTo>
                  <a:lnTo>
                    <a:pt x="473" y="239"/>
                  </a:lnTo>
                  <a:lnTo>
                    <a:pt x="465" y="240"/>
                  </a:lnTo>
                  <a:lnTo>
                    <a:pt x="434" y="247"/>
                  </a:lnTo>
                  <a:lnTo>
                    <a:pt x="399" y="255"/>
                  </a:lnTo>
                  <a:lnTo>
                    <a:pt x="364" y="262"/>
                  </a:lnTo>
                  <a:lnTo>
                    <a:pt x="349" y="265"/>
                  </a:lnTo>
                  <a:lnTo>
                    <a:pt x="334" y="266"/>
                  </a:lnTo>
                  <a:lnTo>
                    <a:pt x="316" y="268"/>
                  </a:lnTo>
                  <a:lnTo>
                    <a:pt x="310" y="271"/>
                  </a:lnTo>
                  <a:lnTo>
                    <a:pt x="303" y="272"/>
                  </a:lnTo>
                  <a:lnTo>
                    <a:pt x="293" y="274"/>
                  </a:lnTo>
                  <a:lnTo>
                    <a:pt x="253" y="281"/>
                  </a:lnTo>
                  <a:lnTo>
                    <a:pt x="214" y="289"/>
                  </a:lnTo>
                  <a:lnTo>
                    <a:pt x="172" y="296"/>
                  </a:lnTo>
                  <a:lnTo>
                    <a:pt x="133" y="300"/>
                  </a:lnTo>
                  <a:lnTo>
                    <a:pt x="131" y="299"/>
                  </a:lnTo>
                  <a:lnTo>
                    <a:pt x="130" y="297"/>
                  </a:lnTo>
                  <a:lnTo>
                    <a:pt x="125" y="295"/>
                  </a:lnTo>
                  <a:lnTo>
                    <a:pt x="124" y="294"/>
                  </a:lnTo>
                  <a:lnTo>
                    <a:pt x="123" y="294"/>
                  </a:lnTo>
                  <a:lnTo>
                    <a:pt x="122" y="295"/>
                  </a:lnTo>
                  <a:lnTo>
                    <a:pt x="123" y="296"/>
                  </a:lnTo>
                  <a:lnTo>
                    <a:pt x="124" y="296"/>
                  </a:lnTo>
                  <a:lnTo>
                    <a:pt x="111" y="301"/>
                  </a:lnTo>
                  <a:lnTo>
                    <a:pt x="94" y="306"/>
                  </a:lnTo>
                  <a:lnTo>
                    <a:pt x="74" y="308"/>
                  </a:lnTo>
                  <a:lnTo>
                    <a:pt x="54" y="311"/>
                  </a:lnTo>
                  <a:lnTo>
                    <a:pt x="34" y="314"/>
                  </a:lnTo>
                  <a:lnTo>
                    <a:pt x="27" y="315"/>
                  </a:lnTo>
                  <a:lnTo>
                    <a:pt x="19" y="316"/>
                  </a:lnTo>
                  <a:lnTo>
                    <a:pt x="9" y="316"/>
                  </a:lnTo>
                  <a:lnTo>
                    <a:pt x="0" y="317"/>
                  </a:lnTo>
                  <a:lnTo>
                    <a:pt x="10" y="314"/>
                  </a:lnTo>
                  <a:lnTo>
                    <a:pt x="9" y="310"/>
                  </a:lnTo>
                  <a:lnTo>
                    <a:pt x="15" y="307"/>
                  </a:lnTo>
                  <a:lnTo>
                    <a:pt x="19" y="302"/>
                  </a:lnTo>
                  <a:lnTo>
                    <a:pt x="23" y="296"/>
                  </a:lnTo>
                  <a:lnTo>
                    <a:pt x="29" y="294"/>
                  </a:lnTo>
                  <a:lnTo>
                    <a:pt x="29" y="295"/>
                  </a:lnTo>
                  <a:lnTo>
                    <a:pt x="26" y="297"/>
                  </a:lnTo>
                  <a:lnTo>
                    <a:pt x="26" y="300"/>
                  </a:lnTo>
                  <a:lnTo>
                    <a:pt x="30" y="296"/>
                  </a:lnTo>
                  <a:lnTo>
                    <a:pt x="31" y="292"/>
                  </a:lnTo>
                  <a:lnTo>
                    <a:pt x="33" y="287"/>
                  </a:lnTo>
                  <a:lnTo>
                    <a:pt x="34" y="281"/>
                  </a:lnTo>
                  <a:lnTo>
                    <a:pt x="39" y="276"/>
                  </a:lnTo>
                  <a:lnTo>
                    <a:pt x="46" y="274"/>
                  </a:lnTo>
                  <a:lnTo>
                    <a:pt x="44" y="272"/>
                  </a:lnTo>
                  <a:lnTo>
                    <a:pt x="43" y="269"/>
                  </a:lnTo>
                  <a:lnTo>
                    <a:pt x="43" y="266"/>
                  </a:lnTo>
                  <a:lnTo>
                    <a:pt x="51" y="260"/>
                  </a:lnTo>
                  <a:lnTo>
                    <a:pt x="58" y="253"/>
                  </a:lnTo>
                  <a:lnTo>
                    <a:pt x="66" y="248"/>
                  </a:lnTo>
                  <a:lnTo>
                    <a:pt x="71" y="243"/>
                  </a:lnTo>
                  <a:lnTo>
                    <a:pt x="75" y="240"/>
                  </a:lnTo>
                  <a:lnTo>
                    <a:pt x="81" y="229"/>
                  </a:lnTo>
                  <a:lnTo>
                    <a:pt x="82" y="227"/>
                  </a:lnTo>
                  <a:lnTo>
                    <a:pt x="85" y="226"/>
                  </a:lnTo>
                  <a:lnTo>
                    <a:pt x="88" y="226"/>
                  </a:lnTo>
                  <a:lnTo>
                    <a:pt x="90" y="233"/>
                  </a:lnTo>
                  <a:lnTo>
                    <a:pt x="94" y="236"/>
                  </a:lnTo>
                  <a:lnTo>
                    <a:pt x="96" y="237"/>
                  </a:lnTo>
                  <a:lnTo>
                    <a:pt x="100" y="239"/>
                  </a:lnTo>
                  <a:lnTo>
                    <a:pt x="102" y="239"/>
                  </a:lnTo>
                  <a:lnTo>
                    <a:pt x="104" y="240"/>
                  </a:lnTo>
                  <a:lnTo>
                    <a:pt x="104" y="245"/>
                  </a:lnTo>
                  <a:lnTo>
                    <a:pt x="105" y="246"/>
                  </a:lnTo>
                  <a:lnTo>
                    <a:pt x="110" y="246"/>
                  </a:lnTo>
                  <a:lnTo>
                    <a:pt x="112" y="245"/>
                  </a:lnTo>
                  <a:lnTo>
                    <a:pt x="117" y="245"/>
                  </a:lnTo>
                  <a:lnTo>
                    <a:pt x="119" y="246"/>
                  </a:lnTo>
                  <a:lnTo>
                    <a:pt x="122" y="248"/>
                  </a:lnTo>
                  <a:lnTo>
                    <a:pt x="123" y="246"/>
                  </a:lnTo>
                  <a:lnTo>
                    <a:pt x="125" y="245"/>
                  </a:lnTo>
                  <a:lnTo>
                    <a:pt x="126" y="243"/>
                  </a:lnTo>
                  <a:lnTo>
                    <a:pt x="131" y="240"/>
                  </a:lnTo>
                  <a:lnTo>
                    <a:pt x="132" y="238"/>
                  </a:lnTo>
                  <a:lnTo>
                    <a:pt x="133" y="234"/>
                  </a:lnTo>
                  <a:lnTo>
                    <a:pt x="144" y="237"/>
                  </a:lnTo>
                  <a:lnTo>
                    <a:pt x="156" y="234"/>
                  </a:lnTo>
                  <a:lnTo>
                    <a:pt x="158" y="233"/>
                  </a:lnTo>
                  <a:lnTo>
                    <a:pt x="160" y="233"/>
                  </a:lnTo>
                  <a:lnTo>
                    <a:pt x="165" y="231"/>
                  </a:lnTo>
                  <a:lnTo>
                    <a:pt x="168" y="229"/>
                  </a:lnTo>
                  <a:lnTo>
                    <a:pt x="170" y="225"/>
                  </a:lnTo>
                  <a:lnTo>
                    <a:pt x="172" y="220"/>
                  </a:lnTo>
                  <a:lnTo>
                    <a:pt x="175" y="222"/>
                  </a:lnTo>
                  <a:lnTo>
                    <a:pt x="180" y="222"/>
                  </a:lnTo>
                  <a:lnTo>
                    <a:pt x="182" y="219"/>
                  </a:lnTo>
                  <a:lnTo>
                    <a:pt x="183" y="217"/>
                  </a:lnTo>
                  <a:lnTo>
                    <a:pt x="186" y="216"/>
                  </a:lnTo>
                  <a:lnTo>
                    <a:pt x="187" y="213"/>
                  </a:lnTo>
                  <a:lnTo>
                    <a:pt x="189" y="212"/>
                  </a:lnTo>
                  <a:lnTo>
                    <a:pt x="197" y="212"/>
                  </a:lnTo>
                  <a:lnTo>
                    <a:pt x="202" y="209"/>
                  </a:lnTo>
                  <a:lnTo>
                    <a:pt x="208" y="205"/>
                  </a:lnTo>
                  <a:lnTo>
                    <a:pt x="213" y="204"/>
                  </a:lnTo>
                  <a:lnTo>
                    <a:pt x="217" y="206"/>
                  </a:lnTo>
                  <a:lnTo>
                    <a:pt x="215" y="204"/>
                  </a:lnTo>
                  <a:lnTo>
                    <a:pt x="213" y="201"/>
                  </a:lnTo>
                  <a:lnTo>
                    <a:pt x="211" y="197"/>
                  </a:lnTo>
                  <a:lnTo>
                    <a:pt x="210" y="195"/>
                  </a:lnTo>
                  <a:lnTo>
                    <a:pt x="211" y="192"/>
                  </a:lnTo>
                  <a:lnTo>
                    <a:pt x="217" y="192"/>
                  </a:lnTo>
                  <a:lnTo>
                    <a:pt x="217" y="190"/>
                  </a:lnTo>
                  <a:lnTo>
                    <a:pt x="214" y="187"/>
                  </a:lnTo>
                  <a:lnTo>
                    <a:pt x="211" y="182"/>
                  </a:lnTo>
                  <a:lnTo>
                    <a:pt x="211" y="175"/>
                  </a:lnTo>
                  <a:lnTo>
                    <a:pt x="213" y="174"/>
                  </a:lnTo>
                  <a:lnTo>
                    <a:pt x="215" y="169"/>
                  </a:lnTo>
                  <a:lnTo>
                    <a:pt x="216" y="168"/>
                  </a:lnTo>
                  <a:lnTo>
                    <a:pt x="216" y="167"/>
                  </a:lnTo>
                  <a:lnTo>
                    <a:pt x="217" y="164"/>
                  </a:lnTo>
                  <a:lnTo>
                    <a:pt x="220" y="162"/>
                  </a:lnTo>
                  <a:lnTo>
                    <a:pt x="220" y="164"/>
                  </a:lnTo>
                  <a:lnTo>
                    <a:pt x="221" y="162"/>
                  </a:lnTo>
                  <a:lnTo>
                    <a:pt x="223" y="159"/>
                  </a:lnTo>
                  <a:lnTo>
                    <a:pt x="224" y="156"/>
                  </a:lnTo>
                  <a:lnTo>
                    <a:pt x="225" y="153"/>
                  </a:lnTo>
                  <a:lnTo>
                    <a:pt x="225" y="141"/>
                  </a:lnTo>
                  <a:lnTo>
                    <a:pt x="231" y="141"/>
                  </a:lnTo>
                  <a:lnTo>
                    <a:pt x="231" y="133"/>
                  </a:lnTo>
                  <a:lnTo>
                    <a:pt x="234" y="119"/>
                  </a:lnTo>
                  <a:lnTo>
                    <a:pt x="237" y="113"/>
                  </a:lnTo>
                  <a:lnTo>
                    <a:pt x="243" y="111"/>
                  </a:lnTo>
                  <a:lnTo>
                    <a:pt x="241" y="107"/>
                  </a:lnTo>
                  <a:lnTo>
                    <a:pt x="239" y="103"/>
                  </a:lnTo>
                  <a:lnTo>
                    <a:pt x="239" y="97"/>
                  </a:lnTo>
                  <a:lnTo>
                    <a:pt x="244" y="100"/>
                  </a:lnTo>
                  <a:lnTo>
                    <a:pt x="250" y="104"/>
                  </a:lnTo>
                  <a:lnTo>
                    <a:pt x="256" y="105"/>
                  </a:lnTo>
                  <a:lnTo>
                    <a:pt x="265" y="105"/>
                  </a:lnTo>
                  <a:lnTo>
                    <a:pt x="272" y="97"/>
                  </a:lnTo>
                  <a:lnTo>
                    <a:pt x="275" y="85"/>
                  </a:lnTo>
                  <a:lnTo>
                    <a:pt x="277" y="71"/>
                  </a:lnTo>
                  <a:lnTo>
                    <a:pt x="281" y="73"/>
                  </a:lnTo>
                  <a:lnTo>
                    <a:pt x="281" y="72"/>
                  </a:lnTo>
                  <a:lnTo>
                    <a:pt x="280" y="71"/>
                  </a:lnTo>
                  <a:lnTo>
                    <a:pt x="280" y="69"/>
                  </a:lnTo>
                  <a:lnTo>
                    <a:pt x="279" y="65"/>
                  </a:lnTo>
                  <a:lnTo>
                    <a:pt x="282" y="66"/>
                  </a:lnTo>
                  <a:lnTo>
                    <a:pt x="288" y="66"/>
                  </a:lnTo>
                  <a:lnTo>
                    <a:pt x="289" y="65"/>
                  </a:lnTo>
                  <a:lnTo>
                    <a:pt x="296" y="51"/>
                  </a:lnTo>
                  <a:lnTo>
                    <a:pt x="299" y="50"/>
                  </a:lnTo>
                  <a:lnTo>
                    <a:pt x="300" y="49"/>
                  </a:lnTo>
                  <a:lnTo>
                    <a:pt x="303" y="48"/>
                  </a:lnTo>
                  <a:lnTo>
                    <a:pt x="305" y="47"/>
                  </a:lnTo>
                  <a:lnTo>
                    <a:pt x="307" y="45"/>
                  </a:lnTo>
                  <a:lnTo>
                    <a:pt x="308" y="44"/>
                  </a:lnTo>
                  <a:lnTo>
                    <a:pt x="308" y="37"/>
                  </a:lnTo>
                  <a:lnTo>
                    <a:pt x="309" y="34"/>
                  </a:lnTo>
                  <a:lnTo>
                    <a:pt x="310" y="31"/>
                  </a:lnTo>
                  <a:lnTo>
                    <a:pt x="312" y="30"/>
                  </a:lnTo>
                  <a:lnTo>
                    <a:pt x="313" y="30"/>
                  </a:lnTo>
                  <a:lnTo>
                    <a:pt x="315" y="29"/>
                  </a:lnTo>
                  <a:lnTo>
                    <a:pt x="316" y="29"/>
                  </a:lnTo>
                  <a:lnTo>
                    <a:pt x="317" y="19"/>
                  </a:lnTo>
                  <a:lnTo>
                    <a:pt x="316" y="9"/>
                  </a:lnTo>
                  <a:lnTo>
                    <a:pt x="319" y="0"/>
                  </a:lnTo>
                  <a:close/>
                </a:path>
              </a:pathLst>
            </a:custGeom>
            <a:solidFill>
              <a:schemeClr val="accent6">
                <a:lumMod val="60000"/>
                <a:lumOff val="40000"/>
              </a:schemeClr>
            </a:solidFill>
            <a:ln w="3175">
              <a:solidFill>
                <a:schemeClr val="accent6">
                  <a:lumMod val="60000"/>
                  <a:lumOff val="40000"/>
                </a:schemeClr>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187" name="Freeform 97">
              <a:extLst>
                <a:ext uri="{FF2B5EF4-FFF2-40B4-BE49-F238E27FC236}">
                  <a16:creationId xmlns:a16="http://schemas.microsoft.com/office/drawing/2014/main" id="{2C099F33-AC92-7B4B-9AC2-028B1EF172AC}"/>
                </a:ext>
              </a:extLst>
            </p:cNvPr>
            <p:cNvSpPr>
              <a:spLocks/>
            </p:cNvSpPr>
            <p:nvPr/>
          </p:nvSpPr>
          <p:spPr bwMode="auto">
            <a:xfrm>
              <a:off x="8787645" y="2860488"/>
              <a:ext cx="595034" cy="282237"/>
            </a:xfrm>
            <a:custGeom>
              <a:avLst/>
              <a:gdLst/>
              <a:ahLst/>
              <a:cxnLst>
                <a:cxn ang="0">
                  <a:pos x="258" y="14"/>
                </a:cxn>
                <a:cxn ang="0">
                  <a:pos x="287" y="115"/>
                </a:cxn>
                <a:cxn ang="0">
                  <a:pos x="324" y="108"/>
                </a:cxn>
                <a:cxn ang="0">
                  <a:pos x="317" y="147"/>
                </a:cxn>
                <a:cxn ang="0">
                  <a:pos x="289" y="151"/>
                </a:cxn>
                <a:cxn ang="0">
                  <a:pos x="288" y="143"/>
                </a:cxn>
                <a:cxn ang="0">
                  <a:pos x="281" y="143"/>
                </a:cxn>
                <a:cxn ang="0">
                  <a:pos x="281" y="137"/>
                </a:cxn>
                <a:cxn ang="0">
                  <a:pos x="277" y="128"/>
                </a:cxn>
                <a:cxn ang="0">
                  <a:pos x="276" y="121"/>
                </a:cxn>
                <a:cxn ang="0">
                  <a:pos x="273" y="129"/>
                </a:cxn>
                <a:cxn ang="0">
                  <a:pos x="266" y="125"/>
                </a:cxn>
                <a:cxn ang="0">
                  <a:pos x="257" y="127"/>
                </a:cxn>
                <a:cxn ang="0">
                  <a:pos x="251" y="116"/>
                </a:cxn>
                <a:cxn ang="0">
                  <a:pos x="253" y="107"/>
                </a:cxn>
                <a:cxn ang="0">
                  <a:pos x="267" y="104"/>
                </a:cxn>
                <a:cxn ang="0">
                  <a:pos x="261" y="100"/>
                </a:cxn>
                <a:cxn ang="0">
                  <a:pos x="250" y="92"/>
                </a:cxn>
                <a:cxn ang="0">
                  <a:pos x="252" y="79"/>
                </a:cxn>
                <a:cxn ang="0">
                  <a:pos x="243" y="77"/>
                </a:cxn>
                <a:cxn ang="0">
                  <a:pos x="245" y="63"/>
                </a:cxn>
                <a:cxn ang="0">
                  <a:pos x="239" y="58"/>
                </a:cxn>
                <a:cxn ang="0">
                  <a:pos x="245" y="35"/>
                </a:cxn>
                <a:cxn ang="0">
                  <a:pos x="251" y="27"/>
                </a:cxn>
                <a:cxn ang="0">
                  <a:pos x="253" y="16"/>
                </a:cxn>
                <a:cxn ang="0">
                  <a:pos x="241" y="14"/>
                </a:cxn>
                <a:cxn ang="0">
                  <a:pos x="237" y="21"/>
                </a:cxn>
                <a:cxn ang="0">
                  <a:pos x="239" y="30"/>
                </a:cxn>
                <a:cxn ang="0">
                  <a:pos x="231" y="28"/>
                </a:cxn>
                <a:cxn ang="0">
                  <a:pos x="225" y="35"/>
                </a:cxn>
                <a:cxn ang="0">
                  <a:pos x="220" y="42"/>
                </a:cxn>
                <a:cxn ang="0">
                  <a:pos x="219" y="48"/>
                </a:cxn>
                <a:cxn ang="0">
                  <a:pos x="211" y="48"/>
                </a:cxn>
                <a:cxn ang="0">
                  <a:pos x="208" y="50"/>
                </a:cxn>
                <a:cxn ang="0">
                  <a:pos x="213" y="59"/>
                </a:cxn>
                <a:cxn ang="0">
                  <a:pos x="217" y="74"/>
                </a:cxn>
                <a:cxn ang="0">
                  <a:pos x="219" y="113"/>
                </a:cxn>
                <a:cxn ang="0">
                  <a:pos x="216" y="107"/>
                </a:cxn>
                <a:cxn ang="0">
                  <a:pos x="227" y="134"/>
                </a:cxn>
                <a:cxn ang="0">
                  <a:pos x="240" y="150"/>
                </a:cxn>
                <a:cxn ang="0">
                  <a:pos x="210" y="135"/>
                </a:cxn>
                <a:cxn ang="0">
                  <a:pos x="201" y="139"/>
                </a:cxn>
                <a:cxn ang="0">
                  <a:pos x="190" y="129"/>
                </a:cxn>
                <a:cxn ang="0">
                  <a:pos x="186" y="141"/>
                </a:cxn>
                <a:cxn ang="0">
                  <a:pos x="189" y="108"/>
                </a:cxn>
                <a:cxn ang="0">
                  <a:pos x="190" y="85"/>
                </a:cxn>
                <a:cxn ang="0">
                  <a:pos x="173" y="86"/>
                </a:cxn>
                <a:cxn ang="0">
                  <a:pos x="162" y="79"/>
                </a:cxn>
                <a:cxn ang="0">
                  <a:pos x="148" y="79"/>
                </a:cxn>
                <a:cxn ang="0">
                  <a:pos x="128" y="62"/>
                </a:cxn>
                <a:cxn ang="0">
                  <a:pos x="111" y="38"/>
                </a:cxn>
                <a:cxn ang="0">
                  <a:pos x="97" y="36"/>
                </a:cxn>
                <a:cxn ang="0">
                  <a:pos x="74" y="45"/>
                </a:cxn>
                <a:cxn ang="0">
                  <a:pos x="67" y="55"/>
                </a:cxn>
                <a:cxn ang="0">
                  <a:pos x="55" y="50"/>
                </a:cxn>
                <a:cxn ang="0">
                  <a:pos x="48" y="50"/>
                </a:cxn>
                <a:cxn ang="0">
                  <a:pos x="45" y="58"/>
                </a:cxn>
                <a:cxn ang="0">
                  <a:pos x="34" y="66"/>
                </a:cxn>
                <a:cxn ang="0">
                  <a:pos x="23" y="78"/>
                </a:cxn>
                <a:cxn ang="0">
                  <a:pos x="7" y="94"/>
                </a:cxn>
                <a:cxn ang="0">
                  <a:pos x="170" y="18"/>
                </a:cxn>
                <a:cxn ang="0">
                  <a:pos x="239" y="2"/>
                </a:cxn>
              </a:cxnLst>
              <a:rect l="0" t="0" r="r" b="b"/>
              <a:pathLst>
                <a:path w="331" h="157">
                  <a:moveTo>
                    <a:pt x="255" y="0"/>
                  </a:moveTo>
                  <a:lnTo>
                    <a:pt x="255" y="7"/>
                  </a:lnTo>
                  <a:lnTo>
                    <a:pt x="258" y="9"/>
                  </a:lnTo>
                  <a:lnTo>
                    <a:pt x="258" y="14"/>
                  </a:lnTo>
                  <a:lnTo>
                    <a:pt x="259" y="16"/>
                  </a:lnTo>
                  <a:lnTo>
                    <a:pt x="268" y="49"/>
                  </a:lnTo>
                  <a:lnTo>
                    <a:pt x="276" y="83"/>
                  </a:lnTo>
                  <a:lnTo>
                    <a:pt x="287" y="115"/>
                  </a:lnTo>
                  <a:lnTo>
                    <a:pt x="295" y="113"/>
                  </a:lnTo>
                  <a:lnTo>
                    <a:pt x="305" y="109"/>
                  </a:lnTo>
                  <a:lnTo>
                    <a:pt x="315" y="108"/>
                  </a:lnTo>
                  <a:lnTo>
                    <a:pt x="324" y="108"/>
                  </a:lnTo>
                  <a:lnTo>
                    <a:pt x="331" y="113"/>
                  </a:lnTo>
                  <a:lnTo>
                    <a:pt x="326" y="123"/>
                  </a:lnTo>
                  <a:lnTo>
                    <a:pt x="321" y="134"/>
                  </a:lnTo>
                  <a:lnTo>
                    <a:pt x="317" y="147"/>
                  </a:lnTo>
                  <a:lnTo>
                    <a:pt x="309" y="149"/>
                  </a:lnTo>
                  <a:lnTo>
                    <a:pt x="295" y="156"/>
                  </a:lnTo>
                  <a:lnTo>
                    <a:pt x="287" y="157"/>
                  </a:lnTo>
                  <a:lnTo>
                    <a:pt x="289" y="151"/>
                  </a:lnTo>
                  <a:lnTo>
                    <a:pt x="291" y="147"/>
                  </a:lnTo>
                  <a:lnTo>
                    <a:pt x="291" y="146"/>
                  </a:lnTo>
                  <a:lnTo>
                    <a:pt x="289" y="144"/>
                  </a:lnTo>
                  <a:lnTo>
                    <a:pt x="288" y="143"/>
                  </a:lnTo>
                  <a:lnTo>
                    <a:pt x="283" y="141"/>
                  </a:lnTo>
                  <a:lnTo>
                    <a:pt x="282" y="141"/>
                  </a:lnTo>
                  <a:lnTo>
                    <a:pt x="281" y="142"/>
                  </a:lnTo>
                  <a:lnTo>
                    <a:pt x="281" y="143"/>
                  </a:lnTo>
                  <a:lnTo>
                    <a:pt x="277" y="143"/>
                  </a:lnTo>
                  <a:lnTo>
                    <a:pt x="277" y="142"/>
                  </a:lnTo>
                  <a:lnTo>
                    <a:pt x="280" y="140"/>
                  </a:lnTo>
                  <a:lnTo>
                    <a:pt x="281" y="137"/>
                  </a:lnTo>
                  <a:lnTo>
                    <a:pt x="282" y="136"/>
                  </a:lnTo>
                  <a:lnTo>
                    <a:pt x="283" y="136"/>
                  </a:lnTo>
                  <a:lnTo>
                    <a:pt x="283" y="134"/>
                  </a:lnTo>
                  <a:lnTo>
                    <a:pt x="277" y="128"/>
                  </a:lnTo>
                  <a:lnTo>
                    <a:pt x="276" y="126"/>
                  </a:lnTo>
                  <a:lnTo>
                    <a:pt x="276" y="123"/>
                  </a:lnTo>
                  <a:lnTo>
                    <a:pt x="277" y="121"/>
                  </a:lnTo>
                  <a:lnTo>
                    <a:pt x="276" y="121"/>
                  </a:lnTo>
                  <a:lnTo>
                    <a:pt x="274" y="123"/>
                  </a:lnTo>
                  <a:lnTo>
                    <a:pt x="274" y="127"/>
                  </a:lnTo>
                  <a:lnTo>
                    <a:pt x="273" y="128"/>
                  </a:lnTo>
                  <a:lnTo>
                    <a:pt x="273" y="129"/>
                  </a:lnTo>
                  <a:lnTo>
                    <a:pt x="272" y="128"/>
                  </a:lnTo>
                  <a:lnTo>
                    <a:pt x="270" y="128"/>
                  </a:lnTo>
                  <a:lnTo>
                    <a:pt x="267" y="125"/>
                  </a:lnTo>
                  <a:lnTo>
                    <a:pt x="266" y="125"/>
                  </a:lnTo>
                  <a:lnTo>
                    <a:pt x="265" y="126"/>
                  </a:lnTo>
                  <a:lnTo>
                    <a:pt x="264" y="128"/>
                  </a:lnTo>
                  <a:lnTo>
                    <a:pt x="264" y="132"/>
                  </a:lnTo>
                  <a:lnTo>
                    <a:pt x="257" y="127"/>
                  </a:lnTo>
                  <a:lnTo>
                    <a:pt x="253" y="126"/>
                  </a:lnTo>
                  <a:lnTo>
                    <a:pt x="250" y="123"/>
                  </a:lnTo>
                  <a:lnTo>
                    <a:pt x="250" y="118"/>
                  </a:lnTo>
                  <a:lnTo>
                    <a:pt x="251" y="116"/>
                  </a:lnTo>
                  <a:lnTo>
                    <a:pt x="252" y="114"/>
                  </a:lnTo>
                  <a:lnTo>
                    <a:pt x="252" y="113"/>
                  </a:lnTo>
                  <a:lnTo>
                    <a:pt x="253" y="111"/>
                  </a:lnTo>
                  <a:lnTo>
                    <a:pt x="253" y="107"/>
                  </a:lnTo>
                  <a:lnTo>
                    <a:pt x="257" y="108"/>
                  </a:lnTo>
                  <a:lnTo>
                    <a:pt x="260" y="108"/>
                  </a:lnTo>
                  <a:lnTo>
                    <a:pt x="265" y="106"/>
                  </a:lnTo>
                  <a:lnTo>
                    <a:pt x="267" y="104"/>
                  </a:lnTo>
                  <a:lnTo>
                    <a:pt x="267" y="102"/>
                  </a:lnTo>
                  <a:lnTo>
                    <a:pt x="266" y="101"/>
                  </a:lnTo>
                  <a:lnTo>
                    <a:pt x="264" y="100"/>
                  </a:lnTo>
                  <a:lnTo>
                    <a:pt x="261" y="100"/>
                  </a:lnTo>
                  <a:lnTo>
                    <a:pt x="259" y="101"/>
                  </a:lnTo>
                  <a:lnTo>
                    <a:pt x="253" y="101"/>
                  </a:lnTo>
                  <a:lnTo>
                    <a:pt x="252" y="97"/>
                  </a:lnTo>
                  <a:lnTo>
                    <a:pt x="250" y="92"/>
                  </a:lnTo>
                  <a:lnTo>
                    <a:pt x="248" y="87"/>
                  </a:lnTo>
                  <a:lnTo>
                    <a:pt x="248" y="84"/>
                  </a:lnTo>
                  <a:lnTo>
                    <a:pt x="253" y="81"/>
                  </a:lnTo>
                  <a:lnTo>
                    <a:pt x="252" y="79"/>
                  </a:lnTo>
                  <a:lnTo>
                    <a:pt x="251" y="78"/>
                  </a:lnTo>
                  <a:lnTo>
                    <a:pt x="246" y="78"/>
                  </a:lnTo>
                  <a:lnTo>
                    <a:pt x="244" y="77"/>
                  </a:lnTo>
                  <a:lnTo>
                    <a:pt x="243" y="77"/>
                  </a:lnTo>
                  <a:lnTo>
                    <a:pt x="241" y="76"/>
                  </a:lnTo>
                  <a:lnTo>
                    <a:pt x="241" y="71"/>
                  </a:lnTo>
                  <a:lnTo>
                    <a:pt x="244" y="66"/>
                  </a:lnTo>
                  <a:lnTo>
                    <a:pt x="245" y="63"/>
                  </a:lnTo>
                  <a:lnTo>
                    <a:pt x="244" y="59"/>
                  </a:lnTo>
                  <a:lnTo>
                    <a:pt x="241" y="57"/>
                  </a:lnTo>
                  <a:lnTo>
                    <a:pt x="240" y="57"/>
                  </a:lnTo>
                  <a:lnTo>
                    <a:pt x="239" y="58"/>
                  </a:lnTo>
                  <a:lnTo>
                    <a:pt x="239" y="59"/>
                  </a:lnTo>
                  <a:lnTo>
                    <a:pt x="238" y="48"/>
                  </a:lnTo>
                  <a:lnTo>
                    <a:pt x="239" y="41"/>
                  </a:lnTo>
                  <a:lnTo>
                    <a:pt x="245" y="35"/>
                  </a:lnTo>
                  <a:lnTo>
                    <a:pt x="258" y="30"/>
                  </a:lnTo>
                  <a:lnTo>
                    <a:pt x="254" y="29"/>
                  </a:lnTo>
                  <a:lnTo>
                    <a:pt x="252" y="28"/>
                  </a:lnTo>
                  <a:lnTo>
                    <a:pt x="251" y="27"/>
                  </a:lnTo>
                  <a:lnTo>
                    <a:pt x="250" y="24"/>
                  </a:lnTo>
                  <a:lnTo>
                    <a:pt x="250" y="22"/>
                  </a:lnTo>
                  <a:lnTo>
                    <a:pt x="251" y="20"/>
                  </a:lnTo>
                  <a:lnTo>
                    <a:pt x="253" y="16"/>
                  </a:lnTo>
                  <a:lnTo>
                    <a:pt x="253" y="14"/>
                  </a:lnTo>
                  <a:lnTo>
                    <a:pt x="251" y="13"/>
                  </a:lnTo>
                  <a:lnTo>
                    <a:pt x="245" y="13"/>
                  </a:lnTo>
                  <a:lnTo>
                    <a:pt x="241" y="14"/>
                  </a:lnTo>
                  <a:lnTo>
                    <a:pt x="239" y="15"/>
                  </a:lnTo>
                  <a:lnTo>
                    <a:pt x="236" y="16"/>
                  </a:lnTo>
                  <a:lnTo>
                    <a:pt x="236" y="18"/>
                  </a:lnTo>
                  <a:lnTo>
                    <a:pt x="237" y="21"/>
                  </a:lnTo>
                  <a:lnTo>
                    <a:pt x="237" y="22"/>
                  </a:lnTo>
                  <a:lnTo>
                    <a:pt x="238" y="24"/>
                  </a:lnTo>
                  <a:lnTo>
                    <a:pt x="239" y="25"/>
                  </a:lnTo>
                  <a:lnTo>
                    <a:pt x="239" y="30"/>
                  </a:lnTo>
                  <a:lnTo>
                    <a:pt x="234" y="30"/>
                  </a:lnTo>
                  <a:lnTo>
                    <a:pt x="233" y="29"/>
                  </a:lnTo>
                  <a:lnTo>
                    <a:pt x="233" y="25"/>
                  </a:lnTo>
                  <a:lnTo>
                    <a:pt x="231" y="28"/>
                  </a:lnTo>
                  <a:lnTo>
                    <a:pt x="229" y="29"/>
                  </a:lnTo>
                  <a:lnTo>
                    <a:pt x="227" y="31"/>
                  </a:lnTo>
                  <a:lnTo>
                    <a:pt x="226" y="32"/>
                  </a:lnTo>
                  <a:lnTo>
                    <a:pt x="225" y="35"/>
                  </a:lnTo>
                  <a:lnTo>
                    <a:pt x="224" y="36"/>
                  </a:lnTo>
                  <a:lnTo>
                    <a:pt x="219" y="36"/>
                  </a:lnTo>
                  <a:lnTo>
                    <a:pt x="219" y="41"/>
                  </a:lnTo>
                  <a:lnTo>
                    <a:pt x="220" y="42"/>
                  </a:lnTo>
                  <a:lnTo>
                    <a:pt x="220" y="43"/>
                  </a:lnTo>
                  <a:lnTo>
                    <a:pt x="222" y="44"/>
                  </a:lnTo>
                  <a:lnTo>
                    <a:pt x="220" y="45"/>
                  </a:lnTo>
                  <a:lnTo>
                    <a:pt x="219" y="48"/>
                  </a:lnTo>
                  <a:lnTo>
                    <a:pt x="217" y="46"/>
                  </a:lnTo>
                  <a:lnTo>
                    <a:pt x="216" y="45"/>
                  </a:lnTo>
                  <a:lnTo>
                    <a:pt x="210" y="45"/>
                  </a:lnTo>
                  <a:lnTo>
                    <a:pt x="211" y="48"/>
                  </a:lnTo>
                  <a:lnTo>
                    <a:pt x="212" y="49"/>
                  </a:lnTo>
                  <a:lnTo>
                    <a:pt x="211" y="49"/>
                  </a:lnTo>
                  <a:lnTo>
                    <a:pt x="210" y="50"/>
                  </a:lnTo>
                  <a:lnTo>
                    <a:pt x="208" y="50"/>
                  </a:lnTo>
                  <a:lnTo>
                    <a:pt x="208" y="53"/>
                  </a:lnTo>
                  <a:lnTo>
                    <a:pt x="209" y="56"/>
                  </a:lnTo>
                  <a:lnTo>
                    <a:pt x="211" y="58"/>
                  </a:lnTo>
                  <a:lnTo>
                    <a:pt x="213" y="59"/>
                  </a:lnTo>
                  <a:lnTo>
                    <a:pt x="216" y="59"/>
                  </a:lnTo>
                  <a:lnTo>
                    <a:pt x="217" y="60"/>
                  </a:lnTo>
                  <a:lnTo>
                    <a:pt x="219" y="62"/>
                  </a:lnTo>
                  <a:lnTo>
                    <a:pt x="217" y="74"/>
                  </a:lnTo>
                  <a:lnTo>
                    <a:pt x="219" y="86"/>
                  </a:lnTo>
                  <a:lnTo>
                    <a:pt x="222" y="99"/>
                  </a:lnTo>
                  <a:lnTo>
                    <a:pt x="224" y="113"/>
                  </a:lnTo>
                  <a:lnTo>
                    <a:pt x="219" y="113"/>
                  </a:lnTo>
                  <a:lnTo>
                    <a:pt x="217" y="112"/>
                  </a:lnTo>
                  <a:lnTo>
                    <a:pt x="217" y="111"/>
                  </a:lnTo>
                  <a:lnTo>
                    <a:pt x="216" y="108"/>
                  </a:lnTo>
                  <a:lnTo>
                    <a:pt x="216" y="107"/>
                  </a:lnTo>
                  <a:lnTo>
                    <a:pt x="213" y="116"/>
                  </a:lnTo>
                  <a:lnTo>
                    <a:pt x="216" y="123"/>
                  </a:lnTo>
                  <a:lnTo>
                    <a:pt x="220" y="129"/>
                  </a:lnTo>
                  <a:lnTo>
                    <a:pt x="227" y="134"/>
                  </a:lnTo>
                  <a:lnTo>
                    <a:pt x="236" y="139"/>
                  </a:lnTo>
                  <a:lnTo>
                    <a:pt x="243" y="143"/>
                  </a:lnTo>
                  <a:lnTo>
                    <a:pt x="247" y="149"/>
                  </a:lnTo>
                  <a:lnTo>
                    <a:pt x="240" y="150"/>
                  </a:lnTo>
                  <a:lnTo>
                    <a:pt x="231" y="149"/>
                  </a:lnTo>
                  <a:lnTo>
                    <a:pt x="222" y="147"/>
                  </a:lnTo>
                  <a:lnTo>
                    <a:pt x="213" y="142"/>
                  </a:lnTo>
                  <a:lnTo>
                    <a:pt x="210" y="135"/>
                  </a:lnTo>
                  <a:lnTo>
                    <a:pt x="209" y="135"/>
                  </a:lnTo>
                  <a:lnTo>
                    <a:pt x="208" y="137"/>
                  </a:lnTo>
                  <a:lnTo>
                    <a:pt x="208" y="143"/>
                  </a:lnTo>
                  <a:lnTo>
                    <a:pt x="201" y="139"/>
                  </a:lnTo>
                  <a:lnTo>
                    <a:pt x="198" y="135"/>
                  </a:lnTo>
                  <a:lnTo>
                    <a:pt x="196" y="133"/>
                  </a:lnTo>
                  <a:lnTo>
                    <a:pt x="194" y="129"/>
                  </a:lnTo>
                  <a:lnTo>
                    <a:pt x="190" y="129"/>
                  </a:lnTo>
                  <a:lnTo>
                    <a:pt x="188" y="130"/>
                  </a:lnTo>
                  <a:lnTo>
                    <a:pt x="187" y="132"/>
                  </a:lnTo>
                  <a:lnTo>
                    <a:pt x="186" y="134"/>
                  </a:lnTo>
                  <a:lnTo>
                    <a:pt x="186" y="141"/>
                  </a:lnTo>
                  <a:lnTo>
                    <a:pt x="181" y="134"/>
                  </a:lnTo>
                  <a:lnTo>
                    <a:pt x="181" y="126"/>
                  </a:lnTo>
                  <a:lnTo>
                    <a:pt x="184" y="118"/>
                  </a:lnTo>
                  <a:lnTo>
                    <a:pt x="189" y="108"/>
                  </a:lnTo>
                  <a:lnTo>
                    <a:pt x="192" y="99"/>
                  </a:lnTo>
                  <a:lnTo>
                    <a:pt x="194" y="90"/>
                  </a:lnTo>
                  <a:lnTo>
                    <a:pt x="192" y="87"/>
                  </a:lnTo>
                  <a:lnTo>
                    <a:pt x="190" y="85"/>
                  </a:lnTo>
                  <a:lnTo>
                    <a:pt x="186" y="85"/>
                  </a:lnTo>
                  <a:lnTo>
                    <a:pt x="181" y="87"/>
                  </a:lnTo>
                  <a:lnTo>
                    <a:pt x="176" y="87"/>
                  </a:lnTo>
                  <a:lnTo>
                    <a:pt x="173" y="86"/>
                  </a:lnTo>
                  <a:lnTo>
                    <a:pt x="170" y="84"/>
                  </a:lnTo>
                  <a:lnTo>
                    <a:pt x="168" y="83"/>
                  </a:lnTo>
                  <a:lnTo>
                    <a:pt x="166" y="80"/>
                  </a:lnTo>
                  <a:lnTo>
                    <a:pt x="162" y="79"/>
                  </a:lnTo>
                  <a:lnTo>
                    <a:pt x="156" y="79"/>
                  </a:lnTo>
                  <a:lnTo>
                    <a:pt x="154" y="80"/>
                  </a:lnTo>
                  <a:lnTo>
                    <a:pt x="151" y="80"/>
                  </a:lnTo>
                  <a:lnTo>
                    <a:pt x="148" y="79"/>
                  </a:lnTo>
                  <a:lnTo>
                    <a:pt x="148" y="70"/>
                  </a:lnTo>
                  <a:lnTo>
                    <a:pt x="145" y="64"/>
                  </a:lnTo>
                  <a:lnTo>
                    <a:pt x="138" y="62"/>
                  </a:lnTo>
                  <a:lnTo>
                    <a:pt x="128" y="62"/>
                  </a:lnTo>
                  <a:lnTo>
                    <a:pt x="118" y="48"/>
                  </a:lnTo>
                  <a:lnTo>
                    <a:pt x="117" y="41"/>
                  </a:lnTo>
                  <a:lnTo>
                    <a:pt x="114" y="39"/>
                  </a:lnTo>
                  <a:lnTo>
                    <a:pt x="111" y="38"/>
                  </a:lnTo>
                  <a:lnTo>
                    <a:pt x="106" y="37"/>
                  </a:lnTo>
                  <a:lnTo>
                    <a:pt x="103" y="37"/>
                  </a:lnTo>
                  <a:lnTo>
                    <a:pt x="99" y="36"/>
                  </a:lnTo>
                  <a:lnTo>
                    <a:pt x="97" y="36"/>
                  </a:lnTo>
                  <a:lnTo>
                    <a:pt x="94" y="35"/>
                  </a:lnTo>
                  <a:lnTo>
                    <a:pt x="91" y="35"/>
                  </a:lnTo>
                  <a:lnTo>
                    <a:pt x="75" y="43"/>
                  </a:lnTo>
                  <a:lnTo>
                    <a:pt x="74" y="45"/>
                  </a:lnTo>
                  <a:lnTo>
                    <a:pt x="71" y="48"/>
                  </a:lnTo>
                  <a:lnTo>
                    <a:pt x="70" y="50"/>
                  </a:lnTo>
                  <a:lnTo>
                    <a:pt x="68" y="52"/>
                  </a:lnTo>
                  <a:lnTo>
                    <a:pt x="67" y="55"/>
                  </a:lnTo>
                  <a:lnTo>
                    <a:pt x="64" y="55"/>
                  </a:lnTo>
                  <a:lnTo>
                    <a:pt x="61" y="53"/>
                  </a:lnTo>
                  <a:lnTo>
                    <a:pt x="59" y="52"/>
                  </a:lnTo>
                  <a:lnTo>
                    <a:pt x="55" y="50"/>
                  </a:lnTo>
                  <a:lnTo>
                    <a:pt x="53" y="49"/>
                  </a:lnTo>
                  <a:lnTo>
                    <a:pt x="50" y="49"/>
                  </a:lnTo>
                  <a:lnTo>
                    <a:pt x="49" y="50"/>
                  </a:lnTo>
                  <a:lnTo>
                    <a:pt x="48" y="50"/>
                  </a:lnTo>
                  <a:lnTo>
                    <a:pt x="48" y="51"/>
                  </a:lnTo>
                  <a:lnTo>
                    <a:pt x="47" y="52"/>
                  </a:lnTo>
                  <a:lnTo>
                    <a:pt x="46" y="55"/>
                  </a:lnTo>
                  <a:lnTo>
                    <a:pt x="45" y="58"/>
                  </a:lnTo>
                  <a:lnTo>
                    <a:pt x="42" y="60"/>
                  </a:lnTo>
                  <a:lnTo>
                    <a:pt x="40" y="64"/>
                  </a:lnTo>
                  <a:lnTo>
                    <a:pt x="38" y="65"/>
                  </a:lnTo>
                  <a:lnTo>
                    <a:pt x="34" y="66"/>
                  </a:lnTo>
                  <a:lnTo>
                    <a:pt x="31" y="66"/>
                  </a:lnTo>
                  <a:lnTo>
                    <a:pt x="28" y="67"/>
                  </a:lnTo>
                  <a:lnTo>
                    <a:pt x="25" y="71"/>
                  </a:lnTo>
                  <a:lnTo>
                    <a:pt x="23" y="78"/>
                  </a:lnTo>
                  <a:lnTo>
                    <a:pt x="20" y="81"/>
                  </a:lnTo>
                  <a:lnTo>
                    <a:pt x="16" y="86"/>
                  </a:lnTo>
                  <a:lnTo>
                    <a:pt x="12" y="87"/>
                  </a:lnTo>
                  <a:lnTo>
                    <a:pt x="7" y="94"/>
                  </a:lnTo>
                  <a:lnTo>
                    <a:pt x="0" y="51"/>
                  </a:lnTo>
                  <a:lnTo>
                    <a:pt x="126" y="28"/>
                  </a:lnTo>
                  <a:lnTo>
                    <a:pt x="146" y="23"/>
                  </a:lnTo>
                  <a:lnTo>
                    <a:pt x="170" y="18"/>
                  </a:lnTo>
                  <a:lnTo>
                    <a:pt x="194" y="14"/>
                  </a:lnTo>
                  <a:lnTo>
                    <a:pt x="206" y="10"/>
                  </a:lnTo>
                  <a:lnTo>
                    <a:pt x="222" y="7"/>
                  </a:lnTo>
                  <a:lnTo>
                    <a:pt x="239" y="2"/>
                  </a:lnTo>
                  <a:lnTo>
                    <a:pt x="255" y="0"/>
                  </a:lnTo>
                  <a:close/>
                </a:path>
              </a:pathLst>
            </a:custGeom>
            <a:grp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188" name="Freeform 98">
              <a:extLst>
                <a:ext uri="{FF2B5EF4-FFF2-40B4-BE49-F238E27FC236}">
                  <a16:creationId xmlns:a16="http://schemas.microsoft.com/office/drawing/2014/main" id="{F3E00916-72B5-814A-AE5C-C396BA3C5026}"/>
                </a:ext>
              </a:extLst>
            </p:cNvPr>
            <p:cNvSpPr>
              <a:spLocks/>
            </p:cNvSpPr>
            <p:nvPr/>
          </p:nvSpPr>
          <p:spPr bwMode="auto">
            <a:xfrm>
              <a:off x="9310772" y="3128343"/>
              <a:ext cx="44943" cy="100670"/>
            </a:xfrm>
            <a:custGeom>
              <a:avLst/>
              <a:gdLst/>
              <a:ahLst/>
              <a:cxnLst>
                <a:cxn ang="0">
                  <a:pos x="20" y="0"/>
                </a:cxn>
                <a:cxn ang="0">
                  <a:pos x="25" y="4"/>
                </a:cxn>
                <a:cxn ang="0">
                  <a:pos x="25" y="8"/>
                </a:cxn>
                <a:cxn ang="0">
                  <a:pos x="24" y="14"/>
                </a:cxn>
                <a:cxn ang="0">
                  <a:pos x="21" y="20"/>
                </a:cxn>
                <a:cxn ang="0">
                  <a:pos x="19" y="27"/>
                </a:cxn>
                <a:cxn ang="0">
                  <a:pos x="18" y="34"/>
                </a:cxn>
                <a:cxn ang="0">
                  <a:pos x="20" y="40"/>
                </a:cxn>
                <a:cxn ang="0">
                  <a:pos x="6" y="56"/>
                </a:cxn>
                <a:cxn ang="0">
                  <a:pos x="0" y="56"/>
                </a:cxn>
                <a:cxn ang="0">
                  <a:pos x="2" y="44"/>
                </a:cxn>
                <a:cxn ang="0">
                  <a:pos x="6" y="32"/>
                </a:cxn>
                <a:cxn ang="0">
                  <a:pos x="12" y="22"/>
                </a:cxn>
                <a:cxn ang="0">
                  <a:pos x="12" y="16"/>
                </a:cxn>
                <a:cxn ang="0">
                  <a:pos x="10" y="14"/>
                </a:cxn>
                <a:cxn ang="0">
                  <a:pos x="6" y="14"/>
                </a:cxn>
                <a:cxn ang="0">
                  <a:pos x="7" y="11"/>
                </a:cxn>
                <a:cxn ang="0">
                  <a:pos x="10" y="8"/>
                </a:cxn>
                <a:cxn ang="0">
                  <a:pos x="13" y="6"/>
                </a:cxn>
                <a:cxn ang="0">
                  <a:pos x="16" y="5"/>
                </a:cxn>
                <a:cxn ang="0">
                  <a:pos x="20" y="0"/>
                </a:cxn>
              </a:cxnLst>
              <a:rect l="0" t="0" r="r" b="b"/>
              <a:pathLst>
                <a:path w="25" h="56">
                  <a:moveTo>
                    <a:pt x="20" y="0"/>
                  </a:moveTo>
                  <a:lnTo>
                    <a:pt x="25" y="4"/>
                  </a:lnTo>
                  <a:lnTo>
                    <a:pt x="25" y="8"/>
                  </a:lnTo>
                  <a:lnTo>
                    <a:pt x="24" y="14"/>
                  </a:lnTo>
                  <a:lnTo>
                    <a:pt x="21" y="20"/>
                  </a:lnTo>
                  <a:lnTo>
                    <a:pt x="19" y="27"/>
                  </a:lnTo>
                  <a:lnTo>
                    <a:pt x="18" y="34"/>
                  </a:lnTo>
                  <a:lnTo>
                    <a:pt x="20" y="40"/>
                  </a:lnTo>
                  <a:lnTo>
                    <a:pt x="6" y="56"/>
                  </a:lnTo>
                  <a:lnTo>
                    <a:pt x="0" y="56"/>
                  </a:lnTo>
                  <a:lnTo>
                    <a:pt x="2" y="44"/>
                  </a:lnTo>
                  <a:lnTo>
                    <a:pt x="6" y="32"/>
                  </a:lnTo>
                  <a:lnTo>
                    <a:pt x="12" y="22"/>
                  </a:lnTo>
                  <a:lnTo>
                    <a:pt x="12" y="16"/>
                  </a:lnTo>
                  <a:lnTo>
                    <a:pt x="10" y="14"/>
                  </a:lnTo>
                  <a:lnTo>
                    <a:pt x="6" y="14"/>
                  </a:lnTo>
                  <a:lnTo>
                    <a:pt x="7" y="11"/>
                  </a:lnTo>
                  <a:lnTo>
                    <a:pt x="10" y="8"/>
                  </a:lnTo>
                  <a:lnTo>
                    <a:pt x="13" y="6"/>
                  </a:lnTo>
                  <a:lnTo>
                    <a:pt x="16" y="5"/>
                  </a:lnTo>
                  <a:lnTo>
                    <a:pt x="20" y="0"/>
                  </a:lnTo>
                  <a:close/>
                </a:path>
              </a:pathLst>
            </a:custGeom>
            <a:grp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189" name="Freeform 99">
              <a:extLst>
                <a:ext uri="{FF2B5EF4-FFF2-40B4-BE49-F238E27FC236}">
                  <a16:creationId xmlns:a16="http://schemas.microsoft.com/office/drawing/2014/main" id="{7AD98C54-ECD8-8843-83EE-D6916C63DBEA}"/>
                </a:ext>
              </a:extLst>
            </p:cNvPr>
            <p:cNvSpPr>
              <a:spLocks/>
            </p:cNvSpPr>
            <p:nvPr/>
          </p:nvSpPr>
          <p:spPr bwMode="auto">
            <a:xfrm>
              <a:off x="7482525" y="3518441"/>
              <a:ext cx="1105577" cy="393694"/>
            </a:xfrm>
            <a:custGeom>
              <a:avLst/>
              <a:gdLst/>
              <a:ahLst/>
              <a:cxnLst>
                <a:cxn ang="0">
                  <a:pos x="615" y="2"/>
                </a:cxn>
                <a:cxn ang="0">
                  <a:pos x="612" y="11"/>
                </a:cxn>
                <a:cxn ang="0">
                  <a:pos x="612" y="22"/>
                </a:cxn>
                <a:cxn ang="0">
                  <a:pos x="601" y="32"/>
                </a:cxn>
                <a:cxn ang="0">
                  <a:pos x="587" y="47"/>
                </a:cxn>
                <a:cxn ang="0">
                  <a:pos x="572" y="54"/>
                </a:cxn>
                <a:cxn ang="0">
                  <a:pos x="558" y="65"/>
                </a:cxn>
                <a:cxn ang="0">
                  <a:pos x="556" y="62"/>
                </a:cxn>
                <a:cxn ang="0">
                  <a:pos x="555" y="60"/>
                </a:cxn>
                <a:cxn ang="0">
                  <a:pos x="549" y="61"/>
                </a:cxn>
                <a:cxn ang="0">
                  <a:pos x="547" y="64"/>
                </a:cxn>
                <a:cxn ang="0">
                  <a:pos x="544" y="69"/>
                </a:cxn>
                <a:cxn ang="0">
                  <a:pos x="539" y="71"/>
                </a:cxn>
                <a:cxn ang="0">
                  <a:pos x="534" y="79"/>
                </a:cxn>
                <a:cxn ang="0">
                  <a:pos x="521" y="91"/>
                </a:cxn>
                <a:cxn ang="0">
                  <a:pos x="504" y="107"/>
                </a:cxn>
                <a:cxn ang="0">
                  <a:pos x="481" y="117"/>
                </a:cxn>
                <a:cxn ang="0">
                  <a:pos x="462" y="133"/>
                </a:cxn>
                <a:cxn ang="0">
                  <a:pos x="447" y="153"/>
                </a:cxn>
                <a:cxn ang="0">
                  <a:pos x="441" y="177"/>
                </a:cxn>
                <a:cxn ang="0">
                  <a:pos x="219" y="201"/>
                </a:cxn>
                <a:cxn ang="0">
                  <a:pos x="114" y="212"/>
                </a:cxn>
                <a:cxn ang="0">
                  <a:pos x="31" y="218"/>
                </a:cxn>
                <a:cxn ang="0">
                  <a:pos x="0" y="217"/>
                </a:cxn>
                <a:cxn ang="0">
                  <a:pos x="3" y="215"/>
                </a:cxn>
                <a:cxn ang="0">
                  <a:pos x="7" y="200"/>
                </a:cxn>
                <a:cxn ang="0">
                  <a:pos x="12" y="181"/>
                </a:cxn>
                <a:cxn ang="0">
                  <a:pos x="8" y="175"/>
                </a:cxn>
                <a:cxn ang="0">
                  <a:pos x="15" y="170"/>
                </a:cxn>
                <a:cxn ang="0">
                  <a:pos x="20" y="167"/>
                </a:cxn>
                <a:cxn ang="0">
                  <a:pos x="20" y="160"/>
                </a:cxn>
                <a:cxn ang="0">
                  <a:pos x="19" y="155"/>
                </a:cxn>
                <a:cxn ang="0">
                  <a:pos x="21" y="152"/>
                </a:cxn>
                <a:cxn ang="0">
                  <a:pos x="24" y="151"/>
                </a:cxn>
                <a:cxn ang="0">
                  <a:pos x="28" y="149"/>
                </a:cxn>
                <a:cxn ang="0">
                  <a:pos x="31" y="141"/>
                </a:cxn>
                <a:cxn ang="0">
                  <a:pos x="35" y="135"/>
                </a:cxn>
                <a:cxn ang="0">
                  <a:pos x="36" y="133"/>
                </a:cxn>
                <a:cxn ang="0">
                  <a:pos x="34" y="132"/>
                </a:cxn>
                <a:cxn ang="0">
                  <a:pos x="30" y="127"/>
                </a:cxn>
                <a:cxn ang="0">
                  <a:pos x="36" y="117"/>
                </a:cxn>
                <a:cxn ang="0">
                  <a:pos x="38" y="107"/>
                </a:cxn>
                <a:cxn ang="0">
                  <a:pos x="38" y="104"/>
                </a:cxn>
                <a:cxn ang="0">
                  <a:pos x="41" y="100"/>
                </a:cxn>
                <a:cxn ang="0">
                  <a:pos x="39" y="95"/>
                </a:cxn>
                <a:cxn ang="0">
                  <a:pos x="44" y="93"/>
                </a:cxn>
                <a:cxn ang="0">
                  <a:pos x="48" y="79"/>
                </a:cxn>
                <a:cxn ang="0">
                  <a:pos x="151" y="70"/>
                </a:cxn>
                <a:cxn ang="0">
                  <a:pos x="152" y="62"/>
                </a:cxn>
                <a:cxn ang="0">
                  <a:pos x="151" y="57"/>
                </a:cxn>
                <a:cxn ang="0">
                  <a:pos x="149" y="56"/>
                </a:cxn>
                <a:cxn ang="0">
                  <a:pos x="179" y="53"/>
                </a:cxn>
                <a:cxn ang="0">
                  <a:pos x="251" y="47"/>
                </a:cxn>
                <a:cxn ang="0">
                  <a:pos x="340" y="37"/>
                </a:cxn>
                <a:cxn ang="0">
                  <a:pos x="411" y="32"/>
                </a:cxn>
                <a:cxn ang="0">
                  <a:pos x="471" y="23"/>
                </a:cxn>
                <a:cxn ang="0">
                  <a:pos x="524" y="16"/>
                </a:cxn>
                <a:cxn ang="0">
                  <a:pos x="584" y="7"/>
                </a:cxn>
              </a:cxnLst>
              <a:rect l="0" t="0" r="r" b="b"/>
              <a:pathLst>
                <a:path w="615" h="219">
                  <a:moveTo>
                    <a:pt x="612" y="0"/>
                  </a:moveTo>
                  <a:lnTo>
                    <a:pt x="615" y="2"/>
                  </a:lnTo>
                  <a:lnTo>
                    <a:pt x="615" y="6"/>
                  </a:lnTo>
                  <a:lnTo>
                    <a:pt x="612" y="11"/>
                  </a:lnTo>
                  <a:lnTo>
                    <a:pt x="611" y="16"/>
                  </a:lnTo>
                  <a:lnTo>
                    <a:pt x="612" y="22"/>
                  </a:lnTo>
                  <a:lnTo>
                    <a:pt x="605" y="26"/>
                  </a:lnTo>
                  <a:lnTo>
                    <a:pt x="601" y="32"/>
                  </a:lnTo>
                  <a:lnTo>
                    <a:pt x="596" y="48"/>
                  </a:lnTo>
                  <a:lnTo>
                    <a:pt x="587" y="47"/>
                  </a:lnTo>
                  <a:lnTo>
                    <a:pt x="579" y="49"/>
                  </a:lnTo>
                  <a:lnTo>
                    <a:pt x="572" y="54"/>
                  </a:lnTo>
                  <a:lnTo>
                    <a:pt x="562" y="68"/>
                  </a:lnTo>
                  <a:lnTo>
                    <a:pt x="558" y="65"/>
                  </a:lnTo>
                  <a:lnTo>
                    <a:pt x="556" y="64"/>
                  </a:lnTo>
                  <a:lnTo>
                    <a:pt x="556" y="62"/>
                  </a:lnTo>
                  <a:lnTo>
                    <a:pt x="555" y="61"/>
                  </a:lnTo>
                  <a:lnTo>
                    <a:pt x="555" y="60"/>
                  </a:lnTo>
                  <a:lnTo>
                    <a:pt x="552" y="60"/>
                  </a:lnTo>
                  <a:lnTo>
                    <a:pt x="549" y="61"/>
                  </a:lnTo>
                  <a:lnTo>
                    <a:pt x="548" y="63"/>
                  </a:lnTo>
                  <a:lnTo>
                    <a:pt x="547" y="64"/>
                  </a:lnTo>
                  <a:lnTo>
                    <a:pt x="546" y="67"/>
                  </a:lnTo>
                  <a:lnTo>
                    <a:pt x="544" y="69"/>
                  </a:lnTo>
                  <a:lnTo>
                    <a:pt x="542" y="71"/>
                  </a:lnTo>
                  <a:lnTo>
                    <a:pt x="539" y="71"/>
                  </a:lnTo>
                  <a:lnTo>
                    <a:pt x="537" y="70"/>
                  </a:lnTo>
                  <a:lnTo>
                    <a:pt x="534" y="79"/>
                  </a:lnTo>
                  <a:lnTo>
                    <a:pt x="531" y="90"/>
                  </a:lnTo>
                  <a:lnTo>
                    <a:pt x="521" y="91"/>
                  </a:lnTo>
                  <a:lnTo>
                    <a:pt x="512" y="98"/>
                  </a:lnTo>
                  <a:lnTo>
                    <a:pt x="504" y="107"/>
                  </a:lnTo>
                  <a:lnTo>
                    <a:pt x="497" y="116"/>
                  </a:lnTo>
                  <a:lnTo>
                    <a:pt x="481" y="117"/>
                  </a:lnTo>
                  <a:lnTo>
                    <a:pt x="469" y="123"/>
                  </a:lnTo>
                  <a:lnTo>
                    <a:pt x="462" y="133"/>
                  </a:lnTo>
                  <a:lnTo>
                    <a:pt x="459" y="147"/>
                  </a:lnTo>
                  <a:lnTo>
                    <a:pt x="447" y="153"/>
                  </a:lnTo>
                  <a:lnTo>
                    <a:pt x="441" y="153"/>
                  </a:lnTo>
                  <a:lnTo>
                    <a:pt x="441" y="177"/>
                  </a:lnTo>
                  <a:lnTo>
                    <a:pt x="331" y="189"/>
                  </a:lnTo>
                  <a:lnTo>
                    <a:pt x="219" y="201"/>
                  </a:lnTo>
                  <a:lnTo>
                    <a:pt x="166" y="205"/>
                  </a:lnTo>
                  <a:lnTo>
                    <a:pt x="114" y="212"/>
                  </a:lnTo>
                  <a:lnTo>
                    <a:pt x="62" y="217"/>
                  </a:lnTo>
                  <a:lnTo>
                    <a:pt x="31" y="218"/>
                  </a:lnTo>
                  <a:lnTo>
                    <a:pt x="0" y="219"/>
                  </a:lnTo>
                  <a:lnTo>
                    <a:pt x="0" y="217"/>
                  </a:lnTo>
                  <a:lnTo>
                    <a:pt x="2" y="216"/>
                  </a:lnTo>
                  <a:lnTo>
                    <a:pt x="3" y="215"/>
                  </a:lnTo>
                  <a:lnTo>
                    <a:pt x="10" y="211"/>
                  </a:lnTo>
                  <a:lnTo>
                    <a:pt x="7" y="200"/>
                  </a:lnTo>
                  <a:lnTo>
                    <a:pt x="8" y="190"/>
                  </a:lnTo>
                  <a:lnTo>
                    <a:pt x="12" y="181"/>
                  </a:lnTo>
                  <a:lnTo>
                    <a:pt x="8" y="177"/>
                  </a:lnTo>
                  <a:lnTo>
                    <a:pt x="8" y="175"/>
                  </a:lnTo>
                  <a:lnTo>
                    <a:pt x="10" y="173"/>
                  </a:lnTo>
                  <a:lnTo>
                    <a:pt x="15" y="170"/>
                  </a:lnTo>
                  <a:lnTo>
                    <a:pt x="16" y="170"/>
                  </a:lnTo>
                  <a:lnTo>
                    <a:pt x="20" y="167"/>
                  </a:lnTo>
                  <a:lnTo>
                    <a:pt x="21" y="163"/>
                  </a:lnTo>
                  <a:lnTo>
                    <a:pt x="20" y="160"/>
                  </a:lnTo>
                  <a:lnTo>
                    <a:pt x="20" y="158"/>
                  </a:lnTo>
                  <a:lnTo>
                    <a:pt x="19" y="155"/>
                  </a:lnTo>
                  <a:lnTo>
                    <a:pt x="20" y="153"/>
                  </a:lnTo>
                  <a:lnTo>
                    <a:pt x="21" y="152"/>
                  </a:lnTo>
                  <a:lnTo>
                    <a:pt x="22" y="152"/>
                  </a:lnTo>
                  <a:lnTo>
                    <a:pt x="24" y="151"/>
                  </a:lnTo>
                  <a:lnTo>
                    <a:pt x="27" y="151"/>
                  </a:lnTo>
                  <a:lnTo>
                    <a:pt x="28" y="149"/>
                  </a:lnTo>
                  <a:lnTo>
                    <a:pt x="30" y="145"/>
                  </a:lnTo>
                  <a:lnTo>
                    <a:pt x="31" y="141"/>
                  </a:lnTo>
                  <a:lnTo>
                    <a:pt x="34" y="138"/>
                  </a:lnTo>
                  <a:lnTo>
                    <a:pt x="35" y="135"/>
                  </a:lnTo>
                  <a:lnTo>
                    <a:pt x="36" y="134"/>
                  </a:lnTo>
                  <a:lnTo>
                    <a:pt x="36" y="133"/>
                  </a:lnTo>
                  <a:lnTo>
                    <a:pt x="35" y="132"/>
                  </a:lnTo>
                  <a:lnTo>
                    <a:pt x="34" y="132"/>
                  </a:lnTo>
                  <a:lnTo>
                    <a:pt x="31" y="130"/>
                  </a:lnTo>
                  <a:lnTo>
                    <a:pt x="30" y="127"/>
                  </a:lnTo>
                  <a:lnTo>
                    <a:pt x="32" y="121"/>
                  </a:lnTo>
                  <a:lnTo>
                    <a:pt x="36" y="117"/>
                  </a:lnTo>
                  <a:lnTo>
                    <a:pt x="38" y="112"/>
                  </a:lnTo>
                  <a:lnTo>
                    <a:pt x="38" y="107"/>
                  </a:lnTo>
                  <a:lnTo>
                    <a:pt x="36" y="104"/>
                  </a:lnTo>
                  <a:lnTo>
                    <a:pt x="38" y="104"/>
                  </a:lnTo>
                  <a:lnTo>
                    <a:pt x="41" y="102"/>
                  </a:lnTo>
                  <a:lnTo>
                    <a:pt x="41" y="100"/>
                  </a:lnTo>
                  <a:lnTo>
                    <a:pt x="39" y="98"/>
                  </a:lnTo>
                  <a:lnTo>
                    <a:pt x="39" y="95"/>
                  </a:lnTo>
                  <a:lnTo>
                    <a:pt x="38" y="93"/>
                  </a:lnTo>
                  <a:lnTo>
                    <a:pt x="44" y="93"/>
                  </a:lnTo>
                  <a:lnTo>
                    <a:pt x="44" y="83"/>
                  </a:lnTo>
                  <a:lnTo>
                    <a:pt x="48" y="79"/>
                  </a:lnTo>
                  <a:lnTo>
                    <a:pt x="100" y="76"/>
                  </a:lnTo>
                  <a:lnTo>
                    <a:pt x="151" y="70"/>
                  </a:lnTo>
                  <a:lnTo>
                    <a:pt x="151" y="64"/>
                  </a:lnTo>
                  <a:lnTo>
                    <a:pt x="152" y="62"/>
                  </a:lnTo>
                  <a:lnTo>
                    <a:pt x="152" y="60"/>
                  </a:lnTo>
                  <a:lnTo>
                    <a:pt x="151" y="57"/>
                  </a:lnTo>
                  <a:lnTo>
                    <a:pt x="150" y="56"/>
                  </a:lnTo>
                  <a:lnTo>
                    <a:pt x="149" y="56"/>
                  </a:lnTo>
                  <a:lnTo>
                    <a:pt x="163" y="55"/>
                  </a:lnTo>
                  <a:lnTo>
                    <a:pt x="179" y="53"/>
                  </a:lnTo>
                  <a:lnTo>
                    <a:pt x="197" y="51"/>
                  </a:lnTo>
                  <a:lnTo>
                    <a:pt x="251" y="47"/>
                  </a:lnTo>
                  <a:lnTo>
                    <a:pt x="308" y="42"/>
                  </a:lnTo>
                  <a:lnTo>
                    <a:pt x="340" y="37"/>
                  </a:lnTo>
                  <a:lnTo>
                    <a:pt x="371" y="34"/>
                  </a:lnTo>
                  <a:lnTo>
                    <a:pt x="411" y="32"/>
                  </a:lnTo>
                  <a:lnTo>
                    <a:pt x="449" y="28"/>
                  </a:lnTo>
                  <a:lnTo>
                    <a:pt x="471" y="23"/>
                  </a:lnTo>
                  <a:lnTo>
                    <a:pt x="492" y="20"/>
                  </a:lnTo>
                  <a:lnTo>
                    <a:pt x="524" y="16"/>
                  </a:lnTo>
                  <a:lnTo>
                    <a:pt x="554" y="13"/>
                  </a:lnTo>
                  <a:lnTo>
                    <a:pt x="584" y="7"/>
                  </a:lnTo>
                  <a:lnTo>
                    <a:pt x="612" y="0"/>
                  </a:lnTo>
                  <a:close/>
                </a:path>
              </a:pathLst>
            </a:custGeom>
            <a:grp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190" name="Freeform 100">
              <a:extLst>
                <a:ext uri="{FF2B5EF4-FFF2-40B4-BE49-F238E27FC236}">
                  <a16:creationId xmlns:a16="http://schemas.microsoft.com/office/drawing/2014/main" id="{C5179ECE-D695-B943-94E1-F79297F18D0E}"/>
                </a:ext>
              </a:extLst>
            </p:cNvPr>
            <p:cNvSpPr>
              <a:spLocks/>
            </p:cNvSpPr>
            <p:nvPr/>
          </p:nvSpPr>
          <p:spPr bwMode="auto">
            <a:xfrm>
              <a:off x="8278900" y="3392603"/>
              <a:ext cx="1119959" cy="501555"/>
            </a:xfrm>
            <a:custGeom>
              <a:avLst/>
              <a:gdLst/>
              <a:ahLst/>
              <a:cxnLst>
                <a:cxn ang="0">
                  <a:pos x="598" y="21"/>
                </a:cxn>
                <a:cxn ang="0">
                  <a:pos x="598" y="25"/>
                </a:cxn>
                <a:cxn ang="0">
                  <a:pos x="574" y="22"/>
                </a:cxn>
                <a:cxn ang="0">
                  <a:pos x="586" y="34"/>
                </a:cxn>
                <a:cxn ang="0">
                  <a:pos x="570" y="39"/>
                </a:cxn>
                <a:cxn ang="0">
                  <a:pos x="556" y="50"/>
                </a:cxn>
                <a:cxn ang="0">
                  <a:pos x="537" y="36"/>
                </a:cxn>
                <a:cxn ang="0">
                  <a:pos x="558" y="63"/>
                </a:cxn>
                <a:cxn ang="0">
                  <a:pos x="567" y="57"/>
                </a:cxn>
                <a:cxn ang="0">
                  <a:pos x="574" y="58"/>
                </a:cxn>
                <a:cxn ang="0">
                  <a:pos x="592" y="68"/>
                </a:cxn>
                <a:cxn ang="0">
                  <a:pos x="604" y="78"/>
                </a:cxn>
                <a:cxn ang="0">
                  <a:pos x="614" y="55"/>
                </a:cxn>
                <a:cxn ang="0">
                  <a:pos x="623" y="78"/>
                </a:cxn>
                <a:cxn ang="0">
                  <a:pos x="604" y="106"/>
                </a:cxn>
                <a:cxn ang="0">
                  <a:pos x="580" y="98"/>
                </a:cxn>
                <a:cxn ang="0">
                  <a:pos x="571" y="104"/>
                </a:cxn>
                <a:cxn ang="0">
                  <a:pos x="564" y="98"/>
                </a:cxn>
                <a:cxn ang="0">
                  <a:pos x="560" y="110"/>
                </a:cxn>
                <a:cxn ang="0">
                  <a:pos x="545" y="114"/>
                </a:cxn>
                <a:cxn ang="0">
                  <a:pos x="569" y="127"/>
                </a:cxn>
                <a:cxn ang="0">
                  <a:pos x="567" y="135"/>
                </a:cxn>
                <a:cxn ang="0">
                  <a:pos x="560" y="152"/>
                </a:cxn>
                <a:cxn ang="0">
                  <a:pos x="540" y="148"/>
                </a:cxn>
                <a:cxn ang="0">
                  <a:pos x="569" y="154"/>
                </a:cxn>
                <a:cxn ang="0">
                  <a:pos x="585" y="148"/>
                </a:cxn>
                <a:cxn ang="0">
                  <a:pos x="588" y="162"/>
                </a:cxn>
                <a:cxn ang="0">
                  <a:pos x="581" y="168"/>
                </a:cxn>
                <a:cxn ang="0">
                  <a:pos x="564" y="174"/>
                </a:cxn>
                <a:cxn ang="0">
                  <a:pos x="530" y="197"/>
                </a:cxn>
                <a:cxn ang="0">
                  <a:pos x="522" y="187"/>
                </a:cxn>
                <a:cxn ang="0">
                  <a:pos x="509" y="218"/>
                </a:cxn>
                <a:cxn ang="0">
                  <a:pos x="493" y="244"/>
                </a:cxn>
                <a:cxn ang="0">
                  <a:pos x="462" y="274"/>
                </a:cxn>
                <a:cxn ang="0">
                  <a:pos x="435" y="266"/>
                </a:cxn>
                <a:cxn ang="0">
                  <a:pos x="415" y="253"/>
                </a:cxn>
                <a:cxn ang="0">
                  <a:pos x="403" y="247"/>
                </a:cxn>
                <a:cxn ang="0">
                  <a:pos x="396" y="240"/>
                </a:cxn>
                <a:cxn ang="0">
                  <a:pos x="368" y="221"/>
                </a:cxn>
                <a:cxn ang="0">
                  <a:pos x="333" y="210"/>
                </a:cxn>
                <a:cxn ang="0">
                  <a:pos x="266" y="214"/>
                </a:cxn>
                <a:cxn ang="0">
                  <a:pos x="179" y="203"/>
                </a:cxn>
                <a:cxn ang="0">
                  <a:pos x="129" y="215"/>
                </a:cxn>
                <a:cxn ang="0">
                  <a:pos x="106" y="225"/>
                </a:cxn>
                <a:cxn ang="0">
                  <a:pos x="83" y="236"/>
                </a:cxn>
                <a:cxn ang="0">
                  <a:pos x="0" y="247"/>
                </a:cxn>
                <a:cxn ang="0">
                  <a:pos x="18" y="219"/>
                </a:cxn>
                <a:cxn ang="0">
                  <a:pos x="20" y="203"/>
                </a:cxn>
                <a:cxn ang="0">
                  <a:pos x="61" y="183"/>
                </a:cxn>
                <a:cxn ang="0">
                  <a:pos x="88" y="163"/>
                </a:cxn>
                <a:cxn ang="0">
                  <a:pos x="112" y="139"/>
                </a:cxn>
                <a:cxn ang="0">
                  <a:pos x="132" y="126"/>
                </a:cxn>
                <a:cxn ang="0">
                  <a:pos x="158" y="112"/>
                </a:cxn>
                <a:cxn ang="0">
                  <a:pos x="175" y="70"/>
                </a:cxn>
                <a:cxn ang="0">
                  <a:pos x="347" y="48"/>
                </a:cxn>
                <a:cxn ang="0">
                  <a:pos x="494" y="18"/>
                </a:cxn>
                <a:cxn ang="0">
                  <a:pos x="576" y="0"/>
                </a:cxn>
              </a:cxnLst>
              <a:rect l="0" t="0" r="r" b="b"/>
              <a:pathLst>
                <a:path w="623" h="279">
                  <a:moveTo>
                    <a:pt x="576" y="0"/>
                  </a:moveTo>
                  <a:lnTo>
                    <a:pt x="586" y="2"/>
                  </a:lnTo>
                  <a:lnTo>
                    <a:pt x="593" y="9"/>
                  </a:lnTo>
                  <a:lnTo>
                    <a:pt x="600" y="22"/>
                  </a:lnTo>
                  <a:lnTo>
                    <a:pt x="598" y="21"/>
                  </a:lnTo>
                  <a:lnTo>
                    <a:pt x="597" y="19"/>
                  </a:lnTo>
                  <a:lnTo>
                    <a:pt x="592" y="16"/>
                  </a:lnTo>
                  <a:lnTo>
                    <a:pt x="592" y="20"/>
                  </a:lnTo>
                  <a:lnTo>
                    <a:pt x="593" y="22"/>
                  </a:lnTo>
                  <a:lnTo>
                    <a:pt x="598" y="25"/>
                  </a:lnTo>
                  <a:lnTo>
                    <a:pt x="593" y="27"/>
                  </a:lnTo>
                  <a:lnTo>
                    <a:pt x="590" y="25"/>
                  </a:lnTo>
                  <a:lnTo>
                    <a:pt x="585" y="21"/>
                  </a:lnTo>
                  <a:lnTo>
                    <a:pt x="580" y="20"/>
                  </a:lnTo>
                  <a:lnTo>
                    <a:pt x="574" y="22"/>
                  </a:lnTo>
                  <a:lnTo>
                    <a:pt x="578" y="26"/>
                  </a:lnTo>
                  <a:lnTo>
                    <a:pt x="580" y="27"/>
                  </a:lnTo>
                  <a:lnTo>
                    <a:pt x="584" y="27"/>
                  </a:lnTo>
                  <a:lnTo>
                    <a:pt x="586" y="29"/>
                  </a:lnTo>
                  <a:lnTo>
                    <a:pt x="586" y="34"/>
                  </a:lnTo>
                  <a:lnTo>
                    <a:pt x="583" y="34"/>
                  </a:lnTo>
                  <a:lnTo>
                    <a:pt x="580" y="35"/>
                  </a:lnTo>
                  <a:lnTo>
                    <a:pt x="576" y="35"/>
                  </a:lnTo>
                  <a:lnTo>
                    <a:pt x="573" y="36"/>
                  </a:lnTo>
                  <a:lnTo>
                    <a:pt x="570" y="39"/>
                  </a:lnTo>
                  <a:lnTo>
                    <a:pt x="569" y="41"/>
                  </a:lnTo>
                  <a:lnTo>
                    <a:pt x="567" y="44"/>
                  </a:lnTo>
                  <a:lnTo>
                    <a:pt x="560" y="54"/>
                  </a:lnTo>
                  <a:lnTo>
                    <a:pt x="558" y="51"/>
                  </a:lnTo>
                  <a:lnTo>
                    <a:pt x="556" y="50"/>
                  </a:lnTo>
                  <a:lnTo>
                    <a:pt x="547" y="50"/>
                  </a:lnTo>
                  <a:lnTo>
                    <a:pt x="545" y="43"/>
                  </a:lnTo>
                  <a:lnTo>
                    <a:pt x="544" y="35"/>
                  </a:lnTo>
                  <a:lnTo>
                    <a:pt x="541" y="28"/>
                  </a:lnTo>
                  <a:lnTo>
                    <a:pt x="537" y="36"/>
                  </a:lnTo>
                  <a:lnTo>
                    <a:pt x="538" y="43"/>
                  </a:lnTo>
                  <a:lnTo>
                    <a:pt x="545" y="57"/>
                  </a:lnTo>
                  <a:lnTo>
                    <a:pt x="547" y="64"/>
                  </a:lnTo>
                  <a:lnTo>
                    <a:pt x="556" y="64"/>
                  </a:lnTo>
                  <a:lnTo>
                    <a:pt x="558" y="63"/>
                  </a:lnTo>
                  <a:lnTo>
                    <a:pt x="562" y="61"/>
                  </a:lnTo>
                  <a:lnTo>
                    <a:pt x="564" y="58"/>
                  </a:lnTo>
                  <a:lnTo>
                    <a:pt x="566" y="57"/>
                  </a:lnTo>
                  <a:lnTo>
                    <a:pt x="567" y="56"/>
                  </a:lnTo>
                  <a:lnTo>
                    <a:pt x="567" y="57"/>
                  </a:lnTo>
                  <a:lnTo>
                    <a:pt x="569" y="57"/>
                  </a:lnTo>
                  <a:lnTo>
                    <a:pt x="569" y="58"/>
                  </a:lnTo>
                  <a:lnTo>
                    <a:pt x="570" y="60"/>
                  </a:lnTo>
                  <a:lnTo>
                    <a:pt x="572" y="60"/>
                  </a:lnTo>
                  <a:lnTo>
                    <a:pt x="574" y="58"/>
                  </a:lnTo>
                  <a:lnTo>
                    <a:pt x="584" y="55"/>
                  </a:lnTo>
                  <a:lnTo>
                    <a:pt x="594" y="50"/>
                  </a:lnTo>
                  <a:lnTo>
                    <a:pt x="597" y="57"/>
                  </a:lnTo>
                  <a:lnTo>
                    <a:pt x="597" y="63"/>
                  </a:lnTo>
                  <a:lnTo>
                    <a:pt x="592" y="68"/>
                  </a:lnTo>
                  <a:lnTo>
                    <a:pt x="594" y="69"/>
                  </a:lnTo>
                  <a:lnTo>
                    <a:pt x="595" y="71"/>
                  </a:lnTo>
                  <a:lnTo>
                    <a:pt x="595" y="77"/>
                  </a:lnTo>
                  <a:lnTo>
                    <a:pt x="598" y="82"/>
                  </a:lnTo>
                  <a:lnTo>
                    <a:pt x="604" y="78"/>
                  </a:lnTo>
                  <a:lnTo>
                    <a:pt x="605" y="74"/>
                  </a:lnTo>
                  <a:lnTo>
                    <a:pt x="605" y="61"/>
                  </a:lnTo>
                  <a:lnTo>
                    <a:pt x="606" y="56"/>
                  </a:lnTo>
                  <a:lnTo>
                    <a:pt x="612" y="56"/>
                  </a:lnTo>
                  <a:lnTo>
                    <a:pt x="614" y="55"/>
                  </a:lnTo>
                  <a:lnTo>
                    <a:pt x="614" y="54"/>
                  </a:lnTo>
                  <a:lnTo>
                    <a:pt x="619" y="57"/>
                  </a:lnTo>
                  <a:lnTo>
                    <a:pt x="622" y="63"/>
                  </a:lnTo>
                  <a:lnTo>
                    <a:pt x="623" y="70"/>
                  </a:lnTo>
                  <a:lnTo>
                    <a:pt x="623" y="78"/>
                  </a:lnTo>
                  <a:lnTo>
                    <a:pt x="614" y="78"/>
                  </a:lnTo>
                  <a:lnTo>
                    <a:pt x="613" y="83"/>
                  </a:lnTo>
                  <a:lnTo>
                    <a:pt x="611" y="91"/>
                  </a:lnTo>
                  <a:lnTo>
                    <a:pt x="607" y="99"/>
                  </a:lnTo>
                  <a:lnTo>
                    <a:pt x="604" y="106"/>
                  </a:lnTo>
                  <a:lnTo>
                    <a:pt x="597" y="106"/>
                  </a:lnTo>
                  <a:lnTo>
                    <a:pt x="591" y="107"/>
                  </a:lnTo>
                  <a:lnTo>
                    <a:pt x="585" y="106"/>
                  </a:lnTo>
                  <a:lnTo>
                    <a:pt x="581" y="104"/>
                  </a:lnTo>
                  <a:lnTo>
                    <a:pt x="580" y="98"/>
                  </a:lnTo>
                  <a:lnTo>
                    <a:pt x="578" y="100"/>
                  </a:lnTo>
                  <a:lnTo>
                    <a:pt x="578" y="106"/>
                  </a:lnTo>
                  <a:lnTo>
                    <a:pt x="574" y="106"/>
                  </a:lnTo>
                  <a:lnTo>
                    <a:pt x="572" y="105"/>
                  </a:lnTo>
                  <a:lnTo>
                    <a:pt x="571" y="104"/>
                  </a:lnTo>
                  <a:lnTo>
                    <a:pt x="571" y="97"/>
                  </a:lnTo>
                  <a:lnTo>
                    <a:pt x="570" y="96"/>
                  </a:lnTo>
                  <a:lnTo>
                    <a:pt x="567" y="96"/>
                  </a:lnTo>
                  <a:lnTo>
                    <a:pt x="565" y="97"/>
                  </a:lnTo>
                  <a:lnTo>
                    <a:pt x="564" y="98"/>
                  </a:lnTo>
                  <a:lnTo>
                    <a:pt x="564" y="100"/>
                  </a:lnTo>
                  <a:lnTo>
                    <a:pt x="563" y="103"/>
                  </a:lnTo>
                  <a:lnTo>
                    <a:pt x="563" y="106"/>
                  </a:lnTo>
                  <a:lnTo>
                    <a:pt x="562" y="109"/>
                  </a:lnTo>
                  <a:lnTo>
                    <a:pt x="560" y="110"/>
                  </a:lnTo>
                  <a:lnTo>
                    <a:pt x="550" y="110"/>
                  </a:lnTo>
                  <a:lnTo>
                    <a:pt x="536" y="105"/>
                  </a:lnTo>
                  <a:lnTo>
                    <a:pt x="530" y="106"/>
                  </a:lnTo>
                  <a:lnTo>
                    <a:pt x="537" y="112"/>
                  </a:lnTo>
                  <a:lnTo>
                    <a:pt x="545" y="114"/>
                  </a:lnTo>
                  <a:lnTo>
                    <a:pt x="556" y="117"/>
                  </a:lnTo>
                  <a:lnTo>
                    <a:pt x="574" y="121"/>
                  </a:lnTo>
                  <a:lnTo>
                    <a:pt x="574" y="125"/>
                  </a:lnTo>
                  <a:lnTo>
                    <a:pt x="572" y="127"/>
                  </a:lnTo>
                  <a:lnTo>
                    <a:pt x="569" y="127"/>
                  </a:lnTo>
                  <a:lnTo>
                    <a:pt x="566" y="130"/>
                  </a:lnTo>
                  <a:lnTo>
                    <a:pt x="565" y="132"/>
                  </a:lnTo>
                  <a:lnTo>
                    <a:pt x="566" y="133"/>
                  </a:lnTo>
                  <a:lnTo>
                    <a:pt x="566" y="134"/>
                  </a:lnTo>
                  <a:lnTo>
                    <a:pt x="567" y="135"/>
                  </a:lnTo>
                  <a:lnTo>
                    <a:pt x="572" y="135"/>
                  </a:lnTo>
                  <a:lnTo>
                    <a:pt x="572" y="137"/>
                  </a:lnTo>
                  <a:lnTo>
                    <a:pt x="573" y="138"/>
                  </a:lnTo>
                  <a:lnTo>
                    <a:pt x="572" y="140"/>
                  </a:lnTo>
                  <a:lnTo>
                    <a:pt x="560" y="152"/>
                  </a:lnTo>
                  <a:lnTo>
                    <a:pt x="550" y="146"/>
                  </a:lnTo>
                  <a:lnTo>
                    <a:pt x="538" y="140"/>
                  </a:lnTo>
                  <a:lnTo>
                    <a:pt x="537" y="142"/>
                  </a:lnTo>
                  <a:lnTo>
                    <a:pt x="537" y="146"/>
                  </a:lnTo>
                  <a:lnTo>
                    <a:pt x="540" y="148"/>
                  </a:lnTo>
                  <a:lnTo>
                    <a:pt x="542" y="152"/>
                  </a:lnTo>
                  <a:lnTo>
                    <a:pt x="549" y="156"/>
                  </a:lnTo>
                  <a:lnTo>
                    <a:pt x="552" y="158"/>
                  </a:lnTo>
                  <a:lnTo>
                    <a:pt x="560" y="158"/>
                  </a:lnTo>
                  <a:lnTo>
                    <a:pt x="569" y="154"/>
                  </a:lnTo>
                  <a:lnTo>
                    <a:pt x="577" y="153"/>
                  </a:lnTo>
                  <a:lnTo>
                    <a:pt x="584" y="155"/>
                  </a:lnTo>
                  <a:lnTo>
                    <a:pt x="583" y="152"/>
                  </a:lnTo>
                  <a:lnTo>
                    <a:pt x="583" y="148"/>
                  </a:lnTo>
                  <a:lnTo>
                    <a:pt x="585" y="148"/>
                  </a:lnTo>
                  <a:lnTo>
                    <a:pt x="586" y="149"/>
                  </a:lnTo>
                  <a:lnTo>
                    <a:pt x="586" y="152"/>
                  </a:lnTo>
                  <a:lnTo>
                    <a:pt x="590" y="158"/>
                  </a:lnTo>
                  <a:lnTo>
                    <a:pt x="590" y="160"/>
                  </a:lnTo>
                  <a:lnTo>
                    <a:pt x="588" y="162"/>
                  </a:lnTo>
                  <a:lnTo>
                    <a:pt x="587" y="163"/>
                  </a:lnTo>
                  <a:lnTo>
                    <a:pt x="586" y="166"/>
                  </a:lnTo>
                  <a:lnTo>
                    <a:pt x="586" y="169"/>
                  </a:lnTo>
                  <a:lnTo>
                    <a:pt x="584" y="169"/>
                  </a:lnTo>
                  <a:lnTo>
                    <a:pt x="581" y="168"/>
                  </a:lnTo>
                  <a:lnTo>
                    <a:pt x="580" y="168"/>
                  </a:lnTo>
                  <a:lnTo>
                    <a:pt x="579" y="167"/>
                  </a:lnTo>
                  <a:lnTo>
                    <a:pt x="577" y="166"/>
                  </a:lnTo>
                  <a:lnTo>
                    <a:pt x="572" y="166"/>
                  </a:lnTo>
                  <a:lnTo>
                    <a:pt x="564" y="174"/>
                  </a:lnTo>
                  <a:lnTo>
                    <a:pt x="553" y="179"/>
                  </a:lnTo>
                  <a:lnTo>
                    <a:pt x="541" y="180"/>
                  </a:lnTo>
                  <a:lnTo>
                    <a:pt x="536" y="187"/>
                  </a:lnTo>
                  <a:lnTo>
                    <a:pt x="535" y="190"/>
                  </a:lnTo>
                  <a:lnTo>
                    <a:pt x="530" y="197"/>
                  </a:lnTo>
                  <a:lnTo>
                    <a:pt x="529" y="195"/>
                  </a:lnTo>
                  <a:lnTo>
                    <a:pt x="529" y="194"/>
                  </a:lnTo>
                  <a:lnTo>
                    <a:pt x="528" y="191"/>
                  </a:lnTo>
                  <a:lnTo>
                    <a:pt x="526" y="189"/>
                  </a:lnTo>
                  <a:lnTo>
                    <a:pt x="522" y="187"/>
                  </a:lnTo>
                  <a:lnTo>
                    <a:pt x="519" y="186"/>
                  </a:lnTo>
                  <a:lnTo>
                    <a:pt x="521" y="195"/>
                  </a:lnTo>
                  <a:lnTo>
                    <a:pt x="520" y="204"/>
                  </a:lnTo>
                  <a:lnTo>
                    <a:pt x="515" y="211"/>
                  </a:lnTo>
                  <a:lnTo>
                    <a:pt x="509" y="218"/>
                  </a:lnTo>
                  <a:lnTo>
                    <a:pt x="502" y="226"/>
                  </a:lnTo>
                  <a:lnTo>
                    <a:pt x="498" y="236"/>
                  </a:lnTo>
                  <a:lnTo>
                    <a:pt x="496" y="247"/>
                  </a:lnTo>
                  <a:lnTo>
                    <a:pt x="494" y="246"/>
                  </a:lnTo>
                  <a:lnTo>
                    <a:pt x="493" y="244"/>
                  </a:lnTo>
                  <a:lnTo>
                    <a:pt x="488" y="242"/>
                  </a:lnTo>
                  <a:lnTo>
                    <a:pt x="492" y="259"/>
                  </a:lnTo>
                  <a:lnTo>
                    <a:pt x="491" y="267"/>
                  </a:lnTo>
                  <a:lnTo>
                    <a:pt x="477" y="271"/>
                  </a:lnTo>
                  <a:lnTo>
                    <a:pt x="462" y="274"/>
                  </a:lnTo>
                  <a:lnTo>
                    <a:pt x="449" y="279"/>
                  </a:lnTo>
                  <a:lnTo>
                    <a:pt x="445" y="277"/>
                  </a:lnTo>
                  <a:lnTo>
                    <a:pt x="443" y="273"/>
                  </a:lnTo>
                  <a:lnTo>
                    <a:pt x="437" y="267"/>
                  </a:lnTo>
                  <a:lnTo>
                    <a:pt x="435" y="266"/>
                  </a:lnTo>
                  <a:lnTo>
                    <a:pt x="431" y="265"/>
                  </a:lnTo>
                  <a:lnTo>
                    <a:pt x="429" y="264"/>
                  </a:lnTo>
                  <a:lnTo>
                    <a:pt x="425" y="263"/>
                  </a:lnTo>
                  <a:lnTo>
                    <a:pt x="423" y="261"/>
                  </a:lnTo>
                  <a:lnTo>
                    <a:pt x="415" y="253"/>
                  </a:lnTo>
                  <a:lnTo>
                    <a:pt x="411" y="251"/>
                  </a:lnTo>
                  <a:lnTo>
                    <a:pt x="409" y="250"/>
                  </a:lnTo>
                  <a:lnTo>
                    <a:pt x="408" y="249"/>
                  </a:lnTo>
                  <a:lnTo>
                    <a:pt x="406" y="249"/>
                  </a:lnTo>
                  <a:lnTo>
                    <a:pt x="403" y="247"/>
                  </a:lnTo>
                  <a:lnTo>
                    <a:pt x="402" y="246"/>
                  </a:lnTo>
                  <a:lnTo>
                    <a:pt x="402" y="243"/>
                  </a:lnTo>
                  <a:lnTo>
                    <a:pt x="401" y="242"/>
                  </a:lnTo>
                  <a:lnTo>
                    <a:pt x="399" y="242"/>
                  </a:lnTo>
                  <a:lnTo>
                    <a:pt x="396" y="240"/>
                  </a:lnTo>
                  <a:lnTo>
                    <a:pt x="394" y="240"/>
                  </a:lnTo>
                  <a:lnTo>
                    <a:pt x="392" y="239"/>
                  </a:lnTo>
                  <a:lnTo>
                    <a:pt x="385" y="232"/>
                  </a:lnTo>
                  <a:lnTo>
                    <a:pt x="375" y="225"/>
                  </a:lnTo>
                  <a:lnTo>
                    <a:pt x="368" y="221"/>
                  </a:lnTo>
                  <a:lnTo>
                    <a:pt x="361" y="215"/>
                  </a:lnTo>
                  <a:lnTo>
                    <a:pt x="354" y="210"/>
                  </a:lnTo>
                  <a:lnTo>
                    <a:pt x="350" y="208"/>
                  </a:lnTo>
                  <a:lnTo>
                    <a:pt x="343" y="209"/>
                  </a:lnTo>
                  <a:lnTo>
                    <a:pt x="333" y="210"/>
                  </a:lnTo>
                  <a:lnTo>
                    <a:pt x="323" y="212"/>
                  </a:lnTo>
                  <a:lnTo>
                    <a:pt x="314" y="214"/>
                  </a:lnTo>
                  <a:lnTo>
                    <a:pt x="292" y="218"/>
                  </a:lnTo>
                  <a:lnTo>
                    <a:pt x="268" y="223"/>
                  </a:lnTo>
                  <a:lnTo>
                    <a:pt x="266" y="214"/>
                  </a:lnTo>
                  <a:lnTo>
                    <a:pt x="257" y="200"/>
                  </a:lnTo>
                  <a:lnTo>
                    <a:pt x="237" y="197"/>
                  </a:lnTo>
                  <a:lnTo>
                    <a:pt x="217" y="197"/>
                  </a:lnTo>
                  <a:lnTo>
                    <a:pt x="198" y="200"/>
                  </a:lnTo>
                  <a:lnTo>
                    <a:pt x="179" y="203"/>
                  </a:lnTo>
                  <a:lnTo>
                    <a:pt x="155" y="203"/>
                  </a:lnTo>
                  <a:lnTo>
                    <a:pt x="145" y="205"/>
                  </a:lnTo>
                  <a:lnTo>
                    <a:pt x="141" y="207"/>
                  </a:lnTo>
                  <a:lnTo>
                    <a:pt x="131" y="214"/>
                  </a:lnTo>
                  <a:lnTo>
                    <a:pt x="129" y="215"/>
                  </a:lnTo>
                  <a:lnTo>
                    <a:pt x="126" y="215"/>
                  </a:lnTo>
                  <a:lnTo>
                    <a:pt x="122" y="217"/>
                  </a:lnTo>
                  <a:lnTo>
                    <a:pt x="119" y="219"/>
                  </a:lnTo>
                  <a:lnTo>
                    <a:pt x="108" y="225"/>
                  </a:lnTo>
                  <a:lnTo>
                    <a:pt x="106" y="225"/>
                  </a:lnTo>
                  <a:lnTo>
                    <a:pt x="105" y="226"/>
                  </a:lnTo>
                  <a:lnTo>
                    <a:pt x="103" y="226"/>
                  </a:lnTo>
                  <a:lnTo>
                    <a:pt x="102" y="228"/>
                  </a:lnTo>
                  <a:lnTo>
                    <a:pt x="95" y="232"/>
                  </a:lnTo>
                  <a:lnTo>
                    <a:pt x="83" y="236"/>
                  </a:lnTo>
                  <a:lnTo>
                    <a:pt x="70" y="238"/>
                  </a:lnTo>
                  <a:lnTo>
                    <a:pt x="42" y="240"/>
                  </a:lnTo>
                  <a:lnTo>
                    <a:pt x="30" y="242"/>
                  </a:lnTo>
                  <a:lnTo>
                    <a:pt x="16" y="244"/>
                  </a:lnTo>
                  <a:lnTo>
                    <a:pt x="0" y="247"/>
                  </a:lnTo>
                  <a:lnTo>
                    <a:pt x="0" y="225"/>
                  </a:lnTo>
                  <a:lnTo>
                    <a:pt x="7" y="225"/>
                  </a:lnTo>
                  <a:lnTo>
                    <a:pt x="12" y="223"/>
                  </a:lnTo>
                  <a:lnTo>
                    <a:pt x="13" y="222"/>
                  </a:lnTo>
                  <a:lnTo>
                    <a:pt x="18" y="219"/>
                  </a:lnTo>
                  <a:lnTo>
                    <a:pt x="18" y="214"/>
                  </a:lnTo>
                  <a:lnTo>
                    <a:pt x="19" y="212"/>
                  </a:lnTo>
                  <a:lnTo>
                    <a:pt x="19" y="210"/>
                  </a:lnTo>
                  <a:lnTo>
                    <a:pt x="20" y="209"/>
                  </a:lnTo>
                  <a:lnTo>
                    <a:pt x="20" y="203"/>
                  </a:lnTo>
                  <a:lnTo>
                    <a:pt x="27" y="196"/>
                  </a:lnTo>
                  <a:lnTo>
                    <a:pt x="37" y="193"/>
                  </a:lnTo>
                  <a:lnTo>
                    <a:pt x="47" y="190"/>
                  </a:lnTo>
                  <a:lnTo>
                    <a:pt x="58" y="186"/>
                  </a:lnTo>
                  <a:lnTo>
                    <a:pt x="61" y="183"/>
                  </a:lnTo>
                  <a:lnTo>
                    <a:pt x="63" y="180"/>
                  </a:lnTo>
                  <a:lnTo>
                    <a:pt x="77" y="166"/>
                  </a:lnTo>
                  <a:lnTo>
                    <a:pt x="80" y="165"/>
                  </a:lnTo>
                  <a:lnTo>
                    <a:pt x="81" y="163"/>
                  </a:lnTo>
                  <a:lnTo>
                    <a:pt x="88" y="163"/>
                  </a:lnTo>
                  <a:lnTo>
                    <a:pt x="97" y="148"/>
                  </a:lnTo>
                  <a:lnTo>
                    <a:pt x="108" y="135"/>
                  </a:lnTo>
                  <a:lnTo>
                    <a:pt x="110" y="135"/>
                  </a:lnTo>
                  <a:lnTo>
                    <a:pt x="112" y="138"/>
                  </a:lnTo>
                  <a:lnTo>
                    <a:pt x="112" y="139"/>
                  </a:lnTo>
                  <a:lnTo>
                    <a:pt x="113" y="140"/>
                  </a:lnTo>
                  <a:lnTo>
                    <a:pt x="119" y="140"/>
                  </a:lnTo>
                  <a:lnTo>
                    <a:pt x="124" y="137"/>
                  </a:lnTo>
                  <a:lnTo>
                    <a:pt x="127" y="132"/>
                  </a:lnTo>
                  <a:lnTo>
                    <a:pt x="132" y="126"/>
                  </a:lnTo>
                  <a:lnTo>
                    <a:pt x="138" y="123"/>
                  </a:lnTo>
                  <a:lnTo>
                    <a:pt x="144" y="121"/>
                  </a:lnTo>
                  <a:lnTo>
                    <a:pt x="151" y="124"/>
                  </a:lnTo>
                  <a:lnTo>
                    <a:pt x="155" y="118"/>
                  </a:lnTo>
                  <a:lnTo>
                    <a:pt x="158" y="112"/>
                  </a:lnTo>
                  <a:lnTo>
                    <a:pt x="161" y="105"/>
                  </a:lnTo>
                  <a:lnTo>
                    <a:pt x="166" y="99"/>
                  </a:lnTo>
                  <a:lnTo>
                    <a:pt x="173" y="96"/>
                  </a:lnTo>
                  <a:lnTo>
                    <a:pt x="176" y="78"/>
                  </a:lnTo>
                  <a:lnTo>
                    <a:pt x="175" y="70"/>
                  </a:lnTo>
                  <a:lnTo>
                    <a:pt x="205" y="69"/>
                  </a:lnTo>
                  <a:lnTo>
                    <a:pt x="236" y="67"/>
                  </a:lnTo>
                  <a:lnTo>
                    <a:pt x="266" y="62"/>
                  </a:lnTo>
                  <a:lnTo>
                    <a:pt x="304" y="55"/>
                  </a:lnTo>
                  <a:lnTo>
                    <a:pt x="347" y="48"/>
                  </a:lnTo>
                  <a:lnTo>
                    <a:pt x="392" y="39"/>
                  </a:lnTo>
                  <a:lnTo>
                    <a:pt x="415" y="34"/>
                  </a:lnTo>
                  <a:lnTo>
                    <a:pt x="441" y="28"/>
                  </a:lnTo>
                  <a:lnTo>
                    <a:pt x="469" y="22"/>
                  </a:lnTo>
                  <a:lnTo>
                    <a:pt x="494" y="18"/>
                  </a:lnTo>
                  <a:lnTo>
                    <a:pt x="519" y="14"/>
                  </a:lnTo>
                  <a:lnTo>
                    <a:pt x="533" y="11"/>
                  </a:lnTo>
                  <a:lnTo>
                    <a:pt x="545" y="6"/>
                  </a:lnTo>
                  <a:lnTo>
                    <a:pt x="560" y="2"/>
                  </a:lnTo>
                  <a:lnTo>
                    <a:pt x="576" y="0"/>
                  </a:lnTo>
                  <a:close/>
                </a:path>
              </a:pathLst>
            </a:custGeom>
            <a:solidFill>
              <a:schemeClr val="accent6">
                <a:lumMod val="60000"/>
                <a:lumOff val="40000"/>
              </a:schemeClr>
            </a:solidFill>
            <a:ln w="3175">
              <a:solidFill>
                <a:schemeClr val="accent6">
                  <a:lumMod val="60000"/>
                  <a:lumOff val="40000"/>
                </a:schemeClr>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191" name="Freeform 101">
              <a:extLst>
                <a:ext uri="{FF2B5EF4-FFF2-40B4-BE49-F238E27FC236}">
                  <a16:creationId xmlns:a16="http://schemas.microsoft.com/office/drawing/2014/main" id="{C2041193-E603-5A41-968D-E5880E014F32}"/>
                </a:ext>
              </a:extLst>
            </p:cNvPr>
            <p:cNvSpPr>
              <a:spLocks/>
            </p:cNvSpPr>
            <p:nvPr/>
          </p:nvSpPr>
          <p:spPr bwMode="auto">
            <a:xfrm>
              <a:off x="8111716" y="3818654"/>
              <a:ext cx="710087" cy="744242"/>
            </a:xfrm>
            <a:custGeom>
              <a:avLst/>
              <a:gdLst/>
              <a:ahLst/>
              <a:cxnLst>
                <a:cxn ang="0">
                  <a:pos x="167" y="22"/>
                </a:cxn>
                <a:cxn ang="0">
                  <a:pos x="190" y="42"/>
                </a:cxn>
                <a:cxn ang="0">
                  <a:pos x="206" y="47"/>
                </a:cxn>
                <a:cxn ang="0">
                  <a:pos x="224" y="71"/>
                </a:cxn>
                <a:cxn ang="0">
                  <a:pos x="242" y="93"/>
                </a:cxn>
                <a:cxn ang="0">
                  <a:pos x="248" y="96"/>
                </a:cxn>
                <a:cxn ang="0">
                  <a:pos x="254" y="99"/>
                </a:cxn>
                <a:cxn ang="0">
                  <a:pos x="259" y="101"/>
                </a:cxn>
                <a:cxn ang="0">
                  <a:pos x="265" y="106"/>
                </a:cxn>
                <a:cxn ang="0">
                  <a:pos x="263" y="110"/>
                </a:cxn>
                <a:cxn ang="0">
                  <a:pos x="268" y="112"/>
                </a:cxn>
                <a:cxn ang="0">
                  <a:pos x="291" y="126"/>
                </a:cxn>
                <a:cxn ang="0">
                  <a:pos x="319" y="159"/>
                </a:cxn>
                <a:cxn ang="0">
                  <a:pos x="339" y="181"/>
                </a:cxn>
                <a:cxn ang="0">
                  <a:pos x="347" y="202"/>
                </a:cxn>
                <a:cxn ang="0">
                  <a:pos x="355" y="205"/>
                </a:cxn>
                <a:cxn ang="0">
                  <a:pos x="360" y="210"/>
                </a:cxn>
                <a:cxn ang="0">
                  <a:pos x="361" y="212"/>
                </a:cxn>
                <a:cxn ang="0">
                  <a:pos x="372" y="232"/>
                </a:cxn>
                <a:cxn ang="0">
                  <a:pos x="389" y="246"/>
                </a:cxn>
                <a:cxn ang="0">
                  <a:pos x="387" y="260"/>
                </a:cxn>
                <a:cxn ang="0">
                  <a:pos x="379" y="255"/>
                </a:cxn>
                <a:cxn ang="0">
                  <a:pos x="381" y="275"/>
                </a:cxn>
                <a:cxn ang="0">
                  <a:pos x="372" y="284"/>
                </a:cxn>
                <a:cxn ang="0">
                  <a:pos x="375" y="309"/>
                </a:cxn>
                <a:cxn ang="0">
                  <a:pos x="367" y="314"/>
                </a:cxn>
                <a:cxn ang="0">
                  <a:pos x="360" y="314"/>
                </a:cxn>
                <a:cxn ang="0">
                  <a:pos x="355" y="315"/>
                </a:cxn>
                <a:cxn ang="0">
                  <a:pos x="361" y="318"/>
                </a:cxn>
                <a:cxn ang="0">
                  <a:pos x="369" y="321"/>
                </a:cxn>
                <a:cxn ang="0">
                  <a:pos x="372" y="326"/>
                </a:cxn>
                <a:cxn ang="0">
                  <a:pos x="368" y="331"/>
                </a:cxn>
                <a:cxn ang="0">
                  <a:pos x="361" y="329"/>
                </a:cxn>
                <a:cxn ang="0">
                  <a:pos x="364" y="365"/>
                </a:cxn>
                <a:cxn ang="0">
                  <a:pos x="348" y="373"/>
                </a:cxn>
                <a:cxn ang="0">
                  <a:pos x="322" y="380"/>
                </a:cxn>
                <a:cxn ang="0">
                  <a:pos x="327" y="406"/>
                </a:cxn>
                <a:cxn ang="0">
                  <a:pos x="318" y="410"/>
                </a:cxn>
                <a:cxn ang="0">
                  <a:pos x="316" y="403"/>
                </a:cxn>
                <a:cxn ang="0">
                  <a:pos x="314" y="398"/>
                </a:cxn>
                <a:cxn ang="0">
                  <a:pos x="132" y="407"/>
                </a:cxn>
                <a:cxn ang="0">
                  <a:pos x="112" y="412"/>
                </a:cxn>
                <a:cxn ang="0">
                  <a:pos x="92" y="388"/>
                </a:cxn>
                <a:cxn ang="0">
                  <a:pos x="81" y="371"/>
                </a:cxn>
                <a:cxn ang="0">
                  <a:pos x="81" y="349"/>
                </a:cxn>
                <a:cxn ang="0">
                  <a:pos x="74" y="324"/>
                </a:cxn>
                <a:cxn ang="0">
                  <a:pos x="76" y="286"/>
                </a:cxn>
                <a:cxn ang="0">
                  <a:pos x="77" y="255"/>
                </a:cxn>
                <a:cxn ang="0">
                  <a:pos x="67" y="242"/>
                </a:cxn>
                <a:cxn ang="0">
                  <a:pos x="61" y="231"/>
                </a:cxn>
                <a:cxn ang="0">
                  <a:pos x="47" y="190"/>
                </a:cxn>
                <a:cxn ang="0">
                  <a:pos x="15" y="76"/>
                </a:cxn>
                <a:cxn ang="0">
                  <a:pos x="92" y="13"/>
                </a:cxn>
              </a:cxnLst>
              <a:rect l="0" t="0" r="r" b="b"/>
              <a:pathLst>
                <a:path w="395" h="414">
                  <a:moveTo>
                    <a:pt x="181" y="0"/>
                  </a:moveTo>
                  <a:lnTo>
                    <a:pt x="175" y="12"/>
                  </a:lnTo>
                  <a:lnTo>
                    <a:pt x="167" y="22"/>
                  </a:lnTo>
                  <a:lnTo>
                    <a:pt x="170" y="30"/>
                  </a:lnTo>
                  <a:lnTo>
                    <a:pt x="176" y="35"/>
                  </a:lnTo>
                  <a:lnTo>
                    <a:pt x="190" y="42"/>
                  </a:lnTo>
                  <a:lnTo>
                    <a:pt x="195" y="48"/>
                  </a:lnTo>
                  <a:lnTo>
                    <a:pt x="198" y="47"/>
                  </a:lnTo>
                  <a:lnTo>
                    <a:pt x="206" y="47"/>
                  </a:lnTo>
                  <a:lnTo>
                    <a:pt x="210" y="48"/>
                  </a:lnTo>
                  <a:lnTo>
                    <a:pt x="217" y="58"/>
                  </a:lnTo>
                  <a:lnTo>
                    <a:pt x="224" y="71"/>
                  </a:lnTo>
                  <a:lnTo>
                    <a:pt x="232" y="83"/>
                  </a:lnTo>
                  <a:lnTo>
                    <a:pt x="240" y="92"/>
                  </a:lnTo>
                  <a:lnTo>
                    <a:pt x="242" y="93"/>
                  </a:lnTo>
                  <a:lnTo>
                    <a:pt x="245" y="93"/>
                  </a:lnTo>
                  <a:lnTo>
                    <a:pt x="246" y="94"/>
                  </a:lnTo>
                  <a:lnTo>
                    <a:pt x="248" y="96"/>
                  </a:lnTo>
                  <a:lnTo>
                    <a:pt x="251" y="98"/>
                  </a:lnTo>
                  <a:lnTo>
                    <a:pt x="251" y="99"/>
                  </a:lnTo>
                  <a:lnTo>
                    <a:pt x="254" y="99"/>
                  </a:lnTo>
                  <a:lnTo>
                    <a:pt x="258" y="98"/>
                  </a:lnTo>
                  <a:lnTo>
                    <a:pt x="258" y="100"/>
                  </a:lnTo>
                  <a:lnTo>
                    <a:pt x="259" y="101"/>
                  </a:lnTo>
                  <a:lnTo>
                    <a:pt x="261" y="103"/>
                  </a:lnTo>
                  <a:lnTo>
                    <a:pt x="262" y="105"/>
                  </a:lnTo>
                  <a:lnTo>
                    <a:pt x="265" y="106"/>
                  </a:lnTo>
                  <a:lnTo>
                    <a:pt x="266" y="107"/>
                  </a:lnTo>
                  <a:lnTo>
                    <a:pt x="266" y="110"/>
                  </a:lnTo>
                  <a:lnTo>
                    <a:pt x="263" y="110"/>
                  </a:lnTo>
                  <a:lnTo>
                    <a:pt x="262" y="111"/>
                  </a:lnTo>
                  <a:lnTo>
                    <a:pt x="262" y="112"/>
                  </a:lnTo>
                  <a:lnTo>
                    <a:pt x="268" y="112"/>
                  </a:lnTo>
                  <a:lnTo>
                    <a:pt x="274" y="118"/>
                  </a:lnTo>
                  <a:lnTo>
                    <a:pt x="281" y="121"/>
                  </a:lnTo>
                  <a:lnTo>
                    <a:pt x="291" y="126"/>
                  </a:lnTo>
                  <a:lnTo>
                    <a:pt x="297" y="140"/>
                  </a:lnTo>
                  <a:lnTo>
                    <a:pt x="308" y="150"/>
                  </a:lnTo>
                  <a:lnTo>
                    <a:pt x="319" y="159"/>
                  </a:lnTo>
                  <a:lnTo>
                    <a:pt x="333" y="166"/>
                  </a:lnTo>
                  <a:lnTo>
                    <a:pt x="336" y="174"/>
                  </a:lnTo>
                  <a:lnTo>
                    <a:pt x="339" y="181"/>
                  </a:lnTo>
                  <a:lnTo>
                    <a:pt x="344" y="188"/>
                  </a:lnTo>
                  <a:lnTo>
                    <a:pt x="345" y="197"/>
                  </a:lnTo>
                  <a:lnTo>
                    <a:pt x="347" y="202"/>
                  </a:lnTo>
                  <a:lnTo>
                    <a:pt x="350" y="203"/>
                  </a:lnTo>
                  <a:lnTo>
                    <a:pt x="353" y="204"/>
                  </a:lnTo>
                  <a:lnTo>
                    <a:pt x="355" y="205"/>
                  </a:lnTo>
                  <a:lnTo>
                    <a:pt x="359" y="206"/>
                  </a:lnTo>
                  <a:lnTo>
                    <a:pt x="361" y="208"/>
                  </a:lnTo>
                  <a:lnTo>
                    <a:pt x="360" y="210"/>
                  </a:lnTo>
                  <a:lnTo>
                    <a:pt x="359" y="211"/>
                  </a:lnTo>
                  <a:lnTo>
                    <a:pt x="360" y="212"/>
                  </a:lnTo>
                  <a:lnTo>
                    <a:pt x="361" y="212"/>
                  </a:lnTo>
                  <a:lnTo>
                    <a:pt x="361" y="211"/>
                  </a:lnTo>
                  <a:lnTo>
                    <a:pt x="368" y="221"/>
                  </a:lnTo>
                  <a:lnTo>
                    <a:pt x="372" y="232"/>
                  </a:lnTo>
                  <a:lnTo>
                    <a:pt x="375" y="245"/>
                  </a:lnTo>
                  <a:lnTo>
                    <a:pt x="383" y="244"/>
                  </a:lnTo>
                  <a:lnTo>
                    <a:pt x="389" y="246"/>
                  </a:lnTo>
                  <a:lnTo>
                    <a:pt x="395" y="247"/>
                  </a:lnTo>
                  <a:lnTo>
                    <a:pt x="392" y="258"/>
                  </a:lnTo>
                  <a:lnTo>
                    <a:pt x="387" y="260"/>
                  </a:lnTo>
                  <a:lnTo>
                    <a:pt x="385" y="260"/>
                  </a:lnTo>
                  <a:lnTo>
                    <a:pt x="381" y="259"/>
                  </a:lnTo>
                  <a:lnTo>
                    <a:pt x="379" y="255"/>
                  </a:lnTo>
                  <a:lnTo>
                    <a:pt x="378" y="263"/>
                  </a:lnTo>
                  <a:lnTo>
                    <a:pt x="380" y="269"/>
                  </a:lnTo>
                  <a:lnTo>
                    <a:pt x="381" y="275"/>
                  </a:lnTo>
                  <a:lnTo>
                    <a:pt x="375" y="275"/>
                  </a:lnTo>
                  <a:lnTo>
                    <a:pt x="373" y="279"/>
                  </a:lnTo>
                  <a:lnTo>
                    <a:pt x="372" y="284"/>
                  </a:lnTo>
                  <a:lnTo>
                    <a:pt x="372" y="300"/>
                  </a:lnTo>
                  <a:lnTo>
                    <a:pt x="374" y="305"/>
                  </a:lnTo>
                  <a:lnTo>
                    <a:pt x="375" y="309"/>
                  </a:lnTo>
                  <a:lnTo>
                    <a:pt x="372" y="310"/>
                  </a:lnTo>
                  <a:lnTo>
                    <a:pt x="369" y="312"/>
                  </a:lnTo>
                  <a:lnTo>
                    <a:pt x="367" y="314"/>
                  </a:lnTo>
                  <a:lnTo>
                    <a:pt x="364" y="315"/>
                  </a:lnTo>
                  <a:lnTo>
                    <a:pt x="362" y="314"/>
                  </a:lnTo>
                  <a:lnTo>
                    <a:pt x="360" y="314"/>
                  </a:lnTo>
                  <a:lnTo>
                    <a:pt x="359" y="312"/>
                  </a:lnTo>
                  <a:lnTo>
                    <a:pt x="357" y="314"/>
                  </a:lnTo>
                  <a:lnTo>
                    <a:pt x="355" y="315"/>
                  </a:lnTo>
                  <a:lnTo>
                    <a:pt x="357" y="317"/>
                  </a:lnTo>
                  <a:lnTo>
                    <a:pt x="359" y="318"/>
                  </a:lnTo>
                  <a:lnTo>
                    <a:pt x="361" y="318"/>
                  </a:lnTo>
                  <a:lnTo>
                    <a:pt x="365" y="319"/>
                  </a:lnTo>
                  <a:lnTo>
                    <a:pt x="367" y="319"/>
                  </a:lnTo>
                  <a:lnTo>
                    <a:pt x="369" y="321"/>
                  </a:lnTo>
                  <a:lnTo>
                    <a:pt x="372" y="321"/>
                  </a:lnTo>
                  <a:lnTo>
                    <a:pt x="373" y="323"/>
                  </a:lnTo>
                  <a:lnTo>
                    <a:pt x="372" y="326"/>
                  </a:lnTo>
                  <a:lnTo>
                    <a:pt x="372" y="329"/>
                  </a:lnTo>
                  <a:lnTo>
                    <a:pt x="371" y="330"/>
                  </a:lnTo>
                  <a:lnTo>
                    <a:pt x="368" y="331"/>
                  </a:lnTo>
                  <a:lnTo>
                    <a:pt x="366" y="330"/>
                  </a:lnTo>
                  <a:lnTo>
                    <a:pt x="364" y="330"/>
                  </a:lnTo>
                  <a:lnTo>
                    <a:pt x="361" y="329"/>
                  </a:lnTo>
                  <a:lnTo>
                    <a:pt x="362" y="340"/>
                  </a:lnTo>
                  <a:lnTo>
                    <a:pt x="362" y="358"/>
                  </a:lnTo>
                  <a:lnTo>
                    <a:pt x="364" y="365"/>
                  </a:lnTo>
                  <a:lnTo>
                    <a:pt x="367" y="374"/>
                  </a:lnTo>
                  <a:lnTo>
                    <a:pt x="358" y="374"/>
                  </a:lnTo>
                  <a:lnTo>
                    <a:pt x="348" y="373"/>
                  </a:lnTo>
                  <a:lnTo>
                    <a:pt x="340" y="371"/>
                  </a:lnTo>
                  <a:lnTo>
                    <a:pt x="336" y="366"/>
                  </a:lnTo>
                  <a:lnTo>
                    <a:pt x="322" y="380"/>
                  </a:lnTo>
                  <a:lnTo>
                    <a:pt x="325" y="387"/>
                  </a:lnTo>
                  <a:lnTo>
                    <a:pt x="327" y="396"/>
                  </a:lnTo>
                  <a:lnTo>
                    <a:pt x="327" y="406"/>
                  </a:lnTo>
                  <a:lnTo>
                    <a:pt x="325" y="414"/>
                  </a:lnTo>
                  <a:lnTo>
                    <a:pt x="322" y="414"/>
                  </a:lnTo>
                  <a:lnTo>
                    <a:pt x="318" y="410"/>
                  </a:lnTo>
                  <a:lnTo>
                    <a:pt x="317" y="408"/>
                  </a:lnTo>
                  <a:lnTo>
                    <a:pt x="317" y="406"/>
                  </a:lnTo>
                  <a:lnTo>
                    <a:pt x="316" y="403"/>
                  </a:lnTo>
                  <a:lnTo>
                    <a:pt x="316" y="401"/>
                  </a:lnTo>
                  <a:lnTo>
                    <a:pt x="315" y="399"/>
                  </a:lnTo>
                  <a:lnTo>
                    <a:pt x="314" y="398"/>
                  </a:lnTo>
                  <a:lnTo>
                    <a:pt x="311" y="396"/>
                  </a:lnTo>
                  <a:lnTo>
                    <a:pt x="222" y="402"/>
                  </a:lnTo>
                  <a:lnTo>
                    <a:pt x="132" y="407"/>
                  </a:lnTo>
                  <a:lnTo>
                    <a:pt x="126" y="408"/>
                  </a:lnTo>
                  <a:lnTo>
                    <a:pt x="120" y="410"/>
                  </a:lnTo>
                  <a:lnTo>
                    <a:pt x="112" y="412"/>
                  </a:lnTo>
                  <a:lnTo>
                    <a:pt x="103" y="410"/>
                  </a:lnTo>
                  <a:lnTo>
                    <a:pt x="98" y="400"/>
                  </a:lnTo>
                  <a:lnTo>
                    <a:pt x="92" y="388"/>
                  </a:lnTo>
                  <a:lnTo>
                    <a:pt x="85" y="377"/>
                  </a:lnTo>
                  <a:lnTo>
                    <a:pt x="84" y="374"/>
                  </a:lnTo>
                  <a:lnTo>
                    <a:pt x="81" y="371"/>
                  </a:lnTo>
                  <a:lnTo>
                    <a:pt x="80" y="368"/>
                  </a:lnTo>
                  <a:lnTo>
                    <a:pt x="80" y="359"/>
                  </a:lnTo>
                  <a:lnTo>
                    <a:pt x="81" y="349"/>
                  </a:lnTo>
                  <a:lnTo>
                    <a:pt x="80" y="338"/>
                  </a:lnTo>
                  <a:lnTo>
                    <a:pt x="77" y="330"/>
                  </a:lnTo>
                  <a:lnTo>
                    <a:pt x="74" y="324"/>
                  </a:lnTo>
                  <a:lnTo>
                    <a:pt x="71" y="318"/>
                  </a:lnTo>
                  <a:lnTo>
                    <a:pt x="71" y="302"/>
                  </a:lnTo>
                  <a:lnTo>
                    <a:pt x="76" y="286"/>
                  </a:lnTo>
                  <a:lnTo>
                    <a:pt x="83" y="273"/>
                  </a:lnTo>
                  <a:lnTo>
                    <a:pt x="80" y="265"/>
                  </a:lnTo>
                  <a:lnTo>
                    <a:pt x="77" y="255"/>
                  </a:lnTo>
                  <a:lnTo>
                    <a:pt x="75" y="247"/>
                  </a:lnTo>
                  <a:lnTo>
                    <a:pt x="74" y="246"/>
                  </a:lnTo>
                  <a:lnTo>
                    <a:pt x="67" y="242"/>
                  </a:lnTo>
                  <a:lnTo>
                    <a:pt x="66" y="241"/>
                  </a:lnTo>
                  <a:lnTo>
                    <a:pt x="63" y="238"/>
                  </a:lnTo>
                  <a:lnTo>
                    <a:pt x="61" y="231"/>
                  </a:lnTo>
                  <a:lnTo>
                    <a:pt x="57" y="223"/>
                  </a:lnTo>
                  <a:lnTo>
                    <a:pt x="55" y="217"/>
                  </a:lnTo>
                  <a:lnTo>
                    <a:pt x="47" y="190"/>
                  </a:lnTo>
                  <a:lnTo>
                    <a:pt x="40" y="161"/>
                  </a:lnTo>
                  <a:lnTo>
                    <a:pt x="32" y="132"/>
                  </a:lnTo>
                  <a:lnTo>
                    <a:pt x="15" y="76"/>
                  </a:lnTo>
                  <a:lnTo>
                    <a:pt x="0" y="23"/>
                  </a:lnTo>
                  <a:lnTo>
                    <a:pt x="46" y="17"/>
                  </a:lnTo>
                  <a:lnTo>
                    <a:pt x="92" y="13"/>
                  </a:lnTo>
                  <a:lnTo>
                    <a:pt x="138" y="7"/>
                  </a:lnTo>
                  <a:lnTo>
                    <a:pt x="181" y="0"/>
                  </a:lnTo>
                  <a:close/>
                </a:path>
              </a:pathLst>
            </a:custGeom>
            <a:solidFill>
              <a:srgbClr val="5C8598"/>
            </a:solid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192" name="Freeform 102">
              <a:extLst>
                <a:ext uri="{FF2B5EF4-FFF2-40B4-BE49-F238E27FC236}">
                  <a16:creationId xmlns:a16="http://schemas.microsoft.com/office/drawing/2014/main" id="{25BF758A-41E4-A145-8517-F3B19BB4A17C}"/>
                </a:ext>
              </a:extLst>
            </p:cNvPr>
            <p:cNvSpPr>
              <a:spLocks/>
            </p:cNvSpPr>
            <p:nvPr/>
          </p:nvSpPr>
          <p:spPr bwMode="auto">
            <a:xfrm>
              <a:off x="7762964" y="3861798"/>
              <a:ext cx="501555" cy="823340"/>
            </a:xfrm>
            <a:custGeom>
              <a:avLst/>
              <a:gdLst/>
              <a:ahLst/>
              <a:cxnLst>
                <a:cxn ang="0">
                  <a:pos x="202" y="46"/>
                </a:cxn>
                <a:cxn ang="0">
                  <a:pos x="232" y="142"/>
                </a:cxn>
                <a:cxn ang="0">
                  <a:pos x="243" y="189"/>
                </a:cxn>
                <a:cxn ang="0">
                  <a:pos x="254" y="215"/>
                </a:cxn>
                <a:cxn ang="0">
                  <a:pos x="263" y="223"/>
                </a:cxn>
                <a:cxn ang="0">
                  <a:pos x="267" y="231"/>
                </a:cxn>
                <a:cxn ang="0">
                  <a:pos x="267" y="243"/>
                </a:cxn>
                <a:cxn ang="0">
                  <a:pos x="267" y="255"/>
                </a:cxn>
                <a:cxn ang="0">
                  <a:pos x="263" y="274"/>
                </a:cxn>
                <a:cxn ang="0">
                  <a:pos x="262" y="294"/>
                </a:cxn>
                <a:cxn ang="0">
                  <a:pos x="271" y="314"/>
                </a:cxn>
                <a:cxn ang="0">
                  <a:pos x="269" y="339"/>
                </a:cxn>
                <a:cxn ang="0">
                  <a:pos x="275" y="351"/>
                </a:cxn>
                <a:cxn ang="0">
                  <a:pos x="279" y="364"/>
                </a:cxn>
                <a:cxn ang="0">
                  <a:pos x="209" y="371"/>
                </a:cxn>
                <a:cxn ang="0">
                  <a:pos x="136" y="382"/>
                </a:cxn>
                <a:cxn ang="0">
                  <a:pos x="100" y="383"/>
                </a:cxn>
                <a:cxn ang="0">
                  <a:pos x="80" y="389"/>
                </a:cxn>
                <a:cxn ang="0">
                  <a:pos x="77" y="404"/>
                </a:cxn>
                <a:cxn ang="0">
                  <a:pos x="88" y="414"/>
                </a:cxn>
                <a:cxn ang="0">
                  <a:pos x="92" y="426"/>
                </a:cxn>
                <a:cxn ang="0">
                  <a:pos x="94" y="444"/>
                </a:cxn>
                <a:cxn ang="0">
                  <a:pos x="91" y="446"/>
                </a:cxn>
                <a:cxn ang="0">
                  <a:pos x="86" y="449"/>
                </a:cxn>
                <a:cxn ang="0">
                  <a:pos x="84" y="448"/>
                </a:cxn>
                <a:cxn ang="0">
                  <a:pos x="79" y="446"/>
                </a:cxn>
                <a:cxn ang="0">
                  <a:pos x="80" y="452"/>
                </a:cxn>
                <a:cxn ang="0">
                  <a:pos x="77" y="458"/>
                </a:cxn>
                <a:cxn ang="0">
                  <a:pos x="70" y="451"/>
                </a:cxn>
                <a:cxn ang="0">
                  <a:pos x="64" y="444"/>
                </a:cxn>
                <a:cxn ang="0">
                  <a:pos x="57" y="431"/>
                </a:cxn>
                <a:cxn ang="0">
                  <a:pos x="46" y="416"/>
                </a:cxn>
                <a:cxn ang="0">
                  <a:pos x="41" y="435"/>
                </a:cxn>
                <a:cxn ang="0">
                  <a:pos x="21" y="449"/>
                </a:cxn>
                <a:cxn ang="0">
                  <a:pos x="15" y="400"/>
                </a:cxn>
                <a:cxn ang="0">
                  <a:pos x="2" y="320"/>
                </a:cxn>
                <a:cxn ang="0">
                  <a:pos x="1" y="277"/>
                </a:cxn>
                <a:cxn ang="0">
                  <a:pos x="5" y="184"/>
                </a:cxn>
                <a:cxn ang="0">
                  <a:pos x="6" y="83"/>
                </a:cxn>
                <a:cxn ang="0">
                  <a:pos x="8" y="31"/>
                </a:cxn>
                <a:cxn ang="0">
                  <a:pos x="2" y="23"/>
                </a:cxn>
                <a:cxn ang="0">
                  <a:pos x="0" y="19"/>
                </a:cxn>
                <a:cxn ang="0">
                  <a:pos x="66" y="14"/>
                </a:cxn>
              </a:cxnLst>
              <a:rect l="0" t="0" r="r" b="b"/>
              <a:pathLst>
                <a:path w="279" h="458">
                  <a:moveTo>
                    <a:pt x="190" y="0"/>
                  </a:moveTo>
                  <a:lnTo>
                    <a:pt x="202" y="46"/>
                  </a:lnTo>
                  <a:lnTo>
                    <a:pt x="218" y="94"/>
                  </a:lnTo>
                  <a:lnTo>
                    <a:pt x="232" y="142"/>
                  </a:lnTo>
                  <a:lnTo>
                    <a:pt x="239" y="174"/>
                  </a:lnTo>
                  <a:lnTo>
                    <a:pt x="243" y="189"/>
                  </a:lnTo>
                  <a:lnTo>
                    <a:pt x="248" y="202"/>
                  </a:lnTo>
                  <a:lnTo>
                    <a:pt x="254" y="215"/>
                  </a:lnTo>
                  <a:lnTo>
                    <a:pt x="260" y="221"/>
                  </a:lnTo>
                  <a:lnTo>
                    <a:pt x="263" y="223"/>
                  </a:lnTo>
                  <a:lnTo>
                    <a:pt x="265" y="227"/>
                  </a:lnTo>
                  <a:lnTo>
                    <a:pt x="267" y="231"/>
                  </a:lnTo>
                  <a:lnTo>
                    <a:pt x="265" y="237"/>
                  </a:lnTo>
                  <a:lnTo>
                    <a:pt x="267" y="243"/>
                  </a:lnTo>
                  <a:lnTo>
                    <a:pt x="271" y="246"/>
                  </a:lnTo>
                  <a:lnTo>
                    <a:pt x="267" y="255"/>
                  </a:lnTo>
                  <a:lnTo>
                    <a:pt x="265" y="263"/>
                  </a:lnTo>
                  <a:lnTo>
                    <a:pt x="263" y="274"/>
                  </a:lnTo>
                  <a:lnTo>
                    <a:pt x="262" y="285"/>
                  </a:lnTo>
                  <a:lnTo>
                    <a:pt x="262" y="294"/>
                  </a:lnTo>
                  <a:lnTo>
                    <a:pt x="265" y="304"/>
                  </a:lnTo>
                  <a:lnTo>
                    <a:pt x="271" y="314"/>
                  </a:lnTo>
                  <a:lnTo>
                    <a:pt x="271" y="334"/>
                  </a:lnTo>
                  <a:lnTo>
                    <a:pt x="269" y="339"/>
                  </a:lnTo>
                  <a:lnTo>
                    <a:pt x="270" y="346"/>
                  </a:lnTo>
                  <a:lnTo>
                    <a:pt x="275" y="351"/>
                  </a:lnTo>
                  <a:lnTo>
                    <a:pt x="278" y="357"/>
                  </a:lnTo>
                  <a:lnTo>
                    <a:pt x="279" y="364"/>
                  </a:lnTo>
                  <a:lnTo>
                    <a:pt x="246" y="367"/>
                  </a:lnTo>
                  <a:lnTo>
                    <a:pt x="209" y="371"/>
                  </a:lnTo>
                  <a:lnTo>
                    <a:pt x="172" y="377"/>
                  </a:lnTo>
                  <a:lnTo>
                    <a:pt x="136" y="382"/>
                  </a:lnTo>
                  <a:lnTo>
                    <a:pt x="112" y="382"/>
                  </a:lnTo>
                  <a:lnTo>
                    <a:pt x="100" y="383"/>
                  </a:lnTo>
                  <a:lnTo>
                    <a:pt x="90" y="384"/>
                  </a:lnTo>
                  <a:lnTo>
                    <a:pt x="80" y="389"/>
                  </a:lnTo>
                  <a:lnTo>
                    <a:pt x="74" y="396"/>
                  </a:lnTo>
                  <a:lnTo>
                    <a:pt x="77" y="404"/>
                  </a:lnTo>
                  <a:lnTo>
                    <a:pt x="83" y="410"/>
                  </a:lnTo>
                  <a:lnTo>
                    <a:pt x="88" y="414"/>
                  </a:lnTo>
                  <a:lnTo>
                    <a:pt x="94" y="420"/>
                  </a:lnTo>
                  <a:lnTo>
                    <a:pt x="92" y="426"/>
                  </a:lnTo>
                  <a:lnTo>
                    <a:pt x="94" y="435"/>
                  </a:lnTo>
                  <a:lnTo>
                    <a:pt x="94" y="444"/>
                  </a:lnTo>
                  <a:lnTo>
                    <a:pt x="93" y="444"/>
                  </a:lnTo>
                  <a:lnTo>
                    <a:pt x="91" y="446"/>
                  </a:lnTo>
                  <a:lnTo>
                    <a:pt x="88" y="447"/>
                  </a:lnTo>
                  <a:lnTo>
                    <a:pt x="86" y="449"/>
                  </a:lnTo>
                  <a:lnTo>
                    <a:pt x="85" y="449"/>
                  </a:lnTo>
                  <a:lnTo>
                    <a:pt x="84" y="448"/>
                  </a:lnTo>
                  <a:lnTo>
                    <a:pt x="83" y="446"/>
                  </a:lnTo>
                  <a:lnTo>
                    <a:pt x="79" y="446"/>
                  </a:lnTo>
                  <a:lnTo>
                    <a:pt x="79" y="449"/>
                  </a:lnTo>
                  <a:lnTo>
                    <a:pt x="80" y="452"/>
                  </a:lnTo>
                  <a:lnTo>
                    <a:pt x="80" y="458"/>
                  </a:lnTo>
                  <a:lnTo>
                    <a:pt x="77" y="458"/>
                  </a:lnTo>
                  <a:lnTo>
                    <a:pt x="72" y="455"/>
                  </a:lnTo>
                  <a:lnTo>
                    <a:pt x="70" y="451"/>
                  </a:lnTo>
                  <a:lnTo>
                    <a:pt x="67" y="447"/>
                  </a:lnTo>
                  <a:lnTo>
                    <a:pt x="64" y="444"/>
                  </a:lnTo>
                  <a:lnTo>
                    <a:pt x="57" y="444"/>
                  </a:lnTo>
                  <a:lnTo>
                    <a:pt x="57" y="431"/>
                  </a:lnTo>
                  <a:lnTo>
                    <a:pt x="53" y="421"/>
                  </a:lnTo>
                  <a:lnTo>
                    <a:pt x="46" y="416"/>
                  </a:lnTo>
                  <a:lnTo>
                    <a:pt x="42" y="425"/>
                  </a:lnTo>
                  <a:lnTo>
                    <a:pt x="41" y="435"/>
                  </a:lnTo>
                  <a:lnTo>
                    <a:pt x="41" y="449"/>
                  </a:lnTo>
                  <a:lnTo>
                    <a:pt x="21" y="449"/>
                  </a:lnTo>
                  <a:lnTo>
                    <a:pt x="16" y="425"/>
                  </a:lnTo>
                  <a:lnTo>
                    <a:pt x="15" y="400"/>
                  </a:lnTo>
                  <a:lnTo>
                    <a:pt x="13" y="376"/>
                  </a:lnTo>
                  <a:lnTo>
                    <a:pt x="2" y="320"/>
                  </a:lnTo>
                  <a:lnTo>
                    <a:pt x="1" y="299"/>
                  </a:lnTo>
                  <a:lnTo>
                    <a:pt x="1" y="277"/>
                  </a:lnTo>
                  <a:lnTo>
                    <a:pt x="5" y="232"/>
                  </a:lnTo>
                  <a:lnTo>
                    <a:pt x="5" y="184"/>
                  </a:lnTo>
                  <a:lnTo>
                    <a:pt x="6" y="133"/>
                  </a:lnTo>
                  <a:lnTo>
                    <a:pt x="6" y="83"/>
                  </a:lnTo>
                  <a:lnTo>
                    <a:pt x="7" y="34"/>
                  </a:lnTo>
                  <a:lnTo>
                    <a:pt x="8" y="31"/>
                  </a:lnTo>
                  <a:lnTo>
                    <a:pt x="5" y="24"/>
                  </a:lnTo>
                  <a:lnTo>
                    <a:pt x="2" y="23"/>
                  </a:lnTo>
                  <a:lnTo>
                    <a:pt x="0" y="20"/>
                  </a:lnTo>
                  <a:lnTo>
                    <a:pt x="0" y="19"/>
                  </a:lnTo>
                  <a:lnTo>
                    <a:pt x="1" y="18"/>
                  </a:lnTo>
                  <a:lnTo>
                    <a:pt x="66" y="14"/>
                  </a:lnTo>
                  <a:lnTo>
                    <a:pt x="190" y="0"/>
                  </a:lnTo>
                  <a:close/>
                </a:path>
              </a:pathLst>
            </a:custGeom>
            <a:grp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193" name="Freeform 103">
              <a:extLst>
                <a:ext uri="{FF2B5EF4-FFF2-40B4-BE49-F238E27FC236}">
                  <a16:creationId xmlns:a16="http://schemas.microsoft.com/office/drawing/2014/main" id="{DCE6754D-FC3F-1E4F-9A32-DE8CA1668B8C}"/>
                </a:ext>
              </a:extLst>
            </p:cNvPr>
            <p:cNvSpPr>
              <a:spLocks/>
            </p:cNvSpPr>
            <p:nvPr/>
          </p:nvSpPr>
          <p:spPr bwMode="auto">
            <a:xfrm>
              <a:off x="7327924" y="3899550"/>
              <a:ext cx="463803" cy="816149"/>
            </a:xfrm>
            <a:custGeom>
              <a:avLst/>
              <a:gdLst/>
              <a:ahLst/>
              <a:cxnLst>
                <a:cxn ang="0">
                  <a:pos x="238" y="6"/>
                </a:cxn>
                <a:cxn ang="0">
                  <a:pos x="238" y="221"/>
                </a:cxn>
                <a:cxn ang="0">
                  <a:pos x="251" y="374"/>
                </a:cxn>
                <a:cxn ang="0">
                  <a:pos x="256" y="426"/>
                </a:cxn>
                <a:cxn ang="0">
                  <a:pos x="257" y="433"/>
                </a:cxn>
                <a:cxn ang="0">
                  <a:pos x="244" y="430"/>
                </a:cxn>
                <a:cxn ang="0">
                  <a:pos x="235" y="433"/>
                </a:cxn>
                <a:cxn ang="0">
                  <a:pos x="224" y="428"/>
                </a:cxn>
                <a:cxn ang="0">
                  <a:pos x="203" y="434"/>
                </a:cxn>
                <a:cxn ang="0">
                  <a:pos x="183" y="442"/>
                </a:cxn>
                <a:cxn ang="0">
                  <a:pos x="177" y="452"/>
                </a:cxn>
                <a:cxn ang="0">
                  <a:pos x="165" y="449"/>
                </a:cxn>
                <a:cxn ang="0">
                  <a:pos x="159" y="434"/>
                </a:cxn>
                <a:cxn ang="0">
                  <a:pos x="152" y="425"/>
                </a:cxn>
                <a:cxn ang="0">
                  <a:pos x="148" y="399"/>
                </a:cxn>
                <a:cxn ang="0">
                  <a:pos x="123" y="382"/>
                </a:cxn>
                <a:cxn ang="0">
                  <a:pos x="35" y="389"/>
                </a:cxn>
                <a:cxn ang="0">
                  <a:pos x="0" y="376"/>
                </a:cxn>
                <a:cxn ang="0">
                  <a:pos x="10" y="367"/>
                </a:cxn>
                <a:cxn ang="0">
                  <a:pos x="10" y="339"/>
                </a:cxn>
                <a:cxn ang="0">
                  <a:pos x="14" y="337"/>
                </a:cxn>
                <a:cxn ang="0">
                  <a:pos x="15" y="328"/>
                </a:cxn>
                <a:cxn ang="0">
                  <a:pos x="18" y="313"/>
                </a:cxn>
                <a:cxn ang="0">
                  <a:pos x="38" y="288"/>
                </a:cxn>
                <a:cxn ang="0">
                  <a:pos x="39" y="279"/>
                </a:cxn>
                <a:cxn ang="0">
                  <a:pos x="40" y="273"/>
                </a:cxn>
                <a:cxn ang="0">
                  <a:pos x="47" y="263"/>
                </a:cxn>
                <a:cxn ang="0">
                  <a:pos x="38" y="257"/>
                </a:cxn>
                <a:cxn ang="0">
                  <a:pos x="38" y="248"/>
                </a:cxn>
                <a:cxn ang="0">
                  <a:pos x="38" y="239"/>
                </a:cxn>
                <a:cxn ang="0">
                  <a:pos x="28" y="237"/>
                </a:cxn>
                <a:cxn ang="0">
                  <a:pos x="36" y="229"/>
                </a:cxn>
                <a:cxn ang="0">
                  <a:pos x="32" y="227"/>
                </a:cxn>
                <a:cxn ang="0">
                  <a:pos x="28" y="218"/>
                </a:cxn>
                <a:cxn ang="0">
                  <a:pos x="33" y="213"/>
                </a:cxn>
                <a:cxn ang="0">
                  <a:pos x="33" y="208"/>
                </a:cxn>
                <a:cxn ang="0">
                  <a:pos x="27" y="207"/>
                </a:cxn>
                <a:cxn ang="0">
                  <a:pos x="24" y="197"/>
                </a:cxn>
                <a:cxn ang="0">
                  <a:pos x="30" y="178"/>
                </a:cxn>
                <a:cxn ang="0">
                  <a:pos x="27" y="164"/>
                </a:cxn>
                <a:cxn ang="0">
                  <a:pos x="27" y="158"/>
                </a:cxn>
                <a:cxn ang="0">
                  <a:pos x="18" y="150"/>
                </a:cxn>
                <a:cxn ang="0">
                  <a:pos x="25" y="137"/>
                </a:cxn>
                <a:cxn ang="0">
                  <a:pos x="30" y="135"/>
                </a:cxn>
                <a:cxn ang="0">
                  <a:pos x="22" y="131"/>
                </a:cxn>
                <a:cxn ang="0">
                  <a:pos x="27" y="129"/>
                </a:cxn>
                <a:cxn ang="0">
                  <a:pos x="30" y="115"/>
                </a:cxn>
                <a:cxn ang="0">
                  <a:pos x="29" y="111"/>
                </a:cxn>
                <a:cxn ang="0">
                  <a:pos x="37" y="107"/>
                </a:cxn>
                <a:cxn ang="0">
                  <a:pos x="43" y="88"/>
                </a:cxn>
                <a:cxn ang="0">
                  <a:pos x="60" y="67"/>
                </a:cxn>
                <a:cxn ang="0">
                  <a:pos x="64" y="48"/>
                </a:cxn>
                <a:cxn ang="0">
                  <a:pos x="72" y="31"/>
                </a:cxn>
                <a:cxn ang="0">
                  <a:pos x="75" y="26"/>
                </a:cxn>
                <a:cxn ang="0">
                  <a:pos x="81" y="14"/>
                </a:cxn>
                <a:cxn ang="0">
                  <a:pos x="236" y="0"/>
                </a:cxn>
              </a:cxnLst>
              <a:rect l="0" t="0" r="r" b="b"/>
              <a:pathLst>
                <a:path w="258" h="454">
                  <a:moveTo>
                    <a:pt x="236" y="0"/>
                  </a:moveTo>
                  <a:lnTo>
                    <a:pt x="236" y="4"/>
                  </a:lnTo>
                  <a:lnTo>
                    <a:pt x="238" y="6"/>
                  </a:lnTo>
                  <a:lnTo>
                    <a:pt x="244" y="6"/>
                  </a:lnTo>
                  <a:lnTo>
                    <a:pt x="242" y="114"/>
                  </a:lnTo>
                  <a:lnTo>
                    <a:pt x="238" y="221"/>
                  </a:lnTo>
                  <a:lnTo>
                    <a:pt x="240" y="273"/>
                  </a:lnTo>
                  <a:lnTo>
                    <a:pt x="244" y="325"/>
                  </a:lnTo>
                  <a:lnTo>
                    <a:pt x="251" y="374"/>
                  </a:lnTo>
                  <a:lnTo>
                    <a:pt x="258" y="421"/>
                  </a:lnTo>
                  <a:lnTo>
                    <a:pt x="258" y="426"/>
                  </a:lnTo>
                  <a:lnTo>
                    <a:pt x="256" y="426"/>
                  </a:lnTo>
                  <a:lnTo>
                    <a:pt x="256" y="428"/>
                  </a:lnTo>
                  <a:lnTo>
                    <a:pt x="257" y="430"/>
                  </a:lnTo>
                  <a:lnTo>
                    <a:pt x="257" y="433"/>
                  </a:lnTo>
                  <a:lnTo>
                    <a:pt x="255" y="434"/>
                  </a:lnTo>
                  <a:lnTo>
                    <a:pt x="251" y="433"/>
                  </a:lnTo>
                  <a:lnTo>
                    <a:pt x="244" y="430"/>
                  </a:lnTo>
                  <a:lnTo>
                    <a:pt x="240" y="432"/>
                  </a:lnTo>
                  <a:lnTo>
                    <a:pt x="238" y="434"/>
                  </a:lnTo>
                  <a:lnTo>
                    <a:pt x="235" y="433"/>
                  </a:lnTo>
                  <a:lnTo>
                    <a:pt x="230" y="431"/>
                  </a:lnTo>
                  <a:lnTo>
                    <a:pt x="227" y="430"/>
                  </a:lnTo>
                  <a:lnTo>
                    <a:pt x="224" y="428"/>
                  </a:lnTo>
                  <a:lnTo>
                    <a:pt x="221" y="428"/>
                  </a:lnTo>
                  <a:lnTo>
                    <a:pt x="212" y="431"/>
                  </a:lnTo>
                  <a:lnTo>
                    <a:pt x="203" y="434"/>
                  </a:lnTo>
                  <a:lnTo>
                    <a:pt x="194" y="439"/>
                  </a:lnTo>
                  <a:lnTo>
                    <a:pt x="185" y="440"/>
                  </a:lnTo>
                  <a:lnTo>
                    <a:pt x="183" y="442"/>
                  </a:lnTo>
                  <a:lnTo>
                    <a:pt x="180" y="446"/>
                  </a:lnTo>
                  <a:lnTo>
                    <a:pt x="179" y="448"/>
                  </a:lnTo>
                  <a:lnTo>
                    <a:pt x="177" y="452"/>
                  </a:lnTo>
                  <a:lnTo>
                    <a:pt x="173" y="454"/>
                  </a:lnTo>
                  <a:lnTo>
                    <a:pt x="167" y="453"/>
                  </a:lnTo>
                  <a:lnTo>
                    <a:pt x="165" y="449"/>
                  </a:lnTo>
                  <a:lnTo>
                    <a:pt x="163" y="445"/>
                  </a:lnTo>
                  <a:lnTo>
                    <a:pt x="162" y="439"/>
                  </a:lnTo>
                  <a:lnTo>
                    <a:pt x="159" y="434"/>
                  </a:lnTo>
                  <a:lnTo>
                    <a:pt x="158" y="431"/>
                  </a:lnTo>
                  <a:lnTo>
                    <a:pt x="156" y="427"/>
                  </a:lnTo>
                  <a:lnTo>
                    <a:pt x="152" y="425"/>
                  </a:lnTo>
                  <a:lnTo>
                    <a:pt x="145" y="418"/>
                  </a:lnTo>
                  <a:lnTo>
                    <a:pt x="145" y="407"/>
                  </a:lnTo>
                  <a:lnTo>
                    <a:pt x="148" y="399"/>
                  </a:lnTo>
                  <a:lnTo>
                    <a:pt x="150" y="392"/>
                  </a:lnTo>
                  <a:lnTo>
                    <a:pt x="151" y="384"/>
                  </a:lnTo>
                  <a:lnTo>
                    <a:pt x="123" y="382"/>
                  </a:lnTo>
                  <a:lnTo>
                    <a:pt x="94" y="383"/>
                  </a:lnTo>
                  <a:lnTo>
                    <a:pt x="65" y="386"/>
                  </a:lnTo>
                  <a:lnTo>
                    <a:pt x="35" y="389"/>
                  </a:lnTo>
                  <a:lnTo>
                    <a:pt x="4" y="390"/>
                  </a:lnTo>
                  <a:lnTo>
                    <a:pt x="1" y="383"/>
                  </a:lnTo>
                  <a:lnTo>
                    <a:pt x="0" y="376"/>
                  </a:lnTo>
                  <a:lnTo>
                    <a:pt x="1" y="370"/>
                  </a:lnTo>
                  <a:lnTo>
                    <a:pt x="4" y="367"/>
                  </a:lnTo>
                  <a:lnTo>
                    <a:pt x="10" y="367"/>
                  </a:lnTo>
                  <a:lnTo>
                    <a:pt x="8" y="362"/>
                  </a:lnTo>
                  <a:lnTo>
                    <a:pt x="8" y="346"/>
                  </a:lnTo>
                  <a:lnTo>
                    <a:pt x="10" y="339"/>
                  </a:lnTo>
                  <a:lnTo>
                    <a:pt x="11" y="339"/>
                  </a:lnTo>
                  <a:lnTo>
                    <a:pt x="13" y="337"/>
                  </a:lnTo>
                  <a:lnTo>
                    <a:pt x="14" y="337"/>
                  </a:lnTo>
                  <a:lnTo>
                    <a:pt x="14" y="336"/>
                  </a:lnTo>
                  <a:lnTo>
                    <a:pt x="11" y="333"/>
                  </a:lnTo>
                  <a:lnTo>
                    <a:pt x="15" y="328"/>
                  </a:lnTo>
                  <a:lnTo>
                    <a:pt x="18" y="325"/>
                  </a:lnTo>
                  <a:lnTo>
                    <a:pt x="21" y="319"/>
                  </a:lnTo>
                  <a:lnTo>
                    <a:pt x="18" y="313"/>
                  </a:lnTo>
                  <a:lnTo>
                    <a:pt x="30" y="305"/>
                  </a:lnTo>
                  <a:lnTo>
                    <a:pt x="38" y="293"/>
                  </a:lnTo>
                  <a:lnTo>
                    <a:pt x="38" y="288"/>
                  </a:lnTo>
                  <a:lnTo>
                    <a:pt x="40" y="284"/>
                  </a:lnTo>
                  <a:lnTo>
                    <a:pt x="40" y="280"/>
                  </a:lnTo>
                  <a:lnTo>
                    <a:pt x="39" y="279"/>
                  </a:lnTo>
                  <a:lnTo>
                    <a:pt x="33" y="279"/>
                  </a:lnTo>
                  <a:lnTo>
                    <a:pt x="37" y="277"/>
                  </a:lnTo>
                  <a:lnTo>
                    <a:pt x="40" y="273"/>
                  </a:lnTo>
                  <a:lnTo>
                    <a:pt x="50" y="269"/>
                  </a:lnTo>
                  <a:lnTo>
                    <a:pt x="49" y="265"/>
                  </a:lnTo>
                  <a:lnTo>
                    <a:pt x="47" y="263"/>
                  </a:lnTo>
                  <a:lnTo>
                    <a:pt x="45" y="262"/>
                  </a:lnTo>
                  <a:lnTo>
                    <a:pt x="43" y="259"/>
                  </a:lnTo>
                  <a:lnTo>
                    <a:pt x="38" y="257"/>
                  </a:lnTo>
                  <a:lnTo>
                    <a:pt x="36" y="255"/>
                  </a:lnTo>
                  <a:lnTo>
                    <a:pt x="38" y="250"/>
                  </a:lnTo>
                  <a:lnTo>
                    <a:pt x="38" y="248"/>
                  </a:lnTo>
                  <a:lnTo>
                    <a:pt x="37" y="246"/>
                  </a:lnTo>
                  <a:lnTo>
                    <a:pt x="37" y="242"/>
                  </a:lnTo>
                  <a:lnTo>
                    <a:pt x="38" y="239"/>
                  </a:lnTo>
                  <a:lnTo>
                    <a:pt x="38" y="238"/>
                  </a:lnTo>
                  <a:lnTo>
                    <a:pt x="36" y="237"/>
                  </a:lnTo>
                  <a:lnTo>
                    <a:pt x="28" y="237"/>
                  </a:lnTo>
                  <a:lnTo>
                    <a:pt x="30" y="235"/>
                  </a:lnTo>
                  <a:lnTo>
                    <a:pt x="32" y="231"/>
                  </a:lnTo>
                  <a:lnTo>
                    <a:pt x="36" y="229"/>
                  </a:lnTo>
                  <a:lnTo>
                    <a:pt x="36" y="228"/>
                  </a:lnTo>
                  <a:lnTo>
                    <a:pt x="33" y="227"/>
                  </a:lnTo>
                  <a:lnTo>
                    <a:pt x="32" y="227"/>
                  </a:lnTo>
                  <a:lnTo>
                    <a:pt x="30" y="225"/>
                  </a:lnTo>
                  <a:lnTo>
                    <a:pt x="28" y="225"/>
                  </a:lnTo>
                  <a:lnTo>
                    <a:pt x="28" y="218"/>
                  </a:lnTo>
                  <a:lnTo>
                    <a:pt x="30" y="217"/>
                  </a:lnTo>
                  <a:lnTo>
                    <a:pt x="31" y="215"/>
                  </a:lnTo>
                  <a:lnTo>
                    <a:pt x="33" y="213"/>
                  </a:lnTo>
                  <a:lnTo>
                    <a:pt x="36" y="211"/>
                  </a:lnTo>
                  <a:lnTo>
                    <a:pt x="35" y="209"/>
                  </a:lnTo>
                  <a:lnTo>
                    <a:pt x="33" y="208"/>
                  </a:lnTo>
                  <a:lnTo>
                    <a:pt x="31" y="208"/>
                  </a:lnTo>
                  <a:lnTo>
                    <a:pt x="29" y="207"/>
                  </a:lnTo>
                  <a:lnTo>
                    <a:pt x="27" y="207"/>
                  </a:lnTo>
                  <a:lnTo>
                    <a:pt x="25" y="206"/>
                  </a:lnTo>
                  <a:lnTo>
                    <a:pt x="24" y="203"/>
                  </a:lnTo>
                  <a:lnTo>
                    <a:pt x="24" y="197"/>
                  </a:lnTo>
                  <a:lnTo>
                    <a:pt x="27" y="194"/>
                  </a:lnTo>
                  <a:lnTo>
                    <a:pt x="31" y="185"/>
                  </a:lnTo>
                  <a:lnTo>
                    <a:pt x="30" y="178"/>
                  </a:lnTo>
                  <a:lnTo>
                    <a:pt x="24" y="172"/>
                  </a:lnTo>
                  <a:lnTo>
                    <a:pt x="24" y="168"/>
                  </a:lnTo>
                  <a:lnTo>
                    <a:pt x="27" y="164"/>
                  </a:lnTo>
                  <a:lnTo>
                    <a:pt x="28" y="163"/>
                  </a:lnTo>
                  <a:lnTo>
                    <a:pt x="28" y="161"/>
                  </a:lnTo>
                  <a:lnTo>
                    <a:pt x="27" y="158"/>
                  </a:lnTo>
                  <a:lnTo>
                    <a:pt x="24" y="157"/>
                  </a:lnTo>
                  <a:lnTo>
                    <a:pt x="20" y="152"/>
                  </a:lnTo>
                  <a:lnTo>
                    <a:pt x="18" y="150"/>
                  </a:lnTo>
                  <a:lnTo>
                    <a:pt x="18" y="147"/>
                  </a:lnTo>
                  <a:lnTo>
                    <a:pt x="22" y="144"/>
                  </a:lnTo>
                  <a:lnTo>
                    <a:pt x="25" y="137"/>
                  </a:lnTo>
                  <a:lnTo>
                    <a:pt x="28" y="136"/>
                  </a:lnTo>
                  <a:lnTo>
                    <a:pt x="30" y="136"/>
                  </a:lnTo>
                  <a:lnTo>
                    <a:pt x="30" y="135"/>
                  </a:lnTo>
                  <a:lnTo>
                    <a:pt x="28" y="133"/>
                  </a:lnTo>
                  <a:lnTo>
                    <a:pt x="22" y="133"/>
                  </a:lnTo>
                  <a:lnTo>
                    <a:pt x="22" y="131"/>
                  </a:lnTo>
                  <a:lnTo>
                    <a:pt x="23" y="130"/>
                  </a:lnTo>
                  <a:lnTo>
                    <a:pt x="24" y="130"/>
                  </a:lnTo>
                  <a:lnTo>
                    <a:pt x="27" y="129"/>
                  </a:lnTo>
                  <a:lnTo>
                    <a:pt x="28" y="129"/>
                  </a:lnTo>
                  <a:lnTo>
                    <a:pt x="30" y="126"/>
                  </a:lnTo>
                  <a:lnTo>
                    <a:pt x="30" y="115"/>
                  </a:lnTo>
                  <a:lnTo>
                    <a:pt x="29" y="114"/>
                  </a:lnTo>
                  <a:lnTo>
                    <a:pt x="28" y="114"/>
                  </a:lnTo>
                  <a:lnTo>
                    <a:pt x="29" y="111"/>
                  </a:lnTo>
                  <a:lnTo>
                    <a:pt x="31" y="109"/>
                  </a:lnTo>
                  <a:lnTo>
                    <a:pt x="33" y="108"/>
                  </a:lnTo>
                  <a:lnTo>
                    <a:pt x="37" y="107"/>
                  </a:lnTo>
                  <a:lnTo>
                    <a:pt x="42" y="104"/>
                  </a:lnTo>
                  <a:lnTo>
                    <a:pt x="40" y="95"/>
                  </a:lnTo>
                  <a:lnTo>
                    <a:pt x="43" y="88"/>
                  </a:lnTo>
                  <a:lnTo>
                    <a:pt x="47" y="81"/>
                  </a:lnTo>
                  <a:lnTo>
                    <a:pt x="54" y="74"/>
                  </a:lnTo>
                  <a:lnTo>
                    <a:pt x="60" y="67"/>
                  </a:lnTo>
                  <a:lnTo>
                    <a:pt x="63" y="60"/>
                  </a:lnTo>
                  <a:lnTo>
                    <a:pt x="61" y="52"/>
                  </a:lnTo>
                  <a:lnTo>
                    <a:pt x="64" y="48"/>
                  </a:lnTo>
                  <a:lnTo>
                    <a:pt x="70" y="42"/>
                  </a:lnTo>
                  <a:lnTo>
                    <a:pt x="70" y="35"/>
                  </a:lnTo>
                  <a:lnTo>
                    <a:pt x="72" y="31"/>
                  </a:lnTo>
                  <a:lnTo>
                    <a:pt x="72" y="30"/>
                  </a:lnTo>
                  <a:lnTo>
                    <a:pt x="74" y="28"/>
                  </a:lnTo>
                  <a:lnTo>
                    <a:pt x="75" y="26"/>
                  </a:lnTo>
                  <a:lnTo>
                    <a:pt x="78" y="23"/>
                  </a:lnTo>
                  <a:lnTo>
                    <a:pt x="81" y="19"/>
                  </a:lnTo>
                  <a:lnTo>
                    <a:pt x="81" y="14"/>
                  </a:lnTo>
                  <a:lnTo>
                    <a:pt x="132" y="10"/>
                  </a:lnTo>
                  <a:lnTo>
                    <a:pt x="185" y="6"/>
                  </a:lnTo>
                  <a:lnTo>
                    <a:pt x="236" y="0"/>
                  </a:lnTo>
                  <a:close/>
                </a:path>
              </a:pathLst>
            </a:custGeom>
            <a:grp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194" name="Freeform 104">
              <a:extLst>
                <a:ext uri="{FF2B5EF4-FFF2-40B4-BE49-F238E27FC236}">
                  <a16:creationId xmlns:a16="http://schemas.microsoft.com/office/drawing/2014/main" id="{0DFBAF0B-25A1-DE42-8941-5D5B20C7A73D}"/>
                </a:ext>
              </a:extLst>
            </p:cNvPr>
            <p:cNvSpPr>
              <a:spLocks/>
            </p:cNvSpPr>
            <p:nvPr/>
          </p:nvSpPr>
          <p:spPr bwMode="auto">
            <a:xfrm>
              <a:off x="8936853" y="4805585"/>
              <a:ext cx="16180" cy="14382"/>
            </a:xfrm>
            <a:custGeom>
              <a:avLst/>
              <a:gdLst/>
              <a:ahLst/>
              <a:cxnLst>
                <a:cxn ang="0">
                  <a:pos x="1" y="0"/>
                </a:cxn>
                <a:cxn ang="0">
                  <a:pos x="2" y="1"/>
                </a:cxn>
                <a:cxn ang="0">
                  <a:pos x="5" y="3"/>
                </a:cxn>
                <a:cxn ang="0">
                  <a:pos x="7" y="5"/>
                </a:cxn>
                <a:cxn ang="0">
                  <a:pos x="9" y="6"/>
                </a:cxn>
                <a:cxn ang="0">
                  <a:pos x="8" y="8"/>
                </a:cxn>
                <a:cxn ang="0">
                  <a:pos x="4" y="8"/>
                </a:cxn>
                <a:cxn ang="0">
                  <a:pos x="2" y="6"/>
                </a:cxn>
                <a:cxn ang="0">
                  <a:pos x="1" y="5"/>
                </a:cxn>
                <a:cxn ang="0">
                  <a:pos x="0" y="3"/>
                </a:cxn>
                <a:cxn ang="0">
                  <a:pos x="1" y="0"/>
                </a:cxn>
              </a:cxnLst>
              <a:rect l="0" t="0" r="r" b="b"/>
              <a:pathLst>
                <a:path w="9" h="8">
                  <a:moveTo>
                    <a:pt x="1" y="0"/>
                  </a:moveTo>
                  <a:lnTo>
                    <a:pt x="2" y="1"/>
                  </a:lnTo>
                  <a:lnTo>
                    <a:pt x="5" y="3"/>
                  </a:lnTo>
                  <a:lnTo>
                    <a:pt x="7" y="5"/>
                  </a:lnTo>
                  <a:lnTo>
                    <a:pt x="9" y="6"/>
                  </a:lnTo>
                  <a:lnTo>
                    <a:pt x="8" y="8"/>
                  </a:lnTo>
                  <a:lnTo>
                    <a:pt x="4" y="8"/>
                  </a:lnTo>
                  <a:lnTo>
                    <a:pt x="2" y="6"/>
                  </a:lnTo>
                  <a:lnTo>
                    <a:pt x="1" y="5"/>
                  </a:lnTo>
                  <a:lnTo>
                    <a:pt x="0" y="3"/>
                  </a:lnTo>
                  <a:lnTo>
                    <a:pt x="1" y="0"/>
                  </a:lnTo>
                  <a:close/>
                </a:path>
              </a:pathLst>
            </a:custGeom>
            <a:grp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195" name="Freeform 105">
              <a:extLst>
                <a:ext uri="{FF2B5EF4-FFF2-40B4-BE49-F238E27FC236}">
                  <a16:creationId xmlns:a16="http://schemas.microsoft.com/office/drawing/2014/main" id="{98B57B10-B5B7-8B41-9D71-73C5109B6D2B}"/>
                </a:ext>
              </a:extLst>
            </p:cNvPr>
            <p:cNvSpPr>
              <a:spLocks noEditPoints="1"/>
            </p:cNvSpPr>
            <p:nvPr/>
          </p:nvSpPr>
          <p:spPr bwMode="auto">
            <a:xfrm>
              <a:off x="7906780" y="4490988"/>
              <a:ext cx="1195462" cy="898843"/>
            </a:xfrm>
            <a:custGeom>
              <a:avLst/>
              <a:gdLst/>
              <a:ahLst/>
              <a:cxnLst>
                <a:cxn ang="0">
                  <a:pos x="451" y="0"/>
                </a:cxn>
                <a:cxn ang="0">
                  <a:pos x="486" y="18"/>
                </a:cxn>
                <a:cxn ang="0">
                  <a:pos x="511" y="76"/>
                </a:cxn>
                <a:cxn ang="0">
                  <a:pos x="573" y="171"/>
                </a:cxn>
                <a:cxn ang="0">
                  <a:pos x="566" y="182"/>
                </a:cxn>
                <a:cxn ang="0">
                  <a:pos x="602" y="248"/>
                </a:cxn>
                <a:cxn ang="0">
                  <a:pos x="636" y="304"/>
                </a:cxn>
                <a:cxn ang="0">
                  <a:pos x="649" y="319"/>
                </a:cxn>
                <a:cxn ang="0">
                  <a:pos x="665" y="395"/>
                </a:cxn>
                <a:cxn ang="0">
                  <a:pos x="656" y="452"/>
                </a:cxn>
                <a:cxn ang="0">
                  <a:pos x="655" y="479"/>
                </a:cxn>
                <a:cxn ang="0">
                  <a:pos x="635" y="496"/>
                </a:cxn>
                <a:cxn ang="0">
                  <a:pos x="613" y="496"/>
                </a:cxn>
                <a:cxn ang="0">
                  <a:pos x="596" y="486"/>
                </a:cxn>
                <a:cxn ang="0">
                  <a:pos x="567" y="447"/>
                </a:cxn>
                <a:cxn ang="0">
                  <a:pos x="542" y="440"/>
                </a:cxn>
                <a:cxn ang="0">
                  <a:pos x="509" y="395"/>
                </a:cxn>
                <a:cxn ang="0">
                  <a:pos x="511" y="374"/>
                </a:cxn>
                <a:cxn ang="0">
                  <a:pos x="496" y="377"/>
                </a:cxn>
                <a:cxn ang="0">
                  <a:pos x="489" y="354"/>
                </a:cxn>
                <a:cxn ang="0">
                  <a:pos x="479" y="357"/>
                </a:cxn>
                <a:cxn ang="0">
                  <a:pos x="473" y="362"/>
                </a:cxn>
                <a:cxn ang="0">
                  <a:pos x="447" y="322"/>
                </a:cxn>
                <a:cxn ang="0">
                  <a:pos x="436" y="311"/>
                </a:cxn>
                <a:cxn ang="0">
                  <a:pos x="444" y="300"/>
                </a:cxn>
                <a:cxn ang="0">
                  <a:pos x="452" y="286"/>
                </a:cxn>
                <a:cxn ang="0">
                  <a:pos x="440" y="270"/>
                </a:cxn>
                <a:cxn ang="0">
                  <a:pos x="428" y="270"/>
                </a:cxn>
                <a:cxn ang="0">
                  <a:pos x="431" y="278"/>
                </a:cxn>
                <a:cxn ang="0">
                  <a:pos x="430" y="288"/>
                </a:cxn>
                <a:cxn ang="0">
                  <a:pos x="421" y="283"/>
                </a:cxn>
                <a:cxn ang="0">
                  <a:pos x="419" y="271"/>
                </a:cxn>
                <a:cxn ang="0">
                  <a:pos x="424" y="204"/>
                </a:cxn>
                <a:cxn ang="0">
                  <a:pos x="400" y="158"/>
                </a:cxn>
                <a:cxn ang="0">
                  <a:pos x="386" y="160"/>
                </a:cxn>
                <a:cxn ang="0">
                  <a:pos x="350" y="126"/>
                </a:cxn>
                <a:cxn ang="0">
                  <a:pos x="330" y="110"/>
                </a:cxn>
                <a:cxn ang="0">
                  <a:pos x="319" y="97"/>
                </a:cxn>
                <a:cxn ang="0">
                  <a:pos x="280" y="87"/>
                </a:cxn>
                <a:cxn ang="0">
                  <a:pos x="262" y="98"/>
                </a:cxn>
                <a:cxn ang="0">
                  <a:pos x="258" y="103"/>
                </a:cxn>
                <a:cxn ang="0">
                  <a:pos x="251" y="110"/>
                </a:cxn>
                <a:cxn ang="0">
                  <a:pos x="232" y="129"/>
                </a:cxn>
                <a:cxn ang="0">
                  <a:pos x="221" y="127"/>
                </a:cxn>
                <a:cxn ang="0">
                  <a:pos x="197" y="138"/>
                </a:cxn>
                <a:cxn ang="0">
                  <a:pos x="176" y="111"/>
                </a:cxn>
                <a:cxn ang="0">
                  <a:pos x="160" y="92"/>
                </a:cxn>
                <a:cxn ang="0">
                  <a:pos x="157" y="88"/>
                </a:cxn>
                <a:cxn ang="0">
                  <a:pos x="147" y="85"/>
                </a:cxn>
                <a:cxn ang="0">
                  <a:pos x="126" y="88"/>
                </a:cxn>
                <a:cxn ang="0">
                  <a:pos x="113" y="74"/>
                </a:cxn>
                <a:cxn ang="0">
                  <a:pos x="78" y="82"/>
                </a:cxn>
                <a:cxn ang="0">
                  <a:pos x="50" y="68"/>
                </a:cxn>
                <a:cxn ang="0">
                  <a:pos x="39" y="74"/>
                </a:cxn>
                <a:cxn ang="0">
                  <a:pos x="34" y="81"/>
                </a:cxn>
                <a:cxn ang="0">
                  <a:pos x="22" y="87"/>
                </a:cxn>
                <a:cxn ang="0">
                  <a:pos x="11" y="62"/>
                </a:cxn>
                <a:cxn ang="0">
                  <a:pos x="14" y="36"/>
                </a:cxn>
                <a:cxn ang="0">
                  <a:pos x="203" y="17"/>
                </a:cxn>
                <a:cxn ang="0">
                  <a:pos x="428" y="28"/>
                </a:cxn>
                <a:cxn ang="0">
                  <a:pos x="444" y="38"/>
                </a:cxn>
                <a:cxn ang="0">
                  <a:pos x="444" y="0"/>
                </a:cxn>
              </a:cxnLst>
              <a:rect l="0" t="0" r="r" b="b"/>
              <a:pathLst>
                <a:path w="665" h="500">
                  <a:moveTo>
                    <a:pt x="265" y="104"/>
                  </a:moveTo>
                  <a:lnTo>
                    <a:pt x="263" y="105"/>
                  </a:lnTo>
                  <a:lnTo>
                    <a:pt x="265" y="104"/>
                  </a:lnTo>
                  <a:close/>
                  <a:moveTo>
                    <a:pt x="444" y="0"/>
                  </a:moveTo>
                  <a:lnTo>
                    <a:pt x="451" y="0"/>
                  </a:lnTo>
                  <a:lnTo>
                    <a:pt x="460" y="1"/>
                  </a:lnTo>
                  <a:lnTo>
                    <a:pt x="472" y="4"/>
                  </a:lnTo>
                  <a:lnTo>
                    <a:pt x="483" y="3"/>
                  </a:lnTo>
                  <a:lnTo>
                    <a:pt x="485" y="10"/>
                  </a:lnTo>
                  <a:lnTo>
                    <a:pt x="486" y="18"/>
                  </a:lnTo>
                  <a:lnTo>
                    <a:pt x="488" y="24"/>
                  </a:lnTo>
                  <a:lnTo>
                    <a:pt x="495" y="28"/>
                  </a:lnTo>
                  <a:lnTo>
                    <a:pt x="499" y="45"/>
                  </a:lnTo>
                  <a:lnTo>
                    <a:pt x="504" y="61"/>
                  </a:lnTo>
                  <a:lnTo>
                    <a:pt x="511" y="76"/>
                  </a:lnTo>
                  <a:lnTo>
                    <a:pt x="524" y="102"/>
                  </a:lnTo>
                  <a:lnTo>
                    <a:pt x="538" y="126"/>
                  </a:lnTo>
                  <a:lnTo>
                    <a:pt x="556" y="150"/>
                  </a:lnTo>
                  <a:lnTo>
                    <a:pt x="574" y="169"/>
                  </a:lnTo>
                  <a:lnTo>
                    <a:pt x="573" y="171"/>
                  </a:lnTo>
                  <a:lnTo>
                    <a:pt x="573" y="172"/>
                  </a:lnTo>
                  <a:lnTo>
                    <a:pt x="572" y="171"/>
                  </a:lnTo>
                  <a:lnTo>
                    <a:pt x="570" y="169"/>
                  </a:lnTo>
                  <a:lnTo>
                    <a:pt x="565" y="169"/>
                  </a:lnTo>
                  <a:lnTo>
                    <a:pt x="566" y="182"/>
                  </a:lnTo>
                  <a:lnTo>
                    <a:pt x="571" y="194"/>
                  </a:lnTo>
                  <a:lnTo>
                    <a:pt x="577" y="206"/>
                  </a:lnTo>
                  <a:lnTo>
                    <a:pt x="586" y="222"/>
                  </a:lnTo>
                  <a:lnTo>
                    <a:pt x="596" y="237"/>
                  </a:lnTo>
                  <a:lnTo>
                    <a:pt x="602" y="248"/>
                  </a:lnTo>
                  <a:lnTo>
                    <a:pt x="610" y="257"/>
                  </a:lnTo>
                  <a:lnTo>
                    <a:pt x="616" y="266"/>
                  </a:lnTo>
                  <a:lnTo>
                    <a:pt x="628" y="290"/>
                  </a:lnTo>
                  <a:lnTo>
                    <a:pt x="636" y="299"/>
                  </a:lnTo>
                  <a:lnTo>
                    <a:pt x="636" y="304"/>
                  </a:lnTo>
                  <a:lnTo>
                    <a:pt x="635" y="306"/>
                  </a:lnTo>
                  <a:lnTo>
                    <a:pt x="634" y="307"/>
                  </a:lnTo>
                  <a:lnTo>
                    <a:pt x="632" y="307"/>
                  </a:lnTo>
                  <a:lnTo>
                    <a:pt x="642" y="312"/>
                  </a:lnTo>
                  <a:lnTo>
                    <a:pt x="649" y="319"/>
                  </a:lnTo>
                  <a:lnTo>
                    <a:pt x="653" y="327"/>
                  </a:lnTo>
                  <a:lnTo>
                    <a:pt x="658" y="341"/>
                  </a:lnTo>
                  <a:lnTo>
                    <a:pt x="662" y="355"/>
                  </a:lnTo>
                  <a:lnTo>
                    <a:pt x="664" y="374"/>
                  </a:lnTo>
                  <a:lnTo>
                    <a:pt x="665" y="395"/>
                  </a:lnTo>
                  <a:lnTo>
                    <a:pt x="665" y="416"/>
                  </a:lnTo>
                  <a:lnTo>
                    <a:pt x="664" y="432"/>
                  </a:lnTo>
                  <a:lnTo>
                    <a:pt x="662" y="439"/>
                  </a:lnTo>
                  <a:lnTo>
                    <a:pt x="658" y="445"/>
                  </a:lnTo>
                  <a:lnTo>
                    <a:pt x="656" y="452"/>
                  </a:lnTo>
                  <a:lnTo>
                    <a:pt x="656" y="458"/>
                  </a:lnTo>
                  <a:lnTo>
                    <a:pt x="658" y="465"/>
                  </a:lnTo>
                  <a:lnTo>
                    <a:pt x="658" y="474"/>
                  </a:lnTo>
                  <a:lnTo>
                    <a:pt x="657" y="476"/>
                  </a:lnTo>
                  <a:lnTo>
                    <a:pt x="655" y="479"/>
                  </a:lnTo>
                  <a:lnTo>
                    <a:pt x="652" y="483"/>
                  </a:lnTo>
                  <a:lnTo>
                    <a:pt x="652" y="488"/>
                  </a:lnTo>
                  <a:lnTo>
                    <a:pt x="645" y="489"/>
                  </a:lnTo>
                  <a:lnTo>
                    <a:pt x="639" y="491"/>
                  </a:lnTo>
                  <a:lnTo>
                    <a:pt x="635" y="496"/>
                  </a:lnTo>
                  <a:lnTo>
                    <a:pt x="629" y="498"/>
                  </a:lnTo>
                  <a:lnTo>
                    <a:pt x="623" y="500"/>
                  </a:lnTo>
                  <a:lnTo>
                    <a:pt x="616" y="496"/>
                  </a:lnTo>
                  <a:lnTo>
                    <a:pt x="615" y="495"/>
                  </a:lnTo>
                  <a:lnTo>
                    <a:pt x="613" y="496"/>
                  </a:lnTo>
                  <a:lnTo>
                    <a:pt x="613" y="493"/>
                  </a:lnTo>
                  <a:lnTo>
                    <a:pt x="610" y="489"/>
                  </a:lnTo>
                  <a:lnTo>
                    <a:pt x="608" y="488"/>
                  </a:lnTo>
                  <a:lnTo>
                    <a:pt x="606" y="486"/>
                  </a:lnTo>
                  <a:lnTo>
                    <a:pt x="596" y="486"/>
                  </a:lnTo>
                  <a:lnTo>
                    <a:pt x="586" y="472"/>
                  </a:lnTo>
                  <a:lnTo>
                    <a:pt x="574" y="456"/>
                  </a:lnTo>
                  <a:lnTo>
                    <a:pt x="571" y="453"/>
                  </a:lnTo>
                  <a:lnTo>
                    <a:pt x="568" y="449"/>
                  </a:lnTo>
                  <a:lnTo>
                    <a:pt x="567" y="447"/>
                  </a:lnTo>
                  <a:lnTo>
                    <a:pt x="565" y="445"/>
                  </a:lnTo>
                  <a:lnTo>
                    <a:pt x="561" y="442"/>
                  </a:lnTo>
                  <a:lnTo>
                    <a:pt x="557" y="440"/>
                  </a:lnTo>
                  <a:lnTo>
                    <a:pt x="549" y="439"/>
                  </a:lnTo>
                  <a:lnTo>
                    <a:pt x="542" y="440"/>
                  </a:lnTo>
                  <a:lnTo>
                    <a:pt x="535" y="438"/>
                  </a:lnTo>
                  <a:lnTo>
                    <a:pt x="523" y="417"/>
                  </a:lnTo>
                  <a:lnTo>
                    <a:pt x="521" y="404"/>
                  </a:lnTo>
                  <a:lnTo>
                    <a:pt x="518" y="399"/>
                  </a:lnTo>
                  <a:lnTo>
                    <a:pt x="509" y="395"/>
                  </a:lnTo>
                  <a:lnTo>
                    <a:pt x="511" y="385"/>
                  </a:lnTo>
                  <a:lnTo>
                    <a:pt x="516" y="379"/>
                  </a:lnTo>
                  <a:lnTo>
                    <a:pt x="521" y="372"/>
                  </a:lnTo>
                  <a:lnTo>
                    <a:pt x="514" y="372"/>
                  </a:lnTo>
                  <a:lnTo>
                    <a:pt x="511" y="374"/>
                  </a:lnTo>
                  <a:lnTo>
                    <a:pt x="510" y="376"/>
                  </a:lnTo>
                  <a:lnTo>
                    <a:pt x="509" y="377"/>
                  </a:lnTo>
                  <a:lnTo>
                    <a:pt x="503" y="389"/>
                  </a:lnTo>
                  <a:lnTo>
                    <a:pt x="499" y="384"/>
                  </a:lnTo>
                  <a:lnTo>
                    <a:pt x="496" y="377"/>
                  </a:lnTo>
                  <a:lnTo>
                    <a:pt x="495" y="369"/>
                  </a:lnTo>
                  <a:lnTo>
                    <a:pt x="495" y="360"/>
                  </a:lnTo>
                  <a:lnTo>
                    <a:pt x="497" y="353"/>
                  </a:lnTo>
                  <a:lnTo>
                    <a:pt x="494" y="351"/>
                  </a:lnTo>
                  <a:lnTo>
                    <a:pt x="489" y="354"/>
                  </a:lnTo>
                  <a:lnTo>
                    <a:pt x="483" y="355"/>
                  </a:lnTo>
                  <a:lnTo>
                    <a:pt x="478" y="353"/>
                  </a:lnTo>
                  <a:lnTo>
                    <a:pt x="476" y="354"/>
                  </a:lnTo>
                  <a:lnTo>
                    <a:pt x="476" y="356"/>
                  </a:lnTo>
                  <a:lnTo>
                    <a:pt x="479" y="357"/>
                  </a:lnTo>
                  <a:lnTo>
                    <a:pt x="480" y="358"/>
                  </a:lnTo>
                  <a:lnTo>
                    <a:pt x="482" y="360"/>
                  </a:lnTo>
                  <a:lnTo>
                    <a:pt x="483" y="362"/>
                  </a:lnTo>
                  <a:lnTo>
                    <a:pt x="483" y="367"/>
                  </a:lnTo>
                  <a:lnTo>
                    <a:pt x="473" y="362"/>
                  </a:lnTo>
                  <a:lnTo>
                    <a:pt x="465" y="356"/>
                  </a:lnTo>
                  <a:lnTo>
                    <a:pt x="459" y="347"/>
                  </a:lnTo>
                  <a:lnTo>
                    <a:pt x="454" y="337"/>
                  </a:lnTo>
                  <a:lnTo>
                    <a:pt x="450" y="327"/>
                  </a:lnTo>
                  <a:lnTo>
                    <a:pt x="447" y="322"/>
                  </a:lnTo>
                  <a:lnTo>
                    <a:pt x="445" y="321"/>
                  </a:lnTo>
                  <a:lnTo>
                    <a:pt x="443" y="319"/>
                  </a:lnTo>
                  <a:lnTo>
                    <a:pt x="438" y="316"/>
                  </a:lnTo>
                  <a:lnTo>
                    <a:pt x="437" y="314"/>
                  </a:lnTo>
                  <a:lnTo>
                    <a:pt x="436" y="311"/>
                  </a:lnTo>
                  <a:lnTo>
                    <a:pt x="438" y="311"/>
                  </a:lnTo>
                  <a:lnTo>
                    <a:pt x="440" y="309"/>
                  </a:lnTo>
                  <a:lnTo>
                    <a:pt x="443" y="305"/>
                  </a:lnTo>
                  <a:lnTo>
                    <a:pt x="443" y="302"/>
                  </a:lnTo>
                  <a:lnTo>
                    <a:pt x="444" y="300"/>
                  </a:lnTo>
                  <a:lnTo>
                    <a:pt x="444" y="293"/>
                  </a:lnTo>
                  <a:lnTo>
                    <a:pt x="445" y="291"/>
                  </a:lnTo>
                  <a:lnTo>
                    <a:pt x="447" y="290"/>
                  </a:lnTo>
                  <a:lnTo>
                    <a:pt x="450" y="287"/>
                  </a:lnTo>
                  <a:lnTo>
                    <a:pt x="452" y="286"/>
                  </a:lnTo>
                  <a:lnTo>
                    <a:pt x="453" y="284"/>
                  </a:lnTo>
                  <a:lnTo>
                    <a:pt x="453" y="279"/>
                  </a:lnTo>
                  <a:lnTo>
                    <a:pt x="451" y="272"/>
                  </a:lnTo>
                  <a:lnTo>
                    <a:pt x="446" y="270"/>
                  </a:lnTo>
                  <a:lnTo>
                    <a:pt x="440" y="270"/>
                  </a:lnTo>
                  <a:lnTo>
                    <a:pt x="433" y="269"/>
                  </a:lnTo>
                  <a:lnTo>
                    <a:pt x="426" y="265"/>
                  </a:lnTo>
                  <a:lnTo>
                    <a:pt x="425" y="269"/>
                  </a:lnTo>
                  <a:lnTo>
                    <a:pt x="426" y="270"/>
                  </a:lnTo>
                  <a:lnTo>
                    <a:pt x="428" y="270"/>
                  </a:lnTo>
                  <a:lnTo>
                    <a:pt x="428" y="273"/>
                  </a:lnTo>
                  <a:lnTo>
                    <a:pt x="429" y="274"/>
                  </a:lnTo>
                  <a:lnTo>
                    <a:pt x="429" y="277"/>
                  </a:lnTo>
                  <a:lnTo>
                    <a:pt x="430" y="277"/>
                  </a:lnTo>
                  <a:lnTo>
                    <a:pt x="431" y="278"/>
                  </a:lnTo>
                  <a:lnTo>
                    <a:pt x="433" y="278"/>
                  </a:lnTo>
                  <a:lnTo>
                    <a:pt x="436" y="277"/>
                  </a:lnTo>
                  <a:lnTo>
                    <a:pt x="433" y="281"/>
                  </a:lnTo>
                  <a:lnTo>
                    <a:pt x="433" y="287"/>
                  </a:lnTo>
                  <a:lnTo>
                    <a:pt x="430" y="288"/>
                  </a:lnTo>
                  <a:lnTo>
                    <a:pt x="428" y="287"/>
                  </a:lnTo>
                  <a:lnTo>
                    <a:pt x="426" y="287"/>
                  </a:lnTo>
                  <a:lnTo>
                    <a:pt x="424" y="285"/>
                  </a:lnTo>
                  <a:lnTo>
                    <a:pt x="422" y="284"/>
                  </a:lnTo>
                  <a:lnTo>
                    <a:pt x="421" y="283"/>
                  </a:lnTo>
                  <a:lnTo>
                    <a:pt x="416" y="283"/>
                  </a:lnTo>
                  <a:lnTo>
                    <a:pt x="416" y="277"/>
                  </a:lnTo>
                  <a:lnTo>
                    <a:pt x="418" y="274"/>
                  </a:lnTo>
                  <a:lnTo>
                    <a:pt x="418" y="272"/>
                  </a:lnTo>
                  <a:lnTo>
                    <a:pt x="419" y="271"/>
                  </a:lnTo>
                  <a:lnTo>
                    <a:pt x="419" y="269"/>
                  </a:lnTo>
                  <a:lnTo>
                    <a:pt x="421" y="265"/>
                  </a:lnTo>
                  <a:lnTo>
                    <a:pt x="421" y="246"/>
                  </a:lnTo>
                  <a:lnTo>
                    <a:pt x="423" y="227"/>
                  </a:lnTo>
                  <a:lnTo>
                    <a:pt x="424" y="204"/>
                  </a:lnTo>
                  <a:lnTo>
                    <a:pt x="419" y="183"/>
                  </a:lnTo>
                  <a:lnTo>
                    <a:pt x="412" y="179"/>
                  </a:lnTo>
                  <a:lnTo>
                    <a:pt x="408" y="172"/>
                  </a:lnTo>
                  <a:lnTo>
                    <a:pt x="404" y="165"/>
                  </a:lnTo>
                  <a:lnTo>
                    <a:pt x="400" y="158"/>
                  </a:lnTo>
                  <a:lnTo>
                    <a:pt x="397" y="157"/>
                  </a:lnTo>
                  <a:lnTo>
                    <a:pt x="395" y="158"/>
                  </a:lnTo>
                  <a:lnTo>
                    <a:pt x="393" y="158"/>
                  </a:lnTo>
                  <a:lnTo>
                    <a:pt x="388" y="160"/>
                  </a:lnTo>
                  <a:lnTo>
                    <a:pt x="386" y="160"/>
                  </a:lnTo>
                  <a:lnTo>
                    <a:pt x="386" y="158"/>
                  </a:lnTo>
                  <a:lnTo>
                    <a:pt x="376" y="152"/>
                  </a:lnTo>
                  <a:lnTo>
                    <a:pt x="360" y="138"/>
                  </a:lnTo>
                  <a:lnTo>
                    <a:pt x="348" y="133"/>
                  </a:lnTo>
                  <a:lnTo>
                    <a:pt x="350" y="126"/>
                  </a:lnTo>
                  <a:lnTo>
                    <a:pt x="347" y="122"/>
                  </a:lnTo>
                  <a:lnTo>
                    <a:pt x="343" y="118"/>
                  </a:lnTo>
                  <a:lnTo>
                    <a:pt x="338" y="116"/>
                  </a:lnTo>
                  <a:lnTo>
                    <a:pt x="332" y="113"/>
                  </a:lnTo>
                  <a:lnTo>
                    <a:pt x="330" y="110"/>
                  </a:lnTo>
                  <a:lnTo>
                    <a:pt x="329" y="108"/>
                  </a:lnTo>
                  <a:lnTo>
                    <a:pt x="327" y="104"/>
                  </a:lnTo>
                  <a:lnTo>
                    <a:pt x="325" y="102"/>
                  </a:lnTo>
                  <a:lnTo>
                    <a:pt x="324" y="99"/>
                  </a:lnTo>
                  <a:lnTo>
                    <a:pt x="319" y="97"/>
                  </a:lnTo>
                  <a:lnTo>
                    <a:pt x="311" y="94"/>
                  </a:lnTo>
                  <a:lnTo>
                    <a:pt x="302" y="90"/>
                  </a:lnTo>
                  <a:lnTo>
                    <a:pt x="295" y="88"/>
                  </a:lnTo>
                  <a:lnTo>
                    <a:pt x="288" y="87"/>
                  </a:lnTo>
                  <a:lnTo>
                    <a:pt x="280" y="87"/>
                  </a:lnTo>
                  <a:lnTo>
                    <a:pt x="273" y="88"/>
                  </a:lnTo>
                  <a:lnTo>
                    <a:pt x="270" y="89"/>
                  </a:lnTo>
                  <a:lnTo>
                    <a:pt x="267" y="92"/>
                  </a:lnTo>
                  <a:lnTo>
                    <a:pt x="265" y="96"/>
                  </a:lnTo>
                  <a:lnTo>
                    <a:pt x="262" y="98"/>
                  </a:lnTo>
                  <a:lnTo>
                    <a:pt x="260" y="99"/>
                  </a:lnTo>
                  <a:lnTo>
                    <a:pt x="258" y="102"/>
                  </a:lnTo>
                  <a:lnTo>
                    <a:pt x="256" y="102"/>
                  </a:lnTo>
                  <a:lnTo>
                    <a:pt x="256" y="103"/>
                  </a:lnTo>
                  <a:lnTo>
                    <a:pt x="258" y="103"/>
                  </a:lnTo>
                  <a:lnTo>
                    <a:pt x="259" y="104"/>
                  </a:lnTo>
                  <a:lnTo>
                    <a:pt x="261" y="105"/>
                  </a:lnTo>
                  <a:lnTo>
                    <a:pt x="263" y="105"/>
                  </a:lnTo>
                  <a:lnTo>
                    <a:pt x="261" y="106"/>
                  </a:lnTo>
                  <a:lnTo>
                    <a:pt x="251" y="110"/>
                  </a:lnTo>
                  <a:lnTo>
                    <a:pt x="241" y="117"/>
                  </a:lnTo>
                  <a:lnTo>
                    <a:pt x="239" y="120"/>
                  </a:lnTo>
                  <a:lnTo>
                    <a:pt x="235" y="124"/>
                  </a:lnTo>
                  <a:lnTo>
                    <a:pt x="233" y="127"/>
                  </a:lnTo>
                  <a:lnTo>
                    <a:pt x="232" y="129"/>
                  </a:lnTo>
                  <a:lnTo>
                    <a:pt x="227" y="124"/>
                  </a:lnTo>
                  <a:lnTo>
                    <a:pt x="227" y="122"/>
                  </a:lnTo>
                  <a:lnTo>
                    <a:pt x="225" y="123"/>
                  </a:lnTo>
                  <a:lnTo>
                    <a:pt x="223" y="125"/>
                  </a:lnTo>
                  <a:lnTo>
                    <a:pt x="221" y="127"/>
                  </a:lnTo>
                  <a:lnTo>
                    <a:pt x="219" y="131"/>
                  </a:lnTo>
                  <a:lnTo>
                    <a:pt x="217" y="133"/>
                  </a:lnTo>
                  <a:lnTo>
                    <a:pt x="211" y="134"/>
                  </a:lnTo>
                  <a:lnTo>
                    <a:pt x="200" y="134"/>
                  </a:lnTo>
                  <a:lnTo>
                    <a:pt x="197" y="138"/>
                  </a:lnTo>
                  <a:lnTo>
                    <a:pt x="194" y="130"/>
                  </a:lnTo>
                  <a:lnTo>
                    <a:pt x="189" y="122"/>
                  </a:lnTo>
                  <a:lnTo>
                    <a:pt x="183" y="116"/>
                  </a:lnTo>
                  <a:lnTo>
                    <a:pt x="174" y="113"/>
                  </a:lnTo>
                  <a:lnTo>
                    <a:pt x="176" y="111"/>
                  </a:lnTo>
                  <a:lnTo>
                    <a:pt x="180" y="111"/>
                  </a:lnTo>
                  <a:lnTo>
                    <a:pt x="183" y="108"/>
                  </a:lnTo>
                  <a:lnTo>
                    <a:pt x="171" y="101"/>
                  </a:lnTo>
                  <a:lnTo>
                    <a:pt x="157" y="96"/>
                  </a:lnTo>
                  <a:lnTo>
                    <a:pt x="160" y="92"/>
                  </a:lnTo>
                  <a:lnTo>
                    <a:pt x="167" y="85"/>
                  </a:lnTo>
                  <a:lnTo>
                    <a:pt x="169" y="82"/>
                  </a:lnTo>
                  <a:lnTo>
                    <a:pt x="168" y="80"/>
                  </a:lnTo>
                  <a:lnTo>
                    <a:pt x="166" y="80"/>
                  </a:lnTo>
                  <a:lnTo>
                    <a:pt x="157" y="88"/>
                  </a:lnTo>
                  <a:lnTo>
                    <a:pt x="154" y="88"/>
                  </a:lnTo>
                  <a:lnTo>
                    <a:pt x="153" y="87"/>
                  </a:lnTo>
                  <a:lnTo>
                    <a:pt x="150" y="87"/>
                  </a:lnTo>
                  <a:lnTo>
                    <a:pt x="149" y="85"/>
                  </a:lnTo>
                  <a:lnTo>
                    <a:pt x="147" y="85"/>
                  </a:lnTo>
                  <a:lnTo>
                    <a:pt x="145" y="88"/>
                  </a:lnTo>
                  <a:lnTo>
                    <a:pt x="143" y="90"/>
                  </a:lnTo>
                  <a:lnTo>
                    <a:pt x="143" y="94"/>
                  </a:lnTo>
                  <a:lnTo>
                    <a:pt x="138" y="92"/>
                  </a:lnTo>
                  <a:lnTo>
                    <a:pt x="126" y="88"/>
                  </a:lnTo>
                  <a:lnTo>
                    <a:pt x="118" y="88"/>
                  </a:lnTo>
                  <a:lnTo>
                    <a:pt x="121" y="82"/>
                  </a:lnTo>
                  <a:lnTo>
                    <a:pt x="121" y="78"/>
                  </a:lnTo>
                  <a:lnTo>
                    <a:pt x="118" y="76"/>
                  </a:lnTo>
                  <a:lnTo>
                    <a:pt x="113" y="74"/>
                  </a:lnTo>
                  <a:lnTo>
                    <a:pt x="106" y="73"/>
                  </a:lnTo>
                  <a:lnTo>
                    <a:pt x="100" y="71"/>
                  </a:lnTo>
                  <a:lnTo>
                    <a:pt x="96" y="70"/>
                  </a:lnTo>
                  <a:lnTo>
                    <a:pt x="88" y="77"/>
                  </a:lnTo>
                  <a:lnTo>
                    <a:pt x="78" y="82"/>
                  </a:lnTo>
                  <a:lnTo>
                    <a:pt x="67" y="84"/>
                  </a:lnTo>
                  <a:lnTo>
                    <a:pt x="56" y="88"/>
                  </a:lnTo>
                  <a:lnTo>
                    <a:pt x="55" y="83"/>
                  </a:lnTo>
                  <a:lnTo>
                    <a:pt x="53" y="77"/>
                  </a:lnTo>
                  <a:lnTo>
                    <a:pt x="50" y="68"/>
                  </a:lnTo>
                  <a:lnTo>
                    <a:pt x="47" y="68"/>
                  </a:lnTo>
                  <a:lnTo>
                    <a:pt x="46" y="69"/>
                  </a:lnTo>
                  <a:lnTo>
                    <a:pt x="46" y="78"/>
                  </a:lnTo>
                  <a:lnTo>
                    <a:pt x="44" y="80"/>
                  </a:lnTo>
                  <a:lnTo>
                    <a:pt x="39" y="74"/>
                  </a:lnTo>
                  <a:lnTo>
                    <a:pt x="36" y="74"/>
                  </a:lnTo>
                  <a:lnTo>
                    <a:pt x="36" y="75"/>
                  </a:lnTo>
                  <a:lnTo>
                    <a:pt x="35" y="76"/>
                  </a:lnTo>
                  <a:lnTo>
                    <a:pt x="35" y="78"/>
                  </a:lnTo>
                  <a:lnTo>
                    <a:pt x="34" y="81"/>
                  </a:lnTo>
                  <a:lnTo>
                    <a:pt x="34" y="84"/>
                  </a:lnTo>
                  <a:lnTo>
                    <a:pt x="33" y="87"/>
                  </a:lnTo>
                  <a:lnTo>
                    <a:pt x="31" y="90"/>
                  </a:lnTo>
                  <a:lnTo>
                    <a:pt x="25" y="90"/>
                  </a:lnTo>
                  <a:lnTo>
                    <a:pt x="22" y="87"/>
                  </a:lnTo>
                  <a:lnTo>
                    <a:pt x="19" y="81"/>
                  </a:lnTo>
                  <a:lnTo>
                    <a:pt x="17" y="76"/>
                  </a:lnTo>
                  <a:lnTo>
                    <a:pt x="20" y="70"/>
                  </a:lnTo>
                  <a:lnTo>
                    <a:pt x="17" y="66"/>
                  </a:lnTo>
                  <a:lnTo>
                    <a:pt x="11" y="62"/>
                  </a:lnTo>
                  <a:lnTo>
                    <a:pt x="1" y="55"/>
                  </a:lnTo>
                  <a:lnTo>
                    <a:pt x="0" y="48"/>
                  </a:lnTo>
                  <a:lnTo>
                    <a:pt x="3" y="41"/>
                  </a:lnTo>
                  <a:lnTo>
                    <a:pt x="8" y="38"/>
                  </a:lnTo>
                  <a:lnTo>
                    <a:pt x="14" y="36"/>
                  </a:lnTo>
                  <a:lnTo>
                    <a:pt x="34" y="36"/>
                  </a:lnTo>
                  <a:lnTo>
                    <a:pt x="75" y="32"/>
                  </a:lnTo>
                  <a:lnTo>
                    <a:pt x="118" y="27"/>
                  </a:lnTo>
                  <a:lnTo>
                    <a:pt x="161" y="21"/>
                  </a:lnTo>
                  <a:lnTo>
                    <a:pt x="203" y="17"/>
                  </a:lnTo>
                  <a:lnTo>
                    <a:pt x="213" y="40"/>
                  </a:lnTo>
                  <a:lnTo>
                    <a:pt x="268" y="38"/>
                  </a:lnTo>
                  <a:lnTo>
                    <a:pt x="323" y="33"/>
                  </a:lnTo>
                  <a:lnTo>
                    <a:pt x="376" y="29"/>
                  </a:lnTo>
                  <a:lnTo>
                    <a:pt x="428" y="28"/>
                  </a:lnTo>
                  <a:lnTo>
                    <a:pt x="428" y="33"/>
                  </a:lnTo>
                  <a:lnTo>
                    <a:pt x="429" y="38"/>
                  </a:lnTo>
                  <a:lnTo>
                    <a:pt x="433" y="42"/>
                  </a:lnTo>
                  <a:lnTo>
                    <a:pt x="440" y="41"/>
                  </a:lnTo>
                  <a:lnTo>
                    <a:pt x="444" y="38"/>
                  </a:lnTo>
                  <a:lnTo>
                    <a:pt x="445" y="32"/>
                  </a:lnTo>
                  <a:lnTo>
                    <a:pt x="445" y="25"/>
                  </a:lnTo>
                  <a:lnTo>
                    <a:pt x="443" y="11"/>
                  </a:lnTo>
                  <a:lnTo>
                    <a:pt x="441" y="5"/>
                  </a:lnTo>
                  <a:lnTo>
                    <a:pt x="444" y="0"/>
                  </a:lnTo>
                  <a:close/>
                </a:path>
              </a:pathLst>
            </a:custGeom>
            <a:grp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196" name="Freeform 106">
              <a:extLst>
                <a:ext uri="{FF2B5EF4-FFF2-40B4-BE49-F238E27FC236}">
                  <a16:creationId xmlns:a16="http://schemas.microsoft.com/office/drawing/2014/main" id="{B91C50EB-FB3C-2349-92AA-6007003276E2}"/>
                </a:ext>
              </a:extLst>
            </p:cNvPr>
            <p:cNvSpPr>
              <a:spLocks/>
            </p:cNvSpPr>
            <p:nvPr/>
          </p:nvSpPr>
          <p:spPr bwMode="auto">
            <a:xfrm>
              <a:off x="6975578" y="4266278"/>
              <a:ext cx="737051" cy="639976"/>
            </a:xfrm>
            <a:custGeom>
              <a:avLst/>
              <a:gdLst/>
              <a:ahLst/>
              <a:cxnLst>
                <a:cxn ang="0">
                  <a:pos x="217" y="9"/>
                </a:cxn>
                <a:cxn ang="0">
                  <a:pos x="224" y="11"/>
                </a:cxn>
                <a:cxn ang="0">
                  <a:pos x="225" y="28"/>
                </a:cxn>
                <a:cxn ang="0">
                  <a:pos x="228" y="46"/>
                </a:cxn>
                <a:cxn ang="0">
                  <a:pos x="226" y="72"/>
                </a:cxn>
                <a:cxn ang="0">
                  <a:pos x="226" y="87"/>
                </a:cxn>
                <a:cxn ang="0">
                  <a:pos x="212" y="116"/>
                </a:cxn>
                <a:cxn ang="0">
                  <a:pos x="203" y="144"/>
                </a:cxn>
                <a:cxn ang="0">
                  <a:pos x="200" y="159"/>
                </a:cxn>
                <a:cxn ang="0">
                  <a:pos x="196" y="185"/>
                </a:cxn>
                <a:cxn ang="0">
                  <a:pos x="338" y="205"/>
                </a:cxn>
                <a:cxn ang="0">
                  <a:pos x="361" y="254"/>
                </a:cxn>
                <a:cxn ang="0">
                  <a:pos x="327" y="240"/>
                </a:cxn>
                <a:cxn ang="0">
                  <a:pos x="304" y="268"/>
                </a:cxn>
                <a:cxn ang="0">
                  <a:pos x="352" y="262"/>
                </a:cxn>
                <a:cxn ang="0">
                  <a:pos x="344" y="270"/>
                </a:cxn>
                <a:cxn ang="0">
                  <a:pos x="367" y="280"/>
                </a:cxn>
                <a:cxn ang="0">
                  <a:pos x="372" y="266"/>
                </a:cxn>
                <a:cxn ang="0">
                  <a:pos x="383" y="286"/>
                </a:cxn>
                <a:cxn ang="0">
                  <a:pos x="367" y="297"/>
                </a:cxn>
                <a:cxn ang="0">
                  <a:pos x="361" y="306"/>
                </a:cxn>
                <a:cxn ang="0">
                  <a:pos x="365" y="317"/>
                </a:cxn>
                <a:cxn ang="0">
                  <a:pos x="376" y="325"/>
                </a:cxn>
                <a:cxn ang="0">
                  <a:pos x="383" y="325"/>
                </a:cxn>
                <a:cxn ang="0">
                  <a:pos x="392" y="331"/>
                </a:cxn>
                <a:cxn ang="0">
                  <a:pos x="410" y="347"/>
                </a:cxn>
                <a:cxn ang="0">
                  <a:pos x="394" y="342"/>
                </a:cxn>
                <a:cxn ang="0">
                  <a:pos x="384" y="343"/>
                </a:cxn>
                <a:cxn ang="0">
                  <a:pos x="368" y="332"/>
                </a:cxn>
                <a:cxn ang="0">
                  <a:pos x="356" y="326"/>
                </a:cxn>
                <a:cxn ang="0">
                  <a:pos x="333" y="318"/>
                </a:cxn>
                <a:cxn ang="0">
                  <a:pos x="320" y="321"/>
                </a:cxn>
                <a:cxn ang="0">
                  <a:pos x="333" y="332"/>
                </a:cxn>
                <a:cxn ang="0">
                  <a:pos x="326" y="336"/>
                </a:cxn>
                <a:cxn ang="0">
                  <a:pos x="324" y="354"/>
                </a:cxn>
                <a:cxn ang="0">
                  <a:pos x="312" y="340"/>
                </a:cxn>
                <a:cxn ang="0">
                  <a:pos x="299" y="335"/>
                </a:cxn>
                <a:cxn ang="0">
                  <a:pos x="262" y="350"/>
                </a:cxn>
                <a:cxn ang="0">
                  <a:pos x="236" y="314"/>
                </a:cxn>
                <a:cxn ang="0">
                  <a:pos x="217" y="320"/>
                </a:cxn>
                <a:cxn ang="0">
                  <a:pos x="185" y="294"/>
                </a:cxn>
                <a:cxn ang="0">
                  <a:pos x="158" y="311"/>
                </a:cxn>
                <a:cxn ang="0">
                  <a:pos x="158" y="319"/>
                </a:cxn>
                <a:cxn ang="0">
                  <a:pos x="127" y="320"/>
                </a:cxn>
                <a:cxn ang="0">
                  <a:pos x="77" y="305"/>
                </a:cxn>
                <a:cxn ang="0">
                  <a:pos x="58" y="294"/>
                </a:cxn>
                <a:cxn ang="0">
                  <a:pos x="22" y="311"/>
                </a:cxn>
                <a:cxn ang="0">
                  <a:pos x="32" y="300"/>
                </a:cxn>
                <a:cxn ang="0">
                  <a:pos x="35" y="271"/>
                </a:cxn>
                <a:cxn ang="0">
                  <a:pos x="37" y="229"/>
                </a:cxn>
                <a:cxn ang="0">
                  <a:pos x="44" y="173"/>
                </a:cxn>
                <a:cxn ang="0">
                  <a:pos x="27" y="144"/>
                </a:cxn>
                <a:cxn ang="0">
                  <a:pos x="0" y="10"/>
                </a:cxn>
              </a:cxnLst>
              <a:rect l="0" t="0" r="r" b="b"/>
              <a:pathLst>
                <a:path w="410" h="356">
                  <a:moveTo>
                    <a:pt x="191" y="0"/>
                  </a:moveTo>
                  <a:lnTo>
                    <a:pt x="217" y="2"/>
                  </a:lnTo>
                  <a:lnTo>
                    <a:pt x="216" y="5"/>
                  </a:lnTo>
                  <a:lnTo>
                    <a:pt x="214" y="7"/>
                  </a:lnTo>
                  <a:lnTo>
                    <a:pt x="216" y="9"/>
                  </a:lnTo>
                  <a:lnTo>
                    <a:pt x="217" y="9"/>
                  </a:lnTo>
                  <a:lnTo>
                    <a:pt x="219" y="7"/>
                  </a:lnTo>
                  <a:lnTo>
                    <a:pt x="223" y="4"/>
                  </a:lnTo>
                  <a:lnTo>
                    <a:pt x="225" y="5"/>
                  </a:lnTo>
                  <a:lnTo>
                    <a:pt x="225" y="7"/>
                  </a:lnTo>
                  <a:lnTo>
                    <a:pt x="224" y="9"/>
                  </a:lnTo>
                  <a:lnTo>
                    <a:pt x="224" y="11"/>
                  </a:lnTo>
                  <a:lnTo>
                    <a:pt x="223" y="13"/>
                  </a:lnTo>
                  <a:lnTo>
                    <a:pt x="223" y="18"/>
                  </a:lnTo>
                  <a:lnTo>
                    <a:pt x="228" y="24"/>
                  </a:lnTo>
                  <a:lnTo>
                    <a:pt x="228" y="25"/>
                  </a:lnTo>
                  <a:lnTo>
                    <a:pt x="226" y="26"/>
                  </a:lnTo>
                  <a:lnTo>
                    <a:pt x="225" y="28"/>
                  </a:lnTo>
                  <a:lnTo>
                    <a:pt x="223" y="31"/>
                  </a:lnTo>
                  <a:lnTo>
                    <a:pt x="223" y="32"/>
                  </a:lnTo>
                  <a:lnTo>
                    <a:pt x="224" y="34"/>
                  </a:lnTo>
                  <a:lnTo>
                    <a:pt x="226" y="35"/>
                  </a:lnTo>
                  <a:lnTo>
                    <a:pt x="228" y="38"/>
                  </a:lnTo>
                  <a:lnTo>
                    <a:pt x="228" y="46"/>
                  </a:lnTo>
                  <a:lnTo>
                    <a:pt x="233" y="53"/>
                  </a:lnTo>
                  <a:lnTo>
                    <a:pt x="236" y="56"/>
                  </a:lnTo>
                  <a:lnTo>
                    <a:pt x="239" y="60"/>
                  </a:lnTo>
                  <a:lnTo>
                    <a:pt x="236" y="65"/>
                  </a:lnTo>
                  <a:lnTo>
                    <a:pt x="229" y="68"/>
                  </a:lnTo>
                  <a:lnTo>
                    <a:pt x="226" y="72"/>
                  </a:lnTo>
                  <a:lnTo>
                    <a:pt x="225" y="74"/>
                  </a:lnTo>
                  <a:lnTo>
                    <a:pt x="227" y="76"/>
                  </a:lnTo>
                  <a:lnTo>
                    <a:pt x="234" y="80"/>
                  </a:lnTo>
                  <a:lnTo>
                    <a:pt x="231" y="83"/>
                  </a:lnTo>
                  <a:lnTo>
                    <a:pt x="228" y="84"/>
                  </a:lnTo>
                  <a:lnTo>
                    <a:pt x="226" y="87"/>
                  </a:lnTo>
                  <a:lnTo>
                    <a:pt x="226" y="88"/>
                  </a:lnTo>
                  <a:lnTo>
                    <a:pt x="227" y="89"/>
                  </a:lnTo>
                  <a:lnTo>
                    <a:pt x="231" y="89"/>
                  </a:lnTo>
                  <a:lnTo>
                    <a:pt x="223" y="100"/>
                  </a:lnTo>
                  <a:lnTo>
                    <a:pt x="211" y="108"/>
                  </a:lnTo>
                  <a:lnTo>
                    <a:pt x="212" y="116"/>
                  </a:lnTo>
                  <a:lnTo>
                    <a:pt x="207" y="124"/>
                  </a:lnTo>
                  <a:lnTo>
                    <a:pt x="203" y="131"/>
                  </a:lnTo>
                  <a:lnTo>
                    <a:pt x="200" y="137"/>
                  </a:lnTo>
                  <a:lnTo>
                    <a:pt x="200" y="140"/>
                  </a:lnTo>
                  <a:lnTo>
                    <a:pt x="202" y="143"/>
                  </a:lnTo>
                  <a:lnTo>
                    <a:pt x="203" y="144"/>
                  </a:lnTo>
                  <a:lnTo>
                    <a:pt x="203" y="147"/>
                  </a:lnTo>
                  <a:lnTo>
                    <a:pt x="197" y="147"/>
                  </a:lnTo>
                  <a:lnTo>
                    <a:pt x="197" y="151"/>
                  </a:lnTo>
                  <a:lnTo>
                    <a:pt x="199" y="153"/>
                  </a:lnTo>
                  <a:lnTo>
                    <a:pt x="200" y="156"/>
                  </a:lnTo>
                  <a:lnTo>
                    <a:pt x="200" y="159"/>
                  </a:lnTo>
                  <a:lnTo>
                    <a:pt x="198" y="160"/>
                  </a:lnTo>
                  <a:lnTo>
                    <a:pt x="197" y="160"/>
                  </a:lnTo>
                  <a:lnTo>
                    <a:pt x="195" y="161"/>
                  </a:lnTo>
                  <a:lnTo>
                    <a:pt x="191" y="161"/>
                  </a:lnTo>
                  <a:lnTo>
                    <a:pt x="196" y="178"/>
                  </a:lnTo>
                  <a:lnTo>
                    <a:pt x="196" y="185"/>
                  </a:lnTo>
                  <a:lnTo>
                    <a:pt x="191" y="191"/>
                  </a:lnTo>
                  <a:lnTo>
                    <a:pt x="269" y="185"/>
                  </a:lnTo>
                  <a:lnTo>
                    <a:pt x="346" y="179"/>
                  </a:lnTo>
                  <a:lnTo>
                    <a:pt x="344" y="187"/>
                  </a:lnTo>
                  <a:lnTo>
                    <a:pt x="341" y="196"/>
                  </a:lnTo>
                  <a:lnTo>
                    <a:pt x="338" y="205"/>
                  </a:lnTo>
                  <a:lnTo>
                    <a:pt x="342" y="216"/>
                  </a:lnTo>
                  <a:lnTo>
                    <a:pt x="349" y="227"/>
                  </a:lnTo>
                  <a:lnTo>
                    <a:pt x="356" y="236"/>
                  </a:lnTo>
                  <a:lnTo>
                    <a:pt x="363" y="249"/>
                  </a:lnTo>
                  <a:lnTo>
                    <a:pt x="362" y="252"/>
                  </a:lnTo>
                  <a:lnTo>
                    <a:pt x="361" y="254"/>
                  </a:lnTo>
                  <a:lnTo>
                    <a:pt x="359" y="254"/>
                  </a:lnTo>
                  <a:lnTo>
                    <a:pt x="354" y="249"/>
                  </a:lnTo>
                  <a:lnTo>
                    <a:pt x="349" y="247"/>
                  </a:lnTo>
                  <a:lnTo>
                    <a:pt x="335" y="247"/>
                  </a:lnTo>
                  <a:lnTo>
                    <a:pt x="332" y="244"/>
                  </a:lnTo>
                  <a:lnTo>
                    <a:pt x="327" y="240"/>
                  </a:lnTo>
                  <a:lnTo>
                    <a:pt x="323" y="236"/>
                  </a:lnTo>
                  <a:lnTo>
                    <a:pt x="316" y="235"/>
                  </a:lnTo>
                  <a:lnTo>
                    <a:pt x="306" y="242"/>
                  </a:lnTo>
                  <a:lnTo>
                    <a:pt x="299" y="251"/>
                  </a:lnTo>
                  <a:lnTo>
                    <a:pt x="296" y="263"/>
                  </a:lnTo>
                  <a:lnTo>
                    <a:pt x="304" y="268"/>
                  </a:lnTo>
                  <a:lnTo>
                    <a:pt x="313" y="269"/>
                  </a:lnTo>
                  <a:lnTo>
                    <a:pt x="325" y="268"/>
                  </a:lnTo>
                  <a:lnTo>
                    <a:pt x="335" y="265"/>
                  </a:lnTo>
                  <a:lnTo>
                    <a:pt x="344" y="262"/>
                  </a:lnTo>
                  <a:lnTo>
                    <a:pt x="349" y="261"/>
                  </a:lnTo>
                  <a:lnTo>
                    <a:pt x="352" y="262"/>
                  </a:lnTo>
                  <a:lnTo>
                    <a:pt x="352" y="264"/>
                  </a:lnTo>
                  <a:lnTo>
                    <a:pt x="351" y="265"/>
                  </a:lnTo>
                  <a:lnTo>
                    <a:pt x="348" y="266"/>
                  </a:lnTo>
                  <a:lnTo>
                    <a:pt x="347" y="268"/>
                  </a:lnTo>
                  <a:lnTo>
                    <a:pt x="345" y="269"/>
                  </a:lnTo>
                  <a:lnTo>
                    <a:pt x="344" y="270"/>
                  </a:lnTo>
                  <a:lnTo>
                    <a:pt x="344" y="272"/>
                  </a:lnTo>
                  <a:lnTo>
                    <a:pt x="348" y="277"/>
                  </a:lnTo>
                  <a:lnTo>
                    <a:pt x="356" y="280"/>
                  </a:lnTo>
                  <a:lnTo>
                    <a:pt x="363" y="283"/>
                  </a:lnTo>
                  <a:lnTo>
                    <a:pt x="366" y="282"/>
                  </a:lnTo>
                  <a:lnTo>
                    <a:pt x="367" y="280"/>
                  </a:lnTo>
                  <a:lnTo>
                    <a:pt x="368" y="278"/>
                  </a:lnTo>
                  <a:lnTo>
                    <a:pt x="368" y="276"/>
                  </a:lnTo>
                  <a:lnTo>
                    <a:pt x="369" y="273"/>
                  </a:lnTo>
                  <a:lnTo>
                    <a:pt x="369" y="270"/>
                  </a:lnTo>
                  <a:lnTo>
                    <a:pt x="370" y="269"/>
                  </a:lnTo>
                  <a:lnTo>
                    <a:pt x="372" y="266"/>
                  </a:lnTo>
                  <a:lnTo>
                    <a:pt x="377" y="266"/>
                  </a:lnTo>
                  <a:lnTo>
                    <a:pt x="376" y="272"/>
                  </a:lnTo>
                  <a:lnTo>
                    <a:pt x="377" y="276"/>
                  </a:lnTo>
                  <a:lnTo>
                    <a:pt x="380" y="278"/>
                  </a:lnTo>
                  <a:lnTo>
                    <a:pt x="382" y="282"/>
                  </a:lnTo>
                  <a:lnTo>
                    <a:pt x="383" y="286"/>
                  </a:lnTo>
                  <a:lnTo>
                    <a:pt x="377" y="286"/>
                  </a:lnTo>
                  <a:lnTo>
                    <a:pt x="373" y="287"/>
                  </a:lnTo>
                  <a:lnTo>
                    <a:pt x="370" y="289"/>
                  </a:lnTo>
                  <a:lnTo>
                    <a:pt x="368" y="291"/>
                  </a:lnTo>
                  <a:lnTo>
                    <a:pt x="367" y="293"/>
                  </a:lnTo>
                  <a:lnTo>
                    <a:pt x="367" y="297"/>
                  </a:lnTo>
                  <a:lnTo>
                    <a:pt x="369" y="300"/>
                  </a:lnTo>
                  <a:lnTo>
                    <a:pt x="363" y="300"/>
                  </a:lnTo>
                  <a:lnTo>
                    <a:pt x="362" y="301"/>
                  </a:lnTo>
                  <a:lnTo>
                    <a:pt x="362" y="304"/>
                  </a:lnTo>
                  <a:lnTo>
                    <a:pt x="361" y="305"/>
                  </a:lnTo>
                  <a:lnTo>
                    <a:pt x="361" y="306"/>
                  </a:lnTo>
                  <a:lnTo>
                    <a:pt x="360" y="307"/>
                  </a:lnTo>
                  <a:lnTo>
                    <a:pt x="358" y="308"/>
                  </a:lnTo>
                  <a:lnTo>
                    <a:pt x="358" y="313"/>
                  </a:lnTo>
                  <a:lnTo>
                    <a:pt x="360" y="315"/>
                  </a:lnTo>
                  <a:lnTo>
                    <a:pt x="362" y="317"/>
                  </a:lnTo>
                  <a:lnTo>
                    <a:pt x="365" y="317"/>
                  </a:lnTo>
                  <a:lnTo>
                    <a:pt x="368" y="318"/>
                  </a:lnTo>
                  <a:lnTo>
                    <a:pt x="370" y="318"/>
                  </a:lnTo>
                  <a:lnTo>
                    <a:pt x="373" y="319"/>
                  </a:lnTo>
                  <a:lnTo>
                    <a:pt x="375" y="321"/>
                  </a:lnTo>
                  <a:lnTo>
                    <a:pt x="375" y="324"/>
                  </a:lnTo>
                  <a:lnTo>
                    <a:pt x="376" y="325"/>
                  </a:lnTo>
                  <a:lnTo>
                    <a:pt x="376" y="327"/>
                  </a:lnTo>
                  <a:lnTo>
                    <a:pt x="377" y="328"/>
                  </a:lnTo>
                  <a:lnTo>
                    <a:pt x="379" y="328"/>
                  </a:lnTo>
                  <a:lnTo>
                    <a:pt x="380" y="327"/>
                  </a:lnTo>
                  <a:lnTo>
                    <a:pt x="382" y="326"/>
                  </a:lnTo>
                  <a:lnTo>
                    <a:pt x="383" y="325"/>
                  </a:lnTo>
                  <a:lnTo>
                    <a:pt x="386" y="326"/>
                  </a:lnTo>
                  <a:lnTo>
                    <a:pt x="387" y="326"/>
                  </a:lnTo>
                  <a:lnTo>
                    <a:pt x="387" y="327"/>
                  </a:lnTo>
                  <a:lnTo>
                    <a:pt x="389" y="328"/>
                  </a:lnTo>
                  <a:lnTo>
                    <a:pt x="390" y="331"/>
                  </a:lnTo>
                  <a:lnTo>
                    <a:pt x="392" y="331"/>
                  </a:lnTo>
                  <a:lnTo>
                    <a:pt x="396" y="332"/>
                  </a:lnTo>
                  <a:lnTo>
                    <a:pt x="399" y="332"/>
                  </a:lnTo>
                  <a:lnTo>
                    <a:pt x="403" y="331"/>
                  </a:lnTo>
                  <a:lnTo>
                    <a:pt x="406" y="335"/>
                  </a:lnTo>
                  <a:lnTo>
                    <a:pt x="410" y="341"/>
                  </a:lnTo>
                  <a:lnTo>
                    <a:pt x="410" y="347"/>
                  </a:lnTo>
                  <a:lnTo>
                    <a:pt x="408" y="354"/>
                  </a:lnTo>
                  <a:lnTo>
                    <a:pt x="404" y="353"/>
                  </a:lnTo>
                  <a:lnTo>
                    <a:pt x="401" y="350"/>
                  </a:lnTo>
                  <a:lnTo>
                    <a:pt x="398" y="348"/>
                  </a:lnTo>
                  <a:lnTo>
                    <a:pt x="396" y="345"/>
                  </a:lnTo>
                  <a:lnTo>
                    <a:pt x="394" y="342"/>
                  </a:lnTo>
                  <a:lnTo>
                    <a:pt x="391" y="345"/>
                  </a:lnTo>
                  <a:lnTo>
                    <a:pt x="391" y="347"/>
                  </a:lnTo>
                  <a:lnTo>
                    <a:pt x="390" y="348"/>
                  </a:lnTo>
                  <a:lnTo>
                    <a:pt x="386" y="348"/>
                  </a:lnTo>
                  <a:lnTo>
                    <a:pt x="386" y="346"/>
                  </a:lnTo>
                  <a:lnTo>
                    <a:pt x="384" y="343"/>
                  </a:lnTo>
                  <a:lnTo>
                    <a:pt x="383" y="342"/>
                  </a:lnTo>
                  <a:lnTo>
                    <a:pt x="383" y="336"/>
                  </a:lnTo>
                  <a:lnTo>
                    <a:pt x="380" y="338"/>
                  </a:lnTo>
                  <a:lnTo>
                    <a:pt x="376" y="338"/>
                  </a:lnTo>
                  <a:lnTo>
                    <a:pt x="369" y="334"/>
                  </a:lnTo>
                  <a:lnTo>
                    <a:pt x="368" y="332"/>
                  </a:lnTo>
                  <a:lnTo>
                    <a:pt x="366" y="331"/>
                  </a:lnTo>
                  <a:lnTo>
                    <a:pt x="365" y="331"/>
                  </a:lnTo>
                  <a:lnTo>
                    <a:pt x="362" y="332"/>
                  </a:lnTo>
                  <a:lnTo>
                    <a:pt x="359" y="332"/>
                  </a:lnTo>
                  <a:lnTo>
                    <a:pt x="356" y="329"/>
                  </a:lnTo>
                  <a:lnTo>
                    <a:pt x="356" y="326"/>
                  </a:lnTo>
                  <a:lnTo>
                    <a:pt x="355" y="324"/>
                  </a:lnTo>
                  <a:lnTo>
                    <a:pt x="354" y="322"/>
                  </a:lnTo>
                  <a:lnTo>
                    <a:pt x="352" y="321"/>
                  </a:lnTo>
                  <a:lnTo>
                    <a:pt x="341" y="321"/>
                  </a:lnTo>
                  <a:lnTo>
                    <a:pt x="338" y="320"/>
                  </a:lnTo>
                  <a:lnTo>
                    <a:pt x="333" y="318"/>
                  </a:lnTo>
                  <a:lnTo>
                    <a:pt x="330" y="314"/>
                  </a:lnTo>
                  <a:lnTo>
                    <a:pt x="324" y="312"/>
                  </a:lnTo>
                  <a:lnTo>
                    <a:pt x="318" y="311"/>
                  </a:lnTo>
                  <a:lnTo>
                    <a:pt x="318" y="318"/>
                  </a:lnTo>
                  <a:lnTo>
                    <a:pt x="319" y="319"/>
                  </a:lnTo>
                  <a:lnTo>
                    <a:pt x="320" y="321"/>
                  </a:lnTo>
                  <a:lnTo>
                    <a:pt x="325" y="324"/>
                  </a:lnTo>
                  <a:lnTo>
                    <a:pt x="327" y="324"/>
                  </a:lnTo>
                  <a:lnTo>
                    <a:pt x="328" y="325"/>
                  </a:lnTo>
                  <a:lnTo>
                    <a:pt x="331" y="326"/>
                  </a:lnTo>
                  <a:lnTo>
                    <a:pt x="333" y="331"/>
                  </a:lnTo>
                  <a:lnTo>
                    <a:pt x="333" y="332"/>
                  </a:lnTo>
                  <a:lnTo>
                    <a:pt x="332" y="334"/>
                  </a:lnTo>
                  <a:lnTo>
                    <a:pt x="331" y="334"/>
                  </a:lnTo>
                  <a:lnTo>
                    <a:pt x="330" y="335"/>
                  </a:lnTo>
                  <a:lnTo>
                    <a:pt x="328" y="335"/>
                  </a:lnTo>
                  <a:lnTo>
                    <a:pt x="327" y="336"/>
                  </a:lnTo>
                  <a:lnTo>
                    <a:pt x="326" y="336"/>
                  </a:lnTo>
                  <a:lnTo>
                    <a:pt x="326" y="340"/>
                  </a:lnTo>
                  <a:lnTo>
                    <a:pt x="330" y="347"/>
                  </a:lnTo>
                  <a:lnTo>
                    <a:pt x="330" y="349"/>
                  </a:lnTo>
                  <a:lnTo>
                    <a:pt x="328" y="352"/>
                  </a:lnTo>
                  <a:lnTo>
                    <a:pt x="327" y="353"/>
                  </a:lnTo>
                  <a:lnTo>
                    <a:pt x="324" y="354"/>
                  </a:lnTo>
                  <a:lnTo>
                    <a:pt x="319" y="354"/>
                  </a:lnTo>
                  <a:lnTo>
                    <a:pt x="318" y="353"/>
                  </a:lnTo>
                  <a:lnTo>
                    <a:pt x="318" y="340"/>
                  </a:lnTo>
                  <a:lnTo>
                    <a:pt x="317" y="339"/>
                  </a:lnTo>
                  <a:lnTo>
                    <a:pt x="314" y="339"/>
                  </a:lnTo>
                  <a:lnTo>
                    <a:pt x="312" y="340"/>
                  </a:lnTo>
                  <a:lnTo>
                    <a:pt x="310" y="340"/>
                  </a:lnTo>
                  <a:lnTo>
                    <a:pt x="308" y="341"/>
                  </a:lnTo>
                  <a:lnTo>
                    <a:pt x="305" y="341"/>
                  </a:lnTo>
                  <a:lnTo>
                    <a:pt x="303" y="339"/>
                  </a:lnTo>
                  <a:lnTo>
                    <a:pt x="303" y="335"/>
                  </a:lnTo>
                  <a:lnTo>
                    <a:pt x="299" y="335"/>
                  </a:lnTo>
                  <a:lnTo>
                    <a:pt x="296" y="336"/>
                  </a:lnTo>
                  <a:lnTo>
                    <a:pt x="289" y="340"/>
                  </a:lnTo>
                  <a:lnTo>
                    <a:pt x="284" y="346"/>
                  </a:lnTo>
                  <a:lnTo>
                    <a:pt x="282" y="356"/>
                  </a:lnTo>
                  <a:lnTo>
                    <a:pt x="276" y="355"/>
                  </a:lnTo>
                  <a:lnTo>
                    <a:pt x="262" y="350"/>
                  </a:lnTo>
                  <a:lnTo>
                    <a:pt x="255" y="349"/>
                  </a:lnTo>
                  <a:lnTo>
                    <a:pt x="250" y="350"/>
                  </a:lnTo>
                  <a:lnTo>
                    <a:pt x="248" y="343"/>
                  </a:lnTo>
                  <a:lnTo>
                    <a:pt x="239" y="332"/>
                  </a:lnTo>
                  <a:lnTo>
                    <a:pt x="236" y="325"/>
                  </a:lnTo>
                  <a:lnTo>
                    <a:pt x="236" y="314"/>
                  </a:lnTo>
                  <a:lnTo>
                    <a:pt x="232" y="314"/>
                  </a:lnTo>
                  <a:lnTo>
                    <a:pt x="232" y="317"/>
                  </a:lnTo>
                  <a:lnTo>
                    <a:pt x="231" y="318"/>
                  </a:lnTo>
                  <a:lnTo>
                    <a:pt x="231" y="322"/>
                  </a:lnTo>
                  <a:lnTo>
                    <a:pt x="226" y="322"/>
                  </a:lnTo>
                  <a:lnTo>
                    <a:pt x="217" y="320"/>
                  </a:lnTo>
                  <a:lnTo>
                    <a:pt x="211" y="320"/>
                  </a:lnTo>
                  <a:lnTo>
                    <a:pt x="209" y="312"/>
                  </a:lnTo>
                  <a:lnTo>
                    <a:pt x="204" y="306"/>
                  </a:lnTo>
                  <a:lnTo>
                    <a:pt x="196" y="303"/>
                  </a:lnTo>
                  <a:lnTo>
                    <a:pt x="185" y="303"/>
                  </a:lnTo>
                  <a:lnTo>
                    <a:pt x="185" y="294"/>
                  </a:lnTo>
                  <a:lnTo>
                    <a:pt x="176" y="298"/>
                  </a:lnTo>
                  <a:lnTo>
                    <a:pt x="168" y="303"/>
                  </a:lnTo>
                  <a:lnTo>
                    <a:pt x="157" y="306"/>
                  </a:lnTo>
                  <a:lnTo>
                    <a:pt x="156" y="307"/>
                  </a:lnTo>
                  <a:lnTo>
                    <a:pt x="156" y="310"/>
                  </a:lnTo>
                  <a:lnTo>
                    <a:pt x="158" y="311"/>
                  </a:lnTo>
                  <a:lnTo>
                    <a:pt x="160" y="312"/>
                  </a:lnTo>
                  <a:lnTo>
                    <a:pt x="162" y="313"/>
                  </a:lnTo>
                  <a:lnTo>
                    <a:pt x="163" y="315"/>
                  </a:lnTo>
                  <a:lnTo>
                    <a:pt x="163" y="320"/>
                  </a:lnTo>
                  <a:lnTo>
                    <a:pt x="161" y="319"/>
                  </a:lnTo>
                  <a:lnTo>
                    <a:pt x="158" y="319"/>
                  </a:lnTo>
                  <a:lnTo>
                    <a:pt x="156" y="320"/>
                  </a:lnTo>
                  <a:lnTo>
                    <a:pt x="151" y="325"/>
                  </a:lnTo>
                  <a:lnTo>
                    <a:pt x="149" y="326"/>
                  </a:lnTo>
                  <a:lnTo>
                    <a:pt x="143" y="325"/>
                  </a:lnTo>
                  <a:lnTo>
                    <a:pt x="135" y="321"/>
                  </a:lnTo>
                  <a:lnTo>
                    <a:pt x="127" y="320"/>
                  </a:lnTo>
                  <a:lnTo>
                    <a:pt x="115" y="318"/>
                  </a:lnTo>
                  <a:lnTo>
                    <a:pt x="105" y="314"/>
                  </a:lnTo>
                  <a:lnTo>
                    <a:pt x="93" y="311"/>
                  </a:lnTo>
                  <a:lnTo>
                    <a:pt x="87" y="308"/>
                  </a:lnTo>
                  <a:lnTo>
                    <a:pt x="83" y="306"/>
                  </a:lnTo>
                  <a:lnTo>
                    <a:pt x="77" y="305"/>
                  </a:lnTo>
                  <a:lnTo>
                    <a:pt x="70" y="306"/>
                  </a:lnTo>
                  <a:lnTo>
                    <a:pt x="73" y="298"/>
                  </a:lnTo>
                  <a:lnTo>
                    <a:pt x="72" y="290"/>
                  </a:lnTo>
                  <a:lnTo>
                    <a:pt x="70" y="283"/>
                  </a:lnTo>
                  <a:lnTo>
                    <a:pt x="65" y="277"/>
                  </a:lnTo>
                  <a:lnTo>
                    <a:pt x="58" y="294"/>
                  </a:lnTo>
                  <a:lnTo>
                    <a:pt x="58" y="300"/>
                  </a:lnTo>
                  <a:lnTo>
                    <a:pt x="60" y="303"/>
                  </a:lnTo>
                  <a:lnTo>
                    <a:pt x="55" y="307"/>
                  </a:lnTo>
                  <a:lnTo>
                    <a:pt x="39" y="310"/>
                  </a:lnTo>
                  <a:lnTo>
                    <a:pt x="29" y="310"/>
                  </a:lnTo>
                  <a:lnTo>
                    <a:pt x="22" y="311"/>
                  </a:lnTo>
                  <a:lnTo>
                    <a:pt x="21" y="308"/>
                  </a:lnTo>
                  <a:lnTo>
                    <a:pt x="25" y="305"/>
                  </a:lnTo>
                  <a:lnTo>
                    <a:pt x="27" y="304"/>
                  </a:lnTo>
                  <a:lnTo>
                    <a:pt x="28" y="303"/>
                  </a:lnTo>
                  <a:lnTo>
                    <a:pt x="30" y="301"/>
                  </a:lnTo>
                  <a:lnTo>
                    <a:pt x="32" y="300"/>
                  </a:lnTo>
                  <a:lnTo>
                    <a:pt x="32" y="284"/>
                  </a:lnTo>
                  <a:lnTo>
                    <a:pt x="33" y="283"/>
                  </a:lnTo>
                  <a:lnTo>
                    <a:pt x="35" y="282"/>
                  </a:lnTo>
                  <a:lnTo>
                    <a:pt x="36" y="279"/>
                  </a:lnTo>
                  <a:lnTo>
                    <a:pt x="36" y="277"/>
                  </a:lnTo>
                  <a:lnTo>
                    <a:pt x="35" y="271"/>
                  </a:lnTo>
                  <a:lnTo>
                    <a:pt x="33" y="264"/>
                  </a:lnTo>
                  <a:lnTo>
                    <a:pt x="32" y="258"/>
                  </a:lnTo>
                  <a:lnTo>
                    <a:pt x="32" y="250"/>
                  </a:lnTo>
                  <a:lnTo>
                    <a:pt x="33" y="242"/>
                  </a:lnTo>
                  <a:lnTo>
                    <a:pt x="34" y="235"/>
                  </a:lnTo>
                  <a:lnTo>
                    <a:pt x="37" y="229"/>
                  </a:lnTo>
                  <a:lnTo>
                    <a:pt x="42" y="222"/>
                  </a:lnTo>
                  <a:lnTo>
                    <a:pt x="46" y="215"/>
                  </a:lnTo>
                  <a:lnTo>
                    <a:pt x="47" y="201"/>
                  </a:lnTo>
                  <a:lnTo>
                    <a:pt x="47" y="186"/>
                  </a:lnTo>
                  <a:lnTo>
                    <a:pt x="46" y="175"/>
                  </a:lnTo>
                  <a:lnTo>
                    <a:pt x="44" y="173"/>
                  </a:lnTo>
                  <a:lnTo>
                    <a:pt x="42" y="171"/>
                  </a:lnTo>
                  <a:lnTo>
                    <a:pt x="39" y="170"/>
                  </a:lnTo>
                  <a:lnTo>
                    <a:pt x="34" y="165"/>
                  </a:lnTo>
                  <a:lnTo>
                    <a:pt x="33" y="160"/>
                  </a:lnTo>
                  <a:lnTo>
                    <a:pt x="30" y="149"/>
                  </a:lnTo>
                  <a:lnTo>
                    <a:pt x="27" y="144"/>
                  </a:lnTo>
                  <a:lnTo>
                    <a:pt x="22" y="142"/>
                  </a:lnTo>
                  <a:lnTo>
                    <a:pt x="22" y="130"/>
                  </a:lnTo>
                  <a:lnTo>
                    <a:pt x="20" y="121"/>
                  </a:lnTo>
                  <a:lnTo>
                    <a:pt x="2" y="100"/>
                  </a:lnTo>
                  <a:lnTo>
                    <a:pt x="4" y="76"/>
                  </a:lnTo>
                  <a:lnTo>
                    <a:pt x="0" y="10"/>
                  </a:lnTo>
                  <a:lnTo>
                    <a:pt x="54" y="7"/>
                  </a:lnTo>
                  <a:lnTo>
                    <a:pt x="108" y="4"/>
                  </a:lnTo>
                  <a:lnTo>
                    <a:pt x="163" y="2"/>
                  </a:lnTo>
                  <a:lnTo>
                    <a:pt x="191" y="0"/>
                  </a:lnTo>
                  <a:close/>
                </a:path>
              </a:pathLst>
            </a:custGeom>
            <a:grpFill/>
            <a:ln w="3175">
              <a:solidFill>
                <a:srgbClr val="5C8598"/>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197" name="Freeform 107">
              <a:extLst>
                <a:ext uri="{FF2B5EF4-FFF2-40B4-BE49-F238E27FC236}">
                  <a16:creationId xmlns:a16="http://schemas.microsoft.com/office/drawing/2014/main" id="{8C868277-46F9-FA40-B1DE-BFA3CC7E620C}"/>
                </a:ext>
              </a:extLst>
            </p:cNvPr>
            <p:cNvSpPr>
              <a:spLocks noEditPoints="1"/>
            </p:cNvSpPr>
            <p:nvPr/>
          </p:nvSpPr>
          <p:spPr bwMode="auto">
            <a:xfrm>
              <a:off x="5204861" y="3676640"/>
              <a:ext cx="1846227" cy="1803081"/>
            </a:xfrm>
            <a:custGeom>
              <a:avLst/>
              <a:gdLst/>
              <a:ahLst/>
              <a:cxnLst>
                <a:cxn ang="0">
                  <a:pos x="310" y="0"/>
                </a:cxn>
                <a:cxn ang="0">
                  <a:pos x="532" y="192"/>
                </a:cxn>
                <a:cxn ang="0">
                  <a:pos x="585" y="212"/>
                </a:cxn>
                <a:cxn ang="0">
                  <a:pos x="642" y="242"/>
                </a:cxn>
                <a:cxn ang="0">
                  <a:pos x="677" y="248"/>
                </a:cxn>
                <a:cxn ang="0">
                  <a:pos x="699" y="254"/>
                </a:cxn>
                <a:cxn ang="0">
                  <a:pos x="730" y="263"/>
                </a:cxn>
                <a:cxn ang="0">
                  <a:pos x="745" y="273"/>
                </a:cxn>
                <a:cxn ang="0">
                  <a:pos x="757" y="253"/>
                </a:cxn>
                <a:cxn ang="0">
                  <a:pos x="802" y="271"/>
                </a:cxn>
                <a:cxn ang="0">
                  <a:pos x="841" y="261"/>
                </a:cxn>
                <a:cxn ang="0">
                  <a:pos x="878" y="260"/>
                </a:cxn>
                <a:cxn ang="0">
                  <a:pos x="926" y="270"/>
                </a:cxn>
                <a:cxn ang="0">
                  <a:pos x="951" y="281"/>
                </a:cxn>
                <a:cxn ang="0">
                  <a:pos x="989" y="436"/>
                </a:cxn>
                <a:cxn ang="0">
                  <a:pos x="1005" y="460"/>
                </a:cxn>
                <a:cxn ang="0">
                  <a:pos x="1024" y="503"/>
                </a:cxn>
                <a:cxn ang="0">
                  <a:pos x="1027" y="536"/>
                </a:cxn>
                <a:cxn ang="0">
                  <a:pos x="1010" y="617"/>
                </a:cxn>
                <a:cxn ang="0">
                  <a:pos x="985" y="648"/>
                </a:cxn>
                <a:cxn ang="0">
                  <a:pos x="957" y="656"/>
                </a:cxn>
                <a:cxn ang="0">
                  <a:pos x="934" y="636"/>
                </a:cxn>
                <a:cxn ang="0">
                  <a:pos x="918" y="643"/>
                </a:cxn>
                <a:cxn ang="0">
                  <a:pos x="923" y="682"/>
                </a:cxn>
                <a:cxn ang="0">
                  <a:pos x="890" y="719"/>
                </a:cxn>
                <a:cxn ang="0">
                  <a:pos x="844" y="738"/>
                </a:cxn>
                <a:cxn ang="0">
                  <a:pos x="835" y="744"/>
                </a:cxn>
                <a:cxn ang="0">
                  <a:pos x="819" y="746"/>
                </a:cxn>
                <a:cxn ang="0">
                  <a:pos x="804" y="739"/>
                </a:cxn>
                <a:cxn ang="0">
                  <a:pos x="802" y="747"/>
                </a:cxn>
                <a:cxn ang="0">
                  <a:pos x="781" y="743"/>
                </a:cxn>
                <a:cxn ang="0">
                  <a:pos x="793" y="771"/>
                </a:cxn>
                <a:cxn ang="0">
                  <a:pos x="770" y="785"/>
                </a:cxn>
                <a:cxn ang="0">
                  <a:pos x="738" y="795"/>
                </a:cxn>
                <a:cxn ang="0">
                  <a:pos x="719" y="817"/>
                </a:cxn>
                <a:cxn ang="0">
                  <a:pos x="724" y="830"/>
                </a:cxn>
                <a:cxn ang="0">
                  <a:pos x="700" y="862"/>
                </a:cxn>
                <a:cxn ang="0">
                  <a:pos x="703" y="877"/>
                </a:cxn>
                <a:cxn ang="0">
                  <a:pos x="706" y="906"/>
                </a:cxn>
                <a:cxn ang="0">
                  <a:pos x="717" y="949"/>
                </a:cxn>
                <a:cxn ang="0">
                  <a:pos x="732" y="995"/>
                </a:cxn>
                <a:cxn ang="0">
                  <a:pos x="715" y="1000"/>
                </a:cxn>
                <a:cxn ang="0">
                  <a:pos x="632" y="969"/>
                </a:cxn>
                <a:cxn ang="0">
                  <a:pos x="581" y="951"/>
                </a:cxn>
                <a:cxn ang="0">
                  <a:pos x="574" y="941"/>
                </a:cxn>
                <a:cxn ang="0">
                  <a:pos x="552" y="886"/>
                </a:cxn>
                <a:cxn ang="0">
                  <a:pos x="549" y="867"/>
                </a:cxn>
                <a:cxn ang="0">
                  <a:pos x="512" y="803"/>
                </a:cxn>
                <a:cxn ang="0">
                  <a:pos x="486" y="767"/>
                </a:cxn>
                <a:cxn ang="0">
                  <a:pos x="475" y="741"/>
                </a:cxn>
                <a:cxn ang="0">
                  <a:pos x="459" y="702"/>
                </a:cxn>
                <a:cxn ang="0">
                  <a:pos x="412" y="649"/>
                </a:cxn>
                <a:cxn ang="0">
                  <a:pos x="346" y="625"/>
                </a:cxn>
                <a:cxn ang="0">
                  <a:pos x="294" y="636"/>
                </a:cxn>
                <a:cxn ang="0">
                  <a:pos x="242" y="694"/>
                </a:cxn>
                <a:cxn ang="0">
                  <a:pos x="196" y="666"/>
                </a:cxn>
                <a:cxn ang="0">
                  <a:pos x="150" y="625"/>
                </a:cxn>
                <a:cxn ang="0">
                  <a:pos x="135" y="565"/>
                </a:cxn>
                <a:cxn ang="0">
                  <a:pos x="127" y="555"/>
                </a:cxn>
                <a:cxn ang="0">
                  <a:pos x="94" y="514"/>
                </a:cxn>
                <a:cxn ang="0">
                  <a:pos x="51" y="464"/>
                </a:cxn>
                <a:cxn ang="0">
                  <a:pos x="14" y="419"/>
                </a:cxn>
                <a:cxn ang="0">
                  <a:pos x="274" y="419"/>
                </a:cxn>
              </a:cxnLst>
              <a:rect l="0" t="0" r="r" b="b"/>
              <a:pathLst>
                <a:path w="1027" h="1003">
                  <a:moveTo>
                    <a:pt x="749" y="800"/>
                  </a:moveTo>
                  <a:lnTo>
                    <a:pt x="750" y="804"/>
                  </a:lnTo>
                  <a:lnTo>
                    <a:pt x="746" y="808"/>
                  </a:lnTo>
                  <a:lnTo>
                    <a:pt x="746" y="804"/>
                  </a:lnTo>
                  <a:lnTo>
                    <a:pt x="749" y="802"/>
                  </a:lnTo>
                  <a:lnTo>
                    <a:pt x="749" y="800"/>
                  </a:lnTo>
                  <a:close/>
                  <a:moveTo>
                    <a:pt x="310" y="0"/>
                  </a:moveTo>
                  <a:lnTo>
                    <a:pt x="382" y="4"/>
                  </a:lnTo>
                  <a:lnTo>
                    <a:pt x="457" y="7"/>
                  </a:lnTo>
                  <a:lnTo>
                    <a:pt x="530" y="11"/>
                  </a:lnTo>
                  <a:lnTo>
                    <a:pt x="530" y="72"/>
                  </a:lnTo>
                  <a:lnTo>
                    <a:pt x="528" y="131"/>
                  </a:lnTo>
                  <a:lnTo>
                    <a:pt x="524" y="189"/>
                  </a:lnTo>
                  <a:lnTo>
                    <a:pt x="532" y="192"/>
                  </a:lnTo>
                  <a:lnTo>
                    <a:pt x="539" y="197"/>
                  </a:lnTo>
                  <a:lnTo>
                    <a:pt x="545" y="203"/>
                  </a:lnTo>
                  <a:lnTo>
                    <a:pt x="552" y="208"/>
                  </a:lnTo>
                  <a:lnTo>
                    <a:pt x="565" y="208"/>
                  </a:lnTo>
                  <a:lnTo>
                    <a:pt x="574" y="207"/>
                  </a:lnTo>
                  <a:lnTo>
                    <a:pt x="582" y="208"/>
                  </a:lnTo>
                  <a:lnTo>
                    <a:pt x="585" y="212"/>
                  </a:lnTo>
                  <a:lnTo>
                    <a:pt x="585" y="218"/>
                  </a:lnTo>
                  <a:lnTo>
                    <a:pt x="586" y="224"/>
                  </a:lnTo>
                  <a:lnTo>
                    <a:pt x="588" y="228"/>
                  </a:lnTo>
                  <a:lnTo>
                    <a:pt x="604" y="229"/>
                  </a:lnTo>
                  <a:lnTo>
                    <a:pt x="618" y="232"/>
                  </a:lnTo>
                  <a:lnTo>
                    <a:pt x="631" y="235"/>
                  </a:lnTo>
                  <a:lnTo>
                    <a:pt x="642" y="242"/>
                  </a:lnTo>
                  <a:lnTo>
                    <a:pt x="649" y="238"/>
                  </a:lnTo>
                  <a:lnTo>
                    <a:pt x="653" y="235"/>
                  </a:lnTo>
                  <a:lnTo>
                    <a:pt x="660" y="235"/>
                  </a:lnTo>
                  <a:lnTo>
                    <a:pt x="670" y="236"/>
                  </a:lnTo>
                  <a:lnTo>
                    <a:pt x="670" y="243"/>
                  </a:lnTo>
                  <a:lnTo>
                    <a:pt x="672" y="246"/>
                  </a:lnTo>
                  <a:lnTo>
                    <a:pt x="677" y="248"/>
                  </a:lnTo>
                  <a:lnTo>
                    <a:pt x="681" y="248"/>
                  </a:lnTo>
                  <a:lnTo>
                    <a:pt x="681" y="256"/>
                  </a:lnTo>
                  <a:lnTo>
                    <a:pt x="682" y="260"/>
                  </a:lnTo>
                  <a:lnTo>
                    <a:pt x="684" y="262"/>
                  </a:lnTo>
                  <a:lnTo>
                    <a:pt x="691" y="261"/>
                  </a:lnTo>
                  <a:lnTo>
                    <a:pt x="695" y="257"/>
                  </a:lnTo>
                  <a:lnTo>
                    <a:pt x="699" y="254"/>
                  </a:lnTo>
                  <a:lnTo>
                    <a:pt x="703" y="250"/>
                  </a:lnTo>
                  <a:lnTo>
                    <a:pt x="708" y="253"/>
                  </a:lnTo>
                  <a:lnTo>
                    <a:pt x="712" y="255"/>
                  </a:lnTo>
                  <a:lnTo>
                    <a:pt x="715" y="260"/>
                  </a:lnTo>
                  <a:lnTo>
                    <a:pt x="717" y="264"/>
                  </a:lnTo>
                  <a:lnTo>
                    <a:pt x="727" y="264"/>
                  </a:lnTo>
                  <a:lnTo>
                    <a:pt x="730" y="263"/>
                  </a:lnTo>
                  <a:lnTo>
                    <a:pt x="735" y="259"/>
                  </a:lnTo>
                  <a:lnTo>
                    <a:pt x="737" y="261"/>
                  </a:lnTo>
                  <a:lnTo>
                    <a:pt x="737" y="263"/>
                  </a:lnTo>
                  <a:lnTo>
                    <a:pt x="738" y="266"/>
                  </a:lnTo>
                  <a:lnTo>
                    <a:pt x="738" y="270"/>
                  </a:lnTo>
                  <a:lnTo>
                    <a:pt x="741" y="273"/>
                  </a:lnTo>
                  <a:lnTo>
                    <a:pt x="745" y="273"/>
                  </a:lnTo>
                  <a:lnTo>
                    <a:pt x="748" y="271"/>
                  </a:lnTo>
                  <a:lnTo>
                    <a:pt x="750" y="269"/>
                  </a:lnTo>
                  <a:lnTo>
                    <a:pt x="752" y="264"/>
                  </a:lnTo>
                  <a:lnTo>
                    <a:pt x="753" y="261"/>
                  </a:lnTo>
                  <a:lnTo>
                    <a:pt x="755" y="259"/>
                  </a:lnTo>
                  <a:lnTo>
                    <a:pt x="757" y="256"/>
                  </a:lnTo>
                  <a:lnTo>
                    <a:pt x="757" y="253"/>
                  </a:lnTo>
                  <a:lnTo>
                    <a:pt x="764" y="256"/>
                  </a:lnTo>
                  <a:lnTo>
                    <a:pt x="770" y="260"/>
                  </a:lnTo>
                  <a:lnTo>
                    <a:pt x="777" y="261"/>
                  </a:lnTo>
                  <a:lnTo>
                    <a:pt x="785" y="259"/>
                  </a:lnTo>
                  <a:lnTo>
                    <a:pt x="790" y="264"/>
                  </a:lnTo>
                  <a:lnTo>
                    <a:pt x="795" y="268"/>
                  </a:lnTo>
                  <a:lnTo>
                    <a:pt x="802" y="271"/>
                  </a:lnTo>
                  <a:lnTo>
                    <a:pt x="808" y="276"/>
                  </a:lnTo>
                  <a:lnTo>
                    <a:pt x="814" y="271"/>
                  </a:lnTo>
                  <a:lnTo>
                    <a:pt x="828" y="262"/>
                  </a:lnTo>
                  <a:lnTo>
                    <a:pt x="831" y="261"/>
                  </a:lnTo>
                  <a:lnTo>
                    <a:pt x="834" y="260"/>
                  </a:lnTo>
                  <a:lnTo>
                    <a:pt x="838" y="260"/>
                  </a:lnTo>
                  <a:lnTo>
                    <a:pt x="841" y="261"/>
                  </a:lnTo>
                  <a:lnTo>
                    <a:pt x="844" y="262"/>
                  </a:lnTo>
                  <a:lnTo>
                    <a:pt x="854" y="257"/>
                  </a:lnTo>
                  <a:lnTo>
                    <a:pt x="857" y="255"/>
                  </a:lnTo>
                  <a:lnTo>
                    <a:pt x="862" y="253"/>
                  </a:lnTo>
                  <a:lnTo>
                    <a:pt x="865" y="255"/>
                  </a:lnTo>
                  <a:lnTo>
                    <a:pt x="871" y="257"/>
                  </a:lnTo>
                  <a:lnTo>
                    <a:pt x="878" y="260"/>
                  </a:lnTo>
                  <a:lnTo>
                    <a:pt x="885" y="259"/>
                  </a:lnTo>
                  <a:lnTo>
                    <a:pt x="890" y="253"/>
                  </a:lnTo>
                  <a:lnTo>
                    <a:pt x="898" y="254"/>
                  </a:lnTo>
                  <a:lnTo>
                    <a:pt x="906" y="259"/>
                  </a:lnTo>
                  <a:lnTo>
                    <a:pt x="912" y="266"/>
                  </a:lnTo>
                  <a:lnTo>
                    <a:pt x="918" y="270"/>
                  </a:lnTo>
                  <a:lnTo>
                    <a:pt x="926" y="270"/>
                  </a:lnTo>
                  <a:lnTo>
                    <a:pt x="928" y="273"/>
                  </a:lnTo>
                  <a:lnTo>
                    <a:pt x="928" y="275"/>
                  </a:lnTo>
                  <a:lnTo>
                    <a:pt x="929" y="276"/>
                  </a:lnTo>
                  <a:lnTo>
                    <a:pt x="935" y="277"/>
                  </a:lnTo>
                  <a:lnTo>
                    <a:pt x="941" y="277"/>
                  </a:lnTo>
                  <a:lnTo>
                    <a:pt x="947" y="278"/>
                  </a:lnTo>
                  <a:lnTo>
                    <a:pt x="951" y="281"/>
                  </a:lnTo>
                  <a:lnTo>
                    <a:pt x="954" y="287"/>
                  </a:lnTo>
                  <a:lnTo>
                    <a:pt x="967" y="284"/>
                  </a:lnTo>
                  <a:lnTo>
                    <a:pt x="979" y="287"/>
                  </a:lnTo>
                  <a:lnTo>
                    <a:pt x="982" y="334"/>
                  </a:lnTo>
                  <a:lnTo>
                    <a:pt x="983" y="383"/>
                  </a:lnTo>
                  <a:lnTo>
                    <a:pt x="985" y="431"/>
                  </a:lnTo>
                  <a:lnTo>
                    <a:pt x="989" y="436"/>
                  </a:lnTo>
                  <a:lnTo>
                    <a:pt x="993" y="439"/>
                  </a:lnTo>
                  <a:lnTo>
                    <a:pt x="998" y="444"/>
                  </a:lnTo>
                  <a:lnTo>
                    <a:pt x="1003" y="447"/>
                  </a:lnTo>
                  <a:lnTo>
                    <a:pt x="1003" y="454"/>
                  </a:lnTo>
                  <a:lnTo>
                    <a:pt x="1004" y="457"/>
                  </a:lnTo>
                  <a:lnTo>
                    <a:pt x="1004" y="459"/>
                  </a:lnTo>
                  <a:lnTo>
                    <a:pt x="1005" y="460"/>
                  </a:lnTo>
                  <a:lnTo>
                    <a:pt x="1003" y="465"/>
                  </a:lnTo>
                  <a:lnTo>
                    <a:pt x="1005" y="472"/>
                  </a:lnTo>
                  <a:lnTo>
                    <a:pt x="1007" y="475"/>
                  </a:lnTo>
                  <a:lnTo>
                    <a:pt x="1017" y="485"/>
                  </a:lnTo>
                  <a:lnTo>
                    <a:pt x="1017" y="493"/>
                  </a:lnTo>
                  <a:lnTo>
                    <a:pt x="1020" y="499"/>
                  </a:lnTo>
                  <a:lnTo>
                    <a:pt x="1024" y="503"/>
                  </a:lnTo>
                  <a:lnTo>
                    <a:pt x="1027" y="510"/>
                  </a:lnTo>
                  <a:lnTo>
                    <a:pt x="1027" y="521"/>
                  </a:lnTo>
                  <a:lnTo>
                    <a:pt x="1025" y="521"/>
                  </a:lnTo>
                  <a:lnTo>
                    <a:pt x="1025" y="526"/>
                  </a:lnTo>
                  <a:lnTo>
                    <a:pt x="1026" y="528"/>
                  </a:lnTo>
                  <a:lnTo>
                    <a:pt x="1026" y="533"/>
                  </a:lnTo>
                  <a:lnTo>
                    <a:pt x="1027" y="536"/>
                  </a:lnTo>
                  <a:lnTo>
                    <a:pt x="1027" y="541"/>
                  </a:lnTo>
                  <a:lnTo>
                    <a:pt x="1020" y="551"/>
                  </a:lnTo>
                  <a:lnTo>
                    <a:pt x="1017" y="564"/>
                  </a:lnTo>
                  <a:lnTo>
                    <a:pt x="1014" y="578"/>
                  </a:lnTo>
                  <a:lnTo>
                    <a:pt x="1015" y="592"/>
                  </a:lnTo>
                  <a:lnTo>
                    <a:pt x="1019" y="605"/>
                  </a:lnTo>
                  <a:lnTo>
                    <a:pt x="1010" y="617"/>
                  </a:lnTo>
                  <a:lnTo>
                    <a:pt x="1004" y="622"/>
                  </a:lnTo>
                  <a:lnTo>
                    <a:pt x="1000" y="628"/>
                  </a:lnTo>
                  <a:lnTo>
                    <a:pt x="1000" y="635"/>
                  </a:lnTo>
                  <a:lnTo>
                    <a:pt x="1005" y="642"/>
                  </a:lnTo>
                  <a:lnTo>
                    <a:pt x="998" y="646"/>
                  </a:lnTo>
                  <a:lnTo>
                    <a:pt x="992" y="647"/>
                  </a:lnTo>
                  <a:lnTo>
                    <a:pt x="985" y="648"/>
                  </a:lnTo>
                  <a:lnTo>
                    <a:pt x="978" y="652"/>
                  </a:lnTo>
                  <a:lnTo>
                    <a:pt x="971" y="656"/>
                  </a:lnTo>
                  <a:lnTo>
                    <a:pt x="965" y="659"/>
                  </a:lnTo>
                  <a:lnTo>
                    <a:pt x="962" y="659"/>
                  </a:lnTo>
                  <a:lnTo>
                    <a:pt x="961" y="657"/>
                  </a:lnTo>
                  <a:lnTo>
                    <a:pt x="958" y="656"/>
                  </a:lnTo>
                  <a:lnTo>
                    <a:pt x="957" y="656"/>
                  </a:lnTo>
                  <a:lnTo>
                    <a:pt x="953" y="657"/>
                  </a:lnTo>
                  <a:lnTo>
                    <a:pt x="946" y="659"/>
                  </a:lnTo>
                  <a:lnTo>
                    <a:pt x="937" y="659"/>
                  </a:lnTo>
                  <a:lnTo>
                    <a:pt x="940" y="654"/>
                  </a:lnTo>
                  <a:lnTo>
                    <a:pt x="940" y="639"/>
                  </a:lnTo>
                  <a:lnTo>
                    <a:pt x="937" y="638"/>
                  </a:lnTo>
                  <a:lnTo>
                    <a:pt x="934" y="636"/>
                  </a:lnTo>
                  <a:lnTo>
                    <a:pt x="929" y="641"/>
                  </a:lnTo>
                  <a:lnTo>
                    <a:pt x="928" y="643"/>
                  </a:lnTo>
                  <a:lnTo>
                    <a:pt x="923" y="648"/>
                  </a:lnTo>
                  <a:lnTo>
                    <a:pt x="922" y="648"/>
                  </a:lnTo>
                  <a:lnTo>
                    <a:pt x="920" y="647"/>
                  </a:lnTo>
                  <a:lnTo>
                    <a:pt x="918" y="645"/>
                  </a:lnTo>
                  <a:lnTo>
                    <a:pt x="918" y="643"/>
                  </a:lnTo>
                  <a:lnTo>
                    <a:pt x="916" y="642"/>
                  </a:lnTo>
                  <a:lnTo>
                    <a:pt x="913" y="642"/>
                  </a:lnTo>
                  <a:lnTo>
                    <a:pt x="912" y="645"/>
                  </a:lnTo>
                  <a:lnTo>
                    <a:pt x="913" y="655"/>
                  </a:lnTo>
                  <a:lnTo>
                    <a:pt x="915" y="663"/>
                  </a:lnTo>
                  <a:lnTo>
                    <a:pt x="919" y="671"/>
                  </a:lnTo>
                  <a:lnTo>
                    <a:pt x="923" y="682"/>
                  </a:lnTo>
                  <a:lnTo>
                    <a:pt x="918" y="684"/>
                  </a:lnTo>
                  <a:lnTo>
                    <a:pt x="914" y="689"/>
                  </a:lnTo>
                  <a:lnTo>
                    <a:pt x="909" y="694"/>
                  </a:lnTo>
                  <a:lnTo>
                    <a:pt x="904" y="696"/>
                  </a:lnTo>
                  <a:lnTo>
                    <a:pt x="901" y="706"/>
                  </a:lnTo>
                  <a:lnTo>
                    <a:pt x="897" y="713"/>
                  </a:lnTo>
                  <a:lnTo>
                    <a:pt x="890" y="719"/>
                  </a:lnTo>
                  <a:lnTo>
                    <a:pt x="882" y="725"/>
                  </a:lnTo>
                  <a:lnTo>
                    <a:pt x="873" y="730"/>
                  </a:lnTo>
                  <a:lnTo>
                    <a:pt x="868" y="736"/>
                  </a:lnTo>
                  <a:lnTo>
                    <a:pt x="861" y="736"/>
                  </a:lnTo>
                  <a:lnTo>
                    <a:pt x="855" y="737"/>
                  </a:lnTo>
                  <a:lnTo>
                    <a:pt x="850" y="738"/>
                  </a:lnTo>
                  <a:lnTo>
                    <a:pt x="844" y="738"/>
                  </a:lnTo>
                  <a:lnTo>
                    <a:pt x="843" y="739"/>
                  </a:lnTo>
                  <a:lnTo>
                    <a:pt x="842" y="741"/>
                  </a:lnTo>
                  <a:lnTo>
                    <a:pt x="842" y="750"/>
                  </a:lnTo>
                  <a:lnTo>
                    <a:pt x="840" y="750"/>
                  </a:lnTo>
                  <a:lnTo>
                    <a:pt x="836" y="746"/>
                  </a:lnTo>
                  <a:lnTo>
                    <a:pt x="836" y="745"/>
                  </a:lnTo>
                  <a:lnTo>
                    <a:pt x="835" y="744"/>
                  </a:lnTo>
                  <a:lnTo>
                    <a:pt x="834" y="744"/>
                  </a:lnTo>
                  <a:lnTo>
                    <a:pt x="833" y="745"/>
                  </a:lnTo>
                  <a:lnTo>
                    <a:pt x="831" y="745"/>
                  </a:lnTo>
                  <a:lnTo>
                    <a:pt x="828" y="746"/>
                  </a:lnTo>
                  <a:lnTo>
                    <a:pt x="826" y="747"/>
                  </a:lnTo>
                  <a:lnTo>
                    <a:pt x="821" y="747"/>
                  </a:lnTo>
                  <a:lnTo>
                    <a:pt x="819" y="746"/>
                  </a:lnTo>
                  <a:lnTo>
                    <a:pt x="819" y="740"/>
                  </a:lnTo>
                  <a:lnTo>
                    <a:pt x="815" y="740"/>
                  </a:lnTo>
                  <a:lnTo>
                    <a:pt x="813" y="741"/>
                  </a:lnTo>
                  <a:lnTo>
                    <a:pt x="812" y="743"/>
                  </a:lnTo>
                  <a:lnTo>
                    <a:pt x="806" y="743"/>
                  </a:lnTo>
                  <a:lnTo>
                    <a:pt x="804" y="741"/>
                  </a:lnTo>
                  <a:lnTo>
                    <a:pt x="804" y="739"/>
                  </a:lnTo>
                  <a:lnTo>
                    <a:pt x="802" y="736"/>
                  </a:lnTo>
                  <a:lnTo>
                    <a:pt x="800" y="737"/>
                  </a:lnTo>
                  <a:lnTo>
                    <a:pt x="799" y="738"/>
                  </a:lnTo>
                  <a:lnTo>
                    <a:pt x="799" y="739"/>
                  </a:lnTo>
                  <a:lnTo>
                    <a:pt x="801" y="744"/>
                  </a:lnTo>
                  <a:lnTo>
                    <a:pt x="801" y="745"/>
                  </a:lnTo>
                  <a:lnTo>
                    <a:pt x="802" y="747"/>
                  </a:lnTo>
                  <a:lnTo>
                    <a:pt x="802" y="750"/>
                  </a:lnTo>
                  <a:lnTo>
                    <a:pt x="797" y="748"/>
                  </a:lnTo>
                  <a:lnTo>
                    <a:pt x="793" y="745"/>
                  </a:lnTo>
                  <a:lnTo>
                    <a:pt x="792" y="741"/>
                  </a:lnTo>
                  <a:lnTo>
                    <a:pt x="788" y="738"/>
                  </a:lnTo>
                  <a:lnTo>
                    <a:pt x="783" y="738"/>
                  </a:lnTo>
                  <a:lnTo>
                    <a:pt x="781" y="743"/>
                  </a:lnTo>
                  <a:lnTo>
                    <a:pt x="785" y="747"/>
                  </a:lnTo>
                  <a:lnTo>
                    <a:pt x="788" y="753"/>
                  </a:lnTo>
                  <a:lnTo>
                    <a:pt x="791" y="760"/>
                  </a:lnTo>
                  <a:lnTo>
                    <a:pt x="788" y="766"/>
                  </a:lnTo>
                  <a:lnTo>
                    <a:pt x="793" y="764"/>
                  </a:lnTo>
                  <a:lnTo>
                    <a:pt x="800" y="764"/>
                  </a:lnTo>
                  <a:lnTo>
                    <a:pt x="793" y="771"/>
                  </a:lnTo>
                  <a:lnTo>
                    <a:pt x="785" y="773"/>
                  </a:lnTo>
                  <a:lnTo>
                    <a:pt x="778" y="769"/>
                  </a:lnTo>
                  <a:lnTo>
                    <a:pt x="771" y="764"/>
                  </a:lnTo>
                  <a:lnTo>
                    <a:pt x="770" y="768"/>
                  </a:lnTo>
                  <a:lnTo>
                    <a:pt x="770" y="774"/>
                  </a:lnTo>
                  <a:lnTo>
                    <a:pt x="771" y="780"/>
                  </a:lnTo>
                  <a:lnTo>
                    <a:pt x="770" y="785"/>
                  </a:lnTo>
                  <a:lnTo>
                    <a:pt x="766" y="789"/>
                  </a:lnTo>
                  <a:lnTo>
                    <a:pt x="763" y="786"/>
                  </a:lnTo>
                  <a:lnTo>
                    <a:pt x="759" y="786"/>
                  </a:lnTo>
                  <a:lnTo>
                    <a:pt x="748" y="790"/>
                  </a:lnTo>
                  <a:lnTo>
                    <a:pt x="742" y="792"/>
                  </a:lnTo>
                  <a:lnTo>
                    <a:pt x="737" y="789"/>
                  </a:lnTo>
                  <a:lnTo>
                    <a:pt x="738" y="795"/>
                  </a:lnTo>
                  <a:lnTo>
                    <a:pt x="738" y="801"/>
                  </a:lnTo>
                  <a:lnTo>
                    <a:pt x="741" y="804"/>
                  </a:lnTo>
                  <a:lnTo>
                    <a:pt x="746" y="808"/>
                  </a:lnTo>
                  <a:lnTo>
                    <a:pt x="743" y="814"/>
                  </a:lnTo>
                  <a:lnTo>
                    <a:pt x="741" y="820"/>
                  </a:lnTo>
                  <a:lnTo>
                    <a:pt x="730" y="817"/>
                  </a:lnTo>
                  <a:lnTo>
                    <a:pt x="719" y="817"/>
                  </a:lnTo>
                  <a:lnTo>
                    <a:pt x="709" y="820"/>
                  </a:lnTo>
                  <a:lnTo>
                    <a:pt x="713" y="823"/>
                  </a:lnTo>
                  <a:lnTo>
                    <a:pt x="715" y="824"/>
                  </a:lnTo>
                  <a:lnTo>
                    <a:pt x="719" y="824"/>
                  </a:lnTo>
                  <a:lnTo>
                    <a:pt x="721" y="825"/>
                  </a:lnTo>
                  <a:lnTo>
                    <a:pt x="723" y="828"/>
                  </a:lnTo>
                  <a:lnTo>
                    <a:pt x="724" y="830"/>
                  </a:lnTo>
                  <a:lnTo>
                    <a:pt x="729" y="837"/>
                  </a:lnTo>
                  <a:lnTo>
                    <a:pt x="728" y="844"/>
                  </a:lnTo>
                  <a:lnTo>
                    <a:pt x="724" y="851"/>
                  </a:lnTo>
                  <a:lnTo>
                    <a:pt x="722" y="857"/>
                  </a:lnTo>
                  <a:lnTo>
                    <a:pt x="721" y="865"/>
                  </a:lnTo>
                  <a:lnTo>
                    <a:pt x="712" y="866"/>
                  </a:lnTo>
                  <a:lnTo>
                    <a:pt x="700" y="862"/>
                  </a:lnTo>
                  <a:lnTo>
                    <a:pt x="695" y="859"/>
                  </a:lnTo>
                  <a:lnTo>
                    <a:pt x="689" y="857"/>
                  </a:lnTo>
                  <a:lnTo>
                    <a:pt x="691" y="862"/>
                  </a:lnTo>
                  <a:lnTo>
                    <a:pt x="693" y="866"/>
                  </a:lnTo>
                  <a:lnTo>
                    <a:pt x="695" y="870"/>
                  </a:lnTo>
                  <a:lnTo>
                    <a:pt x="695" y="876"/>
                  </a:lnTo>
                  <a:lnTo>
                    <a:pt x="703" y="877"/>
                  </a:lnTo>
                  <a:lnTo>
                    <a:pt x="710" y="878"/>
                  </a:lnTo>
                  <a:lnTo>
                    <a:pt x="717" y="876"/>
                  </a:lnTo>
                  <a:lnTo>
                    <a:pt x="715" y="883"/>
                  </a:lnTo>
                  <a:lnTo>
                    <a:pt x="714" y="890"/>
                  </a:lnTo>
                  <a:lnTo>
                    <a:pt x="712" y="895"/>
                  </a:lnTo>
                  <a:lnTo>
                    <a:pt x="707" y="899"/>
                  </a:lnTo>
                  <a:lnTo>
                    <a:pt x="706" y="906"/>
                  </a:lnTo>
                  <a:lnTo>
                    <a:pt x="707" y="911"/>
                  </a:lnTo>
                  <a:lnTo>
                    <a:pt x="709" y="915"/>
                  </a:lnTo>
                  <a:lnTo>
                    <a:pt x="713" y="920"/>
                  </a:lnTo>
                  <a:lnTo>
                    <a:pt x="715" y="925"/>
                  </a:lnTo>
                  <a:lnTo>
                    <a:pt x="716" y="933"/>
                  </a:lnTo>
                  <a:lnTo>
                    <a:pt x="716" y="941"/>
                  </a:lnTo>
                  <a:lnTo>
                    <a:pt x="717" y="949"/>
                  </a:lnTo>
                  <a:lnTo>
                    <a:pt x="722" y="958"/>
                  </a:lnTo>
                  <a:lnTo>
                    <a:pt x="724" y="962"/>
                  </a:lnTo>
                  <a:lnTo>
                    <a:pt x="727" y="967"/>
                  </a:lnTo>
                  <a:lnTo>
                    <a:pt x="728" y="974"/>
                  </a:lnTo>
                  <a:lnTo>
                    <a:pt x="728" y="982"/>
                  </a:lnTo>
                  <a:lnTo>
                    <a:pt x="729" y="989"/>
                  </a:lnTo>
                  <a:lnTo>
                    <a:pt x="732" y="995"/>
                  </a:lnTo>
                  <a:lnTo>
                    <a:pt x="732" y="996"/>
                  </a:lnTo>
                  <a:lnTo>
                    <a:pt x="730" y="998"/>
                  </a:lnTo>
                  <a:lnTo>
                    <a:pt x="723" y="998"/>
                  </a:lnTo>
                  <a:lnTo>
                    <a:pt x="723" y="999"/>
                  </a:lnTo>
                  <a:lnTo>
                    <a:pt x="722" y="1000"/>
                  </a:lnTo>
                  <a:lnTo>
                    <a:pt x="723" y="1003"/>
                  </a:lnTo>
                  <a:lnTo>
                    <a:pt x="715" y="1000"/>
                  </a:lnTo>
                  <a:lnTo>
                    <a:pt x="708" y="995"/>
                  </a:lnTo>
                  <a:lnTo>
                    <a:pt x="701" y="988"/>
                  </a:lnTo>
                  <a:lnTo>
                    <a:pt x="693" y="983"/>
                  </a:lnTo>
                  <a:lnTo>
                    <a:pt x="650" y="983"/>
                  </a:lnTo>
                  <a:lnTo>
                    <a:pt x="644" y="978"/>
                  </a:lnTo>
                  <a:lnTo>
                    <a:pt x="639" y="972"/>
                  </a:lnTo>
                  <a:lnTo>
                    <a:pt x="632" y="969"/>
                  </a:lnTo>
                  <a:lnTo>
                    <a:pt x="624" y="967"/>
                  </a:lnTo>
                  <a:lnTo>
                    <a:pt x="614" y="967"/>
                  </a:lnTo>
                  <a:lnTo>
                    <a:pt x="609" y="960"/>
                  </a:lnTo>
                  <a:lnTo>
                    <a:pt x="602" y="955"/>
                  </a:lnTo>
                  <a:lnTo>
                    <a:pt x="593" y="953"/>
                  </a:lnTo>
                  <a:lnTo>
                    <a:pt x="582" y="953"/>
                  </a:lnTo>
                  <a:lnTo>
                    <a:pt x="581" y="951"/>
                  </a:lnTo>
                  <a:lnTo>
                    <a:pt x="581" y="946"/>
                  </a:lnTo>
                  <a:lnTo>
                    <a:pt x="580" y="943"/>
                  </a:lnTo>
                  <a:lnTo>
                    <a:pt x="579" y="943"/>
                  </a:lnTo>
                  <a:lnTo>
                    <a:pt x="578" y="942"/>
                  </a:lnTo>
                  <a:lnTo>
                    <a:pt x="576" y="942"/>
                  </a:lnTo>
                  <a:lnTo>
                    <a:pt x="575" y="941"/>
                  </a:lnTo>
                  <a:lnTo>
                    <a:pt x="574" y="941"/>
                  </a:lnTo>
                  <a:lnTo>
                    <a:pt x="573" y="932"/>
                  </a:lnTo>
                  <a:lnTo>
                    <a:pt x="572" y="921"/>
                  </a:lnTo>
                  <a:lnTo>
                    <a:pt x="566" y="909"/>
                  </a:lnTo>
                  <a:lnTo>
                    <a:pt x="559" y="899"/>
                  </a:lnTo>
                  <a:lnTo>
                    <a:pt x="552" y="891"/>
                  </a:lnTo>
                  <a:lnTo>
                    <a:pt x="551" y="888"/>
                  </a:lnTo>
                  <a:lnTo>
                    <a:pt x="552" y="886"/>
                  </a:lnTo>
                  <a:lnTo>
                    <a:pt x="552" y="884"/>
                  </a:lnTo>
                  <a:lnTo>
                    <a:pt x="553" y="883"/>
                  </a:lnTo>
                  <a:lnTo>
                    <a:pt x="554" y="880"/>
                  </a:lnTo>
                  <a:lnTo>
                    <a:pt x="554" y="876"/>
                  </a:lnTo>
                  <a:lnTo>
                    <a:pt x="553" y="873"/>
                  </a:lnTo>
                  <a:lnTo>
                    <a:pt x="551" y="872"/>
                  </a:lnTo>
                  <a:lnTo>
                    <a:pt x="549" y="867"/>
                  </a:lnTo>
                  <a:lnTo>
                    <a:pt x="551" y="853"/>
                  </a:lnTo>
                  <a:lnTo>
                    <a:pt x="549" y="845"/>
                  </a:lnTo>
                  <a:lnTo>
                    <a:pt x="545" y="838"/>
                  </a:lnTo>
                  <a:lnTo>
                    <a:pt x="538" y="834"/>
                  </a:lnTo>
                  <a:lnTo>
                    <a:pt x="530" y="831"/>
                  </a:lnTo>
                  <a:lnTo>
                    <a:pt x="522" y="817"/>
                  </a:lnTo>
                  <a:lnTo>
                    <a:pt x="512" y="803"/>
                  </a:lnTo>
                  <a:lnTo>
                    <a:pt x="504" y="789"/>
                  </a:lnTo>
                  <a:lnTo>
                    <a:pt x="503" y="787"/>
                  </a:lnTo>
                  <a:lnTo>
                    <a:pt x="501" y="785"/>
                  </a:lnTo>
                  <a:lnTo>
                    <a:pt x="497" y="783"/>
                  </a:lnTo>
                  <a:lnTo>
                    <a:pt x="490" y="780"/>
                  </a:lnTo>
                  <a:lnTo>
                    <a:pt x="488" y="774"/>
                  </a:lnTo>
                  <a:lnTo>
                    <a:pt x="486" y="767"/>
                  </a:lnTo>
                  <a:lnTo>
                    <a:pt x="485" y="758"/>
                  </a:lnTo>
                  <a:lnTo>
                    <a:pt x="485" y="757"/>
                  </a:lnTo>
                  <a:lnTo>
                    <a:pt x="483" y="754"/>
                  </a:lnTo>
                  <a:lnTo>
                    <a:pt x="481" y="747"/>
                  </a:lnTo>
                  <a:lnTo>
                    <a:pt x="479" y="744"/>
                  </a:lnTo>
                  <a:lnTo>
                    <a:pt x="476" y="743"/>
                  </a:lnTo>
                  <a:lnTo>
                    <a:pt x="475" y="741"/>
                  </a:lnTo>
                  <a:lnTo>
                    <a:pt x="473" y="740"/>
                  </a:lnTo>
                  <a:lnTo>
                    <a:pt x="473" y="736"/>
                  </a:lnTo>
                  <a:lnTo>
                    <a:pt x="472" y="732"/>
                  </a:lnTo>
                  <a:lnTo>
                    <a:pt x="465" y="722"/>
                  </a:lnTo>
                  <a:lnTo>
                    <a:pt x="462" y="717"/>
                  </a:lnTo>
                  <a:lnTo>
                    <a:pt x="461" y="709"/>
                  </a:lnTo>
                  <a:lnTo>
                    <a:pt x="459" y="702"/>
                  </a:lnTo>
                  <a:lnTo>
                    <a:pt x="452" y="690"/>
                  </a:lnTo>
                  <a:lnTo>
                    <a:pt x="443" y="681"/>
                  </a:lnTo>
                  <a:lnTo>
                    <a:pt x="433" y="670"/>
                  </a:lnTo>
                  <a:lnTo>
                    <a:pt x="429" y="664"/>
                  </a:lnTo>
                  <a:lnTo>
                    <a:pt x="422" y="657"/>
                  </a:lnTo>
                  <a:lnTo>
                    <a:pt x="413" y="650"/>
                  </a:lnTo>
                  <a:lnTo>
                    <a:pt x="412" y="649"/>
                  </a:lnTo>
                  <a:lnTo>
                    <a:pt x="411" y="649"/>
                  </a:lnTo>
                  <a:lnTo>
                    <a:pt x="411" y="650"/>
                  </a:lnTo>
                  <a:lnTo>
                    <a:pt x="404" y="642"/>
                  </a:lnTo>
                  <a:lnTo>
                    <a:pt x="395" y="628"/>
                  </a:lnTo>
                  <a:lnTo>
                    <a:pt x="381" y="629"/>
                  </a:lnTo>
                  <a:lnTo>
                    <a:pt x="365" y="628"/>
                  </a:lnTo>
                  <a:lnTo>
                    <a:pt x="346" y="625"/>
                  </a:lnTo>
                  <a:lnTo>
                    <a:pt x="334" y="620"/>
                  </a:lnTo>
                  <a:lnTo>
                    <a:pt x="328" y="620"/>
                  </a:lnTo>
                  <a:lnTo>
                    <a:pt x="323" y="622"/>
                  </a:lnTo>
                  <a:lnTo>
                    <a:pt x="318" y="628"/>
                  </a:lnTo>
                  <a:lnTo>
                    <a:pt x="309" y="627"/>
                  </a:lnTo>
                  <a:lnTo>
                    <a:pt x="299" y="631"/>
                  </a:lnTo>
                  <a:lnTo>
                    <a:pt x="294" y="636"/>
                  </a:lnTo>
                  <a:lnTo>
                    <a:pt x="289" y="645"/>
                  </a:lnTo>
                  <a:lnTo>
                    <a:pt x="284" y="655"/>
                  </a:lnTo>
                  <a:lnTo>
                    <a:pt x="278" y="668"/>
                  </a:lnTo>
                  <a:lnTo>
                    <a:pt x="273" y="678"/>
                  </a:lnTo>
                  <a:lnTo>
                    <a:pt x="263" y="688"/>
                  </a:lnTo>
                  <a:lnTo>
                    <a:pt x="254" y="696"/>
                  </a:lnTo>
                  <a:lnTo>
                    <a:pt x="242" y="694"/>
                  </a:lnTo>
                  <a:lnTo>
                    <a:pt x="232" y="689"/>
                  </a:lnTo>
                  <a:lnTo>
                    <a:pt x="224" y="683"/>
                  </a:lnTo>
                  <a:lnTo>
                    <a:pt x="214" y="676"/>
                  </a:lnTo>
                  <a:lnTo>
                    <a:pt x="210" y="671"/>
                  </a:lnTo>
                  <a:lnTo>
                    <a:pt x="209" y="669"/>
                  </a:lnTo>
                  <a:lnTo>
                    <a:pt x="206" y="668"/>
                  </a:lnTo>
                  <a:lnTo>
                    <a:pt x="196" y="666"/>
                  </a:lnTo>
                  <a:lnTo>
                    <a:pt x="186" y="662"/>
                  </a:lnTo>
                  <a:lnTo>
                    <a:pt x="179" y="656"/>
                  </a:lnTo>
                  <a:lnTo>
                    <a:pt x="175" y="649"/>
                  </a:lnTo>
                  <a:lnTo>
                    <a:pt x="168" y="642"/>
                  </a:lnTo>
                  <a:lnTo>
                    <a:pt x="161" y="638"/>
                  </a:lnTo>
                  <a:lnTo>
                    <a:pt x="153" y="634"/>
                  </a:lnTo>
                  <a:lnTo>
                    <a:pt x="150" y="625"/>
                  </a:lnTo>
                  <a:lnTo>
                    <a:pt x="141" y="608"/>
                  </a:lnTo>
                  <a:lnTo>
                    <a:pt x="138" y="600"/>
                  </a:lnTo>
                  <a:lnTo>
                    <a:pt x="139" y="589"/>
                  </a:lnTo>
                  <a:lnTo>
                    <a:pt x="140" y="582"/>
                  </a:lnTo>
                  <a:lnTo>
                    <a:pt x="139" y="575"/>
                  </a:lnTo>
                  <a:lnTo>
                    <a:pt x="135" y="566"/>
                  </a:lnTo>
                  <a:lnTo>
                    <a:pt x="135" y="565"/>
                  </a:lnTo>
                  <a:lnTo>
                    <a:pt x="134" y="562"/>
                  </a:lnTo>
                  <a:lnTo>
                    <a:pt x="134" y="559"/>
                  </a:lnTo>
                  <a:lnTo>
                    <a:pt x="133" y="557"/>
                  </a:lnTo>
                  <a:lnTo>
                    <a:pt x="132" y="557"/>
                  </a:lnTo>
                  <a:lnTo>
                    <a:pt x="129" y="556"/>
                  </a:lnTo>
                  <a:lnTo>
                    <a:pt x="128" y="556"/>
                  </a:lnTo>
                  <a:lnTo>
                    <a:pt x="127" y="555"/>
                  </a:lnTo>
                  <a:lnTo>
                    <a:pt x="127" y="543"/>
                  </a:lnTo>
                  <a:lnTo>
                    <a:pt x="125" y="540"/>
                  </a:lnTo>
                  <a:lnTo>
                    <a:pt x="122" y="537"/>
                  </a:lnTo>
                  <a:lnTo>
                    <a:pt x="121" y="535"/>
                  </a:lnTo>
                  <a:lnTo>
                    <a:pt x="105" y="519"/>
                  </a:lnTo>
                  <a:lnTo>
                    <a:pt x="101" y="516"/>
                  </a:lnTo>
                  <a:lnTo>
                    <a:pt x="94" y="514"/>
                  </a:lnTo>
                  <a:lnTo>
                    <a:pt x="87" y="509"/>
                  </a:lnTo>
                  <a:lnTo>
                    <a:pt x="83" y="502"/>
                  </a:lnTo>
                  <a:lnTo>
                    <a:pt x="82" y="499"/>
                  </a:lnTo>
                  <a:lnTo>
                    <a:pt x="77" y="492"/>
                  </a:lnTo>
                  <a:lnTo>
                    <a:pt x="70" y="487"/>
                  </a:lnTo>
                  <a:lnTo>
                    <a:pt x="68" y="485"/>
                  </a:lnTo>
                  <a:lnTo>
                    <a:pt x="51" y="464"/>
                  </a:lnTo>
                  <a:lnTo>
                    <a:pt x="41" y="454"/>
                  </a:lnTo>
                  <a:lnTo>
                    <a:pt x="28" y="447"/>
                  </a:lnTo>
                  <a:lnTo>
                    <a:pt x="27" y="440"/>
                  </a:lnTo>
                  <a:lnTo>
                    <a:pt x="25" y="435"/>
                  </a:lnTo>
                  <a:lnTo>
                    <a:pt x="23" y="428"/>
                  </a:lnTo>
                  <a:lnTo>
                    <a:pt x="19" y="423"/>
                  </a:lnTo>
                  <a:lnTo>
                    <a:pt x="14" y="419"/>
                  </a:lnTo>
                  <a:lnTo>
                    <a:pt x="8" y="416"/>
                  </a:lnTo>
                  <a:lnTo>
                    <a:pt x="4" y="411"/>
                  </a:lnTo>
                  <a:lnTo>
                    <a:pt x="0" y="405"/>
                  </a:lnTo>
                  <a:lnTo>
                    <a:pt x="0" y="397"/>
                  </a:lnTo>
                  <a:lnTo>
                    <a:pt x="90" y="407"/>
                  </a:lnTo>
                  <a:lnTo>
                    <a:pt x="181" y="414"/>
                  </a:lnTo>
                  <a:lnTo>
                    <a:pt x="274" y="419"/>
                  </a:lnTo>
                  <a:lnTo>
                    <a:pt x="275" y="418"/>
                  </a:lnTo>
                  <a:lnTo>
                    <a:pt x="277" y="417"/>
                  </a:lnTo>
                  <a:lnTo>
                    <a:pt x="280" y="415"/>
                  </a:lnTo>
                  <a:lnTo>
                    <a:pt x="282" y="414"/>
                  </a:lnTo>
                  <a:lnTo>
                    <a:pt x="296" y="206"/>
                  </a:lnTo>
                  <a:lnTo>
                    <a:pt x="310" y="0"/>
                  </a:lnTo>
                  <a:close/>
                </a:path>
              </a:pathLst>
            </a:custGeom>
            <a:solidFill>
              <a:srgbClr val="00325D"/>
            </a:solidFill>
            <a:ln w="9525">
              <a:solidFill>
                <a:srgbClr val="00325D"/>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solidFill>
                  <a:schemeClr val="accent4">
                    <a:lumMod val="20000"/>
                    <a:lumOff val="80000"/>
                  </a:schemeClr>
                </a:solidFill>
              </a:endParaRPr>
            </a:p>
          </p:txBody>
        </p:sp>
      </p:grpSp>
      <p:sp>
        <p:nvSpPr>
          <p:cNvPr id="3" name="Rectangle 2">
            <a:extLst>
              <a:ext uri="{FF2B5EF4-FFF2-40B4-BE49-F238E27FC236}">
                <a16:creationId xmlns:a16="http://schemas.microsoft.com/office/drawing/2014/main" id="{631E8B5A-F799-8227-2D41-2166E474BB43}"/>
              </a:ext>
            </a:extLst>
          </p:cNvPr>
          <p:cNvSpPr>
            <a:spLocks/>
          </p:cNvSpPr>
          <p:nvPr/>
        </p:nvSpPr>
        <p:spPr bwMode="auto">
          <a:xfrm>
            <a:off x="4486792" y="3795348"/>
            <a:ext cx="540000" cy="540000"/>
          </a:xfrm>
          <a:prstGeom prst="rect">
            <a:avLst/>
          </a:prstGeom>
          <a:blipFill dpi="0" rotWithShape="1">
            <a:blip r:embed="rId13"/>
            <a:srcRect/>
            <a:stretch>
              <a:fillRect l="-1590" t="-2225" r="-5301" b="-1275"/>
            </a:stretch>
          </a:blipFill>
          <a:ln w="19050">
            <a:solidFill>
              <a:srgbClr val="00325D"/>
            </a:solidFill>
            <a:miter lim="800000"/>
            <a:headEnd/>
            <a:tailEnd/>
          </a:ln>
          <a:effectLst/>
        </p:spPr>
        <p:txBody>
          <a:bodyPr wrap="square" lIns="120651" tIns="59267" rIns="120651" bIns="59267" rtlCol="0" anchor="ctr">
            <a:spAutoFit/>
          </a:bodyPr>
          <a:lstStyle/>
          <a:p>
            <a:pPr algn="ctr" eaLnBrk="0" fontAlgn="base" hangingPunct="0">
              <a:spcBef>
                <a:spcPct val="0"/>
              </a:spcBef>
              <a:spcAft>
                <a:spcPct val="0"/>
              </a:spcAft>
            </a:pPr>
            <a:endParaRPr lang="en-US" sz="2667" baseline="-2000" dirty="0"/>
          </a:p>
        </p:txBody>
      </p:sp>
      <p:sp>
        <p:nvSpPr>
          <p:cNvPr id="701" name="Rectangle 700">
            <a:extLst>
              <a:ext uri="{FF2B5EF4-FFF2-40B4-BE49-F238E27FC236}">
                <a16:creationId xmlns:a16="http://schemas.microsoft.com/office/drawing/2014/main" id="{994A6978-95BB-F58A-540C-3EB4468AC8FC}"/>
              </a:ext>
            </a:extLst>
          </p:cNvPr>
          <p:cNvSpPr/>
          <p:nvPr/>
        </p:nvSpPr>
        <p:spPr>
          <a:xfrm>
            <a:off x="3909489" y="4320063"/>
            <a:ext cx="1719595" cy="420756"/>
          </a:xfrm>
          <a:prstGeom prst="rect">
            <a:avLst/>
          </a:prstGeom>
          <a:noFill/>
        </p:spPr>
        <p:txBody>
          <a:bodyPr wrap="square">
            <a:spAutoFit/>
          </a:bodyPr>
          <a:lstStyle/>
          <a:p>
            <a:pPr algn="ctr"/>
            <a:r>
              <a:rPr lang="en-GB" sz="1067" b="1" dirty="0">
                <a:solidFill>
                  <a:schemeClr val="tx1">
                    <a:lumMod val="90000"/>
                    <a:lumOff val="10000"/>
                  </a:schemeClr>
                </a:solidFill>
              </a:rPr>
              <a:t>CHRIS LEE</a:t>
            </a:r>
          </a:p>
          <a:p>
            <a:pPr algn="ctr"/>
            <a:r>
              <a:rPr lang="en-GB" sz="1067" dirty="0">
                <a:solidFill>
                  <a:schemeClr val="tx1">
                    <a:lumMod val="90000"/>
                    <a:lumOff val="10000"/>
                  </a:schemeClr>
                </a:solidFill>
              </a:rPr>
              <a:t>Permian</a:t>
            </a:r>
          </a:p>
        </p:txBody>
      </p:sp>
      <p:cxnSp>
        <p:nvCxnSpPr>
          <p:cNvPr id="714" name="Straight Connector 713">
            <a:extLst>
              <a:ext uri="{FF2B5EF4-FFF2-40B4-BE49-F238E27FC236}">
                <a16:creationId xmlns:a16="http://schemas.microsoft.com/office/drawing/2014/main" id="{9519E767-A579-4CE9-950C-9F3B01AFF02C}"/>
              </a:ext>
            </a:extLst>
          </p:cNvPr>
          <p:cNvCxnSpPr>
            <a:cxnSpLocks/>
          </p:cNvCxnSpPr>
          <p:nvPr/>
        </p:nvCxnSpPr>
        <p:spPr>
          <a:xfrm>
            <a:off x="3028950" y="3792568"/>
            <a:ext cx="1450600" cy="0"/>
          </a:xfrm>
          <a:prstGeom prst="line">
            <a:avLst/>
          </a:prstGeom>
          <a:ln w="19050">
            <a:solidFill>
              <a:srgbClr val="00325D"/>
            </a:solidFill>
          </a:ln>
        </p:spPr>
        <p:style>
          <a:lnRef idx="1">
            <a:schemeClr val="accent1"/>
          </a:lnRef>
          <a:fillRef idx="0">
            <a:schemeClr val="accent1"/>
          </a:fillRef>
          <a:effectRef idx="0">
            <a:schemeClr val="accent1"/>
          </a:effectRef>
          <a:fontRef idx="minor">
            <a:schemeClr val="tx1"/>
          </a:fontRef>
        </p:style>
      </p:cxnSp>
      <p:sp>
        <p:nvSpPr>
          <p:cNvPr id="721" name="Freeform 720">
            <a:extLst>
              <a:ext uri="{FF2B5EF4-FFF2-40B4-BE49-F238E27FC236}">
                <a16:creationId xmlns:a16="http://schemas.microsoft.com/office/drawing/2014/main" id="{29A62104-AFEA-ECAF-AA69-6EE15973A993}"/>
              </a:ext>
            </a:extLst>
          </p:cNvPr>
          <p:cNvSpPr/>
          <p:nvPr/>
        </p:nvSpPr>
        <p:spPr>
          <a:xfrm>
            <a:off x="2851067" y="3854989"/>
            <a:ext cx="183812" cy="132335"/>
          </a:xfrm>
          <a:custGeom>
            <a:avLst/>
            <a:gdLst>
              <a:gd name="connsiteX0" fmla="*/ 57150 w 656166"/>
              <a:gd name="connsiteY0" fmla="*/ 190500 h 508000"/>
              <a:gd name="connsiteX1" fmla="*/ 57150 w 656166"/>
              <a:gd name="connsiteY1" fmla="*/ 190500 h 508000"/>
              <a:gd name="connsiteX2" fmla="*/ 101600 w 656166"/>
              <a:gd name="connsiteY2" fmla="*/ 152400 h 508000"/>
              <a:gd name="connsiteX3" fmla="*/ 146050 w 656166"/>
              <a:gd name="connsiteY3" fmla="*/ 120650 h 508000"/>
              <a:gd name="connsiteX4" fmla="*/ 184150 w 656166"/>
              <a:gd name="connsiteY4" fmla="*/ 82550 h 508000"/>
              <a:gd name="connsiteX5" fmla="*/ 203200 w 656166"/>
              <a:gd name="connsiteY5" fmla="*/ 63500 h 508000"/>
              <a:gd name="connsiteX6" fmla="*/ 241300 w 656166"/>
              <a:gd name="connsiteY6" fmla="*/ 44450 h 508000"/>
              <a:gd name="connsiteX7" fmla="*/ 279400 w 656166"/>
              <a:gd name="connsiteY7" fmla="*/ 19050 h 508000"/>
              <a:gd name="connsiteX8" fmla="*/ 342900 w 656166"/>
              <a:gd name="connsiteY8" fmla="*/ 0 h 508000"/>
              <a:gd name="connsiteX9" fmla="*/ 374650 w 656166"/>
              <a:gd name="connsiteY9" fmla="*/ 6350 h 508000"/>
              <a:gd name="connsiteX10" fmla="*/ 406400 w 656166"/>
              <a:gd name="connsiteY10" fmla="*/ 44450 h 508000"/>
              <a:gd name="connsiteX11" fmla="*/ 425450 w 656166"/>
              <a:gd name="connsiteY11" fmla="*/ 31750 h 508000"/>
              <a:gd name="connsiteX12" fmla="*/ 438150 w 656166"/>
              <a:gd name="connsiteY12" fmla="*/ 12700 h 508000"/>
              <a:gd name="connsiteX13" fmla="*/ 457200 w 656166"/>
              <a:gd name="connsiteY13" fmla="*/ 6350 h 508000"/>
              <a:gd name="connsiteX14" fmla="*/ 476250 w 656166"/>
              <a:gd name="connsiteY14" fmla="*/ 12700 h 508000"/>
              <a:gd name="connsiteX15" fmla="*/ 495300 w 656166"/>
              <a:gd name="connsiteY15" fmla="*/ 50800 h 508000"/>
              <a:gd name="connsiteX16" fmla="*/ 514350 w 656166"/>
              <a:gd name="connsiteY16" fmla="*/ 88900 h 508000"/>
              <a:gd name="connsiteX17" fmla="*/ 488950 w 656166"/>
              <a:gd name="connsiteY17" fmla="*/ 146050 h 508000"/>
              <a:gd name="connsiteX18" fmla="*/ 514350 w 656166"/>
              <a:gd name="connsiteY18" fmla="*/ 203200 h 508000"/>
              <a:gd name="connsiteX19" fmla="*/ 520700 w 656166"/>
              <a:gd name="connsiteY19" fmla="*/ 222250 h 508000"/>
              <a:gd name="connsiteX20" fmla="*/ 539750 w 656166"/>
              <a:gd name="connsiteY20" fmla="*/ 317500 h 508000"/>
              <a:gd name="connsiteX21" fmla="*/ 577850 w 656166"/>
              <a:gd name="connsiteY21" fmla="*/ 342900 h 508000"/>
              <a:gd name="connsiteX22" fmla="*/ 596900 w 656166"/>
              <a:gd name="connsiteY22" fmla="*/ 355600 h 508000"/>
              <a:gd name="connsiteX23" fmla="*/ 603250 w 656166"/>
              <a:gd name="connsiteY23" fmla="*/ 374650 h 508000"/>
              <a:gd name="connsiteX24" fmla="*/ 647700 w 656166"/>
              <a:gd name="connsiteY24" fmla="*/ 431800 h 508000"/>
              <a:gd name="connsiteX25" fmla="*/ 654050 w 656166"/>
              <a:gd name="connsiteY25" fmla="*/ 450850 h 508000"/>
              <a:gd name="connsiteX26" fmla="*/ 558800 w 656166"/>
              <a:gd name="connsiteY26" fmla="*/ 444500 h 508000"/>
              <a:gd name="connsiteX27" fmla="*/ 520700 w 656166"/>
              <a:gd name="connsiteY27" fmla="*/ 425450 h 508000"/>
              <a:gd name="connsiteX28" fmla="*/ 463550 w 656166"/>
              <a:gd name="connsiteY28" fmla="*/ 381000 h 508000"/>
              <a:gd name="connsiteX29" fmla="*/ 431800 w 656166"/>
              <a:gd name="connsiteY29" fmla="*/ 406400 h 508000"/>
              <a:gd name="connsiteX30" fmla="*/ 393700 w 656166"/>
              <a:gd name="connsiteY30" fmla="*/ 419100 h 508000"/>
              <a:gd name="connsiteX31" fmla="*/ 336550 w 656166"/>
              <a:gd name="connsiteY31" fmla="*/ 457200 h 508000"/>
              <a:gd name="connsiteX32" fmla="*/ 317500 w 656166"/>
              <a:gd name="connsiteY32" fmla="*/ 469900 h 508000"/>
              <a:gd name="connsiteX33" fmla="*/ 292100 w 656166"/>
              <a:gd name="connsiteY33" fmla="*/ 476250 h 508000"/>
              <a:gd name="connsiteX34" fmla="*/ 273050 w 656166"/>
              <a:gd name="connsiteY34" fmla="*/ 488950 h 508000"/>
              <a:gd name="connsiteX35" fmla="*/ 254000 w 656166"/>
              <a:gd name="connsiteY35" fmla="*/ 495300 h 508000"/>
              <a:gd name="connsiteX36" fmla="*/ 228600 w 656166"/>
              <a:gd name="connsiteY36" fmla="*/ 508000 h 508000"/>
              <a:gd name="connsiteX37" fmla="*/ 133350 w 656166"/>
              <a:gd name="connsiteY37" fmla="*/ 501650 h 508000"/>
              <a:gd name="connsiteX38" fmla="*/ 95250 w 656166"/>
              <a:gd name="connsiteY38" fmla="*/ 425450 h 508000"/>
              <a:gd name="connsiteX39" fmla="*/ 88900 w 656166"/>
              <a:gd name="connsiteY39" fmla="*/ 406400 h 508000"/>
              <a:gd name="connsiteX40" fmla="*/ 82550 w 656166"/>
              <a:gd name="connsiteY40" fmla="*/ 387350 h 508000"/>
              <a:gd name="connsiteX41" fmla="*/ 76200 w 656166"/>
              <a:gd name="connsiteY41" fmla="*/ 368300 h 508000"/>
              <a:gd name="connsiteX42" fmla="*/ 69850 w 656166"/>
              <a:gd name="connsiteY42" fmla="*/ 323850 h 508000"/>
              <a:gd name="connsiteX43" fmla="*/ 57150 w 656166"/>
              <a:gd name="connsiteY43" fmla="*/ 304800 h 508000"/>
              <a:gd name="connsiteX44" fmla="*/ 0 w 656166"/>
              <a:gd name="connsiteY44" fmla="*/ 273050 h 508000"/>
              <a:gd name="connsiteX45" fmla="*/ 6350 w 656166"/>
              <a:gd name="connsiteY45" fmla="*/ 234950 h 508000"/>
              <a:gd name="connsiteX46" fmla="*/ 50800 w 656166"/>
              <a:gd name="connsiteY46" fmla="*/ 190500 h 508000"/>
              <a:gd name="connsiteX47" fmla="*/ 57150 w 656166"/>
              <a:gd name="connsiteY47" fmla="*/ 190500 h 5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56166" h="508000">
                <a:moveTo>
                  <a:pt x="57150" y="190500"/>
                </a:moveTo>
                <a:lnTo>
                  <a:pt x="57150" y="190500"/>
                </a:lnTo>
                <a:cubicBezTo>
                  <a:pt x="71967" y="177800"/>
                  <a:pt x="86362" y="164591"/>
                  <a:pt x="101600" y="152400"/>
                </a:cubicBezTo>
                <a:cubicBezTo>
                  <a:pt x="132519" y="127665"/>
                  <a:pt x="110297" y="152828"/>
                  <a:pt x="146050" y="120650"/>
                </a:cubicBezTo>
                <a:cubicBezTo>
                  <a:pt x="159400" y="108635"/>
                  <a:pt x="171450" y="95250"/>
                  <a:pt x="184150" y="82550"/>
                </a:cubicBezTo>
                <a:cubicBezTo>
                  <a:pt x="190500" y="76200"/>
                  <a:pt x="195728" y="68481"/>
                  <a:pt x="203200" y="63500"/>
                </a:cubicBezTo>
                <a:cubicBezTo>
                  <a:pt x="287770" y="7120"/>
                  <a:pt x="162430" y="88267"/>
                  <a:pt x="241300" y="44450"/>
                </a:cubicBezTo>
                <a:cubicBezTo>
                  <a:pt x="254643" y="37037"/>
                  <a:pt x="264920" y="23877"/>
                  <a:pt x="279400" y="19050"/>
                </a:cubicBezTo>
                <a:cubicBezTo>
                  <a:pt x="325779" y="3590"/>
                  <a:pt x="304513" y="9597"/>
                  <a:pt x="342900" y="0"/>
                </a:cubicBezTo>
                <a:cubicBezTo>
                  <a:pt x="353483" y="2117"/>
                  <a:pt x="364997" y="1523"/>
                  <a:pt x="374650" y="6350"/>
                </a:cubicBezTo>
                <a:cubicBezTo>
                  <a:pt x="386873" y="12462"/>
                  <a:pt x="399106" y="33510"/>
                  <a:pt x="406400" y="44450"/>
                </a:cubicBezTo>
                <a:cubicBezTo>
                  <a:pt x="412750" y="40217"/>
                  <a:pt x="420054" y="37146"/>
                  <a:pt x="425450" y="31750"/>
                </a:cubicBezTo>
                <a:cubicBezTo>
                  <a:pt x="430846" y="26354"/>
                  <a:pt x="432191" y="17468"/>
                  <a:pt x="438150" y="12700"/>
                </a:cubicBezTo>
                <a:cubicBezTo>
                  <a:pt x="443377" y="8519"/>
                  <a:pt x="450850" y="8467"/>
                  <a:pt x="457200" y="6350"/>
                </a:cubicBezTo>
                <a:cubicBezTo>
                  <a:pt x="463550" y="8467"/>
                  <a:pt x="471023" y="8519"/>
                  <a:pt x="476250" y="12700"/>
                </a:cubicBezTo>
                <a:cubicBezTo>
                  <a:pt x="491415" y="24832"/>
                  <a:pt x="487631" y="35462"/>
                  <a:pt x="495300" y="50800"/>
                </a:cubicBezTo>
                <a:cubicBezTo>
                  <a:pt x="519919" y="100039"/>
                  <a:pt x="498389" y="41017"/>
                  <a:pt x="514350" y="88900"/>
                </a:cubicBezTo>
                <a:cubicBezTo>
                  <a:pt x="499237" y="134240"/>
                  <a:pt x="509076" y="115861"/>
                  <a:pt x="488950" y="146050"/>
                </a:cubicBezTo>
                <a:cubicBezTo>
                  <a:pt x="509076" y="176239"/>
                  <a:pt x="499237" y="157860"/>
                  <a:pt x="514350" y="203200"/>
                </a:cubicBezTo>
                <a:lnTo>
                  <a:pt x="520700" y="222250"/>
                </a:lnTo>
                <a:cubicBezTo>
                  <a:pt x="522648" y="245629"/>
                  <a:pt x="514420" y="295336"/>
                  <a:pt x="539750" y="317500"/>
                </a:cubicBezTo>
                <a:cubicBezTo>
                  <a:pt x="551237" y="327551"/>
                  <a:pt x="565150" y="334433"/>
                  <a:pt x="577850" y="342900"/>
                </a:cubicBezTo>
                <a:lnTo>
                  <a:pt x="596900" y="355600"/>
                </a:lnTo>
                <a:cubicBezTo>
                  <a:pt x="599017" y="361950"/>
                  <a:pt x="599537" y="369081"/>
                  <a:pt x="603250" y="374650"/>
                </a:cubicBezTo>
                <a:cubicBezTo>
                  <a:pt x="625166" y="407524"/>
                  <a:pt x="630792" y="381077"/>
                  <a:pt x="647700" y="431800"/>
                </a:cubicBezTo>
                <a:cubicBezTo>
                  <a:pt x="649817" y="438150"/>
                  <a:pt x="660676" y="449903"/>
                  <a:pt x="654050" y="450850"/>
                </a:cubicBezTo>
                <a:cubicBezTo>
                  <a:pt x="622549" y="455350"/>
                  <a:pt x="590550" y="446617"/>
                  <a:pt x="558800" y="444500"/>
                </a:cubicBezTo>
                <a:cubicBezTo>
                  <a:pt x="541147" y="438616"/>
                  <a:pt x="535472" y="438580"/>
                  <a:pt x="520700" y="425450"/>
                </a:cubicBezTo>
                <a:cubicBezTo>
                  <a:pt x="469300" y="379761"/>
                  <a:pt x="502831" y="394094"/>
                  <a:pt x="463550" y="381000"/>
                </a:cubicBezTo>
                <a:cubicBezTo>
                  <a:pt x="394075" y="404158"/>
                  <a:pt x="497452" y="365368"/>
                  <a:pt x="431800" y="406400"/>
                </a:cubicBezTo>
                <a:cubicBezTo>
                  <a:pt x="420448" y="413495"/>
                  <a:pt x="404839" y="411674"/>
                  <a:pt x="393700" y="419100"/>
                </a:cubicBezTo>
                <a:lnTo>
                  <a:pt x="336550" y="457200"/>
                </a:lnTo>
                <a:cubicBezTo>
                  <a:pt x="330200" y="461433"/>
                  <a:pt x="324904" y="468049"/>
                  <a:pt x="317500" y="469900"/>
                </a:cubicBezTo>
                <a:lnTo>
                  <a:pt x="292100" y="476250"/>
                </a:lnTo>
                <a:cubicBezTo>
                  <a:pt x="285750" y="480483"/>
                  <a:pt x="279876" y="485537"/>
                  <a:pt x="273050" y="488950"/>
                </a:cubicBezTo>
                <a:cubicBezTo>
                  <a:pt x="267063" y="491943"/>
                  <a:pt x="260152" y="492663"/>
                  <a:pt x="254000" y="495300"/>
                </a:cubicBezTo>
                <a:cubicBezTo>
                  <a:pt x="245299" y="499029"/>
                  <a:pt x="237067" y="503767"/>
                  <a:pt x="228600" y="508000"/>
                </a:cubicBezTo>
                <a:lnTo>
                  <a:pt x="133350" y="501650"/>
                </a:lnTo>
                <a:cubicBezTo>
                  <a:pt x="114639" y="494757"/>
                  <a:pt x="100397" y="440891"/>
                  <a:pt x="95250" y="425450"/>
                </a:cubicBezTo>
                <a:lnTo>
                  <a:pt x="88900" y="406400"/>
                </a:lnTo>
                <a:lnTo>
                  <a:pt x="82550" y="387350"/>
                </a:lnTo>
                <a:lnTo>
                  <a:pt x="76200" y="368300"/>
                </a:lnTo>
                <a:cubicBezTo>
                  <a:pt x="74083" y="353483"/>
                  <a:pt x="74151" y="338186"/>
                  <a:pt x="69850" y="323850"/>
                </a:cubicBezTo>
                <a:cubicBezTo>
                  <a:pt x="67657" y="316540"/>
                  <a:pt x="62893" y="309826"/>
                  <a:pt x="57150" y="304800"/>
                </a:cubicBezTo>
                <a:cubicBezTo>
                  <a:pt x="30277" y="281286"/>
                  <a:pt x="26165" y="281772"/>
                  <a:pt x="0" y="273050"/>
                </a:cubicBezTo>
                <a:cubicBezTo>
                  <a:pt x="2117" y="260350"/>
                  <a:pt x="1398" y="246835"/>
                  <a:pt x="6350" y="234950"/>
                </a:cubicBezTo>
                <a:cubicBezTo>
                  <a:pt x="18919" y="204784"/>
                  <a:pt x="24525" y="195755"/>
                  <a:pt x="50800" y="190500"/>
                </a:cubicBezTo>
                <a:cubicBezTo>
                  <a:pt x="54951" y="189670"/>
                  <a:pt x="56092" y="190500"/>
                  <a:pt x="57150" y="190500"/>
                </a:cubicBezTo>
                <a:close/>
              </a:path>
            </a:pathLst>
          </a:custGeom>
          <a:solidFill>
            <a:srgbClr val="0032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19" name="Picture 718">
            <a:extLst>
              <a:ext uri="{FF2B5EF4-FFF2-40B4-BE49-F238E27FC236}">
                <a16:creationId xmlns:a16="http://schemas.microsoft.com/office/drawing/2014/main" id="{FBE98635-6831-C16F-7606-EC51D7ADEFF9}"/>
              </a:ext>
            </a:extLst>
          </p:cNvPr>
          <p:cNvPicPr>
            <a:picLocks noChangeAspect="1"/>
          </p:cNvPicPr>
          <p:nvPr/>
        </p:nvPicPr>
        <p:blipFill>
          <a:blip r:embed="rId14"/>
          <a:srcRect/>
          <a:stretch/>
        </p:blipFill>
        <p:spPr>
          <a:xfrm>
            <a:off x="10977130" y="5732485"/>
            <a:ext cx="539761" cy="542207"/>
          </a:xfrm>
          <a:prstGeom prst="rect">
            <a:avLst/>
          </a:prstGeom>
          <a:ln w="19050">
            <a:solidFill>
              <a:srgbClr val="6F6F6F"/>
            </a:solidFill>
          </a:ln>
        </p:spPr>
      </p:pic>
      <p:sp>
        <p:nvSpPr>
          <p:cNvPr id="722" name="Rectangle 721">
            <a:extLst>
              <a:ext uri="{FF2B5EF4-FFF2-40B4-BE49-F238E27FC236}">
                <a16:creationId xmlns:a16="http://schemas.microsoft.com/office/drawing/2014/main" id="{7CA9F4DC-DBF5-1B40-7499-4B6FE7C43B2E}"/>
              </a:ext>
            </a:extLst>
          </p:cNvPr>
          <p:cNvSpPr>
            <a:spLocks/>
          </p:cNvSpPr>
          <p:nvPr/>
        </p:nvSpPr>
        <p:spPr bwMode="auto">
          <a:xfrm>
            <a:off x="4484580" y="2770927"/>
            <a:ext cx="540000" cy="540000"/>
          </a:xfrm>
          <a:prstGeom prst="rect">
            <a:avLst/>
          </a:prstGeom>
          <a:blipFill dpi="0" rotWithShape="1">
            <a:blip r:embed="rId15"/>
            <a:srcRect/>
            <a:stretch>
              <a:fillRect t="3172"/>
            </a:stretch>
          </a:blipFill>
          <a:ln w="19050">
            <a:solidFill>
              <a:schemeClr val="accent6">
                <a:lumMod val="60000"/>
                <a:lumOff val="40000"/>
              </a:schemeClr>
            </a:solidFill>
            <a:miter lim="800000"/>
            <a:headEnd/>
            <a:tailEnd/>
          </a:ln>
          <a:effectLst/>
        </p:spPr>
        <p:txBody>
          <a:bodyPr wrap="square" lIns="120651" tIns="59267" rIns="120651" bIns="59267" rtlCol="0" anchor="ctr">
            <a:spAutoFit/>
          </a:bodyPr>
          <a:lstStyle/>
          <a:p>
            <a:pPr algn="ctr" eaLnBrk="0" fontAlgn="base" hangingPunct="0">
              <a:spcBef>
                <a:spcPct val="0"/>
              </a:spcBef>
              <a:spcAft>
                <a:spcPct val="0"/>
              </a:spcAft>
            </a:pPr>
            <a:endParaRPr lang="en-US" sz="2667" baseline="-2000" dirty="0"/>
          </a:p>
        </p:txBody>
      </p:sp>
      <p:cxnSp>
        <p:nvCxnSpPr>
          <p:cNvPr id="723" name="Straight Connector 722">
            <a:extLst>
              <a:ext uri="{FF2B5EF4-FFF2-40B4-BE49-F238E27FC236}">
                <a16:creationId xmlns:a16="http://schemas.microsoft.com/office/drawing/2014/main" id="{7DF3B963-B393-024A-48D9-FC57AC93E800}"/>
              </a:ext>
            </a:extLst>
          </p:cNvPr>
          <p:cNvCxnSpPr>
            <a:cxnSpLocks/>
          </p:cNvCxnSpPr>
          <p:nvPr/>
        </p:nvCxnSpPr>
        <p:spPr>
          <a:xfrm>
            <a:off x="3531413" y="3037042"/>
            <a:ext cx="952617" cy="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25" name="Straight Connector 724">
            <a:extLst>
              <a:ext uri="{FF2B5EF4-FFF2-40B4-BE49-F238E27FC236}">
                <a16:creationId xmlns:a16="http://schemas.microsoft.com/office/drawing/2014/main" id="{D9264BC3-C3FD-A1B4-2BF6-EDE6CE4D20FC}"/>
              </a:ext>
            </a:extLst>
          </p:cNvPr>
          <p:cNvCxnSpPr>
            <a:cxnSpLocks/>
          </p:cNvCxnSpPr>
          <p:nvPr/>
        </p:nvCxnSpPr>
        <p:spPr>
          <a:xfrm>
            <a:off x="3536815" y="3037042"/>
            <a:ext cx="0" cy="527401"/>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31" name="Rectangle 730">
            <a:extLst>
              <a:ext uri="{FF2B5EF4-FFF2-40B4-BE49-F238E27FC236}">
                <a16:creationId xmlns:a16="http://schemas.microsoft.com/office/drawing/2014/main" id="{D8AD2410-D61C-3DE3-A027-9EF875A1D79D}"/>
              </a:ext>
            </a:extLst>
          </p:cNvPr>
          <p:cNvSpPr/>
          <p:nvPr/>
        </p:nvSpPr>
        <p:spPr>
          <a:xfrm>
            <a:off x="3851783" y="3311756"/>
            <a:ext cx="1719595" cy="420756"/>
          </a:xfrm>
          <a:prstGeom prst="rect">
            <a:avLst/>
          </a:prstGeom>
          <a:noFill/>
        </p:spPr>
        <p:txBody>
          <a:bodyPr wrap="square">
            <a:spAutoFit/>
          </a:bodyPr>
          <a:lstStyle/>
          <a:p>
            <a:pPr algn="ctr"/>
            <a:r>
              <a:rPr lang="en-GB" sz="1067" b="1" dirty="0">
                <a:solidFill>
                  <a:schemeClr val="tx1">
                    <a:lumMod val="90000"/>
                    <a:lumOff val="10000"/>
                  </a:schemeClr>
                </a:solidFill>
              </a:rPr>
              <a:t>SAM LOPEZ</a:t>
            </a:r>
          </a:p>
          <a:p>
            <a:pPr algn="ctr"/>
            <a:r>
              <a:rPr lang="en-GB" sz="1067" dirty="0">
                <a:solidFill>
                  <a:schemeClr val="tx1">
                    <a:lumMod val="90000"/>
                    <a:lumOff val="10000"/>
                  </a:schemeClr>
                </a:solidFill>
              </a:rPr>
              <a:t>Northeast USA</a:t>
            </a:r>
          </a:p>
        </p:txBody>
      </p:sp>
      <p:sp>
        <p:nvSpPr>
          <p:cNvPr id="717" name="Rectangle 716">
            <a:extLst>
              <a:ext uri="{FF2B5EF4-FFF2-40B4-BE49-F238E27FC236}">
                <a16:creationId xmlns:a16="http://schemas.microsoft.com/office/drawing/2014/main" id="{D9048005-7197-95B8-8D63-7C5326A31C1D}"/>
              </a:ext>
            </a:extLst>
          </p:cNvPr>
          <p:cNvSpPr>
            <a:spLocks/>
          </p:cNvSpPr>
          <p:nvPr/>
        </p:nvSpPr>
        <p:spPr bwMode="auto">
          <a:xfrm>
            <a:off x="5071312" y="5709283"/>
            <a:ext cx="540000" cy="540000"/>
          </a:xfrm>
          <a:prstGeom prst="rect">
            <a:avLst/>
          </a:prstGeom>
          <a:blipFill>
            <a:blip r:embed="rId16"/>
            <a:stretch>
              <a:fillRect/>
            </a:stretch>
          </a:blipFill>
          <a:ln w="19050">
            <a:solidFill>
              <a:schemeClr val="accent4"/>
            </a:solidFill>
            <a:miter lim="800000"/>
            <a:headEnd/>
            <a:tailEnd/>
          </a:ln>
          <a:effectLst/>
        </p:spPr>
        <p:txBody>
          <a:bodyPr wrap="square" lIns="120651" tIns="59267" rIns="120651" bIns="59267" rtlCol="0" anchor="ctr">
            <a:spAutoFit/>
          </a:bodyPr>
          <a:lstStyle/>
          <a:p>
            <a:pPr algn="ctr" eaLnBrk="0" fontAlgn="base" hangingPunct="0">
              <a:spcBef>
                <a:spcPct val="0"/>
              </a:spcBef>
              <a:spcAft>
                <a:spcPct val="0"/>
              </a:spcAft>
            </a:pPr>
            <a:endParaRPr lang="en-US" sz="2667" baseline="-2000" dirty="0"/>
          </a:p>
        </p:txBody>
      </p:sp>
      <p:sp>
        <p:nvSpPr>
          <p:cNvPr id="718" name="TextBox 717">
            <a:extLst>
              <a:ext uri="{FF2B5EF4-FFF2-40B4-BE49-F238E27FC236}">
                <a16:creationId xmlns:a16="http://schemas.microsoft.com/office/drawing/2014/main" id="{5CB94D58-D7F0-B0CB-F446-C83C3E5AA159}"/>
              </a:ext>
            </a:extLst>
          </p:cNvPr>
          <p:cNvSpPr txBox="1"/>
          <p:nvPr/>
        </p:nvSpPr>
        <p:spPr>
          <a:xfrm>
            <a:off x="4034328" y="6239177"/>
            <a:ext cx="2598375" cy="425822"/>
          </a:xfrm>
          <a:prstGeom prst="rect">
            <a:avLst/>
          </a:prstGeom>
          <a:noFill/>
        </p:spPr>
        <p:txBody>
          <a:bodyPr wrap="square" rtlCol="0">
            <a:spAutoFit/>
          </a:bodyPr>
          <a:lstStyle/>
          <a:p>
            <a:pPr algn="ctr"/>
            <a:r>
              <a:rPr lang="en-GB" sz="1067" b="1" dirty="0">
                <a:solidFill>
                  <a:schemeClr val="tx1">
                    <a:lumMod val="90000"/>
                    <a:lumOff val="10000"/>
                  </a:schemeClr>
                </a:solidFill>
              </a:rPr>
              <a:t>GUSTAVO WILDEMBERG</a:t>
            </a:r>
          </a:p>
          <a:p>
            <a:pPr algn="ctr"/>
            <a:r>
              <a:rPr lang="en-GB" sz="1067" dirty="0">
                <a:solidFill>
                  <a:schemeClr val="tx1">
                    <a:lumMod val="90000"/>
                    <a:lumOff val="10000"/>
                  </a:schemeClr>
                </a:solidFill>
              </a:rPr>
              <a:t>Brazil</a:t>
            </a:r>
          </a:p>
        </p:txBody>
      </p:sp>
      <p:cxnSp>
        <p:nvCxnSpPr>
          <p:cNvPr id="726" name="Straight Connector 725">
            <a:extLst>
              <a:ext uri="{FF2B5EF4-FFF2-40B4-BE49-F238E27FC236}">
                <a16:creationId xmlns:a16="http://schemas.microsoft.com/office/drawing/2014/main" id="{F2A2EF24-ABD6-037D-C928-B75856972575}"/>
              </a:ext>
            </a:extLst>
          </p:cNvPr>
          <p:cNvCxnSpPr>
            <a:cxnSpLocks/>
          </p:cNvCxnSpPr>
          <p:nvPr/>
        </p:nvCxnSpPr>
        <p:spPr>
          <a:xfrm>
            <a:off x="4487444" y="5707282"/>
            <a:ext cx="1123868"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EF841BA-5657-A018-0D00-FC7028F8CA45}"/>
              </a:ext>
            </a:extLst>
          </p:cNvPr>
          <p:cNvSpPr>
            <a:spLocks/>
          </p:cNvSpPr>
          <p:nvPr/>
        </p:nvSpPr>
        <p:spPr bwMode="auto">
          <a:xfrm>
            <a:off x="7778316" y="4765974"/>
            <a:ext cx="540000" cy="540000"/>
          </a:xfrm>
          <a:prstGeom prst="rect">
            <a:avLst/>
          </a:prstGeom>
          <a:blipFill>
            <a:blip r:embed="rId17"/>
            <a:stretch>
              <a:fillRect/>
            </a:stretch>
          </a:blipFill>
          <a:ln w="19050">
            <a:solidFill>
              <a:schemeClr val="accent5"/>
            </a:solidFill>
            <a:miter lim="800000"/>
            <a:headEnd/>
            <a:tailEnd/>
          </a:ln>
          <a:effectLst/>
        </p:spPr>
        <p:txBody>
          <a:bodyPr wrap="square" lIns="120651" tIns="59267" rIns="120651" bIns="59267" rtlCol="0" anchor="ctr">
            <a:spAutoFit/>
          </a:bodyPr>
          <a:lstStyle/>
          <a:p>
            <a:pPr algn="ctr" eaLnBrk="0" fontAlgn="base" hangingPunct="0">
              <a:spcBef>
                <a:spcPct val="0"/>
              </a:spcBef>
              <a:spcAft>
                <a:spcPct val="0"/>
              </a:spcAft>
            </a:pPr>
            <a:endParaRPr lang="en-US" sz="2667" baseline="-2000" dirty="0"/>
          </a:p>
        </p:txBody>
      </p:sp>
      <p:cxnSp>
        <p:nvCxnSpPr>
          <p:cNvPr id="720" name="Straight Connector 719">
            <a:extLst>
              <a:ext uri="{FF2B5EF4-FFF2-40B4-BE49-F238E27FC236}">
                <a16:creationId xmlns:a16="http://schemas.microsoft.com/office/drawing/2014/main" id="{16651E3E-A1DA-DAFD-8112-E9674A5D5CE4}"/>
              </a:ext>
            </a:extLst>
          </p:cNvPr>
          <p:cNvCxnSpPr>
            <a:cxnSpLocks/>
            <a:stCxn id="4" idx="1"/>
          </p:cNvCxnSpPr>
          <p:nvPr/>
        </p:nvCxnSpPr>
        <p:spPr>
          <a:xfrm flipH="1">
            <a:off x="6878876" y="5035974"/>
            <a:ext cx="89944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42" name="Straight Connector 741">
            <a:extLst>
              <a:ext uri="{FF2B5EF4-FFF2-40B4-BE49-F238E27FC236}">
                <a16:creationId xmlns:a16="http://schemas.microsoft.com/office/drawing/2014/main" id="{8E1918B8-10C5-4466-1C3D-CDFA7CE94880}"/>
              </a:ext>
            </a:extLst>
          </p:cNvPr>
          <p:cNvCxnSpPr>
            <a:cxnSpLocks/>
            <a:stCxn id="739" idx="2"/>
          </p:cNvCxnSpPr>
          <p:nvPr/>
        </p:nvCxnSpPr>
        <p:spPr>
          <a:xfrm>
            <a:off x="6032423" y="2289231"/>
            <a:ext cx="0" cy="547127"/>
          </a:xfrm>
          <a:prstGeom prst="line">
            <a:avLst/>
          </a:prstGeom>
          <a:ln w="190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47" name="Straight Connector 746">
            <a:extLst>
              <a:ext uri="{FF2B5EF4-FFF2-40B4-BE49-F238E27FC236}">
                <a16:creationId xmlns:a16="http://schemas.microsoft.com/office/drawing/2014/main" id="{1D2D501F-39CF-83D2-D97D-B5B1ED49C782}"/>
              </a:ext>
            </a:extLst>
          </p:cNvPr>
          <p:cNvCxnSpPr>
            <a:cxnSpLocks/>
          </p:cNvCxnSpPr>
          <p:nvPr/>
        </p:nvCxnSpPr>
        <p:spPr>
          <a:xfrm>
            <a:off x="7699253" y="3200417"/>
            <a:ext cx="352754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51" name="TextBox 750">
            <a:extLst>
              <a:ext uri="{FF2B5EF4-FFF2-40B4-BE49-F238E27FC236}">
                <a16:creationId xmlns:a16="http://schemas.microsoft.com/office/drawing/2014/main" id="{92E91D98-AF4D-2C6D-4757-8028A7788A45}"/>
              </a:ext>
            </a:extLst>
          </p:cNvPr>
          <p:cNvSpPr txBox="1"/>
          <p:nvPr/>
        </p:nvSpPr>
        <p:spPr>
          <a:xfrm>
            <a:off x="7056605" y="5347875"/>
            <a:ext cx="1983421" cy="420756"/>
          </a:xfrm>
          <a:prstGeom prst="rect">
            <a:avLst/>
          </a:prstGeom>
          <a:noFill/>
        </p:spPr>
        <p:txBody>
          <a:bodyPr wrap="square" rtlCol="0">
            <a:spAutoFit/>
          </a:bodyPr>
          <a:lstStyle/>
          <a:p>
            <a:pPr algn="ctr"/>
            <a:r>
              <a:rPr lang="en-GB" sz="1067" b="1" dirty="0">
                <a:solidFill>
                  <a:schemeClr val="tx1">
                    <a:lumMod val="90000"/>
                    <a:lumOff val="10000"/>
                  </a:schemeClr>
                </a:solidFill>
              </a:rPr>
              <a:t>MARCEL NAMATA</a:t>
            </a:r>
          </a:p>
          <a:p>
            <a:pPr algn="ctr"/>
            <a:r>
              <a:rPr lang="en-GB" sz="1067" dirty="0">
                <a:solidFill>
                  <a:schemeClr val="tx1">
                    <a:lumMod val="90000"/>
                    <a:lumOff val="10000"/>
                  </a:schemeClr>
                </a:solidFill>
              </a:rPr>
              <a:t>Sub Saharan Africa</a:t>
            </a:r>
          </a:p>
        </p:txBody>
      </p:sp>
      <p:sp>
        <p:nvSpPr>
          <p:cNvPr id="727" name="Rectangle 726">
            <a:extLst>
              <a:ext uri="{FF2B5EF4-FFF2-40B4-BE49-F238E27FC236}">
                <a16:creationId xmlns:a16="http://schemas.microsoft.com/office/drawing/2014/main" id="{B74777BA-B755-1B92-C24B-5BDF5E117C56}"/>
              </a:ext>
            </a:extLst>
          </p:cNvPr>
          <p:cNvSpPr>
            <a:spLocks/>
          </p:cNvSpPr>
          <p:nvPr/>
        </p:nvSpPr>
        <p:spPr bwMode="auto">
          <a:xfrm>
            <a:off x="1755880" y="4003475"/>
            <a:ext cx="540000" cy="540000"/>
          </a:xfrm>
          <a:prstGeom prst="rect">
            <a:avLst/>
          </a:prstGeom>
          <a:blipFill dpi="0" rotWithShape="1">
            <a:blip r:embed="rId18"/>
            <a:srcRect/>
            <a:stretch>
              <a:fillRect l="199" t="488" r="-9981" b="-6978"/>
            </a:stretch>
          </a:blipFill>
          <a:ln w="19050">
            <a:solidFill>
              <a:srgbClr val="00325D"/>
            </a:solidFill>
            <a:miter lim="800000"/>
            <a:headEnd/>
            <a:tailEnd/>
          </a:ln>
          <a:effectLst/>
        </p:spPr>
        <p:txBody>
          <a:bodyPr wrap="square" lIns="120651" tIns="59267" rIns="120651" bIns="59267" rtlCol="0" anchor="ctr">
            <a:spAutoFit/>
          </a:bodyPr>
          <a:lstStyle/>
          <a:p>
            <a:pPr algn="ctr" eaLnBrk="0" fontAlgn="base" hangingPunct="0">
              <a:spcBef>
                <a:spcPct val="0"/>
              </a:spcBef>
              <a:spcAft>
                <a:spcPct val="0"/>
              </a:spcAft>
            </a:pPr>
            <a:endParaRPr lang="en-US" sz="2667" baseline="-2000" dirty="0"/>
          </a:p>
        </p:txBody>
      </p:sp>
      <p:sp>
        <p:nvSpPr>
          <p:cNvPr id="729" name="Rectangle 728">
            <a:extLst>
              <a:ext uri="{FF2B5EF4-FFF2-40B4-BE49-F238E27FC236}">
                <a16:creationId xmlns:a16="http://schemas.microsoft.com/office/drawing/2014/main" id="{DF2E531C-A999-E314-506F-40FC7D137DED}"/>
              </a:ext>
            </a:extLst>
          </p:cNvPr>
          <p:cNvSpPr/>
          <p:nvPr/>
        </p:nvSpPr>
        <p:spPr>
          <a:xfrm>
            <a:off x="1129779" y="4575037"/>
            <a:ext cx="1719595" cy="420756"/>
          </a:xfrm>
          <a:prstGeom prst="rect">
            <a:avLst/>
          </a:prstGeom>
          <a:noFill/>
        </p:spPr>
        <p:txBody>
          <a:bodyPr wrap="square">
            <a:spAutoFit/>
          </a:bodyPr>
          <a:lstStyle/>
          <a:p>
            <a:pPr algn="ctr"/>
            <a:r>
              <a:rPr lang="en-GB" sz="1067" b="1" dirty="0">
                <a:solidFill>
                  <a:schemeClr val="tx1">
                    <a:lumMod val="90000"/>
                    <a:lumOff val="10000"/>
                  </a:schemeClr>
                </a:solidFill>
              </a:rPr>
              <a:t>RANDY STARNES</a:t>
            </a:r>
          </a:p>
          <a:p>
            <a:pPr algn="ctr"/>
            <a:r>
              <a:rPr lang="en-GB" sz="1067" dirty="0">
                <a:solidFill>
                  <a:schemeClr val="tx1">
                    <a:lumMod val="90000"/>
                    <a:lumOff val="10000"/>
                  </a:schemeClr>
                </a:solidFill>
              </a:rPr>
              <a:t>South Texas</a:t>
            </a:r>
          </a:p>
        </p:txBody>
      </p:sp>
      <p:cxnSp>
        <p:nvCxnSpPr>
          <p:cNvPr id="733" name="Straight Connector 732">
            <a:extLst>
              <a:ext uri="{FF2B5EF4-FFF2-40B4-BE49-F238E27FC236}">
                <a16:creationId xmlns:a16="http://schemas.microsoft.com/office/drawing/2014/main" id="{581D75FB-F0A9-E4DF-7C62-F2555428750A}"/>
              </a:ext>
            </a:extLst>
          </p:cNvPr>
          <p:cNvCxnSpPr>
            <a:cxnSpLocks/>
          </p:cNvCxnSpPr>
          <p:nvPr/>
        </p:nvCxnSpPr>
        <p:spPr>
          <a:xfrm>
            <a:off x="1756034" y="4003475"/>
            <a:ext cx="1349737" cy="1"/>
          </a:xfrm>
          <a:prstGeom prst="line">
            <a:avLst/>
          </a:prstGeom>
          <a:ln w="19050">
            <a:solidFill>
              <a:srgbClr val="00325D"/>
            </a:solidFill>
          </a:ln>
        </p:spPr>
        <p:style>
          <a:lnRef idx="1">
            <a:schemeClr val="accent1"/>
          </a:lnRef>
          <a:fillRef idx="0">
            <a:schemeClr val="accent1"/>
          </a:fillRef>
          <a:effectRef idx="0">
            <a:schemeClr val="accent1"/>
          </a:effectRef>
          <a:fontRef idx="minor">
            <a:schemeClr val="tx1"/>
          </a:fontRef>
        </p:style>
      </p:cxnSp>
      <p:sp>
        <p:nvSpPr>
          <p:cNvPr id="735" name="Rectangle 734">
            <a:extLst>
              <a:ext uri="{FF2B5EF4-FFF2-40B4-BE49-F238E27FC236}">
                <a16:creationId xmlns:a16="http://schemas.microsoft.com/office/drawing/2014/main" id="{1F378428-BA9F-9728-91A4-157C1F333BF8}"/>
              </a:ext>
            </a:extLst>
          </p:cNvPr>
          <p:cNvSpPr>
            <a:spLocks/>
          </p:cNvSpPr>
          <p:nvPr/>
        </p:nvSpPr>
        <p:spPr bwMode="auto">
          <a:xfrm>
            <a:off x="2824912" y="4586912"/>
            <a:ext cx="540000" cy="540000"/>
          </a:xfrm>
          <a:prstGeom prst="rect">
            <a:avLst/>
          </a:prstGeom>
          <a:blipFill>
            <a:blip r:embed="rId19"/>
            <a:stretch>
              <a:fillRect/>
            </a:stretch>
          </a:blipFill>
          <a:ln w="19050">
            <a:solidFill>
              <a:schemeClr val="accent4"/>
            </a:solidFill>
            <a:miter lim="800000"/>
            <a:headEnd/>
            <a:tailEnd/>
          </a:ln>
          <a:effectLst/>
        </p:spPr>
        <p:txBody>
          <a:bodyPr wrap="square" lIns="120651" tIns="59267" rIns="120651" bIns="59267" rtlCol="0" anchor="ctr">
            <a:spAutoFit/>
          </a:bodyPr>
          <a:lstStyle/>
          <a:p>
            <a:pPr algn="ctr" eaLnBrk="0" fontAlgn="base" hangingPunct="0">
              <a:spcBef>
                <a:spcPct val="0"/>
              </a:spcBef>
              <a:spcAft>
                <a:spcPct val="0"/>
              </a:spcAft>
            </a:pPr>
            <a:endParaRPr lang="en-US" sz="2667" baseline="-2000" dirty="0"/>
          </a:p>
        </p:txBody>
      </p:sp>
      <p:cxnSp>
        <p:nvCxnSpPr>
          <p:cNvPr id="738" name="Straight Connector 737">
            <a:extLst>
              <a:ext uri="{FF2B5EF4-FFF2-40B4-BE49-F238E27FC236}">
                <a16:creationId xmlns:a16="http://schemas.microsoft.com/office/drawing/2014/main" id="{D8DAB5D1-7ADF-32F6-B886-BBB2214A9190}"/>
              </a:ext>
            </a:extLst>
          </p:cNvPr>
          <p:cNvCxnSpPr>
            <a:cxnSpLocks/>
          </p:cNvCxnSpPr>
          <p:nvPr/>
        </p:nvCxnSpPr>
        <p:spPr>
          <a:xfrm>
            <a:off x="3051516" y="4587292"/>
            <a:ext cx="1123868"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744" name="TextBox 743">
            <a:extLst>
              <a:ext uri="{FF2B5EF4-FFF2-40B4-BE49-F238E27FC236}">
                <a16:creationId xmlns:a16="http://schemas.microsoft.com/office/drawing/2014/main" id="{CCED6D9D-86E5-7322-F56F-B8C9FAD07E47}"/>
              </a:ext>
            </a:extLst>
          </p:cNvPr>
          <p:cNvSpPr txBox="1"/>
          <p:nvPr/>
        </p:nvSpPr>
        <p:spPr>
          <a:xfrm>
            <a:off x="1762695" y="5132319"/>
            <a:ext cx="2598375" cy="420756"/>
          </a:xfrm>
          <a:prstGeom prst="rect">
            <a:avLst/>
          </a:prstGeom>
          <a:noFill/>
        </p:spPr>
        <p:txBody>
          <a:bodyPr wrap="square" rtlCol="0">
            <a:spAutoFit/>
          </a:bodyPr>
          <a:lstStyle/>
          <a:p>
            <a:pPr algn="ctr"/>
            <a:r>
              <a:rPr lang="en-GB" sz="1067" b="1" dirty="0">
                <a:solidFill>
                  <a:schemeClr val="tx1">
                    <a:lumMod val="90000"/>
                    <a:lumOff val="10000"/>
                  </a:schemeClr>
                </a:solidFill>
              </a:rPr>
              <a:t>ANDRES GONZALEZ</a:t>
            </a:r>
          </a:p>
          <a:p>
            <a:pPr algn="ctr"/>
            <a:r>
              <a:rPr lang="en-GB" sz="1067" dirty="0">
                <a:solidFill>
                  <a:schemeClr val="tx1">
                    <a:lumMod val="90000"/>
                    <a:lumOff val="10000"/>
                  </a:schemeClr>
                </a:solidFill>
              </a:rPr>
              <a:t>Caribbean</a:t>
            </a:r>
          </a:p>
        </p:txBody>
      </p:sp>
    </p:spTree>
    <p:extLst>
      <p:ext uri="{BB962C8B-B14F-4D97-AF65-F5344CB8AC3E}">
        <p14:creationId xmlns:p14="http://schemas.microsoft.com/office/powerpoint/2010/main" val="20537468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TextBox 79"/>
          <p:cNvSpPr txBox="1"/>
          <p:nvPr/>
        </p:nvSpPr>
        <p:spPr>
          <a:xfrm>
            <a:off x="5206614" y="3296460"/>
            <a:ext cx="1620000" cy="707886"/>
          </a:xfrm>
          <a:prstGeom prst="rect">
            <a:avLst/>
          </a:prstGeom>
          <a:noFill/>
        </p:spPr>
        <p:txBody>
          <a:bodyPr wrap="square" rtlCol="0">
            <a:spAutoFit/>
          </a:bodyPr>
          <a:lstStyle/>
          <a:p>
            <a:pPr algn="ctr"/>
            <a:r>
              <a:rPr lang="en-US" sz="1600" dirty="0">
                <a:solidFill>
                  <a:srgbClr val="3D5966"/>
                </a:solidFill>
                <a:cs typeface="Arial" pitchFamily="34" charset="0"/>
              </a:rPr>
              <a:t>TOM CRONE</a:t>
            </a:r>
          </a:p>
          <a:p>
            <a:pPr lvl="0" algn="ctr"/>
            <a:r>
              <a:rPr lang="en-GB" sz="1200" dirty="0">
                <a:solidFill>
                  <a:schemeClr val="tx1">
                    <a:lumMod val="75000"/>
                    <a:lumOff val="25000"/>
                  </a:schemeClr>
                </a:solidFill>
              </a:rPr>
              <a:t>President &amp; CEO</a:t>
            </a:r>
          </a:p>
          <a:p>
            <a:pPr algn="ctr"/>
            <a:endParaRPr lang="en-US" sz="1200" dirty="0">
              <a:solidFill>
                <a:schemeClr val="accent5"/>
              </a:solidFill>
              <a:cs typeface="Arial" pitchFamily="34" charset="0"/>
            </a:endParaRPr>
          </a:p>
        </p:txBody>
      </p:sp>
      <p:sp>
        <p:nvSpPr>
          <p:cNvPr id="89" name="TextBox 88"/>
          <p:cNvSpPr txBox="1"/>
          <p:nvPr/>
        </p:nvSpPr>
        <p:spPr>
          <a:xfrm>
            <a:off x="1561224" y="5190516"/>
            <a:ext cx="1905000" cy="892552"/>
          </a:xfrm>
          <a:prstGeom prst="rect">
            <a:avLst/>
          </a:prstGeom>
          <a:noFill/>
        </p:spPr>
        <p:txBody>
          <a:bodyPr wrap="square" rtlCol="0">
            <a:spAutoFit/>
          </a:bodyPr>
          <a:lstStyle/>
          <a:p>
            <a:pPr algn="ctr"/>
            <a:r>
              <a:rPr lang="en-US" sz="1600" dirty="0">
                <a:solidFill>
                  <a:srgbClr val="3D5966"/>
                </a:solidFill>
                <a:cs typeface="Arial" pitchFamily="34" charset="0"/>
              </a:rPr>
              <a:t>JOHN COSTINE</a:t>
            </a:r>
          </a:p>
          <a:p>
            <a:pPr lvl="0" algn="ctr"/>
            <a:r>
              <a:rPr lang="en-GB" sz="1200" dirty="0">
                <a:solidFill>
                  <a:schemeClr val="tx1">
                    <a:lumMod val="75000"/>
                    <a:lumOff val="25000"/>
                  </a:schemeClr>
                </a:solidFill>
              </a:rPr>
              <a:t>Global Director, Marketing and Product Management</a:t>
            </a:r>
          </a:p>
        </p:txBody>
      </p:sp>
      <p:sp>
        <p:nvSpPr>
          <p:cNvPr id="90" name="TextBox 89"/>
          <p:cNvSpPr txBox="1"/>
          <p:nvPr/>
        </p:nvSpPr>
        <p:spPr>
          <a:xfrm>
            <a:off x="3820581" y="5189664"/>
            <a:ext cx="1905000" cy="707886"/>
          </a:xfrm>
          <a:prstGeom prst="rect">
            <a:avLst/>
          </a:prstGeom>
          <a:noFill/>
        </p:spPr>
        <p:txBody>
          <a:bodyPr wrap="square" rtlCol="0">
            <a:spAutoFit/>
          </a:bodyPr>
          <a:lstStyle/>
          <a:p>
            <a:pPr algn="ctr"/>
            <a:r>
              <a:rPr lang="en-US" sz="1600" dirty="0">
                <a:solidFill>
                  <a:srgbClr val="3D5966"/>
                </a:solidFill>
                <a:cs typeface="Arial" pitchFamily="34" charset="0"/>
              </a:rPr>
              <a:t>ANDREW ROSS</a:t>
            </a:r>
          </a:p>
          <a:p>
            <a:pPr algn="ctr"/>
            <a:r>
              <a:rPr lang="en-GB" sz="1200" dirty="0">
                <a:solidFill>
                  <a:schemeClr val="tx1">
                    <a:lumMod val="75000"/>
                    <a:lumOff val="25000"/>
                  </a:schemeClr>
                </a:solidFill>
              </a:rPr>
              <a:t>Managing Director VP Centek Limited</a:t>
            </a:r>
          </a:p>
        </p:txBody>
      </p:sp>
      <p:sp>
        <p:nvSpPr>
          <p:cNvPr id="10" name="Title 9">
            <a:extLst>
              <a:ext uri="{FF2B5EF4-FFF2-40B4-BE49-F238E27FC236}">
                <a16:creationId xmlns:a16="http://schemas.microsoft.com/office/drawing/2014/main" id="{3BD4196E-9E60-4441-ADE8-9951A7491C6A}"/>
              </a:ext>
            </a:extLst>
          </p:cNvPr>
          <p:cNvSpPr>
            <a:spLocks noGrp="1"/>
          </p:cNvSpPr>
          <p:nvPr>
            <p:ph type="title"/>
          </p:nvPr>
        </p:nvSpPr>
        <p:spPr/>
        <p:txBody>
          <a:bodyPr/>
          <a:lstStyle/>
          <a:p>
            <a:r>
              <a:rPr lang="en-US" dirty="0"/>
              <a:t>Your senior team</a:t>
            </a:r>
          </a:p>
        </p:txBody>
      </p:sp>
      <p:sp>
        <p:nvSpPr>
          <p:cNvPr id="53" name="Oval 52">
            <a:extLst>
              <a:ext uri="{FF2B5EF4-FFF2-40B4-BE49-F238E27FC236}">
                <a16:creationId xmlns:a16="http://schemas.microsoft.com/office/drawing/2014/main" id="{590FC34E-61FF-A644-B16C-9DC5A06EBC0C}"/>
              </a:ext>
            </a:extLst>
          </p:cNvPr>
          <p:cNvSpPr>
            <a:spLocks/>
          </p:cNvSpPr>
          <p:nvPr/>
        </p:nvSpPr>
        <p:spPr bwMode="auto">
          <a:xfrm>
            <a:off x="5374725" y="1797020"/>
            <a:ext cx="1283778" cy="1329618"/>
          </a:xfrm>
          <a:prstGeom prst="ellipse">
            <a:avLst/>
          </a:prstGeom>
          <a:blipFill>
            <a:blip r:embed="rId2"/>
            <a:stretch>
              <a:fillRect l="-6742" t="-3819" r="-4367" b="-7291"/>
            </a:stretch>
          </a:blipFill>
          <a:ln w="12700">
            <a:noFill/>
            <a:miter lim="800000"/>
            <a:headEnd/>
            <a:tailEnd/>
          </a:ln>
          <a:effectLst/>
        </p:spPr>
        <p:txBody>
          <a:bodyPr wrap="square" lIns="90488" tIns="44450" rIns="90488" bIns="44450" rtlCol="0" anchor="ctr">
            <a:spAutoFit/>
          </a:bodyPr>
          <a:lstStyle/>
          <a:p>
            <a:pPr algn="ctr" eaLnBrk="0" fontAlgn="base" hangingPunct="0">
              <a:spcBef>
                <a:spcPct val="0"/>
              </a:spcBef>
              <a:spcAft>
                <a:spcPct val="0"/>
              </a:spcAft>
            </a:pPr>
            <a:endParaRPr lang="en-US" sz="2000" baseline="-2000"/>
          </a:p>
        </p:txBody>
      </p:sp>
      <p:sp>
        <p:nvSpPr>
          <p:cNvPr id="54" name="Oval 53">
            <a:extLst>
              <a:ext uri="{FF2B5EF4-FFF2-40B4-BE49-F238E27FC236}">
                <a16:creationId xmlns:a16="http://schemas.microsoft.com/office/drawing/2014/main" id="{0ABA30C7-0147-5149-826C-D95870EDD761}"/>
              </a:ext>
            </a:extLst>
          </p:cNvPr>
          <p:cNvSpPr>
            <a:spLocks/>
          </p:cNvSpPr>
          <p:nvPr/>
        </p:nvSpPr>
        <p:spPr bwMode="auto">
          <a:xfrm>
            <a:off x="1871835" y="3723892"/>
            <a:ext cx="1283778" cy="1329618"/>
          </a:xfrm>
          <a:prstGeom prst="ellipse">
            <a:avLst/>
          </a:prstGeom>
          <a:blipFill>
            <a:blip r:embed="rId3"/>
            <a:stretch>
              <a:fillRect/>
            </a:stretch>
          </a:blipFill>
          <a:ln w="12700">
            <a:noFill/>
            <a:miter lim="800000"/>
            <a:headEnd/>
            <a:tailEnd/>
          </a:ln>
          <a:effectLst/>
        </p:spPr>
        <p:txBody>
          <a:bodyPr wrap="square" lIns="90488" tIns="44450" rIns="90488" bIns="44450" rtlCol="0" anchor="ctr">
            <a:spAutoFit/>
          </a:bodyPr>
          <a:lstStyle/>
          <a:p>
            <a:pPr algn="ctr" eaLnBrk="0" fontAlgn="base" hangingPunct="0">
              <a:spcBef>
                <a:spcPct val="0"/>
              </a:spcBef>
              <a:spcAft>
                <a:spcPct val="0"/>
              </a:spcAft>
            </a:pPr>
            <a:endParaRPr lang="en-US" sz="2000" baseline="-2000"/>
          </a:p>
        </p:txBody>
      </p:sp>
      <p:sp>
        <p:nvSpPr>
          <p:cNvPr id="55" name="Oval 54">
            <a:extLst>
              <a:ext uri="{FF2B5EF4-FFF2-40B4-BE49-F238E27FC236}">
                <a16:creationId xmlns:a16="http://schemas.microsoft.com/office/drawing/2014/main" id="{770490B4-3369-FC48-B2F9-6E31A30F3C09}"/>
              </a:ext>
            </a:extLst>
          </p:cNvPr>
          <p:cNvSpPr>
            <a:spLocks/>
          </p:cNvSpPr>
          <p:nvPr/>
        </p:nvSpPr>
        <p:spPr bwMode="auto">
          <a:xfrm>
            <a:off x="4131192" y="3723892"/>
            <a:ext cx="1283778" cy="1329618"/>
          </a:xfrm>
          <a:prstGeom prst="ellipse">
            <a:avLst/>
          </a:prstGeom>
          <a:blipFill>
            <a:blip r:embed="rId4"/>
            <a:stretch>
              <a:fillRect/>
            </a:stretch>
          </a:blipFill>
          <a:ln w="12700">
            <a:noFill/>
            <a:miter lim="800000"/>
            <a:headEnd/>
            <a:tailEnd/>
          </a:ln>
          <a:effectLst/>
        </p:spPr>
        <p:txBody>
          <a:bodyPr wrap="square" lIns="90488" tIns="44450" rIns="90488" bIns="44450" rtlCol="0" anchor="ctr">
            <a:spAutoFit/>
          </a:bodyPr>
          <a:lstStyle/>
          <a:p>
            <a:pPr algn="ctr" eaLnBrk="0" fontAlgn="base" hangingPunct="0">
              <a:spcBef>
                <a:spcPct val="0"/>
              </a:spcBef>
              <a:spcAft>
                <a:spcPct val="0"/>
              </a:spcAft>
            </a:pPr>
            <a:endParaRPr lang="en-US" sz="2000" baseline="-2000"/>
          </a:p>
        </p:txBody>
      </p:sp>
      <p:sp>
        <p:nvSpPr>
          <p:cNvPr id="56" name="TextBox 55">
            <a:extLst>
              <a:ext uri="{FF2B5EF4-FFF2-40B4-BE49-F238E27FC236}">
                <a16:creationId xmlns:a16="http://schemas.microsoft.com/office/drawing/2014/main" id="{0CEE94AC-D82C-2F41-BEC2-D2A91D89BC5E}"/>
              </a:ext>
            </a:extLst>
          </p:cNvPr>
          <p:cNvSpPr txBox="1"/>
          <p:nvPr/>
        </p:nvSpPr>
        <p:spPr>
          <a:xfrm>
            <a:off x="6174972" y="5198854"/>
            <a:ext cx="1905000" cy="1077218"/>
          </a:xfrm>
          <a:prstGeom prst="rect">
            <a:avLst/>
          </a:prstGeom>
          <a:noFill/>
        </p:spPr>
        <p:txBody>
          <a:bodyPr wrap="square" rtlCol="0">
            <a:spAutoFit/>
          </a:bodyPr>
          <a:lstStyle/>
          <a:p>
            <a:pPr algn="ctr"/>
            <a:r>
              <a:rPr lang="en-US" sz="1600" dirty="0">
                <a:solidFill>
                  <a:srgbClr val="3D5966"/>
                </a:solidFill>
                <a:cs typeface="Arial" pitchFamily="34" charset="0"/>
              </a:rPr>
              <a:t>PETER HINTON</a:t>
            </a:r>
          </a:p>
          <a:p>
            <a:pPr algn="ctr"/>
            <a:r>
              <a:rPr lang="en-GB" sz="1200" dirty="0">
                <a:solidFill>
                  <a:schemeClr val="tx1">
                    <a:lumMod val="75000"/>
                    <a:lumOff val="25000"/>
                  </a:schemeClr>
                </a:solidFill>
              </a:rPr>
              <a:t>Vice President, Eastern Hemisphere Operations and General Manager</a:t>
            </a:r>
          </a:p>
        </p:txBody>
      </p:sp>
      <p:sp>
        <p:nvSpPr>
          <p:cNvPr id="57" name="Oval 56">
            <a:extLst>
              <a:ext uri="{FF2B5EF4-FFF2-40B4-BE49-F238E27FC236}">
                <a16:creationId xmlns:a16="http://schemas.microsoft.com/office/drawing/2014/main" id="{EAEE8569-7E60-9B42-B010-5AAB517A94E2}"/>
              </a:ext>
            </a:extLst>
          </p:cNvPr>
          <p:cNvSpPr>
            <a:spLocks/>
          </p:cNvSpPr>
          <p:nvPr/>
        </p:nvSpPr>
        <p:spPr bwMode="auto">
          <a:xfrm>
            <a:off x="6479518" y="3723892"/>
            <a:ext cx="1283778" cy="1329618"/>
          </a:xfrm>
          <a:prstGeom prst="ellipse">
            <a:avLst/>
          </a:prstGeom>
          <a:blipFill>
            <a:blip r:embed="rId5"/>
            <a:stretch>
              <a:fillRect l="28" t="622"/>
            </a:stretch>
          </a:blipFill>
          <a:ln w="12700">
            <a:noFill/>
            <a:miter lim="800000"/>
            <a:headEnd/>
            <a:tailEnd/>
          </a:ln>
          <a:effectLst/>
        </p:spPr>
        <p:txBody>
          <a:bodyPr wrap="square" lIns="90488" tIns="44450" rIns="90488" bIns="44450" rtlCol="0" anchor="ctr">
            <a:spAutoFit/>
          </a:bodyPr>
          <a:lstStyle/>
          <a:p>
            <a:pPr algn="ctr" eaLnBrk="0" fontAlgn="base" hangingPunct="0">
              <a:spcBef>
                <a:spcPct val="0"/>
              </a:spcBef>
              <a:spcAft>
                <a:spcPct val="0"/>
              </a:spcAft>
            </a:pPr>
            <a:endParaRPr lang="en-US" sz="2000" baseline="-2000"/>
          </a:p>
        </p:txBody>
      </p:sp>
      <p:sp>
        <p:nvSpPr>
          <p:cNvPr id="14" name="TextBox 13">
            <a:extLst>
              <a:ext uri="{FF2B5EF4-FFF2-40B4-BE49-F238E27FC236}">
                <a16:creationId xmlns:a16="http://schemas.microsoft.com/office/drawing/2014/main" id="{EDDC1D2E-0325-AE49-AB44-777B0C307034}"/>
              </a:ext>
            </a:extLst>
          </p:cNvPr>
          <p:cNvSpPr txBox="1"/>
          <p:nvPr/>
        </p:nvSpPr>
        <p:spPr>
          <a:xfrm>
            <a:off x="8432573" y="5198854"/>
            <a:ext cx="1905000" cy="1077218"/>
          </a:xfrm>
          <a:prstGeom prst="rect">
            <a:avLst/>
          </a:prstGeom>
          <a:noFill/>
        </p:spPr>
        <p:txBody>
          <a:bodyPr wrap="square" rtlCol="0">
            <a:spAutoFit/>
          </a:bodyPr>
          <a:lstStyle/>
          <a:p>
            <a:pPr algn="ctr"/>
            <a:r>
              <a:rPr lang="en-US" sz="1600" dirty="0">
                <a:solidFill>
                  <a:srgbClr val="3D5966"/>
                </a:solidFill>
                <a:cs typeface="Arial" pitchFamily="34" charset="0"/>
              </a:rPr>
              <a:t>BARRY COATS</a:t>
            </a:r>
          </a:p>
          <a:p>
            <a:pPr algn="ctr"/>
            <a:r>
              <a:rPr lang="en-GB" sz="1200" dirty="0">
                <a:solidFill>
                  <a:schemeClr val="tx1">
                    <a:lumMod val="75000"/>
                    <a:lumOff val="25000"/>
                  </a:schemeClr>
                </a:solidFill>
              </a:rPr>
              <a:t>General Manager of Centek Inc.</a:t>
            </a:r>
          </a:p>
          <a:p>
            <a:pPr algn="ctr"/>
            <a:r>
              <a:rPr lang="en-GB" sz="1200" dirty="0">
                <a:solidFill>
                  <a:schemeClr val="tx1">
                    <a:lumMod val="75000"/>
                    <a:lumOff val="25000"/>
                  </a:schemeClr>
                </a:solidFill>
              </a:rPr>
              <a:t>&amp; Chief Financial Officer</a:t>
            </a:r>
            <a:endParaRPr lang="en-US" sz="1200" dirty="0">
              <a:solidFill>
                <a:schemeClr val="tx1">
                  <a:lumMod val="75000"/>
                  <a:lumOff val="25000"/>
                </a:schemeClr>
              </a:solidFill>
            </a:endParaRPr>
          </a:p>
        </p:txBody>
      </p:sp>
      <p:sp>
        <p:nvSpPr>
          <p:cNvPr id="15" name="Oval 14">
            <a:extLst>
              <a:ext uri="{FF2B5EF4-FFF2-40B4-BE49-F238E27FC236}">
                <a16:creationId xmlns:a16="http://schemas.microsoft.com/office/drawing/2014/main" id="{81DFB3E0-5EEE-1045-B4BC-C2AB27E4D220}"/>
              </a:ext>
            </a:extLst>
          </p:cNvPr>
          <p:cNvSpPr>
            <a:spLocks/>
          </p:cNvSpPr>
          <p:nvPr/>
        </p:nvSpPr>
        <p:spPr bwMode="auto">
          <a:xfrm>
            <a:off x="8743184" y="3723892"/>
            <a:ext cx="1283778" cy="1329618"/>
          </a:xfrm>
          <a:prstGeom prst="ellipse">
            <a:avLst/>
          </a:prstGeom>
          <a:blipFill dpi="0" rotWithShape="1">
            <a:blip r:embed="rId6"/>
            <a:srcRect/>
            <a:stretch>
              <a:fillRect/>
            </a:stretch>
          </a:blipFill>
          <a:ln w="12700">
            <a:noFill/>
            <a:miter lim="800000"/>
            <a:headEnd/>
            <a:tailEnd/>
          </a:ln>
          <a:effectLst/>
        </p:spPr>
        <p:txBody>
          <a:bodyPr wrap="square" lIns="90488" tIns="44450" rIns="90488" bIns="44450" rtlCol="0" anchor="ctr">
            <a:spAutoFit/>
          </a:bodyPr>
          <a:lstStyle/>
          <a:p>
            <a:pPr algn="ctr" eaLnBrk="0" fontAlgn="base" hangingPunct="0">
              <a:spcBef>
                <a:spcPct val="0"/>
              </a:spcBef>
              <a:spcAft>
                <a:spcPct val="0"/>
              </a:spcAft>
            </a:pPr>
            <a:endParaRPr lang="en-US" sz="2000" baseline="-2000"/>
          </a:p>
        </p:txBody>
      </p:sp>
    </p:spTree>
    <p:extLst>
      <p:ext uri="{BB962C8B-B14F-4D97-AF65-F5344CB8AC3E}">
        <p14:creationId xmlns:p14="http://schemas.microsoft.com/office/powerpoint/2010/main" val="15145018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Our competitive advantage</a:t>
            </a:r>
            <a:endParaRPr lang="en-IN" dirty="0"/>
          </a:p>
        </p:txBody>
      </p:sp>
      <p:sp>
        <p:nvSpPr>
          <p:cNvPr id="95" name="Slide Number Placeholder 3">
            <a:extLst>
              <a:ext uri="{FF2B5EF4-FFF2-40B4-BE49-F238E27FC236}">
                <a16:creationId xmlns:a16="http://schemas.microsoft.com/office/drawing/2014/main" id="{3B028454-6C53-4F4A-810E-F536D847C7B6}"/>
              </a:ext>
            </a:extLst>
          </p:cNvPr>
          <p:cNvSpPr>
            <a:spLocks noGrp="1"/>
          </p:cNvSpPr>
          <p:nvPr>
            <p:ph type="sldNum" sz="quarter" idx="12"/>
          </p:nvPr>
        </p:nvSpPr>
        <p:spPr/>
        <p:txBody>
          <a:bodyPr/>
          <a:lstStyle/>
          <a:p>
            <a:fld id="{23CBF632-A5F1-2646-A0C6-5A27CF9D2E8E}" type="slidenum">
              <a:rPr lang="en-US" smtClean="0"/>
              <a:pPr/>
              <a:t>17</a:t>
            </a:fld>
            <a:endParaRPr lang="en-US"/>
          </a:p>
        </p:txBody>
      </p:sp>
      <p:sp>
        <p:nvSpPr>
          <p:cNvPr id="43" name="Freeform 19">
            <a:extLst>
              <a:ext uri="{FF2B5EF4-FFF2-40B4-BE49-F238E27FC236}">
                <a16:creationId xmlns:a16="http://schemas.microsoft.com/office/drawing/2014/main" id="{AF291EE2-10FE-41AF-9E75-E4B810260376}"/>
              </a:ext>
            </a:extLst>
          </p:cNvPr>
          <p:cNvSpPr>
            <a:spLocks/>
          </p:cNvSpPr>
          <p:nvPr/>
        </p:nvSpPr>
        <p:spPr bwMode="auto">
          <a:xfrm>
            <a:off x="0" y="3998923"/>
            <a:ext cx="5958961" cy="2606190"/>
          </a:xfrm>
          <a:custGeom>
            <a:avLst/>
            <a:gdLst>
              <a:gd name="T0" fmla="*/ 2135 w 3480"/>
              <a:gd name="T1" fmla="*/ 1282 h 1522"/>
              <a:gd name="T2" fmla="*/ 0 w 3480"/>
              <a:gd name="T3" fmla="*/ 1282 h 1522"/>
              <a:gd name="T4" fmla="*/ 0 w 3480"/>
              <a:gd name="T5" fmla="*/ 1522 h 1522"/>
              <a:gd name="T6" fmla="*/ 2242 w 3480"/>
              <a:gd name="T7" fmla="*/ 1522 h 1522"/>
              <a:gd name="T8" fmla="*/ 3480 w 3480"/>
              <a:gd name="T9" fmla="*/ 335 h 1522"/>
              <a:gd name="T10" fmla="*/ 3480 w 3480"/>
              <a:gd name="T11" fmla="*/ 0 h 1522"/>
              <a:gd name="T12" fmla="*/ 2135 w 3480"/>
              <a:gd name="T13" fmla="*/ 1282 h 1522"/>
            </a:gdLst>
            <a:ahLst/>
            <a:cxnLst>
              <a:cxn ang="0">
                <a:pos x="T0" y="T1"/>
              </a:cxn>
              <a:cxn ang="0">
                <a:pos x="T2" y="T3"/>
              </a:cxn>
              <a:cxn ang="0">
                <a:pos x="T4" y="T5"/>
              </a:cxn>
              <a:cxn ang="0">
                <a:pos x="T6" y="T7"/>
              </a:cxn>
              <a:cxn ang="0">
                <a:pos x="T8" y="T9"/>
              </a:cxn>
              <a:cxn ang="0">
                <a:pos x="T10" y="T11"/>
              </a:cxn>
              <a:cxn ang="0">
                <a:pos x="T12" y="T13"/>
              </a:cxn>
            </a:cxnLst>
            <a:rect l="0" t="0" r="r" b="b"/>
            <a:pathLst>
              <a:path w="3480" h="1522">
                <a:moveTo>
                  <a:pt x="2135" y="1282"/>
                </a:moveTo>
                <a:lnTo>
                  <a:pt x="0" y="1282"/>
                </a:lnTo>
                <a:lnTo>
                  <a:pt x="0" y="1522"/>
                </a:lnTo>
                <a:lnTo>
                  <a:pt x="2242" y="1522"/>
                </a:lnTo>
                <a:lnTo>
                  <a:pt x="3480" y="335"/>
                </a:lnTo>
                <a:lnTo>
                  <a:pt x="3480" y="0"/>
                </a:lnTo>
                <a:lnTo>
                  <a:pt x="2135" y="1282"/>
                </a:lnTo>
                <a:close/>
              </a:path>
            </a:pathLst>
          </a:custGeom>
          <a:solidFill>
            <a:srgbClr val="8E0205"/>
          </a:solidFill>
          <a:ln>
            <a:noFill/>
          </a:ln>
        </p:spPr>
        <p:txBody>
          <a:bodyPr vert="horz" wrap="square" lIns="91440" tIns="45720" rIns="91440" bIns="45720" numCol="1" anchor="t" anchorCtr="0" compatLnSpc="1">
            <a:prstTxWarp prst="textNoShape">
              <a:avLst/>
            </a:prstTxWarp>
          </a:bodyPr>
          <a:lstStyle/>
          <a:p>
            <a:endParaRPr lang="en-IN"/>
          </a:p>
        </p:txBody>
      </p:sp>
      <p:sp>
        <p:nvSpPr>
          <p:cNvPr id="72" name="Freeform 15">
            <a:extLst>
              <a:ext uri="{FF2B5EF4-FFF2-40B4-BE49-F238E27FC236}">
                <a16:creationId xmlns:a16="http://schemas.microsoft.com/office/drawing/2014/main" id="{72C7CF2C-6CA7-43DE-9A0E-6EBA516493DB}"/>
              </a:ext>
            </a:extLst>
          </p:cNvPr>
          <p:cNvSpPr>
            <a:spLocks/>
          </p:cNvSpPr>
          <p:nvPr/>
        </p:nvSpPr>
        <p:spPr bwMode="auto">
          <a:xfrm>
            <a:off x="0" y="3775873"/>
            <a:ext cx="5825398" cy="1962348"/>
          </a:xfrm>
          <a:custGeom>
            <a:avLst/>
            <a:gdLst>
              <a:gd name="T0" fmla="*/ 2239 w 3402"/>
              <a:gd name="T1" fmla="*/ 1146 h 1146"/>
              <a:gd name="T2" fmla="*/ 0 w 3402"/>
              <a:gd name="T3" fmla="*/ 1146 h 1146"/>
              <a:gd name="T4" fmla="*/ 0 w 3402"/>
              <a:gd name="T5" fmla="*/ 906 h 1146"/>
              <a:gd name="T6" fmla="*/ 2138 w 3402"/>
              <a:gd name="T7" fmla="*/ 906 h 1146"/>
              <a:gd name="T8" fmla="*/ 3228 w 3402"/>
              <a:gd name="T9" fmla="*/ 0 h 1146"/>
              <a:gd name="T10" fmla="*/ 3402 w 3402"/>
              <a:gd name="T11" fmla="*/ 166 h 1146"/>
              <a:gd name="T12" fmla="*/ 2239 w 3402"/>
              <a:gd name="T13" fmla="*/ 1146 h 1146"/>
            </a:gdLst>
            <a:ahLst/>
            <a:cxnLst>
              <a:cxn ang="0">
                <a:pos x="T0" y="T1"/>
              </a:cxn>
              <a:cxn ang="0">
                <a:pos x="T2" y="T3"/>
              </a:cxn>
              <a:cxn ang="0">
                <a:pos x="T4" y="T5"/>
              </a:cxn>
              <a:cxn ang="0">
                <a:pos x="T6" y="T7"/>
              </a:cxn>
              <a:cxn ang="0">
                <a:pos x="T8" y="T9"/>
              </a:cxn>
              <a:cxn ang="0">
                <a:pos x="T10" y="T11"/>
              </a:cxn>
              <a:cxn ang="0">
                <a:pos x="T12" y="T13"/>
              </a:cxn>
            </a:cxnLst>
            <a:rect l="0" t="0" r="r" b="b"/>
            <a:pathLst>
              <a:path w="3402" h="1146">
                <a:moveTo>
                  <a:pt x="2239" y="1146"/>
                </a:moveTo>
                <a:lnTo>
                  <a:pt x="0" y="1146"/>
                </a:lnTo>
                <a:lnTo>
                  <a:pt x="0" y="906"/>
                </a:lnTo>
                <a:lnTo>
                  <a:pt x="2138" y="906"/>
                </a:lnTo>
                <a:lnTo>
                  <a:pt x="3228" y="0"/>
                </a:lnTo>
                <a:lnTo>
                  <a:pt x="3402" y="166"/>
                </a:lnTo>
                <a:lnTo>
                  <a:pt x="2239" y="1146"/>
                </a:lnTo>
                <a:close/>
              </a:path>
            </a:pathLst>
          </a:custGeom>
          <a:solidFill>
            <a:srgbClr val="A60306"/>
          </a:solidFill>
          <a:ln>
            <a:noFill/>
          </a:ln>
        </p:spPr>
        <p:txBody>
          <a:bodyPr vert="horz" wrap="square" lIns="91440" tIns="45720" rIns="91440" bIns="45720" numCol="1" anchor="t" anchorCtr="0" compatLnSpc="1">
            <a:prstTxWarp prst="textNoShape">
              <a:avLst/>
            </a:prstTxWarp>
          </a:bodyPr>
          <a:lstStyle/>
          <a:p>
            <a:endParaRPr lang="en-IN"/>
          </a:p>
        </p:txBody>
      </p:sp>
      <p:sp>
        <p:nvSpPr>
          <p:cNvPr id="73" name="Freeform 17">
            <a:extLst>
              <a:ext uri="{FF2B5EF4-FFF2-40B4-BE49-F238E27FC236}">
                <a16:creationId xmlns:a16="http://schemas.microsoft.com/office/drawing/2014/main" id="{20EBC28F-B202-43D0-B3A9-65612A4D14A0}"/>
              </a:ext>
            </a:extLst>
          </p:cNvPr>
          <p:cNvSpPr>
            <a:spLocks/>
          </p:cNvSpPr>
          <p:nvPr/>
        </p:nvSpPr>
        <p:spPr bwMode="auto">
          <a:xfrm>
            <a:off x="0" y="4012319"/>
            <a:ext cx="4880184" cy="898982"/>
          </a:xfrm>
          <a:custGeom>
            <a:avLst/>
            <a:gdLst>
              <a:gd name="T0" fmla="*/ 2235 w 2850"/>
              <a:gd name="T1" fmla="*/ 525 h 525"/>
              <a:gd name="T2" fmla="*/ 0 w 2850"/>
              <a:gd name="T3" fmla="*/ 525 h 525"/>
              <a:gd name="T4" fmla="*/ 0 w 2850"/>
              <a:gd name="T5" fmla="*/ 285 h 525"/>
              <a:gd name="T6" fmla="*/ 2142 w 2850"/>
              <a:gd name="T7" fmla="*/ 285 h 525"/>
              <a:gd name="T8" fmla="*/ 2690 w 2850"/>
              <a:gd name="T9" fmla="*/ 0 h 525"/>
              <a:gd name="T10" fmla="*/ 2850 w 2850"/>
              <a:gd name="T11" fmla="*/ 179 h 525"/>
              <a:gd name="T12" fmla="*/ 2235 w 2850"/>
              <a:gd name="T13" fmla="*/ 525 h 525"/>
            </a:gdLst>
            <a:ahLst/>
            <a:cxnLst>
              <a:cxn ang="0">
                <a:pos x="T0" y="T1"/>
              </a:cxn>
              <a:cxn ang="0">
                <a:pos x="T2" y="T3"/>
              </a:cxn>
              <a:cxn ang="0">
                <a:pos x="T4" y="T5"/>
              </a:cxn>
              <a:cxn ang="0">
                <a:pos x="T6" y="T7"/>
              </a:cxn>
              <a:cxn ang="0">
                <a:pos x="T8" y="T9"/>
              </a:cxn>
              <a:cxn ang="0">
                <a:pos x="T10" y="T11"/>
              </a:cxn>
              <a:cxn ang="0">
                <a:pos x="T12" y="T13"/>
              </a:cxn>
            </a:cxnLst>
            <a:rect l="0" t="0" r="r" b="b"/>
            <a:pathLst>
              <a:path w="2850" h="525">
                <a:moveTo>
                  <a:pt x="2235" y="525"/>
                </a:moveTo>
                <a:lnTo>
                  <a:pt x="0" y="525"/>
                </a:lnTo>
                <a:lnTo>
                  <a:pt x="0" y="285"/>
                </a:lnTo>
                <a:lnTo>
                  <a:pt x="2142" y="285"/>
                </a:lnTo>
                <a:lnTo>
                  <a:pt x="2690" y="0"/>
                </a:lnTo>
                <a:lnTo>
                  <a:pt x="2850" y="179"/>
                </a:lnTo>
                <a:lnTo>
                  <a:pt x="2235" y="525"/>
                </a:lnTo>
                <a:close/>
              </a:path>
            </a:pathLst>
          </a:custGeom>
          <a:solidFill>
            <a:srgbClr val="575755"/>
          </a:solidFill>
          <a:ln>
            <a:noFill/>
          </a:ln>
        </p:spPr>
        <p:txBody>
          <a:bodyPr vert="horz" wrap="square" lIns="91440" tIns="45720" rIns="91440" bIns="45720" numCol="1" anchor="t" anchorCtr="0" compatLnSpc="1">
            <a:prstTxWarp prst="textNoShape">
              <a:avLst/>
            </a:prstTxWarp>
          </a:bodyPr>
          <a:lstStyle/>
          <a:p>
            <a:endParaRPr lang="en-IN"/>
          </a:p>
        </p:txBody>
      </p:sp>
      <p:sp>
        <p:nvSpPr>
          <p:cNvPr id="75" name="Freeform 16">
            <a:extLst>
              <a:ext uri="{FF2B5EF4-FFF2-40B4-BE49-F238E27FC236}">
                <a16:creationId xmlns:a16="http://schemas.microsoft.com/office/drawing/2014/main" id="{CB87054B-6AE5-44B2-90F8-321146007E84}"/>
              </a:ext>
            </a:extLst>
          </p:cNvPr>
          <p:cNvSpPr>
            <a:spLocks/>
          </p:cNvSpPr>
          <p:nvPr/>
        </p:nvSpPr>
        <p:spPr bwMode="auto">
          <a:xfrm>
            <a:off x="0" y="3558548"/>
            <a:ext cx="4869910" cy="878434"/>
          </a:xfrm>
          <a:custGeom>
            <a:avLst/>
            <a:gdLst>
              <a:gd name="T0" fmla="*/ 2688 w 2844"/>
              <a:gd name="T1" fmla="*/ 513 h 513"/>
              <a:gd name="T2" fmla="*/ 2143 w 2844"/>
              <a:gd name="T3" fmla="*/ 241 h 513"/>
              <a:gd name="T4" fmla="*/ 0 w 2844"/>
              <a:gd name="T5" fmla="*/ 241 h 513"/>
              <a:gd name="T6" fmla="*/ 0 w 2844"/>
              <a:gd name="T7" fmla="*/ 0 h 513"/>
              <a:gd name="T8" fmla="*/ 2233 w 2844"/>
              <a:gd name="T9" fmla="*/ 0 h 513"/>
              <a:gd name="T10" fmla="*/ 2844 w 2844"/>
              <a:gd name="T11" fmla="*/ 331 h 513"/>
              <a:gd name="T12" fmla="*/ 2688 w 2844"/>
              <a:gd name="T13" fmla="*/ 513 h 513"/>
            </a:gdLst>
            <a:ahLst/>
            <a:cxnLst>
              <a:cxn ang="0">
                <a:pos x="T0" y="T1"/>
              </a:cxn>
              <a:cxn ang="0">
                <a:pos x="T2" y="T3"/>
              </a:cxn>
              <a:cxn ang="0">
                <a:pos x="T4" y="T5"/>
              </a:cxn>
              <a:cxn ang="0">
                <a:pos x="T6" y="T7"/>
              </a:cxn>
              <a:cxn ang="0">
                <a:pos x="T8" y="T9"/>
              </a:cxn>
              <a:cxn ang="0">
                <a:pos x="T10" y="T11"/>
              </a:cxn>
              <a:cxn ang="0">
                <a:pos x="T12" y="T13"/>
              </a:cxn>
            </a:cxnLst>
            <a:rect l="0" t="0" r="r" b="b"/>
            <a:pathLst>
              <a:path w="2844" h="513">
                <a:moveTo>
                  <a:pt x="2688" y="513"/>
                </a:moveTo>
                <a:lnTo>
                  <a:pt x="2143" y="241"/>
                </a:lnTo>
                <a:lnTo>
                  <a:pt x="0" y="241"/>
                </a:lnTo>
                <a:lnTo>
                  <a:pt x="0" y="0"/>
                </a:lnTo>
                <a:lnTo>
                  <a:pt x="2233" y="0"/>
                </a:lnTo>
                <a:lnTo>
                  <a:pt x="2844" y="331"/>
                </a:lnTo>
                <a:lnTo>
                  <a:pt x="2688" y="513"/>
                </a:lnTo>
                <a:close/>
              </a:path>
            </a:pathLst>
          </a:custGeom>
          <a:solidFill>
            <a:srgbClr val="A6A6A6"/>
          </a:solidFill>
          <a:ln>
            <a:noFill/>
          </a:ln>
        </p:spPr>
        <p:txBody>
          <a:bodyPr vert="horz" wrap="square" lIns="91440" tIns="45720" rIns="91440" bIns="45720" numCol="1" anchor="t" anchorCtr="0" compatLnSpc="1">
            <a:prstTxWarp prst="textNoShape">
              <a:avLst/>
            </a:prstTxWarp>
          </a:bodyPr>
          <a:lstStyle/>
          <a:p>
            <a:endParaRPr lang="en-IN"/>
          </a:p>
        </p:txBody>
      </p:sp>
      <p:sp>
        <p:nvSpPr>
          <p:cNvPr id="77" name="Freeform 14">
            <a:extLst>
              <a:ext uri="{FF2B5EF4-FFF2-40B4-BE49-F238E27FC236}">
                <a16:creationId xmlns:a16="http://schemas.microsoft.com/office/drawing/2014/main" id="{7D4D8636-F0D8-44B2-91FE-E909A7DB4CC2}"/>
              </a:ext>
            </a:extLst>
          </p:cNvPr>
          <p:cNvSpPr>
            <a:spLocks/>
          </p:cNvSpPr>
          <p:nvPr/>
        </p:nvSpPr>
        <p:spPr bwMode="auto">
          <a:xfrm>
            <a:off x="0" y="2668796"/>
            <a:ext cx="5820261" cy="1955498"/>
          </a:xfrm>
          <a:custGeom>
            <a:avLst/>
            <a:gdLst>
              <a:gd name="T0" fmla="*/ 3226 w 3399"/>
              <a:gd name="T1" fmla="*/ 1142 h 1142"/>
              <a:gd name="T2" fmla="*/ 2138 w 3399"/>
              <a:gd name="T3" fmla="*/ 240 h 1142"/>
              <a:gd name="T4" fmla="*/ 0 w 3399"/>
              <a:gd name="T5" fmla="*/ 240 h 1142"/>
              <a:gd name="T6" fmla="*/ 0 w 3399"/>
              <a:gd name="T7" fmla="*/ 0 h 1142"/>
              <a:gd name="T8" fmla="*/ 2239 w 3399"/>
              <a:gd name="T9" fmla="*/ 0 h 1142"/>
              <a:gd name="T10" fmla="*/ 3399 w 3399"/>
              <a:gd name="T11" fmla="*/ 976 h 1142"/>
              <a:gd name="T12" fmla="*/ 3226 w 3399"/>
              <a:gd name="T13" fmla="*/ 1142 h 1142"/>
            </a:gdLst>
            <a:ahLst/>
            <a:cxnLst>
              <a:cxn ang="0">
                <a:pos x="T0" y="T1"/>
              </a:cxn>
              <a:cxn ang="0">
                <a:pos x="T2" y="T3"/>
              </a:cxn>
              <a:cxn ang="0">
                <a:pos x="T4" y="T5"/>
              </a:cxn>
              <a:cxn ang="0">
                <a:pos x="T6" y="T7"/>
              </a:cxn>
              <a:cxn ang="0">
                <a:pos x="T8" y="T9"/>
              </a:cxn>
              <a:cxn ang="0">
                <a:pos x="T10" y="T11"/>
              </a:cxn>
              <a:cxn ang="0">
                <a:pos x="T12" y="T13"/>
              </a:cxn>
            </a:cxnLst>
            <a:rect l="0" t="0" r="r" b="b"/>
            <a:pathLst>
              <a:path w="3399" h="1142">
                <a:moveTo>
                  <a:pt x="3226" y="1142"/>
                </a:moveTo>
                <a:lnTo>
                  <a:pt x="2138" y="240"/>
                </a:lnTo>
                <a:lnTo>
                  <a:pt x="0" y="240"/>
                </a:lnTo>
                <a:lnTo>
                  <a:pt x="0" y="0"/>
                </a:lnTo>
                <a:lnTo>
                  <a:pt x="2239" y="0"/>
                </a:lnTo>
                <a:lnTo>
                  <a:pt x="3399" y="976"/>
                </a:lnTo>
                <a:lnTo>
                  <a:pt x="3226" y="1142"/>
                </a:lnTo>
                <a:close/>
              </a:path>
            </a:pathLst>
          </a:custGeom>
          <a:solidFill>
            <a:srgbClr val="6791A5"/>
          </a:solidFill>
          <a:ln>
            <a:noFill/>
          </a:ln>
        </p:spPr>
        <p:txBody>
          <a:bodyPr vert="horz" wrap="square" lIns="91440" tIns="45720" rIns="91440" bIns="45720" numCol="1" anchor="t" anchorCtr="0" compatLnSpc="1">
            <a:prstTxWarp prst="textNoShape">
              <a:avLst/>
            </a:prstTxWarp>
          </a:bodyPr>
          <a:lstStyle/>
          <a:p>
            <a:endParaRPr lang="en-IN"/>
          </a:p>
        </p:txBody>
      </p:sp>
      <p:sp>
        <p:nvSpPr>
          <p:cNvPr id="78" name="Freeform 18">
            <a:extLst>
              <a:ext uri="{FF2B5EF4-FFF2-40B4-BE49-F238E27FC236}">
                <a16:creationId xmlns:a16="http://schemas.microsoft.com/office/drawing/2014/main" id="{93894557-1083-4FEF-9B4A-EF257C733AA8}"/>
              </a:ext>
            </a:extLst>
          </p:cNvPr>
          <p:cNvSpPr>
            <a:spLocks/>
          </p:cNvSpPr>
          <p:nvPr/>
        </p:nvSpPr>
        <p:spPr bwMode="auto">
          <a:xfrm>
            <a:off x="0" y="1788231"/>
            <a:ext cx="5958961" cy="2606190"/>
          </a:xfrm>
          <a:custGeom>
            <a:avLst/>
            <a:gdLst>
              <a:gd name="T0" fmla="*/ 2242 w 3480"/>
              <a:gd name="T1" fmla="*/ 0 h 1522"/>
              <a:gd name="T2" fmla="*/ 0 w 3480"/>
              <a:gd name="T3" fmla="*/ 0 h 1522"/>
              <a:gd name="T4" fmla="*/ 0 w 3480"/>
              <a:gd name="T5" fmla="*/ 241 h 1522"/>
              <a:gd name="T6" fmla="*/ 2135 w 3480"/>
              <a:gd name="T7" fmla="*/ 241 h 1522"/>
              <a:gd name="T8" fmla="*/ 3480 w 3480"/>
              <a:gd name="T9" fmla="*/ 1522 h 1522"/>
              <a:gd name="T10" fmla="*/ 3480 w 3480"/>
              <a:gd name="T11" fmla="*/ 1187 h 1522"/>
              <a:gd name="T12" fmla="*/ 2242 w 3480"/>
              <a:gd name="T13" fmla="*/ 0 h 1522"/>
            </a:gdLst>
            <a:ahLst/>
            <a:cxnLst>
              <a:cxn ang="0">
                <a:pos x="T0" y="T1"/>
              </a:cxn>
              <a:cxn ang="0">
                <a:pos x="T2" y="T3"/>
              </a:cxn>
              <a:cxn ang="0">
                <a:pos x="T4" y="T5"/>
              </a:cxn>
              <a:cxn ang="0">
                <a:pos x="T6" y="T7"/>
              </a:cxn>
              <a:cxn ang="0">
                <a:pos x="T8" y="T9"/>
              </a:cxn>
              <a:cxn ang="0">
                <a:pos x="T10" y="T11"/>
              </a:cxn>
              <a:cxn ang="0">
                <a:pos x="T12" y="T13"/>
              </a:cxn>
            </a:cxnLst>
            <a:rect l="0" t="0" r="r" b="b"/>
            <a:pathLst>
              <a:path w="3480" h="1522">
                <a:moveTo>
                  <a:pt x="2242" y="0"/>
                </a:moveTo>
                <a:lnTo>
                  <a:pt x="0" y="0"/>
                </a:lnTo>
                <a:lnTo>
                  <a:pt x="0" y="241"/>
                </a:lnTo>
                <a:lnTo>
                  <a:pt x="2135" y="241"/>
                </a:lnTo>
                <a:lnTo>
                  <a:pt x="3480" y="1522"/>
                </a:lnTo>
                <a:lnTo>
                  <a:pt x="3480" y="1187"/>
                </a:lnTo>
                <a:lnTo>
                  <a:pt x="2242" y="0"/>
                </a:lnTo>
                <a:close/>
              </a:path>
            </a:pathLst>
          </a:custGeom>
          <a:solidFill>
            <a:srgbClr val="3A545F"/>
          </a:solidFill>
          <a:ln>
            <a:noFill/>
          </a:ln>
        </p:spPr>
        <p:txBody>
          <a:bodyPr vert="horz" wrap="square" lIns="91440" tIns="45720" rIns="91440" bIns="45720" numCol="1" anchor="t" anchorCtr="0" compatLnSpc="1">
            <a:prstTxWarp prst="textNoShape">
              <a:avLst/>
            </a:prstTxWarp>
          </a:bodyPr>
          <a:lstStyle/>
          <a:p>
            <a:endParaRPr lang="en-IN"/>
          </a:p>
        </p:txBody>
      </p:sp>
      <p:sp>
        <p:nvSpPr>
          <p:cNvPr id="79" name="Oval 78">
            <a:extLst>
              <a:ext uri="{FF2B5EF4-FFF2-40B4-BE49-F238E27FC236}">
                <a16:creationId xmlns:a16="http://schemas.microsoft.com/office/drawing/2014/main" id="{3BEBCEC2-2DC1-495C-9F8F-FF75C9999BA9}"/>
              </a:ext>
            </a:extLst>
          </p:cNvPr>
          <p:cNvSpPr/>
          <p:nvPr/>
        </p:nvSpPr>
        <p:spPr>
          <a:xfrm>
            <a:off x="1326602" y="1653019"/>
            <a:ext cx="667266" cy="667266"/>
          </a:xfrm>
          <a:prstGeom prst="ellipse">
            <a:avLst/>
          </a:prstGeom>
          <a:solidFill>
            <a:srgbClr val="3A545F"/>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a typeface="Open Sans" panose="020B0606030504020204" pitchFamily="34" charset="0"/>
                <a:cs typeface="Open Sans" panose="020B0606030504020204" pitchFamily="34" charset="0"/>
              </a:rPr>
              <a:t>1</a:t>
            </a:r>
            <a:endParaRPr lang="en-IN" sz="2800" dirty="0">
              <a:ea typeface="Open Sans" panose="020B0606030504020204" pitchFamily="34" charset="0"/>
              <a:cs typeface="Open Sans" panose="020B0606030504020204" pitchFamily="34" charset="0"/>
            </a:endParaRPr>
          </a:p>
        </p:txBody>
      </p:sp>
      <p:sp>
        <p:nvSpPr>
          <p:cNvPr id="80" name="Oval 79">
            <a:extLst>
              <a:ext uri="{FF2B5EF4-FFF2-40B4-BE49-F238E27FC236}">
                <a16:creationId xmlns:a16="http://schemas.microsoft.com/office/drawing/2014/main" id="{92DC4EC0-B9A5-451A-9A78-41DB127C9A37}"/>
              </a:ext>
            </a:extLst>
          </p:cNvPr>
          <p:cNvSpPr/>
          <p:nvPr/>
        </p:nvSpPr>
        <p:spPr>
          <a:xfrm>
            <a:off x="1326602" y="2525605"/>
            <a:ext cx="667266" cy="667266"/>
          </a:xfrm>
          <a:prstGeom prst="ellipse">
            <a:avLst/>
          </a:prstGeom>
          <a:solidFill>
            <a:srgbClr val="6791A5"/>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a typeface="Open Sans" panose="020B0606030504020204" pitchFamily="34" charset="0"/>
                <a:cs typeface="Open Sans" panose="020B0606030504020204" pitchFamily="34" charset="0"/>
              </a:rPr>
              <a:t>2</a:t>
            </a:r>
            <a:endParaRPr lang="en-IN" sz="2800" dirty="0">
              <a:ea typeface="Open Sans" panose="020B0606030504020204" pitchFamily="34" charset="0"/>
              <a:cs typeface="Open Sans" panose="020B0606030504020204" pitchFamily="34" charset="0"/>
            </a:endParaRPr>
          </a:p>
        </p:txBody>
      </p:sp>
      <p:sp>
        <p:nvSpPr>
          <p:cNvPr id="81" name="Oval 80">
            <a:extLst>
              <a:ext uri="{FF2B5EF4-FFF2-40B4-BE49-F238E27FC236}">
                <a16:creationId xmlns:a16="http://schemas.microsoft.com/office/drawing/2014/main" id="{C9A33801-4800-4F8A-84D7-8EAB19A1506B}"/>
              </a:ext>
            </a:extLst>
          </p:cNvPr>
          <p:cNvSpPr/>
          <p:nvPr/>
        </p:nvSpPr>
        <p:spPr>
          <a:xfrm>
            <a:off x="1326602" y="3414418"/>
            <a:ext cx="667266" cy="667266"/>
          </a:xfrm>
          <a:prstGeom prst="ellipse">
            <a:avLst/>
          </a:prstGeom>
          <a:solidFill>
            <a:srgbClr val="A6A6A6"/>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a typeface="Open Sans" panose="020B0606030504020204" pitchFamily="34" charset="0"/>
                <a:cs typeface="Open Sans" panose="020B0606030504020204" pitchFamily="34" charset="0"/>
              </a:rPr>
              <a:t>3</a:t>
            </a:r>
            <a:endParaRPr lang="en-IN" sz="2800" dirty="0">
              <a:ea typeface="Open Sans" panose="020B0606030504020204" pitchFamily="34" charset="0"/>
              <a:cs typeface="Open Sans" panose="020B0606030504020204" pitchFamily="34" charset="0"/>
            </a:endParaRPr>
          </a:p>
        </p:txBody>
      </p:sp>
      <p:sp>
        <p:nvSpPr>
          <p:cNvPr id="82" name="Oval 81">
            <a:extLst>
              <a:ext uri="{FF2B5EF4-FFF2-40B4-BE49-F238E27FC236}">
                <a16:creationId xmlns:a16="http://schemas.microsoft.com/office/drawing/2014/main" id="{2515DC69-437E-43CB-B769-BD20EAB680C8}"/>
              </a:ext>
            </a:extLst>
          </p:cNvPr>
          <p:cNvSpPr/>
          <p:nvPr/>
        </p:nvSpPr>
        <p:spPr>
          <a:xfrm>
            <a:off x="1326602" y="4363235"/>
            <a:ext cx="667266" cy="667266"/>
          </a:xfrm>
          <a:prstGeom prst="ellipse">
            <a:avLst/>
          </a:prstGeom>
          <a:solidFill>
            <a:srgbClr val="575755"/>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a typeface="Open Sans" panose="020B0606030504020204" pitchFamily="34" charset="0"/>
                <a:cs typeface="Open Sans" panose="020B0606030504020204" pitchFamily="34" charset="0"/>
              </a:rPr>
              <a:t>4</a:t>
            </a:r>
            <a:endParaRPr lang="en-IN" sz="2800" dirty="0">
              <a:ea typeface="Open Sans" panose="020B0606030504020204" pitchFamily="34" charset="0"/>
              <a:cs typeface="Open Sans" panose="020B0606030504020204" pitchFamily="34" charset="0"/>
            </a:endParaRPr>
          </a:p>
        </p:txBody>
      </p:sp>
      <p:sp>
        <p:nvSpPr>
          <p:cNvPr id="83" name="Oval 82">
            <a:extLst>
              <a:ext uri="{FF2B5EF4-FFF2-40B4-BE49-F238E27FC236}">
                <a16:creationId xmlns:a16="http://schemas.microsoft.com/office/drawing/2014/main" id="{A808C814-EEA8-4F20-AA86-FF7603FBF284}"/>
              </a:ext>
            </a:extLst>
          </p:cNvPr>
          <p:cNvSpPr/>
          <p:nvPr/>
        </p:nvSpPr>
        <p:spPr>
          <a:xfrm>
            <a:off x="1326602" y="5193684"/>
            <a:ext cx="667266" cy="667266"/>
          </a:xfrm>
          <a:prstGeom prst="ellipse">
            <a:avLst/>
          </a:prstGeom>
          <a:solidFill>
            <a:srgbClr val="A60306"/>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a typeface="Open Sans" panose="020B0606030504020204" pitchFamily="34" charset="0"/>
                <a:cs typeface="Open Sans" panose="020B0606030504020204" pitchFamily="34" charset="0"/>
              </a:rPr>
              <a:t>5</a:t>
            </a:r>
            <a:endParaRPr lang="en-IN" sz="2800" dirty="0">
              <a:ea typeface="Open Sans" panose="020B0606030504020204" pitchFamily="34" charset="0"/>
              <a:cs typeface="Open Sans" panose="020B0606030504020204" pitchFamily="34" charset="0"/>
            </a:endParaRPr>
          </a:p>
        </p:txBody>
      </p:sp>
      <p:sp>
        <p:nvSpPr>
          <p:cNvPr id="84" name="Oval 83">
            <a:extLst>
              <a:ext uri="{FF2B5EF4-FFF2-40B4-BE49-F238E27FC236}">
                <a16:creationId xmlns:a16="http://schemas.microsoft.com/office/drawing/2014/main" id="{7285A5F8-DF89-48A1-84BD-48FC7C3E32CE}"/>
              </a:ext>
            </a:extLst>
          </p:cNvPr>
          <p:cNvSpPr/>
          <p:nvPr/>
        </p:nvSpPr>
        <p:spPr>
          <a:xfrm>
            <a:off x="1326602" y="6065943"/>
            <a:ext cx="667266" cy="667266"/>
          </a:xfrm>
          <a:prstGeom prst="ellipse">
            <a:avLst/>
          </a:prstGeom>
          <a:solidFill>
            <a:srgbClr val="8E0205"/>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a typeface="Open Sans" panose="020B0606030504020204" pitchFamily="34" charset="0"/>
                <a:cs typeface="Open Sans" panose="020B0606030504020204" pitchFamily="34" charset="0"/>
              </a:rPr>
              <a:t>6</a:t>
            </a:r>
            <a:endParaRPr lang="en-IN" sz="2800" dirty="0">
              <a:ea typeface="Open Sans" panose="020B0606030504020204" pitchFamily="34" charset="0"/>
              <a:cs typeface="Open Sans" panose="020B0606030504020204" pitchFamily="34" charset="0"/>
            </a:endParaRPr>
          </a:p>
        </p:txBody>
      </p:sp>
      <p:sp>
        <p:nvSpPr>
          <p:cNvPr id="37" name="Arrow: Right 36">
            <a:extLst>
              <a:ext uri="{FF2B5EF4-FFF2-40B4-BE49-F238E27FC236}">
                <a16:creationId xmlns:a16="http://schemas.microsoft.com/office/drawing/2014/main" id="{293361A8-1C77-4398-9C01-51C8F8470571}"/>
              </a:ext>
            </a:extLst>
          </p:cNvPr>
          <p:cNvSpPr/>
          <p:nvPr/>
        </p:nvSpPr>
        <p:spPr>
          <a:xfrm>
            <a:off x="5798989" y="3647708"/>
            <a:ext cx="2138740" cy="1398407"/>
          </a:xfrm>
          <a:prstGeom prst="rightArrow">
            <a:avLst>
              <a:gd name="adj1" fmla="val 56098"/>
              <a:gd name="adj2" fmla="val 51525"/>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3" name="Group 2">
            <a:extLst>
              <a:ext uri="{FF2B5EF4-FFF2-40B4-BE49-F238E27FC236}">
                <a16:creationId xmlns:a16="http://schemas.microsoft.com/office/drawing/2014/main" id="{D436834E-1186-674D-9498-AF842D5A1E54}"/>
              </a:ext>
            </a:extLst>
          </p:cNvPr>
          <p:cNvGrpSpPr/>
          <p:nvPr/>
        </p:nvGrpSpPr>
        <p:grpSpPr>
          <a:xfrm>
            <a:off x="3968783" y="3190277"/>
            <a:ext cx="2315382" cy="2313266"/>
            <a:chOff x="3968783" y="3190277"/>
            <a:chExt cx="2315382" cy="2313266"/>
          </a:xfrm>
        </p:grpSpPr>
        <p:sp>
          <p:nvSpPr>
            <p:cNvPr id="38" name="Oval 5">
              <a:extLst>
                <a:ext uri="{FF2B5EF4-FFF2-40B4-BE49-F238E27FC236}">
                  <a16:creationId xmlns:a16="http://schemas.microsoft.com/office/drawing/2014/main" id="{BEC8E899-0E47-4EBB-8603-211443BD5ABA}"/>
                </a:ext>
              </a:extLst>
            </p:cNvPr>
            <p:cNvSpPr>
              <a:spLocks noChangeArrowheads="1"/>
            </p:cNvSpPr>
            <p:nvPr/>
          </p:nvSpPr>
          <p:spPr bwMode="auto">
            <a:xfrm>
              <a:off x="3968783" y="3190277"/>
              <a:ext cx="2315382" cy="2313266"/>
            </a:xfrm>
            <a:prstGeom prst="ellipse">
              <a:avLst/>
            </a:prstGeom>
            <a:solidFill>
              <a:srgbClr val="3A545F"/>
            </a:solidFill>
            <a:ln w="9525">
              <a:noFill/>
              <a:round/>
              <a:headEnd/>
              <a:tailEnd/>
            </a:ln>
            <a:effectLst>
              <a:outerShdw blurRad="279400" dist="177800" dir="2460000" algn="tl" rotWithShape="0">
                <a:prstClr val="black">
                  <a:alpha val="16000"/>
                </a:prstClr>
              </a:outerShdw>
            </a:effectLst>
          </p:spPr>
          <p:txBody>
            <a:bodyPr vert="horz" wrap="square" lIns="91440" tIns="45720" rIns="91440" bIns="45720" numCol="1" anchor="t" anchorCtr="0" compatLnSpc="1">
              <a:prstTxWarp prst="textNoShape">
                <a:avLst/>
              </a:prstTxWarp>
            </a:bodyPr>
            <a:lstStyle/>
            <a:p>
              <a:endParaRPr lang="en-IN"/>
            </a:p>
          </p:txBody>
        </p:sp>
        <p:sp>
          <p:nvSpPr>
            <p:cNvPr id="39" name="Oval 5">
              <a:extLst>
                <a:ext uri="{FF2B5EF4-FFF2-40B4-BE49-F238E27FC236}">
                  <a16:creationId xmlns:a16="http://schemas.microsoft.com/office/drawing/2014/main" id="{CD33E444-6BD5-4F65-BBB2-301DC9536A33}"/>
                </a:ext>
              </a:extLst>
            </p:cNvPr>
            <p:cNvSpPr>
              <a:spLocks noChangeArrowheads="1"/>
            </p:cNvSpPr>
            <p:nvPr/>
          </p:nvSpPr>
          <p:spPr bwMode="auto">
            <a:xfrm>
              <a:off x="4079680" y="3301073"/>
              <a:ext cx="2093588" cy="2091674"/>
            </a:xfrm>
            <a:prstGeom prst="ellipse">
              <a:avLst/>
            </a:prstGeom>
            <a:solidFill>
              <a:schemeClr val="bg1"/>
            </a:solid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IN"/>
            </a:p>
          </p:txBody>
        </p:sp>
        <p:grpSp>
          <p:nvGrpSpPr>
            <p:cNvPr id="40" name="Group 39">
              <a:extLst>
                <a:ext uri="{FF2B5EF4-FFF2-40B4-BE49-F238E27FC236}">
                  <a16:creationId xmlns:a16="http://schemas.microsoft.com/office/drawing/2014/main" id="{AEB4B592-CDBD-460A-95CB-225E87EA9588}"/>
                </a:ext>
              </a:extLst>
            </p:cNvPr>
            <p:cNvGrpSpPr/>
            <p:nvPr/>
          </p:nvGrpSpPr>
          <p:grpSpPr>
            <a:xfrm>
              <a:off x="4318783" y="3303942"/>
              <a:ext cx="1839182" cy="2017074"/>
              <a:chOff x="4310147" y="2782705"/>
              <a:chExt cx="1839182" cy="2017074"/>
            </a:xfrm>
            <a:solidFill>
              <a:schemeClr val="bg1">
                <a:lumMod val="65000"/>
              </a:schemeClr>
            </a:solidFill>
          </p:grpSpPr>
          <p:sp>
            <p:nvSpPr>
              <p:cNvPr id="42" name="Freeform 6">
                <a:extLst>
                  <a:ext uri="{FF2B5EF4-FFF2-40B4-BE49-F238E27FC236}">
                    <a16:creationId xmlns:a16="http://schemas.microsoft.com/office/drawing/2014/main" id="{5EA2C1A5-5067-4971-8AC0-103D1DAE37F2}"/>
                  </a:ext>
                </a:extLst>
              </p:cNvPr>
              <p:cNvSpPr>
                <a:spLocks/>
              </p:cNvSpPr>
              <p:nvPr/>
            </p:nvSpPr>
            <p:spPr bwMode="auto">
              <a:xfrm>
                <a:off x="5147008" y="4747176"/>
                <a:ext cx="68862" cy="24867"/>
              </a:xfrm>
              <a:custGeom>
                <a:avLst/>
                <a:gdLst>
                  <a:gd name="T0" fmla="*/ 21 w 22"/>
                  <a:gd name="T1" fmla="*/ 1 h 8"/>
                  <a:gd name="T2" fmla="*/ 22 w 22"/>
                  <a:gd name="T3" fmla="*/ 1 h 8"/>
                  <a:gd name="T4" fmla="*/ 21 w 22"/>
                  <a:gd name="T5" fmla="*/ 0 h 8"/>
                  <a:gd name="T6" fmla="*/ 18 w 22"/>
                  <a:gd name="T7" fmla="*/ 0 h 8"/>
                  <a:gd name="T8" fmla="*/ 10 w 22"/>
                  <a:gd name="T9" fmla="*/ 1 h 8"/>
                  <a:gd name="T10" fmla="*/ 8 w 22"/>
                  <a:gd name="T11" fmla="*/ 1 h 8"/>
                  <a:gd name="T12" fmla="*/ 6 w 22"/>
                  <a:gd name="T13" fmla="*/ 1 h 8"/>
                  <a:gd name="T14" fmla="*/ 3 w 22"/>
                  <a:gd name="T15" fmla="*/ 0 h 8"/>
                  <a:gd name="T16" fmla="*/ 3 w 22"/>
                  <a:gd name="T17" fmla="*/ 2 h 8"/>
                  <a:gd name="T18" fmla="*/ 3 w 22"/>
                  <a:gd name="T19" fmla="*/ 3 h 8"/>
                  <a:gd name="T20" fmla="*/ 4 w 22"/>
                  <a:gd name="T21" fmla="*/ 4 h 8"/>
                  <a:gd name="T22" fmla="*/ 3 w 22"/>
                  <a:gd name="T23" fmla="*/ 4 h 8"/>
                  <a:gd name="T24" fmla="*/ 2 w 22"/>
                  <a:gd name="T25" fmla="*/ 4 h 8"/>
                  <a:gd name="T26" fmla="*/ 0 w 22"/>
                  <a:gd name="T27" fmla="*/ 5 h 8"/>
                  <a:gd name="T28" fmla="*/ 2 w 22"/>
                  <a:gd name="T29" fmla="*/ 6 h 8"/>
                  <a:gd name="T30" fmla="*/ 8 w 22"/>
                  <a:gd name="T31" fmla="*/ 6 h 8"/>
                  <a:gd name="T32" fmla="*/ 8 w 22"/>
                  <a:gd name="T33" fmla="*/ 5 h 8"/>
                  <a:gd name="T34" fmla="*/ 8 w 22"/>
                  <a:gd name="T35" fmla="*/ 5 h 8"/>
                  <a:gd name="T36" fmla="*/ 8 w 22"/>
                  <a:gd name="T37" fmla="*/ 6 h 8"/>
                  <a:gd name="T38" fmla="*/ 7 w 22"/>
                  <a:gd name="T39" fmla="*/ 7 h 8"/>
                  <a:gd name="T40" fmla="*/ 7 w 22"/>
                  <a:gd name="T41" fmla="*/ 7 h 8"/>
                  <a:gd name="T42" fmla="*/ 10 w 22"/>
                  <a:gd name="T43" fmla="*/ 7 h 8"/>
                  <a:gd name="T44" fmla="*/ 13 w 22"/>
                  <a:gd name="T45" fmla="*/ 5 h 8"/>
                  <a:gd name="T46" fmla="*/ 16 w 22"/>
                  <a:gd name="T47" fmla="*/ 5 h 8"/>
                  <a:gd name="T48" fmla="*/ 19 w 22"/>
                  <a:gd name="T49" fmla="*/ 5 h 8"/>
                  <a:gd name="T50" fmla="*/ 21 w 22"/>
                  <a:gd name="T51" fmla="*/ 5 h 8"/>
                  <a:gd name="T52" fmla="*/ 21 w 22"/>
                  <a:gd name="T53" fmla="*/ 3 h 8"/>
                  <a:gd name="T54" fmla="*/ 20 w 22"/>
                  <a:gd name="T55" fmla="*/ 2 h 8"/>
                  <a:gd name="T56" fmla="*/ 21 w 22"/>
                  <a:gd name="T57"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 h="8">
                    <a:moveTo>
                      <a:pt x="21" y="1"/>
                    </a:moveTo>
                    <a:cubicBezTo>
                      <a:pt x="21" y="1"/>
                      <a:pt x="22" y="1"/>
                      <a:pt x="22" y="1"/>
                    </a:cubicBezTo>
                    <a:cubicBezTo>
                      <a:pt x="22" y="0"/>
                      <a:pt x="21" y="0"/>
                      <a:pt x="21" y="0"/>
                    </a:cubicBezTo>
                    <a:cubicBezTo>
                      <a:pt x="20" y="0"/>
                      <a:pt x="19" y="0"/>
                      <a:pt x="18" y="0"/>
                    </a:cubicBezTo>
                    <a:cubicBezTo>
                      <a:pt x="13" y="0"/>
                      <a:pt x="11" y="1"/>
                      <a:pt x="10" y="1"/>
                    </a:cubicBezTo>
                    <a:cubicBezTo>
                      <a:pt x="9" y="1"/>
                      <a:pt x="8" y="1"/>
                      <a:pt x="8" y="1"/>
                    </a:cubicBezTo>
                    <a:cubicBezTo>
                      <a:pt x="7" y="1"/>
                      <a:pt x="6" y="1"/>
                      <a:pt x="6" y="1"/>
                    </a:cubicBezTo>
                    <a:cubicBezTo>
                      <a:pt x="5" y="0"/>
                      <a:pt x="4" y="0"/>
                      <a:pt x="3" y="0"/>
                    </a:cubicBezTo>
                    <a:cubicBezTo>
                      <a:pt x="3" y="1"/>
                      <a:pt x="3" y="1"/>
                      <a:pt x="3" y="2"/>
                    </a:cubicBezTo>
                    <a:cubicBezTo>
                      <a:pt x="3" y="2"/>
                      <a:pt x="3" y="3"/>
                      <a:pt x="3" y="3"/>
                    </a:cubicBezTo>
                    <a:cubicBezTo>
                      <a:pt x="4" y="4"/>
                      <a:pt x="4" y="4"/>
                      <a:pt x="4" y="4"/>
                    </a:cubicBezTo>
                    <a:cubicBezTo>
                      <a:pt x="4" y="4"/>
                      <a:pt x="4" y="4"/>
                      <a:pt x="3" y="4"/>
                    </a:cubicBezTo>
                    <a:cubicBezTo>
                      <a:pt x="3" y="4"/>
                      <a:pt x="2" y="4"/>
                      <a:pt x="2" y="4"/>
                    </a:cubicBezTo>
                    <a:cubicBezTo>
                      <a:pt x="1" y="4"/>
                      <a:pt x="1" y="4"/>
                      <a:pt x="0" y="5"/>
                    </a:cubicBezTo>
                    <a:cubicBezTo>
                      <a:pt x="0" y="5"/>
                      <a:pt x="1" y="6"/>
                      <a:pt x="2" y="6"/>
                    </a:cubicBezTo>
                    <a:cubicBezTo>
                      <a:pt x="4" y="8"/>
                      <a:pt x="6" y="7"/>
                      <a:pt x="8" y="6"/>
                    </a:cubicBezTo>
                    <a:cubicBezTo>
                      <a:pt x="8" y="5"/>
                      <a:pt x="8" y="5"/>
                      <a:pt x="8" y="5"/>
                    </a:cubicBezTo>
                    <a:cubicBezTo>
                      <a:pt x="8" y="5"/>
                      <a:pt x="8" y="5"/>
                      <a:pt x="8" y="5"/>
                    </a:cubicBezTo>
                    <a:cubicBezTo>
                      <a:pt x="8" y="5"/>
                      <a:pt x="8" y="6"/>
                      <a:pt x="8" y="6"/>
                    </a:cubicBezTo>
                    <a:cubicBezTo>
                      <a:pt x="7" y="6"/>
                      <a:pt x="7" y="7"/>
                      <a:pt x="7" y="7"/>
                    </a:cubicBezTo>
                    <a:cubicBezTo>
                      <a:pt x="7" y="7"/>
                      <a:pt x="7" y="7"/>
                      <a:pt x="7" y="7"/>
                    </a:cubicBezTo>
                    <a:cubicBezTo>
                      <a:pt x="8" y="7"/>
                      <a:pt x="8" y="7"/>
                      <a:pt x="10" y="7"/>
                    </a:cubicBezTo>
                    <a:cubicBezTo>
                      <a:pt x="12" y="6"/>
                      <a:pt x="12" y="6"/>
                      <a:pt x="13" y="5"/>
                    </a:cubicBezTo>
                    <a:cubicBezTo>
                      <a:pt x="13" y="5"/>
                      <a:pt x="14" y="5"/>
                      <a:pt x="16" y="5"/>
                    </a:cubicBezTo>
                    <a:cubicBezTo>
                      <a:pt x="17" y="5"/>
                      <a:pt x="19" y="5"/>
                      <a:pt x="19" y="5"/>
                    </a:cubicBezTo>
                    <a:cubicBezTo>
                      <a:pt x="21" y="5"/>
                      <a:pt x="21" y="5"/>
                      <a:pt x="21" y="5"/>
                    </a:cubicBezTo>
                    <a:cubicBezTo>
                      <a:pt x="22" y="4"/>
                      <a:pt x="21" y="3"/>
                      <a:pt x="21" y="3"/>
                    </a:cubicBezTo>
                    <a:cubicBezTo>
                      <a:pt x="20" y="2"/>
                      <a:pt x="20" y="2"/>
                      <a:pt x="20" y="2"/>
                    </a:cubicBezTo>
                    <a:cubicBezTo>
                      <a:pt x="20" y="1"/>
                      <a:pt x="20" y="1"/>
                      <a:pt x="21"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44" name="Freeform 7">
                <a:extLst>
                  <a:ext uri="{FF2B5EF4-FFF2-40B4-BE49-F238E27FC236}">
                    <a16:creationId xmlns:a16="http://schemas.microsoft.com/office/drawing/2014/main" id="{4E73DB88-C2F4-49B6-ADD2-F6AF9E7F7670}"/>
                  </a:ext>
                </a:extLst>
              </p:cNvPr>
              <p:cNvSpPr>
                <a:spLocks/>
              </p:cNvSpPr>
              <p:nvPr/>
            </p:nvSpPr>
            <p:spPr bwMode="auto">
              <a:xfrm>
                <a:off x="4704189" y="3426371"/>
                <a:ext cx="222844" cy="67906"/>
              </a:xfrm>
              <a:custGeom>
                <a:avLst/>
                <a:gdLst>
                  <a:gd name="T0" fmla="*/ 47 w 72"/>
                  <a:gd name="T1" fmla="*/ 20 h 22"/>
                  <a:gd name="T2" fmla="*/ 45 w 72"/>
                  <a:gd name="T3" fmla="*/ 21 h 22"/>
                  <a:gd name="T4" fmla="*/ 46 w 72"/>
                  <a:gd name="T5" fmla="*/ 22 h 22"/>
                  <a:gd name="T6" fmla="*/ 48 w 72"/>
                  <a:gd name="T7" fmla="*/ 22 h 22"/>
                  <a:gd name="T8" fmla="*/ 50 w 72"/>
                  <a:gd name="T9" fmla="*/ 22 h 22"/>
                  <a:gd name="T10" fmla="*/ 64 w 72"/>
                  <a:gd name="T11" fmla="*/ 22 h 22"/>
                  <a:gd name="T12" fmla="*/ 72 w 72"/>
                  <a:gd name="T13" fmla="*/ 21 h 22"/>
                  <a:gd name="T14" fmla="*/ 71 w 72"/>
                  <a:gd name="T15" fmla="*/ 20 h 22"/>
                  <a:gd name="T16" fmla="*/ 69 w 72"/>
                  <a:gd name="T17" fmla="*/ 19 h 22"/>
                  <a:gd name="T18" fmla="*/ 66 w 72"/>
                  <a:gd name="T19" fmla="*/ 17 h 22"/>
                  <a:gd name="T20" fmla="*/ 63 w 72"/>
                  <a:gd name="T21" fmla="*/ 15 h 22"/>
                  <a:gd name="T22" fmla="*/ 62 w 72"/>
                  <a:gd name="T23" fmla="*/ 14 h 22"/>
                  <a:gd name="T24" fmla="*/ 60 w 72"/>
                  <a:gd name="T25" fmla="*/ 13 h 22"/>
                  <a:gd name="T26" fmla="*/ 56 w 72"/>
                  <a:gd name="T27" fmla="*/ 11 h 22"/>
                  <a:gd name="T28" fmla="*/ 52 w 72"/>
                  <a:gd name="T29" fmla="*/ 10 h 22"/>
                  <a:gd name="T30" fmla="*/ 50 w 72"/>
                  <a:gd name="T31" fmla="*/ 9 h 22"/>
                  <a:gd name="T32" fmla="*/ 47 w 72"/>
                  <a:gd name="T33" fmla="*/ 7 h 22"/>
                  <a:gd name="T34" fmla="*/ 46 w 72"/>
                  <a:gd name="T35" fmla="*/ 6 h 22"/>
                  <a:gd name="T36" fmla="*/ 43 w 72"/>
                  <a:gd name="T37" fmla="*/ 4 h 22"/>
                  <a:gd name="T38" fmla="*/ 39 w 72"/>
                  <a:gd name="T39" fmla="*/ 4 h 22"/>
                  <a:gd name="T40" fmla="*/ 33 w 72"/>
                  <a:gd name="T41" fmla="*/ 3 h 22"/>
                  <a:gd name="T42" fmla="*/ 34 w 72"/>
                  <a:gd name="T43" fmla="*/ 3 h 22"/>
                  <a:gd name="T44" fmla="*/ 34 w 72"/>
                  <a:gd name="T45" fmla="*/ 2 h 22"/>
                  <a:gd name="T46" fmla="*/ 24 w 72"/>
                  <a:gd name="T47" fmla="*/ 0 h 22"/>
                  <a:gd name="T48" fmla="*/ 24 w 72"/>
                  <a:gd name="T49" fmla="*/ 0 h 22"/>
                  <a:gd name="T50" fmla="*/ 16 w 72"/>
                  <a:gd name="T51" fmla="*/ 1 h 22"/>
                  <a:gd name="T52" fmla="*/ 6 w 72"/>
                  <a:gd name="T53" fmla="*/ 4 h 22"/>
                  <a:gd name="T54" fmla="*/ 6 w 72"/>
                  <a:gd name="T55" fmla="*/ 4 h 22"/>
                  <a:gd name="T56" fmla="*/ 1 w 72"/>
                  <a:gd name="T57" fmla="*/ 7 h 22"/>
                  <a:gd name="T58" fmla="*/ 0 w 72"/>
                  <a:gd name="T59" fmla="*/ 8 h 22"/>
                  <a:gd name="T60" fmla="*/ 3 w 72"/>
                  <a:gd name="T61" fmla="*/ 9 h 22"/>
                  <a:gd name="T62" fmla="*/ 3 w 72"/>
                  <a:gd name="T63" fmla="*/ 9 h 22"/>
                  <a:gd name="T64" fmla="*/ 8 w 72"/>
                  <a:gd name="T65" fmla="*/ 7 h 22"/>
                  <a:gd name="T66" fmla="*/ 11 w 72"/>
                  <a:gd name="T67" fmla="*/ 5 h 22"/>
                  <a:gd name="T68" fmla="*/ 15 w 72"/>
                  <a:gd name="T69" fmla="*/ 5 h 22"/>
                  <a:gd name="T70" fmla="*/ 18 w 72"/>
                  <a:gd name="T71" fmla="*/ 4 h 22"/>
                  <a:gd name="T72" fmla="*/ 19 w 72"/>
                  <a:gd name="T73" fmla="*/ 3 h 22"/>
                  <a:gd name="T74" fmla="*/ 22 w 72"/>
                  <a:gd name="T75" fmla="*/ 4 h 22"/>
                  <a:gd name="T76" fmla="*/ 21 w 72"/>
                  <a:gd name="T77" fmla="*/ 5 h 22"/>
                  <a:gd name="T78" fmla="*/ 20 w 72"/>
                  <a:gd name="T79" fmla="*/ 6 h 22"/>
                  <a:gd name="T80" fmla="*/ 23 w 72"/>
                  <a:gd name="T81" fmla="*/ 7 h 22"/>
                  <a:gd name="T82" fmla="*/ 25 w 72"/>
                  <a:gd name="T83" fmla="*/ 8 h 22"/>
                  <a:gd name="T84" fmla="*/ 27 w 72"/>
                  <a:gd name="T85" fmla="*/ 8 h 22"/>
                  <a:gd name="T86" fmla="*/ 28 w 72"/>
                  <a:gd name="T87" fmla="*/ 8 h 22"/>
                  <a:gd name="T88" fmla="*/ 30 w 72"/>
                  <a:gd name="T89" fmla="*/ 8 h 22"/>
                  <a:gd name="T90" fmla="*/ 33 w 72"/>
                  <a:gd name="T91" fmla="*/ 9 h 22"/>
                  <a:gd name="T92" fmla="*/ 35 w 72"/>
                  <a:gd name="T93" fmla="*/ 10 h 22"/>
                  <a:gd name="T94" fmla="*/ 40 w 72"/>
                  <a:gd name="T95" fmla="*/ 11 h 22"/>
                  <a:gd name="T96" fmla="*/ 42 w 72"/>
                  <a:gd name="T97" fmla="*/ 10 h 22"/>
                  <a:gd name="T98" fmla="*/ 42 w 72"/>
                  <a:gd name="T99" fmla="*/ 11 h 22"/>
                  <a:gd name="T100" fmla="*/ 42 w 72"/>
                  <a:gd name="T101" fmla="*/ 13 h 22"/>
                  <a:gd name="T102" fmla="*/ 48 w 72"/>
                  <a:gd name="T103" fmla="*/ 17 h 22"/>
                  <a:gd name="T104" fmla="*/ 50 w 72"/>
                  <a:gd name="T105" fmla="*/ 17 h 22"/>
                  <a:gd name="T106" fmla="*/ 47 w 72"/>
                  <a:gd name="T107"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2" h="22">
                    <a:moveTo>
                      <a:pt x="47" y="20"/>
                    </a:moveTo>
                    <a:cubicBezTo>
                      <a:pt x="46" y="20"/>
                      <a:pt x="45" y="21"/>
                      <a:pt x="45" y="21"/>
                    </a:cubicBezTo>
                    <a:cubicBezTo>
                      <a:pt x="45" y="21"/>
                      <a:pt x="45" y="22"/>
                      <a:pt x="46" y="22"/>
                    </a:cubicBezTo>
                    <a:cubicBezTo>
                      <a:pt x="46" y="22"/>
                      <a:pt x="47" y="22"/>
                      <a:pt x="48" y="22"/>
                    </a:cubicBezTo>
                    <a:cubicBezTo>
                      <a:pt x="48" y="22"/>
                      <a:pt x="49" y="22"/>
                      <a:pt x="50" y="22"/>
                    </a:cubicBezTo>
                    <a:cubicBezTo>
                      <a:pt x="53" y="22"/>
                      <a:pt x="57" y="22"/>
                      <a:pt x="64" y="22"/>
                    </a:cubicBezTo>
                    <a:cubicBezTo>
                      <a:pt x="71" y="22"/>
                      <a:pt x="72" y="22"/>
                      <a:pt x="72" y="21"/>
                    </a:cubicBezTo>
                    <a:cubicBezTo>
                      <a:pt x="72" y="21"/>
                      <a:pt x="71" y="20"/>
                      <a:pt x="71" y="20"/>
                    </a:cubicBezTo>
                    <a:cubicBezTo>
                      <a:pt x="70" y="20"/>
                      <a:pt x="70" y="19"/>
                      <a:pt x="69" y="19"/>
                    </a:cubicBezTo>
                    <a:cubicBezTo>
                      <a:pt x="69" y="18"/>
                      <a:pt x="68" y="17"/>
                      <a:pt x="66" y="17"/>
                    </a:cubicBezTo>
                    <a:cubicBezTo>
                      <a:pt x="65" y="17"/>
                      <a:pt x="64" y="16"/>
                      <a:pt x="63" y="15"/>
                    </a:cubicBezTo>
                    <a:cubicBezTo>
                      <a:pt x="62" y="14"/>
                      <a:pt x="62" y="14"/>
                      <a:pt x="62" y="14"/>
                    </a:cubicBezTo>
                    <a:cubicBezTo>
                      <a:pt x="62" y="13"/>
                      <a:pt x="61" y="13"/>
                      <a:pt x="60" y="13"/>
                    </a:cubicBezTo>
                    <a:cubicBezTo>
                      <a:pt x="59" y="13"/>
                      <a:pt x="58" y="12"/>
                      <a:pt x="56" y="11"/>
                    </a:cubicBezTo>
                    <a:cubicBezTo>
                      <a:pt x="55" y="11"/>
                      <a:pt x="54" y="10"/>
                      <a:pt x="52" y="10"/>
                    </a:cubicBezTo>
                    <a:cubicBezTo>
                      <a:pt x="51" y="9"/>
                      <a:pt x="51" y="9"/>
                      <a:pt x="50" y="9"/>
                    </a:cubicBezTo>
                    <a:cubicBezTo>
                      <a:pt x="49" y="9"/>
                      <a:pt x="49" y="9"/>
                      <a:pt x="47" y="7"/>
                    </a:cubicBezTo>
                    <a:cubicBezTo>
                      <a:pt x="46" y="6"/>
                      <a:pt x="46" y="6"/>
                      <a:pt x="46" y="6"/>
                    </a:cubicBezTo>
                    <a:cubicBezTo>
                      <a:pt x="45" y="4"/>
                      <a:pt x="44" y="4"/>
                      <a:pt x="43" y="4"/>
                    </a:cubicBezTo>
                    <a:cubicBezTo>
                      <a:pt x="43" y="4"/>
                      <a:pt x="41" y="5"/>
                      <a:pt x="39" y="4"/>
                    </a:cubicBezTo>
                    <a:cubicBezTo>
                      <a:pt x="34" y="4"/>
                      <a:pt x="33" y="3"/>
                      <a:pt x="33" y="3"/>
                    </a:cubicBezTo>
                    <a:cubicBezTo>
                      <a:pt x="33" y="3"/>
                      <a:pt x="33" y="3"/>
                      <a:pt x="34" y="3"/>
                    </a:cubicBezTo>
                    <a:cubicBezTo>
                      <a:pt x="34" y="2"/>
                      <a:pt x="34" y="2"/>
                      <a:pt x="34" y="2"/>
                    </a:cubicBezTo>
                    <a:cubicBezTo>
                      <a:pt x="24" y="0"/>
                      <a:pt x="24" y="0"/>
                      <a:pt x="24" y="0"/>
                    </a:cubicBezTo>
                    <a:cubicBezTo>
                      <a:pt x="24" y="0"/>
                      <a:pt x="24" y="0"/>
                      <a:pt x="24" y="0"/>
                    </a:cubicBezTo>
                    <a:cubicBezTo>
                      <a:pt x="16" y="1"/>
                      <a:pt x="16" y="1"/>
                      <a:pt x="16" y="1"/>
                    </a:cubicBezTo>
                    <a:cubicBezTo>
                      <a:pt x="15" y="1"/>
                      <a:pt x="7" y="2"/>
                      <a:pt x="6" y="4"/>
                    </a:cubicBezTo>
                    <a:cubicBezTo>
                      <a:pt x="6" y="4"/>
                      <a:pt x="6" y="4"/>
                      <a:pt x="6" y="4"/>
                    </a:cubicBezTo>
                    <a:cubicBezTo>
                      <a:pt x="4" y="6"/>
                      <a:pt x="4" y="6"/>
                      <a:pt x="1" y="7"/>
                    </a:cubicBezTo>
                    <a:cubicBezTo>
                      <a:pt x="1" y="7"/>
                      <a:pt x="0" y="8"/>
                      <a:pt x="0" y="8"/>
                    </a:cubicBezTo>
                    <a:cubicBezTo>
                      <a:pt x="1" y="9"/>
                      <a:pt x="2" y="9"/>
                      <a:pt x="3" y="9"/>
                    </a:cubicBezTo>
                    <a:cubicBezTo>
                      <a:pt x="3" y="9"/>
                      <a:pt x="3" y="9"/>
                      <a:pt x="3" y="9"/>
                    </a:cubicBezTo>
                    <a:cubicBezTo>
                      <a:pt x="5" y="10"/>
                      <a:pt x="6" y="10"/>
                      <a:pt x="8" y="7"/>
                    </a:cubicBezTo>
                    <a:cubicBezTo>
                      <a:pt x="10" y="5"/>
                      <a:pt x="10" y="5"/>
                      <a:pt x="11" y="5"/>
                    </a:cubicBezTo>
                    <a:cubicBezTo>
                      <a:pt x="12" y="5"/>
                      <a:pt x="13" y="6"/>
                      <a:pt x="15" y="5"/>
                    </a:cubicBezTo>
                    <a:cubicBezTo>
                      <a:pt x="17" y="5"/>
                      <a:pt x="17" y="4"/>
                      <a:pt x="18" y="4"/>
                    </a:cubicBezTo>
                    <a:cubicBezTo>
                      <a:pt x="18" y="4"/>
                      <a:pt x="18" y="4"/>
                      <a:pt x="19" y="3"/>
                    </a:cubicBezTo>
                    <a:cubicBezTo>
                      <a:pt x="21" y="3"/>
                      <a:pt x="22" y="4"/>
                      <a:pt x="22" y="4"/>
                    </a:cubicBezTo>
                    <a:cubicBezTo>
                      <a:pt x="22" y="4"/>
                      <a:pt x="22" y="4"/>
                      <a:pt x="21" y="5"/>
                    </a:cubicBezTo>
                    <a:cubicBezTo>
                      <a:pt x="20" y="5"/>
                      <a:pt x="20" y="5"/>
                      <a:pt x="20" y="6"/>
                    </a:cubicBezTo>
                    <a:cubicBezTo>
                      <a:pt x="20" y="6"/>
                      <a:pt x="20" y="6"/>
                      <a:pt x="23" y="7"/>
                    </a:cubicBezTo>
                    <a:cubicBezTo>
                      <a:pt x="24" y="7"/>
                      <a:pt x="25" y="8"/>
                      <a:pt x="25" y="8"/>
                    </a:cubicBezTo>
                    <a:cubicBezTo>
                      <a:pt x="26" y="8"/>
                      <a:pt x="26" y="8"/>
                      <a:pt x="27" y="8"/>
                    </a:cubicBezTo>
                    <a:cubicBezTo>
                      <a:pt x="27" y="8"/>
                      <a:pt x="27" y="8"/>
                      <a:pt x="28" y="8"/>
                    </a:cubicBezTo>
                    <a:cubicBezTo>
                      <a:pt x="29" y="8"/>
                      <a:pt x="30" y="8"/>
                      <a:pt x="30" y="8"/>
                    </a:cubicBezTo>
                    <a:cubicBezTo>
                      <a:pt x="31" y="9"/>
                      <a:pt x="31" y="9"/>
                      <a:pt x="33" y="9"/>
                    </a:cubicBezTo>
                    <a:cubicBezTo>
                      <a:pt x="33" y="9"/>
                      <a:pt x="34" y="10"/>
                      <a:pt x="35" y="10"/>
                    </a:cubicBezTo>
                    <a:cubicBezTo>
                      <a:pt x="36" y="10"/>
                      <a:pt x="37" y="11"/>
                      <a:pt x="40" y="11"/>
                    </a:cubicBezTo>
                    <a:cubicBezTo>
                      <a:pt x="40" y="10"/>
                      <a:pt x="42" y="10"/>
                      <a:pt x="42" y="10"/>
                    </a:cubicBezTo>
                    <a:cubicBezTo>
                      <a:pt x="42" y="10"/>
                      <a:pt x="42" y="11"/>
                      <a:pt x="42" y="11"/>
                    </a:cubicBezTo>
                    <a:cubicBezTo>
                      <a:pt x="42" y="11"/>
                      <a:pt x="42" y="12"/>
                      <a:pt x="42" y="13"/>
                    </a:cubicBezTo>
                    <a:cubicBezTo>
                      <a:pt x="43" y="15"/>
                      <a:pt x="44" y="15"/>
                      <a:pt x="48" y="17"/>
                    </a:cubicBezTo>
                    <a:cubicBezTo>
                      <a:pt x="49" y="17"/>
                      <a:pt x="49" y="17"/>
                      <a:pt x="50" y="17"/>
                    </a:cubicBezTo>
                    <a:cubicBezTo>
                      <a:pt x="50" y="18"/>
                      <a:pt x="48" y="19"/>
                      <a:pt x="47" y="2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45" name="Freeform 8">
                <a:extLst>
                  <a:ext uri="{FF2B5EF4-FFF2-40B4-BE49-F238E27FC236}">
                    <a16:creationId xmlns:a16="http://schemas.microsoft.com/office/drawing/2014/main" id="{603A374B-9FA1-4DDA-9C92-F118CFC25F7F}"/>
                  </a:ext>
                </a:extLst>
              </p:cNvPr>
              <p:cNvSpPr>
                <a:spLocks/>
              </p:cNvSpPr>
              <p:nvPr/>
            </p:nvSpPr>
            <p:spPr bwMode="auto">
              <a:xfrm>
                <a:off x="5060931" y="3528707"/>
                <a:ext cx="45908" cy="21998"/>
              </a:xfrm>
              <a:custGeom>
                <a:avLst/>
                <a:gdLst>
                  <a:gd name="T0" fmla="*/ 11 w 15"/>
                  <a:gd name="T1" fmla="*/ 1 h 7"/>
                  <a:gd name="T2" fmla="*/ 10 w 15"/>
                  <a:gd name="T3" fmla="*/ 1 h 7"/>
                  <a:gd name="T4" fmla="*/ 9 w 15"/>
                  <a:gd name="T5" fmla="*/ 1 h 7"/>
                  <a:gd name="T6" fmla="*/ 8 w 15"/>
                  <a:gd name="T7" fmla="*/ 0 h 7"/>
                  <a:gd name="T8" fmla="*/ 5 w 15"/>
                  <a:gd name="T9" fmla="*/ 0 h 7"/>
                  <a:gd name="T10" fmla="*/ 4 w 15"/>
                  <a:gd name="T11" fmla="*/ 0 h 7"/>
                  <a:gd name="T12" fmla="*/ 1 w 15"/>
                  <a:gd name="T13" fmla="*/ 1 h 7"/>
                  <a:gd name="T14" fmla="*/ 1 w 15"/>
                  <a:gd name="T15" fmla="*/ 3 h 7"/>
                  <a:gd name="T16" fmla="*/ 3 w 15"/>
                  <a:gd name="T17" fmla="*/ 4 h 7"/>
                  <a:gd name="T18" fmla="*/ 5 w 15"/>
                  <a:gd name="T19" fmla="*/ 5 h 7"/>
                  <a:gd name="T20" fmla="*/ 7 w 15"/>
                  <a:gd name="T21" fmla="*/ 6 h 7"/>
                  <a:gd name="T22" fmla="*/ 9 w 15"/>
                  <a:gd name="T23" fmla="*/ 7 h 7"/>
                  <a:gd name="T24" fmla="*/ 9 w 15"/>
                  <a:gd name="T25" fmla="*/ 7 h 7"/>
                  <a:gd name="T26" fmla="*/ 10 w 15"/>
                  <a:gd name="T27" fmla="*/ 6 h 7"/>
                  <a:gd name="T28" fmla="*/ 10 w 15"/>
                  <a:gd name="T29" fmla="*/ 5 h 7"/>
                  <a:gd name="T30" fmla="*/ 12 w 15"/>
                  <a:gd name="T31" fmla="*/ 5 h 7"/>
                  <a:gd name="T32" fmla="*/ 15 w 15"/>
                  <a:gd name="T33" fmla="*/ 4 h 7"/>
                  <a:gd name="T34" fmla="*/ 15 w 15"/>
                  <a:gd name="T35" fmla="*/ 3 h 7"/>
                  <a:gd name="T36" fmla="*/ 15 w 15"/>
                  <a:gd name="T37" fmla="*/ 3 h 7"/>
                  <a:gd name="T38" fmla="*/ 15 w 15"/>
                  <a:gd name="T39" fmla="*/ 3 h 7"/>
                  <a:gd name="T40" fmla="*/ 11 w 15"/>
                  <a:gd name="T41"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7">
                    <a:moveTo>
                      <a:pt x="11" y="1"/>
                    </a:moveTo>
                    <a:cubicBezTo>
                      <a:pt x="11" y="1"/>
                      <a:pt x="10" y="1"/>
                      <a:pt x="10" y="1"/>
                    </a:cubicBezTo>
                    <a:cubicBezTo>
                      <a:pt x="10" y="1"/>
                      <a:pt x="10" y="1"/>
                      <a:pt x="9" y="1"/>
                    </a:cubicBezTo>
                    <a:cubicBezTo>
                      <a:pt x="9" y="0"/>
                      <a:pt x="9" y="0"/>
                      <a:pt x="8" y="0"/>
                    </a:cubicBezTo>
                    <a:cubicBezTo>
                      <a:pt x="6" y="0"/>
                      <a:pt x="6" y="0"/>
                      <a:pt x="5" y="0"/>
                    </a:cubicBezTo>
                    <a:cubicBezTo>
                      <a:pt x="5" y="0"/>
                      <a:pt x="5" y="0"/>
                      <a:pt x="4" y="0"/>
                    </a:cubicBezTo>
                    <a:cubicBezTo>
                      <a:pt x="2" y="0"/>
                      <a:pt x="1" y="1"/>
                      <a:pt x="1" y="1"/>
                    </a:cubicBezTo>
                    <a:cubicBezTo>
                      <a:pt x="0" y="2"/>
                      <a:pt x="0" y="3"/>
                      <a:pt x="1" y="3"/>
                    </a:cubicBezTo>
                    <a:cubicBezTo>
                      <a:pt x="1" y="4"/>
                      <a:pt x="2" y="4"/>
                      <a:pt x="3" y="4"/>
                    </a:cubicBezTo>
                    <a:cubicBezTo>
                      <a:pt x="5" y="4"/>
                      <a:pt x="5" y="4"/>
                      <a:pt x="5" y="5"/>
                    </a:cubicBezTo>
                    <a:cubicBezTo>
                      <a:pt x="6" y="5"/>
                      <a:pt x="6" y="6"/>
                      <a:pt x="7" y="6"/>
                    </a:cubicBezTo>
                    <a:cubicBezTo>
                      <a:pt x="8" y="7"/>
                      <a:pt x="9" y="7"/>
                      <a:pt x="9" y="7"/>
                    </a:cubicBezTo>
                    <a:cubicBezTo>
                      <a:pt x="9" y="7"/>
                      <a:pt x="9" y="7"/>
                      <a:pt x="9" y="7"/>
                    </a:cubicBezTo>
                    <a:cubicBezTo>
                      <a:pt x="10" y="7"/>
                      <a:pt x="10" y="6"/>
                      <a:pt x="10" y="6"/>
                    </a:cubicBezTo>
                    <a:cubicBezTo>
                      <a:pt x="10" y="6"/>
                      <a:pt x="10" y="5"/>
                      <a:pt x="10" y="5"/>
                    </a:cubicBezTo>
                    <a:cubicBezTo>
                      <a:pt x="11" y="5"/>
                      <a:pt x="11" y="5"/>
                      <a:pt x="12" y="5"/>
                    </a:cubicBezTo>
                    <a:cubicBezTo>
                      <a:pt x="15" y="4"/>
                      <a:pt x="15" y="4"/>
                      <a:pt x="15" y="4"/>
                    </a:cubicBezTo>
                    <a:cubicBezTo>
                      <a:pt x="15" y="3"/>
                      <a:pt x="15" y="3"/>
                      <a:pt x="15" y="3"/>
                    </a:cubicBezTo>
                    <a:cubicBezTo>
                      <a:pt x="15" y="3"/>
                      <a:pt x="15" y="3"/>
                      <a:pt x="15" y="3"/>
                    </a:cubicBezTo>
                    <a:cubicBezTo>
                      <a:pt x="15" y="3"/>
                      <a:pt x="15" y="3"/>
                      <a:pt x="15" y="3"/>
                    </a:cubicBezTo>
                    <a:cubicBezTo>
                      <a:pt x="14" y="2"/>
                      <a:pt x="12" y="2"/>
                      <a:pt x="11"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47" name="Freeform 9">
                <a:extLst>
                  <a:ext uri="{FF2B5EF4-FFF2-40B4-BE49-F238E27FC236}">
                    <a16:creationId xmlns:a16="http://schemas.microsoft.com/office/drawing/2014/main" id="{46C3DE18-C591-4156-BEFD-27322F83C4B7}"/>
                  </a:ext>
                </a:extLst>
              </p:cNvPr>
              <p:cNvSpPr>
                <a:spLocks/>
              </p:cNvSpPr>
              <p:nvPr/>
            </p:nvSpPr>
            <p:spPr bwMode="auto">
              <a:xfrm>
                <a:off x="4837130" y="3383332"/>
                <a:ext cx="31562" cy="30605"/>
              </a:xfrm>
              <a:custGeom>
                <a:avLst/>
                <a:gdLst>
                  <a:gd name="T0" fmla="*/ 5 w 10"/>
                  <a:gd name="T1" fmla="*/ 9 h 10"/>
                  <a:gd name="T2" fmla="*/ 7 w 10"/>
                  <a:gd name="T3" fmla="*/ 10 h 10"/>
                  <a:gd name="T4" fmla="*/ 7 w 10"/>
                  <a:gd name="T5" fmla="*/ 10 h 10"/>
                  <a:gd name="T6" fmla="*/ 9 w 10"/>
                  <a:gd name="T7" fmla="*/ 10 h 10"/>
                  <a:gd name="T8" fmla="*/ 9 w 10"/>
                  <a:gd name="T9" fmla="*/ 7 h 10"/>
                  <a:gd name="T10" fmla="*/ 6 w 10"/>
                  <a:gd name="T11" fmla="*/ 0 h 10"/>
                  <a:gd name="T12" fmla="*/ 5 w 10"/>
                  <a:gd name="T13" fmla="*/ 0 h 10"/>
                  <a:gd name="T14" fmla="*/ 2 w 10"/>
                  <a:gd name="T15" fmla="*/ 0 h 10"/>
                  <a:gd name="T16" fmla="*/ 0 w 10"/>
                  <a:gd name="T17" fmla="*/ 0 h 10"/>
                  <a:gd name="T18" fmla="*/ 2 w 10"/>
                  <a:gd name="T19" fmla="*/ 4 h 10"/>
                  <a:gd name="T20" fmla="*/ 5 w 10"/>
                  <a:gd name="T21"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0">
                    <a:moveTo>
                      <a:pt x="5" y="9"/>
                    </a:moveTo>
                    <a:cubicBezTo>
                      <a:pt x="6" y="10"/>
                      <a:pt x="6" y="10"/>
                      <a:pt x="7" y="10"/>
                    </a:cubicBezTo>
                    <a:cubicBezTo>
                      <a:pt x="7" y="10"/>
                      <a:pt x="7" y="10"/>
                      <a:pt x="7" y="10"/>
                    </a:cubicBezTo>
                    <a:cubicBezTo>
                      <a:pt x="8" y="10"/>
                      <a:pt x="8" y="10"/>
                      <a:pt x="9" y="10"/>
                    </a:cubicBezTo>
                    <a:cubicBezTo>
                      <a:pt x="9" y="9"/>
                      <a:pt x="10" y="8"/>
                      <a:pt x="9" y="7"/>
                    </a:cubicBezTo>
                    <a:cubicBezTo>
                      <a:pt x="9" y="5"/>
                      <a:pt x="8" y="1"/>
                      <a:pt x="6" y="0"/>
                    </a:cubicBezTo>
                    <a:cubicBezTo>
                      <a:pt x="6" y="0"/>
                      <a:pt x="5" y="0"/>
                      <a:pt x="5" y="0"/>
                    </a:cubicBezTo>
                    <a:cubicBezTo>
                      <a:pt x="4" y="0"/>
                      <a:pt x="3" y="0"/>
                      <a:pt x="2" y="0"/>
                    </a:cubicBezTo>
                    <a:cubicBezTo>
                      <a:pt x="1" y="0"/>
                      <a:pt x="0" y="0"/>
                      <a:pt x="0" y="0"/>
                    </a:cubicBezTo>
                    <a:cubicBezTo>
                      <a:pt x="0" y="1"/>
                      <a:pt x="0" y="2"/>
                      <a:pt x="2" y="4"/>
                    </a:cubicBezTo>
                    <a:cubicBezTo>
                      <a:pt x="4" y="7"/>
                      <a:pt x="5" y="9"/>
                      <a:pt x="5"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49" name="Freeform 10">
                <a:extLst>
                  <a:ext uri="{FF2B5EF4-FFF2-40B4-BE49-F238E27FC236}">
                    <a16:creationId xmlns:a16="http://schemas.microsoft.com/office/drawing/2014/main" id="{1296C00D-D579-4D59-8DFA-2FF55FCFB920}"/>
                  </a:ext>
                </a:extLst>
              </p:cNvPr>
              <p:cNvSpPr>
                <a:spLocks/>
              </p:cNvSpPr>
              <p:nvPr/>
            </p:nvSpPr>
            <p:spPr bwMode="auto">
              <a:xfrm>
                <a:off x="4911731" y="2847741"/>
                <a:ext cx="59298" cy="27736"/>
              </a:xfrm>
              <a:custGeom>
                <a:avLst/>
                <a:gdLst>
                  <a:gd name="T0" fmla="*/ 0 w 19"/>
                  <a:gd name="T1" fmla="*/ 5 h 9"/>
                  <a:gd name="T2" fmla="*/ 1 w 19"/>
                  <a:gd name="T3" fmla="*/ 6 h 9"/>
                  <a:gd name="T4" fmla="*/ 2 w 19"/>
                  <a:gd name="T5" fmla="*/ 6 h 9"/>
                  <a:gd name="T6" fmla="*/ 3 w 19"/>
                  <a:gd name="T7" fmla="*/ 5 h 9"/>
                  <a:gd name="T8" fmla="*/ 5 w 19"/>
                  <a:gd name="T9" fmla="*/ 5 h 9"/>
                  <a:gd name="T10" fmla="*/ 5 w 19"/>
                  <a:gd name="T11" fmla="*/ 4 h 9"/>
                  <a:gd name="T12" fmla="*/ 4 w 19"/>
                  <a:gd name="T13" fmla="*/ 4 h 9"/>
                  <a:gd name="T14" fmla="*/ 5 w 19"/>
                  <a:gd name="T15" fmla="*/ 4 h 9"/>
                  <a:gd name="T16" fmla="*/ 6 w 19"/>
                  <a:gd name="T17" fmla="*/ 8 h 9"/>
                  <a:gd name="T18" fmla="*/ 6 w 19"/>
                  <a:gd name="T19" fmla="*/ 8 h 9"/>
                  <a:gd name="T20" fmla="*/ 10 w 19"/>
                  <a:gd name="T21" fmla="*/ 8 h 9"/>
                  <a:gd name="T22" fmla="*/ 10 w 19"/>
                  <a:gd name="T23" fmla="*/ 8 h 9"/>
                  <a:gd name="T24" fmla="*/ 10 w 19"/>
                  <a:gd name="T25" fmla="*/ 8 h 9"/>
                  <a:gd name="T26" fmla="*/ 11 w 19"/>
                  <a:gd name="T27" fmla="*/ 9 h 9"/>
                  <a:gd name="T28" fmla="*/ 11 w 19"/>
                  <a:gd name="T29" fmla="*/ 6 h 9"/>
                  <a:gd name="T30" fmla="*/ 11 w 19"/>
                  <a:gd name="T31" fmla="*/ 6 h 9"/>
                  <a:gd name="T32" fmla="*/ 14 w 19"/>
                  <a:gd name="T33" fmla="*/ 6 h 9"/>
                  <a:gd name="T34" fmla="*/ 13 w 19"/>
                  <a:gd name="T35" fmla="*/ 8 h 9"/>
                  <a:gd name="T36" fmla="*/ 14 w 19"/>
                  <a:gd name="T37" fmla="*/ 8 h 9"/>
                  <a:gd name="T38" fmla="*/ 16 w 19"/>
                  <a:gd name="T39" fmla="*/ 9 h 9"/>
                  <a:gd name="T40" fmla="*/ 17 w 19"/>
                  <a:gd name="T41" fmla="*/ 8 h 9"/>
                  <a:gd name="T42" fmla="*/ 17 w 19"/>
                  <a:gd name="T43" fmla="*/ 8 h 9"/>
                  <a:gd name="T44" fmla="*/ 17 w 19"/>
                  <a:gd name="T45" fmla="*/ 6 h 9"/>
                  <a:gd name="T46" fmla="*/ 19 w 19"/>
                  <a:gd name="T47" fmla="*/ 6 h 9"/>
                  <a:gd name="T48" fmla="*/ 16 w 19"/>
                  <a:gd name="T49" fmla="*/ 5 h 9"/>
                  <a:gd name="T50" fmla="*/ 17 w 19"/>
                  <a:gd name="T51" fmla="*/ 4 h 9"/>
                  <a:gd name="T52" fmla="*/ 16 w 19"/>
                  <a:gd name="T53" fmla="*/ 3 h 9"/>
                  <a:gd name="T54" fmla="*/ 14 w 19"/>
                  <a:gd name="T55" fmla="*/ 3 h 9"/>
                  <a:gd name="T56" fmla="*/ 14 w 19"/>
                  <a:gd name="T57" fmla="*/ 3 h 9"/>
                  <a:gd name="T58" fmla="*/ 13 w 19"/>
                  <a:gd name="T59" fmla="*/ 3 h 9"/>
                  <a:gd name="T60" fmla="*/ 11 w 19"/>
                  <a:gd name="T61" fmla="*/ 2 h 9"/>
                  <a:gd name="T62" fmla="*/ 5 w 19"/>
                  <a:gd name="T63" fmla="*/ 4 h 9"/>
                  <a:gd name="T64" fmla="*/ 1 w 19"/>
                  <a:gd name="T65" fmla="*/ 4 h 9"/>
                  <a:gd name="T66" fmla="*/ 0 w 19"/>
                  <a:gd name="T67" fmla="*/ 5 h 9"/>
                  <a:gd name="T68" fmla="*/ 0 w 19"/>
                  <a:gd name="T69"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 h="9">
                    <a:moveTo>
                      <a:pt x="0" y="5"/>
                    </a:moveTo>
                    <a:cubicBezTo>
                      <a:pt x="1" y="6"/>
                      <a:pt x="1" y="6"/>
                      <a:pt x="1" y="6"/>
                    </a:cubicBezTo>
                    <a:cubicBezTo>
                      <a:pt x="1" y="6"/>
                      <a:pt x="1" y="6"/>
                      <a:pt x="2" y="6"/>
                    </a:cubicBezTo>
                    <a:cubicBezTo>
                      <a:pt x="2" y="6"/>
                      <a:pt x="2" y="6"/>
                      <a:pt x="3" y="5"/>
                    </a:cubicBezTo>
                    <a:cubicBezTo>
                      <a:pt x="3" y="5"/>
                      <a:pt x="4" y="5"/>
                      <a:pt x="5" y="5"/>
                    </a:cubicBezTo>
                    <a:cubicBezTo>
                      <a:pt x="5" y="5"/>
                      <a:pt x="5" y="4"/>
                      <a:pt x="5" y="4"/>
                    </a:cubicBezTo>
                    <a:cubicBezTo>
                      <a:pt x="4" y="4"/>
                      <a:pt x="4" y="4"/>
                      <a:pt x="4" y="4"/>
                    </a:cubicBezTo>
                    <a:cubicBezTo>
                      <a:pt x="5" y="4"/>
                      <a:pt x="5" y="4"/>
                      <a:pt x="5" y="4"/>
                    </a:cubicBezTo>
                    <a:cubicBezTo>
                      <a:pt x="5" y="8"/>
                      <a:pt x="6" y="8"/>
                      <a:pt x="6" y="8"/>
                    </a:cubicBezTo>
                    <a:cubicBezTo>
                      <a:pt x="6" y="8"/>
                      <a:pt x="6" y="8"/>
                      <a:pt x="6" y="8"/>
                    </a:cubicBezTo>
                    <a:cubicBezTo>
                      <a:pt x="7" y="8"/>
                      <a:pt x="10" y="8"/>
                      <a:pt x="10" y="8"/>
                    </a:cubicBezTo>
                    <a:cubicBezTo>
                      <a:pt x="10" y="8"/>
                      <a:pt x="10" y="8"/>
                      <a:pt x="10" y="8"/>
                    </a:cubicBezTo>
                    <a:cubicBezTo>
                      <a:pt x="10" y="8"/>
                      <a:pt x="10" y="8"/>
                      <a:pt x="10" y="8"/>
                    </a:cubicBezTo>
                    <a:cubicBezTo>
                      <a:pt x="11" y="9"/>
                      <a:pt x="11" y="9"/>
                      <a:pt x="11" y="9"/>
                    </a:cubicBezTo>
                    <a:cubicBezTo>
                      <a:pt x="11" y="9"/>
                      <a:pt x="11" y="7"/>
                      <a:pt x="11" y="6"/>
                    </a:cubicBezTo>
                    <a:cubicBezTo>
                      <a:pt x="11" y="6"/>
                      <a:pt x="11" y="6"/>
                      <a:pt x="11" y="6"/>
                    </a:cubicBezTo>
                    <a:cubicBezTo>
                      <a:pt x="14" y="6"/>
                      <a:pt x="14" y="6"/>
                      <a:pt x="14" y="6"/>
                    </a:cubicBezTo>
                    <a:cubicBezTo>
                      <a:pt x="13" y="8"/>
                      <a:pt x="13" y="8"/>
                      <a:pt x="13" y="8"/>
                    </a:cubicBezTo>
                    <a:cubicBezTo>
                      <a:pt x="14" y="8"/>
                      <a:pt x="14" y="8"/>
                      <a:pt x="14" y="8"/>
                    </a:cubicBezTo>
                    <a:cubicBezTo>
                      <a:pt x="14" y="9"/>
                      <a:pt x="15" y="9"/>
                      <a:pt x="16" y="9"/>
                    </a:cubicBezTo>
                    <a:cubicBezTo>
                      <a:pt x="16" y="9"/>
                      <a:pt x="17" y="9"/>
                      <a:pt x="17" y="8"/>
                    </a:cubicBezTo>
                    <a:cubicBezTo>
                      <a:pt x="17" y="8"/>
                      <a:pt x="17" y="8"/>
                      <a:pt x="17" y="8"/>
                    </a:cubicBezTo>
                    <a:cubicBezTo>
                      <a:pt x="18" y="8"/>
                      <a:pt x="17" y="6"/>
                      <a:pt x="17" y="6"/>
                    </a:cubicBezTo>
                    <a:cubicBezTo>
                      <a:pt x="19" y="6"/>
                      <a:pt x="19" y="6"/>
                      <a:pt x="19" y="6"/>
                    </a:cubicBezTo>
                    <a:cubicBezTo>
                      <a:pt x="16" y="5"/>
                      <a:pt x="16" y="5"/>
                      <a:pt x="16" y="5"/>
                    </a:cubicBezTo>
                    <a:cubicBezTo>
                      <a:pt x="16" y="4"/>
                      <a:pt x="17" y="4"/>
                      <a:pt x="17" y="4"/>
                    </a:cubicBezTo>
                    <a:cubicBezTo>
                      <a:pt x="16" y="3"/>
                      <a:pt x="16" y="3"/>
                      <a:pt x="16" y="3"/>
                    </a:cubicBezTo>
                    <a:cubicBezTo>
                      <a:pt x="15" y="2"/>
                      <a:pt x="14" y="3"/>
                      <a:pt x="14" y="3"/>
                    </a:cubicBezTo>
                    <a:cubicBezTo>
                      <a:pt x="14" y="3"/>
                      <a:pt x="14" y="3"/>
                      <a:pt x="14" y="3"/>
                    </a:cubicBezTo>
                    <a:cubicBezTo>
                      <a:pt x="13" y="3"/>
                      <a:pt x="13" y="3"/>
                      <a:pt x="13" y="3"/>
                    </a:cubicBezTo>
                    <a:cubicBezTo>
                      <a:pt x="13" y="2"/>
                      <a:pt x="12" y="2"/>
                      <a:pt x="11" y="2"/>
                    </a:cubicBezTo>
                    <a:cubicBezTo>
                      <a:pt x="8" y="0"/>
                      <a:pt x="7" y="1"/>
                      <a:pt x="5" y="4"/>
                    </a:cubicBezTo>
                    <a:cubicBezTo>
                      <a:pt x="2" y="4"/>
                      <a:pt x="1" y="4"/>
                      <a:pt x="1" y="4"/>
                    </a:cubicBezTo>
                    <a:cubicBezTo>
                      <a:pt x="0" y="4"/>
                      <a:pt x="0" y="4"/>
                      <a:pt x="0" y="5"/>
                    </a:cubicBezTo>
                    <a:cubicBezTo>
                      <a:pt x="0" y="5"/>
                      <a:pt x="0" y="5"/>
                      <a:pt x="0"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50" name="Freeform 11">
                <a:extLst>
                  <a:ext uri="{FF2B5EF4-FFF2-40B4-BE49-F238E27FC236}">
                    <a16:creationId xmlns:a16="http://schemas.microsoft.com/office/drawing/2014/main" id="{5699C505-E3C6-4FCF-AFF0-4E7A1B275854}"/>
                  </a:ext>
                </a:extLst>
              </p:cNvPr>
              <p:cNvSpPr>
                <a:spLocks/>
              </p:cNvSpPr>
              <p:nvPr/>
            </p:nvSpPr>
            <p:spPr bwMode="auto">
              <a:xfrm>
                <a:off x="5283775" y="301798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52" name="Freeform 12">
                <a:extLst>
                  <a:ext uri="{FF2B5EF4-FFF2-40B4-BE49-F238E27FC236}">
                    <a16:creationId xmlns:a16="http://schemas.microsoft.com/office/drawing/2014/main" id="{CF1C2422-2D6C-4B75-9929-9AAA8FECD777}"/>
                  </a:ext>
                </a:extLst>
              </p:cNvPr>
              <p:cNvSpPr>
                <a:spLocks/>
              </p:cNvSpPr>
              <p:nvPr/>
            </p:nvSpPr>
            <p:spPr bwMode="auto">
              <a:xfrm>
                <a:off x="5336378" y="2885041"/>
                <a:ext cx="16259" cy="2870"/>
              </a:xfrm>
              <a:custGeom>
                <a:avLst/>
                <a:gdLst>
                  <a:gd name="T0" fmla="*/ 0 w 5"/>
                  <a:gd name="T1" fmla="*/ 0 h 1"/>
                  <a:gd name="T2" fmla="*/ 0 w 5"/>
                  <a:gd name="T3" fmla="*/ 0 h 1"/>
                  <a:gd name="T4" fmla="*/ 0 w 5"/>
                  <a:gd name="T5" fmla="*/ 1 h 1"/>
                  <a:gd name="T6" fmla="*/ 0 w 5"/>
                  <a:gd name="T7" fmla="*/ 1 h 1"/>
                  <a:gd name="T8" fmla="*/ 2 w 5"/>
                  <a:gd name="T9" fmla="*/ 1 h 1"/>
                  <a:gd name="T10" fmla="*/ 5 w 5"/>
                  <a:gd name="T11" fmla="*/ 1 h 1"/>
                  <a:gd name="T12" fmla="*/ 2 w 5"/>
                  <a:gd name="T13" fmla="*/ 1 h 1"/>
                  <a:gd name="T14" fmla="*/ 0 w 5"/>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1">
                    <a:moveTo>
                      <a:pt x="0" y="0"/>
                    </a:moveTo>
                    <a:cubicBezTo>
                      <a:pt x="0" y="0"/>
                      <a:pt x="0" y="0"/>
                      <a:pt x="0" y="0"/>
                    </a:cubicBezTo>
                    <a:cubicBezTo>
                      <a:pt x="0" y="0"/>
                      <a:pt x="0" y="1"/>
                      <a:pt x="0" y="1"/>
                    </a:cubicBezTo>
                    <a:cubicBezTo>
                      <a:pt x="0" y="1"/>
                      <a:pt x="0" y="1"/>
                      <a:pt x="0" y="1"/>
                    </a:cubicBezTo>
                    <a:cubicBezTo>
                      <a:pt x="0" y="1"/>
                      <a:pt x="1" y="1"/>
                      <a:pt x="2" y="1"/>
                    </a:cubicBezTo>
                    <a:cubicBezTo>
                      <a:pt x="3" y="1"/>
                      <a:pt x="4" y="1"/>
                      <a:pt x="5" y="1"/>
                    </a:cubicBezTo>
                    <a:cubicBezTo>
                      <a:pt x="4" y="1"/>
                      <a:pt x="3" y="1"/>
                      <a:pt x="2" y="1"/>
                    </a:cubicBezTo>
                    <a:cubicBezTo>
                      <a:pt x="1" y="0"/>
                      <a:pt x="0" y="0"/>
                      <a:pt x="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54" name="Freeform 13">
                <a:extLst>
                  <a:ext uri="{FF2B5EF4-FFF2-40B4-BE49-F238E27FC236}">
                    <a16:creationId xmlns:a16="http://schemas.microsoft.com/office/drawing/2014/main" id="{774AB24B-217F-4163-82DE-FC47EB27908A}"/>
                  </a:ext>
                </a:extLst>
              </p:cNvPr>
              <p:cNvSpPr>
                <a:spLocks/>
              </p:cNvSpPr>
              <p:nvPr/>
            </p:nvSpPr>
            <p:spPr bwMode="auto">
              <a:xfrm>
                <a:off x="5451147" y="2847741"/>
                <a:ext cx="68862" cy="24867"/>
              </a:xfrm>
              <a:custGeom>
                <a:avLst/>
                <a:gdLst>
                  <a:gd name="T0" fmla="*/ 2 w 22"/>
                  <a:gd name="T1" fmla="*/ 5 h 8"/>
                  <a:gd name="T2" fmla="*/ 13 w 22"/>
                  <a:gd name="T3" fmla="*/ 6 h 8"/>
                  <a:gd name="T4" fmla="*/ 17 w 22"/>
                  <a:gd name="T5" fmla="*/ 7 h 8"/>
                  <a:gd name="T6" fmla="*/ 19 w 22"/>
                  <a:gd name="T7" fmla="*/ 8 h 8"/>
                  <a:gd name="T8" fmla="*/ 21 w 22"/>
                  <a:gd name="T9" fmla="*/ 7 h 8"/>
                  <a:gd name="T10" fmla="*/ 22 w 22"/>
                  <a:gd name="T11" fmla="*/ 7 h 8"/>
                  <a:gd name="T12" fmla="*/ 21 w 22"/>
                  <a:gd name="T13" fmla="*/ 7 h 8"/>
                  <a:gd name="T14" fmla="*/ 8 w 22"/>
                  <a:gd name="T15" fmla="*/ 0 h 8"/>
                  <a:gd name="T16" fmla="*/ 1 w 22"/>
                  <a:gd name="T17" fmla="*/ 0 h 8"/>
                  <a:gd name="T18" fmla="*/ 0 w 22"/>
                  <a:gd name="T19" fmla="*/ 0 h 8"/>
                  <a:gd name="T20" fmla="*/ 2 w 22"/>
                  <a:gd name="T2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8">
                    <a:moveTo>
                      <a:pt x="2" y="5"/>
                    </a:moveTo>
                    <a:cubicBezTo>
                      <a:pt x="3" y="5"/>
                      <a:pt x="8" y="6"/>
                      <a:pt x="13" y="6"/>
                    </a:cubicBezTo>
                    <a:cubicBezTo>
                      <a:pt x="15" y="6"/>
                      <a:pt x="16" y="7"/>
                      <a:pt x="17" y="7"/>
                    </a:cubicBezTo>
                    <a:cubicBezTo>
                      <a:pt x="18" y="7"/>
                      <a:pt x="19" y="8"/>
                      <a:pt x="19" y="8"/>
                    </a:cubicBezTo>
                    <a:cubicBezTo>
                      <a:pt x="20" y="8"/>
                      <a:pt x="20" y="8"/>
                      <a:pt x="21" y="7"/>
                    </a:cubicBezTo>
                    <a:cubicBezTo>
                      <a:pt x="22" y="7"/>
                      <a:pt x="22" y="7"/>
                      <a:pt x="22" y="7"/>
                    </a:cubicBezTo>
                    <a:cubicBezTo>
                      <a:pt x="21" y="7"/>
                      <a:pt x="21" y="7"/>
                      <a:pt x="21" y="7"/>
                    </a:cubicBezTo>
                    <a:cubicBezTo>
                      <a:pt x="21" y="6"/>
                      <a:pt x="11" y="1"/>
                      <a:pt x="8" y="0"/>
                    </a:cubicBezTo>
                    <a:cubicBezTo>
                      <a:pt x="5" y="0"/>
                      <a:pt x="1" y="0"/>
                      <a:pt x="1" y="0"/>
                    </a:cubicBezTo>
                    <a:cubicBezTo>
                      <a:pt x="0" y="0"/>
                      <a:pt x="0" y="0"/>
                      <a:pt x="0" y="0"/>
                    </a:cubicBezTo>
                    <a:cubicBezTo>
                      <a:pt x="2" y="5"/>
                      <a:pt x="2" y="5"/>
                      <a:pt x="2"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55" name="Freeform 14">
                <a:extLst>
                  <a:ext uri="{FF2B5EF4-FFF2-40B4-BE49-F238E27FC236}">
                    <a16:creationId xmlns:a16="http://schemas.microsoft.com/office/drawing/2014/main" id="{256B0038-1DBC-4C4B-A88F-65F90BB4EFEE}"/>
                  </a:ext>
                </a:extLst>
              </p:cNvPr>
              <p:cNvSpPr>
                <a:spLocks/>
              </p:cNvSpPr>
              <p:nvPr/>
            </p:nvSpPr>
            <p:spPr bwMode="auto">
              <a:xfrm>
                <a:off x="5677818" y="2969206"/>
                <a:ext cx="2870"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0" y="0"/>
                      <a:pt x="0" y="0"/>
                    </a:cubicBezTo>
                    <a:cubicBezTo>
                      <a:pt x="0" y="0"/>
                      <a:pt x="0" y="0"/>
                      <a:pt x="1"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56" name="Freeform 15">
                <a:extLst>
                  <a:ext uri="{FF2B5EF4-FFF2-40B4-BE49-F238E27FC236}">
                    <a16:creationId xmlns:a16="http://schemas.microsoft.com/office/drawing/2014/main" id="{F7CA9E83-A9B5-468C-9231-C4E9BFDDE1C7}"/>
                  </a:ext>
                </a:extLst>
              </p:cNvPr>
              <p:cNvSpPr>
                <a:spLocks/>
              </p:cNvSpPr>
              <p:nvPr/>
            </p:nvSpPr>
            <p:spPr bwMode="auto">
              <a:xfrm>
                <a:off x="5680687" y="2962510"/>
                <a:ext cx="52603" cy="43039"/>
              </a:xfrm>
              <a:custGeom>
                <a:avLst/>
                <a:gdLst>
                  <a:gd name="T0" fmla="*/ 9 w 17"/>
                  <a:gd name="T1" fmla="*/ 13 h 14"/>
                  <a:gd name="T2" fmla="*/ 10 w 17"/>
                  <a:gd name="T3" fmla="*/ 14 h 14"/>
                  <a:gd name="T4" fmla="*/ 15 w 17"/>
                  <a:gd name="T5" fmla="*/ 13 h 14"/>
                  <a:gd name="T6" fmla="*/ 15 w 17"/>
                  <a:gd name="T7" fmla="*/ 13 h 14"/>
                  <a:gd name="T8" fmla="*/ 15 w 17"/>
                  <a:gd name="T9" fmla="*/ 8 h 14"/>
                  <a:gd name="T10" fmla="*/ 7 w 17"/>
                  <a:gd name="T11" fmla="*/ 3 h 14"/>
                  <a:gd name="T12" fmla="*/ 2 w 17"/>
                  <a:gd name="T13" fmla="*/ 0 h 14"/>
                  <a:gd name="T14" fmla="*/ 0 w 17"/>
                  <a:gd name="T15" fmla="*/ 1 h 14"/>
                  <a:gd name="T16" fmla="*/ 0 w 17"/>
                  <a:gd name="T17" fmla="*/ 2 h 14"/>
                  <a:gd name="T18" fmla="*/ 3 w 17"/>
                  <a:gd name="T19" fmla="*/ 9 h 14"/>
                  <a:gd name="T20" fmla="*/ 9 w 17"/>
                  <a:gd name="T21"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4">
                    <a:moveTo>
                      <a:pt x="9" y="13"/>
                    </a:moveTo>
                    <a:cubicBezTo>
                      <a:pt x="10" y="14"/>
                      <a:pt x="10" y="14"/>
                      <a:pt x="10" y="14"/>
                    </a:cubicBezTo>
                    <a:cubicBezTo>
                      <a:pt x="10" y="14"/>
                      <a:pt x="14" y="14"/>
                      <a:pt x="15" y="13"/>
                    </a:cubicBezTo>
                    <a:cubicBezTo>
                      <a:pt x="15" y="13"/>
                      <a:pt x="15" y="13"/>
                      <a:pt x="15" y="13"/>
                    </a:cubicBezTo>
                    <a:cubicBezTo>
                      <a:pt x="16" y="12"/>
                      <a:pt x="17" y="10"/>
                      <a:pt x="15" y="8"/>
                    </a:cubicBezTo>
                    <a:cubicBezTo>
                      <a:pt x="15" y="8"/>
                      <a:pt x="11" y="5"/>
                      <a:pt x="7" y="3"/>
                    </a:cubicBezTo>
                    <a:cubicBezTo>
                      <a:pt x="4" y="2"/>
                      <a:pt x="2" y="0"/>
                      <a:pt x="2" y="0"/>
                    </a:cubicBezTo>
                    <a:cubicBezTo>
                      <a:pt x="1" y="0"/>
                      <a:pt x="0" y="1"/>
                      <a:pt x="0" y="1"/>
                    </a:cubicBezTo>
                    <a:cubicBezTo>
                      <a:pt x="0" y="1"/>
                      <a:pt x="0" y="2"/>
                      <a:pt x="0" y="2"/>
                    </a:cubicBezTo>
                    <a:cubicBezTo>
                      <a:pt x="3" y="9"/>
                      <a:pt x="3" y="9"/>
                      <a:pt x="3" y="9"/>
                    </a:cubicBezTo>
                    <a:lnTo>
                      <a:pt x="9" y="1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57" name="Freeform 16">
                <a:extLst>
                  <a:ext uri="{FF2B5EF4-FFF2-40B4-BE49-F238E27FC236}">
                    <a16:creationId xmlns:a16="http://schemas.microsoft.com/office/drawing/2014/main" id="{91CA06D6-EA02-47B5-B46C-838D2F39896C}"/>
                  </a:ext>
                </a:extLst>
              </p:cNvPr>
              <p:cNvSpPr>
                <a:spLocks/>
              </p:cNvSpPr>
              <p:nvPr/>
            </p:nvSpPr>
            <p:spPr bwMode="auto">
              <a:xfrm>
                <a:off x="5832756" y="3544009"/>
                <a:ext cx="12434" cy="12434"/>
              </a:xfrm>
              <a:custGeom>
                <a:avLst/>
                <a:gdLst>
                  <a:gd name="T0" fmla="*/ 3 w 4"/>
                  <a:gd name="T1" fmla="*/ 1 h 4"/>
                  <a:gd name="T2" fmla="*/ 0 w 4"/>
                  <a:gd name="T3" fmla="*/ 1 h 4"/>
                  <a:gd name="T4" fmla="*/ 0 w 4"/>
                  <a:gd name="T5" fmla="*/ 1 h 4"/>
                  <a:gd name="T6" fmla="*/ 0 w 4"/>
                  <a:gd name="T7" fmla="*/ 1 h 4"/>
                  <a:gd name="T8" fmla="*/ 0 w 4"/>
                  <a:gd name="T9" fmla="*/ 3 h 4"/>
                  <a:gd name="T10" fmla="*/ 1 w 4"/>
                  <a:gd name="T11" fmla="*/ 4 h 4"/>
                  <a:gd name="T12" fmla="*/ 2 w 4"/>
                  <a:gd name="T13" fmla="*/ 4 h 4"/>
                  <a:gd name="T14" fmla="*/ 3 w 4"/>
                  <a:gd name="T15" fmla="*/ 4 h 4"/>
                  <a:gd name="T16" fmla="*/ 3 w 4"/>
                  <a:gd name="T17"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3" y="1"/>
                    </a:moveTo>
                    <a:cubicBezTo>
                      <a:pt x="2" y="0"/>
                      <a:pt x="0" y="1"/>
                      <a:pt x="0" y="1"/>
                    </a:cubicBezTo>
                    <a:cubicBezTo>
                      <a:pt x="0" y="1"/>
                      <a:pt x="0" y="1"/>
                      <a:pt x="0" y="1"/>
                    </a:cubicBezTo>
                    <a:cubicBezTo>
                      <a:pt x="0" y="1"/>
                      <a:pt x="0" y="1"/>
                      <a:pt x="0" y="1"/>
                    </a:cubicBezTo>
                    <a:cubicBezTo>
                      <a:pt x="0" y="2"/>
                      <a:pt x="0" y="2"/>
                      <a:pt x="0" y="3"/>
                    </a:cubicBezTo>
                    <a:cubicBezTo>
                      <a:pt x="0" y="3"/>
                      <a:pt x="0" y="4"/>
                      <a:pt x="1" y="4"/>
                    </a:cubicBezTo>
                    <a:cubicBezTo>
                      <a:pt x="1" y="4"/>
                      <a:pt x="2" y="4"/>
                      <a:pt x="2" y="4"/>
                    </a:cubicBezTo>
                    <a:cubicBezTo>
                      <a:pt x="3" y="4"/>
                      <a:pt x="3" y="4"/>
                      <a:pt x="3" y="4"/>
                    </a:cubicBezTo>
                    <a:cubicBezTo>
                      <a:pt x="3" y="4"/>
                      <a:pt x="4" y="2"/>
                      <a:pt x="3"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58" name="Freeform 17">
                <a:extLst>
                  <a:ext uri="{FF2B5EF4-FFF2-40B4-BE49-F238E27FC236}">
                    <a16:creationId xmlns:a16="http://schemas.microsoft.com/office/drawing/2014/main" id="{74308131-DADE-4EBC-BF5F-FBAA86247730}"/>
                  </a:ext>
                </a:extLst>
              </p:cNvPr>
              <p:cNvSpPr>
                <a:spLocks/>
              </p:cNvSpPr>
              <p:nvPr/>
            </p:nvSpPr>
            <p:spPr bwMode="auto">
              <a:xfrm>
                <a:off x="5845190" y="3553573"/>
                <a:ext cx="12434" cy="12434"/>
              </a:xfrm>
              <a:custGeom>
                <a:avLst/>
                <a:gdLst>
                  <a:gd name="T0" fmla="*/ 4 w 4"/>
                  <a:gd name="T1" fmla="*/ 2 h 4"/>
                  <a:gd name="T2" fmla="*/ 2 w 4"/>
                  <a:gd name="T3" fmla="*/ 0 h 4"/>
                  <a:gd name="T4" fmla="*/ 1 w 4"/>
                  <a:gd name="T5" fmla="*/ 0 h 4"/>
                  <a:gd name="T6" fmla="*/ 0 w 4"/>
                  <a:gd name="T7" fmla="*/ 2 h 4"/>
                  <a:gd name="T8" fmla="*/ 0 w 4"/>
                  <a:gd name="T9" fmla="*/ 2 h 4"/>
                  <a:gd name="T10" fmla="*/ 2 w 4"/>
                  <a:gd name="T11" fmla="*/ 4 h 4"/>
                  <a:gd name="T12" fmla="*/ 2 w 4"/>
                  <a:gd name="T13" fmla="*/ 4 h 4"/>
                  <a:gd name="T14" fmla="*/ 4 w 4"/>
                  <a:gd name="T15" fmla="*/ 2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4" y="2"/>
                    </a:moveTo>
                    <a:cubicBezTo>
                      <a:pt x="2" y="0"/>
                      <a:pt x="2" y="0"/>
                      <a:pt x="2" y="0"/>
                    </a:cubicBezTo>
                    <a:cubicBezTo>
                      <a:pt x="1" y="0"/>
                      <a:pt x="1" y="0"/>
                      <a:pt x="1" y="0"/>
                    </a:cubicBezTo>
                    <a:cubicBezTo>
                      <a:pt x="0" y="1"/>
                      <a:pt x="0" y="1"/>
                      <a:pt x="0" y="2"/>
                    </a:cubicBezTo>
                    <a:cubicBezTo>
                      <a:pt x="0" y="2"/>
                      <a:pt x="0" y="2"/>
                      <a:pt x="0" y="2"/>
                    </a:cubicBezTo>
                    <a:cubicBezTo>
                      <a:pt x="1" y="3"/>
                      <a:pt x="2" y="3"/>
                      <a:pt x="2" y="4"/>
                    </a:cubicBezTo>
                    <a:cubicBezTo>
                      <a:pt x="2" y="4"/>
                      <a:pt x="2" y="4"/>
                      <a:pt x="2" y="4"/>
                    </a:cubicBezTo>
                    <a:lnTo>
                      <a:pt x="4"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59" name="Freeform 18">
                <a:extLst>
                  <a:ext uri="{FF2B5EF4-FFF2-40B4-BE49-F238E27FC236}">
                    <a16:creationId xmlns:a16="http://schemas.microsoft.com/office/drawing/2014/main" id="{67E93B3E-D035-4851-ACC1-77FC47754697}"/>
                  </a:ext>
                </a:extLst>
              </p:cNvPr>
              <p:cNvSpPr>
                <a:spLocks/>
              </p:cNvSpPr>
              <p:nvPr/>
            </p:nvSpPr>
            <p:spPr bwMode="auto">
              <a:xfrm>
                <a:off x="5857623" y="3544009"/>
                <a:ext cx="12434" cy="12434"/>
              </a:xfrm>
              <a:custGeom>
                <a:avLst/>
                <a:gdLst>
                  <a:gd name="T0" fmla="*/ 2 w 4"/>
                  <a:gd name="T1" fmla="*/ 4 h 4"/>
                  <a:gd name="T2" fmla="*/ 4 w 4"/>
                  <a:gd name="T3" fmla="*/ 3 h 4"/>
                  <a:gd name="T4" fmla="*/ 2 w 4"/>
                  <a:gd name="T5" fmla="*/ 0 h 4"/>
                  <a:gd name="T6" fmla="*/ 2 w 4"/>
                  <a:gd name="T7" fmla="*/ 1 h 4"/>
                  <a:gd name="T8" fmla="*/ 0 w 4"/>
                  <a:gd name="T9" fmla="*/ 2 h 4"/>
                  <a:gd name="T10" fmla="*/ 0 w 4"/>
                  <a:gd name="T11" fmla="*/ 3 h 4"/>
                  <a:gd name="T12" fmla="*/ 2 w 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2" y="4"/>
                    </a:moveTo>
                    <a:cubicBezTo>
                      <a:pt x="4" y="3"/>
                      <a:pt x="4" y="3"/>
                      <a:pt x="4" y="3"/>
                    </a:cubicBezTo>
                    <a:cubicBezTo>
                      <a:pt x="2" y="0"/>
                      <a:pt x="2" y="0"/>
                      <a:pt x="2" y="0"/>
                    </a:cubicBezTo>
                    <a:cubicBezTo>
                      <a:pt x="2" y="1"/>
                      <a:pt x="2" y="1"/>
                      <a:pt x="2" y="1"/>
                    </a:cubicBezTo>
                    <a:cubicBezTo>
                      <a:pt x="0" y="1"/>
                      <a:pt x="0" y="2"/>
                      <a:pt x="0" y="2"/>
                    </a:cubicBezTo>
                    <a:cubicBezTo>
                      <a:pt x="0" y="3"/>
                      <a:pt x="0" y="3"/>
                      <a:pt x="0" y="3"/>
                    </a:cubicBezTo>
                    <a:lnTo>
                      <a:pt x="2" y="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60" name="Freeform 19">
                <a:extLst>
                  <a:ext uri="{FF2B5EF4-FFF2-40B4-BE49-F238E27FC236}">
                    <a16:creationId xmlns:a16="http://schemas.microsoft.com/office/drawing/2014/main" id="{E62224B4-C9D0-40FB-B485-7334869BA229}"/>
                  </a:ext>
                </a:extLst>
              </p:cNvPr>
              <p:cNvSpPr>
                <a:spLocks/>
              </p:cNvSpPr>
              <p:nvPr/>
            </p:nvSpPr>
            <p:spPr bwMode="auto">
              <a:xfrm>
                <a:off x="5860492" y="3556443"/>
                <a:ext cx="12434" cy="12434"/>
              </a:xfrm>
              <a:custGeom>
                <a:avLst/>
                <a:gdLst>
                  <a:gd name="T0" fmla="*/ 2 w 4"/>
                  <a:gd name="T1" fmla="*/ 0 h 4"/>
                  <a:gd name="T2" fmla="*/ 0 w 4"/>
                  <a:gd name="T3" fmla="*/ 2 h 4"/>
                  <a:gd name="T4" fmla="*/ 0 w 4"/>
                  <a:gd name="T5" fmla="*/ 3 h 4"/>
                  <a:gd name="T6" fmla="*/ 3 w 4"/>
                  <a:gd name="T7" fmla="*/ 4 h 4"/>
                  <a:gd name="T8" fmla="*/ 4 w 4"/>
                  <a:gd name="T9" fmla="*/ 3 h 4"/>
                  <a:gd name="T10" fmla="*/ 2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2" y="0"/>
                    </a:moveTo>
                    <a:cubicBezTo>
                      <a:pt x="0" y="1"/>
                      <a:pt x="0" y="2"/>
                      <a:pt x="0" y="2"/>
                    </a:cubicBezTo>
                    <a:cubicBezTo>
                      <a:pt x="0" y="3"/>
                      <a:pt x="0" y="3"/>
                      <a:pt x="0" y="3"/>
                    </a:cubicBezTo>
                    <a:cubicBezTo>
                      <a:pt x="3" y="4"/>
                      <a:pt x="3" y="4"/>
                      <a:pt x="3" y="4"/>
                    </a:cubicBezTo>
                    <a:cubicBezTo>
                      <a:pt x="4" y="3"/>
                      <a:pt x="4" y="3"/>
                      <a:pt x="4" y="3"/>
                    </a:cubicBezTo>
                    <a:cubicBezTo>
                      <a:pt x="2" y="0"/>
                      <a:pt x="2" y="0"/>
                      <a:pt x="2"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61" name="Freeform 20">
                <a:extLst>
                  <a:ext uri="{FF2B5EF4-FFF2-40B4-BE49-F238E27FC236}">
                    <a16:creationId xmlns:a16="http://schemas.microsoft.com/office/drawing/2014/main" id="{D91DF2B1-FD10-4D00-B7AC-7E4C919D7CBC}"/>
                  </a:ext>
                </a:extLst>
              </p:cNvPr>
              <p:cNvSpPr>
                <a:spLocks/>
              </p:cNvSpPr>
              <p:nvPr/>
            </p:nvSpPr>
            <p:spPr bwMode="auto">
              <a:xfrm>
                <a:off x="5860492" y="3571745"/>
                <a:ext cx="12434" cy="12434"/>
              </a:xfrm>
              <a:custGeom>
                <a:avLst/>
                <a:gdLst>
                  <a:gd name="T0" fmla="*/ 1 w 4"/>
                  <a:gd name="T1" fmla="*/ 0 h 4"/>
                  <a:gd name="T2" fmla="*/ 1 w 4"/>
                  <a:gd name="T3" fmla="*/ 0 h 4"/>
                  <a:gd name="T4" fmla="*/ 0 w 4"/>
                  <a:gd name="T5" fmla="*/ 1 h 4"/>
                  <a:gd name="T6" fmla="*/ 1 w 4"/>
                  <a:gd name="T7" fmla="*/ 2 h 4"/>
                  <a:gd name="T8" fmla="*/ 2 w 4"/>
                  <a:gd name="T9" fmla="*/ 3 h 4"/>
                  <a:gd name="T10" fmla="*/ 2 w 4"/>
                  <a:gd name="T11" fmla="*/ 4 h 4"/>
                  <a:gd name="T12" fmla="*/ 2 w 4"/>
                  <a:gd name="T13" fmla="*/ 4 h 4"/>
                  <a:gd name="T14" fmla="*/ 3 w 4"/>
                  <a:gd name="T15" fmla="*/ 3 h 4"/>
                  <a:gd name="T16" fmla="*/ 4 w 4"/>
                  <a:gd name="T17" fmla="*/ 2 h 4"/>
                  <a:gd name="T18" fmla="*/ 1 w 4"/>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4">
                    <a:moveTo>
                      <a:pt x="1" y="0"/>
                    </a:moveTo>
                    <a:cubicBezTo>
                      <a:pt x="1" y="0"/>
                      <a:pt x="1" y="0"/>
                      <a:pt x="1" y="0"/>
                    </a:cubicBezTo>
                    <a:cubicBezTo>
                      <a:pt x="1" y="1"/>
                      <a:pt x="0" y="1"/>
                      <a:pt x="0" y="1"/>
                    </a:cubicBezTo>
                    <a:cubicBezTo>
                      <a:pt x="0" y="2"/>
                      <a:pt x="1" y="2"/>
                      <a:pt x="1" y="2"/>
                    </a:cubicBezTo>
                    <a:cubicBezTo>
                      <a:pt x="1" y="2"/>
                      <a:pt x="1" y="3"/>
                      <a:pt x="2" y="3"/>
                    </a:cubicBezTo>
                    <a:cubicBezTo>
                      <a:pt x="2" y="3"/>
                      <a:pt x="2" y="4"/>
                      <a:pt x="2" y="4"/>
                    </a:cubicBezTo>
                    <a:cubicBezTo>
                      <a:pt x="2" y="4"/>
                      <a:pt x="2" y="4"/>
                      <a:pt x="2" y="4"/>
                    </a:cubicBezTo>
                    <a:cubicBezTo>
                      <a:pt x="3" y="4"/>
                      <a:pt x="3" y="4"/>
                      <a:pt x="3" y="3"/>
                    </a:cubicBezTo>
                    <a:cubicBezTo>
                      <a:pt x="4" y="2"/>
                      <a:pt x="4" y="2"/>
                      <a:pt x="4" y="2"/>
                    </a:cubicBezTo>
                    <a:cubicBezTo>
                      <a:pt x="1" y="0"/>
                      <a:pt x="1" y="0"/>
                      <a:pt x="1"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62" name="Freeform 21">
                <a:extLst>
                  <a:ext uri="{FF2B5EF4-FFF2-40B4-BE49-F238E27FC236}">
                    <a16:creationId xmlns:a16="http://schemas.microsoft.com/office/drawing/2014/main" id="{B4CD2201-F1B0-45E0-9DE8-31FDCCCC9313}"/>
                  </a:ext>
                </a:extLst>
              </p:cNvPr>
              <p:cNvSpPr>
                <a:spLocks/>
              </p:cNvSpPr>
              <p:nvPr/>
            </p:nvSpPr>
            <p:spPr bwMode="auto">
              <a:xfrm>
                <a:off x="5851885" y="3578440"/>
                <a:ext cx="12434" cy="8608"/>
              </a:xfrm>
              <a:custGeom>
                <a:avLst/>
                <a:gdLst>
                  <a:gd name="T0" fmla="*/ 3 w 4"/>
                  <a:gd name="T1" fmla="*/ 0 h 3"/>
                  <a:gd name="T2" fmla="*/ 3 w 4"/>
                  <a:gd name="T3" fmla="*/ 0 h 3"/>
                  <a:gd name="T4" fmla="*/ 3 w 4"/>
                  <a:gd name="T5" fmla="*/ 0 h 3"/>
                  <a:gd name="T6" fmla="*/ 1 w 4"/>
                  <a:gd name="T7" fmla="*/ 1 h 3"/>
                  <a:gd name="T8" fmla="*/ 0 w 4"/>
                  <a:gd name="T9" fmla="*/ 1 h 3"/>
                  <a:gd name="T10" fmla="*/ 1 w 4"/>
                  <a:gd name="T11" fmla="*/ 1 h 3"/>
                  <a:gd name="T12" fmla="*/ 2 w 4"/>
                  <a:gd name="T13" fmla="*/ 3 h 3"/>
                  <a:gd name="T14" fmla="*/ 3 w 4"/>
                  <a:gd name="T15" fmla="*/ 3 h 3"/>
                  <a:gd name="T16" fmla="*/ 3 w 4"/>
                  <a:gd name="T17" fmla="*/ 3 h 3"/>
                  <a:gd name="T18" fmla="*/ 4 w 4"/>
                  <a:gd name="T19" fmla="*/ 3 h 3"/>
                  <a:gd name="T20" fmla="*/ 4 w 4"/>
                  <a:gd name="T21" fmla="*/ 2 h 3"/>
                  <a:gd name="T22" fmla="*/ 3 w 4"/>
                  <a:gd name="T23"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3">
                    <a:moveTo>
                      <a:pt x="3" y="0"/>
                    </a:moveTo>
                    <a:cubicBezTo>
                      <a:pt x="3" y="0"/>
                      <a:pt x="3" y="0"/>
                      <a:pt x="3" y="0"/>
                    </a:cubicBezTo>
                    <a:cubicBezTo>
                      <a:pt x="3" y="0"/>
                      <a:pt x="3" y="0"/>
                      <a:pt x="3" y="0"/>
                    </a:cubicBezTo>
                    <a:cubicBezTo>
                      <a:pt x="3" y="0"/>
                      <a:pt x="2" y="0"/>
                      <a:pt x="1" y="1"/>
                    </a:cubicBezTo>
                    <a:cubicBezTo>
                      <a:pt x="0" y="1"/>
                      <a:pt x="0" y="1"/>
                      <a:pt x="0" y="1"/>
                    </a:cubicBezTo>
                    <a:cubicBezTo>
                      <a:pt x="1" y="1"/>
                      <a:pt x="1" y="1"/>
                      <a:pt x="1" y="1"/>
                    </a:cubicBezTo>
                    <a:cubicBezTo>
                      <a:pt x="1" y="2"/>
                      <a:pt x="1" y="3"/>
                      <a:pt x="2" y="3"/>
                    </a:cubicBezTo>
                    <a:cubicBezTo>
                      <a:pt x="2" y="3"/>
                      <a:pt x="2" y="3"/>
                      <a:pt x="3" y="3"/>
                    </a:cubicBezTo>
                    <a:cubicBezTo>
                      <a:pt x="3" y="3"/>
                      <a:pt x="3" y="3"/>
                      <a:pt x="3" y="3"/>
                    </a:cubicBezTo>
                    <a:cubicBezTo>
                      <a:pt x="4" y="3"/>
                      <a:pt x="4" y="3"/>
                      <a:pt x="4" y="3"/>
                    </a:cubicBezTo>
                    <a:cubicBezTo>
                      <a:pt x="4" y="2"/>
                      <a:pt x="4" y="2"/>
                      <a:pt x="4" y="2"/>
                    </a:cubicBezTo>
                    <a:cubicBezTo>
                      <a:pt x="3" y="2"/>
                      <a:pt x="3" y="0"/>
                      <a:pt x="3"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63" name="Freeform 22">
                <a:extLst>
                  <a:ext uri="{FF2B5EF4-FFF2-40B4-BE49-F238E27FC236}">
                    <a16:creationId xmlns:a16="http://schemas.microsoft.com/office/drawing/2014/main" id="{2850BE78-045F-451E-842A-A7A71F8DC9AC}"/>
                  </a:ext>
                </a:extLst>
              </p:cNvPr>
              <p:cNvSpPr>
                <a:spLocks/>
              </p:cNvSpPr>
              <p:nvPr/>
            </p:nvSpPr>
            <p:spPr bwMode="auto">
              <a:xfrm>
                <a:off x="5839451" y="3575571"/>
                <a:ext cx="12434" cy="11477"/>
              </a:xfrm>
              <a:custGeom>
                <a:avLst/>
                <a:gdLst>
                  <a:gd name="T0" fmla="*/ 0 w 13"/>
                  <a:gd name="T1" fmla="*/ 6 h 12"/>
                  <a:gd name="T2" fmla="*/ 6 w 13"/>
                  <a:gd name="T3" fmla="*/ 12 h 12"/>
                  <a:gd name="T4" fmla="*/ 13 w 13"/>
                  <a:gd name="T5" fmla="*/ 6 h 12"/>
                  <a:gd name="T6" fmla="*/ 6 w 13"/>
                  <a:gd name="T7" fmla="*/ 0 h 12"/>
                  <a:gd name="T8" fmla="*/ 0 w 13"/>
                  <a:gd name="T9" fmla="*/ 6 h 12"/>
                </a:gdLst>
                <a:ahLst/>
                <a:cxnLst>
                  <a:cxn ang="0">
                    <a:pos x="T0" y="T1"/>
                  </a:cxn>
                  <a:cxn ang="0">
                    <a:pos x="T2" y="T3"/>
                  </a:cxn>
                  <a:cxn ang="0">
                    <a:pos x="T4" y="T5"/>
                  </a:cxn>
                  <a:cxn ang="0">
                    <a:pos x="T6" y="T7"/>
                  </a:cxn>
                  <a:cxn ang="0">
                    <a:pos x="T8" y="T9"/>
                  </a:cxn>
                </a:cxnLst>
                <a:rect l="0" t="0" r="r" b="b"/>
                <a:pathLst>
                  <a:path w="13" h="12">
                    <a:moveTo>
                      <a:pt x="0" y="6"/>
                    </a:moveTo>
                    <a:lnTo>
                      <a:pt x="6" y="12"/>
                    </a:lnTo>
                    <a:lnTo>
                      <a:pt x="13" y="6"/>
                    </a:lnTo>
                    <a:lnTo>
                      <a:pt x="6" y="0"/>
                    </a:lnTo>
                    <a:lnTo>
                      <a:pt x="0" y="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64" name="Freeform 23">
                <a:extLst>
                  <a:ext uri="{FF2B5EF4-FFF2-40B4-BE49-F238E27FC236}">
                    <a16:creationId xmlns:a16="http://schemas.microsoft.com/office/drawing/2014/main" id="{D7937BDC-8655-42B6-B885-95975AE10197}"/>
                  </a:ext>
                </a:extLst>
              </p:cNvPr>
              <p:cNvSpPr>
                <a:spLocks/>
              </p:cNvSpPr>
              <p:nvPr/>
            </p:nvSpPr>
            <p:spPr bwMode="auto">
              <a:xfrm>
                <a:off x="5432976" y="4763435"/>
                <a:ext cx="34431" cy="18172"/>
              </a:xfrm>
              <a:custGeom>
                <a:avLst/>
                <a:gdLst>
                  <a:gd name="T0" fmla="*/ 8 w 11"/>
                  <a:gd name="T1" fmla="*/ 1 h 6"/>
                  <a:gd name="T2" fmla="*/ 7 w 11"/>
                  <a:gd name="T3" fmla="*/ 0 h 6"/>
                  <a:gd name="T4" fmla="*/ 1 w 11"/>
                  <a:gd name="T5" fmla="*/ 0 h 6"/>
                  <a:gd name="T6" fmla="*/ 1 w 11"/>
                  <a:gd name="T7" fmla="*/ 0 h 6"/>
                  <a:gd name="T8" fmla="*/ 1 w 11"/>
                  <a:gd name="T9" fmla="*/ 0 h 6"/>
                  <a:gd name="T10" fmla="*/ 0 w 11"/>
                  <a:gd name="T11" fmla="*/ 1 h 6"/>
                  <a:gd name="T12" fmla="*/ 0 w 11"/>
                  <a:gd name="T13" fmla="*/ 3 h 6"/>
                  <a:gd name="T14" fmla="*/ 0 w 11"/>
                  <a:gd name="T15" fmla="*/ 3 h 6"/>
                  <a:gd name="T16" fmla="*/ 3 w 11"/>
                  <a:gd name="T17" fmla="*/ 5 h 6"/>
                  <a:gd name="T18" fmla="*/ 7 w 11"/>
                  <a:gd name="T19" fmla="*/ 6 h 6"/>
                  <a:gd name="T20" fmla="*/ 8 w 11"/>
                  <a:gd name="T21" fmla="*/ 6 h 6"/>
                  <a:gd name="T22" fmla="*/ 9 w 11"/>
                  <a:gd name="T23" fmla="*/ 6 h 6"/>
                  <a:gd name="T24" fmla="*/ 11 w 11"/>
                  <a:gd name="T25" fmla="*/ 5 h 6"/>
                  <a:gd name="T26" fmla="*/ 10 w 11"/>
                  <a:gd name="T27" fmla="*/ 3 h 6"/>
                  <a:gd name="T28" fmla="*/ 8 w 11"/>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6">
                    <a:moveTo>
                      <a:pt x="8" y="1"/>
                    </a:moveTo>
                    <a:cubicBezTo>
                      <a:pt x="8" y="0"/>
                      <a:pt x="8" y="0"/>
                      <a:pt x="7" y="0"/>
                    </a:cubicBezTo>
                    <a:cubicBezTo>
                      <a:pt x="4" y="0"/>
                      <a:pt x="1" y="0"/>
                      <a:pt x="1" y="0"/>
                    </a:cubicBezTo>
                    <a:cubicBezTo>
                      <a:pt x="1" y="0"/>
                      <a:pt x="1" y="0"/>
                      <a:pt x="1" y="0"/>
                    </a:cubicBezTo>
                    <a:cubicBezTo>
                      <a:pt x="1" y="0"/>
                      <a:pt x="1" y="0"/>
                      <a:pt x="1" y="0"/>
                    </a:cubicBezTo>
                    <a:cubicBezTo>
                      <a:pt x="1" y="0"/>
                      <a:pt x="0" y="0"/>
                      <a:pt x="0" y="1"/>
                    </a:cubicBezTo>
                    <a:cubicBezTo>
                      <a:pt x="0" y="2"/>
                      <a:pt x="0" y="3"/>
                      <a:pt x="0" y="3"/>
                    </a:cubicBezTo>
                    <a:cubicBezTo>
                      <a:pt x="0" y="3"/>
                      <a:pt x="0" y="3"/>
                      <a:pt x="0" y="3"/>
                    </a:cubicBezTo>
                    <a:cubicBezTo>
                      <a:pt x="3" y="5"/>
                      <a:pt x="3" y="5"/>
                      <a:pt x="3" y="5"/>
                    </a:cubicBezTo>
                    <a:cubicBezTo>
                      <a:pt x="3" y="5"/>
                      <a:pt x="5" y="6"/>
                      <a:pt x="7" y="6"/>
                    </a:cubicBezTo>
                    <a:cubicBezTo>
                      <a:pt x="7" y="6"/>
                      <a:pt x="8" y="6"/>
                      <a:pt x="8" y="6"/>
                    </a:cubicBezTo>
                    <a:cubicBezTo>
                      <a:pt x="8" y="6"/>
                      <a:pt x="9" y="6"/>
                      <a:pt x="9" y="6"/>
                    </a:cubicBezTo>
                    <a:cubicBezTo>
                      <a:pt x="10" y="6"/>
                      <a:pt x="10" y="6"/>
                      <a:pt x="11" y="5"/>
                    </a:cubicBezTo>
                    <a:cubicBezTo>
                      <a:pt x="11" y="5"/>
                      <a:pt x="10" y="5"/>
                      <a:pt x="10" y="3"/>
                    </a:cubicBezTo>
                    <a:cubicBezTo>
                      <a:pt x="9" y="2"/>
                      <a:pt x="9" y="2"/>
                      <a:pt x="8"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65" name="Freeform 24">
                <a:extLst>
                  <a:ext uri="{FF2B5EF4-FFF2-40B4-BE49-F238E27FC236}">
                    <a16:creationId xmlns:a16="http://schemas.microsoft.com/office/drawing/2014/main" id="{EB5E3EB6-4097-4F75-8CFA-C9E829CBD610}"/>
                  </a:ext>
                </a:extLst>
              </p:cNvPr>
              <p:cNvSpPr>
                <a:spLocks/>
              </p:cNvSpPr>
              <p:nvPr/>
            </p:nvSpPr>
            <p:spPr bwMode="auto">
              <a:xfrm>
                <a:off x="4902166" y="3488537"/>
                <a:ext cx="142506" cy="58341"/>
              </a:xfrm>
              <a:custGeom>
                <a:avLst/>
                <a:gdLst>
                  <a:gd name="T0" fmla="*/ 23 w 46"/>
                  <a:gd name="T1" fmla="*/ 19 h 19"/>
                  <a:gd name="T2" fmla="*/ 23 w 46"/>
                  <a:gd name="T3" fmla="*/ 19 h 19"/>
                  <a:gd name="T4" fmla="*/ 24 w 46"/>
                  <a:gd name="T5" fmla="*/ 19 h 19"/>
                  <a:gd name="T6" fmla="*/ 26 w 46"/>
                  <a:gd name="T7" fmla="*/ 17 h 19"/>
                  <a:gd name="T8" fmla="*/ 28 w 46"/>
                  <a:gd name="T9" fmla="*/ 14 h 19"/>
                  <a:gd name="T10" fmla="*/ 30 w 46"/>
                  <a:gd name="T11" fmla="*/ 14 h 19"/>
                  <a:gd name="T12" fmla="*/ 34 w 46"/>
                  <a:gd name="T13" fmla="*/ 14 h 19"/>
                  <a:gd name="T14" fmla="*/ 36 w 46"/>
                  <a:gd name="T15" fmla="*/ 13 h 19"/>
                  <a:gd name="T16" fmla="*/ 36 w 46"/>
                  <a:gd name="T17" fmla="*/ 13 h 19"/>
                  <a:gd name="T18" fmla="*/ 36 w 46"/>
                  <a:gd name="T19" fmla="*/ 13 h 19"/>
                  <a:gd name="T20" fmla="*/ 39 w 46"/>
                  <a:gd name="T21" fmla="*/ 15 h 19"/>
                  <a:gd name="T22" fmla="*/ 44 w 46"/>
                  <a:gd name="T23" fmla="*/ 16 h 19"/>
                  <a:gd name="T24" fmla="*/ 45 w 46"/>
                  <a:gd name="T25" fmla="*/ 15 h 19"/>
                  <a:gd name="T26" fmla="*/ 46 w 46"/>
                  <a:gd name="T27" fmla="*/ 14 h 19"/>
                  <a:gd name="T28" fmla="*/ 46 w 46"/>
                  <a:gd name="T29" fmla="*/ 12 h 19"/>
                  <a:gd name="T30" fmla="*/ 40 w 46"/>
                  <a:gd name="T31" fmla="*/ 9 h 19"/>
                  <a:gd name="T32" fmla="*/ 36 w 46"/>
                  <a:gd name="T33" fmla="*/ 7 h 19"/>
                  <a:gd name="T34" fmla="*/ 34 w 46"/>
                  <a:gd name="T35" fmla="*/ 5 h 19"/>
                  <a:gd name="T36" fmla="*/ 25 w 46"/>
                  <a:gd name="T37" fmla="*/ 3 h 19"/>
                  <a:gd name="T38" fmla="*/ 20 w 46"/>
                  <a:gd name="T39" fmla="*/ 3 h 19"/>
                  <a:gd name="T40" fmla="*/ 20 w 46"/>
                  <a:gd name="T41" fmla="*/ 2 h 19"/>
                  <a:gd name="T42" fmla="*/ 19 w 46"/>
                  <a:gd name="T43" fmla="*/ 2 h 19"/>
                  <a:gd name="T44" fmla="*/ 13 w 46"/>
                  <a:gd name="T45" fmla="*/ 2 h 19"/>
                  <a:gd name="T46" fmla="*/ 11 w 46"/>
                  <a:gd name="T47" fmla="*/ 2 h 19"/>
                  <a:gd name="T48" fmla="*/ 9 w 46"/>
                  <a:gd name="T49" fmla="*/ 4 h 19"/>
                  <a:gd name="T50" fmla="*/ 14 w 46"/>
                  <a:gd name="T51" fmla="*/ 5 h 19"/>
                  <a:gd name="T52" fmla="*/ 16 w 46"/>
                  <a:gd name="T53" fmla="*/ 6 h 19"/>
                  <a:gd name="T54" fmla="*/ 16 w 46"/>
                  <a:gd name="T55" fmla="*/ 7 h 19"/>
                  <a:gd name="T56" fmla="*/ 16 w 46"/>
                  <a:gd name="T57" fmla="*/ 8 h 19"/>
                  <a:gd name="T58" fmla="*/ 14 w 46"/>
                  <a:gd name="T59" fmla="*/ 9 h 19"/>
                  <a:gd name="T60" fmla="*/ 13 w 46"/>
                  <a:gd name="T61" fmla="*/ 10 h 19"/>
                  <a:gd name="T62" fmla="*/ 12 w 46"/>
                  <a:gd name="T63" fmla="*/ 10 h 19"/>
                  <a:gd name="T64" fmla="*/ 3 w 46"/>
                  <a:gd name="T65" fmla="*/ 12 h 19"/>
                  <a:gd name="T66" fmla="*/ 0 w 46"/>
                  <a:gd name="T67" fmla="*/ 13 h 19"/>
                  <a:gd name="T68" fmla="*/ 3 w 46"/>
                  <a:gd name="T69" fmla="*/ 15 h 19"/>
                  <a:gd name="T70" fmla="*/ 12 w 46"/>
                  <a:gd name="T71" fmla="*/ 16 h 19"/>
                  <a:gd name="T72" fmla="*/ 16 w 46"/>
                  <a:gd name="T73" fmla="*/ 15 h 19"/>
                  <a:gd name="T74" fmla="*/ 21 w 46"/>
                  <a:gd name="T75" fmla="*/ 16 h 19"/>
                  <a:gd name="T76" fmla="*/ 21 w 46"/>
                  <a:gd name="T77" fmla="*/ 16 h 19"/>
                  <a:gd name="T78" fmla="*/ 23 w 46"/>
                  <a:gd name="T79" fmla="*/ 17 h 19"/>
                  <a:gd name="T80" fmla="*/ 23 w 46"/>
                  <a:gd name="T81" fmla="*/ 18 h 19"/>
                  <a:gd name="T82" fmla="*/ 23 w 46"/>
                  <a:gd name="T83"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6" h="19">
                    <a:moveTo>
                      <a:pt x="23" y="19"/>
                    </a:moveTo>
                    <a:cubicBezTo>
                      <a:pt x="23" y="19"/>
                      <a:pt x="23" y="19"/>
                      <a:pt x="23" y="19"/>
                    </a:cubicBezTo>
                    <a:cubicBezTo>
                      <a:pt x="23" y="19"/>
                      <a:pt x="23" y="19"/>
                      <a:pt x="24" y="19"/>
                    </a:cubicBezTo>
                    <a:cubicBezTo>
                      <a:pt x="25" y="19"/>
                      <a:pt x="25" y="18"/>
                      <a:pt x="26" y="17"/>
                    </a:cubicBezTo>
                    <a:cubicBezTo>
                      <a:pt x="27" y="16"/>
                      <a:pt x="28" y="15"/>
                      <a:pt x="28" y="14"/>
                    </a:cubicBezTo>
                    <a:cubicBezTo>
                      <a:pt x="29" y="14"/>
                      <a:pt x="29" y="14"/>
                      <a:pt x="30" y="14"/>
                    </a:cubicBezTo>
                    <a:cubicBezTo>
                      <a:pt x="31" y="14"/>
                      <a:pt x="32" y="15"/>
                      <a:pt x="34" y="14"/>
                    </a:cubicBezTo>
                    <a:cubicBezTo>
                      <a:pt x="35" y="14"/>
                      <a:pt x="36" y="13"/>
                      <a:pt x="36" y="13"/>
                    </a:cubicBezTo>
                    <a:cubicBezTo>
                      <a:pt x="36" y="13"/>
                      <a:pt x="36" y="13"/>
                      <a:pt x="36" y="13"/>
                    </a:cubicBezTo>
                    <a:cubicBezTo>
                      <a:pt x="36" y="13"/>
                      <a:pt x="36" y="13"/>
                      <a:pt x="36" y="13"/>
                    </a:cubicBezTo>
                    <a:cubicBezTo>
                      <a:pt x="37" y="14"/>
                      <a:pt x="38" y="14"/>
                      <a:pt x="39" y="15"/>
                    </a:cubicBezTo>
                    <a:cubicBezTo>
                      <a:pt x="42" y="16"/>
                      <a:pt x="43" y="17"/>
                      <a:pt x="44" y="16"/>
                    </a:cubicBezTo>
                    <a:cubicBezTo>
                      <a:pt x="44" y="16"/>
                      <a:pt x="45" y="16"/>
                      <a:pt x="45" y="15"/>
                    </a:cubicBezTo>
                    <a:cubicBezTo>
                      <a:pt x="45" y="14"/>
                      <a:pt x="45" y="14"/>
                      <a:pt x="46" y="14"/>
                    </a:cubicBezTo>
                    <a:cubicBezTo>
                      <a:pt x="46" y="13"/>
                      <a:pt x="46" y="12"/>
                      <a:pt x="46" y="12"/>
                    </a:cubicBezTo>
                    <a:cubicBezTo>
                      <a:pt x="45" y="10"/>
                      <a:pt x="43" y="10"/>
                      <a:pt x="40" y="9"/>
                    </a:cubicBezTo>
                    <a:cubicBezTo>
                      <a:pt x="39" y="8"/>
                      <a:pt x="37" y="7"/>
                      <a:pt x="36" y="7"/>
                    </a:cubicBezTo>
                    <a:cubicBezTo>
                      <a:pt x="35" y="6"/>
                      <a:pt x="35" y="6"/>
                      <a:pt x="34" y="5"/>
                    </a:cubicBezTo>
                    <a:cubicBezTo>
                      <a:pt x="32" y="4"/>
                      <a:pt x="32" y="3"/>
                      <a:pt x="25" y="3"/>
                    </a:cubicBezTo>
                    <a:cubicBezTo>
                      <a:pt x="22" y="2"/>
                      <a:pt x="21" y="3"/>
                      <a:pt x="20" y="3"/>
                    </a:cubicBezTo>
                    <a:cubicBezTo>
                      <a:pt x="20" y="3"/>
                      <a:pt x="20" y="3"/>
                      <a:pt x="20" y="2"/>
                    </a:cubicBezTo>
                    <a:cubicBezTo>
                      <a:pt x="19" y="2"/>
                      <a:pt x="19" y="2"/>
                      <a:pt x="19" y="2"/>
                    </a:cubicBezTo>
                    <a:cubicBezTo>
                      <a:pt x="16" y="0"/>
                      <a:pt x="15" y="1"/>
                      <a:pt x="13" y="2"/>
                    </a:cubicBezTo>
                    <a:cubicBezTo>
                      <a:pt x="12" y="2"/>
                      <a:pt x="11" y="2"/>
                      <a:pt x="11" y="2"/>
                    </a:cubicBezTo>
                    <a:cubicBezTo>
                      <a:pt x="10" y="3"/>
                      <a:pt x="9" y="3"/>
                      <a:pt x="9" y="4"/>
                    </a:cubicBezTo>
                    <a:cubicBezTo>
                      <a:pt x="10" y="5"/>
                      <a:pt x="12" y="5"/>
                      <a:pt x="14" y="5"/>
                    </a:cubicBezTo>
                    <a:cubicBezTo>
                      <a:pt x="15" y="5"/>
                      <a:pt x="15" y="5"/>
                      <a:pt x="16" y="6"/>
                    </a:cubicBezTo>
                    <a:cubicBezTo>
                      <a:pt x="16" y="6"/>
                      <a:pt x="16" y="6"/>
                      <a:pt x="16" y="7"/>
                    </a:cubicBezTo>
                    <a:cubicBezTo>
                      <a:pt x="16" y="7"/>
                      <a:pt x="16" y="8"/>
                      <a:pt x="16" y="8"/>
                    </a:cubicBezTo>
                    <a:cubicBezTo>
                      <a:pt x="16" y="9"/>
                      <a:pt x="15" y="9"/>
                      <a:pt x="14" y="9"/>
                    </a:cubicBezTo>
                    <a:cubicBezTo>
                      <a:pt x="14" y="10"/>
                      <a:pt x="13" y="10"/>
                      <a:pt x="13" y="10"/>
                    </a:cubicBezTo>
                    <a:cubicBezTo>
                      <a:pt x="12" y="10"/>
                      <a:pt x="12" y="10"/>
                      <a:pt x="12" y="10"/>
                    </a:cubicBezTo>
                    <a:cubicBezTo>
                      <a:pt x="10" y="11"/>
                      <a:pt x="8" y="11"/>
                      <a:pt x="3" y="12"/>
                    </a:cubicBezTo>
                    <a:cubicBezTo>
                      <a:pt x="1" y="12"/>
                      <a:pt x="1" y="12"/>
                      <a:pt x="0" y="13"/>
                    </a:cubicBezTo>
                    <a:cubicBezTo>
                      <a:pt x="0" y="14"/>
                      <a:pt x="2" y="15"/>
                      <a:pt x="3" y="15"/>
                    </a:cubicBezTo>
                    <a:cubicBezTo>
                      <a:pt x="3" y="15"/>
                      <a:pt x="7" y="16"/>
                      <a:pt x="12" y="16"/>
                    </a:cubicBezTo>
                    <a:cubicBezTo>
                      <a:pt x="14" y="16"/>
                      <a:pt x="16" y="15"/>
                      <a:pt x="16" y="15"/>
                    </a:cubicBezTo>
                    <a:cubicBezTo>
                      <a:pt x="17" y="15"/>
                      <a:pt x="18" y="15"/>
                      <a:pt x="21" y="16"/>
                    </a:cubicBezTo>
                    <a:cubicBezTo>
                      <a:pt x="21" y="16"/>
                      <a:pt x="21" y="16"/>
                      <a:pt x="21" y="16"/>
                    </a:cubicBezTo>
                    <a:cubicBezTo>
                      <a:pt x="22" y="16"/>
                      <a:pt x="23" y="16"/>
                      <a:pt x="23" y="17"/>
                    </a:cubicBezTo>
                    <a:cubicBezTo>
                      <a:pt x="23" y="17"/>
                      <a:pt x="23" y="18"/>
                      <a:pt x="23" y="18"/>
                    </a:cubicBezTo>
                    <a:cubicBezTo>
                      <a:pt x="23" y="19"/>
                      <a:pt x="23" y="19"/>
                      <a:pt x="23" y="1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66" name="Freeform 25">
                <a:extLst>
                  <a:ext uri="{FF2B5EF4-FFF2-40B4-BE49-F238E27FC236}">
                    <a16:creationId xmlns:a16="http://schemas.microsoft.com/office/drawing/2014/main" id="{8EF61293-8362-4F87-A02E-B52F5369E2DE}"/>
                  </a:ext>
                </a:extLst>
              </p:cNvPr>
              <p:cNvSpPr>
                <a:spLocks noEditPoints="1"/>
              </p:cNvSpPr>
              <p:nvPr/>
            </p:nvSpPr>
            <p:spPr bwMode="auto">
              <a:xfrm>
                <a:off x="5774415" y="3037111"/>
                <a:ext cx="374914" cy="757479"/>
              </a:xfrm>
              <a:custGeom>
                <a:avLst/>
                <a:gdLst>
                  <a:gd name="T0" fmla="*/ 120 w 121"/>
                  <a:gd name="T1" fmla="*/ 193 h 245"/>
                  <a:gd name="T2" fmla="*/ 64 w 121"/>
                  <a:gd name="T3" fmla="*/ 60 h 245"/>
                  <a:gd name="T4" fmla="*/ 54 w 121"/>
                  <a:gd name="T5" fmla="*/ 58 h 245"/>
                  <a:gd name="T6" fmla="*/ 46 w 121"/>
                  <a:gd name="T7" fmla="*/ 63 h 245"/>
                  <a:gd name="T8" fmla="*/ 45 w 121"/>
                  <a:gd name="T9" fmla="*/ 60 h 245"/>
                  <a:gd name="T10" fmla="*/ 47 w 121"/>
                  <a:gd name="T11" fmla="*/ 58 h 245"/>
                  <a:gd name="T12" fmla="*/ 45 w 121"/>
                  <a:gd name="T13" fmla="*/ 49 h 245"/>
                  <a:gd name="T14" fmla="*/ 38 w 121"/>
                  <a:gd name="T15" fmla="*/ 38 h 245"/>
                  <a:gd name="T16" fmla="*/ 9 w 121"/>
                  <a:gd name="T17" fmla="*/ 3 h 245"/>
                  <a:gd name="T18" fmla="*/ 0 w 121"/>
                  <a:gd name="T19" fmla="*/ 0 h 245"/>
                  <a:gd name="T20" fmla="*/ 15 w 121"/>
                  <a:gd name="T21" fmla="*/ 14 h 245"/>
                  <a:gd name="T22" fmla="*/ 18 w 121"/>
                  <a:gd name="T23" fmla="*/ 24 h 245"/>
                  <a:gd name="T24" fmla="*/ 17 w 121"/>
                  <a:gd name="T25" fmla="*/ 28 h 245"/>
                  <a:gd name="T26" fmla="*/ 30 w 121"/>
                  <a:gd name="T27" fmla="*/ 49 h 245"/>
                  <a:gd name="T28" fmla="*/ 41 w 121"/>
                  <a:gd name="T29" fmla="*/ 60 h 245"/>
                  <a:gd name="T30" fmla="*/ 43 w 121"/>
                  <a:gd name="T31" fmla="*/ 75 h 245"/>
                  <a:gd name="T32" fmla="*/ 46 w 121"/>
                  <a:gd name="T33" fmla="*/ 89 h 245"/>
                  <a:gd name="T34" fmla="*/ 48 w 121"/>
                  <a:gd name="T35" fmla="*/ 97 h 245"/>
                  <a:gd name="T36" fmla="*/ 44 w 121"/>
                  <a:gd name="T37" fmla="*/ 104 h 245"/>
                  <a:gd name="T38" fmla="*/ 56 w 121"/>
                  <a:gd name="T39" fmla="*/ 107 h 245"/>
                  <a:gd name="T40" fmla="*/ 59 w 121"/>
                  <a:gd name="T41" fmla="*/ 116 h 245"/>
                  <a:gd name="T42" fmla="*/ 52 w 121"/>
                  <a:gd name="T43" fmla="*/ 116 h 245"/>
                  <a:gd name="T44" fmla="*/ 54 w 121"/>
                  <a:gd name="T45" fmla="*/ 124 h 245"/>
                  <a:gd name="T46" fmla="*/ 52 w 121"/>
                  <a:gd name="T47" fmla="*/ 127 h 245"/>
                  <a:gd name="T48" fmla="*/ 52 w 121"/>
                  <a:gd name="T49" fmla="*/ 137 h 245"/>
                  <a:gd name="T50" fmla="*/ 42 w 121"/>
                  <a:gd name="T51" fmla="*/ 138 h 245"/>
                  <a:gd name="T52" fmla="*/ 48 w 121"/>
                  <a:gd name="T53" fmla="*/ 153 h 245"/>
                  <a:gd name="T54" fmla="*/ 50 w 121"/>
                  <a:gd name="T55" fmla="*/ 168 h 245"/>
                  <a:gd name="T56" fmla="*/ 50 w 121"/>
                  <a:gd name="T57" fmla="*/ 176 h 245"/>
                  <a:gd name="T58" fmla="*/ 55 w 121"/>
                  <a:gd name="T59" fmla="*/ 185 h 245"/>
                  <a:gd name="T60" fmla="*/ 57 w 121"/>
                  <a:gd name="T61" fmla="*/ 196 h 245"/>
                  <a:gd name="T62" fmla="*/ 62 w 121"/>
                  <a:gd name="T63" fmla="*/ 204 h 245"/>
                  <a:gd name="T64" fmla="*/ 65 w 121"/>
                  <a:gd name="T65" fmla="*/ 206 h 245"/>
                  <a:gd name="T66" fmla="*/ 77 w 121"/>
                  <a:gd name="T67" fmla="*/ 231 h 245"/>
                  <a:gd name="T68" fmla="*/ 88 w 121"/>
                  <a:gd name="T69" fmla="*/ 245 h 245"/>
                  <a:gd name="T70" fmla="*/ 100 w 121"/>
                  <a:gd name="T71" fmla="*/ 238 h 245"/>
                  <a:gd name="T72" fmla="*/ 106 w 121"/>
                  <a:gd name="T73" fmla="*/ 235 h 245"/>
                  <a:gd name="T74" fmla="*/ 108 w 121"/>
                  <a:gd name="T75" fmla="*/ 228 h 245"/>
                  <a:gd name="T76" fmla="*/ 109 w 121"/>
                  <a:gd name="T77" fmla="*/ 235 h 245"/>
                  <a:gd name="T78" fmla="*/ 113 w 121"/>
                  <a:gd name="T79" fmla="*/ 238 h 245"/>
                  <a:gd name="T80" fmla="*/ 115 w 121"/>
                  <a:gd name="T81" fmla="*/ 243 h 245"/>
                  <a:gd name="T82" fmla="*/ 118 w 121"/>
                  <a:gd name="T83" fmla="*/ 240 h 245"/>
                  <a:gd name="T84" fmla="*/ 102 w 121"/>
                  <a:gd name="T85" fmla="*/ 195 h 245"/>
                  <a:gd name="T86" fmla="*/ 100 w 121"/>
                  <a:gd name="T87" fmla="*/ 187 h 245"/>
                  <a:gd name="T88" fmla="*/ 102 w 121"/>
                  <a:gd name="T89" fmla="*/ 19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1" h="245">
                    <a:moveTo>
                      <a:pt x="121" y="200"/>
                    </a:moveTo>
                    <a:cubicBezTo>
                      <a:pt x="121" y="200"/>
                      <a:pt x="121" y="200"/>
                      <a:pt x="121" y="200"/>
                    </a:cubicBezTo>
                    <a:cubicBezTo>
                      <a:pt x="121" y="198"/>
                      <a:pt x="120" y="195"/>
                      <a:pt x="120" y="193"/>
                    </a:cubicBezTo>
                    <a:cubicBezTo>
                      <a:pt x="115" y="164"/>
                      <a:pt x="106" y="136"/>
                      <a:pt x="94" y="109"/>
                    </a:cubicBezTo>
                    <a:cubicBezTo>
                      <a:pt x="86" y="94"/>
                      <a:pt x="78" y="79"/>
                      <a:pt x="69" y="65"/>
                    </a:cubicBezTo>
                    <a:cubicBezTo>
                      <a:pt x="64" y="60"/>
                      <a:pt x="64" y="60"/>
                      <a:pt x="64" y="60"/>
                    </a:cubicBezTo>
                    <a:cubicBezTo>
                      <a:pt x="63" y="60"/>
                      <a:pt x="63" y="60"/>
                      <a:pt x="63" y="60"/>
                    </a:cubicBezTo>
                    <a:cubicBezTo>
                      <a:pt x="62" y="59"/>
                      <a:pt x="61" y="59"/>
                      <a:pt x="60" y="59"/>
                    </a:cubicBezTo>
                    <a:cubicBezTo>
                      <a:pt x="57" y="57"/>
                      <a:pt x="55" y="57"/>
                      <a:pt x="54" y="58"/>
                    </a:cubicBezTo>
                    <a:cubicBezTo>
                      <a:pt x="51" y="60"/>
                      <a:pt x="50" y="61"/>
                      <a:pt x="50" y="63"/>
                    </a:cubicBezTo>
                    <a:cubicBezTo>
                      <a:pt x="49" y="63"/>
                      <a:pt x="48" y="63"/>
                      <a:pt x="47" y="63"/>
                    </a:cubicBezTo>
                    <a:cubicBezTo>
                      <a:pt x="47" y="63"/>
                      <a:pt x="46" y="63"/>
                      <a:pt x="46" y="63"/>
                    </a:cubicBezTo>
                    <a:cubicBezTo>
                      <a:pt x="46" y="63"/>
                      <a:pt x="46" y="62"/>
                      <a:pt x="45" y="61"/>
                    </a:cubicBezTo>
                    <a:cubicBezTo>
                      <a:pt x="45" y="60"/>
                      <a:pt x="45" y="60"/>
                      <a:pt x="45" y="59"/>
                    </a:cubicBezTo>
                    <a:cubicBezTo>
                      <a:pt x="45" y="60"/>
                      <a:pt x="45" y="60"/>
                      <a:pt x="45" y="60"/>
                    </a:cubicBezTo>
                    <a:cubicBezTo>
                      <a:pt x="45" y="60"/>
                      <a:pt x="45" y="61"/>
                      <a:pt x="46" y="61"/>
                    </a:cubicBezTo>
                    <a:cubicBezTo>
                      <a:pt x="46" y="61"/>
                      <a:pt x="46" y="61"/>
                      <a:pt x="46" y="61"/>
                    </a:cubicBezTo>
                    <a:cubicBezTo>
                      <a:pt x="46" y="61"/>
                      <a:pt x="46" y="60"/>
                      <a:pt x="47" y="58"/>
                    </a:cubicBezTo>
                    <a:cubicBezTo>
                      <a:pt x="47" y="56"/>
                      <a:pt x="47" y="56"/>
                      <a:pt x="47" y="55"/>
                    </a:cubicBezTo>
                    <a:cubicBezTo>
                      <a:pt x="48" y="54"/>
                      <a:pt x="48" y="54"/>
                      <a:pt x="47" y="52"/>
                    </a:cubicBezTo>
                    <a:cubicBezTo>
                      <a:pt x="46" y="51"/>
                      <a:pt x="45" y="50"/>
                      <a:pt x="45" y="49"/>
                    </a:cubicBezTo>
                    <a:cubicBezTo>
                      <a:pt x="44" y="47"/>
                      <a:pt x="43" y="46"/>
                      <a:pt x="42" y="45"/>
                    </a:cubicBezTo>
                    <a:cubicBezTo>
                      <a:pt x="42" y="44"/>
                      <a:pt x="41" y="43"/>
                      <a:pt x="41" y="43"/>
                    </a:cubicBezTo>
                    <a:cubicBezTo>
                      <a:pt x="39" y="42"/>
                      <a:pt x="38" y="41"/>
                      <a:pt x="38" y="38"/>
                    </a:cubicBezTo>
                    <a:cubicBezTo>
                      <a:pt x="38" y="35"/>
                      <a:pt x="38" y="35"/>
                      <a:pt x="39" y="32"/>
                    </a:cubicBezTo>
                    <a:cubicBezTo>
                      <a:pt x="39" y="30"/>
                      <a:pt x="14" y="7"/>
                      <a:pt x="9" y="3"/>
                    </a:cubicBezTo>
                    <a:cubicBezTo>
                      <a:pt x="9" y="3"/>
                      <a:pt x="9" y="3"/>
                      <a:pt x="9" y="3"/>
                    </a:cubicBezTo>
                    <a:cubicBezTo>
                      <a:pt x="8" y="3"/>
                      <a:pt x="8" y="3"/>
                      <a:pt x="8" y="3"/>
                    </a:cubicBezTo>
                    <a:cubicBezTo>
                      <a:pt x="6" y="3"/>
                      <a:pt x="3" y="1"/>
                      <a:pt x="1" y="1"/>
                    </a:cubicBezTo>
                    <a:cubicBezTo>
                      <a:pt x="0" y="0"/>
                      <a:pt x="0" y="0"/>
                      <a:pt x="0" y="0"/>
                    </a:cubicBezTo>
                    <a:cubicBezTo>
                      <a:pt x="0" y="1"/>
                      <a:pt x="0" y="0"/>
                      <a:pt x="2" y="3"/>
                    </a:cubicBezTo>
                    <a:cubicBezTo>
                      <a:pt x="8" y="8"/>
                      <a:pt x="9" y="9"/>
                      <a:pt x="9" y="9"/>
                    </a:cubicBezTo>
                    <a:cubicBezTo>
                      <a:pt x="15" y="14"/>
                      <a:pt x="15" y="14"/>
                      <a:pt x="15" y="14"/>
                    </a:cubicBezTo>
                    <a:cubicBezTo>
                      <a:pt x="18" y="17"/>
                      <a:pt x="24" y="22"/>
                      <a:pt x="24" y="24"/>
                    </a:cubicBezTo>
                    <a:cubicBezTo>
                      <a:pt x="24" y="24"/>
                      <a:pt x="24" y="24"/>
                      <a:pt x="24" y="24"/>
                    </a:cubicBezTo>
                    <a:cubicBezTo>
                      <a:pt x="23" y="25"/>
                      <a:pt x="20" y="24"/>
                      <a:pt x="18" y="24"/>
                    </a:cubicBezTo>
                    <a:cubicBezTo>
                      <a:pt x="15" y="23"/>
                      <a:pt x="14" y="23"/>
                      <a:pt x="13" y="23"/>
                    </a:cubicBezTo>
                    <a:cubicBezTo>
                      <a:pt x="13" y="23"/>
                      <a:pt x="13" y="24"/>
                      <a:pt x="13" y="24"/>
                    </a:cubicBezTo>
                    <a:cubicBezTo>
                      <a:pt x="14" y="25"/>
                      <a:pt x="15" y="27"/>
                      <a:pt x="17" y="28"/>
                    </a:cubicBezTo>
                    <a:cubicBezTo>
                      <a:pt x="20" y="30"/>
                      <a:pt x="24" y="33"/>
                      <a:pt x="24" y="36"/>
                    </a:cubicBezTo>
                    <a:cubicBezTo>
                      <a:pt x="24" y="41"/>
                      <a:pt x="27" y="45"/>
                      <a:pt x="27" y="45"/>
                    </a:cubicBezTo>
                    <a:cubicBezTo>
                      <a:pt x="27" y="45"/>
                      <a:pt x="29" y="48"/>
                      <a:pt x="30" y="49"/>
                    </a:cubicBezTo>
                    <a:cubicBezTo>
                      <a:pt x="30" y="49"/>
                      <a:pt x="31" y="50"/>
                      <a:pt x="32" y="51"/>
                    </a:cubicBezTo>
                    <a:cubicBezTo>
                      <a:pt x="34" y="53"/>
                      <a:pt x="39" y="57"/>
                      <a:pt x="41" y="58"/>
                    </a:cubicBezTo>
                    <a:cubicBezTo>
                      <a:pt x="41" y="58"/>
                      <a:pt x="41" y="59"/>
                      <a:pt x="41" y="60"/>
                    </a:cubicBezTo>
                    <a:cubicBezTo>
                      <a:pt x="41" y="61"/>
                      <a:pt x="42" y="63"/>
                      <a:pt x="42" y="64"/>
                    </a:cubicBezTo>
                    <a:cubicBezTo>
                      <a:pt x="43" y="66"/>
                      <a:pt x="44" y="68"/>
                      <a:pt x="44" y="69"/>
                    </a:cubicBezTo>
                    <a:cubicBezTo>
                      <a:pt x="43" y="71"/>
                      <a:pt x="43" y="73"/>
                      <a:pt x="43" y="75"/>
                    </a:cubicBezTo>
                    <a:cubicBezTo>
                      <a:pt x="43" y="76"/>
                      <a:pt x="43" y="76"/>
                      <a:pt x="43" y="76"/>
                    </a:cubicBezTo>
                    <a:cubicBezTo>
                      <a:pt x="43" y="79"/>
                      <a:pt x="45" y="88"/>
                      <a:pt x="46" y="89"/>
                    </a:cubicBezTo>
                    <a:cubicBezTo>
                      <a:pt x="46" y="89"/>
                      <a:pt x="46" y="89"/>
                      <a:pt x="46" y="89"/>
                    </a:cubicBezTo>
                    <a:cubicBezTo>
                      <a:pt x="47" y="90"/>
                      <a:pt x="47" y="90"/>
                      <a:pt x="47" y="90"/>
                    </a:cubicBezTo>
                    <a:cubicBezTo>
                      <a:pt x="47" y="90"/>
                      <a:pt x="49" y="90"/>
                      <a:pt x="48" y="93"/>
                    </a:cubicBezTo>
                    <a:cubicBezTo>
                      <a:pt x="48" y="95"/>
                      <a:pt x="48" y="97"/>
                      <a:pt x="48" y="97"/>
                    </a:cubicBezTo>
                    <a:cubicBezTo>
                      <a:pt x="47" y="99"/>
                      <a:pt x="47" y="99"/>
                      <a:pt x="47" y="101"/>
                    </a:cubicBezTo>
                    <a:cubicBezTo>
                      <a:pt x="47" y="101"/>
                      <a:pt x="47" y="101"/>
                      <a:pt x="46" y="101"/>
                    </a:cubicBezTo>
                    <a:cubicBezTo>
                      <a:pt x="46" y="101"/>
                      <a:pt x="45" y="102"/>
                      <a:pt x="44" y="104"/>
                    </a:cubicBezTo>
                    <a:cubicBezTo>
                      <a:pt x="44" y="106"/>
                      <a:pt x="44" y="106"/>
                      <a:pt x="44" y="106"/>
                    </a:cubicBezTo>
                    <a:cubicBezTo>
                      <a:pt x="46" y="105"/>
                      <a:pt x="46" y="105"/>
                      <a:pt x="46" y="105"/>
                    </a:cubicBezTo>
                    <a:cubicBezTo>
                      <a:pt x="50" y="105"/>
                      <a:pt x="55" y="107"/>
                      <a:pt x="56" y="107"/>
                    </a:cubicBezTo>
                    <a:cubicBezTo>
                      <a:pt x="57" y="107"/>
                      <a:pt x="58" y="109"/>
                      <a:pt x="60" y="110"/>
                    </a:cubicBezTo>
                    <a:cubicBezTo>
                      <a:pt x="60" y="111"/>
                      <a:pt x="59" y="113"/>
                      <a:pt x="60" y="114"/>
                    </a:cubicBezTo>
                    <a:cubicBezTo>
                      <a:pt x="60" y="115"/>
                      <a:pt x="59" y="116"/>
                      <a:pt x="59" y="116"/>
                    </a:cubicBezTo>
                    <a:cubicBezTo>
                      <a:pt x="59" y="115"/>
                      <a:pt x="58" y="115"/>
                      <a:pt x="57" y="114"/>
                    </a:cubicBezTo>
                    <a:cubicBezTo>
                      <a:pt x="55" y="113"/>
                      <a:pt x="53" y="111"/>
                      <a:pt x="52" y="112"/>
                    </a:cubicBezTo>
                    <a:cubicBezTo>
                      <a:pt x="51" y="113"/>
                      <a:pt x="51" y="115"/>
                      <a:pt x="52" y="116"/>
                    </a:cubicBezTo>
                    <a:cubicBezTo>
                      <a:pt x="52" y="118"/>
                      <a:pt x="53" y="119"/>
                      <a:pt x="54" y="120"/>
                    </a:cubicBezTo>
                    <a:cubicBezTo>
                      <a:pt x="55" y="123"/>
                      <a:pt x="55" y="123"/>
                      <a:pt x="55" y="123"/>
                    </a:cubicBezTo>
                    <a:cubicBezTo>
                      <a:pt x="55" y="124"/>
                      <a:pt x="54" y="124"/>
                      <a:pt x="54" y="124"/>
                    </a:cubicBezTo>
                    <a:cubicBezTo>
                      <a:pt x="54" y="124"/>
                      <a:pt x="54" y="123"/>
                      <a:pt x="54" y="123"/>
                    </a:cubicBezTo>
                    <a:cubicBezTo>
                      <a:pt x="53" y="123"/>
                      <a:pt x="52" y="123"/>
                      <a:pt x="52" y="123"/>
                    </a:cubicBezTo>
                    <a:cubicBezTo>
                      <a:pt x="51" y="124"/>
                      <a:pt x="51" y="125"/>
                      <a:pt x="52" y="127"/>
                    </a:cubicBezTo>
                    <a:cubicBezTo>
                      <a:pt x="53" y="129"/>
                      <a:pt x="53" y="131"/>
                      <a:pt x="54" y="133"/>
                    </a:cubicBezTo>
                    <a:cubicBezTo>
                      <a:pt x="55" y="134"/>
                      <a:pt x="56" y="136"/>
                      <a:pt x="56" y="137"/>
                    </a:cubicBezTo>
                    <a:cubicBezTo>
                      <a:pt x="55" y="138"/>
                      <a:pt x="53" y="137"/>
                      <a:pt x="52" y="137"/>
                    </a:cubicBezTo>
                    <a:cubicBezTo>
                      <a:pt x="49" y="137"/>
                      <a:pt x="46" y="136"/>
                      <a:pt x="44" y="136"/>
                    </a:cubicBezTo>
                    <a:cubicBezTo>
                      <a:pt x="42" y="136"/>
                      <a:pt x="42" y="136"/>
                      <a:pt x="42" y="136"/>
                    </a:cubicBezTo>
                    <a:cubicBezTo>
                      <a:pt x="42" y="138"/>
                      <a:pt x="42" y="138"/>
                      <a:pt x="42" y="138"/>
                    </a:cubicBezTo>
                    <a:cubicBezTo>
                      <a:pt x="44" y="143"/>
                      <a:pt x="44" y="144"/>
                      <a:pt x="46" y="146"/>
                    </a:cubicBezTo>
                    <a:cubicBezTo>
                      <a:pt x="46" y="146"/>
                      <a:pt x="46" y="146"/>
                      <a:pt x="46" y="147"/>
                    </a:cubicBezTo>
                    <a:cubicBezTo>
                      <a:pt x="46" y="149"/>
                      <a:pt x="46" y="150"/>
                      <a:pt x="48" y="153"/>
                    </a:cubicBezTo>
                    <a:cubicBezTo>
                      <a:pt x="50" y="156"/>
                      <a:pt x="50" y="160"/>
                      <a:pt x="50" y="162"/>
                    </a:cubicBezTo>
                    <a:cubicBezTo>
                      <a:pt x="50" y="163"/>
                      <a:pt x="50" y="163"/>
                      <a:pt x="50" y="163"/>
                    </a:cubicBezTo>
                    <a:cubicBezTo>
                      <a:pt x="50" y="164"/>
                      <a:pt x="50" y="166"/>
                      <a:pt x="50" y="168"/>
                    </a:cubicBezTo>
                    <a:cubicBezTo>
                      <a:pt x="51" y="169"/>
                      <a:pt x="51" y="169"/>
                      <a:pt x="51" y="170"/>
                    </a:cubicBezTo>
                    <a:cubicBezTo>
                      <a:pt x="52" y="171"/>
                      <a:pt x="51" y="172"/>
                      <a:pt x="51" y="174"/>
                    </a:cubicBezTo>
                    <a:cubicBezTo>
                      <a:pt x="50" y="174"/>
                      <a:pt x="50" y="175"/>
                      <a:pt x="50" y="176"/>
                    </a:cubicBezTo>
                    <a:cubicBezTo>
                      <a:pt x="49" y="177"/>
                      <a:pt x="50" y="178"/>
                      <a:pt x="50" y="179"/>
                    </a:cubicBezTo>
                    <a:cubicBezTo>
                      <a:pt x="51" y="179"/>
                      <a:pt x="51" y="180"/>
                      <a:pt x="52" y="182"/>
                    </a:cubicBezTo>
                    <a:cubicBezTo>
                      <a:pt x="53" y="183"/>
                      <a:pt x="54" y="184"/>
                      <a:pt x="55" y="185"/>
                    </a:cubicBezTo>
                    <a:cubicBezTo>
                      <a:pt x="55" y="185"/>
                      <a:pt x="55" y="185"/>
                      <a:pt x="55" y="185"/>
                    </a:cubicBezTo>
                    <a:cubicBezTo>
                      <a:pt x="55" y="185"/>
                      <a:pt x="55" y="186"/>
                      <a:pt x="55" y="187"/>
                    </a:cubicBezTo>
                    <a:cubicBezTo>
                      <a:pt x="53" y="191"/>
                      <a:pt x="55" y="194"/>
                      <a:pt x="57" y="196"/>
                    </a:cubicBezTo>
                    <a:cubicBezTo>
                      <a:pt x="58" y="198"/>
                      <a:pt x="59" y="198"/>
                      <a:pt x="60" y="198"/>
                    </a:cubicBezTo>
                    <a:cubicBezTo>
                      <a:pt x="60" y="198"/>
                      <a:pt x="60" y="199"/>
                      <a:pt x="60" y="199"/>
                    </a:cubicBezTo>
                    <a:cubicBezTo>
                      <a:pt x="60" y="201"/>
                      <a:pt x="61" y="203"/>
                      <a:pt x="62" y="204"/>
                    </a:cubicBezTo>
                    <a:cubicBezTo>
                      <a:pt x="63" y="205"/>
                      <a:pt x="64" y="205"/>
                      <a:pt x="64" y="205"/>
                    </a:cubicBezTo>
                    <a:cubicBezTo>
                      <a:pt x="64" y="205"/>
                      <a:pt x="64" y="205"/>
                      <a:pt x="64" y="205"/>
                    </a:cubicBezTo>
                    <a:cubicBezTo>
                      <a:pt x="65" y="206"/>
                      <a:pt x="65" y="206"/>
                      <a:pt x="65" y="206"/>
                    </a:cubicBezTo>
                    <a:cubicBezTo>
                      <a:pt x="68" y="209"/>
                      <a:pt x="69" y="211"/>
                      <a:pt x="69" y="212"/>
                    </a:cubicBezTo>
                    <a:cubicBezTo>
                      <a:pt x="68" y="217"/>
                      <a:pt x="71" y="223"/>
                      <a:pt x="77" y="230"/>
                    </a:cubicBezTo>
                    <a:cubicBezTo>
                      <a:pt x="77" y="231"/>
                      <a:pt x="77" y="231"/>
                      <a:pt x="77" y="231"/>
                    </a:cubicBezTo>
                    <a:cubicBezTo>
                      <a:pt x="80" y="234"/>
                      <a:pt x="81" y="237"/>
                      <a:pt x="82" y="239"/>
                    </a:cubicBezTo>
                    <a:cubicBezTo>
                      <a:pt x="84" y="242"/>
                      <a:pt x="85" y="245"/>
                      <a:pt x="87" y="245"/>
                    </a:cubicBezTo>
                    <a:cubicBezTo>
                      <a:pt x="87" y="245"/>
                      <a:pt x="88" y="245"/>
                      <a:pt x="88" y="245"/>
                    </a:cubicBezTo>
                    <a:cubicBezTo>
                      <a:pt x="89" y="245"/>
                      <a:pt x="90" y="244"/>
                      <a:pt x="91" y="244"/>
                    </a:cubicBezTo>
                    <a:cubicBezTo>
                      <a:pt x="94" y="241"/>
                      <a:pt x="97" y="239"/>
                      <a:pt x="98" y="239"/>
                    </a:cubicBezTo>
                    <a:cubicBezTo>
                      <a:pt x="99" y="238"/>
                      <a:pt x="99" y="238"/>
                      <a:pt x="100" y="238"/>
                    </a:cubicBezTo>
                    <a:cubicBezTo>
                      <a:pt x="100" y="238"/>
                      <a:pt x="100" y="237"/>
                      <a:pt x="101" y="237"/>
                    </a:cubicBezTo>
                    <a:cubicBezTo>
                      <a:pt x="101" y="236"/>
                      <a:pt x="101" y="236"/>
                      <a:pt x="102" y="236"/>
                    </a:cubicBezTo>
                    <a:cubicBezTo>
                      <a:pt x="104" y="236"/>
                      <a:pt x="105" y="236"/>
                      <a:pt x="106" y="235"/>
                    </a:cubicBezTo>
                    <a:cubicBezTo>
                      <a:pt x="106" y="234"/>
                      <a:pt x="106" y="233"/>
                      <a:pt x="106" y="232"/>
                    </a:cubicBezTo>
                    <a:cubicBezTo>
                      <a:pt x="106" y="231"/>
                      <a:pt x="107" y="229"/>
                      <a:pt x="108" y="228"/>
                    </a:cubicBezTo>
                    <a:cubicBezTo>
                      <a:pt x="108" y="228"/>
                      <a:pt x="108" y="228"/>
                      <a:pt x="108" y="228"/>
                    </a:cubicBezTo>
                    <a:cubicBezTo>
                      <a:pt x="108" y="228"/>
                      <a:pt x="108" y="228"/>
                      <a:pt x="108" y="228"/>
                    </a:cubicBezTo>
                    <a:cubicBezTo>
                      <a:pt x="108" y="228"/>
                      <a:pt x="109" y="229"/>
                      <a:pt x="109" y="231"/>
                    </a:cubicBezTo>
                    <a:cubicBezTo>
                      <a:pt x="109" y="232"/>
                      <a:pt x="109" y="234"/>
                      <a:pt x="109" y="235"/>
                    </a:cubicBezTo>
                    <a:cubicBezTo>
                      <a:pt x="109" y="236"/>
                      <a:pt x="109" y="237"/>
                      <a:pt x="110" y="238"/>
                    </a:cubicBezTo>
                    <a:cubicBezTo>
                      <a:pt x="110" y="238"/>
                      <a:pt x="111" y="238"/>
                      <a:pt x="112" y="238"/>
                    </a:cubicBezTo>
                    <a:cubicBezTo>
                      <a:pt x="112" y="238"/>
                      <a:pt x="112" y="238"/>
                      <a:pt x="113" y="238"/>
                    </a:cubicBezTo>
                    <a:cubicBezTo>
                      <a:pt x="113" y="238"/>
                      <a:pt x="114" y="238"/>
                      <a:pt x="114" y="238"/>
                    </a:cubicBezTo>
                    <a:cubicBezTo>
                      <a:pt x="114" y="238"/>
                      <a:pt x="114" y="239"/>
                      <a:pt x="114" y="241"/>
                    </a:cubicBezTo>
                    <a:cubicBezTo>
                      <a:pt x="115" y="243"/>
                      <a:pt x="115" y="243"/>
                      <a:pt x="115" y="243"/>
                    </a:cubicBezTo>
                    <a:cubicBezTo>
                      <a:pt x="116" y="243"/>
                      <a:pt x="116" y="243"/>
                      <a:pt x="116" y="243"/>
                    </a:cubicBezTo>
                    <a:cubicBezTo>
                      <a:pt x="117" y="243"/>
                      <a:pt x="117" y="242"/>
                      <a:pt x="118" y="241"/>
                    </a:cubicBezTo>
                    <a:cubicBezTo>
                      <a:pt x="118" y="240"/>
                      <a:pt x="118" y="240"/>
                      <a:pt x="118" y="240"/>
                    </a:cubicBezTo>
                    <a:cubicBezTo>
                      <a:pt x="118" y="240"/>
                      <a:pt x="118" y="240"/>
                      <a:pt x="118" y="240"/>
                    </a:cubicBezTo>
                    <a:cubicBezTo>
                      <a:pt x="118" y="236"/>
                      <a:pt x="119" y="227"/>
                      <a:pt x="121" y="200"/>
                    </a:cubicBezTo>
                    <a:close/>
                    <a:moveTo>
                      <a:pt x="102" y="195"/>
                    </a:moveTo>
                    <a:cubicBezTo>
                      <a:pt x="101" y="195"/>
                      <a:pt x="101" y="195"/>
                      <a:pt x="101" y="194"/>
                    </a:cubicBezTo>
                    <a:cubicBezTo>
                      <a:pt x="101" y="194"/>
                      <a:pt x="101" y="194"/>
                      <a:pt x="101" y="194"/>
                    </a:cubicBezTo>
                    <a:cubicBezTo>
                      <a:pt x="101" y="192"/>
                      <a:pt x="100" y="190"/>
                      <a:pt x="100" y="187"/>
                    </a:cubicBezTo>
                    <a:cubicBezTo>
                      <a:pt x="100" y="187"/>
                      <a:pt x="100" y="187"/>
                      <a:pt x="100" y="187"/>
                    </a:cubicBezTo>
                    <a:cubicBezTo>
                      <a:pt x="100" y="188"/>
                      <a:pt x="101" y="189"/>
                      <a:pt x="101" y="190"/>
                    </a:cubicBezTo>
                    <a:cubicBezTo>
                      <a:pt x="102" y="191"/>
                      <a:pt x="102" y="191"/>
                      <a:pt x="102" y="191"/>
                    </a:cubicBezTo>
                    <a:cubicBezTo>
                      <a:pt x="102" y="192"/>
                      <a:pt x="102" y="193"/>
                      <a:pt x="102" y="193"/>
                    </a:cubicBezTo>
                    <a:cubicBezTo>
                      <a:pt x="102" y="194"/>
                      <a:pt x="102" y="194"/>
                      <a:pt x="102" y="19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67" name="Freeform 26">
                <a:extLst>
                  <a:ext uri="{FF2B5EF4-FFF2-40B4-BE49-F238E27FC236}">
                    <a16:creationId xmlns:a16="http://schemas.microsoft.com/office/drawing/2014/main" id="{524D940B-2540-462B-9930-BBA470D5FFF3}"/>
                  </a:ext>
                </a:extLst>
              </p:cNvPr>
              <p:cNvSpPr>
                <a:spLocks noEditPoints="1"/>
              </p:cNvSpPr>
              <p:nvPr/>
            </p:nvSpPr>
            <p:spPr bwMode="auto">
              <a:xfrm>
                <a:off x="4310147" y="2782705"/>
                <a:ext cx="1439402" cy="2017074"/>
              </a:xfrm>
              <a:custGeom>
                <a:avLst/>
                <a:gdLst>
                  <a:gd name="T0" fmla="*/ 378 w 464"/>
                  <a:gd name="T1" fmla="*/ 366 h 652"/>
                  <a:gd name="T2" fmla="*/ 344 w 464"/>
                  <a:gd name="T3" fmla="*/ 326 h 652"/>
                  <a:gd name="T4" fmla="*/ 293 w 464"/>
                  <a:gd name="T5" fmla="*/ 306 h 652"/>
                  <a:gd name="T6" fmla="*/ 249 w 464"/>
                  <a:gd name="T7" fmla="*/ 291 h 652"/>
                  <a:gd name="T8" fmla="*/ 201 w 464"/>
                  <a:gd name="T9" fmla="*/ 285 h 652"/>
                  <a:gd name="T10" fmla="*/ 139 w 464"/>
                  <a:gd name="T11" fmla="*/ 298 h 652"/>
                  <a:gd name="T12" fmla="*/ 136 w 464"/>
                  <a:gd name="T13" fmla="*/ 267 h 652"/>
                  <a:gd name="T14" fmla="*/ 109 w 464"/>
                  <a:gd name="T15" fmla="*/ 242 h 652"/>
                  <a:gd name="T16" fmla="*/ 74 w 464"/>
                  <a:gd name="T17" fmla="*/ 238 h 652"/>
                  <a:gd name="T18" fmla="*/ 76 w 464"/>
                  <a:gd name="T19" fmla="*/ 180 h 652"/>
                  <a:gd name="T20" fmla="*/ 115 w 464"/>
                  <a:gd name="T21" fmla="*/ 173 h 652"/>
                  <a:gd name="T22" fmla="*/ 150 w 464"/>
                  <a:gd name="T23" fmla="*/ 186 h 652"/>
                  <a:gd name="T24" fmla="*/ 185 w 464"/>
                  <a:gd name="T25" fmla="*/ 143 h 652"/>
                  <a:gd name="T26" fmla="*/ 207 w 464"/>
                  <a:gd name="T27" fmla="*/ 120 h 652"/>
                  <a:gd name="T28" fmla="*/ 239 w 464"/>
                  <a:gd name="T29" fmla="*/ 95 h 652"/>
                  <a:gd name="T30" fmla="*/ 268 w 464"/>
                  <a:gd name="T31" fmla="*/ 95 h 652"/>
                  <a:gd name="T32" fmla="*/ 285 w 464"/>
                  <a:gd name="T33" fmla="*/ 85 h 652"/>
                  <a:gd name="T34" fmla="*/ 262 w 464"/>
                  <a:gd name="T35" fmla="*/ 76 h 652"/>
                  <a:gd name="T36" fmla="*/ 286 w 464"/>
                  <a:gd name="T37" fmla="*/ 73 h 652"/>
                  <a:gd name="T38" fmla="*/ 310 w 464"/>
                  <a:gd name="T39" fmla="*/ 80 h 652"/>
                  <a:gd name="T40" fmla="*/ 316 w 464"/>
                  <a:gd name="T41" fmla="*/ 76 h 652"/>
                  <a:gd name="T42" fmla="*/ 300 w 464"/>
                  <a:gd name="T43" fmla="*/ 56 h 652"/>
                  <a:gd name="T44" fmla="*/ 273 w 464"/>
                  <a:gd name="T45" fmla="*/ 43 h 652"/>
                  <a:gd name="T46" fmla="*/ 259 w 464"/>
                  <a:gd name="T47" fmla="*/ 26 h 652"/>
                  <a:gd name="T48" fmla="*/ 282 w 464"/>
                  <a:gd name="T49" fmla="*/ 8 h 652"/>
                  <a:gd name="T50" fmla="*/ 331 w 464"/>
                  <a:gd name="T51" fmla="*/ 33 h 652"/>
                  <a:gd name="T52" fmla="*/ 344 w 464"/>
                  <a:gd name="T53" fmla="*/ 16 h 652"/>
                  <a:gd name="T54" fmla="*/ 227 w 464"/>
                  <a:gd name="T55" fmla="*/ 5 h 652"/>
                  <a:gd name="T56" fmla="*/ 179 w 464"/>
                  <a:gd name="T57" fmla="*/ 16 h 652"/>
                  <a:gd name="T58" fmla="*/ 50 w 464"/>
                  <a:gd name="T59" fmla="*/ 75 h 652"/>
                  <a:gd name="T60" fmla="*/ 7 w 464"/>
                  <a:gd name="T61" fmla="*/ 159 h 652"/>
                  <a:gd name="T62" fmla="*/ 13 w 464"/>
                  <a:gd name="T63" fmla="*/ 196 h 652"/>
                  <a:gd name="T64" fmla="*/ 19 w 464"/>
                  <a:gd name="T65" fmla="*/ 203 h 652"/>
                  <a:gd name="T66" fmla="*/ 64 w 464"/>
                  <a:gd name="T67" fmla="*/ 256 h 652"/>
                  <a:gd name="T68" fmla="*/ 115 w 464"/>
                  <a:gd name="T69" fmla="*/ 290 h 652"/>
                  <a:gd name="T70" fmla="*/ 154 w 464"/>
                  <a:gd name="T71" fmla="*/ 309 h 652"/>
                  <a:gd name="T72" fmla="*/ 159 w 464"/>
                  <a:gd name="T73" fmla="*/ 349 h 652"/>
                  <a:gd name="T74" fmla="*/ 152 w 464"/>
                  <a:gd name="T75" fmla="*/ 381 h 652"/>
                  <a:gd name="T76" fmla="*/ 168 w 464"/>
                  <a:gd name="T77" fmla="*/ 433 h 652"/>
                  <a:gd name="T78" fmla="*/ 220 w 464"/>
                  <a:gd name="T79" fmla="*/ 481 h 652"/>
                  <a:gd name="T80" fmla="*/ 215 w 464"/>
                  <a:gd name="T81" fmla="*/ 554 h 652"/>
                  <a:gd name="T82" fmla="*/ 208 w 464"/>
                  <a:gd name="T83" fmla="*/ 604 h 652"/>
                  <a:gd name="T84" fmla="*/ 209 w 464"/>
                  <a:gd name="T85" fmla="*/ 615 h 652"/>
                  <a:gd name="T86" fmla="*/ 207 w 464"/>
                  <a:gd name="T87" fmla="*/ 632 h 652"/>
                  <a:gd name="T88" fmla="*/ 222 w 464"/>
                  <a:gd name="T89" fmla="*/ 648 h 652"/>
                  <a:gd name="T90" fmla="*/ 238 w 464"/>
                  <a:gd name="T91" fmla="*/ 638 h 652"/>
                  <a:gd name="T92" fmla="*/ 259 w 464"/>
                  <a:gd name="T93" fmla="*/ 611 h 652"/>
                  <a:gd name="T94" fmla="*/ 300 w 464"/>
                  <a:gd name="T95" fmla="*/ 571 h 652"/>
                  <a:gd name="T96" fmla="*/ 370 w 464"/>
                  <a:gd name="T97" fmla="*/ 521 h 652"/>
                  <a:gd name="T98" fmla="*/ 431 w 464"/>
                  <a:gd name="T99" fmla="*/ 463 h 652"/>
                  <a:gd name="T100" fmla="*/ 328 w 464"/>
                  <a:gd name="T101" fmla="*/ 31 h 652"/>
                  <a:gd name="T102" fmla="*/ 168 w 464"/>
                  <a:gd name="T103" fmla="*/ 106 h 652"/>
                  <a:gd name="T104" fmla="*/ 180 w 464"/>
                  <a:gd name="T105" fmla="*/ 86 h 652"/>
                  <a:gd name="T106" fmla="*/ 181 w 464"/>
                  <a:gd name="T107" fmla="*/ 25 h 652"/>
                  <a:gd name="T108" fmla="*/ 224 w 464"/>
                  <a:gd name="T109" fmla="*/ 24 h 652"/>
                  <a:gd name="T110" fmla="*/ 213 w 464"/>
                  <a:gd name="T111" fmla="*/ 33 h 652"/>
                  <a:gd name="T112" fmla="*/ 191 w 464"/>
                  <a:gd name="T113" fmla="*/ 46 h 652"/>
                  <a:gd name="T114" fmla="*/ 161 w 464"/>
                  <a:gd name="T115" fmla="*/ 74 h 652"/>
                  <a:gd name="T116" fmla="*/ 128 w 464"/>
                  <a:gd name="T117" fmla="*/ 45 h 652"/>
                  <a:gd name="T118" fmla="*/ 213 w 464"/>
                  <a:gd name="T119" fmla="*/ 296 h 652"/>
                  <a:gd name="T120" fmla="*/ 296 w 464"/>
                  <a:gd name="T121" fmla="*/ 373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4" h="652">
                    <a:moveTo>
                      <a:pt x="462" y="397"/>
                    </a:moveTo>
                    <a:cubicBezTo>
                      <a:pt x="462" y="391"/>
                      <a:pt x="457" y="391"/>
                      <a:pt x="453" y="391"/>
                    </a:cubicBezTo>
                    <a:cubicBezTo>
                      <a:pt x="453" y="391"/>
                      <a:pt x="453" y="391"/>
                      <a:pt x="453" y="391"/>
                    </a:cubicBezTo>
                    <a:cubicBezTo>
                      <a:pt x="449" y="392"/>
                      <a:pt x="449" y="392"/>
                      <a:pt x="443" y="386"/>
                    </a:cubicBezTo>
                    <a:cubicBezTo>
                      <a:pt x="437" y="380"/>
                      <a:pt x="432" y="379"/>
                      <a:pt x="429" y="379"/>
                    </a:cubicBezTo>
                    <a:cubicBezTo>
                      <a:pt x="428" y="379"/>
                      <a:pt x="428" y="380"/>
                      <a:pt x="427" y="380"/>
                    </a:cubicBezTo>
                    <a:cubicBezTo>
                      <a:pt x="426" y="380"/>
                      <a:pt x="423" y="380"/>
                      <a:pt x="422" y="380"/>
                    </a:cubicBezTo>
                    <a:cubicBezTo>
                      <a:pt x="422" y="379"/>
                      <a:pt x="421" y="379"/>
                      <a:pt x="420" y="378"/>
                    </a:cubicBezTo>
                    <a:cubicBezTo>
                      <a:pt x="419" y="378"/>
                      <a:pt x="418" y="379"/>
                      <a:pt x="417" y="380"/>
                    </a:cubicBezTo>
                    <a:cubicBezTo>
                      <a:pt x="417" y="380"/>
                      <a:pt x="416" y="379"/>
                      <a:pt x="415" y="379"/>
                    </a:cubicBezTo>
                    <a:cubicBezTo>
                      <a:pt x="415" y="378"/>
                      <a:pt x="414" y="378"/>
                      <a:pt x="413" y="377"/>
                    </a:cubicBezTo>
                    <a:cubicBezTo>
                      <a:pt x="409" y="376"/>
                      <a:pt x="408" y="376"/>
                      <a:pt x="406" y="378"/>
                    </a:cubicBezTo>
                    <a:cubicBezTo>
                      <a:pt x="406" y="378"/>
                      <a:pt x="406" y="379"/>
                      <a:pt x="405" y="379"/>
                    </a:cubicBezTo>
                    <a:cubicBezTo>
                      <a:pt x="405" y="379"/>
                      <a:pt x="404" y="380"/>
                      <a:pt x="404" y="380"/>
                    </a:cubicBezTo>
                    <a:cubicBezTo>
                      <a:pt x="404" y="380"/>
                      <a:pt x="404" y="380"/>
                      <a:pt x="404" y="379"/>
                    </a:cubicBezTo>
                    <a:cubicBezTo>
                      <a:pt x="406" y="376"/>
                      <a:pt x="404" y="375"/>
                      <a:pt x="403" y="374"/>
                    </a:cubicBezTo>
                    <a:cubicBezTo>
                      <a:pt x="403" y="373"/>
                      <a:pt x="403" y="373"/>
                      <a:pt x="403" y="373"/>
                    </a:cubicBezTo>
                    <a:cubicBezTo>
                      <a:pt x="402" y="372"/>
                      <a:pt x="399" y="371"/>
                      <a:pt x="398" y="371"/>
                    </a:cubicBezTo>
                    <a:cubicBezTo>
                      <a:pt x="398" y="371"/>
                      <a:pt x="398" y="370"/>
                      <a:pt x="397" y="369"/>
                    </a:cubicBezTo>
                    <a:cubicBezTo>
                      <a:pt x="396" y="368"/>
                      <a:pt x="395" y="368"/>
                      <a:pt x="392" y="368"/>
                    </a:cubicBezTo>
                    <a:cubicBezTo>
                      <a:pt x="391" y="367"/>
                      <a:pt x="388" y="367"/>
                      <a:pt x="386" y="366"/>
                    </a:cubicBezTo>
                    <a:cubicBezTo>
                      <a:pt x="382" y="364"/>
                      <a:pt x="380" y="364"/>
                      <a:pt x="378" y="366"/>
                    </a:cubicBezTo>
                    <a:cubicBezTo>
                      <a:pt x="378" y="365"/>
                      <a:pt x="379" y="364"/>
                      <a:pt x="378" y="363"/>
                    </a:cubicBezTo>
                    <a:cubicBezTo>
                      <a:pt x="377" y="362"/>
                      <a:pt x="376" y="362"/>
                      <a:pt x="376" y="362"/>
                    </a:cubicBezTo>
                    <a:cubicBezTo>
                      <a:pt x="375" y="363"/>
                      <a:pt x="374" y="363"/>
                      <a:pt x="374" y="363"/>
                    </a:cubicBezTo>
                    <a:cubicBezTo>
                      <a:pt x="372" y="362"/>
                      <a:pt x="369" y="361"/>
                      <a:pt x="367" y="359"/>
                    </a:cubicBezTo>
                    <a:cubicBezTo>
                      <a:pt x="367" y="359"/>
                      <a:pt x="366" y="359"/>
                      <a:pt x="366" y="358"/>
                    </a:cubicBezTo>
                    <a:cubicBezTo>
                      <a:pt x="365" y="358"/>
                      <a:pt x="365" y="358"/>
                      <a:pt x="365" y="358"/>
                    </a:cubicBezTo>
                    <a:cubicBezTo>
                      <a:pt x="365" y="358"/>
                      <a:pt x="365" y="357"/>
                      <a:pt x="365" y="357"/>
                    </a:cubicBezTo>
                    <a:cubicBezTo>
                      <a:pt x="367" y="355"/>
                      <a:pt x="368" y="354"/>
                      <a:pt x="368" y="352"/>
                    </a:cubicBezTo>
                    <a:cubicBezTo>
                      <a:pt x="368" y="351"/>
                      <a:pt x="367" y="351"/>
                      <a:pt x="367" y="350"/>
                    </a:cubicBezTo>
                    <a:cubicBezTo>
                      <a:pt x="366" y="350"/>
                      <a:pt x="365" y="350"/>
                      <a:pt x="364" y="350"/>
                    </a:cubicBezTo>
                    <a:cubicBezTo>
                      <a:pt x="364" y="350"/>
                      <a:pt x="364" y="350"/>
                      <a:pt x="364" y="350"/>
                    </a:cubicBezTo>
                    <a:cubicBezTo>
                      <a:pt x="364" y="350"/>
                      <a:pt x="362" y="349"/>
                      <a:pt x="360" y="344"/>
                    </a:cubicBezTo>
                    <a:cubicBezTo>
                      <a:pt x="360" y="343"/>
                      <a:pt x="360" y="342"/>
                      <a:pt x="359" y="341"/>
                    </a:cubicBezTo>
                    <a:cubicBezTo>
                      <a:pt x="359" y="338"/>
                      <a:pt x="358" y="335"/>
                      <a:pt x="354" y="334"/>
                    </a:cubicBezTo>
                    <a:cubicBezTo>
                      <a:pt x="354" y="334"/>
                      <a:pt x="353" y="334"/>
                      <a:pt x="353" y="334"/>
                    </a:cubicBezTo>
                    <a:cubicBezTo>
                      <a:pt x="352" y="334"/>
                      <a:pt x="352" y="334"/>
                      <a:pt x="351" y="334"/>
                    </a:cubicBezTo>
                    <a:cubicBezTo>
                      <a:pt x="352" y="334"/>
                      <a:pt x="352" y="334"/>
                      <a:pt x="352" y="333"/>
                    </a:cubicBezTo>
                    <a:cubicBezTo>
                      <a:pt x="352" y="333"/>
                      <a:pt x="351" y="332"/>
                      <a:pt x="351" y="331"/>
                    </a:cubicBezTo>
                    <a:cubicBezTo>
                      <a:pt x="350" y="331"/>
                      <a:pt x="350" y="331"/>
                      <a:pt x="349" y="330"/>
                    </a:cubicBezTo>
                    <a:cubicBezTo>
                      <a:pt x="349" y="330"/>
                      <a:pt x="349" y="330"/>
                      <a:pt x="349" y="330"/>
                    </a:cubicBezTo>
                    <a:cubicBezTo>
                      <a:pt x="349" y="330"/>
                      <a:pt x="349" y="330"/>
                      <a:pt x="348" y="329"/>
                    </a:cubicBezTo>
                    <a:cubicBezTo>
                      <a:pt x="347" y="326"/>
                      <a:pt x="346" y="326"/>
                      <a:pt x="344" y="326"/>
                    </a:cubicBezTo>
                    <a:cubicBezTo>
                      <a:pt x="344" y="326"/>
                      <a:pt x="344" y="326"/>
                      <a:pt x="344" y="326"/>
                    </a:cubicBezTo>
                    <a:cubicBezTo>
                      <a:pt x="343" y="325"/>
                      <a:pt x="342" y="325"/>
                      <a:pt x="340" y="324"/>
                    </a:cubicBezTo>
                    <a:cubicBezTo>
                      <a:pt x="340" y="324"/>
                      <a:pt x="340" y="324"/>
                      <a:pt x="340" y="324"/>
                    </a:cubicBezTo>
                    <a:cubicBezTo>
                      <a:pt x="339" y="324"/>
                      <a:pt x="339" y="324"/>
                      <a:pt x="339" y="324"/>
                    </a:cubicBezTo>
                    <a:cubicBezTo>
                      <a:pt x="338" y="323"/>
                      <a:pt x="337" y="323"/>
                      <a:pt x="337" y="322"/>
                    </a:cubicBezTo>
                    <a:cubicBezTo>
                      <a:pt x="335" y="321"/>
                      <a:pt x="333" y="321"/>
                      <a:pt x="332" y="322"/>
                    </a:cubicBezTo>
                    <a:cubicBezTo>
                      <a:pt x="331" y="322"/>
                      <a:pt x="331" y="322"/>
                      <a:pt x="331" y="322"/>
                    </a:cubicBezTo>
                    <a:cubicBezTo>
                      <a:pt x="329" y="322"/>
                      <a:pt x="326" y="322"/>
                      <a:pt x="324" y="324"/>
                    </a:cubicBezTo>
                    <a:cubicBezTo>
                      <a:pt x="324" y="324"/>
                      <a:pt x="324" y="324"/>
                      <a:pt x="324" y="324"/>
                    </a:cubicBezTo>
                    <a:cubicBezTo>
                      <a:pt x="323" y="324"/>
                      <a:pt x="323" y="324"/>
                      <a:pt x="323" y="324"/>
                    </a:cubicBezTo>
                    <a:cubicBezTo>
                      <a:pt x="322" y="323"/>
                      <a:pt x="321" y="323"/>
                      <a:pt x="318" y="323"/>
                    </a:cubicBezTo>
                    <a:cubicBezTo>
                      <a:pt x="317" y="323"/>
                      <a:pt x="316" y="323"/>
                      <a:pt x="316" y="323"/>
                    </a:cubicBezTo>
                    <a:cubicBezTo>
                      <a:pt x="316" y="323"/>
                      <a:pt x="316" y="323"/>
                      <a:pt x="316" y="323"/>
                    </a:cubicBezTo>
                    <a:cubicBezTo>
                      <a:pt x="316" y="322"/>
                      <a:pt x="316" y="322"/>
                      <a:pt x="315" y="321"/>
                    </a:cubicBezTo>
                    <a:cubicBezTo>
                      <a:pt x="314" y="319"/>
                      <a:pt x="309" y="318"/>
                      <a:pt x="306" y="317"/>
                    </a:cubicBezTo>
                    <a:cubicBezTo>
                      <a:pt x="306" y="317"/>
                      <a:pt x="306" y="317"/>
                      <a:pt x="306" y="316"/>
                    </a:cubicBezTo>
                    <a:cubicBezTo>
                      <a:pt x="307" y="315"/>
                      <a:pt x="306" y="314"/>
                      <a:pt x="305" y="313"/>
                    </a:cubicBezTo>
                    <a:cubicBezTo>
                      <a:pt x="305" y="313"/>
                      <a:pt x="305" y="313"/>
                      <a:pt x="304" y="312"/>
                    </a:cubicBezTo>
                    <a:cubicBezTo>
                      <a:pt x="303" y="310"/>
                      <a:pt x="301" y="310"/>
                      <a:pt x="300" y="309"/>
                    </a:cubicBezTo>
                    <a:cubicBezTo>
                      <a:pt x="299" y="309"/>
                      <a:pt x="299" y="309"/>
                      <a:pt x="298" y="308"/>
                    </a:cubicBezTo>
                    <a:cubicBezTo>
                      <a:pt x="298" y="308"/>
                      <a:pt x="297" y="308"/>
                      <a:pt x="297" y="308"/>
                    </a:cubicBezTo>
                    <a:cubicBezTo>
                      <a:pt x="295" y="307"/>
                      <a:pt x="294" y="306"/>
                      <a:pt x="293" y="306"/>
                    </a:cubicBezTo>
                    <a:cubicBezTo>
                      <a:pt x="293" y="306"/>
                      <a:pt x="293" y="306"/>
                      <a:pt x="292" y="305"/>
                    </a:cubicBezTo>
                    <a:cubicBezTo>
                      <a:pt x="292" y="305"/>
                      <a:pt x="292" y="304"/>
                      <a:pt x="292" y="303"/>
                    </a:cubicBezTo>
                    <a:cubicBezTo>
                      <a:pt x="292" y="302"/>
                      <a:pt x="292" y="302"/>
                      <a:pt x="292" y="302"/>
                    </a:cubicBezTo>
                    <a:cubicBezTo>
                      <a:pt x="291" y="300"/>
                      <a:pt x="288" y="299"/>
                      <a:pt x="286" y="299"/>
                    </a:cubicBezTo>
                    <a:cubicBezTo>
                      <a:pt x="285" y="298"/>
                      <a:pt x="285" y="298"/>
                      <a:pt x="285" y="298"/>
                    </a:cubicBezTo>
                    <a:cubicBezTo>
                      <a:pt x="285" y="298"/>
                      <a:pt x="284" y="298"/>
                      <a:pt x="284" y="298"/>
                    </a:cubicBezTo>
                    <a:cubicBezTo>
                      <a:pt x="283" y="298"/>
                      <a:pt x="283" y="298"/>
                      <a:pt x="283" y="298"/>
                    </a:cubicBezTo>
                    <a:cubicBezTo>
                      <a:pt x="282" y="298"/>
                      <a:pt x="279" y="297"/>
                      <a:pt x="278" y="296"/>
                    </a:cubicBezTo>
                    <a:cubicBezTo>
                      <a:pt x="278" y="296"/>
                      <a:pt x="278" y="296"/>
                      <a:pt x="278" y="295"/>
                    </a:cubicBezTo>
                    <a:cubicBezTo>
                      <a:pt x="277" y="294"/>
                      <a:pt x="277" y="294"/>
                      <a:pt x="277" y="293"/>
                    </a:cubicBezTo>
                    <a:cubicBezTo>
                      <a:pt x="276" y="290"/>
                      <a:pt x="274" y="291"/>
                      <a:pt x="273" y="291"/>
                    </a:cubicBezTo>
                    <a:cubicBezTo>
                      <a:pt x="272" y="291"/>
                      <a:pt x="271" y="291"/>
                      <a:pt x="268" y="291"/>
                    </a:cubicBezTo>
                    <a:cubicBezTo>
                      <a:pt x="264" y="291"/>
                      <a:pt x="263" y="291"/>
                      <a:pt x="263" y="292"/>
                    </a:cubicBezTo>
                    <a:cubicBezTo>
                      <a:pt x="262" y="293"/>
                      <a:pt x="262" y="293"/>
                      <a:pt x="262" y="294"/>
                    </a:cubicBezTo>
                    <a:cubicBezTo>
                      <a:pt x="262" y="294"/>
                      <a:pt x="262" y="294"/>
                      <a:pt x="262" y="294"/>
                    </a:cubicBezTo>
                    <a:cubicBezTo>
                      <a:pt x="262" y="294"/>
                      <a:pt x="262" y="295"/>
                      <a:pt x="262" y="295"/>
                    </a:cubicBezTo>
                    <a:cubicBezTo>
                      <a:pt x="262" y="295"/>
                      <a:pt x="261" y="295"/>
                      <a:pt x="261" y="296"/>
                    </a:cubicBezTo>
                    <a:cubicBezTo>
                      <a:pt x="260" y="296"/>
                      <a:pt x="260" y="296"/>
                      <a:pt x="260" y="296"/>
                    </a:cubicBezTo>
                    <a:cubicBezTo>
                      <a:pt x="258" y="297"/>
                      <a:pt x="258" y="297"/>
                      <a:pt x="257" y="296"/>
                    </a:cubicBezTo>
                    <a:cubicBezTo>
                      <a:pt x="256" y="296"/>
                      <a:pt x="256" y="296"/>
                      <a:pt x="256" y="296"/>
                    </a:cubicBezTo>
                    <a:cubicBezTo>
                      <a:pt x="254" y="296"/>
                      <a:pt x="252" y="294"/>
                      <a:pt x="250" y="293"/>
                    </a:cubicBezTo>
                    <a:cubicBezTo>
                      <a:pt x="250" y="292"/>
                      <a:pt x="249" y="292"/>
                      <a:pt x="249" y="291"/>
                    </a:cubicBezTo>
                    <a:cubicBezTo>
                      <a:pt x="247" y="290"/>
                      <a:pt x="246" y="291"/>
                      <a:pt x="244" y="292"/>
                    </a:cubicBezTo>
                    <a:cubicBezTo>
                      <a:pt x="244" y="292"/>
                      <a:pt x="244" y="292"/>
                      <a:pt x="243" y="293"/>
                    </a:cubicBezTo>
                    <a:cubicBezTo>
                      <a:pt x="241" y="294"/>
                      <a:pt x="240" y="294"/>
                      <a:pt x="237" y="293"/>
                    </a:cubicBezTo>
                    <a:cubicBezTo>
                      <a:pt x="237" y="293"/>
                      <a:pt x="237" y="293"/>
                      <a:pt x="237" y="293"/>
                    </a:cubicBezTo>
                    <a:cubicBezTo>
                      <a:pt x="237" y="293"/>
                      <a:pt x="237" y="293"/>
                      <a:pt x="237" y="293"/>
                    </a:cubicBezTo>
                    <a:cubicBezTo>
                      <a:pt x="237" y="292"/>
                      <a:pt x="237" y="291"/>
                      <a:pt x="237" y="291"/>
                    </a:cubicBezTo>
                    <a:cubicBezTo>
                      <a:pt x="237" y="286"/>
                      <a:pt x="234" y="286"/>
                      <a:pt x="228" y="285"/>
                    </a:cubicBezTo>
                    <a:cubicBezTo>
                      <a:pt x="226" y="285"/>
                      <a:pt x="226" y="285"/>
                      <a:pt x="226" y="285"/>
                    </a:cubicBezTo>
                    <a:cubicBezTo>
                      <a:pt x="222" y="285"/>
                      <a:pt x="220" y="286"/>
                      <a:pt x="218" y="287"/>
                    </a:cubicBezTo>
                    <a:cubicBezTo>
                      <a:pt x="218" y="287"/>
                      <a:pt x="217" y="288"/>
                      <a:pt x="216" y="288"/>
                    </a:cubicBezTo>
                    <a:cubicBezTo>
                      <a:pt x="215" y="288"/>
                      <a:pt x="215" y="288"/>
                      <a:pt x="214" y="288"/>
                    </a:cubicBezTo>
                    <a:cubicBezTo>
                      <a:pt x="213" y="288"/>
                      <a:pt x="213" y="288"/>
                      <a:pt x="212" y="289"/>
                    </a:cubicBezTo>
                    <a:cubicBezTo>
                      <a:pt x="212" y="288"/>
                      <a:pt x="212" y="288"/>
                      <a:pt x="212" y="288"/>
                    </a:cubicBezTo>
                    <a:cubicBezTo>
                      <a:pt x="212" y="288"/>
                      <a:pt x="211" y="287"/>
                      <a:pt x="211" y="287"/>
                    </a:cubicBezTo>
                    <a:cubicBezTo>
                      <a:pt x="212" y="287"/>
                      <a:pt x="212" y="287"/>
                      <a:pt x="212" y="287"/>
                    </a:cubicBezTo>
                    <a:cubicBezTo>
                      <a:pt x="215" y="286"/>
                      <a:pt x="215" y="285"/>
                      <a:pt x="216" y="283"/>
                    </a:cubicBezTo>
                    <a:cubicBezTo>
                      <a:pt x="216" y="283"/>
                      <a:pt x="216" y="283"/>
                      <a:pt x="216" y="282"/>
                    </a:cubicBezTo>
                    <a:cubicBezTo>
                      <a:pt x="217" y="281"/>
                      <a:pt x="216" y="280"/>
                      <a:pt x="216" y="279"/>
                    </a:cubicBezTo>
                    <a:cubicBezTo>
                      <a:pt x="214" y="278"/>
                      <a:pt x="212" y="278"/>
                      <a:pt x="209" y="279"/>
                    </a:cubicBezTo>
                    <a:cubicBezTo>
                      <a:pt x="207" y="280"/>
                      <a:pt x="206" y="281"/>
                      <a:pt x="205" y="282"/>
                    </a:cubicBezTo>
                    <a:cubicBezTo>
                      <a:pt x="205" y="282"/>
                      <a:pt x="204" y="281"/>
                      <a:pt x="203" y="282"/>
                    </a:cubicBezTo>
                    <a:cubicBezTo>
                      <a:pt x="202" y="282"/>
                      <a:pt x="201" y="284"/>
                      <a:pt x="201" y="285"/>
                    </a:cubicBezTo>
                    <a:cubicBezTo>
                      <a:pt x="201" y="286"/>
                      <a:pt x="201" y="286"/>
                      <a:pt x="201" y="286"/>
                    </a:cubicBezTo>
                    <a:cubicBezTo>
                      <a:pt x="200" y="286"/>
                      <a:pt x="200" y="286"/>
                      <a:pt x="199" y="286"/>
                    </a:cubicBezTo>
                    <a:cubicBezTo>
                      <a:pt x="198" y="285"/>
                      <a:pt x="195" y="284"/>
                      <a:pt x="194" y="286"/>
                    </a:cubicBezTo>
                    <a:cubicBezTo>
                      <a:pt x="194" y="286"/>
                      <a:pt x="194" y="286"/>
                      <a:pt x="194" y="287"/>
                    </a:cubicBezTo>
                    <a:cubicBezTo>
                      <a:pt x="193" y="287"/>
                      <a:pt x="193" y="287"/>
                      <a:pt x="193" y="287"/>
                    </a:cubicBezTo>
                    <a:cubicBezTo>
                      <a:pt x="191" y="287"/>
                      <a:pt x="191" y="287"/>
                      <a:pt x="189" y="288"/>
                    </a:cubicBezTo>
                    <a:cubicBezTo>
                      <a:pt x="189" y="288"/>
                      <a:pt x="189" y="288"/>
                      <a:pt x="188" y="289"/>
                    </a:cubicBezTo>
                    <a:cubicBezTo>
                      <a:pt x="184" y="290"/>
                      <a:pt x="184" y="295"/>
                      <a:pt x="184" y="299"/>
                    </a:cubicBezTo>
                    <a:cubicBezTo>
                      <a:pt x="183" y="299"/>
                      <a:pt x="181" y="299"/>
                      <a:pt x="180" y="301"/>
                    </a:cubicBezTo>
                    <a:cubicBezTo>
                      <a:pt x="179" y="302"/>
                      <a:pt x="179" y="302"/>
                      <a:pt x="178" y="302"/>
                    </a:cubicBezTo>
                    <a:cubicBezTo>
                      <a:pt x="177" y="303"/>
                      <a:pt x="176" y="303"/>
                      <a:pt x="175" y="305"/>
                    </a:cubicBezTo>
                    <a:cubicBezTo>
                      <a:pt x="175" y="304"/>
                      <a:pt x="174" y="304"/>
                      <a:pt x="174" y="303"/>
                    </a:cubicBezTo>
                    <a:cubicBezTo>
                      <a:pt x="173" y="303"/>
                      <a:pt x="173" y="302"/>
                      <a:pt x="172" y="302"/>
                    </a:cubicBezTo>
                    <a:cubicBezTo>
                      <a:pt x="171" y="302"/>
                      <a:pt x="171" y="301"/>
                      <a:pt x="169" y="299"/>
                    </a:cubicBezTo>
                    <a:cubicBezTo>
                      <a:pt x="167" y="296"/>
                      <a:pt x="162" y="297"/>
                      <a:pt x="158" y="298"/>
                    </a:cubicBezTo>
                    <a:cubicBezTo>
                      <a:pt x="157" y="298"/>
                      <a:pt x="156" y="299"/>
                      <a:pt x="155" y="299"/>
                    </a:cubicBezTo>
                    <a:cubicBezTo>
                      <a:pt x="152" y="299"/>
                      <a:pt x="150" y="300"/>
                      <a:pt x="148" y="301"/>
                    </a:cubicBezTo>
                    <a:cubicBezTo>
                      <a:pt x="147" y="301"/>
                      <a:pt x="146" y="302"/>
                      <a:pt x="145" y="302"/>
                    </a:cubicBezTo>
                    <a:cubicBezTo>
                      <a:pt x="144" y="302"/>
                      <a:pt x="143" y="302"/>
                      <a:pt x="143" y="300"/>
                    </a:cubicBezTo>
                    <a:cubicBezTo>
                      <a:pt x="142" y="300"/>
                      <a:pt x="142" y="300"/>
                      <a:pt x="142" y="300"/>
                    </a:cubicBezTo>
                    <a:cubicBezTo>
                      <a:pt x="142" y="299"/>
                      <a:pt x="141" y="298"/>
                      <a:pt x="140" y="298"/>
                    </a:cubicBezTo>
                    <a:cubicBezTo>
                      <a:pt x="140" y="298"/>
                      <a:pt x="140" y="298"/>
                      <a:pt x="139" y="298"/>
                    </a:cubicBezTo>
                    <a:cubicBezTo>
                      <a:pt x="139" y="298"/>
                      <a:pt x="139" y="297"/>
                      <a:pt x="139" y="297"/>
                    </a:cubicBezTo>
                    <a:cubicBezTo>
                      <a:pt x="139" y="296"/>
                      <a:pt x="138" y="296"/>
                      <a:pt x="137" y="296"/>
                    </a:cubicBezTo>
                    <a:cubicBezTo>
                      <a:pt x="137" y="296"/>
                      <a:pt x="137" y="296"/>
                      <a:pt x="137" y="296"/>
                    </a:cubicBezTo>
                    <a:cubicBezTo>
                      <a:pt x="137" y="296"/>
                      <a:pt x="136" y="296"/>
                      <a:pt x="136" y="296"/>
                    </a:cubicBezTo>
                    <a:cubicBezTo>
                      <a:pt x="135" y="295"/>
                      <a:pt x="135" y="295"/>
                      <a:pt x="135" y="294"/>
                    </a:cubicBezTo>
                    <a:cubicBezTo>
                      <a:pt x="134" y="293"/>
                      <a:pt x="134" y="293"/>
                      <a:pt x="134" y="293"/>
                    </a:cubicBezTo>
                    <a:cubicBezTo>
                      <a:pt x="134" y="293"/>
                      <a:pt x="134" y="292"/>
                      <a:pt x="133" y="290"/>
                    </a:cubicBezTo>
                    <a:cubicBezTo>
                      <a:pt x="133" y="288"/>
                      <a:pt x="132" y="287"/>
                      <a:pt x="132" y="287"/>
                    </a:cubicBezTo>
                    <a:cubicBezTo>
                      <a:pt x="132" y="287"/>
                      <a:pt x="131" y="286"/>
                      <a:pt x="131" y="284"/>
                    </a:cubicBezTo>
                    <a:cubicBezTo>
                      <a:pt x="131" y="284"/>
                      <a:pt x="130" y="284"/>
                      <a:pt x="130" y="284"/>
                    </a:cubicBezTo>
                    <a:cubicBezTo>
                      <a:pt x="130" y="284"/>
                      <a:pt x="131" y="284"/>
                      <a:pt x="131" y="284"/>
                    </a:cubicBezTo>
                    <a:cubicBezTo>
                      <a:pt x="131" y="284"/>
                      <a:pt x="131" y="284"/>
                      <a:pt x="131" y="284"/>
                    </a:cubicBezTo>
                    <a:cubicBezTo>
                      <a:pt x="131" y="283"/>
                      <a:pt x="132" y="283"/>
                      <a:pt x="132" y="282"/>
                    </a:cubicBezTo>
                    <a:cubicBezTo>
                      <a:pt x="132" y="281"/>
                      <a:pt x="132" y="281"/>
                      <a:pt x="132" y="280"/>
                    </a:cubicBezTo>
                    <a:cubicBezTo>
                      <a:pt x="132" y="280"/>
                      <a:pt x="131" y="280"/>
                      <a:pt x="131" y="279"/>
                    </a:cubicBezTo>
                    <a:cubicBezTo>
                      <a:pt x="131" y="279"/>
                      <a:pt x="131" y="279"/>
                      <a:pt x="131" y="279"/>
                    </a:cubicBezTo>
                    <a:cubicBezTo>
                      <a:pt x="132" y="279"/>
                      <a:pt x="132" y="279"/>
                      <a:pt x="133" y="278"/>
                    </a:cubicBezTo>
                    <a:cubicBezTo>
                      <a:pt x="135" y="277"/>
                      <a:pt x="134" y="274"/>
                      <a:pt x="134" y="273"/>
                    </a:cubicBezTo>
                    <a:cubicBezTo>
                      <a:pt x="134" y="273"/>
                      <a:pt x="134" y="272"/>
                      <a:pt x="133" y="272"/>
                    </a:cubicBezTo>
                    <a:cubicBezTo>
                      <a:pt x="133" y="271"/>
                      <a:pt x="133" y="271"/>
                      <a:pt x="134" y="271"/>
                    </a:cubicBezTo>
                    <a:cubicBezTo>
                      <a:pt x="134" y="271"/>
                      <a:pt x="134" y="270"/>
                      <a:pt x="134" y="269"/>
                    </a:cubicBezTo>
                    <a:cubicBezTo>
                      <a:pt x="135" y="268"/>
                      <a:pt x="135" y="268"/>
                      <a:pt x="136" y="267"/>
                    </a:cubicBezTo>
                    <a:cubicBezTo>
                      <a:pt x="136" y="267"/>
                      <a:pt x="136" y="266"/>
                      <a:pt x="137" y="266"/>
                    </a:cubicBezTo>
                    <a:cubicBezTo>
                      <a:pt x="137" y="264"/>
                      <a:pt x="137" y="263"/>
                      <a:pt x="137" y="262"/>
                    </a:cubicBezTo>
                    <a:cubicBezTo>
                      <a:pt x="137" y="262"/>
                      <a:pt x="136" y="261"/>
                      <a:pt x="136" y="261"/>
                    </a:cubicBezTo>
                    <a:cubicBezTo>
                      <a:pt x="136" y="261"/>
                      <a:pt x="136" y="261"/>
                      <a:pt x="136" y="261"/>
                    </a:cubicBezTo>
                    <a:cubicBezTo>
                      <a:pt x="137" y="261"/>
                      <a:pt x="138" y="260"/>
                      <a:pt x="137" y="259"/>
                    </a:cubicBezTo>
                    <a:cubicBezTo>
                      <a:pt x="137" y="257"/>
                      <a:pt x="136" y="257"/>
                      <a:pt x="135" y="257"/>
                    </a:cubicBezTo>
                    <a:cubicBezTo>
                      <a:pt x="134" y="257"/>
                      <a:pt x="134" y="257"/>
                      <a:pt x="133" y="256"/>
                    </a:cubicBezTo>
                    <a:cubicBezTo>
                      <a:pt x="132" y="255"/>
                      <a:pt x="132" y="255"/>
                      <a:pt x="132" y="255"/>
                    </a:cubicBezTo>
                    <a:cubicBezTo>
                      <a:pt x="131" y="254"/>
                      <a:pt x="129" y="254"/>
                      <a:pt x="128" y="254"/>
                    </a:cubicBezTo>
                    <a:cubicBezTo>
                      <a:pt x="128" y="254"/>
                      <a:pt x="127" y="254"/>
                      <a:pt x="127" y="253"/>
                    </a:cubicBezTo>
                    <a:cubicBezTo>
                      <a:pt x="126" y="252"/>
                      <a:pt x="124" y="253"/>
                      <a:pt x="123" y="253"/>
                    </a:cubicBezTo>
                    <a:cubicBezTo>
                      <a:pt x="123" y="253"/>
                      <a:pt x="122" y="253"/>
                      <a:pt x="122" y="253"/>
                    </a:cubicBezTo>
                    <a:cubicBezTo>
                      <a:pt x="120" y="252"/>
                      <a:pt x="119" y="253"/>
                      <a:pt x="118" y="253"/>
                    </a:cubicBezTo>
                    <a:cubicBezTo>
                      <a:pt x="117" y="253"/>
                      <a:pt x="117" y="254"/>
                      <a:pt x="116" y="254"/>
                    </a:cubicBezTo>
                    <a:cubicBezTo>
                      <a:pt x="114" y="255"/>
                      <a:pt x="112" y="254"/>
                      <a:pt x="110" y="253"/>
                    </a:cubicBezTo>
                    <a:cubicBezTo>
                      <a:pt x="108" y="252"/>
                      <a:pt x="107" y="253"/>
                      <a:pt x="106" y="253"/>
                    </a:cubicBezTo>
                    <a:cubicBezTo>
                      <a:pt x="105" y="252"/>
                      <a:pt x="105" y="252"/>
                      <a:pt x="104" y="253"/>
                    </a:cubicBezTo>
                    <a:cubicBezTo>
                      <a:pt x="104" y="253"/>
                      <a:pt x="104" y="253"/>
                      <a:pt x="104" y="253"/>
                    </a:cubicBezTo>
                    <a:cubicBezTo>
                      <a:pt x="104" y="252"/>
                      <a:pt x="105" y="252"/>
                      <a:pt x="105" y="251"/>
                    </a:cubicBezTo>
                    <a:cubicBezTo>
                      <a:pt x="108" y="249"/>
                      <a:pt x="108" y="247"/>
                      <a:pt x="108" y="245"/>
                    </a:cubicBezTo>
                    <a:cubicBezTo>
                      <a:pt x="108" y="245"/>
                      <a:pt x="108" y="244"/>
                      <a:pt x="108" y="244"/>
                    </a:cubicBezTo>
                    <a:cubicBezTo>
                      <a:pt x="108" y="242"/>
                      <a:pt x="108" y="242"/>
                      <a:pt x="109" y="242"/>
                    </a:cubicBezTo>
                    <a:cubicBezTo>
                      <a:pt x="109" y="242"/>
                      <a:pt x="110" y="242"/>
                      <a:pt x="110" y="242"/>
                    </a:cubicBezTo>
                    <a:cubicBezTo>
                      <a:pt x="111" y="241"/>
                      <a:pt x="111" y="241"/>
                      <a:pt x="111" y="239"/>
                    </a:cubicBezTo>
                    <a:cubicBezTo>
                      <a:pt x="111" y="239"/>
                      <a:pt x="112" y="238"/>
                      <a:pt x="113" y="236"/>
                    </a:cubicBezTo>
                    <a:cubicBezTo>
                      <a:pt x="116" y="232"/>
                      <a:pt x="116" y="231"/>
                      <a:pt x="116" y="230"/>
                    </a:cubicBezTo>
                    <a:cubicBezTo>
                      <a:pt x="116" y="228"/>
                      <a:pt x="116" y="228"/>
                      <a:pt x="116" y="227"/>
                    </a:cubicBezTo>
                    <a:cubicBezTo>
                      <a:pt x="117" y="226"/>
                      <a:pt x="117" y="226"/>
                      <a:pt x="118" y="225"/>
                    </a:cubicBezTo>
                    <a:cubicBezTo>
                      <a:pt x="119" y="224"/>
                      <a:pt x="121" y="222"/>
                      <a:pt x="122" y="221"/>
                    </a:cubicBezTo>
                    <a:cubicBezTo>
                      <a:pt x="122" y="221"/>
                      <a:pt x="123" y="219"/>
                      <a:pt x="122" y="217"/>
                    </a:cubicBezTo>
                    <a:cubicBezTo>
                      <a:pt x="122" y="216"/>
                      <a:pt x="119" y="216"/>
                      <a:pt x="119" y="216"/>
                    </a:cubicBezTo>
                    <a:cubicBezTo>
                      <a:pt x="117" y="216"/>
                      <a:pt x="117" y="216"/>
                      <a:pt x="116" y="217"/>
                    </a:cubicBezTo>
                    <a:cubicBezTo>
                      <a:pt x="116" y="217"/>
                      <a:pt x="115" y="217"/>
                      <a:pt x="115" y="217"/>
                    </a:cubicBezTo>
                    <a:cubicBezTo>
                      <a:pt x="113" y="215"/>
                      <a:pt x="110" y="215"/>
                      <a:pt x="106" y="216"/>
                    </a:cubicBezTo>
                    <a:cubicBezTo>
                      <a:pt x="105" y="216"/>
                      <a:pt x="104" y="216"/>
                      <a:pt x="103" y="216"/>
                    </a:cubicBezTo>
                    <a:cubicBezTo>
                      <a:pt x="99" y="217"/>
                      <a:pt x="98" y="219"/>
                      <a:pt x="97" y="223"/>
                    </a:cubicBezTo>
                    <a:cubicBezTo>
                      <a:pt x="96" y="227"/>
                      <a:pt x="95" y="230"/>
                      <a:pt x="93" y="232"/>
                    </a:cubicBezTo>
                    <a:cubicBezTo>
                      <a:pt x="93" y="233"/>
                      <a:pt x="92" y="233"/>
                      <a:pt x="87" y="234"/>
                    </a:cubicBezTo>
                    <a:cubicBezTo>
                      <a:pt x="84" y="234"/>
                      <a:pt x="83" y="234"/>
                      <a:pt x="83" y="235"/>
                    </a:cubicBezTo>
                    <a:cubicBezTo>
                      <a:pt x="83" y="235"/>
                      <a:pt x="83" y="235"/>
                      <a:pt x="83" y="235"/>
                    </a:cubicBezTo>
                    <a:cubicBezTo>
                      <a:pt x="83" y="235"/>
                      <a:pt x="83" y="235"/>
                      <a:pt x="82" y="235"/>
                    </a:cubicBezTo>
                    <a:cubicBezTo>
                      <a:pt x="80" y="235"/>
                      <a:pt x="80" y="235"/>
                      <a:pt x="77" y="237"/>
                    </a:cubicBezTo>
                    <a:cubicBezTo>
                      <a:pt x="76" y="238"/>
                      <a:pt x="76" y="238"/>
                      <a:pt x="76" y="238"/>
                    </a:cubicBezTo>
                    <a:cubicBezTo>
                      <a:pt x="75" y="238"/>
                      <a:pt x="74" y="238"/>
                      <a:pt x="74" y="238"/>
                    </a:cubicBezTo>
                    <a:cubicBezTo>
                      <a:pt x="74" y="238"/>
                      <a:pt x="74" y="237"/>
                      <a:pt x="74" y="237"/>
                    </a:cubicBezTo>
                    <a:cubicBezTo>
                      <a:pt x="74" y="236"/>
                      <a:pt x="73" y="236"/>
                      <a:pt x="73" y="235"/>
                    </a:cubicBezTo>
                    <a:cubicBezTo>
                      <a:pt x="72" y="233"/>
                      <a:pt x="70" y="233"/>
                      <a:pt x="69" y="234"/>
                    </a:cubicBezTo>
                    <a:cubicBezTo>
                      <a:pt x="68" y="234"/>
                      <a:pt x="68" y="234"/>
                      <a:pt x="68" y="233"/>
                    </a:cubicBezTo>
                    <a:cubicBezTo>
                      <a:pt x="67" y="233"/>
                      <a:pt x="67" y="232"/>
                      <a:pt x="67" y="231"/>
                    </a:cubicBezTo>
                    <a:cubicBezTo>
                      <a:pt x="67" y="230"/>
                      <a:pt x="68" y="229"/>
                      <a:pt x="68" y="229"/>
                    </a:cubicBezTo>
                    <a:cubicBezTo>
                      <a:pt x="68" y="227"/>
                      <a:pt x="67" y="226"/>
                      <a:pt x="66" y="225"/>
                    </a:cubicBezTo>
                    <a:cubicBezTo>
                      <a:pt x="66" y="225"/>
                      <a:pt x="65" y="224"/>
                      <a:pt x="65" y="223"/>
                    </a:cubicBezTo>
                    <a:cubicBezTo>
                      <a:pt x="65" y="221"/>
                      <a:pt x="65" y="220"/>
                      <a:pt x="65" y="219"/>
                    </a:cubicBezTo>
                    <a:cubicBezTo>
                      <a:pt x="64" y="217"/>
                      <a:pt x="64" y="216"/>
                      <a:pt x="64" y="213"/>
                    </a:cubicBezTo>
                    <a:cubicBezTo>
                      <a:pt x="64" y="209"/>
                      <a:pt x="64" y="209"/>
                      <a:pt x="65" y="208"/>
                    </a:cubicBezTo>
                    <a:cubicBezTo>
                      <a:pt x="65" y="207"/>
                      <a:pt x="66" y="206"/>
                      <a:pt x="67" y="204"/>
                    </a:cubicBezTo>
                    <a:cubicBezTo>
                      <a:pt x="68" y="201"/>
                      <a:pt x="68" y="200"/>
                      <a:pt x="68" y="199"/>
                    </a:cubicBezTo>
                    <a:cubicBezTo>
                      <a:pt x="68" y="198"/>
                      <a:pt x="68" y="198"/>
                      <a:pt x="69" y="197"/>
                    </a:cubicBezTo>
                    <a:cubicBezTo>
                      <a:pt x="70" y="197"/>
                      <a:pt x="70" y="196"/>
                      <a:pt x="71" y="194"/>
                    </a:cubicBezTo>
                    <a:cubicBezTo>
                      <a:pt x="71" y="193"/>
                      <a:pt x="71" y="192"/>
                      <a:pt x="71" y="190"/>
                    </a:cubicBezTo>
                    <a:cubicBezTo>
                      <a:pt x="71" y="189"/>
                      <a:pt x="71" y="189"/>
                      <a:pt x="71" y="189"/>
                    </a:cubicBezTo>
                    <a:cubicBezTo>
                      <a:pt x="71" y="188"/>
                      <a:pt x="71" y="188"/>
                      <a:pt x="71" y="188"/>
                    </a:cubicBezTo>
                    <a:cubicBezTo>
                      <a:pt x="72" y="188"/>
                      <a:pt x="72" y="188"/>
                      <a:pt x="72" y="187"/>
                    </a:cubicBezTo>
                    <a:cubicBezTo>
                      <a:pt x="73" y="185"/>
                      <a:pt x="74" y="185"/>
                      <a:pt x="74" y="183"/>
                    </a:cubicBezTo>
                    <a:cubicBezTo>
                      <a:pt x="74" y="182"/>
                      <a:pt x="74" y="182"/>
                      <a:pt x="75" y="181"/>
                    </a:cubicBezTo>
                    <a:cubicBezTo>
                      <a:pt x="76" y="180"/>
                      <a:pt x="76" y="180"/>
                      <a:pt x="76" y="180"/>
                    </a:cubicBezTo>
                    <a:cubicBezTo>
                      <a:pt x="76" y="179"/>
                      <a:pt x="77" y="179"/>
                      <a:pt x="77" y="179"/>
                    </a:cubicBezTo>
                    <a:cubicBezTo>
                      <a:pt x="78" y="178"/>
                      <a:pt x="78" y="178"/>
                      <a:pt x="79" y="177"/>
                    </a:cubicBezTo>
                    <a:cubicBezTo>
                      <a:pt x="79" y="177"/>
                      <a:pt x="80" y="177"/>
                      <a:pt x="81" y="177"/>
                    </a:cubicBezTo>
                    <a:cubicBezTo>
                      <a:pt x="82" y="177"/>
                      <a:pt x="83" y="177"/>
                      <a:pt x="84" y="176"/>
                    </a:cubicBezTo>
                    <a:cubicBezTo>
                      <a:pt x="84" y="176"/>
                      <a:pt x="84" y="176"/>
                      <a:pt x="84" y="176"/>
                    </a:cubicBezTo>
                    <a:cubicBezTo>
                      <a:pt x="84" y="176"/>
                      <a:pt x="85" y="176"/>
                      <a:pt x="85" y="176"/>
                    </a:cubicBezTo>
                    <a:cubicBezTo>
                      <a:pt x="87" y="176"/>
                      <a:pt x="88" y="175"/>
                      <a:pt x="88" y="173"/>
                    </a:cubicBezTo>
                    <a:cubicBezTo>
                      <a:pt x="88" y="173"/>
                      <a:pt x="88" y="173"/>
                      <a:pt x="88" y="173"/>
                    </a:cubicBezTo>
                    <a:cubicBezTo>
                      <a:pt x="88" y="172"/>
                      <a:pt x="88" y="172"/>
                      <a:pt x="88" y="172"/>
                    </a:cubicBezTo>
                    <a:cubicBezTo>
                      <a:pt x="88" y="171"/>
                      <a:pt x="88" y="171"/>
                      <a:pt x="88" y="171"/>
                    </a:cubicBezTo>
                    <a:cubicBezTo>
                      <a:pt x="89" y="171"/>
                      <a:pt x="91" y="171"/>
                      <a:pt x="93" y="171"/>
                    </a:cubicBezTo>
                    <a:cubicBezTo>
                      <a:pt x="94" y="170"/>
                      <a:pt x="94" y="170"/>
                      <a:pt x="95" y="170"/>
                    </a:cubicBezTo>
                    <a:cubicBezTo>
                      <a:pt x="95" y="170"/>
                      <a:pt x="95" y="170"/>
                      <a:pt x="95" y="170"/>
                    </a:cubicBezTo>
                    <a:cubicBezTo>
                      <a:pt x="95" y="170"/>
                      <a:pt x="96" y="170"/>
                      <a:pt x="97" y="171"/>
                    </a:cubicBezTo>
                    <a:cubicBezTo>
                      <a:pt x="99" y="172"/>
                      <a:pt x="100" y="172"/>
                      <a:pt x="101" y="171"/>
                    </a:cubicBezTo>
                    <a:cubicBezTo>
                      <a:pt x="101" y="171"/>
                      <a:pt x="102" y="171"/>
                      <a:pt x="102" y="171"/>
                    </a:cubicBezTo>
                    <a:cubicBezTo>
                      <a:pt x="103" y="171"/>
                      <a:pt x="103" y="172"/>
                      <a:pt x="104" y="172"/>
                    </a:cubicBezTo>
                    <a:cubicBezTo>
                      <a:pt x="105" y="172"/>
                      <a:pt x="105" y="172"/>
                      <a:pt x="105" y="172"/>
                    </a:cubicBezTo>
                    <a:cubicBezTo>
                      <a:pt x="105" y="172"/>
                      <a:pt x="106" y="172"/>
                      <a:pt x="107" y="173"/>
                    </a:cubicBezTo>
                    <a:cubicBezTo>
                      <a:pt x="110" y="174"/>
                      <a:pt x="111" y="173"/>
                      <a:pt x="112" y="172"/>
                    </a:cubicBezTo>
                    <a:cubicBezTo>
                      <a:pt x="112" y="172"/>
                      <a:pt x="112" y="173"/>
                      <a:pt x="113" y="173"/>
                    </a:cubicBezTo>
                    <a:cubicBezTo>
                      <a:pt x="114" y="174"/>
                      <a:pt x="115" y="173"/>
                      <a:pt x="115" y="173"/>
                    </a:cubicBezTo>
                    <a:cubicBezTo>
                      <a:pt x="117" y="172"/>
                      <a:pt x="115" y="169"/>
                      <a:pt x="114" y="168"/>
                    </a:cubicBezTo>
                    <a:cubicBezTo>
                      <a:pt x="114" y="168"/>
                      <a:pt x="114" y="168"/>
                      <a:pt x="114" y="168"/>
                    </a:cubicBezTo>
                    <a:cubicBezTo>
                      <a:pt x="114" y="167"/>
                      <a:pt x="115" y="167"/>
                      <a:pt x="115" y="166"/>
                    </a:cubicBezTo>
                    <a:cubicBezTo>
                      <a:pt x="115" y="166"/>
                      <a:pt x="116" y="166"/>
                      <a:pt x="117" y="166"/>
                    </a:cubicBezTo>
                    <a:cubicBezTo>
                      <a:pt x="118" y="166"/>
                      <a:pt x="119" y="166"/>
                      <a:pt x="120" y="166"/>
                    </a:cubicBezTo>
                    <a:cubicBezTo>
                      <a:pt x="120" y="166"/>
                      <a:pt x="120" y="166"/>
                      <a:pt x="121" y="166"/>
                    </a:cubicBezTo>
                    <a:cubicBezTo>
                      <a:pt x="122" y="167"/>
                      <a:pt x="123" y="167"/>
                      <a:pt x="123" y="166"/>
                    </a:cubicBezTo>
                    <a:cubicBezTo>
                      <a:pt x="124" y="166"/>
                      <a:pt x="125" y="166"/>
                      <a:pt x="126" y="165"/>
                    </a:cubicBezTo>
                    <a:cubicBezTo>
                      <a:pt x="127" y="165"/>
                      <a:pt x="128" y="165"/>
                      <a:pt x="128" y="165"/>
                    </a:cubicBezTo>
                    <a:cubicBezTo>
                      <a:pt x="129" y="165"/>
                      <a:pt x="129" y="165"/>
                      <a:pt x="131" y="166"/>
                    </a:cubicBezTo>
                    <a:cubicBezTo>
                      <a:pt x="133" y="166"/>
                      <a:pt x="133" y="166"/>
                      <a:pt x="133" y="166"/>
                    </a:cubicBezTo>
                    <a:cubicBezTo>
                      <a:pt x="132" y="169"/>
                      <a:pt x="134" y="169"/>
                      <a:pt x="136" y="170"/>
                    </a:cubicBezTo>
                    <a:cubicBezTo>
                      <a:pt x="139" y="171"/>
                      <a:pt x="140" y="170"/>
                      <a:pt x="142" y="169"/>
                    </a:cubicBezTo>
                    <a:cubicBezTo>
                      <a:pt x="142" y="168"/>
                      <a:pt x="142" y="168"/>
                      <a:pt x="143" y="168"/>
                    </a:cubicBezTo>
                    <a:cubicBezTo>
                      <a:pt x="144" y="168"/>
                      <a:pt x="144" y="168"/>
                      <a:pt x="145" y="169"/>
                    </a:cubicBezTo>
                    <a:cubicBezTo>
                      <a:pt x="145" y="170"/>
                      <a:pt x="145" y="170"/>
                      <a:pt x="145" y="170"/>
                    </a:cubicBezTo>
                    <a:cubicBezTo>
                      <a:pt x="146" y="172"/>
                      <a:pt x="147" y="172"/>
                      <a:pt x="148" y="172"/>
                    </a:cubicBezTo>
                    <a:cubicBezTo>
                      <a:pt x="149" y="173"/>
                      <a:pt x="149" y="173"/>
                      <a:pt x="149" y="173"/>
                    </a:cubicBezTo>
                    <a:cubicBezTo>
                      <a:pt x="149" y="174"/>
                      <a:pt x="149" y="175"/>
                      <a:pt x="149" y="175"/>
                    </a:cubicBezTo>
                    <a:cubicBezTo>
                      <a:pt x="148" y="176"/>
                      <a:pt x="148" y="177"/>
                      <a:pt x="147" y="178"/>
                    </a:cubicBezTo>
                    <a:cubicBezTo>
                      <a:pt x="147" y="180"/>
                      <a:pt x="147" y="184"/>
                      <a:pt x="149" y="185"/>
                    </a:cubicBezTo>
                    <a:cubicBezTo>
                      <a:pt x="149" y="185"/>
                      <a:pt x="149" y="186"/>
                      <a:pt x="150" y="186"/>
                    </a:cubicBezTo>
                    <a:cubicBezTo>
                      <a:pt x="150" y="186"/>
                      <a:pt x="150" y="187"/>
                      <a:pt x="150" y="188"/>
                    </a:cubicBezTo>
                    <a:cubicBezTo>
                      <a:pt x="151" y="188"/>
                      <a:pt x="151" y="189"/>
                      <a:pt x="151" y="189"/>
                    </a:cubicBezTo>
                    <a:cubicBezTo>
                      <a:pt x="154" y="193"/>
                      <a:pt x="155" y="194"/>
                      <a:pt x="156" y="195"/>
                    </a:cubicBezTo>
                    <a:cubicBezTo>
                      <a:pt x="157" y="195"/>
                      <a:pt x="159" y="196"/>
                      <a:pt x="162" y="193"/>
                    </a:cubicBezTo>
                    <a:cubicBezTo>
                      <a:pt x="166" y="189"/>
                      <a:pt x="166" y="183"/>
                      <a:pt x="164" y="180"/>
                    </a:cubicBezTo>
                    <a:cubicBezTo>
                      <a:pt x="163" y="180"/>
                      <a:pt x="163" y="180"/>
                      <a:pt x="163" y="179"/>
                    </a:cubicBezTo>
                    <a:cubicBezTo>
                      <a:pt x="164" y="178"/>
                      <a:pt x="164" y="178"/>
                      <a:pt x="164" y="177"/>
                    </a:cubicBezTo>
                    <a:cubicBezTo>
                      <a:pt x="164" y="175"/>
                      <a:pt x="164" y="174"/>
                      <a:pt x="163" y="173"/>
                    </a:cubicBezTo>
                    <a:cubicBezTo>
                      <a:pt x="163" y="173"/>
                      <a:pt x="163" y="172"/>
                      <a:pt x="162" y="171"/>
                    </a:cubicBezTo>
                    <a:cubicBezTo>
                      <a:pt x="161" y="169"/>
                      <a:pt x="161" y="168"/>
                      <a:pt x="161" y="166"/>
                    </a:cubicBezTo>
                    <a:cubicBezTo>
                      <a:pt x="161" y="165"/>
                      <a:pt x="161" y="165"/>
                      <a:pt x="161" y="165"/>
                    </a:cubicBezTo>
                    <a:cubicBezTo>
                      <a:pt x="160" y="164"/>
                      <a:pt x="160" y="164"/>
                      <a:pt x="160" y="163"/>
                    </a:cubicBezTo>
                    <a:cubicBezTo>
                      <a:pt x="160" y="163"/>
                      <a:pt x="160" y="163"/>
                      <a:pt x="160" y="163"/>
                    </a:cubicBezTo>
                    <a:cubicBezTo>
                      <a:pt x="160" y="163"/>
                      <a:pt x="160" y="163"/>
                      <a:pt x="160" y="162"/>
                    </a:cubicBezTo>
                    <a:cubicBezTo>
                      <a:pt x="161" y="161"/>
                      <a:pt x="161" y="160"/>
                      <a:pt x="162" y="160"/>
                    </a:cubicBezTo>
                    <a:cubicBezTo>
                      <a:pt x="163" y="158"/>
                      <a:pt x="164" y="157"/>
                      <a:pt x="164" y="156"/>
                    </a:cubicBezTo>
                    <a:cubicBezTo>
                      <a:pt x="165" y="155"/>
                      <a:pt x="166" y="155"/>
                      <a:pt x="167" y="154"/>
                    </a:cubicBezTo>
                    <a:cubicBezTo>
                      <a:pt x="168" y="154"/>
                      <a:pt x="169" y="153"/>
                      <a:pt x="171" y="152"/>
                    </a:cubicBezTo>
                    <a:cubicBezTo>
                      <a:pt x="174" y="150"/>
                      <a:pt x="175" y="149"/>
                      <a:pt x="176" y="148"/>
                    </a:cubicBezTo>
                    <a:cubicBezTo>
                      <a:pt x="177" y="147"/>
                      <a:pt x="177" y="147"/>
                      <a:pt x="178" y="146"/>
                    </a:cubicBezTo>
                    <a:cubicBezTo>
                      <a:pt x="179" y="146"/>
                      <a:pt x="180" y="145"/>
                      <a:pt x="181" y="145"/>
                    </a:cubicBezTo>
                    <a:cubicBezTo>
                      <a:pt x="183" y="145"/>
                      <a:pt x="184" y="145"/>
                      <a:pt x="185" y="143"/>
                    </a:cubicBezTo>
                    <a:cubicBezTo>
                      <a:pt x="185" y="143"/>
                      <a:pt x="185" y="143"/>
                      <a:pt x="186" y="143"/>
                    </a:cubicBezTo>
                    <a:cubicBezTo>
                      <a:pt x="187" y="143"/>
                      <a:pt x="187" y="142"/>
                      <a:pt x="188" y="142"/>
                    </a:cubicBezTo>
                    <a:cubicBezTo>
                      <a:pt x="191" y="141"/>
                      <a:pt x="191" y="141"/>
                      <a:pt x="192" y="141"/>
                    </a:cubicBezTo>
                    <a:cubicBezTo>
                      <a:pt x="192" y="140"/>
                      <a:pt x="193" y="140"/>
                      <a:pt x="194" y="140"/>
                    </a:cubicBezTo>
                    <a:cubicBezTo>
                      <a:pt x="196" y="139"/>
                      <a:pt x="197" y="137"/>
                      <a:pt x="198" y="135"/>
                    </a:cubicBezTo>
                    <a:cubicBezTo>
                      <a:pt x="198" y="135"/>
                      <a:pt x="197" y="134"/>
                      <a:pt x="197" y="133"/>
                    </a:cubicBezTo>
                    <a:cubicBezTo>
                      <a:pt x="198" y="133"/>
                      <a:pt x="198" y="133"/>
                      <a:pt x="199" y="133"/>
                    </a:cubicBezTo>
                    <a:cubicBezTo>
                      <a:pt x="200" y="133"/>
                      <a:pt x="202" y="133"/>
                      <a:pt x="202" y="131"/>
                    </a:cubicBezTo>
                    <a:cubicBezTo>
                      <a:pt x="202" y="130"/>
                      <a:pt x="201" y="129"/>
                      <a:pt x="200" y="129"/>
                    </a:cubicBezTo>
                    <a:cubicBezTo>
                      <a:pt x="199" y="129"/>
                      <a:pt x="198" y="128"/>
                      <a:pt x="198" y="128"/>
                    </a:cubicBezTo>
                    <a:cubicBezTo>
                      <a:pt x="198" y="128"/>
                      <a:pt x="197" y="127"/>
                      <a:pt x="198" y="126"/>
                    </a:cubicBezTo>
                    <a:cubicBezTo>
                      <a:pt x="198" y="125"/>
                      <a:pt x="198" y="125"/>
                      <a:pt x="198" y="125"/>
                    </a:cubicBezTo>
                    <a:cubicBezTo>
                      <a:pt x="198" y="124"/>
                      <a:pt x="199" y="123"/>
                      <a:pt x="199" y="122"/>
                    </a:cubicBezTo>
                    <a:cubicBezTo>
                      <a:pt x="199" y="122"/>
                      <a:pt x="199" y="122"/>
                      <a:pt x="199" y="122"/>
                    </a:cubicBezTo>
                    <a:cubicBezTo>
                      <a:pt x="199" y="123"/>
                      <a:pt x="200" y="123"/>
                      <a:pt x="200" y="123"/>
                    </a:cubicBezTo>
                    <a:cubicBezTo>
                      <a:pt x="201" y="124"/>
                      <a:pt x="202" y="124"/>
                      <a:pt x="203" y="124"/>
                    </a:cubicBezTo>
                    <a:cubicBezTo>
                      <a:pt x="204" y="123"/>
                      <a:pt x="204" y="122"/>
                      <a:pt x="204" y="122"/>
                    </a:cubicBezTo>
                    <a:cubicBezTo>
                      <a:pt x="204" y="121"/>
                      <a:pt x="204" y="121"/>
                      <a:pt x="204" y="121"/>
                    </a:cubicBezTo>
                    <a:cubicBezTo>
                      <a:pt x="204" y="121"/>
                      <a:pt x="204" y="120"/>
                      <a:pt x="204" y="120"/>
                    </a:cubicBezTo>
                    <a:cubicBezTo>
                      <a:pt x="204" y="119"/>
                      <a:pt x="204" y="119"/>
                      <a:pt x="204" y="119"/>
                    </a:cubicBezTo>
                    <a:cubicBezTo>
                      <a:pt x="205" y="119"/>
                      <a:pt x="205" y="119"/>
                      <a:pt x="205" y="119"/>
                    </a:cubicBezTo>
                    <a:cubicBezTo>
                      <a:pt x="205" y="119"/>
                      <a:pt x="206" y="120"/>
                      <a:pt x="207" y="120"/>
                    </a:cubicBezTo>
                    <a:cubicBezTo>
                      <a:pt x="208" y="119"/>
                      <a:pt x="208" y="119"/>
                      <a:pt x="209" y="118"/>
                    </a:cubicBezTo>
                    <a:cubicBezTo>
                      <a:pt x="209" y="118"/>
                      <a:pt x="209" y="117"/>
                      <a:pt x="210" y="117"/>
                    </a:cubicBezTo>
                    <a:cubicBezTo>
                      <a:pt x="211" y="115"/>
                      <a:pt x="211" y="115"/>
                      <a:pt x="212" y="114"/>
                    </a:cubicBezTo>
                    <a:cubicBezTo>
                      <a:pt x="212" y="113"/>
                      <a:pt x="212" y="113"/>
                      <a:pt x="212" y="113"/>
                    </a:cubicBezTo>
                    <a:cubicBezTo>
                      <a:pt x="212" y="112"/>
                      <a:pt x="212" y="112"/>
                      <a:pt x="212" y="112"/>
                    </a:cubicBezTo>
                    <a:cubicBezTo>
                      <a:pt x="213" y="112"/>
                      <a:pt x="214" y="111"/>
                      <a:pt x="214" y="111"/>
                    </a:cubicBezTo>
                    <a:cubicBezTo>
                      <a:pt x="215" y="110"/>
                      <a:pt x="215" y="110"/>
                      <a:pt x="214" y="109"/>
                    </a:cubicBezTo>
                    <a:cubicBezTo>
                      <a:pt x="215" y="109"/>
                      <a:pt x="215" y="109"/>
                      <a:pt x="215" y="109"/>
                    </a:cubicBezTo>
                    <a:cubicBezTo>
                      <a:pt x="215" y="109"/>
                      <a:pt x="215" y="109"/>
                      <a:pt x="215" y="109"/>
                    </a:cubicBezTo>
                    <a:cubicBezTo>
                      <a:pt x="215" y="109"/>
                      <a:pt x="216" y="110"/>
                      <a:pt x="218" y="110"/>
                    </a:cubicBezTo>
                    <a:cubicBezTo>
                      <a:pt x="222" y="110"/>
                      <a:pt x="223" y="110"/>
                      <a:pt x="224" y="108"/>
                    </a:cubicBezTo>
                    <a:cubicBezTo>
                      <a:pt x="225" y="108"/>
                      <a:pt x="225" y="109"/>
                      <a:pt x="226" y="109"/>
                    </a:cubicBezTo>
                    <a:cubicBezTo>
                      <a:pt x="227" y="110"/>
                      <a:pt x="229" y="109"/>
                      <a:pt x="230" y="108"/>
                    </a:cubicBezTo>
                    <a:cubicBezTo>
                      <a:pt x="231" y="106"/>
                      <a:pt x="231" y="105"/>
                      <a:pt x="230" y="104"/>
                    </a:cubicBezTo>
                    <a:cubicBezTo>
                      <a:pt x="230" y="103"/>
                      <a:pt x="230" y="103"/>
                      <a:pt x="229" y="103"/>
                    </a:cubicBezTo>
                    <a:cubicBezTo>
                      <a:pt x="229" y="103"/>
                      <a:pt x="229" y="103"/>
                      <a:pt x="229" y="102"/>
                    </a:cubicBezTo>
                    <a:cubicBezTo>
                      <a:pt x="229" y="100"/>
                      <a:pt x="229" y="100"/>
                      <a:pt x="232" y="98"/>
                    </a:cubicBezTo>
                    <a:cubicBezTo>
                      <a:pt x="234" y="97"/>
                      <a:pt x="235" y="97"/>
                      <a:pt x="235" y="97"/>
                    </a:cubicBezTo>
                    <a:cubicBezTo>
                      <a:pt x="235" y="97"/>
                      <a:pt x="236" y="97"/>
                      <a:pt x="237" y="96"/>
                    </a:cubicBezTo>
                    <a:cubicBezTo>
                      <a:pt x="238" y="95"/>
                      <a:pt x="238" y="95"/>
                      <a:pt x="238" y="95"/>
                    </a:cubicBezTo>
                    <a:cubicBezTo>
                      <a:pt x="238" y="95"/>
                      <a:pt x="238" y="95"/>
                      <a:pt x="238" y="95"/>
                    </a:cubicBezTo>
                    <a:cubicBezTo>
                      <a:pt x="239" y="95"/>
                      <a:pt x="239" y="95"/>
                      <a:pt x="239" y="95"/>
                    </a:cubicBezTo>
                    <a:cubicBezTo>
                      <a:pt x="240" y="95"/>
                      <a:pt x="240" y="95"/>
                      <a:pt x="240" y="95"/>
                    </a:cubicBezTo>
                    <a:cubicBezTo>
                      <a:pt x="241" y="95"/>
                      <a:pt x="242" y="95"/>
                      <a:pt x="243" y="95"/>
                    </a:cubicBezTo>
                    <a:cubicBezTo>
                      <a:pt x="243" y="95"/>
                      <a:pt x="243" y="95"/>
                      <a:pt x="243" y="95"/>
                    </a:cubicBezTo>
                    <a:cubicBezTo>
                      <a:pt x="244" y="95"/>
                      <a:pt x="245" y="94"/>
                      <a:pt x="245" y="94"/>
                    </a:cubicBezTo>
                    <a:cubicBezTo>
                      <a:pt x="246" y="94"/>
                      <a:pt x="246" y="94"/>
                      <a:pt x="248" y="94"/>
                    </a:cubicBezTo>
                    <a:cubicBezTo>
                      <a:pt x="249" y="94"/>
                      <a:pt x="250" y="93"/>
                      <a:pt x="250" y="93"/>
                    </a:cubicBezTo>
                    <a:cubicBezTo>
                      <a:pt x="251" y="92"/>
                      <a:pt x="251" y="91"/>
                      <a:pt x="251" y="91"/>
                    </a:cubicBezTo>
                    <a:cubicBezTo>
                      <a:pt x="251" y="91"/>
                      <a:pt x="252" y="91"/>
                      <a:pt x="252" y="91"/>
                    </a:cubicBezTo>
                    <a:cubicBezTo>
                      <a:pt x="253" y="91"/>
                      <a:pt x="253" y="91"/>
                      <a:pt x="253" y="90"/>
                    </a:cubicBezTo>
                    <a:cubicBezTo>
                      <a:pt x="253" y="91"/>
                      <a:pt x="253" y="91"/>
                      <a:pt x="253" y="91"/>
                    </a:cubicBezTo>
                    <a:cubicBezTo>
                      <a:pt x="253" y="91"/>
                      <a:pt x="253" y="92"/>
                      <a:pt x="252" y="93"/>
                    </a:cubicBezTo>
                    <a:cubicBezTo>
                      <a:pt x="252" y="93"/>
                      <a:pt x="252" y="93"/>
                      <a:pt x="252" y="93"/>
                    </a:cubicBezTo>
                    <a:cubicBezTo>
                      <a:pt x="251" y="95"/>
                      <a:pt x="251" y="95"/>
                      <a:pt x="251" y="96"/>
                    </a:cubicBezTo>
                    <a:cubicBezTo>
                      <a:pt x="251" y="97"/>
                      <a:pt x="251" y="98"/>
                      <a:pt x="252" y="98"/>
                    </a:cubicBezTo>
                    <a:cubicBezTo>
                      <a:pt x="252" y="99"/>
                      <a:pt x="253" y="100"/>
                      <a:pt x="254" y="100"/>
                    </a:cubicBezTo>
                    <a:cubicBezTo>
                      <a:pt x="255" y="100"/>
                      <a:pt x="257" y="100"/>
                      <a:pt x="259" y="99"/>
                    </a:cubicBezTo>
                    <a:cubicBezTo>
                      <a:pt x="261" y="98"/>
                      <a:pt x="261" y="97"/>
                      <a:pt x="262" y="97"/>
                    </a:cubicBezTo>
                    <a:cubicBezTo>
                      <a:pt x="263" y="97"/>
                      <a:pt x="263" y="97"/>
                      <a:pt x="263" y="97"/>
                    </a:cubicBezTo>
                    <a:cubicBezTo>
                      <a:pt x="263" y="97"/>
                      <a:pt x="264" y="97"/>
                      <a:pt x="264" y="97"/>
                    </a:cubicBezTo>
                    <a:cubicBezTo>
                      <a:pt x="264" y="97"/>
                      <a:pt x="264" y="97"/>
                      <a:pt x="264" y="97"/>
                    </a:cubicBezTo>
                    <a:cubicBezTo>
                      <a:pt x="265" y="97"/>
                      <a:pt x="266" y="96"/>
                      <a:pt x="267" y="95"/>
                    </a:cubicBezTo>
                    <a:cubicBezTo>
                      <a:pt x="267" y="95"/>
                      <a:pt x="267" y="95"/>
                      <a:pt x="268" y="95"/>
                    </a:cubicBezTo>
                    <a:cubicBezTo>
                      <a:pt x="268" y="95"/>
                      <a:pt x="268" y="94"/>
                      <a:pt x="269" y="94"/>
                    </a:cubicBezTo>
                    <a:cubicBezTo>
                      <a:pt x="270" y="94"/>
                      <a:pt x="270" y="94"/>
                      <a:pt x="270" y="94"/>
                    </a:cubicBezTo>
                    <a:cubicBezTo>
                      <a:pt x="271" y="94"/>
                      <a:pt x="272" y="94"/>
                      <a:pt x="273" y="93"/>
                    </a:cubicBezTo>
                    <a:cubicBezTo>
                      <a:pt x="273" y="93"/>
                      <a:pt x="273" y="93"/>
                      <a:pt x="273" y="93"/>
                    </a:cubicBezTo>
                    <a:cubicBezTo>
                      <a:pt x="273" y="93"/>
                      <a:pt x="273" y="93"/>
                      <a:pt x="274" y="93"/>
                    </a:cubicBezTo>
                    <a:cubicBezTo>
                      <a:pt x="274" y="93"/>
                      <a:pt x="275" y="93"/>
                      <a:pt x="276" y="92"/>
                    </a:cubicBezTo>
                    <a:cubicBezTo>
                      <a:pt x="277" y="92"/>
                      <a:pt x="279" y="92"/>
                      <a:pt x="279" y="91"/>
                    </a:cubicBezTo>
                    <a:cubicBezTo>
                      <a:pt x="279" y="90"/>
                      <a:pt x="279" y="89"/>
                      <a:pt x="278" y="88"/>
                    </a:cubicBezTo>
                    <a:cubicBezTo>
                      <a:pt x="279" y="88"/>
                      <a:pt x="279" y="88"/>
                      <a:pt x="279" y="88"/>
                    </a:cubicBezTo>
                    <a:cubicBezTo>
                      <a:pt x="279" y="88"/>
                      <a:pt x="279" y="88"/>
                      <a:pt x="279" y="88"/>
                    </a:cubicBezTo>
                    <a:cubicBezTo>
                      <a:pt x="280" y="88"/>
                      <a:pt x="280" y="88"/>
                      <a:pt x="280" y="88"/>
                    </a:cubicBezTo>
                    <a:cubicBezTo>
                      <a:pt x="280" y="88"/>
                      <a:pt x="280" y="88"/>
                      <a:pt x="280" y="88"/>
                    </a:cubicBezTo>
                    <a:cubicBezTo>
                      <a:pt x="280" y="88"/>
                      <a:pt x="280" y="88"/>
                      <a:pt x="280" y="88"/>
                    </a:cubicBezTo>
                    <a:cubicBezTo>
                      <a:pt x="280" y="87"/>
                      <a:pt x="280" y="87"/>
                      <a:pt x="280" y="87"/>
                    </a:cubicBezTo>
                    <a:cubicBezTo>
                      <a:pt x="280" y="87"/>
                      <a:pt x="280" y="87"/>
                      <a:pt x="280" y="87"/>
                    </a:cubicBezTo>
                    <a:cubicBezTo>
                      <a:pt x="281" y="87"/>
                      <a:pt x="281" y="88"/>
                      <a:pt x="281" y="88"/>
                    </a:cubicBezTo>
                    <a:cubicBezTo>
                      <a:pt x="282" y="88"/>
                      <a:pt x="282" y="88"/>
                      <a:pt x="282" y="88"/>
                    </a:cubicBezTo>
                    <a:cubicBezTo>
                      <a:pt x="283" y="88"/>
                      <a:pt x="283" y="88"/>
                      <a:pt x="284" y="88"/>
                    </a:cubicBezTo>
                    <a:cubicBezTo>
                      <a:pt x="286" y="87"/>
                      <a:pt x="286" y="87"/>
                      <a:pt x="286" y="86"/>
                    </a:cubicBezTo>
                    <a:cubicBezTo>
                      <a:pt x="286" y="86"/>
                      <a:pt x="286" y="86"/>
                      <a:pt x="286" y="86"/>
                    </a:cubicBezTo>
                    <a:cubicBezTo>
                      <a:pt x="286" y="86"/>
                      <a:pt x="286" y="86"/>
                      <a:pt x="286" y="86"/>
                    </a:cubicBezTo>
                    <a:cubicBezTo>
                      <a:pt x="286" y="85"/>
                      <a:pt x="286" y="85"/>
                      <a:pt x="285" y="85"/>
                    </a:cubicBezTo>
                    <a:cubicBezTo>
                      <a:pt x="284" y="85"/>
                      <a:pt x="283" y="85"/>
                      <a:pt x="283" y="85"/>
                    </a:cubicBezTo>
                    <a:cubicBezTo>
                      <a:pt x="283" y="84"/>
                      <a:pt x="283" y="84"/>
                      <a:pt x="283" y="83"/>
                    </a:cubicBezTo>
                    <a:cubicBezTo>
                      <a:pt x="282" y="83"/>
                      <a:pt x="282" y="82"/>
                      <a:pt x="282" y="81"/>
                    </a:cubicBezTo>
                    <a:cubicBezTo>
                      <a:pt x="282" y="79"/>
                      <a:pt x="282" y="79"/>
                      <a:pt x="281" y="79"/>
                    </a:cubicBezTo>
                    <a:cubicBezTo>
                      <a:pt x="281" y="79"/>
                      <a:pt x="281" y="78"/>
                      <a:pt x="280" y="80"/>
                    </a:cubicBezTo>
                    <a:cubicBezTo>
                      <a:pt x="277" y="83"/>
                      <a:pt x="277" y="83"/>
                      <a:pt x="277" y="83"/>
                    </a:cubicBezTo>
                    <a:cubicBezTo>
                      <a:pt x="277" y="83"/>
                      <a:pt x="277" y="83"/>
                      <a:pt x="277" y="83"/>
                    </a:cubicBezTo>
                    <a:cubicBezTo>
                      <a:pt x="277" y="83"/>
                      <a:pt x="277" y="84"/>
                      <a:pt x="276" y="86"/>
                    </a:cubicBezTo>
                    <a:cubicBezTo>
                      <a:pt x="276" y="86"/>
                      <a:pt x="276" y="86"/>
                      <a:pt x="275" y="86"/>
                    </a:cubicBezTo>
                    <a:cubicBezTo>
                      <a:pt x="275" y="86"/>
                      <a:pt x="275" y="86"/>
                      <a:pt x="275" y="86"/>
                    </a:cubicBezTo>
                    <a:cubicBezTo>
                      <a:pt x="272" y="87"/>
                      <a:pt x="272" y="87"/>
                      <a:pt x="272" y="87"/>
                    </a:cubicBezTo>
                    <a:cubicBezTo>
                      <a:pt x="272" y="87"/>
                      <a:pt x="272" y="86"/>
                      <a:pt x="273" y="86"/>
                    </a:cubicBezTo>
                    <a:cubicBezTo>
                      <a:pt x="273" y="86"/>
                      <a:pt x="272" y="86"/>
                      <a:pt x="272" y="86"/>
                    </a:cubicBezTo>
                    <a:cubicBezTo>
                      <a:pt x="272" y="86"/>
                      <a:pt x="271" y="86"/>
                      <a:pt x="269" y="86"/>
                    </a:cubicBezTo>
                    <a:cubicBezTo>
                      <a:pt x="266" y="86"/>
                      <a:pt x="266" y="85"/>
                      <a:pt x="266" y="85"/>
                    </a:cubicBezTo>
                    <a:cubicBezTo>
                      <a:pt x="266" y="83"/>
                      <a:pt x="264" y="83"/>
                      <a:pt x="262" y="83"/>
                    </a:cubicBezTo>
                    <a:cubicBezTo>
                      <a:pt x="262" y="82"/>
                      <a:pt x="262" y="82"/>
                      <a:pt x="262" y="82"/>
                    </a:cubicBezTo>
                    <a:cubicBezTo>
                      <a:pt x="262" y="82"/>
                      <a:pt x="262" y="82"/>
                      <a:pt x="262" y="81"/>
                    </a:cubicBezTo>
                    <a:cubicBezTo>
                      <a:pt x="262" y="80"/>
                      <a:pt x="262" y="79"/>
                      <a:pt x="261" y="79"/>
                    </a:cubicBezTo>
                    <a:cubicBezTo>
                      <a:pt x="261" y="78"/>
                      <a:pt x="261" y="78"/>
                      <a:pt x="261" y="78"/>
                    </a:cubicBezTo>
                    <a:cubicBezTo>
                      <a:pt x="262" y="78"/>
                      <a:pt x="262" y="78"/>
                      <a:pt x="262" y="77"/>
                    </a:cubicBezTo>
                    <a:cubicBezTo>
                      <a:pt x="262" y="77"/>
                      <a:pt x="262" y="76"/>
                      <a:pt x="262" y="76"/>
                    </a:cubicBezTo>
                    <a:cubicBezTo>
                      <a:pt x="263" y="76"/>
                      <a:pt x="263" y="76"/>
                      <a:pt x="264" y="76"/>
                    </a:cubicBezTo>
                    <a:cubicBezTo>
                      <a:pt x="265" y="75"/>
                      <a:pt x="266" y="75"/>
                      <a:pt x="267" y="73"/>
                    </a:cubicBezTo>
                    <a:cubicBezTo>
                      <a:pt x="267" y="72"/>
                      <a:pt x="265" y="71"/>
                      <a:pt x="265" y="71"/>
                    </a:cubicBezTo>
                    <a:cubicBezTo>
                      <a:pt x="264" y="71"/>
                      <a:pt x="264" y="71"/>
                      <a:pt x="264" y="70"/>
                    </a:cubicBezTo>
                    <a:cubicBezTo>
                      <a:pt x="263" y="70"/>
                      <a:pt x="261" y="69"/>
                      <a:pt x="258" y="69"/>
                    </a:cubicBezTo>
                    <a:cubicBezTo>
                      <a:pt x="256" y="69"/>
                      <a:pt x="254" y="69"/>
                      <a:pt x="252" y="70"/>
                    </a:cubicBezTo>
                    <a:cubicBezTo>
                      <a:pt x="252" y="69"/>
                      <a:pt x="252" y="69"/>
                      <a:pt x="252" y="69"/>
                    </a:cubicBezTo>
                    <a:cubicBezTo>
                      <a:pt x="253" y="68"/>
                      <a:pt x="253" y="68"/>
                      <a:pt x="253" y="68"/>
                    </a:cubicBezTo>
                    <a:cubicBezTo>
                      <a:pt x="253" y="68"/>
                      <a:pt x="254" y="68"/>
                      <a:pt x="255" y="68"/>
                    </a:cubicBezTo>
                    <a:cubicBezTo>
                      <a:pt x="257" y="67"/>
                      <a:pt x="261" y="68"/>
                      <a:pt x="262" y="68"/>
                    </a:cubicBezTo>
                    <a:cubicBezTo>
                      <a:pt x="262" y="68"/>
                      <a:pt x="267" y="68"/>
                      <a:pt x="275" y="69"/>
                    </a:cubicBezTo>
                    <a:cubicBezTo>
                      <a:pt x="281" y="69"/>
                      <a:pt x="282" y="69"/>
                      <a:pt x="283" y="67"/>
                    </a:cubicBezTo>
                    <a:cubicBezTo>
                      <a:pt x="283" y="66"/>
                      <a:pt x="284" y="66"/>
                      <a:pt x="285" y="65"/>
                    </a:cubicBezTo>
                    <a:cubicBezTo>
                      <a:pt x="287" y="64"/>
                      <a:pt x="288" y="63"/>
                      <a:pt x="289" y="63"/>
                    </a:cubicBezTo>
                    <a:cubicBezTo>
                      <a:pt x="289" y="62"/>
                      <a:pt x="289" y="62"/>
                      <a:pt x="292" y="62"/>
                    </a:cubicBezTo>
                    <a:cubicBezTo>
                      <a:pt x="293" y="62"/>
                      <a:pt x="293" y="62"/>
                      <a:pt x="294" y="62"/>
                    </a:cubicBezTo>
                    <a:cubicBezTo>
                      <a:pt x="293" y="64"/>
                      <a:pt x="293" y="65"/>
                      <a:pt x="293" y="65"/>
                    </a:cubicBezTo>
                    <a:cubicBezTo>
                      <a:pt x="290" y="69"/>
                      <a:pt x="290" y="69"/>
                      <a:pt x="290" y="69"/>
                    </a:cubicBezTo>
                    <a:cubicBezTo>
                      <a:pt x="289" y="73"/>
                      <a:pt x="289" y="73"/>
                      <a:pt x="289" y="73"/>
                    </a:cubicBezTo>
                    <a:cubicBezTo>
                      <a:pt x="289" y="73"/>
                      <a:pt x="289" y="73"/>
                      <a:pt x="289" y="73"/>
                    </a:cubicBezTo>
                    <a:cubicBezTo>
                      <a:pt x="288" y="73"/>
                      <a:pt x="288" y="73"/>
                      <a:pt x="288" y="73"/>
                    </a:cubicBezTo>
                    <a:cubicBezTo>
                      <a:pt x="288" y="73"/>
                      <a:pt x="287" y="73"/>
                      <a:pt x="286" y="73"/>
                    </a:cubicBezTo>
                    <a:cubicBezTo>
                      <a:pt x="285" y="73"/>
                      <a:pt x="285" y="74"/>
                      <a:pt x="285" y="74"/>
                    </a:cubicBezTo>
                    <a:cubicBezTo>
                      <a:pt x="285" y="74"/>
                      <a:pt x="285" y="74"/>
                      <a:pt x="286" y="75"/>
                    </a:cubicBezTo>
                    <a:cubicBezTo>
                      <a:pt x="287" y="75"/>
                      <a:pt x="287" y="75"/>
                      <a:pt x="288" y="75"/>
                    </a:cubicBezTo>
                    <a:cubicBezTo>
                      <a:pt x="288" y="75"/>
                      <a:pt x="288" y="75"/>
                      <a:pt x="288" y="75"/>
                    </a:cubicBezTo>
                    <a:cubicBezTo>
                      <a:pt x="288" y="75"/>
                      <a:pt x="288" y="75"/>
                      <a:pt x="288" y="75"/>
                    </a:cubicBezTo>
                    <a:cubicBezTo>
                      <a:pt x="287" y="76"/>
                      <a:pt x="286" y="76"/>
                      <a:pt x="285" y="76"/>
                    </a:cubicBezTo>
                    <a:cubicBezTo>
                      <a:pt x="284" y="77"/>
                      <a:pt x="283" y="77"/>
                      <a:pt x="283" y="78"/>
                    </a:cubicBezTo>
                    <a:cubicBezTo>
                      <a:pt x="284" y="78"/>
                      <a:pt x="284" y="78"/>
                      <a:pt x="285" y="78"/>
                    </a:cubicBezTo>
                    <a:cubicBezTo>
                      <a:pt x="289" y="79"/>
                      <a:pt x="296" y="78"/>
                      <a:pt x="296" y="78"/>
                    </a:cubicBezTo>
                    <a:cubicBezTo>
                      <a:pt x="298" y="78"/>
                      <a:pt x="298" y="78"/>
                      <a:pt x="298" y="78"/>
                    </a:cubicBezTo>
                    <a:cubicBezTo>
                      <a:pt x="301" y="80"/>
                      <a:pt x="301" y="80"/>
                      <a:pt x="301" y="80"/>
                    </a:cubicBezTo>
                    <a:cubicBezTo>
                      <a:pt x="301" y="81"/>
                      <a:pt x="301" y="81"/>
                      <a:pt x="301" y="81"/>
                    </a:cubicBezTo>
                    <a:cubicBezTo>
                      <a:pt x="301" y="81"/>
                      <a:pt x="303" y="81"/>
                      <a:pt x="305" y="81"/>
                    </a:cubicBezTo>
                    <a:cubicBezTo>
                      <a:pt x="304" y="81"/>
                      <a:pt x="304" y="81"/>
                      <a:pt x="303" y="81"/>
                    </a:cubicBezTo>
                    <a:cubicBezTo>
                      <a:pt x="303" y="81"/>
                      <a:pt x="302" y="81"/>
                      <a:pt x="302" y="81"/>
                    </a:cubicBezTo>
                    <a:cubicBezTo>
                      <a:pt x="301" y="81"/>
                      <a:pt x="301" y="81"/>
                      <a:pt x="301" y="81"/>
                    </a:cubicBezTo>
                    <a:cubicBezTo>
                      <a:pt x="301" y="82"/>
                      <a:pt x="301" y="82"/>
                      <a:pt x="301" y="82"/>
                    </a:cubicBezTo>
                    <a:cubicBezTo>
                      <a:pt x="302" y="83"/>
                      <a:pt x="302" y="83"/>
                      <a:pt x="302" y="83"/>
                    </a:cubicBezTo>
                    <a:cubicBezTo>
                      <a:pt x="303" y="83"/>
                      <a:pt x="303" y="84"/>
                      <a:pt x="304" y="84"/>
                    </a:cubicBezTo>
                    <a:cubicBezTo>
                      <a:pt x="304" y="84"/>
                      <a:pt x="304" y="84"/>
                      <a:pt x="305" y="83"/>
                    </a:cubicBezTo>
                    <a:cubicBezTo>
                      <a:pt x="306" y="82"/>
                      <a:pt x="307" y="82"/>
                      <a:pt x="308" y="80"/>
                    </a:cubicBezTo>
                    <a:cubicBezTo>
                      <a:pt x="309" y="81"/>
                      <a:pt x="310" y="81"/>
                      <a:pt x="310" y="80"/>
                    </a:cubicBezTo>
                    <a:cubicBezTo>
                      <a:pt x="311" y="80"/>
                      <a:pt x="311" y="79"/>
                      <a:pt x="311" y="79"/>
                    </a:cubicBezTo>
                    <a:cubicBezTo>
                      <a:pt x="311" y="79"/>
                      <a:pt x="311" y="79"/>
                      <a:pt x="311" y="79"/>
                    </a:cubicBezTo>
                    <a:cubicBezTo>
                      <a:pt x="311" y="79"/>
                      <a:pt x="312" y="79"/>
                      <a:pt x="312" y="79"/>
                    </a:cubicBezTo>
                    <a:cubicBezTo>
                      <a:pt x="311" y="79"/>
                      <a:pt x="311" y="79"/>
                      <a:pt x="311" y="80"/>
                    </a:cubicBezTo>
                    <a:cubicBezTo>
                      <a:pt x="312" y="82"/>
                      <a:pt x="312" y="82"/>
                      <a:pt x="312" y="82"/>
                    </a:cubicBezTo>
                    <a:cubicBezTo>
                      <a:pt x="312" y="83"/>
                      <a:pt x="312" y="83"/>
                      <a:pt x="312" y="83"/>
                    </a:cubicBezTo>
                    <a:cubicBezTo>
                      <a:pt x="312" y="83"/>
                      <a:pt x="312" y="83"/>
                      <a:pt x="313" y="82"/>
                    </a:cubicBezTo>
                    <a:cubicBezTo>
                      <a:pt x="313" y="82"/>
                      <a:pt x="314" y="82"/>
                      <a:pt x="314" y="82"/>
                    </a:cubicBezTo>
                    <a:cubicBezTo>
                      <a:pt x="314" y="82"/>
                      <a:pt x="314" y="82"/>
                      <a:pt x="314" y="82"/>
                    </a:cubicBezTo>
                    <a:cubicBezTo>
                      <a:pt x="314" y="84"/>
                      <a:pt x="314" y="84"/>
                      <a:pt x="314" y="85"/>
                    </a:cubicBezTo>
                    <a:cubicBezTo>
                      <a:pt x="315" y="85"/>
                      <a:pt x="315" y="85"/>
                      <a:pt x="315" y="85"/>
                    </a:cubicBezTo>
                    <a:cubicBezTo>
                      <a:pt x="318" y="84"/>
                      <a:pt x="318" y="84"/>
                      <a:pt x="318" y="84"/>
                    </a:cubicBezTo>
                    <a:cubicBezTo>
                      <a:pt x="320" y="81"/>
                      <a:pt x="320" y="81"/>
                      <a:pt x="320" y="81"/>
                    </a:cubicBezTo>
                    <a:cubicBezTo>
                      <a:pt x="320" y="80"/>
                      <a:pt x="320" y="80"/>
                      <a:pt x="320" y="80"/>
                    </a:cubicBezTo>
                    <a:cubicBezTo>
                      <a:pt x="320" y="79"/>
                      <a:pt x="320" y="78"/>
                      <a:pt x="319" y="77"/>
                    </a:cubicBezTo>
                    <a:cubicBezTo>
                      <a:pt x="319" y="77"/>
                      <a:pt x="319" y="77"/>
                      <a:pt x="318" y="77"/>
                    </a:cubicBezTo>
                    <a:cubicBezTo>
                      <a:pt x="318" y="77"/>
                      <a:pt x="317" y="78"/>
                      <a:pt x="317" y="78"/>
                    </a:cubicBezTo>
                    <a:cubicBezTo>
                      <a:pt x="317" y="78"/>
                      <a:pt x="316" y="78"/>
                      <a:pt x="316" y="79"/>
                    </a:cubicBezTo>
                    <a:cubicBezTo>
                      <a:pt x="316" y="79"/>
                      <a:pt x="315" y="79"/>
                      <a:pt x="315" y="79"/>
                    </a:cubicBezTo>
                    <a:cubicBezTo>
                      <a:pt x="315" y="78"/>
                      <a:pt x="315" y="76"/>
                      <a:pt x="315" y="76"/>
                    </a:cubicBezTo>
                    <a:cubicBezTo>
                      <a:pt x="315" y="76"/>
                      <a:pt x="315" y="76"/>
                      <a:pt x="315" y="77"/>
                    </a:cubicBezTo>
                    <a:cubicBezTo>
                      <a:pt x="315" y="76"/>
                      <a:pt x="316" y="76"/>
                      <a:pt x="316" y="76"/>
                    </a:cubicBezTo>
                    <a:cubicBezTo>
                      <a:pt x="316" y="76"/>
                      <a:pt x="316" y="76"/>
                      <a:pt x="316" y="76"/>
                    </a:cubicBezTo>
                    <a:cubicBezTo>
                      <a:pt x="316" y="76"/>
                      <a:pt x="315" y="76"/>
                      <a:pt x="315" y="76"/>
                    </a:cubicBezTo>
                    <a:cubicBezTo>
                      <a:pt x="315" y="76"/>
                      <a:pt x="314" y="75"/>
                      <a:pt x="314" y="75"/>
                    </a:cubicBezTo>
                    <a:cubicBezTo>
                      <a:pt x="313" y="74"/>
                      <a:pt x="312" y="74"/>
                      <a:pt x="311" y="74"/>
                    </a:cubicBezTo>
                    <a:cubicBezTo>
                      <a:pt x="311" y="74"/>
                      <a:pt x="311" y="74"/>
                      <a:pt x="311" y="74"/>
                    </a:cubicBezTo>
                    <a:cubicBezTo>
                      <a:pt x="311" y="74"/>
                      <a:pt x="311" y="74"/>
                      <a:pt x="311" y="73"/>
                    </a:cubicBezTo>
                    <a:cubicBezTo>
                      <a:pt x="312" y="73"/>
                      <a:pt x="313" y="73"/>
                      <a:pt x="313" y="72"/>
                    </a:cubicBezTo>
                    <a:cubicBezTo>
                      <a:pt x="314" y="72"/>
                      <a:pt x="314" y="72"/>
                      <a:pt x="315" y="72"/>
                    </a:cubicBezTo>
                    <a:cubicBezTo>
                      <a:pt x="315" y="71"/>
                      <a:pt x="314" y="71"/>
                      <a:pt x="312" y="70"/>
                    </a:cubicBezTo>
                    <a:cubicBezTo>
                      <a:pt x="311" y="70"/>
                      <a:pt x="311" y="70"/>
                      <a:pt x="311" y="70"/>
                    </a:cubicBezTo>
                    <a:cubicBezTo>
                      <a:pt x="307" y="68"/>
                      <a:pt x="307" y="68"/>
                      <a:pt x="305" y="68"/>
                    </a:cubicBezTo>
                    <a:cubicBezTo>
                      <a:pt x="304" y="68"/>
                      <a:pt x="304" y="69"/>
                      <a:pt x="304" y="69"/>
                    </a:cubicBezTo>
                    <a:cubicBezTo>
                      <a:pt x="303" y="69"/>
                      <a:pt x="303" y="69"/>
                      <a:pt x="301" y="69"/>
                    </a:cubicBezTo>
                    <a:cubicBezTo>
                      <a:pt x="301" y="68"/>
                      <a:pt x="300" y="68"/>
                      <a:pt x="299" y="68"/>
                    </a:cubicBezTo>
                    <a:cubicBezTo>
                      <a:pt x="298" y="68"/>
                      <a:pt x="297" y="67"/>
                      <a:pt x="297" y="67"/>
                    </a:cubicBezTo>
                    <a:cubicBezTo>
                      <a:pt x="297" y="67"/>
                      <a:pt x="297" y="67"/>
                      <a:pt x="298" y="66"/>
                    </a:cubicBezTo>
                    <a:cubicBezTo>
                      <a:pt x="298" y="66"/>
                      <a:pt x="298" y="66"/>
                      <a:pt x="298" y="66"/>
                    </a:cubicBezTo>
                    <a:cubicBezTo>
                      <a:pt x="301" y="63"/>
                      <a:pt x="302" y="62"/>
                      <a:pt x="301" y="61"/>
                    </a:cubicBezTo>
                    <a:cubicBezTo>
                      <a:pt x="301" y="60"/>
                      <a:pt x="300" y="60"/>
                      <a:pt x="300" y="60"/>
                    </a:cubicBezTo>
                    <a:cubicBezTo>
                      <a:pt x="300" y="60"/>
                      <a:pt x="300" y="60"/>
                      <a:pt x="300" y="60"/>
                    </a:cubicBezTo>
                    <a:cubicBezTo>
                      <a:pt x="300" y="59"/>
                      <a:pt x="301" y="58"/>
                      <a:pt x="301" y="57"/>
                    </a:cubicBezTo>
                    <a:cubicBezTo>
                      <a:pt x="301" y="56"/>
                      <a:pt x="300" y="56"/>
                      <a:pt x="300" y="56"/>
                    </a:cubicBezTo>
                    <a:cubicBezTo>
                      <a:pt x="300" y="54"/>
                      <a:pt x="299" y="53"/>
                      <a:pt x="297" y="52"/>
                    </a:cubicBezTo>
                    <a:cubicBezTo>
                      <a:pt x="297" y="52"/>
                      <a:pt x="297" y="52"/>
                      <a:pt x="297" y="52"/>
                    </a:cubicBezTo>
                    <a:cubicBezTo>
                      <a:pt x="296" y="51"/>
                      <a:pt x="295" y="51"/>
                      <a:pt x="295" y="51"/>
                    </a:cubicBezTo>
                    <a:cubicBezTo>
                      <a:pt x="294" y="49"/>
                      <a:pt x="293" y="49"/>
                      <a:pt x="292" y="50"/>
                    </a:cubicBezTo>
                    <a:cubicBezTo>
                      <a:pt x="292" y="50"/>
                      <a:pt x="292" y="50"/>
                      <a:pt x="292" y="50"/>
                    </a:cubicBezTo>
                    <a:cubicBezTo>
                      <a:pt x="292" y="49"/>
                      <a:pt x="291" y="48"/>
                      <a:pt x="290" y="48"/>
                    </a:cubicBezTo>
                    <a:cubicBezTo>
                      <a:pt x="290" y="47"/>
                      <a:pt x="290" y="47"/>
                      <a:pt x="290" y="47"/>
                    </a:cubicBezTo>
                    <a:cubicBezTo>
                      <a:pt x="290" y="47"/>
                      <a:pt x="290" y="47"/>
                      <a:pt x="290" y="47"/>
                    </a:cubicBezTo>
                    <a:cubicBezTo>
                      <a:pt x="289" y="46"/>
                      <a:pt x="289" y="45"/>
                      <a:pt x="287" y="46"/>
                    </a:cubicBezTo>
                    <a:cubicBezTo>
                      <a:pt x="286" y="46"/>
                      <a:pt x="285" y="45"/>
                      <a:pt x="285" y="45"/>
                    </a:cubicBezTo>
                    <a:cubicBezTo>
                      <a:pt x="285" y="45"/>
                      <a:pt x="285" y="45"/>
                      <a:pt x="285" y="45"/>
                    </a:cubicBezTo>
                    <a:cubicBezTo>
                      <a:pt x="285" y="45"/>
                      <a:pt x="285" y="46"/>
                      <a:pt x="284" y="45"/>
                    </a:cubicBezTo>
                    <a:cubicBezTo>
                      <a:pt x="284" y="45"/>
                      <a:pt x="284" y="45"/>
                      <a:pt x="283" y="44"/>
                    </a:cubicBezTo>
                    <a:cubicBezTo>
                      <a:pt x="282" y="44"/>
                      <a:pt x="282" y="45"/>
                      <a:pt x="281" y="45"/>
                    </a:cubicBezTo>
                    <a:cubicBezTo>
                      <a:pt x="281" y="45"/>
                      <a:pt x="281" y="45"/>
                      <a:pt x="280" y="45"/>
                    </a:cubicBezTo>
                    <a:cubicBezTo>
                      <a:pt x="279" y="46"/>
                      <a:pt x="279" y="46"/>
                      <a:pt x="279" y="46"/>
                    </a:cubicBezTo>
                    <a:cubicBezTo>
                      <a:pt x="279" y="45"/>
                      <a:pt x="279" y="45"/>
                      <a:pt x="279" y="45"/>
                    </a:cubicBezTo>
                    <a:cubicBezTo>
                      <a:pt x="279" y="44"/>
                      <a:pt x="278" y="44"/>
                      <a:pt x="278" y="43"/>
                    </a:cubicBezTo>
                    <a:cubicBezTo>
                      <a:pt x="277" y="43"/>
                      <a:pt x="275" y="43"/>
                      <a:pt x="274" y="43"/>
                    </a:cubicBezTo>
                    <a:cubicBezTo>
                      <a:pt x="274" y="43"/>
                      <a:pt x="273" y="43"/>
                      <a:pt x="273" y="43"/>
                    </a:cubicBezTo>
                    <a:cubicBezTo>
                      <a:pt x="273" y="43"/>
                      <a:pt x="273" y="43"/>
                      <a:pt x="273" y="43"/>
                    </a:cubicBezTo>
                    <a:cubicBezTo>
                      <a:pt x="273" y="43"/>
                      <a:pt x="273" y="43"/>
                      <a:pt x="273" y="43"/>
                    </a:cubicBezTo>
                    <a:cubicBezTo>
                      <a:pt x="274" y="42"/>
                      <a:pt x="274" y="41"/>
                      <a:pt x="274" y="40"/>
                    </a:cubicBezTo>
                    <a:cubicBezTo>
                      <a:pt x="274" y="40"/>
                      <a:pt x="273" y="40"/>
                      <a:pt x="273" y="39"/>
                    </a:cubicBezTo>
                    <a:cubicBezTo>
                      <a:pt x="273" y="37"/>
                      <a:pt x="272" y="37"/>
                      <a:pt x="271" y="37"/>
                    </a:cubicBezTo>
                    <a:cubicBezTo>
                      <a:pt x="270" y="37"/>
                      <a:pt x="269" y="36"/>
                      <a:pt x="268" y="36"/>
                    </a:cubicBezTo>
                    <a:cubicBezTo>
                      <a:pt x="265" y="34"/>
                      <a:pt x="264" y="33"/>
                      <a:pt x="261" y="31"/>
                    </a:cubicBezTo>
                    <a:cubicBezTo>
                      <a:pt x="260" y="30"/>
                      <a:pt x="261" y="29"/>
                      <a:pt x="259" y="30"/>
                    </a:cubicBezTo>
                    <a:cubicBezTo>
                      <a:pt x="258" y="30"/>
                      <a:pt x="260" y="31"/>
                      <a:pt x="260" y="32"/>
                    </a:cubicBezTo>
                    <a:cubicBezTo>
                      <a:pt x="260" y="32"/>
                      <a:pt x="260" y="32"/>
                      <a:pt x="260" y="32"/>
                    </a:cubicBezTo>
                    <a:cubicBezTo>
                      <a:pt x="260" y="33"/>
                      <a:pt x="257" y="35"/>
                      <a:pt x="256" y="35"/>
                    </a:cubicBezTo>
                    <a:cubicBezTo>
                      <a:pt x="256" y="35"/>
                      <a:pt x="255" y="35"/>
                      <a:pt x="255" y="35"/>
                    </a:cubicBezTo>
                    <a:cubicBezTo>
                      <a:pt x="254" y="35"/>
                      <a:pt x="252" y="36"/>
                      <a:pt x="250" y="37"/>
                    </a:cubicBezTo>
                    <a:cubicBezTo>
                      <a:pt x="250" y="37"/>
                      <a:pt x="249" y="37"/>
                      <a:pt x="249" y="37"/>
                    </a:cubicBezTo>
                    <a:cubicBezTo>
                      <a:pt x="248" y="37"/>
                      <a:pt x="246" y="35"/>
                      <a:pt x="245" y="34"/>
                    </a:cubicBezTo>
                    <a:cubicBezTo>
                      <a:pt x="244" y="34"/>
                      <a:pt x="244" y="34"/>
                      <a:pt x="244" y="34"/>
                    </a:cubicBezTo>
                    <a:cubicBezTo>
                      <a:pt x="244" y="34"/>
                      <a:pt x="243" y="33"/>
                      <a:pt x="243" y="33"/>
                    </a:cubicBezTo>
                    <a:cubicBezTo>
                      <a:pt x="243" y="33"/>
                      <a:pt x="243" y="33"/>
                      <a:pt x="243" y="33"/>
                    </a:cubicBezTo>
                    <a:cubicBezTo>
                      <a:pt x="243" y="32"/>
                      <a:pt x="244" y="31"/>
                      <a:pt x="244" y="30"/>
                    </a:cubicBezTo>
                    <a:cubicBezTo>
                      <a:pt x="244" y="28"/>
                      <a:pt x="244" y="27"/>
                      <a:pt x="243" y="27"/>
                    </a:cubicBezTo>
                    <a:cubicBezTo>
                      <a:pt x="243" y="27"/>
                      <a:pt x="243" y="27"/>
                      <a:pt x="243" y="27"/>
                    </a:cubicBezTo>
                    <a:cubicBezTo>
                      <a:pt x="252" y="28"/>
                      <a:pt x="252" y="28"/>
                      <a:pt x="252" y="28"/>
                    </a:cubicBezTo>
                    <a:cubicBezTo>
                      <a:pt x="252" y="28"/>
                      <a:pt x="256" y="28"/>
                      <a:pt x="258" y="27"/>
                    </a:cubicBezTo>
                    <a:cubicBezTo>
                      <a:pt x="259" y="27"/>
                      <a:pt x="259" y="26"/>
                      <a:pt x="259" y="26"/>
                    </a:cubicBezTo>
                    <a:cubicBezTo>
                      <a:pt x="260" y="25"/>
                      <a:pt x="262" y="25"/>
                      <a:pt x="262" y="23"/>
                    </a:cubicBezTo>
                    <a:cubicBezTo>
                      <a:pt x="263" y="23"/>
                      <a:pt x="263" y="22"/>
                      <a:pt x="263" y="21"/>
                    </a:cubicBezTo>
                    <a:cubicBezTo>
                      <a:pt x="263" y="21"/>
                      <a:pt x="264" y="21"/>
                      <a:pt x="265" y="21"/>
                    </a:cubicBezTo>
                    <a:cubicBezTo>
                      <a:pt x="267" y="19"/>
                      <a:pt x="268" y="18"/>
                      <a:pt x="269" y="18"/>
                    </a:cubicBezTo>
                    <a:cubicBezTo>
                      <a:pt x="270" y="17"/>
                      <a:pt x="270" y="17"/>
                      <a:pt x="270" y="17"/>
                    </a:cubicBezTo>
                    <a:cubicBezTo>
                      <a:pt x="270" y="16"/>
                      <a:pt x="270" y="16"/>
                      <a:pt x="270" y="16"/>
                    </a:cubicBezTo>
                    <a:cubicBezTo>
                      <a:pt x="270" y="15"/>
                      <a:pt x="269" y="14"/>
                      <a:pt x="260" y="13"/>
                    </a:cubicBezTo>
                    <a:cubicBezTo>
                      <a:pt x="255" y="13"/>
                      <a:pt x="255" y="13"/>
                      <a:pt x="255" y="13"/>
                    </a:cubicBezTo>
                    <a:cubicBezTo>
                      <a:pt x="253" y="12"/>
                      <a:pt x="253" y="12"/>
                      <a:pt x="253" y="12"/>
                    </a:cubicBezTo>
                    <a:cubicBezTo>
                      <a:pt x="255" y="12"/>
                      <a:pt x="255" y="11"/>
                      <a:pt x="254" y="10"/>
                    </a:cubicBezTo>
                    <a:cubicBezTo>
                      <a:pt x="254" y="9"/>
                      <a:pt x="253" y="9"/>
                      <a:pt x="250" y="9"/>
                    </a:cubicBezTo>
                    <a:cubicBezTo>
                      <a:pt x="246" y="8"/>
                      <a:pt x="246" y="8"/>
                      <a:pt x="246" y="8"/>
                    </a:cubicBezTo>
                    <a:cubicBezTo>
                      <a:pt x="240" y="8"/>
                      <a:pt x="240" y="8"/>
                      <a:pt x="240" y="8"/>
                    </a:cubicBezTo>
                    <a:cubicBezTo>
                      <a:pt x="239" y="7"/>
                      <a:pt x="239" y="7"/>
                      <a:pt x="239" y="7"/>
                    </a:cubicBezTo>
                    <a:cubicBezTo>
                      <a:pt x="239" y="7"/>
                      <a:pt x="239" y="7"/>
                      <a:pt x="239" y="7"/>
                    </a:cubicBezTo>
                    <a:cubicBezTo>
                      <a:pt x="239" y="7"/>
                      <a:pt x="241" y="6"/>
                      <a:pt x="244" y="5"/>
                    </a:cubicBezTo>
                    <a:cubicBezTo>
                      <a:pt x="246" y="4"/>
                      <a:pt x="246" y="4"/>
                      <a:pt x="246" y="4"/>
                    </a:cubicBezTo>
                    <a:cubicBezTo>
                      <a:pt x="247" y="4"/>
                      <a:pt x="249" y="5"/>
                      <a:pt x="250" y="5"/>
                    </a:cubicBezTo>
                    <a:cubicBezTo>
                      <a:pt x="256" y="6"/>
                      <a:pt x="257" y="6"/>
                      <a:pt x="258" y="5"/>
                    </a:cubicBezTo>
                    <a:cubicBezTo>
                      <a:pt x="259" y="5"/>
                      <a:pt x="260" y="5"/>
                      <a:pt x="263" y="5"/>
                    </a:cubicBezTo>
                    <a:cubicBezTo>
                      <a:pt x="271" y="6"/>
                      <a:pt x="274" y="5"/>
                      <a:pt x="274" y="5"/>
                    </a:cubicBezTo>
                    <a:cubicBezTo>
                      <a:pt x="282" y="8"/>
                      <a:pt x="282" y="8"/>
                      <a:pt x="282" y="8"/>
                    </a:cubicBezTo>
                    <a:cubicBezTo>
                      <a:pt x="283" y="8"/>
                      <a:pt x="284" y="9"/>
                      <a:pt x="285" y="9"/>
                    </a:cubicBezTo>
                    <a:cubicBezTo>
                      <a:pt x="285" y="9"/>
                      <a:pt x="285" y="9"/>
                      <a:pt x="286" y="9"/>
                    </a:cubicBezTo>
                    <a:cubicBezTo>
                      <a:pt x="287" y="10"/>
                      <a:pt x="288" y="10"/>
                      <a:pt x="288" y="10"/>
                    </a:cubicBezTo>
                    <a:cubicBezTo>
                      <a:pt x="288" y="10"/>
                      <a:pt x="288" y="10"/>
                      <a:pt x="288" y="10"/>
                    </a:cubicBezTo>
                    <a:cubicBezTo>
                      <a:pt x="288" y="10"/>
                      <a:pt x="287" y="10"/>
                      <a:pt x="286" y="11"/>
                    </a:cubicBezTo>
                    <a:cubicBezTo>
                      <a:pt x="285" y="11"/>
                      <a:pt x="285" y="11"/>
                      <a:pt x="285" y="11"/>
                    </a:cubicBezTo>
                    <a:cubicBezTo>
                      <a:pt x="285" y="12"/>
                      <a:pt x="285" y="12"/>
                      <a:pt x="287" y="12"/>
                    </a:cubicBezTo>
                    <a:cubicBezTo>
                      <a:pt x="288" y="13"/>
                      <a:pt x="289" y="13"/>
                      <a:pt x="289" y="13"/>
                    </a:cubicBezTo>
                    <a:cubicBezTo>
                      <a:pt x="292" y="14"/>
                      <a:pt x="293" y="13"/>
                      <a:pt x="293" y="13"/>
                    </a:cubicBezTo>
                    <a:cubicBezTo>
                      <a:pt x="293" y="13"/>
                      <a:pt x="293" y="13"/>
                      <a:pt x="293" y="13"/>
                    </a:cubicBezTo>
                    <a:cubicBezTo>
                      <a:pt x="293" y="14"/>
                      <a:pt x="293" y="14"/>
                      <a:pt x="293" y="14"/>
                    </a:cubicBezTo>
                    <a:cubicBezTo>
                      <a:pt x="292" y="14"/>
                      <a:pt x="292" y="14"/>
                      <a:pt x="291" y="15"/>
                    </a:cubicBezTo>
                    <a:cubicBezTo>
                      <a:pt x="291" y="16"/>
                      <a:pt x="291" y="16"/>
                      <a:pt x="291" y="16"/>
                    </a:cubicBezTo>
                    <a:cubicBezTo>
                      <a:pt x="291" y="17"/>
                      <a:pt x="291" y="17"/>
                      <a:pt x="291" y="17"/>
                    </a:cubicBezTo>
                    <a:cubicBezTo>
                      <a:pt x="292" y="17"/>
                      <a:pt x="292" y="17"/>
                      <a:pt x="293" y="18"/>
                    </a:cubicBezTo>
                    <a:cubicBezTo>
                      <a:pt x="295" y="19"/>
                      <a:pt x="296" y="20"/>
                      <a:pt x="298" y="21"/>
                    </a:cubicBezTo>
                    <a:cubicBezTo>
                      <a:pt x="298" y="22"/>
                      <a:pt x="299" y="22"/>
                      <a:pt x="300" y="23"/>
                    </a:cubicBezTo>
                    <a:cubicBezTo>
                      <a:pt x="302" y="24"/>
                      <a:pt x="312" y="29"/>
                      <a:pt x="313" y="29"/>
                    </a:cubicBezTo>
                    <a:cubicBezTo>
                      <a:pt x="321" y="30"/>
                      <a:pt x="321" y="30"/>
                      <a:pt x="321" y="30"/>
                    </a:cubicBezTo>
                    <a:cubicBezTo>
                      <a:pt x="321" y="30"/>
                      <a:pt x="325" y="30"/>
                      <a:pt x="328" y="31"/>
                    </a:cubicBezTo>
                    <a:cubicBezTo>
                      <a:pt x="329" y="32"/>
                      <a:pt x="330" y="32"/>
                      <a:pt x="330" y="33"/>
                    </a:cubicBezTo>
                    <a:cubicBezTo>
                      <a:pt x="330" y="33"/>
                      <a:pt x="331" y="33"/>
                      <a:pt x="331" y="33"/>
                    </a:cubicBezTo>
                    <a:cubicBezTo>
                      <a:pt x="331" y="33"/>
                      <a:pt x="331" y="33"/>
                      <a:pt x="331" y="33"/>
                    </a:cubicBezTo>
                    <a:cubicBezTo>
                      <a:pt x="331" y="33"/>
                      <a:pt x="331" y="33"/>
                      <a:pt x="331" y="33"/>
                    </a:cubicBezTo>
                    <a:cubicBezTo>
                      <a:pt x="332" y="33"/>
                      <a:pt x="336" y="33"/>
                      <a:pt x="337" y="33"/>
                    </a:cubicBezTo>
                    <a:cubicBezTo>
                      <a:pt x="337" y="33"/>
                      <a:pt x="337" y="33"/>
                      <a:pt x="338" y="33"/>
                    </a:cubicBezTo>
                    <a:cubicBezTo>
                      <a:pt x="337" y="33"/>
                      <a:pt x="337" y="33"/>
                      <a:pt x="337" y="33"/>
                    </a:cubicBezTo>
                    <a:cubicBezTo>
                      <a:pt x="337" y="33"/>
                      <a:pt x="336" y="33"/>
                      <a:pt x="336" y="33"/>
                    </a:cubicBezTo>
                    <a:cubicBezTo>
                      <a:pt x="336" y="34"/>
                      <a:pt x="337" y="34"/>
                      <a:pt x="337" y="34"/>
                    </a:cubicBezTo>
                    <a:cubicBezTo>
                      <a:pt x="338" y="34"/>
                      <a:pt x="338" y="34"/>
                      <a:pt x="338" y="34"/>
                    </a:cubicBezTo>
                    <a:cubicBezTo>
                      <a:pt x="339" y="33"/>
                      <a:pt x="338" y="33"/>
                      <a:pt x="337" y="30"/>
                    </a:cubicBezTo>
                    <a:cubicBezTo>
                      <a:pt x="336" y="29"/>
                      <a:pt x="336" y="28"/>
                      <a:pt x="335" y="28"/>
                    </a:cubicBezTo>
                    <a:cubicBezTo>
                      <a:pt x="335" y="26"/>
                      <a:pt x="335" y="26"/>
                      <a:pt x="335" y="26"/>
                    </a:cubicBezTo>
                    <a:cubicBezTo>
                      <a:pt x="335" y="25"/>
                      <a:pt x="335" y="25"/>
                      <a:pt x="335" y="25"/>
                    </a:cubicBezTo>
                    <a:cubicBezTo>
                      <a:pt x="335" y="23"/>
                      <a:pt x="335" y="23"/>
                      <a:pt x="335" y="23"/>
                    </a:cubicBezTo>
                    <a:cubicBezTo>
                      <a:pt x="334" y="22"/>
                      <a:pt x="333" y="20"/>
                      <a:pt x="334" y="20"/>
                    </a:cubicBezTo>
                    <a:cubicBezTo>
                      <a:pt x="335" y="19"/>
                      <a:pt x="335" y="19"/>
                      <a:pt x="337" y="20"/>
                    </a:cubicBezTo>
                    <a:cubicBezTo>
                      <a:pt x="338" y="20"/>
                      <a:pt x="339" y="20"/>
                      <a:pt x="342" y="20"/>
                    </a:cubicBezTo>
                    <a:cubicBezTo>
                      <a:pt x="345" y="20"/>
                      <a:pt x="345" y="20"/>
                      <a:pt x="345" y="19"/>
                    </a:cubicBezTo>
                    <a:cubicBezTo>
                      <a:pt x="345" y="19"/>
                      <a:pt x="345" y="19"/>
                      <a:pt x="344" y="18"/>
                    </a:cubicBezTo>
                    <a:cubicBezTo>
                      <a:pt x="344" y="18"/>
                      <a:pt x="343" y="18"/>
                      <a:pt x="342" y="17"/>
                    </a:cubicBezTo>
                    <a:cubicBezTo>
                      <a:pt x="342" y="17"/>
                      <a:pt x="342" y="16"/>
                      <a:pt x="342" y="16"/>
                    </a:cubicBezTo>
                    <a:cubicBezTo>
                      <a:pt x="342" y="16"/>
                      <a:pt x="342" y="16"/>
                      <a:pt x="342" y="16"/>
                    </a:cubicBezTo>
                    <a:cubicBezTo>
                      <a:pt x="343" y="16"/>
                      <a:pt x="343" y="16"/>
                      <a:pt x="344" y="16"/>
                    </a:cubicBezTo>
                    <a:cubicBezTo>
                      <a:pt x="345" y="16"/>
                      <a:pt x="345" y="16"/>
                      <a:pt x="346" y="16"/>
                    </a:cubicBezTo>
                    <a:cubicBezTo>
                      <a:pt x="346" y="16"/>
                      <a:pt x="347" y="16"/>
                      <a:pt x="347" y="15"/>
                    </a:cubicBezTo>
                    <a:cubicBezTo>
                      <a:pt x="348" y="15"/>
                      <a:pt x="348" y="15"/>
                      <a:pt x="350" y="15"/>
                    </a:cubicBezTo>
                    <a:cubicBezTo>
                      <a:pt x="351" y="15"/>
                      <a:pt x="352" y="15"/>
                      <a:pt x="352" y="15"/>
                    </a:cubicBezTo>
                    <a:cubicBezTo>
                      <a:pt x="353" y="15"/>
                      <a:pt x="353" y="15"/>
                      <a:pt x="353" y="15"/>
                    </a:cubicBezTo>
                    <a:cubicBezTo>
                      <a:pt x="353" y="14"/>
                      <a:pt x="353" y="14"/>
                      <a:pt x="352" y="13"/>
                    </a:cubicBezTo>
                    <a:cubicBezTo>
                      <a:pt x="351" y="11"/>
                      <a:pt x="348" y="11"/>
                      <a:pt x="340" y="10"/>
                    </a:cubicBezTo>
                    <a:cubicBezTo>
                      <a:pt x="335" y="9"/>
                      <a:pt x="327" y="7"/>
                      <a:pt x="316" y="5"/>
                    </a:cubicBezTo>
                    <a:cubicBezTo>
                      <a:pt x="305" y="3"/>
                      <a:pt x="289" y="0"/>
                      <a:pt x="275" y="1"/>
                    </a:cubicBezTo>
                    <a:cubicBezTo>
                      <a:pt x="275" y="1"/>
                      <a:pt x="274" y="1"/>
                      <a:pt x="274" y="1"/>
                    </a:cubicBezTo>
                    <a:cubicBezTo>
                      <a:pt x="273" y="1"/>
                      <a:pt x="268" y="1"/>
                      <a:pt x="266" y="2"/>
                    </a:cubicBezTo>
                    <a:cubicBezTo>
                      <a:pt x="266" y="2"/>
                      <a:pt x="266" y="2"/>
                      <a:pt x="266" y="2"/>
                    </a:cubicBezTo>
                    <a:cubicBezTo>
                      <a:pt x="265" y="2"/>
                      <a:pt x="265" y="2"/>
                      <a:pt x="264" y="2"/>
                    </a:cubicBezTo>
                    <a:cubicBezTo>
                      <a:pt x="263" y="2"/>
                      <a:pt x="260" y="2"/>
                      <a:pt x="257" y="2"/>
                    </a:cubicBezTo>
                    <a:cubicBezTo>
                      <a:pt x="255" y="2"/>
                      <a:pt x="254" y="2"/>
                      <a:pt x="253" y="2"/>
                    </a:cubicBezTo>
                    <a:cubicBezTo>
                      <a:pt x="252" y="2"/>
                      <a:pt x="252" y="2"/>
                      <a:pt x="250" y="2"/>
                    </a:cubicBezTo>
                    <a:cubicBezTo>
                      <a:pt x="249" y="2"/>
                      <a:pt x="248" y="2"/>
                      <a:pt x="248" y="2"/>
                    </a:cubicBezTo>
                    <a:cubicBezTo>
                      <a:pt x="243" y="2"/>
                      <a:pt x="243" y="2"/>
                      <a:pt x="243" y="2"/>
                    </a:cubicBezTo>
                    <a:cubicBezTo>
                      <a:pt x="238" y="2"/>
                      <a:pt x="236" y="3"/>
                      <a:pt x="234" y="3"/>
                    </a:cubicBezTo>
                    <a:cubicBezTo>
                      <a:pt x="233" y="4"/>
                      <a:pt x="233" y="4"/>
                      <a:pt x="233" y="4"/>
                    </a:cubicBezTo>
                    <a:cubicBezTo>
                      <a:pt x="232" y="4"/>
                      <a:pt x="231" y="4"/>
                      <a:pt x="230" y="5"/>
                    </a:cubicBezTo>
                    <a:cubicBezTo>
                      <a:pt x="229" y="5"/>
                      <a:pt x="228" y="5"/>
                      <a:pt x="227" y="5"/>
                    </a:cubicBezTo>
                    <a:cubicBezTo>
                      <a:pt x="227" y="5"/>
                      <a:pt x="226" y="5"/>
                      <a:pt x="225" y="5"/>
                    </a:cubicBezTo>
                    <a:cubicBezTo>
                      <a:pt x="225" y="5"/>
                      <a:pt x="224" y="5"/>
                      <a:pt x="223" y="5"/>
                    </a:cubicBezTo>
                    <a:cubicBezTo>
                      <a:pt x="222" y="5"/>
                      <a:pt x="221" y="5"/>
                      <a:pt x="220" y="5"/>
                    </a:cubicBezTo>
                    <a:cubicBezTo>
                      <a:pt x="219" y="5"/>
                      <a:pt x="218" y="5"/>
                      <a:pt x="215" y="5"/>
                    </a:cubicBezTo>
                    <a:cubicBezTo>
                      <a:pt x="215" y="5"/>
                      <a:pt x="213" y="6"/>
                      <a:pt x="213" y="6"/>
                    </a:cubicBezTo>
                    <a:cubicBezTo>
                      <a:pt x="212" y="6"/>
                      <a:pt x="211" y="6"/>
                      <a:pt x="210" y="7"/>
                    </a:cubicBezTo>
                    <a:cubicBezTo>
                      <a:pt x="210" y="7"/>
                      <a:pt x="209" y="7"/>
                      <a:pt x="208" y="7"/>
                    </a:cubicBezTo>
                    <a:cubicBezTo>
                      <a:pt x="205" y="7"/>
                      <a:pt x="203" y="9"/>
                      <a:pt x="203" y="11"/>
                    </a:cubicBezTo>
                    <a:cubicBezTo>
                      <a:pt x="203" y="12"/>
                      <a:pt x="204" y="13"/>
                      <a:pt x="206" y="13"/>
                    </a:cubicBezTo>
                    <a:cubicBezTo>
                      <a:pt x="206" y="13"/>
                      <a:pt x="206" y="13"/>
                      <a:pt x="206" y="13"/>
                    </a:cubicBezTo>
                    <a:cubicBezTo>
                      <a:pt x="206" y="13"/>
                      <a:pt x="206" y="13"/>
                      <a:pt x="206" y="13"/>
                    </a:cubicBezTo>
                    <a:cubicBezTo>
                      <a:pt x="206" y="13"/>
                      <a:pt x="206" y="13"/>
                      <a:pt x="205" y="13"/>
                    </a:cubicBezTo>
                    <a:cubicBezTo>
                      <a:pt x="205" y="14"/>
                      <a:pt x="204" y="14"/>
                      <a:pt x="204" y="14"/>
                    </a:cubicBezTo>
                    <a:cubicBezTo>
                      <a:pt x="204" y="14"/>
                      <a:pt x="204" y="14"/>
                      <a:pt x="204" y="14"/>
                    </a:cubicBezTo>
                    <a:cubicBezTo>
                      <a:pt x="204" y="12"/>
                      <a:pt x="201" y="12"/>
                      <a:pt x="199" y="12"/>
                    </a:cubicBezTo>
                    <a:cubicBezTo>
                      <a:pt x="198" y="12"/>
                      <a:pt x="196" y="12"/>
                      <a:pt x="195" y="13"/>
                    </a:cubicBezTo>
                    <a:cubicBezTo>
                      <a:pt x="195" y="13"/>
                      <a:pt x="195" y="13"/>
                      <a:pt x="195" y="13"/>
                    </a:cubicBezTo>
                    <a:cubicBezTo>
                      <a:pt x="195" y="13"/>
                      <a:pt x="195" y="12"/>
                      <a:pt x="195" y="12"/>
                    </a:cubicBezTo>
                    <a:cubicBezTo>
                      <a:pt x="197" y="11"/>
                      <a:pt x="196" y="10"/>
                      <a:pt x="196" y="9"/>
                    </a:cubicBezTo>
                    <a:cubicBezTo>
                      <a:pt x="195" y="7"/>
                      <a:pt x="190" y="9"/>
                      <a:pt x="188" y="10"/>
                    </a:cubicBezTo>
                    <a:cubicBezTo>
                      <a:pt x="186" y="11"/>
                      <a:pt x="183" y="13"/>
                      <a:pt x="182" y="16"/>
                    </a:cubicBezTo>
                    <a:cubicBezTo>
                      <a:pt x="182" y="16"/>
                      <a:pt x="181" y="16"/>
                      <a:pt x="179" y="16"/>
                    </a:cubicBezTo>
                    <a:cubicBezTo>
                      <a:pt x="178" y="16"/>
                      <a:pt x="178" y="16"/>
                      <a:pt x="178" y="16"/>
                    </a:cubicBezTo>
                    <a:cubicBezTo>
                      <a:pt x="176" y="16"/>
                      <a:pt x="175" y="16"/>
                      <a:pt x="173" y="17"/>
                    </a:cubicBezTo>
                    <a:cubicBezTo>
                      <a:pt x="174" y="16"/>
                      <a:pt x="174" y="15"/>
                      <a:pt x="174" y="15"/>
                    </a:cubicBezTo>
                    <a:cubicBezTo>
                      <a:pt x="174" y="13"/>
                      <a:pt x="173" y="13"/>
                      <a:pt x="169" y="13"/>
                    </a:cubicBezTo>
                    <a:cubicBezTo>
                      <a:pt x="169" y="13"/>
                      <a:pt x="168" y="13"/>
                      <a:pt x="167" y="13"/>
                    </a:cubicBezTo>
                    <a:cubicBezTo>
                      <a:pt x="164" y="13"/>
                      <a:pt x="160" y="14"/>
                      <a:pt x="157" y="15"/>
                    </a:cubicBezTo>
                    <a:cubicBezTo>
                      <a:pt x="156" y="16"/>
                      <a:pt x="155" y="16"/>
                      <a:pt x="154" y="16"/>
                    </a:cubicBezTo>
                    <a:cubicBezTo>
                      <a:pt x="153" y="17"/>
                      <a:pt x="152" y="17"/>
                      <a:pt x="152" y="18"/>
                    </a:cubicBezTo>
                    <a:cubicBezTo>
                      <a:pt x="152" y="19"/>
                      <a:pt x="152" y="20"/>
                      <a:pt x="153" y="20"/>
                    </a:cubicBezTo>
                    <a:cubicBezTo>
                      <a:pt x="153" y="20"/>
                      <a:pt x="153" y="20"/>
                      <a:pt x="153" y="21"/>
                    </a:cubicBezTo>
                    <a:cubicBezTo>
                      <a:pt x="153" y="21"/>
                      <a:pt x="153" y="21"/>
                      <a:pt x="149" y="21"/>
                    </a:cubicBezTo>
                    <a:cubicBezTo>
                      <a:pt x="147" y="20"/>
                      <a:pt x="147" y="20"/>
                      <a:pt x="145" y="21"/>
                    </a:cubicBezTo>
                    <a:cubicBezTo>
                      <a:pt x="145" y="21"/>
                      <a:pt x="145" y="21"/>
                      <a:pt x="143" y="22"/>
                    </a:cubicBezTo>
                    <a:cubicBezTo>
                      <a:pt x="143" y="22"/>
                      <a:pt x="143" y="22"/>
                      <a:pt x="143" y="22"/>
                    </a:cubicBezTo>
                    <a:cubicBezTo>
                      <a:pt x="143" y="22"/>
                      <a:pt x="143" y="22"/>
                      <a:pt x="143" y="22"/>
                    </a:cubicBezTo>
                    <a:cubicBezTo>
                      <a:pt x="142" y="20"/>
                      <a:pt x="142" y="20"/>
                      <a:pt x="142" y="20"/>
                    </a:cubicBezTo>
                    <a:cubicBezTo>
                      <a:pt x="141" y="21"/>
                      <a:pt x="141" y="21"/>
                      <a:pt x="141" y="21"/>
                    </a:cubicBezTo>
                    <a:cubicBezTo>
                      <a:pt x="130" y="25"/>
                      <a:pt x="120" y="29"/>
                      <a:pt x="110" y="34"/>
                    </a:cubicBezTo>
                    <a:cubicBezTo>
                      <a:pt x="100" y="39"/>
                      <a:pt x="88" y="46"/>
                      <a:pt x="79" y="52"/>
                    </a:cubicBezTo>
                    <a:cubicBezTo>
                      <a:pt x="76" y="54"/>
                      <a:pt x="72" y="56"/>
                      <a:pt x="69" y="59"/>
                    </a:cubicBezTo>
                    <a:cubicBezTo>
                      <a:pt x="62" y="64"/>
                      <a:pt x="56" y="69"/>
                      <a:pt x="53" y="72"/>
                    </a:cubicBezTo>
                    <a:cubicBezTo>
                      <a:pt x="51" y="73"/>
                      <a:pt x="50" y="74"/>
                      <a:pt x="50" y="75"/>
                    </a:cubicBezTo>
                    <a:cubicBezTo>
                      <a:pt x="48" y="76"/>
                      <a:pt x="47" y="77"/>
                      <a:pt x="47" y="78"/>
                    </a:cubicBezTo>
                    <a:cubicBezTo>
                      <a:pt x="47" y="79"/>
                      <a:pt x="47" y="79"/>
                      <a:pt x="47" y="79"/>
                    </a:cubicBezTo>
                    <a:cubicBezTo>
                      <a:pt x="45" y="80"/>
                      <a:pt x="45" y="82"/>
                      <a:pt x="45" y="83"/>
                    </a:cubicBezTo>
                    <a:cubicBezTo>
                      <a:pt x="45" y="83"/>
                      <a:pt x="45" y="83"/>
                      <a:pt x="45" y="84"/>
                    </a:cubicBezTo>
                    <a:cubicBezTo>
                      <a:pt x="44" y="84"/>
                      <a:pt x="44" y="85"/>
                      <a:pt x="43" y="85"/>
                    </a:cubicBezTo>
                    <a:cubicBezTo>
                      <a:pt x="43" y="86"/>
                      <a:pt x="42" y="87"/>
                      <a:pt x="42" y="87"/>
                    </a:cubicBezTo>
                    <a:cubicBezTo>
                      <a:pt x="41" y="89"/>
                      <a:pt x="40" y="90"/>
                      <a:pt x="39" y="91"/>
                    </a:cubicBezTo>
                    <a:cubicBezTo>
                      <a:pt x="38" y="92"/>
                      <a:pt x="37" y="93"/>
                      <a:pt x="37" y="94"/>
                    </a:cubicBezTo>
                    <a:cubicBezTo>
                      <a:pt x="35" y="96"/>
                      <a:pt x="34" y="98"/>
                      <a:pt x="31" y="100"/>
                    </a:cubicBezTo>
                    <a:cubicBezTo>
                      <a:pt x="26" y="104"/>
                      <a:pt x="23" y="108"/>
                      <a:pt x="19" y="115"/>
                    </a:cubicBezTo>
                    <a:cubicBezTo>
                      <a:pt x="16" y="121"/>
                      <a:pt x="14" y="122"/>
                      <a:pt x="12" y="124"/>
                    </a:cubicBezTo>
                    <a:cubicBezTo>
                      <a:pt x="12" y="125"/>
                      <a:pt x="12" y="125"/>
                      <a:pt x="11" y="125"/>
                    </a:cubicBezTo>
                    <a:cubicBezTo>
                      <a:pt x="8" y="128"/>
                      <a:pt x="8" y="129"/>
                      <a:pt x="8" y="133"/>
                    </a:cubicBezTo>
                    <a:cubicBezTo>
                      <a:pt x="8" y="136"/>
                      <a:pt x="7" y="137"/>
                      <a:pt x="7" y="138"/>
                    </a:cubicBezTo>
                    <a:cubicBezTo>
                      <a:pt x="5" y="139"/>
                      <a:pt x="5" y="140"/>
                      <a:pt x="5" y="141"/>
                    </a:cubicBezTo>
                    <a:cubicBezTo>
                      <a:pt x="5" y="141"/>
                      <a:pt x="6" y="142"/>
                      <a:pt x="5" y="144"/>
                    </a:cubicBezTo>
                    <a:cubicBezTo>
                      <a:pt x="3" y="148"/>
                      <a:pt x="3" y="150"/>
                      <a:pt x="7" y="152"/>
                    </a:cubicBezTo>
                    <a:cubicBezTo>
                      <a:pt x="7" y="152"/>
                      <a:pt x="7" y="152"/>
                      <a:pt x="7" y="152"/>
                    </a:cubicBezTo>
                    <a:cubicBezTo>
                      <a:pt x="7" y="153"/>
                      <a:pt x="8" y="153"/>
                      <a:pt x="8" y="153"/>
                    </a:cubicBezTo>
                    <a:cubicBezTo>
                      <a:pt x="8" y="153"/>
                      <a:pt x="8" y="153"/>
                      <a:pt x="8" y="153"/>
                    </a:cubicBezTo>
                    <a:cubicBezTo>
                      <a:pt x="8" y="153"/>
                      <a:pt x="7" y="154"/>
                      <a:pt x="7" y="155"/>
                    </a:cubicBezTo>
                    <a:cubicBezTo>
                      <a:pt x="7" y="157"/>
                      <a:pt x="7" y="158"/>
                      <a:pt x="7" y="159"/>
                    </a:cubicBezTo>
                    <a:cubicBezTo>
                      <a:pt x="7" y="160"/>
                      <a:pt x="7" y="160"/>
                      <a:pt x="7" y="161"/>
                    </a:cubicBezTo>
                    <a:cubicBezTo>
                      <a:pt x="7" y="162"/>
                      <a:pt x="7" y="163"/>
                      <a:pt x="7" y="163"/>
                    </a:cubicBezTo>
                    <a:cubicBezTo>
                      <a:pt x="6" y="166"/>
                      <a:pt x="6" y="168"/>
                      <a:pt x="5" y="170"/>
                    </a:cubicBezTo>
                    <a:cubicBezTo>
                      <a:pt x="5" y="172"/>
                      <a:pt x="5" y="173"/>
                      <a:pt x="4" y="174"/>
                    </a:cubicBezTo>
                    <a:cubicBezTo>
                      <a:pt x="3" y="176"/>
                      <a:pt x="4" y="178"/>
                      <a:pt x="5" y="179"/>
                    </a:cubicBezTo>
                    <a:cubicBezTo>
                      <a:pt x="5" y="179"/>
                      <a:pt x="6" y="180"/>
                      <a:pt x="6" y="181"/>
                    </a:cubicBezTo>
                    <a:cubicBezTo>
                      <a:pt x="5" y="184"/>
                      <a:pt x="5" y="184"/>
                      <a:pt x="3" y="184"/>
                    </a:cubicBezTo>
                    <a:cubicBezTo>
                      <a:pt x="1" y="184"/>
                      <a:pt x="1" y="185"/>
                      <a:pt x="0" y="186"/>
                    </a:cubicBezTo>
                    <a:cubicBezTo>
                      <a:pt x="0" y="187"/>
                      <a:pt x="1" y="189"/>
                      <a:pt x="4" y="193"/>
                    </a:cubicBezTo>
                    <a:cubicBezTo>
                      <a:pt x="4" y="194"/>
                      <a:pt x="5" y="194"/>
                      <a:pt x="6" y="195"/>
                    </a:cubicBezTo>
                    <a:cubicBezTo>
                      <a:pt x="7" y="195"/>
                      <a:pt x="7" y="195"/>
                      <a:pt x="6" y="197"/>
                    </a:cubicBezTo>
                    <a:cubicBezTo>
                      <a:pt x="5" y="201"/>
                      <a:pt x="5" y="205"/>
                      <a:pt x="8" y="209"/>
                    </a:cubicBezTo>
                    <a:cubicBezTo>
                      <a:pt x="9" y="210"/>
                      <a:pt x="9" y="211"/>
                      <a:pt x="9" y="212"/>
                    </a:cubicBezTo>
                    <a:cubicBezTo>
                      <a:pt x="9" y="213"/>
                      <a:pt x="10" y="214"/>
                      <a:pt x="10" y="214"/>
                    </a:cubicBezTo>
                    <a:cubicBezTo>
                      <a:pt x="12" y="214"/>
                      <a:pt x="12" y="213"/>
                      <a:pt x="12" y="212"/>
                    </a:cubicBezTo>
                    <a:cubicBezTo>
                      <a:pt x="13" y="212"/>
                      <a:pt x="13" y="212"/>
                      <a:pt x="13" y="211"/>
                    </a:cubicBezTo>
                    <a:cubicBezTo>
                      <a:pt x="14" y="210"/>
                      <a:pt x="14" y="209"/>
                      <a:pt x="14" y="207"/>
                    </a:cubicBezTo>
                    <a:cubicBezTo>
                      <a:pt x="14" y="205"/>
                      <a:pt x="14" y="204"/>
                      <a:pt x="12" y="203"/>
                    </a:cubicBezTo>
                    <a:cubicBezTo>
                      <a:pt x="12" y="203"/>
                      <a:pt x="12" y="203"/>
                      <a:pt x="12" y="203"/>
                    </a:cubicBezTo>
                    <a:cubicBezTo>
                      <a:pt x="12" y="202"/>
                      <a:pt x="13" y="201"/>
                      <a:pt x="13" y="200"/>
                    </a:cubicBezTo>
                    <a:cubicBezTo>
                      <a:pt x="13" y="199"/>
                      <a:pt x="13" y="198"/>
                      <a:pt x="12" y="197"/>
                    </a:cubicBezTo>
                    <a:cubicBezTo>
                      <a:pt x="12" y="197"/>
                      <a:pt x="12" y="197"/>
                      <a:pt x="13" y="196"/>
                    </a:cubicBezTo>
                    <a:cubicBezTo>
                      <a:pt x="13" y="194"/>
                      <a:pt x="13" y="191"/>
                      <a:pt x="11" y="187"/>
                    </a:cubicBezTo>
                    <a:cubicBezTo>
                      <a:pt x="11" y="186"/>
                      <a:pt x="10" y="186"/>
                      <a:pt x="10" y="185"/>
                    </a:cubicBezTo>
                    <a:cubicBezTo>
                      <a:pt x="11" y="185"/>
                      <a:pt x="11" y="184"/>
                      <a:pt x="11" y="182"/>
                    </a:cubicBezTo>
                    <a:cubicBezTo>
                      <a:pt x="11" y="180"/>
                      <a:pt x="12" y="179"/>
                      <a:pt x="12" y="178"/>
                    </a:cubicBezTo>
                    <a:cubicBezTo>
                      <a:pt x="12" y="177"/>
                      <a:pt x="12" y="175"/>
                      <a:pt x="11" y="173"/>
                    </a:cubicBezTo>
                    <a:cubicBezTo>
                      <a:pt x="11" y="171"/>
                      <a:pt x="11" y="169"/>
                      <a:pt x="14" y="166"/>
                    </a:cubicBezTo>
                    <a:cubicBezTo>
                      <a:pt x="14" y="166"/>
                      <a:pt x="15" y="167"/>
                      <a:pt x="15" y="168"/>
                    </a:cubicBezTo>
                    <a:cubicBezTo>
                      <a:pt x="15" y="168"/>
                      <a:pt x="15" y="168"/>
                      <a:pt x="14" y="169"/>
                    </a:cubicBezTo>
                    <a:cubicBezTo>
                      <a:pt x="14" y="169"/>
                      <a:pt x="14" y="170"/>
                      <a:pt x="14" y="171"/>
                    </a:cubicBezTo>
                    <a:cubicBezTo>
                      <a:pt x="13" y="172"/>
                      <a:pt x="13" y="172"/>
                      <a:pt x="13" y="173"/>
                    </a:cubicBezTo>
                    <a:cubicBezTo>
                      <a:pt x="13" y="174"/>
                      <a:pt x="13" y="175"/>
                      <a:pt x="13" y="175"/>
                    </a:cubicBezTo>
                    <a:cubicBezTo>
                      <a:pt x="11" y="176"/>
                      <a:pt x="12" y="178"/>
                      <a:pt x="13" y="179"/>
                    </a:cubicBezTo>
                    <a:cubicBezTo>
                      <a:pt x="13" y="179"/>
                      <a:pt x="13" y="180"/>
                      <a:pt x="13" y="180"/>
                    </a:cubicBezTo>
                    <a:cubicBezTo>
                      <a:pt x="13" y="182"/>
                      <a:pt x="14" y="183"/>
                      <a:pt x="15" y="184"/>
                    </a:cubicBezTo>
                    <a:cubicBezTo>
                      <a:pt x="15" y="184"/>
                      <a:pt x="15" y="184"/>
                      <a:pt x="16" y="184"/>
                    </a:cubicBezTo>
                    <a:cubicBezTo>
                      <a:pt x="16" y="184"/>
                      <a:pt x="16" y="185"/>
                      <a:pt x="16" y="185"/>
                    </a:cubicBezTo>
                    <a:cubicBezTo>
                      <a:pt x="16" y="185"/>
                      <a:pt x="16" y="185"/>
                      <a:pt x="16" y="185"/>
                    </a:cubicBezTo>
                    <a:cubicBezTo>
                      <a:pt x="16" y="185"/>
                      <a:pt x="16" y="186"/>
                      <a:pt x="16" y="186"/>
                    </a:cubicBezTo>
                    <a:cubicBezTo>
                      <a:pt x="15" y="188"/>
                      <a:pt x="16" y="188"/>
                      <a:pt x="16" y="189"/>
                    </a:cubicBezTo>
                    <a:cubicBezTo>
                      <a:pt x="16" y="189"/>
                      <a:pt x="16" y="189"/>
                      <a:pt x="16" y="189"/>
                    </a:cubicBezTo>
                    <a:cubicBezTo>
                      <a:pt x="15" y="192"/>
                      <a:pt x="16" y="197"/>
                      <a:pt x="18" y="198"/>
                    </a:cubicBezTo>
                    <a:cubicBezTo>
                      <a:pt x="19" y="199"/>
                      <a:pt x="19" y="201"/>
                      <a:pt x="19" y="203"/>
                    </a:cubicBezTo>
                    <a:cubicBezTo>
                      <a:pt x="19" y="205"/>
                      <a:pt x="20" y="206"/>
                      <a:pt x="20" y="207"/>
                    </a:cubicBezTo>
                    <a:cubicBezTo>
                      <a:pt x="21" y="208"/>
                      <a:pt x="22" y="209"/>
                      <a:pt x="22" y="212"/>
                    </a:cubicBezTo>
                    <a:cubicBezTo>
                      <a:pt x="22" y="216"/>
                      <a:pt x="23" y="218"/>
                      <a:pt x="24" y="219"/>
                    </a:cubicBezTo>
                    <a:cubicBezTo>
                      <a:pt x="24" y="219"/>
                      <a:pt x="25" y="219"/>
                      <a:pt x="25" y="219"/>
                    </a:cubicBezTo>
                    <a:cubicBezTo>
                      <a:pt x="25" y="220"/>
                      <a:pt x="25" y="221"/>
                      <a:pt x="23" y="223"/>
                    </a:cubicBezTo>
                    <a:cubicBezTo>
                      <a:pt x="22" y="225"/>
                      <a:pt x="21" y="228"/>
                      <a:pt x="21" y="231"/>
                    </a:cubicBezTo>
                    <a:cubicBezTo>
                      <a:pt x="22" y="233"/>
                      <a:pt x="24" y="235"/>
                      <a:pt x="25" y="236"/>
                    </a:cubicBezTo>
                    <a:cubicBezTo>
                      <a:pt x="26" y="237"/>
                      <a:pt x="27" y="237"/>
                      <a:pt x="27" y="237"/>
                    </a:cubicBezTo>
                    <a:cubicBezTo>
                      <a:pt x="27" y="239"/>
                      <a:pt x="29" y="243"/>
                      <a:pt x="34" y="243"/>
                    </a:cubicBezTo>
                    <a:cubicBezTo>
                      <a:pt x="35" y="243"/>
                      <a:pt x="35" y="243"/>
                      <a:pt x="35" y="243"/>
                    </a:cubicBezTo>
                    <a:cubicBezTo>
                      <a:pt x="35" y="244"/>
                      <a:pt x="36" y="244"/>
                      <a:pt x="36" y="245"/>
                    </a:cubicBezTo>
                    <a:cubicBezTo>
                      <a:pt x="38" y="247"/>
                      <a:pt x="40" y="249"/>
                      <a:pt x="42" y="250"/>
                    </a:cubicBezTo>
                    <a:cubicBezTo>
                      <a:pt x="43" y="250"/>
                      <a:pt x="44" y="251"/>
                      <a:pt x="45" y="251"/>
                    </a:cubicBezTo>
                    <a:cubicBezTo>
                      <a:pt x="46" y="251"/>
                      <a:pt x="48" y="252"/>
                      <a:pt x="50" y="253"/>
                    </a:cubicBezTo>
                    <a:cubicBezTo>
                      <a:pt x="51" y="253"/>
                      <a:pt x="51" y="254"/>
                      <a:pt x="51" y="254"/>
                    </a:cubicBezTo>
                    <a:cubicBezTo>
                      <a:pt x="51" y="254"/>
                      <a:pt x="51" y="254"/>
                      <a:pt x="51" y="254"/>
                    </a:cubicBezTo>
                    <a:cubicBezTo>
                      <a:pt x="52" y="255"/>
                      <a:pt x="52" y="255"/>
                      <a:pt x="52" y="255"/>
                    </a:cubicBezTo>
                    <a:cubicBezTo>
                      <a:pt x="52" y="255"/>
                      <a:pt x="53" y="255"/>
                      <a:pt x="53" y="255"/>
                    </a:cubicBezTo>
                    <a:cubicBezTo>
                      <a:pt x="54" y="256"/>
                      <a:pt x="54" y="256"/>
                      <a:pt x="56" y="256"/>
                    </a:cubicBezTo>
                    <a:cubicBezTo>
                      <a:pt x="58" y="257"/>
                      <a:pt x="58" y="257"/>
                      <a:pt x="58" y="257"/>
                    </a:cubicBezTo>
                    <a:cubicBezTo>
                      <a:pt x="61" y="258"/>
                      <a:pt x="62" y="258"/>
                      <a:pt x="63" y="257"/>
                    </a:cubicBezTo>
                    <a:cubicBezTo>
                      <a:pt x="63" y="257"/>
                      <a:pt x="64" y="257"/>
                      <a:pt x="64" y="256"/>
                    </a:cubicBezTo>
                    <a:cubicBezTo>
                      <a:pt x="65" y="256"/>
                      <a:pt x="66" y="255"/>
                      <a:pt x="66" y="255"/>
                    </a:cubicBezTo>
                    <a:cubicBezTo>
                      <a:pt x="68" y="253"/>
                      <a:pt x="69" y="253"/>
                      <a:pt x="71" y="253"/>
                    </a:cubicBezTo>
                    <a:cubicBezTo>
                      <a:pt x="71" y="253"/>
                      <a:pt x="71" y="253"/>
                      <a:pt x="72" y="253"/>
                    </a:cubicBezTo>
                    <a:cubicBezTo>
                      <a:pt x="72" y="254"/>
                      <a:pt x="74" y="254"/>
                      <a:pt x="75" y="254"/>
                    </a:cubicBezTo>
                    <a:cubicBezTo>
                      <a:pt x="75" y="254"/>
                      <a:pt x="75" y="254"/>
                      <a:pt x="75" y="254"/>
                    </a:cubicBezTo>
                    <a:cubicBezTo>
                      <a:pt x="75" y="255"/>
                      <a:pt x="75" y="255"/>
                      <a:pt x="75" y="255"/>
                    </a:cubicBezTo>
                    <a:cubicBezTo>
                      <a:pt x="76" y="256"/>
                      <a:pt x="79" y="260"/>
                      <a:pt x="82" y="263"/>
                    </a:cubicBezTo>
                    <a:cubicBezTo>
                      <a:pt x="82" y="264"/>
                      <a:pt x="83" y="265"/>
                      <a:pt x="83" y="265"/>
                    </a:cubicBezTo>
                    <a:cubicBezTo>
                      <a:pt x="86" y="269"/>
                      <a:pt x="89" y="269"/>
                      <a:pt x="91" y="268"/>
                    </a:cubicBezTo>
                    <a:cubicBezTo>
                      <a:pt x="92" y="268"/>
                      <a:pt x="92" y="268"/>
                      <a:pt x="93" y="268"/>
                    </a:cubicBezTo>
                    <a:cubicBezTo>
                      <a:pt x="93" y="268"/>
                      <a:pt x="93" y="268"/>
                      <a:pt x="94" y="268"/>
                    </a:cubicBezTo>
                    <a:cubicBezTo>
                      <a:pt x="94" y="268"/>
                      <a:pt x="94" y="269"/>
                      <a:pt x="94" y="269"/>
                    </a:cubicBezTo>
                    <a:cubicBezTo>
                      <a:pt x="94" y="272"/>
                      <a:pt x="95" y="272"/>
                      <a:pt x="96" y="273"/>
                    </a:cubicBezTo>
                    <a:cubicBezTo>
                      <a:pt x="97" y="273"/>
                      <a:pt x="98" y="273"/>
                      <a:pt x="98" y="273"/>
                    </a:cubicBezTo>
                    <a:cubicBezTo>
                      <a:pt x="101" y="275"/>
                      <a:pt x="103" y="274"/>
                      <a:pt x="105" y="273"/>
                    </a:cubicBezTo>
                    <a:cubicBezTo>
                      <a:pt x="104" y="275"/>
                      <a:pt x="105" y="276"/>
                      <a:pt x="107" y="277"/>
                    </a:cubicBezTo>
                    <a:cubicBezTo>
                      <a:pt x="107" y="278"/>
                      <a:pt x="107" y="278"/>
                      <a:pt x="108" y="278"/>
                    </a:cubicBezTo>
                    <a:cubicBezTo>
                      <a:pt x="109" y="279"/>
                      <a:pt x="109" y="280"/>
                      <a:pt x="110" y="281"/>
                    </a:cubicBezTo>
                    <a:cubicBezTo>
                      <a:pt x="111" y="283"/>
                      <a:pt x="112" y="285"/>
                      <a:pt x="116" y="286"/>
                    </a:cubicBezTo>
                    <a:cubicBezTo>
                      <a:pt x="116" y="286"/>
                      <a:pt x="116" y="286"/>
                      <a:pt x="116" y="286"/>
                    </a:cubicBezTo>
                    <a:cubicBezTo>
                      <a:pt x="116" y="286"/>
                      <a:pt x="116" y="286"/>
                      <a:pt x="116" y="286"/>
                    </a:cubicBezTo>
                    <a:cubicBezTo>
                      <a:pt x="113" y="287"/>
                      <a:pt x="114" y="289"/>
                      <a:pt x="115" y="290"/>
                    </a:cubicBezTo>
                    <a:cubicBezTo>
                      <a:pt x="115" y="291"/>
                      <a:pt x="115" y="291"/>
                      <a:pt x="115" y="291"/>
                    </a:cubicBezTo>
                    <a:cubicBezTo>
                      <a:pt x="115" y="293"/>
                      <a:pt x="115" y="294"/>
                      <a:pt x="116" y="295"/>
                    </a:cubicBezTo>
                    <a:cubicBezTo>
                      <a:pt x="117" y="296"/>
                      <a:pt x="119" y="297"/>
                      <a:pt x="121" y="296"/>
                    </a:cubicBezTo>
                    <a:cubicBezTo>
                      <a:pt x="122" y="296"/>
                      <a:pt x="123" y="297"/>
                      <a:pt x="123" y="297"/>
                    </a:cubicBezTo>
                    <a:cubicBezTo>
                      <a:pt x="123" y="298"/>
                      <a:pt x="123" y="298"/>
                      <a:pt x="123" y="298"/>
                    </a:cubicBezTo>
                    <a:cubicBezTo>
                      <a:pt x="125" y="300"/>
                      <a:pt x="125" y="300"/>
                      <a:pt x="125" y="300"/>
                    </a:cubicBezTo>
                    <a:cubicBezTo>
                      <a:pt x="126" y="301"/>
                      <a:pt x="126" y="302"/>
                      <a:pt x="126" y="303"/>
                    </a:cubicBezTo>
                    <a:cubicBezTo>
                      <a:pt x="126" y="305"/>
                      <a:pt x="127" y="305"/>
                      <a:pt x="129" y="307"/>
                    </a:cubicBezTo>
                    <a:cubicBezTo>
                      <a:pt x="132" y="309"/>
                      <a:pt x="134" y="309"/>
                      <a:pt x="135" y="308"/>
                    </a:cubicBezTo>
                    <a:cubicBezTo>
                      <a:pt x="137" y="309"/>
                      <a:pt x="141" y="310"/>
                      <a:pt x="142" y="310"/>
                    </a:cubicBezTo>
                    <a:cubicBezTo>
                      <a:pt x="143" y="310"/>
                      <a:pt x="143" y="310"/>
                      <a:pt x="143" y="310"/>
                    </a:cubicBezTo>
                    <a:cubicBezTo>
                      <a:pt x="143" y="310"/>
                      <a:pt x="143" y="310"/>
                      <a:pt x="143" y="310"/>
                    </a:cubicBezTo>
                    <a:cubicBezTo>
                      <a:pt x="143" y="310"/>
                      <a:pt x="144" y="311"/>
                      <a:pt x="145" y="311"/>
                    </a:cubicBezTo>
                    <a:cubicBezTo>
                      <a:pt x="145" y="312"/>
                      <a:pt x="146" y="312"/>
                      <a:pt x="146" y="312"/>
                    </a:cubicBezTo>
                    <a:cubicBezTo>
                      <a:pt x="146" y="312"/>
                      <a:pt x="145" y="312"/>
                      <a:pt x="145" y="313"/>
                    </a:cubicBezTo>
                    <a:cubicBezTo>
                      <a:pt x="145" y="313"/>
                      <a:pt x="145" y="314"/>
                      <a:pt x="146" y="315"/>
                    </a:cubicBezTo>
                    <a:cubicBezTo>
                      <a:pt x="146" y="316"/>
                      <a:pt x="146" y="317"/>
                      <a:pt x="147" y="317"/>
                    </a:cubicBezTo>
                    <a:cubicBezTo>
                      <a:pt x="148" y="317"/>
                      <a:pt x="149" y="317"/>
                      <a:pt x="149" y="316"/>
                    </a:cubicBezTo>
                    <a:cubicBezTo>
                      <a:pt x="150" y="316"/>
                      <a:pt x="150" y="315"/>
                      <a:pt x="151" y="315"/>
                    </a:cubicBezTo>
                    <a:cubicBezTo>
                      <a:pt x="153" y="314"/>
                      <a:pt x="154" y="313"/>
                      <a:pt x="154" y="313"/>
                    </a:cubicBezTo>
                    <a:cubicBezTo>
                      <a:pt x="154" y="312"/>
                      <a:pt x="154" y="312"/>
                      <a:pt x="154" y="312"/>
                    </a:cubicBezTo>
                    <a:cubicBezTo>
                      <a:pt x="154" y="309"/>
                      <a:pt x="154" y="309"/>
                      <a:pt x="154" y="309"/>
                    </a:cubicBezTo>
                    <a:cubicBezTo>
                      <a:pt x="153" y="308"/>
                      <a:pt x="153" y="308"/>
                      <a:pt x="153" y="308"/>
                    </a:cubicBezTo>
                    <a:cubicBezTo>
                      <a:pt x="153" y="308"/>
                      <a:pt x="154" y="308"/>
                      <a:pt x="155" y="307"/>
                    </a:cubicBezTo>
                    <a:cubicBezTo>
                      <a:pt x="156" y="307"/>
                      <a:pt x="157" y="306"/>
                      <a:pt x="157" y="305"/>
                    </a:cubicBezTo>
                    <a:cubicBezTo>
                      <a:pt x="158" y="305"/>
                      <a:pt x="158" y="304"/>
                      <a:pt x="159" y="304"/>
                    </a:cubicBezTo>
                    <a:cubicBezTo>
                      <a:pt x="159" y="304"/>
                      <a:pt x="160" y="304"/>
                      <a:pt x="162" y="305"/>
                    </a:cubicBezTo>
                    <a:cubicBezTo>
                      <a:pt x="163" y="305"/>
                      <a:pt x="164" y="306"/>
                      <a:pt x="164" y="306"/>
                    </a:cubicBezTo>
                    <a:cubicBezTo>
                      <a:pt x="164" y="307"/>
                      <a:pt x="164" y="307"/>
                      <a:pt x="164" y="308"/>
                    </a:cubicBezTo>
                    <a:cubicBezTo>
                      <a:pt x="164" y="309"/>
                      <a:pt x="164" y="310"/>
                      <a:pt x="164" y="311"/>
                    </a:cubicBezTo>
                    <a:cubicBezTo>
                      <a:pt x="165" y="313"/>
                      <a:pt x="166" y="313"/>
                      <a:pt x="166" y="314"/>
                    </a:cubicBezTo>
                    <a:cubicBezTo>
                      <a:pt x="167" y="315"/>
                      <a:pt x="167" y="315"/>
                      <a:pt x="167" y="315"/>
                    </a:cubicBezTo>
                    <a:cubicBezTo>
                      <a:pt x="168" y="316"/>
                      <a:pt x="168" y="317"/>
                      <a:pt x="168" y="317"/>
                    </a:cubicBezTo>
                    <a:cubicBezTo>
                      <a:pt x="169" y="318"/>
                      <a:pt x="169" y="319"/>
                      <a:pt x="169" y="319"/>
                    </a:cubicBezTo>
                    <a:cubicBezTo>
                      <a:pt x="168" y="320"/>
                      <a:pt x="169" y="321"/>
                      <a:pt x="169" y="322"/>
                    </a:cubicBezTo>
                    <a:cubicBezTo>
                      <a:pt x="170" y="322"/>
                      <a:pt x="170" y="323"/>
                      <a:pt x="170" y="323"/>
                    </a:cubicBezTo>
                    <a:cubicBezTo>
                      <a:pt x="168" y="324"/>
                      <a:pt x="169" y="326"/>
                      <a:pt x="169" y="328"/>
                    </a:cubicBezTo>
                    <a:cubicBezTo>
                      <a:pt x="169" y="329"/>
                      <a:pt x="169" y="331"/>
                      <a:pt x="169" y="331"/>
                    </a:cubicBezTo>
                    <a:cubicBezTo>
                      <a:pt x="167" y="333"/>
                      <a:pt x="168" y="335"/>
                      <a:pt x="169" y="336"/>
                    </a:cubicBezTo>
                    <a:cubicBezTo>
                      <a:pt x="169" y="337"/>
                      <a:pt x="169" y="338"/>
                      <a:pt x="169" y="338"/>
                    </a:cubicBezTo>
                    <a:cubicBezTo>
                      <a:pt x="169" y="340"/>
                      <a:pt x="167" y="343"/>
                      <a:pt x="167" y="343"/>
                    </a:cubicBezTo>
                    <a:cubicBezTo>
                      <a:pt x="166" y="343"/>
                      <a:pt x="166" y="343"/>
                      <a:pt x="166" y="343"/>
                    </a:cubicBezTo>
                    <a:cubicBezTo>
                      <a:pt x="164" y="343"/>
                      <a:pt x="160" y="344"/>
                      <a:pt x="160" y="347"/>
                    </a:cubicBezTo>
                    <a:cubicBezTo>
                      <a:pt x="159" y="348"/>
                      <a:pt x="159" y="349"/>
                      <a:pt x="159" y="349"/>
                    </a:cubicBezTo>
                    <a:cubicBezTo>
                      <a:pt x="158" y="349"/>
                      <a:pt x="158" y="349"/>
                      <a:pt x="158" y="349"/>
                    </a:cubicBezTo>
                    <a:cubicBezTo>
                      <a:pt x="158" y="349"/>
                      <a:pt x="158" y="349"/>
                      <a:pt x="158" y="349"/>
                    </a:cubicBezTo>
                    <a:cubicBezTo>
                      <a:pt x="157" y="350"/>
                      <a:pt x="157" y="351"/>
                      <a:pt x="157" y="352"/>
                    </a:cubicBezTo>
                    <a:cubicBezTo>
                      <a:pt x="157" y="352"/>
                      <a:pt x="157" y="353"/>
                      <a:pt x="156" y="353"/>
                    </a:cubicBezTo>
                    <a:cubicBezTo>
                      <a:pt x="156" y="354"/>
                      <a:pt x="156" y="354"/>
                      <a:pt x="156" y="354"/>
                    </a:cubicBezTo>
                    <a:cubicBezTo>
                      <a:pt x="156" y="354"/>
                      <a:pt x="155" y="354"/>
                      <a:pt x="155" y="354"/>
                    </a:cubicBezTo>
                    <a:cubicBezTo>
                      <a:pt x="154" y="354"/>
                      <a:pt x="153" y="354"/>
                      <a:pt x="151" y="354"/>
                    </a:cubicBezTo>
                    <a:cubicBezTo>
                      <a:pt x="149" y="354"/>
                      <a:pt x="148" y="354"/>
                      <a:pt x="148" y="355"/>
                    </a:cubicBezTo>
                    <a:cubicBezTo>
                      <a:pt x="147" y="356"/>
                      <a:pt x="148" y="357"/>
                      <a:pt x="149" y="357"/>
                    </a:cubicBezTo>
                    <a:cubicBezTo>
                      <a:pt x="149" y="358"/>
                      <a:pt x="150" y="358"/>
                      <a:pt x="150" y="359"/>
                    </a:cubicBezTo>
                    <a:cubicBezTo>
                      <a:pt x="150" y="359"/>
                      <a:pt x="150" y="359"/>
                      <a:pt x="150" y="359"/>
                    </a:cubicBezTo>
                    <a:cubicBezTo>
                      <a:pt x="149" y="360"/>
                      <a:pt x="148" y="361"/>
                      <a:pt x="148" y="362"/>
                    </a:cubicBezTo>
                    <a:cubicBezTo>
                      <a:pt x="148" y="362"/>
                      <a:pt x="147" y="363"/>
                      <a:pt x="147" y="364"/>
                    </a:cubicBezTo>
                    <a:cubicBezTo>
                      <a:pt x="147" y="364"/>
                      <a:pt x="147" y="364"/>
                      <a:pt x="147" y="364"/>
                    </a:cubicBezTo>
                    <a:cubicBezTo>
                      <a:pt x="145" y="365"/>
                      <a:pt x="145" y="366"/>
                      <a:pt x="145" y="367"/>
                    </a:cubicBezTo>
                    <a:cubicBezTo>
                      <a:pt x="146" y="367"/>
                      <a:pt x="146" y="367"/>
                      <a:pt x="146" y="367"/>
                    </a:cubicBezTo>
                    <a:cubicBezTo>
                      <a:pt x="146" y="369"/>
                      <a:pt x="146" y="371"/>
                      <a:pt x="145" y="372"/>
                    </a:cubicBezTo>
                    <a:cubicBezTo>
                      <a:pt x="144" y="374"/>
                      <a:pt x="143" y="376"/>
                      <a:pt x="145" y="377"/>
                    </a:cubicBezTo>
                    <a:cubicBezTo>
                      <a:pt x="145" y="377"/>
                      <a:pt x="146" y="377"/>
                      <a:pt x="146" y="378"/>
                    </a:cubicBezTo>
                    <a:cubicBezTo>
                      <a:pt x="147" y="379"/>
                      <a:pt x="147" y="379"/>
                      <a:pt x="148" y="379"/>
                    </a:cubicBezTo>
                    <a:cubicBezTo>
                      <a:pt x="149" y="379"/>
                      <a:pt x="149" y="379"/>
                      <a:pt x="151" y="380"/>
                    </a:cubicBezTo>
                    <a:cubicBezTo>
                      <a:pt x="151" y="380"/>
                      <a:pt x="151" y="381"/>
                      <a:pt x="152" y="381"/>
                    </a:cubicBezTo>
                    <a:cubicBezTo>
                      <a:pt x="151" y="381"/>
                      <a:pt x="151" y="381"/>
                      <a:pt x="150" y="381"/>
                    </a:cubicBezTo>
                    <a:cubicBezTo>
                      <a:pt x="149" y="381"/>
                      <a:pt x="148" y="381"/>
                      <a:pt x="148" y="382"/>
                    </a:cubicBezTo>
                    <a:cubicBezTo>
                      <a:pt x="148" y="382"/>
                      <a:pt x="147" y="383"/>
                      <a:pt x="147" y="383"/>
                    </a:cubicBezTo>
                    <a:cubicBezTo>
                      <a:pt x="146" y="384"/>
                      <a:pt x="145" y="384"/>
                      <a:pt x="145" y="385"/>
                    </a:cubicBezTo>
                    <a:cubicBezTo>
                      <a:pt x="144" y="386"/>
                      <a:pt x="144" y="386"/>
                      <a:pt x="142" y="388"/>
                    </a:cubicBezTo>
                    <a:cubicBezTo>
                      <a:pt x="141" y="390"/>
                      <a:pt x="140" y="391"/>
                      <a:pt x="140" y="392"/>
                    </a:cubicBezTo>
                    <a:cubicBezTo>
                      <a:pt x="141" y="393"/>
                      <a:pt x="142" y="394"/>
                      <a:pt x="142" y="394"/>
                    </a:cubicBezTo>
                    <a:cubicBezTo>
                      <a:pt x="143" y="394"/>
                      <a:pt x="143" y="394"/>
                      <a:pt x="144" y="395"/>
                    </a:cubicBezTo>
                    <a:cubicBezTo>
                      <a:pt x="145" y="397"/>
                      <a:pt x="145" y="397"/>
                      <a:pt x="145" y="397"/>
                    </a:cubicBezTo>
                    <a:cubicBezTo>
                      <a:pt x="145" y="398"/>
                      <a:pt x="145" y="398"/>
                      <a:pt x="144" y="398"/>
                    </a:cubicBezTo>
                    <a:cubicBezTo>
                      <a:pt x="143" y="398"/>
                      <a:pt x="143" y="399"/>
                      <a:pt x="143" y="399"/>
                    </a:cubicBezTo>
                    <a:cubicBezTo>
                      <a:pt x="143" y="401"/>
                      <a:pt x="144" y="401"/>
                      <a:pt x="146" y="403"/>
                    </a:cubicBezTo>
                    <a:cubicBezTo>
                      <a:pt x="148" y="404"/>
                      <a:pt x="150" y="405"/>
                      <a:pt x="152" y="406"/>
                    </a:cubicBezTo>
                    <a:cubicBezTo>
                      <a:pt x="153" y="407"/>
                      <a:pt x="153" y="407"/>
                      <a:pt x="153" y="407"/>
                    </a:cubicBezTo>
                    <a:cubicBezTo>
                      <a:pt x="154" y="407"/>
                      <a:pt x="154" y="408"/>
                      <a:pt x="154" y="408"/>
                    </a:cubicBezTo>
                    <a:cubicBezTo>
                      <a:pt x="154" y="408"/>
                      <a:pt x="154" y="408"/>
                      <a:pt x="154" y="409"/>
                    </a:cubicBezTo>
                    <a:cubicBezTo>
                      <a:pt x="155" y="411"/>
                      <a:pt x="155" y="411"/>
                      <a:pt x="156" y="412"/>
                    </a:cubicBezTo>
                    <a:cubicBezTo>
                      <a:pt x="156" y="412"/>
                      <a:pt x="157" y="413"/>
                      <a:pt x="158" y="414"/>
                    </a:cubicBezTo>
                    <a:cubicBezTo>
                      <a:pt x="159" y="415"/>
                      <a:pt x="161" y="419"/>
                      <a:pt x="162" y="422"/>
                    </a:cubicBezTo>
                    <a:cubicBezTo>
                      <a:pt x="164" y="424"/>
                      <a:pt x="164" y="426"/>
                      <a:pt x="166" y="428"/>
                    </a:cubicBezTo>
                    <a:cubicBezTo>
                      <a:pt x="168" y="430"/>
                      <a:pt x="168" y="432"/>
                      <a:pt x="168" y="433"/>
                    </a:cubicBezTo>
                    <a:cubicBezTo>
                      <a:pt x="168" y="433"/>
                      <a:pt x="168" y="433"/>
                      <a:pt x="168" y="433"/>
                    </a:cubicBezTo>
                    <a:cubicBezTo>
                      <a:pt x="168" y="436"/>
                      <a:pt x="169" y="437"/>
                      <a:pt x="171" y="437"/>
                    </a:cubicBezTo>
                    <a:cubicBezTo>
                      <a:pt x="172" y="437"/>
                      <a:pt x="173" y="438"/>
                      <a:pt x="174" y="439"/>
                    </a:cubicBezTo>
                    <a:cubicBezTo>
                      <a:pt x="174" y="441"/>
                      <a:pt x="175" y="442"/>
                      <a:pt x="176" y="443"/>
                    </a:cubicBezTo>
                    <a:cubicBezTo>
                      <a:pt x="179" y="446"/>
                      <a:pt x="179" y="446"/>
                      <a:pt x="179" y="447"/>
                    </a:cubicBezTo>
                    <a:cubicBezTo>
                      <a:pt x="179" y="448"/>
                      <a:pt x="179" y="448"/>
                      <a:pt x="179" y="449"/>
                    </a:cubicBezTo>
                    <a:cubicBezTo>
                      <a:pt x="179" y="450"/>
                      <a:pt x="179" y="451"/>
                      <a:pt x="179" y="452"/>
                    </a:cubicBezTo>
                    <a:cubicBezTo>
                      <a:pt x="180" y="454"/>
                      <a:pt x="181" y="455"/>
                      <a:pt x="184" y="457"/>
                    </a:cubicBezTo>
                    <a:cubicBezTo>
                      <a:pt x="185" y="458"/>
                      <a:pt x="186" y="458"/>
                      <a:pt x="187" y="459"/>
                    </a:cubicBezTo>
                    <a:cubicBezTo>
                      <a:pt x="189" y="460"/>
                      <a:pt x="189" y="460"/>
                      <a:pt x="189" y="460"/>
                    </a:cubicBezTo>
                    <a:cubicBezTo>
                      <a:pt x="193" y="463"/>
                      <a:pt x="195" y="465"/>
                      <a:pt x="205" y="469"/>
                    </a:cubicBezTo>
                    <a:cubicBezTo>
                      <a:pt x="207" y="469"/>
                      <a:pt x="208" y="470"/>
                      <a:pt x="209" y="470"/>
                    </a:cubicBezTo>
                    <a:cubicBezTo>
                      <a:pt x="209" y="471"/>
                      <a:pt x="210" y="472"/>
                      <a:pt x="211" y="472"/>
                    </a:cubicBezTo>
                    <a:cubicBezTo>
                      <a:pt x="211" y="472"/>
                      <a:pt x="211" y="472"/>
                      <a:pt x="211" y="472"/>
                    </a:cubicBezTo>
                    <a:cubicBezTo>
                      <a:pt x="211" y="473"/>
                      <a:pt x="211" y="473"/>
                      <a:pt x="211" y="473"/>
                    </a:cubicBezTo>
                    <a:cubicBezTo>
                      <a:pt x="211" y="473"/>
                      <a:pt x="211" y="474"/>
                      <a:pt x="211" y="475"/>
                    </a:cubicBezTo>
                    <a:cubicBezTo>
                      <a:pt x="212" y="475"/>
                      <a:pt x="213" y="476"/>
                      <a:pt x="215" y="476"/>
                    </a:cubicBezTo>
                    <a:cubicBezTo>
                      <a:pt x="216" y="476"/>
                      <a:pt x="217" y="476"/>
                      <a:pt x="218" y="477"/>
                    </a:cubicBezTo>
                    <a:cubicBezTo>
                      <a:pt x="218" y="477"/>
                      <a:pt x="218" y="477"/>
                      <a:pt x="218" y="477"/>
                    </a:cubicBezTo>
                    <a:cubicBezTo>
                      <a:pt x="219" y="478"/>
                      <a:pt x="219" y="478"/>
                      <a:pt x="219" y="478"/>
                    </a:cubicBezTo>
                    <a:cubicBezTo>
                      <a:pt x="219" y="478"/>
                      <a:pt x="219" y="478"/>
                      <a:pt x="219" y="479"/>
                    </a:cubicBezTo>
                    <a:cubicBezTo>
                      <a:pt x="219" y="479"/>
                      <a:pt x="219" y="479"/>
                      <a:pt x="219" y="479"/>
                    </a:cubicBezTo>
                    <a:cubicBezTo>
                      <a:pt x="219" y="480"/>
                      <a:pt x="220" y="480"/>
                      <a:pt x="220" y="481"/>
                    </a:cubicBezTo>
                    <a:cubicBezTo>
                      <a:pt x="220" y="482"/>
                      <a:pt x="220" y="483"/>
                      <a:pt x="221" y="486"/>
                    </a:cubicBezTo>
                    <a:cubicBezTo>
                      <a:pt x="221" y="489"/>
                      <a:pt x="221" y="489"/>
                      <a:pt x="221" y="490"/>
                    </a:cubicBezTo>
                    <a:cubicBezTo>
                      <a:pt x="221" y="490"/>
                      <a:pt x="221" y="491"/>
                      <a:pt x="221" y="493"/>
                    </a:cubicBezTo>
                    <a:cubicBezTo>
                      <a:pt x="222" y="495"/>
                      <a:pt x="221" y="495"/>
                      <a:pt x="221" y="495"/>
                    </a:cubicBezTo>
                    <a:cubicBezTo>
                      <a:pt x="221" y="496"/>
                      <a:pt x="221" y="497"/>
                      <a:pt x="220" y="499"/>
                    </a:cubicBezTo>
                    <a:cubicBezTo>
                      <a:pt x="220" y="501"/>
                      <a:pt x="220" y="502"/>
                      <a:pt x="220" y="503"/>
                    </a:cubicBezTo>
                    <a:cubicBezTo>
                      <a:pt x="220" y="505"/>
                      <a:pt x="220" y="506"/>
                      <a:pt x="219" y="506"/>
                    </a:cubicBezTo>
                    <a:cubicBezTo>
                      <a:pt x="218" y="507"/>
                      <a:pt x="217" y="508"/>
                      <a:pt x="217" y="509"/>
                    </a:cubicBezTo>
                    <a:cubicBezTo>
                      <a:pt x="217" y="510"/>
                      <a:pt x="218" y="511"/>
                      <a:pt x="219" y="511"/>
                    </a:cubicBezTo>
                    <a:cubicBezTo>
                      <a:pt x="219" y="512"/>
                      <a:pt x="219" y="512"/>
                      <a:pt x="219" y="513"/>
                    </a:cubicBezTo>
                    <a:cubicBezTo>
                      <a:pt x="219" y="514"/>
                      <a:pt x="219" y="515"/>
                      <a:pt x="219" y="516"/>
                    </a:cubicBezTo>
                    <a:cubicBezTo>
                      <a:pt x="220" y="520"/>
                      <a:pt x="220" y="521"/>
                      <a:pt x="220" y="522"/>
                    </a:cubicBezTo>
                    <a:cubicBezTo>
                      <a:pt x="219" y="523"/>
                      <a:pt x="219" y="524"/>
                      <a:pt x="220" y="525"/>
                    </a:cubicBezTo>
                    <a:cubicBezTo>
                      <a:pt x="220" y="525"/>
                      <a:pt x="220" y="526"/>
                      <a:pt x="219" y="526"/>
                    </a:cubicBezTo>
                    <a:cubicBezTo>
                      <a:pt x="218" y="528"/>
                      <a:pt x="218" y="529"/>
                      <a:pt x="218" y="531"/>
                    </a:cubicBezTo>
                    <a:cubicBezTo>
                      <a:pt x="218" y="531"/>
                      <a:pt x="218" y="531"/>
                      <a:pt x="218" y="532"/>
                    </a:cubicBezTo>
                    <a:cubicBezTo>
                      <a:pt x="219" y="533"/>
                      <a:pt x="218" y="534"/>
                      <a:pt x="216" y="538"/>
                    </a:cubicBezTo>
                    <a:cubicBezTo>
                      <a:pt x="215" y="540"/>
                      <a:pt x="215" y="541"/>
                      <a:pt x="216" y="543"/>
                    </a:cubicBezTo>
                    <a:cubicBezTo>
                      <a:pt x="216" y="543"/>
                      <a:pt x="216" y="544"/>
                      <a:pt x="216" y="545"/>
                    </a:cubicBezTo>
                    <a:cubicBezTo>
                      <a:pt x="216" y="547"/>
                      <a:pt x="216" y="547"/>
                      <a:pt x="216" y="548"/>
                    </a:cubicBezTo>
                    <a:cubicBezTo>
                      <a:pt x="215" y="549"/>
                      <a:pt x="214" y="550"/>
                      <a:pt x="215" y="552"/>
                    </a:cubicBezTo>
                    <a:cubicBezTo>
                      <a:pt x="215" y="553"/>
                      <a:pt x="215" y="554"/>
                      <a:pt x="215" y="554"/>
                    </a:cubicBezTo>
                    <a:cubicBezTo>
                      <a:pt x="216" y="556"/>
                      <a:pt x="216" y="557"/>
                      <a:pt x="216" y="559"/>
                    </a:cubicBezTo>
                    <a:cubicBezTo>
                      <a:pt x="217" y="560"/>
                      <a:pt x="217" y="560"/>
                      <a:pt x="216" y="561"/>
                    </a:cubicBezTo>
                    <a:cubicBezTo>
                      <a:pt x="216" y="562"/>
                      <a:pt x="216" y="562"/>
                      <a:pt x="216" y="563"/>
                    </a:cubicBezTo>
                    <a:cubicBezTo>
                      <a:pt x="215" y="565"/>
                      <a:pt x="214" y="570"/>
                      <a:pt x="214" y="572"/>
                    </a:cubicBezTo>
                    <a:cubicBezTo>
                      <a:pt x="213" y="572"/>
                      <a:pt x="213" y="573"/>
                      <a:pt x="213" y="574"/>
                    </a:cubicBezTo>
                    <a:cubicBezTo>
                      <a:pt x="213" y="575"/>
                      <a:pt x="212" y="576"/>
                      <a:pt x="212" y="577"/>
                    </a:cubicBezTo>
                    <a:cubicBezTo>
                      <a:pt x="211" y="578"/>
                      <a:pt x="212" y="578"/>
                      <a:pt x="212" y="578"/>
                    </a:cubicBezTo>
                    <a:cubicBezTo>
                      <a:pt x="211" y="579"/>
                      <a:pt x="212" y="580"/>
                      <a:pt x="212" y="581"/>
                    </a:cubicBezTo>
                    <a:cubicBezTo>
                      <a:pt x="212" y="581"/>
                      <a:pt x="212" y="581"/>
                      <a:pt x="212" y="581"/>
                    </a:cubicBezTo>
                    <a:cubicBezTo>
                      <a:pt x="212" y="581"/>
                      <a:pt x="210" y="581"/>
                      <a:pt x="210" y="582"/>
                    </a:cubicBezTo>
                    <a:cubicBezTo>
                      <a:pt x="209" y="583"/>
                      <a:pt x="207" y="583"/>
                      <a:pt x="208" y="585"/>
                    </a:cubicBezTo>
                    <a:cubicBezTo>
                      <a:pt x="208" y="585"/>
                      <a:pt x="208" y="586"/>
                      <a:pt x="208" y="586"/>
                    </a:cubicBezTo>
                    <a:cubicBezTo>
                      <a:pt x="208" y="587"/>
                      <a:pt x="208" y="587"/>
                      <a:pt x="208" y="587"/>
                    </a:cubicBezTo>
                    <a:cubicBezTo>
                      <a:pt x="209" y="589"/>
                      <a:pt x="209" y="590"/>
                      <a:pt x="210" y="591"/>
                    </a:cubicBezTo>
                    <a:cubicBezTo>
                      <a:pt x="210" y="592"/>
                      <a:pt x="210" y="592"/>
                      <a:pt x="210" y="593"/>
                    </a:cubicBezTo>
                    <a:cubicBezTo>
                      <a:pt x="210" y="593"/>
                      <a:pt x="210" y="594"/>
                      <a:pt x="210" y="594"/>
                    </a:cubicBezTo>
                    <a:cubicBezTo>
                      <a:pt x="209" y="595"/>
                      <a:pt x="209" y="595"/>
                      <a:pt x="209" y="595"/>
                    </a:cubicBezTo>
                    <a:cubicBezTo>
                      <a:pt x="208" y="596"/>
                      <a:pt x="208" y="596"/>
                      <a:pt x="208" y="596"/>
                    </a:cubicBezTo>
                    <a:cubicBezTo>
                      <a:pt x="207" y="598"/>
                      <a:pt x="207" y="600"/>
                      <a:pt x="208" y="601"/>
                    </a:cubicBezTo>
                    <a:cubicBezTo>
                      <a:pt x="208" y="601"/>
                      <a:pt x="208" y="601"/>
                      <a:pt x="208" y="601"/>
                    </a:cubicBezTo>
                    <a:cubicBezTo>
                      <a:pt x="208" y="602"/>
                      <a:pt x="208" y="602"/>
                      <a:pt x="208" y="602"/>
                    </a:cubicBezTo>
                    <a:cubicBezTo>
                      <a:pt x="208" y="602"/>
                      <a:pt x="208" y="603"/>
                      <a:pt x="208" y="604"/>
                    </a:cubicBezTo>
                    <a:cubicBezTo>
                      <a:pt x="208" y="605"/>
                      <a:pt x="208" y="605"/>
                      <a:pt x="208" y="605"/>
                    </a:cubicBezTo>
                    <a:cubicBezTo>
                      <a:pt x="208" y="606"/>
                      <a:pt x="207" y="606"/>
                      <a:pt x="207" y="606"/>
                    </a:cubicBezTo>
                    <a:cubicBezTo>
                      <a:pt x="207" y="607"/>
                      <a:pt x="207" y="607"/>
                      <a:pt x="206" y="608"/>
                    </a:cubicBezTo>
                    <a:cubicBezTo>
                      <a:pt x="206" y="609"/>
                      <a:pt x="206" y="609"/>
                      <a:pt x="206" y="609"/>
                    </a:cubicBezTo>
                    <a:cubicBezTo>
                      <a:pt x="205" y="609"/>
                      <a:pt x="205" y="610"/>
                      <a:pt x="205" y="611"/>
                    </a:cubicBezTo>
                    <a:cubicBezTo>
                      <a:pt x="205" y="612"/>
                      <a:pt x="205" y="612"/>
                      <a:pt x="205" y="612"/>
                    </a:cubicBezTo>
                    <a:cubicBezTo>
                      <a:pt x="206" y="612"/>
                      <a:pt x="206" y="612"/>
                      <a:pt x="206" y="612"/>
                    </a:cubicBezTo>
                    <a:cubicBezTo>
                      <a:pt x="206" y="613"/>
                      <a:pt x="208" y="613"/>
                      <a:pt x="208" y="613"/>
                    </a:cubicBezTo>
                    <a:cubicBezTo>
                      <a:pt x="209" y="613"/>
                      <a:pt x="209" y="613"/>
                      <a:pt x="210" y="613"/>
                    </a:cubicBezTo>
                    <a:cubicBezTo>
                      <a:pt x="210" y="613"/>
                      <a:pt x="211" y="613"/>
                      <a:pt x="212" y="612"/>
                    </a:cubicBezTo>
                    <a:cubicBezTo>
                      <a:pt x="212" y="612"/>
                      <a:pt x="212" y="611"/>
                      <a:pt x="212" y="611"/>
                    </a:cubicBezTo>
                    <a:cubicBezTo>
                      <a:pt x="212" y="610"/>
                      <a:pt x="213" y="610"/>
                      <a:pt x="213" y="608"/>
                    </a:cubicBezTo>
                    <a:cubicBezTo>
                      <a:pt x="213" y="608"/>
                      <a:pt x="214" y="606"/>
                      <a:pt x="215" y="605"/>
                    </a:cubicBezTo>
                    <a:cubicBezTo>
                      <a:pt x="214" y="606"/>
                      <a:pt x="214" y="606"/>
                      <a:pt x="214" y="606"/>
                    </a:cubicBezTo>
                    <a:cubicBezTo>
                      <a:pt x="214" y="607"/>
                      <a:pt x="214" y="608"/>
                      <a:pt x="213" y="609"/>
                    </a:cubicBezTo>
                    <a:cubicBezTo>
                      <a:pt x="213" y="611"/>
                      <a:pt x="212" y="611"/>
                      <a:pt x="213" y="612"/>
                    </a:cubicBezTo>
                    <a:cubicBezTo>
                      <a:pt x="213" y="612"/>
                      <a:pt x="213" y="613"/>
                      <a:pt x="213" y="613"/>
                    </a:cubicBezTo>
                    <a:cubicBezTo>
                      <a:pt x="213" y="614"/>
                      <a:pt x="212" y="615"/>
                      <a:pt x="212" y="616"/>
                    </a:cubicBezTo>
                    <a:cubicBezTo>
                      <a:pt x="212" y="616"/>
                      <a:pt x="212" y="617"/>
                      <a:pt x="212" y="618"/>
                    </a:cubicBezTo>
                    <a:cubicBezTo>
                      <a:pt x="212" y="618"/>
                      <a:pt x="212" y="618"/>
                      <a:pt x="212" y="618"/>
                    </a:cubicBezTo>
                    <a:cubicBezTo>
                      <a:pt x="212" y="617"/>
                      <a:pt x="212" y="617"/>
                      <a:pt x="211" y="616"/>
                    </a:cubicBezTo>
                    <a:cubicBezTo>
                      <a:pt x="211" y="616"/>
                      <a:pt x="211" y="614"/>
                      <a:pt x="209" y="615"/>
                    </a:cubicBezTo>
                    <a:cubicBezTo>
                      <a:pt x="208" y="615"/>
                      <a:pt x="208" y="616"/>
                      <a:pt x="208" y="616"/>
                    </a:cubicBezTo>
                    <a:cubicBezTo>
                      <a:pt x="208" y="616"/>
                      <a:pt x="208" y="617"/>
                      <a:pt x="208" y="617"/>
                    </a:cubicBezTo>
                    <a:cubicBezTo>
                      <a:pt x="207" y="617"/>
                      <a:pt x="207" y="617"/>
                      <a:pt x="207" y="618"/>
                    </a:cubicBezTo>
                    <a:cubicBezTo>
                      <a:pt x="207" y="618"/>
                      <a:pt x="206" y="619"/>
                      <a:pt x="206" y="620"/>
                    </a:cubicBezTo>
                    <a:cubicBezTo>
                      <a:pt x="205" y="620"/>
                      <a:pt x="204" y="620"/>
                      <a:pt x="204" y="620"/>
                    </a:cubicBezTo>
                    <a:cubicBezTo>
                      <a:pt x="203" y="620"/>
                      <a:pt x="202" y="620"/>
                      <a:pt x="201" y="620"/>
                    </a:cubicBezTo>
                    <a:cubicBezTo>
                      <a:pt x="200" y="620"/>
                      <a:pt x="199" y="620"/>
                      <a:pt x="197" y="620"/>
                    </a:cubicBezTo>
                    <a:cubicBezTo>
                      <a:pt x="196" y="620"/>
                      <a:pt x="195" y="620"/>
                      <a:pt x="194" y="622"/>
                    </a:cubicBezTo>
                    <a:cubicBezTo>
                      <a:pt x="194" y="623"/>
                      <a:pt x="195" y="624"/>
                      <a:pt x="197" y="624"/>
                    </a:cubicBezTo>
                    <a:cubicBezTo>
                      <a:pt x="198" y="624"/>
                      <a:pt x="200" y="624"/>
                      <a:pt x="201" y="624"/>
                    </a:cubicBezTo>
                    <a:cubicBezTo>
                      <a:pt x="204" y="625"/>
                      <a:pt x="206" y="625"/>
                      <a:pt x="208" y="624"/>
                    </a:cubicBezTo>
                    <a:cubicBezTo>
                      <a:pt x="208" y="624"/>
                      <a:pt x="208" y="624"/>
                      <a:pt x="208" y="624"/>
                    </a:cubicBezTo>
                    <a:cubicBezTo>
                      <a:pt x="208" y="624"/>
                      <a:pt x="208" y="624"/>
                      <a:pt x="208" y="624"/>
                    </a:cubicBezTo>
                    <a:cubicBezTo>
                      <a:pt x="208" y="625"/>
                      <a:pt x="208" y="625"/>
                      <a:pt x="208" y="625"/>
                    </a:cubicBezTo>
                    <a:cubicBezTo>
                      <a:pt x="208" y="626"/>
                      <a:pt x="208" y="626"/>
                      <a:pt x="208" y="626"/>
                    </a:cubicBezTo>
                    <a:cubicBezTo>
                      <a:pt x="206" y="626"/>
                      <a:pt x="205" y="627"/>
                      <a:pt x="204" y="627"/>
                    </a:cubicBezTo>
                    <a:cubicBezTo>
                      <a:pt x="204" y="628"/>
                      <a:pt x="204" y="628"/>
                      <a:pt x="204" y="628"/>
                    </a:cubicBezTo>
                    <a:cubicBezTo>
                      <a:pt x="204" y="629"/>
                      <a:pt x="204" y="629"/>
                      <a:pt x="204" y="629"/>
                    </a:cubicBezTo>
                    <a:cubicBezTo>
                      <a:pt x="204" y="629"/>
                      <a:pt x="204" y="630"/>
                      <a:pt x="205" y="631"/>
                    </a:cubicBezTo>
                    <a:cubicBezTo>
                      <a:pt x="206" y="632"/>
                      <a:pt x="206" y="632"/>
                      <a:pt x="206" y="632"/>
                    </a:cubicBezTo>
                    <a:cubicBezTo>
                      <a:pt x="207" y="632"/>
                      <a:pt x="207" y="632"/>
                      <a:pt x="207" y="632"/>
                    </a:cubicBezTo>
                    <a:cubicBezTo>
                      <a:pt x="207" y="632"/>
                      <a:pt x="207" y="632"/>
                      <a:pt x="207" y="632"/>
                    </a:cubicBezTo>
                    <a:cubicBezTo>
                      <a:pt x="207" y="632"/>
                      <a:pt x="207" y="632"/>
                      <a:pt x="207" y="632"/>
                    </a:cubicBezTo>
                    <a:cubicBezTo>
                      <a:pt x="207" y="632"/>
                      <a:pt x="207" y="633"/>
                      <a:pt x="208" y="633"/>
                    </a:cubicBezTo>
                    <a:cubicBezTo>
                      <a:pt x="207" y="633"/>
                      <a:pt x="207" y="633"/>
                      <a:pt x="207" y="633"/>
                    </a:cubicBezTo>
                    <a:cubicBezTo>
                      <a:pt x="207" y="633"/>
                      <a:pt x="207" y="633"/>
                      <a:pt x="207" y="633"/>
                    </a:cubicBezTo>
                    <a:cubicBezTo>
                      <a:pt x="207" y="633"/>
                      <a:pt x="206" y="633"/>
                      <a:pt x="205" y="633"/>
                    </a:cubicBezTo>
                    <a:cubicBezTo>
                      <a:pt x="205" y="634"/>
                      <a:pt x="205" y="634"/>
                      <a:pt x="204" y="634"/>
                    </a:cubicBezTo>
                    <a:cubicBezTo>
                      <a:pt x="204" y="634"/>
                      <a:pt x="204" y="634"/>
                      <a:pt x="204" y="634"/>
                    </a:cubicBezTo>
                    <a:cubicBezTo>
                      <a:pt x="204" y="635"/>
                      <a:pt x="204" y="635"/>
                      <a:pt x="204" y="635"/>
                    </a:cubicBezTo>
                    <a:cubicBezTo>
                      <a:pt x="204" y="637"/>
                      <a:pt x="204" y="637"/>
                      <a:pt x="204" y="637"/>
                    </a:cubicBezTo>
                    <a:cubicBezTo>
                      <a:pt x="204" y="638"/>
                      <a:pt x="204" y="638"/>
                      <a:pt x="204" y="638"/>
                    </a:cubicBezTo>
                    <a:cubicBezTo>
                      <a:pt x="207" y="639"/>
                      <a:pt x="207" y="639"/>
                      <a:pt x="207" y="639"/>
                    </a:cubicBezTo>
                    <a:cubicBezTo>
                      <a:pt x="209" y="638"/>
                      <a:pt x="209" y="638"/>
                      <a:pt x="209" y="638"/>
                    </a:cubicBezTo>
                    <a:cubicBezTo>
                      <a:pt x="209" y="638"/>
                      <a:pt x="209" y="638"/>
                      <a:pt x="209" y="638"/>
                    </a:cubicBezTo>
                    <a:cubicBezTo>
                      <a:pt x="209" y="638"/>
                      <a:pt x="210" y="639"/>
                      <a:pt x="210" y="639"/>
                    </a:cubicBezTo>
                    <a:cubicBezTo>
                      <a:pt x="210" y="639"/>
                      <a:pt x="211" y="640"/>
                      <a:pt x="213" y="639"/>
                    </a:cubicBezTo>
                    <a:cubicBezTo>
                      <a:pt x="213" y="640"/>
                      <a:pt x="214" y="640"/>
                      <a:pt x="214" y="640"/>
                    </a:cubicBezTo>
                    <a:cubicBezTo>
                      <a:pt x="214" y="640"/>
                      <a:pt x="214" y="640"/>
                      <a:pt x="215" y="640"/>
                    </a:cubicBezTo>
                    <a:cubicBezTo>
                      <a:pt x="214" y="641"/>
                      <a:pt x="214" y="641"/>
                      <a:pt x="214" y="642"/>
                    </a:cubicBezTo>
                    <a:cubicBezTo>
                      <a:pt x="213" y="643"/>
                      <a:pt x="213" y="644"/>
                      <a:pt x="214" y="645"/>
                    </a:cubicBezTo>
                    <a:cubicBezTo>
                      <a:pt x="214" y="645"/>
                      <a:pt x="214" y="645"/>
                      <a:pt x="214" y="645"/>
                    </a:cubicBezTo>
                    <a:cubicBezTo>
                      <a:pt x="218" y="647"/>
                      <a:pt x="218" y="647"/>
                      <a:pt x="218" y="647"/>
                    </a:cubicBezTo>
                    <a:cubicBezTo>
                      <a:pt x="222" y="648"/>
                      <a:pt x="222" y="648"/>
                      <a:pt x="222" y="648"/>
                    </a:cubicBezTo>
                    <a:cubicBezTo>
                      <a:pt x="225" y="648"/>
                      <a:pt x="225" y="648"/>
                      <a:pt x="225" y="648"/>
                    </a:cubicBezTo>
                    <a:cubicBezTo>
                      <a:pt x="226" y="648"/>
                      <a:pt x="226" y="648"/>
                      <a:pt x="226" y="648"/>
                    </a:cubicBezTo>
                    <a:cubicBezTo>
                      <a:pt x="226" y="648"/>
                      <a:pt x="226" y="648"/>
                      <a:pt x="226" y="648"/>
                    </a:cubicBezTo>
                    <a:cubicBezTo>
                      <a:pt x="226" y="649"/>
                      <a:pt x="227" y="650"/>
                      <a:pt x="231" y="651"/>
                    </a:cubicBezTo>
                    <a:cubicBezTo>
                      <a:pt x="232" y="651"/>
                      <a:pt x="233" y="652"/>
                      <a:pt x="234" y="652"/>
                    </a:cubicBezTo>
                    <a:cubicBezTo>
                      <a:pt x="234" y="652"/>
                      <a:pt x="235" y="652"/>
                      <a:pt x="235" y="652"/>
                    </a:cubicBezTo>
                    <a:cubicBezTo>
                      <a:pt x="235" y="652"/>
                      <a:pt x="236" y="652"/>
                      <a:pt x="236" y="652"/>
                    </a:cubicBezTo>
                    <a:cubicBezTo>
                      <a:pt x="237" y="652"/>
                      <a:pt x="238" y="652"/>
                      <a:pt x="239" y="652"/>
                    </a:cubicBezTo>
                    <a:cubicBezTo>
                      <a:pt x="241" y="652"/>
                      <a:pt x="244" y="652"/>
                      <a:pt x="244" y="652"/>
                    </a:cubicBezTo>
                    <a:cubicBezTo>
                      <a:pt x="250" y="651"/>
                      <a:pt x="250" y="651"/>
                      <a:pt x="250" y="651"/>
                    </a:cubicBezTo>
                    <a:cubicBezTo>
                      <a:pt x="250" y="651"/>
                      <a:pt x="251" y="651"/>
                      <a:pt x="252" y="650"/>
                    </a:cubicBezTo>
                    <a:cubicBezTo>
                      <a:pt x="253" y="650"/>
                      <a:pt x="253" y="650"/>
                      <a:pt x="253" y="650"/>
                    </a:cubicBezTo>
                    <a:cubicBezTo>
                      <a:pt x="253" y="649"/>
                      <a:pt x="253" y="649"/>
                      <a:pt x="253" y="649"/>
                    </a:cubicBezTo>
                    <a:cubicBezTo>
                      <a:pt x="252" y="648"/>
                      <a:pt x="251" y="647"/>
                      <a:pt x="250" y="647"/>
                    </a:cubicBezTo>
                    <a:cubicBezTo>
                      <a:pt x="250" y="647"/>
                      <a:pt x="249" y="647"/>
                      <a:pt x="249" y="647"/>
                    </a:cubicBezTo>
                    <a:cubicBezTo>
                      <a:pt x="248" y="646"/>
                      <a:pt x="246" y="645"/>
                      <a:pt x="245" y="645"/>
                    </a:cubicBezTo>
                    <a:cubicBezTo>
                      <a:pt x="244" y="644"/>
                      <a:pt x="244" y="645"/>
                      <a:pt x="243" y="645"/>
                    </a:cubicBezTo>
                    <a:cubicBezTo>
                      <a:pt x="243" y="645"/>
                      <a:pt x="243" y="644"/>
                      <a:pt x="242" y="644"/>
                    </a:cubicBezTo>
                    <a:cubicBezTo>
                      <a:pt x="242" y="644"/>
                      <a:pt x="242" y="643"/>
                      <a:pt x="242" y="643"/>
                    </a:cubicBezTo>
                    <a:cubicBezTo>
                      <a:pt x="241" y="643"/>
                      <a:pt x="240" y="640"/>
                      <a:pt x="238" y="639"/>
                    </a:cubicBezTo>
                    <a:cubicBezTo>
                      <a:pt x="238" y="638"/>
                      <a:pt x="238" y="638"/>
                      <a:pt x="238" y="638"/>
                    </a:cubicBezTo>
                    <a:cubicBezTo>
                      <a:pt x="238" y="638"/>
                      <a:pt x="238" y="638"/>
                      <a:pt x="238" y="638"/>
                    </a:cubicBezTo>
                    <a:cubicBezTo>
                      <a:pt x="238" y="637"/>
                      <a:pt x="238" y="637"/>
                      <a:pt x="241" y="637"/>
                    </a:cubicBezTo>
                    <a:cubicBezTo>
                      <a:pt x="242" y="637"/>
                      <a:pt x="243" y="637"/>
                      <a:pt x="244" y="636"/>
                    </a:cubicBezTo>
                    <a:cubicBezTo>
                      <a:pt x="245" y="636"/>
                      <a:pt x="245" y="635"/>
                      <a:pt x="245" y="634"/>
                    </a:cubicBezTo>
                    <a:cubicBezTo>
                      <a:pt x="245" y="634"/>
                      <a:pt x="245" y="634"/>
                      <a:pt x="245" y="633"/>
                    </a:cubicBezTo>
                    <a:cubicBezTo>
                      <a:pt x="245" y="633"/>
                      <a:pt x="245" y="633"/>
                      <a:pt x="245" y="633"/>
                    </a:cubicBezTo>
                    <a:cubicBezTo>
                      <a:pt x="245" y="632"/>
                      <a:pt x="246" y="632"/>
                      <a:pt x="247" y="632"/>
                    </a:cubicBezTo>
                    <a:cubicBezTo>
                      <a:pt x="248" y="631"/>
                      <a:pt x="248" y="631"/>
                      <a:pt x="248" y="631"/>
                    </a:cubicBezTo>
                    <a:cubicBezTo>
                      <a:pt x="250" y="630"/>
                      <a:pt x="251" y="630"/>
                      <a:pt x="253" y="626"/>
                    </a:cubicBezTo>
                    <a:cubicBezTo>
                      <a:pt x="255" y="624"/>
                      <a:pt x="256" y="623"/>
                      <a:pt x="254" y="622"/>
                    </a:cubicBezTo>
                    <a:cubicBezTo>
                      <a:pt x="253" y="621"/>
                      <a:pt x="252" y="622"/>
                      <a:pt x="251" y="623"/>
                    </a:cubicBezTo>
                    <a:cubicBezTo>
                      <a:pt x="251" y="623"/>
                      <a:pt x="249" y="623"/>
                      <a:pt x="246" y="622"/>
                    </a:cubicBezTo>
                    <a:cubicBezTo>
                      <a:pt x="246" y="621"/>
                      <a:pt x="245" y="621"/>
                      <a:pt x="245" y="621"/>
                    </a:cubicBezTo>
                    <a:cubicBezTo>
                      <a:pt x="246" y="621"/>
                      <a:pt x="246" y="620"/>
                      <a:pt x="247" y="620"/>
                    </a:cubicBezTo>
                    <a:cubicBezTo>
                      <a:pt x="247" y="619"/>
                      <a:pt x="250" y="619"/>
                      <a:pt x="252" y="618"/>
                    </a:cubicBezTo>
                    <a:cubicBezTo>
                      <a:pt x="254" y="618"/>
                      <a:pt x="254" y="618"/>
                      <a:pt x="255" y="618"/>
                    </a:cubicBezTo>
                    <a:cubicBezTo>
                      <a:pt x="255" y="617"/>
                      <a:pt x="255" y="616"/>
                      <a:pt x="255" y="616"/>
                    </a:cubicBezTo>
                    <a:cubicBezTo>
                      <a:pt x="256" y="616"/>
                      <a:pt x="256" y="616"/>
                      <a:pt x="256" y="616"/>
                    </a:cubicBezTo>
                    <a:cubicBezTo>
                      <a:pt x="256" y="615"/>
                      <a:pt x="257" y="615"/>
                      <a:pt x="257" y="614"/>
                    </a:cubicBezTo>
                    <a:cubicBezTo>
                      <a:pt x="257" y="614"/>
                      <a:pt x="257" y="613"/>
                      <a:pt x="257" y="613"/>
                    </a:cubicBezTo>
                    <a:cubicBezTo>
                      <a:pt x="257" y="613"/>
                      <a:pt x="257" y="612"/>
                      <a:pt x="257" y="612"/>
                    </a:cubicBezTo>
                    <a:cubicBezTo>
                      <a:pt x="257" y="612"/>
                      <a:pt x="257" y="612"/>
                      <a:pt x="257" y="612"/>
                    </a:cubicBezTo>
                    <a:cubicBezTo>
                      <a:pt x="258" y="611"/>
                      <a:pt x="258" y="611"/>
                      <a:pt x="259" y="611"/>
                    </a:cubicBezTo>
                    <a:cubicBezTo>
                      <a:pt x="259" y="611"/>
                      <a:pt x="261" y="610"/>
                      <a:pt x="261" y="609"/>
                    </a:cubicBezTo>
                    <a:cubicBezTo>
                      <a:pt x="261" y="608"/>
                      <a:pt x="260" y="607"/>
                      <a:pt x="259" y="606"/>
                    </a:cubicBezTo>
                    <a:cubicBezTo>
                      <a:pt x="259" y="606"/>
                      <a:pt x="259" y="606"/>
                      <a:pt x="259" y="606"/>
                    </a:cubicBezTo>
                    <a:cubicBezTo>
                      <a:pt x="259" y="605"/>
                      <a:pt x="259" y="605"/>
                      <a:pt x="258" y="604"/>
                    </a:cubicBezTo>
                    <a:cubicBezTo>
                      <a:pt x="258" y="604"/>
                      <a:pt x="258" y="604"/>
                      <a:pt x="258" y="603"/>
                    </a:cubicBezTo>
                    <a:cubicBezTo>
                      <a:pt x="258" y="602"/>
                      <a:pt x="258" y="601"/>
                      <a:pt x="257" y="600"/>
                    </a:cubicBezTo>
                    <a:cubicBezTo>
                      <a:pt x="257" y="600"/>
                      <a:pt x="257" y="600"/>
                      <a:pt x="257" y="600"/>
                    </a:cubicBezTo>
                    <a:cubicBezTo>
                      <a:pt x="258" y="600"/>
                      <a:pt x="258" y="600"/>
                      <a:pt x="258" y="600"/>
                    </a:cubicBezTo>
                    <a:cubicBezTo>
                      <a:pt x="258" y="600"/>
                      <a:pt x="258" y="600"/>
                      <a:pt x="259" y="600"/>
                    </a:cubicBezTo>
                    <a:cubicBezTo>
                      <a:pt x="260" y="601"/>
                      <a:pt x="263" y="602"/>
                      <a:pt x="267" y="602"/>
                    </a:cubicBezTo>
                    <a:cubicBezTo>
                      <a:pt x="271" y="602"/>
                      <a:pt x="273" y="602"/>
                      <a:pt x="274" y="600"/>
                    </a:cubicBezTo>
                    <a:cubicBezTo>
                      <a:pt x="274" y="599"/>
                      <a:pt x="274" y="598"/>
                      <a:pt x="273" y="598"/>
                    </a:cubicBezTo>
                    <a:cubicBezTo>
                      <a:pt x="272" y="597"/>
                      <a:pt x="272" y="596"/>
                      <a:pt x="272" y="596"/>
                    </a:cubicBezTo>
                    <a:cubicBezTo>
                      <a:pt x="274" y="594"/>
                      <a:pt x="274" y="592"/>
                      <a:pt x="273" y="591"/>
                    </a:cubicBezTo>
                    <a:cubicBezTo>
                      <a:pt x="273" y="591"/>
                      <a:pt x="273" y="591"/>
                      <a:pt x="273" y="591"/>
                    </a:cubicBezTo>
                    <a:cubicBezTo>
                      <a:pt x="274" y="591"/>
                      <a:pt x="275" y="592"/>
                      <a:pt x="276" y="592"/>
                    </a:cubicBezTo>
                    <a:cubicBezTo>
                      <a:pt x="279" y="592"/>
                      <a:pt x="284" y="593"/>
                      <a:pt x="295" y="589"/>
                    </a:cubicBezTo>
                    <a:cubicBezTo>
                      <a:pt x="305" y="585"/>
                      <a:pt x="306" y="581"/>
                      <a:pt x="306" y="579"/>
                    </a:cubicBezTo>
                    <a:cubicBezTo>
                      <a:pt x="306" y="578"/>
                      <a:pt x="305" y="577"/>
                      <a:pt x="304" y="577"/>
                    </a:cubicBezTo>
                    <a:cubicBezTo>
                      <a:pt x="305" y="575"/>
                      <a:pt x="304" y="574"/>
                      <a:pt x="303" y="573"/>
                    </a:cubicBezTo>
                    <a:cubicBezTo>
                      <a:pt x="303" y="573"/>
                      <a:pt x="303" y="573"/>
                      <a:pt x="303" y="573"/>
                    </a:cubicBezTo>
                    <a:cubicBezTo>
                      <a:pt x="302" y="572"/>
                      <a:pt x="301" y="571"/>
                      <a:pt x="300" y="571"/>
                    </a:cubicBezTo>
                    <a:cubicBezTo>
                      <a:pt x="302" y="571"/>
                      <a:pt x="303" y="572"/>
                      <a:pt x="304" y="572"/>
                    </a:cubicBezTo>
                    <a:cubicBezTo>
                      <a:pt x="305" y="572"/>
                      <a:pt x="305" y="572"/>
                      <a:pt x="305" y="572"/>
                    </a:cubicBezTo>
                    <a:cubicBezTo>
                      <a:pt x="305" y="572"/>
                      <a:pt x="311" y="573"/>
                      <a:pt x="314" y="573"/>
                    </a:cubicBezTo>
                    <a:cubicBezTo>
                      <a:pt x="319" y="573"/>
                      <a:pt x="320" y="573"/>
                      <a:pt x="322" y="570"/>
                    </a:cubicBezTo>
                    <a:cubicBezTo>
                      <a:pt x="323" y="570"/>
                      <a:pt x="323" y="570"/>
                      <a:pt x="323" y="570"/>
                    </a:cubicBezTo>
                    <a:cubicBezTo>
                      <a:pt x="324" y="569"/>
                      <a:pt x="325" y="567"/>
                      <a:pt x="326" y="566"/>
                    </a:cubicBezTo>
                    <a:cubicBezTo>
                      <a:pt x="327" y="566"/>
                      <a:pt x="327" y="566"/>
                      <a:pt x="327" y="566"/>
                    </a:cubicBezTo>
                    <a:cubicBezTo>
                      <a:pt x="329" y="563"/>
                      <a:pt x="331" y="561"/>
                      <a:pt x="334" y="559"/>
                    </a:cubicBezTo>
                    <a:cubicBezTo>
                      <a:pt x="336" y="558"/>
                      <a:pt x="337" y="557"/>
                      <a:pt x="337" y="557"/>
                    </a:cubicBezTo>
                    <a:cubicBezTo>
                      <a:pt x="337" y="557"/>
                      <a:pt x="337" y="557"/>
                      <a:pt x="337" y="557"/>
                    </a:cubicBezTo>
                    <a:cubicBezTo>
                      <a:pt x="337" y="557"/>
                      <a:pt x="337" y="557"/>
                      <a:pt x="337" y="557"/>
                    </a:cubicBezTo>
                    <a:cubicBezTo>
                      <a:pt x="339" y="556"/>
                      <a:pt x="339" y="556"/>
                      <a:pt x="339" y="556"/>
                    </a:cubicBezTo>
                    <a:cubicBezTo>
                      <a:pt x="340" y="556"/>
                      <a:pt x="341" y="556"/>
                      <a:pt x="342" y="555"/>
                    </a:cubicBezTo>
                    <a:cubicBezTo>
                      <a:pt x="346" y="553"/>
                      <a:pt x="347" y="551"/>
                      <a:pt x="348" y="550"/>
                    </a:cubicBezTo>
                    <a:cubicBezTo>
                      <a:pt x="348" y="549"/>
                      <a:pt x="348" y="548"/>
                      <a:pt x="349" y="547"/>
                    </a:cubicBezTo>
                    <a:cubicBezTo>
                      <a:pt x="352" y="544"/>
                      <a:pt x="353" y="543"/>
                      <a:pt x="357" y="541"/>
                    </a:cubicBezTo>
                    <a:cubicBezTo>
                      <a:pt x="361" y="540"/>
                      <a:pt x="361" y="538"/>
                      <a:pt x="361" y="536"/>
                    </a:cubicBezTo>
                    <a:cubicBezTo>
                      <a:pt x="361" y="535"/>
                      <a:pt x="361" y="534"/>
                      <a:pt x="361" y="533"/>
                    </a:cubicBezTo>
                    <a:cubicBezTo>
                      <a:pt x="361" y="532"/>
                      <a:pt x="361" y="531"/>
                      <a:pt x="362" y="531"/>
                    </a:cubicBezTo>
                    <a:cubicBezTo>
                      <a:pt x="362" y="529"/>
                      <a:pt x="362" y="528"/>
                      <a:pt x="364" y="525"/>
                    </a:cubicBezTo>
                    <a:cubicBezTo>
                      <a:pt x="365" y="523"/>
                      <a:pt x="365" y="523"/>
                      <a:pt x="366" y="523"/>
                    </a:cubicBezTo>
                    <a:cubicBezTo>
                      <a:pt x="367" y="522"/>
                      <a:pt x="368" y="522"/>
                      <a:pt x="370" y="521"/>
                    </a:cubicBezTo>
                    <a:cubicBezTo>
                      <a:pt x="371" y="520"/>
                      <a:pt x="372" y="519"/>
                      <a:pt x="373" y="518"/>
                    </a:cubicBezTo>
                    <a:cubicBezTo>
                      <a:pt x="375" y="516"/>
                      <a:pt x="376" y="515"/>
                      <a:pt x="378" y="514"/>
                    </a:cubicBezTo>
                    <a:cubicBezTo>
                      <a:pt x="380" y="513"/>
                      <a:pt x="381" y="512"/>
                      <a:pt x="382" y="512"/>
                    </a:cubicBezTo>
                    <a:cubicBezTo>
                      <a:pt x="383" y="511"/>
                      <a:pt x="383" y="511"/>
                      <a:pt x="384" y="511"/>
                    </a:cubicBezTo>
                    <a:cubicBezTo>
                      <a:pt x="387" y="511"/>
                      <a:pt x="387" y="511"/>
                      <a:pt x="388" y="509"/>
                    </a:cubicBezTo>
                    <a:cubicBezTo>
                      <a:pt x="389" y="509"/>
                      <a:pt x="389" y="508"/>
                      <a:pt x="390" y="508"/>
                    </a:cubicBezTo>
                    <a:cubicBezTo>
                      <a:pt x="391" y="506"/>
                      <a:pt x="393" y="506"/>
                      <a:pt x="397" y="507"/>
                    </a:cubicBezTo>
                    <a:cubicBezTo>
                      <a:pt x="398" y="507"/>
                      <a:pt x="399" y="507"/>
                      <a:pt x="400" y="507"/>
                    </a:cubicBezTo>
                    <a:cubicBezTo>
                      <a:pt x="403" y="507"/>
                      <a:pt x="404" y="507"/>
                      <a:pt x="405" y="506"/>
                    </a:cubicBezTo>
                    <a:cubicBezTo>
                      <a:pt x="406" y="505"/>
                      <a:pt x="406" y="504"/>
                      <a:pt x="405" y="504"/>
                    </a:cubicBezTo>
                    <a:cubicBezTo>
                      <a:pt x="405" y="504"/>
                      <a:pt x="405" y="504"/>
                      <a:pt x="405" y="504"/>
                    </a:cubicBezTo>
                    <a:cubicBezTo>
                      <a:pt x="408" y="502"/>
                      <a:pt x="409" y="501"/>
                      <a:pt x="410" y="498"/>
                    </a:cubicBezTo>
                    <a:cubicBezTo>
                      <a:pt x="411" y="496"/>
                      <a:pt x="412" y="495"/>
                      <a:pt x="414" y="493"/>
                    </a:cubicBezTo>
                    <a:cubicBezTo>
                      <a:pt x="417" y="492"/>
                      <a:pt x="417" y="491"/>
                      <a:pt x="418" y="489"/>
                    </a:cubicBezTo>
                    <a:cubicBezTo>
                      <a:pt x="419" y="488"/>
                      <a:pt x="419" y="487"/>
                      <a:pt x="420" y="487"/>
                    </a:cubicBezTo>
                    <a:cubicBezTo>
                      <a:pt x="421" y="486"/>
                      <a:pt x="421" y="485"/>
                      <a:pt x="422" y="483"/>
                    </a:cubicBezTo>
                    <a:cubicBezTo>
                      <a:pt x="423" y="482"/>
                      <a:pt x="423" y="481"/>
                      <a:pt x="424" y="480"/>
                    </a:cubicBezTo>
                    <a:cubicBezTo>
                      <a:pt x="424" y="480"/>
                      <a:pt x="424" y="479"/>
                      <a:pt x="424" y="479"/>
                    </a:cubicBezTo>
                    <a:cubicBezTo>
                      <a:pt x="424" y="479"/>
                      <a:pt x="424" y="479"/>
                      <a:pt x="424" y="479"/>
                    </a:cubicBezTo>
                    <a:cubicBezTo>
                      <a:pt x="425" y="479"/>
                      <a:pt x="426" y="478"/>
                      <a:pt x="426" y="477"/>
                    </a:cubicBezTo>
                    <a:cubicBezTo>
                      <a:pt x="426" y="476"/>
                      <a:pt x="427" y="474"/>
                      <a:pt x="428" y="472"/>
                    </a:cubicBezTo>
                    <a:cubicBezTo>
                      <a:pt x="430" y="469"/>
                      <a:pt x="431" y="466"/>
                      <a:pt x="431" y="463"/>
                    </a:cubicBezTo>
                    <a:cubicBezTo>
                      <a:pt x="431" y="462"/>
                      <a:pt x="432" y="461"/>
                      <a:pt x="432" y="460"/>
                    </a:cubicBezTo>
                    <a:cubicBezTo>
                      <a:pt x="432" y="458"/>
                      <a:pt x="433" y="456"/>
                      <a:pt x="433" y="454"/>
                    </a:cubicBezTo>
                    <a:cubicBezTo>
                      <a:pt x="434" y="451"/>
                      <a:pt x="434" y="449"/>
                      <a:pt x="435" y="447"/>
                    </a:cubicBezTo>
                    <a:cubicBezTo>
                      <a:pt x="435" y="447"/>
                      <a:pt x="435" y="447"/>
                      <a:pt x="435" y="447"/>
                    </a:cubicBezTo>
                    <a:cubicBezTo>
                      <a:pt x="435" y="448"/>
                      <a:pt x="436" y="448"/>
                      <a:pt x="436" y="448"/>
                    </a:cubicBezTo>
                    <a:cubicBezTo>
                      <a:pt x="438" y="448"/>
                      <a:pt x="438" y="447"/>
                      <a:pt x="439" y="446"/>
                    </a:cubicBezTo>
                    <a:cubicBezTo>
                      <a:pt x="440" y="444"/>
                      <a:pt x="441" y="442"/>
                      <a:pt x="443" y="440"/>
                    </a:cubicBezTo>
                    <a:cubicBezTo>
                      <a:pt x="445" y="436"/>
                      <a:pt x="447" y="434"/>
                      <a:pt x="448" y="432"/>
                    </a:cubicBezTo>
                    <a:cubicBezTo>
                      <a:pt x="449" y="431"/>
                      <a:pt x="449" y="431"/>
                      <a:pt x="449" y="431"/>
                    </a:cubicBezTo>
                    <a:cubicBezTo>
                      <a:pt x="450" y="431"/>
                      <a:pt x="450" y="430"/>
                      <a:pt x="451" y="430"/>
                    </a:cubicBezTo>
                    <a:cubicBezTo>
                      <a:pt x="452" y="429"/>
                      <a:pt x="453" y="427"/>
                      <a:pt x="454" y="425"/>
                    </a:cubicBezTo>
                    <a:cubicBezTo>
                      <a:pt x="455" y="423"/>
                      <a:pt x="456" y="422"/>
                      <a:pt x="457" y="420"/>
                    </a:cubicBezTo>
                    <a:cubicBezTo>
                      <a:pt x="458" y="418"/>
                      <a:pt x="459" y="416"/>
                      <a:pt x="461" y="414"/>
                    </a:cubicBezTo>
                    <a:cubicBezTo>
                      <a:pt x="464" y="409"/>
                      <a:pt x="463" y="404"/>
                      <a:pt x="463" y="400"/>
                    </a:cubicBezTo>
                    <a:cubicBezTo>
                      <a:pt x="462" y="399"/>
                      <a:pt x="462" y="398"/>
                      <a:pt x="462" y="397"/>
                    </a:cubicBezTo>
                    <a:close/>
                    <a:moveTo>
                      <a:pt x="294" y="51"/>
                    </a:moveTo>
                    <a:cubicBezTo>
                      <a:pt x="295" y="51"/>
                      <a:pt x="295" y="52"/>
                      <a:pt x="295" y="52"/>
                    </a:cubicBezTo>
                    <a:cubicBezTo>
                      <a:pt x="293" y="52"/>
                      <a:pt x="293" y="52"/>
                      <a:pt x="293" y="52"/>
                    </a:cubicBezTo>
                    <a:lnTo>
                      <a:pt x="294" y="51"/>
                    </a:lnTo>
                    <a:close/>
                    <a:moveTo>
                      <a:pt x="328" y="31"/>
                    </a:moveTo>
                    <a:cubicBezTo>
                      <a:pt x="329" y="31"/>
                      <a:pt x="329" y="32"/>
                      <a:pt x="330" y="32"/>
                    </a:cubicBezTo>
                    <a:cubicBezTo>
                      <a:pt x="329" y="32"/>
                      <a:pt x="329" y="32"/>
                      <a:pt x="328" y="31"/>
                    </a:cubicBezTo>
                    <a:cubicBezTo>
                      <a:pt x="327" y="31"/>
                      <a:pt x="325" y="30"/>
                      <a:pt x="324" y="30"/>
                    </a:cubicBezTo>
                    <a:cubicBezTo>
                      <a:pt x="325" y="30"/>
                      <a:pt x="327" y="30"/>
                      <a:pt x="328" y="31"/>
                    </a:cubicBezTo>
                    <a:close/>
                    <a:moveTo>
                      <a:pt x="289" y="10"/>
                    </a:moveTo>
                    <a:cubicBezTo>
                      <a:pt x="289" y="10"/>
                      <a:pt x="290" y="9"/>
                      <a:pt x="291" y="9"/>
                    </a:cubicBezTo>
                    <a:cubicBezTo>
                      <a:pt x="291" y="9"/>
                      <a:pt x="291" y="9"/>
                      <a:pt x="291" y="9"/>
                    </a:cubicBezTo>
                    <a:cubicBezTo>
                      <a:pt x="291" y="10"/>
                      <a:pt x="291" y="10"/>
                      <a:pt x="290" y="10"/>
                    </a:cubicBezTo>
                    <a:cubicBezTo>
                      <a:pt x="290" y="10"/>
                      <a:pt x="289" y="10"/>
                      <a:pt x="289" y="10"/>
                    </a:cubicBezTo>
                    <a:cubicBezTo>
                      <a:pt x="289" y="10"/>
                      <a:pt x="289" y="10"/>
                      <a:pt x="289" y="10"/>
                    </a:cubicBezTo>
                    <a:close/>
                    <a:moveTo>
                      <a:pt x="156" y="89"/>
                    </a:moveTo>
                    <a:cubicBezTo>
                      <a:pt x="154" y="90"/>
                      <a:pt x="150" y="91"/>
                      <a:pt x="150" y="94"/>
                    </a:cubicBezTo>
                    <a:cubicBezTo>
                      <a:pt x="149" y="96"/>
                      <a:pt x="150" y="97"/>
                      <a:pt x="150" y="98"/>
                    </a:cubicBezTo>
                    <a:cubicBezTo>
                      <a:pt x="150" y="98"/>
                      <a:pt x="150" y="99"/>
                      <a:pt x="149" y="100"/>
                    </a:cubicBezTo>
                    <a:cubicBezTo>
                      <a:pt x="148" y="101"/>
                      <a:pt x="147" y="103"/>
                      <a:pt x="146" y="104"/>
                    </a:cubicBezTo>
                    <a:cubicBezTo>
                      <a:pt x="146" y="104"/>
                      <a:pt x="146" y="104"/>
                      <a:pt x="146" y="104"/>
                    </a:cubicBezTo>
                    <a:cubicBezTo>
                      <a:pt x="146" y="102"/>
                      <a:pt x="146" y="99"/>
                      <a:pt x="147" y="96"/>
                    </a:cubicBezTo>
                    <a:cubicBezTo>
                      <a:pt x="149" y="90"/>
                      <a:pt x="149" y="90"/>
                      <a:pt x="149" y="90"/>
                    </a:cubicBezTo>
                    <a:cubicBezTo>
                      <a:pt x="154" y="87"/>
                      <a:pt x="154" y="87"/>
                      <a:pt x="154" y="87"/>
                    </a:cubicBezTo>
                    <a:cubicBezTo>
                      <a:pt x="155" y="87"/>
                      <a:pt x="157" y="87"/>
                      <a:pt x="159" y="86"/>
                    </a:cubicBezTo>
                    <a:cubicBezTo>
                      <a:pt x="160" y="86"/>
                      <a:pt x="160" y="86"/>
                      <a:pt x="160" y="86"/>
                    </a:cubicBezTo>
                    <a:cubicBezTo>
                      <a:pt x="158" y="88"/>
                      <a:pt x="156" y="89"/>
                      <a:pt x="156" y="89"/>
                    </a:cubicBezTo>
                    <a:close/>
                    <a:moveTo>
                      <a:pt x="171" y="105"/>
                    </a:moveTo>
                    <a:cubicBezTo>
                      <a:pt x="169" y="106"/>
                      <a:pt x="168" y="106"/>
                      <a:pt x="168" y="106"/>
                    </a:cubicBezTo>
                    <a:cubicBezTo>
                      <a:pt x="168" y="106"/>
                      <a:pt x="168" y="105"/>
                      <a:pt x="168" y="105"/>
                    </a:cubicBezTo>
                    <a:cubicBezTo>
                      <a:pt x="168" y="105"/>
                      <a:pt x="168" y="105"/>
                      <a:pt x="168" y="105"/>
                    </a:cubicBezTo>
                    <a:cubicBezTo>
                      <a:pt x="167" y="105"/>
                      <a:pt x="167" y="105"/>
                      <a:pt x="167" y="105"/>
                    </a:cubicBezTo>
                    <a:cubicBezTo>
                      <a:pt x="167" y="105"/>
                      <a:pt x="166" y="103"/>
                      <a:pt x="167" y="102"/>
                    </a:cubicBezTo>
                    <a:cubicBezTo>
                      <a:pt x="167" y="102"/>
                      <a:pt x="168" y="102"/>
                      <a:pt x="168" y="102"/>
                    </a:cubicBezTo>
                    <a:cubicBezTo>
                      <a:pt x="168" y="102"/>
                      <a:pt x="168" y="102"/>
                      <a:pt x="168" y="103"/>
                    </a:cubicBezTo>
                    <a:cubicBezTo>
                      <a:pt x="169" y="103"/>
                      <a:pt x="169" y="103"/>
                      <a:pt x="170" y="103"/>
                    </a:cubicBezTo>
                    <a:cubicBezTo>
                      <a:pt x="171" y="103"/>
                      <a:pt x="173" y="102"/>
                      <a:pt x="175" y="102"/>
                    </a:cubicBezTo>
                    <a:cubicBezTo>
                      <a:pt x="175" y="102"/>
                      <a:pt x="175" y="102"/>
                      <a:pt x="175" y="102"/>
                    </a:cubicBezTo>
                    <a:cubicBezTo>
                      <a:pt x="173" y="102"/>
                      <a:pt x="172" y="104"/>
                      <a:pt x="171" y="105"/>
                    </a:cubicBezTo>
                    <a:close/>
                    <a:moveTo>
                      <a:pt x="176" y="89"/>
                    </a:moveTo>
                    <a:cubicBezTo>
                      <a:pt x="175" y="90"/>
                      <a:pt x="174" y="93"/>
                      <a:pt x="173" y="94"/>
                    </a:cubicBezTo>
                    <a:cubicBezTo>
                      <a:pt x="173" y="95"/>
                      <a:pt x="172" y="96"/>
                      <a:pt x="172" y="96"/>
                    </a:cubicBezTo>
                    <a:cubicBezTo>
                      <a:pt x="171" y="97"/>
                      <a:pt x="171" y="97"/>
                      <a:pt x="171" y="97"/>
                    </a:cubicBezTo>
                    <a:cubicBezTo>
                      <a:pt x="171" y="95"/>
                      <a:pt x="170" y="93"/>
                      <a:pt x="169" y="93"/>
                    </a:cubicBezTo>
                    <a:cubicBezTo>
                      <a:pt x="169" y="93"/>
                      <a:pt x="169" y="92"/>
                      <a:pt x="169" y="92"/>
                    </a:cubicBezTo>
                    <a:cubicBezTo>
                      <a:pt x="169" y="92"/>
                      <a:pt x="169" y="91"/>
                      <a:pt x="169" y="91"/>
                    </a:cubicBezTo>
                    <a:cubicBezTo>
                      <a:pt x="170" y="90"/>
                      <a:pt x="169" y="88"/>
                      <a:pt x="169" y="87"/>
                    </a:cubicBezTo>
                    <a:cubicBezTo>
                      <a:pt x="168" y="86"/>
                      <a:pt x="168" y="86"/>
                      <a:pt x="167" y="86"/>
                    </a:cubicBezTo>
                    <a:cubicBezTo>
                      <a:pt x="168" y="86"/>
                      <a:pt x="169" y="86"/>
                      <a:pt x="170" y="86"/>
                    </a:cubicBezTo>
                    <a:cubicBezTo>
                      <a:pt x="173" y="86"/>
                      <a:pt x="175" y="85"/>
                      <a:pt x="176" y="85"/>
                    </a:cubicBezTo>
                    <a:cubicBezTo>
                      <a:pt x="178" y="85"/>
                      <a:pt x="178" y="84"/>
                      <a:pt x="180" y="86"/>
                    </a:cubicBezTo>
                    <a:cubicBezTo>
                      <a:pt x="181" y="87"/>
                      <a:pt x="182" y="87"/>
                      <a:pt x="182" y="87"/>
                    </a:cubicBezTo>
                    <a:cubicBezTo>
                      <a:pt x="182" y="87"/>
                      <a:pt x="182" y="88"/>
                      <a:pt x="182" y="88"/>
                    </a:cubicBezTo>
                    <a:cubicBezTo>
                      <a:pt x="182" y="88"/>
                      <a:pt x="182" y="89"/>
                      <a:pt x="182" y="89"/>
                    </a:cubicBezTo>
                    <a:cubicBezTo>
                      <a:pt x="180" y="88"/>
                      <a:pt x="178" y="88"/>
                      <a:pt x="176" y="89"/>
                    </a:cubicBezTo>
                    <a:close/>
                    <a:moveTo>
                      <a:pt x="198" y="96"/>
                    </a:moveTo>
                    <a:cubicBezTo>
                      <a:pt x="198" y="96"/>
                      <a:pt x="196" y="96"/>
                      <a:pt x="195" y="96"/>
                    </a:cubicBezTo>
                    <a:cubicBezTo>
                      <a:pt x="199" y="94"/>
                      <a:pt x="199" y="94"/>
                      <a:pt x="199" y="94"/>
                    </a:cubicBezTo>
                    <a:cubicBezTo>
                      <a:pt x="200" y="94"/>
                      <a:pt x="200" y="94"/>
                      <a:pt x="200" y="94"/>
                    </a:cubicBezTo>
                    <a:cubicBezTo>
                      <a:pt x="199" y="95"/>
                      <a:pt x="199" y="95"/>
                      <a:pt x="198" y="96"/>
                    </a:cubicBezTo>
                    <a:close/>
                    <a:moveTo>
                      <a:pt x="220" y="65"/>
                    </a:moveTo>
                    <a:cubicBezTo>
                      <a:pt x="220" y="65"/>
                      <a:pt x="220" y="66"/>
                      <a:pt x="219" y="66"/>
                    </a:cubicBezTo>
                    <a:cubicBezTo>
                      <a:pt x="219" y="66"/>
                      <a:pt x="219" y="66"/>
                      <a:pt x="218" y="65"/>
                    </a:cubicBezTo>
                    <a:cubicBezTo>
                      <a:pt x="220" y="64"/>
                      <a:pt x="220" y="64"/>
                      <a:pt x="220" y="64"/>
                    </a:cubicBezTo>
                    <a:cubicBezTo>
                      <a:pt x="220" y="64"/>
                      <a:pt x="220" y="64"/>
                      <a:pt x="220" y="64"/>
                    </a:cubicBezTo>
                    <a:cubicBezTo>
                      <a:pt x="220" y="64"/>
                      <a:pt x="220" y="64"/>
                      <a:pt x="220" y="64"/>
                    </a:cubicBezTo>
                    <a:cubicBezTo>
                      <a:pt x="220" y="64"/>
                      <a:pt x="220" y="64"/>
                      <a:pt x="220" y="65"/>
                    </a:cubicBezTo>
                    <a:close/>
                    <a:moveTo>
                      <a:pt x="161" y="33"/>
                    </a:moveTo>
                    <a:cubicBezTo>
                      <a:pt x="163" y="32"/>
                      <a:pt x="163" y="32"/>
                      <a:pt x="163" y="32"/>
                    </a:cubicBezTo>
                    <a:cubicBezTo>
                      <a:pt x="164" y="32"/>
                      <a:pt x="165" y="31"/>
                      <a:pt x="166" y="31"/>
                    </a:cubicBezTo>
                    <a:cubicBezTo>
                      <a:pt x="169" y="29"/>
                      <a:pt x="169" y="29"/>
                      <a:pt x="173" y="28"/>
                    </a:cubicBezTo>
                    <a:cubicBezTo>
                      <a:pt x="176" y="28"/>
                      <a:pt x="177" y="28"/>
                      <a:pt x="178" y="27"/>
                    </a:cubicBezTo>
                    <a:cubicBezTo>
                      <a:pt x="179" y="26"/>
                      <a:pt x="179" y="26"/>
                      <a:pt x="181" y="25"/>
                    </a:cubicBezTo>
                    <a:cubicBezTo>
                      <a:pt x="182" y="25"/>
                      <a:pt x="184" y="25"/>
                      <a:pt x="186" y="25"/>
                    </a:cubicBezTo>
                    <a:cubicBezTo>
                      <a:pt x="188" y="26"/>
                      <a:pt x="190" y="26"/>
                      <a:pt x="192" y="25"/>
                    </a:cubicBezTo>
                    <a:cubicBezTo>
                      <a:pt x="192" y="24"/>
                      <a:pt x="193" y="24"/>
                      <a:pt x="194" y="23"/>
                    </a:cubicBezTo>
                    <a:cubicBezTo>
                      <a:pt x="194" y="23"/>
                      <a:pt x="195" y="22"/>
                      <a:pt x="196" y="22"/>
                    </a:cubicBezTo>
                    <a:cubicBezTo>
                      <a:pt x="199" y="20"/>
                      <a:pt x="199" y="20"/>
                      <a:pt x="200" y="19"/>
                    </a:cubicBezTo>
                    <a:cubicBezTo>
                      <a:pt x="200" y="19"/>
                      <a:pt x="200" y="19"/>
                      <a:pt x="200" y="19"/>
                    </a:cubicBezTo>
                    <a:cubicBezTo>
                      <a:pt x="200" y="19"/>
                      <a:pt x="201" y="19"/>
                      <a:pt x="202" y="19"/>
                    </a:cubicBezTo>
                    <a:cubicBezTo>
                      <a:pt x="203" y="19"/>
                      <a:pt x="204" y="20"/>
                      <a:pt x="205" y="19"/>
                    </a:cubicBezTo>
                    <a:cubicBezTo>
                      <a:pt x="206" y="19"/>
                      <a:pt x="207" y="19"/>
                      <a:pt x="208" y="18"/>
                    </a:cubicBezTo>
                    <a:cubicBezTo>
                      <a:pt x="210" y="18"/>
                      <a:pt x="212" y="17"/>
                      <a:pt x="214" y="17"/>
                    </a:cubicBezTo>
                    <a:cubicBezTo>
                      <a:pt x="215" y="16"/>
                      <a:pt x="216" y="16"/>
                      <a:pt x="217" y="15"/>
                    </a:cubicBezTo>
                    <a:cubicBezTo>
                      <a:pt x="217" y="13"/>
                      <a:pt x="216" y="13"/>
                      <a:pt x="216" y="12"/>
                    </a:cubicBezTo>
                    <a:cubicBezTo>
                      <a:pt x="216" y="12"/>
                      <a:pt x="216" y="12"/>
                      <a:pt x="216" y="12"/>
                    </a:cubicBezTo>
                    <a:cubicBezTo>
                      <a:pt x="217" y="12"/>
                      <a:pt x="218" y="13"/>
                      <a:pt x="219" y="13"/>
                    </a:cubicBezTo>
                    <a:cubicBezTo>
                      <a:pt x="222" y="14"/>
                      <a:pt x="223" y="14"/>
                      <a:pt x="224" y="14"/>
                    </a:cubicBezTo>
                    <a:cubicBezTo>
                      <a:pt x="225" y="14"/>
                      <a:pt x="225" y="14"/>
                      <a:pt x="225" y="14"/>
                    </a:cubicBezTo>
                    <a:cubicBezTo>
                      <a:pt x="225" y="14"/>
                      <a:pt x="225" y="14"/>
                      <a:pt x="225" y="14"/>
                    </a:cubicBezTo>
                    <a:cubicBezTo>
                      <a:pt x="224" y="15"/>
                      <a:pt x="224" y="15"/>
                      <a:pt x="224" y="16"/>
                    </a:cubicBezTo>
                    <a:cubicBezTo>
                      <a:pt x="224" y="17"/>
                      <a:pt x="224" y="18"/>
                      <a:pt x="225" y="18"/>
                    </a:cubicBezTo>
                    <a:cubicBezTo>
                      <a:pt x="222" y="18"/>
                      <a:pt x="219" y="19"/>
                      <a:pt x="218" y="19"/>
                    </a:cubicBezTo>
                    <a:cubicBezTo>
                      <a:pt x="218" y="20"/>
                      <a:pt x="217" y="21"/>
                      <a:pt x="217" y="22"/>
                    </a:cubicBezTo>
                    <a:cubicBezTo>
                      <a:pt x="218" y="23"/>
                      <a:pt x="222" y="24"/>
                      <a:pt x="224" y="24"/>
                    </a:cubicBezTo>
                    <a:cubicBezTo>
                      <a:pt x="226" y="24"/>
                      <a:pt x="227" y="24"/>
                      <a:pt x="228" y="24"/>
                    </a:cubicBezTo>
                    <a:cubicBezTo>
                      <a:pt x="229" y="23"/>
                      <a:pt x="230" y="23"/>
                      <a:pt x="232" y="23"/>
                    </a:cubicBezTo>
                    <a:cubicBezTo>
                      <a:pt x="233" y="23"/>
                      <a:pt x="233" y="23"/>
                      <a:pt x="234" y="24"/>
                    </a:cubicBezTo>
                    <a:cubicBezTo>
                      <a:pt x="234" y="24"/>
                      <a:pt x="234" y="25"/>
                      <a:pt x="236" y="26"/>
                    </a:cubicBezTo>
                    <a:cubicBezTo>
                      <a:pt x="236" y="26"/>
                      <a:pt x="237" y="27"/>
                      <a:pt x="237" y="27"/>
                    </a:cubicBezTo>
                    <a:cubicBezTo>
                      <a:pt x="238" y="27"/>
                      <a:pt x="239" y="27"/>
                      <a:pt x="240" y="27"/>
                    </a:cubicBezTo>
                    <a:cubicBezTo>
                      <a:pt x="240" y="27"/>
                      <a:pt x="241" y="27"/>
                      <a:pt x="242" y="27"/>
                    </a:cubicBezTo>
                    <a:cubicBezTo>
                      <a:pt x="241" y="27"/>
                      <a:pt x="241" y="27"/>
                      <a:pt x="241" y="28"/>
                    </a:cubicBezTo>
                    <a:cubicBezTo>
                      <a:pt x="240" y="28"/>
                      <a:pt x="240" y="29"/>
                      <a:pt x="239" y="29"/>
                    </a:cubicBezTo>
                    <a:cubicBezTo>
                      <a:pt x="239" y="29"/>
                      <a:pt x="238" y="29"/>
                      <a:pt x="238" y="29"/>
                    </a:cubicBezTo>
                    <a:cubicBezTo>
                      <a:pt x="238" y="29"/>
                      <a:pt x="238" y="29"/>
                      <a:pt x="238" y="28"/>
                    </a:cubicBezTo>
                    <a:cubicBezTo>
                      <a:pt x="238" y="27"/>
                      <a:pt x="237" y="26"/>
                      <a:pt x="235" y="26"/>
                    </a:cubicBezTo>
                    <a:cubicBezTo>
                      <a:pt x="235" y="26"/>
                      <a:pt x="234" y="26"/>
                      <a:pt x="233" y="25"/>
                    </a:cubicBezTo>
                    <a:cubicBezTo>
                      <a:pt x="231" y="24"/>
                      <a:pt x="231" y="24"/>
                      <a:pt x="229" y="24"/>
                    </a:cubicBezTo>
                    <a:cubicBezTo>
                      <a:pt x="229" y="24"/>
                      <a:pt x="229" y="24"/>
                      <a:pt x="228" y="24"/>
                    </a:cubicBezTo>
                    <a:cubicBezTo>
                      <a:pt x="226" y="24"/>
                      <a:pt x="224" y="24"/>
                      <a:pt x="222" y="24"/>
                    </a:cubicBezTo>
                    <a:cubicBezTo>
                      <a:pt x="221" y="24"/>
                      <a:pt x="220" y="24"/>
                      <a:pt x="218" y="25"/>
                    </a:cubicBezTo>
                    <a:cubicBezTo>
                      <a:pt x="216" y="25"/>
                      <a:pt x="215" y="25"/>
                      <a:pt x="215" y="26"/>
                    </a:cubicBezTo>
                    <a:cubicBezTo>
                      <a:pt x="214" y="27"/>
                      <a:pt x="214" y="27"/>
                      <a:pt x="215" y="28"/>
                    </a:cubicBezTo>
                    <a:cubicBezTo>
                      <a:pt x="215" y="28"/>
                      <a:pt x="215" y="28"/>
                      <a:pt x="214" y="28"/>
                    </a:cubicBezTo>
                    <a:cubicBezTo>
                      <a:pt x="214" y="28"/>
                      <a:pt x="213" y="29"/>
                      <a:pt x="212" y="30"/>
                    </a:cubicBezTo>
                    <a:cubicBezTo>
                      <a:pt x="212" y="31"/>
                      <a:pt x="212" y="32"/>
                      <a:pt x="213" y="33"/>
                    </a:cubicBezTo>
                    <a:cubicBezTo>
                      <a:pt x="213" y="33"/>
                      <a:pt x="213" y="33"/>
                      <a:pt x="213" y="33"/>
                    </a:cubicBezTo>
                    <a:cubicBezTo>
                      <a:pt x="212" y="33"/>
                      <a:pt x="210" y="34"/>
                      <a:pt x="208" y="34"/>
                    </a:cubicBezTo>
                    <a:cubicBezTo>
                      <a:pt x="207" y="34"/>
                      <a:pt x="205" y="34"/>
                      <a:pt x="205" y="35"/>
                    </a:cubicBezTo>
                    <a:cubicBezTo>
                      <a:pt x="205" y="37"/>
                      <a:pt x="206" y="37"/>
                      <a:pt x="208" y="38"/>
                    </a:cubicBezTo>
                    <a:cubicBezTo>
                      <a:pt x="209" y="39"/>
                      <a:pt x="210" y="39"/>
                      <a:pt x="212" y="41"/>
                    </a:cubicBezTo>
                    <a:cubicBezTo>
                      <a:pt x="213" y="41"/>
                      <a:pt x="213" y="41"/>
                      <a:pt x="214" y="42"/>
                    </a:cubicBezTo>
                    <a:cubicBezTo>
                      <a:pt x="214" y="42"/>
                      <a:pt x="213" y="42"/>
                      <a:pt x="213" y="42"/>
                    </a:cubicBezTo>
                    <a:cubicBezTo>
                      <a:pt x="213" y="42"/>
                      <a:pt x="211" y="43"/>
                      <a:pt x="211" y="44"/>
                    </a:cubicBezTo>
                    <a:cubicBezTo>
                      <a:pt x="210" y="46"/>
                      <a:pt x="207" y="46"/>
                      <a:pt x="203" y="47"/>
                    </a:cubicBezTo>
                    <a:cubicBezTo>
                      <a:pt x="202" y="47"/>
                      <a:pt x="202" y="47"/>
                      <a:pt x="202" y="47"/>
                    </a:cubicBezTo>
                    <a:cubicBezTo>
                      <a:pt x="198" y="47"/>
                      <a:pt x="197" y="47"/>
                      <a:pt x="197" y="49"/>
                    </a:cubicBezTo>
                    <a:cubicBezTo>
                      <a:pt x="196" y="50"/>
                      <a:pt x="198" y="51"/>
                      <a:pt x="199" y="51"/>
                    </a:cubicBezTo>
                    <a:cubicBezTo>
                      <a:pt x="199" y="52"/>
                      <a:pt x="198" y="54"/>
                      <a:pt x="198" y="55"/>
                    </a:cubicBezTo>
                    <a:cubicBezTo>
                      <a:pt x="196" y="62"/>
                      <a:pt x="196" y="62"/>
                      <a:pt x="196" y="62"/>
                    </a:cubicBezTo>
                    <a:cubicBezTo>
                      <a:pt x="195" y="64"/>
                      <a:pt x="194" y="65"/>
                      <a:pt x="193" y="65"/>
                    </a:cubicBezTo>
                    <a:cubicBezTo>
                      <a:pt x="192" y="65"/>
                      <a:pt x="192" y="65"/>
                      <a:pt x="192" y="65"/>
                    </a:cubicBezTo>
                    <a:cubicBezTo>
                      <a:pt x="192" y="65"/>
                      <a:pt x="191" y="63"/>
                      <a:pt x="191" y="62"/>
                    </a:cubicBezTo>
                    <a:cubicBezTo>
                      <a:pt x="191" y="61"/>
                      <a:pt x="191" y="61"/>
                      <a:pt x="191" y="61"/>
                    </a:cubicBezTo>
                    <a:cubicBezTo>
                      <a:pt x="190" y="61"/>
                      <a:pt x="189" y="58"/>
                      <a:pt x="188" y="56"/>
                    </a:cubicBezTo>
                    <a:cubicBezTo>
                      <a:pt x="188" y="55"/>
                      <a:pt x="188" y="54"/>
                      <a:pt x="188" y="53"/>
                    </a:cubicBezTo>
                    <a:cubicBezTo>
                      <a:pt x="189" y="52"/>
                      <a:pt x="190" y="51"/>
                      <a:pt x="191" y="49"/>
                    </a:cubicBezTo>
                    <a:cubicBezTo>
                      <a:pt x="191" y="48"/>
                      <a:pt x="192" y="47"/>
                      <a:pt x="191" y="46"/>
                    </a:cubicBezTo>
                    <a:cubicBezTo>
                      <a:pt x="190" y="45"/>
                      <a:pt x="189" y="45"/>
                      <a:pt x="187" y="46"/>
                    </a:cubicBezTo>
                    <a:cubicBezTo>
                      <a:pt x="186" y="46"/>
                      <a:pt x="186" y="46"/>
                      <a:pt x="185" y="46"/>
                    </a:cubicBezTo>
                    <a:cubicBezTo>
                      <a:pt x="184" y="47"/>
                      <a:pt x="183" y="47"/>
                      <a:pt x="181" y="47"/>
                    </a:cubicBezTo>
                    <a:cubicBezTo>
                      <a:pt x="180" y="47"/>
                      <a:pt x="180" y="47"/>
                      <a:pt x="180" y="47"/>
                    </a:cubicBezTo>
                    <a:cubicBezTo>
                      <a:pt x="179" y="47"/>
                      <a:pt x="179" y="47"/>
                      <a:pt x="178" y="46"/>
                    </a:cubicBezTo>
                    <a:cubicBezTo>
                      <a:pt x="177" y="45"/>
                      <a:pt x="176" y="45"/>
                      <a:pt x="174" y="44"/>
                    </a:cubicBezTo>
                    <a:cubicBezTo>
                      <a:pt x="173" y="43"/>
                      <a:pt x="172" y="43"/>
                      <a:pt x="171" y="42"/>
                    </a:cubicBezTo>
                    <a:cubicBezTo>
                      <a:pt x="170" y="42"/>
                      <a:pt x="170" y="42"/>
                      <a:pt x="168" y="41"/>
                    </a:cubicBezTo>
                    <a:cubicBezTo>
                      <a:pt x="165" y="39"/>
                      <a:pt x="161" y="40"/>
                      <a:pt x="158" y="41"/>
                    </a:cubicBezTo>
                    <a:cubicBezTo>
                      <a:pt x="158" y="41"/>
                      <a:pt x="158" y="41"/>
                      <a:pt x="158" y="41"/>
                    </a:cubicBezTo>
                    <a:cubicBezTo>
                      <a:pt x="158" y="41"/>
                      <a:pt x="158" y="40"/>
                      <a:pt x="158" y="40"/>
                    </a:cubicBezTo>
                    <a:cubicBezTo>
                      <a:pt x="159" y="37"/>
                      <a:pt x="158" y="36"/>
                      <a:pt x="157" y="36"/>
                    </a:cubicBezTo>
                    <a:cubicBezTo>
                      <a:pt x="158" y="35"/>
                      <a:pt x="160" y="34"/>
                      <a:pt x="161" y="33"/>
                    </a:cubicBezTo>
                    <a:close/>
                    <a:moveTo>
                      <a:pt x="154" y="67"/>
                    </a:moveTo>
                    <a:cubicBezTo>
                      <a:pt x="154" y="68"/>
                      <a:pt x="154" y="69"/>
                      <a:pt x="155" y="69"/>
                    </a:cubicBezTo>
                    <a:cubicBezTo>
                      <a:pt x="154" y="69"/>
                      <a:pt x="154" y="69"/>
                      <a:pt x="153" y="69"/>
                    </a:cubicBezTo>
                    <a:cubicBezTo>
                      <a:pt x="153" y="69"/>
                      <a:pt x="153" y="69"/>
                      <a:pt x="153" y="69"/>
                    </a:cubicBezTo>
                    <a:cubicBezTo>
                      <a:pt x="153" y="69"/>
                      <a:pt x="154" y="68"/>
                      <a:pt x="154" y="67"/>
                    </a:cubicBezTo>
                    <a:close/>
                    <a:moveTo>
                      <a:pt x="146" y="78"/>
                    </a:moveTo>
                    <a:cubicBezTo>
                      <a:pt x="156" y="75"/>
                      <a:pt x="156" y="75"/>
                      <a:pt x="156" y="75"/>
                    </a:cubicBezTo>
                    <a:cubicBezTo>
                      <a:pt x="157" y="74"/>
                      <a:pt x="159" y="73"/>
                      <a:pt x="160" y="74"/>
                    </a:cubicBezTo>
                    <a:cubicBezTo>
                      <a:pt x="160" y="74"/>
                      <a:pt x="161" y="74"/>
                      <a:pt x="161" y="74"/>
                    </a:cubicBezTo>
                    <a:cubicBezTo>
                      <a:pt x="161" y="76"/>
                      <a:pt x="162" y="76"/>
                      <a:pt x="162" y="77"/>
                    </a:cubicBezTo>
                    <a:cubicBezTo>
                      <a:pt x="162" y="77"/>
                      <a:pt x="163" y="77"/>
                      <a:pt x="163" y="78"/>
                    </a:cubicBezTo>
                    <a:cubicBezTo>
                      <a:pt x="164" y="79"/>
                      <a:pt x="164" y="80"/>
                      <a:pt x="164" y="81"/>
                    </a:cubicBezTo>
                    <a:cubicBezTo>
                      <a:pt x="164" y="81"/>
                      <a:pt x="164" y="81"/>
                      <a:pt x="164" y="82"/>
                    </a:cubicBezTo>
                    <a:cubicBezTo>
                      <a:pt x="164" y="82"/>
                      <a:pt x="164" y="82"/>
                      <a:pt x="164" y="82"/>
                    </a:cubicBezTo>
                    <a:cubicBezTo>
                      <a:pt x="163" y="81"/>
                      <a:pt x="162" y="80"/>
                      <a:pt x="160" y="80"/>
                    </a:cubicBezTo>
                    <a:cubicBezTo>
                      <a:pt x="158" y="80"/>
                      <a:pt x="156" y="81"/>
                      <a:pt x="156" y="81"/>
                    </a:cubicBezTo>
                    <a:cubicBezTo>
                      <a:pt x="156" y="81"/>
                      <a:pt x="155" y="81"/>
                      <a:pt x="155" y="81"/>
                    </a:cubicBezTo>
                    <a:cubicBezTo>
                      <a:pt x="155" y="81"/>
                      <a:pt x="155" y="81"/>
                      <a:pt x="154" y="81"/>
                    </a:cubicBezTo>
                    <a:cubicBezTo>
                      <a:pt x="154" y="81"/>
                      <a:pt x="154" y="81"/>
                      <a:pt x="154" y="81"/>
                    </a:cubicBezTo>
                    <a:cubicBezTo>
                      <a:pt x="153" y="80"/>
                      <a:pt x="152" y="80"/>
                      <a:pt x="150" y="80"/>
                    </a:cubicBezTo>
                    <a:cubicBezTo>
                      <a:pt x="146" y="80"/>
                      <a:pt x="143" y="81"/>
                      <a:pt x="142" y="81"/>
                    </a:cubicBezTo>
                    <a:cubicBezTo>
                      <a:pt x="138" y="81"/>
                      <a:pt x="138" y="81"/>
                      <a:pt x="138" y="81"/>
                    </a:cubicBezTo>
                    <a:cubicBezTo>
                      <a:pt x="138" y="81"/>
                      <a:pt x="138" y="81"/>
                      <a:pt x="138" y="81"/>
                    </a:cubicBezTo>
                    <a:cubicBezTo>
                      <a:pt x="138" y="81"/>
                      <a:pt x="137" y="81"/>
                      <a:pt x="137" y="81"/>
                    </a:cubicBezTo>
                    <a:lnTo>
                      <a:pt x="146" y="78"/>
                    </a:lnTo>
                    <a:close/>
                    <a:moveTo>
                      <a:pt x="128" y="45"/>
                    </a:moveTo>
                    <a:cubicBezTo>
                      <a:pt x="128" y="44"/>
                      <a:pt x="128" y="44"/>
                      <a:pt x="128" y="43"/>
                    </a:cubicBezTo>
                    <a:cubicBezTo>
                      <a:pt x="129" y="43"/>
                      <a:pt x="129" y="43"/>
                      <a:pt x="129" y="43"/>
                    </a:cubicBezTo>
                    <a:cubicBezTo>
                      <a:pt x="129" y="44"/>
                      <a:pt x="129" y="44"/>
                      <a:pt x="129" y="44"/>
                    </a:cubicBezTo>
                    <a:cubicBezTo>
                      <a:pt x="129" y="44"/>
                      <a:pt x="129" y="45"/>
                      <a:pt x="128" y="45"/>
                    </a:cubicBezTo>
                    <a:cubicBezTo>
                      <a:pt x="128" y="45"/>
                      <a:pt x="128" y="45"/>
                      <a:pt x="128" y="45"/>
                    </a:cubicBezTo>
                    <a:close/>
                    <a:moveTo>
                      <a:pt x="127" y="57"/>
                    </a:moveTo>
                    <a:cubicBezTo>
                      <a:pt x="127" y="57"/>
                      <a:pt x="127" y="57"/>
                      <a:pt x="127" y="57"/>
                    </a:cubicBezTo>
                    <a:cubicBezTo>
                      <a:pt x="127" y="57"/>
                      <a:pt x="128" y="57"/>
                      <a:pt x="128" y="57"/>
                    </a:cubicBezTo>
                    <a:cubicBezTo>
                      <a:pt x="128" y="57"/>
                      <a:pt x="128" y="57"/>
                      <a:pt x="128" y="57"/>
                    </a:cubicBezTo>
                    <a:cubicBezTo>
                      <a:pt x="128" y="58"/>
                      <a:pt x="128" y="59"/>
                      <a:pt x="127" y="60"/>
                    </a:cubicBezTo>
                    <a:cubicBezTo>
                      <a:pt x="127" y="60"/>
                      <a:pt x="127" y="60"/>
                      <a:pt x="127" y="60"/>
                    </a:cubicBezTo>
                    <a:cubicBezTo>
                      <a:pt x="127" y="59"/>
                      <a:pt x="127" y="59"/>
                      <a:pt x="127" y="58"/>
                    </a:cubicBezTo>
                    <a:cubicBezTo>
                      <a:pt x="127" y="58"/>
                      <a:pt x="127" y="57"/>
                      <a:pt x="127" y="57"/>
                    </a:cubicBezTo>
                    <a:close/>
                    <a:moveTo>
                      <a:pt x="120" y="284"/>
                    </a:moveTo>
                    <a:cubicBezTo>
                      <a:pt x="119" y="284"/>
                      <a:pt x="119" y="284"/>
                      <a:pt x="119" y="284"/>
                    </a:cubicBezTo>
                    <a:cubicBezTo>
                      <a:pt x="119" y="284"/>
                      <a:pt x="119" y="284"/>
                      <a:pt x="119" y="283"/>
                    </a:cubicBezTo>
                    <a:cubicBezTo>
                      <a:pt x="119" y="284"/>
                      <a:pt x="120" y="284"/>
                      <a:pt x="120" y="284"/>
                    </a:cubicBezTo>
                    <a:cubicBezTo>
                      <a:pt x="120" y="284"/>
                      <a:pt x="120" y="284"/>
                      <a:pt x="120" y="284"/>
                    </a:cubicBezTo>
                    <a:close/>
                    <a:moveTo>
                      <a:pt x="214" y="301"/>
                    </a:moveTo>
                    <a:cubicBezTo>
                      <a:pt x="213" y="302"/>
                      <a:pt x="213" y="302"/>
                      <a:pt x="213" y="302"/>
                    </a:cubicBezTo>
                    <a:cubicBezTo>
                      <a:pt x="213" y="302"/>
                      <a:pt x="213" y="302"/>
                      <a:pt x="212" y="302"/>
                    </a:cubicBezTo>
                    <a:cubicBezTo>
                      <a:pt x="212" y="301"/>
                      <a:pt x="212" y="301"/>
                      <a:pt x="211" y="301"/>
                    </a:cubicBezTo>
                    <a:cubicBezTo>
                      <a:pt x="211" y="300"/>
                      <a:pt x="211" y="300"/>
                      <a:pt x="210" y="299"/>
                    </a:cubicBezTo>
                    <a:cubicBezTo>
                      <a:pt x="210" y="299"/>
                      <a:pt x="210" y="299"/>
                      <a:pt x="210" y="299"/>
                    </a:cubicBezTo>
                    <a:cubicBezTo>
                      <a:pt x="211" y="299"/>
                      <a:pt x="211" y="298"/>
                      <a:pt x="212" y="297"/>
                    </a:cubicBezTo>
                    <a:cubicBezTo>
                      <a:pt x="212" y="297"/>
                      <a:pt x="212" y="297"/>
                      <a:pt x="212" y="297"/>
                    </a:cubicBezTo>
                    <a:cubicBezTo>
                      <a:pt x="212" y="297"/>
                      <a:pt x="213" y="297"/>
                      <a:pt x="213" y="296"/>
                    </a:cubicBezTo>
                    <a:cubicBezTo>
                      <a:pt x="213" y="296"/>
                      <a:pt x="213" y="296"/>
                      <a:pt x="213" y="296"/>
                    </a:cubicBezTo>
                    <a:cubicBezTo>
                      <a:pt x="214" y="298"/>
                      <a:pt x="214" y="299"/>
                      <a:pt x="214" y="300"/>
                    </a:cubicBezTo>
                    <a:cubicBezTo>
                      <a:pt x="214" y="301"/>
                      <a:pt x="214" y="301"/>
                      <a:pt x="214" y="301"/>
                    </a:cubicBezTo>
                    <a:cubicBezTo>
                      <a:pt x="214" y="301"/>
                      <a:pt x="214" y="301"/>
                      <a:pt x="214" y="301"/>
                    </a:cubicBezTo>
                    <a:close/>
                    <a:moveTo>
                      <a:pt x="224" y="467"/>
                    </a:moveTo>
                    <a:cubicBezTo>
                      <a:pt x="224" y="467"/>
                      <a:pt x="224" y="467"/>
                      <a:pt x="224" y="467"/>
                    </a:cubicBezTo>
                    <a:cubicBezTo>
                      <a:pt x="224" y="467"/>
                      <a:pt x="224" y="467"/>
                      <a:pt x="224" y="467"/>
                    </a:cubicBezTo>
                    <a:cubicBezTo>
                      <a:pt x="224" y="467"/>
                      <a:pt x="224" y="467"/>
                      <a:pt x="224" y="467"/>
                    </a:cubicBezTo>
                    <a:cubicBezTo>
                      <a:pt x="224" y="467"/>
                      <a:pt x="224" y="467"/>
                      <a:pt x="224" y="467"/>
                    </a:cubicBezTo>
                    <a:close/>
                    <a:moveTo>
                      <a:pt x="228" y="467"/>
                    </a:moveTo>
                    <a:cubicBezTo>
                      <a:pt x="228" y="467"/>
                      <a:pt x="228" y="467"/>
                      <a:pt x="228" y="467"/>
                    </a:cubicBezTo>
                    <a:cubicBezTo>
                      <a:pt x="228" y="467"/>
                      <a:pt x="228" y="467"/>
                      <a:pt x="227" y="467"/>
                    </a:cubicBezTo>
                    <a:cubicBezTo>
                      <a:pt x="227" y="466"/>
                      <a:pt x="228" y="465"/>
                      <a:pt x="227" y="464"/>
                    </a:cubicBezTo>
                    <a:cubicBezTo>
                      <a:pt x="226" y="463"/>
                      <a:pt x="226" y="463"/>
                      <a:pt x="226" y="463"/>
                    </a:cubicBezTo>
                    <a:cubicBezTo>
                      <a:pt x="227" y="462"/>
                      <a:pt x="227" y="462"/>
                      <a:pt x="227" y="462"/>
                    </a:cubicBezTo>
                    <a:cubicBezTo>
                      <a:pt x="227" y="462"/>
                      <a:pt x="228" y="462"/>
                      <a:pt x="228" y="462"/>
                    </a:cubicBezTo>
                    <a:cubicBezTo>
                      <a:pt x="228" y="462"/>
                      <a:pt x="228" y="462"/>
                      <a:pt x="228" y="462"/>
                    </a:cubicBezTo>
                    <a:cubicBezTo>
                      <a:pt x="228" y="463"/>
                      <a:pt x="229" y="463"/>
                      <a:pt x="229" y="464"/>
                    </a:cubicBezTo>
                    <a:lnTo>
                      <a:pt x="228" y="467"/>
                    </a:lnTo>
                    <a:close/>
                    <a:moveTo>
                      <a:pt x="297" y="372"/>
                    </a:moveTo>
                    <a:cubicBezTo>
                      <a:pt x="297" y="372"/>
                      <a:pt x="296" y="373"/>
                      <a:pt x="296" y="373"/>
                    </a:cubicBezTo>
                    <a:cubicBezTo>
                      <a:pt x="296" y="373"/>
                      <a:pt x="296" y="373"/>
                      <a:pt x="296" y="373"/>
                    </a:cubicBezTo>
                    <a:cubicBezTo>
                      <a:pt x="296" y="373"/>
                      <a:pt x="295" y="372"/>
                      <a:pt x="294" y="371"/>
                    </a:cubicBezTo>
                    <a:cubicBezTo>
                      <a:pt x="294" y="371"/>
                      <a:pt x="294" y="371"/>
                      <a:pt x="294" y="371"/>
                    </a:cubicBezTo>
                    <a:cubicBezTo>
                      <a:pt x="294" y="371"/>
                      <a:pt x="294" y="371"/>
                      <a:pt x="294" y="371"/>
                    </a:cubicBezTo>
                    <a:cubicBezTo>
                      <a:pt x="295" y="371"/>
                      <a:pt x="296" y="371"/>
                      <a:pt x="297" y="371"/>
                    </a:cubicBezTo>
                    <a:cubicBezTo>
                      <a:pt x="297" y="371"/>
                      <a:pt x="297" y="372"/>
                      <a:pt x="297" y="372"/>
                    </a:cubicBezTo>
                    <a:close/>
                    <a:moveTo>
                      <a:pt x="326" y="524"/>
                    </a:moveTo>
                    <a:cubicBezTo>
                      <a:pt x="326" y="524"/>
                      <a:pt x="326" y="524"/>
                      <a:pt x="326" y="524"/>
                    </a:cubicBezTo>
                    <a:cubicBezTo>
                      <a:pt x="326" y="524"/>
                      <a:pt x="326" y="524"/>
                      <a:pt x="326" y="524"/>
                    </a:cubicBezTo>
                    <a:cubicBezTo>
                      <a:pt x="326" y="524"/>
                      <a:pt x="326" y="524"/>
                      <a:pt x="326" y="524"/>
                    </a:cubicBezTo>
                    <a:close/>
                    <a:moveTo>
                      <a:pt x="413" y="426"/>
                    </a:moveTo>
                    <a:cubicBezTo>
                      <a:pt x="413" y="426"/>
                      <a:pt x="413" y="426"/>
                      <a:pt x="413" y="426"/>
                    </a:cubicBezTo>
                    <a:cubicBezTo>
                      <a:pt x="413" y="426"/>
                      <a:pt x="412" y="426"/>
                      <a:pt x="412" y="426"/>
                    </a:cubicBezTo>
                    <a:cubicBezTo>
                      <a:pt x="412" y="426"/>
                      <a:pt x="413" y="426"/>
                      <a:pt x="413" y="425"/>
                    </a:cubicBezTo>
                    <a:cubicBezTo>
                      <a:pt x="413" y="425"/>
                      <a:pt x="414" y="425"/>
                      <a:pt x="414" y="424"/>
                    </a:cubicBezTo>
                    <a:cubicBezTo>
                      <a:pt x="414" y="425"/>
                      <a:pt x="414" y="425"/>
                      <a:pt x="413" y="42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grpSp>
      </p:grpSp>
      <p:sp>
        <p:nvSpPr>
          <p:cNvPr id="89" name="Rectangle 88">
            <a:extLst>
              <a:ext uri="{FF2B5EF4-FFF2-40B4-BE49-F238E27FC236}">
                <a16:creationId xmlns:a16="http://schemas.microsoft.com/office/drawing/2014/main" id="{8DA523EB-878D-0441-827D-55377B1D71C9}"/>
              </a:ext>
            </a:extLst>
          </p:cNvPr>
          <p:cNvSpPr/>
          <p:nvPr/>
        </p:nvSpPr>
        <p:spPr>
          <a:xfrm>
            <a:off x="8835380" y="2998919"/>
            <a:ext cx="2570788" cy="307777"/>
          </a:xfrm>
          <a:prstGeom prst="rect">
            <a:avLst/>
          </a:prstGeom>
        </p:spPr>
        <p:txBody>
          <a:bodyPr wrap="square" lIns="0" rIns="0" anchor="ctr">
            <a:spAutoFit/>
          </a:bodyPr>
          <a:lstStyle/>
          <a:p>
            <a:r>
              <a:rPr lang="en-IN" sz="1400" dirty="0">
                <a:solidFill>
                  <a:srgbClr val="5B8496"/>
                </a:solidFill>
                <a:ea typeface="Open Sans" panose="020B0606030504020204" pitchFamily="34" charset="0"/>
                <a:cs typeface="Open Sans" panose="020B0606030504020204" pitchFamily="34" charset="0"/>
              </a:rPr>
              <a:t>Optimized performance</a:t>
            </a:r>
          </a:p>
        </p:txBody>
      </p:sp>
      <p:sp>
        <p:nvSpPr>
          <p:cNvPr id="90" name="Rectangle 89">
            <a:extLst>
              <a:ext uri="{FF2B5EF4-FFF2-40B4-BE49-F238E27FC236}">
                <a16:creationId xmlns:a16="http://schemas.microsoft.com/office/drawing/2014/main" id="{0B5B397D-8B2D-B543-9514-DF18D7315299}"/>
              </a:ext>
            </a:extLst>
          </p:cNvPr>
          <p:cNvSpPr/>
          <p:nvPr/>
        </p:nvSpPr>
        <p:spPr>
          <a:xfrm>
            <a:off x="8835380" y="4398091"/>
            <a:ext cx="2570788" cy="738664"/>
          </a:xfrm>
          <a:prstGeom prst="rect">
            <a:avLst/>
          </a:prstGeom>
        </p:spPr>
        <p:txBody>
          <a:bodyPr wrap="square" lIns="0" rIns="0" anchor="ctr">
            <a:spAutoFit/>
          </a:bodyPr>
          <a:lstStyle/>
          <a:p>
            <a:r>
              <a:rPr lang="en-IN" sz="1400" dirty="0">
                <a:solidFill>
                  <a:srgbClr val="575755"/>
                </a:solidFill>
                <a:ea typeface="Open Sans" panose="020B0606030504020204" pitchFamily="34" charset="0"/>
                <a:cs typeface="Open Sans" panose="020B0606030504020204" pitchFamily="34" charset="0"/>
              </a:rPr>
              <a:t>Testing protocols to ensure performance is guaranteed to match datasheet</a:t>
            </a:r>
          </a:p>
        </p:txBody>
      </p:sp>
      <p:sp>
        <p:nvSpPr>
          <p:cNvPr id="91" name="Rectangle 90">
            <a:extLst>
              <a:ext uri="{FF2B5EF4-FFF2-40B4-BE49-F238E27FC236}">
                <a16:creationId xmlns:a16="http://schemas.microsoft.com/office/drawing/2014/main" id="{677F0C80-F38E-CF49-AD28-2D1235C11CA3}"/>
              </a:ext>
            </a:extLst>
          </p:cNvPr>
          <p:cNvSpPr/>
          <p:nvPr/>
        </p:nvSpPr>
        <p:spPr>
          <a:xfrm>
            <a:off x="8835380" y="3557381"/>
            <a:ext cx="2570788" cy="738664"/>
          </a:xfrm>
          <a:prstGeom prst="rect">
            <a:avLst/>
          </a:prstGeom>
        </p:spPr>
        <p:txBody>
          <a:bodyPr wrap="square" lIns="0" rIns="0" anchor="ctr">
            <a:spAutoFit/>
          </a:bodyPr>
          <a:lstStyle/>
          <a:p>
            <a:r>
              <a:rPr lang="en-IN" sz="1400" dirty="0">
                <a:solidFill>
                  <a:schemeClr val="accent3"/>
                </a:solidFill>
                <a:ea typeface="Open Sans" panose="020B0606030504020204" pitchFamily="34" charset="0"/>
                <a:cs typeface="Open Sans" panose="020B0606030504020204" pitchFamily="34" charset="0"/>
              </a:rPr>
              <a:t>Support – simulations, marketing, sales tools, brand pull</a:t>
            </a:r>
          </a:p>
        </p:txBody>
      </p:sp>
      <p:sp>
        <p:nvSpPr>
          <p:cNvPr id="92" name="Rectangle 91">
            <a:extLst>
              <a:ext uri="{FF2B5EF4-FFF2-40B4-BE49-F238E27FC236}">
                <a16:creationId xmlns:a16="http://schemas.microsoft.com/office/drawing/2014/main" id="{5F1830B8-4333-7446-9813-833A6B1BC6D0}"/>
              </a:ext>
            </a:extLst>
          </p:cNvPr>
          <p:cNvSpPr/>
          <p:nvPr/>
        </p:nvSpPr>
        <p:spPr>
          <a:xfrm>
            <a:off x="8835380" y="2133254"/>
            <a:ext cx="2770466" cy="523220"/>
          </a:xfrm>
          <a:prstGeom prst="rect">
            <a:avLst/>
          </a:prstGeom>
        </p:spPr>
        <p:txBody>
          <a:bodyPr wrap="square" lIns="0" rIns="0" anchor="ctr">
            <a:spAutoFit/>
          </a:bodyPr>
          <a:lstStyle/>
          <a:p>
            <a:r>
              <a:rPr lang="en-IN" sz="1400" dirty="0">
                <a:solidFill>
                  <a:srgbClr val="3A545F"/>
                </a:solidFill>
                <a:ea typeface="Open Sans" panose="020B0606030504020204" pitchFamily="34" charset="0"/>
                <a:cs typeface="Open Sans" panose="020B0606030504020204" pitchFamily="34" charset="0"/>
              </a:rPr>
              <a:t>Local, high quality manufacturing - trusted partner</a:t>
            </a:r>
          </a:p>
        </p:txBody>
      </p:sp>
      <p:sp>
        <p:nvSpPr>
          <p:cNvPr id="93" name="Rectangle 92">
            <a:extLst>
              <a:ext uri="{FF2B5EF4-FFF2-40B4-BE49-F238E27FC236}">
                <a16:creationId xmlns:a16="http://schemas.microsoft.com/office/drawing/2014/main" id="{11B943BD-54C7-E640-BC85-69C1E12E7EFE}"/>
              </a:ext>
            </a:extLst>
          </p:cNvPr>
          <p:cNvSpPr/>
          <p:nvPr/>
        </p:nvSpPr>
        <p:spPr>
          <a:xfrm>
            <a:off x="8835380" y="5346523"/>
            <a:ext cx="2570788" cy="523220"/>
          </a:xfrm>
          <a:prstGeom prst="rect">
            <a:avLst/>
          </a:prstGeom>
        </p:spPr>
        <p:txBody>
          <a:bodyPr wrap="square" lIns="0" rIns="0" anchor="ctr">
            <a:spAutoFit/>
          </a:bodyPr>
          <a:lstStyle/>
          <a:p>
            <a:r>
              <a:rPr lang="en-IN" sz="1400" dirty="0">
                <a:solidFill>
                  <a:srgbClr val="8E0205"/>
                </a:solidFill>
                <a:ea typeface="Open Sans" panose="020B0606030504020204" pitchFamily="34" charset="0"/>
                <a:cs typeface="Open Sans" panose="020B0606030504020204" pitchFamily="34" charset="0"/>
              </a:rPr>
              <a:t>Full string provision – from top to bottom</a:t>
            </a:r>
          </a:p>
        </p:txBody>
      </p:sp>
      <p:sp>
        <p:nvSpPr>
          <p:cNvPr id="94" name="Rectangle 93">
            <a:extLst>
              <a:ext uri="{FF2B5EF4-FFF2-40B4-BE49-F238E27FC236}">
                <a16:creationId xmlns:a16="http://schemas.microsoft.com/office/drawing/2014/main" id="{770BB899-4C63-154E-B5E0-E7584F30F837}"/>
              </a:ext>
            </a:extLst>
          </p:cNvPr>
          <p:cNvSpPr/>
          <p:nvPr/>
        </p:nvSpPr>
        <p:spPr>
          <a:xfrm>
            <a:off x="8835380" y="6079511"/>
            <a:ext cx="2570788" cy="307777"/>
          </a:xfrm>
          <a:prstGeom prst="rect">
            <a:avLst/>
          </a:prstGeom>
        </p:spPr>
        <p:txBody>
          <a:bodyPr wrap="square" lIns="0" rIns="0" anchor="ctr">
            <a:spAutoFit/>
          </a:bodyPr>
          <a:lstStyle/>
          <a:p>
            <a:r>
              <a:rPr lang="en-IN" sz="1400" dirty="0">
                <a:solidFill>
                  <a:srgbClr val="A60306"/>
                </a:solidFill>
                <a:ea typeface="Open Sans" panose="020B0606030504020204" pitchFamily="34" charset="0"/>
                <a:cs typeface="Open Sans" panose="020B0606030504020204" pitchFamily="34" charset="0"/>
              </a:rPr>
              <a:t>Higher margins</a:t>
            </a:r>
          </a:p>
        </p:txBody>
      </p:sp>
    </p:spTree>
    <p:extLst>
      <p:ext uri="{BB962C8B-B14F-4D97-AF65-F5344CB8AC3E}">
        <p14:creationId xmlns:p14="http://schemas.microsoft.com/office/powerpoint/2010/main" val="14974373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2784387" y="2081679"/>
            <a:ext cx="6573838" cy="2682875"/>
          </a:xfrm>
          <a:prstGeom prst="rect">
            <a:avLst/>
          </a:prstGeom>
          <a:solidFill>
            <a:schemeClr val="bg1"/>
          </a:solidFill>
          <a:ln w="0">
            <a:noFill/>
            <a:prstDash val="solid"/>
            <a:miter lim="800000"/>
            <a:headEnd/>
            <a:tailEnd/>
          </a:ln>
          <a:effectLst>
            <a:outerShdw blurRad="254000" sx="102000" sy="102000" algn="ctr" rotWithShape="0">
              <a:prstClr val="black">
                <a:alpha val="13000"/>
              </a:prstClr>
            </a:outerShdw>
          </a:effectLst>
        </p:spPr>
        <p:txBody>
          <a:bodyPr vert="horz" wrap="square" lIns="91440" tIns="45720" rIns="91440" bIns="45720" numCol="1" anchor="t" anchorCtr="0" compatLnSpc="1">
            <a:prstTxWarp prst="textNoShape">
              <a:avLst/>
            </a:prstTxWarp>
          </a:bodyPr>
          <a:lstStyle/>
          <a:p>
            <a:endParaRPr lang="en-US"/>
          </a:p>
        </p:txBody>
      </p:sp>
      <p:grpSp>
        <p:nvGrpSpPr>
          <p:cNvPr id="5" name="Group 4"/>
          <p:cNvGrpSpPr/>
          <p:nvPr/>
        </p:nvGrpSpPr>
        <p:grpSpPr>
          <a:xfrm>
            <a:off x="4111627" y="3841868"/>
            <a:ext cx="3968749" cy="3016133"/>
            <a:chOff x="4110038" y="3841867"/>
            <a:chExt cx="3968749" cy="3016133"/>
          </a:xfrm>
          <a:solidFill>
            <a:srgbClr val="5B8496"/>
          </a:solidFill>
        </p:grpSpPr>
        <p:sp>
          <p:nvSpPr>
            <p:cNvPr id="10" name="Freeform 9"/>
            <p:cNvSpPr>
              <a:spLocks/>
            </p:cNvSpPr>
            <p:nvPr/>
          </p:nvSpPr>
          <p:spPr bwMode="auto">
            <a:xfrm>
              <a:off x="4110038" y="4775200"/>
              <a:ext cx="3968749" cy="2082800"/>
            </a:xfrm>
            <a:custGeom>
              <a:avLst/>
              <a:gdLst>
                <a:gd name="T0" fmla="*/ 573 w 2270"/>
                <a:gd name="T1" fmla="*/ 0 h 1312"/>
                <a:gd name="T2" fmla="*/ 1694 w 2270"/>
                <a:gd name="T3" fmla="*/ 0 h 1312"/>
                <a:gd name="T4" fmla="*/ 2270 w 2270"/>
                <a:gd name="T5" fmla="*/ 1312 h 1312"/>
                <a:gd name="T6" fmla="*/ 0 w 2270"/>
                <a:gd name="T7" fmla="*/ 1312 h 1312"/>
                <a:gd name="T8" fmla="*/ 573 w 2270"/>
                <a:gd name="T9" fmla="*/ 0 h 1312"/>
              </a:gdLst>
              <a:ahLst/>
              <a:cxnLst>
                <a:cxn ang="0">
                  <a:pos x="T0" y="T1"/>
                </a:cxn>
                <a:cxn ang="0">
                  <a:pos x="T2" y="T3"/>
                </a:cxn>
                <a:cxn ang="0">
                  <a:pos x="T4" y="T5"/>
                </a:cxn>
                <a:cxn ang="0">
                  <a:pos x="T6" y="T7"/>
                </a:cxn>
                <a:cxn ang="0">
                  <a:pos x="T8" y="T9"/>
                </a:cxn>
              </a:cxnLst>
              <a:rect l="0" t="0" r="r" b="b"/>
              <a:pathLst>
                <a:path w="2270" h="1312">
                  <a:moveTo>
                    <a:pt x="573" y="0"/>
                  </a:moveTo>
                  <a:lnTo>
                    <a:pt x="1694" y="0"/>
                  </a:lnTo>
                  <a:lnTo>
                    <a:pt x="2270" y="1312"/>
                  </a:lnTo>
                  <a:lnTo>
                    <a:pt x="0" y="1312"/>
                  </a:lnTo>
                  <a:lnTo>
                    <a:pt x="573" y="0"/>
                  </a:lnTo>
                  <a:close/>
                </a:path>
              </a:pathLst>
            </a:custGeom>
            <a:solidFill>
              <a:srgbClr val="7BA6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p:cNvSpPr>
            <p:nvPr/>
          </p:nvSpPr>
          <p:spPr bwMode="auto">
            <a:xfrm>
              <a:off x="5110966" y="3841867"/>
              <a:ext cx="1966892" cy="936509"/>
            </a:xfrm>
            <a:custGeom>
              <a:avLst/>
              <a:gdLst>
                <a:gd name="T0" fmla="*/ 564 w 1125"/>
                <a:gd name="T1" fmla="*/ 0 h 403"/>
                <a:gd name="T2" fmla="*/ 1125 w 1125"/>
                <a:gd name="T3" fmla="*/ 110 h 403"/>
                <a:gd name="T4" fmla="*/ 1125 w 1125"/>
                <a:gd name="T5" fmla="*/ 403 h 403"/>
                <a:gd name="T6" fmla="*/ 0 w 1125"/>
                <a:gd name="T7" fmla="*/ 403 h 403"/>
                <a:gd name="T8" fmla="*/ 0 w 1125"/>
                <a:gd name="T9" fmla="*/ 117 h 403"/>
                <a:gd name="T10" fmla="*/ 564 w 1125"/>
                <a:gd name="T11" fmla="*/ 0 h 403"/>
              </a:gdLst>
              <a:ahLst/>
              <a:cxnLst>
                <a:cxn ang="0">
                  <a:pos x="T0" y="T1"/>
                </a:cxn>
                <a:cxn ang="0">
                  <a:pos x="T2" y="T3"/>
                </a:cxn>
                <a:cxn ang="0">
                  <a:pos x="T4" y="T5"/>
                </a:cxn>
                <a:cxn ang="0">
                  <a:pos x="T6" y="T7"/>
                </a:cxn>
                <a:cxn ang="0">
                  <a:pos x="T8" y="T9"/>
                </a:cxn>
                <a:cxn ang="0">
                  <a:pos x="T10" y="T11"/>
                </a:cxn>
              </a:cxnLst>
              <a:rect l="0" t="0" r="r" b="b"/>
              <a:pathLst>
                <a:path w="1125" h="403">
                  <a:moveTo>
                    <a:pt x="564" y="0"/>
                  </a:moveTo>
                  <a:lnTo>
                    <a:pt x="1125" y="110"/>
                  </a:lnTo>
                  <a:lnTo>
                    <a:pt x="1125" y="403"/>
                  </a:lnTo>
                  <a:lnTo>
                    <a:pt x="0" y="403"/>
                  </a:lnTo>
                  <a:lnTo>
                    <a:pt x="0" y="117"/>
                  </a:lnTo>
                  <a:lnTo>
                    <a:pt x="564" y="0"/>
                  </a:lnTo>
                  <a:close/>
                </a:path>
              </a:pathLst>
            </a:custGeom>
            <a:solidFill>
              <a:srgbClr val="86B4D0"/>
            </a:solidFill>
            <a:ln w="0">
              <a:noFill/>
              <a:prstDash val="solid"/>
              <a:round/>
              <a:headEnd/>
              <a:tailEnd/>
            </a:ln>
            <a:effectLst>
              <a:outerShdw blurRad="38100" dist="38100" dir="14820000" rotWithShape="0">
                <a:prstClr val="black">
                  <a:alpha val="14000"/>
                </a:prstClr>
              </a:outerShdw>
            </a:effectLst>
          </p:spPr>
          <p:txBody>
            <a:bodyPr vert="horz" wrap="square" lIns="91440" tIns="365760" rIns="91440" bIns="45720" numCol="1" anchor="t" anchorCtr="0" compatLnSpc="1">
              <a:prstTxWarp prst="textNoShape">
                <a:avLst/>
              </a:prstTxWarp>
            </a:bodyPr>
            <a:lstStyle/>
            <a:p>
              <a:pPr algn="ctr"/>
              <a:endParaRPr lang="en-US" sz="1100" dirty="0">
                <a:solidFill>
                  <a:schemeClr val="bg1"/>
                </a:solidFill>
                <a:latin typeface="Arial" panose="020B0604020202020204" pitchFamily="34" charset="0"/>
                <a:cs typeface="Arial" panose="020B0604020202020204" pitchFamily="34" charset="0"/>
              </a:endParaRPr>
            </a:p>
          </p:txBody>
        </p:sp>
      </p:grpSp>
      <p:sp>
        <p:nvSpPr>
          <p:cNvPr id="12" name="Freeform 11"/>
          <p:cNvSpPr>
            <a:spLocks/>
          </p:cNvSpPr>
          <p:nvPr/>
        </p:nvSpPr>
        <p:spPr bwMode="auto">
          <a:xfrm>
            <a:off x="9390063" y="1692276"/>
            <a:ext cx="2814638" cy="3489325"/>
          </a:xfrm>
          <a:custGeom>
            <a:avLst/>
            <a:gdLst>
              <a:gd name="T0" fmla="*/ 1773 w 1773"/>
              <a:gd name="T1" fmla="*/ 0 h 2198"/>
              <a:gd name="T2" fmla="*/ 1773 w 1773"/>
              <a:gd name="T3" fmla="*/ 2198 h 2198"/>
              <a:gd name="T4" fmla="*/ 0 w 1773"/>
              <a:gd name="T5" fmla="*/ 1723 h 2198"/>
              <a:gd name="T6" fmla="*/ 0 w 1773"/>
              <a:gd name="T7" fmla="*/ 474 h 2198"/>
              <a:gd name="T8" fmla="*/ 1773 w 1773"/>
              <a:gd name="T9" fmla="*/ 0 h 2198"/>
            </a:gdLst>
            <a:ahLst/>
            <a:cxnLst>
              <a:cxn ang="0">
                <a:pos x="T0" y="T1"/>
              </a:cxn>
              <a:cxn ang="0">
                <a:pos x="T2" y="T3"/>
              </a:cxn>
              <a:cxn ang="0">
                <a:pos x="T4" y="T5"/>
              </a:cxn>
              <a:cxn ang="0">
                <a:pos x="T6" y="T7"/>
              </a:cxn>
              <a:cxn ang="0">
                <a:pos x="T8" y="T9"/>
              </a:cxn>
            </a:cxnLst>
            <a:rect l="0" t="0" r="r" b="b"/>
            <a:pathLst>
              <a:path w="1773" h="2198">
                <a:moveTo>
                  <a:pt x="1773" y="0"/>
                </a:moveTo>
                <a:lnTo>
                  <a:pt x="1773" y="2198"/>
                </a:lnTo>
                <a:lnTo>
                  <a:pt x="0" y="1723"/>
                </a:lnTo>
                <a:lnTo>
                  <a:pt x="0" y="474"/>
                </a:lnTo>
                <a:lnTo>
                  <a:pt x="1773" y="0"/>
                </a:lnTo>
                <a:close/>
              </a:path>
            </a:pathLst>
          </a:custGeom>
          <a:solidFill>
            <a:srgbClr val="8E020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12"/>
          <p:cNvSpPr>
            <a:spLocks/>
          </p:cNvSpPr>
          <p:nvPr/>
        </p:nvSpPr>
        <p:spPr bwMode="auto">
          <a:xfrm>
            <a:off x="7924801" y="2445543"/>
            <a:ext cx="1465263" cy="1982788"/>
          </a:xfrm>
          <a:custGeom>
            <a:avLst/>
            <a:gdLst>
              <a:gd name="T0" fmla="*/ 158 w 592"/>
              <a:gd name="T1" fmla="*/ 0 h 1249"/>
              <a:gd name="T2" fmla="*/ 592 w 592"/>
              <a:gd name="T3" fmla="*/ 0 h 1249"/>
              <a:gd name="T4" fmla="*/ 592 w 592"/>
              <a:gd name="T5" fmla="*/ 1249 h 1249"/>
              <a:gd name="T6" fmla="*/ 170 w 592"/>
              <a:gd name="T7" fmla="*/ 1249 h 1249"/>
              <a:gd name="T8" fmla="*/ 0 w 592"/>
              <a:gd name="T9" fmla="*/ 624 h 1249"/>
              <a:gd name="T10" fmla="*/ 158 w 592"/>
              <a:gd name="T11" fmla="*/ 0 h 1249"/>
            </a:gdLst>
            <a:ahLst/>
            <a:cxnLst>
              <a:cxn ang="0">
                <a:pos x="T0" y="T1"/>
              </a:cxn>
              <a:cxn ang="0">
                <a:pos x="T2" y="T3"/>
              </a:cxn>
              <a:cxn ang="0">
                <a:pos x="T4" y="T5"/>
              </a:cxn>
              <a:cxn ang="0">
                <a:pos x="T6" y="T7"/>
              </a:cxn>
              <a:cxn ang="0">
                <a:pos x="T8" y="T9"/>
              </a:cxn>
              <a:cxn ang="0">
                <a:pos x="T10" y="T11"/>
              </a:cxn>
            </a:cxnLst>
            <a:rect l="0" t="0" r="r" b="b"/>
            <a:pathLst>
              <a:path w="592" h="1249">
                <a:moveTo>
                  <a:pt x="158" y="0"/>
                </a:moveTo>
                <a:lnTo>
                  <a:pt x="592" y="0"/>
                </a:lnTo>
                <a:lnTo>
                  <a:pt x="592" y="1249"/>
                </a:lnTo>
                <a:lnTo>
                  <a:pt x="170" y="1249"/>
                </a:lnTo>
                <a:lnTo>
                  <a:pt x="0" y="624"/>
                </a:lnTo>
                <a:lnTo>
                  <a:pt x="158" y="0"/>
                </a:lnTo>
                <a:close/>
              </a:path>
            </a:pathLst>
          </a:custGeom>
          <a:solidFill>
            <a:srgbClr val="A60306"/>
          </a:solidFill>
          <a:ln w="0">
            <a:noFill/>
            <a:prstDash val="solid"/>
            <a:round/>
            <a:headEnd/>
            <a:tailEnd/>
          </a:ln>
          <a:effectLst>
            <a:outerShdw blurRad="50800" dist="38100" dir="10800000" algn="r" rotWithShape="0">
              <a:prstClr val="black">
                <a:alpha val="14000"/>
              </a:prstClr>
            </a:outerShdw>
          </a:effectLst>
        </p:spPr>
        <p:txBody>
          <a:bodyPr vert="horz" wrap="square" lIns="274320" tIns="731520" rIns="91440" bIns="45720" numCol="1" anchor="t" anchorCtr="0" compatLnSpc="1">
            <a:prstTxWarp prst="textNoShape">
              <a:avLst/>
            </a:prstTxWarp>
          </a:bodyPr>
          <a:lstStyle/>
          <a:p>
            <a:endParaRPr lang="en-US" sz="1100" dirty="0">
              <a:solidFill>
                <a:schemeClr val="bg1"/>
              </a:solidFill>
              <a:latin typeface="Arial" panose="020B0604020202020204" pitchFamily="34" charset="0"/>
              <a:cs typeface="Arial" panose="020B0604020202020204" pitchFamily="34" charset="0"/>
            </a:endParaRPr>
          </a:p>
        </p:txBody>
      </p:sp>
      <p:sp>
        <p:nvSpPr>
          <p:cNvPr id="14" name="Freeform 13"/>
          <p:cNvSpPr>
            <a:spLocks/>
          </p:cNvSpPr>
          <p:nvPr/>
        </p:nvSpPr>
        <p:spPr bwMode="auto">
          <a:xfrm>
            <a:off x="2816226" y="2445543"/>
            <a:ext cx="1450974" cy="1982788"/>
          </a:xfrm>
          <a:custGeom>
            <a:avLst/>
            <a:gdLst>
              <a:gd name="T0" fmla="*/ 0 w 594"/>
              <a:gd name="T1" fmla="*/ 0 h 1249"/>
              <a:gd name="T2" fmla="*/ 434 w 594"/>
              <a:gd name="T3" fmla="*/ 0 h 1249"/>
              <a:gd name="T4" fmla="*/ 594 w 594"/>
              <a:gd name="T5" fmla="*/ 624 h 1249"/>
              <a:gd name="T6" fmla="*/ 424 w 594"/>
              <a:gd name="T7" fmla="*/ 1249 h 1249"/>
              <a:gd name="T8" fmla="*/ 0 w 594"/>
              <a:gd name="T9" fmla="*/ 1249 h 1249"/>
              <a:gd name="T10" fmla="*/ 0 w 594"/>
              <a:gd name="T11" fmla="*/ 0 h 1249"/>
            </a:gdLst>
            <a:ahLst/>
            <a:cxnLst>
              <a:cxn ang="0">
                <a:pos x="T0" y="T1"/>
              </a:cxn>
              <a:cxn ang="0">
                <a:pos x="T2" y="T3"/>
              </a:cxn>
              <a:cxn ang="0">
                <a:pos x="T4" y="T5"/>
              </a:cxn>
              <a:cxn ang="0">
                <a:pos x="T6" y="T7"/>
              </a:cxn>
              <a:cxn ang="0">
                <a:pos x="T8" y="T9"/>
              </a:cxn>
              <a:cxn ang="0">
                <a:pos x="T10" y="T11"/>
              </a:cxn>
            </a:cxnLst>
            <a:rect l="0" t="0" r="r" b="b"/>
            <a:pathLst>
              <a:path w="594" h="1249">
                <a:moveTo>
                  <a:pt x="0" y="0"/>
                </a:moveTo>
                <a:lnTo>
                  <a:pt x="434" y="0"/>
                </a:lnTo>
                <a:lnTo>
                  <a:pt x="594" y="624"/>
                </a:lnTo>
                <a:lnTo>
                  <a:pt x="424" y="1249"/>
                </a:lnTo>
                <a:lnTo>
                  <a:pt x="0" y="1249"/>
                </a:lnTo>
                <a:lnTo>
                  <a:pt x="0" y="0"/>
                </a:lnTo>
                <a:close/>
              </a:path>
            </a:pathLst>
          </a:custGeom>
          <a:solidFill>
            <a:schemeClr val="tx1">
              <a:lumMod val="50000"/>
              <a:lumOff val="50000"/>
            </a:schemeClr>
          </a:solidFill>
          <a:ln w="0">
            <a:noFill/>
            <a:prstDash val="solid"/>
            <a:round/>
            <a:headEnd/>
            <a:tailEnd/>
          </a:ln>
          <a:effectLst>
            <a:outerShdw blurRad="38100" dist="38100" algn="l" rotWithShape="0">
              <a:prstClr val="black">
                <a:alpha val="14000"/>
              </a:prstClr>
            </a:outerShdw>
          </a:effectLst>
        </p:spPr>
        <p:txBody>
          <a:bodyPr vert="horz" wrap="square" lIns="91440" tIns="731520" rIns="274320" bIns="45720" numCol="1" anchor="t" anchorCtr="0" compatLnSpc="1">
            <a:prstTxWarp prst="textNoShape">
              <a:avLst/>
            </a:prstTxWarp>
          </a:bodyPr>
          <a:lstStyle/>
          <a:p>
            <a:pPr algn="r"/>
            <a:endParaRPr lang="en-US" sz="1100" dirty="0">
              <a:solidFill>
                <a:schemeClr val="bg1"/>
              </a:solidFill>
              <a:latin typeface="Arial" panose="020B0604020202020204" pitchFamily="34" charset="0"/>
              <a:cs typeface="Arial" panose="020B0604020202020204" pitchFamily="34" charset="0"/>
            </a:endParaRPr>
          </a:p>
        </p:txBody>
      </p:sp>
      <p:sp>
        <p:nvSpPr>
          <p:cNvPr id="15" name="Freeform 14"/>
          <p:cNvSpPr>
            <a:spLocks/>
          </p:cNvSpPr>
          <p:nvPr/>
        </p:nvSpPr>
        <p:spPr bwMode="auto">
          <a:xfrm>
            <a:off x="1588" y="1692276"/>
            <a:ext cx="2814638" cy="3489325"/>
          </a:xfrm>
          <a:custGeom>
            <a:avLst/>
            <a:gdLst>
              <a:gd name="T0" fmla="*/ 0 w 1773"/>
              <a:gd name="T1" fmla="*/ 0 h 2198"/>
              <a:gd name="T2" fmla="*/ 1773 w 1773"/>
              <a:gd name="T3" fmla="*/ 474 h 2198"/>
              <a:gd name="T4" fmla="*/ 1773 w 1773"/>
              <a:gd name="T5" fmla="*/ 1723 h 2198"/>
              <a:gd name="T6" fmla="*/ 0 w 1773"/>
              <a:gd name="T7" fmla="*/ 2198 h 2198"/>
              <a:gd name="T8" fmla="*/ 0 w 1773"/>
              <a:gd name="T9" fmla="*/ 0 h 2198"/>
            </a:gdLst>
            <a:ahLst/>
            <a:cxnLst>
              <a:cxn ang="0">
                <a:pos x="T0" y="T1"/>
              </a:cxn>
              <a:cxn ang="0">
                <a:pos x="T2" y="T3"/>
              </a:cxn>
              <a:cxn ang="0">
                <a:pos x="T4" y="T5"/>
              </a:cxn>
              <a:cxn ang="0">
                <a:pos x="T6" y="T7"/>
              </a:cxn>
              <a:cxn ang="0">
                <a:pos x="T8" y="T9"/>
              </a:cxn>
            </a:cxnLst>
            <a:rect l="0" t="0" r="r" b="b"/>
            <a:pathLst>
              <a:path w="1773" h="2198">
                <a:moveTo>
                  <a:pt x="0" y="0"/>
                </a:moveTo>
                <a:lnTo>
                  <a:pt x="1773" y="474"/>
                </a:lnTo>
                <a:lnTo>
                  <a:pt x="1773" y="1723"/>
                </a:lnTo>
                <a:lnTo>
                  <a:pt x="0" y="2198"/>
                </a:lnTo>
                <a:lnTo>
                  <a:pt x="0" y="0"/>
                </a:lnTo>
                <a:close/>
              </a:path>
            </a:pathLst>
          </a:custGeom>
          <a:solidFill>
            <a:srgbClr val="5757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TextBox 49"/>
          <p:cNvSpPr txBox="1"/>
          <p:nvPr/>
        </p:nvSpPr>
        <p:spPr>
          <a:xfrm>
            <a:off x="9622558" y="3412576"/>
            <a:ext cx="2049943" cy="738664"/>
          </a:xfrm>
          <a:prstGeom prst="rect">
            <a:avLst/>
          </a:prstGeom>
          <a:noFill/>
        </p:spPr>
        <p:txBody>
          <a:bodyPr wrap="square" rtlCol="0">
            <a:spAutoFit/>
          </a:bodyPr>
          <a:lstStyle/>
          <a:p>
            <a:r>
              <a:rPr lang="en-US" sz="1400" kern="0" dirty="0">
                <a:solidFill>
                  <a:schemeClr val="bg1"/>
                </a:solidFill>
                <a:latin typeface="Arial" panose="020B0604020202020204" pitchFamily="34" charset="0"/>
                <a:cs typeface="Arial" panose="020B0604020202020204" pitchFamily="34" charset="0"/>
              </a:rPr>
              <a:t>Higher margins. Full range at competitive price point</a:t>
            </a:r>
            <a:endParaRPr lang="en-US" sz="1400" dirty="0">
              <a:solidFill>
                <a:schemeClr val="bg1"/>
              </a:solidFill>
              <a:latin typeface="Arial" panose="020B0604020202020204" pitchFamily="34" charset="0"/>
              <a:cs typeface="Arial" panose="020B0604020202020204" pitchFamily="34" charset="0"/>
            </a:endParaRPr>
          </a:p>
        </p:txBody>
      </p:sp>
      <p:sp>
        <p:nvSpPr>
          <p:cNvPr id="51" name="TextBox 50"/>
          <p:cNvSpPr txBox="1"/>
          <p:nvPr/>
        </p:nvSpPr>
        <p:spPr>
          <a:xfrm>
            <a:off x="9622558" y="2826798"/>
            <a:ext cx="1885639" cy="646331"/>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FOR THE RIGHT PRICE</a:t>
            </a:r>
          </a:p>
        </p:txBody>
      </p:sp>
      <p:sp>
        <p:nvSpPr>
          <p:cNvPr id="53" name="TextBox 52"/>
          <p:cNvSpPr txBox="1"/>
          <p:nvPr/>
        </p:nvSpPr>
        <p:spPr>
          <a:xfrm>
            <a:off x="519501" y="3308413"/>
            <a:ext cx="2049943"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cs typeface="Arial" panose="020B0604020202020204" pitchFamily="34" charset="0"/>
              </a:rPr>
              <a:t>Closing the performance gap</a:t>
            </a:r>
          </a:p>
        </p:txBody>
      </p:sp>
      <p:sp>
        <p:nvSpPr>
          <p:cNvPr id="54" name="TextBox 53"/>
          <p:cNvSpPr txBox="1"/>
          <p:nvPr/>
        </p:nvSpPr>
        <p:spPr>
          <a:xfrm>
            <a:off x="691998" y="2711670"/>
            <a:ext cx="1885639" cy="646331"/>
          </a:xfrm>
          <a:prstGeom prst="rect">
            <a:avLst/>
          </a:prstGeom>
          <a:noFill/>
        </p:spPr>
        <p:txBody>
          <a:bodyPr wrap="square" rtlCol="0">
            <a:spAutoFit/>
          </a:bodyPr>
          <a:lstStyle/>
          <a:p>
            <a:pPr algn="r"/>
            <a:r>
              <a:rPr lang="en-US" dirty="0">
                <a:solidFill>
                  <a:schemeClr val="bg1"/>
                </a:solidFill>
                <a:latin typeface="Arial" panose="020B0604020202020204" pitchFamily="34" charset="0"/>
                <a:cs typeface="Arial" panose="020B0604020202020204" pitchFamily="34" charset="0"/>
              </a:rPr>
              <a:t>RIGHT PRODUCT</a:t>
            </a:r>
          </a:p>
        </p:txBody>
      </p:sp>
      <p:sp>
        <p:nvSpPr>
          <p:cNvPr id="55" name="TextBox 54"/>
          <p:cNvSpPr txBox="1"/>
          <p:nvPr/>
        </p:nvSpPr>
        <p:spPr>
          <a:xfrm>
            <a:off x="5071028" y="5612704"/>
            <a:ext cx="2049943" cy="738664"/>
          </a:xfrm>
          <a:prstGeom prst="rect">
            <a:avLst/>
          </a:prstGeom>
          <a:noFill/>
        </p:spPr>
        <p:txBody>
          <a:bodyPr wrap="square" rtlCol="0">
            <a:spAutoFit/>
          </a:bodyPr>
          <a:lstStyle/>
          <a:p>
            <a:pPr algn="ctr"/>
            <a:r>
              <a:rPr lang="en-US" sz="1400" kern="0" dirty="0">
                <a:solidFill>
                  <a:schemeClr val="bg1"/>
                </a:solidFill>
                <a:latin typeface="Arial" panose="020B0604020202020204" pitchFamily="34" charset="0"/>
                <a:cs typeface="Arial" panose="020B0604020202020204" pitchFamily="34" charset="0"/>
              </a:rPr>
              <a:t>Quality manufacturing  in multiple locations.</a:t>
            </a:r>
          </a:p>
          <a:p>
            <a:pPr algn="ctr"/>
            <a:r>
              <a:rPr lang="en-US" sz="1400" kern="0" dirty="0">
                <a:solidFill>
                  <a:schemeClr val="bg1"/>
                </a:solidFill>
                <a:latin typeface="Arial" panose="020B0604020202020204" pitchFamily="34" charset="0"/>
                <a:cs typeface="Arial" panose="020B0604020202020204" pitchFamily="34" charset="0"/>
              </a:rPr>
              <a:t>Global supply</a:t>
            </a:r>
            <a:endParaRPr lang="en-US" sz="1400" dirty="0">
              <a:solidFill>
                <a:schemeClr val="bg1"/>
              </a:solidFill>
              <a:latin typeface="Arial" panose="020B0604020202020204" pitchFamily="34" charset="0"/>
              <a:cs typeface="Arial" panose="020B0604020202020204" pitchFamily="34" charset="0"/>
            </a:endParaRPr>
          </a:p>
        </p:txBody>
      </p:sp>
      <p:sp>
        <p:nvSpPr>
          <p:cNvPr id="56" name="TextBox 55"/>
          <p:cNvSpPr txBox="1"/>
          <p:nvPr/>
        </p:nvSpPr>
        <p:spPr>
          <a:xfrm>
            <a:off x="5153182" y="5028121"/>
            <a:ext cx="1885639" cy="646331"/>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IN THE RIGHT PLACE</a:t>
            </a:r>
          </a:p>
        </p:txBody>
      </p:sp>
      <p:sp>
        <p:nvSpPr>
          <p:cNvPr id="3" name="Slide Number Placeholder 2">
            <a:extLst>
              <a:ext uri="{FF2B5EF4-FFF2-40B4-BE49-F238E27FC236}">
                <a16:creationId xmlns:a16="http://schemas.microsoft.com/office/drawing/2014/main" id="{C3E65317-1F7F-4B43-8345-DF23ED4B60B0}"/>
              </a:ext>
            </a:extLst>
          </p:cNvPr>
          <p:cNvSpPr>
            <a:spLocks noGrp="1"/>
          </p:cNvSpPr>
          <p:nvPr>
            <p:ph type="sldNum" sz="quarter" idx="12"/>
          </p:nvPr>
        </p:nvSpPr>
        <p:spPr/>
        <p:txBody>
          <a:bodyPr/>
          <a:lstStyle/>
          <a:p>
            <a:fld id="{23CBF632-A5F1-2646-A0C6-5A27CF9D2E8E}" type="slidenum">
              <a:rPr lang="en-US" smtClean="0"/>
              <a:t>18</a:t>
            </a:fld>
            <a:endParaRPr lang="en-US"/>
          </a:p>
        </p:txBody>
      </p:sp>
      <p:sp>
        <p:nvSpPr>
          <p:cNvPr id="2" name="Title 1">
            <a:extLst>
              <a:ext uri="{FF2B5EF4-FFF2-40B4-BE49-F238E27FC236}">
                <a16:creationId xmlns:a16="http://schemas.microsoft.com/office/drawing/2014/main" id="{D3B746AD-3B4F-B54D-AC48-0670C196A8D2}"/>
              </a:ext>
            </a:extLst>
          </p:cNvPr>
          <p:cNvSpPr>
            <a:spLocks noGrp="1"/>
          </p:cNvSpPr>
          <p:nvPr>
            <p:ph type="title"/>
          </p:nvPr>
        </p:nvSpPr>
        <p:spPr/>
        <p:txBody>
          <a:bodyPr>
            <a:normAutofit/>
          </a:bodyPr>
          <a:lstStyle/>
          <a:p>
            <a:r>
              <a:rPr lang="en-US" dirty="0"/>
              <a:t>Centek unique offer</a:t>
            </a:r>
          </a:p>
        </p:txBody>
      </p:sp>
      <p:sp>
        <p:nvSpPr>
          <p:cNvPr id="31" name="TextBox 30">
            <a:extLst>
              <a:ext uri="{FF2B5EF4-FFF2-40B4-BE49-F238E27FC236}">
                <a16:creationId xmlns:a16="http://schemas.microsoft.com/office/drawing/2014/main" id="{4CED8E0F-D51A-0848-B0EA-953C8EA75A84}"/>
              </a:ext>
            </a:extLst>
          </p:cNvPr>
          <p:cNvSpPr txBox="1"/>
          <p:nvPr/>
        </p:nvSpPr>
        <p:spPr>
          <a:xfrm>
            <a:off x="4749594" y="2357937"/>
            <a:ext cx="2752530" cy="1649682"/>
          </a:xfrm>
          <a:prstGeom prst="rect">
            <a:avLst/>
          </a:prstGeom>
          <a:noFill/>
        </p:spPr>
        <p:txBody>
          <a:bodyPr wrap="square" rtlCol="0">
            <a:spAutoFit/>
          </a:bodyPr>
          <a:lstStyle/>
          <a:p>
            <a:pPr algn="ctr">
              <a:lnSpc>
                <a:spcPct val="80000"/>
              </a:lnSpc>
            </a:pPr>
            <a:r>
              <a:rPr lang="en-US" dirty="0">
                <a:solidFill>
                  <a:srgbClr val="575755"/>
                </a:solidFill>
              </a:rPr>
              <a:t>Single source for</a:t>
            </a:r>
          </a:p>
          <a:p>
            <a:pPr algn="ctr">
              <a:lnSpc>
                <a:spcPct val="80000"/>
              </a:lnSpc>
            </a:pPr>
            <a:endParaRPr lang="en-US" sz="800" dirty="0">
              <a:solidFill>
                <a:srgbClr val="575755"/>
              </a:solidFill>
            </a:endParaRPr>
          </a:p>
          <a:p>
            <a:pPr algn="ctr">
              <a:lnSpc>
                <a:spcPct val="80000"/>
              </a:lnSpc>
            </a:pPr>
            <a:r>
              <a:rPr lang="en-US" sz="6000" dirty="0">
                <a:solidFill>
                  <a:srgbClr val="C00000"/>
                </a:solidFill>
              </a:rPr>
              <a:t>80% </a:t>
            </a:r>
          </a:p>
          <a:p>
            <a:pPr algn="ctr">
              <a:lnSpc>
                <a:spcPct val="80000"/>
              </a:lnSpc>
            </a:pPr>
            <a:r>
              <a:rPr lang="en-US" dirty="0">
                <a:solidFill>
                  <a:srgbClr val="575755"/>
                </a:solidFill>
              </a:rPr>
              <a:t>of centralizer market</a:t>
            </a:r>
          </a:p>
          <a:p>
            <a:pPr algn="ctr"/>
            <a:endParaRPr lang="en-US" dirty="0">
              <a:solidFill>
                <a:srgbClr val="575755"/>
              </a:solidFill>
            </a:endParaRPr>
          </a:p>
        </p:txBody>
      </p:sp>
      <p:pic>
        <p:nvPicPr>
          <p:cNvPr id="9" name="Graphic 8" descr="Earth globe Africa and Europe">
            <a:extLst>
              <a:ext uri="{FF2B5EF4-FFF2-40B4-BE49-F238E27FC236}">
                <a16:creationId xmlns:a16="http://schemas.microsoft.com/office/drawing/2014/main" id="{C12A12FD-2F67-2A47-9948-F8AAB8340639}"/>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735019" y="4022833"/>
            <a:ext cx="672574" cy="672574"/>
          </a:xfrm>
          <a:prstGeom prst="rect">
            <a:avLst/>
          </a:prstGeom>
        </p:spPr>
      </p:pic>
      <p:pic>
        <p:nvPicPr>
          <p:cNvPr id="17" name="Graphic 16" descr="Tag">
            <a:extLst>
              <a:ext uri="{FF2B5EF4-FFF2-40B4-BE49-F238E27FC236}">
                <a16:creationId xmlns:a16="http://schemas.microsoft.com/office/drawing/2014/main" id="{EAD403E7-525B-E749-B9F0-FF4788DF7663}"/>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79138" y="3060234"/>
            <a:ext cx="737531" cy="737531"/>
          </a:xfrm>
          <a:prstGeom prst="rect">
            <a:avLst/>
          </a:prstGeom>
        </p:spPr>
      </p:pic>
      <p:pic>
        <p:nvPicPr>
          <p:cNvPr id="19" name="Graphic 18" descr="Bullseye">
            <a:extLst>
              <a:ext uri="{FF2B5EF4-FFF2-40B4-BE49-F238E27FC236}">
                <a16:creationId xmlns:a16="http://schemas.microsoft.com/office/drawing/2014/main" id="{A644BA40-9BBC-7D41-A63C-3B69E4B3FDCA}"/>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114323" y="3087334"/>
            <a:ext cx="699206" cy="699206"/>
          </a:xfrm>
          <a:prstGeom prst="rect">
            <a:avLst/>
          </a:prstGeom>
        </p:spPr>
      </p:pic>
    </p:spTree>
    <p:extLst>
      <p:ext uri="{BB962C8B-B14F-4D97-AF65-F5344CB8AC3E}">
        <p14:creationId xmlns:p14="http://schemas.microsoft.com/office/powerpoint/2010/main" val="35334606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A9F2D10-44B6-5240-A474-65550B4DA845}"/>
              </a:ext>
            </a:extLst>
          </p:cNvPr>
          <p:cNvSpPr>
            <a:spLocks noGrp="1"/>
          </p:cNvSpPr>
          <p:nvPr>
            <p:ph type="sldNum" sz="quarter" idx="12"/>
          </p:nvPr>
        </p:nvSpPr>
        <p:spPr/>
        <p:txBody>
          <a:bodyPr/>
          <a:lstStyle/>
          <a:p>
            <a:fld id="{23CBF632-A5F1-2646-A0C6-5A27CF9D2E8E}" type="slidenum">
              <a:rPr lang="en-US" smtClean="0"/>
              <a:t>19</a:t>
            </a:fld>
            <a:endParaRPr lang="en-US"/>
          </a:p>
        </p:txBody>
      </p:sp>
      <p:sp>
        <p:nvSpPr>
          <p:cNvPr id="2" name="Title 1">
            <a:extLst>
              <a:ext uri="{FF2B5EF4-FFF2-40B4-BE49-F238E27FC236}">
                <a16:creationId xmlns:a16="http://schemas.microsoft.com/office/drawing/2014/main" id="{8B5A1E3D-3328-5F43-83F9-567C0DA3C2E5}"/>
              </a:ext>
            </a:extLst>
          </p:cNvPr>
          <p:cNvSpPr>
            <a:spLocks noGrp="1"/>
          </p:cNvSpPr>
          <p:nvPr>
            <p:ph type="title"/>
          </p:nvPr>
        </p:nvSpPr>
        <p:spPr/>
        <p:txBody>
          <a:bodyPr/>
          <a:lstStyle/>
          <a:p>
            <a:r>
              <a:rPr lang="en-US" dirty="0"/>
              <a:t>Any questions…</a:t>
            </a:r>
          </a:p>
        </p:txBody>
      </p:sp>
      <p:sp>
        <p:nvSpPr>
          <p:cNvPr id="3" name="Content Placeholder 2">
            <a:extLst>
              <a:ext uri="{FF2B5EF4-FFF2-40B4-BE49-F238E27FC236}">
                <a16:creationId xmlns:a16="http://schemas.microsoft.com/office/drawing/2014/main" id="{6FACBF37-F282-AE41-ABE8-77AEEE5E9EB8}"/>
              </a:ext>
            </a:extLst>
          </p:cNvPr>
          <p:cNvSpPr>
            <a:spLocks noGrp="1"/>
          </p:cNvSpPr>
          <p:nvPr>
            <p:ph idx="1"/>
          </p:nvPr>
        </p:nvSpPr>
        <p:spPr>
          <a:xfrm>
            <a:off x="132522" y="2586790"/>
            <a:ext cx="11506200" cy="4820486"/>
          </a:xfrm>
        </p:spPr>
        <p:txBody>
          <a:bodyPr>
            <a:normAutofit fontScale="85000" lnSpcReduction="20000"/>
          </a:bodyPr>
          <a:lstStyle/>
          <a:p>
            <a:pPr marL="0" indent="0" algn="ctr">
              <a:buNone/>
            </a:pPr>
            <a:r>
              <a:rPr lang="en-US" sz="45200" dirty="0">
                <a:solidFill>
                  <a:srgbClr val="C00000"/>
                </a:solidFill>
                <a:latin typeface="Helvetica" pitchFamily="2" charset="0"/>
              </a:rPr>
              <a:t>?</a:t>
            </a:r>
          </a:p>
        </p:txBody>
      </p:sp>
    </p:spTree>
    <p:extLst>
      <p:ext uri="{BB962C8B-B14F-4D97-AF65-F5344CB8AC3E}">
        <p14:creationId xmlns:p14="http://schemas.microsoft.com/office/powerpoint/2010/main" val="3908368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standing in front of a mountain&#10;&#10;Description automatically generated">
            <a:extLst>
              <a:ext uri="{FF2B5EF4-FFF2-40B4-BE49-F238E27FC236}">
                <a16:creationId xmlns:a16="http://schemas.microsoft.com/office/drawing/2014/main" id="{8F1F37D9-FDE6-DE47-B942-E991B6FE4BE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10" name="Right Triangle 9">
            <a:extLst>
              <a:ext uri="{FF2B5EF4-FFF2-40B4-BE49-F238E27FC236}">
                <a16:creationId xmlns:a16="http://schemas.microsoft.com/office/drawing/2014/main" id="{F82403AF-C3C1-D044-8225-272A8CA93211}"/>
              </a:ext>
            </a:extLst>
          </p:cNvPr>
          <p:cNvSpPr/>
          <p:nvPr/>
        </p:nvSpPr>
        <p:spPr>
          <a:xfrm rot="10800000">
            <a:off x="1516516" y="64326"/>
            <a:ext cx="10675482" cy="1761583"/>
          </a:xfrm>
          <a:custGeom>
            <a:avLst/>
            <a:gdLst>
              <a:gd name="connsiteX0" fmla="*/ 0 w 9143999"/>
              <a:gd name="connsiteY0" fmla="*/ 1639313 h 1639313"/>
              <a:gd name="connsiteX1" fmla="*/ 0 w 9143999"/>
              <a:gd name="connsiteY1" fmla="*/ 0 h 1639313"/>
              <a:gd name="connsiteX2" fmla="*/ 9143999 w 9143999"/>
              <a:gd name="connsiteY2" fmla="*/ 1639313 h 1639313"/>
              <a:gd name="connsiteX3" fmla="*/ 0 w 9143999"/>
              <a:gd name="connsiteY3" fmla="*/ 1639313 h 1639313"/>
              <a:gd name="connsiteX0" fmla="*/ 9939 w 9153938"/>
              <a:gd name="connsiteY0" fmla="*/ 1639313 h 1639313"/>
              <a:gd name="connsiteX1" fmla="*/ 0 w 9153938"/>
              <a:gd name="connsiteY1" fmla="*/ 0 h 1639313"/>
              <a:gd name="connsiteX2" fmla="*/ 9153938 w 9153938"/>
              <a:gd name="connsiteY2" fmla="*/ 1639313 h 1639313"/>
              <a:gd name="connsiteX3" fmla="*/ 9939 w 9153938"/>
              <a:gd name="connsiteY3" fmla="*/ 1639313 h 1639313"/>
              <a:gd name="connsiteX0" fmla="*/ 9939 w 9153938"/>
              <a:gd name="connsiteY0" fmla="*/ 1639313 h 1639313"/>
              <a:gd name="connsiteX1" fmla="*/ 0 w 9153938"/>
              <a:gd name="connsiteY1" fmla="*/ 0 h 1639313"/>
              <a:gd name="connsiteX2" fmla="*/ 9153938 w 9153938"/>
              <a:gd name="connsiteY2" fmla="*/ 1639313 h 1639313"/>
              <a:gd name="connsiteX3" fmla="*/ 9939 w 9153938"/>
              <a:gd name="connsiteY3" fmla="*/ 1639313 h 1639313"/>
              <a:gd name="connsiteX0" fmla="*/ 9939 w 9153938"/>
              <a:gd name="connsiteY0" fmla="*/ 1639313 h 1639313"/>
              <a:gd name="connsiteX1" fmla="*/ 0 w 9153938"/>
              <a:gd name="connsiteY1" fmla="*/ 0 h 1639313"/>
              <a:gd name="connsiteX2" fmla="*/ 9153938 w 9153938"/>
              <a:gd name="connsiteY2" fmla="*/ 1639313 h 1639313"/>
              <a:gd name="connsiteX3" fmla="*/ 9939 w 9153938"/>
              <a:gd name="connsiteY3" fmla="*/ 1639313 h 1639313"/>
              <a:gd name="connsiteX0" fmla="*/ 9939 w 9153938"/>
              <a:gd name="connsiteY0" fmla="*/ 1639313 h 1639313"/>
              <a:gd name="connsiteX1" fmla="*/ 0 w 9153938"/>
              <a:gd name="connsiteY1" fmla="*/ 0 h 1639313"/>
              <a:gd name="connsiteX2" fmla="*/ 9153938 w 9153938"/>
              <a:gd name="connsiteY2" fmla="*/ 1639313 h 1639313"/>
              <a:gd name="connsiteX3" fmla="*/ 9939 w 9153938"/>
              <a:gd name="connsiteY3" fmla="*/ 1639313 h 1639313"/>
              <a:gd name="connsiteX0" fmla="*/ 9939 w 9153938"/>
              <a:gd name="connsiteY0" fmla="*/ 1639313 h 1639313"/>
              <a:gd name="connsiteX1" fmla="*/ 0 w 9153938"/>
              <a:gd name="connsiteY1" fmla="*/ 0 h 1639313"/>
              <a:gd name="connsiteX2" fmla="*/ 9153938 w 9153938"/>
              <a:gd name="connsiteY2" fmla="*/ 1639313 h 1639313"/>
              <a:gd name="connsiteX3" fmla="*/ 9939 w 9153938"/>
              <a:gd name="connsiteY3" fmla="*/ 1639313 h 1639313"/>
              <a:gd name="connsiteX0" fmla="*/ 0 w 9143999"/>
              <a:gd name="connsiteY0" fmla="*/ 2205844 h 2205844"/>
              <a:gd name="connsiteX1" fmla="*/ 0 w 9143999"/>
              <a:gd name="connsiteY1" fmla="*/ 0 h 2205844"/>
              <a:gd name="connsiteX2" fmla="*/ 9143999 w 9143999"/>
              <a:gd name="connsiteY2" fmla="*/ 2205844 h 2205844"/>
              <a:gd name="connsiteX3" fmla="*/ 0 w 9143999"/>
              <a:gd name="connsiteY3" fmla="*/ 2205844 h 2205844"/>
              <a:gd name="connsiteX0" fmla="*/ 0 w 9143999"/>
              <a:gd name="connsiteY0" fmla="*/ 2205844 h 2205844"/>
              <a:gd name="connsiteX1" fmla="*/ 0 w 9143999"/>
              <a:gd name="connsiteY1" fmla="*/ 0 h 2205844"/>
              <a:gd name="connsiteX2" fmla="*/ 9143999 w 9143999"/>
              <a:gd name="connsiteY2" fmla="*/ 2205844 h 2205844"/>
              <a:gd name="connsiteX3" fmla="*/ 0 w 9143999"/>
              <a:gd name="connsiteY3" fmla="*/ 2205844 h 2205844"/>
              <a:gd name="connsiteX0" fmla="*/ 0 w 9143999"/>
              <a:gd name="connsiteY0" fmla="*/ 2205844 h 2205844"/>
              <a:gd name="connsiteX1" fmla="*/ 0 w 9143999"/>
              <a:gd name="connsiteY1" fmla="*/ 0 h 2205844"/>
              <a:gd name="connsiteX2" fmla="*/ 9143999 w 9143999"/>
              <a:gd name="connsiteY2" fmla="*/ 2205844 h 2205844"/>
              <a:gd name="connsiteX3" fmla="*/ 0 w 9143999"/>
              <a:gd name="connsiteY3" fmla="*/ 2205844 h 2205844"/>
              <a:gd name="connsiteX0" fmla="*/ 0 w 9143999"/>
              <a:gd name="connsiteY0" fmla="*/ 2205844 h 2205844"/>
              <a:gd name="connsiteX1" fmla="*/ 0 w 9143999"/>
              <a:gd name="connsiteY1" fmla="*/ 0 h 2205844"/>
              <a:gd name="connsiteX2" fmla="*/ 9143999 w 9143999"/>
              <a:gd name="connsiteY2" fmla="*/ 2205844 h 2205844"/>
              <a:gd name="connsiteX3" fmla="*/ 0 w 9143999"/>
              <a:gd name="connsiteY3" fmla="*/ 2205844 h 2205844"/>
              <a:gd name="connsiteX0" fmla="*/ 0 w 9143999"/>
              <a:gd name="connsiteY0" fmla="*/ 2205844 h 2205844"/>
              <a:gd name="connsiteX1" fmla="*/ 0 w 9143999"/>
              <a:gd name="connsiteY1" fmla="*/ 0 h 2205844"/>
              <a:gd name="connsiteX2" fmla="*/ 9143999 w 9143999"/>
              <a:gd name="connsiteY2" fmla="*/ 2205844 h 2205844"/>
              <a:gd name="connsiteX3" fmla="*/ 0 w 9143999"/>
              <a:gd name="connsiteY3" fmla="*/ 2205844 h 2205844"/>
              <a:gd name="connsiteX0" fmla="*/ 0 w 9143999"/>
              <a:gd name="connsiteY0" fmla="*/ 2205844 h 2205844"/>
              <a:gd name="connsiteX1" fmla="*/ 0 w 9143999"/>
              <a:gd name="connsiteY1" fmla="*/ 0 h 2205844"/>
              <a:gd name="connsiteX2" fmla="*/ 9143999 w 9143999"/>
              <a:gd name="connsiteY2" fmla="*/ 2205844 h 2205844"/>
              <a:gd name="connsiteX3" fmla="*/ 0 w 9143999"/>
              <a:gd name="connsiteY3" fmla="*/ 2205844 h 2205844"/>
              <a:gd name="connsiteX0" fmla="*/ 0 w 9143999"/>
              <a:gd name="connsiteY0" fmla="*/ 2205844 h 2205844"/>
              <a:gd name="connsiteX1" fmla="*/ 0 w 9143999"/>
              <a:gd name="connsiteY1" fmla="*/ 0 h 2205844"/>
              <a:gd name="connsiteX2" fmla="*/ 9143999 w 9143999"/>
              <a:gd name="connsiteY2" fmla="*/ 2205844 h 2205844"/>
              <a:gd name="connsiteX3" fmla="*/ 0 w 9143999"/>
              <a:gd name="connsiteY3" fmla="*/ 2205844 h 2205844"/>
              <a:gd name="connsiteX0" fmla="*/ 0 w 9143999"/>
              <a:gd name="connsiteY0" fmla="*/ 2205844 h 2205844"/>
              <a:gd name="connsiteX1" fmla="*/ 0 w 9143999"/>
              <a:gd name="connsiteY1" fmla="*/ 0 h 2205844"/>
              <a:gd name="connsiteX2" fmla="*/ 9143999 w 9143999"/>
              <a:gd name="connsiteY2" fmla="*/ 2205844 h 2205844"/>
              <a:gd name="connsiteX3" fmla="*/ 0 w 9143999"/>
              <a:gd name="connsiteY3" fmla="*/ 2205844 h 2205844"/>
              <a:gd name="connsiteX0" fmla="*/ 0 w 9143999"/>
              <a:gd name="connsiteY0" fmla="*/ 2205844 h 2205844"/>
              <a:gd name="connsiteX1" fmla="*/ 0 w 9143999"/>
              <a:gd name="connsiteY1" fmla="*/ 0 h 2205844"/>
              <a:gd name="connsiteX2" fmla="*/ 9143999 w 9143999"/>
              <a:gd name="connsiteY2" fmla="*/ 2205844 h 2205844"/>
              <a:gd name="connsiteX3" fmla="*/ 0 w 9143999"/>
              <a:gd name="connsiteY3" fmla="*/ 2205844 h 2205844"/>
              <a:gd name="connsiteX0" fmla="*/ 0 w 9143999"/>
              <a:gd name="connsiteY0" fmla="*/ 2001459 h 2001459"/>
              <a:gd name="connsiteX1" fmla="*/ 20096 w 9143999"/>
              <a:gd name="connsiteY1" fmla="*/ 0 h 2001459"/>
              <a:gd name="connsiteX2" fmla="*/ 9143999 w 9143999"/>
              <a:gd name="connsiteY2" fmla="*/ 2001459 h 2001459"/>
              <a:gd name="connsiteX3" fmla="*/ 0 w 9143999"/>
              <a:gd name="connsiteY3" fmla="*/ 2001459 h 2001459"/>
              <a:gd name="connsiteX0" fmla="*/ 0 w 9143999"/>
              <a:gd name="connsiteY0" fmla="*/ 2195088 h 2195088"/>
              <a:gd name="connsiteX1" fmla="*/ 20096 w 9143999"/>
              <a:gd name="connsiteY1" fmla="*/ 0 h 2195088"/>
              <a:gd name="connsiteX2" fmla="*/ 9143999 w 9143999"/>
              <a:gd name="connsiteY2" fmla="*/ 2195088 h 2195088"/>
              <a:gd name="connsiteX3" fmla="*/ 0 w 9143999"/>
              <a:gd name="connsiteY3" fmla="*/ 2195088 h 2195088"/>
            </a:gdLst>
            <a:ahLst/>
            <a:cxnLst>
              <a:cxn ang="0">
                <a:pos x="connsiteX0" y="connsiteY0"/>
              </a:cxn>
              <a:cxn ang="0">
                <a:pos x="connsiteX1" y="connsiteY1"/>
              </a:cxn>
              <a:cxn ang="0">
                <a:pos x="connsiteX2" y="connsiteY2"/>
              </a:cxn>
              <a:cxn ang="0">
                <a:pos x="connsiteX3" y="connsiteY3"/>
              </a:cxn>
            </a:cxnLst>
            <a:rect l="l" t="t" r="r" b="b"/>
            <a:pathLst>
              <a:path w="9143999" h="2195088">
                <a:moveTo>
                  <a:pt x="0" y="2195088"/>
                </a:moveTo>
                <a:lnTo>
                  <a:pt x="20096" y="0"/>
                </a:lnTo>
                <a:cubicBezTo>
                  <a:pt x="3426815" y="1599293"/>
                  <a:pt x="5584481" y="2117304"/>
                  <a:pt x="9143999" y="2195088"/>
                </a:cubicBezTo>
                <a:lnTo>
                  <a:pt x="0" y="2195088"/>
                </a:lnTo>
                <a:close/>
              </a:path>
            </a:pathLst>
          </a:cu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5" name="Rectangle 14">
            <a:extLst>
              <a:ext uri="{FF2B5EF4-FFF2-40B4-BE49-F238E27FC236}">
                <a16:creationId xmlns:a16="http://schemas.microsoft.com/office/drawing/2014/main" id="{F576B4BE-FB3D-E04A-BF7D-5179733313E6}"/>
              </a:ext>
            </a:extLst>
          </p:cNvPr>
          <p:cNvSpPr/>
          <p:nvPr/>
        </p:nvSpPr>
        <p:spPr>
          <a:xfrm>
            <a:off x="-1" y="11471"/>
            <a:ext cx="12191999" cy="6877700"/>
          </a:xfrm>
          <a:prstGeom prst="rect">
            <a:avLst/>
          </a:prstGeom>
          <a:noFill/>
          <a:ln w="2413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1" name="Rectangle 10">
            <a:extLst>
              <a:ext uri="{FF2B5EF4-FFF2-40B4-BE49-F238E27FC236}">
                <a16:creationId xmlns:a16="http://schemas.microsoft.com/office/drawing/2014/main" id="{2E6DC701-9C9E-094D-98C6-8A14AFB1946C}"/>
              </a:ext>
            </a:extLst>
          </p:cNvPr>
          <p:cNvSpPr/>
          <p:nvPr/>
        </p:nvSpPr>
        <p:spPr>
          <a:xfrm>
            <a:off x="680440" y="2354434"/>
            <a:ext cx="4248472" cy="2677656"/>
          </a:xfrm>
          <a:prstGeom prst="rect">
            <a:avLst/>
          </a:prstGeom>
        </p:spPr>
        <p:txBody>
          <a:bodyPr wrap="square">
            <a:spAutoFit/>
          </a:bodyPr>
          <a:lstStyle/>
          <a:p>
            <a:r>
              <a:rPr lang="en-US" sz="2800" dirty="0">
                <a:solidFill>
                  <a:schemeClr val="bg2"/>
                </a:solidFill>
                <a:latin typeface="+mj-lt"/>
              </a:rPr>
              <a:t>Centek Mission:</a:t>
            </a:r>
          </a:p>
          <a:p>
            <a:endParaRPr lang="en-US" sz="2800" dirty="0">
              <a:solidFill>
                <a:schemeClr val="bg2"/>
              </a:solidFill>
              <a:latin typeface="+mj-lt"/>
            </a:endParaRPr>
          </a:p>
          <a:p>
            <a:r>
              <a:rPr lang="en-US" sz="2800" dirty="0">
                <a:solidFill>
                  <a:schemeClr val="bg2"/>
                </a:solidFill>
                <a:latin typeface="+mj-lt"/>
              </a:rPr>
              <a:t>TO ENABLE SAFER AND MORE PRODUCTIVE ACCESS TO ENERGY </a:t>
            </a:r>
          </a:p>
          <a:p>
            <a:r>
              <a:rPr lang="en-US" sz="2800" dirty="0">
                <a:solidFill>
                  <a:srgbClr val="57ABC8"/>
                </a:solidFill>
                <a:latin typeface="+mj-lt"/>
              </a:rPr>
              <a:t>ONE WELL AT A TIME</a:t>
            </a:r>
          </a:p>
        </p:txBody>
      </p:sp>
      <p:pic>
        <p:nvPicPr>
          <p:cNvPr id="3" name="Picture 2" descr="A black and white logo&#10;&#10;Description automatically generated">
            <a:extLst>
              <a:ext uri="{FF2B5EF4-FFF2-40B4-BE49-F238E27FC236}">
                <a16:creationId xmlns:a16="http://schemas.microsoft.com/office/drawing/2014/main" id="{F7161757-3459-042A-94C0-1DF85F4887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20703" y="284079"/>
            <a:ext cx="2509562" cy="580245"/>
          </a:xfrm>
          <a:prstGeom prst="rect">
            <a:avLst/>
          </a:prstGeom>
        </p:spPr>
      </p:pic>
    </p:spTree>
    <p:extLst>
      <p:ext uri="{BB962C8B-B14F-4D97-AF65-F5344CB8AC3E}">
        <p14:creationId xmlns:p14="http://schemas.microsoft.com/office/powerpoint/2010/main" val="38165891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Disclaimer</a:t>
            </a:r>
          </a:p>
        </p:txBody>
      </p:sp>
      <p:sp>
        <p:nvSpPr>
          <p:cNvPr id="3" name="Content Placeholder 2"/>
          <p:cNvSpPr>
            <a:spLocks noGrp="1"/>
          </p:cNvSpPr>
          <p:nvPr>
            <p:ph idx="1"/>
          </p:nvPr>
        </p:nvSpPr>
        <p:spPr/>
        <p:txBody>
          <a:bodyPr>
            <a:normAutofit lnSpcReduction="10000"/>
          </a:bodyPr>
          <a:lstStyle/>
          <a:p>
            <a:r>
              <a:rPr lang="en-US" dirty="0"/>
              <a:t>This presentation is provided on a strictly </a:t>
            </a:r>
            <a:r>
              <a:rPr lang="en-US" dirty="0">
                <a:solidFill>
                  <a:srgbClr val="C00000"/>
                </a:solidFill>
              </a:rPr>
              <a:t>private and confidential </a:t>
            </a:r>
            <a:r>
              <a:rPr lang="en-US" dirty="0"/>
              <a:t>basis for information purposes only. </a:t>
            </a:r>
          </a:p>
          <a:p>
            <a:r>
              <a:rPr lang="en-US" dirty="0"/>
              <a:t>By attending or reading this presentation, you will be deemed to have agreed to the obligations and restrictions set out below:</a:t>
            </a:r>
          </a:p>
          <a:p>
            <a:pPr lvl="1"/>
            <a:r>
              <a:rPr lang="en-US" dirty="0"/>
              <a:t>Without the express prior written consent of the </a:t>
            </a:r>
            <a:r>
              <a:rPr lang="en-US" dirty="0" err="1"/>
              <a:t>Centek</a:t>
            </a:r>
            <a:r>
              <a:rPr lang="en-US" dirty="0"/>
              <a:t> Group, this presentation and any information contained within it may not be</a:t>
            </a:r>
          </a:p>
          <a:p>
            <a:pPr lvl="1"/>
            <a:r>
              <a:rPr lang="en-US" dirty="0"/>
              <a:t>reproduced (in whole or in part), </a:t>
            </a:r>
          </a:p>
          <a:p>
            <a:pPr lvl="1"/>
            <a:r>
              <a:rPr lang="en-US" dirty="0"/>
              <a:t>copied at any time, </a:t>
            </a:r>
          </a:p>
          <a:p>
            <a:pPr lvl="1"/>
            <a:r>
              <a:rPr lang="en-US" dirty="0"/>
              <a:t>printed,</a:t>
            </a:r>
          </a:p>
          <a:p>
            <a:pPr lvl="1"/>
            <a:r>
              <a:rPr lang="en-US" dirty="0"/>
              <a:t>used for any purpose other than your evaluation of </a:t>
            </a:r>
            <a:r>
              <a:rPr lang="en-US" dirty="0" err="1"/>
              <a:t>Centek</a:t>
            </a:r>
            <a:r>
              <a:rPr lang="en-US" dirty="0"/>
              <a:t> 	 Group or</a:t>
            </a:r>
          </a:p>
          <a:p>
            <a:pPr lvl="1"/>
            <a:r>
              <a:rPr lang="en-US" dirty="0"/>
              <a:t>provided to any other person, except your employees and advisors who are advised of the confidentiality of the information. </a:t>
            </a:r>
          </a:p>
        </p:txBody>
      </p:sp>
    </p:spTree>
    <p:extLst>
      <p:ext uri="{BB962C8B-B14F-4D97-AF65-F5344CB8AC3E}">
        <p14:creationId xmlns:p14="http://schemas.microsoft.com/office/powerpoint/2010/main" val="4264458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1B779-1841-D545-A6F2-4590C9750283}"/>
              </a:ext>
            </a:extLst>
          </p:cNvPr>
          <p:cNvSpPr>
            <a:spLocks noGrp="1"/>
          </p:cNvSpPr>
          <p:nvPr>
            <p:ph type="title"/>
          </p:nvPr>
        </p:nvSpPr>
        <p:spPr/>
        <p:txBody>
          <a:bodyPr>
            <a:normAutofit/>
          </a:bodyPr>
          <a:lstStyle/>
          <a:p>
            <a:r>
              <a:rPr lang="en-US" dirty="0"/>
              <a:t>Reasons to choose Centek</a:t>
            </a:r>
          </a:p>
        </p:txBody>
      </p:sp>
      <p:graphicFrame>
        <p:nvGraphicFramePr>
          <p:cNvPr id="4" name="Content Placeholder 1">
            <a:extLst>
              <a:ext uri="{FF2B5EF4-FFF2-40B4-BE49-F238E27FC236}">
                <a16:creationId xmlns:a16="http://schemas.microsoft.com/office/drawing/2014/main" id="{FEC0A042-609B-D54E-9E6C-F953512EA3BD}"/>
              </a:ext>
            </a:extLst>
          </p:cNvPr>
          <p:cNvGraphicFramePr>
            <a:graphicFrameLocks/>
          </p:cNvGraphicFramePr>
          <p:nvPr>
            <p:extLst>
              <p:ext uri="{D42A27DB-BD31-4B8C-83A1-F6EECF244321}">
                <p14:modId xmlns:p14="http://schemas.microsoft.com/office/powerpoint/2010/main" val="1081835260"/>
              </p:ext>
            </p:extLst>
          </p:nvPr>
        </p:nvGraphicFramePr>
        <p:xfrm>
          <a:off x="136634" y="1844825"/>
          <a:ext cx="11929242"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871523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Centek key milestones</a:t>
            </a:r>
          </a:p>
        </p:txBody>
      </p:sp>
      <p:sp>
        <p:nvSpPr>
          <p:cNvPr id="4" name="TextBox 3">
            <a:extLst>
              <a:ext uri="{FF2B5EF4-FFF2-40B4-BE49-F238E27FC236}">
                <a16:creationId xmlns:a16="http://schemas.microsoft.com/office/drawing/2014/main" id="{7423937F-85AE-7E64-6722-A9C948DAA139}"/>
              </a:ext>
            </a:extLst>
          </p:cNvPr>
          <p:cNvSpPr txBox="1"/>
          <p:nvPr/>
        </p:nvSpPr>
        <p:spPr>
          <a:xfrm>
            <a:off x="1363213" y="2070493"/>
            <a:ext cx="928722" cy="461665"/>
          </a:xfrm>
          <a:prstGeom prst="rect">
            <a:avLst/>
          </a:prstGeom>
          <a:noFill/>
        </p:spPr>
        <p:txBody>
          <a:bodyPr wrap="square" lIns="0" rIns="0" rtlCol="0" anchor="t">
            <a:spAutoFit/>
          </a:bodyPr>
          <a:lstStyle/>
          <a:p>
            <a:r>
              <a:rPr lang="en-GB" sz="1200" b="1" dirty="0">
                <a:solidFill>
                  <a:schemeClr val="tx1">
                    <a:lumMod val="65000"/>
                    <a:lumOff val="35000"/>
                  </a:schemeClr>
                </a:solidFill>
                <a:cs typeface="Arial" pitchFamily="34" charset="0"/>
              </a:rPr>
              <a:t>Company registered</a:t>
            </a:r>
            <a:endParaRPr lang="en-IN" sz="1200" b="1" dirty="0">
              <a:solidFill>
                <a:schemeClr val="tx1">
                  <a:lumMod val="65000"/>
                  <a:lumOff val="35000"/>
                </a:schemeClr>
              </a:solidFill>
              <a:cs typeface="Arial" pitchFamily="34" charset="0"/>
            </a:endParaRPr>
          </a:p>
        </p:txBody>
      </p:sp>
      <p:sp>
        <p:nvSpPr>
          <p:cNvPr id="5" name="Rectangle 4">
            <a:extLst>
              <a:ext uri="{FF2B5EF4-FFF2-40B4-BE49-F238E27FC236}">
                <a16:creationId xmlns:a16="http://schemas.microsoft.com/office/drawing/2014/main" id="{7650434A-B201-7815-E08D-1B41B68EB69E}"/>
              </a:ext>
            </a:extLst>
          </p:cNvPr>
          <p:cNvSpPr/>
          <p:nvPr/>
        </p:nvSpPr>
        <p:spPr>
          <a:xfrm>
            <a:off x="1354634" y="2462346"/>
            <a:ext cx="928722" cy="577081"/>
          </a:xfrm>
          <a:prstGeom prst="rect">
            <a:avLst/>
          </a:prstGeom>
        </p:spPr>
        <p:txBody>
          <a:bodyPr wrap="square" lIns="0" rIns="0">
            <a:spAutoFit/>
          </a:bodyPr>
          <a:lstStyle/>
          <a:p>
            <a:r>
              <a:rPr lang="en-IN" sz="1050" dirty="0">
                <a:solidFill>
                  <a:schemeClr val="tx1">
                    <a:lumMod val="50000"/>
                    <a:lumOff val="50000"/>
                  </a:schemeClr>
                </a:solidFill>
                <a:cs typeface="Arial" pitchFamily="34" charset="0"/>
              </a:rPr>
              <a:t>Centek Ltd registered in the UK</a:t>
            </a:r>
          </a:p>
        </p:txBody>
      </p:sp>
      <p:grpSp>
        <p:nvGrpSpPr>
          <p:cNvPr id="6" name="Group 5">
            <a:extLst>
              <a:ext uri="{FF2B5EF4-FFF2-40B4-BE49-F238E27FC236}">
                <a16:creationId xmlns:a16="http://schemas.microsoft.com/office/drawing/2014/main" id="{9E592F6B-7506-F610-DE45-5C1A8C0AC0B7}"/>
              </a:ext>
            </a:extLst>
          </p:cNvPr>
          <p:cNvGrpSpPr/>
          <p:nvPr/>
        </p:nvGrpSpPr>
        <p:grpSpPr>
          <a:xfrm>
            <a:off x="2746226" y="2066375"/>
            <a:ext cx="1043160" cy="972346"/>
            <a:chOff x="3423153" y="1450034"/>
            <a:chExt cx="1043160" cy="972346"/>
          </a:xfrm>
        </p:grpSpPr>
        <p:sp>
          <p:nvSpPr>
            <p:cNvPr id="7" name="TextBox 6">
              <a:extLst>
                <a:ext uri="{FF2B5EF4-FFF2-40B4-BE49-F238E27FC236}">
                  <a16:creationId xmlns:a16="http://schemas.microsoft.com/office/drawing/2014/main" id="{762DB084-76FE-32EC-2CD7-FBD39C453E6F}"/>
                </a:ext>
              </a:extLst>
            </p:cNvPr>
            <p:cNvSpPr txBox="1"/>
            <p:nvPr/>
          </p:nvSpPr>
          <p:spPr>
            <a:xfrm>
              <a:off x="3437513" y="1450034"/>
              <a:ext cx="1028800" cy="461665"/>
            </a:xfrm>
            <a:prstGeom prst="rect">
              <a:avLst/>
            </a:prstGeom>
            <a:noFill/>
          </p:spPr>
          <p:txBody>
            <a:bodyPr wrap="square" lIns="0" rIns="0" rtlCol="0" anchor="t">
              <a:spAutoFit/>
            </a:bodyPr>
            <a:lstStyle/>
            <a:p>
              <a:r>
                <a:rPr lang="en-GB" sz="1200" b="1" dirty="0">
                  <a:solidFill>
                    <a:schemeClr val="tx1">
                      <a:lumMod val="65000"/>
                      <a:lumOff val="35000"/>
                    </a:schemeClr>
                  </a:solidFill>
                  <a:cs typeface="Arial" pitchFamily="34" charset="0"/>
                </a:rPr>
                <a:t>Launch of the Slider II</a:t>
              </a:r>
              <a:endParaRPr lang="en-IN" sz="1200" b="1" dirty="0">
                <a:solidFill>
                  <a:schemeClr val="tx1">
                    <a:lumMod val="65000"/>
                    <a:lumOff val="35000"/>
                  </a:schemeClr>
                </a:solidFill>
                <a:cs typeface="Arial" pitchFamily="34" charset="0"/>
              </a:endParaRPr>
            </a:p>
          </p:txBody>
        </p:sp>
        <p:sp>
          <p:nvSpPr>
            <p:cNvPr id="8" name="Rectangle 7">
              <a:extLst>
                <a:ext uri="{FF2B5EF4-FFF2-40B4-BE49-F238E27FC236}">
                  <a16:creationId xmlns:a16="http://schemas.microsoft.com/office/drawing/2014/main" id="{21A9AD54-0C24-E9CD-244C-968257E914E2}"/>
                </a:ext>
              </a:extLst>
            </p:cNvPr>
            <p:cNvSpPr/>
            <p:nvPr/>
          </p:nvSpPr>
          <p:spPr>
            <a:xfrm>
              <a:off x="3423153" y="1845299"/>
              <a:ext cx="891066" cy="577081"/>
            </a:xfrm>
            <a:prstGeom prst="rect">
              <a:avLst/>
            </a:prstGeom>
          </p:spPr>
          <p:txBody>
            <a:bodyPr wrap="square" lIns="0" rIns="0">
              <a:spAutoFit/>
            </a:bodyPr>
            <a:lstStyle/>
            <a:p>
              <a:r>
                <a:rPr lang="en-IN" sz="1050" dirty="0">
                  <a:solidFill>
                    <a:schemeClr val="tx1">
                      <a:lumMod val="50000"/>
                      <a:lumOff val="50000"/>
                    </a:schemeClr>
                  </a:solidFill>
                  <a:cs typeface="Arial" pitchFamily="34" charset="0"/>
                </a:rPr>
                <a:t>Centek S2 used in the North Sea</a:t>
              </a:r>
            </a:p>
          </p:txBody>
        </p:sp>
      </p:grpSp>
      <p:grpSp>
        <p:nvGrpSpPr>
          <p:cNvPr id="9" name="Group 8">
            <a:extLst>
              <a:ext uri="{FF2B5EF4-FFF2-40B4-BE49-F238E27FC236}">
                <a16:creationId xmlns:a16="http://schemas.microsoft.com/office/drawing/2014/main" id="{CE778EFB-CC89-B3F2-D385-36CF580A5437}"/>
              </a:ext>
            </a:extLst>
          </p:cNvPr>
          <p:cNvGrpSpPr/>
          <p:nvPr/>
        </p:nvGrpSpPr>
        <p:grpSpPr>
          <a:xfrm>
            <a:off x="4031684" y="2070431"/>
            <a:ext cx="902257" cy="968290"/>
            <a:chOff x="5416021" y="1450034"/>
            <a:chExt cx="902257" cy="968290"/>
          </a:xfrm>
        </p:grpSpPr>
        <p:sp>
          <p:nvSpPr>
            <p:cNvPr id="10" name="TextBox 9">
              <a:extLst>
                <a:ext uri="{FF2B5EF4-FFF2-40B4-BE49-F238E27FC236}">
                  <a16:creationId xmlns:a16="http://schemas.microsoft.com/office/drawing/2014/main" id="{22B75296-799A-7948-3F62-BEFC1DC026E2}"/>
                </a:ext>
              </a:extLst>
            </p:cNvPr>
            <p:cNvSpPr txBox="1"/>
            <p:nvPr/>
          </p:nvSpPr>
          <p:spPr>
            <a:xfrm>
              <a:off x="5427212" y="1450034"/>
              <a:ext cx="891066" cy="461665"/>
            </a:xfrm>
            <a:prstGeom prst="rect">
              <a:avLst/>
            </a:prstGeom>
            <a:noFill/>
          </p:spPr>
          <p:txBody>
            <a:bodyPr wrap="square" lIns="0" rIns="0" rtlCol="0" anchor="t">
              <a:spAutoFit/>
            </a:bodyPr>
            <a:lstStyle/>
            <a:p>
              <a:r>
                <a:rPr lang="en-GB" sz="1200" b="1" dirty="0">
                  <a:solidFill>
                    <a:schemeClr val="tx1">
                      <a:lumMod val="65000"/>
                      <a:lumOff val="35000"/>
                    </a:schemeClr>
                  </a:solidFill>
                  <a:cs typeface="Arial" pitchFamily="34" charset="0"/>
                </a:rPr>
                <a:t>Global coverage</a:t>
              </a:r>
              <a:endParaRPr lang="en-IN" sz="1200" b="1" dirty="0">
                <a:solidFill>
                  <a:schemeClr val="tx1">
                    <a:lumMod val="65000"/>
                    <a:lumOff val="35000"/>
                  </a:schemeClr>
                </a:solidFill>
                <a:cs typeface="Arial" pitchFamily="34" charset="0"/>
              </a:endParaRPr>
            </a:p>
          </p:txBody>
        </p:sp>
        <p:sp>
          <p:nvSpPr>
            <p:cNvPr id="11" name="Rectangle 10">
              <a:extLst>
                <a:ext uri="{FF2B5EF4-FFF2-40B4-BE49-F238E27FC236}">
                  <a16:creationId xmlns:a16="http://schemas.microsoft.com/office/drawing/2014/main" id="{FDE0C331-727B-CD0F-7F69-F924D73DA44B}"/>
                </a:ext>
              </a:extLst>
            </p:cNvPr>
            <p:cNvSpPr/>
            <p:nvPr/>
          </p:nvSpPr>
          <p:spPr>
            <a:xfrm>
              <a:off x="5416021" y="1841243"/>
              <a:ext cx="891066" cy="577081"/>
            </a:xfrm>
            <a:prstGeom prst="rect">
              <a:avLst/>
            </a:prstGeom>
          </p:spPr>
          <p:txBody>
            <a:bodyPr wrap="square" lIns="0" rIns="0">
              <a:spAutoFit/>
            </a:bodyPr>
            <a:lstStyle/>
            <a:p>
              <a:r>
                <a:rPr lang="en-GB" sz="1050" dirty="0">
                  <a:solidFill>
                    <a:schemeClr val="tx1">
                      <a:lumMod val="50000"/>
                      <a:lumOff val="50000"/>
                    </a:schemeClr>
                  </a:solidFill>
                  <a:cs typeface="Arial" pitchFamily="34" charset="0"/>
                </a:rPr>
                <a:t>Centek operating in 25 countries</a:t>
              </a:r>
              <a:endParaRPr lang="en-IN" sz="1050" dirty="0">
                <a:solidFill>
                  <a:schemeClr val="tx1">
                    <a:lumMod val="50000"/>
                    <a:lumOff val="50000"/>
                  </a:schemeClr>
                </a:solidFill>
                <a:cs typeface="Arial" pitchFamily="34" charset="0"/>
              </a:endParaRPr>
            </a:p>
          </p:txBody>
        </p:sp>
      </p:grpSp>
      <p:grpSp>
        <p:nvGrpSpPr>
          <p:cNvPr id="12" name="Group 11">
            <a:extLst>
              <a:ext uri="{FF2B5EF4-FFF2-40B4-BE49-F238E27FC236}">
                <a16:creationId xmlns:a16="http://schemas.microsoft.com/office/drawing/2014/main" id="{7EE359C4-0362-FDDB-97AA-F5B210723BD3}"/>
              </a:ext>
            </a:extLst>
          </p:cNvPr>
          <p:cNvGrpSpPr/>
          <p:nvPr/>
        </p:nvGrpSpPr>
        <p:grpSpPr>
          <a:xfrm>
            <a:off x="5376445" y="2066375"/>
            <a:ext cx="928722" cy="965844"/>
            <a:chOff x="6383821" y="1778952"/>
            <a:chExt cx="928722" cy="965844"/>
          </a:xfrm>
        </p:grpSpPr>
        <p:sp>
          <p:nvSpPr>
            <p:cNvPr id="13" name="TextBox 12">
              <a:extLst>
                <a:ext uri="{FF2B5EF4-FFF2-40B4-BE49-F238E27FC236}">
                  <a16:creationId xmlns:a16="http://schemas.microsoft.com/office/drawing/2014/main" id="{3253F2EE-FC4B-68B2-DE1C-BFF6B0A99F5E}"/>
                </a:ext>
              </a:extLst>
            </p:cNvPr>
            <p:cNvSpPr txBox="1"/>
            <p:nvPr/>
          </p:nvSpPr>
          <p:spPr>
            <a:xfrm>
              <a:off x="6383821" y="1778952"/>
              <a:ext cx="928722" cy="461665"/>
            </a:xfrm>
            <a:prstGeom prst="rect">
              <a:avLst/>
            </a:prstGeom>
            <a:noFill/>
          </p:spPr>
          <p:txBody>
            <a:bodyPr wrap="square" lIns="0" rIns="0" rtlCol="0" anchor="t">
              <a:spAutoFit/>
            </a:bodyPr>
            <a:lstStyle/>
            <a:p>
              <a:r>
                <a:rPr lang="en-GB" sz="1200" b="1" dirty="0">
                  <a:solidFill>
                    <a:schemeClr val="tx1">
                      <a:lumMod val="65000"/>
                      <a:lumOff val="35000"/>
                    </a:schemeClr>
                  </a:solidFill>
                  <a:cs typeface="Arial" pitchFamily="34" charset="0"/>
                </a:rPr>
                <a:t>Further expansion</a:t>
              </a:r>
              <a:endParaRPr lang="en-IN" sz="1200" b="1" dirty="0">
                <a:solidFill>
                  <a:schemeClr val="tx1">
                    <a:lumMod val="65000"/>
                    <a:lumOff val="35000"/>
                  </a:schemeClr>
                </a:solidFill>
                <a:cs typeface="Arial" pitchFamily="34" charset="0"/>
              </a:endParaRPr>
            </a:p>
          </p:txBody>
        </p:sp>
        <p:sp>
          <p:nvSpPr>
            <p:cNvPr id="14" name="Rectangle 13">
              <a:extLst>
                <a:ext uri="{FF2B5EF4-FFF2-40B4-BE49-F238E27FC236}">
                  <a16:creationId xmlns:a16="http://schemas.microsoft.com/office/drawing/2014/main" id="{B9EA0A8C-4FB0-E4B6-B3EE-85AF97D25A28}"/>
                </a:ext>
              </a:extLst>
            </p:cNvPr>
            <p:cNvSpPr/>
            <p:nvPr/>
          </p:nvSpPr>
          <p:spPr>
            <a:xfrm>
              <a:off x="6383821" y="2167715"/>
              <a:ext cx="928722" cy="577081"/>
            </a:xfrm>
            <a:prstGeom prst="rect">
              <a:avLst/>
            </a:prstGeom>
          </p:spPr>
          <p:txBody>
            <a:bodyPr wrap="square" lIns="0" rIns="0">
              <a:spAutoFit/>
            </a:bodyPr>
            <a:lstStyle/>
            <a:p>
              <a:r>
                <a:rPr lang="en-IN" sz="1050" dirty="0">
                  <a:solidFill>
                    <a:schemeClr val="tx1">
                      <a:lumMod val="50000"/>
                      <a:lumOff val="50000"/>
                    </a:schemeClr>
                  </a:solidFill>
                  <a:cs typeface="Arial" pitchFamily="34" charset="0"/>
                </a:rPr>
                <a:t>Sales force operating on all continents</a:t>
              </a:r>
            </a:p>
          </p:txBody>
        </p:sp>
      </p:grpSp>
      <p:grpSp>
        <p:nvGrpSpPr>
          <p:cNvPr id="15" name="Group 14">
            <a:extLst>
              <a:ext uri="{FF2B5EF4-FFF2-40B4-BE49-F238E27FC236}">
                <a16:creationId xmlns:a16="http://schemas.microsoft.com/office/drawing/2014/main" id="{09D7ABFB-D2F1-8487-3FCA-6C48BDB179D8}"/>
              </a:ext>
            </a:extLst>
          </p:cNvPr>
          <p:cNvGrpSpPr/>
          <p:nvPr/>
        </p:nvGrpSpPr>
        <p:grpSpPr>
          <a:xfrm>
            <a:off x="7966670" y="1779550"/>
            <a:ext cx="1015028" cy="1294390"/>
            <a:chOff x="8378629" y="1778952"/>
            <a:chExt cx="1015028" cy="1294390"/>
          </a:xfrm>
        </p:grpSpPr>
        <p:sp>
          <p:nvSpPr>
            <p:cNvPr id="16" name="TextBox 15">
              <a:extLst>
                <a:ext uri="{FF2B5EF4-FFF2-40B4-BE49-F238E27FC236}">
                  <a16:creationId xmlns:a16="http://schemas.microsoft.com/office/drawing/2014/main" id="{3E271A4C-4AA0-8EAF-933D-FA4554322761}"/>
                </a:ext>
              </a:extLst>
            </p:cNvPr>
            <p:cNvSpPr txBox="1"/>
            <p:nvPr/>
          </p:nvSpPr>
          <p:spPr>
            <a:xfrm>
              <a:off x="8391943" y="1778952"/>
              <a:ext cx="928722" cy="461665"/>
            </a:xfrm>
            <a:prstGeom prst="rect">
              <a:avLst/>
            </a:prstGeom>
            <a:noFill/>
          </p:spPr>
          <p:txBody>
            <a:bodyPr wrap="square" lIns="0" rIns="0" rtlCol="0" anchor="t">
              <a:spAutoFit/>
            </a:bodyPr>
            <a:lstStyle/>
            <a:p>
              <a:r>
                <a:rPr lang="en-GB" sz="1200" b="1" dirty="0">
                  <a:solidFill>
                    <a:schemeClr val="tx1">
                      <a:lumMod val="65000"/>
                      <a:lumOff val="35000"/>
                    </a:schemeClr>
                  </a:solidFill>
                  <a:cs typeface="Arial" pitchFamily="34" charset="0"/>
                </a:rPr>
                <a:t>UROS launched</a:t>
              </a:r>
              <a:endParaRPr lang="en-IN" sz="1200" b="1" dirty="0">
                <a:solidFill>
                  <a:schemeClr val="tx1">
                    <a:lumMod val="65000"/>
                    <a:lumOff val="35000"/>
                  </a:schemeClr>
                </a:solidFill>
                <a:cs typeface="Arial" pitchFamily="34" charset="0"/>
              </a:endParaRPr>
            </a:p>
          </p:txBody>
        </p:sp>
        <p:sp>
          <p:nvSpPr>
            <p:cNvPr id="17" name="Rectangle 16">
              <a:extLst>
                <a:ext uri="{FF2B5EF4-FFF2-40B4-BE49-F238E27FC236}">
                  <a16:creationId xmlns:a16="http://schemas.microsoft.com/office/drawing/2014/main" id="{72635FCF-D576-4F7B-549D-AD7D1CACCB70}"/>
                </a:ext>
              </a:extLst>
            </p:cNvPr>
            <p:cNvSpPr/>
            <p:nvPr/>
          </p:nvSpPr>
          <p:spPr>
            <a:xfrm>
              <a:off x="8378629" y="2173096"/>
              <a:ext cx="1015028" cy="900246"/>
            </a:xfrm>
            <a:prstGeom prst="rect">
              <a:avLst/>
            </a:prstGeom>
          </p:spPr>
          <p:txBody>
            <a:bodyPr wrap="square" lIns="0" rIns="0">
              <a:spAutoFit/>
            </a:bodyPr>
            <a:lstStyle/>
            <a:p>
              <a:r>
                <a:rPr lang="en-IN" sz="1050" dirty="0">
                  <a:solidFill>
                    <a:schemeClr val="tx1">
                      <a:lumMod val="50000"/>
                      <a:lumOff val="50000"/>
                    </a:schemeClr>
                  </a:solidFill>
                  <a:cs typeface="Arial" pitchFamily="34" charset="0"/>
                </a:rPr>
                <a:t>Innovative, award winning product for under-reamed wells available</a:t>
              </a:r>
            </a:p>
          </p:txBody>
        </p:sp>
      </p:grpSp>
      <p:grpSp>
        <p:nvGrpSpPr>
          <p:cNvPr id="18" name="Group 17">
            <a:extLst>
              <a:ext uri="{FF2B5EF4-FFF2-40B4-BE49-F238E27FC236}">
                <a16:creationId xmlns:a16="http://schemas.microsoft.com/office/drawing/2014/main" id="{629F8FFD-5E54-EA8E-BFA2-E1FE9313317B}"/>
              </a:ext>
            </a:extLst>
          </p:cNvPr>
          <p:cNvGrpSpPr/>
          <p:nvPr/>
        </p:nvGrpSpPr>
        <p:grpSpPr>
          <a:xfrm>
            <a:off x="6493622" y="5199793"/>
            <a:ext cx="1110012" cy="1300891"/>
            <a:chOff x="4182257" y="5208342"/>
            <a:chExt cx="1110012" cy="1300891"/>
          </a:xfrm>
        </p:grpSpPr>
        <p:sp>
          <p:nvSpPr>
            <p:cNvPr id="19" name="TextBox 18">
              <a:extLst>
                <a:ext uri="{FF2B5EF4-FFF2-40B4-BE49-F238E27FC236}">
                  <a16:creationId xmlns:a16="http://schemas.microsoft.com/office/drawing/2014/main" id="{34F46239-6F9D-6C15-1BB6-DD42FA12AC11}"/>
                </a:ext>
              </a:extLst>
            </p:cNvPr>
            <p:cNvSpPr txBox="1"/>
            <p:nvPr/>
          </p:nvSpPr>
          <p:spPr>
            <a:xfrm>
              <a:off x="4182257" y="5208342"/>
              <a:ext cx="928722" cy="461665"/>
            </a:xfrm>
            <a:prstGeom prst="rect">
              <a:avLst/>
            </a:prstGeom>
            <a:noFill/>
          </p:spPr>
          <p:txBody>
            <a:bodyPr wrap="square" lIns="0" rIns="0" rtlCol="0" anchor="t">
              <a:spAutoFit/>
            </a:bodyPr>
            <a:lstStyle/>
            <a:p>
              <a:r>
                <a:rPr lang="en-GB" sz="1200" b="1" dirty="0">
                  <a:solidFill>
                    <a:schemeClr val="tx1">
                      <a:lumMod val="65000"/>
                      <a:lumOff val="35000"/>
                    </a:schemeClr>
                  </a:solidFill>
                  <a:cs typeface="Arial" pitchFamily="34" charset="0"/>
                </a:rPr>
                <a:t>Competitive testing</a:t>
              </a:r>
              <a:endParaRPr lang="en-IN" sz="1200" b="1" dirty="0">
                <a:solidFill>
                  <a:schemeClr val="tx1">
                    <a:lumMod val="65000"/>
                    <a:lumOff val="35000"/>
                  </a:schemeClr>
                </a:solidFill>
                <a:cs typeface="Arial" pitchFamily="34" charset="0"/>
              </a:endParaRPr>
            </a:p>
          </p:txBody>
        </p:sp>
        <p:sp>
          <p:nvSpPr>
            <p:cNvPr id="20" name="Rectangle 19">
              <a:extLst>
                <a:ext uri="{FF2B5EF4-FFF2-40B4-BE49-F238E27FC236}">
                  <a16:creationId xmlns:a16="http://schemas.microsoft.com/office/drawing/2014/main" id="{B374A683-B48B-DE5B-529F-7E17EBA47FE0}"/>
                </a:ext>
              </a:extLst>
            </p:cNvPr>
            <p:cNvSpPr/>
            <p:nvPr/>
          </p:nvSpPr>
          <p:spPr>
            <a:xfrm>
              <a:off x="4189455" y="5608987"/>
              <a:ext cx="1102814" cy="900246"/>
            </a:xfrm>
            <a:prstGeom prst="rect">
              <a:avLst/>
            </a:prstGeom>
          </p:spPr>
          <p:txBody>
            <a:bodyPr wrap="square" lIns="0" rIns="0" anchor="t">
              <a:spAutoFit/>
            </a:bodyPr>
            <a:lstStyle/>
            <a:p>
              <a:r>
                <a:rPr lang="en-IN" sz="1050" dirty="0">
                  <a:solidFill>
                    <a:schemeClr val="tx1">
                      <a:lumMod val="50000"/>
                      <a:lumOff val="50000"/>
                    </a:schemeClr>
                  </a:solidFill>
                  <a:cs typeface="Arial" pitchFamily="34" charset="0"/>
                </a:rPr>
                <a:t>Centek prove their products perform better than key competitors</a:t>
              </a:r>
            </a:p>
          </p:txBody>
        </p:sp>
      </p:grpSp>
      <p:grpSp>
        <p:nvGrpSpPr>
          <p:cNvPr id="21" name="Group 20">
            <a:extLst>
              <a:ext uri="{FF2B5EF4-FFF2-40B4-BE49-F238E27FC236}">
                <a16:creationId xmlns:a16="http://schemas.microsoft.com/office/drawing/2014/main" id="{1076E4E1-92D4-E9F7-2297-556AD913BBA5}"/>
              </a:ext>
            </a:extLst>
          </p:cNvPr>
          <p:cNvGrpSpPr/>
          <p:nvPr/>
        </p:nvGrpSpPr>
        <p:grpSpPr>
          <a:xfrm>
            <a:off x="7821704" y="5197453"/>
            <a:ext cx="1073494" cy="1293994"/>
            <a:chOff x="5210665" y="4879423"/>
            <a:chExt cx="1073494" cy="1293994"/>
          </a:xfrm>
        </p:grpSpPr>
        <p:sp>
          <p:nvSpPr>
            <p:cNvPr id="22" name="TextBox 21">
              <a:extLst>
                <a:ext uri="{FF2B5EF4-FFF2-40B4-BE49-F238E27FC236}">
                  <a16:creationId xmlns:a16="http://schemas.microsoft.com/office/drawing/2014/main" id="{686C0468-1434-B992-26DD-0579D97F823F}"/>
                </a:ext>
              </a:extLst>
            </p:cNvPr>
            <p:cNvSpPr txBox="1"/>
            <p:nvPr/>
          </p:nvSpPr>
          <p:spPr>
            <a:xfrm>
              <a:off x="5224557" y="4879423"/>
              <a:ext cx="891066" cy="461665"/>
            </a:xfrm>
            <a:prstGeom prst="rect">
              <a:avLst/>
            </a:prstGeom>
            <a:noFill/>
          </p:spPr>
          <p:txBody>
            <a:bodyPr wrap="square" lIns="0" rIns="0" rtlCol="0" anchor="t">
              <a:spAutoFit/>
            </a:bodyPr>
            <a:lstStyle/>
            <a:p>
              <a:r>
                <a:rPr lang="en-GB" sz="1200" b="1" dirty="0">
                  <a:solidFill>
                    <a:schemeClr val="tx1">
                      <a:lumMod val="65000"/>
                      <a:lumOff val="35000"/>
                    </a:schemeClr>
                  </a:solidFill>
                  <a:cs typeface="Arial" pitchFamily="34" charset="0"/>
                </a:rPr>
                <a:t>Launched S2-H</a:t>
              </a:r>
              <a:endParaRPr lang="en-IN" sz="1200" b="1" dirty="0">
                <a:solidFill>
                  <a:schemeClr val="tx1">
                    <a:lumMod val="65000"/>
                    <a:lumOff val="35000"/>
                  </a:schemeClr>
                </a:solidFill>
                <a:cs typeface="Arial" pitchFamily="34" charset="0"/>
              </a:endParaRPr>
            </a:p>
          </p:txBody>
        </p:sp>
        <p:sp>
          <p:nvSpPr>
            <p:cNvPr id="23" name="Rectangle 22">
              <a:extLst>
                <a:ext uri="{FF2B5EF4-FFF2-40B4-BE49-F238E27FC236}">
                  <a16:creationId xmlns:a16="http://schemas.microsoft.com/office/drawing/2014/main" id="{2FC4FDBA-8B01-7722-0724-45B4C3877C15}"/>
                </a:ext>
              </a:extLst>
            </p:cNvPr>
            <p:cNvSpPr/>
            <p:nvPr/>
          </p:nvSpPr>
          <p:spPr>
            <a:xfrm>
              <a:off x="5210665" y="5273171"/>
              <a:ext cx="1073494" cy="900246"/>
            </a:xfrm>
            <a:prstGeom prst="rect">
              <a:avLst/>
            </a:prstGeom>
          </p:spPr>
          <p:txBody>
            <a:bodyPr wrap="square" lIns="0" rIns="0" anchor="t">
              <a:spAutoFit/>
            </a:bodyPr>
            <a:lstStyle/>
            <a:p>
              <a:r>
                <a:rPr lang="en-IN" sz="1050" dirty="0">
                  <a:solidFill>
                    <a:schemeClr val="tx1">
                      <a:lumMod val="50000"/>
                      <a:lumOff val="50000"/>
                    </a:schemeClr>
                  </a:solidFill>
                  <a:cs typeface="Arial" pitchFamily="34" charset="0"/>
                </a:rPr>
                <a:t>Ground-breaking new hinged centralizer is as strong as S2</a:t>
              </a:r>
            </a:p>
          </p:txBody>
        </p:sp>
      </p:grpSp>
      <p:grpSp>
        <p:nvGrpSpPr>
          <p:cNvPr id="24" name="Group 23">
            <a:extLst>
              <a:ext uri="{FF2B5EF4-FFF2-40B4-BE49-F238E27FC236}">
                <a16:creationId xmlns:a16="http://schemas.microsoft.com/office/drawing/2014/main" id="{BC1C8794-930E-8D70-2A7E-DD880AAE2971}"/>
              </a:ext>
            </a:extLst>
          </p:cNvPr>
          <p:cNvGrpSpPr/>
          <p:nvPr/>
        </p:nvGrpSpPr>
        <p:grpSpPr>
          <a:xfrm>
            <a:off x="9113268" y="5197453"/>
            <a:ext cx="928722" cy="1322646"/>
            <a:chOff x="6208802" y="5208342"/>
            <a:chExt cx="928722" cy="1322646"/>
          </a:xfrm>
        </p:grpSpPr>
        <p:sp>
          <p:nvSpPr>
            <p:cNvPr id="25" name="TextBox 24">
              <a:extLst>
                <a:ext uri="{FF2B5EF4-FFF2-40B4-BE49-F238E27FC236}">
                  <a16:creationId xmlns:a16="http://schemas.microsoft.com/office/drawing/2014/main" id="{3481B731-DEC0-A57F-17AA-8ED58E2E02E2}"/>
                </a:ext>
              </a:extLst>
            </p:cNvPr>
            <p:cNvSpPr txBox="1"/>
            <p:nvPr/>
          </p:nvSpPr>
          <p:spPr>
            <a:xfrm>
              <a:off x="6208802" y="5208342"/>
              <a:ext cx="928722" cy="646331"/>
            </a:xfrm>
            <a:prstGeom prst="rect">
              <a:avLst/>
            </a:prstGeom>
            <a:noFill/>
          </p:spPr>
          <p:txBody>
            <a:bodyPr wrap="square" lIns="0" rIns="0" rtlCol="0" anchor="t">
              <a:spAutoFit/>
            </a:bodyPr>
            <a:lstStyle/>
            <a:p>
              <a:r>
                <a:rPr lang="en-GB" sz="1200" b="1" dirty="0">
                  <a:solidFill>
                    <a:schemeClr val="tx1">
                      <a:lumMod val="65000"/>
                      <a:lumOff val="35000"/>
                    </a:schemeClr>
                  </a:solidFill>
                  <a:cs typeface="Arial" pitchFamily="34" charset="0"/>
                </a:rPr>
                <a:t>Centek joins Madison Group</a:t>
              </a:r>
              <a:endParaRPr lang="en-IN" sz="1200" b="1" dirty="0">
                <a:solidFill>
                  <a:schemeClr val="tx1">
                    <a:lumMod val="65000"/>
                    <a:lumOff val="35000"/>
                  </a:schemeClr>
                </a:solidFill>
                <a:cs typeface="Arial" pitchFamily="34" charset="0"/>
              </a:endParaRPr>
            </a:p>
          </p:txBody>
        </p:sp>
        <p:sp>
          <p:nvSpPr>
            <p:cNvPr id="26" name="Rectangle 25">
              <a:extLst>
                <a:ext uri="{FF2B5EF4-FFF2-40B4-BE49-F238E27FC236}">
                  <a16:creationId xmlns:a16="http://schemas.microsoft.com/office/drawing/2014/main" id="{DDA966F8-A262-D7D5-924A-714EF1BC1C84}"/>
                </a:ext>
              </a:extLst>
            </p:cNvPr>
            <p:cNvSpPr/>
            <p:nvPr/>
          </p:nvSpPr>
          <p:spPr>
            <a:xfrm>
              <a:off x="6208802" y="5792324"/>
              <a:ext cx="928722" cy="738664"/>
            </a:xfrm>
            <a:prstGeom prst="rect">
              <a:avLst/>
            </a:prstGeom>
          </p:spPr>
          <p:txBody>
            <a:bodyPr wrap="square" lIns="0" rIns="0" anchor="t">
              <a:spAutoFit/>
            </a:bodyPr>
            <a:lstStyle/>
            <a:p>
              <a:r>
                <a:rPr lang="en-IN" sz="1050" dirty="0">
                  <a:solidFill>
                    <a:schemeClr val="tx1">
                      <a:lumMod val="50000"/>
                      <a:lumOff val="50000"/>
                    </a:schemeClr>
                  </a:solidFill>
                  <a:cs typeface="Arial" pitchFamily="34" charset="0"/>
                </a:rPr>
                <a:t>Centek becomes part of the Energy vertical</a:t>
              </a:r>
            </a:p>
          </p:txBody>
        </p:sp>
      </p:grpSp>
      <p:grpSp>
        <p:nvGrpSpPr>
          <p:cNvPr id="27" name="Group 26">
            <a:extLst>
              <a:ext uri="{FF2B5EF4-FFF2-40B4-BE49-F238E27FC236}">
                <a16:creationId xmlns:a16="http://schemas.microsoft.com/office/drawing/2014/main" id="{DA8717E1-F9D2-A8B2-2066-7EBE2115E3D1}"/>
              </a:ext>
            </a:extLst>
          </p:cNvPr>
          <p:cNvGrpSpPr/>
          <p:nvPr/>
        </p:nvGrpSpPr>
        <p:grpSpPr>
          <a:xfrm>
            <a:off x="6758862" y="1905913"/>
            <a:ext cx="942186" cy="1132808"/>
            <a:chOff x="8017935" y="1903544"/>
            <a:chExt cx="942186" cy="1132808"/>
          </a:xfrm>
        </p:grpSpPr>
        <p:sp>
          <p:nvSpPr>
            <p:cNvPr id="28" name="TextBox 27">
              <a:extLst>
                <a:ext uri="{FF2B5EF4-FFF2-40B4-BE49-F238E27FC236}">
                  <a16:creationId xmlns:a16="http://schemas.microsoft.com/office/drawing/2014/main" id="{87568F6B-9A4D-0383-01D8-FB6D7C77C76A}"/>
                </a:ext>
              </a:extLst>
            </p:cNvPr>
            <p:cNvSpPr txBox="1"/>
            <p:nvPr/>
          </p:nvSpPr>
          <p:spPr>
            <a:xfrm>
              <a:off x="8031252" y="1903544"/>
              <a:ext cx="727479" cy="461665"/>
            </a:xfrm>
            <a:prstGeom prst="rect">
              <a:avLst/>
            </a:prstGeom>
            <a:noFill/>
          </p:spPr>
          <p:txBody>
            <a:bodyPr wrap="square" lIns="0" rIns="0" rtlCol="0" anchor="t">
              <a:spAutoFit/>
            </a:bodyPr>
            <a:lstStyle/>
            <a:p>
              <a:r>
                <a:rPr lang="en-GB" sz="1200" b="1" dirty="0">
                  <a:solidFill>
                    <a:schemeClr val="tx1">
                      <a:lumMod val="65000"/>
                      <a:lumOff val="35000"/>
                    </a:schemeClr>
                  </a:solidFill>
                  <a:cs typeface="Arial" pitchFamily="34" charset="0"/>
                </a:rPr>
                <a:t>US facility opens</a:t>
              </a:r>
              <a:endParaRPr lang="en-IN" sz="1200" b="1" dirty="0">
                <a:solidFill>
                  <a:schemeClr val="tx1">
                    <a:lumMod val="65000"/>
                    <a:lumOff val="35000"/>
                  </a:schemeClr>
                </a:solidFill>
                <a:cs typeface="Arial" pitchFamily="34" charset="0"/>
              </a:endParaRPr>
            </a:p>
          </p:txBody>
        </p:sp>
        <p:sp>
          <p:nvSpPr>
            <p:cNvPr id="29" name="Rectangle 28">
              <a:extLst>
                <a:ext uri="{FF2B5EF4-FFF2-40B4-BE49-F238E27FC236}">
                  <a16:creationId xmlns:a16="http://schemas.microsoft.com/office/drawing/2014/main" id="{0C271518-D944-7A36-4F08-1BD89D021909}"/>
                </a:ext>
              </a:extLst>
            </p:cNvPr>
            <p:cNvSpPr/>
            <p:nvPr/>
          </p:nvSpPr>
          <p:spPr>
            <a:xfrm>
              <a:off x="8017935" y="2297688"/>
              <a:ext cx="942186" cy="738664"/>
            </a:xfrm>
            <a:prstGeom prst="rect">
              <a:avLst/>
            </a:prstGeom>
          </p:spPr>
          <p:txBody>
            <a:bodyPr wrap="square" lIns="0" rIns="0">
              <a:spAutoFit/>
            </a:bodyPr>
            <a:lstStyle/>
            <a:p>
              <a:r>
                <a:rPr lang="en-IN" sz="1050" dirty="0">
                  <a:solidFill>
                    <a:schemeClr val="tx1">
                      <a:lumMod val="50000"/>
                      <a:lumOff val="50000"/>
                    </a:schemeClr>
                  </a:solidFill>
                  <a:cs typeface="Arial" pitchFamily="34" charset="0"/>
                </a:rPr>
                <a:t>Supplying products to North America and </a:t>
              </a:r>
              <a:r>
                <a:rPr lang="en-IN" sz="1050" dirty="0" err="1">
                  <a:solidFill>
                    <a:schemeClr val="tx1">
                      <a:lumMod val="50000"/>
                      <a:lumOff val="50000"/>
                    </a:schemeClr>
                  </a:solidFill>
                  <a:cs typeface="Arial" pitchFamily="34" charset="0"/>
                </a:rPr>
                <a:t>GoM</a:t>
              </a:r>
              <a:r>
                <a:rPr lang="en-IN" sz="1050" dirty="0">
                  <a:solidFill>
                    <a:schemeClr val="tx1">
                      <a:lumMod val="50000"/>
                      <a:lumOff val="50000"/>
                    </a:schemeClr>
                  </a:solidFill>
                  <a:cs typeface="Arial" pitchFamily="34" charset="0"/>
                </a:rPr>
                <a:t> </a:t>
              </a:r>
            </a:p>
          </p:txBody>
        </p:sp>
      </p:grpSp>
      <p:grpSp>
        <p:nvGrpSpPr>
          <p:cNvPr id="30" name="Group 29">
            <a:extLst>
              <a:ext uri="{FF2B5EF4-FFF2-40B4-BE49-F238E27FC236}">
                <a16:creationId xmlns:a16="http://schemas.microsoft.com/office/drawing/2014/main" id="{49790BF7-7F88-0EDA-44D5-A170E7D5B496}"/>
              </a:ext>
            </a:extLst>
          </p:cNvPr>
          <p:cNvGrpSpPr/>
          <p:nvPr/>
        </p:nvGrpSpPr>
        <p:grpSpPr>
          <a:xfrm>
            <a:off x="9419996" y="2028850"/>
            <a:ext cx="942614" cy="1009871"/>
            <a:chOff x="7879324" y="5147299"/>
            <a:chExt cx="942614" cy="1009871"/>
          </a:xfrm>
        </p:grpSpPr>
        <p:sp>
          <p:nvSpPr>
            <p:cNvPr id="31" name="TextBox 30">
              <a:extLst>
                <a:ext uri="{FF2B5EF4-FFF2-40B4-BE49-F238E27FC236}">
                  <a16:creationId xmlns:a16="http://schemas.microsoft.com/office/drawing/2014/main" id="{0E90B583-441C-C214-63B3-F2A0755C0588}"/>
                </a:ext>
              </a:extLst>
            </p:cNvPr>
            <p:cNvSpPr txBox="1"/>
            <p:nvPr/>
          </p:nvSpPr>
          <p:spPr>
            <a:xfrm>
              <a:off x="7879324" y="5147299"/>
              <a:ext cx="942614" cy="646331"/>
            </a:xfrm>
            <a:prstGeom prst="rect">
              <a:avLst/>
            </a:prstGeom>
            <a:noFill/>
          </p:spPr>
          <p:txBody>
            <a:bodyPr wrap="square" lIns="0" rIns="0" rtlCol="0" anchor="t">
              <a:spAutoFit/>
            </a:bodyPr>
            <a:lstStyle/>
            <a:p>
              <a:r>
                <a:rPr lang="en-GB" sz="1200" b="1" dirty="0">
                  <a:solidFill>
                    <a:schemeClr val="tx1">
                      <a:lumMod val="65000"/>
                      <a:lumOff val="35000"/>
                    </a:schemeClr>
                  </a:solidFill>
                  <a:cs typeface="Arial" pitchFamily="34" charset="0"/>
                </a:rPr>
                <a:t>New products launched</a:t>
              </a:r>
              <a:endParaRPr lang="en-IN" sz="1200" b="1" dirty="0">
                <a:solidFill>
                  <a:schemeClr val="tx1">
                    <a:lumMod val="65000"/>
                    <a:lumOff val="35000"/>
                  </a:schemeClr>
                </a:solidFill>
                <a:cs typeface="Arial" pitchFamily="34" charset="0"/>
              </a:endParaRPr>
            </a:p>
          </p:txBody>
        </p:sp>
        <p:sp>
          <p:nvSpPr>
            <p:cNvPr id="99" name="Rectangle 98">
              <a:extLst>
                <a:ext uri="{FF2B5EF4-FFF2-40B4-BE49-F238E27FC236}">
                  <a16:creationId xmlns:a16="http://schemas.microsoft.com/office/drawing/2014/main" id="{20DAC8C9-4EA1-8F1C-AD29-A28CFC9D295C}"/>
                </a:ext>
              </a:extLst>
            </p:cNvPr>
            <p:cNvSpPr/>
            <p:nvPr/>
          </p:nvSpPr>
          <p:spPr>
            <a:xfrm>
              <a:off x="7879324" y="5741672"/>
              <a:ext cx="928722" cy="415498"/>
            </a:xfrm>
            <a:prstGeom prst="rect">
              <a:avLst/>
            </a:prstGeom>
          </p:spPr>
          <p:txBody>
            <a:bodyPr wrap="square" lIns="0" rIns="0" anchor="t">
              <a:spAutoFit/>
            </a:bodyPr>
            <a:lstStyle/>
            <a:p>
              <a:r>
                <a:rPr lang="en-IN" sz="1050" dirty="0">
                  <a:solidFill>
                    <a:schemeClr val="tx1">
                      <a:lumMod val="50000"/>
                      <a:lumOff val="50000"/>
                    </a:schemeClr>
                  </a:solidFill>
                  <a:cs typeface="Arial" pitchFamily="34" charset="0"/>
                </a:rPr>
                <a:t>Full string portfolio</a:t>
              </a:r>
            </a:p>
          </p:txBody>
        </p:sp>
      </p:grpSp>
      <p:sp>
        <p:nvSpPr>
          <p:cNvPr id="100" name="Freeform 99">
            <a:extLst>
              <a:ext uri="{FF2B5EF4-FFF2-40B4-BE49-F238E27FC236}">
                <a16:creationId xmlns:a16="http://schemas.microsoft.com/office/drawing/2014/main" id="{3DA49EDC-24B5-3517-864B-8506628B66B4}"/>
              </a:ext>
            </a:extLst>
          </p:cNvPr>
          <p:cNvSpPr>
            <a:spLocks/>
          </p:cNvSpPr>
          <p:nvPr/>
        </p:nvSpPr>
        <p:spPr bwMode="auto">
          <a:xfrm>
            <a:off x="5013523" y="3096228"/>
            <a:ext cx="1592002" cy="533736"/>
          </a:xfrm>
          <a:custGeom>
            <a:avLst/>
            <a:gdLst>
              <a:gd name="T0" fmla="*/ 0 w 3287"/>
              <a:gd name="T1" fmla="*/ 0 h 1102"/>
              <a:gd name="T2" fmla="*/ 2729 w 3287"/>
              <a:gd name="T3" fmla="*/ 0 h 1102"/>
              <a:gd name="T4" fmla="*/ 3287 w 3287"/>
              <a:gd name="T5" fmla="*/ 578 h 1102"/>
              <a:gd name="T6" fmla="*/ 2743 w 3287"/>
              <a:gd name="T7" fmla="*/ 1102 h 1102"/>
              <a:gd name="T8" fmla="*/ 13 w 3287"/>
              <a:gd name="T9" fmla="*/ 1102 h 1102"/>
              <a:gd name="T10" fmla="*/ 558 w 3287"/>
              <a:gd name="T11" fmla="*/ 578 h 1102"/>
              <a:gd name="T12" fmla="*/ 0 w 3287"/>
              <a:gd name="T13" fmla="*/ 0 h 1102"/>
            </a:gdLst>
            <a:ahLst/>
            <a:cxnLst>
              <a:cxn ang="0">
                <a:pos x="T0" y="T1"/>
              </a:cxn>
              <a:cxn ang="0">
                <a:pos x="T2" y="T3"/>
              </a:cxn>
              <a:cxn ang="0">
                <a:pos x="T4" y="T5"/>
              </a:cxn>
              <a:cxn ang="0">
                <a:pos x="T6" y="T7"/>
              </a:cxn>
              <a:cxn ang="0">
                <a:pos x="T8" y="T9"/>
              </a:cxn>
              <a:cxn ang="0">
                <a:pos x="T10" y="T11"/>
              </a:cxn>
              <a:cxn ang="0">
                <a:pos x="T12" y="T13"/>
              </a:cxn>
            </a:cxnLst>
            <a:rect l="0" t="0" r="r" b="b"/>
            <a:pathLst>
              <a:path w="3287" h="1102">
                <a:moveTo>
                  <a:pt x="0" y="0"/>
                </a:moveTo>
                <a:lnTo>
                  <a:pt x="2729" y="0"/>
                </a:lnTo>
                <a:lnTo>
                  <a:pt x="3287" y="578"/>
                </a:lnTo>
                <a:lnTo>
                  <a:pt x="2743" y="1102"/>
                </a:lnTo>
                <a:lnTo>
                  <a:pt x="13" y="1102"/>
                </a:lnTo>
                <a:lnTo>
                  <a:pt x="558" y="578"/>
                </a:lnTo>
                <a:lnTo>
                  <a:pt x="0" y="0"/>
                </a:lnTo>
                <a:close/>
              </a:path>
            </a:pathLst>
          </a:custGeom>
          <a:solidFill>
            <a:schemeClr val="bg1">
              <a:lumMod val="85000"/>
            </a:schemeClr>
          </a:solidFill>
          <a:ln w="0">
            <a:noFill/>
            <a:prstDash val="solid"/>
            <a:round/>
            <a:headEnd/>
            <a:tailEnd/>
          </a:ln>
        </p:spPr>
        <p:txBody>
          <a:bodyPr vert="horz" wrap="square" lIns="91440" tIns="45720" rIns="91440" bIns="45720" numCol="1" anchor="ctr" anchorCtr="0" compatLnSpc="1">
            <a:prstTxWarp prst="textNoShape">
              <a:avLst/>
            </a:prstTxWarp>
          </a:bodyPr>
          <a:lstStyle/>
          <a:p>
            <a:pPr algn="ctr"/>
            <a:r>
              <a:rPr lang="en-IN" sz="2000" b="1" dirty="0">
                <a:solidFill>
                  <a:schemeClr val="bg1"/>
                </a:solidFill>
                <a:latin typeface="Arial" pitchFamily="34" charset="0"/>
                <a:cs typeface="Arial" pitchFamily="34" charset="0"/>
              </a:rPr>
              <a:t>2010</a:t>
            </a:r>
          </a:p>
        </p:txBody>
      </p:sp>
      <p:sp>
        <p:nvSpPr>
          <p:cNvPr id="101" name="Freeform 100">
            <a:extLst>
              <a:ext uri="{FF2B5EF4-FFF2-40B4-BE49-F238E27FC236}">
                <a16:creationId xmlns:a16="http://schemas.microsoft.com/office/drawing/2014/main" id="{8CD43B12-F2AE-86E0-8C1D-A14B83BED589}"/>
              </a:ext>
            </a:extLst>
          </p:cNvPr>
          <p:cNvSpPr>
            <a:spLocks/>
          </p:cNvSpPr>
          <p:nvPr/>
        </p:nvSpPr>
        <p:spPr bwMode="auto">
          <a:xfrm>
            <a:off x="7657497" y="3096228"/>
            <a:ext cx="1594908" cy="533736"/>
          </a:xfrm>
          <a:custGeom>
            <a:avLst/>
            <a:gdLst>
              <a:gd name="T0" fmla="*/ 0 w 3293"/>
              <a:gd name="T1" fmla="*/ 0 h 1102"/>
              <a:gd name="T2" fmla="*/ 2736 w 3293"/>
              <a:gd name="T3" fmla="*/ 0 h 1102"/>
              <a:gd name="T4" fmla="*/ 3293 w 3293"/>
              <a:gd name="T5" fmla="*/ 578 h 1102"/>
              <a:gd name="T6" fmla="*/ 2749 w 3293"/>
              <a:gd name="T7" fmla="*/ 1102 h 1102"/>
              <a:gd name="T8" fmla="*/ 13 w 3293"/>
              <a:gd name="T9" fmla="*/ 1102 h 1102"/>
              <a:gd name="T10" fmla="*/ 557 w 3293"/>
              <a:gd name="T11" fmla="*/ 578 h 1102"/>
              <a:gd name="T12" fmla="*/ 0 w 3293"/>
              <a:gd name="T13" fmla="*/ 0 h 1102"/>
            </a:gdLst>
            <a:ahLst/>
            <a:cxnLst>
              <a:cxn ang="0">
                <a:pos x="T0" y="T1"/>
              </a:cxn>
              <a:cxn ang="0">
                <a:pos x="T2" y="T3"/>
              </a:cxn>
              <a:cxn ang="0">
                <a:pos x="T4" y="T5"/>
              </a:cxn>
              <a:cxn ang="0">
                <a:pos x="T6" y="T7"/>
              </a:cxn>
              <a:cxn ang="0">
                <a:pos x="T8" y="T9"/>
              </a:cxn>
              <a:cxn ang="0">
                <a:pos x="T10" y="T11"/>
              </a:cxn>
              <a:cxn ang="0">
                <a:pos x="T12" y="T13"/>
              </a:cxn>
            </a:cxnLst>
            <a:rect l="0" t="0" r="r" b="b"/>
            <a:pathLst>
              <a:path w="3293" h="1102">
                <a:moveTo>
                  <a:pt x="0" y="0"/>
                </a:moveTo>
                <a:lnTo>
                  <a:pt x="2736" y="0"/>
                </a:lnTo>
                <a:lnTo>
                  <a:pt x="3293" y="578"/>
                </a:lnTo>
                <a:lnTo>
                  <a:pt x="2749" y="1102"/>
                </a:lnTo>
                <a:lnTo>
                  <a:pt x="13" y="1102"/>
                </a:lnTo>
                <a:lnTo>
                  <a:pt x="557" y="578"/>
                </a:lnTo>
                <a:lnTo>
                  <a:pt x="0" y="0"/>
                </a:lnTo>
                <a:close/>
              </a:path>
            </a:pathLst>
          </a:custGeom>
          <a:solidFill>
            <a:srgbClr val="618CA2"/>
          </a:solidFill>
          <a:ln w="0">
            <a:noFill/>
            <a:prstDash val="solid"/>
            <a:round/>
            <a:headEnd/>
            <a:tailEnd/>
          </a:ln>
        </p:spPr>
        <p:txBody>
          <a:bodyPr vert="horz" wrap="square" lIns="91440" tIns="45720" rIns="91440" bIns="45720" numCol="1" anchor="ctr" anchorCtr="0" compatLnSpc="1">
            <a:prstTxWarp prst="textNoShape">
              <a:avLst/>
            </a:prstTxWarp>
          </a:bodyPr>
          <a:lstStyle/>
          <a:p>
            <a:pPr algn="ctr"/>
            <a:r>
              <a:rPr lang="en-IN" sz="2000" b="1" dirty="0">
                <a:solidFill>
                  <a:schemeClr val="bg1"/>
                </a:solidFill>
                <a:latin typeface="Arial" pitchFamily="34" charset="0"/>
                <a:cs typeface="Arial" pitchFamily="34" charset="0"/>
              </a:rPr>
              <a:t>2015</a:t>
            </a:r>
          </a:p>
        </p:txBody>
      </p:sp>
      <p:sp>
        <p:nvSpPr>
          <p:cNvPr id="102" name="Freeform 101">
            <a:extLst>
              <a:ext uri="{FF2B5EF4-FFF2-40B4-BE49-F238E27FC236}">
                <a16:creationId xmlns:a16="http://schemas.microsoft.com/office/drawing/2014/main" id="{AB744DBB-FA23-88C4-455B-990378935ADA}"/>
              </a:ext>
            </a:extLst>
          </p:cNvPr>
          <p:cNvSpPr>
            <a:spLocks/>
          </p:cNvSpPr>
          <p:nvPr/>
        </p:nvSpPr>
        <p:spPr bwMode="auto">
          <a:xfrm>
            <a:off x="8982632" y="3096228"/>
            <a:ext cx="1592002" cy="533736"/>
          </a:xfrm>
          <a:custGeom>
            <a:avLst/>
            <a:gdLst>
              <a:gd name="T0" fmla="*/ 0 w 3287"/>
              <a:gd name="T1" fmla="*/ 0 h 1102"/>
              <a:gd name="T2" fmla="*/ 2729 w 3287"/>
              <a:gd name="T3" fmla="*/ 0 h 1102"/>
              <a:gd name="T4" fmla="*/ 3287 w 3287"/>
              <a:gd name="T5" fmla="*/ 578 h 1102"/>
              <a:gd name="T6" fmla="*/ 2742 w 3287"/>
              <a:gd name="T7" fmla="*/ 1102 h 1102"/>
              <a:gd name="T8" fmla="*/ 13 w 3287"/>
              <a:gd name="T9" fmla="*/ 1102 h 1102"/>
              <a:gd name="T10" fmla="*/ 557 w 3287"/>
              <a:gd name="T11" fmla="*/ 578 h 1102"/>
              <a:gd name="T12" fmla="*/ 0 w 3287"/>
              <a:gd name="T13" fmla="*/ 0 h 1102"/>
            </a:gdLst>
            <a:ahLst/>
            <a:cxnLst>
              <a:cxn ang="0">
                <a:pos x="T0" y="T1"/>
              </a:cxn>
              <a:cxn ang="0">
                <a:pos x="T2" y="T3"/>
              </a:cxn>
              <a:cxn ang="0">
                <a:pos x="T4" y="T5"/>
              </a:cxn>
              <a:cxn ang="0">
                <a:pos x="T6" y="T7"/>
              </a:cxn>
              <a:cxn ang="0">
                <a:pos x="T8" y="T9"/>
              </a:cxn>
              <a:cxn ang="0">
                <a:pos x="T10" y="T11"/>
              </a:cxn>
              <a:cxn ang="0">
                <a:pos x="T12" y="T13"/>
              </a:cxn>
            </a:cxnLst>
            <a:rect l="0" t="0" r="r" b="b"/>
            <a:pathLst>
              <a:path w="3287" h="1102">
                <a:moveTo>
                  <a:pt x="0" y="0"/>
                </a:moveTo>
                <a:lnTo>
                  <a:pt x="2729" y="0"/>
                </a:lnTo>
                <a:lnTo>
                  <a:pt x="3287" y="578"/>
                </a:lnTo>
                <a:lnTo>
                  <a:pt x="2742" y="1102"/>
                </a:lnTo>
                <a:lnTo>
                  <a:pt x="13" y="1102"/>
                </a:lnTo>
                <a:lnTo>
                  <a:pt x="557" y="578"/>
                </a:lnTo>
                <a:lnTo>
                  <a:pt x="0" y="0"/>
                </a:lnTo>
                <a:close/>
              </a:path>
            </a:pathLst>
          </a:custGeom>
          <a:solidFill>
            <a:srgbClr val="4D7080"/>
          </a:solidFill>
          <a:ln w="0">
            <a:noFill/>
            <a:prstDash val="solid"/>
            <a:round/>
            <a:headEnd/>
            <a:tailEnd/>
          </a:ln>
        </p:spPr>
        <p:txBody>
          <a:bodyPr vert="horz" wrap="square" lIns="91440" tIns="45720" rIns="91440" bIns="45720" numCol="1" anchor="ctr" anchorCtr="0" compatLnSpc="1">
            <a:prstTxWarp prst="textNoShape">
              <a:avLst/>
            </a:prstTxWarp>
          </a:bodyPr>
          <a:lstStyle/>
          <a:p>
            <a:pPr algn="ctr"/>
            <a:r>
              <a:rPr lang="en-IN" sz="2000" b="1" dirty="0">
                <a:solidFill>
                  <a:schemeClr val="bg1"/>
                </a:solidFill>
                <a:latin typeface="Arial" pitchFamily="34" charset="0"/>
                <a:cs typeface="Arial" pitchFamily="34" charset="0"/>
              </a:rPr>
              <a:t>2017</a:t>
            </a:r>
          </a:p>
        </p:txBody>
      </p:sp>
      <p:sp>
        <p:nvSpPr>
          <p:cNvPr id="103" name="Freeform 102">
            <a:extLst>
              <a:ext uri="{FF2B5EF4-FFF2-40B4-BE49-F238E27FC236}">
                <a16:creationId xmlns:a16="http://schemas.microsoft.com/office/drawing/2014/main" id="{1834CD56-7CBA-73ED-BCFD-8C9CDDAE1D58}"/>
              </a:ext>
            </a:extLst>
          </p:cNvPr>
          <p:cNvSpPr>
            <a:spLocks/>
          </p:cNvSpPr>
          <p:nvPr/>
        </p:nvSpPr>
        <p:spPr bwMode="auto">
          <a:xfrm>
            <a:off x="3688388" y="3096228"/>
            <a:ext cx="1595393" cy="533736"/>
          </a:xfrm>
          <a:custGeom>
            <a:avLst/>
            <a:gdLst>
              <a:gd name="T0" fmla="*/ 0 w 3294"/>
              <a:gd name="T1" fmla="*/ 0 h 1102"/>
              <a:gd name="T2" fmla="*/ 2736 w 3294"/>
              <a:gd name="T3" fmla="*/ 0 h 1102"/>
              <a:gd name="T4" fmla="*/ 3294 w 3294"/>
              <a:gd name="T5" fmla="*/ 578 h 1102"/>
              <a:gd name="T6" fmla="*/ 2749 w 3294"/>
              <a:gd name="T7" fmla="*/ 1102 h 1102"/>
              <a:gd name="T8" fmla="*/ 13 w 3294"/>
              <a:gd name="T9" fmla="*/ 1102 h 1102"/>
              <a:gd name="T10" fmla="*/ 558 w 3294"/>
              <a:gd name="T11" fmla="*/ 578 h 1102"/>
              <a:gd name="T12" fmla="*/ 0 w 3294"/>
              <a:gd name="T13" fmla="*/ 0 h 1102"/>
            </a:gdLst>
            <a:ahLst/>
            <a:cxnLst>
              <a:cxn ang="0">
                <a:pos x="T0" y="T1"/>
              </a:cxn>
              <a:cxn ang="0">
                <a:pos x="T2" y="T3"/>
              </a:cxn>
              <a:cxn ang="0">
                <a:pos x="T4" y="T5"/>
              </a:cxn>
              <a:cxn ang="0">
                <a:pos x="T6" y="T7"/>
              </a:cxn>
              <a:cxn ang="0">
                <a:pos x="T8" y="T9"/>
              </a:cxn>
              <a:cxn ang="0">
                <a:pos x="T10" y="T11"/>
              </a:cxn>
              <a:cxn ang="0">
                <a:pos x="T12" y="T13"/>
              </a:cxn>
            </a:cxnLst>
            <a:rect l="0" t="0" r="r" b="b"/>
            <a:pathLst>
              <a:path w="3294" h="1102">
                <a:moveTo>
                  <a:pt x="0" y="0"/>
                </a:moveTo>
                <a:lnTo>
                  <a:pt x="2736" y="0"/>
                </a:lnTo>
                <a:lnTo>
                  <a:pt x="3294" y="578"/>
                </a:lnTo>
                <a:lnTo>
                  <a:pt x="2749" y="1102"/>
                </a:lnTo>
                <a:lnTo>
                  <a:pt x="13" y="1102"/>
                </a:lnTo>
                <a:lnTo>
                  <a:pt x="558" y="578"/>
                </a:lnTo>
                <a:lnTo>
                  <a:pt x="0" y="0"/>
                </a:lnTo>
                <a:close/>
              </a:path>
            </a:pathLst>
          </a:custGeom>
          <a:solidFill>
            <a:schemeClr val="bg1">
              <a:lumMod val="75000"/>
            </a:schemeClr>
          </a:solidFill>
          <a:ln w="0">
            <a:noFill/>
            <a:prstDash val="solid"/>
            <a:round/>
            <a:headEnd/>
            <a:tailEnd/>
          </a:ln>
        </p:spPr>
        <p:txBody>
          <a:bodyPr vert="horz" wrap="square" lIns="91440" tIns="45720" rIns="91440" bIns="45720" numCol="1" anchor="ctr" anchorCtr="0" compatLnSpc="1">
            <a:prstTxWarp prst="textNoShape">
              <a:avLst/>
            </a:prstTxWarp>
          </a:bodyPr>
          <a:lstStyle/>
          <a:p>
            <a:pPr algn="ctr"/>
            <a:r>
              <a:rPr lang="en-IN" sz="2000" b="1" dirty="0">
                <a:solidFill>
                  <a:schemeClr val="bg1"/>
                </a:solidFill>
                <a:latin typeface="Arial" pitchFamily="34" charset="0"/>
                <a:cs typeface="Arial" pitchFamily="34" charset="0"/>
              </a:rPr>
              <a:t>2008</a:t>
            </a:r>
          </a:p>
        </p:txBody>
      </p:sp>
      <p:sp>
        <p:nvSpPr>
          <p:cNvPr id="104" name="Freeform 103">
            <a:extLst>
              <a:ext uri="{FF2B5EF4-FFF2-40B4-BE49-F238E27FC236}">
                <a16:creationId xmlns:a16="http://schemas.microsoft.com/office/drawing/2014/main" id="{5AA80474-BD90-4E94-E4DE-BF3840D7AC34}"/>
              </a:ext>
            </a:extLst>
          </p:cNvPr>
          <p:cNvSpPr>
            <a:spLocks/>
          </p:cNvSpPr>
          <p:nvPr/>
        </p:nvSpPr>
        <p:spPr bwMode="auto">
          <a:xfrm>
            <a:off x="2366644" y="3096228"/>
            <a:ext cx="1592002" cy="533736"/>
          </a:xfrm>
          <a:custGeom>
            <a:avLst/>
            <a:gdLst>
              <a:gd name="T0" fmla="*/ 0 w 3287"/>
              <a:gd name="T1" fmla="*/ 0 h 1102"/>
              <a:gd name="T2" fmla="*/ 2729 w 3287"/>
              <a:gd name="T3" fmla="*/ 0 h 1102"/>
              <a:gd name="T4" fmla="*/ 3287 w 3287"/>
              <a:gd name="T5" fmla="*/ 578 h 1102"/>
              <a:gd name="T6" fmla="*/ 2742 w 3287"/>
              <a:gd name="T7" fmla="*/ 1102 h 1102"/>
              <a:gd name="T8" fmla="*/ 13 w 3287"/>
              <a:gd name="T9" fmla="*/ 1102 h 1102"/>
              <a:gd name="T10" fmla="*/ 558 w 3287"/>
              <a:gd name="T11" fmla="*/ 578 h 1102"/>
              <a:gd name="T12" fmla="*/ 0 w 3287"/>
              <a:gd name="T13" fmla="*/ 0 h 1102"/>
            </a:gdLst>
            <a:ahLst/>
            <a:cxnLst>
              <a:cxn ang="0">
                <a:pos x="T0" y="T1"/>
              </a:cxn>
              <a:cxn ang="0">
                <a:pos x="T2" y="T3"/>
              </a:cxn>
              <a:cxn ang="0">
                <a:pos x="T4" y="T5"/>
              </a:cxn>
              <a:cxn ang="0">
                <a:pos x="T6" y="T7"/>
              </a:cxn>
              <a:cxn ang="0">
                <a:pos x="T8" y="T9"/>
              </a:cxn>
              <a:cxn ang="0">
                <a:pos x="T10" y="T11"/>
              </a:cxn>
              <a:cxn ang="0">
                <a:pos x="T12" y="T13"/>
              </a:cxn>
            </a:cxnLst>
            <a:rect l="0" t="0" r="r" b="b"/>
            <a:pathLst>
              <a:path w="3287" h="1102">
                <a:moveTo>
                  <a:pt x="0" y="0"/>
                </a:moveTo>
                <a:lnTo>
                  <a:pt x="2729" y="0"/>
                </a:lnTo>
                <a:lnTo>
                  <a:pt x="3287" y="578"/>
                </a:lnTo>
                <a:lnTo>
                  <a:pt x="2742" y="1102"/>
                </a:lnTo>
                <a:lnTo>
                  <a:pt x="13" y="1102"/>
                </a:lnTo>
                <a:lnTo>
                  <a:pt x="558" y="578"/>
                </a:lnTo>
                <a:lnTo>
                  <a:pt x="0" y="0"/>
                </a:lnTo>
                <a:close/>
              </a:path>
            </a:pathLst>
          </a:custGeom>
          <a:solidFill>
            <a:schemeClr val="bg1">
              <a:lumMod val="50000"/>
            </a:schemeClr>
          </a:solidFill>
          <a:ln w="0">
            <a:noFill/>
            <a:prstDash val="solid"/>
            <a:round/>
            <a:headEnd/>
            <a:tailEnd/>
          </a:ln>
        </p:spPr>
        <p:txBody>
          <a:bodyPr vert="horz" wrap="square" lIns="91440" tIns="45720" rIns="91440" bIns="45720" numCol="1" anchor="ctr" anchorCtr="0" compatLnSpc="1">
            <a:prstTxWarp prst="textNoShape">
              <a:avLst/>
            </a:prstTxWarp>
          </a:bodyPr>
          <a:lstStyle/>
          <a:p>
            <a:pPr algn="ctr"/>
            <a:r>
              <a:rPr lang="en-IN" sz="2000" b="1" dirty="0">
                <a:solidFill>
                  <a:schemeClr val="bg1"/>
                </a:solidFill>
                <a:latin typeface="Arial" pitchFamily="34" charset="0"/>
                <a:cs typeface="Arial" pitchFamily="34" charset="0"/>
              </a:rPr>
              <a:t>2002</a:t>
            </a:r>
          </a:p>
        </p:txBody>
      </p:sp>
      <p:sp>
        <p:nvSpPr>
          <p:cNvPr id="105" name="Freeform 104">
            <a:extLst>
              <a:ext uri="{FF2B5EF4-FFF2-40B4-BE49-F238E27FC236}">
                <a16:creationId xmlns:a16="http://schemas.microsoft.com/office/drawing/2014/main" id="{B5F75072-8252-5467-0BE3-7D7CE82A4C17}"/>
              </a:ext>
            </a:extLst>
          </p:cNvPr>
          <p:cNvSpPr>
            <a:spLocks/>
          </p:cNvSpPr>
          <p:nvPr/>
        </p:nvSpPr>
        <p:spPr bwMode="auto">
          <a:xfrm>
            <a:off x="745097" y="3096228"/>
            <a:ext cx="1891804" cy="533736"/>
          </a:xfrm>
          <a:custGeom>
            <a:avLst/>
            <a:gdLst>
              <a:gd name="T0" fmla="*/ 0 w 3906"/>
              <a:gd name="T1" fmla="*/ 0 h 1102"/>
              <a:gd name="T2" fmla="*/ 3348 w 3906"/>
              <a:gd name="T3" fmla="*/ 0 h 1102"/>
              <a:gd name="T4" fmla="*/ 3906 w 3906"/>
              <a:gd name="T5" fmla="*/ 578 h 1102"/>
              <a:gd name="T6" fmla="*/ 3361 w 3906"/>
              <a:gd name="T7" fmla="*/ 1102 h 1102"/>
              <a:gd name="T8" fmla="*/ 13 w 3906"/>
              <a:gd name="T9" fmla="*/ 1102 h 1102"/>
              <a:gd name="T10" fmla="*/ 558 w 3906"/>
              <a:gd name="T11" fmla="*/ 578 h 1102"/>
              <a:gd name="T12" fmla="*/ 0 w 3906"/>
              <a:gd name="T13" fmla="*/ 0 h 1102"/>
            </a:gdLst>
            <a:ahLst/>
            <a:cxnLst>
              <a:cxn ang="0">
                <a:pos x="T0" y="T1"/>
              </a:cxn>
              <a:cxn ang="0">
                <a:pos x="T2" y="T3"/>
              </a:cxn>
              <a:cxn ang="0">
                <a:pos x="T4" y="T5"/>
              </a:cxn>
              <a:cxn ang="0">
                <a:pos x="T6" y="T7"/>
              </a:cxn>
              <a:cxn ang="0">
                <a:pos x="T8" y="T9"/>
              </a:cxn>
              <a:cxn ang="0">
                <a:pos x="T10" y="T11"/>
              </a:cxn>
              <a:cxn ang="0">
                <a:pos x="T12" y="T13"/>
              </a:cxn>
            </a:cxnLst>
            <a:rect l="0" t="0" r="r" b="b"/>
            <a:pathLst>
              <a:path w="3906" h="1102">
                <a:moveTo>
                  <a:pt x="0" y="0"/>
                </a:moveTo>
                <a:lnTo>
                  <a:pt x="3348" y="0"/>
                </a:lnTo>
                <a:lnTo>
                  <a:pt x="3906" y="578"/>
                </a:lnTo>
                <a:lnTo>
                  <a:pt x="3361" y="1102"/>
                </a:lnTo>
                <a:lnTo>
                  <a:pt x="13" y="1102"/>
                </a:lnTo>
                <a:lnTo>
                  <a:pt x="558" y="578"/>
                </a:lnTo>
                <a:lnTo>
                  <a:pt x="0" y="0"/>
                </a:lnTo>
                <a:close/>
              </a:path>
            </a:pathLst>
          </a:custGeom>
          <a:solidFill>
            <a:schemeClr val="tx1">
              <a:lumMod val="65000"/>
              <a:lumOff val="35000"/>
            </a:schemeClr>
          </a:solidFill>
          <a:ln w="0">
            <a:noFill/>
            <a:prstDash val="solid"/>
            <a:round/>
            <a:headEnd/>
            <a:tailEnd/>
          </a:ln>
        </p:spPr>
        <p:txBody>
          <a:bodyPr vert="horz" wrap="square" lIns="91440" tIns="45720" rIns="91440" bIns="45720" numCol="1" anchor="ctr" anchorCtr="0" compatLnSpc="1">
            <a:prstTxWarp prst="textNoShape">
              <a:avLst/>
            </a:prstTxWarp>
          </a:bodyPr>
          <a:lstStyle/>
          <a:p>
            <a:pPr algn="ctr"/>
            <a:r>
              <a:rPr lang="en-IN" sz="2000" b="1" dirty="0">
                <a:solidFill>
                  <a:schemeClr val="bg1"/>
                </a:solidFill>
                <a:latin typeface="Arial" pitchFamily="34" charset="0"/>
                <a:cs typeface="Arial" pitchFamily="34" charset="0"/>
              </a:rPr>
              <a:t>2001</a:t>
            </a:r>
          </a:p>
        </p:txBody>
      </p:sp>
      <p:sp>
        <p:nvSpPr>
          <p:cNvPr id="106" name="Freeform 105">
            <a:extLst>
              <a:ext uri="{FF2B5EF4-FFF2-40B4-BE49-F238E27FC236}">
                <a16:creationId xmlns:a16="http://schemas.microsoft.com/office/drawing/2014/main" id="{B6D69511-6308-63B5-9D63-81222B4FD151}"/>
              </a:ext>
            </a:extLst>
          </p:cNvPr>
          <p:cNvSpPr>
            <a:spLocks/>
          </p:cNvSpPr>
          <p:nvPr/>
        </p:nvSpPr>
        <p:spPr bwMode="auto">
          <a:xfrm>
            <a:off x="6335267" y="3096228"/>
            <a:ext cx="1592002" cy="533736"/>
          </a:xfrm>
          <a:custGeom>
            <a:avLst/>
            <a:gdLst>
              <a:gd name="T0" fmla="*/ 0 w 3287"/>
              <a:gd name="T1" fmla="*/ 0 h 1102"/>
              <a:gd name="T2" fmla="*/ 2730 w 3287"/>
              <a:gd name="T3" fmla="*/ 0 h 1102"/>
              <a:gd name="T4" fmla="*/ 3287 w 3287"/>
              <a:gd name="T5" fmla="*/ 578 h 1102"/>
              <a:gd name="T6" fmla="*/ 2743 w 3287"/>
              <a:gd name="T7" fmla="*/ 1102 h 1102"/>
              <a:gd name="T8" fmla="*/ 14 w 3287"/>
              <a:gd name="T9" fmla="*/ 1102 h 1102"/>
              <a:gd name="T10" fmla="*/ 558 w 3287"/>
              <a:gd name="T11" fmla="*/ 578 h 1102"/>
              <a:gd name="T12" fmla="*/ 0 w 3287"/>
              <a:gd name="T13" fmla="*/ 0 h 1102"/>
            </a:gdLst>
            <a:ahLst/>
            <a:cxnLst>
              <a:cxn ang="0">
                <a:pos x="T0" y="T1"/>
              </a:cxn>
              <a:cxn ang="0">
                <a:pos x="T2" y="T3"/>
              </a:cxn>
              <a:cxn ang="0">
                <a:pos x="T4" y="T5"/>
              </a:cxn>
              <a:cxn ang="0">
                <a:pos x="T6" y="T7"/>
              </a:cxn>
              <a:cxn ang="0">
                <a:pos x="T8" y="T9"/>
              </a:cxn>
              <a:cxn ang="0">
                <a:pos x="T10" y="T11"/>
              </a:cxn>
              <a:cxn ang="0">
                <a:pos x="T12" y="T13"/>
              </a:cxn>
            </a:cxnLst>
            <a:rect l="0" t="0" r="r" b="b"/>
            <a:pathLst>
              <a:path w="3287" h="1102">
                <a:moveTo>
                  <a:pt x="0" y="0"/>
                </a:moveTo>
                <a:lnTo>
                  <a:pt x="2730" y="0"/>
                </a:lnTo>
                <a:lnTo>
                  <a:pt x="3287" y="578"/>
                </a:lnTo>
                <a:lnTo>
                  <a:pt x="2743" y="1102"/>
                </a:lnTo>
                <a:lnTo>
                  <a:pt x="14" y="1102"/>
                </a:lnTo>
                <a:lnTo>
                  <a:pt x="558" y="578"/>
                </a:lnTo>
                <a:lnTo>
                  <a:pt x="0" y="0"/>
                </a:lnTo>
                <a:close/>
              </a:path>
            </a:pathLst>
          </a:custGeom>
          <a:solidFill>
            <a:srgbClr val="86B4D0"/>
          </a:solidFill>
          <a:ln w="0">
            <a:noFill/>
            <a:prstDash val="solid"/>
            <a:round/>
            <a:headEnd/>
            <a:tailEnd/>
          </a:ln>
        </p:spPr>
        <p:txBody>
          <a:bodyPr vert="horz" wrap="square" lIns="91440" tIns="45720" rIns="91440" bIns="45720" numCol="1" anchor="ctr" anchorCtr="0" compatLnSpc="1">
            <a:prstTxWarp prst="textNoShape">
              <a:avLst/>
            </a:prstTxWarp>
          </a:bodyPr>
          <a:lstStyle/>
          <a:p>
            <a:pPr algn="ctr"/>
            <a:r>
              <a:rPr lang="en-IN" sz="2000" b="1" dirty="0">
                <a:solidFill>
                  <a:schemeClr val="bg1"/>
                </a:solidFill>
                <a:latin typeface="Arial" pitchFamily="34" charset="0"/>
                <a:cs typeface="Arial" pitchFamily="34" charset="0"/>
              </a:rPr>
              <a:t>2012</a:t>
            </a:r>
          </a:p>
        </p:txBody>
      </p:sp>
      <p:sp>
        <p:nvSpPr>
          <p:cNvPr id="107" name="Freeform 106">
            <a:extLst>
              <a:ext uri="{FF2B5EF4-FFF2-40B4-BE49-F238E27FC236}">
                <a16:creationId xmlns:a16="http://schemas.microsoft.com/office/drawing/2014/main" id="{6ABC6ECF-63D8-83C4-9764-6E14850D0BA2}"/>
              </a:ext>
            </a:extLst>
          </p:cNvPr>
          <p:cNvSpPr>
            <a:spLocks/>
          </p:cNvSpPr>
          <p:nvPr/>
        </p:nvSpPr>
        <p:spPr bwMode="auto">
          <a:xfrm>
            <a:off x="8735138" y="4593788"/>
            <a:ext cx="1611376" cy="533736"/>
          </a:xfrm>
          <a:custGeom>
            <a:avLst/>
            <a:gdLst>
              <a:gd name="T0" fmla="*/ 3327 w 3327"/>
              <a:gd name="T1" fmla="*/ 0 h 1102"/>
              <a:gd name="T2" fmla="*/ 2736 w 3327"/>
              <a:gd name="T3" fmla="*/ 611 h 1102"/>
              <a:gd name="T4" fmla="*/ 3240 w 3327"/>
              <a:gd name="T5" fmla="*/ 1102 h 1102"/>
              <a:gd name="T6" fmla="*/ 511 w 3327"/>
              <a:gd name="T7" fmla="*/ 1102 h 1102"/>
              <a:gd name="T8" fmla="*/ 0 w 3327"/>
              <a:gd name="T9" fmla="*/ 611 h 1102"/>
              <a:gd name="T10" fmla="*/ 598 w 3327"/>
              <a:gd name="T11" fmla="*/ 0 h 1102"/>
              <a:gd name="T12" fmla="*/ 3327 w 3327"/>
              <a:gd name="T13" fmla="*/ 0 h 1102"/>
            </a:gdLst>
            <a:ahLst/>
            <a:cxnLst>
              <a:cxn ang="0">
                <a:pos x="T0" y="T1"/>
              </a:cxn>
              <a:cxn ang="0">
                <a:pos x="T2" y="T3"/>
              </a:cxn>
              <a:cxn ang="0">
                <a:pos x="T4" y="T5"/>
              </a:cxn>
              <a:cxn ang="0">
                <a:pos x="T6" y="T7"/>
              </a:cxn>
              <a:cxn ang="0">
                <a:pos x="T8" y="T9"/>
              </a:cxn>
              <a:cxn ang="0">
                <a:pos x="T10" y="T11"/>
              </a:cxn>
              <a:cxn ang="0">
                <a:pos x="T12" y="T13"/>
              </a:cxn>
            </a:cxnLst>
            <a:rect l="0" t="0" r="r" b="b"/>
            <a:pathLst>
              <a:path w="3327" h="1102">
                <a:moveTo>
                  <a:pt x="3327" y="0"/>
                </a:moveTo>
                <a:lnTo>
                  <a:pt x="2736" y="611"/>
                </a:lnTo>
                <a:lnTo>
                  <a:pt x="3240" y="1102"/>
                </a:lnTo>
                <a:lnTo>
                  <a:pt x="511" y="1102"/>
                </a:lnTo>
                <a:lnTo>
                  <a:pt x="0" y="611"/>
                </a:lnTo>
                <a:lnTo>
                  <a:pt x="598" y="0"/>
                </a:lnTo>
                <a:lnTo>
                  <a:pt x="3327" y="0"/>
                </a:lnTo>
                <a:close/>
              </a:path>
            </a:pathLst>
          </a:custGeom>
          <a:solidFill>
            <a:srgbClr val="8C0002"/>
          </a:solidFill>
          <a:ln w="0">
            <a:noFill/>
            <a:prstDash val="solid"/>
            <a:round/>
            <a:headEnd/>
            <a:tailEnd/>
          </a:ln>
        </p:spPr>
        <p:txBody>
          <a:bodyPr vert="horz" wrap="square" lIns="91440" tIns="45720" rIns="91440" bIns="45720" numCol="1" anchor="ctr" anchorCtr="0" compatLnSpc="1">
            <a:prstTxWarp prst="textNoShape">
              <a:avLst/>
            </a:prstTxWarp>
          </a:bodyPr>
          <a:lstStyle/>
          <a:p>
            <a:pPr algn="ctr"/>
            <a:r>
              <a:rPr lang="en-IN" sz="2000" b="1" dirty="0">
                <a:solidFill>
                  <a:schemeClr val="bg1"/>
                </a:solidFill>
                <a:latin typeface="Arial" pitchFamily="34" charset="0"/>
                <a:cs typeface="Arial" pitchFamily="34" charset="0"/>
              </a:rPr>
              <a:t>2018</a:t>
            </a:r>
          </a:p>
        </p:txBody>
      </p:sp>
      <p:sp>
        <p:nvSpPr>
          <p:cNvPr id="108" name="Freeform 107">
            <a:extLst>
              <a:ext uri="{FF2B5EF4-FFF2-40B4-BE49-F238E27FC236}">
                <a16:creationId xmlns:a16="http://schemas.microsoft.com/office/drawing/2014/main" id="{6AC206FB-9A66-23BB-963E-EC8B1226AB9A}"/>
              </a:ext>
            </a:extLst>
          </p:cNvPr>
          <p:cNvSpPr>
            <a:spLocks/>
          </p:cNvSpPr>
          <p:nvPr/>
        </p:nvSpPr>
        <p:spPr bwMode="auto">
          <a:xfrm>
            <a:off x="6091164" y="4593788"/>
            <a:ext cx="1608470" cy="533736"/>
          </a:xfrm>
          <a:custGeom>
            <a:avLst/>
            <a:gdLst>
              <a:gd name="T0" fmla="*/ 3321 w 3321"/>
              <a:gd name="T1" fmla="*/ 0 h 1102"/>
              <a:gd name="T2" fmla="*/ 2729 w 3321"/>
              <a:gd name="T3" fmla="*/ 611 h 1102"/>
              <a:gd name="T4" fmla="*/ 3240 w 3321"/>
              <a:gd name="T5" fmla="*/ 1102 h 1102"/>
              <a:gd name="T6" fmla="*/ 504 w 3321"/>
              <a:gd name="T7" fmla="*/ 1102 h 1102"/>
              <a:gd name="T8" fmla="*/ 0 w 3321"/>
              <a:gd name="T9" fmla="*/ 611 h 1102"/>
              <a:gd name="T10" fmla="*/ 592 w 3321"/>
              <a:gd name="T11" fmla="*/ 0 h 1102"/>
              <a:gd name="T12" fmla="*/ 3321 w 3321"/>
              <a:gd name="T13" fmla="*/ 0 h 1102"/>
            </a:gdLst>
            <a:ahLst/>
            <a:cxnLst>
              <a:cxn ang="0">
                <a:pos x="T0" y="T1"/>
              </a:cxn>
              <a:cxn ang="0">
                <a:pos x="T2" y="T3"/>
              </a:cxn>
              <a:cxn ang="0">
                <a:pos x="T4" y="T5"/>
              </a:cxn>
              <a:cxn ang="0">
                <a:pos x="T6" y="T7"/>
              </a:cxn>
              <a:cxn ang="0">
                <a:pos x="T8" y="T9"/>
              </a:cxn>
              <a:cxn ang="0">
                <a:pos x="T10" y="T11"/>
              </a:cxn>
              <a:cxn ang="0">
                <a:pos x="T12" y="T13"/>
              </a:cxn>
            </a:cxnLst>
            <a:rect l="0" t="0" r="r" b="b"/>
            <a:pathLst>
              <a:path w="3321" h="1102">
                <a:moveTo>
                  <a:pt x="3321" y="0"/>
                </a:moveTo>
                <a:lnTo>
                  <a:pt x="2729" y="611"/>
                </a:lnTo>
                <a:lnTo>
                  <a:pt x="3240" y="1102"/>
                </a:lnTo>
                <a:lnTo>
                  <a:pt x="504" y="1102"/>
                </a:lnTo>
                <a:lnTo>
                  <a:pt x="0" y="611"/>
                </a:lnTo>
                <a:lnTo>
                  <a:pt x="592" y="0"/>
                </a:lnTo>
                <a:lnTo>
                  <a:pt x="3321" y="0"/>
                </a:lnTo>
                <a:close/>
              </a:path>
            </a:pathLst>
          </a:custGeom>
          <a:solidFill>
            <a:srgbClr val="E70000"/>
          </a:solidFill>
          <a:ln w="0">
            <a:noFill/>
            <a:prstDash val="solid"/>
            <a:round/>
            <a:headEnd/>
            <a:tailEnd/>
          </a:ln>
        </p:spPr>
        <p:txBody>
          <a:bodyPr vert="horz" wrap="square" lIns="91440" tIns="45720" rIns="91440" bIns="45720" numCol="1" anchor="ctr" anchorCtr="0" compatLnSpc="1">
            <a:prstTxWarp prst="textNoShape">
              <a:avLst/>
            </a:prstTxWarp>
          </a:bodyPr>
          <a:lstStyle/>
          <a:p>
            <a:pPr algn="ctr"/>
            <a:r>
              <a:rPr lang="en-IN" sz="2000" b="1" dirty="0">
                <a:solidFill>
                  <a:schemeClr val="bg1"/>
                </a:solidFill>
                <a:latin typeface="Arial" pitchFamily="34" charset="0"/>
                <a:cs typeface="Arial" pitchFamily="34" charset="0"/>
              </a:rPr>
              <a:t>2020</a:t>
            </a:r>
          </a:p>
        </p:txBody>
      </p:sp>
      <p:sp>
        <p:nvSpPr>
          <p:cNvPr id="109" name="Freeform 108">
            <a:extLst>
              <a:ext uri="{FF2B5EF4-FFF2-40B4-BE49-F238E27FC236}">
                <a16:creationId xmlns:a16="http://schemas.microsoft.com/office/drawing/2014/main" id="{DFF7B802-90FC-8481-E371-60EA84DDA733}"/>
              </a:ext>
            </a:extLst>
          </p:cNvPr>
          <p:cNvSpPr>
            <a:spLocks/>
          </p:cNvSpPr>
          <p:nvPr/>
        </p:nvSpPr>
        <p:spPr bwMode="auto">
          <a:xfrm>
            <a:off x="7412909" y="4593788"/>
            <a:ext cx="1611860" cy="533736"/>
          </a:xfrm>
          <a:custGeom>
            <a:avLst/>
            <a:gdLst>
              <a:gd name="T0" fmla="*/ 3328 w 3328"/>
              <a:gd name="T1" fmla="*/ 0 h 1102"/>
              <a:gd name="T2" fmla="*/ 2730 w 3328"/>
              <a:gd name="T3" fmla="*/ 611 h 1102"/>
              <a:gd name="T4" fmla="*/ 3241 w 3328"/>
              <a:gd name="T5" fmla="*/ 1102 h 1102"/>
              <a:gd name="T6" fmla="*/ 511 w 3328"/>
              <a:gd name="T7" fmla="*/ 1102 h 1102"/>
              <a:gd name="T8" fmla="*/ 0 w 3328"/>
              <a:gd name="T9" fmla="*/ 611 h 1102"/>
              <a:gd name="T10" fmla="*/ 592 w 3328"/>
              <a:gd name="T11" fmla="*/ 0 h 1102"/>
              <a:gd name="T12" fmla="*/ 3328 w 3328"/>
              <a:gd name="T13" fmla="*/ 0 h 1102"/>
            </a:gdLst>
            <a:ahLst/>
            <a:cxnLst>
              <a:cxn ang="0">
                <a:pos x="T0" y="T1"/>
              </a:cxn>
              <a:cxn ang="0">
                <a:pos x="T2" y="T3"/>
              </a:cxn>
              <a:cxn ang="0">
                <a:pos x="T4" y="T5"/>
              </a:cxn>
              <a:cxn ang="0">
                <a:pos x="T6" y="T7"/>
              </a:cxn>
              <a:cxn ang="0">
                <a:pos x="T8" y="T9"/>
              </a:cxn>
              <a:cxn ang="0">
                <a:pos x="T10" y="T11"/>
              </a:cxn>
              <a:cxn ang="0">
                <a:pos x="T12" y="T13"/>
              </a:cxn>
            </a:cxnLst>
            <a:rect l="0" t="0" r="r" b="b"/>
            <a:pathLst>
              <a:path w="3328" h="1102">
                <a:moveTo>
                  <a:pt x="3328" y="0"/>
                </a:moveTo>
                <a:lnTo>
                  <a:pt x="2730" y="611"/>
                </a:lnTo>
                <a:lnTo>
                  <a:pt x="3241" y="1102"/>
                </a:lnTo>
                <a:lnTo>
                  <a:pt x="511" y="1102"/>
                </a:lnTo>
                <a:lnTo>
                  <a:pt x="0" y="611"/>
                </a:lnTo>
                <a:lnTo>
                  <a:pt x="592" y="0"/>
                </a:lnTo>
                <a:lnTo>
                  <a:pt x="3328" y="0"/>
                </a:lnTo>
                <a:close/>
              </a:path>
            </a:pathLst>
          </a:custGeom>
          <a:solidFill>
            <a:srgbClr val="C00000"/>
          </a:solidFill>
          <a:ln w="0">
            <a:noFill/>
            <a:prstDash val="solid"/>
            <a:round/>
            <a:headEnd/>
            <a:tailEnd/>
          </a:ln>
        </p:spPr>
        <p:txBody>
          <a:bodyPr vert="horz" wrap="square" lIns="91440" tIns="45720" rIns="91440" bIns="45720" numCol="1" anchor="ctr" anchorCtr="0" compatLnSpc="1">
            <a:prstTxWarp prst="textNoShape">
              <a:avLst/>
            </a:prstTxWarp>
          </a:bodyPr>
          <a:lstStyle/>
          <a:p>
            <a:pPr algn="ctr"/>
            <a:r>
              <a:rPr lang="en-IN" sz="2000" b="1" dirty="0">
                <a:solidFill>
                  <a:schemeClr val="bg1"/>
                </a:solidFill>
                <a:latin typeface="Arial" pitchFamily="34" charset="0"/>
                <a:cs typeface="Arial" pitchFamily="34" charset="0"/>
              </a:rPr>
              <a:t>2019</a:t>
            </a:r>
          </a:p>
        </p:txBody>
      </p:sp>
      <p:sp>
        <p:nvSpPr>
          <p:cNvPr id="110" name="Freeform 109">
            <a:extLst>
              <a:ext uri="{FF2B5EF4-FFF2-40B4-BE49-F238E27FC236}">
                <a16:creationId xmlns:a16="http://schemas.microsoft.com/office/drawing/2014/main" id="{162B2D72-07E0-C4D3-A1DF-613F26B4DB70}"/>
              </a:ext>
            </a:extLst>
          </p:cNvPr>
          <p:cNvSpPr>
            <a:spLocks/>
          </p:cNvSpPr>
          <p:nvPr/>
        </p:nvSpPr>
        <p:spPr bwMode="auto">
          <a:xfrm>
            <a:off x="10060273" y="3096228"/>
            <a:ext cx="1425876" cy="2031295"/>
          </a:xfrm>
          <a:custGeom>
            <a:avLst/>
            <a:gdLst>
              <a:gd name="T0" fmla="*/ 504 w 2944"/>
              <a:gd name="T1" fmla="*/ 0 h 4194"/>
              <a:gd name="T2" fmla="*/ 847 w 2944"/>
              <a:gd name="T3" fmla="*/ 0 h 4194"/>
              <a:gd name="T4" fmla="*/ 1129 w 2944"/>
              <a:gd name="T5" fmla="*/ 20 h 4194"/>
              <a:gd name="T6" fmla="*/ 1405 w 2944"/>
              <a:gd name="T7" fmla="*/ 81 h 4194"/>
              <a:gd name="T8" fmla="*/ 1660 w 2944"/>
              <a:gd name="T9" fmla="*/ 168 h 4194"/>
              <a:gd name="T10" fmla="*/ 1902 w 2944"/>
              <a:gd name="T11" fmla="*/ 289 h 4194"/>
              <a:gd name="T12" fmla="*/ 2124 w 2944"/>
              <a:gd name="T13" fmla="*/ 444 h 4194"/>
              <a:gd name="T14" fmla="*/ 2326 w 2944"/>
              <a:gd name="T15" fmla="*/ 618 h 4194"/>
              <a:gd name="T16" fmla="*/ 2507 w 2944"/>
              <a:gd name="T17" fmla="*/ 820 h 4194"/>
              <a:gd name="T18" fmla="*/ 2655 w 2944"/>
              <a:gd name="T19" fmla="*/ 1042 h 4194"/>
              <a:gd name="T20" fmla="*/ 2776 w 2944"/>
              <a:gd name="T21" fmla="*/ 1284 h 4194"/>
              <a:gd name="T22" fmla="*/ 2870 w 2944"/>
              <a:gd name="T23" fmla="*/ 1539 h 4194"/>
              <a:gd name="T24" fmla="*/ 2924 w 2944"/>
              <a:gd name="T25" fmla="*/ 1815 h 4194"/>
              <a:gd name="T26" fmla="*/ 2944 w 2944"/>
              <a:gd name="T27" fmla="*/ 2097 h 4194"/>
              <a:gd name="T28" fmla="*/ 2924 w 2944"/>
              <a:gd name="T29" fmla="*/ 2386 h 4194"/>
              <a:gd name="T30" fmla="*/ 2870 w 2944"/>
              <a:gd name="T31" fmla="*/ 2655 h 4194"/>
              <a:gd name="T32" fmla="*/ 2776 w 2944"/>
              <a:gd name="T33" fmla="*/ 2910 h 4194"/>
              <a:gd name="T34" fmla="*/ 2655 w 2944"/>
              <a:gd name="T35" fmla="*/ 3152 h 4194"/>
              <a:gd name="T36" fmla="*/ 2507 w 2944"/>
              <a:gd name="T37" fmla="*/ 3381 h 4194"/>
              <a:gd name="T38" fmla="*/ 2326 w 2944"/>
              <a:gd name="T39" fmla="*/ 3582 h 4194"/>
              <a:gd name="T40" fmla="*/ 2124 w 2944"/>
              <a:gd name="T41" fmla="*/ 3757 h 4194"/>
              <a:gd name="T42" fmla="*/ 1902 w 2944"/>
              <a:gd name="T43" fmla="*/ 3905 h 4194"/>
              <a:gd name="T44" fmla="*/ 1660 w 2944"/>
              <a:gd name="T45" fmla="*/ 4026 h 4194"/>
              <a:gd name="T46" fmla="*/ 1405 w 2944"/>
              <a:gd name="T47" fmla="*/ 4120 h 4194"/>
              <a:gd name="T48" fmla="*/ 1129 w 2944"/>
              <a:gd name="T49" fmla="*/ 4174 h 4194"/>
              <a:gd name="T50" fmla="*/ 847 w 2944"/>
              <a:gd name="T51" fmla="*/ 4194 h 4194"/>
              <a:gd name="T52" fmla="*/ 504 w 2944"/>
              <a:gd name="T53" fmla="*/ 4194 h 4194"/>
              <a:gd name="T54" fmla="*/ 0 w 2944"/>
              <a:gd name="T55" fmla="*/ 3703 h 4194"/>
              <a:gd name="T56" fmla="*/ 591 w 2944"/>
              <a:gd name="T57" fmla="*/ 3092 h 4194"/>
              <a:gd name="T58" fmla="*/ 847 w 2944"/>
              <a:gd name="T59" fmla="*/ 3092 h 4194"/>
              <a:gd name="T60" fmla="*/ 1048 w 2944"/>
              <a:gd name="T61" fmla="*/ 3071 h 4194"/>
              <a:gd name="T62" fmla="*/ 1230 w 2944"/>
              <a:gd name="T63" fmla="*/ 3011 h 4194"/>
              <a:gd name="T64" fmla="*/ 1405 w 2944"/>
              <a:gd name="T65" fmla="*/ 2924 h 4194"/>
              <a:gd name="T66" fmla="*/ 1546 w 2944"/>
              <a:gd name="T67" fmla="*/ 2803 h 4194"/>
              <a:gd name="T68" fmla="*/ 1667 w 2944"/>
              <a:gd name="T69" fmla="*/ 2655 h 4194"/>
              <a:gd name="T70" fmla="*/ 1761 w 2944"/>
              <a:gd name="T71" fmla="*/ 2487 h 4194"/>
              <a:gd name="T72" fmla="*/ 1821 w 2944"/>
              <a:gd name="T73" fmla="*/ 2298 h 4194"/>
              <a:gd name="T74" fmla="*/ 1842 w 2944"/>
              <a:gd name="T75" fmla="*/ 2097 h 4194"/>
              <a:gd name="T76" fmla="*/ 1821 w 2944"/>
              <a:gd name="T77" fmla="*/ 1895 h 4194"/>
              <a:gd name="T78" fmla="*/ 1761 w 2944"/>
              <a:gd name="T79" fmla="*/ 1714 h 4194"/>
              <a:gd name="T80" fmla="*/ 1667 w 2944"/>
              <a:gd name="T81" fmla="*/ 1546 h 4194"/>
              <a:gd name="T82" fmla="*/ 1546 w 2944"/>
              <a:gd name="T83" fmla="*/ 1398 h 4194"/>
              <a:gd name="T84" fmla="*/ 1405 w 2944"/>
              <a:gd name="T85" fmla="*/ 1277 h 4194"/>
              <a:gd name="T86" fmla="*/ 1230 w 2944"/>
              <a:gd name="T87" fmla="*/ 1183 h 4194"/>
              <a:gd name="T88" fmla="*/ 1048 w 2944"/>
              <a:gd name="T89" fmla="*/ 1122 h 4194"/>
              <a:gd name="T90" fmla="*/ 847 w 2944"/>
              <a:gd name="T91" fmla="*/ 1102 h 4194"/>
              <a:gd name="T92" fmla="*/ 517 w 2944"/>
              <a:gd name="T93" fmla="*/ 1102 h 4194"/>
              <a:gd name="T94" fmla="*/ 1062 w 2944"/>
              <a:gd name="T95" fmla="*/ 578 h 4194"/>
              <a:gd name="T96" fmla="*/ 504 w 2944"/>
              <a:gd name="T97" fmla="*/ 0 h 4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944" h="4194">
                <a:moveTo>
                  <a:pt x="504" y="0"/>
                </a:moveTo>
                <a:lnTo>
                  <a:pt x="847" y="0"/>
                </a:lnTo>
                <a:lnTo>
                  <a:pt x="1129" y="20"/>
                </a:lnTo>
                <a:lnTo>
                  <a:pt x="1405" y="81"/>
                </a:lnTo>
                <a:lnTo>
                  <a:pt x="1660" y="168"/>
                </a:lnTo>
                <a:lnTo>
                  <a:pt x="1902" y="289"/>
                </a:lnTo>
                <a:lnTo>
                  <a:pt x="2124" y="444"/>
                </a:lnTo>
                <a:lnTo>
                  <a:pt x="2326" y="618"/>
                </a:lnTo>
                <a:lnTo>
                  <a:pt x="2507" y="820"/>
                </a:lnTo>
                <a:lnTo>
                  <a:pt x="2655" y="1042"/>
                </a:lnTo>
                <a:lnTo>
                  <a:pt x="2776" y="1284"/>
                </a:lnTo>
                <a:lnTo>
                  <a:pt x="2870" y="1539"/>
                </a:lnTo>
                <a:lnTo>
                  <a:pt x="2924" y="1815"/>
                </a:lnTo>
                <a:lnTo>
                  <a:pt x="2944" y="2097"/>
                </a:lnTo>
                <a:lnTo>
                  <a:pt x="2924" y="2386"/>
                </a:lnTo>
                <a:lnTo>
                  <a:pt x="2870" y="2655"/>
                </a:lnTo>
                <a:lnTo>
                  <a:pt x="2776" y="2910"/>
                </a:lnTo>
                <a:lnTo>
                  <a:pt x="2655" y="3152"/>
                </a:lnTo>
                <a:lnTo>
                  <a:pt x="2507" y="3381"/>
                </a:lnTo>
                <a:lnTo>
                  <a:pt x="2326" y="3582"/>
                </a:lnTo>
                <a:lnTo>
                  <a:pt x="2124" y="3757"/>
                </a:lnTo>
                <a:lnTo>
                  <a:pt x="1902" y="3905"/>
                </a:lnTo>
                <a:lnTo>
                  <a:pt x="1660" y="4026"/>
                </a:lnTo>
                <a:lnTo>
                  <a:pt x="1405" y="4120"/>
                </a:lnTo>
                <a:lnTo>
                  <a:pt x="1129" y="4174"/>
                </a:lnTo>
                <a:lnTo>
                  <a:pt x="847" y="4194"/>
                </a:lnTo>
                <a:lnTo>
                  <a:pt x="504" y="4194"/>
                </a:lnTo>
                <a:lnTo>
                  <a:pt x="0" y="3703"/>
                </a:lnTo>
                <a:lnTo>
                  <a:pt x="591" y="3092"/>
                </a:lnTo>
                <a:lnTo>
                  <a:pt x="847" y="3092"/>
                </a:lnTo>
                <a:lnTo>
                  <a:pt x="1048" y="3071"/>
                </a:lnTo>
                <a:lnTo>
                  <a:pt x="1230" y="3011"/>
                </a:lnTo>
                <a:lnTo>
                  <a:pt x="1405" y="2924"/>
                </a:lnTo>
                <a:lnTo>
                  <a:pt x="1546" y="2803"/>
                </a:lnTo>
                <a:lnTo>
                  <a:pt x="1667" y="2655"/>
                </a:lnTo>
                <a:lnTo>
                  <a:pt x="1761" y="2487"/>
                </a:lnTo>
                <a:lnTo>
                  <a:pt x="1821" y="2298"/>
                </a:lnTo>
                <a:lnTo>
                  <a:pt x="1842" y="2097"/>
                </a:lnTo>
                <a:lnTo>
                  <a:pt x="1821" y="1895"/>
                </a:lnTo>
                <a:lnTo>
                  <a:pt x="1761" y="1714"/>
                </a:lnTo>
                <a:lnTo>
                  <a:pt x="1667" y="1546"/>
                </a:lnTo>
                <a:lnTo>
                  <a:pt x="1546" y="1398"/>
                </a:lnTo>
                <a:lnTo>
                  <a:pt x="1405" y="1277"/>
                </a:lnTo>
                <a:lnTo>
                  <a:pt x="1230" y="1183"/>
                </a:lnTo>
                <a:lnTo>
                  <a:pt x="1048" y="1122"/>
                </a:lnTo>
                <a:lnTo>
                  <a:pt x="847" y="1102"/>
                </a:lnTo>
                <a:lnTo>
                  <a:pt x="517" y="1102"/>
                </a:lnTo>
                <a:lnTo>
                  <a:pt x="1062" y="578"/>
                </a:lnTo>
                <a:lnTo>
                  <a:pt x="504" y="0"/>
                </a:lnTo>
                <a:close/>
              </a:path>
            </a:pathLst>
          </a:custGeom>
          <a:solidFill>
            <a:srgbClr val="3D59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11" name="Freeform 110">
            <a:extLst>
              <a:ext uri="{FF2B5EF4-FFF2-40B4-BE49-F238E27FC236}">
                <a16:creationId xmlns:a16="http://schemas.microsoft.com/office/drawing/2014/main" id="{40ECFAF8-9787-E2DE-677C-658271BCBD6E}"/>
              </a:ext>
            </a:extLst>
          </p:cNvPr>
          <p:cNvSpPr>
            <a:spLocks/>
          </p:cNvSpPr>
          <p:nvPr/>
        </p:nvSpPr>
        <p:spPr bwMode="auto">
          <a:xfrm>
            <a:off x="4766029" y="4593788"/>
            <a:ext cx="1611860" cy="533736"/>
          </a:xfrm>
          <a:custGeom>
            <a:avLst/>
            <a:gdLst>
              <a:gd name="T0" fmla="*/ 3328 w 3328"/>
              <a:gd name="T1" fmla="*/ 0 h 1102"/>
              <a:gd name="T2" fmla="*/ 2736 w 3328"/>
              <a:gd name="T3" fmla="*/ 611 h 1102"/>
              <a:gd name="T4" fmla="*/ 3240 w 3328"/>
              <a:gd name="T5" fmla="*/ 1102 h 1102"/>
              <a:gd name="T6" fmla="*/ 511 w 3328"/>
              <a:gd name="T7" fmla="*/ 1102 h 1102"/>
              <a:gd name="T8" fmla="*/ 0 w 3328"/>
              <a:gd name="T9" fmla="*/ 611 h 1102"/>
              <a:gd name="T10" fmla="*/ 592 w 3328"/>
              <a:gd name="T11" fmla="*/ 0 h 1102"/>
              <a:gd name="T12" fmla="*/ 3328 w 3328"/>
              <a:gd name="T13" fmla="*/ 0 h 1102"/>
            </a:gdLst>
            <a:ahLst/>
            <a:cxnLst>
              <a:cxn ang="0">
                <a:pos x="T0" y="T1"/>
              </a:cxn>
              <a:cxn ang="0">
                <a:pos x="T2" y="T3"/>
              </a:cxn>
              <a:cxn ang="0">
                <a:pos x="T4" y="T5"/>
              </a:cxn>
              <a:cxn ang="0">
                <a:pos x="T6" y="T7"/>
              </a:cxn>
              <a:cxn ang="0">
                <a:pos x="T8" y="T9"/>
              </a:cxn>
              <a:cxn ang="0">
                <a:pos x="T10" y="T11"/>
              </a:cxn>
              <a:cxn ang="0">
                <a:pos x="T12" y="T13"/>
              </a:cxn>
            </a:cxnLst>
            <a:rect l="0" t="0" r="r" b="b"/>
            <a:pathLst>
              <a:path w="3328" h="1102">
                <a:moveTo>
                  <a:pt x="3328" y="0"/>
                </a:moveTo>
                <a:lnTo>
                  <a:pt x="2736" y="611"/>
                </a:lnTo>
                <a:lnTo>
                  <a:pt x="3240" y="1102"/>
                </a:lnTo>
                <a:lnTo>
                  <a:pt x="511" y="1102"/>
                </a:lnTo>
                <a:lnTo>
                  <a:pt x="0" y="611"/>
                </a:lnTo>
                <a:lnTo>
                  <a:pt x="592" y="0"/>
                </a:lnTo>
                <a:lnTo>
                  <a:pt x="3328" y="0"/>
                </a:lnTo>
                <a:close/>
              </a:path>
            </a:pathLst>
          </a:custGeom>
          <a:solidFill>
            <a:srgbClr val="86B4D0"/>
          </a:solidFill>
          <a:ln w="0">
            <a:noFill/>
            <a:prstDash val="solid"/>
            <a:round/>
            <a:headEnd/>
            <a:tailEnd/>
          </a:ln>
        </p:spPr>
        <p:txBody>
          <a:bodyPr vert="horz" wrap="square" lIns="91440" tIns="45720" rIns="91440" bIns="45720" numCol="1" anchor="ctr" anchorCtr="0" compatLnSpc="1">
            <a:prstTxWarp prst="textNoShape">
              <a:avLst/>
            </a:prstTxWarp>
          </a:bodyPr>
          <a:lstStyle/>
          <a:p>
            <a:pPr algn="ctr"/>
            <a:r>
              <a:rPr lang="en-IN" sz="2000" b="1" dirty="0">
                <a:solidFill>
                  <a:schemeClr val="bg1"/>
                </a:solidFill>
                <a:latin typeface="Arial" pitchFamily="34" charset="0"/>
                <a:cs typeface="Arial" pitchFamily="34" charset="0"/>
              </a:rPr>
              <a:t>2021</a:t>
            </a:r>
          </a:p>
        </p:txBody>
      </p:sp>
      <p:sp>
        <p:nvSpPr>
          <p:cNvPr id="112" name="Freeform 111">
            <a:extLst>
              <a:ext uri="{FF2B5EF4-FFF2-40B4-BE49-F238E27FC236}">
                <a16:creationId xmlns:a16="http://schemas.microsoft.com/office/drawing/2014/main" id="{84966DC4-E558-CB9C-26EE-82D942963CDD}"/>
              </a:ext>
            </a:extLst>
          </p:cNvPr>
          <p:cNvSpPr>
            <a:spLocks/>
          </p:cNvSpPr>
          <p:nvPr/>
        </p:nvSpPr>
        <p:spPr bwMode="auto">
          <a:xfrm>
            <a:off x="2122540" y="4593788"/>
            <a:ext cx="1607986" cy="533736"/>
          </a:xfrm>
          <a:custGeom>
            <a:avLst/>
            <a:gdLst>
              <a:gd name="T0" fmla="*/ 3320 w 3320"/>
              <a:gd name="T1" fmla="*/ 0 h 1102"/>
              <a:gd name="T2" fmla="*/ 2729 w 3320"/>
              <a:gd name="T3" fmla="*/ 611 h 1102"/>
              <a:gd name="T4" fmla="*/ 3240 w 3320"/>
              <a:gd name="T5" fmla="*/ 1102 h 1102"/>
              <a:gd name="T6" fmla="*/ 504 w 3320"/>
              <a:gd name="T7" fmla="*/ 1102 h 1102"/>
              <a:gd name="T8" fmla="*/ 0 w 3320"/>
              <a:gd name="T9" fmla="*/ 611 h 1102"/>
              <a:gd name="T10" fmla="*/ 591 w 3320"/>
              <a:gd name="T11" fmla="*/ 0 h 1102"/>
              <a:gd name="T12" fmla="*/ 3320 w 3320"/>
              <a:gd name="T13" fmla="*/ 0 h 1102"/>
            </a:gdLst>
            <a:ahLst/>
            <a:cxnLst>
              <a:cxn ang="0">
                <a:pos x="T0" y="T1"/>
              </a:cxn>
              <a:cxn ang="0">
                <a:pos x="T2" y="T3"/>
              </a:cxn>
              <a:cxn ang="0">
                <a:pos x="T4" y="T5"/>
              </a:cxn>
              <a:cxn ang="0">
                <a:pos x="T6" y="T7"/>
              </a:cxn>
              <a:cxn ang="0">
                <a:pos x="T8" y="T9"/>
              </a:cxn>
              <a:cxn ang="0">
                <a:pos x="T10" y="T11"/>
              </a:cxn>
              <a:cxn ang="0">
                <a:pos x="T12" y="T13"/>
              </a:cxn>
            </a:cxnLst>
            <a:rect l="0" t="0" r="r" b="b"/>
            <a:pathLst>
              <a:path w="3320" h="1102">
                <a:moveTo>
                  <a:pt x="3320" y="0"/>
                </a:moveTo>
                <a:lnTo>
                  <a:pt x="2729" y="611"/>
                </a:lnTo>
                <a:lnTo>
                  <a:pt x="3240" y="1102"/>
                </a:lnTo>
                <a:lnTo>
                  <a:pt x="504" y="1102"/>
                </a:lnTo>
                <a:lnTo>
                  <a:pt x="0" y="611"/>
                </a:lnTo>
                <a:lnTo>
                  <a:pt x="591" y="0"/>
                </a:lnTo>
                <a:lnTo>
                  <a:pt x="3320" y="0"/>
                </a:lnTo>
                <a:close/>
              </a:path>
            </a:pathLst>
          </a:custGeom>
          <a:solidFill>
            <a:srgbClr val="4D7080"/>
          </a:solidFill>
          <a:ln w="0">
            <a:noFill/>
            <a:prstDash val="solid"/>
            <a:round/>
            <a:headEnd/>
            <a:tailEnd/>
          </a:ln>
        </p:spPr>
        <p:txBody>
          <a:bodyPr vert="horz" wrap="square" lIns="91440" tIns="45720" rIns="91440" bIns="45720" numCol="1" anchor="ctr" anchorCtr="0" compatLnSpc="1">
            <a:prstTxWarp prst="textNoShape">
              <a:avLst/>
            </a:prstTxWarp>
          </a:bodyPr>
          <a:lstStyle/>
          <a:p>
            <a:pPr algn="ctr"/>
            <a:r>
              <a:rPr lang="en-IN" sz="2000" b="1" dirty="0">
                <a:solidFill>
                  <a:schemeClr val="bg1"/>
                </a:solidFill>
                <a:latin typeface="Arial" pitchFamily="34" charset="0"/>
                <a:cs typeface="Arial" pitchFamily="34" charset="0"/>
              </a:rPr>
              <a:t>2024</a:t>
            </a:r>
          </a:p>
        </p:txBody>
      </p:sp>
      <p:sp>
        <p:nvSpPr>
          <p:cNvPr id="113" name="Freeform 112">
            <a:extLst>
              <a:ext uri="{FF2B5EF4-FFF2-40B4-BE49-F238E27FC236}">
                <a16:creationId xmlns:a16="http://schemas.microsoft.com/office/drawing/2014/main" id="{9A998203-F86F-F1AC-4FF3-8626CC278242}"/>
              </a:ext>
            </a:extLst>
          </p:cNvPr>
          <p:cNvSpPr>
            <a:spLocks/>
          </p:cNvSpPr>
          <p:nvPr/>
        </p:nvSpPr>
        <p:spPr bwMode="auto">
          <a:xfrm>
            <a:off x="966437" y="4593789"/>
            <a:ext cx="1442343" cy="1548656"/>
          </a:xfrm>
          <a:custGeom>
            <a:avLst/>
            <a:gdLst>
              <a:gd name="T0" fmla="*/ 2534 w 2978"/>
              <a:gd name="T1" fmla="*/ 0 h 2997"/>
              <a:gd name="T2" fmla="*/ 2534 w 2978"/>
              <a:gd name="T3" fmla="*/ 0 h 2997"/>
              <a:gd name="T4" fmla="*/ 2978 w 2978"/>
              <a:gd name="T5" fmla="*/ 0 h 2997"/>
              <a:gd name="T6" fmla="*/ 2387 w 2978"/>
              <a:gd name="T7" fmla="*/ 611 h 2997"/>
              <a:gd name="T8" fmla="*/ 2891 w 2978"/>
              <a:gd name="T9" fmla="*/ 1102 h 2997"/>
              <a:gd name="T10" fmla="*/ 2534 w 2978"/>
              <a:gd name="T11" fmla="*/ 1102 h 2997"/>
              <a:gd name="T12" fmla="*/ 2534 w 2978"/>
              <a:gd name="T13" fmla="*/ 1102 h 2997"/>
              <a:gd name="T14" fmla="*/ 2299 w 2978"/>
              <a:gd name="T15" fmla="*/ 1122 h 2997"/>
              <a:gd name="T16" fmla="*/ 2084 w 2978"/>
              <a:gd name="T17" fmla="*/ 1176 h 2997"/>
              <a:gd name="T18" fmla="*/ 1876 w 2978"/>
              <a:gd name="T19" fmla="*/ 1263 h 2997"/>
              <a:gd name="T20" fmla="*/ 1687 w 2978"/>
              <a:gd name="T21" fmla="*/ 1377 h 2997"/>
              <a:gd name="T22" fmla="*/ 1519 w 2978"/>
              <a:gd name="T23" fmla="*/ 1518 h 2997"/>
              <a:gd name="T24" fmla="*/ 1378 w 2978"/>
              <a:gd name="T25" fmla="*/ 1686 h 2997"/>
              <a:gd name="T26" fmla="*/ 1264 w 2978"/>
              <a:gd name="T27" fmla="*/ 1875 h 2997"/>
              <a:gd name="T28" fmla="*/ 1177 w 2978"/>
              <a:gd name="T29" fmla="*/ 2083 h 2997"/>
              <a:gd name="T30" fmla="*/ 1123 w 2978"/>
              <a:gd name="T31" fmla="*/ 2305 h 2997"/>
              <a:gd name="T32" fmla="*/ 1103 w 2978"/>
              <a:gd name="T33" fmla="*/ 2533 h 2997"/>
              <a:gd name="T34" fmla="*/ 1096 w 2978"/>
              <a:gd name="T35" fmla="*/ 2533 h 2997"/>
              <a:gd name="T36" fmla="*/ 1082 w 2978"/>
              <a:gd name="T37" fmla="*/ 2654 h 2997"/>
              <a:gd name="T38" fmla="*/ 1035 w 2978"/>
              <a:gd name="T39" fmla="*/ 2768 h 2997"/>
              <a:gd name="T40" fmla="*/ 961 w 2978"/>
              <a:gd name="T41" fmla="*/ 2863 h 2997"/>
              <a:gd name="T42" fmla="*/ 867 w 2978"/>
              <a:gd name="T43" fmla="*/ 2937 h 2997"/>
              <a:gd name="T44" fmla="*/ 760 w 2978"/>
              <a:gd name="T45" fmla="*/ 2984 h 2997"/>
              <a:gd name="T46" fmla="*/ 632 w 2978"/>
              <a:gd name="T47" fmla="*/ 2997 h 2997"/>
              <a:gd name="T48" fmla="*/ 464 w 2978"/>
              <a:gd name="T49" fmla="*/ 2997 h 2997"/>
              <a:gd name="T50" fmla="*/ 336 w 2978"/>
              <a:gd name="T51" fmla="*/ 2984 h 2997"/>
              <a:gd name="T52" fmla="*/ 229 w 2978"/>
              <a:gd name="T53" fmla="*/ 2937 h 2997"/>
              <a:gd name="T54" fmla="*/ 135 w 2978"/>
              <a:gd name="T55" fmla="*/ 2863 h 2997"/>
              <a:gd name="T56" fmla="*/ 61 w 2978"/>
              <a:gd name="T57" fmla="*/ 2768 h 2997"/>
              <a:gd name="T58" fmla="*/ 14 w 2978"/>
              <a:gd name="T59" fmla="*/ 2654 h 2997"/>
              <a:gd name="T60" fmla="*/ 0 w 2978"/>
              <a:gd name="T61" fmla="*/ 2533 h 2997"/>
              <a:gd name="T62" fmla="*/ 20 w 2978"/>
              <a:gd name="T63" fmla="*/ 2217 h 2997"/>
              <a:gd name="T64" fmla="*/ 74 w 2978"/>
              <a:gd name="T65" fmla="*/ 1908 h 2997"/>
              <a:gd name="T66" fmla="*/ 168 w 2978"/>
              <a:gd name="T67" fmla="*/ 1619 h 2997"/>
              <a:gd name="T68" fmla="*/ 296 w 2978"/>
              <a:gd name="T69" fmla="*/ 1344 h 2997"/>
              <a:gd name="T70" fmla="*/ 457 w 2978"/>
              <a:gd name="T71" fmla="*/ 1088 h 2997"/>
              <a:gd name="T72" fmla="*/ 639 w 2978"/>
              <a:gd name="T73" fmla="*/ 853 h 2997"/>
              <a:gd name="T74" fmla="*/ 854 w 2978"/>
              <a:gd name="T75" fmla="*/ 638 h 2997"/>
              <a:gd name="T76" fmla="*/ 1089 w 2978"/>
              <a:gd name="T77" fmla="*/ 457 h 2997"/>
              <a:gd name="T78" fmla="*/ 1345 w 2978"/>
              <a:gd name="T79" fmla="*/ 295 h 2997"/>
              <a:gd name="T80" fmla="*/ 1620 w 2978"/>
              <a:gd name="T81" fmla="*/ 174 h 2997"/>
              <a:gd name="T82" fmla="*/ 1909 w 2978"/>
              <a:gd name="T83" fmla="*/ 80 h 2997"/>
              <a:gd name="T84" fmla="*/ 2218 w 2978"/>
              <a:gd name="T85" fmla="*/ 20 h 2997"/>
              <a:gd name="T86" fmla="*/ 2534 w 2978"/>
              <a:gd name="T87" fmla="*/ 0 h 2997"/>
              <a:gd name="connsiteX0" fmla="*/ 8509 w 10000"/>
              <a:gd name="connsiteY0" fmla="*/ 0 h 10000"/>
              <a:gd name="connsiteX1" fmla="*/ 8509 w 10000"/>
              <a:gd name="connsiteY1" fmla="*/ 0 h 10000"/>
              <a:gd name="connsiteX2" fmla="*/ 10000 w 10000"/>
              <a:gd name="connsiteY2" fmla="*/ 0 h 10000"/>
              <a:gd name="connsiteX3" fmla="*/ 8015 w 10000"/>
              <a:gd name="connsiteY3" fmla="*/ 2039 h 10000"/>
              <a:gd name="connsiteX4" fmla="*/ 9708 w 10000"/>
              <a:gd name="connsiteY4" fmla="*/ 3677 h 10000"/>
              <a:gd name="connsiteX5" fmla="*/ 8509 w 10000"/>
              <a:gd name="connsiteY5" fmla="*/ 3677 h 10000"/>
              <a:gd name="connsiteX6" fmla="*/ 8509 w 10000"/>
              <a:gd name="connsiteY6" fmla="*/ 3677 h 10000"/>
              <a:gd name="connsiteX7" fmla="*/ 7720 w 10000"/>
              <a:gd name="connsiteY7" fmla="*/ 3744 h 10000"/>
              <a:gd name="connsiteX8" fmla="*/ 6998 w 10000"/>
              <a:gd name="connsiteY8" fmla="*/ 3924 h 10000"/>
              <a:gd name="connsiteX9" fmla="*/ 6300 w 10000"/>
              <a:gd name="connsiteY9" fmla="*/ 4214 h 10000"/>
              <a:gd name="connsiteX10" fmla="*/ 5665 w 10000"/>
              <a:gd name="connsiteY10" fmla="*/ 4595 h 10000"/>
              <a:gd name="connsiteX11" fmla="*/ 5101 w 10000"/>
              <a:gd name="connsiteY11" fmla="*/ 5065 h 10000"/>
              <a:gd name="connsiteX12" fmla="*/ 4627 w 10000"/>
              <a:gd name="connsiteY12" fmla="*/ 5626 h 10000"/>
              <a:gd name="connsiteX13" fmla="*/ 4244 w 10000"/>
              <a:gd name="connsiteY13" fmla="*/ 6256 h 10000"/>
              <a:gd name="connsiteX14" fmla="*/ 3952 w 10000"/>
              <a:gd name="connsiteY14" fmla="*/ 6950 h 10000"/>
              <a:gd name="connsiteX15" fmla="*/ 3771 w 10000"/>
              <a:gd name="connsiteY15" fmla="*/ 7691 h 10000"/>
              <a:gd name="connsiteX16" fmla="*/ 3704 w 10000"/>
              <a:gd name="connsiteY16" fmla="*/ 8452 h 10000"/>
              <a:gd name="connsiteX17" fmla="*/ 3680 w 10000"/>
              <a:gd name="connsiteY17" fmla="*/ 8452 h 10000"/>
              <a:gd name="connsiteX18" fmla="*/ 3633 w 10000"/>
              <a:gd name="connsiteY18" fmla="*/ 8856 h 10000"/>
              <a:gd name="connsiteX19" fmla="*/ 3475 w 10000"/>
              <a:gd name="connsiteY19" fmla="*/ 9236 h 10000"/>
              <a:gd name="connsiteX20" fmla="*/ 3227 w 10000"/>
              <a:gd name="connsiteY20" fmla="*/ 9553 h 10000"/>
              <a:gd name="connsiteX21" fmla="*/ 2911 w 10000"/>
              <a:gd name="connsiteY21" fmla="*/ 9800 h 10000"/>
              <a:gd name="connsiteX22" fmla="*/ 2552 w 10000"/>
              <a:gd name="connsiteY22" fmla="*/ 9957 h 10000"/>
              <a:gd name="connsiteX23" fmla="*/ 2122 w 10000"/>
              <a:gd name="connsiteY23" fmla="*/ 10000 h 10000"/>
              <a:gd name="connsiteX24" fmla="*/ 1558 w 10000"/>
              <a:gd name="connsiteY24" fmla="*/ 10000 h 10000"/>
              <a:gd name="connsiteX25" fmla="*/ 1128 w 10000"/>
              <a:gd name="connsiteY25" fmla="*/ 9957 h 10000"/>
              <a:gd name="connsiteX26" fmla="*/ 769 w 10000"/>
              <a:gd name="connsiteY26" fmla="*/ 9800 h 10000"/>
              <a:gd name="connsiteX27" fmla="*/ 453 w 10000"/>
              <a:gd name="connsiteY27" fmla="*/ 9553 h 10000"/>
              <a:gd name="connsiteX28" fmla="*/ 205 w 10000"/>
              <a:gd name="connsiteY28" fmla="*/ 9236 h 10000"/>
              <a:gd name="connsiteX29" fmla="*/ 0 w 10000"/>
              <a:gd name="connsiteY29" fmla="*/ 8452 h 10000"/>
              <a:gd name="connsiteX30" fmla="*/ 67 w 10000"/>
              <a:gd name="connsiteY30" fmla="*/ 7397 h 10000"/>
              <a:gd name="connsiteX31" fmla="*/ 248 w 10000"/>
              <a:gd name="connsiteY31" fmla="*/ 6366 h 10000"/>
              <a:gd name="connsiteX32" fmla="*/ 564 w 10000"/>
              <a:gd name="connsiteY32" fmla="*/ 5402 h 10000"/>
              <a:gd name="connsiteX33" fmla="*/ 994 w 10000"/>
              <a:gd name="connsiteY33" fmla="*/ 4484 h 10000"/>
              <a:gd name="connsiteX34" fmla="*/ 1535 w 10000"/>
              <a:gd name="connsiteY34" fmla="*/ 3630 h 10000"/>
              <a:gd name="connsiteX35" fmla="*/ 2146 w 10000"/>
              <a:gd name="connsiteY35" fmla="*/ 2846 h 10000"/>
              <a:gd name="connsiteX36" fmla="*/ 2868 w 10000"/>
              <a:gd name="connsiteY36" fmla="*/ 2129 h 10000"/>
              <a:gd name="connsiteX37" fmla="*/ 3657 w 10000"/>
              <a:gd name="connsiteY37" fmla="*/ 1525 h 10000"/>
              <a:gd name="connsiteX38" fmla="*/ 4516 w 10000"/>
              <a:gd name="connsiteY38" fmla="*/ 984 h 10000"/>
              <a:gd name="connsiteX39" fmla="*/ 5440 w 10000"/>
              <a:gd name="connsiteY39" fmla="*/ 581 h 10000"/>
              <a:gd name="connsiteX40" fmla="*/ 6410 w 10000"/>
              <a:gd name="connsiteY40" fmla="*/ 267 h 10000"/>
              <a:gd name="connsiteX41" fmla="*/ 7448 w 10000"/>
              <a:gd name="connsiteY41" fmla="*/ 67 h 10000"/>
              <a:gd name="connsiteX42" fmla="*/ 8509 w 10000"/>
              <a:gd name="connsiteY42" fmla="*/ 0 h 10000"/>
              <a:gd name="connsiteX0" fmla="*/ 8509 w 10000"/>
              <a:gd name="connsiteY0" fmla="*/ 0 h 10000"/>
              <a:gd name="connsiteX1" fmla="*/ 8509 w 10000"/>
              <a:gd name="connsiteY1" fmla="*/ 0 h 10000"/>
              <a:gd name="connsiteX2" fmla="*/ 10000 w 10000"/>
              <a:gd name="connsiteY2" fmla="*/ 0 h 10000"/>
              <a:gd name="connsiteX3" fmla="*/ 8015 w 10000"/>
              <a:gd name="connsiteY3" fmla="*/ 2039 h 10000"/>
              <a:gd name="connsiteX4" fmla="*/ 9708 w 10000"/>
              <a:gd name="connsiteY4" fmla="*/ 3677 h 10000"/>
              <a:gd name="connsiteX5" fmla="*/ 8509 w 10000"/>
              <a:gd name="connsiteY5" fmla="*/ 3677 h 10000"/>
              <a:gd name="connsiteX6" fmla="*/ 8509 w 10000"/>
              <a:gd name="connsiteY6" fmla="*/ 3677 h 10000"/>
              <a:gd name="connsiteX7" fmla="*/ 7720 w 10000"/>
              <a:gd name="connsiteY7" fmla="*/ 3744 h 10000"/>
              <a:gd name="connsiteX8" fmla="*/ 6998 w 10000"/>
              <a:gd name="connsiteY8" fmla="*/ 3924 h 10000"/>
              <a:gd name="connsiteX9" fmla="*/ 6300 w 10000"/>
              <a:gd name="connsiteY9" fmla="*/ 4214 h 10000"/>
              <a:gd name="connsiteX10" fmla="*/ 5665 w 10000"/>
              <a:gd name="connsiteY10" fmla="*/ 4595 h 10000"/>
              <a:gd name="connsiteX11" fmla="*/ 5101 w 10000"/>
              <a:gd name="connsiteY11" fmla="*/ 5065 h 10000"/>
              <a:gd name="connsiteX12" fmla="*/ 4627 w 10000"/>
              <a:gd name="connsiteY12" fmla="*/ 5626 h 10000"/>
              <a:gd name="connsiteX13" fmla="*/ 4244 w 10000"/>
              <a:gd name="connsiteY13" fmla="*/ 6256 h 10000"/>
              <a:gd name="connsiteX14" fmla="*/ 3952 w 10000"/>
              <a:gd name="connsiteY14" fmla="*/ 6950 h 10000"/>
              <a:gd name="connsiteX15" fmla="*/ 3771 w 10000"/>
              <a:gd name="connsiteY15" fmla="*/ 7691 h 10000"/>
              <a:gd name="connsiteX16" fmla="*/ 3704 w 10000"/>
              <a:gd name="connsiteY16" fmla="*/ 8452 h 10000"/>
              <a:gd name="connsiteX17" fmla="*/ 3680 w 10000"/>
              <a:gd name="connsiteY17" fmla="*/ 8452 h 10000"/>
              <a:gd name="connsiteX18" fmla="*/ 3633 w 10000"/>
              <a:gd name="connsiteY18" fmla="*/ 8856 h 10000"/>
              <a:gd name="connsiteX19" fmla="*/ 3475 w 10000"/>
              <a:gd name="connsiteY19" fmla="*/ 9236 h 10000"/>
              <a:gd name="connsiteX20" fmla="*/ 3227 w 10000"/>
              <a:gd name="connsiteY20" fmla="*/ 9553 h 10000"/>
              <a:gd name="connsiteX21" fmla="*/ 2911 w 10000"/>
              <a:gd name="connsiteY21" fmla="*/ 9800 h 10000"/>
              <a:gd name="connsiteX22" fmla="*/ 2552 w 10000"/>
              <a:gd name="connsiteY22" fmla="*/ 9957 h 10000"/>
              <a:gd name="connsiteX23" fmla="*/ 2122 w 10000"/>
              <a:gd name="connsiteY23" fmla="*/ 10000 h 10000"/>
              <a:gd name="connsiteX24" fmla="*/ 1558 w 10000"/>
              <a:gd name="connsiteY24" fmla="*/ 10000 h 10000"/>
              <a:gd name="connsiteX25" fmla="*/ 1128 w 10000"/>
              <a:gd name="connsiteY25" fmla="*/ 9957 h 10000"/>
              <a:gd name="connsiteX26" fmla="*/ 769 w 10000"/>
              <a:gd name="connsiteY26" fmla="*/ 9800 h 10000"/>
              <a:gd name="connsiteX27" fmla="*/ 453 w 10000"/>
              <a:gd name="connsiteY27" fmla="*/ 9553 h 10000"/>
              <a:gd name="connsiteX28" fmla="*/ 0 w 10000"/>
              <a:gd name="connsiteY28" fmla="*/ 8452 h 10000"/>
              <a:gd name="connsiteX29" fmla="*/ 67 w 10000"/>
              <a:gd name="connsiteY29" fmla="*/ 7397 h 10000"/>
              <a:gd name="connsiteX30" fmla="*/ 248 w 10000"/>
              <a:gd name="connsiteY30" fmla="*/ 6366 h 10000"/>
              <a:gd name="connsiteX31" fmla="*/ 564 w 10000"/>
              <a:gd name="connsiteY31" fmla="*/ 5402 h 10000"/>
              <a:gd name="connsiteX32" fmla="*/ 994 w 10000"/>
              <a:gd name="connsiteY32" fmla="*/ 4484 h 10000"/>
              <a:gd name="connsiteX33" fmla="*/ 1535 w 10000"/>
              <a:gd name="connsiteY33" fmla="*/ 3630 h 10000"/>
              <a:gd name="connsiteX34" fmla="*/ 2146 w 10000"/>
              <a:gd name="connsiteY34" fmla="*/ 2846 h 10000"/>
              <a:gd name="connsiteX35" fmla="*/ 2868 w 10000"/>
              <a:gd name="connsiteY35" fmla="*/ 2129 h 10000"/>
              <a:gd name="connsiteX36" fmla="*/ 3657 w 10000"/>
              <a:gd name="connsiteY36" fmla="*/ 1525 h 10000"/>
              <a:gd name="connsiteX37" fmla="*/ 4516 w 10000"/>
              <a:gd name="connsiteY37" fmla="*/ 984 h 10000"/>
              <a:gd name="connsiteX38" fmla="*/ 5440 w 10000"/>
              <a:gd name="connsiteY38" fmla="*/ 581 h 10000"/>
              <a:gd name="connsiteX39" fmla="*/ 6410 w 10000"/>
              <a:gd name="connsiteY39" fmla="*/ 267 h 10000"/>
              <a:gd name="connsiteX40" fmla="*/ 7448 w 10000"/>
              <a:gd name="connsiteY40" fmla="*/ 67 h 10000"/>
              <a:gd name="connsiteX41" fmla="*/ 8509 w 10000"/>
              <a:gd name="connsiteY41" fmla="*/ 0 h 10000"/>
              <a:gd name="connsiteX0" fmla="*/ 8509 w 10000"/>
              <a:gd name="connsiteY0" fmla="*/ 0 h 10000"/>
              <a:gd name="connsiteX1" fmla="*/ 8509 w 10000"/>
              <a:gd name="connsiteY1" fmla="*/ 0 h 10000"/>
              <a:gd name="connsiteX2" fmla="*/ 10000 w 10000"/>
              <a:gd name="connsiteY2" fmla="*/ 0 h 10000"/>
              <a:gd name="connsiteX3" fmla="*/ 8015 w 10000"/>
              <a:gd name="connsiteY3" fmla="*/ 2039 h 10000"/>
              <a:gd name="connsiteX4" fmla="*/ 9708 w 10000"/>
              <a:gd name="connsiteY4" fmla="*/ 3677 h 10000"/>
              <a:gd name="connsiteX5" fmla="*/ 8509 w 10000"/>
              <a:gd name="connsiteY5" fmla="*/ 3677 h 10000"/>
              <a:gd name="connsiteX6" fmla="*/ 8509 w 10000"/>
              <a:gd name="connsiteY6" fmla="*/ 3677 h 10000"/>
              <a:gd name="connsiteX7" fmla="*/ 7720 w 10000"/>
              <a:gd name="connsiteY7" fmla="*/ 3744 h 10000"/>
              <a:gd name="connsiteX8" fmla="*/ 6998 w 10000"/>
              <a:gd name="connsiteY8" fmla="*/ 3924 h 10000"/>
              <a:gd name="connsiteX9" fmla="*/ 6300 w 10000"/>
              <a:gd name="connsiteY9" fmla="*/ 4214 h 10000"/>
              <a:gd name="connsiteX10" fmla="*/ 5665 w 10000"/>
              <a:gd name="connsiteY10" fmla="*/ 4595 h 10000"/>
              <a:gd name="connsiteX11" fmla="*/ 5101 w 10000"/>
              <a:gd name="connsiteY11" fmla="*/ 5065 h 10000"/>
              <a:gd name="connsiteX12" fmla="*/ 4627 w 10000"/>
              <a:gd name="connsiteY12" fmla="*/ 5626 h 10000"/>
              <a:gd name="connsiteX13" fmla="*/ 4244 w 10000"/>
              <a:gd name="connsiteY13" fmla="*/ 6256 h 10000"/>
              <a:gd name="connsiteX14" fmla="*/ 3952 w 10000"/>
              <a:gd name="connsiteY14" fmla="*/ 6950 h 10000"/>
              <a:gd name="connsiteX15" fmla="*/ 3771 w 10000"/>
              <a:gd name="connsiteY15" fmla="*/ 7691 h 10000"/>
              <a:gd name="connsiteX16" fmla="*/ 3704 w 10000"/>
              <a:gd name="connsiteY16" fmla="*/ 8452 h 10000"/>
              <a:gd name="connsiteX17" fmla="*/ 3680 w 10000"/>
              <a:gd name="connsiteY17" fmla="*/ 8452 h 10000"/>
              <a:gd name="connsiteX18" fmla="*/ 3633 w 10000"/>
              <a:gd name="connsiteY18" fmla="*/ 8856 h 10000"/>
              <a:gd name="connsiteX19" fmla="*/ 3475 w 10000"/>
              <a:gd name="connsiteY19" fmla="*/ 9236 h 10000"/>
              <a:gd name="connsiteX20" fmla="*/ 3227 w 10000"/>
              <a:gd name="connsiteY20" fmla="*/ 9553 h 10000"/>
              <a:gd name="connsiteX21" fmla="*/ 2911 w 10000"/>
              <a:gd name="connsiteY21" fmla="*/ 9800 h 10000"/>
              <a:gd name="connsiteX22" fmla="*/ 2552 w 10000"/>
              <a:gd name="connsiteY22" fmla="*/ 9957 h 10000"/>
              <a:gd name="connsiteX23" fmla="*/ 2122 w 10000"/>
              <a:gd name="connsiteY23" fmla="*/ 10000 h 10000"/>
              <a:gd name="connsiteX24" fmla="*/ 1558 w 10000"/>
              <a:gd name="connsiteY24" fmla="*/ 10000 h 10000"/>
              <a:gd name="connsiteX25" fmla="*/ 1128 w 10000"/>
              <a:gd name="connsiteY25" fmla="*/ 9957 h 10000"/>
              <a:gd name="connsiteX26" fmla="*/ 769 w 10000"/>
              <a:gd name="connsiteY26" fmla="*/ 9800 h 10000"/>
              <a:gd name="connsiteX27" fmla="*/ 0 w 10000"/>
              <a:gd name="connsiteY27" fmla="*/ 8452 h 10000"/>
              <a:gd name="connsiteX28" fmla="*/ 67 w 10000"/>
              <a:gd name="connsiteY28" fmla="*/ 7397 h 10000"/>
              <a:gd name="connsiteX29" fmla="*/ 248 w 10000"/>
              <a:gd name="connsiteY29" fmla="*/ 6366 h 10000"/>
              <a:gd name="connsiteX30" fmla="*/ 564 w 10000"/>
              <a:gd name="connsiteY30" fmla="*/ 5402 h 10000"/>
              <a:gd name="connsiteX31" fmla="*/ 994 w 10000"/>
              <a:gd name="connsiteY31" fmla="*/ 4484 h 10000"/>
              <a:gd name="connsiteX32" fmla="*/ 1535 w 10000"/>
              <a:gd name="connsiteY32" fmla="*/ 3630 h 10000"/>
              <a:gd name="connsiteX33" fmla="*/ 2146 w 10000"/>
              <a:gd name="connsiteY33" fmla="*/ 2846 h 10000"/>
              <a:gd name="connsiteX34" fmla="*/ 2868 w 10000"/>
              <a:gd name="connsiteY34" fmla="*/ 2129 h 10000"/>
              <a:gd name="connsiteX35" fmla="*/ 3657 w 10000"/>
              <a:gd name="connsiteY35" fmla="*/ 1525 h 10000"/>
              <a:gd name="connsiteX36" fmla="*/ 4516 w 10000"/>
              <a:gd name="connsiteY36" fmla="*/ 984 h 10000"/>
              <a:gd name="connsiteX37" fmla="*/ 5440 w 10000"/>
              <a:gd name="connsiteY37" fmla="*/ 581 h 10000"/>
              <a:gd name="connsiteX38" fmla="*/ 6410 w 10000"/>
              <a:gd name="connsiteY38" fmla="*/ 267 h 10000"/>
              <a:gd name="connsiteX39" fmla="*/ 7448 w 10000"/>
              <a:gd name="connsiteY39" fmla="*/ 67 h 10000"/>
              <a:gd name="connsiteX40" fmla="*/ 8509 w 10000"/>
              <a:gd name="connsiteY40" fmla="*/ 0 h 10000"/>
              <a:gd name="connsiteX0" fmla="*/ 8509 w 10000"/>
              <a:gd name="connsiteY0" fmla="*/ 0 h 10000"/>
              <a:gd name="connsiteX1" fmla="*/ 8509 w 10000"/>
              <a:gd name="connsiteY1" fmla="*/ 0 h 10000"/>
              <a:gd name="connsiteX2" fmla="*/ 10000 w 10000"/>
              <a:gd name="connsiteY2" fmla="*/ 0 h 10000"/>
              <a:gd name="connsiteX3" fmla="*/ 8015 w 10000"/>
              <a:gd name="connsiteY3" fmla="*/ 2039 h 10000"/>
              <a:gd name="connsiteX4" fmla="*/ 9708 w 10000"/>
              <a:gd name="connsiteY4" fmla="*/ 3677 h 10000"/>
              <a:gd name="connsiteX5" fmla="*/ 8509 w 10000"/>
              <a:gd name="connsiteY5" fmla="*/ 3677 h 10000"/>
              <a:gd name="connsiteX6" fmla="*/ 8509 w 10000"/>
              <a:gd name="connsiteY6" fmla="*/ 3677 h 10000"/>
              <a:gd name="connsiteX7" fmla="*/ 7720 w 10000"/>
              <a:gd name="connsiteY7" fmla="*/ 3744 h 10000"/>
              <a:gd name="connsiteX8" fmla="*/ 6998 w 10000"/>
              <a:gd name="connsiteY8" fmla="*/ 3924 h 10000"/>
              <a:gd name="connsiteX9" fmla="*/ 6300 w 10000"/>
              <a:gd name="connsiteY9" fmla="*/ 4214 h 10000"/>
              <a:gd name="connsiteX10" fmla="*/ 5665 w 10000"/>
              <a:gd name="connsiteY10" fmla="*/ 4595 h 10000"/>
              <a:gd name="connsiteX11" fmla="*/ 5101 w 10000"/>
              <a:gd name="connsiteY11" fmla="*/ 5065 h 10000"/>
              <a:gd name="connsiteX12" fmla="*/ 4627 w 10000"/>
              <a:gd name="connsiteY12" fmla="*/ 5626 h 10000"/>
              <a:gd name="connsiteX13" fmla="*/ 4244 w 10000"/>
              <a:gd name="connsiteY13" fmla="*/ 6256 h 10000"/>
              <a:gd name="connsiteX14" fmla="*/ 3952 w 10000"/>
              <a:gd name="connsiteY14" fmla="*/ 6950 h 10000"/>
              <a:gd name="connsiteX15" fmla="*/ 3771 w 10000"/>
              <a:gd name="connsiteY15" fmla="*/ 7691 h 10000"/>
              <a:gd name="connsiteX16" fmla="*/ 3704 w 10000"/>
              <a:gd name="connsiteY16" fmla="*/ 8452 h 10000"/>
              <a:gd name="connsiteX17" fmla="*/ 3680 w 10000"/>
              <a:gd name="connsiteY17" fmla="*/ 8452 h 10000"/>
              <a:gd name="connsiteX18" fmla="*/ 3633 w 10000"/>
              <a:gd name="connsiteY18" fmla="*/ 8856 h 10000"/>
              <a:gd name="connsiteX19" fmla="*/ 3475 w 10000"/>
              <a:gd name="connsiteY19" fmla="*/ 9236 h 10000"/>
              <a:gd name="connsiteX20" fmla="*/ 3227 w 10000"/>
              <a:gd name="connsiteY20" fmla="*/ 9553 h 10000"/>
              <a:gd name="connsiteX21" fmla="*/ 2911 w 10000"/>
              <a:gd name="connsiteY21" fmla="*/ 9800 h 10000"/>
              <a:gd name="connsiteX22" fmla="*/ 2552 w 10000"/>
              <a:gd name="connsiteY22" fmla="*/ 9957 h 10000"/>
              <a:gd name="connsiteX23" fmla="*/ 2122 w 10000"/>
              <a:gd name="connsiteY23" fmla="*/ 10000 h 10000"/>
              <a:gd name="connsiteX24" fmla="*/ 1558 w 10000"/>
              <a:gd name="connsiteY24" fmla="*/ 10000 h 10000"/>
              <a:gd name="connsiteX25" fmla="*/ 1128 w 10000"/>
              <a:gd name="connsiteY25" fmla="*/ 9957 h 10000"/>
              <a:gd name="connsiteX26" fmla="*/ 0 w 10000"/>
              <a:gd name="connsiteY26" fmla="*/ 8452 h 10000"/>
              <a:gd name="connsiteX27" fmla="*/ 67 w 10000"/>
              <a:gd name="connsiteY27" fmla="*/ 7397 h 10000"/>
              <a:gd name="connsiteX28" fmla="*/ 248 w 10000"/>
              <a:gd name="connsiteY28" fmla="*/ 6366 h 10000"/>
              <a:gd name="connsiteX29" fmla="*/ 564 w 10000"/>
              <a:gd name="connsiteY29" fmla="*/ 5402 h 10000"/>
              <a:gd name="connsiteX30" fmla="*/ 994 w 10000"/>
              <a:gd name="connsiteY30" fmla="*/ 4484 h 10000"/>
              <a:gd name="connsiteX31" fmla="*/ 1535 w 10000"/>
              <a:gd name="connsiteY31" fmla="*/ 3630 h 10000"/>
              <a:gd name="connsiteX32" fmla="*/ 2146 w 10000"/>
              <a:gd name="connsiteY32" fmla="*/ 2846 h 10000"/>
              <a:gd name="connsiteX33" fmla="*/ 2868 w 10000"/>
              <a:gd name="connsiteY33" fmla="*/ 2129 h 10000"/>
              <a:gd name="connsiteX34" fmla="*/ 3657 w 10000"/>
              <a:gd name="connsiteY34" fmla="*/ 1525 h 10000"/>
              <a:gd name="connsiteX35" fmla="*/ 4516 w 10000"/>
              <a:gd name="connsiteY35" fmla="*/ 984 h 10000"/>
              <a:gd name="connsiteX36" fmla="*/ 5440 w 10000"/>
              <a:gd name="connsiteY36" fmla="*/ 581 h 10000"/>
              <a:gd name="connsiteX37" fmla="*/ 6410 w 10000"/>
              <a:gd name="connsiteY37" fmla="*/ 267 h 10000"/>
              <a:gd name="connsiteX38" fmla="*/ 7448 w 10000"/>
              <a:gd name="connsiteY38" fmla="*/ 67 h 10000"/>
              <a:gd name="connsiteX39" fmla="*/ 8509 w 10000"/>
              <a:gd name="connsiteY39" fmla="*/ 0 h 10000"/>
              <a:gd name="connsiteX0" fmla="*/ 8509 w 10000"/>
              <a:gd name="connsiteY0" fmla="*/ 0 h 10000"/>
              <a:gd name="connsiteX1" fmla="*/ 8509 w 10000"/>
              <a:gd name="connsiteY1" fmla="*/ 0 h 10000"/>
              <a:gd name="connsiteX2" fmla="*/ 10000 w 10000"/>
              <a:gd name="connsiteY2" fmla="*/ 0 h 10000"/>
              <a:gd name="connsiteX3" fmla="*/ 8015 w 10000"/>
              <a:gd name="connsiteY3" fmla="*/ 2039 h 10000"/>
              <a:gd name="connsiteX4" fmla="*/ 9708 w 10000"/>
              <a:gd name="connsiteY4" fmla="*/ 3677 h 10000"/>
              <a:gd name="connsiteX5" fmla="*/ 8509 w 10000"/>
              <a:gd name="connsiteY5" fmla="*/ 3677 h 10000"/>
              <a:gd name="connsiteX6" fmla="*/ 8509 w 10000"/>
              <a:gd name="connsiteY6" fmla="*/ 3677 h 10000"/>
              <a:gd name="connsiteX7" fmla="*/ 7720 w 10000"/>
              <a:gd name="connsiteY7" fmla="*/ 3744 h 10000"/>
              <a:gd name="connsiteX8" fmla="*/ 6998 w 10000"/>
              <a:gd name="connsiteY8" fmla="*/ 3924 h 10000"/>
              <a:gd name="connsiteX9" fmla="*/ 6300 w 10000"/>
              <a:gd name="connsiteY9" fmla="*/ 4214 h 10000"/>
              <a:gd name="connsiteX10" fmla="*/ 5665 w 10000"/>
              <a:gd name="connsiteY10" fmla="*/ 4595 h 10000"/>
              <a:gd name="connsiteX11" fmla="*/ 5101 w 10000"/>
              <a:gd name="connsiteY11" fmla="*/ 5065 h 10000"/>
              <a:gd name="connsiteX12" fmla="*/ 4627 w 10000"/>
              <a:gd name="connsiteY12" fmla="*/ 5626 h 10000"/>
              <a:gd name="connsiteX13" fmla="*/ 4244 w 10000"/>
              <a:gd name="connsiteY13" fmla="*/ 6256 h 10000"/>
              <a:gd name="connsiteX14" fmla="*/ 3952 w 10000"/>
              <a:gd name="connsiteY14" fmla="*/ 6950 h 10000"/>
              <a:gd name="connsiteX15" fmla="*/ 3771 w 10000"/>
              <a:gd name="connsiteY15" fmla="*/ 7691 h 10000"/>
              <a:gd name="connsiteX16" fmla="*/ 3704 w 10000"/>
              <a:gd name="connsiteY16" fmla="*/ 8452 h 10000"/>
              <a:gd name="connsiteX17" fmla="*/ 3680 w 10000"/>
              <a:gd name="connsiteY17" fmla="*/ 8452 h 10000"/>
              <a:gd name="connsiteX18" fmla="*/ 3633 w 10000"/>
              <a:gd name="connsiteY18" fmla="*/ 8856 h 10000"/>
              <a:gd name="connsiteX19" fmla="*/ 3475 w 10000"/>
              <a:gd name="connsiteY19" fmla="*/ 9236 h 10000"/>
              <a:gd name="connsiteX20" fmla="*/ 3227 w 10000"/>
              <a:gd name="connsiteY20" fmla="*/ 9553 h 10000"/>
              <a:gd name="connsiteX21" fmla="*/ 2911 w 10000"/>
              <a:gd name="connsiteY21" fmla="*/ 9800 h 10000"/>
              <a:gd name="connsiteX22" fmla="*/ 2552 w 10000"/>
              <a:gd name="connsiteY22" fmla="*/ 9957 h 10000"/>
              <a:gd name="connsiteX23" fmla="*/ 2122 w 10000"/>
              <a:gd name="connsiteY23" fmla="*/ 10000 h 10000"/>
              <a:gd name="connsiteX24" fmla="*/ 1558 w 10000"/>
              <a:gd name="connsiteY24" fmla="*/ 10000 h 10000"/>
              <a:gd name="connsiteX25" fmla="*/ 0 w 10000"/>
              <a:gd name="connsiteY25" fmla="*/ 8452 h 10000"/>
              <a:gd name="connsiteX26" fmla="*/ 67 w 10000"/>
              <a:gd name="connsiteY26" fmla="*/ 7397 h 10000"/>
              <a:gd name="connsiteX27" fmla="*/ 248 w 10000"/>
              <a:gd name="connsiteY27" fmla="*/ 6366 h 10000"/>
              <a:gd name="connsiteX28" fmla="*/ 564 w 10000"/>
              <a:gd name="connsiteY28" fmla="*/ 5402 h 10000"/>
              <a:gd name="connsiteX29" fmla="*/ 994 w 10000"/>
              <a:gd name="connsiteY29" fmla="*/ 4484 h 10000"/>
              <a:gd name="connsiteX30" fmla="*/ 1535 w 10000"/>
              <a:gd name="connsiteY30" fmla="*/ 3630 h 10000"/>
              <a:gd name="connsiteX31" fmla="*/ 2146 w 10000"/>
              <a:gd name="connsiteY31" fmla="*/ 2846 h 10000"/>
              <a:gd name="connsiteX32" fmla="*/ 2868 w 10000"/>
              <a:gd name="connsiteY32" fmla="*/ 2129 h 10000"/>
              <a:gd name="connsiteX33" fmla="*/ 3657 w 10000"/>
              <a:gd name="connsiteY33" fmla="*/ 1525 h 10000"/>
              <a:gd name="connsiteX34" fmla="*/ 4516 w 10000"/>
              <a:gd name="connsiteY34" fmla="*/ 984 h 10000"/>
              <a:gd name="connsiteX35" fmla="*/ 5440 w 10000"/>
              <a:gd name="connsiteY35" fmla="*/ 581 h 10000"/>
              <a:gd name="connsiteX36" fmla="*/ 6410 w 10000"/>
              <a:gd name="connsiteY36" fmla="*/ 267 h 10000"/>
              <a:gd name="connsiteX37" fmla="*/ 7448 w 10000"/>
              <a:gd name="connsiteY37" fmla="*/ 67 h 10000"/>
              <a:gd name="connsiteX38" fmla="*/ 8509 w 10000"/>
              <a:gd name="connsiteY38" fmla="*/ 0 h 10000"/>
              <a:gd name="connsiteX0" fmla="*/ 8509 w 10000"/>
              <a:gd name="connsiteY0" fmla="*/ 0 h 10000"/>
              <a:gd name="connsiteX1" fmla="*/ 8509 w 10000"/>
              <a:gd name="connsiteY1" fmla="*/ 0 h 10000"/>
              <a:gd name="connsiteX2" fmla="*/ 10000 w 10000"/>
              <a:gd name="connsiteY2" fmla="*/ 0 h 10000"/>
              <a:gd name="connsiteX3" fmla="*/ 8015 w 10000"/>
              <a:gd name="connsiteY3" fmla="*/ 2039 h 10000"/>
              <a:gd name="connsiteX4" fmla="*/ 9708 w 10000"/>
              <a:gd name="connsiteY4" fmla="*/ 3677 h 10000"/>
              <a:gd name="connsiteX5" fmla="*/ 8509 w 10000"/>
              <a:gd name="connsiteY5" fmla="*/ 3677 h 10000"/>
              <a:gd name="connsiteX6" fmla="*/ 8509 w 10000"/>
              <a:gd name="connsiteY6" fmla="*/ 3677 h 10000"/>
              <a:gd name="connsiteX7" fmla="*/ 7720 w 10000"/>
              <a:gd name="connsiteY7" fmla="*/ 3744 h 10000"/>
              <a:gd name="connsiteX8" fmla="*/ 6998 w 10000"/>
              <a:gd name="connsiteY8" fmla="*/ 3924 h 10000"/>
              <a:gd name="connsiteX9" fmla="*/ 6300 w 10000"/>
              <a:gd name="connsiteY9" fmla="*/ 4214 h 10000"/>
              <a:gd name="connsiteX10" fmla="*/ 5665 w 10000"/>
              <a:gd name="connsiteY10" fmla="*/ 4595 h 10000"/>
              <a:gd name="connsiteX11" fmla="*/ 5101 w 10000"/>
              <a:gd name="connsiteY11" fmla="*/ 5065 h 10000"/>
              <a:gd name="connsiteX12" fmla="*/ 4627 w 10000"/>
              <a:gd name="connsiteY12" fmla="*/ 5626 h 10000"/>
              <a:gd name="connsiteX13" fmla="*/ 4244 w 10000"/>
              <a:gd name="connsiteY13" fmla="*/ 6256 h 10000"/>
              <a:gd name="connsiteX14" fmla="*/ 3952 w 10000"/>
              <a:gd name="connsiteY14" fmla="*/ 6950 h 10000"/>
              <a:gd name="connsiteX15" fmla="*/ 3771 w 10000"/>
              <a:gd name="connsiteY15" fmla="*/ 7691 h 10000"/>
              <a:gd name="connsiteX16" fmla="*/ 3704 w 10000"/>
              <a:gd name="connsiteY16" fmla="*/ 8452 h 10000"/>
              <a:gd name="connsiteX17" fmla="*/ 3680 w 10000"/>
              <a:gd name="connsiteY17" fmla="*/ 8452 h 10000"/>
              <a:gd name="connsiteX18" fmla="*/ 3633 w 10000"/>
              <a:gd name="connsiteY18" fmla="*/ 8856 h 10000"/>
              <a:gd name="connsiteX19" fmla="*/ 3475 w 10000"/>
              <a:gd name="connsiteY19" fmla="*/ 9236 h 10000"/>
              <a:gd name="connsiteX20" fmla="*/ 3227 w 10000"/>
              <a:gd name="connsiteY20" fmla="*/ 9553 h 10000"/>
              <a:gd name="connsiteX21" fmla="*/ 2911 w 10000"/>
              <a:gd name="connsiteY21" fmla="*/ 9800 h 10000"/>
              <a:gd name="connsiteX22" fmla="*/ 2552 w 10000"/>
              <a:gd name="connsiteY22" fmla="*/ 9957 h 10000"/>
              <a:gd name="connsiteX23" fmla="*/ 2122 w 10000"/>
              <a:gd name="connsiteY23" fmla="*/ 10000 h 10000"/>
              <a:gd name="connsiteX24" fmla="*/ 0 w 10000"/>
              <a:gd name="connsiteY24" fmla="*/ 8452 h 10000"/>
              <a:gd name="connsiteX25" fmla="*/ 67 w 10000"/>
              <a:gd name="connsiteY25" fmla="*/ 7397 h 10000"/>
              <a:gd name="connsiteX26" fmla="*/ 248 w 10000"/>
              <a:gd name="connsiteY26" fmla="*/ 6366 h 10000"/>
              <a:gd name="connsiteX27" fmla="*/ 564 w 10000"/>
              <a:gd name="connsiteY27" fmla="*/ 5402 h 10000"/>
              <a:gd name="connsiteX28" fmla="*/ 994 w 10000"/>
              <a:gd name="connsiteY28" fmla="*/ 4484 h 10000"/>
              <a:gd name="connsiteX29" fmla="*/ 1535 w 10000"/>
              <a:gd name="connsiteY29" fmla="*/ 3630 h 10000"/>
              <a:gd name="connsiteX30" fmla="*/ 2146 w 10000"/>
              <a:gd name="connsiteY30" fmla="*/ 2846 h 10000"/>
              <a:gd name="connsiteX31" fmla="*/ 2868 w 10000"/>
              <a:gd name="connsiteY31" fmla="*/ 2129 h 10000"/>
              <a:gd name="connsiteX32" fmla="*/ 3657 w 10000"/>
              <a:gd name="connsiteY32" fmla="*/ 1525 h 10000"/>
              <a:gd name="connsiteX33" fmla="*/ 4516 w 10000"/>
              <a:gd name="connsiteY33" fmla="*/ 984 h 10000"/>
              <a:gd name="connsiteX34" fmla="*/ 5440 w 10000"/>
              <a:gd name="connsiteY34" fmla="*/ 581 h 10000"/>
              <a:gd name="connsiteX35" fmla="*/ 6410 w 10000"/>
              <a:gd name="connsiteY35" fmla="*/ 267 h 10000"/>
              <a:gd name="connsiteX36" fmla="*/ 7448 w 10000"/>
              <a:gd name="connsiteY36" fmla="*/ 67 h 10000"/>
              <a:gd name="connsiteX37" fmla="*/ 8509 w 10000"/>
              <a:gd name="connsiteY37" fmla="*/ 0 h 10000"/>
              <a:gd name="connsiteX0" fmla="*/ 8509 w 10000"/>
              <a:gd name="connsiteY0" fmla="*/ 0 h 10000"/>
              <a:gd name="connsiteX1" fmla="*/ 8509 w 10000"/>
              <a:gd name="connsiteY1" fmla="*/ 0 h 10000"/>
              <a:gd name="connsiteX2" fmla="*/ 10000 w 10000"/>
              <a:gd name="connsiteY2" fmla="*/ 0 h 10000"/>
              <a:gd name="connsiteX3" fmla="*/ 8015 w 10000"/>
              <a:gd name="connsiteY3" fmla="*/ 2039 h 10000"/>
              <a:gd name="connsiteX4" fmla="*/ 9708 w 10000"/>
              <a:gd name="connsiteY4" fmla="*/ 3677 h 10000"/>
              <a:gd name="connsiteX5" fmla="*/ 8509 w 10000"/>
              <a:gd name="connsiteY5" fmla="*/ 3677 h 10000"/>
              <a:gd name="connsiteX6" fmla="*/ 8509 w 10000"/>
              <a:gd name="connsiteY6" fmla="*/ 3677 h 10000"/>
              <a:gd name="connsiteX7" fmla="*/ 7720 w 10000"/>
              <a:gd name="connsiteY7" fmla="*/ 3744 h 10000"/>
              <a:gd name="connsiteX8" fmla="*/ 6998 w 10000"/>
              <a:gd name="connsiteY8" fmla="*/ 3924 h 10000"/>
              <a:gd name="connsiteX9" fmla="*/ 6300 w 10000"/>
              <a:gd name="connsiteY9" fmla="*/ 4214 h 10000"/>
              <a:gd name="connsiteX10" fmla="*/ 5665 w 10000"/>
              <a:gd name="connsiteY10" fmla="*/ 4595 h 10000"/>
              <a:gd name="connsiteX11" fmla="*/ 5101 w 10000"/>
              <a:gd name="connsiteY11" fmla="*/ 5065 h 10000"/>
              <a:gd name="connsiteX12" fmla="*/ 4627 w 10000"/>
              <a:gd name="connsiteY12" fmla="*/ 5626 h 10000"/>
              <a:gd name="connsiteX13" fmla="*/ 4244 w 10000"/>
              <a:gd name="connsiteY13" fmla="*/ 6256 h 10000"/>
              <a:gd name="connsiteX14" fmla="*/ 3952 w 10000"/>
              <a:gd name="connsiteY14" fmla="*/ 6950 h 10000"/>
              <a:gd name="connsiteX15" fmla="*/ 3771 w 10000"/>
              <a:gd name="connsiteY15" fmla="*/ 7691 h 10000"/>
              <a:gd name="connsiteX16" fmla="*/ 3704 w 10000"/>
              <a:gd name="connsiteY16" fmla="*/ 8452 h 10000"/>
              <a:gd name="connsiteX17" fmla="*/ 3680 w 10000"/>
              <a:gd name="connsiteY17" fmla="*/ 8452 h 10000"/>
              <a:gd name="connsiteX18" fmla="*/ 3633 w 10000"/>
              <a:gd name="connsiteY18" fmla="*/ 8856 h 10000"/>
              <a:gd name="connsiteX19" fmla="*/ 3475 w 10000"/>
              <a:gd name="connsiteY19" fmla="*/ 9236 h 10000"/>
              <a:gd name="connsiteX20" fmla="*/ 3227 w 10000"/>
              <a:gd name="connsiteY20" fmla="*/ 9553 h 10000"/>
              <a:gd name="connsiteX21" fmla="*/ 2911 w 10000"/>
              <a:gd name="connsiteY21" fmla="*/ 9800 h 10000"/>
              <a:gd name="connsiteX22" fmla="*/ 2122 w 10000"/>
              <a:gd name="connsiteY22" fmla="*/ 10000 h 10000"/>
              <a:gd name="connsiteX23" fmla="*/ 0 w 10000"/>
              <a:gd name="connsiteY23" fmla="*/ 8452 h 10000"/>
              <a:gd name="connsiteX24" fmla="*/ 67 w 10000"/>
              <a:gd name="connsiteY24" fmla="*/ 7397 h 10000"/>
              <a:gd name="connsiteX25" fmla="*/ 248 w 10000"/>
              <a:gd name="connsiteY25" fmla="*/ 6366 h 10000"/>
              <a:gd name="connsiteX26" fmla="*/ 564 w 10000"/>
              <a:gd name="connsiteY26" fmla="*/ 5402 h 10000"/>
              <a:gd name="connsiteX27" fmla="*/ 994 w 10000"/>
              <a:gd name="connsiteY27" fmla="*/ 4484 h 10000"/>
              <a:gd name="connsiteX28" fmla="*/ 1535 w 10000"/>
              <a:gd name="connsiteY28" fmla="*/ 3630 h 10000"/>
              <a:gd name="connsiteX29" fmla="*/ 2146 w 10000"/>
              <a:gd name="connsiteY29" fmla="*/ 2846 h 10000"/>
              <a:gd name="connsiteX30" fmla="*/ 2868 w 10000"/>
              <a:gd name="connsiteY30" fmla="*/ 2129 h 10000"/>
              <a:gd name="connsiteX31" fmla="*/ 3657 w 10000"/>
              <a:gd name="connsiteY31" fmla="*/ 1525 h 10000"/>
              <a:gd name="connsiteX32" fmla="*/ 4516 w 10000"/>
              <a:gd name="connsiteY32" fmla="*/ 984 h 10000"/>
              <a:gd name="connsiteX33" fmla="*/ 5440 w 10000"/>
              <a:gd name="connsiteY33" fmla="*/ 581 h 10000"/>
              <a:gd name="connsiteX34" fmla="*/ 6410 w 10000"/>
              <a:gd name="connsiteY34" fmla="*/ 267 h 10000"/>
              <a:gd name="connsiteX35" fmla="*/ 7448 w 10000"/>
              <a:gd name="connsiteY35" fmla="*/ 67 h 10000"/>
              <a:gd name="connsiteX36" fmla="*/ 8509 w 10000"/>
              <a:gd name="connsiteY36" fmla="*/ 0 h 10000"/>
              <a:gd name="connsiteX0" fmla="*/ 8509 w 10000"/>
              <a:gd name="connsiteY0" fmla="*/ 0 h 10000"/>
              <a:gd name="connsiteX1" fmla="*/ 8509 w 10000"/>
              <a:gd name="connsiteY1" fmla="*/ 0 h 10000"/>
              <a:gd name="connsiteX2" fmla="*/ 10000 w 10000"/>
              <a:gd name="connsiteY2" fmla="*/ 0 h 10000"/>
              <a:gd name="connsiteX3" fmla="*/ 8015 w 10000"/>
              <a:gd name="connsiteY3" fmla="*/ 2039 h 10000"/>
              <a:gd name="connsiteX4" fmla="*/ 9708 w 10000"/>
              <a:gd name="connsiteY4" fmla="*/ 3677 h 10000"/>
              <a:gd name="connsiteX5" fmla="*/ 8509 w 10000"/>
              <a:gd name="connsiteY5" fmla="*/ 3677 h 10000"/>
              <a:gd name="connsiteX6" fmla="*/ 8509 w 10000"/>
              <a:gd name="connsiteY6" fmla="*/ 3677 h 10000"/>
              <a:gd name="connsiteX7" fmla="*/ 7720 w 10000"/>
              <a:gd name="connsiteY7" fmla="*/ 3744 h 10000"/>
              <a:gd name="connsiteX8" fmla="*/ 6998 w 10000"/>
              <a:gd name="connsiteY8" fmla="*/ 3924 h 10000"/>
              <a:gd name="connsiteX9" fmla="*/ 6300 w 10000"/>
              <a:gd name="connsiteY9" fmla="*/ 4214 h 10000"/>
              <a:gd name="connsiteX10" fmla="*/ 5665 w 10000"/>
              <a:gd name="connsiteY10" fmla="*/ 4595 h 10000"/>
              <a:gd name="connsiteX11" fmla="*/ 5101 w 10000"/>
              <a:gd name="connsiteY11" fmla="*/ 5065 h 10000"/>
              <a:gd name="connsiteX12" fmla="*/ 4627 w 10000"/>
              <a:gd name="connsiteY12" fmla="*/ 5626 h 10000"/>
              <a:gd name="connsiteX13" fmla="*/ 4244 w 10000"/>
              <a:gd name="connsiteY13" fmla="*/ 6256 h 10000"/>
              <a:gd name="connsiteX14" fmla="*/ 3952 w 10000"/>
              <a:gd name="connsiteY14" fmla="*/ 6950 h 10000"/>
              <a:gd name="connsiteX15" fmla="*/ 3771 w 10000"/>
              <a:gd name="connsiteY15" fmla="*/ 7691 h 10000"/>
              <a:gd name="connsiteX16" fmla="*/ 3704 w 10000"/>
              <a:gd name="connsiteY16" fmla="*/ 8452 h 10000"/>
              <a:gd name="connsiteX17" fmla="*/ 3680 w 10000"/>
              <a:gd name="connsiteY17" fmla="*/ 8452 h 10000"/>
              <a:gd name="connsiteX18" fmla="*/ 3633 w 10000"/>
              <a:gd name="connsiteY18" fmla="*/ 8856 h 10000"/>
              <a:gd name="connsiteX19" fmla="*/ 3475 w 10000"/>
              <a:gd name="connsiteY19" fmla="*/ 9236 h 10000"/>
              <a:gd name="connsiteX20" fmla="*/ 3227 w 10000"/>
              <a:gd name="connsiteY20" fmla="*/ 9553 h 10000"/>
              <a:gd name="connsiteX21" fmla="*/ 2122 w 10000"/>
              <a:gd name="connsiteY21" fmla="*/ 10000 h 10000"/>
              <a:gd name="connsiteX22" fmla="*/ 0 w 10000"/>
              <a:gd name="connsiteY22" fmla="*/ 8452 h 10000"/>
              <a:gd name="connsiteX23" fmla="*/ 67 w 10000"/>
              <a:gd name="connsiteY23" fmla="*/ 7397 h 10000"/>
              <a:gd name="connsiteX24" fmla="*/ 248 w 10000"/>
              <a:gd name="connsiteY24" fmla="*/ 6366 h 10000"/>
              <a:gd name="connsiteX25" fmla="*/ 564 w 10000"/>
              <a:gd name="connsiteY25" fmla="*/ 5402 h 10000"/>
              <a:gd name="connsiteX26" fmla="*/ 994 w 10000"/>
              <a:gd name="connsiteY26" fmla="*/ 4484 h 10000"/>
              <a:gd name="connsiteX27" fmla="*/ 1535 w 10000"/>
              <a:gd name="connsiteY27" fmla="*/ 3630 h 10000"/>
              <a:gd name="connsiteX28" fmla="*/ 2146 w 10000"/>
              <a:gd name="connsiteY28" fmla="*/ 2846 h 10000"/>
              <a:gd name="connsiteX29" fmla="*/ 2868 w 10000"/>
              <a:gd name="connsiteY29" fmla="*/ 2129 h 10000"/>
              <a:gd name="connsiteX30" fmla="*/ 3657 w 10000"/>
              <a:gd name="connsiteY30" fmla="*/ 1525 h 10000"/>
              <a:gd name="connsiteX31" fmla="*/ 4516 w 10000"/>
              <a:gd name="connsiteY31" fmla="*/ 984 h 10000"/>
              <a:gd name="connsiteX32" fmla="*/ 5440 w 10000"/>
              <a:gd name="connsiteY32" fmla="*/ 581 h 10000"/>
              <a:gd name="connsiteX33" fmla="*/ 6410 w 10000"/>
              <a:gd name="connsiteY33" fmla="*/ 267 h 10000"/>
              <a:gd name="connsiteX34" fmla="*/ 7448 w 10000"/>
              <a:gd name="connsiteY34" fmla="*/ 67 h 10000"/>
              <a:gd name="connsiteX35" fmla="*/ 8509 w 10000"/>
              <a:gd name="connsiteY35" fmla="*/ 0 h 10000"/>
              <a:gd name="connsiteX0" fmla="*/ 8509 w 10000"/>
              <a:gd name="connsiteY0" fmla="*/ 0 h 10000"/>
              <a:gd name="connsiteX1" fmla="*/ 8509 w 10000"/>
              <a:gd name="connsiteY1" fmla="*/ 0 h 10000"/>
              <a:gd name="connsiteX2" fmla="*/ 10000 w 10000"/>
              <a:gd name="connsiteY2" fmla="*/ 0 h 10000"/>
              <a:gd name="connsiteX3" fmla="*/ 8015 w 10000"/>
              <a:gd name="connsiteY3" fmla="*/ 2039 h 10000"/>
              <a:gd name="connsiteX4" fmla="*/ 9708 w 10000"/>
              <a:gd name="connsiteY4" fmla="*/ 3677 h 10000"/>
              <a:gd name="connsiteX5" fmla="*/ 8509 w 10000"/>
              <a:gd name="connsiteY5" fmla="*/ 3677 h 10000"/>
              <a:gd name="connsiteX6" fmla="*/ 8509 w 10000"/>
              <a:gd name="connsiteY6" fmla="*/ 3677 h 10000"/>
              <a:gd name="connsiteX7" fmla="*/ 7720 w 10000"/>
              <a:gd name="connsiteY7" fmla="*/ 3744 h 10000"/>
              <a:gd name="connsiteX8" fmla="*/ 6998 w 10000"/>
              <a:gd name="connsiteY8" fmla="*/ 3924 h 10000"/>
              <a:gd name="connsiteX9" fmla="*/ 6300 w 10000"/>
              <a:gd name="connsiteY9" fmla="*/ 4214 h 10000"/>
              <a:gd name="connsiteX10" fmla="*/ 5665 w 10000"/>
              <a:gd name="connsiteY10" fmla="*/ 4595 h 10000"/>
              <a:gd name="connsiteX11" fmla="*/ 5101 w 10000"/>
              <a:gd name="connsiteY11" fmla="*/ 5065 h 10000"/>
              <a:gd name="connsiteX12" fmla="*/ 4627 w 10000"/>
              <a:gd name="connsiteY12" fmla="*/ 5626 h 10000"/>
              <a:gd name="connsiteX13" fmla="*/ 4244 w 10000"/>
              <a:gd name="connsiteY13" fmla="*/ 6256 h 10000"/>
              <a:gd name="connsiteX14" fmla="*/ 3952 w 10000"/>
              <a:gd name="connsiteY14" fmla="*/ 6950 h 10000"/>
              <a:gd name="connsiteX15" fmla="*/ 3771 w 10000"/>
              <a:gd name="connsiteY15" fmla="*/ 7691 h 10000"/>
              <a:gd name="connsiteX16" fmla="*/ 3704 w 10000"/>
              <a:gd name="connsiteY16" fmla="*/ 8452 h 10000"/>
              <a:gd name="connsiteX17" fmla="*/ 3680 w 10000"/>
              <a:gd name="connsiteY17" fmla="*/ 8452 h 10000"/>
              <a:gd name="connsiteX18" fmla="*/ 3633 w 10000"/>
              <a:gd name="connsiteY18" fmla="*/ 8856 h 10000"/>
              <a:gd name="connsiteX19" fmla="*/ 3475 w 10000"/>
              <a:gd name="connsiteY19" fmla="*/ 9236 h 10000"/>
              <a:gd name="connsiteX20" fmla="*/ 2122 w 10000"/>
              <a:gd name="connsiteY20" fmla="*/ 10000 h 10000"/>
              <a:gd name="connsiteX21" fmla="*/ 0 w 10000"/>
              <a:gd name="connsiteY21" fmla="*/ 8452 h 10000"/>
              <a:gd name="connsiteX22" fmla="*/ 67 w 10000"/>
              <a:gd name="connsiteY22" fmla="*/ 7397 h 10000"/>
              <a:gd name="connsiteX23" fmla="*/ 248 w 10000"/>
              <a:gd name="connsiteY23" fmla="*/ 6366 h 10000"/>
              <a:gd name="connsiteX24" fmla="*/ 564 w 10000"/>
              <a:gd name="connsiteY24" fmla="*/ 5402 h 10000"/>
              <a:gd name="connsiteX25" fmla="*/ 994 w 10000"/>
              <a:gd name="connsiteY25" fmla="*/ 4484 h 10000"/>
              <a:gd name="connsiteX26" fmla="*/ 1535 w 10000"/>
              <a:gd name="connsiteY26" fmla="*/ 3630 h 10000"/>
              <a:gd name="connsiteX27" fmla="*/ 2146 w 10000"/>
              <a:gd name="connsiteY27" fmla="*/ 2846 h 10000"/>
              <a:gd name="connsiteX28" fmla="*/ 2868 w 10000"/>
              <a:gd name="connsiteY28" fmla="*/ 2129 h 10000"/>
              <a:gd name="connsiteX29" fmla="*/ 3657 w 10000"/>
              <a:gd name="connsiteY29" fmla="*/ 1525 h 10000"/>
              <a:gd name="connsiteX30" fmla="*/ 4516 w 10000"/>
              <a:gd name="connsiteY30" fmla="*/ 984 h 10000"/>
              <a:gd name="connsiteX31" fmla="*/ 5440 w 10000"/>
              <a:gd name="connsiteY31" fmla="*/ 581 h 10000"/>
              <a:gd name="connsiteX32" fmla="*/ 6410 w 10000"/>
              <a:gd name="connsiteY32" fmla="*/ 267 h 10000"/>
              <a:gd name="connsiteX33" fmla="*/ 7448 w 10000"/>
              <a:gd name="connsiteY33" fmla="*/ 67 h 10000"/>
              <a:gd name="connsiteX34" fmla="*/ 8509 w 10000"/>
              <a:gd name="connsiteY34" fmla="*/ 0 h 10000"/>
              <a:gd name="connsiteX0" fmla="*/ 8509 w 10000"/>
              <a:gd name="connsiteY0" fmla="*/ 0 h 10000"/>
              <a:gd name="connsiteX1" fmla="*/ 8509 w 10000"/>
              <a:gd name="connsiteY1" fmla="*/ 0 h 10000"/>
              <a:gd name="connsiteX2" fmla="*/ 10000 w 10000"/>
              <a:gd name="connsiteY2" fmla="*/ 0 h 10000"/>
              <a:gd name="connsiteX3" fmla="*/ 8015 w 10000"/>
              <a:gd name="connsiteY3" fmla="*/ 2039 h 10000"/>
              <a:gd name="connsiteX4" fmla="*/ 9708 w 10000"/>
              <a:gd name="connsiteY4" fmla="*/ 3677 h 10000"/>
              <a:gd name="connsiteX5" fmla="*/ 8509 w 10000"/>
              <a:gd name="connsiteY5" fmla="*/ 3677 h 10000"/>
              <a:gd name="connsiteX6" fmla="*/ 8509 w 10000"/>
              <a:gd name="connsiteY6" fmla="*/ 3677 h 10000"/>
              <a:gd name="connsiteX7" fmla="*/ 7720 w 10000"/>
              <a:gd name="connsiteY7" fmla="*/ 3744 h 10000"/>
              <a:gd name="connsiteX8" fmla="*/ 6998 w 10000"/>
              <a:gd name="connsiteY8" fmla="*/ 3924 h 10000"/>
              <a:gd name="connsiteX9" fmla="*/ 6300 w 10000"/>
              <a:gd name="connsiteY9" fmla="*/ 4214 h 10000"/>
              <a:gd name="connsiteX10" fmla="*/ 5665 w 10000"/>
              <a:gd name="connsiteY10" fmla="*/ 4595 h 10000"/>
              <a:gd name="connsiteX11" fmla="*/ 5101 w 10000"/>
              <a:gd name="connsiteY11" fmla="*/ 5065 h 10000"/>
              <a:gd name="connsiteX12" fmla="*/ 4627 w 10000"/>
              <a:gd name="connsiteY12" fmla="*/ 5626 h 10000"/>
              <a:gd name="connsiteX13" fmla="*/ 4244 w 10000"/>
              <a:gd name="connsiteY13" fmla="*/ 6256 h 10000"/>
              <a:gd name="connsiteX14" fmla="*/ 3952 w 10000"/>
              <a:gd name="connsiteY14" fmla="*/ 6950 h 10000"/>
              <a:gd name="connsiteX15" fmla="*/ 3771 w 10000"/>
              <a:gd name="connsiteY15" fmla="*/ 7691 h 10000"/>
              <a:gd name="connsiteX16" fmla="*/ 3704 w 10000"/>
              <a:gd name="connsiteY16" fmla="*/ 8452 h 10000"/>
              <a:gd name="connsiteX17" fmla="*/ 3680 w 10000"/>
              <a:gd name="connsiteY17" fmla="*/ 8452 h 10000"/>
              <a:gd name="connsiteX18" fmla="*/ 3633 w 10000"/>
              <a:gd name="connsiteY18" fmla="*/ 8856 h 10000"/>
              <a:gd name="connsiteX19" fmla="*/ 2122 w 10000"/>
              <a:gd name="connsiteY19" fmla="*/ 10000 h 10000"/>
              <a:gd name="connsiteX20" fmla="*/ 0 w 10000"/>
              <a:gd name="connsiteY20" fmla="*/ 8452 h 10000"/>
              <a:gd name="connsiteX21" fmla="*/ 67 w 10000"/>
              <a:gd name="connsiteY21" fmla="*/ 7397 h 10000"/>
              <a:gd name="connsiteX22" fmla="*/ 248 w 10000"/>
              <a:gd name="connsiteY22" fmla="*/ 6366 h 10000"/>
              <a:gd name="connsiteX23" fmla="*/ 564 w 10000"/>
              <a:gd name="connsiteY23" fmla="*/ 5402 h 10000"/>
              <a:gd name="connsiteX24" fmla="*/ 994 w 10000"/>
              <a:gd name="connsiteY24" fmla="*/ 4484 h 10000"/>
              <a:gd name="connsiteX25" fmla="*/ 1535 w 10000"/>
              <a:gd name="connsiteY25" fmla="*/ 3630 h 10000"/>
              <a:gd name="connsiteX26" fmla="*/ 2146 w 10000"/>
              <a:gd name="connsiteY26" fmla="*/ 2846 h 10000"/>
              <a:gd name="connsiteX27" fmla="*/ 2868 w 10000"/>
              <a:gd name="connsiteY27" fmla="*/ 2129 h 10000"/>
              <a:gd name="connsiteX28" fmla="*/ 3657 w 10000"/>
              <a:gd name="connsiteY28" fmla="*/ 1525 h 10000"/>
              <a:gd name="connsiteX29" fmla="*/ 4516 w 10000"/>
              <a:gd name="connsiteY29" fmla="*/ 984 h 10000"/>
              <a:gd name="connsiteX30" fmla="*/ 5440 w 10000"/>
              <a:gd name="connsiteY30" fmla="*/ 581 h 10000"/>
              <a:gd name="connsiteX31" fmla="*/ 6410 w 10000"/>
              <a:gd name="connsiteY31" fmla="*/ 267 h 10000"/>
              <a:gd name="connsiteX32" fmla="*/ 7448 w 10000"/>
              <a:gd name="connsiteY32" fmla="*/ 67 h 10000"/>
              <a:gd name="connsiteX33" fmla="*/ 8509 w 10000"/>
              <a:gd name="connsiteY33" fmla="*/ 0 h 10000"/>
              <a:gd name="connsiteX0" fmla="*/ 8509 w 10000"/>
              <a:gd name="connsiteY0" fmla="*/ 0 h 10000"/>
              <a:gd name="connsiteX1" fmla="*/ 8509 w 10000"/>
              <a:gd name="connsiteY1" fmla="*/ 0 h 10000"/>
              <a:gd name="connsiteX2" fmla="*/ 10000 w 10000"/>
              <a:gd name="connsiteY2" fmla="*/ 0 h 10000"/>
              <a:gd name="connsiteX3" fmla="*/ 8015 w 10000"/>
              <a:gd name="connsiteY3" fmla="*/ 2039 h 10000"/>
              <a:gd name="connsiteX4" fmla="*/ 9708 w 10000"/>
              <a:gd name="connsiteY4" fmla="*/ 3677 h 10000"/>
              <a:gd name="connsiteX5" fmla="*/ 8509 w 10000"/>
              <a:gd name="connsiteY5" fmla="*/ 3677 h 10000"/>
              <a:gd name="connsiteX6" fmla="*/ 8509 w 10000"/>
              <a:gd name="connsiteY6" fmla="*/ 3677 h 10000"/>
              <a:gd name="connsiteX7" fmla="*/ 7720 w 10000"/>
              <a:gd name="connsiteY7" fmla="*/ 3744 h 10000"/>
              <a:gd name="connsiteX8" fmla="*/ 6998 w 10000"/>
              <a:gd name="connsiteY8" fmla="*/ 3924 h 10000"/>
              <a:gd name="connsiteX9" fmla="*/ 6300 w 10000"/>
              <a:gd name="connsiteY9" fmla="*/ 4214 h 10000"/>
              <a:gd name="connsiteX10" fmla="*/ 5665 w 10000"/>
              <a:gd name="connsiteY10" fmla="*/ 4595 h 10000"/>
              <a:gd name="connsiteX11" fmla="*/ 5101 w 10000"/>
              <a:gd name="connsiteY11" fmla="*/ 5065 h 10000"/>
              <a:gd name="connsiteX12" fmla="*/ 4627 w 10000"/>
              <a:gd name="connsiteY12" fmla="*/ 5626 h 10000"/>
              <a:gd name="connsiteX13" fmla="*/ 4244 w 10000"/>
              <a:gd name="connsiteY13" fmla="*/ 6256 h 10000"/>
              <a:gd name="connsiteX14" fmla="*/ 3952 w 10000"/>
              <a:gd name="connsiteY14" fmla="*/ 6950 h 10000"/>
              <a:gd name="connsiteX15" fmla="*/ 3771 w 10000"/>
              <a:gd name="connsiteY15" fmla="*/ 7691 h 10000"/>
              <a:gd name="connsiteX16" fmla="*/ 3704 w 10000"/>
              <a:gd name="connsiteY16" fmla="*/ 8452 h 10000"/>
              <a:gd name="connsiteX17" fmla="*/ 3680 w 10000"/>
              <a:gd name="connsiteY17" fmla="*/ 8452 h 10000"/>
              <a:gd name="connsiteX18" fmla="*/ 2122 w 10000"/>
              <a:gd name="connsiteY18" fmla="*/ 10000 h 10000"/>
              <a:gd name="connsiteX19" fmla="*/ 0 w 10000"/>
              <a:gd name="connsiteY19" fmla="*/ 8452 h 10000"/>
              <a:gd name="connsiteX20" fmla="*/ 67 w 10000"/>
              <a:gd name="connsiteY20" fmla="*/ 7397 h 10000"/>
              <a:gd name="connsiteX21" fmla="*/ 248 w 10000"/>
              <a:gd name="connsiteY21" fmla="*/ 6366 h 10000"/>
              <a:gd name="connsiteX22" fmla="*/ 564 w 10000"/>
              <a:gd name="connsiteY22" fmla="*/ 5402 h 10000"/>
              <a:gd name="connsiteX23" fmla="*/ 994 w 10000"/>
              <a:gd name="connsiteY23" fmla="*/ 4484 h 10000"/>
              <a:gd name="connsiteX24" fmla="*/ 1535 w 10000"/>
              <a:gd name="connsiteY24" fmla="*/ 3630 h 10000"/>
              <a:gd name="connsiteX25" fmla="*/ 2146 w 10000"/>
              <a:gd name="connsiteY25" fmla="*/ 2846 h 10000"/>
              <a:gd name="connsiteX26" fmla="*/ 2868 w 10000"/>
              <a:gd name="connsiteY26" fmla="*/ 2129 h 10000"/>
              <a:gd name="connsiteX27" fmla="*/ 3657 w 10000"/>
              <a:gd name="connsiteY27" fmla="*/ 1525 h 10000"/>
              <a:gd name="connsiteX28" fmla="*/ 4516 w 10000"/>
              <a:gd name="connsiteY28" fmla="*/ 984 h 10000"/>
              <a:gd name="connsiteX29" fmla="*/ 5440 w 10000"/>
              <a:gd name="connsiteY29" fmla="*/ 581 h 10000"/>
              <a:gd name="connsiteX30" fmla="*/ 6410 w 10000"/>
              <a:gd name="connsiteY30" fmla="*/ 267 h 10000"/>
              <a:gd name="connsiteX31" fmla="*/ 7448 w 10000"/>
              <a:gd name="connsiteY31" fmla="*/ 67 h 10000"/>
              <a:gd name="connsiteX32" fmla="*/ 8509 w 10000"/>
              <a:gd name="connsiteY32" fmla="*/ 0 h 10000"/>
              <a:gd name="connsiteX0" fmla="*/ 8509 w 10000"/>
              <a:gd name="connsiteY0" fmla="*/ 0 h 10669"/>
              <a:gd name="connsiteX1" fmla="*/ 8509 w 10000"/>
              <a:gd name="connsiteY1" fmla="*/ 0 h 10669"/>
              <a:gd name="connsiteX2" fmla="*/ 10000 w 10000"/>
              <a:gd name="connsiteY2" fmla="*/ 0 h 10669"/>
              <a:gd name="connsiteX3" fmla="*/ 8015 w 10000"/>
              <a:gd name="connsiteY3" fmla="*/ 2039 h 10669"/>
              <a:gd name="connsiteX4" fmla="*/ 9708 w 10000"/>
              <a:gd name="connsiteY4" fmla="*/ 3677 h 10669"/>
              <a:gd name="connsiteX5" fmla="*/ 8509 w 10000"/>
              <a:gd name="connsiteY5" fmla="*/ 3677 h 10669"/>
              <a:gd name="connsiteX6" fmla="*/ 8509 w 10000"/>
              <a:gd name="connsiteY6" fmla="*/ 3677 h 10669"/>
              <a:gd name="connsiteX7" fmla="*/ 7720 w 10000"/>
              <a:gd name="connsiteY7" fmla="*/ 3744 h 10669"/>
              <a:gd name="connsiteX8" fmla="*/ 6998 w 10000"/>
              <a:gd name="connsiteY8" fmla="*/ 3924 h 10669"/>
              <a:gd name="connsiteX9" fmla="*/ 6300 w 10000"/>
              <a:gd name="connsiteY9" fmla="*/ 4214 h 10669"/>
              <a:gd name="connsiteX10" fmla="*/ 5665 w 10000"/>
              <a:gd name="connsiteY10" fmla="*/ 4595 h 10669"/>
              <a:gd name="connsiteX11" fmla="*/ 5101 w 10000"/>
              <a:gd name="connsiteY11" fmla="*/ 5065 h 10669"/>
              <a:gd name="connsiteX12" fmla="*/ 4627 w 10000"/>
              <a:gd name="connsiteY12" fmla="*/ 5626 h 10669"/>
              <a:gd name="connsiteX13" fmla="*/ 4244 w 10000"/>
              <a:gd name="connsiteY13" fmla="*/ 6256 h 10669"/>
              <a:gd name="connsiteX14" fmla="*/ 3952 w 10000"/>
              <a:gd name="connsiteY14" fmla="*/ 6950 h 10669"/>
              <a:gd name="connsiteX15" fmla="*/ 3771 w 10000"/>
              <a:gd name="connsiteY15" fmla="*/ 7691 h 10669"/>
              <a:gd name="connsiteX16" fmla="*/ 3704 w 10000"/>
              <a:gd name="connsiteY16" fmla="*/ 8452 h 10669"/>
              <a:gd name="connsiteX17" fmla="*/ 3680 w 10000"/>
              <a:gd name="connsiteY17" fmla="*/ 8452 h 10669"/>
              <a:gd name="connsiteX18" fmla="*/ 1870 w 10000"/>
              <a:gd name="connsiteY18" fmla="*/ 10669 h 10669"/>
              <a:gd name="connsiteX19" fmla="*/ 0 w 10000"/>
              <a:gd name="connsiteY19" fmla="*/ 8452 h 10669"/>
              <a:gd name="connsiteX20" fmla="*/ 67 w 10000"/>
              <a:gd name="connsiteY20" fmla="*/ 7397 h 10669"/>
              <a:gd name="connsiteX21" fmla="*/ 248 w 10000"/>
              <a:gd name="connsiteY21" fmla="*/ 6366 h 10669"/>
              <a:gd name="connsiteX22" fmla="*/ 564 w 10000"/>
              <a:gd name="connsiteY22" fmla="*/ 5402 h 10669"/>
              <a:gd name="connsiteX23" fmla="*/ 994 w 10000"/>
              <a:gd name="connsiteY23" fmla="*/ 4484 h 10669"/>
              <a:gd name="connsiteX24" fmla="*/ 1535 w 10000"/>
              <a:gd name="connsiteY24" fmla="*/ 3630 h 10669"/>
              <a:gd name="connsiteX25" fmla="*/ 2146 w 10000"/>
              <a:gd name="connsiteY25" fmla="*/ 2846 h 10669"/>
              <a:gd name="connsiteX26" fmla="*/ 2868 w 10000"/>
              <a:gd name="connsiteY26" fmla="*/ 2129 h 10669"/>
              <a:gd name="connsiteX27" fmla="*/ 3657 w 10000"/>
              <a:gd name="connsiteY27" fmla="*/ 1525 h 10669"/>
              <a:gd name="connsiteX28" fmla="*/ 4516 w 10000"/>
              <a:gd name="connsiteY28" fmla="*/ 984 h 10669"/>
              <a:gd name="connsiteX29" fmla="*/ 5440 w 10000"/>
              <a:gd name="connsiteY29" fmla="*/ 581 h 10669"/>
              <a:gd name="connsiteX30" fmla="*/ 6410 w 10000"/>
              <a:gd name="connsiteY30" fmla="*/ 267 h 10669"/>
              <a:gd name="connsiteX31" fmla="*/ 7448 w 10000"/>
              <a:gd name="connsiteY31" fmla="*/ 67 h 10669"/>
              <a:gd name="connsiteX32" fmla="*/ 8509 w 10000"/>
              <a:gd name="connsiteY32" fmla="*/ 0 h 10669"/>
              <a:gd name="connsiteX0" fmla="*/ 8509 w 10000"/>
              <a:gd name="connsiteY0" fmla="*/ 0 h 10669"/>
              <a:gd name="connsiteX1" fmla="*/ 8509 w 10000"/>
              <a:gd name="connsiteY1" fmla="*/ 0 h 10669"/>
              <a:gd name="connsiteX2" fmla="*/ 10000 w 10000"/>
              <a:gd name="connsiteY2" fmla="*/ 0 h 10669"/>
              <a:gd name="connsiteX3" fmla="*/ 8015 w 10000"/>
              <a:gd name="connsiteY3" fmla="*/ 2039 h 10669"/>
              <a:gd name="connsiteX4" fmla="*/ 9708 w 10000"/>
              <a:gd name="connsiteY4" fmla="*/ 3677 h 10669"/>
              <a:gd name="connsiteX5" fmla="*/ 8509 w 10000"/>
              <a:gd name="connsiteY5" fmla="*/ 3677 h 10669"/>
              <a:gd name="connsiteX6" fmla="*/ 8509 w 10000"/>
              <a:gd name="connsiteY6" fmla="*/ 3677 h 10669"/>
              <a:gd name="connsiteX7" fmla="*/ 7720 w 10000"/>
              <a:gd name="connsiteY7" fmla="*/ 3744 h 10669"/>
              <a:gd name="connsiteX8" fmla="*/ 6998 w 10000"/>
              <a:gd name="connsiteY8" fmla="*/ 3924 h 10669"/>
              <a:gd name="connsiteX9" fmla="*/ 6300 w 10000"/>
              <a:gd name="connsiteY9" fmla="*/ 4214 h 10669"/>
              <a:gd name="connsiteX10" fmla="*/ 5665 w 10000"/>
              <a:gd name="connsiteY10" fmla="*/ 4595 h 10669"/>
              <a:gd name="connsiteX11" fmla="*/ 5101 w 10000"/>
              <a:gd name="connsiteY11" fmla="*/ 5065 h 10669"/>
              <a:gd name="connsiteX12" fmla="*/ 4627 w 10000"/>
              <a:gd name="connsiteY12" fmla="*/ 5626 h 10669"/>
              <a:gd name="connsiteX13" fmla="*/ 4244 w 10000"/>
              <a:gd name="connsiteY13" fmla="*/ 6256 h 10669"/>
              <a:gd name="connsiteX14" fmla="*/ 3952 w 10000"/>
              <a:gd name="connsiteY14" fmla="*/ 6950 h 10669"/>
              <a:gd name="connsiteX15" fmla="*/ 3771 w 10000"/>
              <a:gd name="connsiteY15" fmla="*/ 7691 h 10669"/>
              <a:gd name="connsiteX16" fmla="*/ 3704 w 10000"/>
              <a:gd name="connsiteY16" fmla="*/ 8452 h 10669"/>
              <a:gd name="connsiteX17" fmla="*/ 3680 w 10000"/>
              <a:gd name="connsiteY17" fmla="*/ 8452 h 10669"/>
              <a:gd name="connsiteX18" fmla="*/ 1870 w 10000"/>
              <a:gd name="connsiteY18" fmla="*/ 10669 h 10669"/>
              <a:gd name="connsiteX19" fmla="*/ 0 w 10000"/>
              <a:gd name="connsiteY19" fmla="*/ 8452 h 10669"/>
              <a:gd name="connsiteX20" fmla="*/ 67 w 10000"/>
              <a:gd name="connsiteY20" fmla="*/ 7397 h 10669"/>
              <a:gd name="connsiteX21" fmla="*/ 248 w 10000"/>
              <a:gd name="connsiteY21" fmla="*/ 6366 h 10669"/>
              <a:gd name="connsiteX22" fmla="*/ 564 w 10000"/>
              <a:gd name="connsiteY22" fmla="*/ 5402 h 10669"/>
              <a:gd name="connsiteX23" fmla="*/ 994 w 10000"/>
              <a:gd name="connsiteY23" fmla="*/ 4484 h 10669"/>
              <a:gd name="connsiteX24" fmla="*/ 1535 w 10000"/>
              <a:gd name="connsiteY24" fmla="*/ 3630 h 10669"/>
              <a:gd name="connsiteX25" fmla="*/ 2146 w 10000"/>
              <a:gd name="connsiteY25" fmla="*/ 2846 h 10669"/>
              <a:gd name="connsiteX26" fmla="*/ 2868 w 10000"/>
              <a:gd name="connsiteY26" fmla="*/ 2129 h 10669"/>
              <a:gd name="connsiteX27" fmla="*/ 3657 w 10000"/>
              <a:gd name="connsiteY27" fmla="*/ 1525 h 10669"/>
              <a:gd name="connsiteX28" fmla="*/ 4516 w 10000"/>
              <a:gd name="connsiteY28" fmla="*/ 984 h 10669"/>
              <a:gd name="connsiteX29" fmla="*/ 5440 w 10000"/>
              <a:gd name="connsiteY29" fmla="*/ 581 h 10669"/>
              <a:gd name="connsiteX30" fmla="*/ 6410 w 10000"/>
              <a:gd name="connsiteY30" fmla="*/ 267 h 10669"/>
              <a:gd name="connsiteX31" fmla="*/ 7448 w 10000"/>
              <a:gd name="connsiteY31" fmla="*/ 67 h 10669"/>
              <a:gd name="connsiteX32" fmla="*/ 8509 w 10000"/>
              <a:gd name="connsiteY32" fmla="*/ 0 h 1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000" h="10669">
                <a:moveTo>
                  <a:pt x="8509" y="0"/>
                </a:moveTo>
                <a:lnTo>
                  <a:pt x="8509" y="0"/>
                </a:lnTo>
                <a:lnTo>
                  <a:pt x="10000" y="0"/>
                </a:lnTo>
                <a:lnTo>
                  <a:pt x="8015" y="2039"/>
                </a:lnTo>
                <a:lnTo>
                  <a:pt x="9708" y="3677"/>
                </a:lnTo>
                <a:lnTo>
                  <a:pt x="8509" y="3677"/>
                </a:lnTo>
                <a:lnTo>
                  <a:pt x="8509" y="3677"/>
                </a:lnTo>
                <a:lnTo>
                  <a:pt x="7720" y="3744"/>
                </a:lnTo>
                <a:lnTo>
                  <a:pt x="6998" y="3924"/>
                </a:lnTo>
                <a:lnTo>
                  <a:pt x="6300" y="4214"/>
                </a:lnTo>
                <a:lnTo>
                  <a:pt x="5665" y="4595"/>
                </a:lnTo>
                <a:lnTo>
                  <a:pt x="5101" y="5065"/>
                </a:lnTo>
                <a:lnTo>
                  <a:pt x="4627" y="5626"/>
                </a:lnTo>
                <a:lnTo>
                  <a:pt x="4244" y="6256"/>
                </a:lnTo>
                <a:lnTo>
                  <a:pt x="3952" y="6950"/>
                </a:lnTo>
                <a:cubicBezTo>
                  <a:pt x="3892" y="7197"/>
                  <a:pt x="3831" y="7444"/>
                  <a:pt x="3771" y="7691"/>
                </a:cubicBezTo>
                <a:cubicBezTo>
                  <a:pt x="3749" y="7945"/>
                  <a:pt x="3726" y="8198"/>
                  <a:pt x="3704" y="8452"/>
                </a:cubicBezTo>
                <a:lnTo>
                  <a:pt x="3680" y="8452"/>
                </a:lnTo>
                <a:lnTo>
                  <a:pt x="1870" y="10669"/>
                </a:lnTo>
                <a:lnTo>
                  <a:pt x="0" y="8452"/>
                </a:lnTo>
                <a:cubicBezTo>
                  <a:pt x="22" y="8100"/>
                  <a:pt x="45" y="7749"/>
                  <a:pt x="67" y="7397"/>
                </a:cubicBezTo>
                <a:cubicBezTo>
                  <a:pt x="127" y="7053"/>
                  <a:pt x="188" y="6710"/>
                  <a:pt x="248" y="6366"/>
                </a:cubicBezTo>
                <a:lnTo>
                  <a:pt x="564" y="5402"/>
                </a:lnTo>
                <a:lnTo>
                  <a:pt x="994" y="4484"/>
                </a:lnTo>
                <a:lnTo>
                  <a:pt x="1535" y="3630"/>
                </a:lnTo>
                <a:lnTo>
                  <a:pt x="2146" y="2846"/>
                </a:lnTo>
                <a:lnTo>
                  <a:pt x="2868" y="2129"/>
                </a:lnTo>
                <a:lnTo>
                  <a:pt x="3657" y="1525"/>
                </a:lnTo>
                <a:lnTo>
                  <a:pt x="4516" y="984"/>
                </a:lnTo>
                <a:lnTo>
                  <a:pt x="5440" y="581"/>
                </a:lnTo>
                <a:lnTo>
                  <a:pt x="6410" y="267"/>
                </a:lnTo>
                <a:lnTo>
                  <a:pt x="7448" y="67"/>
                </a:lnTo>
                <a:lnTo>
                  <a:pt x="8509" y="0"/>
                </a:lnTo>
                <a:close/>
              </a:path>
            </a:pathLst>
          </a:custGeom>
          <a:solidFill>
            <a:srgbClr val="3D59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114" name="Freeform 113">
            <a:extLst>
              <a:ext uri="{FF2B5EF4-FFF2-40B4-BE49-F238E27FC236}">
                <a16:creationId xmlns:a16="http://schemas.microsoft.com/office/drawing/2014/main" id="{20FE8E6C-DD26-5A9B-BE44-0B4B529A4F49}"/>
              </a:ext>
            </a:extLst>
          </p:cNvPr>
          <p:cNvSpPr>
            <a:spLocks/>
          </p:cNvSpPr>
          <p:nvPr/>
        </p:nvSpPr>
        <p:spPr bwMode="auto">
          <a:xfrm>
            <a:off x="3444284" y="4593788"/>
            <a:ext cx="1608470" cy="533736"/>
          </a:xfrm>
          <a:custGeom>
            <a:avLst/>
            <a:gdLst>
              <a:gd name="T0" fmla="*/ 3321 w 3321"/>
              <a:gd name="T1" fmla="*/ 0 h 1102"/>
              <a:gd name="T2" fmla="*/ 2729 w 3321"/>
              <a:gd name="T3" fmla="*/ 611 h 1102"/>
              <a:gd name="T4" fmla="*/ 3240 w 3321"/>
              <a:gd name="T5" fmla="*/ 1102 h 1102"/>
              <a:gd name="T6" fmla="*/ 511 w 3321"/>
              <a:gd name="T7" fmla="*/ 1102 h 1102"/>
              <a:gd name="T8" fmla="*/ 0 w 3321"/>
              <a:gd name="T9" fmla="*/ 611 h 1102"/>
              <a:gd name="T10" fmla="*/ 591 w 3321"/>
              <a:gd name="T11" fmla="*/ 0 h 1102"/>
              <a:gd name="T12" fmla="*/ 3321 w 3321"/>
              <a:gd name="T13" fmla="*/ 0 h 1102"/>
            </a:gdLst>
            <a:ahLst/>
            <a:cxnLst>
              <a:cxn ang="0">
                <a:pos x="T0" y="T1"/>
              </a:cxn>
              <a:cxn ang="0">
                <a:pos x="T2" y="T3"/>
              </a:cxn>
              <a:cxn ang="0">
                <a:pos x="T4" y="T5"/>
              </a:cxn>
              <a:cxn ang="0">
                <a:pos x="T6" y="T7"/>
              </a:cxn>
              <a:cxn ang="0">
                <a:pos x="T8" y="T9"/>
              </a:cxn>
              <a:cxn ang="0">
                <a:pos x="T10" y="T11"/>
              </a:cxn>
              <a:cxn ang="0">
                <a:pos x="T12" y="T13"/>
              </a:cxn>
            </a:cxnLst>
            <a:rect l="0" t="0" r="r" b="b"/>
            <a:pathLst>
              <a:path w="3321" h="1102">
                <a:moveTo>
                  <a:pt x="3321" y="0"/>
                </a:moveTo>
                <a:lnTo>
                  <a:pt x="2729" y="611"/>
                </a:lnTo>
                <a:lnTo>
                  <a:pt x="3240" y="1102"/>
                </a:lnTo>
                <a:lnTo>
                  <a:pt x="511" y="1102"/>
                </a:lnTo>
                <a:lnTo>
                  <a:pt x="0" y="611"/>
                </a:lnTo>
                <a:lnTo>
                  <a:pt x="591" y="0"/>
                </a:lnTo>
                <a:lnTo>
                  <a:pt x="3321" y="0"/>
                </a:lnTo>
                <a:close/>
              </a:path>
            </a:pathLst>
          </a:custGeom>
          <a:solidFill>
            <a:srgbClr val="5C8598"/>
          </a:solidFill>
          <a:ln w="0">
            <a:noFill/>
            <a:prstDash val="solid"/>
            <a:round/>
            <a:headEnd/>
            <a:tailEnd/>
          </a:ln>
        </p:spPr>
        <p:txBody>
          <a:bodyPr vert="horz" wrap="square" lIns="91440" tIns="45720" rIns="91440" bIns="45720" numCol="1" anchor="ctr" anchorCtr="0" compatLnSpc="1">
            <a:prstTxWarp prst="textNoShape">
              <a:avLst/>
            </a:prstTxWarp>
          </a:bodyPr>
          <a:lstStyle/>
          <a:p>
            <a:pPr algn="ctr"/>
            <a:r>
              <a:rPr lang="en-IN" sz="2000" b="1" dirty="0">
                <a:solidFill>
                  <a:schemeClr val="bg1"/>
                </a:solidFill>
                <a:latin typeface="Arial" pitchFamily="34" charset="0"/>
                <a:cs typeface="Arial" pitchFamily="34" charset="0"/>
              </a:rPr>
              <a:t>2023</a:t>
            </a:r>
          </a:p>
        </p:txBody>
      </p:sp>
      <p:sp>
        <p:nvSpPr>
          <p:cNvPr id="115" name="Isosceles Triangle 64">
            <a:extLst>
              <a:ext uri="{FF2B5EF4-FFF2-40B4-BE49-F238E27FC236}">
                <a16:creationId xmlns:a16="http://schemas.microsoft.com/office/drawing/2014/main" id="{4801E148-C6AA-C47D-137A-534221349E34}"/>
              </a:ext>
            </a:extLst>
          </p:cNvPr>
          <p:cNvSpPr/>
          <p:nvPr/>
        </p:nvSpPr>
        <p:spPr>
          <a:xfrm rot="10800000">
            <a:off x="1643804" y="3092323"/>
            <a:ext cx="94387" cy="6031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6" name="Isosceles Triangle 65">
            <a:extLst>
              <a:ext uri="{FF2B5EF4-FFF2-40B4-BE49-F238E27FC236}">
                <a16:creationId xmlns:a16="http://schemas.microsoft.com/office/drawing/2014/main" id="{09A43B42-5A42-EA01-300F-ECDABF3896CC}"/>
              </a:ext>
            </a:extLst>
          </p:cNvPr>
          <p:cNvSpPr/>
          <p:nvPr/>
        </p:nvSpPr>
        <p:spPr>
          <a:xfrm rot="10800000">
            <a:off x="3132228" y="3092323"/>
            <a:ext cx="94387" cy="6031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7" name="Isosceles Triangle 66">
            <a:extLst>
              <a:ext uri="{FF2B5EF4-FFF2-40B4-BE49-F238E27FC236}">
                <a16:creationId xmlns:a16="http://schemas.microsoft.com/office/drawing/2014/main" id="{434391E1-E6D4-682E-C139-F650704893C2}"/>
              </a:ext>
            </a:extLst>
          </p:cNvPr>
          <p:cNvSpPr/>
          <p:nvPr/>
        </p:nvSpPr>
        <p:spPr>
          <a:xfrm rot="10800000">
            <a:off x="4420483" y="3092323"/>
            <a:ext cx="94387" cy="6031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8" name="Isosceles Triangle 67">
            <a:extLst>
              <a:ext uri="{FF2B5EF4-FFF2-40B4-BE49-F238E27FC236}">
                <a16:creationId xmlns:a16="http://schemas.microsoft.com/office/drawing/2014/main" id="{3AC3100B-5DAE-D820-D45D-5DD9C0BE37A6}"/>
              </a:ext>
            </a:extLst>
          </p:cNvPr>
          <p:cNvSpPr/>
          <p:nvPr/>
        </p:nvSpPr>
        <p:spPr>
          <a:xfrm rot="10800000">
            <a:off x="5749798" y="3092323"/>
            <a:ext cx="94387" cy="6031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9" name="Isosceles Triangle 68">
            <a:extLst>
              <a:ext uri="{FF2B5EF4-FFF2-40B4-BE49-F238E27FC236}">
                <a16:creationId xmlns:a16="http://schemas.microsoft.com/office/drawing/2014/main" id="{198F8351-0F74-EEDB-91AF-9188A36C647B}"/>
              </a:ext>
            </a:extLst>
          </p:cNvPr>
          <p:cNvSpPr/>
          <p:nvPr/>
        </p:nvSpPr>
        <p:spPr>
          <a:xfrm rot="10800000">
            <a:off x="7073981" y="3092323"/>
            <a:ext cx="94387" cy="6031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0" name="Isosceles Triangle 69">
            <a:extLst>
              <a:ext uri="{FF2B5EF4-FFF2-40B4-BE49-F238E27FC236}">
                <a16:creationId xmlns:a16="http://schemas.microsoft.com/office/drawing/2014/main" id="{E69DC13F-7490-8280-0748-369053C2249C}"/>
              </a:ext>
            </a:extLst>
          </p:cNvPr>
          <p:cNvSpPr/>
          <p:nvPr/>
        </p:nvSpPr>
        <p:spPr>
          <a:xfrm rot="10800000">
            <a:off x="8416895" y="3092323"/>
            <a:ext cx="94387" cy="6031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1" name="Isosceles Triangle 70">
            <a:extLst>
              <a:ext uri="{FF2B5EF4-FFF2-40B4-BE49-F238E27FC236}">
                <a16:creationId xmlns:a16="http://schemas.microsoft.com/office/drawing/2014/main" id="{459A584D-3021-3BDC-0C7E-F746BFB89364}"/>
              </a:ext>
            </a:extLst>
          </p:cNvPr>
          <p:cNvSpPr/>
          <p:nvPr/>
        </p:nvSpPr>
        <p:spPr>
          <a:xfrm rot="10800000">
            <a:off x="9724347" y="3092323"/>
            <a:ext cx="94387" cy="6031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2" name="Isosceles Triangle 71">
            <a:extLst>
              <a:ext uri="{FF2B5EF4-FFF2-40B4-BE49-F238E27FC236}">
                <a16:creationId xmlns:a16="http://schemas.microsoft.com/office/drawing/2014/main" id="{E84DDB29-EA0E-BF12-ACA3-6D5315BEEE03}"/>
              </a:ext>
            </a:extLst>
          </p:cNvPr>
          <p:cNvSpPr/>
          <p:nvPr/>
        </p:nvSpPr>
        <p:spPr>
          <a:xfrm>
            <a:off x="9483242" y="5081515"/>
            <a:ext cx="94387" cy="6031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3" name="Isosceles Triangle 72">
            <a:extLst>
              <a:ext uri="{FF2B5EF4-FFF2-40B4-BE49-F238E27FC236}">
                <a16:creationId xmlns:a16="http://schemas.microsoft.com/office/drawing/2014/main" id="{DB9FB250-715A-0ABE-5EEF-2FECBCA58B3B}"/>
              </a:ext>
            </a:extLst>
          </p:cNvPr>
          <p:cNvSpPr/>
          <p:nvPr/>
        </p:nvSpPr>
        <p:spPr>
          <a:xfrm>
            <a:off x="8161191" y="5081515"/>
            <a:ext cx="94387" cy="6031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4" name="Isosceles Triangle 73">
            <a:extLst>
              <a:ext uri="{FF2B5EF4-FFF2-40B4-BE49-F238E27FC236}">
                <a16:creationId xmlns:a16="http://schemas.microsoft.com/office/drawing/2014/main" id="{127F1902-93DB-0CA9-7AD7-420A78B8DE29}"/>
              </a:ext>
            </a:extLst>
          </p:cNvPr>
          <p:cNvSpPr/>
          <p:nvPr/>
        </p:nvSpPr>
        <p:spPr>
          <a:xfrm>
            <a:off x="6837008" y="5081515"/>
            <a:ext cx="94387" cy="6031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5" name="Isosceles Triangle 74">
            <a:extLst>
              <a:ext uri="{FF2B5EF4-FFF2-40B4-BE49-F238E27FC236}">
                <a16:creationId xmlns:a16="http://schemas.microsoft.com/office/drawing/2014/main" id="{6A2F016C-2A11-AC6B-4F7A-0D163277FA5C}"/>
              </a:ext>
            </a:extLst>
          </p:cNvPr>
          <p:cNvSpPr/>
          <p:nvPr/>
        </p:nvSpPr>
        <p:spPr>
          <a:xfrm>
            <a:off x="5512824" y="5081515"/>
            <a:ext cx="94387" cy="6031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6" name="Isosceles Triangle 75">
            <a:extLst>
              <a:ext uri="{FF2B5EF4-FFF2-40B4-BE49-F238E27FC236}">
                <a16:creationId xmlns:a16="http://schemas.microsoft.com/office/drawing/2014/main" id="{985B9BC8-80D9-D8DA-79EC-E857872621B2}"/>
              </a:ext>
            </a:extLst>
          </p:cNvPr>
          <p:cNvSpPr/>
          <p:nvPr/>
        </p:nvSpPr>
        <p:spPr>
          <a:xfrm>
            <a:off x="4178376" y="5081515"/>
            <a:ext cx="94387" cy="6031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7" name="Isosceles Triangle 76">
            <a:extLst>
              <a:ext uri="{FF2B5EF4-FFF2-40B4-BE49-F238E27FC236}">
                <a16:creationId xmlns:a16="http://schemas.microsoft.com/office/drawing/2014/main" id="{CE627838-5A22-57FE-0B58-C6AB32BC3A63}"/>
              </a:ext>
            </a:extLst>
          </p:cNvPr>
          <p:cNvSpPr/>
          <p:nvPr/>
        </p:nvSpPr>
        <p:spPr>
          <a:xfrm>
            <a:off x="2864457" y="5081515"/>
            <a:ext cx="94387" cy="6031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28" name="Group 127">
            <a:extLst>
              <a:ext uri="{FF2B5EF4-FFF2-40B4-BE49-F238E27FC236}">
                <a16:creationId xmlns:a16="http://schemas.microsoft.com/office/drawing/2014/main" id="{04909D90-A9AC-F264-DF87-FB56C9EE26AA}"/>
              </a:ext>
            </a:extLst>
          </p:cNvPr>
          <p:cNvGrpSpPr/>
          <p:nvPr/>
        </p:nvGrpSpPr>
        <p:grpSpPr>
          <a:xfrm>
            <a:off x="5168081" y="5214887"/>
            <a:ext cx="1135017" cy="1139028"/>
            <a:chOff x="5168081" y="5214887"/>
            <a:chExt cx="1135017" cy="1139028"/>
          </a:xfrm>
        </p:grpSpPr>
        <p:grpSp>
          <p:nvGrpSpPr>
            <p:cNvPr id="129" name="Group 128">
              <a:extLst>
                <a:ext uri="{FF2B5EF4-FFF2-40B4-BE49-F238E27FC236}">
                  <a16:creationId xmlns:a16="http://schemas.microsoft.com/office/drawing/2014/main" id="{DADFE103-527A-859D-CCCA-37F7A53F6B2C}"/>
                </a:ext>
              </a:extLst>
            </p:cNvPr>
            <p:cNvGrpSpPr/>
            <p:nvPr/>
          </p:nvGrpSpPr>
          <p:grpSpPr>
            <a:xfrm>
              <a:off x="5253503" y="5214887"/>
              <a:ext cx="1049595" cy="633993"/>
              <a:chOff x="2578277" y="5224783"/>
              <a:chExt cx="1049595" cy="633993"/>
            </a:xfrm>
          </p:grpSpPr>
          <p:sp>
            <p:nvSpPr>
              <p:cNvPr id="131" name="TextBox 130">
                <a:extLst>
                  <a:ext uri="{FF2B5EF4-FFF2-40B4-BE49-F238E27FC236}">
                    <a16:creationId xmlns:a16="http://schemas.microsoft.com/office/drawing/2014/main" id="{492102BC-FDCD-7A19-479C-AD7843844958}"/>
                  </a:ext>
                </a:extLst>
              </p:cNvPr>
              <p:cNvSpPr txBox="1"/>
              <p:nvPr/>
            </p:nvSpPr>
            <p:spPr>
              <a:xfrm>
                <a:off x="2578277" y="5224783"/>
                <a:ext cx="1049595" cy="461665"/>
              </a:xfrm>
              <a:prstGeom prst="rect">
                <a:avLst/>
              </a:prstGeom>
              <a:noFill/>
            </p:spPr>
            <p:txBody>
              <a:bodyPr wrap="square" lIns="0" rIns="0" rtlCol="0" anchor="t">
                <a:spAutoFit/>
              </a:bodyPr>
              <a:lstStyle/>
              <a:p>
                <a:r>
                  <a:rPr lang="en-GB" sz="1200" b="1" dirty="0">
                    <a:solidFill>
                      <a:schemeClr val="tx1">
                        <a:lumMod val="65000"/>
                        <a:lumOff val="35000"/>
                      </a:schemeClr>
                    </a:solidFill>
                    <a:cs typeface="Arial" pitchFamily="34" charset="0"/>
                  </a:rPr>
                  <a:t>Centek is 20 years old!</a:t>
                </a:r>
              </a:p>
            </p:txBody>
          </p:sp>
          <p:sp>
            <p:nvSpPr>
              <p:cNvPr id="132" name="Rectangle 131">
                <a:extLst>
                  <a:ext uri="{FF2B5EF4-FFF2-40B4-BE49-F238E27FC236}">
                    <a16:creationId xmlns:a16="http://schemas.microsoft.com/office/drawing/2014/main" id="{663E71FF-7C95-70D1-2D50-3FE321FBFC71}"/>
                  </a:ext>
                </a:extLst>
              </p:cNvPr>
              <p:cNvSpPr/>
              <p:nvPr/>
            </p:nvSpPr>
            <p:spPr>
              <a:xfrm>
                <a:off x="2578278" y="5604860"/>
                <a:ext cx="928722" cy="253916"/>
              </a:xfrm>
              <a:prstGeom prst="rect">
                <a:avLst/>
              </a:prstGeom>
            </p:spPr>
            <p:txBody>
              <a:bodyPr wrap="square" lIns="0" rIns="0" anchor="t">
                <a:spAutoFit/>
              </a:bodyPr>
              <a:lstStyle/>
              <a:p>
                <a:endParaRPr lang="en-IN" sz="1050" dirty="0">
                  <a:solidFill>
                    <a:schemeClr val="tx1">
                      <a:lumMod val="50000"/>
                      <a:lumOff val="50000"/>
                    </a:schemeClr>
                  </a:solidFill>
                  <a:cs typeface="Arial" pitchFamily="34" charset="0"/>
                </a:endParaRPr>
              </a:p>
            </p:txBody>
          </p:sp>
        </p:grpSp>
        <p:sp>
          <p:nvSpPr>
            <p:cNvPr id="130" name="Rectangle 129">
              <a:extLst>
                <a:ext uri="{FF2B5EF4-FFF2-40B4-BE49-F238E27FC236}">
                  <a16:creationId xmlns:a16="http://schemas.microsoft.com/office/drawing/2014/main" id="{43099736-1B5F-CDCE-6887-03AD6F976504}"/>
                </a:ext>
              </a:extLst>
            </p:cNvPr>
            <p:cNvSpPr/>
            <p:nvPr/>
          </p:nvSpPr>
          <p:spPr>
            <a:xfrm>
              <a:off x="5168081" y="5615251"/>
              <a:ext cx="1102814" cy="738664"/>
            </a:xfrm>
            <a:prstGeom prst="rect">
              <a:avLst/>
            </a:prstGeom>
          </p:spPr>
          <p:txBody>
            <a:bodyPr wrap="square">
              <a:spAutoFit/>
            </a:bodyPr>
            <a:lstStyle/>
            <a:p>
              <a:r>
                <a:rPr lang="en-GB" sz="1050" dirty="0">
                  <a:solidFill>
                    <a:schemeClr val="tx1">
                      <a:lumMod val="50000"/>
                      <a:lumOff val="50000"/>
                    </a:schemeClr>
                  </a:solidFill>
                  <a:cs typeface="Arial" pitchFamily="34" charset="0"/>
                </a:rPr>
                <a:t>New Customer Portal available</a:t>
              </a:r>
              <a:endParaRPr lang="en-IN" sz="1050" dirty="0">
                <a:solidFill>
                  <a:schemeClr val="tx1">
                    <a:lumMod val="50000"/>
                    <a:lumOff val="50000"/>
                  </a:schemeClr>
                </a:solidFill>
                <a:cs typeface="Arial" pitchFamily="34" charset="0"/>
              </a:endParaRPr>
            </a:p>
          </p:txBody>
        </p:sp>
      </p:grpSp>
      <p:grpSp>
        <p:nvGrpSpPr>
          <p:cNvPr id="133" name="Group 132">
            <a:extLst>
              <a:ext uri="{FF2B5EF4-FFF2-40B4-BE49-F238E27FC236}">
                <a16:creationId xmlns:a16="http://schemas.microsoft.com/office/drawing/2014/main" id="{36A1BE54-65DB-DEAD-551A-74C387639BE6}"/>
              </a:ext>
            </a:extLst>
          </p:cNvPr>
          <p:cNvGrpSpPr/>
          <p:nvPr/>
        </p:nvGrpSpPr>
        <p:grpSpPr>
          <a:xfrm>
            <a:off x="3730526" y="5214887"/>
            <a:ext cx="1440450" cy="1328406"/>
            <a:chOff x="3730526" y="5214887"/>
            <a:chExt cx="1440450" cy="1328406"/>
          </a:xfrm>
        </p:grpSpPr>
        <p:grpSp>
          <p:nvGrpSpPr>
            <p:cNvPr id="134" name="Group 133">
              <a:extLst>
                <a:ext uri="{FF2B5EF4-FFF2-40B4-BE49-F238E27FC236}">
                  <a16:creationId xmlns:a16="http://schemas.microsoft.com/office/drawing/2014/main" id="{DD4BB558-AD2B-21F7-998F-4C620BA043D7}"/>
                </a:ext>
              </a:extLst>
            </p:cNvPr>
            <p:cNvGrpSpPr/>
            <p:nvPr/>
          </p:nvGrpSpPr>
          <p:grpSpPr>
            <a:xfrm>
              <a:off x="3829001" y="5214887"/>
              <a:ext cx="1341975" cy="633993"/>
              <a:chOff x="2578277" y="5224783"/>
              <a:chExt cx="1341975" cy="633993"/>
            </a:xfrm>
          </p:grpSpPr>
          <p:sp>
            <p:nvSpPr>
              <p:cNvPr id="136" name="TextBox 135">
                <a:extLst>
                  <a:ext uri="{FF2B5EF4-FFF2-40B4-BE49-F238E27FC236}">
                    <a16:creationId xmlns:a16="http://schemas.microsoft.com/office/drawing/2014/main" id="{C64D0924-B78A-DEBB-E4DE-39D8C3DCBAB1}"/>
                  </a:ext>
                </a:extLst>
              </p:cNvPr>
              <p:cNvSpPr txBox="1"/>
              <p:nvPr/>
            </p:nvSpPr>
            <p:spPr>
              <a:xfrm>
                <a:off x="2578277" y="5224783"/>
                <a:ext cx="1341975" cy="461665"/>
              </a:xfrm>
              <a:prstGeom prst="rect">
                <a:avLst/>
              </a:prstGeom>
              <a:noFill/>
            </p:spPr>
            <p:txBody>
              <a:bodyPr wrap="square" lIns="0" rIns="0" rtlCol="0" anchor="t">
                <a:spAutoFit/>
              </a:bodyPr>
              <a:lstStyle/>
              <a:p>
                <a:r>
                  <a:rPr lang="en-GB" sz="1200" b="1" dirty="0">
                    <a:solidFill>
                      <a:schemeClr val="tx1">
                        <a:lumMod val="65000"/>
                        <a:lumOff val="35000"/>
                      </a:schemeClr>
                    </a:solidFill>
                    <a:cs typeface="Arial" pitchFamily="34" charset="0"/>
                  </a:rPr>
                  <a:t>Innovation UK funding secured</a:t>
                </a:r>
              </a:p>
            </p:txBody>
          </p:sp>
          <p:sp>
            <p:nvSpPr>
              <p:cNvPr id="137" name="Rectangle 136">
                <a:extLst>
                  <a:ext uri="{FF2B5EF4-FFF2-40B4-BE49-F238E27FC236}">
                    <a16:creationId xmlns:a16="http://schemas.microsoft.com/office/drawing/2014/main" id="{CDA2B49C-0B5C-362C-2771-79EC8D8E5D2F}"/>
                  </a:ext>
                </a:extLst>
              </p:cNvPr>
              <p:cNvSpPr/>
              <p:nvPr/>
            </p:nvSpPr>
            <p:spPr>
              <a:xfrm>
                <a:off x="2578278" y="5604860"/>
                <a:ext cx="928722" cy="253916"/>
              </a:xfrm>
              <a:prstGeom prst="rect">
                <a:avLst/>
              </a:prstGeom>
            </p:spPr>
            <p:txBody>
              <a:bodyPr wrap="square" lIns="0" rIns="0" anchor="t">
                <a:spAutoFit/>
              </a:bodyPr>
              <a:lstStyle/>
              <a:p>
                <a:endParaRPr lang="en-IN" sz="1050" dirty="0">
                  <a:solidFill>
                    <a:schemeClr val="tx1">
                      <a:lumMod val="50000"/>
                      <a:lumOff val="50000"/>
                    </a:schemeClr>
                  </a:solidFill>
                  <a:cs typeface="Arial" pitchFamily="34" charset="0"/>
                </a:endParaRPr>
              </a:p>
            </p:txBody>
          </p:sp>
        </p:grpSp>
        <p:sp>
          <p:nvSpPr>
            <p:cNvPr id="135" name="Rectangle 134">
              <a:extLst>
                <a:ext uri="{FF2B5EF4-FFF2-40B4-BE49-F238E27FC236}">
                  <a16:creationId xmlns:a16="http://schemas.microsoft.com/office/drawing/2014/main" id="{6962F86B-3CD9-E1F9-59AF-176F860EB3EA}"/>
                </a:ext>
              </a:extLst>
            </p:cNvPr>
            <p:cNvSpPr/>
            <p:nvPr/>
          </p:nvSpPr>
          <p:spPr>
            <a:xfrm>
              <a:off x="3730526" y="5643047"/>
              <a:ext cx="1102814" cy="900246"/>
            </a:xfrm>
            <a:prstGeom prst="rect">
              <a:avLst/>
            </a:prstGeom>
          </p:spPr>
          <p:txBody>
            <a:bodyPr wrap="square">
              <a:spAutoFit/>
            </a:bodyPr>
            <a:lstStyle/>
            <a:p>
              <a:r>
                <a:rPr lang="en-GB" sz="1050" dirty="0">
                  <a:solidFill>
                    <a:schemeClr val="tx1">
                      <a:lumMod val="50000"/>
                      <a:lumOff val="50000"/>
                    </a:schemeClr>
                  </a:solidFill>
                  <a:cs typeface="Arial" pitchFamily="34" charset="0"/>
                </a:rPr>
                <a:t>Low friction material research project commences </a:t>
              </a:r>
              <a:endParaRPr lang="en-IN" sz="1050" dirty="0">
                <a:solidFill>
                  <a:schemeClr val="tx1">
                    <a:lumMod val="50000"/>
                    <a:lumOff val="50000"/>
                  </a:schemeClr>
                </a:solidFill>
                <a:cs typeface="Arial" pitchFamily="34" charset="0"/>
              </a:endParaRPr>
            </a:p>
          </p:txBody>
        </p:sp>
      </p:grpSp>
      <p:grpSp>
        <p:nvGrpSpPr>
          <p:cNvPr id="138" name="Group 137">
            <a:extLst>
              <a:ext uri="{FF2B5EF4-FFF2-40B4-BE49-F238E27FC236}">
                <a16:creationId xmlns:a16="http://schemas.microsoft.com/office/drawing/2014/main" id="{7B09AF24-F9A6-78A9-5A10-1924E3E2036B}"/>
              </a:ext>
            </a:extLst>
          </p:cNvPr>
          <p:cNvGrpSpPr/>
          <p:nvPr/>
        </p:nvGrpSpPr>
        <p:grpSpPr>
          <a:xfrm>
            <a:off x="2488058" y="5199793"/>
            <a:ext cx="1242466" cy="977726"/>
            <a:chOff x="4182257" y="5208342"/>
            <a:chExt cx="1242466" cy="977726"/>
          </a:xfrm>
        </p:grpSpPr>
        <p:sp>
          <p:nvSpPr>
            <p:cNvPr id="139" name="TextBox 138">
              <a:extLst>
                <a:ext uri="{FF2B5EF4-FFF2-40B4-BE49-F238E27FC236}">
                  <a16:creationId xmlns:a16="http://schemas.microsoft.com/office/drawing/2014/main" id="{473F76F8-3A1D-4B01-9970-D01179C77638}"/>
                </a:ext>
              </a:extLst>
            </p:cNvPr>
            <p:cNvSpPr txBox="1"/>
            <p:nvPr/>
          </p:nvSpPr>
          <p:spPr>
            <a:xfrm>
              <a:off x="4182257" y="5208342"/>
              <a:ext cx="1102814" cy="461665"/>
            </a:xfrm>
            <a:prstGeom prst="rect">
              <a:avLst/>
            </a:prstGeom>
            <a:noFill/>
          </p:spPr>
          <p:txBody>
            <a:bodyPr wrap="square" lIns="0" rIns="0" rtlCol="0" anchor="t">
              <a:spAutoFit/>
            </a:bodyPr>
            <a:lstStyle/>
            <a:p>
              <a:r>
                <a:rPr lang="en-GB" sz="1200" b="1" dirty="0">
                  <a:solidFill>
                    <a:schemeClr val="tx1">
                      <a:lumMod val="65000"/>
                      <a:lumOff val="35000"/>
                    </a:schemeClr>
                  </a:solidFill>
                  <a:cs typeface="Arial" pitchFamily="34" charset="0"/>
                </a:rPr>
                <a:t>Product development</a:t>
              </a:r>
              <a:endParaRPr lang="en-IN" sz="1200" b="1" dirty="0">
                <a:solidFill>
                  <a:schemeClr val="tx1">
                    <a:lumMod val="65000"/>
                    <a:lumOff val="35000"/>
                  </a:schemeClr>
                </a:solidFill>
                <a:cs typeface="Arial" pitchFamily="34" charset="0"/>
              </a:endParaRPr>
            </a:p>
          </p:txBody>
        </p:sp>
        <p:sp>
          <p:nvSpPr>
            <p:cNvPr id="140" name="Rectangle 139">
              <a:extLst>
                <a:ext uri="{FF2B5EF4-FFF2-40B4-BE49-F238E27FC236}">
                  <a16:creationId xmlns:a16="http://schemas.microsoft.com/office/drawing/2014/main" id="{FB813495-B663-A6FC-2FF2-50D97A73DED4}"/>
                </a:ext>
              </a:extLst>
            </p:cNvPr>
            <p:cNvSpPr/>
            <p:nvPr/>
          </p:nvSpPr>
          <p:spPr>
            <a:xfrm>
              <a:off x="4189454" y="5608987"/>
              <a:ext cx="1235269" cy="577081"/>
            </a:xfrm>
            <a:prstGeom prst="rect">
              <a:avLst/>
            </a:prstGeom>
          </p:spPr>
          <p:txBody>
            <a:bodyPr wrap="square" lIns="0" rIns="0" anchor="t">
              <a:spAutoFit/>
            </a:bodyPr>
            <a:lstStyle/>
            <a:p>
              <a:r>
                <a:rPr lang="en-IN" sz="1050" dirty="0">
                  <a:solidFill>
                    <a:schemeClr val="tx1">
                      <a:lumMod val="50000"/>
                      <a:lumOff val="50000"/>
                    </a:schemeClr>
                  </a:solidFill>
                  <a:cs typeface="Arial" pitchFamily="34" charset="0"/>
                </a:rPr>
                <a:t>Low friction product development </a:t>
              </a:r>
            </a:p>
          </p:txBody>
        </p:sp>
      </p:grpSp>
    </p:spTree>
    <p:extLst>
      <p:ext uri="{BB962C8B-B14F-4D97-AF65-F5344CB8AC3E}">
        <p14:creationId xmlns:p14="http://schemas.microsoft.com/office/powerpoint/2010/main" val="272023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5"/>
                                        </p:tgtEl>
                                        <p:attrNameLst>
                                          <p:attrName>style.visibility</p:attrName>
                                        </p:attrNameLst>
                                      </p:cBhvr>
                                      <p:to>
                                        <p:strVal val="visible"/>
                                      </p:to>
                                    </p:set>
                                    <p:anim calcmode="lin" valueType="num">
                                      <p:cBhvr additive="base">
                                        <p:cTn id="7" dur="500" fill="hold"/>
                                        <p:tgtEl>
                                          <p:spTgt spid="105"/>
                                        </p:tgtEl>
                                        <p:attrNameLst>
                                          <p:attrName>ppt_x</p:attrName>
                                        </p:attrNameLst>
                                      </p:cBhvr>
                                      <p:tavLst>
                                        <p:tav tm="0">
                                          <p:val>
                                            <p:strVal val="0-#ppt_w/2"/>
                                          </p:val>
                                        </p:tav>
                                        <p:tav tm="100000">
                                          <p:val>
                                            <p:strVal val="#ppt_x"/>
                                          </p:val>
                                        </p:tav>
                                      </p:tavLst>
                                    </p:anim>
                                    <p:anim calcmode="lin" valueType="num">
                                      <p:cBhvr additive="base">
                                        <p:cTn id="8" dur="500" fill="hold"/>
                                        <p:tgtEl>
                                          <p:spTgt spid="10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04"/>
                                        </p:tgtEl>
                                        <p:attrNameLst>
                                          <p:attrName>style.visibility</p:attrName>
                                        </p:attrNameLst>
                                      </p:cBhvr>
                                      <p:to>
                                        <p:strVal val="visible"/>
                                      </p:to>
                                    </p:set>
                                    <p:anim calcmode="lin" valueType="num">
                                      <p:cBhvr additive="base">
                                        <p:cTn id="23" dur="500" fill="hold"/>
                                        <p:tgtEl>
                                          <p:spTgt spid="104"/>
                                        </p:tgtEl>
                                        <p:attrNameLst>
                                          <p:attrName>ppt_x</p:attrName>
                                        </p:attrNameLst>
                                      </p:cBhvr>
                                      <p:tavLst>
                                        <p:tav tm="0">
                                          <p:val>
                                            <p:strVal val="0-#ppt_w/2"/>
                                          </p:val>
                                        </p:tav>
                                        <p:tav tm="100000">
                                          <p:val>
                                            <p:strVal val="#ppt_x"/>
                                          </p:val>
                                        </p:tav>
                                      </p:tavLst>
                                    </p:anim>
                                    <p:anim calcmode="lin" valueType="num">
                                      <p:cBhvr additive="base">
                                        <p:cTn id="24" dur="500" fill="hold"/>
                                        <p:tgtEl>
                                          <p:spTgt spid="104"/>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0-#ppt_w/2"/>
                                          </p:val>
                                        </p:tav>
                                        <p:tav tm="100000">
                                          <p:val>
                                            <p:strVal val="#ppt_x"/>
                                          </p:val>
                                        </p:tav>
                                      </p:tavLst>
                                    </p:anim>
                                    <p:anim calcmode="lin" valueType="num">
                                      <p:cBhvr additive="base">
                                        <p:cTn id="28" dur="500" fill="hold"/>
                                        <p:tgtEl>
                                          <p:spTgt spid="9"/>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03"/>
                                        </p:tgtEl>
                                        <p:attrNameLst>
                                          <p:attrName>style.visibility</p:attrName>
                                        </p:attrNameLst>
                                      </p:cBhvr>
                                      <p:to>
                                        <p:strVal val="visible"/>
                                      </p:to>
                                    </p:set>
                                    <p:anim calcmode="lin" valueType="num">
                                      <p:cBhvr additive="base">
                                        <p:cTn id="31" dur="500" fill="hold"/>
                                        <p:tgtEl>
                                          <p:spTgt spid="103"/>
                                        </p:tgtEl>
                                        <p:attrNameLst>
                                          <p:attrName>ppt_x</p:attrName>
                                        </p:attrNameLst>
                                      </p:cBhvr>
                                      <p:tavLst>
                                        <p:tav tm="0">
                                          <p:val>
                                            <p:strVal val="0-#ppt_w/2"/>
                                          </p:val>
                                        </p:tav>
                                        <p:tav tm="100000">
                                          <p:val>
                                            <p:strVal val="#ppt_x"/>
                                          </p:val>
                                        </p:tav>
                                      </p:tavLst>
                                    </p:anim>
                                    <p:anim calcmode="lin" valueType="num">
                                      <p:cBhvr additive="base">
                                        <p:cTn id="32" dur="500" fill="hold"/>
                                        <p:tgtEl>
                                          <p:spTgt spid="103"/>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0-#ppt_w/2"/>
                                          </p:val>
                                        </p:tav>
                                        <p:tav tm="100000">
                                          <p:val>
                                            <p:strVal val="#ppt_x"/>
                                          </p:val>
                                        </p:tav>
                                      </p:tavLst>
                                    </p:anim>
                                    <p:anim calcmode="lin" valueType="num">
                                      <p:cBhvr additive="base">
                                        <p:cTn id="36" dur="500" fill="hold"/>
                                        <p:tgtEl>
                                          <p:spTgt spid="12"/>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00"/>
                                        </p:tgtEl>
                                        <p:attrNameLst>
                                          <p:attrName>style.visibility</p:attrName>
                                        </p:attrNameLst>
                                      </p:cBhvr>
                                      <p:to>
                                        <p:strVal val="visible"/>
                                      </p:to>
                                    </p:set>
                                    <p:anim calcmode="lin" valueType="num">
                                      <p:cBhvr additive="base">
                                        <p:cTn id="39" dur="500" fill="hold"/>
                                        <p:tgtEl>
                                          <p:spTgt spid="100"/>
                                        </p:tgtEl>
                                        <p:attrNameLst>
                                          <p:attrName>ppt_x</p:attrName>
                                        </p:attrNameLst>
                                      </p:cBhvr>
                                      <p:tavLst>
                                        <p:tav tm="0">
                                          <p:val>
                                            <p:strVal val="0-#ppt_w/2"/>
                                          </p:val>
                                        </p:tav>
                                        <p:tav tm="100000">
                                          <p:val>
                                            <p:strVal val="#ppt_x"/>
                                          </p:val>
                                        </p:tav>
                                      </p:tavLst>
                                    </p:anim>
                                    <p:anim calcmode="lin" valueType="num">
                                      <p:cBhvr additive="base">
                                        <p:cTn id="40" dur="500" fill="hold"/>
                                        <p:tgtEl>
                                          <p:spTgt spid="100"/>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additive="base">
                                        <p:cTn id="45" dur="500" fill="hold"/>
                                        <p:tgtEl>
                                          <p:spTgt spid="27"/>
                                        </p:tgtEl>
                                        <p:attrNameLst>
                                          <p:attrName>ppt_x</p:attrName>
                                        </p:attrNameLst>
                                      </p:cBhvr>
                                      <p:tavLst>
                                        <p:tav tm="0">
                                          <p:val>
                                            <p:strVal val="0-#ppt_w/2"/>
                                          </p:val>
                                        </p:tav>
                                        <p:tav tm="100000">
                                          <p:val>
                                            <p:strVal val="#ppt_x"/>
                                          </p:val>
                                        </p:tav>
                                      </p:tavLst>
                                    </p:anim>
                                    <p:anim calcmode="lin" valueType="num">
                                      <p:cBhvr additive="base">
                                        <p:cTn id="46" dur="500" fill="hold"/>
                                        <p:tgtEl>
                                          <p:spTgt spid="27"/>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106"/>
                                        </p:tgtEl>
                                        <p:attrNameLst>
                                          <p:attrName>style.visibility</p:attrName>
                                        </p:attrNameLst>
                                      </p:cBhvr>
                                      <p:to>
                                        <p:strVal val="visible"/>
                                      </p:to>
                                    </p:set>
                                    <p:anim calcmode="lin" valueType="num">
                                      <p:cBhvr additive="base">
                                        <p:cTn id="49" dur="500" fill="hold"/>
                                        <p:tgtEl>
                                          <p:spTgt spid="106"/>
                                        </p:tgtEl>
                                        <p:attrNameLst>
                                          <p:attrName>ppt_x</p:attrName>
                                        </p:attrNameLst>
                                      </p:cBhvr>
                                      <p:tavLst>
                                        <p:tav tm="0">
                                          <p:val>
                                            <p:strVal val="0-#ppt_w/2"/>
                                          </p:val>
                                        </p:tav>
                                        <p:tav tm="100000">
                                          <p:val>
                                            <p:strVal val="#ppt_x"/>
                                          </p:val>
                                        </p:tav>
                                      </p:tavLst>
                                    </p:anim>
                                    <p:anim calcmode="lin" valueType="num">
                                      <p:cBhvr additive="base">
                                        <p:cTn id="50" dur="500" fill="hold"/>
                                        <p:tgtEl>
                                          <p:spTgt spid="106"/>
                                        </p:tgtEl>
                                        <p:attrNameLst>
                                          <p:attrName>ppt_y</p:attrName>
                                        </p:attrNameLst>
                                      </p:cBhvr>
                                      <p:tavLst>
                                        <p:tav tm="0">
                                          <p:val>
                                            <p:strVal val="#ppt_y"/>
                                          </p:val>
                                        </p:tav>
                                        <p:tav tm="100000">
                                          <p:val>
                                            <p:strVal val="#ppt_y"/>
                                          </p:val>
                                        </p:tav>
                                      </p:tavLst>
                                    </p:anim>
                                  </p:childTnLst>
                                </p:cTn>
                              </p:par>
                              <p:par>
                                <p:cTn id="51" presetID="2" presetClass="entr" presetSubtype="8"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0-#ppt_w/2"/>
                                          </p:val>
                                        </p:tav>
                                        <p:tav tm="100000">
                                          <p:val>
                                            <p:strVal val="#ppt_x"/>
                                          </p:val>
                                        </p:tav>
                                      </p:tavLst>
                                    </p:anim>
                                    <p:anim calcmode="lin" valueType="num">
                                      <p:cBhvr additive="base">
                                        <p:cTn id="54" dur="500" fill="hold"/>
                                        <p:tgtEl>
                                          <p:spTgt spid="15"/>
                                        </p:tgtEl>
                                        <p:attrNameLst>
                                          <p:attrName>ppt_y</p:attrName>
                                        </p:attrNameLst>
                                      </p:cBhvr>
                                      <p:tavLst>
                                        <p:tav tm="0">
                                          <p:val>
                                            <p:strVal val="#ppt_y"/>
                                          </p:val>
                                        </p:tav>
                                        <p:tav tm="100000">
                                          <p:val>
                                            <p:strVal val="#ppt_y"/>
                                          </p:val>
                                        </p:tav>
                                      </p:tavLst>
                                    </p:anim>
                                  </p:childTnLst>
                                </p:cTn>
                              </p:par>
                              <p:par>
                                <p:cTn id="55" presetID="2" presetClass="entr" presetSubtype="8" fill="hold" grpId="0" nodeType="withEffect">
                                  <p:stCondLst>
                                    <p:cond delay="0"/>
                                  </p:stCondLst>
                                  <p:childTnLst>
                                    <p:set>
                                      <p:cBhvr>
                                        <p:cTn id="56" dur="1" fill="hold">
                                          <p:stCondLst>
                                            <p:cond delay="0"/>
                                          </p:stCondLst>
                                        </p:cTn>
                                        <p:tgtEl>
                                          <p:spTgt spid="101"/>
                                        </p:tgtEl>
                                        <p:attrNameLst>
                                          <p:attrName>style.visibility</p:attrName>
                                        </p:attrNameLst>
                                      </p:cBhvr>
                                      <p:to>
                                        <p:strVal val="visible"/>
                                      </p:to>
                                    </p:set>
                                    <p:anim calcmode="lin" valueType="num">
                                      <p:cBhvr additive="base">
                                        <p:cTn id="57" dur="500" fill="hold"/>
                                        <p:tgtEl>
                                          <p:spTgt spid="101"/>
                                        </p:tgtEl>
                                        <p:attrNameLst>
                                          <p:attrName>ppt_x</p:attrName>
                                        </p:attrNameLst>
                                      </p:cBhvr>
                                      <p:tavLst>
                                        <p:tav tm="0">
                                          <p:val>
                                            <p:strVal val="0-#ppt_w/2"/>
                                          </p:val>
                                        </p:tav>
                                        <p:tav tm="100000">
                                          <p:val>
                                            <p:strVal val="#ppt_x"/>
                                          </p:val>
                                        </p:tav>
                                      </p:tavLst>
                                    </p:anim>
                                    <p:anim calcmode="lin" valueType="num">
                                      <p:cBhvr additive="base">
                                        <p:cTn id="58" dur="500" fill="hold"/>
                                        <p:tgtEl>
                                          <p:spTgt spid="101"/>
                                        </p:tgtEl>
                                        <p:attrNameLst>
                                          <p:attrName>ppt_y</p:attrName>
                                        </p:attrNameLst>
                                      </p:cBhvr>
                                      <p:tavLst>
                                        <p:tav tm="0">
                                          <p:val>
                                            <p:strVal val="#ppt_y"/>
                                          </p:val>
                                        </p:tav>
                                        <p:tav tm="100000">
                                          <p:val>
                                            <p:strVal val="#ppt_y"/>
                                          </p:val>
                                        </p:tav>
                                      </p:tavLst>
                                    </p:anim>
                                  </p:childTnLst>
                                </p:cTn>
                              </p:par>
                              <p:par>
                                <p:cTn id="59" presetID="2" presetClass="entr" presetSubtype="8" fill="hold" nodeType="withEffect">
                                  <p:stCondLst>
                                    <p:cond delay="0"/>
                                  </p:stCondLst>
                                  <p:childTnLst>
                                    <p:set>
                                      <p:cBhvr>
                                        <p:cTn id="60" dur="1" fill="hold">
                                          <p:stCondLst>
                                            <p:cond delay="0"/>
                                          </p:stCondLst>
                                        </p:cTn>
                                        <p:tgtEl>
                                          <p:spTgt spid="30"/>
                                        </p:tgtEl>
                                        <p:attrNameLst>
                                          <p:attrName>style.visibility</p:attrName>
                                        </p:attrNameLst>
                                      </p:cBhvr>
                                      <p:to>
                                        <p:strVal val="visible"/>
                                      </p:to>
                                    </p:set>
                                    <p:anim calcmode="lin" valueType="num">
                                      <p:cBhvr additive="base">
                                        <p:cTn id="61" dur="500" fill="hold"/>
                                        <p:tgtEl>
                                          <p:spTgt spid="30"/>
                                        </p:tgtEl>
                                        <p:attrNameLst>
                                          <p:attrName>ppt_x</p:attrName>
                                        </p:attrNameLst>
                                      </p:cBhvr>
                                      <p:tavLst>
                                        <p:tav tm="0">
                                          <p:val>
                                            <p:strVal val="0-#ppt_w/2"/>
                                          </p:val>
                                        </p:tav>
                                        <p:tav tm="100000">
                                          <p:val>
                                            <p:strVal val="#ppt_x"/>
                                          </p:val>
                                        </p:tav>
                                      </p:tavLst>
                                    </p:anim>
                                    <p:anim calcmode="lin" valueType="num">
                                      <p:cBhvr additive="base">
                                        <p:cTn id="62" dur="500" fill="hold"/>
                                        <p:tgtEl>
                                          <p:spTgt spid="30"/>
                                        </p:tgtEl>
                                        <p:attrNameLst>
                                          <p:attrName>ppt_y</p:attrName>
                                        </p:attrNameLst>
                                      </p:cBhvr>
                                      <p:tavLst>
                                        <p:tav tm="0">
                                          <p:val>
                                            <p:strVal val="#ppt_y"/>
                                          </p:val>
                                        </p:tav>
                                        <p:tav tm="100000">
                                          <p:val>
                                            <p:strVal val="#ppt_y"/>
                                          </p:val>
                                        </p:tav>
                                      </p:tavLst>
                                    </p:anim>
                                  </p:childTnLst>
                                </p:cTn>
                              </p:par>
                              <p:par>
                                <p:cTn id="63" presetID="2" presetClass="entr" presetSubtype="8" fill="hold" grpId="0" nodeType="withEffect">
                                  <p:stCondLst>
                                    <p:cond delay="0"/>
                                  </p:stCondLst>
                                  <p:childTnLst>
                                    <p:set>
                                      <p:cBhvr>
                                        <p:cTn id="64" dur="1" fill="hold">
                                          <p:stCondLst>
                                            <p:cond delay="0"/>
                                          </p:stCondLst>
                                        </p:cTn>
                                        <p:tgtEl>
                                          <p:spTgt spid="102"/>
                                        </p:tgtEl>
                                        <p:attrNameLst>
                                          <p:attrName>style.visibility</p:attrName>
                                        </p:attrNameLst>
                                      </p:cBhvr>
                                      <p:to>
                                        <p:strVal val="visible"/>
                                      </p:to>
                                    </p:set>
                                    <p:anim calcmode="lin" valueType="num">
                                      <p:cBhvr additive="base">
                                        <p:cTn id="65" dur="500" fill="hold"/>
                                        <p:tgtEl>
                                          <p:spTgt spid="102"/>
                                        </p:tgtEl>
                                        <p:attrNameLst>
                                          <p:attrName>ppt_x</p:attrName>
                                        </p:attrNameLst>
                                      </p:cBhvr>
                                      <p:tavLst>
                                        <p:tav tm="0">
                                          <p:val>
                                            <p:strVal val="0-#ppt_w/2"/>
                                          </p:val>
                                        </p:tav>
                                        <p:tav tm="100000">
                                          <p:val>
                                            <p:strVal val="#ppt_x"/>
                                          </p:val>
                                        </p:tav>
                                      </p:tavLst>
                                    </p:anim>
                                    <p:anim calcmode="lin" valueType="num">
                                      <p:cBhvr additive="base">
                                        <p:cTn id="66" dur="500" fill="hold"/>
                                        <p:tgtEl>
                                          <p:spTgt spid="102"/>
                                        </p:tgtEl>
                                        <p:attrNameLst>
                                          <p:attrName>ppt_y</p:attrName>
                                        </p:attrNameLst>
                                      </p:cBhvr>
                                      <p:tavLst>
                                        <p:tav tm="0">
                                          <p:val>
                                            <p:strVal val="#ppt_y"/>
                                          </p:val>
                                        </p:tav>
                                        <p:tav tm="100000">
                                          <p:val>
                                            <p:strVal val="#ppt_y"/>
                                          </p:val>
                                        </p:tav>
                                      </p:tavLst>
                                    </p:anim>
                                  </p:childTnLst>
                                </p:cTn>
                              </p:par>
                              <p:par>
                                <p:cTn id="67" presetID="2" presetClass="entr" presetSubtype="2" fill="hold" nodeType="withEffect">
                                  <p:stCondLst>
                                    <p:cond delay="0"/>
                                  </p:stCondLst>
                                  <p:childTnLst>
                                    <p:set>
                                      <p:cBhvr>
                                        <p:cTn id="68" dur="1" fill="hold">
                                          <p:stCondLst>
                                            <p:cond delay="0"/>
                                          </p:stCondLst>
                                        </p:cTn>
                                        <p:tgtEl>
                                          <p:spTgt spid="24"/>
                                        </p:tgtEl>
                                        <p:attrNameLst>
                                          <p:attrName>style.visibility</p:attrName>
                                        </p:attrNameLst>
                                      </p:cBhvr>
                                      <p:to>
                                        <p:strVal val="visible"/>
                                      </p:to>
                                    </p:set>
                                    <p:anim calcmode="lin" valueType="num">
                                      <p:cBhvr additive="base">
                                        <p:cTn id="69" dur="500" fill="hold"/>
                                        <p:tgtEl>
                                          <p:spTgt spid="24"/>
                                        </p:tgtEl>
                                        <p:attrNameLst>
                                          <p:attrName>ppt_x</p:attrName>
                                        </p:attrNameLst>
                                      </p:cBhvr>
                                      <p:tavLst>
                                        <p:tav tm="0">
                                          <p:val>
                                            <p:strVal val="1+#ppt_w/2"/>
                                          </p:val>
                                        </p:tav>
                                        <p:tav tm="100000">
                                          <p:val>
                                            <p:strVal val="#ppt_x"/>
                                          </p:val>
                                        </p:tav>
                                      </p:tavLst>
                                    </p:anim>
                                    <p:anim calcmode="lin" valueType="num">
                                      <p:cBhvr additive="base">
                                        <p:cTn id="70" dur="500" fill="hold"/>
                                        <p:tgtEl>
                                          <p:spTgt spid="24"/>
                                        </p:tgtEl>
                                        <p:attrNameLst>
                                          <p:attrName>ppt_y</p:attrName>
                                        </p:attrNameLst>
                                      </p:cBhvr>
                                      <p:tavLst>
                                        <p:tav tm="0">
                                          <p:val>
                                            <p:strVal val="#ppt_y"/>
                                          </p:val>
                                        </p:tav>
                                        <p:tav tm="100000">
                                          <p:val>
                                            <p:strVal val="#ppt_y"/>
                                          </p:val>
                                        </p:tav>
                                      </p:tavLst>
                                    </p:anim>
                                  </p:childTnLst>
                                </p:cTn>
                              </p:par>
                              <p:par>
                                <p:cTn id="71" presetID="2" presetClass="entr" presetSubtype="2" fill="hold" grpId="0" nodeType="withEffect">
                                  <p:stCondLst>
                                    <p:cond delay="0"/>
                                  </p:stCondLst>
                                  <p:childTnLst>
                                    <p:set>
                                      <p:cBhvr>
                                        <p:cTn id="72" dur="1" fill="hold">
                                          <p:stCondLst>
                                            <p:cond delay="0"/>
                                          </p:stCondLst>
                                        </p:cTn>
                                        <p:tgtEl>
                                          <p:spTgt spid="107"/>
                                        </p:tgtEl>
                                        <p:attrNameLst>
                                          <p:attrName>style.visibility</p:attrName>
                                        </p:attrNameLst>
                                      </p:cBhvr>
                                      <p:to>
                                        <p:strVal val="visible"/>
                                      </p:to>
                                    </p:set>
                                    <p:anim calcmode="lin" valueType="num">
                                      <p:cBhvr additive="base">
                                        <p:cTn id="73" dur="500" fill="hold"/>
                                        <p:tgtEl>
                                          <p:spTgt spid="107"/>
                                        </p:tgtEl>
                                        <p:attrNameLst>
                                          <p:attrName>ppt_x</p:attrName>
                                        </p:attrNameLst>
                                      </p:cBhvr>
                                      <p:tavLst>
                                        <p:tav tm="0">
                                          <p:val>
                                            <p:strVal val="1+#ppt_w/2"/>
                                          </p:val>
                                        </p:tav>
                                        <p:tav tm="100000">
                                          <p:val>
                                            <p:strVal val="#ppt_x"/>
                                          </p:val>
                                        </p:tav>
                                      </p:tavLst>
                                    </p:anim>
                                    <p:anim calcmode="lin" valueType="num">
                                      <p:cBhvr additive="base">
                                        <p:cTn id="74" dur="500" fill="hold"/>
                                        <p:tgtEl>
                                          <p:spTgt spid="107"/>
                                        </p:tgtEl>
                                        <p:attrNameLst>
                                          <p:attrName>ppt_y</p:attrName>
                                        </p:attrNameLst>
                                      </p:cBhvr>
                                      <p:tavLst>
                                        <p:tav tm="0">
                                          <p:val>
                                            <p:strVal val="#ppt_y"/>
                                          </p:val>
                                        </p:tav>
                                        <p:tav tm="100000">
                                          <p:val>
                                            <p:strVal val="#ppt_y"/>
                                          </p:val>
                                        </p:tav>
                                      </p:tavLst>
                                    </p:anim>
                                  </p:childTnLst>
                                </p:cTn>
                              </p:par>
                              <p:par>
                                <p:cTn id="75" presetID="2" presetClass="entr" presetSubtype="2" fill="hold" grpId="0" nodeType="withEffect">
                                  <p:stCondLst>
                                    <p:cond delay="0"/>
                                  </p:stCondLst>
                                  <p:childTnLst>
                                    <p:set>
                                      <p:cBhvr>
                                        <p:cTn id="76" dur="1" fill="hold">
                                          <p:stCondLst>
                                            <p:cond delay="0"/>
                                          </p:stCondLst>
                                        </p:cTn>
                                        <p:tgtEl>
                                          <p:spTgt spid="110"/>
                                        </p:tgtEl>
                                        <p:attrNameLst>
                                          <p:attrName>style.visibility</p:attrName>
                                        </p:attrNameLst>
                                      </p:cBhvr>
                                      <p:to>
                                        <p:strVal val="visible"/>
                                      </p:to>
                                    </p:set>
                                    <p:anim calcmode="lin" valueType="num">
                                      <p:cBhvr additive="base">
                                        <p:cTn id="77" dur="500" fill="hold"/>
                                        <p:tgtEl>
                                          <p:spTgt spid="110"/>
                                        </p:tgtEl>
                                        <p:attrNameLst>
                                          <p:attrName>ppt_x</p:attrName>
                                        </p:attrNameLst>
                                      </p:cBhvr>
                                      <p:tavLst>
                                        <p:tav tm="0">
                                          <p:val>
                                            <p:strVal val="1+#ppt_w/2"/>
                                          </p:val>
                                        </p:tav>
                                        <p:tav tm="100000">
                                          <p:val>
                                            <p:strVal val="#ppt_x"/>
                                          </p:val>
                                        </p:tav>
                                      </p:tavLst>
                                    </p:anim>
                                    <p:anim calcmode="lin" valueType="num">
                                      <p:cBhvr additive="base">
                                        <p:cTn id="78" dur="500" fill="hold"/>
                                        <p:tgtEl>
                                          <p:spTgt spid="110"/>
                                        </p:tgtEl>
                                        <p:attrNameLst>
                                          <p:attrName>ppt_y</p:attrName>
                                        </p:attrNameLst>
                                      </p:cBhvr>
                                      <p:tavLst>
                                        <p:tav tm="0">
                                          <p:val>
                                            <p:strVal val="#ppt_y"/>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2" fill="hold" nodeType="clickEffect">
                                  <p:stCondLst>
                                    <p:cond delay="0"/>
                                  </p:stCondLst>
                                  <p:childTnLst>
                                    <p:set>
                                      <p:cBhvr>
                                        <p:cTn id="82" dur="1" fill="hold">
                                          <p:stCondLst>
                                            <p:cond delay="0"/>
                                          </p:stCondLst>
                                        </p:cTn>
                                        <p:tgtEl>
                                          <p:spTgt spid="21"/>
                                        </p:tgtEl>
                                        <p:attrNameLst>
                                          <p:attrName>style.visibility</p:attrName>
                                        </p:attrNameLst>
                                      </p:cBhvr>
                                      <p:to>
                                        <p:strVal val="visible"/>
                                      </p:to>
                                    </p:set>
                                    <p:anim calcmode="lin" valueType="num">
                                      <p:cBhvr additive="base">
                                        <p:cTn id="83" dur="500" fill="hold"/>
                                        <p:tgtEl>
                                          <p:spTgt spid="21"/>
                                        </p:tgtEl>
                                        <p:attrNameLst>
                                          <p:attrName>ppt_x</p:attrName>
                                        </p:attrNameLst>
                                      </p:cBhvr>
                                      <p:tavLst>
                                        <p:tav tm="0">
                                          <p:val>
                                            <p:strVal val="1+#ppt_w/2"/>
                                          </p:val>
                                        </p:tav>
                                        <p:tav tm="100000">
                                          <p:val>
                                            <p:strVal val="#ppt_x"/>
                                          </p:val>
                                        </p:tav>
                                      </p:tavLst>
                                    </p:anim>
                                    <p:anim calcmode="lin" valueType="num">
                                      <p:cBhvr additive="base">
                                        <p:cTn id="84" dur="500" fill="hold"/>
                                        <p:tgtEl>
                                          <p:spTgt spid="21"/>
                                        </p:tgtEl>
                                        <p:attrNameLst>
                                          <p:attrName>ppt_y</p:attrName>
                                        </p:attrNameLst>
                                      </p:cBhvr>
                                      <p:tavLst>
                                        <p:tav tm="0">
                                          <p:val>
                                            <p:strVal val="#ppt_y"/>
                                          </p:val>
                                        </p:tav>
                                        <p:tav tm="100000">
                                          <p:val>
                                            <p:strVal val="#ppt_y"/>
                                          </p:val>
                                        </p:tav>
                                      </p:tavLst>
                                    </p:anim>
                                  </p:childTnLst>
                                </p:cTn>
                              </p:par>
                              <p:par>
                                <p:cTn id="85" presetID="2" presetClass="entr" presetSubtype="2" fill="hold" grpId="0" nodeType="withEffect">
                                  <p:stCondLst>
                                    <p:cond delay="0"/>
                                  </p:stCondLst>
                                  <p:childTnLst>
                                    <p:set>
                                      <p:cBhvr>
                                        <p:cTn id="86" dur="1" fill="hold">
                                          <p:stCondLst>
                                            <p:cond delay="0"/>
                                          </p:stCondLst>
                                        </p:cTn>
                                        <p:tgtEl>
                                          <p:spTgt spid="109"/>
                                        </p:tgtEl>
                                        <p:attrNameLst>
                                          <p:attrName>style.visibility</p:attrName>
                                        </p:attrNameLst>
                                      </p:cBhvr>
                                      <p:to>
                                        <p:strVal val="visible"/>
                                      </p:to>
                                    </p:set>
                                    <p:anim calcmode="lin" valueType="num">
                                      <p:cBhvr additive="base">
                                        <p:cTn id="87" dur="500" fill="hold"/>
                                        <p:tgtEl>
                                          <p:spTgt spid="109"/>
                                        </p:tgtEl>
                                        <p:attrNameLst>
                                          <p:attrName>ppt_x</p:attrName>
                                        </p:attrNameLst>
                                      </p:cBhvr>
                                      <p:tavLst>
                                        <p:tav tm="0">
                                          <p:val>
                                            <p:strVal val="1+#ppt_w/2"/>
                                          </p:val>
                                        </p:tav>
                                        <p:tav tm="100000">
                                          <p:val>
                                            <p:strVal val="#ppt_x"/>
                                          </p:val>
                                        </p:tav>
                                      </p:tavLst>
                                    </p:anim>
                                    <p:anim calcmode="lin" valueType="num">
                                      <p:cBhvr additive="base">
                                        <p:cTn id="88" dur="500" fill="hold"/>
                                        <p:tgtEl>
                                          <p:spTgt spid="109"/>
                                        </p:tgtEl>
                                        <p:attrNameLst>
                                          <p:attrName>ppt_y</p:attrName>
                                        </p:attrNameLst>
                                      </p:cBhvr>
                                      <p:tavLst>
                                        <p:tav tm="0">
                                          <p:val>
                                            <p:strVal val="#ppt_y"/>
                                          </p:val>
                                        </p:tav>
                                        <p:tav tm="100000">
                                          <p:val>
                                            <p:strVal val="#ppt_y"/>
                                          </p:val>
                                        </p:tav>
                                      </p:tavLst>
                                    </p:anim>
                                  </p:childTnLst>
                                </p:cTn>
                              </p:par>
                              <p:par>
                                <p:cTn id="89" presetID="2" presetClass="entr" presetSubtype="2" fill="hold" grpId="0" nodeType="withEffect">
                                  <p:stCondLst>
                                    <p:cond delay="0"/>
                                  </p:stCondLst>
                                  <p:childTnLst>
                                    <p:set>
                                      <p:cBhvr>
                                        <p:cTn id="90" dur="1" fill="hold">
                                          <p:stCondLst>
                                            <p:cond delay="0"/>
                                          </p:stCondLst>
                                        </p:cTn>
                                        <p:tgtEl>
                                          <p:spTgt spid="108"/>
                                        </p:tgtEl>
                                        <p:attrNameLst>
                                          <p:attrName>style.visibility</p:attrName>
                                        </p:attrNameLst>
                                      </p:cBhvr>
                                      <p:to>
                                        <p:strVal val="visible"/>
                                      </p:to>
                                    </p:set>
                                    <p:anim calcmode="lin" valueType="num">
                                      <p:cBhvr additive="base">
                                        <p:cTn id="91" dur="500" fill="hold"/>
                                        <p:tgtEl>
                                          <p:spTgt spid="108"/>
                                        </p:tgtEl>
                                        <p:attrNameLst>
                                          <p:attrName>ppt_x</p:attrName>
                                        </p:attrNameLst>
                                      </p:cBhvr>
                                      <p:tavLst>
                                        <p:tav tm="0">
                                          <p:val>
                                            <p:strVal val="1+#ppt_w/2"/>
                                          </p:val>
                                        </p:tav>
                                        <p:tav tm="100000">
                                          <p:val>
                                            <p:strVal val="#ppt_x"/>
                                          </p:val>
                                        </p:tav>
                                      </p:tavLst>
                                    </p:anim>
                                    <p:anim calcmode="lin" valueType="num">
                                      <p:cBhvr additive="base">
                                        <p:cTn id="92" dur="500" fill="hold"/>
                                        <p:tgtEl>
                                          <p:spTgt spid="108"/>
                                        </p:tgtEl>
                                        <p:attrNameLst>
                                          <p:attrName>ppt_y</p:attrName>
                                        </p:attrNameLst>
                                      </p:cBhvr>
                                      <p:tavLst>
                                        <p:tav tm="0">
                                          <p:val>
                                            <p:strVal val="#ppt_y"/>
                                          </p:val>
                                        </p:tav>
                                        <p:tav tm="100000">
                                          <p:val>
                                            <p:strVal val="#ppt_y"/>
                                          </p:val>
                                        </p:tav>
                                      </p:tavLst>
                                    </p:anim>
                                  </p:childTnLst>
                                </p:cTn>
                              </p:par>
                              <p:par>
                                <p:cTn id="93" presetID="2" presetClass="entr" presetSubtype="2" fill="hold" nodeType="withEffect">
                                  <p:stCondLst>
                                    <p:cond delay="0"/>
                                  </p:stCondLst>
                                  <p:childTnLst>
                                    <p:set>
                                      <p:cBhvr>
                                        <p:cTn id="94" dur="1" fill="hold">
                                          <p:stCondLst>
                                            <p:cond delay="0"/>
                                          </p:stCondLst>
                                        </p:cTn>
                                        <p:tgtEl>
                                          <p:spTgt spid="18"/>
                                        </p:tgtEl>
                                        <p:attrNameLst>
                                          <p:attrName>style.visibility</p:attrName>
                                        </p:attrNameLst>
                                      </p:cBhvr>
                                      <p:to>
                                        <p:strVal val="visible"/>
                                      </p:to>
                                    </p:set>
                                    <p:anim calcmode="lin" valueType="num">
                                      <p:cBhvr additive="base">
                                        <p:cTn id="95" dur="500" fill="hold"/>
                                        <p:tgtEl>
                                          <p:spTgt spid="18"/>
                                        </p:tgtEl>
                                        <p:attrNameLst>
                                          <p:attrName>ppt_x</p:attrName>
                                        </p:attrNameLst>
                                      </p:cBhvr>
                                      <p:tavLst>
                                        <p:tav tm="0">
                                          <p:val>
                                            <p:strVal val="1+#ppt_w/2"/>
                                          </p:val>
                                        </p:tav>
                                        <p:tav tm="100000">
                                          <p:val>
                                            <p:strVal val="#ppt_x"/>
                                          </p:val>
                                        </p:tav>
                                      </p:tavLst>
                                    </p:anim>
                                    <p:anim calcmode="lin" valueType="num">
                                      <p:cBhvr additive="base">
                                        <p:cTn id="96" dur="500" fill="hold"/>
                                        <p:tgtEl>
                                          <p:spTgt spid="18"/>
                                        </p:tgtEl>
                                        <p:attrNameLst>
                                          <p:attrName>ppt_y</p:attrName>
                                        </p:attrNameLst>
                                      </p:cBhvr>
                                      <p:tavLst>
                                        <p:tav tm="0">
                                          <p:val>
                                            <p:strVal val="#ppt_y"/>
                                          </p:val>
                                        </p:tav>
                                        <p:tav tm="100000">
                                          <p:val>
                                            <p:strVal val="#ppt_y"/>
                                          </p:val>
                                        </p:tav>
                                      </p:tavLst>
                                    </p:anim>
                                  </p:childTnLst>
                                </p:cTn>
                              </p:par>
                              <p:par>
                                <p:cTn id="97" presetID="2" presetClass="entr" presetSubtype="2" fill="hold" nodeType="withEffect">
                                  <p:stCondLst>
                                    <p:cond delay="0"/>
                                  </p:stCondLst>
                                  <p:childTnLst>
                                    <p:set>
                                      <p:cBhvr>
                                        <p:cTn id="98" dur="1" fill="hold">
                                          <p:stCondLst>
                                            <p:cond delay="0"/>
                                          </p:stCondLst>
                                        </p:cTn>
                                        <p:tgtEl>
                                          <p:spTgt spid="128"/>
                                        </p:tgtEl>
                                        <p:attrNameLst>
                                          <p:attrName>style.visibility</p:attrName>
                                        </p:attrNameLst>
                                      </p:cBhvr>
                                      <p:to>
                                        <p:strVal val="visible"/>
                                      </p:to>
                                    </p:set>
                                    <p:anim calcmode="lin" valueType="num">
                                      <p:cBhvr additive="base">
                                        <p:cTn id="99" dur="500" fill="hold"/>
                                        <p:tgtEl>
                                          <p:spTgt spid="128"/>
                                        </p:tgtEl>
                                        <p:attrNameLst>
                                          <p:attrName>ppt_x</p:attrName>
                                        </p:attrNameLst>
                                      </p:cBhvr>
                                      <p:tavLst>
                                        <p:tav tm="0">
                                          <p:val>
                                            <p:strVal val="1+#ppt_w/2"/>
                                          </p:val>
                                        </p:tav>
                                        <p:tav tm="100000">
                                          <p:val>
                                            <p:strVal val="#ppt_x"/>
                                          </p:val>
                                        </p:tav>
                                      </p:tavLst>
                                    </p:anim>
                                    <p:anim calcmode="lin" valueType="num">
                                      <p:cBhvr additive="base">
                                        <p:cTn id="100" dur="500" fill="hold"/>
                                        <p:tgtEl>
                                          <p:spTgt spid="128"/>
                                        </p:tgtEl>
                                        <p:attrNameLst>
                                          <p:attrName>ppt_y</p:attrName>
                                        </p:attrNameLst>
                                      </p:cBhvr>
                                      <p:tavLst>
                                        <p:tav tm="0">
                                          <p:val>
                                            <p:strVal val="#ppt_y"/>
                                          </p:val>
                                        </p:tav>
                                        <p:tav tm="100000">
                                          <p:val>
                                            <p:strVal val="#ppt_y"/>
                                          </p:val>
                                        </p:tav>
                                      </p:tavLst>
                                    </p:anim>
                                  </p:childTnLst>
                                </p:cTn>
                              </p:par>
                              <p:par>
                                <p:cTn id="101" presetID="2" presetClass="entr" presetSubtype="2" fill="hold" grpId="0" nodeType="withEffect">
                                  <p:stCondLst>
                                    <p:cond delay="0"/>
                                  </p:stCondLst>
                                  <p:childTnLst>
                                    <p:set>
                                      <p:cBhvr>
                                        <p:cTn id="102" dur="1" fill="hold">
                                          <p:stCondLst>
                                            <p:cond delay="0"/>
                                          </p:stCondLst>
                                        </p:cTn>
                                        <p:tgtEl>
                                          <p:spTgt spid="111"/>
                                        </p:tgtEl>
                                        <p:attrNameLst>
                                          <p:attrName>style.visibility</p:attrName>
                                        </p:attrNameLst>
                                      </p:cBhvr>
                                      <p:to>
                                        <p:strVal val="visible"/>
                                      </p:to>
                                    </p:set>
                                    <p:anim calcmode="lin" valueType="num">
                                      <p:cBhvr additive="base">
                                        <p:cTn id="103" dur="500" fill="hold"/>
                                        <p:tgtEl>
                                          <p:spTgt spid="111"/>
                                        </p:tgtEl>
                                        <p:attrNameLst>
                                          <p:attrName>ppt_x</p:attrName>
                                        </p:attrNameLst>
                                      </p:cBhvr>
                                      <p:tavLst>
                                        <p:tav tm="0">
                                          <p:val>
                                            <p:strVal val="1+#ppt_w/2"/>
                                          </p:val>
                                        </p:tav>
                                        <p:tav tm="100000">
                                          <p:val>
                                            <p:strVal val="#ppt_x"/>
                                          </p:val>
                                        </p:tav>
                                      </p:tavLst>
                                    </p:anim>
                                    <p:anim calcmode="lin" valueType="num">
                                      <p:cBhvr additive="base">
                                        <p:cTn id="104" dur="500" fill="hold"/>
                                        <p:tgtEl>
                                          <p:spTgt spid="111"/>
                                        </p:tgtEl>
                                        <p:attrNameLst>
                                          <p:attrName>ppt_y</p:attrName>
                                        </p:attrNameLst>
                                      </p:cBhvr>
                                      <p:tavLst>
                                        <p:tav tm="0">
                                          <p:val>
                                            <p:strVal val="#ppt_y"/>
                                          </p:val>
                                        </p:tav>
                                        <p:tav tm="100000">
                                          <p:val>
                                            <p:strVal val="#ppt_y"/>
                                          </p:val>
                                        </p:tav>
                                      </p:tavLst>
                                    </p:anim>
                                  </p:childTnLst>
                                </p:cTn>
                              </p:par>
                              <p:par>
                                <p:cTn id="105" presetID="2" presetClass="entr" presetSubtype="2" fill="hold" nodeType="withEffect">
                                  <p:stCondLst>
                                    <p:cond delay="0"/>
                                  </p:stCondLst>
                                  <p:childTnLst>
                                    <p:set>
                                      <p:cBhvr>
                                        <p:cTn id="106" dur="1" fill="hold">
                                          <p:stCondLst>
                                            <p:cond delay="0"/>
                                          </p:stCondLst>
                                        </p:cTn>
                                        <p:tgtEl>
                                          <p:spTgt spid="133"/>
                                        </p:tgtEl>
                                        <p:attrNameLst>
                                          <p:attrName>style.visibility</p:attrName>
                                        </p:attrNameLst>
                                      </p:cBhvr>
                                      <p:to>
                                        <p:strVal val="visible"/>
                                      </p:to>
                                    </p:set>
                                    <p:anim calcmode="lin" valueType="num">
                                      <p:cBhvr additive="base">
                                        <p:cTn id="107" dur="500" fill="hold"/>
                                        <p:tgtEl>
                                          <p:spTgt spid="133"/>
                                        </p:tgtEl>
                                        <p:attrNameLst>
                                          <p:attrName>ppt_x</p:attrName>
                                        </p:attrNameLst>
                                      </p:cBhvr>
                                      <p:tavLst>
                                        <p:tav tm="0">
                                          <p:val>
                                            <p:strVal val="1+#ppt_w/2"/>
                                          </p:val>
                                        </p:tav>
                                        <p:tav tm="100000">
                                          <p:val>
                                            <p:strVal val="#ppt_x"/>
                                          </p:val>
                                        </p:tav>
                                      </p:tavLst>
                                    </p:anim>
                                    <p:anim calcmode="lin" valueType="num">
                                      <p:cBhvr additive="base">
                                        <p:cTn id="108" dur="500" fill="hold"/>
                                        <p:tgtEl>
                                          <p:spTgt spid="133"/>
                                        </p:tgtEl>
                                        <p:attrNameLst>
                                          <p:attrName>ppt_y</p:attrName>
                                        </p:attrNameLst>
                                      </p:cBhvr>
                                      <p:tavLst>
                                        <p:tav tm="0">
                                          <p:val>
                                            <p:strVal val="#ppt_y"/>
                                          </p:val>
                                        </p:tav>
                                        <p:tav tm="100000">
                                          <p:val>
                                            <p:strVal val="#ppt_y"/>
                                          </p:val>
                                        </p:tav>
                                      </p:tavLst>
                                    </p:anim>
                                  </p:childTnLst>
                                </p:cTn>
                              </p:par>
                              <p:par>
                                <p:cTn id="109" presetID="2" presetClass="entr" presetSubtype="2" fill="hold" grpId="0" nodeType="withEffect">
                                  <p:stCondLst>
                                    <p:cond delay="0"/>
                                  </p:stCondLst>
                                  <p:childTnLst>
                                    <p:set>
                                      <p:cBhvr>
                                        <p:cTn id="110" dur="1" fill="hold">
                                          <p:stCondLst>
                                            <p:cond delay="0"/>
                                          </p:stCondLst>
                                        </p:cTn>
                                        <p:tgtEl>
                                          <p:spTgt spid="114"/>
                                        </p:tgtEl>
                                        <p:attrNameLst>
                                          <p:attrName>style.visibility</p:attrName>
                                        </p:attrNameLst>
                                      </p:cBhvr>
                                      <p:to>
                                        <p:strVal val="visible"/>
                                      </p:to>
                                    </p:set>
                                    <p:anim calcmode="lin" valueType="num">
                                      <p:cBhvr additive="base">
                                        <p:cTn id="111" dur="500" fill="hold"/>
                                        <p:tgtEl>
                                          <p:spTgt spid="114"/>
                                        </p:tgtEl>
                                        <p:attrNameLst>
                                          <p:attrName>ppt_x</p:attrName>
                                        </p:attrNameLst>
                                      </p:cBhvr>
                                      <p:tavLst>
                                        <p:tav tm="0">
                                          <p:val>
                                            <p:strVal val="1+#ppt_w/2"/>
                                          </p:val>
                                        </p:tav>
                                        <p:tav tm="100000">
                                          <p:val>
                                            <p:strVal val="#ppt_x"/>
                                          </p:val>
                                        </p:tav>
                                      </p:tavLst>
                                    </p:anim>
                                    <p:anim calcmode="lin" valueType="num">
                                      <p:cBhvr additive="base">
                                        <p:cTn id="112" dur="500" fill="hold"/>
                                        <p:tgtEl>
                                          <p:spTgt spid="114"/>
                                        </p:tgtEl>
                                        <p:attrNameLst>
                                          <p:attrName>ppt_y</p:attrName>
                                        </p:attrNameLst>
                                      </p:cBhvr>
                                      <p:tavLst>
                                        <p:tav tm="0">
                                          <p:val>
                                            <p:strVal val="#ppt_y"/>
                                          </p:val>
                                        </p:tav>
                                        <p:tav tm="100000">
                                          <p:val>
                                            <p:strVal val="#ppt_y"/>
                                          </p:val>
                                        </p:tav>
                                      </p:tavLst>
                                    </p:anim>
                                  </p:childTnLst>
                                </p:cTn>
                              </p:par>
                              <p:par>
                                <p:cTn id="113" presetID="2" presetClass="entr" presetSubtype="2" fill="hold" grpId="0" nodeType="withEffect">
                                  <p:stCondLst>
                                    <p:cond delay="0"/>
                                  </p:stCondLst>
                                  <p:childTnLst>
                                    <p:set>
                                      <p:cBhvr>
                                        <p:cTn id="114" dur="1" fill="hold">
                                          <p:stCondLst>
                                            <p:cond delay="0"/>
                                          </p:stCondLst>
                                        </p:cTn>
                                        <p:tgtEl>
                                          <p:spTgt spid="112"/>
                                        </p:tgtEl>
                                        <p:attrNameLst>
                                          <p:attrName>style.visibility</p:attrName>
                                        </p:attrNameLst>
                                      </p:cBhvr>
                                      <p:to>
                                        <p:strVal val="visible"/>
                                      </p:to>
                                    </p:set>
                                    <p:anim calcmode="lin" valueType="num">
                                      <p:cBhvr additive="base">
                                        <p:cTn id="115" dur="500" fill="hold"/>
                                        <p:tgtEl>
                                          <p:spTgt spid="112"/>
                                        </p:tgtEl>
                                        <p:attrNameLst>
                                          <p:attrName>ppt_x</p:attrName>
                                        </p:attrNameLst>
                                      </p:cBhvr>
                                      <p:tavLst>
                                        <p:tav tm="0">
                                          <p:val>
                                            <p:strVal val="1+#ppt_w/2"/>
                                          </p:val>
                                        </p:tav>
                                        <p:tav tm="100000">
                                          <p:val>
                                            <p:strVal val="#ppt_x"/>
                                          </p:val>
                                        </p:tav>
                                      </p:tavLst>
                                    </p:anim>
                                    <p:anim calcmode="lin" valueType="num">
                                      <p:cBhvr additive="base">
                                        <p:cTn id="116" dur="500" fill="hold"/>
                                        <p:tgtEl>
                                          <p:spTgt spid="112"/>
                                        </p:tgtEl>
                                        <p:attrNameLst>
                                          <p:attrName>ppt_y</p:attrName>
                                        </p:attrNameLst>
                                      </p:cBhvr>
                                      <p:tavLst>
                                        <p:tav tm="0">
                                          <p:val>
                                            <p:strVal val="#ppt_y"/>
                                          </p:val>
                                        </p:tav>
                                        <p:tav tm="100000">
                                          <p:val>
                                            <p:strVal val="#ppt_y"/>
                                          </p:val>
                                        </p:tav>
                                      </p:tavLst>
                                    </p:anim>
                                  </p:childTnLst>
                                </p:cTn>
                              </p:par>
                              <p:par>
                                <p:cTn id="117" presetID="2" presetClass="entr" presetSubtype="2" fill="hold" nodeType="withEffect">
                                  <p:stCondLst>
                                    <p:cond delay="0"/>
                                  </p:stCondLst>
                                  <p:childTnLst>
                                    <p:set>
                                      <p:cBhvr>
                                        <p:cTn id="118" dur="1" fill="hold">
                                          <p:stCondLst>
                                            <p:cond delay="0"/>
                                          </p:stCondLst>
                                        </p:cTn>
                                        <p:tgtEl>
                                          <p:spTgt spid="138"/>
                                        </p:tgtEl>
                                        <p:attrNameLst>
                                          <p:attrName>style.visibility</p:attrName>
                                        </p:attrNameLst>
                                      </p:cBhvr>
                                      <p:to>
                                        <p:strVal val="visible"/>
                                      </p:to>
                                    </p:set>
                                    <p:anim calcmode="lin" valueType="num">
                                      <p:cBhvr additive="base">
                                        <p:cTn id="119" dur="500" fill="hold"/>
                                        <p:tgtEl>
                                          <p:spTgt spid="138"/>
                                        </p:tgtEl>
                                        <p:attrNameLst>
                                          <p:attrName>ppt_x</p:attrName>
                                        </p:attrNameLst>
                                      </p:cBhvr>
                                      <p:tavLst>
                                        <p:tav tm="0">
                                          <p:val>
                                            <p:strVal val="1+#ppt_w/2"/>
                                          </p:val>
                                        </p:tav>
                                        <p:tav tm="100000">
                                          <p:val>
                                            <p:strVal val="#ppt_x"/>
                                          </p:val>
                                        </p:tav>
                                      </p:tavLst>
                                    </p:anim>
                                    <p:anim calcmode="lin" valueType="num">
                                      <p:cBhvr additive="base">
                                        <p:cTn id="120" dur="500" fill="hold"/>
                                        <p:tgtEl>
                                          <p:spTgt spid="138"/>
                                        </p:tgtEl>
                                        <p:attrNameLst>
                                          <p:attrName>ppt_y</p:attrName>
                                        </p:attrNameLst>
                                      </p:cBhvr>
                                      <p:tavLst>
                                        <p:tav tm="0">
                                          <p:val>
                                            <p:strVal val="#ppt_y"/>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22" presetClass="entr" presetSubtype="2" fill="hold" grpId="0" nodeType="clickEffect">
                                  <p:stCondLst>
                                    <p:cond delay="0"/>
                                  </p:stCondLst>
                                  <p:childTnLst>
                                    <p:set>
                                      <p:cBhvr>
                                        <p:cTn id="124" dur="1" fill="hold">
                                          <p:stCondLst>
                                            <p:cond delay="0"/>
                                          </p:stCondLst>
                                        </p:cTn>
                                        <p:tgtEl>
                                          <p:spTgt spid="113"/>
                                        </p:tgtEl>
                                        <p:attrNameLst>
                                          <p:attrName>style.visibility</p:attrName>
                                        </p:attrNameLst>
                                      </p:cBhvr>
                                      <p:to>
                                        <p:strVal val="visible"/>
                                      </p:to>
                                    </p:set>
                                    <p:animEffect transition="in" filter="wipe(right)">
                                      <p:cBhvr>
                                        <p:cTn id="125"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Short </a:t>
            </a:r>
            <a:r>
              <a:rPr lang="en-US" dirty="0" err="1"/>
              <a:t>leadtimes</a:t>
            </a:r>
            <a:br>
              <a:rPr lang="en-US" dirty="0"/>
            </a:br>
            <a:r>
              <a:rPr lang="en-US" dirty="0"/>
              <a:t>from 3 strategic locations</a:t>
            </a:r>
            <a:endParaRPr lang="en-IN" dirty="0"/>
          </a:p>
        </p:txBody>
      </p:sp>
      <p:sp>
        <p:nvSpPr>
          <p:cNvPr id="63" name="Rectangle 62">
            <a:extLst>
              <a:ext uri="{FF2B5EF4-FFF2-40B4-BE49-F238E27FC236}">
                <a16:creationId xmlns:a16="http://schemas.microsoft.com/office/drawing/2014/main" id="{693B3202-1052-4AC4-B771-2139EEA66B95}"/>
              </a:ext>
            </a:extLst>
          </p:cNvPr>
          <p:cNvSpPr/>
          <p:nvPr/>
        </p:nvSpPr>
        <p:spPr>
          <a:xfrm>
            <a:off x="1589" y="2959256"/>
            <a:ext cx="12197443" cy="3946161"/>
          </a:xfrm>
          <a:prstGeom prst="rect">
            <a:avLst/>
          </a:prstGeom>
          <a:solidFill>
            <a:srgbClr val="86B4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62" name="Group 61">
            <a:extLst>
              <a:ext uri="{FF2B5EF4-FFF2-40B4-BE49-F238E27FC236}">
                <a16:creationId xmlns:a16="http://schemas.microsoft.com/office/drawing/2014/main" id="{76E18A6D-F93E-4121-BD82-EAA89E172B8D}"/>
              </a:ext>
            </a:extLst>
          </p:cNvPr>
          <p:cNvGrpSpPr/>
          <p:nvPr/>
        </p:nvGrpSpPr>
        <p:grpSpPr>
          <a:xfrm>
            <a:off x="1589" y="2946332"/>
            <a:ext cx="12197443" cy="3950908"/>
            <a:chOff x="0" y="3663318"/>
            <a:chExt cx="12208869" cy="3235324"/>
          </a:xfrm>
        </p:grpSpPr>
        <p:cxnSp>
          <p:nvCxnSpPr>
            <p:cNvPr id="16" name="Straight Connector 15">
              <a:extLst>
                <a:ext uri="{FF2B5EF4-FFF2-40B4-BE49-F238E27FC236}">
                  <a16:creationId xmlns:a16="http://schemas.microsoft.com/office/drawing/2014/main" id="{346346B6-E774-453C-B9C9-433954139C6A}"/>
                </a:ext>
              </a:extLst>
            </p:cNvPr>
            <p:cNvCxnSpPr>
              <a:cxnSpLocks/>
            </p:cNvCxnSpPr>
            <p:nvPr/>
          </p:nvCxnSpPr>
          <p:spPr>
            <a:xfrm flipH="1">
              <a:off x="1809782" y="3668027"/>
              <a:ext cx="1822308" cy="3189973"/>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55" name="Straight Connector 2554">
              <a:extLst>
                <a:ext uri="{FF2B5EF4-FFF2-40B4-BE49-F238E27FC236}">
                  <a16:creationId xmlns:a16="http://schemas.microsoft.com/office/drawing/2014/main" id="{456B19EE-4963-4C65-8BEF-C02F10822458}"/>
                </a:ext>
              </a:extLst>
            </p:cNvPr>
            <p:cNvCxnSpPr>
              <a:cxnSpLocks/>
            </p:cNvCxnSpPr>
            <p:nvPr/>
          </p:nvCxnSpPr>
          <p:spPr>
            <a:xfrm flipH="1">
              <a:off x="585139" y="3663318"/>
              <a:ext cx="2363758" cy="3194682"/>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56" name="Straight Connector 2555">
              <a:extLst>
                <a:ext uri="{FF2B5EF4-FFF2-40B4-BE49-F238E27FC236}">
                  <a16:creationId xmlns:a16="http://schemas.microsoft.com/office/drawing/2014/main" id="{4159C4EB-3FE9-4EAA-8FD8-1A6B513D0F08}"/>
                </a:ext>
              </a:extLst>
            </p:cNvPr>
            <p:cNvCxnSpPr>
              <a:cxnSpLocks/>
            </p:cNvCxnSpPr>
            <p:nvPr/>
          </p:nvCxnSpPr>
          <p:spPr>
            <a:xfrm flipH="1">
              <a:off x="0" y="3672449"/>
              <a:ext cx="2221759" cy="2492855"/>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57" name="Straight Connector 2556">
              <a:extLst>
                <a:ext uri="{FF2B5EF4-FFF2-40B4-BE49-F238E27FC236}">
                  <a16:creationId xmlns:a16="http://schemas.microsoft.com/office/drawing/2014/main" id="{1B364D05-EE32-4DE1-8711-168AF083F9CB}"/>
                </a:ext>
              </a:extLst>
            </p:cNvPr>
            <p:cNvCxnSpPr>
              <a:cxnSpLocks/>
            </p:cNvCxnSpPr>
            <p:nvPr/>
          </p:nvCxnSpPr>
          <p:spPr>
            <a:xfrm flipH="1">
              <a:off x="7519" y="3670095"/>
              <a:ext cx="1431428" cy="1487097"/>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58" name="Straight Connector 2557">
              <a:extLst>
                <a:ext uri="{FF2B5EF4-FFF2-40B4-BE49-F238E27FC236}">
                  <a16:creationId xmlns:a16="http://schemas.microsoft.com/office/drawing/2014/main" id="{ADA21D35-13DA-4083-92FA-C911F851EAC8}"/>
                </a:ext>
              </a:extLst>
            </p:cNvPr>
            <p:cNvCxnSpPr>
              <a:cxnSpLocks/>
            </p:cNvCxnSpPr>
            <p:nvPr/>
          </p:nvCxnSpPr>
          <p:spPr>
            <a:xfrm flipH="1">
              <a:off x="2903796" y="3672449"/>
              <a:ext cx="1393650" cy="3185551"/>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79FCF7C-5A0D-477A-936A-EB6ACE54E6A1}"/>
                </a:ext>
              </a:extLst>
            </p:cNvPr>
            <p:cNvCxnSpPr>
              <a:cxnSpLocks/>
            </p:cNvCxnSpPr>
            <p:nvPr/>
          </p:nvCxnSpPr>
          <p:spPr>
            <a:xfrm flipV="1">
              <a:off x="4117468" y="3672449"/>
              <a:ext cx="881982" cy="3185551"/>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36C0E1E-3CF4-4173-BD25-AED6FEF334D7}"/>
                </a:ext>
              </a:extLst>
            </p:cNvPr>
            <p:cNvCxnSpPr/>
            <p:nvPr/>
          </p:nvCxnSpPr>
          <p:spPr>
            <a:xfrm flipV="1">
              <a:off x="5316572" y="3665174"/>
              <a:ext cx="314298" cy="3209775"/>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9D821B8-E5CC-4674-86D6-2B26B2B7F306}"/>
                </a:ext>
              </a:extLst>
            </p:cNvPr>
            <p:cNvCxnSpPr>
              <a:cxnSpLocks/>
            </p:cNvCxnSpPr>
            <p:nvPr/>
          </p:nvCxnSpPr>
          <p:spPr>
            <a:xfrm flipH="1" flipV="1">
              <a:off x="6399507" y="3672449"/>
              <a:ext cx="90085" cy="3185551"/>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59" name="Straight Connector 2558">
              <a:extLst>
                <a:ext uri="{FF2B5EF4-FFF2-40B4-BE49-F238E27FC236}">
                  <a16:creationId xmlns:a16="http://schemas.microsoft.com/office/drawing/2014/main" id="{884C9414-31C4-4C34-8201-77C323536EBC}"/>
                </a:ext>
              </a:extLst>
            </p:cNvPr>
            <p:cNvCxnSpPr>
              <a:cxnSpLocks/>
            </p:cNvCxnSpPr>
            <p:nvPr/>
          </p:nvCxnSpPr>
          <p:spPr>
            <a:xfrm flipH="1" flipV="1">
              <a:off x="7097688" y="3672449"/>
              <a:ext cx="631425" cy="3226192"/>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60" name="Straight Connector 2559">
              <a:extLst>
                <a:ext uri="{FF2B5EF4-FFF2-40B4-BE49-F238E27FC236}">
                  <a16:creationId xmlns:a16="http://schemas.microsoft.com/office/drawing/2014/main" id="{50BD8CAD-C9EF-49FA-903F-D90CB2FEAF88}"/>
                </a:ext>
              </a:extLst>
            </p:cNvPr>
            <p:cNvCxnSpPr>
              <a:cxnSpLocks/>
            </p:cNvCxnSpPr>
            <p:nvPr/>
          </p:nvCxnSpPr>
          <p:spPr>
            <a:xfrm flipH="1" flipV="1">
              <a:off x="7784233" y="3672449"/>
              <a:ext cx="1133601" cy="3226193"/>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61" name="Straight Connector 2560">
              <a:extLst>
                <a:ext uri="{FF2B5EF4-FFF2-40B4-BE49-F238E27FC236}">
                  <a16:creationId xmlns:a16="http://schemas.microsoft.com/office/drawing/2014/main" id="{23A7C0BF-EDD0-42B6-A157-AA1F2F8A661A}"/>
                </a:ext>
              </a:extLst>
            </p:cNvPr>
            <p:cNvCxnSpPr>
              <a:cxnSpLocks/>
            </p:cNvCxnSpPr>
            <p:nvPr/>
          </p:nvCxnSpPr>
          <p:spPr>
            <a:xfrm flipH="1" flipV="1">
              <a:off x="8455373" y="3672449"/>
              <a:ext cx="1691822" cy="3226193"/>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62" name="Straight Connector 2561">
              <a:extLst>
                <a:ext uri="{FF2B5EF4-FFF2-40B4-BE49-F238E27FC236}">
                  <a16:creationId xmlns:a16="http://schemas.microsoft.com/office/drawing/2014/main" id="{8C0E09C6-A4B8-4DAB-A71C-7244959613AC}"/>
                </a:ext>
              </a:extLst>
            </p:cNvPr>
            <p:cNvCxnSpPr>
              <a:cxnSpLocks/>
            </p:cNvCxnSpPr>
            <p:nvPr/>
          </p:nvCxnSpPr>
          <p:spPr>
            <a:xfrm flipH="1" flipV="1">
              <a:off x="9186365" y="3665174"/>
              <a:ext cx="2210510" cy="3233468"/>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63" name="Straight Connector 2562">
              <a:extLst>
                <a:ext uri="{FF2B5EF4-FFF2-40B4-BE49-F238E27FC236}">
                  <a16:creationId xmlns:a16="http://schemas.microsoft.com/office/drawing/2014/main" id="{68BC22DE-8D17-480D-A0A1-FA36043024EF}"/>
                </a:ext>
              </a:extLst>
            </p:cNvPr>
            <p:cNvCxnSpPr>
              <a:cxnSpLocks/>
            </p:cNvCxnSpPr>
            <p:nvPr/>
          </p:nvCxnSpPr>
          <p:spPr>
            <a:xfrm flipH="1" flipV="1">
              <a:off x="9905482" y="3672449"/>
              <a:ext cx="2303387" cy="2780887"/>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64" name="Straight Connector 2563">
              <a:extLst>
                <a:ext uri="{FF2B5EF4-FFF2-40B4-BE49-F238E27FC236}">
                  <a16:creationId xmlns:a16="http://schemas.microsoft.com/office/drawing/2014/main" id="{638AD2AB-CF52-424C-9EC2-A33B06EB6D28}"/>
                </a:ext>
              </a:extLst>
            </p:cNvPr>
            <p:cNvCxnSpPr>
              <a:cxnSpLocks/>
            </p:cNvCxnSpPr>
            <p:nvPr/>
          </p:nvCxnSpPr>
          <p:spPr>
            <a:xfrm flipH="1" flipV="1">
              <a:off x="10502280" y="3665174"/>
              <a:ext cx="1691555" cy="1611406"/>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65" name="Straight Connector 2564">
              <a:extLst>
                <a:ext uri="{FF2B5EF4-FFF2-40B4-BE49-F238E27FC236}">
                  <a16:creationId xmlns:a16="http://schemas.microsoft.com/office/drawing/2014/main" id="{8EDF69AA-C11F-46B0-A923-11CCD2504C55}"/>
                </a:ext>
              </a:extLst>
            </p:cNvPr>
            <p:cNvCxnSpPr>
              <a:cxnSpLocks/>
            </p:cNvCxnSpPr>
            <p:nvPr/>
          </p:nvCxnSpPr>
          <p:spPr>
            <a:xfrm flipH="1" flipV="1">
              <a:off x="11185870" y="3665174"/>
              <a:ext cx="1002955" cy="868632"/>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66" name="Straight Connector 2565">
              <a:extLst>
                <a:ext uri="{FF2B5EF4-FFF2-40B4-BE49-F238E27FC236}">
                  <a16:creationId xmlns:a16="http://schemas.microsoft.com/office/drawing/2014/main" id="{9D4BD0E6-D98B-4229-B4E1-3C9BB5F2DD45}"/>
                </a:ext>
              </a:extLst>
            </p:cNvPr>
            <p:cNvCxnSpPr>
              <a:cxnSpLocks/>
            </p:cNvCxnSpPr>
            <p:nvPr/>
          </p:nvCxnSpPr>
          <p:spPr>
            <a:xfrm flipH="1" flipV="1">
              <a:off x="11815111" y="3665174"/>
              <a:ext cx="378133" cy="280121"/>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53037006-CC3E-45DC-BFC4-DD4E33B3048B}"/>
                </a:ext>
              </a:extLst>
            </p:cNvPr>
            <p:cNvGrpSpPr/>
            <p:nvPr/>
          </p:nvGrpSpPr>
          <p:grpSpPr>
            <a:xfrm>
              <a:off x="3123" y="3665672"/>
              <a:ext cx="12182606" cy="3098800"/>
              <a:chOff x="-21352" y="3665672"/>
              <a:chExt cx="12207080" cy="3098800"/>
            </a:xfrm>
          </p:grpSpPr>
          <p:cxnSp>
            <p:nvCxnSpPr>
              <p:cNvPr id="39" name="Straight Connector 38">
                <a:extLst>
                  <a:ext uri="{FF2B5EF4-FFF2-40B4-BE49-F238E27FC236}">
                    <a16:creationId xmlns:a16="http://schemas.microsoft.com/office/drawing/2014/main" id="{98D33235-8A99-4F1B-8A49-F6674A3E03AF}"/>
                  </a:ext>
                </a:extLst>
              </p:cNvPr>
              <p:cNvCxnSpPr/>
              <p:nvPr/>
            </p:nvCxnSpPr>
            <p:spPr>
              <a:xfrm>
                <a:off x="-21352" y="3838392"/>
                <a:ext cx="12202675" cy="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69" name="Straight Connector 2568">
                <a:extLst>
                  <a:ext uri="{FF2B5EF4-FFF2-40B4-BE49-F238E27FC236}">
                    <a16:creationId xmlns:a16="http://schemas.microsoft.com/office/drawing/2014/main" id="{678C6B52-8BC6-4C9E-B7B1-EBB00EDFA170}"/>
                  </a:ext>
                </a:extLst>
              </p:cNvPr>
              <p:cNvCxnSpPr/>
              <p:nvPr/>
            </p:nvCxnSpPr>
            <p:spPr>
              <a:xfrm>
                <a:off x="-21352" y="3665672"/>
                <a:ext cx="12202675" cy="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70" name="Straight Connector 2569">
                <a:extLst>
                  <a:ext uri="{FF2B5EF4-FFF2-40B4-BE49-F238E27FC236}">
                    <a16:creationId xmlns:a16="http://schemas.microsoft.com/office/drawing/2014/main" id="{B63BBA36-8721-47EC-9587-BBB09562BAF2}"/>
                  </a:ext>
                </a:extLst>
              </p:cNvPr>
              <p:cNvCxnSpPr/>
              <p:nvPr/>
            </p:nvCxnSpPr>
            <p:spPr>
              <a:xfrm>
                <a:off x="-21352" y="4193992"/>
                <a:ext cx="12202675" cy="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71" name="Straight Connector 2570">
                <a:extLst>
                  <a:ext uri="{FF2B5EF4-FFF2-40B4-BE49-F238E27FC236}">
                    <a16:creationId xmlns:a16="http://schemas.microsoft.com/office/drawing/2014/main" id="{15F5D974-3B0D-4B4E-A407-AB551481BF8A}"/>
                  </a:ext>
                </a:extLst>
              </p:cNvPr>
              <p:cNvCxnSpPr/>
              <p:nvPr/>
            </p:nvCxnSpPr>
            <p:spPr>
              <a:xfrm>
                <a:off x="-16947" y="4549592"/>
                <a:ext cx="12202675" cy="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72" name="Straight Connector 2571">
                <a:extLst>
                  <a:ext uri="{FF2B5EF4-FFF2-40B4-BE49-F238E27FC236}">
                    <a16:creationId xmlns:a16="http://schemas.microsoft.com/office/drawing/2014/main" id="{94386848-6186-47A9-BBE6-E00AC5F4A113}"/>
                  </a:ext>
                </a:extLst>
              </p:cNvPr>
              <p:cNvCxnSpPr/>
              <p:nvPr/>
            </p:nvCxnSpPr>
            <p:spPr>
              <a:xfrm>
                <a:off x="-16947" y="4905192"/>
                <a:ext cx="12202675" cy="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73" name="Straight Connector 2572">
                <a:extLst>
                  <a:ext uri="{FF2B5EF4-FFF2-40B4-BE49-F238E27FC236}">
                    <a16:creationId xmlns:a16="http://schemas.microsoft.com/office/drawing/2014/main" id="{4521922D-E063-43DA-8D43-CE92B5652014}"/>
                  </a:ext>
                </a:extLst>
              </p:cNvPr>
              <p:cNvCxnSpPr/>
              <p:nvPr/>
            </p:nvCxnSpPr>
            <p:spPr>
              <a:xfrm>
                <a:off x="-16947" y="5301432"/>
                <a:ext cx="12202675" cy="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74" name="Straight Connector 2573">
                <a:extLst>
                  <a:ext uri="{FF2B5EF4-FFF2-40B4-BE49-F238E27FC236}">
                    <a16:creationId xmlns:a16="http://schemas.microsoft.com/office/drawing/2014/main" id="{39EC966B-3F71-4D12-B7D1-D06B648471CA}"/>
                  </a:ext>
                </a:extLst>
              </p:cNvPr>
              <p:cNvCxnSpPr/>
              <p:nvPr/>
            </p:nvCxnSpPr>
            <p:spPr>
              <a:xfrm>
                <a:off x="-16947" y="5636712"/>
                <a:ext cx="12202675" cy="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75" name="Straight Connector 2574">
                <a:extLst>
                  <a:ext uri="{FF2B5EF4-FFF2-40B4-BE49-F238E27FC236}">
                    <a16:creationId xmlns:a16="http://schemas.microsoft.com/office/drawing/2014/main" id="{37031522-4558-4C32-B739-385571FB01BA}"/>
                  </a:ext>
                </a:extLst>
              </p:cNvPr>
              <p:cNvCxnSpPr/>
              <p:nvPr/>
            </p:nvCxnSpPr>
            <p:spPr>
              <a:xfrm>
                <a:off x="-16947" y="5992312"/>
                <a:ext cx="12202675" cy="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76" name="Straight Connector 2575">
                <a:extLst>
                  <a:ext uri="{FF2B5EF4-FFF2-40B4-BE49-F238E27FC236}">
                    <a16:creationId xmlns:a16="http://schemas.microsoft.com/office/drawing/2014/main" id="{014A181D-DDB2-48BD-82F9-B5BEDBFB5D34}"/>
                  </a:ext>
                </a:extLst>
              </p:cNvPr>
              <p:cNvCxnSpPr/>
              <p:nvPr/>
            </p:nvCxnSpPr>
            <p:spPr>
              <a:xfrm>
                <a:off x="-16947" y="6358072"/>
                <a:ext cx="12202675" cy="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77" name="Straight Connector 2576">
                <a:extLst>
                  <a:ext uri="{FF2B5EF4-FFF2-40B4-BE49-F238E27FC236}">
                    <a16:creationId xmlns:a16="http://schemas.microsoft.com/office/drawing/2014/main" id="{F13D3880-591A-46CD-85F6-5FC3EF2E5B85}"/>
                  </a:ext>
                </a:extLst>
              </p:cNvPr>
              <p:cNvCxnSpPr/>
              <p:nvPr/>
            </p:nvCxnSpPr>
            <p:spPr>
              <a:xfrm>
                <a:off x="-16947" y="6764472"/>
                <a:ext cx="12202675" cy="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2578" name="Straight Connector 2577">
              <a:extLst>
                <a:ext uri="{FF2B5EF4-FFF2-40B4-BE49-F238E27FC236}">
                  <a16:creationId xmlns:a16="http://schemas.microsoft.com/office/drawing/2014/main" id="{17AAFFD2-9E54-46D7-97E7-BFE1038FECC2}"/>
                </a:ext>
              </a:extLst>
            </p:cNvPr>
            <p:cNvCxnSpPr>
              <a:cxnSpLocks/>
            </p:cNvCxnSpPr>
            <p:nvPr/>
          </p:nvCxnSpPr>
          <p:spPr>
            <a:xfrm flipH="1">
              <a:off x="0" y="3683196"/>
              <a:ext cx="687975" cy="683474"/>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30" name="Group 68">
            <a:extLst>
              <a:ext uri="{FF2B5EF4-FFF2-40B4-BE49-F238E27FC236}">
                <a16:creationId xmlns:a16="http://schemas.microsoft.com/office/drawing/2014/main" id="{30CB5B6D-136F-4EA5-9D78-1C72895A159A}"/>
              </a:ext>
            </a:extLst>
          </p:cNvPr>
          <p:cNvGrpSpPr/>
          <p:nvPr/>
        </p:nvGrpSpPr>
        <p:grpSpPr>
          <a:xfrm>
            <a:off x="-538373" y="984990"/>
            <a:ext cx="12013990" cy="5992478"/>
            <a:chOff x="1751012" y="1676400"/>
            <a:chExt cx="8576143" cy="4277710"/>
          </a:xfrm>
          <a:solidFill>
            <a:schemeClr val="bg1"/>
          </a:solidFill>
          <a:scene3d>
            <a:camera prst="perspectiveRelaxedModerately" fov="4800000">
              <a:rot lat="18000000" lon="0" rev="0"/>
            </a:camera>
            <a:lightRig rig="threePt" dir="t"/>
          </a:scene3d>
        </p:grpSpPr>
        <p:sp>
          <p:nvSpPr>
            <p:cNvPr id="1631" name="Freeform 1208">
              <a:extLst>
                <a:ext uri="{FF2B5EF4-FFF2-40B4-BE49-F238E27FC236}">
                  <a16:creationId xmlns:a16="http://schemas.microsoft.com/office/drawing/2014/main" id="{874CE5F9-479C-4B08-8232-E3A0D1633A97}"/>
                </a:ext>
              </a:extLst>
            </p:cNvPr>
            <p:cNvSpPr>
              <a:spLocks/>
            </p:cNvSpPr>
            <p:nvPr/>
          </p:nvSpPr>
          <p:spPr bwMode="auto">
            <a:xfrm>
              <a:off x="5357220" y="3485722"/>
              <a:ext cx="1635229" cy="1832119"/>
            </a:xfrm>
            <a:custGeom>
              <a:avLst/>
              <a:gdLst/>
              <a:ahLst/>
              <a:cxnLst>
                <a:cxn ang="0">
                  <a:pos x="321" y="7"/>
                </a:cxn>
                <a:cxn ang="0">
                  <a:pos x="324" y="18"/>
                </a:cxn>
                <a:cxn ang="0">
                  <a:pos x="325" y="34"/>
                </a:cxn>
                <a:cxn ang="0">
                  <a:pos x="339" y="58"/>
                </a:cxn>
                <a:cxn ang="0">
                  <a:pos x="405" y="89"/>
                </a:cxn>
                <a:cxn ang="0">
                  <a:pos x="428" y="77"/>
                </a:cxn>
                <a:cxn ang="0">
                  <a:pos x="461" y="64"/>
                </a:cxn>
                <a:cxn ang="0">
                  <a:pos x="482" y="73"/>
                </a:cxn>
                <a:cxn ang="0">
                  <a:pos x="546" y="82"/>
                </a:cxn>
                <a:cxn ang="0">
                  <a:pos x="590" y="83"/>
                </a:cxn>
                <a:cxn ang="0">
                  <a:pos x="599" y="113"/>
                </a:cxn>
                <a:cxn ang="0">
                  <a:pos x="571" y="99"/>
                </a:cxn>
                <a:cxn ang="0">
                  <a:pos x="626" y="205"/>
                </a:cxn>
                <a:cxn ang="0">
                  <a:pos x="639" y="240"/>
                </a:cxn>
                <a:cxn ang="0">
                  <a:pos x="659" y="277"/>
                </a:cxn>
                <a:cxn ang="0">
                  <a:pos x="697" y="308"/>
                </a:cxn>
                <a:cxn ang="0">
                  <a:pos x="700" y="326"/>
                </a:cxn>
                <a:cxn ang="0">
                  <a:pos x="717" y="338"/>
                </a:cxn>
                <a:cxn ang="0">
                  <a:pos x="742" y="331"/>
                </a:cxn>
                <a:cxn ang="0">
                  <a:pos x="771" y="380"/>
                </a:cxn>
                <a:cxn ang="0">
                  <a:pos x="702" y="453"/>
                </a:cxn>
                <a:cxn ang="0">
                  <a:pos x="655" y="511"/>
                </a:cxn>
                <a:cxn ang="0">
                  <a:pos x="655" y="563"/>
                </a:cxn>
                <a:cxn ang="0">
                  <a:pos x="665" y="589"/>
                </a:cxn>
                <a:cxn ang="0">
                  <a:pos x="658" y="650"/>
                </a:cxn>
                <a:cxn ang="0">
                  <a:pos x="609" y="688"/>
                </a:cxn>
                <a:cxn ang="0">
                  <a:pos x="597" y="707"/>
                </a:cxn>
                <a:cxn ang="0">
                  <a:pos x="605" y="751"/>
                </a:cxn>
                <a:cxn ang="0">
                  <a:pos x="575" y="775"/>
                </a:cxn>
                <a:cxn ang="0">
                  <a:pos x="562" y="807"/>
                </a:cxn>
                <a:cxn ang="0">
                  <a:pos x="511" y="868"/>
                </a:cxn>
                <a:cxn ang="0">
                  <a:pos x="492" y="874"/>
                </a:cxn>
                <a:cxn ang="0">
                  <a:pos x="472" y="872"/>
                </a:cxn>
                <a:cxn ang="0">
                  <a:pos x="414" y="877"/>
                </a:cxn>
                <a:cxn ang="0">
                  <a:pos x="410" y="846"/>
                </a:cxn>
                <a:cxn ang="0">
                  <a:pos x="372" y="778"/>
                </a:cxn>
                <a:cxn ang="0">
                  <a:pos x="355" y="716"/>
                </a:cxn>
                <a:cxn ang="0">
                  <a:pos x="339" y="631"/>
                </a:cxn>
                <a:cxn ang="0">
                  <a:pos x="354" y="581"/>
                </a:cxn>
                <a:cxn ang="0">
                  <a:pos x="339" y="523"/>
                </a:cxn>
                <a:cxn ang="0">
                  <a:pos x="301" y="469"/>
                </a:cxn>
                <a:cxn ang="0">
                  <a:pos x="311" y="453"/>
                </a:cxn>
                <a:cxn ang="0">
                  <a:pos x="315" y="426"/>
                </a:cxn>
                <a:cxn ang="0">
                  <a:pos x="266" y="406"/>
                </a:cxn>
                <a:cxn ang="0">
                  <a:pos x="201" y="395"/>
                </a:cxn>
                <a:cxn ang="0">
                  <a:pos x="151" y="400"/>
                </a:cxn>
                <a:cxn ang="0">
                  <a:pos x="102" y="406"/>
                </a:cxn>
                <a:cxn ang="0">
                  <a:pos x="44" y="348"/>
                </a:cxn>
                <a:cxn ang="0">
                  <a:pos x="12" y="317"/>
                </a:cxn>
                <a:cxn ang="0">
                  <a:pos x="5" y="294"/>
                </a:cxn>
                <a:cxn ang="0">
                  <a:pos x="17" y="248"/>
                </a:cxn>
                <a:cxn ang="0">
                  <a:pos x="14" y="192"/>
                </a:cxn>
                <a:cxn ang="0">
                  <a:pos x="48" y="132"/>
                </a:cxn>
                <a:cxn ang="0">
                  <a:pos x="87" y="107"/>
                </a:cxn>
                <a:cxn ang="0">
                  <a:pos x="113" y="51"/>
                </a:cxn>
                <a:cxn ang="0">
                  <a:pos x="155" y="29"/>
                </a:cxn>
                <a:cxn ang="0">
                  <a:pos x="188" y="24"/>
                </a:cxn>
                <a:cxn ang="0">
                  <a:pos x="260" y="6"/>
                </a:cxn>
                <a:cxn ang="0">
                  <a:pos x="288" y="2"/>
                </a:cxn>
                <a:cxn ang="0">
                  <a:pos x="305" y="2"/>
                </a:cxn>
              </a:cxnLst>
              <a:rect l="0" t="0" r="r" b="b"/>
              <a:pathLst>
                <a:path w="789" h="884">
                  <a:moveTo>
                    <a:pt x="309" y="0"/>
                  </a:moveTo>
                  <a:lnTo>
                    <a:pt x="314" y="0"/>
                  </a:lnTo>
                  <a:lnTo>
                    <a:pt x="316" y="1"/>
                  </a:lnTo>
                  <a:lnTo>
                    <a:pt x="318" y="2"/>
                  </a:lnTo>
                  <a:lnTo>
                    <a:pt x="319" y="5"/>
                  </a:lnTo>
                  <a:lnTo>
                    <a:pt x="321" y="7"/>
                  </a:lnTo>
                  <a:lnTo>
                    <a:pt x="325" y="7"/>
                  </a:lnTo>
                  <a:lnTo>
                    <a:pt x="328" y="5"/>
                  </a:lnTo>
                  <a:lnTo>
                    <a:pt x="329" y="5"/>
                  </a:lnTo>
                  <a:lnTo>
                    <a:pt x="329" y="7"/>
                  </a:lnTo>
                  <a:lnTo>
                    <a:pt x="324" y="12"/>
                  </a:lnTo>
                  <a:lnTo>
                    <a:pt x="324" y="18"/>
                  </a:lnTo>
                  <a:lnTo>
                    <a:pt x="325" y="19"/>
                  </a:lnTo>
                  <a:lnTo>
                    <a:pt x="328" y="20"/>
                  </a:lnTo>
                  <a:lnTo>
                    <a:pt x="329" y="21"/>
                  </a:lnTo>
                  <a:lnTo>
                    <a:pt x="329" y="28"/>
                  </a:lnTo>
                  <a:lnTo>
                    <a:pt x="328" y="30"/>
                  </a:lnTo>
                  <a:lnTo>
                    <a:pt x="325" y="34"/>
                  </a:lnTo>
                  <a:lnTo>
                    <a:pt x="324" y="36"/>
                  </a:lnTo>
                  <a:lnTo>
                    <a:pt x="324" y="40"/>
                  </a:lnTo>
                  <a:lnTo>
                    <a:pt x="325" y="45"/>
                  </a:lnTo>
                  <a:lnTo>
                    <a:pt x="329" y="53"/>
                  </a:lnTo>
                  <a:lnTo>
                    <a:pt x="334" y="56"/>
                  </a:lnTo>
                  <a:lnTo>
                    <a:pt x="339" y="58"/>
                  </a:lnTo>
                  <a:lnTo>
                    <a:pt x="343" y="59"/>
                  </a:lnTo>
                  <a:lnTo>
                    <a:pt x="354" y="59"/>
                  </a:lnTo>
                  <a:lnTo>
                    <a:pt x="365" y="62"/>
                  </a:lnTo>
                  <a:lnTo>
                    <a:pt x="375" y="68"/>
                  </a:lnTo>
                  <a:lnTo>
                    <a:pt x="395" y="83"/>
                  </a:lnTo>
                  <a:lnTo>
                    <a:pt x="405" y="89"/>
                  </a:lnTo>
                  <a:lnTo>
                    <a:pt x="419" y="92"/>
                  </a:lnTo>
                  <a:lnTo>
                    <a:pt x="422" y="92"/>
                  </a:lnTo>
                  <a:lnTo>
                    <a:pt x="424" y="90"/>
                  </a:lnTo>
                  <a:lnTo>
                    <a:pt x="426" y="88"/>
                  </a:lnTo>
                  <a:lnTo>
                    <a:pt x="428" y="87"/>
                  </a:lnTo>
                  <a:lnTo>
                    <a:pt x="428" y="77"/>
                  </a:lnTo>
                  <a:lnTo>
                    <a:pt x="429" y="69"/>
                  </a:lnTo>
                  <a:lnTo>
                    <a:pt x="434" y="65"/>
                  </a:lnTo>
                  <a:lnTo>
                    <a:pt x="442" y="63"/>
                  </a:lnTo>
                  <a:lnTo>
                    <a:pt x="451" y="60"/>
                  </a:lnTo>
                  <a:lnTo>
                    <a:pt x="461" y="60"/>
                  </a:lnTo>
                  <a:lnTo>
                    <a:pt x="461" y="64"/>
                  </a:lnTo>
                  <a:lnTo>
                    <a:pt x="462" y="65"/>
                  </a:lnTo>
                  <a:lnTo>
                    <a:pt x="463" y="68"/>
                  </a:lnTo>
                  <a:lnTo>
                    <a:pt x="466" y="69"/>
                  </a:lnTo>
                  <a:lnTo>
                    <a:pt x="467" y="70"/>
                  </a:lnTo>
                  <a:lnTo>
                    <a:pt x="472" y="73"/>
                  </a:lnTo>
                  <a:lnTo>
                    <a:pt x="482" y="73"/>
                  </a:lnTo>
                  <a:lnTo>
                    <a:pt x="486" y="74"/>
                  </a:lnTo>
                  <a:lnTo>
                    <a:pt x="500" y="79"/>
                  </a:lnTo>
                  <a:lnTo>
                    <a:pt x="516" y="84"/>
                  </a:lnTo>
                  <a:lnTo>
                    <a:pt x="531" y="85"/>
                  </a:lnTo>
                  <a:lnTo>
                    <a:pt x="540" y="84"/>
                  </a:lnTo>
                  <a:lnTo>
                    <a:pt x="546" y="82"/>
                  </a:lnTo>
                  <a:lnTo>
                    <a:pt x="561" y="79"/>
                  </a:lnTo>
                  <a:lnTo>
                    <a:pt x="569" y="80"/>
                  </a:lnTo>
                  <a:lnTo>
                    <a:pt x="575" y="83"/>
                  </a:lnTo>
                  <a:lnTo>
                    <a:pt x="582" y="84"/>
                  </a:lnTo>
                  <a:lnTo>
                    <a:pt x="587" y="84"/>
                  </a:lnTo>
                  <a:lnTo>
                    <a:pt x="590" y="83"/>
                  </a:lnTo>
                  <a:lnTo>
                    <a:pt x="591" y="83"/>
                  </a:lnTo>
                  <a:lnTo>
                    <a:pt x="594" y="82"/>
                  </a:lnTo>
                  <a:lnTo>
                    <a:pt x="601" y="94"/>
                  </a:lnTo>
                  <a:lnTo>
                    <a:pt x="602" y="102"/>
                  </a:lnTo>
                  <a:lnTo>
                    <a:pt x="601" y="107"/>
                  </a:lnTo>
                  <a:lnTo>
                    <a:pt x="599" y="113"/>
                  </a:lnTo>
                  <a:lnTo>
                    <a:pt x="596" y="121"/>
                  </a:lnTo>
                  <a:lnTo>
                    <a:pt x="594" y="126"/>
                  </a:lnTo>
                  <a:lnTo>
                    <a:pt x="587" y="122"/>
                  </a:lnTo>
                  <a:lnTo>
                    <a:pt x="582" y="114"/>
                  </a:lnTo>
                  <a:lnTo>
                    <a:pt x="576" y="106"/>
                  </a:lnTo>
                  <a:lnTo>
                    <a:pt x="571" y="99"/>
                  </a:lnTo>
                  <a:lnTo>
                    <a:pt x="571" y="106"/>
                  </a:lnTo>
                  <a:lnTo>
                    <a:pt x="610" y="175"/>
                  </a:lnTo>
                  <a:lnTo>
                    <a:pt x="610" y="182"/>
                  </a:lnTo>
                  <a:lnTo>
                    <a:pt x="615" y="191"/>
                  </a:lnTo>
                  <a:lnTo>
                    <a:pt x="621" y="200"/>
                  </a:lnTo>
                  <a:lnTo>
                    <a:pt x="626" y="205"/>
                  </a:lnTo>
                  <a:lnTo>
                    <a:pt x="626" y="228"/>
                  </a:lnTo>
                  <a:lnTo>
                    <a:pt x="629" y="231"/>
                  </a:lnTo>
                  <a:lnTo>
                    <a:pt x="630" y="234"/>
                  </a:lnTo>
                  <a:lnTo>
                    <a:pt x="634" y="236"/>
                  </a:lnTo>
                  <a:lnTo>
                    <a:pt x="636" y="239"/>
                  </a:lnTo>
                  <a:lnTo>
                    <a:pt x="639" y="240"/>
                  </a:lnTo>
                  <a:lnTo>
                    <a:pt x="643" y="243"/>
                  </a:lnTo>
                  <a:lnTo>
                    <a:pt x="645" y="246"/>
                  </a:lnTo>
                  <a:lnTo>
                    <a:pt x="649" y="256"/>
                  </a:lnTo>
                  <a:lnTo>
                    <a:pt x="650" y="265"/>
                  </a:lnTo>
                  <a:lnTo>
                    <a:pt x="655" y="274"/>
                  </a:lnTo>
                  <a:lnTo>
                    <a:pt x="659" y="277"/>
                  </a:lnTo>
                  <a:lnTo>
                    <a:pt x="661" y="279"/>
                  </a:lnTo>
                  <a:lnTo>
                    <a:pt x="673" y="287"/>
                  </a:lnTo>
                  <a:lnTo>
                    <a:pt x="678" y="292"/>
                  </a:lnTo>
                  <a:lnTo>
                    <a:pt x="681" y="299"/>
                  </a:lnTo>
                  <a:lnTo>
                    <a:pt x="688" y="306"/>
                  </a:lnTo>
                  <a:lnTo>
                    <a:pt x="697" y="308"/>
                  </a:lnTo>
                  <a:lnTo>
                    <a:pt x="697" y="311"/>
                  </a:lnTo>
                  <a:lnTo>
                    <a:pt x="698" y="313"/>
                  </a:lnTo>
                  <a:lnTo>
                    <a:pt x="698" y="318"/>
                  </a:lnTo>
                  <a:lnTo>
                    <a:pt x="697" y="321"/>
                  </a:lnTo>
                  <a:lnTo>
                    <a:pt x="699" y="323"/>
                  </a:lnTo>
                  <a:lnTo>
                    <a:pt x="700" y="326"/>
                  </a:lnTo>
                  <a:lnTo>
                    <a:pt x="703" y="329"/>
                  </a:lnTo>
                  <a:lnTo>
                    <a:pt x="705" y="332"/>
                  </a:lnTo>
                  <a:lnTo>
                    <a:pt x="708" y="336"/>
                  </a:lnTo>
                  <a:lnTo>
                    <a:pt x="712" y="337"/>
                  </a:lnTo>
                  <a:lnTo>
                    <a:pt x="714" y="338"/>
                  </a:lnTo>
                  <a:lnTo>
                    <a:pt x="717" y="338"/>
                  </a:lnTo>
                  <a:lnTo>
                    <a:pt x="719" y="337"/>
                  </a:lnTo>
                  <a:lnTo>
                    <a:pt x="720" y="336"/>
                  </a:lnTo>
                  <a:lnTo>
                    <a:pt x="722" y="333"/>
                  </a:lnTo>
                  <a:lnTo>
                    <a:pt x="723" y="332"/>
                  </a:lnTo>
                  <a:lnTo>
                    <a:pt x="725" y="331"/>
                  </a:lnTo>
                  <a:lnTo>
                    <a:pt x="742" y="331"/>
                  </a:lnTo>
                  <a:lnTo>
                    <a:pt x="764" y="326"/>
                  </a:lnTo>
                  <a:lnTo>
                    <a:pt x="787" y="319"/>
                  </a:lnTo>
                  <a:lnTo>
                    <a:pt x="789" y="324"/>
                  </a:lnTo>
                  <a:lnTo>
                    <a:pt x="787" y="343"/>
                  </a:lnTo>
                  <a:lnTo>
                    <a:pt x="779" y="362"/>
                  </a:lnTo>
                  <a:lnTo>
                    <a:pt x="771" y="380"/>
                  </a:lnTo>
                  <a:lnTo>
                    <a:pt x="762" y="392"/>
                  </a:lnTo>
                  <a:lnTo>
                    <a:pt x="750" y="409"/>
                  </a:lnTo>
                  <a:lnTo>
                    <a:pt x="742" y="423"/>
                  </a:lnTo>
                  <a:lnTo>
                    <a:pt x="729" y="435"/>
                  </a:lnTo>
                  <a:lnTo>
                    <a:pt x="715" y="445"/>
                  </a:lnTo>
                  <a:lnTo>
                    <a:pt x="702" y="453"/>
                  </a:lnTo>
                  <a:lnTo>
                    <a:pt x="689" y="462"/>
                  </a:lnTo>
                  <a:lnTo>
                    <a:pt x="678" y="472"/>
                  </a:lnTo>
                  <a:lnTo>
                    <a:pt x="669" y="483"/>
                  </a:lnTo>
                  <a:lnTo>
                    <a:pt x="663" y="499"/>
                  </a:lnTo>
                  <a:lnTo>
                    <a:pt x="659" y="506"/>
                  </a:lnTo>
                  <a:lnTo>
                    <a:pt x="655" y="511"/>
                  </a:lnTo>
                  <a:lnTo>
                    <a:pt x="650" y="516"/>
                  </a:lnTo>
                  <a:lnTo>
                    <a:pt x="649" y="523"/>
                  </a:lnTo>
                  <a:lnTo>
                    <a:pt x="650" y="534"/>
                  </a:lnTo>
                  <a:lnTo>
                    <a:pt x="651" y="543"/>
                  </a:lnTo>
                  <a:lnTo>
                    <a:pt x="653" y="555"/>
                  </a:lnTo>
                  <a:lnTo>
                    <a:pt x="655" y="563"/>
                  </a:lnTo>
                  <a:lnTo>
                    <a:pt x="660" y="571"/>
                  </a:lnTo>
                  <a:lnTo>
                    <a:pt x="665" y="577"/>
                  </a:lnTo>
                  <a:lnTo>
                    <a:pt x="668" y="582"/>
                  </a:lnTo>
                  <a:lnTo>
                    <a:pt x="668" y="585"/>
                  </a:lnTo>
                  <a:lnTo>
                    <a:pt x="666" y="586"/>
                  </a:lnTo>
                  <a:lnTo>
                    <a:pt x="665" y="589"/>
                  </a:lnTo>
                  <a:lnTo>
                    <a:pt x="665" y="610"/>
                  </a:lnTo>
                  <a:lnTo>
                    <a:pt x="664" y="625"/>
                  </a:lnTo>
                  <a:lnTo>
                    <a:pt x="666" y="630"/>
                  </a:lnTo>
                  <a:lnTo>
                    <a:pt x="666" y="633"/>
                  </a:lnTo>
                  <a:lnTo>
                    <a:pt x="664" y="643"/>
                  </a:lnTo>
                  <a:lnTo>
                    <a:pt x="658" y="650"/>
                  </a:lnTo>
                  <a:lnTo>
                    <a:pt x="650" y="656"/>
                  </a:lnTo>
                  <a:lnTo>
                    <a:pt x="640" y="663"/>
                  </a:lnTo>
                  <a:lnTo>
                    <a:pt x="629" y="667"/>
                  </a:lnTo>
                  <a:lnTo>
                    <a:pt x="620" y="673"/>
                  </a:lnTo>
                  <a:lnTo>
                    <a:pt x="612" y="679"/>
                  </a:lnTo>
                  <a:lnTo>
                    <a:pt x="609" y="688"/>
                  </a:lnTo>
                  <a:lnTo>
                    <a:pt x="605" y="689"/>
                  </a:lnTo>
                  <a:lnTo>
                    <a:pt x="602" y="692"/>
                  </a:lnTo>
                  <a:lnTo>
                    <a:pt x="599" y="694"/>
                  </a:lnTo>
                  <a:lnTo>
                    <a:pt x="597" y="698"/>
                  </a:lnTo>
                  <a:lnTo>
                    <a:pt x="596" y="700"/>
                  </a:lnTo>
                  <a:lnTo>
                    <a:pt x="597" y="707"/>
                  </a:lnTo>
                  <a:lnTo>
                    <a:pt x="602" y="713"/>
                  </a:lnTo>
                  <a:lnTo>
                    <a:pt x="606" y="719"/>
                  </a:lnTo>
                  <a:lnTo>
                    <a:pt x="607" y="727"/>
                  </a:lnTo>
                  <a:lnTo>
                    <a:pt x="607" y="736"/>
                  </a:lnTo>
                  <a:lnTo>
                    <a:pt x="606" y="745"/>
                  </a:lnTo>
                  <a:lnTo>
                    <a:pt x="605" y="751"/>
                  </a:lnTo>
                  <a:lnTo>
                    <a:pt x="604" y="752"/>
                  </a:lnTo>
                  <a:lnTo>
                    <a:pt x="601" y="753"/>
                  </a:lnTo>
                  <a:lnTo>
                    <a:pt x="592" y="753"/>
                  </a:lnTo>
                  <a:lnTo>
                    <a:pt x="581" y="762"/>
                  </a:lnTo>
                  <a:lnTo>
                    <a:pt x="572" y="773"/>
                  </a:lnTo>
                  <a:lnTo>
                    <a:pt x="575" y="775"/>
                  </a:lnTo>
                  <a:lnTo>
                    <a:pt x="577" y="777"/>
                  </a:lnTo>
                  <a:lnTo>
                    <a:pt x="579" y="780"/>
                  </a:lnTo>
                  <a:lnTo>
                    <a:pt x="579" y="782"/>
                  </a:lnTo>
                  <a:lnTo>
                    <a:pt x="576" y="792"/>
                  </a:lnTo>
                  <a:lnTo>
                    <a:pt x="569" y="801"/>
                  </a:lnTo>
                  <a:lnTo>
                    <a:pt x="562" y="807"/>
                  </a:lnTo>
                  <a:lnTo>
                    <a:pt x="556" y="816"/>
                  </a:lnTo>
                  <a:lnTo>
                    <a:pt x="546" y="834"/>
                  </a:lnTo>
                  <a:lnTo>
                    <a:pt x="537" y="846"/>
                  </a:lnTo>
                  <a:lnTo>
                    <a:pt x="527" y="856"/>
                  </a:lnTo>
                  <a:lnTo>
                    <a:pt x="515" y="867"/>
                  </a:lnTo>
                  <a:lnTo>
                    <a:pt x="511" y="868"/>
                  </a:lnTo>
                  <a:lnTo>
                    <a:pt x="505" y="868"/>
                  </a:lnTo>
                  <a:lnTo>
                    <a:pt x="501" y="869"/>
                  </a:lnTo>
                  <a:lnTo>
                    <a:pt x="498" y="869"/>
                  </a:lnTo>
                  <a:lnTo>
                    <a:pt x="497" y="870"/>
                  </a:lnTo>
                  <a:lnTo>
                    <a:pt x="496" y="873"/>
                  </a:lnTo>
                  <a:lnTo>
                    <a:pt x="492" y="874"/>
                  </a:lnTo>
                  <a:lnTo>
                    <a:pt x="487" y="877"/>
                  </a:lnTo>
                  <a:lnTo>
                    <a:pt x="482" y="877"/>
                  </a:lnTo>
                  <a:lnTo>
                    <a:pt x="479" y="875"/>
                  </a:lnTo>
                  <a:lnTo>
                    <a:pt x="477" y="873"/>
                  </a:lnTo>
                  <a:lnTo>
                    <a:pt x="474" y="872"/>
                  </a:lnTo>
                  <a:lnTo>
                    <a:pt x="472" y="872"/>
                  </a:lnTo>
                  <a:lnTo>
                    <a:pt x="461" y="874"/>
                  </a:lnTo>
                  <a:lnTo>
                    <a:pt x="441" y="882"/>
                  </a:lnTo>
                  <a:lnTo>
                    <a:pt x="429" y="884"/>
                  </a:lnTo>
                  <a:lnTo>
                    <a:pt x="422" y="882"/>
                  </a:lnTo>
                  <a:lnTo>
                    <a:pt x="417" y="877"/>
                  </a:lnTo>
                  <a:lnTo>
                    <a:pt x="414" y="877"/>
                  </a:lnTo>
                  <a:lnTo>
                    <a:pt x="413" y="878"/>
                  </a:lnTo>
                  <a:lnTo>
                    <a:pt x="410" y="867"/>
                  </a:lnTo>
                  <a:lnTo>
                    <a:pt x="405" y="858"/>
                  </a:lnTo>
                  <a:lnTo>
                    <a:pt x="408" y="855"/>
                  </a:lnTo>
                  <a:lnTo>
                    <a:pt x="410" y="850"/>
                  </a:lnTo>
                  <a:lnTo>
                    <a:pt x="410" y="846"/>
                  </a:lnTo>
                  <a:lnTo>
                    <a:pt x="409" y="841"/>
                  </a:lnTo>
                  <a:lnTo>
                    <a:pt x="404" y="834"/>
                  </a:lnTo>
                  <a:lnTo>
                    <a:pt x="400" y="829"/>
                  </a:lnTo>
                  <a:lnTo>
                    <a:pt x="397" y="825"/>
                  </a:lnTo>
                  <a:lnTo>
                    <a:pt x="379" y="795"/>
                  </a:lnTo>
                  <a:lnTo>
                    <a:pt x="372" y="778"/>
                  </a:lnTo>
                  <a:lnTo>
                    <a:pt x="367" y="760"/>
                  </a:lnTo>
                  <a:lnTo>
                    <a:pt x="364" y="739"/>
                  </a:lnTo>
                  <a:lnTo>
                    <a:pt x="364" y="726"/>
                  </a:lnTo>
                  <a:lnTo>
                    <a:pt x="362" y="723"/>
                  </a:lnTo>
                  <a:lnTo>
                    <a:pt x="360" y="721"/>
                  </a:lnTo>
                  <a:lnTo>
                    <a:pt x="355" y="716"/>
                  </a:lnTo>
                  <a:lnTo>
                    <a:pt x="346" y="702"/>
                  </a:lnTo>
                  <a:lnTo>
                    <a:pt x="340" y="687"/>
                  </a:lnTo>
                  <a:lnTo>
                    <a:pt x="335" y="672"/>
                  </a:lnTo>
                  <a:lnTo>
                    <a:pt x="333" y="654"/>
                  </a:lnTo>
                  <a:lnTo>
                    <a:pt x="334" y="641"/>
                  </a:lnTo>
                  <a:lnTo>
                    <a:pt x="339" y="631"/>
                  </a:lnTo>
                  <a:lnTo>
                    <a:pt x="345" y="623"/>
                  </a:lnTo>
                  <a:lnTo>
                    <a:pt x="352" y="615"/>
                  </a:lnTo>
                  <a:lnTo>
                    <a:pt x="357" y="607"/>
                  </a:lnTo>
                  <a:lnTo>
                    <a:pt x="358" y="597"/>
                  </a:lnTo>
                  <a:lnTo>
                    <a:pt x="357" y="589"/>
                  </a:lnTo>
                  <a:lnTo>
                    <a:pt x="354" y="581"/>
                  </a:lnTo>
                  <a:lnTo>
                    <a:pt x="353" y="573"/>
                  </a:lnTo>
                  <a:lnTo>
                    <a:pt x="350" y="560"/>
                  </a:lnTo>
                  <a:lnTo>
                    <a:pt x="346" y="548"/>
                  </a:lnTo>
                  <a:lnTo>
                    <a:pt x="343" y="539"/>
                  </a:lnTo>
                  <a:lnTo>
                    <a:pt x="340" y="532"/>
                  </a:lnTo>
                  <a:lnTo>
                    <a:pt x="339" y="523"/>
                  </a:lnTo>
                  <a:lnTo>
                    <a:pt x="335" y="516"/>
                  </a:lnTo>
                  <a:lnTo>
                    <a:pt x="328" y="507"/>
                  </a:lnTo>
                  <a:lnTo>
                    <a:pt x="319" y="499"/>
                  </a:lnTo>
                  <a:lnTo>
                    <a:pt x="310" y="489"/>
                  </a:lnTo>
                  <a:lnTo>
                    <a:pt x="304" y="480"/>
                  </a:lnTo>
                  <a:lnTo>
                    <a:pt x="301" y="469"/>
                  </a:lnTo>
                  <a:lnTo>
                    <a:pt x="301" y="467"/>
                  </a:lnTo>
                  <a:lnTo>
                    <a:pt x="303" y="463"/>
                  </a:lnTo>
                  <a:lnTo>
                    <a:pt x="305" y="459"/>
                  </a:lnTo>
                  <a:lnTo>
                    <a:pt x="308" y="456"/>
                  </a:lnTo>
                  <a:lnTo>
                    <a:pt x="309" y="454"/>
                  </a:lnTo>
                  <a:lnTo>
                    <a:pt x="311" y="453"/>
                  </a:lnTo>
                  <a:lnTo>
                    <a:pt x="310" y="450"/>
                  </a:lnTo>
                  <a:lnTo>
                    <a:pt x="310" y="448"/>
                  </a:lnTo>
                  <a:lnTo>
                    <a:pt x="311" y="448"/>
                  </a:lnTo>
                  <a:lnTo>
                    <a:pt x="311" y="440"/>
                  </a:lnTo>
                  <a:lnTo>
                    <a:pt x="313" y="431"/>
                  </a:lnTo>
                  <a:lnTo>
                    <a:pt x="315" y="426"/>
                  </a:lnTo>
                  <a:lnTo>
                    <a:pt x="311" y="419"/>
                  </a:lnTo>
                  <a:lnTo>
                    <a:pt x="306" y="414"/>
                  </a:lnTo>
                  <a:lnTo>
                    <a:pt x="299" y="410"/>
                  </a:lnTo>
                  <a:lnTo>
                    <a:pt x="290" y="409"/>
                  </a:lnTo>
                  <a:lnTo>
                    <a:pt x="272" y="409"/>
                  </a:lnTo>
                  <a:lnTo>
                    <a:pt x="266" y="406"/>
                  </a:lnTo>
                  <a:lnTo>
                    <a:pt x="256" y="394"/>
                  </a:lnTo>
                  <a:lnTo>
                    <a:pt x="250" y="387"/>
                  </a:lnTo>
                  <a:lnTo>
                    <a:pt x="241" y="385"/>
                  </a:lnTo>
                  <a:lnTo>
                    <a:pt x="226" y="386"/>
                  </a:lnTo>
                  <a:lnTo>
                    <a:pt x="214" y="390"/>
                  </a:lnTo>
                  <a:lnTo>
                    <a:pt x="201" y="395"/>
                  </a:lnTo>
                  <a:lnTo>
                    <a:pt x="186" y="400"/>
                  </a:lnTo>
                  <a:lnTo>
                    <a:pt x="180" y="406"/>
                  </a:lnTo>
                  <a:lnTo>
                    <a:pt x="176" y="406"/>
                  </a:lnTo>
                  <a:lnTo>
                    <a:pt x="168" y="405"/>
                  </a:lnTo>
                  <a:lnTo>
                    <a:pt x="160" y="401"/>
                  </a:lnTo>
                  <a:lnTo>
                    <a:pt x="151" y="400"/>
                  </a:lnTo>
                  <a:lnTo>
                    <a:pt x="141" y="401"/>
                  </a:lnTo>
                  <a:lnTo>
                    <a:pt x="132" y="405"/>
                  </a:lnTo>
                  <a:lnTo>
                    <a:pt x="123" y="407"/>
                  </a:lnTo>
                  <a:lnTo>
                    <a:pt x="113" y="409"/>
                  </a:lnTo>
                  <a:lnTo>
                    <a:pt x="109" y="409"/>
                  </a:lnTo>
                  <a:lnTo>
                    <a:pt x="102" y="406"/>
                  </a:lnTo>
                  <a:lnTo>
                    <a:pt x="101" y="405"/>
                  </a:lnTo>
                  <a:lnTo>
                    <a:pt x="91" y="397"/>
                  </a:lnTo>
                  <a:lnTo>
                    <a:pt x="65" y="380"/>
                  </a:lnTo>
                  <a:lnTo>
                    <a:pt x="57" y="370"/>
                  </a:lnTo>
                  <a:lnTo>
                    <a:pt x="50" y="358"/>
                  </a:lnTo>
                  <a:lnTo>
                    <a:pt x="44" y="348"/>
                  </a:lnTo>
                  <a:lnTo>
                    <a:pt x="37" y="339"/>
                  </a:lnTo>
                  <a:lnTo>
                    <a:pt x="33" y="337"/>
                  </a:lnTo>
                  <a:lnTo>
                    <a:pt x="27" y="332"/>
                  </a:lnTo>
                  <a:lnTo>
                    <a:pt x="19" y="326"/>
                  </a:lnTo>
                  <a:lnTo>
                    <a:pt x="14" y="321"/>
                  </a:lnTo>
                  <a:lnTo>
                    <a:pt x="12" y="317"/>
                  </a:lnTo>
                  <a:lnTo>
                    <a:pt x="6" y="312"/>
                  </a:lnTo>
                  <a:lnTo>
                    <a:pt x="8" y="312"/>
                  </a:lnTo>
                  <a:lnTo>
                    <a:pt x="8" y="308"/>
                  </a:lnTo>
                  <a:lnTo>
                    <a:pt x="6" y="304"/>
                  </a:lnTo>
                  <a:lnTo>
                    <a:pt x="6" y="298"/>
                  </a:lnTo>
                  <a:lnTo>
                    <a:pt x="5" y="294"/>
                  </a:lnTo>
                  <a:lnTo>
                    <a:pt x="3" y="289"/>
                  </a:lnTo>
                  <a:lnTo>
                    <a:pt x="0" y="285"/>
                  </a:lnTo>
                  <a:lnTo>
                    <a:pt x="6" y="279"/>
                  </a:lnTo>
                  <a:lnTo>
                    <a:pt x="12" y="269"/>
                  </a:lnTo>
                  <a:lnTo>
                    <a:pt x="15" y="258"/>
                  </a:lnTo>
                  <a:lnTo>
                    <a:pt x="17" y="248"/>
                  </a:lnTo>
                  <a:lnTo>
                    <a:pt x="14" y="231"/>
                  </a:lnTo>
                  <a:lnTo>
                    <a:pt x="12" y="217"/>
                  </a:lnTo>
                  <a:lnTo>
                    <a:pt x="9" y="202"/>
                  </a:lnTo>
                  <a:lnTo>
                    <a:pt x="10" y="199"/>
                  </a:lnTo>
                  <a:lnTo>
                    <a:pt x="12" y="196"/>
                  </a:lnTo>
                  <a:lnTo>
                    <a:pt x="14" y="192"/>
                  </a:lnTo>
                  <a:lnTo>
                    <a:pt x="17" y="190"/>
                  </a:lnTo>
                  <a:lnTo>
                    <a:pt x="19" y="186"/>
                  </a:lnTo>
                  <a:lnTo>
                    <a:pt x="20" y="184"/>
                  </a:lnTo>
                  <a:lnTo>
                    <a:pt x="28" y="166"/>
                  </a:lnTo>
                  <a:lnTo>
                    <a:pt x="38" y="148"/>
                  </a:lnTo>
                  <a:lnTo>
                    <a:pt x="48" y="132"/>
                  </a:lnTo>
                  <a:lnTo>
                    <a:pt x="53" y="128"/>
                  </a:lnTo>
                  <a:lnTo>
                    <a:pt x="65" y="123"/>
                  </a:lnTo>
                  <a:lnTo>
                    <a:pt x="70" y="121"/>
                  </a:lnTo>
                  <a:lnTo>
                    <a:pt x="74" y="118"/>
                  </a:lnTo>
                  <a:lnTo>
                    <a:pt x="79" y="114"/>
                  </a:lnTo>
                  <a:lnTo>
                    <a:pt x="87" y="107"/>
                  </a:lnTo>
                  <a:lnTo>
                    <a:pt x="89" y="103"/>
                  </a:lnTo>
                  <a:lnTo>
                    <a:pt x="92" y="93"/>
                  </a:lnTo>
                  <a:lnTo>
                    <a:pt x="92" y="85"/>
                  </a:lnTo>
                  <a:lnTo>
                    <a:pt x="93" y="78"/>
                  </a:lnTo>
                  <a:lnTo>
                    <a:pt x="97" y="70"/>
                  </a:lnTo>
                  <a:lnTo>
                    <a:pt x="113" y="51"/>
                  </a:lnTo>
                  <a:lnTo>
                    <a:pt x="131" y="33"/>
                  </a:lnTo>
                  <a:lnTo>
                    <a:pt x="129" y="33"/>
                  </a:lnTo>
                  <a:lnTo>
                    <a:pt x="132" y="29"/>
                  </a:lnTo>
                  <a:lnTo>
                    <a:pt x="133" y="26"/>
                  </a:lnTo>
                  <a:lnTo>
                    <a:pt x="138" y="21"/>
                  </a:lnTo>
                  <a:lnTo>
                    <a:pt x="155" y="29"/>
                  </a:lnTo>
                  <a:lnTo>
                    <a:pt x="173" y="31"/>
                  </a:lnTo>
                  <a:lnTo>
                    <a:pt x="177" y="31"/>
                  </a:lnTo>
                  <a:lnTo>
                    <a:pt x="181" y="29"/>
                  </a:lnTo>
                  <a:lnTo>
                    <a:pt x="183" y="28"/>
                  </a:lnTo>
                  <a:lnTo>
                    <a:pt x="186" y="25"/>
                  </a:lnTo>
                  <a:lnTo>
                    <a:pt x="188" y="24"/>
                  </a:lnTo>
                  <a:lnTo>
                    <a:pt x="202" y="18"/>
                  </a:lnTo>
                  <a:lnTo>
                    <a:pt x="219" y="11"/>
                  </a:lnTo>
                  <a:lnTo>
                    <a:pt x="236" y="6"/>
                  </a:lnTo>
                  <a:lnTo>
                    <a:pt x="252" y="5"/>
                  </a:lnTo>
                  <a:lnTo>
                    <a:pt x="256" y="5"/>
                  </a:lnTo>
                  <a:lnTo>
                    <a:pt x="260" y="6"/>
                  </a:lnTo>
                  <a:lnTo>
                    <a:pt x="264" y="9"/>
                  </a:lnTo>
                  <a:lnTo>
                    <a:pt x="266" y="9"/>
                  </a:lnTo>
                  <a:lnTo>
                    <a:pt x="270" y="7"/>
                  </a:lnTo>
                  <a:lnTo>
                    <a:pt x="272" y="6"/>
                  </a:lnTo>
                  <a:lnTo>
                    <a:pt x="284" y="2"/>
                  </a:lnTo>
                  <a:lnTo>
                    <a:pt x="288" y="2"/>
                  </a:lnTo>
                  <a:lnTo>
                    <a:pt x="290" y="4"/>
                  </a:lnTo>
                  <a:lnTo>
                    <a:pt x="293" y="6"/>
                  </a:lnTo>
                  <a:lnTo>
                    <a:pt x="299" y="6"/>
                  </a:lnTo>
                  <a:lnTo>
                    <a:pt x="301" y="5"/>
                  </a:lnTo>
                  <a:lnTo>
                    <a:pt x="303" y="4"/>
                  </a:lnTo>
                  <a:lnTo>
                    <a:pt x="305" y="2"/>
                  </a:lnTo>
                  <a:lnTo>
                    <a:pt x="306" y="1"/>
                  </a:lnTo>
                  <a:lnTo>
                    <a:pt x="309"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32" name="Freeform 1227">
              <a:extLst>
                <a:ext uri="{FF2B5EF4-FFF2-40B4-BE49-F238E27FC236}">
                  <a16:creationId xmlns:a16="http://schemas.microsoft.com/office/drawing/2014/main" id="{4C586548-EEC9-4FF3-BF50-C9B7BFDEC544}"/>
                </a:ext>
              </a:extLst>
            </p:cNvPr>
            <p:cNvSpPr>
              <a:spLocks/>
            </p:cNvSpPr>
            <p:nvPr/>
          </p:nvSpPr>
          <p:spPr bwMode="auto">
            <a:xfrm>
              <a:off x="10049436" y="4828724"/>
              <a:ext cx="24870" cy="16580"/>
            </a:xfrm>
            <a:custGeom>
              <a:avLst/>
              <a:gdLst/>
              <a:ahLst/>
              <a:cxnLst>
                <a:cxn ang="0">
                  <a:pos x="6" y="0"/>
                </a:cxn>
                <a:cxn ang="0">
                  <a:pos x="12" y="0"/>
                </a:cxn>
                <a:cxn ang="0">
                  <a:pos x="12" y="3"/>
                </a:cxn>
                <a:cxn ang="0">
                  <a:pos x="8" y="5"/>
                </a:cxn>
                <a:cxn ang="0">
                  <a:pos x="5" y="8"/>
                </a:cxn>
                <a:cxn ang="0">
                  <a:pos x="2" y="8"/>
                </a:cxn>
                <a:cxn ang="0">
                  <a:pos x="0" y="6"/>
                </a:cxn>
                <a:cxn ang="0">
                  <a:pos x="0" y="3"/>
                </a:cxn>
                <a:cxn ang="0">
                  <a:pos x="2" y="1"/>
                </a:cxn>
                <a:cxn ang="0">
                  <a:pos x="3" y="1"/>
                </a:cxn>
                <a:cxn ang="0">
                  <a:pos x="6" y="0"/>
                </a:cxn>
              </a:cxnLst>
              <a:rect l="0" t="0" r="r" b="b"/>
              <a:pathLst>
                <a:path w="12" h="8">
                  <a:moveTo>
                    <a:pt x="6" y="0"/>
                  </a:moveTo>
                  <a:lnTo>
                    <a:pt x="12" y="0"/>
                  </a:lnTo>
                  <a:lnTo>
                    <a:pt x="12" y="3"/>
                  </a:lnTo>
                  <a:lnTo>
                    <a:pt x="8" y="5"/>
                  </a:lnTo>
                  <a:lnTo>
                    <a:pt x="5" y="8"/>
                  </a:lnTo>
                  <a:lnTo>
                    <a:pt x="2" y="8"/>
                  </a:lnTo>
                  <a:lnTo>
                    <a:pt x="0" y="6"/>
                  </a:lnTo>
                  <a:lnTo>
                    <a:pt x="0" y="3"/>
                  </a:lnTo>
                  <a:lnTo>
                    <a:pt x="2" y="1"/>
                  </a:lnTo>
                  <a:lnTo>
                    <a:pt x="3" y="1"/>
                  </a:lnTo>
                  <a:lnTo>
                    <a:pt x="6"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nvGrpSpPr>
            <p:cNvPr id="2033" name="Group 1110">
              <a:extLst>
                <a:ext uri="{FF2B5EF4-FFF2-40B4-BE49-F238E27FC236}">
                  <a16:creationId xmlns:a16="http://schemas.microsoft.com/office/drawing/2014/main" id="{5D3F069F-6BCB-44A9-A317-8491B8345193}"/>
                </a:ext>
              </a:extLst>
            </p:cNvPr>
            <p:cNvGrpSpPr/>
            <p:nvPr/>
          </p:nvGrpSpPr>
          <p:grpSpPr>
            <a:xfrm>
              <a:off x="3823545" y="4144788"/>
              <a:ext cx="1121241" cy="1809322"/>
              <a:chOff x="3823545" y="4144788"/>
              <a:chExt cx="1121241" cy="1809322"/>
            </a:xfrm>
            <a:grpFill/>
          </p:grpSpPr>
          <p:sp>
            <p:nvSpPr>
              <p:cNvPr id="2552" name="Freeform 1228">
                <a:extLst>
                  <a:ext uri="{FF2B5EF4-FFF2-40B4-BE49-F238E27FC236}">
                    <a16:creationId xmlns:a16="http://schemas.microsoft.com/office/drawing/2014/main" id="{B221AFA9-AEB7-4E5C-A46C-A56A51CDE1DA}"/>
                  </a:ext>
                </a:extLst>
              </p:cNvPr>
              <p:cNvSpPr>
                <a:spLocks/>
              </p:cNvSpPr>
              <p:nvPr/>
            </p:nvSpPr>
            <p:spPr bwMode="auto">
              <a:xfrm>
                <a:off x="4296083" y="4184165"/>
                <a:ext cx="16580" cy="18653"/>
              </a:xfrm>
              <a:custGeom>
                <a:avLst/>
                <a:gdLst/>
                <a:ahLst/>
                <a:cxnLst>
                  <a:cxn ang="0">
                    <a:pos x="5" y="0"/>
                  </a:cxn>
                  <a:cxn ang="0">
                    <a:pos x="8" y="0"/>
                  </a:cxn>
                  <a:cxn ang="0">
                    <a:pos x="8" y="5"/>
                  </a:cxn>
                  <a:cxn ang="0">
                    <a:pos x="7" y="6"/>
                  </a:cxn>
                  <a:cxn ang="0">
                    <a:pos x="5" y="9"/>
                  </a:cxn>
                  <a:cxn ang="0">
                    <a:pos x="0" y="9"/>
                  </a:cxn>
                  <a:cxn ang="0">
                    <a:pos x="0" y="5"/>
                  </a:cxn>
                  <a:cxn ang="0">
                    <a:pos x="2" y="2"/>
                  </a:cxn>
                  <a:cxn ang="0">
                    <a:pos x="4" y="1"/>
                  </a:cxn>
                  <a:cxn ang="0">
                    <a:pos x="5" y="0"/>
                  </a:cxn>
                </a:cxnLst>
                <a:rect l="0" t="0" r="r" b="b"/>
                <a:pathLst>
                  <a:path w="8" h="9">
                    <a:moveTo>
                      <a:pt x="5" y="0"/>
                    </a:moveTo>
                    <a:lnTo>
                      <a:pt x="8" y="0"/>
                    </a:lnTo>
                    <a:lnTo>
                      <a:pt x="8" y="5"/>
                    </a:lnTo>
                    <a:lnTo>
                      <a:pt x="7" y="6"/>
                    </a:lnTo>
                    <a:lnTo>
                      <a:pt x="5" y="9"/>
                    </a:lnTo>
                    <a:lnTo>
                      <a:pt x="0" y="9"/>
                    </a:lnTo>
                    <a:lnTo>
                      <a:pt x="0" y="5"/>
                    </a:lnTo>
                    <a:lnTo>
                      <a:pt x="2" y="2"/>
                    </a:lnTo>
                    <a:lnTo>
                      <a:pt x="4" y="1"/>
                    </a:lnTo>
                    <a:lnTo>
                      <a:pt x="5"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53" name="Freeform 1230">
                <a:extLst>
                  <a:ext uri="{FF2B5EF4-FFF2-40B4-BE49-F238E27FC236}">
                    <a16:creationId xmlns:a16="http://schemas.microsoft.com/office/drawing/2014/main" id="{7F32E4B2-31B9-4D37-B7FF-DB444EDA2050}"/>
                  </a:ext>
                </a:extLst>
              </p:cNvPr>
              <p:cNvSpPr>
                <a:spLocks/>
              </p:cNvSpPr>
              <p:nvPr/>
            </p:nvSpPr>
            <p:spPr bwMode="auto">
              <a:xfrm>
                <a:off x="3997638" y="5527167"/>
                <a:ext cx="18653" cy="49741"/>
              </a:xfrm>
              <a:custGeom>
                <a:avLst/>
                <a:gdLst/>
                <a:ahLst/>
                <a:cxnLst>
                  <a:cxn ang="0">
                    <a:pos x="4" y="0"/>
                  </a:cxn>
                  <a:cxn ang="0">
                    <a:pos x="6" y="1"/>
                  </a:cxn>
                  <a:cxn ang="0">
                    <a:pos x="9" y="4"/>
                  </a:cxn>
                  <a:cxn ang="0">
                    <a:pos x="9" y="9"/>
                  </a:cxn>
                  <a:cxn ang="0">
                    <a:pos x="8" y="10"/>
                  </a:cxn>
                  <a:cxn ang="0">
                    <a:pos x="8" y="24"/>
                  </a:cxn>
                  <a:cxn ang="0">
                    <a:pos x="4" y="24"/>
                  </a:cxn>
                  <a:cxn ang="0">
                    <a:pos x="1" y="21"/>
                  </a:cxn>
                  <a:cxn ang="0">
                    <a:pos x="0" y="19"/>
                  </a:cxn>
                  <a:cxn ang="0">
                    <a:pos x="0" y="10"/>
                  </a:cxn>
                  <a:cxn ang="0">
                    <a:pos x="1" y="7"/>
                  </a:cxn>
                  <a:cxn ang="0">
                    <a:pos x="1" y="5"/>
                  </a:cxn>
                  <a:cxn ang="0">
                    <a:pos x="3" y="2"/>
                  </a:cxn>
                  <a:cxn ang="0">
                    <a:pos x="4" y="1"/>
                  </a:cxn>
                  <a:cxn ang="0">
                    <a:pos x="4" y="0"/>
                  </a:cxn>
                </a:cxnLst>
                <a:rect l="0" t="0" r="r" b="b"/>
                <a:pathLst>
                  <a:path w="9" h="24">
                    <a:moveTo>
                      <a:pt x="4" y="0"/>
                    </a:moveTo>
                    <a:lnTo>
                      <a:pt x="6" y="1"/>
                    </a:lnTo>
                    <a:lnTo>
                      <a:pt x="9" y="4"/>
                    </a:lnTo>
                    <a:lnTo>
                      <a:pt x="9" y="9"/>
                    </a:lnTo>
                    <a:lnTo>
                      <a:pt x="8" y="10"/>
                    </a:lnTo>
                    <a:lnTo>
                      <a:pt x="8" y="24"/>
                    </a:lnTo>
                    <a:lnTo>
                      <a:pt x="4" y="24"/>
                    </a:lnTo>
                    <a:lnTo>
                      <a:pt x="1" y="21"/>
                    </a:lnTo>
                    <a:lnTo>
                      <a:pt x="0" y="19"/>
                    </a:lnTo>
                    <a:lnTo>
                      <a:pt x="0" y="10"/>
                    </a:lnTo>
                    <a:lnTo>
                      <a:pt x="1" y="7"/>
                    </a:lnTo>
                    <a:lnTo>
                      <a:pt x="1" y="5"/>
                    </a:lnTo>
                    <a:lnTo>
                      <a:pt x="3" y="2"/>
                    </a:lnTo>
                    <a:lnTo>
                      <a:pt x="4" y="1"/>
                    </a:lnTo>
                    <a:lnTo>
                      <a:pt x="4"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54" name="Freeform 1231">
                <a:extLst>
                  <a:ext uri="{FF2B5EF4-FFF2-40B4-BE49-F238E27FC236}">
                    <a16:creationId xmlns:a16="http://schemas.microsoft.com/office/drawing/2014/main" id="{6EF7409B-C68A-4493-A68E-C67E3EA94C6A}"/>
                  </a:ext>
                </a:extLst>
              </p:cNvPr>
              <p:cNvSpPr>
                <a:spLocks/>
              </p:cNvSpPr>
              <p:nvPr/>
            </p:nvSpPr>
            <p:spPr bwMode="auto">
              <a:xfrm>
                <a:off x="3823545" y="4144788"/>
                <a:ext cx="1121241" cy="1809322"/>
              </a:xfrm>
              <a:custGeom>
                <a:avLst/>
                <a:gdLst/>
                <a:ahLst/>
                <a:cxnLst>
                  <a:cxn ang="0">
                    <a:pos x="110" y="23"/>
                  </a:cxn>
                  <a:cxn ang="0">
                    <a:pos x="120" y="28"/>
                  </a:cxn>
                  <a:cxn ang="0">
                    <a:pos x="134" y="9"/>
                  </a:cxn>
                  <a:cxn ang="0">
                    <a:pos x="146" y="13"/>
                  </a:cxn>
                  <a:cxn ang="0">
                    <a:pos x="182" y="24"/>
                  </a:cxn>
                  <a:cxn ang="0">
                    <a:pos x="218" y="19"/>
                  </a:cxn>
                  <a:cxn ang="0">
                    <a:pos x="233" y="33"/>
                  </a:cxn>
                  <a:cxn ang="0">
                    <a:pos x="261" y="54"/>
                  </a:cxn>
                  <a:cxn ang="0">
                    <a:pos x="324" y="81"/>
                  </a:cxn>
                  <a:cxn ang="0">
                    <a:pos x="356" y="112"/>
                  </a:cxn>
                  <a:cxn ang="0">
                    <a:pos x="348" y="152"/>
                  </a:cxn>
                  <a:cxn ang="0">
                    <a:pos x="376" y="166"/>
                  </a:cxn>
                  <a:cxn ang="0">
                    <a:pos x="427" y="165"/>
                  </a:cxn>
                  <a:cxn ang="0">
                    <a:pos x="452" y="176"/>
                  </a:cxn>
                  <a:cxn ang="0">
                    <a:pos x="516" y="203"/>
                  </a:cxn>
                  <a:cxn ang="0">
                    <a:pos x="513" y="278"/>
                  </a:cxn>
                  <a:cxn ang="0">
                    <a:pos x="494" y="326"/>
                  </a:cxn>
                  <a:cxn ang="0">
                    <a:pos x="484" y="366"/>
                  </a:cxn>
                  <a:cxn ang="0">
                    <a:pos x="465" y="403"/>
                  </a:cxn>
                  <a:cxn ang="0">
                    <a:pos x="424" y="421"/>
                  </a:cxn>
                  <a:cxn ang="0">
                    <a:pos x="370" y="492"/>
                  </a:cxn>
                  <a:cxn ang="0">
                    <a:pos x="322" y="564"/>
                  </a:cxn>
                  <a:cxn ang="0">
                    <a:pos x="275" y="564"/>
                  </a:cxn>
                  <a:cxn ang="0">
                    <a:pos x="281" y="588"/>
                  </a:cxn>
                  <a:cxn ang="0">
                    <a:pos x="267" y="620"/>
                  </a:cxn>
                  <a:cxn ang="0">
                    <a:pos x="222" y="643"/>
                  </a:cxn>
                  <a:cxn ang="0">
                    <a:pos x="197" y="652"/>
                  </a:cxn>
                  <a:cxn ang="0">
                    <a:pos x="198" y="673"/>
                  </a:cxn>
                  <a:cxn ang="0">
                    <a:pos x="201" y="679"/>
                  </a:cxn>
                  <a:cxn ang="0">
                    <a:pos x="189" y="698"/>
                  </a:cxn>
                  <a:cxn ang="0">
                    <a:pos x="164" y="727"/>
                  </a:cxn>
                  <a:cxn ang="0">
                    <a:pos x="173" y="764"/>
                  </a:cxn>
                  <a:cxn ang="0">
                    <a:pos x="149" y="789"/>
                  </a:cxn>
                  <a:cxn ang="0">
                    <a:pos x="161" y="844"/>
                  </a:cxn>
                  <a:cxn ang="0">
                    <a:pos x="158" y="873"/>
                  </a:cxn>
                  <a:cxn ang="0">
                    <a:pos x="122" y="857"/>
                  </a:cxn>
                  <a:cxn ang="0">
                    <a:pos x="82" y="830"/>
                  </a:cxn>
                  <a:cxn ang="0">
                    <a:pos x="89" y="814"/>
                  </a:cxn>
                  <a:cxn ang="0">
                    <a:pos x="73" y="770"/>
                  </a:cxn>
                  <a:cxn ang="0">
                    <a:pos x="77" y="733"/>
                  </a:cxn>
                  <a:cxn ang="0">
                    <a:pos x="85" y="727"/>
                  </a:cxn>
                  <a:cxn ang="0">
                    <a:pos x="94" y="668"/>
                  </a:cxn>
                  <a:cxn ang="0">
                    <a:pos x="93" y="635"/>
                  </a:cxn>
                  <a:cxn ang="0">
                    <a:pos x="92" y="619"/>
                  </a:cxn>
                  <a:cxn ang="0">
                    <a:pos x="109" y="575"/>
                  </a:cxn>
                  <a:cxn ang="0">
                    <a:pos x="124" y="469"/>
                  </a:cxn>
                  <a:cxn ang="0">
                    <a:pos x="132" y="400"/>
                  </a:cxn>
                  <a:cxn ang="0">
                    <a:pos x="103" y="345"/>
                  </a:cxn>
                  <a:cxn ang="0">
                    <a:pos x="58" y="305"/>
                  </a:cxn>
                  <a:cxn ang="0">
                    <a:pos x="25" y="239"/>
                  </a:cxn>
                  <a:cxn ang="0">
                    <a:pos x="4" y="214"/>
                  </a:cxn>
                  <a:cxn ang="0">
                    <a:pos x="16" y="175"/>
                  </a:cxn>
                  <a:cxn ang="0">
                    <a:pos x="13" y="145"/>
                  </a:cxn>
                  <a:cxn ang="0">
                    <a:pos x="33" y="115"/>
                  </a:cxn>
                  <a:cxn ang="0">
                    <a:pos x="45" y="94"/>
                  </a:cxn>
                  <a:cxn ang="0">
                    <a:pos x="43" y="66"/>
                  </a:cxn>
                  <a:cxn ang="0">
                    <a:pos x="50" y="48"/>
                  </a:cxn>
                  <a:cxn ang="0">
                    <a:pos x="63" y="34"/>
                  </a:cxn>
                  <a:cxn ang="0">
                    <a:pos x="105" y="6"/>
                  </a:cxn>
                </a:cxnLst>
                <a:rect l="0" t="0" r="r" b="b"/>
                <a:pathLst>
                  <a:path w="541" h="873">
                    <a:moveTo>
                      <a:pt x="112" y="0"/>
                    </a:moveTo>
                    <a:lnTo>
                      <a:pt x="115" y="0"/>
                    </a:lnTo>
                    <a:lnTo>
                      <a:pt x="117" y="3"/>
                    </a:lnTo>
                    <a:lnTo>
                      <a:pt x="118" y="4"/>
                    </a:lnTo>
                    <a:lnTo>
                      <a:pt x="118" y="6"/>
                    </a:lnTo>
                    <a:lnTo>
                      <a:pt x="115" y="9"/>
                    </a:lnTo>
                    <a:lnTo>
                      <a:pt x="114" y="9"/>
                    </a:lnTo>
                    <a:lnTo>
                      <a:pt x="112" y="19"/>
                    </a:lnTo>
                    <a:lnTo>
                      <a:pt x="110" y="23"/>
                    </a:lnTo>
                    <a:lnTo>
                      <a:pt x="110" y="29"/>
                    </a:lnTo>
                    <a:lnTo>
                      <a:pt x="112" y="32"/>
                    </a:lnTo>
                    <a:lnTo>
                      <a:pt x="113" y="35"/>
                    </a:lnTo>
                    <a:lnTo>
                      <a:pt x="114" y="37"/>
                    </a:lnTo>
                    <a:lnTo>
                      <a:pt x="117" y="38"/>
                    </a:lnTo>
                    <a:lnTo>
                      <a:pt x="118" y="38"/>
                    </a:lnTo>
                    <a:lnTo>
                      <a:pt x="119" y="35"/>
                    </a:lnTo>
                    <a:lnTo>
                      <a:pt x="120" y="34"/>
                    </a:lnTo>
                    <a:lnTo>
                      <a:pt x="120" y="28"/>
                    </a:lnTo>
                    <a:lnTo>
                      <a:pt x="118" y="25"/>
                    </a:lnTo>
                    <a:lnTo>
                      <a:pt x="117" y="23"/>
                    </a:lnTo>
                    <a:lnTo>
                      <a:pt x="117" y="16"/>
                    </a:lnTo>
                    <a:lnTo>
                      <a:pt x="118" y="15"/>
                    </a:lnTo>
                    <a:lnTo>
                      <a:pt x="123" y="13"/>
                    </a:lnTo>
                    <a:lnTo>
                      <a:pt x="124" y="13"/>
                    </a:lnTo>
                    <a:lnTo>
                      <a:pt x="127" y="11"/>
                    </a:lnTo>
                    <a:lnTo>
                      <a:pt x="135" y="11"/>
                    </a:lnTo>
                    <a:lnTo>
                      <a:pt x="134" y="9"/>
                    </a:lnTo>
                    <a:lnTo>
                      <a:pt x="133" y="9"/>
                    </a:lnTo>
                    <a:lnTo>
                      <a:pt x="132" y="8"/>
                    </a:lnTo>
                    <a:lnTo>
                      <a:pt x="129" y="6"/>
                    </a:lnTo>
                    <a:lnTo>
                      <a:pt x="128" y="6"/>
                    </a:lnTo>
                    <a:lnTo>
                      <a:pt x="128" y="4"/>
                    </a:lnTo>
                    <a:lnTo>
                      <a:pt x="135" y="4"/>
                    </a:lnTo>
                    <a:lnTo>
                      <a:pt x="137" y="6"/>
                    </a:lnTo>
                    <a:lnTo>
                      <a:pt x="142" y="11"/>
                    </a:lnTo>
                    <a:lnTo>
                      <a:pt x="146" y="13"/>
                    </a:lnTo>
                    <a:lnTo>
                      <a:pt x="148" y="13"/>
                    </a:lnTo>
                    <a:lnTo>
                      <a:pt x="152" y="14"/>
                    </a:lnTo>
                    <a:lnTo>
                      <a:pt x="152" y="16"/>
                    </a:lnTo>
                    <a:lnTo>
                      <a:pt x="153" y="19"/>
                    </a:lnTo>
                    <a:lnTo>
                      <a:pt x="156" y="20"/>
                    </a:lnTo>
                    <a:lnTo>
                      <a:pt x="157" y="21"/>
                    </a:lnTo>
                    <a:lnTo>
                      <a:pt x="179" y="21"/>
                    </a:lnTo>
                    <a:lnTo>
                      <a:pt x="179" y="23"/>
                    </a:lnTo>
                    <a:lnTo>
                      <a:pt x="182" y="24"/>
                    </a:lnTo>
                    <a:lnTo>
                      <a:pt x="183" y="25"/>
                    </a:lnTo>
                    <a:lnTo>
                      <a:pt x="194" y="25"/>
                    </a:lnTo>
                    <a:lnTo>
                      <a:pt x="199" y="20"/>
                    </a:lnTo>
                    <a:lnTo>
                      <a:pt x="201" y="20"/>
                    </a:lnTo>
                    <a:lnTo>
                      <a:pt x="203" y="19"/>
                    </a:lnTo>
                    <a:lnTo>
                      <a:pt x="206" y="19"/>
                    </a:lnTo>
                    <a:lnTo>
                      <a:pt x="208" y="18"/>
                    </a:lnTo>
                    <a:lnTo>
                      <a:pt x="216" y="18"/>
                    </a:lnTo>
                    <a:lnTo>
                      <a:pt x="218" y="19"/>
                    </a:lnTo>
                    <a:lnTo>
                      <a:pt x="221" y="19"/>
                    </a:lnTo>
                    <a:lnTo>
                      <a:pt x="220" y="20"/>
                    </a:lnTo>
                    <a:lnTo>
                      <a:pt x="216" y="20"/>
                    </a:lnTo>
                    <a:lnTo>
                      <a:pt x="216" y="23"/>
                    </a:lnTo>
                    <a:lnTo>
                      <a:pt x="217" y="25"/>
                    </a:lnTo>
                    <a:lnTo>
                      <a:pt x="220" y="28"/>
                    </a:lnTo>
                    <a:lnTo>
                      <a:pt x="227" y="30"/>
                    </a:lnTo>
                    <a:lnTo>
                      <a:pt x="230" y="32"/>
                    </a:lnTo>
                    <a:lnTo>
                      <a:pt x="233" y="33"/>
                    </a:lnTo>
                    <a:lnTo>
                      <a:pt x="236" y="34"/>
                    </a:lnTo>
                    <a:lnTo>
                      <a:pt x="237" y="35"/>
                    </a:lnTo>
                    <a:lnTo>
                      <a:pt x="237" y="40"/>
                    </a:lnTo>
                    <a:lnTo>
                      <a:pt x="238" y="43"/>
                    </a:lnTo>
                    <a:lnTo>
                      <a:pt x="238" y="45"/>
                    </a:lnTo>
                    <a:lnTo>
                      <a:pt x="250" y="45"/>
                    </a:lnTo>
                    <a:lnTo>
                      <a:pt x="253" y="48"/>
                    </a:lnTo>
                    <a:lnTo>
                      <a:pt x="258" y="53"/>
                    </a:lnTo>
                    <a:lnTo>
                      <a:pt x="261" y="54"/>
                    </a:lnTo>
                    <a:lnTo>
                      <a:pt x="266" y="62"/>
                    </a:lnTo>
                    <a:lnTo>
                      <a:pt x="268" y="63"/>
                    </a:lnTo>
                    <a:lnTo>
                      <a:pt x="272" y="64"/>
                    </a:lnTo>
                    <a:lnTo>
                      <a:pt x="276" y="69"/>
                    </a:lnTo>
                    <a:lnTo>
                      <a:pt x="281" y="73"/>
                    </a:lnTo>
                    <a:lnTo>
                      <a:pt x="304" y="77"/>
                    </a:lnTo>
                    <a:lnTo>
                      <a:pt x="314" y="77"/>
                    </a:lnTo>
                    <a:lnTo>
                      <a:pt x="316" y="78"/>
                    </a:lnTo>
                    <a:lnTo>
                      <a:pt x="324" y="81"/>
                    </a:lnTo>
                    <a:lnTo>
                      <a:pt x="327" y="81"/>
                    </a:lnTo>
                    <a:lnTo>
                      <a:pt x="327" y="82"/>
                    </a:lnTo>
                    <a:lnTo>
                      <a:pt x="330" y="82"/>
                    </a:lnTo>
                    <a:lnTo>
                      <a:pt x="335" y="84"/>
                    </a:lnTo>
                    <a:lnTo>
                      <a:pt x="340" y="89"/>
                    </a:lnTo>
                    <a:lnTo>
                      <a:pt x="346" y="94"/>
                    </a:lnTo>
                    <a:lnTo>
                      <a:pt x="351" y="97"/>
                    </a:lnTo>
                    <a:lnTo>
                      <a:pt x="353" y="105"/>
                    </a:lnTo>
                    <a:lnTo>
                      <a:pt x="356" y="112"/>
                    </a:lnTo>
                    <a:lnTo>
                      <a:pt x="359" y="120"/>
                    </a:lnTo>
                    <a:lnTo>
                      <a:pt x="363" y="123"/>
                    </a:lnTo>
                    <a:lnTo>
                      <a:pt x="364" y="123"/>
                    </a:lnTo>
                    <a:lnTo>
                      <a:pt x="366" y="126"/>
                    </a:lnTo>
                    <a:lnTo>
                      <a:pt x="366" y="127"/>
                    </a:lnTo>
                    <a:lnTo>
                      <a:pt x="361" y="133"/>
                    </a:lnTo>
                    <a:lnTo>
                      <a:pt x="355" y="138"/>
                    </a:lnTo>
                    <a:lnTo>
                      <a:pt x="350" y="145"/>
                    </a:lnTo>
                    <a:lnTo>
                      <a:pt x="348" y="152"/>
                    </a:lnTo>
                    <a:lnTo>
                      <a:pt x="348" y="154"/>
                    </a:lnTo>
                    <a:lnTo>
                      <a:pt x="350" y="156"/>
                    </a:lnTo>
                    <a:lnTo>
                      <a:pt x="354" y="156"/>
                    </a:lnTo>
                    <a:lnTo>
                      <a:pt x="358" y="159"/>
                    </a:lnTo>
                    <a:lnTo>
                      <a:pt x="360" y="166"/>
                    </a:lnTo>
                    <a:lnTo>
                      <a:pt x="370" y="166"/>
                    </a:lnTo>
                    <a:lnTo>
                      <a:pt x="370" y="167"/>
                    </a:lnTo>
                    <a:lnTo>
                      <a:pt x="373" y="170"/>
                    </a:lnTo>
                    <a:lnTo>
                      <a:pt x="376" y="166"/>
                    </a:lnTo>
                    <a:lnTo>
                      <a:pt x="381" y="159"/>
                    </a:lnTo>
                    <a:lnTo>
                      <a:pt x="389" y="151"/>
                    </a:lnTo>
                    <a:lnTo>
                      <a:pt x="393" y="151"/>
                    </a:lnTo>
                    <a:lnTo>
                      <a:pt x="399" y="152"/>
                    </a:lnTo>
                    <a:lnTo>
                      <a:pt x="406" y="155"/>
                    </a:lnTo>
                    <a:lnTo>
                      <a:pt x="422" y="162"/>
                    </a:lnTo>
                    <a:lnTo>
                      <a:pt x="423" y="162"/>
                    </a:lnTo>
                    <a:lnTo>
                      <a:pt x="425" y="164"/>
                    </a:lnTo>
                    <a:lnTo>
                      <a:pt x="427" y="165"/>
                    </a:lnTo>
                    <a:lnTo>
                      <a:pt x="427" y="166"/>
                    </a:lnTo>
                    <a:lnTo>
                      <a:pt x="428" y="170"/>
                    </a:lnTo>
                    <a:lnTo>
                      <a:pt x="428" y="176"/>
                    </a:lnTo>
                    <a:lnTo>
                      <a:pt x="430" y="176"/>
                    </a:lnTo>
                    <a:lnTo>
                      <a:pt x="435" y="174"/>
                    </a:lnTo>
                    <a:lnTo>
                      <a:pt x="438" y="171"/>
                    </a:lnTo>
                    <a:lnTo>
                      <a:pt x="444" y="171"/>
                    </a:lnTo>
                    <a:lnTo>
                      <a:pt x="447" y="174"/>
                    </a:lnTo>
                    <a:lnTo>
                      <a:pt x="452" y="176"/>
                    </a:lnTo>
                    <a:lnTo>
                      <a:pt x="454" y="179"/>
                    </a:lnTo>
                    <a:lnTo>
                      <a:pt x="458" y="179"/>
                    </a:lnTo>
                    <a:lnTo>
                      <a:pt x="473" y="176"/>
                    </a:lnTo>
                    <a:lnTo>
                      <a:pt x="484" y="180"/>
                    </a:lnTo>
                    <a:lnTo>
                      <a:pt x="493" y="182"/>
                    </a:lnTo>
                    <a:lnTo>
                      <a:pt x="497" y="188"/>
                    </a:lnTo>
                    <a:lnTo>
                      <a:pt x="503" y="194"/>
                    </a:lnTo>
                    <a:lnTo>
                      <a:pt x="509" y="199"/>
                    </a:lnTo>
                    <a:lnTo>
                      <a:pt x="516" y="203"/>
                    </a:lnTo>
                    <a:lnTo>
                      <a:pt x="531" y="203"/>
                    </a:lnTo>
                    <a:lnTo>
                      <a:pt x="537" y="206"/>
                    </a:lnTo>
                    <a:lnTo>
                      <a:pt x="539" y="214"/>
                    </a:lnTo>
                    <a:lnTo>
                      <a:pt x="541" y="223"/>
                    </a:lnTo>
                    <a:lnTo>
                      <a:pt x="539" y="238"/>
                    </a:lnTo>
                    <a:lnTo>
                      <a:pt x="534" y="250"/>
                    </a:lnTo>
                    <a:lnTo>
                      <a:pt x="528" y="259"/>
                    </a:lnTo>
                    <a:lnTo>
                      <a:pt x="521" y="268"/>
                    </a:lnTo>
                    <a:lnTo>
                      <a:pt x="513" y="278"/>
                    </a:lnTo>
                    <a:lnTo>
                      <a:pt x="508" y="283"/>
                    </a:lnTo>
                    <a:lnTo>
                      <a:pt x="507" y="286"/>
                    </a:lnTo>
                    <a:lnTo>
                      <a:pt x="501" y="292"/>
                    </a:lnTo>
                    <a:lnTo>
                      <a:pt x="497" y="294"/>
                    </a:lnTo>
                    <a:lnTo>
                      <a:pt x="494" y="297"/>
                    </a:lnTo>
                    <a:lnTo>
                      <a:pt x="492" y="303"/>
                    </a:lnTo>
                    <a:lnTo>
                      <a:pt x="492" y="310"/>
                    </a:lnTo>
                    <a:lnTo>
                      <a:pt x="493" y="318"/>
                    </a:lnTo>
                    <a:lnTo>
                      <a:pt x="494" y="326"/>
                    </a:lnTo>
                    <a:lnTo>
                      <a:pt x="494" y="331"/>
                    </a:lnTo>
                    <a:lnTo>
                      <a:pt x="492" y="336"/>
                    </a:lnTo>
                    <a:lnTo>
                      <a:pt x="491" y="341"/>
                    </a:lnTo>
                    <a:lnTo>
                      <a:pt x="491" y="347"/>
                    </a:lnTo>
                    <a:lnTo>
                      <a:pt x="489" y="349"/>
                    </a:lnTo>
                    <a:lnTo>
                      <a:pt x="489" y="350"/>
                    </a:lnTo>
                    <a:lnTo>
                      <a:pt x="487" y="352"/>
                    </a:lnTo>
                    <a:lnTo>
                      <a:pt x="484" y="360"/>
                    </a:lnTo>
                    <a:lnTo>
                      <a:pt x="484" y="366"/>
                    </a:lnTo>
                    <a:lnTo>
                      <a:pt x="483" y="370"/>
                    </a:lnTo>
                    <a:lnTo>
                      <a:pt x="483" y="372"/>
                    </a:lnTo>
                    <a:lnTo>
                      <a:pt x="482" y="374"/>
                    </a:lnTo>
                    <a:lnTo>
                      <a:pt x="477" y="381"/>
                    </a:lnTo>
                    <a:lnTo>
                      <a:pt x="473" y="388"/>
                    </a:lnTo>
                    <a:lnTo>
                      <a:pt x="468" y="395"/>
                    </a:lnTo>
                    <a:lnTo>
                      <a:pt x="467" y="398"/>
                    </a:lnTo>
                    <a:lnTo>
                      <a:pt x="467" y="400"/>
                    </a:lnTo>
                    <a:lnTo>
                      <a:pt x="465" y="403"/>
                    </a:lnTo>
                    <a:lnTo>
                      <a:pt x="465" y="404"/>
                    </a:lnTo>
                    <a:lnTo>
                      <a:pt x="463" y="406"/>
                    </a:lnTo>
                    <a:lnTo>
                      <a:pt x="460" y="410"/>
                    </a:lnTo>
                    <a:lnTo>
                      <a:pt x="457" y="413"/>
                    </a:lnTo>
                    <a:lnTo>
                      <a:pt x="452" y="414"/>
                    </a:lnTo>
                    <a:lnTo>
                      <a:pt x="448" y="415"/>
                    </a:lnTo>
                    <a:lnTo>
                      <a:pt x="438" y="415"/>
                    </a:lnTo>
                    <a:lnTo>
                      <a:pt x="428" y="418"/>
                    </a:lnTo>
                    <a:lnTo>
                      <a:pt x="424" y="421"/>
                    </a:lnTo>
                    <a:lnTo>
                      <a:pt x="417" y="427"/>
                    </a:lnTo>
                    <a:lnTo>
                      <a:pt x="409" y="429"/>
                    </a:lnTo>
                    <a:lnTo>
                      <a:pt x="403" y="430"/>
                    </a:lnTo>
                    <a:lnTo>
                      <a:pt x="391" y="442"/>
                    </a:lnTo>
                    <a:lnTo>
                      <a:pt x="384" y="445"/>
                    </a:lnTo>
                    <a:lnTo>
                      <a:pt x="381" y="449"/>
                    </a:lnTo>
                    <a:lnTo>
                      <a:pt x="380" y="452"/>
                    </a:lnTo>
                    <a:lnTo>
                      <a:pt x="380" y="483"/>
                    </a:lnTo>
                    <a:lnTo>
                      <a:pt x="370" y="492"/>
                    </a:lnTo>
                    <a:lnTo>
                      <a:pt x="364" y="503"/>
                    </a:lnTo>
                    <a:lnTo>
                      <a:pt x="363" y="507"/>
                    </a:lnTo>
                    <a:lnTo>
                      <a:pt x="360" y="512"/>
                    </a:lnTo>
                    <a:lnTo>
                      <a:pt x="358" y="516"/>
                    </a:lnTo>
                    <a:lnTo>
                      <a:pt x="350" y="525"/>
                    </a:lnTo>
                    <a:lnTo>
                      <a:pt x="336" y="538"/>
                    </a:lnTo>
                    <a:lnTo>
                      <a:pt x="331" y="547"/>
                    </a:lnTo>
                    <a:lnTo>
                      <a:pt x="327" y="555"/>
                    </a:lnTo>
                    <a:lnTo>
                      <a:pt x="322" y="564"/>
                    </a:lnTo>
                    <a:lnTo>
                      <a:pt x="316" y="569"/>
                    </a:lnTo>
                    <a:lnTo>
                      <a:pt x="306" y="571"/>
                    </a:lnTo>
                    <a:lnTo>
                      <a:pt x="301" y="571"/>
                    </a:lnTo>
                    <a:lnTo>
                      <a:pt x="297" y="570"/>
                    </a:lnTo>
                    <a:lnTo>
                      <a:pt x="292" y="569"/>
                    </a:lnTo>
                    <a:lnTo>
                      <a:pt x="290" y="567"/>
                    </a:lnTo>
                    <a:lnTo>
                      <a:pt x="287" y="567"/>
                    </a:lnTo>
                    <a:lnTo>
                      <a:pt x="282" y="566"/>
                    </a:lnTo>
                    <a:lnTo>
                      <a:pt x="275" y="564"/>
                    </a:lnTo>
                    <a:lnTo>
                      <a:pt x="270" y="562"/>
                    </a:lnTo>
                    <a:lnTo>
                      <a:pt x="267" y="565"/>
                    </a:lnTo>
                    <a:lnTo>
                      <a:pt x="271" y="569"/>
                    </a:lnTo>
                    <a:lnTo>
                      <a:pt x="273" y="570"/>
                    </a:lnTo>
                    <a:lnTo>
                      <a:pt x="275" y="571"/>
                    </a:lnTo>
                    <a:lnTo>
                      <a:pt x="277" y="579"/>
                    </a:lnTo>
                    <a:lnTo>
                      <a:pt x="279" y="584"/>
                    </a:lnTo>
                    <a:lnTo>
                      <a:pt x="280" y="586"/>
                    </a:lnTo>
                    <a:lnTo>
                      <a:pt x="281" y="588"/>
                    </a:lnTo>
                    <a:lnTo>
                      <a:pt x="284" y="589"/>
                    </a:lnTo>
                    <a:lnTo>
                      <a:pt x="285" y="590"/>
                    </a:lnTo>
                    <a:lnTo>
                      <a:pt x="287" y="591"/>
                    </a:lnTo>
                    <a:lnTo>
                      <a:pt x="287" y="599"/>
                    </a:lnTo>
                    <a:lnTo>
                      <a:pt x="285" y="604"/>
                    </a:lnTo>
                    <a:lnTo>
                      <a:pt x="282" y="608"/>
                    </a:lnTo>
                    <a:lnTo>
                      <a:pt x="277" y="613"/>
                    </a:lnTo>
                    <a:lnTo>
                      <a:pt x="275" y="616"/>
                    </a:lnTo>
                    <a:lnTo>
                      <a:pt x="267" y="620"/>
                    </a:lnTo>
                    <a:lnTo>
                      <a:pt x="258" y="623"/>
                    </a:lnTo>
                    <a:lnTo>
                      <a:pt x="248" y="624"/>
                    </a:lnTo>
                    <a:lnTo>
                      <a:pt x="242" y="625"/>
                    </a:lnTo>
                    <a:lnTo>
                      <a:pt x="236" y="624"/>
                    </a:lnTo>
                    <a:lnTo>
                      <a:pt x="230" y="624"/>
                    </a:lnTo>
                    <a:lnTo>
                      <a:pt x="226" y="625"/>
                    </a:lnTo>
                    <a:lnTo>
                      <a:pt x="223" y="630"/>
                    </a:lnTo>
                    <a:lnTo>
                      <a:pt x="222" y="637"/>
                    </a:lnTo>
                    <a:lnTo>
                      <a:pt x="222" y="643"/>
                    </a:lnTo>
                    <a:lnTo>
                      <a:pt x="221" y="649"/>
                    </a:lnTo>
                    <a:lnTo>
                      <a:pt x="221" y="653"/>
                    </a:lnTo>
                    <a:lnTo>
                      <a:pt x="217" y="657"/>
                    </a:lnTo>
                    <a:lnTo>
                      <a:pt x="215" y="658"/>
                    </a:lnTo>
                    <a:lnTo>
                      <a:pt x="208" y="658"/>
                    </a:lnTo>
                    <a:lnTo>
                      <a:pt x="206" y="657"/>
                    </a:lnTo>
                    <a:lnTo>
                      <a:pt x="202" y="655"/>
                    </a:lnTo>
                    <a:lnTo>
                      <a:pt x="199" y="653"/>
                    </a:lnTo>
                    <a:lnTo>
                      <a:pt x="197" y="652"/>
                    </a:lnTo>
                    <a:lnTo>
                      <a:pt x="192" y="652"/>
                    </a:lnTo>
                    <a:lnTo>
                      <a:pt x="191" y="654"/>
                    </a:lnTo>
                    <a:lnTo>
                      <a:pt x="189" y="655"/>
                    </a:lnTo>
                    <a:lnTo>
                      <a:pt x="189" y="660"/>
                    </a:lnTo>
                    <a:lnTo>
                      <a:pt x="191" y="664"/>
                    </a:lnTo>
                    <a:lnTo>
                      <a:pt x="192" y="667"/>
                    </a:lnTo>
                    <a:lnTo>
                      <a:pt x="194" y="671"/>
                    </a:lnTo>
                    <a:lnTo>
                      <a:pt x="196" y="672"/>
                    </a:lnTo>
                    <a:lnTo>
                      <a:pt x="198" y="673"/>
                    </a:lnTo>
                    <a:lnTo>
                      <a:pt x="199" y="673"/>
                    </a:lnTo>
                    <a:lnTo>
                      <a:pt x="202" y="672"/>
                    </a:lnTo>
                    <a:lnTo>
                      <a:pt x="203" y="671"/>
                    </a:lnTo>
                    <a:lnTo>
                      <a:pt x="204" y="671"/>
                    </a:lnTo>
                    <a:lnTo>
                      <a:pt x="207" y="673"/>
                    </a:lnTo>
                    <a:lnTo>
                      <a:pt x="207" y="676"/>
                    </a:lnTo>
                    <a:lnTo>
                      <a:pt x="206" y="678"/>
                    </a:lnTo>
                    <a:lnTo>
                      <a:pt x="204" y="679"/>
                    </a:lnTo>
                    <a:lnTo>
                      <a:pt x="201" y="679"/>
                    </a:lnTo>
                    <a:lnTo>
                      <a:pt x="198" y="678"/>
                    </a:lnTo>
                    <a:lnTo>
                      <a:pt x="196" y="676"/>
                    </a:lnTo>
                    <a:lnTo>
                      <a:pt x="193" y="676"/>
                    </a:lnTo>
                    <a:lnTo>
                      <a:pt x="193" y="678"/>
                    </a:lnTo>
                    <a:lnTo>
                      <a:pt x="194" y="681"/>
                    </a:lnTo>
                    <a:lnTo>
                      <a:pt x="196" y="682"/>
                    </a:lnTo>
                    <a:lnTo>
                      <a:pt x="197" y="682"/>
                    </a:lnTo>
                    <a:lnTo>
                      <a:pt x="192" y="689"/>
                    </a:lnTo>
                    <a:lnTo>
                      <a:pt x="189" y="698"/>
                    </a:lnTo>
                    <a:lnTo>
                      <a:pt x="188" y="707"/>
                    </a:lnTo>
                    <a:lnTo>
                      <a:pt x="187" y="710"/>
                    </a:lnTo>
                    <a:lnTo>
                      <a:pt x="186" y="711"/>
                    </a:lnTo>
                    <a:lnTo>
                      <a:pt x="183" y="712"/>
                    </a:lnTo>
                    <a:lnTo>
                      <a:pt x="177" y="712"/>
                    </a:lnTo>
                    <a:lnTo>
                      <a:pt x="173" y="713"/>
                    </a:lnTo>
                    <a:lnTo>
                      <a:pt x="169" y="716"/>
                    </a:lnTo>
                    <a:lnTo>
                      <a:pt x="167" y="720"/>
                    </a:lnTo>
                    <a:lnTo>
                      <a:pt x="164" y="727"/>
                    </a:lnTo>
                    <a:lnTo>
                      <a:pt x="167" y="735"/>
                    </a:lnTo>
                    <a:lnTo>
                      <a:pt x="171" y="738"/>
                    </a:lnTo>
                    <a:lnTo>
                      <a:pt x="177" y="741"/>
                    </a:lnTo>
                    <a:lnTo>
                      <a:pt x="181" y="743"/>
                    </a:lnTo>
                    <a:lnTo>
                      <a:pt x="183" y="750"/>
                    </a:lnTo>
                    <a:lnTo>
                      <a:pt x="183" y="754"/>
                    </a:lnTo>
                    <a:lnTo>
                      <a:pt x="181" y="757"/>
                    </a:lnTo>
                    <a:lnTo>
                      <a:pt x="176" y="762"/>
                    </a:lnTo>
                    <a:lnTo>
                      <a:pt x="173" y="764"/>
                    </a:lnTo>
                    <a:lnTo>
                      <a:pt x="169" y="765"/>
                    </a:lnTo>
                    <a:lnTo>
                      <a:pt x="164" y="770"/>
                    </a:lnTo>
                    <a:lnTo>
                      <a:pt x="164" y="774"/>
                    </a:lnTo>
                    <a:lnTo>
                      <a:pt x="162" y="781"/>
                    </a:lnTo>
                    <a:lnTo>
                      <a:pt x="161" y="784"/>
                    </a:lnTo>
                    <a:lnTo>
                      <a:pt x="156" y="786"/>
                    </a:lnTo>
                    <a:lnTo>
                      <a:pt x="153" y="786"/>
                    </a:lnTo>
                    <a:lnTo>
                      <a:pt x="152" y="788"/>
                    </a:lnTo>
                    <a:lnTo>
                      <a:pt x="149" y="789"/>
                    </a:lnTo>
                    <a:lnTo>
                      <a:pt x="144" y="796"/>
                    </a:lnTo>
                    <a:lnTo>
                      <a:pt x="143" y="801"/>
                    </a:lnTo>
                    <a:lnTo>
                      <a:pt x="143" y="810"/>
                    </a:lnTo>
                    <a:lnTo>
                      <a:pt x="144" y="814"/>
                    </a:lnTo>
                    <a:lnTo>
                      <a:pt x="147" y="815"/>
                    </a:lnTo>
                    <a:lnTo>
                      <a:pt x="153" y="821"/>
                    </a:lnTo>
                    <a:lnTo>
                      <a:pt x="156" y="830"/>
                    </a:lnTo>
                    <a:lnTo>
                      <a:pt x="158" y="838"/>
                    </a:lnTo>
                    <a:lnTo>
                      <a:pt x="161" y="844"/>
                    </a:lnTo>
                    <a:lnTo>
                      <a:pt x="171" y="852"/>
                    </a:lnTo>
                    <a:lnTo>
                      <a:pt x="181" y="857"/>
                    </a:lnTo>
                    <a:lnTo>
                      <a:pt x="192" y="863"/>
                    </a:lnTo>
                    <a:lnTo>
                      <a:pt x="189" y="864"/>
                    </a:lnTo>
                    <a:lnTo>
                      <a:pt x="186" y="864"/>
                    </a:lnTo>
                    <a:lnTo>
                      <a:pt x="171" y="869"/>
                    </a:lnTo>
                    <a:lnTo>
                      <a:pt x="166" y="872"/>
                    </a:lnTo>
                    <a:lnTo>
                      <a:pt x="161" y="872"/>
                    </a:lnTo>
                    <a:lnTo>
                      <a:pt x="158" y="873"/>
                    </a:lnTo>
                    <a:lnTo>
                      <a:pt x="142" y="873"/>
                    </a:lnTo>
                    <a:lnTo>
                      <a:pt x="140" y="872"/>
                    </a:lnTo>
                    <a:lnTo>
                      <a:pt x="138" y="867"/>
                    </a:lnTo>
                    <a:lnTo>
                      <a:pt x="137" y="865"/>
                    </a:lnTo>
                    <a:lnTo>
                      <a:pt x="137" y="863"/>
                    </a:lnTo>
                    <a:lnTo>
                      <a:pt x="135" y="862"/>
                    </a:lnTo>
                    <a:lnTo>
                      <a:pt x="130" y="859"/>
                    </a:lnTo>
                    <a:lnTo>
                      <a:pt x="127" y="859"/>
                    </a:lnTo>
                    <a:lnTo>
                      <a:pt x="122" y="857"/>
                    </a:lnTo>
                    <a:lnTo>
                      <a:pt x="118" y="853"/>
                    </a:lnTo>
                    <a:lnTo>
                      <a:pt x="118" y="850"/>
                    </a:lnTo>
                    <a:lnTo>
                      <a:pt x="108" y="850"/>
                    </a:lnTo>
                    <a:lnTo>
                      <a:pt x="107" y="849"/>
                    </a:lnTo>
                    <a:lnTo>
                      <a:pt x="105" y="847"/>
                    </a:lnTo>
                    <a:lnTo>
                      <a:pt x="105" y="845"/>
                    </a:lnTo>
                    <a:lnTo>
                      <a:pt x="97" y="844"/>
                    </a:lnTo>
                    <a:lnTo>
                      <a:pt x="90" y="839"/>
                    </a:lnTo>
                    <a:lnTo>
                      <a:pt x="82" y="830"/>
                    </a:lnTo>
                    <a:lnTo>
                      <a:pt x="82" y="829"/>
                    </a:lnTo>
                    <a:lnTo>
                      <a:pt x="84" y="828"/>
                    </a:lnTo>
                    <a:lnTo>
                      <a:pt x="87" y="825"/>
                    </a:lnTo>
                    <a:lnTo>
                      <a:pt x="89" y="824"/>
                    </a:lnTo>
                    <a:lnTo>
                      <a:pt x="89" y="823"/>
                    </a:lnTo>
                    <a:lnTo>
                      <a:pt x="88" y="823"/>
                    </a:lnTo>
                    <a:lnTo>
                      <a:pt x="88" y="821"/>
                    </a:lnTo>
                    <a:lnTo>
                      <a:pt x="87" y="821"/>
                    </a:lnTo>
                    <a:lnTo>
                      <a:pt x="89" y="814"/>
                    </a:lnTo>
                    <a:lnTo>
                      <a:pt x="89" y="811"/>
                    </a:lnTo>
                    <a:lnTo>
                      <a:pt x="88" y="809"/>
                    </a:lnTo>
                    <a:lnTo>
                      <a:pt x="83" y="806"/>
                    </a:lnTo>
                    <a:lnTo>
                      <a:pt x="82" y="804"/>
                    </a:lnTo>
                    <a:lnTo>
                      <a:pt x="79" y="803"/>
                    </a:lnTo>
                    <a:lnTo>
                      <a:pt x="78" y="800"/>
                    </a:lnTo>
                    <a:lnTo>
                      <a:pt x="78" y="791"/>
                    </a:lnTo>
                    <a:lnTo>
                      <a:pt x="77" y="781"/>
                    </a:lnTo>
                    <a:lnTo>
                      <a:pt x="73" y="770"/>
                    </a:lnTo>
                    <a:lnTo>
                      <a:pt x="71" y="761"/>
                    </a:lnTo>
                    <a:lnTo>
                      <a:pt x="74" y="756"/>
                    </a:lnTo>
                    <a:lnTo>
                      <a:pt x="77" y="754"/>
                    </a:lnTo>
                    <a:lnTo>
                      <a:pt x="79" y="750"/>
                    </a:lnTo>
                    <a:lnTo>
                      <a:pt x="82" y="745"/>
                    </a:lnTo>
                    <a:lnTo>
                      <a:pt x="82" y="742"/>
                    </a:lnTo>
                    <a:lnTo>
                      <a:pt x="80" y="740"/>
                    </a:lnTo>
                    <a:lnTo>
                      <a:pt x="78" y="737"/>
                    </a:lnTo>
                    <a:lnTo>
                      <a:pt x="77" y="733"/>
                    </a:lnTo>
                    <a:lnTo>
                      <a:pt x="75" y="731"/>
                    </a:lnTo>
                    <a:lnTo>
                      <a:pt x="75" y="727"/>
                    </a:lnTo>
                    <a:lnTo>
                      <a:pt x="77" y="727"/>
                    </a:lnTo>
                    <a:lnTo>
                      <a:pt x="77" y="726"/>
                    </a:lnTo>
                    <a:lnTo>
                      <a:pt x="78" y="723"/>
                    </a:lnTo>
                    <a:lnTo>
                      <a:pt x="79" y="722"/>
                    </a:lnTo>
                    <a:lnTo>
                      <a:pt x="83" y="722"/>
                    </a:lnTo>
                    <a:lnTo>
                      <a:pt x="85" y="725"/>
                    </a:lnTo>
                    <a:lnTo>
                      <a:pt x="85" y="727"/>
                    </a:lnTo>
                    <a:lnTo>
                      <a:pt x="88" y="730"/>
                    </a:lnTo>
                    <a:lnTo>
                      <a:pt x="90" y="730"/>
                    </a:lnTo>
                    <a:lnTo>
                      <a:pt x="104" y="669"/>
                    </a:lnTo>
                    <a:lnTo>
                      <a:pt x="104" y="663"/>
                    </a:lnTo>
                    <a:lnTo>
                      <a:pt x="100" y="663"/>
                    </a:lnTo>
                    <a:lnTo>
                      <a:pt x="99" y="664"/>
                    </a:lnTo>
                    <a:lnTo>
                      <a:pt x="97" y="665"/>
                    </a:lnTo>
                    <a:lnTo>
                      <a:pt x="95" y="668"/>
                    </a:lnTo>
                    <a:lnTo>
                      <a:pt x="94" y="668"/>
                    </a:lnTo>
                    <a:lnTo>
                      <a:pt x="93" y="667"/>
                    </a:lnTo>
                    <a:lnTo>
                      <a:pt x="90" y="665"/>
                    </a:lnTo>
                    <a:lnTo>
                      <a:pt x="89" y="663"/>
                    </a:lnTo>
                    <a:lnTo>
                      <a:pt x="89" y="659"/>
                    </a:lnTo>
                    <a:lnTo>
                      <a:pt x="88" y="657"/>
                    </a:lnTo>
                    <a:lnTo>
                      <a:pt x="88" y="649"/>
                    </a:lnTo>
                    <a:lnTo>
                      <a:pt x="89" y="645"/>
                    </a:lnTo>
                    <a:lnTo>
                      <a:pt x="90" y="643"/>
                    </a:lnTo>
                    <a:lnTo>
                      <a:pt x="93" y="635"/>
                    </a:lnTo>
                    <a:lnTo>
                      <a:pt x="95" y="635"/>
                    </a:lnTo>
                    <a:lnTo>
                      <a:pt x="97" y="634"/>
                    </a:lnTo>
                    <a:lnTo>
                      <a:pt x="97" y="632"/>
                    </a:lnTo>
                    <a:lnTo>
                      <a:pt x="95" y="629"/>
                    </a:lnTo>
                    <a:lnTo>
                      <a:pt x="94" y="628"/>
                    </a:lnTo>
                    <a:lnTo>
                      <a:pt x="94" y="627"/>
                    </a:lnTo>
                    <a:lnTo>
                      <a:pt x="93" y="625"/>
                    </a:lnTo>
                    <a:lnTo>
                      <a:pt x="93" y="621"/>
                    </a:lnTo>
                    <a:lnTo>
                      <a:pt x="92" y="619"/>
                    </a:lnTo>
                    <a:lnTo>
                      <a:pt x="92" y="614"/>
                    </a:lnTo>
                    <a:lnTo>
                      <a:pt x="93" y="605"/>
                    </a:lnTo>
                    <a:lnTo>
                      <a:pt x="98" y="596"/>
                    </a:lnTo>
                    <a:lnTo>
                      <a:pt x="102" y="590"/>
                    </a:lnTo>
                    <a:lnTo>
                      <a:pt x="105" y="579"/>
                    </a:lnTo>
                    <a:lnTo>
                      <a:pt x="107" y="577"/>
                    </a:lnTo>
                    <a:lnTo>
                      <a:pt x="108" y="577"/>
                    </a:lnTo>
                    <a:lnTo>
                      <a:pt x="109" y="576"/>
                    </a:lnTo>
                    <a:lnTo>
                      <a:pt x="109" y="575"/>
                    </a:lnTo>
                    <a:lnTo>
                      <a:pt x="113" y="562"/>
                    </a:lnTo>
                    <a:lnTo>
                      <a:pt x="115" y="550"/>
                    </a:lnTo>
                    <a:lnTo>
                      <a:pt x="114" y="518"/>
                    </a:lnTo>
                    <a:lnTo>
                      <a:pt x="113" y="515"/>
                    </a:lnTo>
                    <a:lnTo>
                      <a:pt x="117" y="503"/>
                    </a:lnTo>
                    <a:lnTo>
                      <a:pt x="117" y="499"/>
                    </a:lnTo>
                    <a:lnTo>
                      <a:pt x="118" y="488"/>
                    </a:lnTo>
                    <a:lnTo>
                      <a:pt x="120" y="478"/>
                    </a:lnTo>
                    <a:lnTo>
                      <a:pt x="124" y="469"/>
                    </a:lnTo>
                    <a:lnTo>
                      <a:pt x="125" y="459"/>
                    </a:lnTo>
                    <a:lnTo>
                      <a:pt x="125" y="453"/>
                    </a:lnTo>
                    <a:lnTo>
                      <a:pt x="128" y="448"/>
                    </a:lnTo>
                    <a:lnTo>
                      <a:pt x="128" y="444"/>
                    </a:lnTo>
                    <a:lnTo>
                      <a:pt x="129" y="442"/>
                    </a:lnTo>
                    <a:lnTo>
                      <a:pt x="129" y="424"/>
                    </a:lnTo>
                    <a:lnTo>
                      <a:pt x="130" y="416"/>
                    </a:lnTo>
                    <a:lnTo>
                      <a:pt x="130" y="408"/>
                    </a:lnTo>
                    <a:lnTo>
                      <a:pt x="132" y="400"/>
                    </a:lnTo>
                    <a:lnTo>
                      <a:pt x="132" y="394"/>
                    </a:lnTo>
                    <a:lnTo>
                      <a:pt x="130" y="384"/>
                    </a:lnTo>
                    <a:lnTo>
                      <a:pt x="130" y="374"/>
                    </a:lnTo>
                    <a:lnTo>
                      <a:pt x="129" y="367"/>
                    </a:lnTo>
                    <a:lnTo>
                      <a:pt x="125" y="361"/>
                    </a:lnTo>
                    <a:lnTo>
                      <a:pt x="122" y="356"/>
                    </a:lnTo>
                    <a:lnTo>
                      <a:pt x="112" y="349"/>
                    </a:lnTo>
                    <a:lnTo>
                      <a:pt x="108" y="347"/>
                    </a:lnTo>
                    <a:lnTo>
                      <a:pt x="103" y="345"/>
                    </a:lnTo>
                    <a:lnTo>
                      <a:pt x="99" y="343"/>
                    </a:lnTo>
                    <a:lnTo>
                      <a:pt x="97" y="342"/>
                    </a:lnTo>
                    <a:lnTo>
                      <a:pt x="90" y="336"/>
                    </a:lnTo>
                    <a:lnTo>
                      <a:pt x="88" y="335"/>
                    </a:lnTo>
                    <a:lnTo>
                      <a:pt x="84" y="333"/>
                    </a:lnTo>
                    <a:lnTo>
                      <a:pt x="74" y="330"/>
                    </a:lnTo>
                    <a:lnTo>
                      <a:pt x="59" y="317"/>
                    </a:lnTo>
                    <a:lnTo>
                      <a:pt x="58" y="315"/>
                    </a:lnTo>
                    <a:lnTo>
                      <a:pt x="58" y="305"/>
                    </a:lnTo>
                    <a:lnTo>
                      <a:pt x="56" y="301"/>
                    </a:lnTo>
                    <a:lnTo>
                      <a:pt x="55" y="298"/>
                    </a:lnTo>
                    <a:lnTo>
                      <a:pt x="54" y="294"/>
                    </a:lnTo>
                    <a:lnTo>
                      <a:pt x="51" y="292"/>
                    </a:lnTo>
                    <a:lnTo>
                      <a:pt x="50" y="288"/>
                    </a:lnTo>
                    <a:lnTo>
                      <a:pt x="35" y="263"/>
                    </a:lnTo>
                    <a:lnTo>
                      <a:pt x="31" y="250"/>
                    </a:lnTo>
                    <a:lnTo>
                      <a:pt x="26" y="240"/>
                    </a:lnTo>
                    <a:lnTo>
                      <a:pt x="25" y="239"/>
                    </a:lnTo>
                    <a:lnTo>
                      <a:pt x="24" y="239"/>
                    </a:lnTo>
                    <a:lnTo>
                      <a:pt x="23" y="238"/>
                    </a:lnTo>
                    <a:lnTo>
                      <a:pt x="21" y="238"/>
                    </a:lnTo>
                    <a:lnTo>
                      <a:pt x="19" y="234"/>
                    </a:lnTo>
                    <a:lnTo>
                      <a:pt x="16" y="227"/>
                    </a:lnTo>
                    <a:lnTo>
                      <a:pt x="14" y="224"/>
                    </a:lnTo>
                    <a:lnTo>
                      <a:pt x="11" y="224"/>
                    </a:lnTo>
                    <a:lnTo>
                      <a:pt x="10" y="223"/>
                    </a:lnTo>
                    <a:lnTo>
                      <a:pt x="4" y="214"/>
                    </a:lnTo>
                    <a:lnTo>
                      <a:pt x="0" y="203"/>
                    </a:lnTo>
                    <a:lnTo>
                      <a:pt x="1" y="198"/>
                    </a:lnTo>
                    <a:lnTo>
                      <a:pt x="2" y="194"/>
                    </a:lnTo>
                    <a:lnTo>
                      <a:pt x="7" y="186"/>
                    </a:lnTo>
                    <a:lnTo>
                      <a:pt x="10" y="184"/>
                    </a:lnTo>
                    <a:lnTo>
                      <a:pt x="13" y="182"/>
                    </a:lnTo>
                    <a:lnTo>
                      <a:pt x="15" y="180"/>
                    </a:lnTo>
                    <a:lnTo>
                      <a:pt x="18" y="176"/>
                    </a:lnTo>
                    <a:lnTo>
                      <a:pt x="16" y="175"/>
                    </a:lnTo>
                    <a:lnTo>
                      <a:pt x="14" y="175"/>
                    </a:lnTo>
                    <a:lnTo>
                      <a:pt x="13" y="176"/>
                    </a:lnTo>
                    <a:lnTo>
                      <a:pt x="9" y="176"/>
                    </a:lnTo>
                    <a:lnTo>
                      <a:pt x="7" y="175"/>
                    </a:lnTo>
                    <a:lnTo>
                      <a:pt x="5" y="170"/>
                    </a:lnTo>
                    <a:lnTo>
                      <a:pt x="5" y="162"/>
                    </a:lnTo>
                    <a:lnTo>
                      <a:pt x="6" y="157"/>
                    </a:lnTo>
                    <a:lnTo>
                      <a:pt x="11" y="150"/>
                    </a:lnTo>
                    <a:lnTo>
                      <a:pt x="13" y="145"/>
                    </a:lnTo>
                    <a:lnTo>
                      <a:pt x="13" y="136"/>
                    </a:lnTo>
                    <a:lnTo>
                      <a:pt x="18" y="135"/>
                    </a:lnTo>
                    <a:lnTo>
                      <a:pt x="20" y="133"/>
                    </a:lnTo>
                    <a:lnTo>
                      <a:pt x="24" y="131"/>
                    </a:lnTo>
                    <a:lnTo>
                      <a:pt x="25" y="128"/>
                    </a:lnTo>
                    <a:lnTo>
                      <a:pt x="28" y="125"/>
                    </a:lnTo>
                    <a:lnTo>
                      <a:pt x="29" y="121"/>
                    </a:lnTo>
                    <a:lnTo>
                      <a:pt x="30" y="118"/>
                    </a:lnTo>
                    <a:lnTo>
                      <a:pt x="33" y="115"/>
                    </a:lnTo>
                    <a:lnTo>
                      <a:pt x="35" y="113"/>
                    </a:lnTo>
                    <a:lnTo>
                      <a:pt x="39" y="111"/>
                    </a:lnTo>
                    <a:lnTo>
                      <a:pt x="44" y="108"/>
                    </a:lnTo>
                    <a:lnTo>
                      <a:pt x="46" y="106"/>
                    </a:lnTo>
                    <a:lnTo>
                      <a:pt x="48" y="102"/>
                    </a:lnTo>
                    <a:lnTo>
                      <a:pt x="45" y="101"/>
                    </a:lnTo>
                    <a:lnTo>
                      <a:pt x="44" y="98"/>
                    </a:lnTo>
                    <a:lnTo>
                      <a:pt x="44" y="97"/>
                    </a:lnTo>
                    <a:lnTo>
                      <a:pt x="45" y="94"/>
                    </a:lnTo>
                    <a:lnTo>
                      <a:pt x="45" y="89"/>
                    </a:lnTo>
                    <a:lnTo>
                      <a:pt x="44" y="88"/>
                    </a:lnTo>
                    <a:lnTo>
                      <a:pt x="43" y="86"/>
                    </a:lnTo>
                    <a:lnTo>
                      <a:pt x="43" y="79"/>
                    </a:lnTo>
                    <a:lnTo>
                      <a:pt x="44" y="78"/>
                    </a:lnTo>
                    <a:lnTo>
                      <a:pt x="45" y="76"/>
                    </a:lnTo>
                    <a:lnTo>
                      <a:pt x="45" y="69"/>
                    </a:lnTo>
                    <a:lnTo>
                      <a:pt x="44" y="68"/>
                    </a:lnTo>
                    <a:lnTo>
                      <a:pt x="43" y="66"/>
                    </a:lnTo>
                    <a:lnTo>
                      <a:pt x="40" y="64"/>
                    </a:lnTo>
                    <a:lnTo>
                      <a:pt x="39" y="63"/>
                    </a:lnTo>
                    <a:lnTo>
                      <a:pt x="38" y="60"/>
                    </a:lnTo>
                    <a:lnTo>
                      <a:pt x="38" y="55"/>
                    </a:lnTo>
                    <a:lnTo>
                      <a:pt x="40" y="53"/>
                    </a:lnTo>
                    <a:lnTo>
                      <a:pt x="41" y="50"/>
                    </a:lnTo>
                    <a:lnTo>
                      <a:pt x="46" y="48"/>
                    </a:lnTo>
                    <a:lnTo>
                      <a:pt x="48" y="47"/>
                    </a:lnTo>
                    <a:lnTo>
                      <a:pt x="50" y="48"/>
                    </a:lnTo>
                    <a:lnTo>
                      <a:pt x="51" y="48"/>
                    </a:lnTo>
                    <a:lnTo>
                      <a:pt x="53" y="47"/>
                    </a:lnTo>
                    <a:lnTo>
                      <a:pt x="53" y="44"/>
                    </a:lnTo>
                    <a:lnTo>
                      <a:pt x="55" y="42"/>
                    </a:lnTo>
                    <a:lnTo>
                      <a:pt x="55" y="39"/>
                    </a:lnTo>
                    <a:lnTo>
                      <a:pt x="58" y="38"/>
                    </a:lnTo>
                    <a:lnTo>
                      <a:pt x="59" y="37"/>
                    </a:lnTo>
                    <a:lnTo>
                      <a:pt x="61" y="35"/>
                    </a:lnTo>
                    <a:lnTo>
                      <a:pt x="63" y="34"/>
                    </a:lnTo>
                    <a:lnTo>
                      <a:pt x="64" y="32"/>
                    </a:lnTo>
                    <a:lnTo>
                      <a:pt x="64" y="28"/>
                    </a:lnTo>
                    <a:lnTo>
                      <a:pt x="65" y="25"/>
                    </a:lnTo>
                    <a:lnTo>
                      <a:pt x="68" y="21"/>
                    </a:lnTo>
                    <a:lnTo>
                      <a:pt x="73" y="16"/>
                    </a:lnTo>
                    <a:lnTo>
                      <a:pt x="77" y="15"/>
                    </a:lnTo>
                    <a:lnTo>
                      <a:pt x="89" y="11"/>
                    </a:lnTo>
                    <a:lnTo>
                      <a:pt x="103" y="8"/>
                    </a:lnTo>
                    <a:lnTo>
                      <a:pt x="105" y="6"/>
                    </a:lnTo>
                    <a:lnTo>
                      <a:pt x="112"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grpSp>
          <p:nvGrpSpPr>
            <p:cNvPr id="2234" name="Group 1109">
              <a:extLst>
                <a:ext uri="{FF2B5EF4-FFF2-40B4-BE49-F238E27FC236}">
                  <a16:creationId xmlns:a16="http://schemas.microsoft.com/office/drawing/2014/main" id="{CABFC60F-5AD8-4D59-8430-EC77244D453A}"/>
                </a:ext>
              </a:extLst>
            </p:cNvPr>
            <p:cNvGrpSpPr/>
            <p:nvPr/>
          </p:nvGrpSpPr>
          <p:grpSpPr>
            <a:xfrm>
              <a:off x="1751012" y="1676400"/>
              <a:ext cx="3720198" cy="2808284"/>
              <a:chOff x="1751012" y="1676400"/>
              <a:chExt cx="3720198" cy="2808284"/>
            </a:xfrm>
            <a:grpFill/>
          </p:grpSpPr>
          <p:sp>
            <p:nvSpPr>
              <p:cNvPr id="2487" name="Freeform 1229">
                <a:extLst>
                  <a:ext uri="{FF2B5EF4-FFF2-40B4-BE49-F238E27FC236}">
                    <a16:creationId xmlns:a16="http://schemas.microsoft.com/office/drawing/2014/main" id="{DDA616B2-E227-43D0-B935-81519890C4FF}"/>
                  </a:ext>
                </a:extLst>
              </p:cNvPr>
              <p:cNvSpPr>
                <a:spLocks/>
              </p:cNvSpPr>
              <p:nvPr/>
            </p:nvSpPr>
            <p:spPr bwMode="auto">
              <a:xfrm>
                <a:off x="4557222" y="4439088"/>
                <a:ext cx="60104" cy="45596"/>
              </a:xfrm>
              <a:custGeom>
                <a:avLst/>
                <a:gdLst/>
                <a:ahLst/>
                <a:cxnLst>
                  <a:cxn ang="0">
                    <a:pos x="9" y="0"/>
                  </a:cxn>
                  <a:cxn ang="0">
                    <a:pos x="10" y="0"/>
                  </a:cxn>
                  <a:cxn ang="0">
                    <a:pos x="12" y="2"/>
                  </a:cxn>
                  <a:cxn ang="0">
                    <a:pos x="14" y="3"/>
                  </a:cxn>
                  <a:cxn ang="0">
                    <a:pos x="16" y="4"/>
                  </a:cxn>
                  <a:cxn ang="0">
                    <a:pos x="19" y="4"/>
                  </a:cxn>
                  <a:cxn ang="0">
                    <a:pos x="21" y="7"/>
                  </a:cxn>
                  <a:cxn ang="0">
                    <a:pos x="22" y="7"/>
                  </a:cxn>
                  <a:cxn ang="0">
                    <a:pos x="24" y="5"/>
                  </a:cxn>
                  <a:cxn ang="0">
                    <a:pos x="26" y="5"/>
                  </a:cxn>
                  <a:cxn ang="0">
                    <a:pos x="29" y="8"/>
                  </a:cxn>
                  <a:cxn ang="0">
                    <a:pos x="29" y="10"/>
                  </a:cxn>
                  <a:cxn ang="0">
                    <a:pos x="27" y="13"/>
                  </a:cxn>
                  <a:cxn ang="0">
                    <a:pos x="25" y="17"/>
                  </a:cxn>
                  <a:cxn ang="0">
                    <a:pos x="22" y="19"/>
                  </a:cxn>
                  <a:cxn ang="0">
                    <a:pos x="17" y="22"/>
                  </a:cxn>
                  <a:cxn ang="0">
                    <a:pos x="15" y="22"/>
                  </a:cxn>
                  <a:cxn ang="0">
                    <a:pos x="11" y="20"/>
                  </a:cxn>
                  <a:cxn ang="0">
                    <a:pos x="7" y="18"/>
                  </a:cxn>
                  <a:cxn ang="0">
                    <a:pos x="5" y="17"/>
                  </a:cxn>
                  <a:cxn ang="0">
                    <a:pos x="2" y="14"/>
                  </a:cxn>
                  <a:cxn ang="0">
                    <a:pos x="1" y="12"/>
                  </a:cxn>
                  <a:cxn ang="0">
                    <a:pos x="0" y="10"/>
                  </a:cxn>
                  <a:cxn ang="0">
                    <a:pos x="2" y="3"/>
                  </a:cxn>
                  <a:cxn ang="0">
                    <a:pos x="5" y="2"/>
                  </a:cxn>
                  <a:cxn ang="0">
                    <a:pos x="9" y="0"/>
                  </a:cxn>
                </a:cxnLst>
                <a:rect l="0" t="0" r="r" b="b"/>
                <a:pathLst>
                  <a:path w="29" h="22">
                    <a:moveTo>
                      <a:pt x="9" y="0"/>
                    </a:moveTo>
                    <a:lnTo>
                      <a:pt x="10" y="0"/>
                    </a:lnTo>
                    <a:lnTo>
                      <a:pt x="12" y="2"/>
                    </a:lnTo>
                    <a:lnTo>
                      <a:pt x="14" y="3"/>
                    </a:lnTo>
                    <a:lnTo>
                      <a:pt x="16" y="4"/>
                    </a:lnTo>
                    <a:lnTo>
                      <a:pt x="19" y="4"/>
                    </a:lnTo>
                    <a:lnTo>
                      <a:pt x="21" y="7"/>
                    </a:lnTo>
                    <a:lnTo>
                      <a:pt x="22" y="7"/>
                    </a:lnTo>
                    <a:lnTo>
                      <a:pt x="24" y="5"/>
                    </a:lnTo>
                    <a:lnTo>
                      <a:pt x="26" y="5"/>
                    </a:lnTo>
                    <a:lnTo>
                      <a:pt x="29" y="8"/>
                    </a:lnTo>
                    <a:lnTo>
                      <a:pt x="29" y="10"/>
                    </a:lnTo>
                    <a:lnTo>
                      <a:pt x="27" y="13"/>
                    </a:lnTo>
                    <a:lnTo>
                      <a:pt x="25" y="17"/>
                    </a:lnTo>
                    <a:lnTo>
                      <a:pt x="22" y="19"/>
                    </a:lnTo>
                    <a:lnTo>
                      <a:pt x="17" y="22"/>
                    </a:lnTo>
                    <a:lnTo>
                      <a:pt x="15" y="22"/>
                    </a:lnTo>
                    <a:lnTo>
                      <a:pt x="11" y="20"/>
                    </a:lnTo>
                    <a:lnTo>
                      <a:pt x="7" y="18"/>
                    </a:lnTo>
                    <a:lnTo>
                      <a:pt x="5" y="17"/>
                    </a:lnTo>
                    <a:lnTo>
                      <a:pt x="2" y="14"/>
                    </a:lnTo>
                    <a:lnTo>
                      <a:pt x="1" y="12"/>
                    </a:lnTo>
                    <a:lnTo>
                      <a:pt x="0" y="10"/>
                    </a:lnTo>
                    <a:lnTo>
                      <a:pt x="2" y="3"/>
                    </a:lnTo>
                    <a:lnTo>
                      <a:pt x="5" y="2"/>
                    </a:lnTo>
                    <a:lnTo>
                      <a:pt x="9"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88" name="Freeform 1233">
                <a:extLst>
                  <a:ext uri="{FF2B5EF4-FFF2-40B4-BE49-F238E27FC236}">
                    <a16:creationId xmlns:a16="http://schemas.microsoft.com/office/drawing/2014/main" id="{FABFB625-245F-4A6E-A4F0-3B0E995A4CBC}"/>
                  </a:ext>
                </a:extLst>
              </p:cNvPr>
              <p:cNvSpPr>
                <a:spLocks/>
              </p:cNvSpPr>
              <p:nvPr/>
            </p:nvSpPr>
            <p:spPr bwMode="auto">
              <a:xfrm>
                <a:off x="5201781" y="2528212"/>
                <a:ext cx="244559" cy="111917"/>
              </a:xfrm>
              <a:custGeom>
                <a:avLst/>
                <a:gdLst/>
                <a:ahLst/>
                <a:cxnLst>
                  <a:cxn ang="0">
                    <a:pos x="19" y="0"/>
                  </a:cxn>
                  <a:cxn ang="0">
                    <a:pos x="20" y="4"/>
                  </a:cxn>
                  <a:cxn ang="0">
                    <a:pos x="21" y="10"/>
                  </a:cxn>
                  <a:cxn ang="0">
                    <a:pos x="25" y="14"/>
                  </a:cxn>
                  <a:cxn ang="0">
                    <a:pos x="33" y="13"/>
                  </a:cxn>
                  <a:cxn ang="0">
                    <a:pos x="34" y="7"/>
                  </a:cxn>
                  <a:cxn ang="0">
                    <a:pos x="40" y="10"/>
                  </a:cxn>
                  <a:cxn ang="0">
                    <a:pos x="54" y="10"/>
                  </a:cxn>
                  <a:cxn ang="0">
                    <a:pos x="55" y="7"/>
                  </a:cxn>
                  <a:cxn ang="0">
                    <a:pos x="65" y="8"/>
                  </a:cxn>
                  <a:cxn ang="0">
                    <a:pos x="74" y="7"/>
                  </a:cxn>
                  <a:cxn ang="0">
                    <a:pos x="79" y="5"/>
                  </a:cxn>
                  <a:cxn ang="0">
                    <a:pos x="81" y="4"/>
                  </a:cxn>
                  <a:cxn ang="0">
                    <a:pos x="84" y="0"/>
                  </a:cxn>
                  <a:cxn ang="0">
                    <a:pos x="87" y="2"/>
                  </a:cxn>
                  <a:cxn ang="0">
                    <a:pos x="88" y="3"/>
                  </a:cxn>
                  <a:cxn ang="0">
                    <a:pos x="92" y="5"/>
                  </a:cxn>
                  <a:cxn ang="0">
                    <a:pos x="98" y="7"/>
                  </a:cxn>
                  <a:cxn ang="0">
                    <a:pos x="105" y="4"/>
                  </a:cxn>
                  <a:cxn ang="0">
                    <a:pos x="103" y="8"/>
                  </a:cxn>
                  <a:cxn ang="0">
                    <a:pos x="108" y="17"/>
                  </a:cxn>
                  <a:cxn ang="0">
                    <a:pos x="117" y="23"/>
                  </a:cxn>
                  <a:cxn ang="0">
                    <a:pos x="117" y="29"/>
                  </a:cxn>
                  <a:cxn ang="0">
                    <a:pos x="110" y="35"/>
                  </a:cxn>
                  <a:cxn ang="0">
                    <a:pos x="99" y="44"/>
                  </a:cxn>
                  <a:cxn ang="0">
                    <a:pos x="80" y="52"/>
                  </a:cxn>
                  <a:cxn ang="0">
                    <a:pos x="54" y="53"/>
                  </a:cxn>
                  <a:cxn ang="0">
                    <a:pos x="30" y="47"/>
                  </a:cxn>
                  <a:cxn ang="0">
                    <a:pos x="24" y="43"/>
                  </a:cxn>
                  <a:cxn ang="0">
                    <a:pos x="18" y="39"/>
                  </a:cxn>
                  <a:cxn ang="0">
                    <a:pos x="14" y="38"/>
                  </a:cxn>
                  <a:cxn ang="0">
                    <a:pos x="16" y="33"/>
                  </a:cxn>
                  <a:cxn ang="0">
                    <a:pos x="18" y="28"/>
                  </a:cxn>
                  <a:cxn ang="0">
                    <a:pos x="15" y="24"/>
                  </a:cxn>
                  <a:cxn ang="0">
                    <a:pos x="9" y="25"/>
                  </a:cxn>
                  <a:cxn ang="0">
                    <a:pos x="1" y="23"/>
                  </a:cxn>
                  <a:cxn ang="0">
                    <a:pos x="23" y="19"/>
                  </a:cxn>
                  <a:cxn ang="0">
                    <a:pos x="15" y="15"/>
                  </a:cxn>
                  <a:cxn ang="0">
                    <a:pos x="2" y="10"/>
                  </a:cxn>
                  <a:cxn ang="0">
                    <a:pos x="2" y="7"/>
                  </a:cxn>
                  <a:cxn ang="0">
                    <a:pos x="7" y="8"/>
                  </a:cxn>
                  <a:cxn ang="0">
                    <a:pos x="10" y="5"/>
                  </a:cxn>
                  <a:cxn ang="0">
                    <a:pos x="12" y="2"/>
                  </a:cxn>
                </a:cxnLst>
                <a:rect l="0" t="0" r="r" b="b"/>
                <a:pathLst>
                  <a:path w="118" h="54">
                    <a:moveTo>
                      <a:pt x="14" y="0"/>
                    </a:moveTo>
                    <a:lnTo>
                      <a:pt x="19" y="0"/>
                    </a:lnTo>
                    <a:lnTo>
                      <a:pt x="19" y="3"/>
                    </a:lnTo>
                    <a:lnTo>
                      <a:pt x="20" y="4"/>
                    </a:lnTo>
                    <a:lnTo>
                      <a:pt x="21" y="7"/>
                    </a:lnTo>
                    <a:lnTo>
                      <a:pt x="21" y="10"/>
                    </a:lnTo>
                    <a:lnTo>
                      <a:pt x="24" y="12"/>
                    </a:lnTo>
                    <a:lnTo>
                      <a:pt x="25" y="14"/>
                    </a:lnTo>
                    <a:lnTo>
                      <a:pt x="30" y="14"/>
                    </a:lnTo>
                    <a:lnTo>
                      <a:pt x="33" y="13"/>
                    </a:lnTo>
                    <a:lnTo>
                      <a:pt x="34" y="13"/>
                    </a:lnTo>
                    <a:lnTo>
                      <a:pt x="34" y="7"/>
                    </a:lnTo>
                    <a:lnTo>
                      <a:pt x="38" y="10"/>
                    </a:lnTo>
                    <a:lnTo>
                      <a:pt x="40" y="10"/>
                    </a:lnTo>
                    <a:lnTo>
                      <a:pt x="49" y="8"/>
                    </a:lnTo>
                    <a:lnTo>
                      <a:pt x="54" y="10"/>
                    </a:lnTo>
                    <a:lnTo>
                      <a:pt x="55" y="12"/>
                    </a:lnTo>
                    <a:lnTo>
                      <a:pt x="55" y="7"/>
                    </a:lnTo>
                    <a:lnTo>
                      <a:pt x="63" y="7"/>
                    </a:lnTo>
                    <a:lnTo>
                      <a:pt x="65" y="8"/>
                    </a:lnTo>
                    <a:lnTo>
                      <a:pt x="70" y="8"/>
                    </a:lnTo>
                    <a:lnTo>
                      <a:pt x="74" y="7"/>
                    </a:lnTo>
                    <a:lnTo>
                      <a:pt x="76" y="5"/>
                    </a:lnTo>
                    <a:lnTo>
                      <a:pt x="79" y="5"/>
                    </a:lnTo>
                    <a:lnTo>
                      <a:pt x="81" y="7"/>
                    </a:lnTo>
                    <a:lnTo>
                      <a:pt x="81" y="4"/>
                    </a:lnTo>
                    <a:lnTo>
                      <a:pt x="83" y="3"/>
                    </a:lnTo>
                    <a:lnTo>
                      <a:pt x="84" y="0"/>
                    </a:lnTo>
                    <a:lnTo>
                      <a:pt x="85" y="2"/>
                    </a:lnTo>
                    <a:lnTo>
                      <a:pt x="87" y="2"/>
                    </a:lnTo>
                    <a:lnTo>
                      <a:pt x="88" y="0"/>
                    </a:lnTo>
                    <a:lnTo>
                      <a:pt x="88" y="3"/>
                    </a:lnTo>
                    <a:lnTo>
                      <a:pt x="89" y="4"/>
                    </a:lnTo>
                    <a:lnTo>
                      <a:pt x="92" y="5"/>
                    </a:lnTo>
                    <a:lnTo>
                      <a:pt x="93" y="7"/>
                    </a:lnTo>
                    <a:lnTo>
                      <a:pt x="98" y="7"/>
                    </a:lnTo>
                    <a:lnTo>
                      <a:pt x="103" y="4"/>
                    </a:lnTo>
                    <a:lnTo>
                      <a:pt x="105" y="4"/>
                    </a:lnTo>
                    <a:lnTo>
                      <a:pt x="104" y="5"/>
                    </a:lnTo>
                    <a:lnTo>
                      <a:pt x="103" y="8"/>
                    </a:lnTo>
                    <a:lnTo>
                      <a:pt x="104" y="13"/>
                    </a:lnTo>
                    <a:lnTo>
                      <a:pt x="108" y="17"/>
                    </a:lnTo>
                    <a:lnTo>
                      <a:pt x="113" y="19"/>
                    </a:lnTo>
                    <a:lnTo>
                      <a:pt x="117" y="23"/>
                    </a:lnTo>
                    <a:lnTo>
                      <a:pt x="118" y="28"/>
                    </a:lnTo>
                    <a:lnTo>
                      <a:pt x="117" y="29"/>
                    </a:lnTo>
                    <a:lnTo>
                      <a:pt x="114" y="33"/>
                    </a:lnTo>
                    <a:lnTo>
                      <a:pt x="110" y="35"/>
                    </a:lnTo>
                    <a:lnTo>
                      <a:pt x="107" y="39"/>
                    </a:lnTo>
                    <a:lnTo>
                      <a:pt x="99" y="44"/>
                    </a:lnTo>
                    <a:lnTo>
                      <a:pt x="89" y="48"/>
                    </a:lnTo>
                    <a:lnTo>
                      <a:pt x="80" y="52"/>
                    </a:lnTo>
                    <a:lnTo>
                      <a:pt x="68" y="54"/>
                    </a:lnTo>
                    <a:lnTo>
                      <a:pt x="54" y="53"/>
                    </a:lnTo>
                    <a:lnTo>
                      <a:pt x="41" y="51"/>
                    </a:lnTo>
                    <a:lnTo>
                      <a:pt x="30" y="47"/>
                    </a:lnTo>
                    <a:lnTo>
                      <a:pt x="28" y="46"/>
                    </a:lnTo>
                    <a:lnTo>
                      <a:pt x="24" y="43"/>
                    </a:lnTo>
                    <a:lnTo>
                      <a:pt x="21" y="42"/>
                    </a:lnTo>
                    <a:lnTo>
                      <a:pt x="18" y="39"/>
                    </a:lnTo>
                    <a:lnTo>
                      <a:pt x="12" y="39"/>
                    </a:lnTo>
                    <a:lnTo>
                      <a:pt x="14" y="38"/>
                    </a:lnTo>
                    <a:lnTo>
                      <a:pt x="16" y="37"/>
                    </a:lnTo>
                    <a:lnTo>
                      <a:pt x="16" y="33"/>
                    </a:lnTo>
                    <a:lnTo>
                      <a:pt x="18" y="30"/>
                    </a:lnTo>
                    <a:lnTo>
                      <a:pt x="18" y="28"/>
                    </a:lnTo>
                    <a:lnTo>
                      <a:pt x="19" y="25"/>
                    </a:lnTo>
                    <a:lnTo>
                      <a:pt x="15" y="24"/>
                    </a:lnTo>
                    <a:lnTo>
                      <a:pt x="12" y="24"/>
                    </a:lnTo>
                    <a:lnTo>
                      <a:pt x="9" y="25"/>
                    </a:lnTo>
                    <a:lnTo>
                      <a:pt x="6" y="25"/>
                    </a:lnTo>
                    <a:lnTo>
                      <a:pt x="1" y="23"/>
                    </a:lnTo>
                    <a:lnTo>
                      <a:pt x="12" y="22"/>
                    </a:lnTo>
                    <a:lnTo>
                      <a:pt x="23" y="19"/>
                    </a:lnTo>
                    <a:lnTo>
                      <a:pt x="20" y="17"/>
                    </a:lnTo>
                    <a:lnTo>
                      <a:pt x="15" y="15"/>
                    </a:lnTo>
                    <a:lnTo>
                      <a:pt x="7" y="14"/>
                    </a:lnTo>
                    <a:lnTo>
                      <a:pt x="2" y="10"/>
                    </a:lnTo>
                    <a:lnTo>
                      <a:pt x="0" y="8"/>
                    </a:lnTo>
                    <a:lnTo>
                      <a:pt x="2" y="7"/>
                    </a:lnTo>
                    <a:lnTo>
                      <a:pt x="6" y="7"/>
                    </a:lnTo>
                    <a:lnTo>
                      <a:pt x="7" y="8"/>
                    </a:lnTo>
                    <a:lnTo>
                      <a:pt x="7" y="5"/>
                    </a:lnTo>
                    <a:lnTo>
                      <a:pt x="10" y="5"/>
                    </a:lnTo>
                    <a:lnTo>
                      <a:pt x="11" y="4"/>
                    </a:lnTo>
                    <a:lnTo>
                      <a:pt x="12" y="2"/>
                    </a:lnTo>
                    <a:lnTo>
                      <a:pt x="14"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89" name="Freeform 1234">
                <a:extLst>
                  <a:ext uri="{FF2B5EF4-FFF2-40B4-BE49-F238E27FC236}">
                    <a16:creationId xmlns:a16="http://schemas.microsoft.com/office/drawing/2014/main" id="{945C59B1-81D8-4576-9614-92928C8FD43C}"/>
                  </a:ext>
                </a:extLst>
              </p:cNvPr>
              <p:cNvSpPr>
                <a:spLocks/>
              </p:cNvSpPr>
              <p:nvPr/>
            </p:nvSpPr>
            <p:spPr bwMode="auto">
              <a:xfrm>
                <a:off x="3740644" y="3873285"/>
                <a:ext cx="248704" cy="87046"/>
              </a:xfrm>
              <a:custGeom>
                <a:avLst/>
                <a:gdLst/>
                <a:ahLst/>
                <a:cxnLst>
                  <a:cxn ang="0">
                    <a:pos x="32" y="0"/>
                  </a:cxn>
                  <a:cxn ang="0">
                    <a:pos x="45" y="2"/>
                  </a:cxn>
                  <a:cxn ang="0">
                    <a:pos x="63" y="9"/>
                  </a:cxn>
                  <a:cxn ang="0">
                    <a:pos x="73" y="10"/>
                  </a:cxn>
                  <a:cxn ang="0">
                    <a:pos x="75" y="10"/>
                  </a:cxn>
                  <a:cxn ang="0">
                    <a:pos x="76" y="13"/>
                  </a:cxn>
                  <a:cxn ang="0">
                    <a:pos x="79" y="14"/>
                  </a:cxn>
                  <a:cxn ang="0">
                    <a:pos x="80" y="15"/>
                  </a:cxn>
                  <a:cxn ang="0">
                    <a:pos x="90" y="23"/>
                  </a:cxn>
                  <a:cxn ang="0">
                    <a:pos x="105" y="25"/>
                  </a:cxn>
                  <a:cxn ang="0">
                    <a:pos x="105" y="28"/>
                  </a:cxn>
                  <a:cxn ang="0">
                    <a:pos x="111" y="29"/>
                  </a:cxn>
                  <a:cxn ang="0">
                    <a:pos x="114" y="30"/>
                  </a:cxn>
                  <a:cxn ang="0">
                    <a:pos x="117" y="33"/>
                  </a:cxn>
                  <a:cxn ang="0">
                    <a:pos x="118" y="36"/>
                  </a:cxn>
                  <a:cxn ang="0">
                    <a:pos x="120" y="37"/>
                  </a:cxn>
                  <a:cxn ang="0">
                    <a:pos x="118" y="39"/>
                  </a:cxn>
                  <a:cxn ang="0">
                    <a:pos x="115" y="41"/>
                  </a:cxn>
                  <a:cxn ang="0">
                    <a:pos x="111" y="42"/>
                  </a:cxn>
                  <a:cxn ang="0">
                    <a:pos x="105" y="42"/>
                  </a:cxn>
                  <a:cxn ang="0">
                    <a:pos x="93" y="41"/>
                  </a:cxn>
                  <a:cxn ang="0">
                    <a:pos x="81" y="39"/>
                  </a:cxn>
                  <a:cxn ang="0">
                    <a:pos x="81" y="37"/>
                  </a:cxn>
                  <a:cxn ang="0">
                    <a:pos x="83" y="37"/>
                  </a:cxn>
                  <a:cxn ang="0">
                    <a:pos x="85" y="34"/>
                  </a:cxn>
                  <a:cxn ang="0">
                    <a:pos x="85" y="33"/>
                  </a:cxn>
                  <a:cxn ang="0">
                    <a:pos x="83" y="32"/>
                  </a:cxn>
                  <a:cxn ang="0">
                    <a:pos x="79" y="30"/>
                  </a:cxn>
                  <a:cxn ang="0">
                    <a:pos x="76" y="30"/>
                  </a:cxn>
                  <a:cxn ang="0">
                    <a:pos x="74" y="29"/>
                  </a:cxn>
                  <a:cxn ang="0">
                    <a:pos x="71" y="24"/>
                  </a:cxn>
                  <a:cxn ang="0">
                    <a:pos x="70" y="24"/>
                  </a:cxn>
                  <a:cxn ang="0">
                    <a:pos x="69" y="23"/>
                  </a:cxn>
                  <a:cxn ang="0">
                    <a:pos x="69" y="22"/>
                  </a:cxn>
                  <a:cxn ang="0">
                    <a:pos x="68" y="22"/>
                  </a:cxn>
                  <a:cxn ang="0">
                    <a:pos x="68" y="20"/>
                  </a:cxn>
                  <a:cxn ang="0">
                    <a:pos x="59" y="20"/>
                  </a:cxn>
                  <a:cxn ang="0">
                    <a:pos x="55" y="19"/>
                  </a:cxn>
                  <a:cxn ang="0">
                    <a:pos x="47" y="15"/>
                  </a:cxn>
                  <a:cxn ang="0">
                    <a:pos x="44" y="14"/>
                  </a:cxn>
                  <a:cxn ang="0">
                    <a:pos x="32" y="14"/>
                  </a:cxn>
                  <a:cxn ang="0">
                    <a:pos x="30" y="12"/>
                  </a:cxn>
                  <a:cxn ang="0">
                    <a:pos x="30" y="10"/>
                  </a:cxn>
                  <a:cxn ang="0">
                    <a:pos x="31" y="9"/>
                  </a:cxn>
                  <a:cxn ang="0">
                    <a:pos x="30" y="8"/>
                  </a:cxn>
                  <a:cxn ang="0">
                    <a:pos x="26" y="8"/>
                  </a:cxn>
                  <a:cxn ang="0">
                    <a:pos x="17" y="9"/>
                  </a:cxn>
                  <a:cxn ang="0">
                    <a:pos x="10" y="14"/>
                  </a:cxn>
                  <a:cxn ang="0">
                    <a:pos x="4" y="18"/>
                  </a:cxn>
                  <a:cxn ang="0">
                    <a:pos x="0" y="18"/>
                  </a:cxn>
                  <a:cxn ang="0">
                    <a:pos x="5" y="10"/>
                  </a:cxn>
                  <a:cxn ang="0">
                    <a:pos x="12" y="5"/>
                  </a:cxn>
                  <a:cxn ang="0">
                    <a:pos x="21" y="2"/>
                  </a:cxn>
                  <a:cxn ang="0">
                    <a:pos x="32" y="0"/>
                  </a:cxn>
                </a:cxnLst>
                <a:rect l="0" t="0" r="r" b="b"/>
                <a:pathLst>
                  <a:path w="120" h="42">
                    <a:moveTo>
                      <a:pt x="32" y="0"/>
                    </a:moveTo>
                    <a:lnTo>
                      <a:pt x="45" y="2"/>
                    </a:lnTo>
                    <a:lnTo>
                      <a:pt x="63" y="9"/>
                    </a:lnTo>
                    <a:lnTo>
                      <a:pt x="73" y="10"/>
                    </a:lnTo>
                    <a:lnTo>
                      <a:pt x="75" y="10"/>
                    </a:lnTo>
                    <a:lnTo>
                      <a:pt x="76" y="13"/>
                    </a:lnTo>
                    <a:lnTo>
                      <a:pt x="79" y="14"/>
                    </a:lnTo>
                    <a:lnTo>
                      <a:pt x="80" y="15"/>
                    </a:lnTo>
                    <a:lnTo>
                      <a:pt x="90" y="23"/>
                    </a:lnTo>
                    <a:lnTo>
                      <a:pt x="105" y="25"/>
                    </a:lnTo>
                    <a:lnTo>
                      <a:pt x="105" y="28"/>
                    </a:lnTo>
                    <a:lnTo>
                      <a:pt x="111" y="29"/>
                    </a:lnTo>
                    <a:lnTo>
                      <a:pt x="114" y="30"/>
                    </a:lnTo>
                    <a:lnTo>
                      <a:pt x="117" y="33"/>
                    </a:lnTo>
                    <a:lnTo>
                      <a:pt x="118" y="36"/>
                    </a:lnTo>
                    <a:lnTo>
                      <a:pt x="120" y="37"/>
                    </a:lnTo>
                    <a:lnTo>
                      <a:pt x="118" y="39"/>
                    </a:lnTo>
                    <a:lnTo>
                      <a:pt x="115" y="41"/>
                    </a:lnTo>
                    <a:lnTo>
                      <a:pt x="111" y="42"/>
                    </a:lnTo>
                    <a:lnTo>
                      <a:pt x="105" y="42"/>
                    </a:lnTo>
                    <a:lnTo>
                      <a:pt x="93" y="41"/>
                    </a:lnTo>
                    <a:lnTo>
                      <a:pt x="81" y="39"/>
                    </a:lnTo>
                    <a:lnTo>
                      <a:pt x="81" y="37"/>
                    </a:lnTo>
                    <a:lnTo>
                      <a:pt x="83" y="37"/>
                    </a:lnTo>
                    <a:lnTo>
                      <a:pt x="85" y="34"/>
                    </a:lnTo>
                    <a:lnTo>
                      <a:pt x="85" y="33"/>
                    </a:lnTo>
                    <a:lnTo>
                      <a:pt x="83" y="32"/>
                    </a:lnTo>
                    <a:lnTo>
                      <a:pt x="79" y="30"/>
                    </a:lnTo>
                    <a:lnTo>
                      <a:pt x="76" y="30"/>
                    </a:lnTo>
                    <a:lnTo>
                      <a:pt x="74" y="29"/>
                    </a:lnTo>
                    <a:lnTo>
                      <a:pt x="71" y="24"/>
                    </a:lnTo>
                    <a:lnTo>
                      <a:pt x="70" y="24"/>
                    </a:lnTo>
                    <a:lnTo>
                      <a:pt x="69" y="23"/>
                    </a:lnTo>
                    <a:lnTo>
                      <a:pt x="69" y="22"/>
                    </a:lnTo>
                    <a:lnTo>
                      <a:pt x="68" y="22"/>
                    </a:lnTo>
                    <a:lnTo>
                      <a:pt x="68" y="20"/>
                    </a:lnTo>
                    <a:lnTo>
                      <a:pt x="59" y="20"/>
                    </a:lnTo>
                    <a:lnTo>
                      <a:pt x="55" y="19"/>
                    </a:lnTo>
                    <a:lnTo>
                      <a:pt x="47" y="15"/>
                    </a:lnTo>
                    <a:lnTo>
                      <a:pt x="44" y="14"/>
                    </a:lnTo>
                    <a:lnTo>
                      <a:pt x="32" y="14"/>
                    </a:lnTo>
                    <a:lnTo>
                      <a:pt x="30" y="12"/>
                    </a:lnTo>
                    <a:lnTo>
                      <a:pt x="30" y="10"/>
                    </a:lnTo>
                    <a:lnTo>
                      <a:pt x="31" y="9"/>
                    </a:lnTo>
                    <a:lnTo>
                      <a:pt x="30" y="8"/>
                    </a:lnTo>
                    <a:lnTo>
                      <a:pt x="26" y="8"/>
                    </a:lnTo>
                    <a:lnTo>
                      <a:pt x="17" y="9"/>
                    </a:lnTo>
                    <a:lnTo>
                      <a:pt x="10" y="14"/>
                    </a:lnTo>
                    <a:lnTo>
                      <a:pt x="4" y="18"/>
                    </a:lnTo>
                    <a:lnTo>
                      <a:pt x="0" y="18"/>
                    </a:lnTo>
                    <a:lnTo>
                      <a:pt x="5" y="10"/>
                    </a:lnTo>
                    <a:lnTo>
                      <a:pt x="12" y="5"/>
                    </a:lnTo>
                    <a:lnTo>
                      <a:pt x="21" y="2"/>
                    </a:lnTo>
                    <a:lnTo>
                      <a:pt x="32"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90" name="Freeform 1235">
                <a:extLst>
                  <a:ext uri="{FF2B5EF4-FFF2-40B4-BE49-F238E27FC236}">
                    <a16:creationId xmlns:a16="http://schemas.microsoft.com/office/drawing/2014/main" id="{80E42D52-4FCD-45CB-BE8D-A77DDB07A509}"/>
                  </a:ext>
                </a:extLst>
              </p:cNvPr>
              <p:cNvSpPr>
                <a:spLocks/>
              </p:cNvSpPr>
              <p:nvPr/>
            </p:nvSpPr>
            <p:spPr bwMode="auto">
              <a:xfrm>
                <a:off x="3773805" y="3904374"/>
                <a:ext cx="12435" cy="14508"/>
              </a:xfrm>
              <a:custGeom>
                <a:avLst/>
                <a:gdLst/>
                <a:ahLst/>
                <a:cxnLst>
                  <a:cxn ang="0">
                    <a:pos x="4" y="0"/>
                  </a:cxn>
                  <a:cxn ang="0">
                    <a:pos x="5" y="0"/>
                  </a:cxn>
                  <a:cxn ang="0">
                    <a:pos x="6" y="2"/>
                  </a:cxn>
                  <a:cxn ang="0">
                    <a:pos x="6" y="7"/>
                  </a:cxn>
                  <a:cxn ang="0">
                    <a:pos x="0" y="7"/>
                  </a:cxn>
                  <a:cxn ang="0">
                    <a:pos x="0" y="5"/>
                  </a:cxn>
                  <a:cxn ang="0">
                    <a:pos x="3" y="3"/>
                  </a:cxn>
                  <a:cxn ang="0">
                    <a:pos x="4" y="3"/>
                  </a:cxn>
                  <a:cxn ang="0">
                    <a:pos x="4" y="0"/>
                  </a:cxn>
                </a:cxnLst>
                <a:rect l="0" t="0" r="r" b="b"/>
                <a:pathLst>
                  <a:path w="6" h="7">
                    <a:moveTo>
                      <a:pt x="4" y="0"/>
                    </a:moveTo>
                    <a:lnTo>
                      <a:pt x="5" y="0"/>
                    </a:lnTo>
                    <a:lnTo>
                      <a:pt x="6" y="2"/>
                    </a:lnTo>
                    <a:lnTo>
                      <a:pt x="6" y="7"/>
                    </a:lnTo>
                    <a:lnTo>
                      <a:pt x="0" y="7"/>
                    </a:lnTo>
                    <a:lnTo>
                      <a:pt x="0" y="5"/>
                    </a:lnTo>
                    <a:lnTo>
                      <a:pt x="3" y="3"/>
                    </a:lnTo>
                    <a:lnTo>
                      <a:pt x="4" y="3"/>
                    </a:lnTo>
                    <a:lnTo>
                      <a:pt x="4"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91" name="Freeform 1236">
                <a:extLst>
                  <a:ext uri="{FF2B5EF4-FFF2-40B4-BE49-F238E27FC236}">
                    <a16:creationId xmlns:a16="http://schemas.microsoft.com/office/drawing/2014/main" id="{88E769F2-75B2-4BE9-A7B7-92C8252ED4C8}"/>
                  </a:ext>
                </a:extLst>
              </p:cNvPr>
              <p:cNvSpPr>
                <a:spLocks/>
              </p:cNvSpPr>
              <p:nvPr/>
            </p:nvSpPr>
            <p:spPr bwMode="auto">
              <a:xfrm>
                <a:off x="3898157" y="3991420"/>
                <a:ext cx="41451" cy="18653"/>
              </a:xfrm>
              <a:custGeom>
                <a:avLst/>
                <a:gdLst/>
                <a:ahLst/>
                <a:cxnLst>
                  <a:cxn ang="0">
                    <a:pos x="3" y="0"/>
                  </a:cxn>
                  <a:cxn ang="0">
                    <a:pos x="9" y="0"/>
                  </a:cxn>
                  <a:cxn ang="0">
                    <a:pos x="12" y="1"/>
                  </a:cxn>
                  <a:cxn ang="0">
                    <a:pos x="15" y="2"/>
                  </a:cxn>
                  <a:cxn ang="0">
                    <a:pos x="18" y="4"/>
                  </a:cxn>
                  <a:cxn ang="0">
                    <a:pos x="19" y="4"/>
                  </a:cxn>
                  <a:cxn ang="0">
                    <a:pos x="20" y="5"/>
                  </a:cxn>
                  <a:cxn ang="0">
                    <a:pos x="20" y="6"/>
                  </a:cxn>
                  <a:cxn ang="0">
                    <a:pos x="17" y="6"/>
                  </a:cxn>
                  <a:cxn ang="0">
                    <a:pos x="13" y="7"/>
                  </a:cxn>
                  <a:cxn ang="0">
                    <a:pos x="10" y="9"/>
                  </a:cxn>
                  <a:cxn ang="0">
                    <a:pos x="4" y="9"/>
                  </a:cxn>
                  <a:cxn ang="0">
                    <a:pos x="3" y="6"/>
                  </a:cxn>
                  <a:cxn ang="0">
                    <a:pos x="0" y="5"/>
                  </a:cxn>
                  <a:cxn ang="0">
                    <a:pos x="0" y="2"/>
                  </a:cxn>
                  <a:cxn ang="0">
                    <a:pos x="3" y="0"/>
                  </a:cxn>
                </a:cxnLst>
                <a:rect l="0" t="0" r="r" b="b"/>
                <a:pathLst>
                  <a:path w="20" h="9">
                    <a:moveTo>
                      <a:pt x="3" y="0"/>
                    </a:moveTo>
                    <a:lnTo>
                      <a:pt x="9" y="0"/>
                    </a:lnTo>
                    <a:lnTo>
                      <a:pt x="12" y="1"/>
                    </a:lnTo>
                    <a:lnTo>
                      <a:pt x="15" y="2"/>
                    </a:lnTo>
                    <a:lnTo>
                      <a:pt x="18" y="4"/>
                    </a:lnTo>
                    <a:lnTo>
                      <a:pt x="19" y="4"/>
                    </a:lnTo>
                    <a:lnTo>
                      <a:pt x="20" y="5"/>
                    </a:lnTo>
                    <a:lnTo>
                      <a:pt x="20" y="6"/>
                    </a:lnTo>
                    <a:lnTo>
                      <a:pt x="17" y="6"/>
                    </a:lnTo>
                    <a:lnTo>
                      <a:pt x="13" y="7"/>
                    </a:lnTo>
                    <a:lnTo>
                      <a:pt x="10" y="9"/>
                    </a:lnTo>
                    <a:lnTo>
                      <a:pt x="4" y="9"/>
                    </a:lnTo>
                    <a:lnTo>
                      <a:pt x="3" y="6"/>
                    </a:lnTo>
                    <a:lnTo>
                      <a:pt x="0" y="5"/>
                    </a:lnTo>
                    <a:lnTo>
                      <a:pt x="0" y="2"/>
                    </a:lnTo>
                    <a:lnTo>
                      <a:pt x="3"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92" name="Freeform 1237">
                <a:extLst>
                  <a:ext uri="{FF2B5EF4-FFF2-40B4-BE49-F238E27FC236}">
                    <a16:creationId xmlns:a16="http://schemas.microsoft.com/office/drawing/2014/main" id="{BC1F95CB-60C7-40BD-8F0B-FF1D8682ACC6}"/>
                  </a:ext>
                </a:extLst>
              </p:cNvPr>
              <p:cNvSpPr>
                <a:spLocks/>
              </p:cNvSpPr>
              <p:nvPr/>
            </p:nvSpPr>
            <p:spPr bwMode="auto">
              <a:xfrm>
                <a:off x="4163441" y="3989347"/>
                <a:ext cx="37306" cy="14508"/>
              </a:xfrm>
              <a:custGeom>
                <a:avLst/>
                <a:gdLst/>
                <a:ahLst/>
                <a:cxnLst>
                  <a:cxn ang="0">
                    <a:pos x="4" y="0"/>
                  </a:cxn>
                  <a:cxn ang="0">
                    <a:pos x="7" y="0"/>
                  </a:cxn>
                  <a:cxn ang="0">
                    <a:pos x="9" y="1"/>
                  </a:cxn>
                  <a:cxn ang="0">
                    <a:pos x="12" y="1"/>
                  </a:cxn>
                  <a:cxn ang="0">
                    <a:pos x="17" y="3"/>
                  </a:cxn>
                  <a:cxn ang="0">
                    <a:pos x="18" y="5"/>
                  </a:cxn>
                  <a:cxn ang="0">
                    <a:pos x="17" y="6"/>
                  </a:cxn>
                  <a:cxn ang="0">
                    <a:pos x="14" y="7"/>
                  </a:cxn>
                  <a:cxn ang="0">
                    <a:pos x="8" y="7"/>
                  </a:cxn>
                  <a:cxn ang="0">
                    <a:pos x="5" y="6"/>
                  </a:cxn>
                  <a:cxn ang="0">
                    <a:pos x="3" y="6"/>
                  </a:cxn>
                  <a:cxn ang="0">
                    <a:pos x="2" y="5"/>
                  </a:cxn>
                  <a:cxn ang="0">
                    <a:pos x="0" y="2"/>
                  </a:cxn>
                  <a:cxn ang="0">
                    <a:pos x="0" y="1"/>
                  </a:cxn>
                  <a:cxn ang="0">
                    <a:pos x="3" y="1"/>
                  </a:cxn>
                  <a:cxn ang="0">
                    <a:pos x="4" y="0"/>
                  </a:cxn>
                </a:cxnLst>
                <a:rect l="0" t="0" r="r" b="b"/>
                <a:pathLst>
                  <a:path w="18" h="7">
                    <a:moveTo>
                      <a:pt x="4" y="0"/>
                    </a:moveTo>
                    <a:lnTo>
                      <a:pt x="7" y="0"/>
                    </a:lnTo>
                    <a:lnTo>
                      <a:pt x="9" y="1"/>
                    </a:lnTo>
                    <a:lnTo>
                      <a:pt x="12" y="1"/>
                    </a:lnTo>
                    <a:lnTo>
                      <a:pt x="17" y="3"/>
                    </a:lnTo>
                    <a:lnTo>
                      <a:pt x="18" y="5"/>
                    </a:lnTo>
                    <a:lnTo>
                      <a:pt x="17" y="6"/>
                    </a:lnTo>
                    <a:lnTo>
                      <a:pt x="14" y="7"/>
                    </a:lnTo>
                    <a:lnTo>
                      <a:pt x="8" y="7"/>
                    </a:lnTo>
                    <a:lnTo>
                      <a:pt x="5" y="6"/>
                    </a:lnTo>
                    <a:lnTo>
                      <a:pt x="3" y="6"/>
                    </a:lnTo>
                    <a:lnTo>
                      <a:pt x="2" y="5"/>
                    </a:lnTo>
                    <a:lnTo>
                      <a:pt x="0" y="2"/>
                    </a:lnTo>
                    <a:lnTo>
                      <a:pt x="0" y="1"/>
                    </a:lnTo>
                    <a:lnTo>
                      <a:pt x="3" y="1"/>
                    </a:lnTo>
                    <a:lnTo>
                      <a:pt x="4"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93" name="Freeform 1238">
                <a:extLst>
                  <a:ext uri="{FF2B5EF4-FFF2-40B4-BE49-F238E27FC236}">
                    <a16:creationId xmlns:a16="http://schemas.microsoft.com/office/drawing/2014/main" id="{AF95CDD4-0C9F-43DE-BA06-7FBEC6734875}"/>
                  </a:ext>
                </a:extLst>
              </p:cNvPr>
              <p:cNvSpPr>
                <a:spLocks/>
              </p:cNvSpPr>
              <p:nvPr/>
            </p:nvSpPr>
            <p:spPr bwMode="auto">
              <a:xfrm>
                <a:off x="3993493" y="3954115"/>
                <a:ext cx="143005" cy="58031"/>
              </a:xfrm>
              <a:custGeom>
                <a:avLst/>
                <a:gdLst/>
                <a:ahLst/>
                <a:cxnLst>
                  <a:cxn ang="0">
                    <a:pos x="13" y="0"/>
                  </a:cxn>
                  <a:cxn ang="0">
                    <a:pos x="17" y="0"/>
                  </a:cxn>
                  <a:cxn ang="0">
                    <a:pos x="22" y="3"/>
                  </a:cxn>
                  <a:cxn ang="0">
                    <a:pos x="31" y="3"/>
                  </a:cxn>
                  <a:cxn ang="0">
                    <a:pos x="33" y="2"/>
                  </a:cxn>
                  <a:cxn ang="0">
                    <a:pos x="36" y="2"/>
                  </a:cxn>
                  <a:cxn ang="0">
                    <a:pos x="45" y="3"/>
                  </a:cxn>
                  <a:cxn ang="0">
                    <a:pos x="55" y="8"/>
                  </a:cxn>
                  <a:cxn ang="0">
                    <a:pos x="60" y="12"/>
                  </a:cxn>
                  <a:cxn ang="0">
                    <a:pos x="57" y="10"/>
                  </a:cxn>
                  <a:cxn ang="0">
                    <a:pos x="62" y="14"/>
                  </a:cxn>
                  <a:cxn ang="0">
                    <a:pos x="69" y="19"/>
                  </a:cxn>
                  <a:cxn ang="0">
                    <a:pos x="53" y="19"/>
                  </a:cxn>
                  <a:cxn ang="0">
                    <a:pos x="48" y="22"/>
                  </a:cxn>
                  <a:cxn ang="0">
                    <a:pos x="43" y="22"/>
                  </a:cxn>
                  <a:cxn ang="0">
                    <a:pos x="43" y="20"/>
                  </a:cxn>
                  <a:cxn ang="0">
                    <a:pos x="40" y="20"/>
                  </a:cxn>
                  <a:cxn ang="0">
                    <a:pos x="37" y="23"/>
                  </a:cxn>
                  <a:cxn ang="0">
                    <a:pos x="36" y="25"/>
                  </a:cxn>
                  <a:cxn ang="0">
                    <a:pos x="33" y="28"/>
                  </a:cxn>
                  <a:cxn ang="0">
                    <a:pos x="31" y="28"/>
                  </a:cxn>
                  <a:cxn ang="0">
                    <a:pos x="30" y="27"/>
                  </a:cxn>
                  <a:cxn ang="0">
                    <a:pos x="28" y="24"/>
                  </a:cxn>
                  <a:cxn ang="0">
                    <a:pos x="28" y="23"/>
                  </a:cxn>
                  <a:cxn ang="0">
                    <a:pos x="27" y="22"/>
                  </a:cxn>
                  <a:cxn ang="0">
                    <a:pos x="5" y="22"/>
                  </a:cxn>
                  <a:cxn ang="0">
                    <a:pos x="5" y="24"/>
                  </a:cxn>
                  <a:cxn ang="0">
                    <a:pos x="3" y="24"/>
                  </a:cxn>
                  <a:cxn ang="0">
                    <a:pos x="0" y="20"/>
                  </a:cxn>
                  <a:cxn ang="0">
                    <a:pos x="0" y="18"/>
                  </a:cxn>
                  <a:cxn ang="0">
                    <a:pos x="1" y="17"/>
                  </a:cxn>
                  <a:cxn ang="0">
                    <a:pos x="17" y="17"/>
                  </a:cxn>
                  <a:cxn ang="0">
                    <a:pos x="20" y="15"/>
                  </a:cxn>
                  <a:cxn ang="0">
                    <a:pos x="17" y="10"/>
                  </a:cxn>
                  <a:cxn ang="0">
                    <a:pos x="17" y="8"/>
                  </a:cxn>
                  <a:cxn ang="0">
                    <a:pos x="15" y="8"/>
                  </a:cxn>
                  <a:cxn ang="0">
                    <a:pos x="11" y="4"/>
                  </a:cxn>
                  <a:cxn ang="0">
                    <a:pos x="11" y="3"/>
                  </a:cxn>
                  <a:cxn ang="0">
                    <a:pos x="13" y="0"/>
                  </a:cxn>
                </a:cxnLst>
                <a:rect l="0" t="0" r="r" b="b"/>
                <a:pathLst>
                  <a:path w="69" h="28">
                    <a:moveTo>
                      <a:pt x="13" y="0"/>
                    </a:moveTo>
                    <a:lnTo>
                      <a:pt x="17" y="0"/>
                    </a:lnTo>
                    <a:lnTo>
                      <a:pt x="22" y="3"/>
                    </a:lnTo>
                    <a:lnTo>
                      <a:pt x="31" y="3"/>
                    </a:lnTo>
                    <a:lnTo>
                      <a:pt x="33" y="2"/>
                    </a:lnTo>
                    <a:lnTo>
                      <a:pt x="36" y="2"/>
                    </a:lnTo>
                    <a:lnTo>
                      <a:pt x="45" y="3"/>
                    </a:lnTo>
                    <a:lnTo>
                      <a:pt x="55" y="8"/>
                    </a:lnTo>
                    <a:lnTo>
                      <a:pt x="60" y="12"/>
                    </a:lnTo>
                    <a:lnTo>
                      <a:pt x="57" y="10"/>
                    </a:lnTo>
                    <a:lnTo>
                      <a:pt x="62" y="14"/>
                    </a:lnTo>
                    <a:lnTo>
                      <a:pt x="69" y="19"/>
                    </a:lnTo>
                    <a:lnTo>
                      <a:pt x="53" y="19"/>
                    </a:lnTo>
                    <a:lnTo>
                      <a:pt x="48" y="22"/>
                    </a:lnTo>
                    <a:lnTo>
                      <a:pt x="43" y="22"/>
                    </a:lnTo>
                    <a:lnTo>
                      <a:pt x="43" y="20"/>
                    </a:lnTo>
                    <a:lnTo>
                      <a:pt x="40" y="20"/>
                    </a:lnTo>
                    <a:lnTo>
                      <a:pt x="37" y="23"/>
                    </a:lnTo>
                    <a:lnTo>
                      <a:pt x="36" y="25"/>
                    </a:lnTo>
                    <a:lnTo>
                      <a:pt x="33" y="28"/>
                    </a:lnTo>
                    <a:lnTo>
                      <a:pt x="31" y="28"/>
                    </a:lnTo>
                    <a:lnTo>
                      <a:pt x="30" y="27"/>
                    </a:lnTo>
                    <a:lnTo>
                      <a:pt x="28" y="24"/>
                    </a:lnTo>
                    <a:lnTo>
                      <a:pt x="28" y="23"/>
                    </a:lnTo>
                    <a:lnTo>
                      <a:pt x="27" y="22"/>
                    </a:lnTo>
                    <a:lnTo>
                      <a:pt x="5" y="22"/>
                    </a:lnTo>
                    <a:lnTo>
                      <a:pt x="5" y="24"/>
                    </a:lnTo>
                    <a:lnTo>
                      <a:pt x="3" y="24"/>
                    </a:lnTo>
                    <a:lnTo>
                      <a:pt x="0" y="20"/>
                    </a:lnTo>
                    <a:lnTo>
                      <a:pt x="0" y="18"/>
                    </a:lnTo>
                    <a:lnTo>
                      <a:pt x="1" y="17"/>
                    </a:lnTo>
                    <a:lnTo>
                      <a:pt x="17" y="17"/>
                    </a:lnTo>
                    <a:lnTo>
                      <a:pt x="20" y="15"/>
                    </a:lnTo>
                    <a:lnTo>
                      <a:pt x="17" y="10"/>
                    </a:lnTo>
                    <a:lnTo>
                      <a:pt x="17" y="8"/>
                    </a:lnTo>
                    <a:lnTo>
                      <a:pt x="15" y="8"/>
                    </a:lnTo>
                    <a:lnTo>
                      <a:pt x="11" y="4"/>
                    </a:lnTo>
                    <a:lnTo>
                      <a:pt x="11" y="3"/>
                    </a:lnTo>
                    <a:lnTo>
                      <a:pt x="13"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94" name="Freeform 1239">
                <a:extLst>
                  <a:ext uri="{FF2B5EF4-FFF2-40B4-BE49-F238E27FC236}">
                    <a16:creationId xmlns:a16="http://schemas.microsoft.com/office/drawing/2014/main" id="{87EBC2E6-7305-4EDB-B5AF-6C7E8AE81DE0}"/>
                  </a:ext>
                </a:extLst>
              </p:cNvPr>
              <p:cNvSpPr>
                <a:spLocks/>
              </p:cNvSpPr>
              <p:nvPr/>
            </p:nvSpPr>
            <p:spPr bwMode="auto">
              <a:xfrm>
                <a:off x="3891940" y="3827690"/>
                <a:ext cx="12435" cy="14508"/>
              </a:xfrm>
              <a:custGeom>
                <a:avLst/>
                <a:gdLst/>
                <a:ahLst/>
                <a:cxnLst>
                  <a:cxn ang="0">
                    <a:pos x="0" y="0"/>
                  </a:cxn>
                  <a:cxn ang="0">
                    <a:pos x="3" y="0"/>
                  </a:cxn>
                  <a:cxn ang="0">
                    <a:pos x="5" y="1"/>
                  </a:cxn>
                  <a:cxn ang="0">
                    <a:pos x="6" y="3"/>
                  </a:cxn>
                  <a:cxn ang="0">
                    <a:pos x="6" y="6"/>
                  </a:cxn>
                  <a:cxn ang="0">
                    <a:pos x="5" y="7"/>
                  </a:cxn>
                  <a:cxn ang="0">
                    <a:pos x="2" y="7"/>
                  </a:cxn>
                  <a:cxn ang="0">
                    <a:pos x="1" y="6"/>
                  </a:cxn>
                  <a:cxn ang="0">
                    <a:pos x="0" y="3"/>
                  </a:cxn>
                  <a:cxn ang="0">
                    <a:pos x="0" y="0"/>
                  </a:cxn>
                </a:cxnLst>
                <a:rect l="0" t="0" r="r" b="b"/>
                <a:pathLst>
                  <a:path w="6" h="7">
                    <a:moveTo>
                      <a:pt x="0" y="0"/>
                    </a:moveTo>
                    <a:lnTo>
                      <a:pt x="3" y="0"/>
                    </a:lnTo>
                    <a:lnTo>
                      <a:pt x="5" y="1"/>
                    </a:lnTo>
                    <a:lnTo>
                      <a:pt x="6" y="3"/>
                    </a:lnTo>
                    <a:lnTo>
                      <a:pt x="6" y="6"/>
                    </a:lnTo>
                    <a:lnTo>
                      <a:pt x="5" y="7"/>
                    </a:lnTo>
                    <a:lnTo>
                      <a:pt x="2" y="7"/>
                    </a:lnTo>
                    <a:lnTo>
                      <a:pt x="1" y="6"/>
                    </a:lnTo>
                    <a:lnTo>
                      <a:pt x="0" y="3"/>
                    </a:lnTo>
                    <a:lnTo>
                      <a:pt x="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95" name="Freeform 1240">
                <a:extLst>
                  <a:ext uri="{FF2B5EF4-FFF2-40B4-BE49-F238E27FC236}">
                    <a16:creationId xmlns:a16="http://schemas.microsoft.com/office/drawing/2014/main" id="{C68BB81C-ED82-4008-B388-DCD4D1674007}"/>
                  </a:ext>
                </a:extLst>
              </p:cNvPr>
              <p:cNvSpPr>
                <a:spLocks/>
              </p:cNvSpPr>
              <p:nvPr/>
            </p:nvSpPr>
            <p:spPr bwMode="auto">
              <a:xfrm>
                <a:off x="3881576" y="3780022"/>
                <a:ext cx="20725" cy="6218"/>
              </a:xfrm>
              <a:custGeom>
                <a:avLst/>
                <a:gdLst/>
                <a:ahLst/>
                <a:cxnLst>
                  <a:cxn ang="0">
                    <a:pos x="2" y="0"/>
                  </a:cxn>
                  <a:cxn ang="0">
                    <a:pos x="7" y="0"/>
                  </a:cxn>
                  <a:cxn ang="0">
                    <a:pos x="10" y="3"/>
                  </a:cxn>
                  <a:cxn ang="0">
                    <a:pos x="0" y="3"/>
                  </a:cxn>
                  <a:cxn ang="0">
                    <a:pos x="2" y="0"/>
                  </a:cxn>
                </a:cxnLst>
                <a:rect l="0" t="0" r="r" b="b"/>
                <a:pathLst>
                  <a:path w="10" h="3">
                    <a:moveTo>
                      <a:pt x="2" y="0"/>
                    </a:moveTo>
                    <a:lnTo>
                      <a:pt x="7" y="0"/>
                    </a:lnTo>
                    <a:lnTo>
                      <a:pt x="10" y="3"/>
                    </a:lnTo>
                    <a:lnTo>
                      <a:pt x="0" y="3"/>
                    </a:lnTo>
                    <a:lnTo>
                      <a:pt x="2"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96" name="Freeform 1241">
                <a:extLst>
                  <a:ext uri="{FF2B5EF4-FFF2-40B4-BE49-F238E27FC236}">
                    <a16:creationId xmlns:a16="http://schemas.microsoft.com/office/drawing/2014/main" id="{ED5AEACE-2016-4E16-BAA2-6A7E1CFD944B}"/>
                  </a:ext>
                </a:extLst>
              </p:cNvPr>
              <p:cNvSpPr>
                <a:spLocks/>
              </p:cNvSpPr>
              <p:nvPr/>
            </p:nvSpPr>
            <p:spPr bwMode="auto">
              <a:xfrm>
                <a:off x="3916810" y="3788312"/>
                <a:ext cx="6218" cy="8290"/>
              </a:xfrm>
              <a:custGeom>
                <a:avLst/>
                <a:gdLst/>
                <a:ahLst/>
                <a:cxnLst>
                  <a:cxn ang="0">
                    <a:pos x="0" y="0"/>
                  </a:cxn>
                  <a:cxn ang="0">
                    <a:pos x="3" y="4"/>
                  </a:cxn>
                  <a:cxn ang="0">
                    <a:pos x="0" y="1"/>
                  </a:cxn>
                  <a:cxn ang="0">
                    <a:pos x="0" y="0"/>
                  </a:cxn>
                </a:cxnLst>
                <a:rect l="0" t="0" r="r" b="b"/>
                <a:pathLst>
                  <a:path w="3" h="4">
                    <a:moveTo>
                      <a:pt x="0" y="0"/>
                    </a:moveTo>
                    <a:lnTo>
                      <a:pt x="3" y="4"/>
                    </a:lnTo>
                    <a:lnTo>
                      <a:pt x="0" y="1"/>
                    </a:lnTo>
                    <a:lnTo>
                      <a:pt x="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97" name="Freeform 1242">
                <a:extLst>
                  <a:ext uri="{FF2B5EF4-FFF2-40B4-BE49-F238E27FC236}">
                    <a16:creationId xmlns:a16="http://schemas.microsoft.com/office/drawing/2014/main" id="{C21C2CD7-7FE7-40C1-A679-8F28914A196A}"/>
                  </a:ext>
                </a:extLst>
              </p:cNvPr>
              <p:cNvSpPr>
                <a:spLocks/>
              </p:cNvSpPr>
              <p:nvPr/>
            </p:nvSpPr>
            <p:spPr bwMode="auto">
              <a:xfrm>
                <a:off x="4003856" y="3914736"/>
                <a:ext cx="14508" cy="14508"/>
              </a:xfrm>
              <a:custGeom>
                <a:avLst/>
                <a:gdLst/>
                <a:ahLst/>
                <a:cxnLst>
                  <a:cxn ang="0">
                    <a:pos x="7" y="0"/>
                  </a:cxn>
                  <a:cxn ang="0">
                    <a:pos x="7" y="4"/>
                  </a:cxn>
                  <a:cxn ang="0">
                    <a:pos x="5" y="5"/>
                  </a:cxn>
                  <a:cxn ang="0">
                    <a:pos x="1" y="7"/>
                  </a:cxn>
                  <a:cxn ang="0">
                    <a:pos x="0" y="7"/>
                  </a:cxn>
                  <a:cxn ang="0">
                    <a:pos x="0" y="4"/>
                  </a:cxn>
                  <a:cxn ang="0">
                    <a:pos x="3" y="4"/>
                  </a:cxn>
                  <a:cxn ang="0">
                    <a:pos x="7" y="0"/>
                  </a:cxn>
                </a:cxnLst>
                <a:rect l="0" t="0" r="r" b="b"/>
                <a:pathLst>
                  <a:path w="7" h="7">
                    <a:moveTo>
                      <a:pt x="7" y="0"/>
                    </a:moveTo>
                    <a:lnTo>
                      <a:pt x="7" y="4"/>
                    </a:lnTo>
                    <a:lnTo>
                      <a:pt x="5" y="5"/>
                    </a:lnTo>
                    <a:lnTo>
                      <a:pt x="1" y="7"/>
                    </a:lnTo>
                    <a:lnTo>
                      <a:pt x="0" y="7"/>
                    </a:lnTo>
                    <a:lnTo>
                      <a:pt x="0" y="4"/>
                    </a:lnTo>
                    <a:lnTo>
                      <a:pt x="3" y="4"/>
                    </a:lnTo>
                    <a:lnTo>
                      <a:pt x="7"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98" name="Freeform 1243">
                <a:extLst>
                  <a:ext uri="{FF2B5EF4-FFF2-40B4-BE49-F238E27FC236}">
                    <a16:creationId xmlns:a16="http://schemas.microsoft.com/office/drawing/2014/main" id="{88F601FF-695D-4DE1-82B9-73B6EDEF5513}"/>
                  </a:ext>
                </a:extLst>
              </p:cNvPr>
              <p:cNvSpPr>
                <a:spLocks/>
              </p:cNvSpPr>
              <p:nvPr/>
            </p:nvSpPr>
            <p:spPr bwMode="auto">
              <a:xfrm>
                <a:off x="1751012" y="2310595"/>
                <a:ext cx="2683931" cy="1962690"/>
              </a:xfrm>
              <a:custGeom>
                <a:avLst/>
                <a:gdLst/>
                <a:ahLst/>
                <a:cxnLst>
                  <a:cxn ang="0">
                    <a:pos x="890" y="63"/>
                  </a:cxn>
                  <a:cxn ang="0">
                    <a:pos x="930" y="93"/>
                  </a:cxn>
                  <a:cxn ang="0">
                    <a:pos x="991" y="68"/>
                  </a:cxn>
                  <a:cxn ang="0">
                    <a:pos x="960" y="114"/>
                  </a:cxn>
                  <a:cxn ang="0">
                    <a:pos x="915" y="127"/>
                  </a:cxn>
                  <a:cxn ang="0">
                    <a:pos x="867" y="161"/>
                  </a:cxn>
                  <a:cxn ang="0">
                    <a:pos x="852" y="249"/>
                  </a:cxn>
                  <a:cxn ang="0">
                    <a:pos x="989" y="347"/>
                  </a:cxn>
                  <a:cxn ang="0">
                    <a:pos x="1049" y="293"/>
                  </a:cxn>
                  <a:cxn ang="0">
                    <a:pos x="1034" y="196"/>
                  </a:cxn>
                  <a:cxn ang="0">
                    <a:pos x="1132" y="213"/>
                  </a:cxn>
                  <a:cxn ang="0">
                    <a:pos x="1193" y="225"/>
                  </a:cxn>
                  <a:cxn ang="0">
                    <a:pos x="1242" y="296"/>
                  </a:cxn>
                  <a:cxn ang="0">
                    <a:pos x="1287" y="330"/>
                  </a:cxn>
                  <a:cxn ang="0">
                    <a:pos x="1167" y="395"/>
                  </a:cxn>
                  <a:cxn ang="0">
                    <a:pos x="1189" y="430"/>
                  </a:cxn>
                  <a:cxn ang="0">
                    <a:pos x="1179" y="484"/>
                  </a:cxn>
                  <a:cxn ang="0">
                    <a:pos x="1163" y="471"/>
                  </a:cxn>
                  <a:cxn ang="0">
                    <a:pos x="1089" y="523"/>
                  </a:cxn>
                  <a:cxn ang="0">
                    <a:pos x="1069" y="548"/>
                  </a:cxn>
                  <a:cxn ang="0">
                    <a:pos x="1059" y="573"/>
                  </a:cxn>
                  <a:cxn ang="0">
                    <a:pos x="1048" y="610"/>
                  </a:cxn>
                  <a:cxn ang="0">
                    <a:pos x="1011" y="724"/>
                  </a:cxn>
                  <a:cxn ang="0">
                    <a:pos x="957" y="671"/>
                  </a:cxn>
                  <a:cxn ang="0">
                    <a:pos x="896" y="680"/>
                  </a:cxn>
                  <a:cxn ang="0">
                    <a:pos x="811" y="714"/>
                  </a:cxn>
                  <a:cxn ang="0">
                    <a:pos x="838" y="810"/>
                  </a:cxn>
                  <a:cxn ang="0">
                    <a:pos x="917" y="774"/>
                  </a:cxn>
                  <a:cxn ang="0">
                    <a:pos x="936" y="845"/>
                  </a:cxn>
                  <a:cxn ang="0">
                    <a:pos x="1019" y="919"/>
                  </a:cxn>
                  <a:cxn ang="0">
                    <a:pos x="1011" y="937"/>
                  </a:cxn>
                  <a:cxn ang="0">
                    <a:pos x="962" y="915"/>
                  </a:cxn>
                  <a:cxn ang="0">
                    <a:pos x="887" y="866"/>
                  </a:cxn>
                  <a:cxn ang="0">
                    <a:pos x="778" y="830"/>
                  </a:cxn>
                  <a:cxn ang="0">
                    <a:pos x="724" y="784"/>
                  </a:cxn>
                  <a:cxn ang="0">
                    <a:pos x="659" y="696"/>
                  </a:cxn>
                  <a:cxn ang="0">
                    <a:pos x="634" y="690"/>
                  </a:cxn>
                  <a:cxn ang="0">
                    <a:pos x="662" y="752"/>
                  </a:cxn>
                  <a:cxn ang="0">
                    <a:pos x="610" y="685"/>
                  </a:cxn>
                  <a:cxn ang="0">
                    <a:pos x="524" y="573"/>
                  </a:cxn>
                  <a:cxn ang="0">
                    <a:pos x="502" y="418"/>
                  </a:cxn>
                  <a:cxn ang="0">
                    <a:pos x="481" y="386"/>
                  </a:cxn>
                  <a:cxn ang="0">
                    <a:pos x="428" y="315"/>
                  </a:cxn>
                  <a:cxn ang="0">
                    <a:pos x="388" y="273"/>
                  </a:cxn>
                  <a:cxn ang="0">
                    <a:pos x="348" y="257"/>
                  </a:cxn>
                  <a:cxn ang="0">
                    <a:pos x="201" y="239"/>
                  </a:cxn>
                  <a:cxn ang="0">
                    <a:pos x="154" y="263"/>
                  </a:cxn>
                  <a:cxn ang="0">
                    <a:pos x="46" y="317"/>
                  </a:cxn>
                  <a:cxn ang="0">
                    <a:pos x="112" y="254"/>
                  </a:cxn>
                  <a:cxn ang="0">
                    <a:pos x="61" y="232"/>
                  </a:cxn>
                  <a:cxn ang="0">
                    <a:pos x="60" y="174"/>
                  </a:cxn>
                  <a:cxn ang="0">
                    <a:pos x="16" y="149"/>
                  </a:cxn>
                  <a:cxn ang="0">
                    <a:pos x="36" y="86"/>
                  </a:cxn>
                  <a:cxn ang="0">
                    <a:pos x="114" y="20"/>
                  </a:cxn>
                  <a:cxn ang="0">
                    <a:pos x="217" y="30"/>
                  </a:cxn>
                  <a:cxn ang="0">
                    <a:pos x="364" y="63"/>
                  </a:cxn>
                  <a:cxn ang="0">
                    <a:pos x="435" y="36"/>
                  </a:cxn>
                  <a:cxn ang="0">
                    <a:pos x="503" y="49"/>
                  </a:cxn>
                  <a:cxn ang="0">
                    <a:pos x="602" y="80"/>
                  </a:cxn>
                  <a:cxn ang="0">
                    <a:pos x="685" y="81"/>
                  </a:cxn>
                  <a:cxn ang="0">
                    <a:pos x="724" y="75"/>
                  </a:cxn>
                  <a:cxn ang="0">
                    <a:pos x="843" y="74"/>
                  </a:cxn>
                  <a:cxn ang="0">
                    <a:pos x="823" y="20"/>
                  </a:cxn>
                </a:cxnLst>
                <a:rect l="0" t="0" r="r" b="b"/>
                <a:pathLst>
                  <a:path w="1295" h="947">
                    <a:moveTo>
                      <a:pt x="833" y="0"/>
                    </a:moveTo>
                    <a:lnTo>
                      <a:pt x="837" y="0"/>
                    </a:lnTo>
                    <a:lnTo>
                      <a:pt x="848" y="1"/>
                    </a:lnTo>
                    <a:lnTo>
                      <a:pt x="856" y="5"/>
                    </a:lnTo>
                    <a:lnTo>
                      <a:pt x="861" y="11"/>
                    </a:lnTo>
                    <a:lnTo>
                      <a:pt x="862" y="20"/>
                    </a:lnTo>
                    <a:lnTo>
                      <a:pt x="863" y="22"/>
                    </a:lnTo>
                    <a:lnTo>
                      <a:pt x="867" y="26"/>
                    </a:lnTo>
                    <a:lnTo>
                      <a:pt x="872" y="29"/>
                    </a:lnTo>
                    <a:lnTo>
                      <a:pt x="875" y="34"/>
                    </a:lnTo>
                    <a:lnTo>
                      <a:pt x="872" y="39"/>
                    </a:lnTo>
                    <a:lnTo>
                      <a:pt x="869" y="41"/>
                    </a:lnTo>
                    <a:lnTo>
                      <a:pt x="864" y="44"/>
                    </a:lnTo>
                    <a:lnTo>
                      <a:pt x="868" y="46"/>
                    </a:lnTo>
                    <a:lnTo>
                      <a:pt x="875" y="47"/>
                    </a:lnTo>
                    <a:lnTo>
                      <a:pt x="880" y="47"/>
                    </a:lnTo>
                    <a:lnTo>
                      <a:pt x="885" y="50"/>
                    </a:lnTo>
                    <a:lnTo>
                      <a:pt x="882" y="52"/>
                    </a:lnTo>
                    <a:lnTo>
                      <a:pt x="881" y="55"/>
                    </a:lnTo>
                    <a:lnTo>
                      <a:pt x="885" y="57"/>
                    </a:lnTo>
                    <a:lnTo>
                      <a:pt x="890" y="63"/>
                    </a:lnTo>
                    <a:lnTo>
                      <a:pt x="890" y="70"/>
                    </a:lnTo>
                    <a:lnTo>
                      <a:pt x="893" y="70"/>
                    </a:lnTo>
                    <a:lnTo>
                      <a:pt x="897" y="66"/>
                    </a:lnTo>
                    <a:lnTo>
                      <a:pt x="897" y="64"/>
                    </a:lnTo>
                    <a:lnTo>
                      <a:pt x="898" y="61"/>
                    </a:lnTo>
                    <a:lnTo>
                      <a:pt x="898" y="59"/>
                    </a:lnTo>
                    <a:lnTo>
                      <a:pt x="901" y="54"/>
                    </a:lnTo>
                    <a:lnTo>
                      <a:pt x="903" y="52"/>
                    </a:lnTo>
                    <a:lnTo>
                      <a:pt x="906" y="52"/>
                    </a:lnTo>
                    <a:lnTo>
                      <a:pt x="911" y="55"/>
                    </a:lnTo>
                    <a:lnTo>
                      <a:pt x="918" y="63"/>
                    </a:lnTo>
                    <a:lnTo>
                      <a:pt x="921" y="68"/>
                    </a:lnTo>
                    <a:lnTo>
                      <a:pt x="921" y="70"/>
                    </a:lnTo>
                    <a:lnTo>
                      <a:pt x="920" y="71"/>
                    </a:lnTo>
                    <a:lnTo>
                      <a:pt x="917" y="73"/>
                    </a:lnTo>
                    <a:lnTo>
                      <a:pt x="915" y="75"/>
                    </a:lnTo>
                    <a:lnTo>
                      <a:pt x="915" y="78"/>
                    </a:lnTo>
                    <a:lnTo>
                      <a:pt x="916" y="81"/>
                    </a:lnTo>
                    <a:lnTo>
                      <a:pt x="920" y="86"/>
                    </a:lnTo>
                    <a:lnTo>
                      <a:pt x="925" y="91"/>
                    </a:lnTo>
                    <a:lnTo>
                      <a:pt x="930" y="93"/>
                    </a:lnTo>
                    <a:lnTo>
                      <a:pt x="936" y="89"/>
                    </a:lnTo>
                    <a:lnTo>
                      <a:pt x="940" y="83"/>
                    </a:lnTo>
                    <a:lnTo>
                      <a:pt x="941" y="75"/>
                    </a:lnTo>
                    <a:lnTo>
                      <a:pt x="944" y="69"/>
                    </a:lnTo>
                    <a:lnTo>
                      <a:pt x="945" y="68"/>
                    </a:lnTo>
                    <a:lnTo>
                      <a:pt x="952" y="64"/>
                    </a:lnTo>
                    <a:lnTo>
                      <a:pt x="955" y="61"/>
                    </a:lnTo>
                    <a:lnTo>
                      <a:pt x="954" y="59"/>
                    </a:lnTo>
                    <a:lnTo>
                      <a:pt x="952" y="57"/>
                    </a:lnTo>
                    <a:lnTo>
                      <a:pt x="949" y="50"/>
                    </a:lnTo>
                    <a:lnTo>
                      <a:pt x="949" y="47"/>
                    </a:lnTo>
                    <a:lnTo>
                      <a:pt x="952" y="44"/>
                    </a:lnTo>
                    <a:lnTo>
                      <a:pt x="956" y="42"/>
                    </a:lnTo>
                    <a:lnTo>
                      <a:pt x="959" y="42"/>
                    </a:lnTo>
                    <a:lnTo>
                      <a:pt x="969" y="45"/>
                    </a:lnTo>
                    <a:lnTo>
                      <a:pt x="977" y="46"/>
                    </a:lnTo>
                    <a:lnTo>
                      <a:pt x="982" y="49"/>
                    </a:lnTo>
                    <a:lnTo>
                      <a:pt x="990" y="54"/>
                    </a:lnTo>
                    <a:lnTo>
                      <a:pt x="996" y="55"/>
                    </a:lnTo>
                    <a:lnTo>
                      <a:pt x="996" y="65"/>
                    </a:lnTo>
                    <a:lnTo>
                      <a:pt x="991" y="68"/>
                    </a:lnTo>
                    <a:lnTo>
                      <a:pt x="989" y="70"/>
                    </a:lnTo>
                    <a:lnTo>
                      <a:pt x="987" y="73"/>
                    </a:lnTo>
                    <a:lnTo>
                      <a:pt x="987" y="78"/>
                    </a:lnTo>
                    <a:lnTo>
                      <a:pt x="989" y="79"/>
                    </a:lnTo>
                    <a:lnTo>
                      <a:pt x="989" y="80"/>
                    </a:lnTo>
                    <a:lnTo>
                      <a:pt x="990" y="81"/>
                    </a:lnTo>
                    <a:lnTo>
                      <a:pt x="991" y="84"/>
                    </a:lnTo>
                    <a:lnTo>
                      <a:pt x="992" y="85"/>
                    </a:lnTo>
                    <a:lnTo>
                      <a:pt x="995" y="86"/>
                    </a:lnTo>
                    <a:lnTo>
                      <a:pt x="996" y="89"/>
                    </a:lnTo>
                    <a:lnTo>
                      <a:pt x="997" y="90"/>
                    </a:lnTo>
                    <a:lnTo>
                      <a:pt x="995" y="95"/>
                    </a:lnTo>
                    <a:lnTo>
                      <a:pt x="990" y="102"/>
                    </a:lnTo>
                    <a:lnTo>
                      <a:pt x="984" y="107"/>
                    </a:lnTo>
                    <a:lnTo>
                      <a:pt x="977" y="110"/>
                    </a:lnTo>
                    <a:lnTo>
                      <a:pt x="974" y="110"/>
                    </a:lnTo>
                    <a:lnTo>
                      <a:pt x="970" y="107"/>
                    </a:lnTo>
                    <a:lnTo>
                      <a:pt x="969" y="107"/>
                    </a:lnTo>
                    <a:lnTo>
                      <a:pt x="969" y="112"/>
                    </a:lnTo>
                    <a:lnTo>
                      <a:pt x="965" y="112"/>
                    </a:lnTo>
                    <a:lnTo>
                      <a:pt x="960" y="114"/>
                    </a:lnTo>
                    <a:lnTo>
                      <a:pt x="959" y="115"/>
                    </a:lnTo>
                    <a:lnTo>
                      <a:pt x="954" y="115"/>
                    </a:lnTo>
                    <a:lnTo>
                      <a:pt x="951" y="114"/>
                    </a:lnTo>
                    <a:lnTo>
                      <a:pt x="950" y="112"/>
                    </a:lnTo>
                    <a:lnTo>
                      <a:pt x="947" y="110"/>
                    </a:lnTo>
                    <a:lnTo>
                      <a:pt x="945" y="108"/>
                    </a:lnTo>
                    <a:lnTo>
                      <a:pt x="942" y="107"/>
                    </a:lnTo>
                    <a:lnTo>
                      <a:pt x="937" y="107"/>
                    </a:lnTo>
                    <a:lnTo>
                      <a:pt x="937" y="108"/>
                    </a:lnTo>
                    <a:lnTo>
                      <a:pt x="938" y="110"/>
                    </a:lnTo>
                    <a:lnTo>
                      <a:pt x="938" y="112"/>
                    </a:lnTo>
                    <a:lnTo>
                      <a:pt x="940" y="114"/>
                    </a:lnTo>
                    <a:lnTo>
                      <a:pt x="941" y="115"/>
                    </a:lnTo>
                    <a:lnTo>
                      <a:pt x="941" y="117"/>
                    </a:lnTo>
                    <a:lnTo>
                      <a:pt x="940" y="118"/>
                    </a:lnTo>
                    <a:lnTo>
                      <a:pt x="938" y="120"/>
                    </a:lnTo>
                    <a:lnTo>
                      <a:pt x="936" y="123"/>
                    </a:lnTo>
                    <a:lnTo>
                      <a:pt x="928" y="128"/>
                    </a:lnTo>
                    <a:lnTo>
                      <a:pt x="925" y="129"/>
                    </a:lnTo>
                    <a:lnTo>
                      <a:pt x="922" y="129"/>
                    </a:lnTo>
                    <a:lnTo>
                      <a:pt x="915" y="127"/>
                    </a:lnTo>
                    <a:lnTo>
                      <a:pt x="907" y="122"/>
                    </a:lnTo>
                    <a:lnTo>
                      <a:pt x="905" y="120"/>
                    </a:lnTo>
                    <a:lnTo>
                      <a:pt x="897" y="120"/>
                    </a:lnTo>
                    <a:lnTo>
                      <a:pt x="903" y="127"/>
                    </a:lnTo>
                    <a:lnTo>
                      <a:pt x="911" y="130"/>
                    </a:lnTo>
                    <a:lnTo>
                      <a:pt x="931" y="133"/>
                    </a:lnTo>
                    <a:lnTo>
                      <a:pt x="931" y="139"/>
                    </a:lnTo>
                    <a:lnTo>
                      <a:pt x="925" y="146"/>
                    </a:lnTo>
                    <a:lnTo>
                      <a:pt x="917" y="152"/>
                    </a:lnTo>
                    <a:lnTo>
                      <a:pt x="910" y="154"/>
                    </a:lnTo>
                    <a:lnTo>
                      <a:pt x="898" y="154"/>
                    </a:lnTo>
                    <a:lnTo>
                      <a:pt x="897" y="156"/>
                    </a:lnTo>
                    <a:lnTo>
                      <a:pt x="897" y="162"/>
                    </a:lnTo>
                    <a:lnTo>
                      <a:pt x="896" y="163"/>
                    </a:lnTo>
                    <a:lnTo>
                      <a:pt x="892" y="163"/>
                    </a:lnTo>
                    <a:lnTo>
                      <a:pt x="881" y="159"/>
                    </a:lnTo>
                    <a:lnTo>
                      <a:pt x="873" y="158"/>
                    </a:lnTo>
                    <a:lnTo>
                      <a:pt x="869" y="158"/>
                    </a:lnTo>
                    <a:lnTo>
                      <a:pt x="868" y="159"/>
                    </a:lnTo>
                    <a:lnTo>
                      <a:pt x="868" y="161"/>
                    </a:lnTo>
                    <a:lnTo>
                      <a:pt x="867" y="161"/>
                    </a:lnTo>
                    <a:lnTo>
                      <a:pt x="873" y="162"/>
                    </a:lnTo>
                    <a:lnTo>
                      <a:pt x="886" y="167"/>
                    </a:lnTo>
                    <a:lnTo>
                      <a:pt x="888" y="171"/>
                    </a:lnTo>
                    <a:lnTo>
                      <a:pt x="888" y="173"/>
                    </a:lnTo>
                    <a:lnTo>
                      <a:pt x="886" y="176"/>
                    </a:lnTo>
                    <a:lnTo>
                      <a:pt x="885" y="176"/>
                    </a:lnTo>
                    <a:lnTo>
                      <a:pt x="882" y="177"/>
                    </a:lnTo>
                    <a:lnTo>
                      <a:pt x="872" y="177"/>
                    </a:lnTo>
                    <a:lnTo>
                      <a:pt x="869" y="178"/>
                    </a:lnTo>
                    <a:lnTo>
                      <a:pt x="866" y="182"/>
                    </a:lnTo>
                    <a:lnTo>
                      <a:pt x="862" y="188"/>
                    </a:lnTo>
                    <a:lnTo>
                      <a:pt x="859" y="195"/>
                    </a:lnTo>
                    <a:lnTo>
                      <a:pt x="856" y="198"/>
                    </a:lnTo>
                    <a:lnTo>
                      <a:pt x="848" y="208"/>
                    </a:lnTo>
                    <a:lnTo>
                      <a:pt x="843" y="220"/>
                    </a:lnTo>
                    <a:lnTo>
                      <a:pt x="842" y="235"/>
                    </a:lnTo>
                    <a:lnTo>
                      <a:pt x="842" y="252"/>
                    </a:lnTo>
                    <a:lnTo>
                      <a:pt x="844" y="252"/>
                    </a:lnTo>
                    <a:lnTo>
                      <a:pt x="847" y="250"/>
                    </a:lnTo>
                    <a:lnTo>
                      <a:pt x="849" y="249"/>
                    </a:lnTo>
                    <a:lnTo>
                      <a:pt x="852" y="249"/>
                    </a:lnTo>
                    <a:lnTo>
                      <a:pt x="858" y="252"/>
                    </a:lnTo>
                    <a:lnTo>
                      <a:pt x="863" y="261"/>
                    </a:lnTo>
                    <a:lnTo>
                      <a:pt x="866" y="273"/>
                    </a:lnTo>
                    <a:lnTo>
                      <a:pt x="867" y="281"/>
                    </a:lnTo>
                    <a:lnTo>
                      <a:pt x="871" y="280"/>
                    </a:lnTo>
                    <a:lnTo>
                      <a:pt x="876" y="278"/>
                    </a:lnTo>
                    <a:lnTo>
                      <a:pt x="880" y="276"/>
                    </a:lnTo>
                    <a:lnTo>
                      <a:pt x="882" y="275"/>
                    </a:lnTo>
                    <a:lnTo>
                      <a:pt x="886" y="275"/>
                    </a:lnTo>
                    <a:lnTo>
                      <a:pt x="888" y="278"/>
                    </a:lnTo>
                    <a:lnTo>
                      <a:pt x="896" y="280"/>
                    </a:lnTo>
                    <a:lnTo>
                      <a:pt x="898" y="283"/>
                    </a:lnTo>
                    <a:lnTo>
                      <a:pt x="901" y="283"/>
                    </a:lnTo>
                    <a:lnTo>
                      <a:pt x="918" y="290"/>
                    </a:lnTo>
                    <a:lnTo>
                      <a:pt x="935" y="298"/>
                    </a:lnTo>
                    <a:lnTo>
                      <a:pt x="951" y="308"/>
                    </a:lnTo>
                    <a:lnTo>
                      <a:pt x="977" y="308"/>
                    </a:lnTo>
                    <a:lnTo>
                      <a:pt x="984" y="314"/>
                    </a:lnTo>
                    <a:lnTo>
                      <a:pt x="986" y="320"/>
                    </a:lnTo>
                    <a:lnTo>
                      <a:pt x="986" y="338"/>
                    </a:lnTo>
                    <a:lnTo>
                      <a:pt x="989" y="347"/>
                    </a:lnTo>
                    <a:lnTo>
                      <a:pt x="995" y="356"/>
                    </a:lnTo>
                    <a:lnTo>
                      <a:pt x="1002" y="364"/>
                    </a:lnTo>
                    <a:lnTo>
                      <a:pt x="1011" y="371"/>
                    </a:lnTo>
                    <a:lnTo>
                      <a:pt x="1013" y="372"/>
                    </a:lnTo>
                    <a:lnTo>
                      <a:pt x="1015" y="371"/>
                    </a:lnTo>
                    <a:lnTo>
                      <a:pt x="1016" y="369"/>
                    </a:lnTo>
                    <a:lnTo>
                      <a:pt x="1019" y="368"/>
                    </a:lnTo>
                    <a:lnTo>
                      <a:pt x="1020" y="367"/>
                    </a:lnTo>
                    <a:lnTo>
                      <a:pt x="1023" y="366"/>
                    </a:lnTo>
                    <a:lnTo>
                      <a:pt x="1024" y="363"/>
                    </a:lnTo>
                    <a:lnTo>
                      <a:pt x="1029" y="358"/>
                    </a:lnTo>
                    <a:lnTo>
                      <a:pt x="1030" y="356"/>
                    </a:lnTo>
                    <a:lnTo>
                      <a:pt x="1028" y="351"/>
                    </a:lnTo>
                    <a:lnTo>
                      <a:pt x="1028" y="342"/>
                    </a:lnTo>
                    <a:lnTo>
                      <a:pt x="1025" y="334"/>
                    </a:lnTo>
                    <a:lnTo>
                      <a:pt x="1023" y="325"/>
                    </a:lnTo>
                    <a:lnTo>
                      <a:pt x="1016" y="320"/>
                    </a:lnTo>
                    <a:lnTo>
                      <a:pt x="1023" y="318"/>
                    </a:lnTo>
                    <a:lnTo>
                      <a:pt x="1040" y="305"/>
                    </a:lnTo>
                    <a:lnTo>
                      <a:pt x="1046" y="298"/>
                    </a:lnTo>
                    <a:lnTo>
                      <a:pt x="1049" y="293"/>
                    </a:lnTo>
                    <a:lnTo>
                      <a:pt x="1048" y="279"/>
                    </a:lnTo>
                    <a:lnTo>
                      <a:pt x="1043" y="269"/>
                    </a:lnTo>
                    <a:lnTo>
                      <a:pt x="1038" y="261"/>
                    </a:lnTo>
                    <a:lnTo>
                      <a:pt x="1031" y="254"/>
                    </a:lnTo>
                    <a:lnTo>
                      <a:pt x="1025" y="245"/>
                    </a:lnTo>
                    <a:lnTo>
                      <a:pt x="1035" y="240"/>
                    </a:lnTo>
                    <a:lnTo>
                      <a:pt x="1038" y="237"/>
                    </a:lnTo>
                    <a:lnTo>
                      <a:pt x="1039" y="235"/>
                    </a:lnTo>
                    <a:lnTo>
                      <a:pt x="1040" y="231"/>
                    </a:lnTo>
                    <a:lnTo>
                      <a:pt x="1040" y="225"/>
                    </a:lnTo>
                    <a:lnTo>
                      <a:pt x="1038" y="222"/>
                    </a:lnTo>
                    <a:lnTo>
                      <a:pt x="1036" y="220"/>
                    </a:lnTo>
                    <a:lnTo>
                      <a:pt x="1034" y="217"/>
                    </a:lnTo>
                    <a:lnTo>
                      <a:pt x="1031" y="212"/>
                    </a:lnTo>
                    <a:lnTo>
                      <a:pt x="1031" y="210"/>
                    </a:lnTo>
                    <a:lnTo>
                      <a:pt x="1033" y="208"/>
                    </a:lnTo>
                    <a:lnTo>
                      <a:pt x="1036" y="206"/>
                    </a:lnTo>
                    <a:lnTo>
                      <a:pt x="1038" y="203"/>
                    </a:lnTo>
                    <a:lnTo>
                      <a:pt x="1038" y="200"/>
                    </a:lnTo>
                    <a:lnTo>
                      <a:pt x="1036" y="197"/>
                    </a:lnTo>
                    <a:lnTo>
                      <a:pt x="1034" y="196"/>
                    </a:lnTo>
                    <a:lnTo>
                      <a:pt x="1033" y="193"/>
                    </a:lnTo>
                    <a:lnTo>
                      <a:pt x="1031" y="192"/>
                    </a:lnTo>
                    <a:lnTo>
                      <a:pt x="1031" y="187"/>
                    </a:lnTo>
                    <a:lnTo>
                      <a:pt x="1033" y="185"/>
                    </a:lnTo>
                    <a:lnTo>
                      <a:pt x="1040" y="181"/>
                    </a:lnTo>
                    <a:lnTo>
                      <a:pt x="1043" y="181"/>
                    </a:lnTo>
                    <a:lnTo>
                      <a:pt x="1054" y="182"/>
                    </a:lnTo>
                    <a:lnTo>
                      <a:pt x="1063" y="186"/>
                    </a:lnTo>
                    <a:lnTo>
                      <a:pt x="1074" y="187"/>
                    </a:lnTo>
                    <a:lnTo>
                      <a:pt x="1077" y="187"/>
                    </a:lnTo>
                    <a:lnTo>
                      <a:pt x="1082" y="185"/>
                    </a:lnTo>
                    <a:lnTo>
                      <a:pt x="1083" y="183"/>
                    </a:lnTo>
                    <a:lnTo>
                      <a:pt x="1085" y="183"/>
                    </a:lnTo>
                    <a:lnTo>
                      <a:pt x="1093" y="186"/>
                    </a:lnTo>
                    <a:lnTo>
                      <a:pt x="1103" y="196"/>
                    </a:lnTo>
                    <a:lnTo>
                      <a:pt x="1110" y="198"/>
                    </a:lnTo>
                    <a:lnTo>
                      <a:pt x="1112" y="205"/>
                    </a:lnTo>
                    <a:lnTo>
                      <a:pt x="1115" y="207"/>
                    </a:lnTo>
                    <a:lnTo>
                      <a:pt x="1122" y="210"/>
                    </a:lnTo>
                    <a:lnTo>
                      <a:pt x="1127" y="211"/>
                    </a:lnTo>
                    <a:lnTo>
                      <a:pt x="1132" y="213"/>
                    </a:lnTo>
                    <a:lnTo>
                      <a:pt x="1134" y="217"/>
                    </a:lnTo>
                    <a:lnTo>
                      <a:pt x="1135" y="226"/>
                    </a:lnTo>
                    <a:lnTo>
                      <a:pt x="1138" y="235"/>
                    </a:lnTo>
                    <a:lnTo>
                      <a:pt x="1140" y="242"/>
                    </a:lnTo>
                    <a:lnTo>
                      <a:pt x="1146" y="246"/>
                    </a:lnTo>
                    <a:lnTo>
                      <a:pt x="1147" y="246"/>
                    </a:lnTo>
                    <a:lnTo>
                      <a:pt x="1148" y="247"/>
                    </a:lnTo>
                    <a:lnTo>
                      <a:pt x="1149" y="250"/>
                    </a:lnTo>
                    <a:lnTo>
                      <a:pt x="1153" y="254"/>
                    </a:lnTo>
                    <a:lnTo>
                      <a:pt x="1156" y="255"/>
                    </a:lnTo>
                    <a:lnTo>
                      <a:pt x="1158" y="255"/>
                    </a:lnTo>
                    <a:lnTo>
                      <a:pt x="1166" y="252"/>
                    </a:lnTo>
                    <a:lnTo>
                      <a:pt x="1173" y="246"/>
                    </a:lnTo>
                    <a:lnTo>
                      <a:pt x="1179" y="240"/>
                    </a:lnTo>
                    <a:lnTo>
                      <a:pt x="1182" y="234"/>
                    </a:lnTo>
                    <a:lnTo>
                      <a:pt x="1183" y="230"/>
                    </a:lnTo>
                    <a:lnTo>
                      <a:pt x="1184" y="227"/>
                    </a:lnTo>
                    <a:lnTo>
                      <a:pt x="1187" y="225"/>
                    </a:lnTo>
                    <a:lnTo>
                      <a:pt x="1189" y="224"/>
                    </a:lnTo>
                    <a:lnTo>
                      <a:pt x="1191" y="222"/>
                    </a:lnTo>
                    <a:lnTo>
                      <a:pt x="1193" y="225"/>
                    </a:lnTo>
                    <a:lnTo>
                      <a:pt x="1196" y="226"/>
                    </a:lnTo>
                    <a:lnTo>
                      <a:pt x="1197" y="227"/>
                    </a:lnTo>
                    <a:lnTo>
                      <a:pt x="1198" y="227"/>
                    </a:lnTo>
                    <a:lnTo>
                      <a:pt x="1202" y="235"/>
                    </a:lnTo>
                    <a:lnTo>
                      <a:pt x="1207" y="240"/>
                    </a:lnTo>
                    <a:lnTo>
                      <a:pt x="1212" y="244"/>
                    </a:lnTo>
                    <a:lnTo>
                      <a:pt x="1212" y="256"/>
                    </a:lnTo>
                    <a:lnTo>
                      <a:pt x="1215" y="260"/>
                    </a:lnTo>
                    <a:lnTo>
                      <a:pt x="1217" y="263"/>
                    </a:lnTo>
                    <a:lnTo>
                      <a:pt x="1221" y="265"/>
                    </a:lnTo>
                    <a:lnTo>
                      <a:pt x="1226" y="268"/>
                    </a:lnTo>
                    <a:lnTo>
                      <a:pt x="1226" y="270"/>
                    </a:lnTo>
                    <a:lnTo>
                      <a:pt x="1228" y="275"/>
                    </a:lnTo>
                    <a:lnTo>
                      <a:pt x="1228" y="279"/>
                    </a:lnTo>
                    <a:lnTo>
                      <a:pt x="1227" y="281"/>
                    </a:lnTo>
                    <a:lnTo>
                      <a:pt x="1225" y="284"/>
                    </a:lnTo>
                    <a:lnTo>
                      <a:pt x="1222" y="285"/>
                    </a:lnTo>
                    <a:lnTo>
                      <a:pt x="1227" y="290"/>
                    </a:lnTo>
                    <a:lnTo>
                      <a:pt x="1235" y="294"/>
                    </a:lnTo>
                    <a:lnTo>
                      <a:pt x="1242" y="295"/>
                    </a:lnTo>
                    <a:lnTo>
                      <a:pt x="1242" y="296"/>
                    </a:lnTo>
                    <a:lnTo>
                      <a:pt x="1245" y="304"/>
                    </a:lnTo>
                    <a:lnTo>
                      <a:pt x="1250" y="309"/>
                    </a:lnTo>
                    <a:lnTo>
                      <a:pt x="1257" y="313"/>
                    </a:lnTo>
                    <a:lnTo>
                      <a:pt x="1265" y="314"/>
                    </a:lnTo>
                    <a:lnTo>
                      <a:pt x="1272" y="314"/>
                    </a:lnTo>
                    <a:lnTo>
                      <a:pt x="1272" y="315"/>
                    </a:lnTo>
                    <a:lnTo>
                      <a:pt x="1273" y="315"/>
                    </a:lnTo>
                    <a:lnTo>
                      <a:pt x="1276" y="317"/>
                    </a:lnTo>
                    <a:lnTo>
                      <a:pt x="1276" y="318"/>
                    </a:lnTo>
                    <a:lnTo>
                      <a:pt x="1271" y="323"/>
                    </a:lnTo>
                    <a:lnTo>
                      <a:pt x="1261" y="328"/>
                    </a:lnTo>
                    <a:lnTo>
                      <a:pt x="1251" y="330"/>
                    </a:lnTo>
                    <a:lnTo>
                      <a:pt x="1242" y="334"/>
                    </a:lnTo>
                    <a:lnTo>
                      <a:pt x="1243" y="334"/>
                    </a:lnTo>
                    <a:lnTo>
                      <a:pt x="1246" y="335"/>
                    </a:lnTo>
                    <a:lnTo>
                      <a:pt x="1247" y="335"/>
                    </a:lnTo>
                    <a:lnTo>
                      <a:pt x="1256" y="334"/>
                    </a:lnTo>
                    <a:lnTo>
                      <a:pt x="1276" y="327"/>
                    </a:lnTo>
                    <a:lnTo>
                      <a:pt x="1285" y="323"/>
                    </a:lnTo>
                    <a:lnTo>
                      <a:pt x="1285" y="328"/>
                    </a:lnTo>
                    <a:lnTo>
                      <a:pt x="1287" y="330"/>
                    </a:lnTo>
                    <a:lnTo>
                      <a:pt x="1287" y="334"/>
                    </a:lnTo>
                    <a:lnTo>
                      <a:pt x="1289" y="334"/>
                    </a:lnTo>
                    <a:lnTo>
                      <a:pt x="1292" y="340"/>
                    </a:lnTo>
                    <a:lnTo>
                      <a:pt x="1294" y="346"/>
                    </a:lnTo>
                    <a:lnTo>
                      <a:pt x="1295" y="354"/>
                    </a:lnTo>
                    <a:lnTo>
                      <a:pt x="1292" y="359"/>
                    </a:lnTo>
                    <a:lnTo>
                      <a:pt x="1286" y="364"/>
                    </a:lnTo>
                    <a:lnTo>
                      <a:pt x="1277" y="367"/>
                    </a:lnTo>
                    <a:lnTo>
                      <a:pt x="1262" y="372"/>
                    </a:lnTo>
                    <a:lnTo>
                      <a:pt x="1257" y="376"/>
                    </a:lnTo>
                    <a:lnTo>
                      <a:pt x="1248" y="385"/>
                    </a:lnTo>
                    <a:lnTo>
                      <a:pt x="1238" y="387"/>
                    </a:lnTo>
                    <a:lnTo>
                      <a:pt x="1227" y="387"/>
                    </a:lnTo>
                    <a:lnTo>
                      <a:pt x="1213" y="386"/>
                    </a:lnTo>
                    <a:lnTo>
                      <a:pt x="1203" y="386"/>
                    </a:lnTo>
                    <a:lnTo>
                      <a:pt x="1193" y="385"/>
                    </a:lnTo>
                    <a:lnTo>
                      <a:pt x="1184" y="385"/>
                    </a:lnTo>
                    <a:lnTo>
                      <a:pt x="1173" y="387"/>
                    </a:lnTo>
                    <a:lnTo>
                      <a:pt x="1168" y="390"/>
                    </a:lnTo>
                    <a:lnTo>
                      <a:pt x="1167" y="391"/>
                    </a:lnTo>
                    <a:lnTo>
                      <a:pt x="1167" y="395"/>
                    </a:lnTo>
                    <a:lnTo>
                      <a:pt x="1166" y="397"/>
                    </a:lnTo>
                    <a:lnTo>
                      <a:pt x="1163" y="400"/>
                    </a:lnTo>
                    <a:lnTo>
                      <a:pt x="1157" y="405"/>
                    </a:lnTo>
                    <a:lnTo>
                      <a:pt x="1151" y="407"/>
                    </a:lnTo>
                    <a:lnTo>
                      <a:pt x="1146" y="410"/>
                    </a:lnTo>
                    <a:lnTo>
                      <a:pt x="1140" y="416"/>
                    </a:lnTo>
                    <a:lnTo>
                      <a:pt x="1149" y="413"/>
                    </a:lnTo>
                    <a:lnTo>
                      <a:pt x="1157" y="408"/>
                    </a:lnTo>
                    <a:lnTo>
                      <a:pt x="1167" y="403"/>
                    </a:lnTo>
                    <a:lnTo>
                      <a:pt x="1178" y="401"/>
                    </a:lnTo>
                    <a:lnTo>
                      <a:pt x="1192" y="401"/>
                    </a:lnTo>
                    <a:lnTo>
                      <a:pt x="1197" y="403"/>
                    </a:lnTo>
                    <a:lnTo>
                      <a:pt x="1199" y="407"/>
                    </a:lnTo>
                    <a:lnTo>
                      <a:pt x="1199" y="410"/>
                    </a:lnTo>
                    <a:lnTo>
                      <a:pt x="1194" y="415"/>
                    </a:lnTo>
                    <a:lnTo>
                      <a:pt x="1184" y="420"/>
                    </a:lnTo>
                    <a:lnTo>
                      <a:pt x="1183" y="421"/>
                    </a:lnTo>
                    <a:lnTo>
                      <a:pt x="1187" y="421"/>
                    </a:lnTo>
                    <a:lnTo>
                      <a:pt x="1191" y="422"/>
                    </a:lnTo>
                    <a:lnTo>
                      <a:pt x="1193" y="422"/>
                    </a:lnTo>
                    <a:lnTo>
                      <a:pt x="1189" y="430"/>
                    </a:lnTo>
                    <a:lnTo>
                      <a:pt x="1189" y="432"/>
                    </a:lnTo>
                    <a:lnTo>
                      <a:pt x="1192" y="440"/>
                    </a:lnTo>
                    <a:lnTo>
                      <a:pt x="1199" y="446"/>
                    </a:lnTo>
                    <a:lnTo>
                      <a:pt x="1209" y="451"/>
                    </a:lnTo>
                    <a:lnTo>
                      <a:pt x="1220" y="454"/>
                    </a:lnTo>
                    <a:lnTo>
                      <a:pt x="1226" y="454"/>
                    </a:lnTo>
                    <a:lnTo>
                      <a:pt x="1228" y="455"/>
                    </a:lnTo>
                    <a:lnTo>
                      <a:pt x="1230" y="455"/>
                    </a:lnTo>
                    <a:lnTo>
                      <a:pt x="1232" y="457"/>
                    </a:lnTo>
                    <a:lnTo>
                      <a:pt x="1232" y="459"/>
                    </a:lnTo>
                    <a:lnTo>
                      <a:pt x="1230" y="461"/>
                    </a:lnTo>
                    <a:lnTo>
                      <a:pt x="1222" y="465"/>
                    </a:lnTo>
                    <a:lnTo>
                      <a:pt x="1213" y="469"/>
                    </a:lnTo>
                    <a:lnTo>
                      <a:pt x="1198" y="474"/>
                    </a:lnTo>
                    <a:lnTo>
                      <a:pt x="1193" y="479"/>
                    </a:lnTo>
                    <a:lnTo>
                      <a:pt x="1189" y="481"/>
                    </a:lnTo>
                    <a:lnTo>
                      <a:pt x="1187" y="484"/>
                    </a:lnTo>
                    <a:lnTo>
                      <a:pt x="1184" y="485"/>
                    </a:lnTo>
                    <a:lnTo>
                      <a:pt x="1183" y="486"/>
                    </a:lnTo>
                    <a:lnTo>
                      <a:pt x="1182" y="485"/>
                    </a:lnTo>
                    <a:lnTo>
                      <a:pt x="1179" y="484"/>
                    </a:lnTo>
                    <a:lnTo>
                      <a:pt x="1178" y="481"/>
                    </a:lnTo>
                    <a:lnTo>
                      <a:pt x="1176" y="479"/>
                    </a:lnTo>
                    <a:lnTo>
                      <a:pt x="1176" y="476"/>
                    </a:lnTo>
                    <a:lnTo>
                      <a:pt x="1178" y="470"/>
                    </a:lnTo>
                    <a:lnTo>
                      <a:pt x="1183" y="465"/>
                    </a:lnTo>
                    <a:lnTo>
                      <a:pt x="1192" y="461"/>
                    </a:lnTo>
                    <a:lnTo>
                      <a:pt x="1199" y="460"/>
                    </a:lnTo>
                    <a:lnTo>
                      <a:pt x="1196" y="460"/>
                    </a:lnTo>
                    <a:lnTo>
                      <a:pt x="1193" y="457"/>
                    </a:lnTo>
                    <a:lnTo>
                      <a:pt x="1193" y="454"/>
                    </a:lnTo>
                    <a:lnTo>
                      <a:pt x="1191" y="454"/>
                    </a:lnTo>
                    <a:lnTo>
                      <a:pt x="1188" y="455"/>
                    </a:lnTo>
                    <a:lnTo>
                      <a:pt x="1187" y="457"/>
                    </a:lnTo>
                    <a:lnTo>
                      <a:pt x="1183" y="461"/>
                    </a:lnTo>
                    <a:lnTo>
                      <a:pt x="1181" y="462"/>
                    </a:lnTo>
                    <a:lnTo>
                      <a:pt x="1163" y="462"/>
                    </a:lnTo>
                    <a:lnTo>
                      <a:pt x="1163" y="465"/>
                    </a:lnTo>
                    <a:lnTo>
                      <a:pt x="1164" y="466"/>
                    </a:lnTo>
                    <a:lnTo>
                      <a:pt x="1164" y="468"/>
                    </a:lnTo>
                    <a:lnTo>
                      <a:pt x="1166" y="468"/>
                    </a:lnTo>
                    <a:lnTo>
                      <a:pt x="1163" y="471"/>
                    </a:lnTo>
                    <a:lnTo>
                      <a:pt x="1159" y="473"/>
                    </a:lnTo>
                    <a:lnTo>
                      <a:pt x="1156" y="475"/>
                    </a:lnTo>
                    <a:lnTo>
                      <a:pt x="1149" y="475"/>
                    </a:lnTo>
                    <a:lnTo>
                      <a:pt x="1148" y="474"/>
                    </a:lnTo>
                    <a:lnTo>
                      <a:pt x="1144" y="474"/>
                    </a:lnTo>
                    <a:lnTo>
                      <a:pt x="1143" y="475"/>
                    </a:lnTo>
                    <a:lnTo>
                      <a:pt x="1130" y="485"/>
                    </a:lnTo>
                    <a:lnTo>
                      <a:pt x="1125" y="491"/>
                    </a:lnTo>
                    <a:lnTo>
                      <a:pt x="1123" y="501"/>
                    </a:lnTo>
                    <a:lnTo>
                      <a:pt x="1123" y="503"/>
                    </a:lnTo>
                    <a:lnTo>
                      <a:pt x="1124" y="505"/>
                    </a:lnTo>
                    <a:lnTo>
                      <a:pt x="1124" y="509"/>
                    </a:lnTo>
                    <a:lnTo>
                      <a:pt x="1128" y="513"/>
                    </a:lnTo>
                    <a:lnTo>
                      <a:pt x="1129" y="513"/>
                    </a:lnTo>
                    <a:lnTo>
                      <a:pt x="1133" y="509"/>
                    </a:lnTo>
                    <a:lnTo>
                      <a:pt x="1133" y="513"/>
                    </a:lnTo>
                    <a:lnTo>
                      <a:pt x="1129" y="514"/>
                    </a:lnTo>
                    <a:lnTo>
                      <a:pt x="1119" y="514"/>
                    </a:lnTo>
                    <a:lnTo>
                      <a:pt x="1110" y="518"/>
                    </a:lnTo>
                    <a:lnTo>
                      <a:pt x="1099" y="519"/>
                    </a:lnTo>
                    <a:lnTo>
                      <a:pt x="1089" y="523"/>
                    </a:lnTo>
                    <a:lnTo>
                      <a:pt x="1095" y="523"/>
                    </a:lnTo>
                    <a:lnTo>
                      <a:pt x="1098" y="522"/>
                    </a:lnTo>
                    <a:lnTo>
                      <a:pt x="1100" y="522"/>
                    </a:lnTo>
                    <a:lnTo>
                      <a:pt x="1103" y="523"/>
                    </a:lnTo>
                    <a:lnTo>
                      <a:pt x="1098" y="524"/>
                    </a:lnTo>
                    <a:lnTo>
                      <a:pt x="1084" y="524"/>
                    </a:lnTo>
                    <a:lnTo>
                      <a:pt x="1082" y="527"/>
                    </a:lnTo>
                    <a:lnTo>
                      <a:pt x="1082" y="528"/>
                    </a:lnTo>
                    <a:lnTo>
                      <a:pt x="1083" y="530"/>
                    </a:lnTo>
                    <a:lnTo>
                      <a:pt x="1085" y="532"/>
                    </a:lnTo>
                    <a:lnTo>
                      <a:pt x="1085" y="534"/>
                    </a:lnTo>
                    <a:lnTo>
                      <a:pt x="1084" y="537"/>
                    </a:lnTo>
                    <a:lnTo>
                      <a:pt x="1082" y="540"/>
                    </a:lnTo>
                    <a:lnTo>
                      <a:pt x="1079" y="543"/>
                    </a:lnTo>
                    <a:lnTo>
                      <a:pt x="1078" y="547"/>
                    </a:lnTo>
                    <a:lnTo>
                      <a:pt x="1075" y="548"/>
                    </a:lnTo>
                    <a:lnTo>
                      <a:pt x="1074" y="549"/>
                    </a:lnTo>
                    <a:lnTo>
                      <a:pt x="1073" y="549"/>
                    </a:lnTo>
                    <a:lnTo>
                      <a:pt x="1073" y="548"/>
                    </a:lnTo>
                    <a:lnTo>
                      <a:pt x="1071" y="547"/>
                    </a:lnTo>
                    <a:lnTo>
                      <a:pt x="1069" y="548"/>
                    </a:lnTo>
                    <a:lnTo>
                      <a:pt x="1070" y="551"/>
                    </a:lnTo>
                    <a:lnTo>
                      <a:pt x="1071" y="552"/>
                    </a:lnTo>
                    <a:lnTo>
                      <a:pt x="1073" y="554"/>
                    </a:lnTo>
                    <a:lnTo>
                      <a:pt x="1073" y="557"/>
                    </a:lnTo>
                    <a:lnTo>
                      <a:pt x="1070" y="562"/>
                    </a:lnTo>
                    <a:lnTo>
                      <a:pt x="1069" y="566"/>
                    </a:lnTo>
                    <a:lnTo>
                      <a:pt x="1066" y="571"/>
                    </a:lnTo>
                    <a:lnTo>
                      <a:pt x="1064" y="573"/>
                    </a:lnTo>
                    <a:lnTo>
                      <a:pt x="1063" y="573"/>
                    </a:lnTo>
                    <a:lnTo>
                      <a:pt x="1063" y="572"/>
                    </a:lnTo>
                    <a:lnTo>
                      <a:pt x="1061" y="571"/>
                    </a:lnTo>
                    <a:lnTo>
                      <a:pt x="1061" y="563"/>
                    </a:lnTo>
                    <a:lnTo>
                      <a:pt x="1059" y="558"/>
                    </a:lnTo>
                    <a:lnTo>
                      <a:pt x="1058" y="554"/>
                    </a:lnTo>
                    <a:lnTo>
                      <a:pt x="1058" y="552"/>
                    </a:lnTo>
                    <a:lnTo>
                      <a:pt x="1056" y="554"/>
                    </a:lnTo>
                    <a:lnTo>
                      <a:pt x="1056" y="561"/>
                    </a:lnTo>
                    <a:lnTo>
                      <a:pt x="1058" y="563"/>
                    </a:lnTo>
                    <a:lnTo>
                      <a:pt x="1058" y="566"/>
                    </a:lnTo>
                    <a:lnTo>
                      <a:pt x="1059" y="569"/>
                    </a:lnTo>
                    <a:lnTo>
                      <a:pt x="1059" y="573"/>
                    </a:lnTo>
                    <a:lnTo>
                      <a:pt x="1058" y="574"/>
                    </a:lnTo>
                    <a:lnTo>
                      <a:pt x="1058" y="577"/>
                    </a:lnTo>
                    <a:lnTo>
                      <a:pt x="1059" y="578"/>
                    </a:lnTo>
                    <a:lnTo>
                      <a:pt x="1061" y="578"/>
                    </a:lnTo>
                    <a:lnTo>
                      <a:pt x="1061" y="585"/>
                    </a:lnTo>
                    <a:lnTo>
                      <a:pt x="1060" y="586"/>
                    </a:lnTo>
                    <a:lnTo>
                      <a:pt x="1058" y="587"/>
                    </a:lnTo>
                    <a:lnTo>
                      <a:pt x="1056" y="587"/>
                    </a:lnTo>
                    <a:lnTo>
                      <a:pt x="1058" y="590"/>
                    </a:lnTo>
                    <a:lnTo>
                      <a:pt x="1060" y="591"/>
                    </a:lnTo>
                    <a:lnTo>
                      <a:pt x="1063" y="591"/>
                    </a:lnTo>
                    <a:lnTo>
                      <a:pt x="1061" y="593"/>
                    </a:lnTo>
                    <a:lnTo>
                      <a:pt x="1060" y="595"/>
                    </a:lnTo>
                    <a:lnTo>
                      <a:pt x="1056" y="595"/>
                    </a:lnTo>
                    <a:lnTo>
                      <a:pt x="1056" y="598"/>
                    </a:lnTo>
                    <a:lnTo>
                      <a:pt x="1060" y="601"/>
                    </a:lnTo>
                    <a:lnTo>
                      <a:pt x="1058" y="603"/>
                    </a:lnTo>
                    <a:lnTo>
                      <a:pt x="1056" y="606"/>
                    </a:lnTo>
                    <a:lnTo>
                      <a:pt x="1053" y="606"/>
                    </a:lnTo>
                    <a:lnTo>
                      <a:pt x="1050" y="607"/>
                    </a:lnTo>
                    <a:lnTo>
                      <a:pt x="1048" y="610"/>
                    </a:lnTo>
                    <a:lnTo>
                      <a:pt x="1045" y="610"/>
                    </a:lnTo>
                    <a:lnTo>
                      <a:pt x="1043" y="611"/>
                    </a:lnTo>
                    <a:lnTo>
                      <a:pt x="1041" y="612"/>
                    </a:lnTo>
                    <a:lnTo>
                      <a:pt x="1040" y="615"/>
                    </a:lnTo>
                    <a:lnTo>
                      <a:pt x="1039" y="616"/>
                    </a:lnTo>
                    <a:lnTo>
                      <a:pt x="1040" y="616"/>
                    </a:lnTo>
                    <a:lnTo>
                      <a:pt x="1030" y="621"/>
                    </a:lnTo>
                    <a:lnTo>
                      <a:pt x="1020" y="627"/>
                    </a:lnTo>
                    <a:lnTo>
                      <a:pt x="1011" y="634"/>
                    </a:lnTo>
                    <a:lnTo>
                      <a:pt x="1004" y="641"/>
                    </a:lnTo>
                    <a:lnTo>
                      <a:pt x="999" y="651"/>
                    </a:lnTo>
                    <a:lnTo>
                      <a:pt x="996" y="665"/>
                    </a:lnTo>
                    <a:lnTo>
                      <a:pt x="997" y="673"/>
                    </a:lnTo>
                    <a:lnTo>
                      <a:pt x="1001" y="680"/>
                    </a:lnTo>
                    <a:lnTo>
                      <a:pt x="1006" y="686"/>
                    </a:lnTo>
                    <a:lnTo>
                      <a:pt x="1007" y="695"/>
                    </a:lnTo>
                    <a:lnTo>
                      <a:pt x="1007" y="696"/>
                    </a:lnTo>
                    <a:lnTo>
                      <a:pt x="1010" y="704"/>
                    </a:lnTo>
                    <a:lnTo>
                      <a:pt x="1013" y="708"/>
                    </a:lnTo>
                    <a:lnTo>
                      <a:pt x="1013" y="720"/>
                    </a:lnTo>
                    <a:lnTo>
                      <a:pt x="1011" y="724"/>
                    </a:lnTo>
                    <a:lnTo>
                      <a:pt x="1009" y="727"/>
                    </a:lnTo>
                    <a:lnTo>
                      <a:pt x="1007" y="729"/>
                    </a:lnTo>
                    <a:lnTo>
                      <a:pt x="1001" y="729"/>
                    </a:lnTo>
                    <a:lnTo>
                      <a:pt x="999" y="728"/>
                    </a:lnTo>
                    <a:lnTo>
                      <a:pt x="997" y="725"/>
                    </a:lnTo>
                    <a:lnTo>
                      <a:pt x="997" y="723"/>
                    </a:lnTo>
                    <a:lnTo>
                      <a:pt x="996" y="722"/>
                    </a:lnTo>
                    <a:lnTo>
                      <a:pt x="996" y="719"/>
                    </a:lnTo>
                    <a:lnTo>
                      <a:pt x="994" y="715"/>
                    </a:lnTo>
                    <a:lnTo>
                      <a:pt x="990" y="713"/>
                    </a:lnTo>
                    <a:lnTo>
                      <a:pt x="985" y="708"/>
                    </a:lnTo>
                    <a:lnTo>
                      <a:pt x="981" y="696"/>
                    </a:lnTo>
                    <a:lnTo>
                      <a:pt x="980" y="689"/>
                    </a:lnTo>
                    <a:lnTo>
                      <a:pt x="979" y="680"/>
                    </a:lnTo>
                    <a:lnTo>
                      <a:pt x="976" y="674"/>
                    </a:lnTo>
                    <a:lnTo>
                      <a:pt x="971" y="669"/>
                    </a:lnTo>
                    <a:lnTo>
                      <a:pt x="964" y="666"/>
                    </a:lnTo>
                    <a:lnTo>
                      <a:pt x="961" y="666"/>
                    </a:lnTo>
                    <a:lnTo>
                      <a:pt x="960" y="668"/>
                    </a:lnTo>
                    <a:lnTo>
                      <a:pt x="959" y="670"/>
                    </a:lnTo>
                    <a:lnTo>
                      <a:pt x="957" y="671"/>
                    </a:lnTo>
                    <a:lnTo>
                      <a:pt x="955" y="671"/>
                    </a:lnTo>
                    <a:lnTo>
                      <a:pt x="950" y="670"/>
                    </a:lnTo>
                    <a:lnTo>
                      <a:pt x="945" y="666"/>
                    </a:lnTo>
                    <a:lnTo>
                      <a:pt x="940" y="664"/>
                    </a:lnTo>
                    <a:lnTo>
                      <a:pt x="933" y="662"/>
                    </a:lnTo>
                    <a:lnTo>
                      <a:pt x="930" y="662"/>
                    </a:lnTo>
                    <a:lnTo>
                      <a:pt x="928" y="664"/>
                    </a:lnTo>
                    <a:lnTo>
                      <a:pt x="926" y="665"/>
                    </a:lnTo>
                    <a:lnTo>
                      <a:pt x="925" y="666"/>
                    </a:lnTo>
                    <a:lnTo>
                      <a:pt x="923" y="666"/>
                    </a:lnTo>
                    <a:lnTo>
                      <a:pt x="921" y="664"/>
                    </a:lnTo>
                    <a:lnTo>
                      <a:pt x="921" y="662"/>
                    </a:lnTo>
                    <a:lnTo>
                      <a:pt x="910" y="664"/>
                    </a:lnTo>
                    <a:lnTo>
                      <a:pt x="898" y="666"/>
                    </a:lnTo>
                    <a:lnTo>
                      <a:pt x="901" y="668"/>
                    </a:lnTo>
                    <a:lnTo>
                      <a:pt x="903" y="668"/>
                    </a:lnTo>
                    <a:lnTo>
                      <a:pt x="905" y="666"/>
                    </a:lnTo>
                    <a:lnTo>
                      <a:pt x="902" y="671"/>
                    </a:lnTo>
                    <a:lnTo>
                      <a:pt x="902" y="676"/>
                    </a:lnTo>
                    <a:lnTo>
                      <a:pt x="905" y="679"/>
                    </a:lnTo>
                    <a:lnTo>
                      <a:pt x="896" y="680"/>
                    </a:lnTo>
                    <a:lnTo>
                      <a:pt x="888" y="676"/>
                    </a:lnTo>
                    <a:lnTo>
                      <a:pt x="882" y="673"/>
                    </a:lnTo>
                    <a:lnTo>
                      <a:pt x="876" y="670"/>
                    </a:lnTo>
                    <a:lnTo>
                      <a:pt x="875" y="670"/>
                    </a:lnTo>
                    <a:lnTo>
                      <a:pt x="872" y="671"/>
                    </a:lnTo>
                    <a:lnTo>
                      <a:pt x="871" y="674"/>
                    </a:lnTo>
                    <a:lnTo>
                      <a:pt x="867" y="674"/>
                    </a:lnTo>
                    <a:lnTo>
                      <a:pt x="864" y="673"/>
                    </a:lnTo>
                    <a:lnTo>
                      <a:pt x="863" y="671"/>
                    </a:lnTo>
                    <a:lnTo>
                      <a:pt x="861" y="670"/>
                    </a:lnTo>
                    <a:lnTo>
                      <a:pt x="858" y="670"/>
                    </a:lnTo>
                    <a:lnTo>
                      <a:pt x="851" y="671"/>
                    </a:lnTo>
                    <a:lnTo>
                      <a:pt x="844" y="675"/>
                    </a:lnTo>
                    <a:lnTo>
                      <a:pt x="839" y="680"/>
                    </a:lnTo>
                    <a:lnTo>
                      <a:pt x="836" y="685"/>
                    </a:lnTo>
                    <a:lnTo>
                      <a:pt x="833" y="686"/>
                    </a:lnTo>
                    <a:lnTo>
                      <a:pt x="824" y="686"/>
                    </a:lnTo>
                    <a:lnTo>
                      <a:pt x="817" y="693"/>
                    </a:lnTo>
                    <a:lnTo>
                      <a:pt x="812" y="701"/>
                    </a:lnTo>
                    <a:lnTo>
                      <a:pt x="811" y="713"/>
                    </a:lnTo>
                    <a:lnTo>
                      <a:pt x="811" y="714"/>
                    </a:lnTo>
                    <a:lnTo>
                      <a:pt x="813" y="717"/>
                    </a:lnTo>
                    <a:lnTo>
                      <a:pt x="813" y="718"/>
                    </a:lnTo>
                    <a:lnTo>
                      <a:pt x="812" y="718"/>
                    </a:lnTo>
                    <a:lnTo>
                      <a:pt x="813" y="722"/>
                    </a:lnTo>
                    <a:lnTo>
                      <a:pt x="813" y="729"/>
                    </a:lnTo>
                    <a:lnTo>
                      <a:pt x="812" y="733"/>
                    </a:lnTo>
                    <a:lnTo>
                      <a:pt x="811" y="738"/>
                    </a:lnTo>
                    <a:lnTo>
                      <a:pt x="809" y="742"/>
                    </a:lnTo>
                    <a:lnTo>
                      <a:pt x="809" y="767"/>
                    </a:lnTo>
                    <a:lnTo>
                      <a:pt x="811" y="768"/>
                    </a:lnTo>
                    <a:lnTo>
                      <a:pt x="812" y="771"/>
                    </a:lnTo>
                    <a:lnTo>
                      <a:pt x="813" y="772"/>
                    </a:lnTo>
                    <a:lnTo>
                      <a:pt x="813" y="779"/>
                    </a:lnTo>
                    <a:lnTo>
                      <a:pt x="816" y="784"/>
                    </a:lnTo>
                    <a:lnTo>
                      <a:pt x="818" y="788"/>
                    </a:lnTo>
                    <a:lnTo>
                      <a:pt x="823" y="793"/>
                    </a:lnTo>
                    <a:lnTo>
                      <a:pt x="826" y="797"/>
                    </a:lnTo>
                    <a:lnTo>
                      <a:pt x="831" y="802"/>
                    </a:lnTo>
                    <a:lnTo>
                      <a:pt x="832" y="806"/>
                    </a:lnTo>
                    <a:lnTo>
                      <a:pt x="834" y="807"/>
                    </a:lnTo>
                    <a:lnTo>
                      <a:pt x="838" y="810"/>
                    </a:lnTo>
                    <a:lnTo>
                      <a:pt x="842" y="811"/>
                    </a:lnTo>
                    <a:lnTo>
                      <a:pt x="844" y="812"/>
                    </a:lnTo>
                    <a:lnTo>
                      <a:pt x="846" y="813"/>
                    </a:lnTo>
                    <a:lnTo>
                      <a:pt x="847" y="816"/>
                    </a:lnTo>
                    <a:lnTo>
                      <a:pt x="848" y="816"/>
                    </a:lnTo>
                    <a:lnTo>
                      <a:pt x="871" y="811"/>
                    </a:lnTo>
                    <a:lnTo>
                      <a:pt x="873" y="811"/>
                    </a:lnTo>
                    <a:lnTo>
                      <a:pt x="876" y="812"/>
                    </a:lnTo>
                    <a:lnTo>
                      <a:pt x="877" y="813"/>
                    </a:lnTo>
                    <a:lnTo>
                      <a:pt x="881" y="813"/>
                    </a:lnTo>
                    <a:lnTo>
                      <a:pt x="882" y="811"/>
                    </a:lnTo>
                    <a:lnTo>
                      <a:pt x="883" y="810"/>
                    </a:lnTo>
                    <a:lnTo>
                      <a:pt x="883" y="807"/>
                    </a:lnTo>
                    <a:lnTo>
                      <a:pt x="885" y="806"/>
                    </a:lnTo>
                    <a:lnTo>
                      <a:pt x="886" y="803"/>
                    </a:lnTo>
                    <a:lnTo>
                      <a:pt x="888" y="800"/>
                    </a:lnTo>
                    <a:lnTo>
                      <a:pt x="891" y="797"/>
                    </a:lnTo>
                    <a:lnTo>
                      <a:pt x="896" y="782"/>
                    </a:lnTo>
                    <a:lnTo>
                      <a:pt x="901" y="778"/>
                    </a:lnTo>
                    <a:lnTo>
                      <a:pt x="908" y="776"/>
                    </a:lnTo>
                    <a:lnTo>
                      <a:pt x="917" y="774"/>
                    </a:lnTo>
                    <a:lnTo>
                      <a:pt x="923" y="774"/>
                    </a:lnTo>
                    <a:lnTo>
                      <a:pt x="925" y="776"/>
                    </a:lnTo>
                    <a:lnTo>
                      <a:pt x="935" y="776"/>
                    </a:lnTo>
                    <a:lnTo>
                      <a:pt x="935" y="779"/>
                    </a:lnTo>
                    <a:lnTo>
                      <a:pt x="932" y="786"/>
                    </a:lnTo>
                    <a:lnTo>
                      <a:pt x="927" y="801"/>
                    </a:lnTo>
                    <a:lnTo>
                      <a:pt x="927" y="805"/>
                    </a:lnTo>
                    <a:lnTo>
                      <a:pt x="926" y="808"/>
                    </a:lnTo>
                    <a:lnTo>
                      <a:pt x="925" y="811"/>
                    </a:lnTo>
                    <a:lnTo>
                      <a:pt x="923" y="815"/>
                    </a:lnTo>
                    <a:lnTo>
                      <a:pt x="923" y="811"/>
                    </a:lnTo>
                    <a:lnTo>
                      <a:pt x="920" y="811"/>
                    </a:lnTo>
                    <a:lnTo>
                      <a:pt x="920" y="834"/>
                    </a:lnTo>
                    <a:lnTo>
                      <a:pt x="917" y="835"/>
                    </a:lnTo>
                    <a:lnTo>
                      <a:pt x="916" y="836"/>
                    </a:lnTo>
                    <a:lnTo>
                      <a:pt x="913" y="837"/>
                    </a:lnTo>
                    <a:lnTo>
                      <a:pt x="912" y="839"/>
                    </a:lnTo>
                    <a:lnTo>
                      <a:pt x="912" y="842"/>
                    </a:lnTo>
                    <a:lnTo>
                      <a:pt x="913" y="844"/>
                    </a:lnTo>
                    <a:lnTo>
                      <a:pt x="916" y="845"/>
                    </a:lnTo>
                    <a:lnTo>
                      <a:pt x="936" y="845"/>
                    </a:lnTo>
                    <a:lnTo>
                      <a:pt x="956" y="844"/>
                    </a:lnTo>
                    <a:lnTo>
                      <a:pt x="961" y="844"/>
                    </a:lnTo>
                    <a:lnTo>
                      <a:pt x="964" y="845"/>
                    </a:lnTo>
                    <a:lnTo>
                      <a:pt x="967" y="847"/>
                    </a:lnTo>
                    <a:lnTo>
                      <a:pt x="975" y="851"/>
                    </a:lnTo>
                    <a:lnTo>
                      <a:pt x="975" y="869"/>
                    </a:lnTo>
                    <a:lnTo>
                      <a:pt x="974" y="873"/>
                    </a:lnTo>
                    <a:lnTo>
                      <a:pt x="972" y="875"/>
                    </a:lnTo>
                    <a:lnTo>
                      <a:pt x="972" y="900"/>
                    </a:lnTo>
                    <a:lnTo>
                      <a:pt x="975" y="908"/>
                    </a:lnTo>
                    <a:lnTo>
                      <a:pt x="977" y="910"/>
                    </a:lnTo>
                    <a:lnTo>
                      <a:pt x="981" y="913"/>
                    </a:lnTo>
                    <a:lnTo>
                      <a:pt x="984" y="914"/>
                    </a:lnTo>
                    <a:lnTo>
                      <a:pt x="987" y="917"/>
                    </a:lnTo>
                    <a:lnTo>
                      <a:pt x="990" y="918"/>
                    </a:lnTo>
                    <a:lnTo>
                      <a:pt x="992" y="923"/>
                    </a:lnTo>
                    <a:lnTo>
                      <a:pt x="996" y="927"/>
                    </a:lnTo>
                    <a:lnTo>
                      <a:pt x="999" y="927"/>
                    </a:lnTo>
                    <a:lnTo>
                      <a:pt x="1006" y="925"/>
                    </a:lnTo>
                    <a:lnTo>
                      <a:pt x="1013" y="923"/>
                    </a:lnTo>
                    <a:lnTo>
                      <a:pt x="1019" y="919"/>
                    </a:lnTo>
                    <a:lnTo>
                      <a:pt x="1025" y="918"/>
                    </a:lnTo>
                    <a:lnTo>
                      <a:pt x="1033" y="919"/>
                    </a:lnTo>
                    <a:lnTo>
                      <a:pt x="1038" y="923"/>
                    </a:lnTo>
                    <a:lnTo>
                      <a:pt x="1043" y="928"/>
                    </a:lnTo>
                    <a:lnTo>
                      <a:pt x="1048" y="932"/>
                    </a:lnTo>
                    <a:lnTo>
                      <a:pt x="1046" y="932"/>
                    </a:lnTo>
                    <a:lnTo>
                      <a:pt x="1045" y="934"/>
                    </a:lnTo>
                    <a:lnTo>
                      <a:pt x="1039" y="940"/>
                    </a:lnTo>
                    <a:lnTo>
                      <a:pt x="1036" y="940"/>
                    </a:lnTo>
                    <a:lnTo>
                      <a:pt x="1035" y="939"/>
                    </a:lnTo>
                    <a:lnTo>
                      <a:pt x="1033" y="939"/>
                    </a:lnTo>
                    <a:lnTo>
                      <a:pt x="1033" y="937"/>
                    </a:lnTo>
                    <a:lnTo>
                      <a:pt x="1035" y="934"/>
                    </a:lnTo>
                    <a:lnTo>
                      <a:pt x="1033" y="933"/>
                    </a:lnTo>
                    <a:lnTo>
                      <a:pt x="1029" y="929"/>
                    </a:lnTo>
                    <a:lnTo>
                      <a:pt x="1028" y="927"/>
                    </a:lnTo>
                    <a:lnTo>
                      <a:pt x="1024" y="927"/>
                    </a:lnTo>
                    <a:lnTo>
                      <a:pt x="1021" y="928"/>
                    </a:lnTo>
                    <a:lnTo>
                      <a:pt x="1019" y="930"/>
                    </a:lnTo>
                    <a:lnTo>
                      <a:pt x="1016" y="932"/>
                    </a:lnTo>
                    <a:lnTo>
                      <a:pt x="1011" y="937"/>
                    </a:lnTo>
                    <a:lnTo>
                      <a:pt x="1011" y="938"/>
                    </a:lnTo>
                    <a:lnTo>
                      <a:pt x="1014" y="940"/>
                    </a:lnTo>
                    <a:lnTo>
                      <a:pt x="1011" y="945"/>
                    </a:lnTo>
                    <a:lnTo>
                      <a:pt x="1010" y="947"/>
                    </a:lnTo>
                    <a:lnTo>
                      <a:pt x="1007" y="947"/>
                    </a:lnTo>
                    <a:lnTo>
                      <a:pt x="1004" y="945"/>
                    </a:lnTo>
                    <a:lnTo>
                      <a:pt x="1001" y="944"/>
                    </a:lnTo>
                    <a:lnTo>
                      <a:pt x="999" y="940"/>
                    </a:lnTo>
                    <a:lnTo>
                      <a:pt x="994" y="935"/>
                    </a:lnTo>
                    <a:lnTo>
                      <a:pt x="991" y="934"/>
                    </a:lnTo>
                    <a:lnTo>
                      <a:pt x="986" y="934"/>
                    </a:lnTo>
                    <a:lnTo>
                      <a:pt x="985" y="935"/>
                    </a:lnTo>
                    <a:lnTo>
                      <a:pt x="982" y="935"/>
                    </a:lnTo>
                    <a:lnTo>
                      <a:pt x="980" y="933"/>
                    </a:lnTo>
                    <a:lnTo>
                      <a:pt x="975" y="930"/>
                    </a:lnTo>
                    <a:lnTo>
                      <a:pt x="974" y="928"/>
                    </a:lnTo>
                    <a:lnTo>
                      <a:pt x="974" y="927"/>
                    </a:lnTo>
                    <a:lnTo>
                      <a:pt x="972" y="924"/>
                    </a:lnTo>
                    <a:lnTo>
                      <a:pt x="967" y="919"/>
                    </a:lnTo>
                    <a:lnTo>
                      <a:pt x="965" y="918"/>
                    </a:lnTo>
                    <a:lnTo>
                      <a:pt x="962" y="915"/>
                    </a:lnTo>
                    <a:lnTo>
                      <a:pt x="957" y="913"/>
                    </a:lnTo>
                    <a:lnTo>
                      <a:pt x="956" y="914"/>
                    </a:lnTo>
                    <a:lnTo>
                      <a:pt x="956" y="917"/>
                    </a:lnTo>
                    <a:lnTo>
                      <a:pt x="954" y="917"/>
                    </a:lnTo>
                    <a:lnTo>
                      <a:pt x="951" y="914"/>
                    </a:lnTo>
                    <a:lnTo>
                      <a:pt x="950" y="912"/>
                    </a:lnTo>
                    <a:lnTo>
                      <a:pt x="950" y="904"/>
                    </a:lnTo>
                    <a:lnTo>
                      <a:pt x="946" y="896"/>
                    </a:lnTo>
                    <a:lnTo>
                      <a:pt x="937" y="888"/>
                    </a:lnTo>
                    <a:lnTo>
                      <a:pt x="931" y="883"/>
                    </a:lnTo>
                    <a:lnTo>
                      <a:pt x="927" y="874"/>
                    </a:lnTo>
                    <a:lnTo>
                      <a:pt x="923" y="874"/>
                    </a:lnTo>
                    <a:lnTo>
                      <a:pt x="921" y="875"/>
                    </a:lnTo>
                    <a:lnTo>
                      <a:pt x="920" y="876"/>
                    </a:lnTo>
                    <a:lnTo>
                      <a:pt x="913" y="876"/>
                    </a:lnTo>
                    <a:lnTo>
                      <a:pt x="910" y="874"/>
                    </a:lnTo>
                    <a:lnTo>
                      <a:pt x="907" y="873"/>
                    </a:lnTo>
                    <a:lnTo>
                      <a:pt x="903" y="870"/>
                    </a:lnTo>
                    <a:lnTo>
                      <a:pt x="901" y="869"/>
                    </a:lnTo>
                    <a:lnTo>
                      <a:pt x="893" y="866"/>
                    </a:lnTo>
                    <a:lnTo>
                      <a:pt x="887" y="866"/>
                    </a:lnTo>
                    <a:lnTo>
                      <a:pt x="880" y="864"/>
                    </a:lnTo>
                    <a:lnTo>
                      <a:pt x="871" y="859"/>
                    </a:lnTo>
                    <a:lnTo>
                      <a:pt x="866" y="852"/>
                    </a:lnTo>
                    <a:lnTo>
                      <a:pt x="861" y="847"/>
                    </a:lnTo>
                    <a:lnTo>
                      <a:pt x="853" y="842"/>
                    </a:lnTo>
                    <a:lnTo>
                      <a:pt x="851" y="842"/>
                    </a:lnTo>
                    <a:lnTo>
                      <a:pt x="846" y="840"/>
                    </a:lnTo>
                    <a:lnTo>
                      <a:pt x="839" y="840"/>
                    </a:lnTo>
                    <a:lnTo>
                      <a:pt x="837" y="842"/>
                    </a:lnTo>
                    <a:lnTo>
                      <a:pt x="834" y="844"/>
                    </a:lnTo>
                    <a:lnTo>
                      <a:pt x="831" y="847"/>
                    </a:lnTo>
                    <a:lnTo>
                      <a:pt x="824" y="847"/>
                    </a:lnTo>
                    <a:lnTo>
                      <a:pt x="822" y="846"/>
                    </a:lnTo>
                    <a:lnTo>
                      <a:pt x="819" y="844"/>
                    </a:lnTo>
                    <a:lnTo>
                      <a:pt x="809" y="844"/>
                    </a:lnTo>
                    <a:lnTo>
                      <a:pt x="804" y="842"/>
                    </a:lnTo>
                    <a:lnTo>
                      <a:pt x="798" y="839"/>
                    </a:lnTo>
                    <a:lnTo>
                      <a:pt x="792" y="834"/>
                    </a:lnTo>
                    <a:lnTo>
                      <a:pt x="787" y="831"/>
                    </a:lnTo>
                    <a:lnTo>
                      <a:pt x="780" y="831"/>
                    </a:lnTo>
                    <a:lnTo>
                      <a:pt x="778" y="830"/>
                    </a:lnTo>
                    <a:lnTo>
                      <a:pt x="775" y="830"/>
                    </a:lnTo>
                    <a:lnTo>
                      <a:pt x="772" y="829"/>
                    </a:lnTo>
                    <a:lnTo>
                      <a:pt x="769" y="827"/>
                    </a:lnTo>
                    <a:lnTo>
                      <a:pt x="768" y="825"/>
                    </a:lnTo>
                    <a:lnTo>
                      <a:pt x="765" y="822"/>
                    </a:lnTo>
                    <a:lnTo>
                      <a:pt x="758" y="820"/>
                    </a:lnTo>
                    <a:lnTo>
                      <a:pt x="755" y="820"/>
                    </a:lnTo>
                    <a:lnTo>
                      <a:pt x="753" y="818"/>
                    </a:lnTo>
                    <a:lnTo>
                      <a:pt x="749" y="817"/>
                    </a:lnTo>
                    <a:lnTo>
                      <a:pt x="744" y="815"/>
                    </a:lnTo>
                    <a:lnTo>
                      <a:pt x="742" y="812"/>
                    </a:lnTo>
                    <a:lnTo>
                      <a:pt x="738" y="810"/>
                    </a:lnTo>
                    <a:lnTo>
                      <a:pt x="733" y="808"/>
                    </a:lnTo>
                    <a:lnTo>
                      <a:pt x="729" y="806"/>
                    </a:lnTo>
                    <a:lnTo>
                      <a:pt x="726" y="803"/>
                    </a:lnTo>
                    <a:lnTo>
                      <a:pt x="725" y="801"/>
                    </a:lnTo>
                    <a:lnTo>
                      <a:pt x="720" y="798"/>
                    </a:lnTo>
                    <a:lnTo>
                      <a:pt x="719" y="796"/>
                    </a:lnTo>
                    <a:lnTo>
                      <a:pt x="719" y="791"/>
                    </a:lnTo>
                    <a:lnTo>
                      <a:pt x="720" y="788"/>
                    </a:lnTo>
                    <a:lnTo>
                      <a:pt x="724" y="784"/>
                    </a:lnTo>
                    <a:lnTo>
                      <a:pt x="724" y="778"/>
                    </a:lnTo>
                    <a:lnTo>
                      <a:pt x="723" y="777"/>
                    </a:lnTo>
                    <a:lnTo>
                      <a:pt x="721" y="774"/>
                    </a:lnTo>
                    <a:lnTo>
                      <a:pt x="719" y="772"/>
                    </a:lnTo>
                    <a:lnTo>
                      <a:pt x="713" y="758"/>
                    </a:lnTo>
                    <a:lnTo>
                      <a:pt x="703" y="747"/>
                    </a:lnTo>
                    <a:lnTo>
                      <a:pt x="691" y="737"/>
                    </a:lnTo>
                    <a:lnTo>
                      <a:pt x="684" y="732"/>
                    </a:lnTo>
                    <a:lnTo>
                      <a:pt x="681" y="729"/>
                    </a:lnTo>
                    <a:lnTo>
                      <a:pt x="678" y="727"/>
                    </a:lnTo>
                    <a:lnTo>
                      <a:pt x="676" y="724"/>
                    </a:lnTo>
                    <a:lnTo>
                      <a:pt x="675" y="723"/>
                    </a:lnTo>
                    <a:lnTo>
                      <a:pt x="675" y="715"/>
                    </a:lnTo>
                    <a:lnTo>
                      <a:pt x="674" y="713"/>
                    </a:lnTo>
                    <a:lnTo>
                      <a:pt x="671" y="710"/>
                    </a:lnTo>
                    <a:lnTo>
                      <a:pt x="669" y="709"/>
                    </a:lnTo>
                    <a:lnTo>
                      <a:pt x="665" y="707"/>
                    </a:lnTo>
                    <a:lnTo>
                      <a:pt x="662" y="705"/>
                    </a:lnTo>
                    <a:lnTo>
                      <a:pt x="661" y="703"/>
                    </a:lnTo>
                    <a:lnTo>
                      <a:pt x="659" y="700"/>
                    </a:lnTo>
                    <a:lnTo>
                      <a:pt x="659" y="696"/>
                    </a:lnTo>
                    <a:lnTo>
                      <a:pt x="654" y="696"/>
                    </a:lnTo>
                    <a:lnTo>
                      <a:pt x="640" y="683"/>
                    </a:lnTo>
                    <a:lnTo>
                      <a:pt x="637" y="678"/>
                    </a:lnTo>
                    <a:lnTo>
                      <a:pt x="636" y="674"/>
                    </a:lnTo>
                    <a:lnTo>
                      <a:pt x="632" y="666"/>
                    </a:lnTo>
                    <a:lnTo>
                      <a:pt x="630" y="659"/>
                    </a:lnTo>
                    <a:lnTo>
                      <a:pt x="630" y="656"/>
                    </a:lnTo>
                    <a:lnTo>
                      <a:pt x="629" y="654"/>
                    </a:lnTo>
                    <a:lnTo>
                      <a:pt x="619" y="651"/>
                    </a:lnTo>
                    <a:lnTo>
                      <a:pt x="614" y="649"/>
                    </a:lnTo>
                    <a:lnTo>
                      <a:pt x="610" y="646"/>
                    </a:lnTo>
                    <a:lnTo>
                      <a:pt x="609" y="647"/>
                    </a:lnTo>
                    <a:lnTo>
                      <a:pt x="609" y="651"/>
                    </a:lnTo>
                    <a:lnTo>
                      <a:pt x="610" y="659"/>
                    </a:lnTo>
                    <a:lnTo>
                      <a:pt x="612" y="665"/>
                    </a:lnTo>
                    <a:lnTo>
                      <a:pt x="617" y="675"/>
                    </a:lnTo>
                    <a:lnTo>
                      <a:pt x="620" y="678"/>
                    </a:lnTo>
                    <a:lnTo>
                      <a:pt x="622" y="679"/>
                    </a:lnTo>
                    <a:lnTo>
                      <a:pt x="626" y="680"/>
                    </a:lnTo>
                    <a:lnTo>
                      <a:pt x="629" y="683"/>
                    </a:lnTo>
                    <a:lnTo>
                      <a:pt x="634" y="690"/>
                    </a:lnTo>
                    <a:lnTo>
                      <a:pt x="635" y="694"/>
                    </a:lnTo>
                    <a:lnTo>
                      <a:pt x="636" y="699"/>
                    </a:lnTo>
                    <a:lnTo>
                      <a:pt x="641" y="708"/>
                    </a:lnTo>
                    <a:lnTo>
                      <a:pt x="646" y="714"/>
                    </a:lnTo>
                    <a:lnTo>
                      <a:pt x="650" y="722"/>
                    </a:lnTo>
                    <a:lnTo>
                      <a:pt x="654" y="732"/>
                    </a:lnTo>
                    <a:lnTo>
                      <a:pt x="657" y="740"/>
                    </a:lnTo>
                    <a:lnTo>
                      <a:pt x="664" y="747"/>
                    </a:lnTo>
                    <a:lnTo>
                      <a:pt x="665" y="745"/>
                    </a:lnTo>
                    <a:lnTo>
                      <a:pt x="666" y="747"/>
                    </a:lnTo>
                    <a:lnTo>
                      <a:pt x="669" y="748"/>
                    </a:lnTo>
                    <a:lnTo>
                      <a:pt x="670" y="749"/>
                    </a:lnTo>
                    <a:lnTo>
                      <a:pt x="671" y="752"/>
                    </a:lnTo>
                    <a:lnTo>
                      <a:pt x="671" y="756"/>
                    </a:lnTo>
                    <a:lnTo>
                      <a:pt x="670" y="757"/>
                    </a:lnTo>
                    <a:lnTo>
                      <a:pt x="670" y="759"/>
                    </a:lnTo>
                    <a:lnTo>
                      <a:pt x="669" y="759"/>
                    </a:lnTo>
                    <a:lnTo>
                      <a:pt x="666" y="757"/>
                    </a:lnTo>
                    <a:lnTo>
                      <a:pt x="664" y="756"/>
                    </a:lnTo>
                    <a:lnTo>
                      <a:pt x="662" y="753"/>
                    </a:lnTo>
                    <a:lnTo>
                      <a:pt x="662" y="752"/>
                    </a:lnTo>
                    <a:lnTo>
                      <a:pt x="659" y="751"/>
                    </a:lnTo>
                    <a:lnTo>
                      <a:pt x="656" y="749"/>
                    </a:lnTo>
                    <a:lnTo>
                      <a:pt x="654" y="747"/>
                    </a:lnTo>
                    <a:lnTo>
                      <a:pt x="651" y="743"/>
                    </a:lnTo>
                    <a:lnTo>
                      <a:pt x="649" y="740"/>
                    </a:lnTo>
                    <a:lnTo>
                      <a:pt x="646" y="739"/>
                    </a:lnTo>
                    <a:lnTo>
                      <a:pt x="642" y="735"/>
                    </a:lnTo>
                    <a:lnTo>
                      <a:pt x="642" y="724"/>
                    </a:lnTo>
                    <a:lnTo>
                      <a:pt x="639" y="722"/>
                    </a:lnTo>
                    <a:lnTo>
                      <a:pt x="634" y="714"/>
                    </a:lnTo>
                    <a:lnTo>
                      <a:pt x="630" y="712"/>
                    </a:lnTo>
                    <a:lnTo>
                      <a:pt x="627" y="709"/>
                    </a:lnTo>
                    <a:lnTo>
                      <a:pt x="624" y="708"/>
                    </a:lnTo>
                    <a:lnTo>
                      <a:pt x="621" y="705"/>
                    </a:lnTo>
                    <a:lnTo>
                      <a:pt x="617" y="704"/>
                    </a:lnTo>
                    <a:lnTo>
                      <a:pt x="615" y="703"/>
                    </a:lnTo>
                    <a:lnTo>
                      <a:pt x="612" y="700"/>
                    </a:lnTo>
                    <a:lnTo>
                      <a:pt x="620" y="700"/>
                    </a:lnTo>
                    <a:lnTo>
                      <a:pt x="621" y="699"/>
                    </a:lnTo>
                    <a:lnTo>
                      <a:pt x="620" y="698"/>
                    </a:lnTo>
                    <a:lnTo>
                      <a:pt x="610" y="685"/>
                    </a:lnTo>
                    <a:lnTo>
                      <a:pt x="598" y="674"/>
                    </a:lnTo>
                    <a:lnTo>
                      <a:pt x="596" y="669"/>
                    </a:lnTo>
                    <a:lnTo>
                      <a:pt x="596" y="665"/>
                    </a:lnTo>
                    <a:lnTo>
                      <a:pt x="595" y="661"/>
                    </a:lnTo>
                    <a:lnTo>
                      <a:pt x="595" y="659"/>
                    </a:lnTo>
                    <a:lnTo>
                      <a:pt x="593" y="656"/>
                    </a:lnTo>
                    <a:lnTo>
                      <a:pt x="588" y="649"/>
                    </a:lnTo>
                    <a:lnTo>
                      <a:pt x="587" y="646"/>
                    </a:lnTo>
                    <a:lnTo>
                      <a:pt x="585" y="642"/>
                    </a:lnTo>
                    <a:lnTo>
                      <a:pt x="583" y="637"/>
                    </a:lnTo>
                    <a:lnTo>
                      <a:pt x="583" y="634"/>
                    </a:lnTo>
                    <a:lnTo>
                      <a:pt x="576" y="626"/>
                    </a:lnTo>
                    <a:lnTo>
                      <a:pt x="566" y="618"/>
                    </a:lnTo>
                    <a:lnTo>
                      <a:pt x="555" y="612"/>
                    </a:lnTo>
                    <a:lnTo>
                      <a:pt x="542" y="607"/>
                    </a:lnTo>
                    <a:lnTo>
                      <a:pt x="541" y="606"/>
                    </a:lnTo>
                    <a:lnTo>
                      <a:pt x="540" y="603"/>
                    </a:lnTo>
                    <a:lnTo>
                      <a:pt x="540" y="598"/>
                    </a:lnTo>
                    <a:lnTo>
                      <a:pt x="534" y="590"/>
                    </a:lnTo>
                    <a:lnTo>
                      <a:pt x="528" y="582"/>
                    </a:lnTo>
                    <a:lnTo>
                      <a:pt x="524" y="573"/>
                    </a:lnTo>
                    <a:lnTo>
                      <a:pt x="524" y="563"/>
                    </a:lnTo>
                    <a:lnTo>
                      <a:pt x="518" y="559"/>
                    </a:lnTo>
                    <a:lnTo>
                      <a:pt x="506" y="542"/>
                    </a:lnTo>
                    <a:lnTo>
                      <a:pt x="499" y="532"/>
                    </a:lnTo>
                    <a:lnTo>
                      <a:pt x="498" y="529"/>
                    </a:lnTo>
                    <a:lnTo>
                      <a:pt x="499" y="528"/>
                    </a:lnTo>
                    <a:lnTo>
                      <a:pt x="501" y="525"/>
                    </a:lnTo>
                    <a:lnTo>
                      <a:pt x="503" y="523"/>
                    </a:lnTo>
                    <a:lnTo>
                      <a:pt x="502" y="513"/>
                    </a:lnTo>
                    <a:lnTo>
                      <a:pt x="501" y="500"/>
                    </a:lnTo>
                    <a:lnTo>
                      <a:pt x="499" y="489"/>
                    </a:lnTo>
                    <a:lnTo>
                      <a:pt x="498" y="481"/>
                    </a:lnTo>
                    <a:lnTo>
                      <a:pt x="501" y="473"/>
                    </a:lnTo>
                    <a:lnTo>
                      <a:pt x="506" y="452"/>
                    </a:lnTo>
                    <a:lnTo>
                      <a:pt x="507" y="444"/>
                    </a:lnTo>
                    <a:lnTo>
                      <a:pt x="506" y="437"/>
                    </a:lnTo>
                    <a:lnTo>
                      <a:pt x="497" y="429"/>
                    </a:lnTo>
                    <a:lnTo>
                      <a:pt x="496" y="422"/>
                    </a:lnTo>
                    <a:lnTo>
                      <a:pt x="498" y="420"/>
                    </a:lnTo>
                    <a:lnTo>
                      <a:pt x="501" y="418"/>
                    </a:lnTo>
                    <a:lnTo>
                      <a:pt x="502" y="418"/>
                    </a:lnTo>
                    <a:lnTo>
                      <a:pt x="509" y="421"/>
                    </a:lnTo>
                    <a:lnTo>
                      <a:pt x="514" y="426"/>
                    </a:lnTo>
                    <a:lnTo>
                      <a:pt x="517" y="421"/>
                    </a:lnTo>
                    <a:lnTo>
                      <a:pt x="519" y="417"/>
                    </a:lnTo>
                    <a:lnTo>
                      <a:pt x="519" y="412"/>
                    </a:lnTo>
                    <a:lnTo>
                      <a:pt x="516" y="408"/>
                    </a:lnTo>
                    <a:lnTo>
                      <a:pt x="514" y="406"/>
                    </a:lnTo>
                    <a:lnTo>
                      <a:pt x="513" y="405"/>
                    </a:lnTo>
                    <a:lnTo>
                      <a:pt x="512" y="405"/>
                    </a:lnTo>
                    <a:lnTo>
                      <a:pt x="511" y="403"/>
                    </a:lnTo>
                    <a:lnTo>
                      <a:pt x="508" y="402"/>
                    </a:lnTo>
                    <a:lnTo>
                      <a:pt x="504" y="401"/>
                    </a:lnTo>
                    <a:lnTo>
                      <a:pt x="501" y="398"/>
                    </a:lnTo>
                    <a:lnTo>
                      <a:pt x="496" y="396"/>
                    </a:lnTo>
                    <a:lnTo>
                      <a:pt x="494" y="395"/>
                    </a:lnTo>
                    <a:lnTo>
                      <a:pt x="493" y="391"/>
                    </a:lnTo>
                    <a:lnTo>
                      <a:pt x="491" y="390"/>
                    </a:lnTo>
                    <a:lnTo>
                      <a:pt x="488" y="387"/>
                    </a:lnTo>
                    <a:lnTo>
                      <a:pt x="486" y="387"/>
                    </a:lnTo>
                    <a:lnTo>
                      <a:pt x="483" y="386"/>
                    </a:lnTo>
                    <a:lnTo>
                      <a:pt x="481" y="386"/>
                    </a:lnTo>
                    <a:lnTo>
                      <a:pt x="478" y="385"/>
                    </a:lnTo>
                    <a:lnTo>
                      <a:pt x="477" y="383"/>
                    </a:lnTo>
                    <a:lnTo>
                      <a:pt x="476" y="381"/>
                    </a:lnTo>
                    <a:lnTo>
                      <a:pt x="467" y="378"/>
                    </a:lnTo>
                    <a:lnTo>
                      <a:pt x="463" y="374"/>
                    </a:lnTo>
                    <a:lnTo>
                      <a:pt x="459" y="367"/>
                    </a:lnTo>
                    <a:lnTo>
                      <a:pt x="458" y="361"/>
                    </a:lnTo>
                    <a:lnTo>
                      <a:pt x="455" y="358"/>
                    </a:lnTo>
                    <a:lnTo>
                      <a:pt x="450" y="356"/>
                    </a:lnTo>
                    <a:lnTo>
                      <a:pt x="449" y="354"/>
                    </a:lnTo>
                    <a:lnTo>
                      <a:pt x="447" y="353"/>
                    </a:lnTo>
                    <a:lnTo>
                      <a:pt x="445" y="351"/>
                    </a:lnTo>
                    <a:lnTo>
                      <a:pt x="444" y="349"/>
                    </a:lnTo>
                    <a:lnTo>
                      <a:pt x="444" y="343"/>
                    </a:lnTo>
                    <a:lnTo>
                      <a:pt x="443" y="340"/>
                    </a:lnTo>
                    <a:lnTo>
                      <a:pt x="438" y="338"/>
                    </a:lnTo>
                    <a:lnTo>
                      <a:pt x="437" y="338"/>
                    </a:lnTo>
                    <a:lnTo>
                      <a:pt x="432" y="335"/>
                    </a:lnTo>
                    <a:lnTo>
                      <a:pt x="429" y="330"/>
                    </a:lnTo>
                    <a:lnTo>
                      <a:pt x="429" y="318"/>
                    </a:lnTo>
                    <a:lnTo>
                      <a:pt x="428" y="315"/>
                    </a:lnTo>
                    <a:lnTo>
                      <a:pt x="427" y="314"/>
                    </a:lnTo>
                    <a:lnTo>
                      <a:pt x="427" y="313"/>
                    </a:lnTo>
                    <a:lnTo>
                      <a:pt x="425" y="313"/>
                    </a:lnTo>
                    <a:lnTo>
                      <a:pt x="424" y="314"/>
                    </a:lnTo>
                    <a:lnTo>
                      <a:pt x="419" y="314"/>
                    </a:lnTo>
                    <a:lnTo>
                      <a:pt x="415" y="312"/>
                    </a:lnTo>
                    <a:lnTo>
                      <a:pt x="413" y="309"/>
                    </a:lnTo>
                    <a:lnTo>
                      <a:pt x="409" y="307"/>
                    </a:lnTo>
                    <a:lnTo>
                      <a:pt x="407" y="301"/>
                    </a:lnTo>
                    <a:lnTo>
                      <a:pt x="407" y="293"/>
                    </a:lnTo>
                    <a:lnTo>
                      <a:pt x="405" y="290"/>
                    </a:lnTo>
                    <a:lnTo>
                      <a:pt x="403" y="290"/>
                    </a:lnTo>
                    <a:lnTo>
                      <a:pt x="400" y="289"/>
                    </a:lnTo>
                    <a:lnTo>
                      <a:pt x="390" y="289"/>
                    </a:lnTo>
                    <a:lnTo>
                      <a:pt x="388" y="286"/>
                    </a:lnTo>
                    <a:lnTo>
                      <a:pt x="386" y="284"/>
                    </a:lnTo>
                    <a:lnTo>
                      <a:pt x="386" y="283"/>
                    </a:lnTo>
                    <a:lnTo>
                      <a:pt x="393" y="276"/>
                    </a:lnTo>
                    <a:lnTo>
                      <a:pt x="393" y="271"/>
                    </a:lnTo>
                    <a:lnTo>
                      <a:pt x="390" y="271"/>
                    </a:lnTo>
                    <a:lnTo>
                      <a:pt x="388" y="273"/>
                    </a:lnTo>
                    <a:lnTo>
                      <a:pt x="384" y="276"/>
                    </a:lnTo>
                    <a:lnTo>
                      <a:pt x="380" y="276"/>
                    </a:lnTo>
                    <a:lnTo>
                      <a:pt x="379" y="275"/>
                    </a:lnTo>
                    <a:lnTo>
                      <a:pt x="376" y="274"/>
                    </a:lnTo>
                    <a:lnTo>
                      <a:pt x="375" y="271"/>
                    </a:lnTo>
                    <a:lnTo>
                      <a:pt x="375" y="266"/>
                    </a:lnTo>
                    <a:lnTo>
                      <a:pt x="376" y="265"/>
                    </a:lnTo>
                    <a:lnTo>
                      <a:pt x="378" y="263"/>
                    </a:lnTo>
                    <a:lnTo>
                      <a:pt x="379" y="261"/>
                    </a:lnTo>
                    <a:lnTo>
                      <a:pt x="376" y="259"/>
                    </a:lnTo>
                    <a:lnTo>
                      <a:pt x="375" y="259"/>
                    </a:lnTo>
                    <a:lnTo>
                      <a:pt x="374" y="257"/>
                    </a:lnTo>
                    <a:lnTo>
                      <a:pt x="373" y="259"/>
                    </a:lnTo>
                    <a:lnTo>
                      <a:pt x="369" y="259"/>
                    </a:lnTo>
                    <a:lnTo>
                      <a:pt x="365" y="257"/>
                    </a:lnTo>
                    <a:lnTo>
                      <a:pt x="360" y="252"/>
                    </a:lnTo>
                    <a:lnTo>
                      <a:pt x="358" y="257"/>
                    </a:lnTo>
                    <a:lnTo>
                      <a:pt x="356" y="259"/>
                    </a:lnTo>
                    <a:lnTo>
                      <a:pt x="354" y="260"/>
                    </a:lnTo>
                    <a:lnTo>
                      <a:pt x="350" y="259"/>
                    </a:lnTo>
                    <a:lnTo>
                      <a:pt x="348" y="257"/>
                    </a:lnTo>
                    <a:lnTo>
                      <a:pt x="344" y="255"/>
                    </a:lnTo>
                    <a:lnTo>
                      <a:pt x="339" y="250"/>
                    </a:lnTo>
                    <a:lnTo>
                      <a:pt x="338" y="247"/>
                    </a:lnTo>
                    <a:lnTo>
                      <a:pt x="335" y="245"/>
                    </a:lnTo>
                    <a:lnTo>
                      <a:pt x="322" y="240"/>
                    </a:lnTo>
                    <a:lnTo>
                      <a:pt x="311" y="235"/>
                    </a:lnTo>
                    <a:lnTo>
                      <a:pt x="299" y="230"/>
                    </a:lnTo>
                    <a:lnTo>
                      <a:pt x="276" y="230"/>
                    </a:lnTo>
                    <a:lnTo>
                      <a:pt x="265" y="227"/>
                    </a:lnTo>
                    <a:lnTo>
                      <a:pt x="255" y="224"/>
                    </a:lnTo>
                    <a:lnTo>
                      <a:pt x="245" y="218"/>
                    </a:lnTo>
                    <a:lnTo>
                      <a:pt x="237" y="210"/>
                    </a:lnTo>
                    <a:lnTo>
                      <a:pt x="233" y="211"/>
                    </a:lnTo>
                    <a:lnTo>
                      <a:pt x="228" y="212"/>
                    </a:lnTo>
                    <a:lnTo>
                      <a:pt x="225" y="215"/>
                    </a:lnTo>
                    <a:lnTo>
                      <a:pt x="221" y="216"/>
                    </a:lnTo>
                    <a:lnTo>
                      <a:pt x="222" y="218"/>
                    </a:lnTo>
                    <a:lnTo>
                      <a:pt x="225" y="222"/>
                    </a:lnTo>
                    <a:lnTo>
                      <a:pt x="220" y="227"/>
                    </a:lnTo>
                    <a:lnTo>
                      <a:pt x="211" y="234"/>
                    </a:lnTo>
                    <a:lnTo>
                      <a:pt x="201" y="239"/>
                    </a:lnTo>
                    <a:lnTo>
                      <a:pt x="192" y="244"/>
                    </a:lnTo>
                    <a:lnTo>
                      <a:pt x="184" y="245"/>
                    </a:lnTo>
                    <a:lnTo>
                      <a:pt x="183" y="245"/>
                    </a:lnTo>
                    <a:lnTo>
                      <a:pt x="181" y="242"/>
                    </a:lnTo>
                    <a:lnTo>
                      <a:pt x="181" y="240"/>
                    </a:lnTo>
                    <a:lnTo>
                      <a:pt x="182" y="239"/>
                    </a:lnTo>
                    <a:lnTo>
                      <a:pt x="183" y="239"/>
                    </a:lnTo>
                    <a:lnTo>
                      <a:pt x="183" y="234"/>
                    </a:lnTo>
                    <a:lnTo>
                      <a:pt x="186" y="225"/>
                    </a:lnTo>
                    <a:lnTo>
                      <a:pt x="191" y="218"/>
                    </a:lnTo>
                    <a:lnTo>
                      <a:pt x="201" y="213"/>
                    </a:lnTo>
                    <a:lnTo>
                      <a:pt x="201" y="210"/>
                    </a:lnTo>
                    <a:lnTo>
                      <a:pt x="197" y="210"/>
                    </a:lnTo>
                    <a:lnTo>
                      <a:pt x="189" y="212"/>
                    </a:lnTo>
                    <a:lnTo>
                      <a:pt x="179" y="218"/>
                    </a:lnTo>
                    <a:lnTo>
                      <a:pt x="169" y="227"/>
                    </a:lnTo>
                    <a:lnTo>
                      <a:pt x="162" y="237"/>
                    </a:lnTo>
                    <a:lnTo>
                      <a:pt x="159" y="246"/>
                    </a:lnTo>
                    <a:lnTo>
                      <a:pt x="159" y="252"/>
                    </a:lnTo>
                    <a:lnTo>
                      <a:pt x="157" y="260"/>
                    </a:lnTo>
                    <a:lnTo>
                      <a:pt x="154" y="263"/>
                    </a:lnTo>
                    <a:lnTo>
                      <a:pt x="151" y="265"/>
                    </a:lnTo>
                    <a:lnTo>
                      <a:pt x="146" y="266"/>
                    </a:lnTo>
                    <a:lnTo>
                      <a:pt x="142" y="268"/>
                    </a:lnTo>
                    <a:lnTo>
                      <a:pt x="138" y="270"/>
                    </a:lnTo>
                    <a:lnTo>
                      <a:pt x="136" y="273"/>
                    </a:lnTo>
                    <a:lnTo>
                      <a:pt x="134" y="275"/>
                    </a:lnTo>
                    <a:lnTo>
                      <a:pt x="132" y="279"/>
                    </a:lnTo>
                    <a:lnTo>
                      <a:pt x="123" y="285"/>
                    </a:lnTo>
                    <a:lnTo>
                      <a:pt x="114" y="290"/>
                    </a:lnTo>
                    <a:lnTo>
                      <a:pt x="97" y="303"/>
                    </a:lnTo>
                    <a:lnTo>
                      <a:pt x="85" y="307"/>
                    </a:lnTo>
                    <a:lnTo>
                      <a:pt x="73" y="309"/>
                    </a:lnTo>
                    <a:lnTo>
                      <a:pt x="64" y="312"/>
                    </a:lnTo>
                    <a:lnTo>
                      <a:pt x="58" y="317"/>
                    </a:lnTo>
                    <a:lnTo>
                      <a:pt x="50" y="322"/>
                    </a:lnTo>
                    <a:lnTo>
                      <a:pt x="43" y="324"/>
                    </a:lnTo>
                    <a:lnTo>
                      <a:pt x="33" y="324"/>
                    </a:lnTo>
                    <a:lnTo>
                      <a:pt x="38" y="319"/>
                    </a:lnTo>
                    <a:lnTo>
                      <a:pt x="40" y="318"/>
                    </a:lnTo>
                    <a:lnTo>
                      <a:pt x="43" y="318"/>
                    </a:lnTo>
                    <a:lnTo>
                      <a:pt x="46" y="317"/>
                    </a:lnTo>
                    <a:lnTo>
                      <a:pt x="49" y="317"/>
                    </a:lnTo>
                    <a:lnTo>
                      <a:pt x="51" y="315"/>
                    </a:lnTo>
                    <a:lnTo>
                      <a:pt x="55" y="312"/>
                    </a:lnTo>
                    <a:lnTo>
                      <a:pt x="58" y="308"/>
                    </a:lnTo>
                    <a:lnTo>
                      <a:pt x="61" y="304"/>
                    </a:lnTo>
                    <a:lnTo>
                      <a:pt x="65" y="301"/>
                    </a:lnTo>
                    <a:lnTo>
                      <a:pt x="68" y="300"/>
                    </a:lnTo>
                    <a:lnTo>
                      <a:pt x="72" y="300"/>
                    </a:lnTo>
                    <a:lnTo>
                      <a:pt x="74" y="299"/>
                    </a:lnTo>
                    <a:lnTo>
                      <a:pt x="80" y="299"/>
                    </a:lnTo>
                    <a:lnTo>
                      <a:pt x="84" y="295"/>
                    </a:lnTo>
                    <a:lnTo>
                      <a:pt x="94" y="288"/>
                    </a:lnTo>
                    <a:lnTo>
                      <a:pt x="117" y="273"/>
                    </a:lnTo>
                    <a:lnTo>
                      <a:pt x="123" y="268"/>
                    </a:lnTo>
                    <a:lnTo>
                      <a:pt x="130" y="255"/>
                    </a:lnTo>
                    <a:lnTo>
                      <a:pt x="137" y="249"/>
                    </a:lnTo>
                    <a:lnTo>
                      <a:pt x="130" y="249"/>
                    </a:lnTo>
                    <a:lnTo>
                      <a:pt x="127" y="250"/>
                    </a:lnTo>
                    <a:lnTo>
                      <a:pt x="123" y="252"/>
                    </a:lnTo>
                    <a:lnTo>
                      <a:pt x="119" y="254"/>
                    </a:lnTo>
                    <a:lnTo>
                      <a:pt x="112" y="254"/>
                    </a:lnTo>
                    <a:lnTo>
                      <a:pt x="109" y="252"/>
                    </a:lnTo>
                    <a:lnTo>
                      <a:pt x="107" y="252"/>
                    </a:lnTo>
                    <a:lnTo>
                      <a:pt x="104" y="251"/>
                    </a:lnTo>
                    <a:lnTo>
                      <a:pt x="103" y="254"/>
                    </a:lnTo>
                    <a:lnTo>
                      <a:pt x="102" y="255"/>
                    </a:lnTo>
                    <a:lnTo>
                      <a:pt x="102" y="257"/>
                    </a:lnTo>
                    <a:lnTo>
                      <a:pt x="94" y="254"/>
                    </a:lnTo>
                    <a:lnTo>
                      <a:pt x="88" y="251"/>
                    </a:lnTo>
                    <a:lnTo>
                      <a:pt x="82" y="246"/>
                    </a:lnTo>
                    <a:lnTo>
                      <a:pt x="82" y="252"/>
                    </a:lnTo>
                    <a:lnTo>
                      <a:pt x="75" y="252"/>
                    </a:lnTo>
                    <a:lnTo>
                      <a:pt x="73" y="254"/>
                    </a:lnTo>
                    <a:lnTo>
                      <a:pt x="72" y="256"/>
                    </a:lnTo>
                    <a:lnTo>
                      <a:pt x="70" y="256"/>
                    </a:lnTo>
                    <a:lnTo>
                      <a:pt x="68" y="254"/>
                    </a:lnTo>
                    <a:lnTo>
                      <a:pt x="67" y="251"/>
                    </a:lnTo>
                    <a:lnTo>
                      <a:pt x="67" y="235"/>
                    </a:lnTo>
                    <a:lnTo>
                      <a:pt x="65" y="232"/>
                    </a:lnTo>
                    <a:lnTo>
                      <a:pt x="64" y="231"/>
                    </a:lnTo>
                    <a:lnTo>
                      <a:pt x="63" y="231"/>
                    </a:lnTo>
                    <a:lnTo>
                      <a:pt x="61" y="232"/>
                    </a:lnTo>
                    <a:lnTo>
                      <a:pt x="59" y="234"/>
                    </a:lnTo>
                    <a:lnTo>
                      <a:pt x="58" y="236"/>
                    </a:lnTo>
                    <a:lnTo>
                      <a:pt x="55" y="239"/>
                    </a:lnTo>
                    <a:lnTo>
                      <a:pt x="50" y="237"/>
                    </a:lnTo>
                    <a:lnTo>
                      <a:pt x="44" y="234"/>
                    </a:lnTo>
                    <a:lnTo>
                      <a:pt x="36" y="229"/>
                    </a:lnTo>
                    <a:lnTo>
                      <a:pt x="28" y="220"/>
                    </a:lnTo>
                    <a:lnTo>
                      <a:pt x="30" y="220"/>
                    </a:lnTo>
                    <a:lnTo>
                      <a:pt x="31" y="218"/>
                    </a:lnTo>
                    <a:lnTo>
                      <a:pt x="34" y="218"/>
                    </a:lnTo>
                    <a:lnTo>
                      <a:pt x="31" y="215"/>
                    </a:lnTo>
                    <a:lnTo>
                      <a:pt x="26" y="210"/>
                    </a:lnTo>
                    <a:lnTo>
                      <a:pt x="23" y="207"/>
                    </a:lnTo>
                    <a:lnTo>
                      <a:pt x="20" y="206"/>
                    </a:lnTo>
                    <a:lnTo>
                      <a:pt x="18" y="201"/>
                    </a:lnTo>
                    <a:lnTo>
                      <a:pt x="21" y="192"/>
                    </a:lnTo>
                    <a:lnTo>
                      <a:pt x="29" y="185"/>
                    </a:lnTo>
                    <a:lnTo>
                      <a:pt x="39" y="179"/>
                    </a:lnTo>
                    <a:lnTo>
                      <a:pt x="48" y="178"/>
                    </a:lnTo>
                    <a:lnTo>
                      <a:pt x="53" y="177"/>
                    </a:lnTo>
                    <a:lnTo>
                      <a:pt x="60" y="174"/>
                    </a:lnTo>
                    <a:lnTo>
                      <a:pt x="69" y="169"/>
                    </a:lnTo>
                    <a:lnTo>
                      <a:pt x="77" y="166"/>
                    </a:lnTo>
                    <a:lnTo>
                      <a:pt x="79" y="162"/>
                    </a:lnTo>
                    <a:lnTo>
                      <a:pt x="79" y="161"/>
                    </a:lnTo>
                    <a:lnTo>
                      <a:pt x="78" y="158"/>
                    </a:lnTo>
                    <a:lnTo>
                      <a:pt x="75" y="157"/>
                    </a:lnTo>
                    <a:lnTo>
                      <a:pt x="74" y="154"/>
                    </a:lnTo>
                    <a:lnTo>
                      <a:pt x="73" y="153"/>
                    </a:lnTo>
                    <a:lnTo>
                      <a:pt x="73" y="152"/>
                    </a:lnTo>
                    <a:lnTo>
                      <a:pt x="74" y="151"/>
                    </a:lnTo>
                    <a:lnTo>
                      <a:pt x="78" y="151"/>
                    </a:lnTo>
                    <a:lnTo>
                      <a:pt x="79" y="152"/>
                    </a:lnTo>
                    <a:lnTo>
                      <a:pt x="79" y="146"/>
                    </a:lnTo>
                    <a:lnTo>
                      <a:pt x="70" y="146"/>
                    </a:lnTo>
                    <a:lnTo>
                      <a:pt x="68" y="148"/>
                    </a:lnTo>
                    <a:lnTo>
                      <a:pt x="63" y="151"/>
                    </a:lnTo>
                    <a:lnTo>
                      <a:pt x="59" y="153"/>
                    </a:lnTo>
                    <a:lnTo>
                      <a:pt x="50" y="153"/>
                    </a:lnTo>
                    <a:lnTo>
                      <a:pt x="46" y="152"/>
                    </a:lnTo>
                    <a:lnTo>
                      <a:pt x="41" y="149"/>
                    </a:lnTo>
                    <a:lnTo>
                      <a:pt x="16" y="149"/>
                    </a:lnTo>
                    <a:lnTo>
                      <a:pt x="16" y="147"/>
                    </a:lnTo>
                    <a:lnTo>
                      <a:pt x="15" y="144"/>
                    </a:lnTo>
                    <a:lnTo>
                      <a:pt x="11" y="140"/>
                    </a:lnTo>
                    <a:lnTo>
                      <a:pt x="11" y="135"/>
                    </a:lnTo>
                    <a:lnTo>
                      <a:pt x="13" y="134"/>
                    </a:lnTo>
                    <a:lnTo>
                      <a:pt x="9" y="134"/>
                    </a:lnTo>
                    <a:lnTo>
                      <a:pt x="5" y="133"/>
                    </a:lnTo>
                    <a:lnTo>
                      <a:pt x="0" y="128"/>
                    </a:lnTo>
                    <a:lnTo>
                      <a:pt x="11" y="122"/>
                    </a:lnTo>
                    <a:lnTo>
                      <a:pt x="25" y="117"/>
                    </a:lnTo>
                    <a:lnTo>
                      <a:pt x="36" y="110"/>
                    </a:lnTo>
                    <a:lnTo>
                      <a:pt x="44" y="110"/>
                    </a:lnTo>
                    <a:lnTo>
                      <a:pt x="44" y="114"/>
                    </a:lnTo>
                    <a:lnTo>
                      <a:pt x="46" y="119"/>
                    </a:lnTo>
                    <a:lnTo>
                      <a:pt x="70" y="119"/>
                    </a:lnTo>
                    <a:lnTo>
                      <a:pt x="67" y="112"/>
                    </a:lnTo>
                    <a:lnTo>
                      <a:pt x="61" y="107"/>
                    </a:lnTo>
                    <a:lnTo>
                      <a:pt x="54" y="104"/>
                    </a:lnTo>
                    <a:lnTo>
                      <a:pt x="46" y="100"/>
                    </a:lnTo>
                    <a:lnTo>
                      <a:pt x="44" y="98"/>
                    </a:lnTo>
                    <a:lnTo>
                      <a:pt x="36" y="86"/>
                    </a:lnTo>
                    <a:lnTo>
                      <a:pt x="34" y="84"/>
                    </a:lnTo>
                    <a:lnTo>
                      <a:pt x="29" y="81"/>
                    </a:lnTo>
                    <a:lnTo>
                      <a:pt x="21" y="79"/>
                    </a:lnTo>
                    <a:lnTo>
                      <a:pt x="15" y="78"/>
                    </a:lnTo>
                    <a:lnTo>
                      <a:pt x="13" y="75"/>
                    </a:lnTo>
                    <a:lnTo>
                      <a:pt x="13" y="74"/>
                    </a:lnTo>
                    <a:lnTo>
                      <a:pt x="14" y="73"/>
                    </a:lnTo>
                    <a:lnTo>
                      <a:pt x="18" y="65"/>
                    </a:lnTo>
                    <a:lnTo>
                      <a:pt x="18" y="64"/>
                    </a:lnTo>
                    <a:lnTo>
                      <a:pt x="19" y="63"/>
                    </a:lnTo>
                    <a:lnTo>
                      <a:pt x="40" y="63"/>
                    </a:lnTo>
                    <a:lnTo>
                      <a:pt x="55" y="47"/>
                    </a:lnTo>
                    <a:lnTo>
                      <a:pt x="73" y="34"/>
                    </a:lnTo>
                    <a:lnTo>
                      <a:pt x="93" y="25"/>
                    </a:lnTo>
                    <a:lnTo>
                      <a:pt x="95" y="24"/>
                    </a:lnTo>
                    <a:lnTo>
                      <a:pt x="99" y="24"/>
                    </a:lnTo>
                    <a:lnTo>
                      <a:pt x="102" y="25"/>
                    </a:lnTo>
                    <a:lnTo>
                      <a:pt x="104" y="25"/>
                    </a:lnTo>
                    <a:lnTo>
                      <a:pt x="108" y="24"/>
                    </a:lnTo>
                    <a:lnTo>
                      <a:pt x="110" y="22"/>
                    </a:lnTo>
                    <a:lnTo>
                      <a:pt x="114" y="20"/>
                    </a:lnTo>
                    <a:lnTo>
                      <a:pt x="119" y="15"/>
                    </a:lnTo>
                    <a:lnTo>
                      <a:pt x="122" y="13"/>
                    </a:lnTo>
                    <a:lnTo>
                      <a:pt x="125" y="12"/>
                    </a:lnTo>
                    <a:lnTo>
                      <a:pt x="129" y="12"/>
                    </a:lnTo>
                    <a:lnTo>
                      <a:pt x="132" y="15"/>
                    </a:lnTo>
                    <a:lnTo>
                      <a:pt x="134" y="16"/>
                    </a:lnTo>
                    <a:lnTo>
                      <a:pt x="138" y="18"/>
                    </a:lnTo>
                    <a:lnTo>
                      <a:pt x="136" y="21"/>
                    </a:lnTo>
                    <a:lnTo>
                      <a:pt x="136" y="22"/>
                    </a:lnTo>
                    <a:lnTo>
                      <a:pt x="134" y="24"/>
                    </a:lnTo>
                    <a:lnTo>
                      <a:pt x="137" y="24"/>
                    </a:lnTo>
                    <a:lnTo>
                      <a:pt x="142" y="21"/>
                    </a:lnTo>
                    <a:lnTo>
                      <a:pt x="144" y="18"/>
                    </a:lnTo>
                    <a:lnTo>
                      <a:pt x="148" y="20"/>
                    </a:lnTo>
                    <a:lnTo>
                      <a:pt x="149" y="20"/>
                    </a:lnTo>
                    <a:lnTo>
                      <a:pt x="154" y="22"/>
                    </a:lnTo>
                    <a:lnTo>
                      <a:pt x="174" y="22"/>
                    </a:lnTo>
                    <a:lnTo>
                      <a:pt x="178" y="25"/>
                    </a:lnTo>
                    <a:lnTo>
                      <a:pt x="182" y="29"/>
                    </a:lnTo>
                    <a:lnTo>
                      <a:pt x="186" y="30"/>
                    </a:lnTo>
                    <a:lnTo>
                      <a:pt x="217" y="30"/>
                    </a:lnTo>
                    <a:lnTo>
                      <a:pt x="226" y="35"/>
                    </a:lnTo>
                    <a:lnTo>
                      <a:pt x="238" y="39"/>
                    </a:lnTo>
                    <a:lnTo>
                      <a:pt x="252" y="41"/>
                    </a:lnTo>
                    <a:lnTo>
                      <a:pt x="267" y="41"/>
                    </a:lnTo>
                    <a:lnTo>
                      <a:pt x="279" y="37"/>
                    </a:lnTo>
                    <a:lnTo>
                      <a:pt x="282" y="37"/>
                    </a:lnTo>
                    <a:lnTo>
                      <a:pt x="292" y="39"/>
                    </a:lnTo>
                    <a:lnTo>
                      <a:pt x="300" y="42"/>
                    </a:lnTo>
                    <a:lnTo>
                      <a:pt x="309" y="46"/>
                    </a:lnTo>
                    <a:lnTo>
                      <a:pt x="309" y="45"/>
                    </a:lnTo>
                    <a:lnTo>
                      <a:pt x="310" y="46"/>
                    </a:lnTo>
                    <a:lnTo>
                      <a:pt x="312" y="46"/>
                    </a:lnTo>
                    <a:lnTo>
                      <a:pt x="314" y="45"/>
                    </a:lnTo>
                    <a:lnTo>
                      <a:pt x="314" y="46"/>
                    </a:lnTo>
                    <a:lnTo>
                      <a:pt x="315" y="47"/>
                    </a:lnTo>
                    <a:lnTo>
                      <a:pt x="317" y="49"/>
                    </a:lnTo>
                    <a:lnTo>
                      <a:pt x="319" y="50"/>
                    </a:lnTo>
                    <a:lnTo>
                      <a:pt x="319" y="51"/>
                    </a:lnTo>
                    <a:lnTo>
                      <a:pt x="335" y="59"/>
                    </a:lnTo>
                    <a:lnTo>
                      <a:pt x="351" y="61"/>
                    </a:lnTo>
                    <a:lnTo>
                      <a:pt x="364" y="63"/>
                    </a:lnTo>
                    <a:lnTo>
                      <a:pt x="364" y="61"/>
                    </a:lnTo>
                    <a:lnTo>
                      <a:pt x="361" y="59"/>
                    </a:lnTo>
                    <a:lnTo>
                      <a:pt x="361" y="56"/>
                    </a:lnTo>
                    <a:lnTo>
                      <a:pt x="366" y="54"/>
                    </a:lnTo>
                    <a:lnTo>
                      <a:pt x="370" y="52"/>
                    </a:lnTo>
                    <a:lnTo>
                      <a:pt x="378" y="52"/>
                    </a:lnTo>
                    <a:lnTo>
                      <a:pt x="378" y="51"/>
                    </a:lnTo>
                    <a:lnTo>
                      <a:pt x="379" y="50"/>
                    </a:lnTo>
                    <a:lnTo>
                      <a:pt x="379" y="49"/>
                    </a:lnTo>
                    <a:lnTo>
                      <a:pt x="380" y="47"/>
                    </a:lnTo>
                    <a:lnTo>
                      <a:pt x="380" y="46"/>
                    </a:lnTo>
                    <a:lnTo>
                      <a:pt x="384" y="46"/>
                    </a:lnTo>
                    <a:lnTo>
                      <a:pt x="386" y="47"/>
                    </a:lnTo>
                    <a:lnTo>
                      <a:pt x="389" y="50"/>
                    </a:lnTo>
                    <a:lnTo>
                      <a:pt x="393" y="50"/>
                    </a:lnTo>
                    <a:lnTo>
                      <a:pt x="395" y="49"/>
                    </a:lnTo>
                    <a:lnTo>
                      <a:pt x="399" y="47"/>
                    </a:lnTo>
                    <a:lnTo>
                      <a:pt x="407" y="44"/>
                    </a:lnTo>
                    <a:lnTo>
                      <a:pt x="417" y="41"/>
                    </a:lnTo>
                    <a:lnTo>
                      <a:pt x="425" y="39"/>
                    </a:lnTo>
                    <a:lnTo>
                      <a:pt x="435" y="36"/>
                    </a:lnTo>
                    <a:lnTo>
                      <a:pt x="438" y="41"/>
                    </a:lnTo>
                    <a:lnTo>
                      <a:pt x="440" y="42"/>
                    </a:lnTo>
                    <a:lnTo>
                      <a:pt x="445" y="42"/>
                    </a:lnTo>
                    <a:lnTo>
                      <a:pt x="449" y="39"/>
                    </a:lnTo>
                    <a:lnTo>
                      <a:pt x="452" y="34"/>
                    </a:lnTo>
                    <a:lnTo>
                      <a:pt x="453" y="32"/>
                    </a:lnTo>
                    <a:lnTo>
                      <a:pt x="454" y="30"/>
                    </a:lnTo>
                    <a:lnTo>
                      <a:pt x="457" y="30"/>
                    </a:lnTo>
                    <a:lnTo>
                      <a:pt x="463" y="36"/>
                    </a:lnTo>
                    <a:lnTo>
                      <a:pt x="468" y="42"/>
                    </a:lnTo>
                    <a:lnTo>
                      <a:pt x="473" y="46"/>
                    </a:lnTo>
                    <a:lnTo>
                      <a:pt x="478" y="49"/>
                    </a:lnTo>
                    <a:lnTo>
                      <a:pt x="481" y="49"/>
                    </a:lnTo>
                    <a:lnTo>
                      <a:pt x="483" y="47"/>
                    </a:lnTo>
                    <a:lnTo>
                      <a:pt x="484" y="45"/>
                    </a:lnTo>
                    <a:lnTo>
                      <a:pt x="491" y="39"/>
                    </a:lnTo>
                    <a:lnTo>
                      <a:pt x="494" y="37"/>
                    </a:lnTo>
                    <a:lnTo>
                      <a:pt x="494" y="40"/>
                    </a:lnTo>
                    <a:lnTo>
                      <a:pt x="497" y="42"/>
                    </a:lnTo>
                    <a:lnTo>
                      <a:pt x="498" y="46"/>
                    </a:lnTo>
                    <a:lnTo>
                      <a:pt x="503" y="49"/>
                    </a:lnTo>
                    <a:lnTo>
                      <a:pt x="507" y="49"/>
                    </a:lnTo>
                    <a:lnTo>
                      <a:pt x="511" y="47"/>
                    </a:lnTo>
                    <a:lnTo>
                      <a:pt x="513" y="45"/>
                    </a:lnTo>
                    <a:lnTo>
                      <a:pt x="517" y="44"/>
                    </a:lnTo>
                    <a:lnTo>
                      <a:pt x="521" y="44"/>
                    </a:lnTo>
                    <a:lnTo>
                      <a:pt x="534" y="46"/>
                    </a:lnTo>
                    <a:lnTo>
                      <a:pt x="546" y="51"/>
                    </a:lnTo>
                    <a:lnTo>
                      <a:pt x="558" y="56"/>
                    </a:lnTo>
                    <a:lnTo>
                      <a:pt x="570" y="60"/>
                    </a:lnTo>
                    <a:lnTo>
                      <a:pt x="583" y="61"/>
                    </a:lnTo>
                    <a:lnTo>
                      <a:pt x="595" y="60"/>
                    </a:lnTo>
                    <a:lnTo>
                      <a:pt x="601" y="60"/>
                    </a:lnTo>
                    <a:lnTo>
                      <a:pt x="605" y="63"/>
                    </a:lnTo>
                    <a:lnTo>
                      <a:pt x="610" y="66"/>
                    </a:lnTo>
                    <a:lnTo>
                      <a:pt x="615" y="74"/>
                    </a:lnTo>
                    <a:lnTo>
                      <a:pt x="614" y="74"/>
                    </a:lnTo>
                    <a:lnTo>
                      <a:pt x="611" y="75"/>
                    </a:lnTo>
                    <a:lnTo>
                      <a:pt x="604" y="75"/>
                    </a:lnTo>
                    <a:lnTo>
                      <a:pt x="601" y="78"/>
                    </a:lnTo>
                    <a:lnTo>
                      <a:pt x="601" y="79"/>
                    </a:lnTo>
                    <a:lnTo>
                      <a:pt x="602" y="80"/>
                    </a:lnTo>
                    <a:lnTo>
                      <a:pt x="602" y="81"/>
                    </a:lnTo>
                    <a:lnTo>
                      <a:pt x="607" y="84"/>
                    </a:lnTo>
                    <a:lnTo>
                      <a:pt x="616" y="84"/>
                    </a:lnTo>
                    <a:lnTo>
                      <a:pt x="625" y="83"/>
                    </a:lnTo>
                    <a:lnTo>
                      <a:pt x="631" y="81"/>
                    </a:lnTo>
                    <a:lnTo>
                      <a:pt x="639" y="80"/>
                    </a:lnTo>
                    <a:lnTo>
                      <a:pt x="665" y="80"/>
                    </a:lnTo>
                    <a:lnTo>
                      <a:pt x="671" y="84"/>
                    </a:lnTo>
                    <a:lnTo>
                      <a:pt x="674" y="85"/>
                    </a:lnTo>
                    <a:lnTo>
                      <a:pt x="676" y="88"/>
                    </a:lnTo>
                    <a:lnTo>
                      <a:pt x="678" y="90"/>
                    </a:lnTo>
                    <a:lnTo>
                      <a:pt x="680" y="93"/>
                    </a:lnTo>
                    <a:lnTo>
                      <a:pt x="683" y="94"/>
                    </a:lnTo>
                    <a:lnTo>
                      <a:pt x="685" y="96"/>
                    </a:lnTo>
                    <a:lnTo>
                      <a:pt x="689" y="96"/>
                    </a:lnTo>
                    <a:lnTo>
                      <a:pt x="688" y="95"/>
                    </a:lnTo>
                    <a:lnTo>
                      <a:pt x="688" y="93"/>
                    </a:lnTo>
                    <a:lnTo>
                      <a:pt x="686" y="90"/>
                    </a:lnTo>
                    <a:lnTo>
                      <a:pt x="686" y="89"/>
                    </a:lnTo>
                    <a:lnTo>
                      <a:pt x="685" y="86"/>
                    </a:lnTo>
                    <a:lnTo>
                      <a:pt x="685" y="81"/>
                    </a:lnTo>
                    <a:lnTo>
                      <a:pt x="689" y="78"/>
                    </a:lnTo>
                    <a:lnTo>
                      <a:pt x="691" y="78"/>
                    </a:lnTo>
                    <a:lnTo>
                      <a:pt x="694" y="76"/>
                    </a:lnTo>
                    <a:lnTo>
                      <a:pt x="699" y="76"/>
                    </a:lnTo>
                    <a:lnTo>
                      <a:pt x="701" y="75"/>
                    </a:lnTo>
                    <a:lnTo>
                      <a:pt x="703" y="74"/>
                    </a:lnTo>
                    <a:lnTo>
                      <a:pt x="704" y="71"/>
                    </a:lnTo>
                    <a:lnTo>
                      <a:pt x="704" y="69"/>
                    </a:lnTo>
                    <a:lnTo>
                      <a:pt x="698" y="71"/>
                    </a:lnTo>
                    <a:lnTo>
                      <a:pt x="690" y="74"/>
                    </a:lnTo>
                    <a:lnTo>
                      <a:pt x="683" y="75"/>
                    </a:lnTo>
                    <a:lnTo>
                      <a:pt x="680" y="75"/>
                    </a:lnTo>
                    <a:lnTo>
                      <a:pt x="678" y="73"/>
                    </a:lnTo>
                    <a:lnTo>
                      <a:pt x="678" y="70"/>
                    </a:lnTo>
                    <a:lnTo>
                      <a:pt x="680" y="66"/>
                    </a:lnTo>
                    <a:lnTo>
                      <a:pt x="686" y="63"/>
                    </a:lnTo>
                    <a:lnTo>
                      <a:pt x="695" y="61"/>
                    </a:lnTo>
                    <a:lnTo>
                      <a:pt x="703" y="60"/>
                    </a:lnTo>
                    <a:lnTo>
                      <a:pt x="709" y="59"/>
                    </a:lnTo>
                    <a:lnTo>
                      <a:pt x="714" y="68"/>
                    </a:lnTo>
                    <a:lnTo>
                      <a:pt x="724" y="75"/>
                    </a:lnTo>
                    <a:lnTo>
                      <a:pt x="735" y="80"/>
                    </a:lnTo>
                    <a:lnTo>
                      <a:pt x="748" y="83"/>
                    </a:lnTo>
                    <a:lnTo>
                      <a:pt x="762" y="84"/>
                    </a:lnTo>
                    <a:lnTo>
                      <a:pt x="797" y="84"/>
                    </a:lnTo>
                    <a:lnTo>
                      <a:pt x="797" y="79"/>
                    </a:lnTo>
                    <a:lnTo>
                      <a:pt x="798" y="75"/>
                    </a:lnTo>
                    <a:lnTo>
                      <a:pt x="803" y="70"/>
                    </a:lnTo>
                    <a:lnTo>
                      <a:pt x="811" y="70"/>
                    </a:lnTo>
                    <a:lnTo>
                      <a:pt x="814" y="71"/>
                    </a:lnTo>
                    <a:lnTo>
                      <a:pt x="817" y="73"/>
                    </a:lnTo>
                    <a:lnTo>
                      <a:pt x="821" y="74"/>
                    </a:lnTo>
                    <a:lnTo>
                      <a:pt x="823" y="74"/>
                    </a:lnTo>
                    <a:lnTo>
                      <a:pt x="826" y="76"/>
                    </a:lnTo>
                    <a:lnTo>
                      <a:pt x="826" y="81"/>
                    </a:lnTo>
                    <a:lnTo>
                      <a:pt x="824" y="83"/>
                    </a:lnTo>
                    <a:lnTo>
                      <a:pt x="824" y="89"/>
                    </a:lnTo>
                    <a:lnTo>
                      <a:pt x="826" y="89"/>
                    </a:lnTo>
                    <a:lnTo>
                      <a:pt x="828" y="90"/>
                    </a:lnTo>
                    <a:lnTo>
                      <a:pt x="831" y="89"/>
                    </a:lnTo>
                    <a:lnTo>
                      <a:pt x="833" y="81"/>
                    </a:lnTo>
                    <a:lnTo>
                      <a:pt x="843" y="74"/>
                    </a:lnTo>
                    <a:lnTo>
                      <a:pt x="849" y="71"/>
                    </a:lnTo>
                    <a:lnTo>
                      <a:pt x="852" y="68"/>
                    </a:lnTo>
                    <a:lnTo>
                      <a:pt x="852" y="61"/>
                    </a:lnTo>
                    <a:lnTo>
                      <a:pt x="844" y="65"/>
                    </a:lnTo>
                    <a:lnTo>
                      <a:pt x="844" y="64"/>
                    </a:lnTo>
                    <a:lnTo>
                      <a:pt x="846" y="63"/>
                    </a:lnTo>
                    <a:lnTo>
                      <a:pt x="846" y="56"/>
                    </a:lnTo>
                    <a:lnTo>
                      <a:pt x="847" y="54"/>
                    </a:lnTo>
                    <a:lnTo>
                      <a:pt x="847" y="52"/>
                    </a:lnTo>
                    <a:lnTo>
                      <a:pt x="844" y="47"/>
                    </a:lnTo>
                    <a:lnTo>
                      <a:pt x="839" y="45"/>
                    </a:lnTo>
                    <a:lnTo>
                      <a:pt x="833" y="42"/>
                    </a:lnTo>
                    <a:lnTo>
                      <a:pt x="827" y="41"/>
                    </a:lnTo>
                    <a:lnTo>
                      <a:pt x="822" y="39"/>
                    </a:lnTo>
                    <a:lnTo>
                      <a:pt x="819" y="34"/>
                    </a:lnTo>
                    <a:lnTo>
                      <a:pt x="819" y="31"/>
                    </a:lnTo>
                    <a:lnTo>
                      <a:pt x="821" y="30"/>
                    </a:lnTo>
                    <a:lnTo>
                      <a:pt x="823" y="29"/>
                    </a:lnTo>
                    <a:lnTo>
                      <a:pt x="824" y="26"/>
                    </a:lnTo>
                    <a:lnTo>
                      <a:pt x="824" y="21"/>
                    </a:lnTo>
                    <a:lnTo>
                      <a:pt x="823" y="20"/>
                    </a:lnTo>
                    <a:lnTo>
                      <a:pt x="822" y="17"/>
                    </a:lnTo>
                    <a:lnTo>
                      <a:pt x="822" y="12"/>
                    </a:lnTo>
                    <a:lnTo>
                      <a:pt x="823" y="11"/>
                    </a:lnTo>
                    <a:lnTo>
                      <a:pt x="826" y="10"/>
                    </a:lnTo>
                    <a:lnTo>
                      <a:pt x="828" y="10"/>
                    </a:lnTo>
                    <a:lnTo>
                      <a:pt x="831" y="8"/>
                    </a:lnTo>
                    <a:lnTo>
                      <a:pt x="833" y="8"/>
                    </a:lnTo>
                    <a:lnTo>
                      <a:pt x="833" y="5"/>
                    </a:lnTo>
                    <a:lnTo>
                      <a:pt x="832" y="2"/>
                    </a:lnTo>
                    <a:lnTo>
                      <a:pt x="832" y="1"/>
                    </a:lnTo>
                    <a:lnTo>
                      <a:pt x="833"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99" name="Freeform 1244">
                <a:extLst>
                  <a:ext uri="{FF2B5EF4-FFF2-40B4-BE49-F238E27FC236}">
                    <a16:creationId xmlns:a16="http://schemas.microsoft.com/office/drawing/2014/main" id="{F66031B2-2A10-43E5-9AFD-4E939458D62A}"/>
                  </a:ext>
                </a:extLst>
              </p:cNvPr>
              <p:cNvSpPr>
                <a:spLocks/>
              </p:cNvSpPr>
              <p:nvPr/>
            </p:nvSpPr>
            <p:spPr bwMode="auto">
              <a:xfrm>
                <a:off x="2559300" y="2917848"/>
                <a:ext cx="41451" cy="51814"/>
              </a:xfrm>
              <a:custGeom>
                <a:avLst/>
                <a:gdLst/>
                <a:ahLst/>
                <a:cxnLst>
                  <a:cxn ang="0">
                    <a:pos x="3" y="0"/>
                  </a:cxn>
                  <a:cxn ang="0">
                    <a:pos x="10" y="0"/>
                  </a:cxn>
                  <a:cxn ang="0">
                    <a:pos x="12" y="6"/>
                  </a:cxn>
                  <a:cxn ang="0">
                    <a:pos x="19" y="16"/>
                  </a:cxn>
                  <a:cxn ang="0">
                    <a:pos x="20" y="21"/>
                  </a:cxn>
                  <a:cxn ang="0">
                    <a:pos x="20" y="24"/>
                  </a:cxn>
                  <a:cxn ang="0">
                    <a:pos x="19" y="25"/>
                  </a:cxn>
                  <a:cxn ang="0">
                    <a:pos x="17" y="25"/>
                  </a:cxn>
                  <a:cxn ang="0">
                    <a:pos x="15" y="24"/>
                  </a:cxn>
                  <a:cxn ang="0">
                    <a:pos x="13" y="22"/>
                  </a:cxn>
                  <a:cxn ang="0">
                    <a:pos x="12" y="20"/>
                  </a:cxn>
                  <a:cxn ang="0">
                    <a:pos x="9" y="17"/>
                  </a:cxn>
                  <a:cxn ang="0">
                    <a:pos x="9" y="7"/>
                  </a:cxn>
                  <a:cxn ang="0">
                    <a:pos x="6" y="6"/>
                  </a:cxn>
                  <a:cxn ang="0">
                    <a:pos x="1" y="6"/>
                  </a:cxn>
                  <a:cxn ang="0">
                    <a:pos x="0" y="7"/>
                  </a:cxn>
                  <a:cxn ang="0">
                    <a:pos x="0" y="3"/>
                  </a:cxn>
                  <a:cxn ang="0">
                    <a:pos x="1" y="1"/>
                  </a:cxn>
                  <a:cxn ang="0">
                    <a:pos x="3" y="0"/>
                  </a:cxn>
                </a:cxnLst>
                <a:rect l="0" t="0" r="r" b="b"/>
                <a:pathLst>
                  <a:path w="20" h="25">
                    <a:moveTo>
                      <a:pt x="3" y="0"/>
                    </a:moveTo>
                    <a:lnTo>
                      <a:pt x="10" y="0"/>
                    </a:lnTo>
                    <a:lnTo>
                      <a:pt x="12" y="6"/>
                    </a:lnTo>
                    <a:lnTo>
                      <a:pt x="19" y="16"/>
                    </a:lnTo>
                    <a:lnTo>
                      <a:pt x="20" y="21"/>
                    </a:lnTo>
                    <a:lnTo>
                      <a:pt x="20" y="24"/>
                    </a:lnTo>
                    <a:lnTo>
                      <a:pt x="19" y="25"/>
                    </a:lnTo>
                    <a:lnTo>
                      <a:pt x="17" y="25"/>
                    </a:lnTo>
                    <a:lnTo>
                      <a:pt x="15" y="24"/>
                    </a:lnTo>
                    <a:lnTo>
                      <a:pt x="13" y="22"/>
                    </a:lnTo>
                    <a:lnTo>
                      <a:pt x="12" y="20"/>
                    </a:lnTo>
                    <a:lnTo>
                      <a:pt x="9" y="17"/>
                    </a:lnTo>
                    <a:lnTo>
                      <a:pt x="9" y="7"/>
                    </a:lnTo>
                    <a:lnTo>
                      <a:pt x="6" y="6"/>
                    </a:lnTo>
                    <a:lnTo>
                      <a:pt x="1" y="6"/>
                    </a:lnTo>
                    <a:lnTo>
                      <a:pt x="0" y="7"/>
                    </a:lnTo>
                    <a:lnTo>
                      <a:pt x="0" y="3"/>
                    </a:lnTo>
                    <a:lnTo>
                      <a:pt x="1" y="1"/>
                    </a:lnTo>
                    <a:lnTo>
                      <a:pt x="3"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00" name="Freeform 1245">
                <a:extLst>
                  <a:ext uri="{FF2B5EF4-FFF2-40B4-BE49-F238E27FC236}">
                    <a16:creationId xmlns:a16="http://schemas.microsoft.com/office/drawing/2014/main" id="{ECB05CA9-8282-4ADF-865A-C84FFD0E004F}"/>
                  </a:ext>
                </a:extLst>
              </p:cNvPr>
              <p:cNvSpPr>
                <a:spLocks/>
              </p:cNvSpPr>
              <p:nvPr/>
            </p:nvSpPr>
            <p:spPr bwMode="auto">
              <a:xfrm>
                <a:off x="2495052" y="2849454"/>
                <a:ext cx="39379" cy="68394"/>
              </a:xfrm>
              <a:custGeom>
                <a:avLst/>
                <a:gdLst/>
                <a:ahLst/>
                <a:cxnLst>
                  <a:cxn ang="0">
                    <a:pos x="4" y="0"/>
                  </a:cxn>
                  <a:cxn ang="0">
                    <a:pos x="7" y="0"/>
                  </a:cxn>
                  <a:cxn ang="0">
                    <a:pos x="9" y="1"/>
                  </a:cxn>
                  <a:cxn ang="0">
                    <a:pos x="12" y="1"/>
                  </a:cxn>
                  <a:cxn ang="0">
                    <a:pos x="15" y="0"/>
                  </a:cxn>
                  <a:cxn ang="0">
                    <a:pos x="15" y="8"/>
                  </a:cxn>
                  <a:cxn ang="0">
                    <a:pos x="14" y="10"/>
                  </a:cxn>
                  <a:cxn ang="0">
                    <a:pos x="14" y="14"/>
                  </a:cxn>
                  <a:cxn ang="0">
                    <a:pos x="15" y="18"/>
                  </a:cxn>
                  <a:cxn ang="0">
                    <a:pos x="19" y="18"/>
                  </a:cxn>
                  <a:cxn ang="0">
                    <a:pos x="19" y="30"/>
                  </a:cxn>
                  <a:cxn ang="0">
                    <a:pos x="17" y="33"/>
                  </a:cxn>
                  <a:cxn ang="0">
                    <a:pos x="12" y="25"/>
                  </a:cxn>
                  <a:cxn ang="0">
                    <a:pos x="11" y="21"/>
                  </a:cxn>
                  <a:cxn ang="0">
                    <a:pos x="11" y="16"/>
                  </a:cxn>
                  <a:cxn ang="0">
                    <a:pos x="6" y="15"/>
                  </a:cxn>
                  <a:cxn ang="0">
                    <a:pos x="4" y="11"/>
                  </a:cxn>
                  <a:cxn ang="0">
                    <a:pos x="1" y="9"/>
                  </a:cxn>
                  <a:cxn ang="0">
                    <a:pos x="0" y="4"/>
                  </a:cxn>
                  <a:cxn ang="0">
                    <a:pos x="0" y="3"/>
                  </a:cxn>
                  <a:cxn ang="0">
                    <a:pos x="2" y="1"/>
                  </a:cxn>
                  <a:cxn ang="0">
                    <a:pos x="4" y="0"/>
                  </a:cxn>
                </a:cxnLst>
                <a:rect l="0" t="0" r="r" b="b"/>
                <a:pathLst>
                  <a:path w="19" h="33">
                    <a:moveTo>
                      <a:pt x="4" y="0"/>
                    </a:moveTo>
                    <a:lnTo>
                      <a:pt x="7" y="0"/>
                    </a:lnTo>
                    <a:lnTo>
                      <a:pt x="9" y="1"/>
                    </a:lnTo>
                    <a:lnTo>
                      <a:pt x="12" y="1"/>
                    </a:lnTo>
                    <a:lnTo>
                      <a:pt x="15" y="0"/>
                    </a:lnTo>
                    <a:lnTo>
                      <a:pt x="15" y="8"/>
                    </a:lnTo>
                    <a:lnTo>
                      <a:pt x="14" y="10"/>
                    </a:lnTo>
                    <a:lnTo>
                      <a:pt x="14" y="14"/>
                    </a:lnTo>
                    <a:lnTo>
                      <a:pt x="15" y="18"/>
                    </a:lnTo>
                    <a:lnTo>
                      <a:pt x="19" y="18"/>
                    </a:lnTo>
                    <a:lnTo>
                      <a:pt x="19" y="30"/>
                    </a:lnTo>
                    <a:lnTo>
                      <a:pt x="17" y="33"/>
                    </a:lnTo>
                    <a:lnTo>
                      <a:pt x="12" y="25"/>
                    </a:lnTo>
                    <a:lnTo>
                      <a:pt x="11" y="21"/>
                    </a:lnTo>
                    <a:lnTo>
                      <a:pt x="11" y="16"/>
                    </a:lnTo>
                    <a:lnTo>
                      <a:pt x="6" y="15"/>
                    </a:lnTo>
                    <a:lnTo>
                      <a:pt x="4" y="11"/>
                    </a:lnTo>
                    <a:lnTo>
                      <a:pt x="1" y="9"/>
                    </a:lnTo>
                    <a:lnTo>
                      <a:pt x="0" y="4"/>
                    </a:lnTo>
                    <a:lnTo>
                      <a:pt x="0" y="3"/>
                    </a:lnTo>
                    <a:lnTo>
                      <a:pt x="2" y="1"/>
                    </a:lnTo>
                    <a:lnTo>
                      <a:pt x="4"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01" name="Freeform 1246">
                <a:extLst>
                  <a:ext uri="{FF2B5EF4-FFF2-40B4-BE49-F238E27FC236}">
                    <a16:creationId xmlns:a16="http://schemas.microsoft.com/office/drawing/2014/main" id="{53DE2C9D-7E2A-483E-A30C-F031317F9CCB}"/>
                  </a:ext>
                </a:extLst>
              </p:cNvPr>
              <p:cNvSpPr>
                <a:spLocks/>
              </p:cNvSpPr>
              <p:nvPr/>
            </p:nvSpPr>
            <p:spPr bwMode="auto">
              <a:xfrm>
                <a:off x="2903341" y="2215259"/>
                <a:ext cx="443522" cy="232124"/>
              </a:xfrm>
              <a:custGeom>
                <a:avLst/>
                <a:gdLst/>
                <a:ahLst/>
                <a:cxnLst>
                  <a:cxn ang="0">
                    <a:pos x="163" y="2"/>
                  </a:cxn>
                  <a:cxn ang="0">
                    <a:pos x="170" y="9"/>
                  </a:cxn>
                  <a:cxn ang="0">
                    <a:pos x="164" y="19"/>
                  </a:cxn>
                  <a:cxn ang="0">
                    <a:pos x="164" y="36"/>
                  </a:cxn>
                  <a:cxn ang="0">
                    <a:pos x="175" y="64"/>
                  </a:cxn>
                  <a:cxn ang="0">
                    <a:pos x="207" y="82"/>
                  </a:cxn>
                  <a:cxn ang="0">
                    <a:pos x="208" y="88"/>
                  </a:cxn>
                  <a:cxn ang="0">
                    <a:pos x="192" y="91"/>
                  </a:cxn>
                  <a:cxn ang="0">
                    <a:pos x="196" y="96"/>
                  </a:cxn>
                  <a:cxn ang="0">
                    <a:pos x="203" y="102"/>
                  </a:cxn>
                  <a:cxn ang="0">
                    <a:pos x="179" y="109"/>
                  </a:cxn>
                  <a:cxn ang="0">
                    <a:pos x="154" y="98"/>
                  </a:cxn>
                  <a:cxn ang="0">
                    <a:pos x="142" y="98"/>
                  </a:cxn>
                  <a:cxn ang="0">
                    <a:pos x="135" y="105"/>
                  </a:cxn>
                  <a:cxn ang="0">
                    <a:pos x="106" y="112"/>
                  </a:cxn>
                  <a:cxn ang="0">
                    <a:pos x="65" y="106"/>
                  </a:cxn>
                  <a:cxn ang="0">
                    <a:pos x="55" y="100"/>
                  </a:cxn>
                  <a:cxn ang="0">
                    <a:pos x="30" y="96"/>
                  </a:cxn>
                  <a:cxn ang="0">
                    <a:pos x="31" y="80"/>
                  </a:cxn>
                  <a:cxn ang="0">
                    <a:pos x="74" y="76"/>
                  </a:cxn>
                  <a:cxn ang="0">
                    <a:pos x="19" y="72"/>
                  </a:cxn>
                  <a:cxn ang="0">
                    <a:pos x="11" y="62"/>
                  </a:cxn>
                  <a:cxn ang="0">
                    <a:pos x="17" y="58"/>
                  </a:cxn>
                  <a:cxn ang="0">
                    <a:pos x="27" y="56"/>
                  </a:cxn>
                  <a:cxn ang="0">
                    <a:pos x="5" y="52"/>
                  </a:cxn>
                  <a:cxn ang="0">
                    <a:pos x="0" y="47"/>
                  </a:cxn>
                  <a:cxn ang="0">
                    <a:pos x="20" y="22"/>
                  </a:cxn>
                  <a:cxn ang="0">
                    <a:pos x="53" y="13"/>
                  </a:cxn>
                  <a:cxn ang="0">
                    <a:pos x="56" y="18"/>
                  </a:cxn>
                  <a:cxn ang="0">
                    <a:pos x="59" y="25"/>
                  </a:cxn>
                  <a:cxn ang="0">
                    <a:pos x="63" y="23"/>
                  </a:cxn>
                  <a:cxn ang="0">
                    <a:pos x="76" y="19"/>
                  </a:cxn>
                  <a:cxn ang="0">
                    <a:pos x="86" y="25"/>
                  </a:cxn>
                  <a:cxn ang="0">
                    <a:pos x="95" y="31"/>
                  </a:cxn>
                  <a:cxn ang="0">
                    <a:pos x="100" y="22"/>
                  </a:cxn>
                  <a:cxn ang="0">
                    <a:pos x="118" y="25"/>
                  </a:cxn>
                  <a:cxn ang="0">
                    <a:pos x="124" y="44"/>
                  </a:cxn>
                  <a:cxn ang="0">
                    <a:pos x="132" y="48"/>
                  </a:cxn>
                  <a:cxn ang="0">
                    <a:pos x="134" y="44"/>
                  </a:cxn>
                  <a:cxn ang="0">
                    <a:pos x="127" y="22"/>
                  </a:cxn>
                  <a:cxn ang="0">
                    <a:pos x="128" y="13"/>
                  </a:cxn>
                  <a:cxn ang="0">
                    <a:pos x="139" y="13"/>
                  </a:cxn>
                  <a:cxn ang="0">
                    <a:pos x="144" y="7"/>
                  </a:cxn>
                  <a:cxn ang="0">
                    <a:pos x="150" y="0"/>
                  </a:cxn>
                </a:cxnLst>
                <a:rect l="0" t="0" r="r" b="b"/>
                <a:pathLst>
                  <a:path w="214" h="112">
                    <a:moveTo>
                      <a:pt x="150" y="0"/>
                    </a:moveTo>
                    <a:lnTo>
                      <a:pt x="159" y="0"/>
                    </a:lnTo>
                    <a:lnTo>
                      <a:pt x="163" y="2"/>
                    </a:lnTo>
                    <a:lnTo>
                      <a:pt x="168" y="4"/>
                    </a:lnTo>
                    <a:lnTo>
                      <a:pt x="170" y="7"/>
                    </a:lnTo>
                    <a:lnTo>
                      <a:pt x="170" y="9"/>
                    </a:lnTo>
                    <a:lnTo>
                      <a:pt x="168" y="14"/>
                    </a:lnTo>
                    <a:lnTo>
                      <a:pt x="165" y="17"/>
                    </a:lnTo>
                    <a:lnTo>
                      <a:pt x="164" y="19"/>
                    </a:lnTo>
                    <a:lnTo>
                      <a:pt x="163" y="20"/>
                    </a:lnTo>
                    <a:lnTo>
                      <a:pt x="162" y="23"/>
                    </a:lnTo>
                    <a:lnTo>
                      <a:pt x="164" y="36"/>
                    </a:lnTo>
                    <a:lnTo>
                      <a:pt x="169" y="47"/>
                    </a:lnTo>
                    <a:lnTo>
                      <a:pt x="172" y="57"/>
                    </a:lnTo>
                    <a:lnTo>
                      <a:pt x="175" y="64"/>
                    </a:lnTo>
                    <a:lnTo>
                      <a:pt x="184" y="71"/>
                    </a:lnTo>
                    <a:lnTo>
                      <a:pt x="196" y="77"/>
                    </a:lnTo>
                    <a:lnTo>
                      <a:pt x="207" y="82"/>
                    </a:lnTo>
                    <a:lnTo>
                      <a:pt x="214" y="86"/>
                    </a:lnTo>
                    <a:lnTo>
                      <a:pt x="211" y="87"/>
                    </a:lnTo>
                    <a:lnTo>
                      <a:pt x="208" y="88"/>
                    </a:lnTo>
                    <a:lnTo>
                      <a:pt x="196" y="88"/>
                    </a:lnTo>
                    <a:lnTo>
                      <a:pt x="193" y="90"/>
                    </a:lnTo>
                    <a:lnTo>
                      <a:pt x="192" y="91"/>
                    </a:lnTo>
                    <a:lnTo>
                      <a:pt x="192" y="93"/>
                    </a:lnTo>
                    <a:lnTo>
                      <a:pt x="193" y="95"/>
                    </a:lnTo>
                    <a:lnTo>
                      <a:pt x="196" y="96"/>
                    </a:lnTo>
                    <a:lnTo>
                      <a:pt x="198" y="96"/>
                    </a:lnTo>
                    <a:lnTo>
                      <a:pt x="201" y="101"/>
                    </a:lnTo>
                    <a:lnTo>
                      <a:pt x="203" y="102"/>
                    </a:lnTo>
                    <a:lnTo>
                      <a:pt x="199" y="106"/>
                    </a:lnTo>
                    <a:lnTo>
                      <a:pt x="193" y="109"/>
                    </a:lnTo>
                    <a:lnTo>
                      <a:pt x="179" y="109"/>
                    </a:lnTo>
                    <a:lnTo>
                      <a:pt x="169" y="107"/>
                    </a:lnTo>
                    <a:lnTo>
                      <a:pt x="160" y="102"/>
                    </a:lnTo>
                    <a:lnTo>
                      <a:pt x="154" y="98"/>
                    </a:lnTo>
                    <a:lnTo>
                      <a:pt x="147" y="97"/>
                    </a:lnTo>
                    <a:lnTo>
                      <a:pt x="144" y="97"/>
                    </a:lnTo>
                    <a:lnTo>
                      <a:pt x="142" y="98"/>
                    </a:lnTo>
                    <a:lnTo>
                      <a:pt x="139" y="101"/>
                    </a:lnTo>
                    <a:lnTo>
                      <a:pt x="138" y="103"/>
                    </a:lnTo>
                    <a:lnTo>
                      <a:pt x="135" y="105"/>
                    </a:lnTo>
                    <a:lnTo>
                      <a:pt x="125" y="107"/>
                    </a:lnTo>
                    <a:lnTo>
                      <a:pt x="115" y="109"/>
                    </a:lnTo>
                    <a:lnTo>
                      <a:pt x="106" y="112"/>
                    </a:lnTo>
                    <a:lnTo>
                      <a:pt x="68" y="112"/>
                    </a:lnTo>
                    <a:lnTo>
                      <a:pt x="65" y="110"/>
                    </a:lnTo>
                    <a:lnTo>
                      <a:pt x="65" y="106"/>
                    </a:lnTo>
                    <a:lnTo>
                      <a:pt x="64" y="103"/>
                    </a:lnTo>
                    <a:lnTo>
                      <a:pt x="63" y="102"/>
                    </a:lnTo>
                    <a:lnTo>
                      <a:pt x="55" y="100"/>
                    </a:lnTo>
                    <a:lnTo>
                      <a:pt x="40" y="100"/>
                    </a:lnTo>
                    <a:lnTo>
                      <a:pt x="35" y="98"/>
                    </a:lnTo>
                    <a:lnTo>
                      <a:pt x="30" y="96"/>
                    </a:lnTo>
                    <a:lnTo>
                      <a:pt x="26" y="93"/>
                    </a:lnTo>
                    <a:lnTo>
                      <a:pt x="21" y="86"/>
                    </a:lnTo>
                    <a:lnTo>
                      <a:pt x="31" y="80"/>
                    </a:lnTo>
                    <a:lnTo>
                      <a:pt x="44" y="77"/>
                    </a:lnTo>
                    <a:lnTo>
                      <a:pt x="60" y="76"/>
                    </a:lnTo>
                    <a:lnTo>
                      <a:pt x="74" y="76"/>
                    </a:lnTo>
                    <a:lnTo>
                      <a:pt x="71" y="75"/>
                    </a:lnTo>
                    <a:lnTo>
                      <a:pt x="64" y="72"/>
                    </a:lnTo>
                    <a:lnTo>
                      <a:pt x="19" y="72"/>
                    </a:lnTo>
                    <a:lnTo>
                      <a:pt x="14" y="70"/>
                    </a:lnTo>
                    <a:lnTo>
                      <a:pt x="11" y="64"/>
                    </a:lnTo>
                    <a:lnTo>
                      <a:pt x="11" y="62"/>
                    </a:lnTo>
                    <a:lnTo>
                      <a:pt x="12" y="59"/>
                    </a:lnTo>
                    <a:lnTo>
                      <a:pt x="15" y="58"/>
                    </a:lnTo>
                    <a:lnTo>
                      <a:pt x="17" y="58"/>
                    </a:lnTo>
                    <a:lnTo>
                      <a:pt x="20" y="57"/>
                    </a:lnTo>
                    <a:lnTo>
                      <a:pt x="25" y="57"/>
                    </a:lnTo>
                    <a:lnTo>
                      <a:pt x="27" y="56"/>
                    </a:lnTo>
                    <a:lnTo>
                      <a:pt x="10" y="56"/>
                    </a:lnTo>
                    <a:lnTo>
                      <a:pt x="7" y="54"/>
                    </a:lnTo>
                    <a:lnTo>
                      <a:pt x="5" y="52"/>
                    </a:lnTo>
                    <a:lnTo>
                      <a:pt x="2" y="51"/>
                    </a:lnTo>
                    <a:lnTo>
                      <a:pt x="1" y="48"/>
                    </a:lnTo>
                    <a:lnTo>
                      <a:pt x="0" y="47"/>
                    </a:lnTo>
                    <a:lnTo>
                      <a:pt x="2" y="37"/>
                    </a:lnTo>
                    <a:lnTo>
                      <a:pt x="10" y="29"/>
                    </a:lnTo>
                    <a:lnTo>
                      <a:pt x="20" y="22"/>
                    </a:lnTo>
                    <a:lnTo>
                      <a:pt x="32" y="17"/>
                    </a:lnTo>
                    <a:lnTo>
                      <a:pt x="44" y="14"/>
                    </a:lnTo>
                    <a:lnTo>
                      <a:pt x="53" y="13"/>
                    </a:lnTo>
                    <a:lnTo>
                      <a:pt x="54" y="14"/>
                    </a:lnTo>
                    <a:lnTo>
                      <a:pt x="56" y="15"/>
                    </a:lnTo>
                    <a:lnTo>
                      <a:pt x="56" y="18"/>
                    </a:lnTo>
                    <a:lnTo>
                      <a:pt x="58" y="20"/>
                    </a:lnTo>
                    <a:lnTo>
                      <a:pt x="58" y="23"/>
                    </a:lnTo>
                    <a:lnTo>
                      <a:pt x="59" y="25"/>
                    </a:lnTo>
                    <a:lnTo>
                      <a:pt x="59" y="27"/>
                    </a:lnTo>
                    <a:lnTo>
                      <a:pt x="61" y="25"/>
                    </a:lnTo>
                    <a:lnTo>
                      <a:pt x="63" y="23"/>
                    </a:lnTo>
                    <a:lnTo>
                      <a:pt x="65" y="22"/>
                    </a:lnTo>
                    <a:lnTo>
                      <a:pt x="68" y="19"/>
                    </a:lnTo>
                    <a:lnTo>
                      <a:pt x="76" y="19"/>
                    </a:lnTo>
                    <a:lnTo>
                      <a:pt x="80" y="20"/>
                    </a:lnTo>
                    <a:lnTo>
                      <a:pt x="84" y="23"/>
                    </a:lnTo>
                    <a:lnTo>
                      <a:pt x="86" y="25"/>
                    </a:lnTo>
                    <a:lnTo>
                      <a:pt x="88" y="28"/>
                    </a:lnTo>
                    <a:lnTo>
                      <a:pt x="90" y="32"/>
                    </a:lnTo>
                    <a:lnTo>
                      <a:pt x="95" y="31"/>
                    </a:lnTo>
                    <a:lnTo>
                      <a:pt x="101" y="29"/>
                    </a:lnTo>
                    <a:lnTo>
                      <a:pt x="101" y="24"/>
                    </a:lnTo>
                    <a:lnTo>
                      <a:pt x="100" y="22"/>
                    </a:lnTo>
                    <a:lnTo>
                      <a:pt x="109" y="22"/>
                    </a:lnTo>
                    <a:lnTo>
                      <a:pt x="114" y="23"/>
                    </a:lnTo>
                    <a:lnTo>
                      <a:pt x="118" y="25"/>
                    </a:lnTo>
                    <a:lnTo>
                      <a:pt x="123" y="33"/>
                    </a:lnTo>
                    <a:lnTo>
                      <a:pt x="124" y="36"/>
                    </a:lnTo>
                    <a:lnTo>
                      <a:pt x="124" y="44"/>
                    </a:lnTo>
                    <a:lnTo>
                      <a:pt x="125" y="47"/>
                    </a:lnTo>
                    <a:lnTo>
                      <a:pt x="127" y="48"/>
                    </a:lnTo>
                    <a:lnTo>
                      <a:pt x="132" y="48"/>
                    </a:lnTo>
                    <a:lnTo>
                      <a:pt x="133" y="47"/>
                    </a:lnTo>
                    <a:lnTo>
                      <a:pt x="133" y="46"/>
                    </a:lnTo>
                    <a:lnTo>
                      <a:pt x="134" y="44"/>
                    </a:lnTo>
                    <a:lnTo>
                      <a:pt x="132" y="38"/>
                    </a:lnTo>
                    <a:lnTo>
                      <a:pt x="129" y="31"/>
                    </a:lnTo>
                    <a:lnTo>
                      <a:pt x="127" y="22"/>
                    </a:lnTo>
                    <a:lnTo>
                      <a:pt x="125" y="17"/>
                    </a:lnTo>
                    <a:lnTo>
                      <a:pt x="127" y="14"/>
                    </a:lnTo>
                    <a:lnTo>
                      <a:pt x="128" y="13"/>
                    </a:lnTo>
                    <a:lnTo>
                      <a:pt x="130" y="12"/>
                    </a:lnTo>
                    <a:lnTo>
                      <a:pt x="138" y="12"/>
                    </a:lnTo>
                    <a:lnTo>
                      <a:pt x="139" y="13"/>
                    </a:lnTo>
                    <a:lnTo>
                      <a:pt x="142" y="13"/>
                    </a:lnTo>
                    <a:lnTo>
                      <a:pt x="144" y="12"/>
                    </a:lnTo>
                    <a:lnTo>
                      <a:pt x="144" y="7"/>
                    </a:lnTo>
                    <a:lnTo>
                      <a:pt x="145" y="4"/>
                    </a:lnTo>
                    <a:lnTo>
                      <a:pt x="148" y="2"/>
                    </a:lnTo>
                    <a:lnTo>
                      <a:pt x="15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02" name="Freeform 1247">
                <a:extLst>
                  <a:ext uri="{FF2B5EF4-FFF2-40B4-BE49-F238E27FC236}">
                    <a16:creationId xmlns:a16="http://schemas.microsoft.com/office/drawing/2014/main" id="{B0F7AECC-EAB6-4F0F-9B5B-074CD7EDF8FE}"/>
                  </a:ext>
                </a:extLst>
              </p:cNvPr>
              <p:cNvSpPr>
                <a:spLocks/>
              </p:cNvSpPr>
              <p:nvPr/>
            </p:nvSpPr>
            <p:spPr bwMode="auto">
              <a:xfrm>
                <a:off x="2741683" y="2180026"/>
                <a:ext cx="246632" cy="161658"/>
              </a:xfrm>
              <a:custGeom>
                <a:avLst/>
                <a:gdLst/>
                <a:ahLst/>
                <a:cxnLst>
                  <a:cxn ang="0">
                    <a:pos x="51" y="0"/>
                  </a:cxn>
                  <a:cxn ang="0">
                    <a:pos x="63" y="4"/>
                  </a:cxn>
                  <a:cxn ang="0">
                    <a:pos x="69" y="7"/>
                  </a:cxn>
                  <a:cxn ang="0">
                    <a:pos x="77" y="9"/>
                  </a:cxn>
                  <a:cxn ang="0">
                    <a:pos x="79" y="10"/>
                  </a:cxn>
                  <a:cxn ang="0">
                    <a:pos x="82" y="10"/>
                  </a:cxn>
                  <a:cxn ang="0">
                    <a:pos x="84" y="9"/>
                  </a:cxn>
                  <a:cxn ang="0">
                    <a:pos x="88" y="7"/>
                  </a:cxn>
                  <a:cxn ang="0">
                    <a:pos x="90" y="7"/>
                  </a:cxn>
                  <a:cxn ang="0">
                    <a:pos x="99" y="9"/>
                  </a:cxn>
                  <a:cxn ang="0">
                    <a:pos x="108" y="12"/>
                  </a:cxn>
                  <a:cxn ang="0">
                    <a:pos x="115" y="19"/>
                  </a:cxn>
                  <a:cxn ang="0">
                    <a:pos x="119" y="25"/>
                  </a:cxn>
                  <a:cxn ang="0">
                    <a:pos x="115" y="29"/>
                  </a:cxn>
                  <a:cxn ang="0">
                    <a:pos x="108" y="31"/>
                  </a:cxn>
                  <a:cxn ang="0">
                    <a:pos x="99" y="32"/>
                  </a:cxn>
                  <a:cxn ang="0">
                    <a:pos x="93" y="34"/>
                  </a:cxn>
                  <a:cxn ang="0">
                    <a:pos x="83" y="39"/>
                  </a:cxn>
                  <a:cxn ang="0">
                    <a:pos x="73" y="48"/>
                  </a:cxn>
                  <a:cxn ang="0">
                    <a:pos x="65" y="56"/>
                  </a:cxn>
                  <a:cxn ang="0">
                    <a:pos x="63" y="65"/>
                  </a:cxn>
                  <a:cxn ang="0">
                    <a:pos x="60" y="68"/>
                  </a:cxn>
                  <a:cxn ang="0">
                    <a:pos x="53" y="70"/>
                  </a:cxn>
                  <a:cxn ang="0">
                    <a:pos x="44" y="74"/>
                  </a:cxn>
                  <a:cxn ang="0">
                    <a:pos x="36" y="76"/>
                  </a:cxn>
                  <a:cxn ang="0">
                    <a:pos x="31" y="78"/>
                  </a:cxn>
                  <a:cxn ang="0">
                    <a:pos x="30" y="78"/>
                  </a:cxn>
                  <a:cxn ang="0">
                    <a:pos x="26" y="74"/>
                  </a:cxn>
                  <a:cxn ang="0">
                    <a:pos x="25" y="74"/>
                  </a:cxn>
                  <a:cxn ang="0">
                    <a:pos x="21" y="70"/>
                  </a:cxn>
                  <a:cxn ang="0">
                    <a:pos x="20" y="68"/>
                  </a:cxn>
                  <a:cxn ang="0">
                    <a:pos x="18" y="65"/>
                  </a:cxn>
                  <a:cxn ang="0">
                    <a:pos x="15" y="64"/>
                  </a:cxn>
                  <a:cxn ang="0">
                    <a:pos x="11" y="63"/>
                  </a:cxn>
                  <a:cxn ang="0">
                    <a:pos x="9" y="61"/>
                  </a:cxn>
                  <a:cxn ang="0">
                    <a:pos x="5" y="61"/>
                  </a:cxn>
                  <a:cxn ang="0">
                    <a:pos x="3" y="60"/>
                  </a:cxn>
                  <a:cxn ang="0">
                    <a:pos x="0" y="58"/>
                  </a:cxn>
                  <a:cxn ang="0">
                    <a:pos x="3" y="48"/>
                  </a:cxn>
                  <a:cxn ang="0">
                    <a:pos x="10" y="37"/>
                  </a:cxn>
                  <a:cxn ang="0">
                    <a:pos x="16" y="29"/>
                  </a:cxn>
                  <a:cxn ang="0">
                    <a:pos x="20" y="19"/>
                  </a:cxn>
                  <a:cxn ang="0">
                    <a:pos x="20" y="16"/>
                  </a:cxn>
                  <a:cxn ang="0">
                    <a:pos x="19" y="14"/>
                  </a:cxn>
                  <a:cxn ang="0">
                    <a:pos x="16" y="10"/>
                  </a:cxn>
                  <a:cxn ang="0">
                    <a:pos x="15" y="6"/>
                  </a:cxn>
                  <a:cxn ang="0">
                    <a:pos x="14" y="4"/>
                  </a:cxn>
                  <a:cxn ang="0">
                    <a:pos x="23" y="2"/>
                  </a:cxn>
                  <a:cxn ang="0">
                    <a:pos x="30" y="2"/>
                  </a:cxn>
                  <a:cxn ang="0">
                    <a:pos x="39" y="4"/>
                  </a:cxn>
                  <a:cxn ang="0">
                    <a:pos x="41" y="4"/>
                  </a:cxn>
                  <a:cxn ang="0">
                    <a:pos x="46" y="1"/>
                  </a:cxn>
                  <a:cxn ang="0">
                    <a:pos x="49" y="1"/>
                  </a:cxn>
                  <a:cxn ang="0">
                    <a:pos x="51" y="0"/>
                  </a:cxn>
                </a:cxnLst>
                <a:rect l="0" t="0" r="r" b="b"/>
                <a:pathLst>
                  <a:path w="119" h="78">
                    <a:moveTo>
                      <a:pt x="51" y="0"/>
                    </a:moveTo>
                    <a:lnTo>
                      <a:pt x="63" y="4"/>
                    </a:lnTo>
                    <a:lnTo>
                      <a:pt x="69" y="7"/>
                    </a:lnTo>
                    <a:lnTo>
                      <a:pt x="77" y="9"/>
                    </a:lnTo>
                    <a:lnTo>
                      <a:pt x="79" y="10"/>
                    </a:lnTo>
                    <a:lnTo>
                      <a:pt x="82" y="10"/>
                    </a:lnTo>
                    <a:lnTo>
                      <a:pt x="84" y="9"/>
                    </a:lnTo>
                    <a:lnTo>
                      <a:pt x="88" y="7"/>
                    </a:lnTo>
                    <a:lnTo>
                      <a:pt x="90" y="7"/>
                    </a:lnTo>
                    <a:lnTo>
                      <a:pt x="99" y="9"/>
                    </a:lnTo>
                    <a:lnTo>
                      <a:pt x="108" y="12"/>
                    </a:lnTo>
                    <a:lnTo>
                      <a:pt x="115" y="19"/>
                    </a:lnTo>
                    <a:lnTo>
                      <a:pt x="119" y="25"/>
                    </a:lnTo>
                    <a:lnTo>
                      <a:pt x="115" y="29"/>
                    </a:lnTo>
                    <a:lnTo>
                      <a:pt x="108" y="31"/>
                    </a:lnTo>
                    <a:lnTo>
                      <a:pt x="99" y="32"/>
                    </a:lnTo>
                    <a:lnTo>
                      <a:pt x="93" y="34"/>
                    </a:lnTo>
                    <a:lnTo>
                      <a:pt x="83" y="39"/>
                    </a:lnTo>
                    <a:lnTo>
                      <a:pt x="73" y="48"/>
                    </a:lnTo>
                    <a:lnTo>
                      <a:pt x="65" y="56"/>
                    </a:lnTo>
                    <a:lnTo>
                      <a:pt x="63" y="65"/>
                    </a:lnTo>
                    <a:lnTo>
                      <a:pt x="60" y="68"/>
                    </a:lnTo>
                    <a:lnTo>
                      <a:pt x="53" y="70"/>
                    </a:lnTo>
                    <a:lnTo>
                      <a:pt x="44" y="74"/>
                    </a:lnTo>
                    <a:lnTo>
                      <a:pt x="36" y="76"/>
                    </a:lnTo>
                    <a:lnTo>
                      <a:pt x="31" y="78"/>
                    </a:lnTo>
                    <a:lnTo>
                      <a:pt x="30" y="78"/>
                    </a:lnTo>
                    <a:lnTo>
                      <a:pt x="26" y="74"/>
                    </a:lnTo>
                    <a:lnTo>
                      <a:pt x="25" y="74"/>
                    </a:lnTo>
                    <a:lnTo>
                      <a:pt x="21" y="70"/>
                    </a:lnTo>
                    <a:lnTo>
                      <a:pt x="20" y="68"/>
                    </a:lnTo>
                    <a:lnTo>
                      <a:pt x="18" y="65"/>
                    </a:lnTo>
                    <a:lnTo>
                      <a:pt x="15" y="64"/>
                    </a:lnTo>
                    <a:lnTo>
                      <a:pt x="11" y="63"/>
                    </a:lnTo>
                    <a:lnTo>
                      <a:pt x="9" y="61"/>
                    </a:lnTo>
                    <a:lnTo>
                      <a:pt x="5" y="61"/>
                    </a:lnTo>
                    <a:lnTo>
                      <a:pt x="3" y="60"/>
                    </a:lnTo>
                    <a:lnTo>
                      <a:pt x="0" y="58"/>
                    </a:lnTo>
                    <a:lnTo>
                      <a:pt x="3" y="48"/>
                    </a:lnTo>
                    <a:lnTo>
                      <a:pt x="10" y="37"/>
                    </a:lnTo>
                    <a:lnTo>
                      <a:pt x="16" y="29"/>
                    </a:lnTo>
                    <a:lnTo>
                      <a:pt x="20" y="19"/>
                    </a:lnTo>
                    <a:lnTo>
                      <a:pt x="20" y="16"/>
                    </a:lnTo>
                    <a:lnTo>
                      <a:pt x="19" y="14"/>
                    </a:lnTo>
                    <a:lnTo>
                      <a:pt x="16" y="10"/>
                    </a:lnTo>
                    <a:lnTo>
                      <a:pt x="15" y="6"/>
                    </a:lnTo>
                    <a:lnTo>
                      <a:pt x="14" y="4"/>
                    </a:lnTo>
                    <a:lnTo>
                      <a:pt x="23" y="2"/>
                    </a:lnTo>
                    <a:lnTo>
                      <a:pt x="30" y="2"/>
                    </a:lnTo>
                    <a:lnTo>
                      <a:pt x="39" y="4"/>
                    </a:lnTo>
                    <a:lnTo>
                      <a:pt x="41" y="4"/>
                    </a:lnTo>
                    <a:lnTo>
                      <a:pt x="46" y="1"/>
                    </a:lnTo>
                    <a:lnTo>
                      <a:pt x="49" y="1"/>
                    </a:lnTo>
                    <a:lnTo>
                      <a:pt x="51"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03" name="Freeform 1248">
                <a:extLst>
                  <a:ext uri="{FF2B5EF4-FFF2-40B4-BE49-F238E27FC236}">
                    <a16:creationId xmlns:a16="http://schemas.microsoft.com/office/drawing/2014/main" id="{9175C423-EF1D-44A6-93D9-0FE1960CF719}"/>
                  </a:ext>
                </a:extLst>
              </p:cNvPr>
              <p:cNvSpPr>
                <a:spLocks/>
              </p:cNvSpPr>
              <p:nvPr/>
            </p:nvSpPr>
            <p:spPr bwMode="auto">
              <a:xfrm>
                <a:off x="2936501" y="2063964"/>
                <a:ext cx="296373" cy="124352"/>
              </a:xfrm>
              <a:custGeom>
                <a:avLst/>
                <a:gdLst/>
                <a:ahLst/>
                <a:cxnLst>
                  <a:cxn ang="0">
                    <a:pos x="107" y="3"/>
                  </a:cxn>
                  <a:cxn ang="0">
                    <a:pos x="108" y="12"/>
                  </a:cxn>
                  <a:cxn ang="0">
                    <a:pos x="112" y="18"/>
                  </a:cxn>
                  <a:cxn ang="0">
                    <a:pos x="123" y="23"/>
                  </a:cxn>
                  <a:cxn ang="0">
                    <a:pos x="127" y="22"/>
                  </a:cxn>
                  <a:cxn ang="0">
                    <a:pos x="131" y="18"/>
                  </a:cxn>
                  <a:cxn ang="0">
                    <a:pos x="137" y="19"/>
                  </a:cxn>
                  <a:cxn ang="0">
                    <a:pos x="142" y="24"/>
                  </a:cxn>
                  <a:cxn ang="0">
                    <a:pos x="143" y="31"/>
                  </a:cxn>
                  <a:cxn ang="0">
                    <a:pos x="139" y="38"/>
                  </a:cxn>
                  <a:cxn ang="0">
                    <a:pos x="133" y="43"/>
                  </a:cxn>
                  <a:cxn ang="0">
                    <a:pos x="129" y="47"/>
                  </a:cxn>
                  <a:cxn ang="0">
                    <a:pos x="101" y="48"/>
                  </a:cxn>
                  <a:cxn ang="0">
                    <a:pos x="85" y="51"/>
                  </a:cxn>
                  <a:cxn ang="0">
                    <a:pos x="75" y="53"/>
                  </a:cxn>
                  <a:cxn ang="0">
                    <a:pos x="49" y="60"/>
                  </a:cxn>
                  <a:cxn ang="0">
                    <a:pos x="43" y="58"/>
                  </a:cxn>
                  <a:cxn ang="0">
                    <a:pos x="39" y="54"/>
                  </a:cxn>
                  <a:cxn ang="0">
                    <a:pos x="38" y="51"/>
                  </a:cxn>
                  <a:cxn ang="0">
                    <a:pos x="42" y="48"/>
                  </a:cxn>
                  <a:cxn ang="0">
                    <a:pos x="43" y="42"/>
                  </a:cxn>
                  <a:cxn ang="0">
                    <a:pos x="40" y="41"/>
                  </a:cxn>
                  <a:cxn ang="0">
                    <a:pos x="38" y="44"/>
                  </a:cxn>
                  <a:cxn ang="0">
                    <a:pos x="21" y="47"/>
                  </a:cxn>
                  <a:cxn ang="0">
                    <a:pos x="9" y="44"/>
                  </a:cxn>
                  <a:cxn ang="0">
                    <a:pos x="0" y="41"/>
                  </a:cxn>
                  <a:cxn ang="0">
                    <a:pos x="1" y="36"/>
                  </a:cxn>
                  <a:cxn ang="0">
                    <a:pos x="0" y="32"/>
                  </a:cxn>
                  <a:cxn ang="0">
                    <a:pos x="5" y="31"/>
                  </a:cxn>
                  <a:cxn ang="0">
                    <a:pos x="9" y="28"/>
                  </a:cxn>
                  <a:cxn ang="0">
                    <a:pos x="11" y="27"/>
                  </a:cxn>
                  <a:cxn ang="0">
                    <a:pos x="16" y="21"/>
                  </a:cxn>
                  <a:cxn ang="0">
                    <a:pos x="18" y="17"/>
                  </a:cxn>
                  <a:cxn ang="0">
                    <a:pos x="25" y="15"/>
                  </a:cxn>
                  <a:cxn ang="0">
                    <a:pos x="21" y="13"/>
                  </a:cxn>
                  <a:cxn ang="0">
                    <a:pos x="37" y="10"/>
                  </a:cxn>
                  <a:cxn ang="0">
                    <a:pos x="40" y="13"/>
                  </a:cxn>
                  <a:cxn ang="0">
                    <a:pos x="42" y="17"/>
                  </a:cxn>
                  <a:cxn ang="0">
                    <a:pos x="60" y="19"/>
                  </a:cxn>
                  <a:cxn ang="0">
                    <a:pos x="90" y="32"/>
                  </a:cxn>
                  <a:cxn ang="0">
                    <a:pos x="97" y="31"/>
                  </a:cxn>
                  <a:cxn ang="0">
                    <a:pos x="99" y="27"/>
                  </a:cxn>
                  <a:cxn ang="0">
                    <a:pos x="90" y="26"/>
                  </a:cxn>
                  <a:cxn ang="0">
                    <a:pos x="94" y="24"/>
                  </a:cxn>
                  <a:cxn ang="0">
                    <a:pos x="95" y="19"/>
                  </a:cxn>
                  <a:cxn ang="0">
                    <a:pos x="90" y="18"/>
                  </a:cxn>
                  <a:cxn ang="0">
                    <a:pos x="87" y="15"/>
                  </a:cxn>
                  <a:cxn ang="0">
                    <a:pos x="88" y="8"/>
                  </a:cxn>
                  <a:cxn ang="0">
                    <a:pos x="94" y="3"/>
                  </a:cxn>
                </a:cxnLst>
                <a:rect l="0" t="0" r="r" b="b"/>
                <a:pathLst>
                  <a:path w="143" h="60">
                    <a:moveTo>
                      <a:pt x="99" y="0"/>
                    </a:moveTo>
                    <a:lnTo>
                      <a:pt x="107" y="3"/>
                    </a:lnTo>
                    <a:lnTo>
                      <a:pt x="107" y="8"/>
                    </a:lnTo>
                    <a:lnTo>
                      <a:pt x="108" y="12"/>
                    </a:lnTo>
                    <a:lnTo>
                      <a:pt x="109" y="14"/>
                    </a:lnTo>
                    <a:lnTo>
                      <a:pt x="112" y="18"/>
                    </a:lnTo>
                    <a:lnTo>
                      <a:pt x="116" y="21"/>
                    </a:lnTo>
                    <a:lnTo>
                      <a:pt x="123" y="23"/>
                    </a:lnTo>
                    <a:lnTo>
                      <a:pt x="126" y="23"/>
                    </a:lnTo>
                    <a:lnTo>
                      <a:pt x="127" y="22"/>
                    </a:lnTo>
                    <a:lnTo>
                      <a:pt x="128" y="19"/>
                    </a:lnTo>
                    <a:lnTo>
                      <a:pt x="131" y="18"/>
                    </a:lnTo>
                    <a:lnTo>
                      <a:pt x="133" y="18"/>
                    </a:lnTo>
                    <a:lnTo>
                      <a:pt x="137" y="19"/>
                    </a:lnTo>
                    <a:lnTo>
                      <a:pt x="139" y="21"/>
                    </a:lnTo>
                    <a:lnTo>
                      <a:pt x="142" y="24"/>
                    </a:lnTo>
                    <a:lnTo>
                      <a:pt x="143" y="28"/>
                    </a:lnTo>
                    <a:lnTo>
                      <a:pt x="143" y="31"/>
                    </a:lnTo>
                    <a:lnTo>
                      <a:pt x="141" y="34"/>
                    </a:lnTo>
                    <a:lnTo>
                      <a:pt x="139" y="38"/>
                    </a:lnTo>
                    <a:lnTo>
                      <a:pt x="137" y="41"/>
                    </a:lnTo>
                    <a:lnTo>
                      <a:pt x="133" y="43"/>
                    </a:lnTo>
                    <a:lnTo>
                      <a:pt x="132" y="46"/>
                    </a:lnTo>
                    <a:lnTo>
                      <a:pt x="129" y="47"/>
                    </a:lnTo>
                    <a:lnTo>
                      <a:pt x="103" y="47"/>
                    </a:lnTo>
                    <a:lnTo>
                      <a:pt x="101" y="48"/>
                    </a:lnTo>
                    <a:lnTo>
                      <a:pt x="94" y="49"/>
                    </a:lnTo>
                    <a:lnTo>
                      <a:pt x="85" y="51"/>
                    </a:lnTo>
                    <a:lnTo>
                      <a:pt x="79" y="52"/>
                    </a:lnTo>
                    <a:lnTo>
                      <a:pt x="75" y="53"/>
                    </a:lnTo>
                    <a:lnTo>
                      <a:pt x="63" y="58"/>
                    </a:lnTo>
                    <a:lnTo>
                      <a:pt x="49" y="60"/>
                    </a:lnTo>
                    <a:lnTo>
                      <a:pt x="47" y="60"/>
                    </a:lnTo>
                    <a:lnTo>
                      <a:pt x="43" y="58"/>
                    </a:lnTo>
                    <a:lnTo>
                      <a:pt x="40" y="57"/>
                    </a:lnTo>
                    <a:lnTo>
                      <a:pt x="39" y="54"/>
                    </a:lnTo>
                    <a:lnTo>
                      <a:pt x="38" y="53"/>
                    </a:lnTo>
                    <a:lnTo>
                      <a:pt x="38" y="51"/>
                    </a:lnTo>
                    <a:lnTo>
                      <a:pt x="39" y="49"/>
                    </a:lnTo>
                    <a:lnTo>
                      <a:pt x="42" y="48"/>
                    </a:lnTo>
                    <a:lnTo>
                      <a:pt x="49" y="48"/>
                    </a:lnTo>
                    <a:lnTo>
                      <a:pt x="43" y="42"/>
                    </a:lnTo>
                    <a:lnTo>
                      <a:pt x="43" y="39"/>
                    </a:lnTo>
                    <a:lnTo>
                      <a:pt x="40" y="41"/>
                    </a:lnTo>
                    <a:lnTo>
                      <a:pt x="39" y="42"/>
                    </a:lnTo>
                    <a:lnTo>
                      <a:pt x="38" y="44"/>
                    </a:lnTo>
                    <a:lnTo>
                      <a:pt x="29" y="46"/>
                    </a:lnTo>
                    <a:lnTo>
                      <a:pt x="21" y="47"/>
                    </a:lnTo>
                    <a:lnTo>
                      <a:pt x="16" y="47"/>
                    </a:lnTo>
                    <a:lnTo>
                      <a:pt x="9" y="44"/>
                    </a:lnTo>
                    <a:lnTo>
                      <a:pt x="4" y="44"/>
                    </a:lnTo>
                    <a:lnTo>
                      <a:pt x="0" y="41"/>
                    </a:lnTo>
                    <a:lnTo>
                      <a:pt x="0" y="37"/>
                    </a:lnTo>
                    <a:lnTo>
                      <a:pt x="1" y="36"/>
                    </a:lnTo>
                    <a:lnTo>
                      <a:pt x="1" y="33"/>
                    </a:lnTo>
                    <a:lnTo>
                      <a:pt x="0" y="32"/>
                    </a:lnTo>
                    <a:lnTo>
                      <a:pt x="3" y="32"/>
                    </a:lnTo>
                    <a:lnTo>
                      <a:pt x="5" y="31"/>
                    </a:lnTo>
                    <a:lnTo>
                      <a:pt x="6" y="29"/>
                    </a:lnTo>
                    <a:lnTo>
                      <a:pt x="9" y="28"/>
                    </a:lnTo>
                    <a:lnTo>
                      <a:pt x="13" y="28"/>
                    </a:lnTo>
                    <a:lnTo>
                      <a:pt x="11" y="27"/>
                    </a:lnTo>
                    <a:lnTo>
                      <a:pt x="11" y="21"/>
                    </a:lnTo>
                    <a:lnTo>
                      <a:pt x="16" y="21"/>
                    </a:lnTo>
                    <a:lnTo>
                      <a:pt x="15" y="19"/>
                    </a:lnTo>
                    <a:lnTo>
                      <a:pt x="18" y="17"/>
                    </a:lnTo>
                    <a:lnTo>
                      <a:pt x="20" y="15"/>
                    </a:lnTo>
                    <a:lnTo>
                      <a:pt x="25" y="15"/>
                    </a:lnTo>
                    <a:lnTo>
                      <a:pt x="23" y="14"/>
                    </a:lnTo>
                    <a:lnTo>
                      <a:pt x="21" y="13"/>
                    </a:lnTo>
                    <a:lnTo>
                      <a:pt x="21" y="10"/>
                    </a:lnTo>
                    <a:lnTo>
                      <a:pt x="37" y="10"/>
                    </a:lnTo>
                    <a:lnTo>
                      <a:pt x="38" y="12"/>
                    </a:lnTo>
                    <a:lnTo>
                      <a:pt x="40" y="13"/>
                    </a:lnTo>
                    <a:lnTo>
                      <a:pt x="42" y="14"/>
                    </a:lnTo>
                    <a:lnTo>
                      <a:pt x="42" y="17"/>
                    </a:lnTo>
                    <a:lnTo>
                      <a:pt x="52" y="17"/>
                    </a:lnTo>
                    <a:lnTo>
                      <a:pt x="60" y="19"/>
                    </a:lnTo>
                    <a:lnTo>
                      <a:pt x="78" y="29"/>
                    </a:lnTo>
                    <a:lnTo>
                      <a:pt x="90" y="32"/>
                    </a:lnTo>
                    <a:lnTo>
                      <a:pt x="94" y="32"/>
                    </a:lnTo>
                    <a:lnTo>
                      <a:pt x="97" y="31"/>
                    </a:lnTo>
                    <a:lnTo>
                      <a:pt x="98" y="29"/>
                    </a:lnTo>
                    <a:lnTo>
                      <a:pt x="99" y="27"/>
                    </a:lnTo>
                    <a:lnTo>
                      <a:pt x="92" y="27"/>
                    </a:lnTo>
                    <a:lnTo>
                      <a:pt x="90" y="26"/>
                    </a:lnTo>
                    <a:lnTo>
                      <a:pt x="92" y="26"/>
                    </a:lnTo>
                    <a:lnTo>
                      <a:pt x="94" y="24"/>
                    </a:lnTo>
                    <a:lnTo>
                      <a:pt x="95" y="24"/>
                    </a:lnTo>
                    <a:lnTo>
                      <a:pt x="95" y="19"/>
                    </a:lnTo>
                    <a:lnTo>
                      <a:pt x="93" y="18"/>
                    </a:lnTo>
                    <a:lnTo>
                      <a:pt x="90" y="18"/>
                    </a:lnTo>
                    <a:lnTo>
                      <a:pt x="88" y="17"/>
                    </a:lnTo>
                    <a:lnTo>
                      <a:pt x="87" y="15"/>
                    </a:lnTo>
                    <a:lnTo>
                      <a:pt x="85" y="13"/>
                    </a:lnTo>
                    <a:lnTo>
                      <a:pt x="88" y="8"/>
                    </a:lnTo>
                    <a:lnTo>
                      <a:pt x="90" y="5"/>
                    </a:lnTo>
                    <a:lnTo>
                      <a:pt x="94" y="3"/>
                    </a:lnTo>
                    <a:lnTo>
                      <a:pt x="99"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04" name="Freeform 1249">
                <a:extLst>
                  <a:ext uri="{FF2B5EF4-FFF2-40B4-BE49-F238E27FC236}">
                    <a16:creationId xmlns:a16="http://schemas.microsoft.com/office/drawing/2014/main" id="{A9BD92D8-938E-4498-9C12-AB96B8F5BE20}"/>
                  </a:ext>
                </a:extLst>
              </p:cNvPr>
              <p:cNvSpPr>
                <a:spLocks/>
              </p:cNvSpPr>
              <p:nvPr/>
            </p:nvSpPr>
            <p:spPr bwMode="auto">
              <a:xfrm>
                <a:off x="2895050" y="2107487"/>
                <a:ext cx="39379" cy="31089"/>
              </a:xfrm>
              <a:custGeom>
                <a:avLst/>
                <a:gdLst/>
                <a:ahLst/>
                <a:cxnLst>
                  <a:cxn ang="0">
                    <a:pos x="16" y="0"/>
                  </a:cxn>
                  <a:cxn ang="0">
                    <a:pos x="19" y="0"/>
                  </a:cxn>
                  <a:cxn ang="0">
                    <a:pos x="16" y="7"/>
                  </a:cxn>
                  <a:cxn ang="0">
                    <a:pos x="14" y="11"/>
                  </a:cxn>
                  <a:cxn ang="0">
                    <a:pos x="10" y="13"/>
                  </a:cxn>
                  <a:cxn ang="0">
                    <a:pos x="8" y="15"/>
                  </a:cxn>
                  <a:cxn ang="0">
                    <a:pos x="5" y="15"/>
                  </a:cxn>
                  <a:cxn ang="0">
                    <a:pos x="3" y="13"/>
                  </a:cxn>
                  <a:cxn ang="0">
                    <a:pos x="1" y="11"/>
                  </a:cxn>
                  <a:cxn ang="0">
                    <a:pos x="0" y="10"/>
                  </a:cxn>
                  <a:cxn ang="0">
                    <a:pos x="3" y="5"/>
                  </a:cxn>
                  <a:cxn ang="0">
                    <a:pos x="14" y="1"/>
                  </a:cxn>
                  <a:cxn ang="0">
                    <a:pos x="16" y="0"/>
                  </a:cxn>
                </a:cxnLst>
                <a:rect l="0" t="0" r="r" b="b"/>
                <a:pathLst>
                  <a:path w="19" h="15">
                    <a:moveTo>
                      <a:pt x="16" y="0"/>
                    </a:moveTo>
                    <a:lnTo>
                      <a:pt x="19" y="0"/>
                    </a:lnTo>
                    <a:lnTo>
                      <a:pt x="16" y="7"/>
                    </a:lnTo>
                    <a:lnTo>
                      <a:pt x="14" y="11"/>
                    </a:lnTo>
                    <a:lnTo>
                      <a:pt x="10" y="13"/>
                    </a:lnTo>
                    <a:lnTo>
                      <a:pt x="8" y="15"/>
                    </a:lnTo>
                    <a:lnTo>
                      <a:pt x="5" y="15"/>
                    </a:lnTo>
                    <a:lnTo>
                      <a:pt x="3" y="13"/>
                    </a:lnTo>
                    <a:lnTo>
                      <a:pt x="1" y="11"/>
                    </a:lnTo>
                    <a:lnTo>
                      <a:pt x="0" y="10"/>
                    </a:lnTo>
                    <a:lnTo>
                      <a:pt x="3" y="5"/>
                    </a:lnTo>
                    <a:lnTo>
                      <a:pt x="14" y="1"/>
                    </a:lnTo>
                    <a:lnTo>
                      <a:pt x="16"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05" name="Freeform 1250">
                <a:extLst>
                  <a:ext uri="{FF2B5EF4-FFF2-40B4-BE49-F238E27FC236}">
                    <a16:creationId xmlns:a16="http://schemas.microsoft.com/office/drawing/2014/main" id="{CA063A90-B13B-452F-8FC7-DD9F39EB0308}"/>
                  </a:ext>
                </a:extLst>
              </p:cNvPr>
              <p:cNvSpPr>
                <a:spLocks/>
              </p:cNvSpPr>
              <p:nvPr/>
            </p:nvSpPr>
            <p:spPr bwMode="auto">
              <a:xfrm>
                <a:off x="3002822" y="2063964"/>
                <a:ext cx="31089" cy="10363"/>
              </a:xfrm>
              <a:custGeom>
                <a:avLst/>
                <a:gdLst/>
                <a:ahLst/>
                <a:cxnLst>
                  <a:cxn ang="0">
                    <a:pos x="0" y="0"/>
                  </a:cxn>
                  <a:cxn ang="0">
                    <a:pos x="15" y="0"/>
                  </a:cxn>
                  <a:cxn ang="0">
                    <a:pos x="15" y="5"/>
                  </a:cxn>
                  <a:cxn ang="0">
                    <a:pos x="3" y="5"/>
                  </a:cxn>
                  <a:cxn ang="0">
                    <a:pos x="2" y="4"/>
                  </a:cxn>
                  <a:cxn ang="0">
                    <a:pos x="0" y="3"/>
                  </a:cxn>
                  <a:cxn ang="0">
                    <a:pos x="0" y="0"/>
                  </a:cxn>
                </a:cxnLst>
                <a:rect l="0" t="0" r="r" b="b"/>
                <a:pathLst>
                  <a:path w="15" h="5">
                    <a:moveTo>
                      <a:pt x="0" y="0"/>
                    </a:moveTo>
                    <a:lnTo>
                      <a:pt x="15" y="0"/>
                    </a:lnTo>
                    <a:lnTo>
                      <a:pt x="15" y="5"/>
                    </a:lnTo>
                    <a:lnTo>
                      <a:pt x="3" y="5"/>
                    </a:lnTo>
                    <a:lnTo>
                      <a:pt x="2" y="4"/>
                    </a:lnTo>
                    <a:lnTo>
                      <a:pt x="0" y="3"/>
                    </a:lnTo>
                    <a:lnTo>
                      <a:pt x="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06" name="Freeform 1251">
                <a:extLst>
                  <a:ext uri="{FF2B5EF4-FFF2-40B4-BE49-F238E27FC236}">
                    <a16:creationId xmlns:a16="http://schemas.microsoft.com/office/drawing/2014/main" id="{0F37B1D0-E1A8-4C92-93EA-5197F943D0EE}"/>
                  </a:ext>
                </a:extLst>
              </p:cNvPr>
              <p:cNvSpPr>
                <a:spLocks/>
              </p:cNvSpPr>
              <p:nvPr/>
            </p:nvSpPr>
            <p:spPr bwMode="auto">
              <a:xfrm>
                <a:off x="2812149" y="2032876"/>
                <a:ext cx="167876" cy="87046"/>
              </a:xfrm>
              <a:custGeom>
                <a:avLst/>
                <a:gdLst/>
                <a:ahLst/>
                <a:cxnLst>
                  <a:cxn ang="0">
                    <a:pos x="73" y="0"/>
                  </a:cxn>
                  <a:cxn ang="0">
                    <a:pos x="79" y="2"/>
                  </a:cxn>
                  <a:cxn ang="0">
                    <a:pos x="81" y="4"/>
                  </a:cxn>
                  <a:cxn ang="0">
                    <a:pos x="81" y="7"/>
                  </a:cxn>
                  <a:cxn ang="0">
                    <a:pos x="80" y="8"/>
                  </a:cxn>
                  <a:cxn ang="0">
                    <a:pos x="75" y="10"/>
                  </a:cxn>
                  <a:cxn ang="0">
                    <a:pos x="78" y="15"/>
                  </a:cxn>
                  <a:cxn ang="0">
                    <a:pos x="79" y="17"/>
                  </a:cxn>
                  <a:cxn ang="0">
                    <a:pos x="79" y="19"/>
                  </a:cxn>
                  <a:cxn ang="0">
                    <a:pos x="61" y="32"/>
                  </a:cxn>
                  <a:cxn ang="0">
                    <a:pos x="59" y="32"/>
                  </a:cxn>
                  <a:cxn ang="0">
                    <a:pos x="58" y="30"/>
                  </a:cxn>
                  <a:cxn ang="0">
                    <a:pos x="55" y="25"/>
                  </a:cxn>
                  <a:cxn ang="0">
                    <a:pos x="54" y="24"/>
                  </a:cxn>
                  <a:cxn ang="0">
                    <a:pos x="53" y="22"/>
                  </a:cxn>
                  <a:cxn ang="0">
                    <a:pos x="51" y="20"/>
                  </a:cxn>
                  <a:cxn ang="0">
                    <a:pos x="50" y="24"/>
                  </a:cxn>
                  <a:cxn ang="0">
                    <a:pos x="45" y="32"/>
                  </a:cxn>
                  <a:cxn ang="0">
                    <a:pos x="41" y="33"/>
                  </a:cxn>
                  <a:cxn ang="0">
                    <a:pos x="38" y="33"/>
                  </a:cxn>
                  <a:cxn ang="0">
                    <a:pos x="36" y="37"/>
                  </a:cxn>
                  <a:cxn ang="0">
                    <a:pos x="35" y="39"/>
                  </a:cxn>
                  <a:cxn ang="0">
                    <a:pos x="33" y="41"/>
                  </a:cxn>
                  <a:cxn ang="0">
                    <a:pos x="29" y="42"/>
                  </a:cxn>
                  <a:cxn ang="0">
                    <a:pos x="26" y="41"/>
                  </a:cxn>
                  <a:cxn ang="0">
                    <a:pos x="25" y="39"/>
                  </a:cxn>
                  <a:cxn ang="0">
                    <a:pos x="22" y="38"/>
                  </a:cxn>
                  <a:cxn ang="0">
                    <a:pos x="22" y="36"/>
                  </a:cxn>
                  <a:cxn ang="0">
                    <a:pos x="20" y="37"/>
                  </a:cxn>
                  <a:cxn ang="0">
                    <a:pos x="15" y="37"/>
                  </a:cxn>
                  <a:cxn ang="0">
                    <a:pos x="14" y="36"/>
                  </a:cxn>
                  <a:cxn ang="0">
                    <a:pos x="10" y="36"/>
                  </a:cxn>
                  <a:cxn ang="0">
                    <a:pos x="7" y="37"/>
                  </a:cxn>
                  <a:cxn ang="0">
                    <a:pos x="6" y="39"/>
                  </a:cxn>
                  <a:cxn ang="0">
                    <a:pos x="4" y="39"/>
                  </a:cxn>
                  <a:cxn ang="0">
                    <a:pos x="2" y="38"/>
                  </a:cxn>
                  <a:cxn ang="0">
                    <a:pos x="1" y="36"/>
                  </a:cxn>
                  <a:cxn ang="0">
                    <a:pos x="0" y="34"/>
                  </a:cxn>
                  <a:cxn ang="0">
                    <a:pos x="0" y="32"/>
                  </a:cxn>
                  <a:cxn ang="0">
                    <a:pos x="2" y="30"/>
                  </a:cxn>
                  <a:cxn ang="0">
                    <a:pos x="4" y="29"/>
                  </a:cxn>
                  <a:cxn ang="0">
                    <a:pos x="6" y="28"/>
                  </a:cxn>
                  <a:cxn ang="0">
                    <a:pos x="9" y="25"/>
                  </a:cxn>
                  <a:cxn ang="0">
                    <a:pos x="28" y="18"/>
                  </a:cxn>
                  <a:cxn ang="0">
                    <a:pos x="38" y="8"/>
                  </a:cxn>
                  <a:cxn ang="0">
                    <a:pos x="43" y="4"/>
                  </a:cxn>
                  <a:cxn ang="0">
                    <a:pos x="49" y="3"/>
                  </a:cxn>
                  <a:cxn ang="0">
                    <a:pos x="59" y="3"/>
                  </a:cxn>
                  <a:cxn ang="0">
                    <a:pos x="65" y="2"/>
                  </a:cxn>
                  <a:cxn ang="0">
                    <a:pos x="73" y="0"/>
                  </a:cxn>
                </a:cxnLst>
                <a:rect l="0" t="0" r="r" b="b"/>
                <a:pathLst>
                  <a:path w="81" h="42">
                    <a:moveTo>
                      <a:pt x="73" y="0"/>
                    </a:moveTo>
                    <a:lnTo>
                      <a:pt x="79" y="2"/>
                    </a:lnTo>
                    <a:lnTo>
                      <a:pt x="81" y="4"/>
                    </a:lnTo>
                    <a:lnTo>
                      <a:pt x="81" y="7"/>
                    </a:lnTo>
                    <a:lnTo>
                      <a:pt x="80" y="8"/>
                    </a:lnTo>
                    <a:lnTo>
                      <a:pt x="75" y="10"/>
                    </a:lnTo>
                    <a:lnTo>
                      <a:pt x="78" y="15"/>
                    </a:lnTo>
                    <a:lnTo>
                      <a:pt x="79" y="17"/>
                    </a:lnTo>
                    <a:lnTo>
                      <a:pt x="79" y="19"/>
                    </a:lnTo>
                    <a:lnTo>
                      <a:pt x="61" y="32"/>
                    </a:lnTo>
                    <a:lnTo>
                      <a:pt x="59" y="32"/>
                    </a:lnTo>
                    <a:lnTo>
                      <a:pt x="58" y="30"/>
                    </a:lnTo>
                    <a:lnTo>
                      <a:pt x="55" y="25"/>
                    </a:lnTo>
                    <a:lnTo>
                      <a:pt x="54" y="24"/>
                    </a:lnTo>
                    <a:lnTo>
                      <a:pt x="53" y="22"/>
                    </a:lnTo>
                    <a:lnTo>
                      <a:pt x="51" y="20"/>
                    </a:lnTo>
                    <a:lnTo>
                      <a:pt x="50" y="24"/>
                    </a:lnTo>
                    <a:lnTo>
                      <a:pt x="45" y="32"/>
                    </a:lnTo>
                    <a:lnTo>
                      <a:pt x="41" y="33"/>
                    </a:lnTo>
                    <a:lnTo>
                      <a:pt x="38" y="33"/>
                    </a:lnTo>
                    <a:lnTo>
                      <a:pt x="36" y="37"/>
                    </a:lnTo>
                    <a:lnTo>
                      <a:pt x="35" y="39"/>
                    </a:lnTo>
                    <a:lnTo>
                      <a:pt x="33" y="41"/>
                    </a:lnTo>
                    <a:lnTo>
                      <a:pt x="29" y="42"/>
                    </a:lnTo>
                    <a:lnTo>
                      <a:pt x="26" y="41"/>
                    </a:lnTo>
                    <a:lnTo>
                      <a:pt x="25" y="39"/>
                    </a:lnTo>
                    <a:lnTo>
                      <a:pt x="22" y="38"/>
                    </a:lnTo>
                    <a:lnTo>
                      <a:pt x="22" y="36"/>
                    </a:lnTo>
                    <a:lnTo>
                      <a:pt x="20" y="37"/>
                    </a:lnTo>
                    <a:lnTo>
                      <a:pt x="15" y="37"/>
                    </a:lnTo>
                    <a:lnTo>
                      <a:pt x="14" y="36"/>
                    </a:lnTo>
                    <a:lnTo>
                      <a:pt x="10" y="36"/>
                    </a:lnTo>
                    <a:lnTo>
                      <a:pt x="7" y="37"/>
                    </a:lnTo>
                    <a:lnTo>
                      <a:pt x="6" y="39"/>
                    </a:lnTo>
                    <a:lnTo>
                      <a:pt x="4" y="39"/>
                    </a:lnTo>
                    <a:lnTo>
                      <a:pt x="2" y="38"/>
                    </a:lnTo>
                    <a:lnTo>
                      <a:pt x="1" y="36"/>
                    </a:lnTo>
                    <a:lnTo>
                      <a:pt x="0" y="34"/>
                    </a:lnTo>
                    <a:lnTo>
                      <a:pt x="0" y="32"/>
                    </a:lnTo>
                    <a:lnTo>
                      <a:pt x="2" y="30"/>
                    </a:lnTo>
                    <a:lnTo>
                      <a:pt x="4" y="29"/>
                    </a:lnTo>
                    <a:lnTo>
                      <a:pt x="6" y="28"/>
                    </a:lnTo>
                    <a:lnTo>
                      <a:pt x="9" y="25"/>
                    </a:lnTo>
                    <a:lnTo>
                      <a:pt x="28" y="18"/>
                    </a:lnTo>
                    <a:lnTo>
                      <a:pt x="38" y="8"/>
                    </a:lnTo>
                    <a:lnTo>
                      <a:pt x="43" y="4"/>
                    </a:lnTo>
                    <a:lnTo>
                      <a:pt x="49" y="3"/>
                    </a:lnTo>
                    <a:lnTo>
                      <a:pt x="59" y="3"/>
                    </a:lnTo>
                    <a:lnTo>
                      <a:pt x="65" y="2"/>
                    </a:lnTo>
                    <a:lnTo>
                      <a:pt x="73"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07" name="Freeform 1252">
                <a:extLst>
                  <a:ext uri="{FF2B5EF4-FFF2-40B4-BE49-F238E27FC236}">
                    <a16:creationId xmlns:a16="http://schemas.microsoft.com/office/drawing/2014/main" id="{0C3A2986-C708-4C7E-A4EC-E3A897CE5582}"/>
                  </a:ext>
                </a:extLst>
              </p:cNvPr>
              <p:cNvSpPr>
                <a:spLocks/>
              </p:cNvSpPr>
              <p:nvPr/>
            </p:nvSpPr>
            <p:spPr bwMode="auto">
              <a:xfrm>
                <a:off x="3035983" y="1966555"/>
                <a:ext cx="97410" cy="31089"/>
              </a:xfrm>
              <a:custGeom>
                <a:avLst/>
                <a:gdLst/>
                <a:ahLst/>
                <a:cxnLst>
                  <a:cxn ang="0">
                    <a:pos x="30" y="0"/>
                  </a:cxn>
                  <a:cxn ang="0">
                    <a:pos x="35" y="0"/>
                  </a:cxn>
                  <a:cxn ang="0">
                    <a:pos x="39" y="2"/>
                  </a:cxn>
                  <a:cxn ang="0">
                    <a:pos x="42" y="3"/>
                  </a:cxn>
                  <a:cxn ang="0">
                    <a:pos x="45" y="7"/>
                  </a:cxn>
                  <a:cxn ang="0">
                    <a:pos x="47" y="10"/>
                  </a:cxn>
                  <a:cxn ang="0">
                    <a:pos x="45" y="11"/>
                  </a:cxn>
                  <a:cxn ang="0">
                    <a:pos x="42" y="13"/>
                  </a:cxn>
                  <a:cxn ang="0">
                    <a:pos x="40" y="15"/>
                  </a:cxn>
                  <a:cxn ang="0">
                    <a:pos x="16" y="15"/>
                  </a:cxn>
                  <a:cxn ang="0">
                    <a:pos x="14" y="13"/>
                  </a:cxn>
                  <a:cxn ang="0">
                    <a:pos x="11" y="11"/>
                  </a:cxn>
                  <a:cxn ang="0">
                    <a:pos x="6" y="11"/>
                  </a:cxn>
                  <a:cxn ang="0">
                    <a:pos x="4" y="12"/>
                  </a:cxn>
                  <a:cxn ang="0">
                    <a:pos x="2" y="13"/>
                  </a:cxn>
                  <a:cxn ang="0">
                    <a:pos x="0" y="15"/>
                  </a:cxn>
                  <a:cxn ang="0">
                    <a:pos x="2" y="11"/>
                  </a:cxn>
                  <a:cxn ang="0">
                    <a:pos x="9" y="7"/>
                  </a:cxn>
                  <a:cxn ang="0">
                    <a:pos x="17" y="3"/>
                  </a:cxn>
                  <a:cxn ang="0">
                    <a:pos x="25" y="1"/>
                  </a:cxn>
                  <a:cxn ang="0">
                    <a:pos x="30" y="0"/>
                  </a:cxn>
                </a:cxnLst>
                <a:rect l="0" t="0" r="r" b="b"/>
                <a:pathLst>
                  <a:path w="47" h="15">
                    <a:moveTo>
                      <a:pt x="30" y="0"/>
                    </a:moveTo>
                    <a:lnTo>
                      <a:pt x="35" y="0"/>
                    </a:lnTo>
                    <a:lnTo>
                      <a:pt x="39" y="2"/>
                    </a:lnTo>
                    <a:lnTo>
                      <a:pt x="42" y="3"/>
                    </a:lnTo>
                    <a:lnTo>
                      <a:pt x="45" y="7"/>
                    </a:lnTo>
                    <a:lnTo>
                      <a:pt x="47" y="10"/>
                    </a:lnTo>
                    <a:lnTo>
                      <a:pt x="45" y="11"/>
                    </a:lnTo>
                    <a:lnTo>
                      <a:pt x="42" y="13"/>
                    </a:lnTo>
                    <a:lnTo>
                      <a:pt x="40" y="15"/>
                    </a:lnTo>
                    <a:lnTo>
                      <a:pt x="16" y="15"/>
                    </a:lnTo>
                    <a:lnTo>
                      <a:pt x="14" y="13"/>
                    </a:lnTo>
                    <a:lnTo>
                      <a:pt x="11" y="11"/>
                    </a:lnTo>
                    <a:lnTo>
                      <a:pt x="6" y="11"/>
                    </a:lnTo>
                    <a:lnTo>
                      <a:pt x="4" y="12"/>
                    </a:lnTo>
                    <a:lnTo>
                      <a:pt x="2" y="13"/>
                    </a:lnTo>
                    <a:lnTo>
                      <a:pt x="0" y="15"/>
                    </a:lnTo>
                    <a:lnTo>
                      <a:pt x="2" y="11"/>
                    </a:lnTo>
                    <a:lnTo>
                      <a:pt x="9" y="7"/>
                    </a:lnTo>
                    <a:lnTo>
                      <a:pt x="17" y="3"/>
                    </a:lnTo>
                    <a:lnTo>
                      <a:pt x="25" y="1"/>
                    </a:lnTo>
                    <a:lnTo>
                      <a:pt x="3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08" name="Freeform 1253">
                <a:extLst>
                  <a:ext uri="{FF2B5EF4-FFF2-40B4-BE49-F238E27FC236}">
                    <a16:creationId xmlns:a16="http://schemas.microsoft.com/office/drawing/2014/main" id="{74F98C67-F18C-47FC-BBB6-083A3E533851}"/>
                  </a:ext>
                </a:extLst>
              </p:cNvPr>
              <p:cNvSpPr>
                <a:spLocks/>
              </p:cNvSpPr>
              <p:nvPr/>
            </p:nvSpPr>
            <p:spPr bwMode="auto">
              <a:xfrm>
                <a:off x="3038056" y="1999715"/>
                <a:ext cx="84975" cy="43524"/>
              </a:xfrm>
              <a:custGeom>
                <a:avLst/>
                <a:gdLst/>
                <a:ahLst/>
                <a:cxnLst>
                  <a:cxn ang="0">
                    <a:pos x="28" y="0"/>
                  </a:cxn>
                  <a:cxn ang="0">
                    <a:pos x="36" y="0"/>
                  </a:cxn>
                  <a:cxn ang="0">
                    <a:pos x="39" y="1"/>
                  </a:cxn>
                  <a:cxn ang="0">
                    <a:pos x="41" y="4"/>
                  </a:cxn>
                  <a:cxn ang="0">
                    <a:pos x="38" y="6"/>
                  </a:cxn>
                  <a:cxn ang="0">
                    <a:pos x="33" y="7"/>
                  </a:cxn>
                  <a:cxn ang="0">
                    <a:pos x="29" y="9"/>
                  </a:cxn>
                  <a:cxn ang="0">
                    <a:pos x="35" y="9"/>
                  </a:cxn>
                  <a:cxn ang="0">
                    <a:pos x="34" y="15"/>
                  </a:cxn>
                  <a:cxn ang="0">
                    <a:pos x="28" y="19"/>
                  </a:cxn>
                  <a:cxn ang="0">
                    <a:pos x="21" y="20"/>
                  </a:cxn>
                  <a:cxn ang="0">
                    <a:pos x="14" y="21"/>
                  </a:cxn>
                  <a:cxn ang="0">
                    <a:pos x="10" y="21"/>
                  </a:cxn>
                  <a:cxn ang="0">
                    <a:pos x="8" y="19"/>
                  </a:cxn>
                  <a:cxn ang="0">
                    <a:pos x="5" y="18"/>
                  </a:cxn>
                  <a:cxn ang="0">
                    <a:pos x="0" y="13"/>
                  </a:cxn>
                  <a:cxn ang="0">
                    <a:pos x="0" y="10"/>
                  </a:cxn>
                  <a:cxn ang="0">
                    <a:pos x="3" y="5"/>
                  </a:cxn>
                  <a:cxn ang="0">
                    <a:pos x="9" y="2"/>
                  </a:cxn>
                  <a:cxn ang="0">
                    <a:pos x="18" y="1"/>
                  </a:cxn>
                  <a:cxn ang="0">
                    <a:pos x="28" y="0"/>
                  </a:cxn>
                </a:cxnLst>
                <a:rect l="0" t="0" r="r" b="b"/>
                <a:pathLst>
                  <a:path w="41" h="21">
                    <a:moveTo>
                      <a:pt x="28" y="0"/>
                    </a:moveTo>
                    <a:lnTo>
                      <a:pt x="36" y="0"/>
                    </a:lnTo>
                    <a:lnTo>
                      <a:pt x="39" y="1"/>
                    </a:lnTo>
                    <a:lnTo>
                      <a:pt x="41" y="4"/>
                    </a:lnTo>
                    <a:lnTo>
                      <a:pt x="38" y="6"/>
                    </a:lnTo>
                    <a:lnTo>
                      <a:pt x="33" y="7"/>
                    </a:lnTo>
                    <a:lnTo>
                      <a:pt x="29" y="9"/>
                    </a:lnTo>
                    <a:lnTo>
                      <a:pt x="35" y="9"/>
                    </a:lnTo>
                    <a:lnTo>
                      <a:pt x="34" y="15"/>
                    </a:lnTo>
                    <a:lnTo>
                      <a:pt x="28" y="19"/>
                    </a:lnTo>
                    <a:lnTo>
                      <a:pt x="21" y="20"/>
                    </a:lnTo>
                    <a:lnTo>
                      <a:pt x="14" y="21"/>
                    </a:lnTo>
                    <a:lnTo>
                      <a:pt x="10" y="21"/>
                    </a:lnTo>
                    <a:lnTo>
                      <a:pt x="8" y="19"/>
                    </a:lnTo>
                    <a:lnTo>
                      <a:pt x="5" y="18"/>
                    </a:lnTo>
                    <a:lnTo>
                      <a:pt x="0" y="13"/>
                    </a:lnTo>
                    <a:lnTo>
                      <a:pt x="0" y="10"/>
                    </a:lnTo>
                    <a:lnTo>
                      <a:pt x="3" y="5"/>
                    </a:lnTo>
                    <a:lnTo>
                      <a:pt x="9" y="2"/>
                    </a:lnTo>
                    <a:lnTo>
                      <a:pt x="18" y="1"/>
                    </a:lnTo>
                    <a:lnTo>
                      <a:pt x="28"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09" name="Freeform 1254">
                <a:extLst>
                  <a:ext uri="{FF2B5EF4-FFF2-40B4-BE49-F238E27FC236}">
                    <a16:creationId xmlns:a16="http://schemas.microsoft.com/office/drawing/2014/main" id="{79D32CD3-6A85-4819-AD76-280A0B37B12F}"/>
                  </a:ext>
                </a:extLst>
              </p:cNvPr>
              <p:cNvSpPr>
                <a:spLocks/>
              </p:cNvSpPr>
              <p:nvPr/>
            </p:nvSpPr>
            <p:spPr bwMode="auto">
              <a:xfrm>
                <a:off x="2998677" y="2003860"/>
                <a:ext cx="29015" cy="24870"/>
              </a:xfrm>
              <a:custGeom>
                <a:avLst/>
                <a:gdLst/>
                <a:ahLst/>
                <a:cxnLst>
                  <a:cxn ang="0">
                    <a:pos x="3" y="0"/>
                  </a:cxn>
                  <a:cxn ang="0">
                    <a:pos x="8" y="3"/>
                  </a:cxn>
                  <a:cxn ang="0">
                    <a:pos x="9" y="4"/>
                  </a:cxn>
                  <a:cxn ang="0">
                    <a:pos x="12" y="5"/>
                  </a:cxn>
                  <a:cxn ang="0">
                    <a:pos x="13" y="5"/>
                  </a:cxn>
                  <a:cxn ang="0">
                    <a:pos x="14" y="7"/>
                  </a:cxn>
                  <a:cxn ang="0">
                    <a:pos x="13" y="8"/>
                  </a:cxn>
                  <a:cxn ang="0">
                    <a:pos x="12" y="11"/>
                  </a:cxn>
                  <a:cxn ang="0">
                    <a:pos x="10" y="12"/>
                  </a:cxn>
                  <a:cxn ang="0">
                    <a:pos x="5" y="12"/>
                  </a:cxn>
                  <a:cxn ang="0">
                    <a:pos x="0" y="7"/>
                  </a:cxn>
                  <a:cxn ang="0">
                    <a:pos x="0" y="3"/>
                  </a:cxn>
                  <a:cxn ang="0">
                    <a:pos x="3" y="0"/>
                  </a:cxn>
                </a:cxnLst>
                <a:rect l="0" t="0" r="r" b="b"/>
                <a:pathLst>
                  <a:path w="14" h="12">
                    <a:moveTo>
                      <a:pt x="3" y="0"/>
                    </a:moveTo>
                    <a:lnTo>
                      <a:pt x="8" y="3"/>
                    </a:lnTo>
                    <a:lnTo>
                      <a:pt x="9" y="4"/>
                    </a:lnTo>
                    <a:lnTo>
                      <a:pt x="12" y="5"/>
                    </a:lnTo>
                    <a:lnTo>
                      <a:pt x="13" y="5"/>
                    </a:lnTo>
                    <a:lnTo>
                      <a:pt x="14" y="7"/>
                    </a:lnTo>
                    <a:lnTo>
                      <a:pt x="13" y="8"/>
                    </a:lnTo>
                    <a:lnTo>
                      <a:pt x="12" y="11"/>
                    </a:lnTo>
                    <a:lnTo>
                      <a:pt x="10" y="12"/>
                    </a:lnTo>
                    <a:lnTo>
                      <a:pt x="5" y="12"/>
                    </a:lnTo>
                    <a:lnTo>
                      <a:pt x="0" y="7"/>
                    </a:lnTo>
                    <a:lnTo>
                      <a:pt x="0" y="3"/>
                    </a:lnTo>
                    <a:lnTo>
                      <a:pt x="3"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10" name="Freeform 1255">
                <a:extLst>
                  <a:ext uri="{FF2B5EF4-FFF2-40B4-BE49-F238E27FC236}">
                    <a16:creationId xmlns:a16="http://schemas.microsoft.com/office/drawing/2014/main" id="{6C229061-C911-4162-9C1E-7692A3E8541E}"/>
                  </a:ext>
                </a:extLst>
              </p:cNvPr>
              <p:cNvSpPr>
                <a:spLocks/>
              </p:cNvSpPr>
              <p:nvPr/>
            </p:nvSpPr>
            <p:spPr bwMode="auto">
              <a:xfrm>
                <a:off x="3311630" y="2219404"/>
                <a:ext cx="143005" cy="111917"/>
              </a:xfrm>
              <a:custGeom>
                <a:avLst/>
                <a:gdLst/>
                <a:ahLst/>
                <a:cxnLst>
                  <a:cxn ang="0">
                    <a:pos x="21" y="0"/>
                  </a:cxn>
                  <a:cxn ang="0">
                    <a:pos x="55" y="0"/>
                  </a:cxn>
                  <a:cxn ang="0">
                    <a:pos x="56" y="1"/>
                  </a:cxn>
                  <a:cxn ang="0">
                    <a:pos x="59" y="2"/>
                  </a:cxn>
                  <a:cxn ang="0">
                    <a:pos x="59" y="3"/>
                  </a:cxn>
                  <a:cxn ang="0">
                    <a:pos x="58" y="7"/>
                  </a:cxn>
                  <a:cxn ang="0">
                    <a:pos x="56" y="10"/>
                  </a:cxn>
                  <a:cxn ang="0">
                    <a:pos x="54" y="12"/>
                  </a:cxn>
                  <a:cxn ang="0">
                    <a:pos x="50" y="15"/>
                  </a:cxn>
                  <a:cxn ang="0">
                    <a:pos x="47" y="16"/>
                  </a:cxn>
                  <a:cxn ang="0">
                    <a:pos x="45" y="18"/>
                  </a:cxn>
                  <a:cxn ang="0">
                    <a:pos x="47" y="18"/>
                  </a:cxn>
                  <a:cxn ang="0">
                    <a:pos x="50" y="17"/>
                  </a:cxn>
                  <a:cxn ang="0">
                    <a:pos x="53" y="17"/>
                  </a:cxn>
                  <a:cxn ang="0">
                    <a:pos x="55" y="16"/>
                  </a:cxn>
                  <a:cxn ang="0">
                    <a:pos x="58" y="17"/>
                  </a:cxn>
                  <a:cxn ang="0">
                    <a:pos x="59" y="17"/>
                  </a:cxn>
                  <a:cxn ang="0">
                    <a:pos x="60" y="18"/>
                  </a:cxn>
                  <a:cxn ang="0">
                    <a:pos x="60" y="22"/>
                  </a:cxn>
                  <a:cxn ang="0">
                    <a:pos x="59" y="22"/>
                  </a:cxn>
                  <a:cxn ang="0">
                    <a:pos x="59" y="25"/>
                  </a:cxn>
                  <a:cxn ang="0">
                    <a:pos x="61" y="25"/>
                  </a:cxn>
                  <a:cxn ang="0">
                    <a:pos x="64" y="26"/>
                  </a:cxn>
                  <a:cxn ang="0">
                    <a:pos x="66" y="26"/>
                  </a:cxn>
                  <a:cxn ang="0">
                    <a:pos x="69" y="27"/>
                  </a:cxn>
                  <a:cxn ang="0">
                    <a:pos x="68" y="37"/>
                  </a:cxn>
                  <a:cxn ang="0">
                    <a:pos x="65" y="42"/>
                  </a:cxn>
                  <a:cxn ang="0">
                    <a:pos x="63" y="45"/>
                  </a:cxn>
                  <a:cxn ang="0">
                    <a:pos x="59" y="46"/>
                  </a:cxn>
                  <a:cxn ang="0">
                    <a:pos x="53" y="47"/>
                  </a:cxn>
                  <a:cxn ang="0">
                    <a:pos x="50" y="49"/>
                  </a:cxn>
                  <a:cxn ang="0">
                    <a:pos x="49" y="50"/>
                  </a:cxn>
                  <a:cxn ang="0">
                    <a:pos x="47" y="52"/>
                  </a:cxn>
                  <a:cxn ang="0">
                    <a:pos x="46" y="54"/>
                  </a:cxn>
                  <a:cxn ang="0">
                    <a:pos x="41" y="54"/>
                  </a:cxn>
                  <a:cxn ang="0">
                    <a:pos x="39" y="52"/>
                  </a:cxn>
                  <a:cxn ang="0">
                    <a:pos x="37" y="51"/>
                  </a:cxn>
                  <a:cxn ang="0">
                    <a:pos x="36" y="49"/>
                  </a:cxn>
                  <a:cxn ang="0">
                    <a:pos x="35" y="47"/>
                  </a:cxn>
                  <a:cxn ang="0">
                    <a:pos x="24" y="40"/>
                  </a:cxn>
                  <a:cxn ang="0">
                    <a:pos x="11" y="34"/>
                  </a:cxn>
                  <a:cxn ang="0">
                    <a:pos x="0" y="26"/>
                  </a:cxn>
                  <a:cxn ang="0">
                    <a:pos x="0" y="18"/>
                  </a:cxn>
                  <a:cxn ang="0">
                    <a:pos x="4" y="20"/>
                  </a:cxn>
                  <a:cxn ang="0">
                    <a:pos x="9" y="21"/>
                  </a:cxn>
                  <a:cxn ang="0">
                    <a:pos x="12" y="22"/>
                  </a:cxn>
                  <a:cxn ang="0">
                    <a:pos x="17" y="23"/>
                  </a:cxn>
                  <a:cxn ang="0">
                    <a:pos x="24" y="23"/>
                  </a:cxn>
                  <a:cxn ang="0">
                    <a:pos x="24" y="12"/>
                  </a:cxn>
                  <a:cxn ang="0">
                    <a:pos x="19" y="12"/>
                  </a:cxn>
                  <a:cxn ang="0">
                    <a:pos x="15" y="11"/>
                  </a:cxn>
                  <a:cxn ang="0">
                    <a:pos x="14" y="11"/>
                  </a:cxn>
                  <a:cxn ang="0">
                    <a:pos x="11" y="10"/>
                  </a:cxn>
                  <a:cxn ang="0">
                    <a:pos x="11" y="7"/>
                  </a:cxn>
                  <a:cxn ang="0">
                    <a:pos x="12" y="6"/>
                  </a:cxn>
                  <a:cxn ang="0">
                    <a:pos x="12" y="5"/>
                  </a:cxn>
                  <a:cxn ang="0">
                    <a:pos x="14" y="3"/>
                  </a:cxn>
                  <a:cxn ang="0">
                    <a:pos x="21" y="0"/>
                  </a:cxn>
                </a:cxnLst>
                <a:rect l="0" t="0" r="r" b="b"/>
                <a:pathLst>
                  <a:path w="69" h="54">
                    <a:moveTo>
                      <a:pt x="21" y="0"/>
                    </a:moveTo>
                    <a:lnTo>
                      <a:pt x="55" y="0"/>
                    </a:lnTo>
                    <a:lnTo>
                      <a:pt x="56" y="1"/>
                    </a:lnTo>
                    <a:lnTo>
                      <a:pt x="59" y="2"/>
                    </a:lnTo>
                    <a:lnTo>
                      <a:pt x="59" y="3"/>
                    </a:lnTo>
                    <a:lnTo>
                      <a:pt x="58" y="7"/>
                    </a:lnTo>
                    <a:lnTo>
                      <a:pt x="56" y="10"/>
                    </a:lnTo>
                    <a:lnTo>
                      <a:pt x="54" y="12"/>
                    </a:lnTo>
                    <a:lnTo>
                      <a:pt x="50" y="15"/>
                    </a:lnTo>
                    <a:lnTo>
                      <a:pt x="47" y="16"/>
                    </a:lnTo>
                    <a:lnTo>
                      <a:pt x="45" y="18"/>
                    </a:lnTo>
                    <a:lnTo>
                      <a:pt x="47" y="18"/>
                    </a:lnTo>
                    <a:lnTo>
                      <a:pt x="50" y="17"/>
                    </a:lnTo>
                    <a:lnTo>
                      <a:pt x="53" y="17"/>
                    </a:lnTo>
                    <a:lnTo>
                      <a:pt x="55" y="16"/>
                    </a:lnTo>
                    <a:lnTo>
                      <a:pt x="58" y="17"/>
                    </a:lnTo>
                    <a:lnTo>
                      <a:pt x="59" y="17"/>
                    </a:lnTo>
                    <a:lnTo>
                      <a:pt x="60" y="18"/>
                    </a:lnTo>
                    <a:lnTo>
                      <a:pt x="60" y="22"/>
                    </a:lnTo>
                    <a:lnTo>
                      <a:pt x="59" y="22"/>
                    </a:lnTo>
                    <a:lnTo>
                      <a:pt x="59" y="25"/>
                    </a:lnTo>
                    <a:lnTo>
                      <a:pt x="61" y="25"/>
                    </a:lnTo>
                    <a:lnTo>
                      <a:pt x="64" y="26"/>
                    </a:lnTo>
                    <a:lnTo>
                      <a:pt x="66" y="26"/>
                    </a:lnTo>
                    <a:lnTo>
                      <a:pt x="69" y="27"/>
                    </a:lnTo>
                    <a:lnTo>
                      <a:pt x="68" y="37"/>
                    </a:lnTo>
                    <a:lnTo>
                      <a:pt x="65" y="42"/>
                    </a:lnTo>
                    <a:lnTo>
                      <a:pt x="63" y="45"/>
                    </a:lnTo>
                    <a:lnTo>
                      <a:pt x="59" y="46"/>
                    </a:lnTo>
                    <a:lnTo>
                      <a:pt x="53" y="47"/>
                    </a:lnTo>
                    <a:lnTo>
                      <a:pt x="50" y="49"/>
                    </a:lnTo>
                    <a:lnTo>
                      <a:pt x="49" y="50"/>
                    </a:lnTo>
                    <a:lnTo>
                      <a:pt x="47" y="52"/>
                    </a:lnTo>
                    <a:lnTo>
                      <a:pt x="46" y="54"/>
                    </a:lnTo>
                    <a:lnTo>
                      <a:pt x="41" y="54"/>
                    </a:lnTo>
                    <a:lnTo>
                      <a:pt x="39" y="52"/>
                    </a:lnTo>
                    <a:lnTo>
                      <a:pt x="37" y="51"/>
                    </a:lnTo>
                    <a:lnTo>
                      <a:pt x="36" y="49"/>
                    </a:lnTo>
                    <a:lnTo>
                      <a:pt x="35" y="47"/>
                    </a:lnTo>
                    <a:lnTo>
                      <a:pt x="24" y="40"/>
                    </a:lnTo>
                    <a:lnTo>
                      <a:pt x="11" y="34"/>
                    </a:lnTo>
                    <a:lnTo>
                      <a:pt x="0" y="26"/>
                    </a:lnTo>
                    <a:lnTo>
                      <a:pt x="0" y="18"/>
                    </a:lnTo>
                    <a:lnTo>
                      <a:pt x="4" y="20"/>
                    </a:lnTo>
                    <a:lnTo>
                      <a:pt x="9" y="21"/>
                    </a:lnTo>
                    <a:lnTo>
                      <a:pt x="12" y="22"/>
                    </a:lnTo>
                    <a:lnTo>
                      <a:pt x="17" y="23"/>
                    </a:lnTo>
                    <a:lnTo>
                      <a:pt x="24" y="23"/>
                    </a:lnTo>
                    <a:lnTo>
                      <a:pt x="24" y="12"/>
                    </a:lnTo>
                    <a:lnTo>
                      <a:pt x="19" y="12"/>
                    </a:lnTo>
                    <a:lnTo>
                      <a:pt x="15" y="11"/>
                    </a:lnTo>
                    <a:lnTo>
                      <a:pt x="14" y="11"/>
                    </a:lnTo>
                    <a:lnTo>
                      <a:pt x="11" y="10"/>
                    </a:lnTo>
                    <a:lnTo>
                      <a:pt x="11" y="7"/>
                    </a:lnTo>
                    <a:lnTo>
                      <a:pt x="12" y="6"/>
                    </a:lnTo>
                    <a:lnTo>
                      <a:pt x="12" y="5"/>
                    </a:lnTo>
                    <a:lnTo>
                      <a:pt x="14" y="3"/>
                    </a:lnTo>
                    <a:lnTo>
                      <a:pt x="21"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11" name="Freeform 1256">
                <a:extLst>
                  <a:ext uri="{FF2B5EF4-FFF2-40B4-BE49-F238E27FC236}">
                    <a16:creationId xmlns:a16="http://schemas.microsoft.com/office/drawing/2014/main" id="{DD397AE3-FABD-4AC3-9A66-501855314DBC}"/>
                  </a:ext>
                </a:extLst>
              </p:cNvPr>
              <p:cNvSpPr>
                <a:spLocks/>
              </p:cNvSpPr>
              <p:nvPr/>
            </p:nvSpPr>
            <p:spPr bwMode="auto">
              <a:xfrm>
                <a:off x="3259816" y="2074326"/>
                <a:ext cx="157513" cy="80829"/>
              </a:xfrm>
              <a:custGeom>
                <a:avLst/>
                <a:gdLst/>
                <a:ahLst/>
                <a:cxnLst>
                  <a:cxn ang="0">
                    <a:pos x="46" y="0"/>
                  </a:cxn>
                  <a:cxn ang="0">
                    <a:pos x="52" y="4"/>
                  </a:cxn>
                  <a:cxn ang="0">
                    <a:pos x="62" y="5"/>
                  </a:cxn>
                  <a:cxn ang="0">
                    <a:pos x="66" y="2"/>
                  </a:cxn>
                  <a:cxn ang="0">
                    <a:pos x="75" y="4"/>
                  </a:cxn>
                  <a:cxn ang="0">
                    <a:pos x="76" y="12"/>
                  </a:cxn>
                  <a:cxn ang="0">
                    <a:pos x="74" y="38"/>
                  </a:cxn>
                  <a:cxn ang="0">
                    <a:pos x="66" y="39"/>
                  </a:cxn>
                  <a:cxn ang="0">
                    <a:pos x="44" y="38"/>
                  </a:cxn>
                  <a:cxn ang="0">
                    <a:pos x="45" y="34"/>
                  </a:cxn>
                  <a:cxn ang="0">
                    <a:pos x="46" y="31"/>
                  </a:cxn>
                  <a:cxn ang="0">
                    <a:pos x="47" y="28"/>
                  </a:cxn>
                  <a:cxn ang="0">
                    <a:pos x="51" y="26"/>
                  </a:cxn>
                  <a:cxn ang="0">
                    <a:pos x="56" y="24"/>
                  </a:cxn>
                  <a:cxn ang="0">
                    <a:pos x="56" y="23"/>
                  </a:cxn>
                  <a:cxn ang="0">
                    <a:pos x="52" y="22"/>
                  </a:cxn>
                  <a:cxn ang="0">
                    <a:pos x="32" y="24"/>
                  </a:cxn>
                  <a:cxn ang="0">
                    <a:pos x="21" y="26"/>
                  </a:cxn>
                  <a:cxn ang="0">
                    <a:pos x="17" y="23"/>
                  </a:cxn>
                  <a:cxn ang="0">
                    <a:pos x="11" y="22"/>
                  </a:cxn>
                  <a:cxn ang="0">
                    <a:pos x="5" y="17"/>
                  </a:cxn>
                  <a:cxn ang="0">
                    <a:pos x="0" y="13"/>
                  </a:cxn>
                  <a:cxn ang="0">
                    <a:pos x="1" y="7"/>
                  </a:cxn>
                  <a:cxn ang="0">
                    <a:pos x="0" y="2"/>
                  </a:cxn>
                  <a:cxn ang="0">
                    <a:pos x="10" y="4"/>
                  </a:cxn>
                  <a:cxn ang="0">
                    <a:pos x="35" y="19"/>
                  </a:cxn>
                  <a:cxn ang="0">
                    <a:pos x="26" y="12"/>
                  </a:cxn>
                  <a:cxn ang="0">
                    <a:pos x="32" y="8"/>
                  </a:cxn>
                  <a:cxn ang="0">
                    <a:pos x="42" y="14"/>
                  </a:cxn>
                  <a:cxn ang="0">
                    <a:pos x="49" y="7"/>
                  </a:cxn>
                  <a:cxn ang="0">
                    <a:pos x="36" y="4"/>
                  </a:cxn>
                  <a:cxn ang="0">
                    <a:pos x="37" y="0"/>
                  </a:cxn>
                </a:cxnLst>
                <a:rect l="0" t="0" r="r" b="b"/>
                <a:pathLst>
                  <a:path w="76" h="39">
                    <a:moveTo>
                      <a:pt x="37" y="0"/>
                    </a:moveTo>
                    <a:lnTo>
                      <a:pt x="46" y="0"/>
                    </a:lnTo>
                    <a:lnTo>
                      <a:pt x="49" y="2"/>
                    </a:lnTo>
                    <a:lnTo>
                      <a:pt x="52" y="4"/>
                    </a:lnTo>
                    <a:lnTo>
                      <a:pt x="56" y="5"/>
                    </a:lnTo>
                    <a:lnTo>
                      <a:pt x="62" y="5"/>
                    </a:lnTo>
                    <a:lnTo>
                      <a:pt x="64" y="3"/>
                    </a:lnTo>
                    <a:lnTo>
                      <a:pt x="66" y="2"/>
                    </a:lnTo>
                    <a:lnTo>
                      <a:pt x="72" y="2"/>
                    </a:lnTo>
                    <a:lnTo>
                      <a:pt x="75" y="4"/>
                    </a:lnTo>
                    <a:lnTo>
                      <a:pt x="76" y="7"/>
                    </a:lnTo>
                    <a:lnTo>
                      <a:pt x="76" y="12"/>
                    </a:lnTo>
                    <a:lnTo>
                      <a:pt x="72" y="31"/>
                    </a:lnTo>
                    <a:lnTo>
                      <a:pt x="74" y="38"/>
                    </a:lnTo>
                    <a:lnTo>
                      <a:pt x="70" y="38"/>
                    </a:lnTo>
                    <a:lnTo>
                      <a:pt x="66" y="39"/>
                    </a:lnTo>
                    <a:lnTo>
                      <a:pt x="45" y="39"/>
                    </a:lnTo>
                    <a:lnTo>
                      <a:pt x="44" y="38"/>
                    </a:lnTo>
                    <a:lnTo>
                      <a:pt x="44" y="36"/>
                    </a:lnTo>
                    <a:lnTo>
                      <a:pt x="45" y="34"/>
                    </a:lnTo>
                    <a:lnTo>
                      <a:pt x="47" y="33"/>
                    </a:lnTo>
                    <a:lnTo>
                      <a:pt x="46" y="31"/>
                    </a:lnTo>
                    <a:lnTo>
                      <a:pt x="47" y="29"/>
                    </a:lnTo>
                    <a:lnTo>
                      <a:pt x="47" y="28"/>
                    </a:lnTo>
                    <a:lnTo>
                      <a:pt x="50" y="27"/>
                    </a:lnTo>
                    <a:lnTo>
                      <a:pt x="51" y="26"/>
                    </a:lnTo>
                    <a:lnTo>
                      <a:pt x="54" y="26"/>
                    </a:lnTo>
                    <a:lnTo>
                      <a:pt x="56" y="24"/>
                    </a:lnTo>
                    <a:lnTo>
                      <a:pt x="57" y="23"/>
                    </a:lnTo>
                    <a:lnTo>
                      <a:pt x="56" y="23"/>
                    </a:lnTo>
                    <a:lnTo>
                      <a:pt x="54" y="22"/>
                    </a:lnTo>
                    <a:lnTo>
                      <a:pt x="52" y="22"/>
                    </a:lnTo>
                    <a:lnTo>
                      <a:pt x="44" y="23"/>
                    </a:lnTo>
                    <a:lnTo>
                      <a:pt x="32" y="24"/>
                    </a:lnTo>
                    <a:lnTo>
                      <a:pt x="22" y="26"/>
                    </a:lnTo>
                    <a:lnTo>
                      <a:pt x="21" y="26"/>
                    </a:lnTo>
                    <a:lnTo>
                      <a:pt x="19" y="24"/>
                    </a:lnTo>
                    <a:lnTo>
                      <a:pt x="17" y="23"/>
                    </a:lnTo>
                    <a:lnTo>
                      <a:pt x="17" y="22"/>
                    </a:lnTo>
                    <a:lnTo>
                      <a:pt x="11" y="22"/>
                    </a:lnTo>
                    <a:lnTo>
                      <a:pt x="10" y="17"/>
                    </a:lnTo>
                    <a:lnTo>
                      <a:pt x="5" y="17"/>
                    </a:lnTo>
                    <a:lnTo>
                      <a:pt x="2" y="14"/>
                    </a:lnTo>
                    <a:lnTo>
                      <a:pt x="0" y="13"/>
                    </a:lnTo>
                    <a:lnTo>
                      <a:pt x="0" y="5"/>
                    </a:lnTo>
                    <a:lnTo>
                      <a:pt x="1" y="7"/>
                    </a:lnTo>
                    <a:lnTo>
                      <a:pt x="0" y="4"/>
                    </a:lnTo>
                    <a:lnTo>
                      <a:pt x="0" y="2"/>
                    </a:lnTo>
                    <a:lnTo>
                      <a:pt x="3" y="2"/>
                    </a:lnTo>
                    <a:lnTo>
                      <a:pt x="10" y="4"/>
                    </a:lnTo>
                    <a:lnTo>
                      <a:pt x="29" y="19"/>
                    </a:lnTo>
                    <a:lnTo>
                      <a:pt x="35" y="19"/>
                    </a:lnTo>
                    <a:lnTo>
                      <a:pt x="30" y="16"/>
                    </a:lnTo>
                    <a:lnTo>
                      <a:pt x="26" y="12"/>
                    </a:lnTo>
                    <a:lnTo>
                      <a:pt x="26" y="7"/>
                    </a:lnTo>
                    <a:lnTo>
                      <a:pt x="32" y="8"/>
                    </a:lnTo>
                    <a:lnTo>
                      <a:pt x="37" y="10"/>
                    </a:lnTo>
                    <a:lnTo>
                      <a:pt x="42" y="14"/>
                    </a:lnTo>
                    <a:lnTo>
                      <a:pt x="49" y="16"/>
                    </a:lnTo>
                    <a:lnTo>
                      <a:pt x="49" y="7"/>
                    </a:lnTo>
                    <a:lnTo>
                      <a:pt x="41" y="7"/>
                    </a:lnTo>
                    <a:lnTo>
                      <a:pt x="36" y="4"/>
                    </a:lnTo>
                    <a:lnTo>
                      <a:pt x="35" y="2"/>
                    </a:lnTo>
                    <a:lnTo>
                      <a:pt x="37"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12" name="Freeform 1257">
                <a:extLst>
                  <a:ext uri="{FF2B5EF4-FFF2-40B4-BE49-F238E27FC236}">
                    <a16:creationId xmlns:a16="http://schemas.microsoft.com/office/drawing/2014/main" id="{2C28D4E1-9E0C-4890-8C55-EC95DD16398A}"/>
                  </a:ext>
                </a:extLst>
              </p:cNvPr>
              <p:cNvSpPr>
                <a:spLocks/>
              </p:cNvSpPr>
              <p:nvPr/>
            </p:nvSpPr>
            <p:spPr bwMode="auto">
              <a:xfrm>
                <a:off x="3382096" y="2397642"/>
                <a:ext cx="93265" cy="55959"/>
              </a:xfrm>
              <a:custGeom>
                <a:avLst/>
                <a:gdLst/>
                <a:ahLst/>
                <a:cxnLst>
                  <a:cxn ang="0">
                    <a:pos x="17" y="0"/>
                  </a:cxn>
                  <a:cxn ang="0">
                    <a:pos x="20" y="0"/>
                  </a:cxn>
                  <a:cxn ang="0">
                    <a:pos x="26" y="3"/>
                  </a:cxn>
                  <a:cxn ang="0">
                    <a:pos x="34" y="8"/>
                  </a:cxn>
                  <a:cxn ang="0">
                    <a:pos x="41" y="15"/>
                  </a:cxn>
                  <a:cxn ang="0">
                    <a:pos x="45" y="21"/>
                  </a:cxn>
                  <a:cxn ang="0">
                    <a:pos x="42" y="23"/>
                  </a:cxn>
                  <a:cxn ang="0">
                    <a:pos x="35" y="27"/>
                  </a:cxn>
                  <a:cxn ang="0">
                    <a:pos x="20" y="23"/>
                  </a:cxn>
                  <a:cxn ang="0">
                    <a:pos x="11" y="21"/>
                  </a:cxn>
                  <a:cxn ang="0">
                    <a:pos x="3" y="17"/>
                  </a:cxn>
                  <a:cxn ang="0">
                    <a:pos x="0" y="15"/>
                  </a:cxn>
                  <a:cxn ang="0">
                    <a:pos x="0" y="14"/>
                  </a:cxn>
                  <a:cxn ang="0">
                    <a:pos x="1" y="13"/>
                  </a:cxn>
                  <a:cxn ang="0">
                    <a:pos x="8" y="13"/>
                  </a:cxn>
                  <a:cxn ang="0">
                    <a:pos x="11" y="10"/>
                  </a:cxn>
                  <a:cxn ang="0">
                    <a:pos x="12" y="8"/>
                  </a:cxn>
                  <a:cxn ang="0">
                    <a:pos x="12" y="7"/>
                  </a:cxn>
                  <a:cxn ang="0">
                    <a:pos x="15" y="2"/>
                  </a:cxn>
                  <a:cxn ang="0">
                    <a:pos x="17" y="0"/>
                  </a:cxn>
                </a:cxnLst>
                <a:rect l="0" t="0" r="r" b="b"/>
                <a:pathLst>
                  <a:path w="45" h="27">
                    <a:moveTo>
                      <a:pt x="17" y="0"/>
                    </a:moveTo>
                    <a:lnTo>
                      <a:pt x="20" y="0"/>
                    </a:lnTo>
                    <a:lnTo>
                      <a:pt x="26" y="3"/>
                    </a:lnTo>
                    <a:lnTo>
                      <a:pt x="34" y="8"/>
                    </a:lnTo>
                    <a:lnTo>
                      <a:pt x="41" y="15"/>
                    </a:lnTo>
                    <a:lnTo>
                      <a:pt x="45" y="21"/>
                    </a:lnTo>
                    <a:lnTo>
                      <a:pt x="42" y="23"/>
                    </a:lnTo>
                    <a:lnTo>
                      <a:pt x="35" y="27"/>
                    </a:lnTo>
                    <a:lnTo>
                      <a:pt x="20" y="23"/>
                    </a:lnTo>
                    <a:lnTo>
                      <a:pt x="11" y="21"/>
                    </a:lnTo>
                    <a:lnTo>
                      <a:pt x="3" y="17"/>
                    </a:lnTo>
                    <a:lnTo>
                      <a:pt x="0" y="15"/>
                    </a:lnTo>
                    <a:lnTo>
                      <a:pt x="0" y="14"/>
                    </a:lnTo>
                    <a:lnTo>
                      <a:pt x="1" y="13"/>
                    </a:lnTo>
                    <a:lnTo>
                      <a:pt x="8" y="13"/>
                    </a:lnTo>
                    <a:lnTo>
                      <a:pt x="11" y="10"/>
                    </a:lnTo>
                    <a:lnTo>
                      <a:pt x="12" y="8"/>
                    </a:lnTo>
                    <a:lnTo>
                      <a:pt x="12" y="7"/>
                    </a:lnTo>
                    <a:lnTo>
                      <a:pt x="15" y="2"/>
                    </a:lnTo>
                    <a:lnTo>
                      <a:pt x="17"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13" name="Freeform 1258">
                <a:extLst>
                  <a:ext uri="{FF2B5EF4-FFF2-40B4-BE49-F238E27FC236}">
                    <a16:creationId xmlns:a16="http://schemas.microsoft.com/office/drawing/2014/main" id="{5A545B2D-D697-4FBC-B266-A1425EFC2213}"/>
                  </a:ext>
                </a:extLst>
              </p:cNvPr>
              <p:cNvSpPr>
                <a:spLocks/>
              </p:cNvSpPr>
              <p:nvPr/>
            </p:nvSpPr>
            <p:spPr bwMode="auto">
              <a:xfrm>
                <a:off x="3469143" y="2198678"/>
                <a:ext cx="126425" cy="101555"/>
              </a:xfrm>
              <a:custGeom>
                <a:avLst/>
                <a:gdLst/>
                <a:ahLst/>
                <a:cxnLst>
                  <a:cxn ang="0">
                    <a:pos x="17" y="0"/>
                  </a:cxn>
                  <a:cxn ang="0">
                    <a:pos x="20" y="0"/>
                  </a:cxn>
                  <a:cxn ang="0">
                    <a:pos x="34" y="1"/>
                  </a:cxn>
                  <a:cxn ang="0">
                    <a:pos x="47" y="3"/>
                  </a:cxn>
                  <a:cxn ang="0">
                    <a:pos x="61" y="5"/>
                  </a:cxn>
                  <a:cxn ang="0">
                    <a:pos x="61" y="11"/>
                  </a:cxn>
                  <a:cxn ang="0">
                    <a:pos x="58" y="12"/>
                  </a:cxn>
                  <a:cxn ang="0">
                    <a:pos x="56" y="15"/>
                  </a:cxn>
                  <a:cxn ang="0">
                    <a:pos x="53" y="16"/>
                  </a:cxn>
                  <a:cxn ang="0">
                    <a:pos x="49" y="22"/>
                  </a:cxn>
                  <a:cxn ang="0">
                    <a:pos x="44" y="27"/>
                  </a:cxn>
                  <a:cxn ang="0">
                    <a:pos x="38" y="31"/>
                  </a:cxn>
                  <a:cxn ang="0">
                    <a:pos x="30" y="32"/>
                  </a:cxn>
                  <a:cxn ang="0">
                    <a:pos x="27" y="32"/>
                  </a:cxn>
                  <a:cxn ang="0">
                    <a:pos x="25" y="31"/>
                  </a:cxn>
                  <a:cxn ang="0">
                    <a:pos x="20" y="31"/>
                  </a:cxn>
                  <a:cxn ang="0">
                    <a:pos x="20" y="33"/>
                  </a:cxn>
                  <a:cxn ang="0">
                    <a:pos x="19" y="36"/>
                  </a:cxn>
                  <a:cxn ang="0">
                    <a:pos x="24" y="36"/>
                  </a:cxn>
                  <a:cxn ang="0">
                    <a:pos x="23" y="40"/>
                  </a:cxn>
                  <a:cxn ang="0">
                    <a:pos x="22" y="42"/>
                  </a:cxn>
                  <a:cxn ang="0">
                    <a:pos x="15" y="49"/>
                  </a:cxn>
                  <a:cxn ang="0">
                    <a:pos x="7" y="49"/>
                  </a:cxn>
                  <a:cxn ang="0">
                    <a:pos x="7" y="37"/>
                  </a:cxn>
                  <a:cxn ang="0">
                    <a:pos x="3" y="31"/>
                  </a:cxn>
                  <a:cxn ang="0">
                    <a:pos x="3" y="23"/>
                  </a:cxn>
                  <a:cxn ang="0">
                    <a:pos x="0" y="17"/>
                  </a:cxn>
                  <a:cxn ang="0">
                    <a:pos x="0" y="10"/>
                  </a:cxn>
                  <a:cxn ang="0">
                    <a:pos x="10" y="10"/>
                  </a:cxn>
                  <a:cxn ang="0">
                    <a:pos x="10" y="6"/>
                  </a:cxn>
                  <a:cxn ang="0">
                    <a:pos x="12" y="5"/>
                  </a:cxn>
                  <a:cxn ang="0">
                    <a:pos x="13" y="2"/>
                  </a:cxn>
                  <a:cxn ang="0">
                    <a:pos x="14" y="1"/>
                  </a:cxn>
                  <a:cxn ang="0">
                    <a:pos x="17" y="0"/>
                  </a:cxn>
                </a:cxnLst>
                <a:rect l="0" t="0" r="r" b="b"/>
                <a:pathLst>
                  <a:path w="61" h="49">
                    <a:moveTo>
                      <a:pt x="17" y="0"/>
                    </a:moveTo>
                    <a:lnTo>
                      <a:pt x="20" y="0"/>
                    </a:lnTo>
                    <a:lnTo>
                      <a:pt x="34" y="1"/>
                    </a:lnTo>
                    <a:lnTo>
                      <a:pt x="47" y="3"/>
                    </a:lnTo>
                    <a:lnTo>
                      <a:pt x="61" y="5"/>
                    </a:lnTo>
                    <a:lnTo>
                      <a:pt x="61" y="11"/>
                    </a:lnTo>
                    <a:lnTo>
                      <a:pt x="58" y="12"/>
                    </a:lnTo>
                    <a:lnTo>
                      <a:pt x="56" y="15"/>
                    </a:lnTo>
                    <a:lnTo>
                      <a:pt x="53" y="16"/>
                    </a:lnTo>
                    <a:lnTo>
                      <a:pt x="49" y="22"/>
                    </a:lnTo>
                    <a:lnTo>
                      <a:pt x="44" y="27"/>
                    </a:lnTo>
                    <a:lnTo>
                      <a:pt x="38" y="31"/>
                    </a:lnTo>
                    <a:lnTo>
                      <a:pt x="30" y="32"/>
                    </a:lnTo>
                    <a:lnTo>
                      <a:pt x="27" y="32"/>
                    </a:lnTo>
                    <a:lnTo>
                      <a:pt x="25" y="31"/>
                    </a:lnTo>
                    <a:lnTo>
                      <a:pt x="20" y="31"/>
                    </a:lnTo>
                    <a:lnTo>
                      <a:pt x="20" y="33"/>
                    </a:lnTo>
                    <a:lnTo>
                      <a:pt x="19" y="36"/>
                    </a:lnTo>
                    <a:lnTo>
                      <a:pt x="24" y="36"/>
                    </a:lnTo>
                    <a:lnTo>
                      <a:pt x="23" y="40"/>
                    </a:lnTo>
                    <a:lnTo>
                      <a:pt x="22" y="42"/>
                    </a:lnTo>
                    <a:lnTo>
                      <a:pt x="15" y="49"/>
                    </a:lnTo>
                    <a:lnTo>
                      <a:pt x="7" y="49"/>
                    </a:lnTo>
                    <a:lnTo>
                      <a:pt x="7" y="37"/>
                    </a:lnTo>
                    <a:lnTo>
                      <a:pt x="3" y="31"/>
                    </a:lnTo>
                    <a:lnTo>
                      <a:pt x="3" y="23"/>
                    </a:lnTo>
                    <a:lnTo>
                      <a:pt x="0" y="17"/>
                    </a:lnTo>
                    <a:lnTo>
                      <a:pt x="0" y="10"/>
                    </a:lnTo>
                    <a:lnTo>
                      <a:pt x="10" y="10"/>
                    </a:lnTo>
                    <a:lnTo>
                      <a:pt x="10" y="6"/>
                    </a:lnTo>
                    <a:lnTo>
                      <a:pt x="12" y="5"/>
                    </a:lnTo>
                    <a:lnTo>
                      <a:pt x="13" y="2"/>
                    </a:lnTo>
                    <a:lnTo>
                      <a:pt x="14" y="1"/>
                    </a:lnTo>
                    <a:lnTo>
                      <a:pt x="17"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14" name="Freeform 1259">
                <a:extLst>
                  <a:ext uri="{FF2B5EF4-FFF2-40B4-BE49-F238E27FC236}">
                    <a16:creationId xmlns:a16="http://schemas.microsoft.com/office/drawing/2014/main" id="{6176C08B-F055-40C8-884B-6992E7255628}"/>
                  </a:ext>
                </a:extLst>
              </p:cNvPr>
              <p:cNvSpPr>
                <a:spLocks/>
              </p:cNvSpPr>
              <p:nvPr/>
            </p:nvSpPr>
            <p:spPr bwMode="auto">
              <a:xfrm>
                <a:off x="3218366" y="2018369"/>
                <a:ext cx="41451" cy="33161"/>
              </a:xfrm>
              <a:custGeom>
                <a:avLst/>
                <a:gdLst/>
                <a:ahLst/>
                <a:cxnLst>
                  <a:cxn ang="0">
                    <a:pos x="0" y="0"/>
                  </a:cxn>
                  <a:cxn ang="0">
                    <a:pos x="6" y="1"/>
                  </a:cxn>
                  <a:cxn ang="0">
                    <a:pos x="10" y="5"/>
                  </a:cxn>
                  <a:cxn ang="0">
                    <a:pos x="15" y="9"/>
                  </a:cxn>
                  <a:cxn ang="0">
                    <a:pos x="20" y="11"/>
                  </a:cxn>
                  <a:cxn ang="0">
                    <a:pos x="20" y="14"/>
                  </a:cxn>
                  <a:cxn ang="0">
                    <a:pos x="18" y="15"/>
                  </a:cxn>
                  <a:cxn ang="0">
                    <a:pos x="16" y="16"/>
                  </a:cxn>
                  <a:cxn ang="0">
                    <a:pos x="11" y="16"/>
                  </a:cxn>
                  <a:cxn ang="0">
                    <a:pos x="10" y="14"/>
                  </a:cxn>
                  <a:cxn ang="0">
                    <a:pos x="6" y="11"/>
                  </a:cxn>
                  <a:cxn ang="0">
                    <a:pos x="3" y="9"/>
                  </a:cxn>
                  <a:cxn ang="0">
                    <a:pos x="2" y="6"/>
                  </a:cxn>
                  <a:cxn ang="0">
                    <a:pos x="0" y="2"/>
                  </a:cxn>
                  <a:cxn ang="0">
                    <a:pos x="0" y="0"/>
                  </a:cxn>
                </a:cxnLst>
                <a:rect l="0" t="0" r="r" b="b"/>
                <a:pathLst>
                  <a:path w="20" h="16">
                    <a:moveTo>
                      <a:pt x="0" y="0"/>
                    </a:moveTo>
                    <a:lnTo>
                      <a:pt x="6" y="1"/>
                    </a:lnTo>
                    <a:lnTo>
                      <a:pt x="10" y="5"/>
                    </a:lnTo>
                    <a:lnTo>
                      <a:pt x="15" y="9"/>
                    </a:lnTo>
                    <a:lnTo>
                      <a:pt x="20" y="11"/>
                    </a:lnTo>
                    <a:lnTo>
                      <a:pt x="20" y="14"/>
                    </a:lnTo>
                    <a:lnTo>
                      <a:pt x="18" y="15"/>
                    </a:lnTo>
                    <a:lnTo>
                      <a:pt x="16" y="16"/>
                    </a:lnTo>
                    <a:lnTo>
                      <a:pt x="11" y="16"/>
                    </a:lnTo>
                    <a:lnTo>
                      <a:pt x="10" y="14"/>
                    </a:lnTo>
                    <a:lnTo>
                      <a:pt x="6" y="11"/>
                    </a:lnTo>
                    <a:lnTo>
                      <a:pt x="3" y="9"/>
                    </a:lnTo>
                    <a:lnTo>
                      <a:pt x="2" y="6"/>
                    </a:lnTo>
                    <a:lnTo>
                      <a:pt x="0" y="2"/>
                    </a:lnTo>
                    <a:lnTo>
                      <a:pt x="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15" name="Freeform 1260">
                <a:extLst>
                  <a:ext uri="{FF2B5EF4-FFF2-40B4-BE49-F238E27FC236}">
                    <a16:creationId xmlns:a16="http://schemas.microsoft.com/office/drawing/2014/main" id="{5269D81C-D6A7-4974-A4BB-0A297F702B17}"/>
                  </a:ext>
                </a:extLst>
              </p:cNvPr>
              <p:cNvSpPr>
                <a:spLocks/>
              </p:cNvSpPr>
              <p:nvPr/>
            </p:nvSpPr>
            <p:spPr bwMode="auto">
              <a:xfrm>
                <a:off x="3243236" y="2132357"/>
                <a:ext cx="29015" cy="22799"/>
              </a:xfrm>
              <a:custGeom>
                <a:avLst/>
                <a:gdLst/>
                <a:ahLst/>
                <a:cxnLst>
                  <a:cxn ang="0">
                    <a:pos x="11" y="0"/>
                  </a:cxn>
                  <a:cxn ang="0">
                    <a:pos x="11" y="1"/>
                  </a:cxn>
                  <a:cxn ang="0">
                    <a:pos x="13" y="3"/>
                  </a:cxn>
                  <a:cxn ang="0">
                    <a:pos x="14" y="5"/>
                  </a:cxn>
                  <a:cxn ang="0">
                    <a:pos x="14" y="9"/>
                  </a:cxn>
                  <a:cxn ang="0">
                    <a:pos x="11" y="11"/>
                  </a:cxn>
                  <a:cxn ang="0">
                    <a:pos x="0" y="11"/>
                  </a:cxn>
                  <a:cxn ang="0">
                    <a:pos x="1" y="8"/>
                  </a:cxn>
                  <a:cxn ang="0">
                    <a:pos x="3" y="5"/>
                  </a:cxn>
                  <a:cxn ang="0">
                    <a:pos x="5" y="3"/>
                  </a:cxn>
                  <a:cxn ang="0">
                    <a:pos x="8" y="1"/>
                  </a:cxn>
                  <a:cxn ang="0">
                    <a:pos x="11" y="0"/>
                  </a:cxn>
                </a:cxnLst>
                <a:rect l="0" t="0" r="r" b="b"/>
                <a:pathLst>
                  <a:path w="14" h="11">
                    <a:moveTo>
                      <a:pt x="11" y="0"/>
                    </a:moveTo>
                    <a:lnTo>
                      <a:pt x="11" y="1"/>
                    </a:lnTo>
                    <a:lnTo>
                      <a:pt x="13" y="3"/>
                    </a:lnTo>
                    <a:lnTo>
                      <a:pt x="14" y="5"/>
                    </a:lnTo>
                    <a:lnTo>
                      <a:pt x="14" y="9"/>
                    </a:lnTo>
                    <a:lnTo>
                      <a:pt x="11" y="11"/>
                    </a:lnTo>
                    <a:lnTo>
                      <a:pt x="0" y="11"/>
                    </a:lnTo>
                    <a:lnTo>
                      <a:pt x="1" y="8"/>
                    </a:lnTo>
                    <a:lnTo>
                      <a:pt x="3" y="5"/>
                    </a:lnTo>
                    <a:lnTo>
                      <a:pt x="5" y="3"/>
                    </a:lnTo>
                    <a:lnTo>
                      <a:pt x="8" y="1"/>
                    </a:lnTo>
                    <a:lnTo>
                      <a:pt x="11"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16" name="Freeform 1261">
                <a:extLst>
                  <a:ext uri="{FF2B5EF4-FFF2-40B4-BE49-F238E27FC236}">
                    <a16:creationId xmlns:a16="http://schemas.microsoft.com/office/drawing/2014/main" id="{9DB770C1-631A-477F-9798-D8958993114F}"/>
                  </a:ext>
                </a:extLst>
              </p:cNvPr>
              <p:cNvSpPr>
                <a:spLocks/>
              </p:cNvSpPr>
              <p:nvPr/>
            </p:nvSpPr>
            <p:spPr bwMode="auto">
              <a:xfrm>
                <a:off x="3228729" y="1933394"/>
                <a:ext cx="155441" cy="84975"/>
              </a:xfrm>
              <a:custGeom>
                <a:avLst/>
                <a:gdLst/>
                <a:ahLst/>
                <a:cxnLst>
                  <a:cxn ang="0">
                    <a:pos x="10" y="0"/>
                  </a:cxn>
                  <a:cxn ang="0">
                    <a:pos x="17" y="0"/>
                  </a:cxn>
                  <a:cxn ang="0">
                    <a:pos x="20" y="3"/>
                  </a:cxn>
                  <a:cxn ang="0">
                    <a:pos x="22" y="4"/>
                  </a:cxn>
                  <a:cxn ang="0">
                    <a:pos x="26" y="8"/>
                  </a:cxn>
                  <a:cxn ang="0">
                    <a:pos x="31" y="8"/>
                  </a:cxn>
                  <a:cxn ang="0">
                    <a:pos x="32" y="6"/>
                  </a:cxn>
                  <a:cxn ang="0">
                    <a:pos x="35" y="4"/>
                  </a:cxn>
                  <a:cxn ang="0">
                    <a:pos x="40" y="4"/>
                  </a:cxn>
                  <a:cxn ang="0">
                    <a:pos x="44" y="8"/>
                  </a:cxn>
                  <a:cxn ang="0">
                    <a:pos x="45" y="11"/>
                  </a:cxn>
                  <a:cxn ang="0">
                    <a:pos x="46" y="12"/>
                  </a:cxn>
                  <a:cxn ang="0">
                    <a:pos x="47" y="14"/>
                  </a:cxn>
                  <a:cxn ang="0">
                    <a:pos x="50" y="14"/>
                  </a:cxn>
                  <a:cxn ang="0">
                    <a:pos x="51" y="12"/>
                  </a:cxn>
                  <a:cxn ang="0">
                    <a:pos x="54" y="11"/>
                  </a:cxn>
                  <a:cxn ang="0">
                    <a:pos x="55" y="11"/>
                  </a:cxn>
                  <a:cxn ang="0">
                    <a:pos x="59" y="12"/>
                  </a:cxn>
                  <a:cxn ang="0">
                    <a:pos x="61" y="13"/>
                  </a:cxn>
                  <a:cxn ang="0">
                    <a:pos x="67" y="19"/>
                  </a:cxn>
                  <a:cxn ang="0">
                    <a:pos x="65" y="22"/>
                  </a:cxn>
                  <a:cxn ang="0">
                    <a:pos x="64" y="24"/>
                  </a:cxn>
                  <a:cxn ang="0">
                    <a:pos x="66" y="26"/>
                  </a:cxn>
                  <a:cxn ang="0">
                    <a:pos x="69" y="28"/>
                  </a:cxn>
                  <a:cxn ang="0">
                    <a:pos x="72" y="29"/>
                  </a:cxn>
                  <a:cxn ang="0">
                    <a:pos x="75" y="34"/>
                  </a:cxn>
                  <a:cxn ang="0">
                    <a:pos x="75" y="37"/>
                  </a:cxn>
                  <a:cxn ang="0">
                    <a:pos x="74" y="38"/>
                  </a:cxn>
                  <a:cxn ang="0">
                    <a:pos x="71" y="39"/>
                  </a:cxn>
                  <a:cxn ang="0">
                    <a:pos x="70" y="41"/>
                  </a:cxn>
                  <a:cxn ang="0">
                    <a:pos x="64" y="41"/>
                  </a:cxn>
                  <a:cxn ang="0">
                    <a:pos x="54" y="31"/>
                  </a:cxn>
                  <a:cxn ang="0">
                    <a:pos x="45" y="31"/>
                  </a:cxn>
                  <a:cxn ang="0">
                    <a:pos x="40" y="29"/>
                  </a:cxn>
                  <a:cxn ang="0">
                    <a:pos x="36" y="28"/>
                  </a:cxn>
                  <a:cxn ang="0">
                    <a:pos x="31" y="28"/>
                  </a:cxn>
                  <a:cxn ang="0">
                    <a:pos x="30" y="27"/>
                  </a:cxn>
                  <a:cxn ang="0">
                    <a:pos x="27" y="26"/>
                  </a:cxn>
                  <a:cxn ang="0">
                    <a:pos x="23" y="26"/>
                  </a:cxn>
                  <a:cxn ang="0">
                    <a:pos x="21" y="27"/>
                  </a:cxn>
                  <a:cxn ang="0">
                    <a:pos x="11" y="27"/>
                  </a:cxn>
                  <a:cxn ang="0">
                    <a:pos x="8" y="26"/>
                  </a:cxn>
                  <a:cxn ang="0">
                    <a:pos x="6" y="23"/>
                  </a:cxn>
                  <a:cxn ang="0">
                    <a:pos x="8" y="21"/>
                  </a:cxn>
                  <a:cxn ang="0">
                    <a:pos x="12" y="21"/>
                  </a:cxn>
                  <a:cxn ang="0">
                    <a:pos x="15" y="19"/>
                  </a:cxn>
                  <a:cxn ang="0">
                    <a:pos x="18" y="19"/>
                  </a:cxn>
                  <a:cxn ang="0">
                    <a:pos x="17" y="18"/>
                  </a:cxn>
                  <a:cxn ang="0">
                    <a:pos x="17" y="16"/>
                  </a:cxn>
                  <a:cxn ang="0">
                    <a:pos x="18" y="14"/>
                  </a:cxn>
                  <a:cxn ang="0">
                    <a:pos x="13" y="14"/>
                  </a:cxn>
                  <a:cxn ang="0">
                    <a:pos x="11" y="16"/>
                  </a:cxn>
                  <a:cxn ang="0">
                    <a:pos x="6" y="16"/>
                  </a:cxn>
                  <a:cxn ang="0">
                    <a:pos x="5" y="14"/>
                  </a:cxn>
                  <a:cxn ang="0">
                    <a:pos x="7" y="9"/>
                  </a:cxn>
                  <a:cxn ang="0">
                    <a:pos x="3" y="9"/>
                  </a:cxn>
                  <a:cxn ang="0">
                    <a:pos x="1" y="8"/>
                  </a:cxn>
                  <a:cxn ang="0">
                    <a:pos x="0" y="7"/>
                  </a:cxn>
                  <a:cxn ang="0">
                    <a:pos x="0" y="4"/>
                  </a:cxn>
                  <a:cxn ang="0">
                    <a:pos x="3" y="3"/>
                  </a:cxn>
                  <a:cxn ang="0">
                    <a:pos x="6" y="2"/>
                  </a:cxn>
                  <a:cxn ang="0">
                    <a:pos x="10" y="0"/>
                  </a:cxn>
                </a:cxnLst>
                <a:rect l="0" t="0" r="r" b="b"/>
                <a:pathLst>
                  <a:path w="75" h="41">
                    <a:moveTo>
                      <a:pt x="10" y="0"/>
                    </a:moveTo>
                    <a:lnTo>
                      <a:pt x="17" y="0"/>
                    </a:lnTo>
                    <a:lnTo>
                      <a:pt x="20" y="3"/>
                    </a:lnTo>
                    <a:lnTo>
                      <a:pt x="22" y="4"/>
                    </a:lnTo>
                    <a:lnTo>
                      <a:pt x="26" y="8"/>
                    </a:lnTo>
                    <a:lnTo>
                      <a:pt x="31" y="8"/>
                    </a:lnTo>
                    <a:lnTo>
                      <a:pt x="32" y="6"/>
                    </a:lnTo>
                    <a:lnTo>
                      <a:pt x="35" y="4"/>
                    </a:lnTo>
                    <a:lnTo>
                      <a:pt x="40" y="4"/>
                    </a:lnTo>
                    <a:lnTo>
                      <a:pt x="44" y="8"/>
                    </a:lnTo>
                    <a:lnTo>
                      <a:pt x="45" y="11"/>
                    </a:lnTo>
                    <a:lnTo>
                      <a:pt x="46" y="12"/>
                    </a:lnTo>
                    <a:lnTo>
                      <a:pt x="47" y="14"/>
                    </a:lnTo>
                    <a:lnTo>
                      <a:pt x="50" y="14"/>
                    </a:lnTo>
                    <a:lnTo>
                      <a:pt x="51" y="12"/>
                    </a:lnTo>
                    <a:lnTo>
                      <a:pt x="54" y="11"/>
                    </a:lnTo>
                    <a:lnTo>
                      <a:pt x="55" y="11"/>
                    </a:lnTo>
                    <a:lnTo>
                      <a:pt x="59" y="12"/>
                    </a:lnTo>
                    <a:lnTo>
                      <a:pt x="61" y="13"/>
                    </a:lnTo>
                    <a:lnTo>
                      <a:pt x="67" y="19"/>
                    </a:lnTo>
                    <a:lnTo>
                      <a:pt x="65" y="22"/>
                    </a:lnTo>
                    <a:lnTo>
                      <a:pt x="64" y="24"/>
                    </a:lnTo>
                    <a:lnTo>
                      <a:pt x="66" y="26"/>
                    </a:lnTo>
                    <a:lnTo>
                      <a:pt x="69" y="28"/>
                    </a:lnTo>
                    <a:lnTo>
                      <a:pt x="72" y="29"/>
                    </a:lnTo>
                    <a:lnTo>
                      <a:pt x="75" y="34"/>
                    </a:lnTo>
                    <a:lnTo>
                      <a:pt x="75" y="37"/>
                    </a:lnTo>
                    <a:lnTo>
                      <a:pt x="74" y="38"/>
                    </a:lnTo>
                    <a:lnTo>
                      <a:pt x="71" y="39"/>
                    </a:lnTo>
                    <a:lnTo>
                      <a:pt x="70" y="41"/>
                    </a:lnTo>
                    <a:lnTo>
                      <a:pt x="64" y="41"/>
                    </a:lnTo>
                    <a:lnTo>
                      <a:pt x="54" y="31"/>
                    </a:lnTo>
                    <a:lnTo>
                      <a:pt x="45" y="31"/>
                    </a:lnTo>
                    <a:lnTo>
                      <a:pt x="40" y="29"/>
                    </a:lnTo>
                    <a:lnTo>
                      <a:pt x="36" y="28"/>
                    </a:lnTo>
                    <a:lnTo>
                      <a:pt x="31" y="28"/>
                    </a:lnTo>
                    <a:lnTo>
                      <a:pt x="30" y="27"/>
                    </a:lnTo>
                    <a:lnTo>
                      <a:pt x="27" y="26"/>
                    </a:lnTo>
                    <a:lnTo>
                      <a:pt x="23" y="26"/>
                    </a:lnTo>
                    <a:lnTo>
                      <a:pt x="21" y="27"/>
                    </a:lnTo>
                    <a:lnTo>
                      <a:pt x="11" y="27"/>
                    </a:lnTo>
                    <a:lnTo>
                      <a:pt x="8" y="26"/>
                    </a:lnTo>
                    <a:lnTo>
                      <a:pt x="6" y="23"/>
                    </a:lnTo>
                    <a:lnTo>
                      <a:pt x="8" y="21"/>
                    </a:lnTo>
                    <a:lnTo>
                      <a:pt x="12" y="21"/>
                    </a:lnTo>
                    <a:lnTo>
                      <a:pt x="15" y="19"/>
                    </a:lnTo>
                    <a:lnTo>
                      <a:pt x="18" y="19"/>
                    </a:lnTo>
                    <a:lnTo>
                      <a:pt x="17" y="18"/>
                    </a:lnTo>
                    <a:lnTo>
                      <a:pt x="17" y="16"/>
                    </a:lnTo>
                    <a:lnTo>
                      <a:pt x="18" y="14"/>
                    </a:lnTo>
                    <a:lnTo>
                      <a:pt x="13" y="14"/>
                    </a:lnTo>
                    <a:lnTo>
                      <a:pt x="11" y="16"/>
                    </a:lnTo>
                    <a:lnTo>
                      <a:pt x="6" y="16"/>
                    </a:lnTo>
                    <a:lnTo>
                      <a:pt x="5" y="14"/>
                    </a:lnTo>
                    <a:lnTo>
                      <a:pt x="7" y="9"/>
                    </a:lnTo>
                    <a:lnTo>
                      <a:pt x="3" y="9"/>
                    </a:lnTo>
                    <a:lnTo>
                      <a:pt x="1" y="8"/>
                    </a:lnTo>
                    <a:lnTo>
                      <a:pt x="0" y="7"/>
                    </a:lnTo>
                    <a:lnTo>
                      <a:pt x="0" y="4"/>
                    </a:lnTo>
                    <a:lnTo>
                      <a:pt x="3" y="3"/>
                    </a:lnTo>
                    <a:lnTo>
                      <a:pt x="6" y="2"/>
                    </a:lnTo>
                    <a:lnTo>
                      <a:pt x="1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17" name="Freeform 1262">
                <a:extLst>
                  <a:ext uri="{FF2B5EF4-FFF2-40B4-BE49-F238E27FC236}">
                    <a16:creationId xmlns:a16="http://schemas.microsoft.com/office/drawing/2014/main" id="{8B887E1D-109F-4550-B6E4-E125C4D14393}"/>
                  </a:ext>
                </a:extLst>
              </p:cNvPr>
              <p:cNvSpPr>
                <a:spLocks/>
              </p:cNvSpPr>
              <p:nvPr/>
            </p:nvSpPr>
            <p:spPr bwMode="auto">
              <a:xfrm>
                <a:off x="3301267" y="2003860"/>
                <a:ext cx="31089" cy="14508"/>
              </a:xfrm>
              <a:custGeom>
                <a:avLst/>
                <a:gdLst/>
                <a:ahLst/>
                <a:cxnLst>
                  <a:cxn ang="0">
                    <a:pos x="5" y="0"/>
                  </a:cxn>
                  <a:cxn ang="0">
                    <a:pos x="9" y="0"/>
                  </a:cxn>
                  <a:cxn ang="0">
                    <a:pos x="10" y="2"/>
                  </a:cxn>
                  <a:cxn ang="0">
                    <a:pos x="15" y="4"/>
                  </a:cxn>
                  <a:cxn ang="0">
                    <a:pos x="14" y="5"/>
                  </a:cxn>
                  <a:cxn ang="0">
                    <a:pos x="10" y="7"/>
                  </a:cxn>
                  <a:cxn ang="0">
                    <a:pos x="0" y="7"/>
                  </a:cxn>
                  <a:cxn ang="0">
                    <a:pos x="0" y="3"/>
                  </a:cxn>
                  <a:cxn ang="0">
                    <a:pos x="2" y="3"/>
                  </a:cxn>
                  <a:cxn ang="0">
                    <a:pos x="5" y="0"/>
                  </a:cxn>
                </a:cxnLst>
                <a:rect l="0" t="0" r="r" b="b"/>
                <a:pathLst>
                  <a:path w="15" h="7">
                    <a:moveTo>
                      <a:pt x="5" y="0"/>
                    </a:moveTo>
                    <a:lnTo>
                      <a:pt x="9" y="0"/>
                    </a:lnTo>
                    <a:lnTo>
                      <a:pt x="10" y="2"/>
                    </a:lnTo>
                    <a:lnTo>
                      <a:pt x="15" y="4"/>
                    </a:lnTo>
                    <a:lnTo>
                      <a:pt x="14" y="5"/>
                    </a:lnTo>
                    <a:lnTo>
                      <a:pt x="10" y="7"/>
                    </a:lnTo>
                    <a:lnTo>
                      <a:pt x="0" y="7"/>
                    </a:lnTo>
                    <a:lnTo>
                      <a:pt x="0" y="3"/>
                    </a:lnTo>
                    <a:lnTo>
                      <a:pt x="2" y="3"/>
                    </a:lnTo>
                    <a:lnTo>
                      <a:pt x="5"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18" name="Freeform 1263">
                <a:extLst>
                  <a:ext uri="{FF2B5EF4-FFF2-40B4-BE49-F238E27FC236}">
                    <a16:creationId xmlns:a16="http://schemas.microsoft.com/office/drawing/2014/main" id="{13815F13-D19F-4A6C-B75A-34A7BAF8B6AE}"/>
                  </a:ext>
                </a:extLst>
              </p:cNvPr>
              <p:cNvSpPr>
                <a:spLocks/>
              </p:cNvSpPr>
              <p:nvPr/>
            </p:nvSpPr>
            <p:spPr bwMode="auto">
              <a:xfrm>
                <a:off x="3444272" y="2053601"/>
                <a:ext cx="412435" cy="130570"/>
              </a:xfrm>
              <a:custGeom>
                <a:avLst/>
                <a:gdLst/>
                <a:ahLst/>
                <a:cxnLst>
                  <a:cxn ang="0">
                    <a:pos x="12" y="0"/>
                  </a:cxn>
                  <a:cxn ang="0">
                    <a:pos x="29" y="5"/>
                  </a:cxn>
                  <a:cxn ang="0">
                    <a:pos x="40" y="14"/>
                  </a:cxn>
                  <a:cxn ang="0">
                    <a:pos x="51" y="15"/>
                  </a:cxn>
                  <a:cxn ang="0">
                    <a:pos x="55" y="12"/>
                  </a:cxn>
                  <a:cxn ang="0">
                    <a:pos x="63" y="14"/>
                  </a:cxn>
                  <a:cxn ang="0">
                    <a:pos x="65" y="18"/>
                  </a:cxn>
                  <a:cxn ang="0">
                    <a:pos x="71" y="19"/>
                  </a:cxn>
                  <a:cxn ang="0">
                    <a:pos x="78" y="22"/>
                  </a:cxn>
                  <a:cxn ang="0">
                    <a:pos x="81" y="24"/>
                  </a:cxn>
                  <a:cxn ang="0">
                    <a:pos x="66" y="28"/>
                  </a:cxn>
                  <a:cxn ang="0">
                    <a:pos x="73" y="32"/>
                  </a:cxn>
                  <a:cxn ang="0">
                    <a:pos x="84" y="33"/>
                  </a:cxn>
                  <a:cxn ang="0">
                    <a:pos x="81" y="34"/>
                  </a:cxn>
                  <a:cxn ang="0">
                    <a:pos x="86" y="38"/>
                  </a:cxn>
                  <a:cxn ang="0">
                    <a:pos x="101" y="41"/>
                  </a:cxn>
                  <a:cxn ang="0">
                    <a:pos x="130" y="41"/>
                  </a:cxn>
                  <a:cxn ang="0">
                    <a:pos x="167" y="32"/>
                  </a:cxn>
                  <a:cxn ang="0">
                    <a:pos x="192" y="36"/>
                  </a:cxn>
                  <a:cxn ang="0">
                    <a:pos x="197" y="44"/>
                  </a:cxn>
                  <a:cxn ang="0">
                    <a:pos x="194" y="46"/>
                  </a:cxn>
                  <a:cxn ang="0">
                    <a:pos x="199" y="48"/>
                  </a:cxn>
                  <a:cxn ang="0">
                    <a:pos x="190" y="59"/>
                  </a:cxn>
                  <a:cxn ang="0">
                    <a:pos x="174" y="63"/>
                  </a:cxn>
                  <a:cxn ang="0">
                    <a:pos x="162" y="62"/>
                  </a:cxn>
                  <a:cxn ang="0">
                    <a:pos x="158" y="59"/>
                  </a:cxn>
                  <a:cxn ang="0">
                    <a:pos x="153" y="57"/>
                  </a:cxn>
                  <a:cxn ang="0">
                    <a:pos x="147" y="62"/>
                  </a:cxn>
                  <a:cxn ang="0">
                    <a:pos x="108" y="63"/>
                  </a:cxn>
                  <a:cxn ang="0">
                    <a:pos x="95" y="61"/>
                  </a:cxn>
                  <a:cxn ang="0">
                    <a:pos x="89" y="56"/>
                  </a:cxn>
                  <a:cxn ang="0">
                    <a:pos x="83" y="61"/>
                  </a:cxn>
                  <a:cxn ang="0">
                    <a:pos x="78" y="63"/>
                  </a:cxn>
                  <a:cxn ang="0">
                    <a:pos x="60" y="57"/>
                  </a:cxn>
                  <a:cxn ang="0">
                    <a:pos x="49" y="44"/>
                  </a:cxn>
                  <a:cxn ang="0">
                    <a:pos x="52" y="38"/>
                  </a:cxn>
                  <a:cxn ang="0">
                    <a:pos x="45" y="27"/>
                  </a:cxn>
                  <a:cxn ang="0">
                    <a:pos x="35" y="19"/>
                  </a:cxn>
                  <a:cxn ang="0">
                    <a:pos x="29" y="20"/>
                  </a:cxn>
                  <a:cxn ang="0">
                    <a:pos x="17" y="17"/>
                  </a:cxn>
                  <a:cxn ang="0">
                    <a:pos x="2" y="9"/>
                  </a:cxn>
                  <a:cxn ang="0">
                    <a:pos x="0" y="4"/>
                  </a:cxn>
                  <a:cxn ang="0">
                    <a:pos x="4" y="2"/>
                  </a:cxn>
                </a:cxnLst>
                <a:rect l="0" t="0" r="r" b="b"/>
                <a:pathLst>
                  <a:path w="199" h="63">
                    <a:moveTo>
                      <a:pt x="7" y="0"/>
                    </a:moveTo>
                    <a:lnTo>
                      <a:pt x="12" y="0"/>
                    </a:lnTo>
                    <a:lnTo>
                      <a:pt x="21" y="2"/>
                    </a:lnTo>
                    <a:lnTo>
                      <a:pt x="29" y="5"/>
                    </a:lnTo>
                    <a:lnTo>
                      <a:pt x="34" y="10"/>
                    </a:lnTo>
                    <a:lnTo>
                      <a:pt x="40" y="14"/>
                    </a:lnTo>
                    <a:lnTo>
                      <a:pt x="47" y="15"/>
                    </a:lnTo>
                    <a:lnTo>
                      <a:pt x="51" y="15"/>
                    </a:lnTo>
                    <a:lnTo>
                      <a:pt x="54" y="14"/>
                    </a:lnTo>
                    <a:lnTo>
                      <a:pt x="55" y="12"/>
                    </a:lnTo>
                    <a:lnTo>
                      <a:pt x="63" y="12"/>
                    </a:lnTo>
                    <a:lnTo>
                      <a:pt x="63" y="14"/>
                    </a:lnTo>
                    <a:lnTo>
                      <a:pt x="64" y="17"/>
                    </a:lnTo>
                    <a:lnTo>
                      <a:pt x="65" y="18"/>
                    </a:lnTo>
                    <a:lnTo>
                      <a:pt x="68" y="19"/>
                    </a:lnTo>
                    <a:lnTo>
                      <a:pt x="71" y="19"/>
                    </a:lnTo>
                    <a:lnTo>
                      <a:pt x="74" y="20"/>
                    </a:lnTo>
                    <a:lnTo>
                      <a:pt x="78" y="22"/>
                    </a:lnTo>
                    <a:lnTo>
                      <a:pt x="80" y="23"/>
                    </a:lnTo>
                    <a:lnTo>
                      <a:pt x="81" y="24"/>
                    </a:lnTo>
                    <a:lnTo>
                      <a:pt x="65" y="24"/>
                    </a:lnTo>
                    <a:lnTo>
                      <a:pt x="66" y="28"/>
                    </a:lnTo>
                    <a:lnTo>
                      <a:pt x="68" y="29"/>
                    </a:lnTo>
                    <a:lnTo>
                      <a:pt x="73" y="32"/>
                    </a:lnTo>
                    <a:lnTo>
                      <a:pt x="81" y="32"/>
                    </a:lnTo>
                    <a:lnTo>
                      <a:pt x="84" y="33"/>
                    </a:lnTo>
                    <a:lnTo>
                      <a:pt x="83" y="34"/>
                    </a:lnTo>
                    <a:lnTo>
                      <a:pt x="81" y="34"/>
                    </a:lnTo>
                    <a:lnTo>
                      <a:pt x="81" y="38"/>
                    </a:lnTo>
                    <a:lnTo>
                      <a:pt x="86" y="38"/>
                    </a:lnTo>
                    <a:lnTo>
                      <a:pt x="88" y="37"/>
                    </a:lnTo>
                    <a:lnTo>
                      <a:pt x="101" y="41"/>
                    </a:lnTo>
                    <a:lnTo>
                      <a:pt x="115" y="42"/>
                    </a:lnTo>
                    <a:lnTo>
                      <a:pt x="130" y="41"/>
                    </a:lnTo>
                    <a:lnTo>
                      <a:pt x="153" y="33"/>
                    </a:lnTo>
                    <a:lnTo>
                      <a:pt x="167" y="32"/>
                    </a:lnTo>
                    <a:lnTo>
                      <a:pt x="180" y="33"/>
                    </a:lnTo>
                    <a:lnTo>
                      <a:pt x="192" y="36"/>
                    </a:lnTo>
                    <a:lnTo>
                      <a:pt x="199" y="43"/>
                    </a:lnTo>
                    <a:lnTo>
                      <a:pt x="197" y="44"/>
                    </a:lnTo>
                    <a:lnTo>
                      <a:pt x="196" y="44"/>
                    </a:lnTo>
                    <a:lnTo>
                      <a:pt x="194" y="46"/>
                    </a:lnTo>
                    <a:lnTo>
                      <a:pt x="194" y="48"/>
                    </a:lnTo>
                    <a:lnTo>
                      <a:pt x="199" y="48"/>
                    </a:lnTo>
                    <a:lnTo>
                      <a:pt x="197" y="56"/>
                    </a:lnTo>
                    <a:lnTo>
                      <a:pt x="190" y="59"/>
                    </a:lnTo>
                    <a:lnTo>
                      <a:pt x="183" y="62"/>
                    </a:lnTo>
                    <a:lnTo>
                      <a:pt x="174" y="63"/>
                    </a:lnTo>
                    <a:lnTo>
                      <a:pt x="165" y="63"/>
                    </a:lnTo>
                    <a:lnTo>
                      <a:pt x="162" y="62"/>
                    </a:lnTo>
                    <a:lnTo>
                      <a:pt x="159" y="61"/>
                    </a:lnTo>
                    <a:lnTo>
                      <a:pt x="158" y="59"/>
                    </a:lnTo>
                    <a:lnTo>
                      <a:pt x="157" y="57"/>
                    </a:lnTo>
                    <a:lnTo>
                      <a:pt x="153" y="57"/>
                    </a:lnTo>
                    <a:lnTo>
                      <a:pt x="149" y="61"/>
                    </a:lnTo>
                    <a:lnTo>
                      <a:pt x="147" y="62"/>
                    </a:lnTo>
                    <a:lnTo>
                      <a:pt x="114" y="62"/>
                    </a:lnTo>
                    <a:lnTo>
                      <a:pt x="108" y="63"/>
                    </a:lnTo>
                    <a:lnTo>
                      <a:pt x="100" y="62"/>
                    </a:lnTo>
                    <a:lnTo>
                      <a:pt x="95" y="61"/>
                    </a:lnTo>
                    <a:lnTo>
                      <a:pt x="94" y="56"/>
                    </a:lnTo>
                    <a:lnTo>
                      <a:pt x="89" y="56"/>
                    </a:lnTo>
                    <a:lnTo>
                      <a:pt x="85" y="59"/>
                    </a:lnTo>
                    <a:lnTo>
                      <a:pt x="83" y="61"/>
                    </a:lnTo>
                    <a:lnTo>
                      <a:pt x="80" y="63"/>
                    </a:lnTo>
                    <a:lnTo>
                      <a:pt x="78" y="63"/>
                    </a:lnTo>
                    <a:lnTo>
                      <a:pt x="69" y="61"/>
                    </a:lnTo>
                    <a:lnTo>
                      <a:pt x="60" y="57"/>
                    </a:lnTo>
                    <a:lnTo>
                      <a:pt x="52" y="51"/>
                    </a:lnTo>
                    <a:lnTo>
                      <a:pt x="49" y="44"/>
                    </a:lnTo>
                    <a:lnTo>
                      <a:pt x="49" y="42"/>
                    </a:lnTo>
                    <a:lnTo>
                      <a:pt x="52" y="38"/>
                    </a:lnTo>
                    <a:lnTo>
                      <a:pt x="54" y="38"/>
                    </a:lnTo>
                    <a:lnTo>
                      <a:pt x="45" y="27"/>
                    </a:lnTo>
                    <a:lnTo>
                      <a:pt x="37" y="17"/>
                    </a:lnTo>
                    <a:lnTo>
                      <a:pt x="35" y="19"/>
                    </a:lnTo>
                    <a:lnTo>
                      <a:pt x="32" y="20"/>
                    </a:lnTo>
                    <a:lnTo>
                      <a:pt x="29" y="20"/>
                    </a:lnTo>
                    <a:lnTo>
                      <a:pt x="24" y="19"/>
                    </a:lnTo>
                    <a:lnTo>
                      <a:pt x="17" y="17"/>
                    </a:lnTo>
                    <a:lnTo>
                      <a:pt x="9" y="13"/>
                    </a:lnTo>
                    <a:lnTo>
                      <a:pt x="2" y="9"/>
                    </a:lnTo>
                    <a:lnTo>
                      <a:pt x="0" y="7"/>
                    </a:lnTo>
                    <a:lnTo>
                      <a:pt x="0" y="4"/>
                    </a:lnTo>
                    <a:lnTo>
                      <a:pt x="2" y="2"/>
                    </a:lnTo>
                    <a:lnTo>
                      <a:pt x="4" y="2"/>
                    </a:lnTo>
                    <a:lnTo>
                      <a:pt x="7"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19" name="Freeform 1264">
                <a:extLst>
                  <a:ext uri="{FF2B5EF4-FFF2-40B4-BE49-F238E27FC236}">
                    <a16:creationId xmlns:a16="http://schemas.microsoft.com/office/drawing/2014/main" id="{B2B06856-3CD9-412D-8BD8-C8EAE1FB74BE}"/>
                  </a:ext>
                </a:extLst>
              </p:cNvPr>
              <p:cNvSpPr>
                <a:spLocks/>
              </p:cNvSpPr>
              <p:nvPr/>
            </p:nvSpPr>
            <p:spPr bwMode="auto">
              <a:xfrm>
                <a:off x="3448417" y="2124067"/>
                <a:ext cx="72539" cy="55959"/>
              </a:xfrm>
              <a:custGeom>
                <a:avLst/>
                <a:gdLst/>
                <a:ahLst/>
                <a:cxnLst>
                  <a:cxn ang="0">
                    <a:pos x="14" y="0"/>
                  </a:cxn>
                  <a:cxn ang="0">
                    <a:pos x="22" y="0"/>
                  </a:cxn>
                  <a:cxn ang="0">
                    <a:pos x="33" y="8"/>
                  </a:cxn>
                  <a:cxn ang="0">
                    <a:pos x="34" y="10"/>
                  </a:cxn>
                  <a:cxn ang="0">
                    <a:pos x="35" y="14"/>
                  </a:cxn>
                  <a:cxn ang="0">
                    <a:pos x="35" y="18"/>
                  </a:cxn>
                  <a:cxn ang="0">
                    <a:pos x="34" y="22"/>
                  </a:cxn>
                  <a:cxn ang="0">
                    <a:pos x="33" y="24"/>
                  </a:cxn>
                  <a:cxn ang="0">
                    <a:pos x="30" y="25"/>
                  </a:cxn>
                  <a:cxn ang="0">
                    <a:pos x="27" y="27"/>
                  </a:cxn>
                  <a:cxn ang="0">
                    <a:pos x="23" y="25"/>
                  </a:cxn>
                  <a:cxn ang="0">
                    <a:pos x="17" y="23"/>
                  </a:cxn>
                  <a:cxn ang="0">
                    <a:pos x="9" y="19"/>
                  </a:cxn>
                  <a:cxn ang="0">
                    <a:pos x="3" y="17"/>
                  </a:cxn>
                  <a:cxn ang="0">
                    <a:pos x="0" y="15"/>
                  </a:cxn>
                  <a:cxn ang="0">
                    <a:pos x="0" y="13"/>
                  </a:cxn>
                  <a:cxn ang="0">
                    <a:pos x="2" y="12"/>
                  </a:cxn>
                  <a:cxn ang="0">
                    <a:pos x="4" y="10"/>
                  </a:cxn>
                  <a:cxn ang="0">
                    <a:pos x="5" y="9"/>
                  </a:cxn>
                  <a:cxn ang="0">
                    <a:pos x="7" y="9"/>
                  </a:cxn>
                  <a:cxn ang="0">
                    <a:pos x="9" y="8"/>
                  </a:cxn>
                  <a:cxn ang="0">
                    <a:pos x="9" y="5"/>
                  </a:cxn>
                  <a:cxn ang="0">
                    <a:pos x="14" y="0"/>
                  </a:cxn>
                </a:cxnLst>
                <a:rect l="0" t="0" r="r" b="b"/>
                <a:pathLst>
                  <a:path w="35" h="27">
                    <a:moveTo>
                      <a:pt x="14" y="0"/>
                    </a:moveTo>
                    <a:lnTo>
                      <a:pt x="22" y="0"/>
                    </a:lnTo>
                    <a:lnTo>
                      <a:pt x="33" y="8"/>
                    </a:lnTo>
                    <a:lnTo>
                      <a:pt x="34" y="10"/>
                    </a:lnTo>
                    <a:lnTo>
                      <a:pt x="35" y="14"/>
                    </a:lnTo>
                    <a:lnTo>
                      <a:pt x="35" y="18"/>
                    </a:lnTo>
                    <a:lnTo>
                      <a:pt x="34" y="22"/>
                    </a:lnTo>
                    <a:lnTo>
                      <a:pt x="33" y="24"/>
                    </a:lnTo>
                    <a:lnTo>
                      <a:pt x="30" y="25"/>
                    </a:lnTo>
                    <a:lnTo>
                      <a:pt x="27" y="27"/>
                    </a:lnTo>
                    <a:lnTo>
                      <a:pt x="23" y="25"/>
                    </a:lnTo>
                    <a:lnTo>
                      <a:pt x="17" y="23"/>
                    </a:lnTo>
                    <a:lnTo>
                      <a:pt x="9" y="19"/>
                    </a:lnTo>
                    <a:lnTo>
                      <a:pt x="3" y="17"/>
                    </a:lnTo>
                    <a:lnTo>
                      <a:pt x="0" y="15"/>
                    </a:lnTo>
                    <a:lnTo>
                      <a:pt x="0" y="13"/>
                    </a:lnTo>
                    <a:lnTo>
                      <a:pt x="2" y="12"/>
                    </a:lnTo>
                    <a:lnTo>
                      <a:pt x="4" y="10"/>
                    </a:lnTo>
                    <a:lnTo>
                      <a:pt x="5" y="9"/>
                    </a:lnTo>
                    <a:lnTo>
                      <a:pt x="7" y="9"/>
                    </a:lnTo>
                    <a:lnTo>
                      <a:pt x="9" y="8"/>
                    </a:lnTo>
                    <a:lnTo>
                      <a:pt x="9" y="5"/>
                    </a:lnTo>
                    <a:lnTo>
                      <a:pt x="14"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20" name="Freeform 1265">
                <a:extLst>
                  <a:ext uri="{FF2B5EF4-FFF2-40B4-BE49-F238E27FC236}">
                    <a16:creationId xmlns:a16="http://schemas.microsoft.com/office/drawing/2014/main" id="{AD0E404D-2B1B-40BD-B574-053E5D392E1A}"/>
                  </a:ext>
                </a:extLst>
              </p:cNvPr>
              <p:cNvSpPr>
                <a:spLocks/>
              </p:cNvSpPr>
              <p:nvPr/>
            </p:nvSpPr>
            <p:spPr bwMode="auto">
              <a:xfrm>
                <a:off x="3456708" y="2018369"/>
                <a:ext cx="68394" cy="20725"/>
              </a:xfrm>
              <a:custGeom>
                <a:avLst/>
                <a:gdLst/>
                <a:ahLst/>
                <a:cxnLst>
                  <a:cxn ang="0">
                    <a:pos x="18" y="0"/>
                  </a:cxn>
                  <a:cxn ang="0">
                    <a:pos x="33" y="0"/>
                  </a:cxn>
                  <a:cxn ang="0">
                    <a:pos x="33" y="7"/>
                  </a:cxn>
                  <a:cxn ang="0">
                    <a:pos x="31" y="9"/>
                  </a:cxn>
                  <a:cxn ang="0">
                    <a:pos x="29" y="10"/>
                  </a:cxn>
                  <a:cxn ang="0">
                    <a:pos x="23" y="10"/>
                  </a:cxn>
                  <a:cxn ang="0">
                    <a:pos x="16" y="9"/>
                  </a:cxn>
                  <a:cxn ang="0">
                    <a:pos x="9" y="6"/>
                  </a:cxn>
                  <a:cxn ang="0">
                    <a:pos x="3" y="5"/>
                  </a:cxn>
                  <a:cxn ang="0">
                    <a:pos x="0" y="5"/>
                  </a:cxn>
                  <a:cxn ang="0">
                    <a:pos x="8" y="2"/>
                  </a:cxn>
                  <a:cxn ang="0">
                    <a:pos x="18" y="0"/>
                  </a:cxn>
                </a:cxnLst>
                <a:rect l="0" t="0" r="r" b="b"/>
                <a:pathLst>
                  <a:path w="33" h="10">
                    <a:moveTo>
                      <a:pt x="18" y="0"/>
                    </a:moveTo>
                    <a:lnTo>
                      <a:pt x="33" y="0"/>
                    </a:lnTo>
                    <a:lnTo>
                      <a:pt x="33" y="7"/>
                    </a:lnTo>
                    <a:lnTo>
                      <a:pt x="31" y="9"/>
                    </a:lnTo>
                    <a:lnTo>
                      <a:pt x="29" y="10"/>
                    </a:lnTo>
                    <a:lnTo>
                      <a:pt x="23" y="10"/>
                    </a:lnTo>
                    <a:lnTo>
                      <a:pt x="16" y="9"/>
                    </a:lnTo>
                    <a:lnTo>
                      <a:pt x="9" y="6"/>
                    </a:lnTo>
                    <a:lnTo>
                      <a:pt x="3" y="5"/>
                    </a:lnTo>
                    <a:lnTo>
                      <a:pt x="0" y="5"/>
                    </a:lnTo>
                    <a:lnTo>
                      <a:pt x="8" y="2"/>
                    </a:lnTo>
                    <a:lnTo>
                      <a:pt x="18"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21" name="Freeform 1266">
                <a:extLst>
                  <a:ext uri="{FF2B5EF4-FFF2-40B4-BE49-F238E27FC236}">
                    <a16:creationId xmlns:a16="http://schemas.microsoft.com/office/drawing/2014/main" id="{D18D222C-70D5-4AC0-B3D1-E245FDF5DE98}"/>
                  </a:ext>
                </a:extLst>
              </p:cNvPr>
              <p:cNvSpPr>
                <a:spLocks/>
              </p:cNvSpPr>
              <p:nvPr/>
            </p:nvSpPr>
            <p:spPr bwMode="auto">
              <a:xfrm>
                <a:off x="3406967" y="1956193"/>
                <a:ext cx="78756" cy="58031"/>
              </a:xfrm>
              <a:custGeom>
                <a:avLst/>
                <a:gdLst/>
                <a:ahLst/>
                <a:cxnLst>
                  <a:cxn ang="0">
                    <a:pos x="7" y="0"/>
                  </a:cxn>
                  <a:cxn ang="0">
                    <a:pos x="9" y="0"/>
                  </a:cxn>
                  <a:cxn ang="0">
                    <a:pos x="10" y="2"/>
                  </a:cxn>
                  <a:cxn ang="0">
                    <a:pos x="14" y="3"/>
                  </a:cxn>
                  <a:cxn ang="0">
                    <a:pos x="17" y="5"/>
                  </a:cxn>
                  <a:cxn ang="0">
                    <a:pos x="20" y="6"/>
                  </a:cxn>
                  <a:cxn ang="0">
                    <a:pos x="24" y="6"/>
                  </a:cxn>
                  <a:cxn ang="0">
                    <a:pos x="24" y="8"/>
                  </a:cxn>
                  <a:cxn ang="0">
                    <a:pos x="25" y="10"/>
                  </a:cxn>
                  <a:cxn ang="0">
                    <a:pos x="28" y="11"/>
                  </a:cxn>
                  <a:cxn ang="0">
                    <a:pos x="34" y="11"/>
                  </a:cxn>
                  <a:cxn ang="0">
                    <a:pos x="37" y="12"/>
                  </a:cxn>
                  <a:cxn ang="0">
                    <a:pos x="38" y="12"/>
                  </a:cxn>
                  <a:cxn ang="0">
                    <a:pos x="38" y="25"/>
                  </a:cxn>
                  <a:cxn ang="0">
                    <a:pos x="28" y="27"/>
                  </a:cxn>
                  <a:cxn ang="0">
                    <a:pos x="18" y="28"/>
                  </a:cxn>
                  <a:cxn ang="0">
                    <a:pos x="12" y="27"/>
                  </a:cxn>
                  <a:cxn ang="0">
                    <a:pos x="9" y="25"/>
                  </a:cxn>
                  <a:cxn ang="0">
                    <a:pos x="9" y="23"/>
                  </a:cxn>
                  <a:cxn ang="0">
                    <a:pos x="12" y="22"/>
                  </a:cxn>
                  <a:cxn ang="0">
                    <a:pos x="13" y="22"/>
                  </a:cxn>
                  <a:cxn ang="0">
                    <a:pos x="14" y="21"/>
                  </a:cxn>
                  <a:cxn ang="0">
                    <a:pos x="12" y="18"/>
                  </a:cxn>
                  <a:cxn ang="0">
                    <a:pos x="8" y="16"/>
                  </a:cxn>
                  <a:cxn ang="0">
                    <a:pos x="5" y="15"/>
                  </a:cxn>
                  <a:cxn ang="0">
                    <a:pos x="3" y="12"/>
                  </a:cxn>
                  <a:cxn ang="0">
                    <a:pos x="1" y="10"/>
                  </a:cxn>
                  <a:cxn ang="0">
                    <a:pos x="0" y="6"/>
                  </a:cxn>
                  <a:cxn ang="0">
                    <a:pos x="3" y="1"/>
                  </a:cxn>
                  <a:cxn ang="0">
                    <a:pos x="7" y="0"/>
                  </a:cxn>
                </a:cxnLst>
                <a:rect l="0" t="0" r="r" b="b"/>
                <a:pathLst>
                  <a:path w="38" h="28">
                    <a:moveTo>
                      <a:pt x="7" y="0"/>
                    </a:moveTo>
                    <a:lnTo>
                      <a:pt x="9" y="0"/>
                    </a:lnTo>
                    <a:lnTo>
                      <a:pt x="10" y="2"/>
                    </a:lnTo>
                    <a:lnTo>
                      <a:pt x="14" y="3"/>
                    </a:lnTo>
                    <a:lnTo>
                      <a:pt x="17" y="5"/>
                    </a:lnTo>
                    <a:lnTo>
                      <a:pt x="20" y="6"/>
                    </a:lnTo>
                    <a:lnTo>
                      <a:pt x="24" y="6"/>
                    </a:lnTo>
                    <a:lnTo>
                      <a:pt x="24" y="8"/>
                    </a:lnTo>
                    <a:lnTo>
                      <a:pt x="25" y="10"/>
                    </a:lnTo>
                    <a:lnTo>
                      <a:pt x="28" y="11"/>
                    </a:lnTo>
                    <a:lnTo>
                      <a:pt x="34" y="11"/>
                    </a:lnTo>
                    <a:lnTo>
                      <a:pt x="37" y="12"/>
                    </a:lnTo>
                    <a:lnTo>
                      <a:pt x="38" y="12"/>
                    </a:lnTo>
                    <a:lnTo>
                      <a:pt x="38" y="25"/>
                    </a:lnTo>
                    <a:lnTo>
                      <a:pt x="28" y="27"/>
                    </a:lnTo>
                    <a:lnTo>
                      <a:pt x="18" y="28"/>
                    </a:lnTo>
                    <a:lnTo>
                      <a:pt x="12" y="27"/>
                    </a:lnTo>
                    <a:lnTo>
                      <a:pt x="9" y="25"/>
                    </a:lnTo>
                    <a:lnTo>
                      <a:pt x="9" y="23"/>
                    </a:lnTo>
                    <a:lnTo>
                      <a:pt x="12" y="22"/>
                    </a:lnTo>
                    <a:lnTo>
                      <a:pt x="13" y="22"/>
                    </a:lnTo>
                    <a:lnTo>
                      <a:pt x="14" y="21"/>
                    </a:lnTo>
                    <a:lnTo>
                      <a:pt x="12" y="18"/>
                    </a:lnTo>
                    <a:lnTo>
                      <a:pt x="8" y="16"/>
                    </a:lnTo>
                    <a:lnTo>
                      <a:pt x="5" y="15"/>
                    </a:lnTo>
                    <a:lnTo>
                      <a:pt x="3" y="12"/>
                    </a:lnTo>
                    <a:lnTo>
                      <a:pt x="1" y="10"/>
                    </a:lnTo>
                    <a:lnTo>
                      <a:pt x="0" y="6"/>
                    </a:lnTo>
                    <a:lnTo>
                      <a:pt x="3" y="1"/>
                    </a:lnTo>
                    <a:lnTo>
                      <a:pt x="7"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22" name="Freeform 1267">
                <a:extLst>
                  <a:ext uri="{FF2B5EF4-FFF2-40B4-BE49-F238E27FC236}">
                    <a16:creationId xmlns:a16="http://schemas.microsoft.com/office/drawing/2014/main" id="{0790CE02-A050-4DA0-B539-A19C603152A6}"/>
                  </a:ext>
                </a:extLst>
              </p:cNvPr>
              <p:cNvSpPr>
                <a:spLocks/>
              </p:cNvSpPr>
              <p:nvPr/>
            </p:nvSpPr>
            <p:spPr bwMode="auto">
              <a:xfrm>
                <a:off x="3377951" y="1898162"/>
                <a:ext cx="29015" cy="18653"/>
              </a:xfrm>
              <a:custGeom>
                <a:avLst/>
                <a:gdLst/>
                <a:ahLst/>
                <a:cxnLst>
                  <a:cxn ang="0">
                    <a:pos x="0" y="0"/>
                  </a:cxn>
                  <a:cxn ang="0">
                    <a:pos x="14" y="0"/>
                  </a:cxn>
                  <a:cxn ang="0">
                    <a:pos x="14" y="9"/>
                  </a:cxn>
                  <a:cxn ang="0">
                    <a:pos x="7" y="9"/>
                  </a:cxn>
                  <a:cxn ang="0">
                    <a:pos x="4" y="6"/>
                  </a:cxn>
                  <a:cxn ang="0">
                    <a:pos x="2" y="5"/>
                  </a:cxn>
                  <a:cxn ang="0">
                    <a:pos x="0" y="2"/>
                  </a:cxn>
                  <a:cxn ang="0">
                    <a:pos x="0" y="0"/>
                  </a:cxn>
                </a:cxnLst>
                <a:rect l="0" t="0" r="r" b="b"/>
                <a:pathLst>
                  <a:path w="14" h="9">
                    <a:moveTo>
                      <a:pt x="0" y="0"/>
                    </a:moveTo>
                    <a:lnTo>
                      <a:pt x="14" y="0"/>
                    </a:lnTo>
                    <a:lnTo>
                      <a:pt x="14" y="9"/>
                    </a:lnTo>
                    <a:lnTo>
                      <a:pt x="7" y="9"/>
                    </a:lnTo>
                    <a:lnTo>
                      <a:pt x="4" y="6"/>
                    </a:lnTo>
                    <a:lnTo>
                      <a:pt x="2" y="5"/>
                    </a:lnTo>
                    <a:lnTo>
                      <a:pt x="0" y="2"/>
                    </a:lnTo>
                    <a:lnTo>
                      <a:pt x="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23" name="Freeform 1268">
                <a:extLst>
                  <a:ext uri="{FF2B5EF4-FFF2-40B4-BE49-F238E27FC236}">
                    <a16:creationId xmlns:a16="http://schemas.microsoft.com/office/drawing/2014/main" id="{7961A254-2266-4DAB-99A1-D3D00584F694}"/>
                  </a:ext>
                </a:extLst>
              </p:cNvPr>
              <p:cNvSpPr>
                <a:spLocks/>
              </p:cNvSpPr>
              <p:nvPr/>
            </p:nvSpPr>
            <p:spPr bwMode="auto">
              <a:xfrm>
                <a:off x="3462925" y="1821477"/>
                <a:ext cx="259067" cy="178238"/>
              </a:xfrm>
              <a:custGeom>
                <a:avLst/>
                <a:gdLst/>
                <a:ahLst/>
                <a:cxnLst>
                  <a:cxn ang="0">
                    <a:pos x="47" y="5"/>
                  </a:cxn>
                  <a:cxn ang="0">
                    <a:pos x="55" y="17"/>
                  </a:cxn>
                  <a:cxn ang="0">
                    <a:pos x="61" y="23"/>
                  </a:cxn>
                  <a:cxn ang="0">
                    <a:pos x="71" y="23"/>
                  </a:cxn>
                  <a:cxn ang="0">
                    <a:pos x="80" y="26"/>
                  </a:cxn>
                  <a:cxn ang="0">
                    <a:pos x="82" y="33"/>
                  </a:cxn>
                  <a:cxn ang="0">
                    <a:pos x="89" y="29"/>
                  </a:cxn>
                  <a:cxn ang="0">
                    <a:pos x="96" y="28"/>
                  </a:cxn>
                  <a:cxn ang="0">
                    <a:pos x="100" y="38"/>
                  </a:cxn>
                  <a:cxn ang="0">
                    <a:pos x="99" y="44"/>
                  </a:cxn>
                  <a:cxn ang="0">
                    <a:pos x="105" y="46"/>
                  </a:cxn>
                  <a:cxn ang="0">
                    <a:pos x="125" y="52"/>
                  </a:cxn>
                  <a:cxn ang="0">
                    <a:pos x="115" y="60"/>
                  </a:cxn>
                  <a:cxn ang="0">
                    <a:pos x="105" y="67"/>
                  </a:cxn>
                  <a:cxn ang="0">
                    <a:pos x="96" y="73"/>
                  </a:cxn>
                  <a:cxn ang="0">
                    <a:pos x="91" y="70"/>
                  </a:cxn>
                  <a:cxn ang="0">
                    <a:pos x="87" y="67"/>
                  </a:cxn>
                  <a:cxn ang="0">
                    <a:pos x="86" y="73"/>
                  </a:cxn>
                  <a:cxn ang="0">
                    <a:pos x="90" y="78"/>
                  </a:cxn>
                  <a:cxn ang="0">
                    <a:pos x="81" y="85"/>
                  </a:cxn>
                  <a:cxn ang="0">
                    <a:pos x="71" y="78"/>
                  </a:cxn>
                  <a:cxn ang="0">
                    <a:pos x="67" y="83"/>
                  </a:cxn>
                  <a:cxn ang="0">
                    <a:pos x="49" y="85"/>
                  </a:cxn>
                  <a:cxn ang="0">
                    <a:pos x="42" y="78"/>
                  </a:cxn>
                  <a:cxn ang="0">
                    <a:pos x="43" y="76"/>
                  </a:cxn>
                  <a:cxn ang="0">
                    <a:pos x="30" y="66"/>
                  </a:cxn>
                  <a:cxn ang="0">
                    <a:pos x="47" y="58"/>
                  </a:cxn>
                  <a:cxn ang="0">
                    <a:pos x="51" y="56"/>
                  </a:cxn>
                  <a:cxn ang="0">
                    <a:pos x="37" y="56"/>
                  </a:cxn>
                  <a:cxn ang="0">
                    <a:pos x="30" y="58"/>
                  </a:cxn>
                  <a:cxn ang="0">
                    <a:pos x="26" y="52"/>
                  </a:cxn>
                  <a:cxn ang="0">
                    <a:pos x="15" y="56"/>
                  </a:cxn>
                  <a:cxn ang="0">
                    <a:pos x="17" y="51"/>
                  </a:cxn>
                  <a:cxn ang="0">
                    <a:pos x="15" y="46"/>
                  </a:cxn>
                  <a:cxn ang="0">
                    <a:pos x="0" y="33"/>
                  </a:cxn>
                  <a:cxn ang="0">
                    <a:pos x="12" y="36"/>
                  </a:cxn>
                  <a:cxn ang="0">
                    <a:pos x="22" y="34"/>
                  </a:cxn>
                  <a:cxn ang="0">
                    <a:pos x="3" y="23"/>
                  </a:cxn>
                  <a:cxn ang="0">
                    <a:pos x="17" y="21"/>
                  </a:cxn>
                  <a:cxn ang="0">
                    <a:pos x="25" y="24"/>
                  </a:cxn>
                  <a:cxn ang="0">
                    <a:pos x="26" y="18"/>
                  </a:cxn>
                  <a:cxn ang="0">
                    <a:pos x="16" y="19"/>
                  </a:cxn>
                  <a:cxn ang="0">
                    <a:pos x="12" y="14"/>
                  </a:cxn>
                  <a:cxn ang="0">
                    <a:pos x="35" y="9"/>
                  </a:cxn>
                  <a:cxn ang="0">
                    <a:pos x="22" y="3"/>
                  </a:cxn>
                </a:cxnLst>
                <a:rect l="0" t="0" r="r" b="b"/>
                <a:pathLst>
                  <a:path w="125" h="86">
                    <a:moveTo>
                      <a:pt x="22" y="0"/>
                    </a:moveTo>
                    <a:lnTo>
                      <a:pt x="36" y="3"/>
                    </a:lnTo>
                    <a:lnTo>
                      <a:pt x="47" y="5"/>
                    </a:lnTo>
                    <a:lnTo>
                      <a:pt x="52" y="10"/>
                    </a:lnTo>
                    <a:lnTo>
                      <a:pt x="54" y="13"/>
                    </a:lnTo>
                    <a:lnTo>
                      <a:pt x="55" y="17"/>
                    </a:lnTo>
                    <a:lnTo>
                      <a:pt x="56" y="19"/>
                    </a:lnTo>
                    <a:lnTo>
                      <a:pt x="59" y="22"/>
                    </a:lnTo>
                    <a:lnTo>
                      <a:pt x="61" y="23"/>
                    </a:lnTo>
                    <a:lnTo>
                      <a:pt x="65" y="24"/>
                    </a:lnTo>
                    <a:lnTo>
                      <a:pt x="67" y="24"/>
                    </a:lnTo>
                    <a:lnTo>
                      <a:pt x="71" y="23"/>
                    </a:lnTo>
                    <a:lnTo>
                      <a:pt x="74" y="23"/>
                    </a:lnTo>
                    <a:lnTo>
                      <a:pt x="77" y="24"/>
                    </a:lnTo>
                    <a:lnTo>
                      <a:pt x="80" y="26"/>
                    </a:lnTo>
                    <a:lnTo>
                      <a:pt x="81" y="28"/>
                    </a:lnTo>
                    <a:lnTo>
                      <a:pt x="82" y="29"/>
                    </a:lnTo>
                    <a:lnTo>
                      <a:pt x="82" y="33"/>
                    </a:lnTo>
                    <a:lnTo>
                      <a:pt x="84" y="36"/>
                    </a:lnTo>
                    <a:lnTo>
                      <a:pt x="89" y="36"/>
                    </a:lnTo>
                    <a:lnTo>
                      <a:pt x="89" y="29"/>
                    </a:lnTo>
                    <a:lnTo>
                      <a:pt x="87" y="27"/>
                    </a:lnTo>
                    <a:lnTo>
                      <a:pt x="94" y="27"/>
                    </a:lnTo>
                    <a:lnTo>
                      <a:pt x="96" y="28"/>
                    </a:lnTo>
                    <a:lnTo>
                      <a:pt x="96" y="36"/>
                    </a:lnTo>
                    <a:lnTo>
                      <a:pt x="97" y="37"/>
                    </a:lnTo>
                    <a:lnTo>
                      <a:pt x="100" y="38"/>
                    </a:lnTo>
                    <a:lnTo>
                      <a:pt x="101" y="39"/>
                    </a:lnTo>
                    <a:lnTo>
                      <a:pt x="101" y="42"/>
                    </a:lnTo>
                    <a:lnTo>
                      <a:pt x="99" y="44"/>
                    </a:lnTo>
                    <a:lnTo>
                      <a:pt x="99" y="47"/>
                    </a:lnTo>
                    <a:lnTo>
                      <a:pt x="104" y="47"/>
                    </a:lnTo>
                    <a:lnTo>
                      <a:pt x="105" y="46"/>
                    </a:lnTo>
                    <a:lnTo>
                      <a:pt x="111" y="47"/>
                    </a:lnTo>
                    <a:lnTo>
                      <a:pt x="119" y="49"/>
                    </a:lnTo>
                    <a:lnTo>
                      <a:pt x="125" y="52"/>
                    </a:lnTo>
                    <a:lnTo>
                      <a:pt x="125" y="58"/>
                    </a:lnTo>
                    <a:lnTo>
                      <a:pt x="124" y="60"/>
                    </a:lnTo>
                    <a:lnTo>
                      <a:pt x="115" y="60"/>
                    </a:lnTo>
                    <a:lnTo>
                      <a:pt x="111" y="61"/>
                    </a:lnTo>
                    <a:lnTo>
                      <a:pt x="107" y="63"/>
                    </a:lnTo>
                    <a:lnTo>
                      <a:pt x="105" y="67"/>
                    </a:lnTo>
                    <a:lnTo>
                      <a:pt x="101" y="70"/>
                    </a:lnTo>
                    <a:lnTo>
                      <a:pt x="99" y="72"/>
                    </a:lnTo>
                    <a:lnTo>
                      <a:pt x="96" y="73"/>
                    </a:lnTo>
                    <a:lnTo>
                      <a:pt x="94" y="73"/>
                    </a:lnTo>
                    <a:lnTo>
                      <a:pt x="92" y="72"/>
                    </a:lnTo>
                    <a:lnTo>
                      <a:pt x="91" y="70"/>
                    </a:lnTo>
                    <a:lnTo>
                      <a:pt x="91" y="67"/>
                    </a:lnTo>
                    <a:lnTo>
                      <a:pt x="90" y="65"/>
                    </a:lnTo>
                    <a:lnTo>
                      <a:pt x="87" y="67"/>
                    </a:lnTo>
                    <a:lnTo>
                      <a:pt x="86" y="70"/>
                    </a:lnTo>
                    <a:lnTo>
                      <a:pt x="85" y="71"/>
                    </a:lnTo>
                    <a:lnTo>
                      <a:pt x="86" y="73"/>
                    </a:lnTo>
                    <a:lnTo>
                      <a:pt x="87" y="75"/>
                    </a:lnTo>
                    <a:lnTo>
                      <a:pt x="89" y="77"/>
                    </a:lnTo>
                    <a:lnTo>
                      <a:pt x="90" y="78"/>
                    </a:lnTo>
                    <a:lnTo>
                      <a:pt x="84" y="78"/>
                    </a:lnTo>
                    <a:lnTo>
                      <a:pt x="84" y="85"/>
                    </a:lnTo>
                    <a:lnTo>
                      <a:pt x="81" y="85"/>
                    </a:lnTo>
                    <a:lnTo>
                      <a:pt x="77" y="82"/>
                    </a:lnTo>
                    <a:lnTo>
                      <a:pt x="75" y="81"/>
                    </a:lnTo>
                    <a:lnTo>
                      <a:pt x="71" y="78"/>
                    </a:lnTo>
                    <a:lnTo>
                      <a:pt x="69" y="77"/>
                    </a:lnTo>
                    <a:lnTo>
                      <a:pt x="69" y="81"/>
                    </a:lnTo>
                    <a:lnTo>
                      <a:pt x="67" y="83"/>
                    </a:lnTo>
                    <a:lnTo>
                      <a:pt x="62" y="86"/>
                    </a:lnTo>
                    <a:lnTo>
                      <a:pt x="52" y="86"/>
                    </a:lnTo>
                    <a:lnTo>
                      <a:pt x="49" y="85"/>
                    </a:lnTo>
                    <a:lnTo>
                      <a:pt x="46" y="83"/>
                    </a:lnTo>
                    <a:lnTo>
                      <a:pt x="43" y="81"/>
                    </a:lnTo>
                    <a:lnTo>
                      <a:pt x="42" y="78"/>
                    </a:lnTo>
                    <a:lnTo>
                      <a:pt x="45" y="78"/>
                    </a:lnTo>
                    <a:lnTo>
                      <a:pt x="47" y="76"/>
                    </a:lnTo>
                    <a:lnTo>
                      <a:pt x="43" y="76"/>
                    </a:lnTo>
                    <a:lnTo>
                      <a:pt x="36" y="73"/>
                    </a:lnTo>
                    <a:lnTo>
                      <a:pt x="31" y="68"/>
                    </a:lnTo>
                    <a:lnTo>
                      <a:pt x="30" y="66"/>
                    </a:lnTo>
                    <a:lnTo>
                      <a:pt x="32" y="62"/>
                    </a:lnTo>
                    <a:lnTo>
                      <a:pt x="38" y="60"/>
                    </a:lnTo>
                    <a:lnTo>
                      <a:pt x="47" y="58"/>
                    </a:lnTo>
                    <a:lnTo>
                      <a:pt x="60" y="58"/>
                    </a:lnTo>
                    <a:lnTo>
                      <a:pt x="56" y="57"/>
                    </a:lnTo>
                    <a:lnTo>
                      <a:pt x="51" y="56"/>
                    </a:lnTo>
                    <a:lnTo>
                      <a:pt x="47" y="54"/>
                    </a:lnTo>
                    <a:lnTo>
                      <a:pt x="40" y="54"/>
                    </a:lnTo>
                    <a:lnTo>
                      <a:pt x="37" y="56"/>
                    </a:lnTo>
                    <a:lnTo>
                      <a:pt x="36" y="57"/>
                    </a:lnTo>
                    <a:lnTo>
                      <a:pt x="33" y="58"/>
                    </a:lnTo>
                    <a:lnTo>
                      <a:pt x="30" y="58"/>
                    </a:lnTo>
                    <a:lnTo>
                      <a:pt x="27" y="56"/>
                    </a:lnTo>
                    <a:lnTo>
                      <a:pt x="27" y="53"/>
                    </a:lnTo>
                    <a:lnTo>
                      <a:pt x="26" y="52"/>
                    </a:lnTo>
                    <a:lnTo>
                      <a:pt x="21" y="54"/>
                    </a:lnTo>
                    <a:lnTo>
                      <a:pt x="20" y="56"/>
                    </a:lnTo>
                    <a:lnTo>
                      <a:pt x="15" y="56"/>
                    </a:lnTo>
                    <a:lnTo>
                      <a:pt x="13" y="54"/>
                    </a:lnTo>
                    <a:lnTo>
                      <a:pt x="13" y="52"/>
                    </a:lnTo>
                    <a:lnTo>
                      <a:pt x="17" y="51"/>
                    </a:lnTo>
                    <a:lnTo>
                      <a:pt x="20" y="49"/>
                    </a:lnTo>
                    <a:lnTo>
                      <a:pt x="23" y="46"/>
                    </a:lnTo>
                    <a:lnTo>
                      <a:pt x="15" y="46"/>
                    </a:lnTo>
                    <a:lnTo>
                      <a:pt x="7" y="43"/>
                    </a:lnTo>
                    <a:lnTo>
                      <a:pt x="2" y="39"/>
                    </a:lnTo>
                    <a:lnTo>
                      <a:pt x="0" y="33"/>
                    </a:lnTo>
                    <a:lnTo>
                      <a:pt x="6" y="33"/>
                    </a:lnTo>
                    <a:lnTo>
                      <a:pt x="8" y="34"/>
                    </a:lnTo>
                    <a:lnTo>
                      <a:pt x="12" y="36"/>
                    </a:lnTo>
                    <a:lnTo>
                      <a:pt x="15" y="37"/>
                    </a:lnTo>
                    <a:lnTo>
                      <a:pt x="20" y="37"/>
                    </a:lnTo>
                    <a:lnTo>
                      <a:pt x="22" y="34"/>
                    </a:lnTo>
                    <a:lnTo>
                      <a:pt x="7" y="29"/>
                    </a:lnTo>
                    <a:lnTo>
                      <a:pt x="3" y="26"/>
                    </a:lnTo>
                    <a:lnTo>
                      <a:pt x="3" y="23"/>
                    </a:lnTo>
                    <a:lnTo>
                      <a:pt x="5" y="22"/>
                    </a:lnTo>
                    <a:lnTo>
                      <a:pt x="7" y="21"/>
                    </a:lnTo>
                    <a:lnTo>
                      <a:pt x="17" y="21"/>
                    </a:lnTo>
                    <a:lnTo>
                      <a:pt x="20" y="22"/>
                    </a:lnTo>
                    <a:lnTo>
                      <a:pt x="21" y="24"/>
                    </a:lnTo>
                    <a:lnTo>
                      <a:pt x="25" y="24"/>
                    </a:lnTo>
                    <a:lnTo>
                      <a:pt x="26" y="22"/>
                    </a:lnTo>
                    <a:lnTo>
                      <a:pt x="28" y="19"/>
                    </a:lnTo>
                    <a:lnTo>
                      <a:pt x="26" y="18"/>
                    </a:lnTo>
                    <a:lnTo>
                      <a:pt x="22" y="18"/>
                    </a:lnTo>
                    <a:lnTo>
                      <a:pt x="20" y="19"/>
                    </a:lnTo>
                    <a:lnTo>
                      <a:pt x="16" y="19"/>
                    </a:lnTo>
                    <a:lnTo>
                      <a:pt x="15" y="18"/>
                    </a:lnTo>
                    <a:lnTo>
                      <a:pt x="13" y="16"/>
                    </a:lnTo>
                    <a:lnTo>
                      <a:pt x="12" y="14"/>
                    </a:lnTo>
                    <a:lnTo>
                      <a:pt x="12" y="13"/>
                    </a:lnTo>
                    <a:lnTo>
                      <a:pt x="20" y="9"/>
                    </a:lnTo>
                    <a:lnTo>
                      <a:pt x="35" y="9"/>
                    </a:lnTo>
                    <a:lnTo>
                      <a:pt x="30" y="7"/>
                    </a:lnTo>
                    <a:lnTo>
                      <a:pt x="26" y="7"/>
                    </a:lnTo>
                    <a:lnTo>
                      <a:pt x="22" y="3"/>
                    </a:lnTo>
                    <a:lnTo>
                      <a:pt x="22"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24" name="Freeform 1269">
                <a:extLst>
                  <a:ext uri="{FF2B5EF4-FFF2-40B4-BE49-F238E27FC236}">
                    <a16:creationId xmlns:a16="http://schemas.microsoft.com/office/drawing/2014/main" id="{F0A6A1DC-B70A-4C44-85BD-D2D992CBA7E8}"/>
                  </a:ext>
                </a:extLst>
              </p:cNvPr>
              <p:cNvSpPr>
                <a:spLocks/>
              </p:cNvSpPr>
              <p:nvPr/>
            </p:nvSpPr>
            <p:spPr bwMode="auto">
              <a:xfrm>
                <a:off x="3672251" y="2559299"/>
                <a:ext cx="172021" cy="107772"/>
              </a:xfrm>
              <a:custGeom>
                <a:avLst/>
                <a:gdLst/>
                <a:ahLst/>
                <a:cxnLst>
                  <a:cxn ang="0">
                    <a:pos x="24" y="0"/>
                  </a:cxn>
                  <a:cxn ang="0">
                    <a:pos x="25" y="4"/>
                  </a:cxn>
                  <a:cxn ang="0">
                    <a:pos x="27" y="7"/>
                  </a:cxn>
                  <a:cxn ang="0">
                    <a:pos x="29" y="9"/>
                  </a:cxn>
                  <a:cxn ang="0">
                    <a:pos x="30" y="12"/>
                  </a:cxn>
                  <a:cxn ang="0">
                    <a:pos x="34" y="8"/>
                  </a:cxn>
                  <a:cxn ang="0">
                    <a:pos x="40" y="14"/>
                  </a:cxn>
                  <a:cxn ang="0">
                    <a:pos x="48" y="17"/>
                  </a:cxn>
                  <a:cxn ang="0">
                    <a:pos x="57" y="19"/>
                  </a:cxn>
                  <a:cxn ang="0">
                    <a:pos x="63" y="24"/>
                  </a:cxn>
                  <a:cxn ang="0">
                    <a:pos x="63" y="27"/>
                  </a:cxn>
                  <a:cxn ang="0">
                    <a:pos x="64" y="29"/>
                  </a:cxn>
                  <a:cxn ang="0">
                    <a:pos x="64" y="31"/>
                  </a:cxn>
                  <a:cxn ang="0">
                    <a:pos x="65" y="32"/>
                  </a:cxn>
                  <a:cxn ang="0">
                    <a:pos x="69" y="34"/>
                  </a:cxn>
                  <a:cxn ang="0">
                    <a:pos x="72" y="34"/>
                  </a:cxn>
                  <a:cxn ang="0">
                    <a:pos x="75" y="36"/>
                  </a:cxn>
                  <a:cxn ang="0">
                    <a:pos x="78" y="37"/>
                  </a:cxn>
                  <a:cxn ang="0">
                    <a:pos x="80" y="37"/>
                  </a:cxn>
                  <a:cxn ang="0">
                    <a:pos x="83" y="39"/>
                  </a:cxn>
                  <a:cxn ang="0">
                    <a:pos x="79" y="42"/>
                  </a:cxn>
                  <a:cxn ang="0">
                    <a:pos x="75" y="43"/>
                  </a:cxn>
                  <a:cxn ang="0">
                    <a:pos x="73" y="44"/>
                  </a:cxn>
                  <a:cxn ang="0">
                    <a:pos x="58" y="44"/>
                  </a:cxn>
                  <a:cxn ang="0">
                    <a:pos x="55" y="43"/>
                  </a:cxn>
                  <a:cxn ang="0">
                    <a:pos x="54" y="41"/>
                  </a:cxn>
                  <a:cxn ang="0">
                    <a:pos x="49" y="38"/>
                  </a:cxn>
                  <a:cxn ang="0">
                    <a:pos x="47" y="36"/>
                  </a:cxn>
                  <a:cxn ang="0">
                    <a:pos x="44" y="34"/>
                  </a:cxn>
                  <a:cxn ang="0">
                    <a:pos x="43" y="34"/>
                  </a:cxn>
                  <a:cxn ang="0">
                    <a:pos x="40" y="42"/>
                  </a:cxn>
                  <a:cxn ang="0">
                    <a:pos x="37" y="44"/>
                  </a:cxn>
                  <a:cxn ang="0">
                    <a:pos x="34" y="47"/>
                  </a:cxn>
                  <a:cxn ang="0">
                    <a:pos x="30" y="49"/>
                  </a:cxn>
                  <a:cxn ang="0">
                    <a:pos x="24" y="49"/>
                  </a:cxn>
                  <a:cxn ang="0">
                    <a:pos x="22" y="52"/>
                  </a:cxn>
                  <a:cxn ang="0">
                    <a:pos x="18" y="52"/>
                  </a:cxn>
                  <a:cxn ang="0">
                    <a:pos x="17" y="51"/>
                  </a:cxn>
                  <a:cxn ang="0">
                    <a:pos x="17" y="47"/>
                  </a:cxn>
                  <a:cxn ang="0">
                    <a:pos x="18" y="44"/>
                  </a:cxn>
                  <a:cxn ang="0">
                    <a:pos x="0" y="44"/>
                  </a:cxn>
                  <a:cxn ang="0">
                    <a:pos x="0" y="42"/>
                  </a:cxn>
                  <a:cxn ang="0">
                    <a:pos x="1" y="39"/>
                  </a:cxn>
                  <a:cxn ang="0">
                    <a:pos x="4" y="37"/>
                  </a:cxn>
                  <a:cxn ang="0">
                    <a:pos x="5" y="37"/>
                  </a:cxn>
                  <a:cxn ang="0">
                    <a:pos x="6" y="36"/>
                  </a:cxn>
                  <a:cxn ang="0">
                    <a:pos x="9" y="34"/>
                  </a:cxn>
                  <a:cxn ang="0">
                    <a:pos x="10" y="33"/>
                  </a:cxn>
                  <a:cxn ang="0">
                    <a:pos x="10" y="18"/>
                  </a:cxn>
                  <a:cxn ang="0">
                    <a:pos x="13" y="10"/>
                  </a:cxn>
                  <a:cxn ang="0">
                    <a:pos x="17" y="4"/>
                  </a:cxn>
                  <a:cxn ang="0">
                    <a:pos x="24" y="0"/>
                  </a:cxn>
                </a:cxnLst>
                <a:rect l="0" t="0" r="r" b="b"/>
                <a:pathLst>
                  <a:path w="83" h="52">
                    <a:moveTo>
                      <a:pt x="24" y="0"/>
                    </a:moveTo>
                    <a:lnTo>
                      <a:pt x="25" y="4"/>
                    </a:lnTo>
                    <a:lnTo>
                      <a:pt x="27" y="7"/>
                    </a:lnTo>
                    <a:lnTo>
                      <a:pt x="29" y="9"/>
                    </a:lnTo>
                    <a:lnTo>
                      <a:pt x="30" y="12"/>
                    </a:lnTo>
                    <a:lnTo>
                      <a:pt x="34" y="8"/>
                    </a:lnTo>
                    <a:lnTo>
                      <a:pt x="40" y="14"/>
                    </a:lnTo>
                    <a:lnTo>
                      <a:pt x="48" y="17"/>
                    </a:lnTo>
                    <a:lnTo>
                      <a:pt x="57" y="19"/>
                    </a:lnTo>
                    <a:lnTo>
                      <a:pt x="63" y="24"/>
                    </a:lnTo>
                    <a:lnTo>
                      <a:pt x="63" y="27"/>
                    </a:lnTo>
                    <a:lnTo>
                      <a:pt x="64" y="29"/>
                    </a:lnTo>
                    <a:lnTo>
                      <a:pt x="64" y="31"/>
                    </a:lnTo>
                    <a:lnTo>
                      <a:pt x="65" y="32"/>
                    </a:lnTo>
                    <a:lnTo>
                      <a:pt x="69" y="34"/>
                    </a:lnTo>
                    <a:lnTo>
                      <a:pt x="72" y="34"/>
                    </a:lnTo>
                    <a:lnTo>
                      <a:pt x="75" y="36"/>
                    </a:lnTo>
                    <a:lnTo>
                      <a:pt x="78" y="37"/>
                    </a:lnTo>
                    <a:lnTo>
                      <a:pt x="80" y="37"/>
                    </a:lnTo>
                    <a:lnTo>
                      <a:pt x="83" y="39"/>
                    </a:lnTo>
                    <a:lnTo>
                      <a:pt x="79" y="42"/>
                    </a:lnTo>
                    <a:lnTo>
                      <a:pt x="75" y="43"/>
                    </a:lnTo>
                    <a:lnTo>
                      <a:pt x="73" y="44"/>
                    </a:lnTo>
                    <a:lnTo>
                      <a:pt x="58" y="44"/>
                    </a:lnTo>
                    <a:lnTo>
                      <a:pt x="55" y="43"/>
                    </a:lnTo>
                    <a:lnTo>
                      <a:pt x="54" y="41"/>
                    </a:lnTo>
                    <a:lnTo>
                      <a:pt x="49" y="38"/>
                    </a:lnTo>
                    <a:lnTo>
                      <a:pt x="47" y="36"/>
                    </a:lnTo>
                    <a:lnTo>
                      <a:pt x="44" y="34"/>
                    </a:lnTo>
                    <a:lnTo>
                      <a:pt x="43" y="34"/>
                    </a:lnTo>
                    <a:lnTo>
                      <a:pt x="40" y="42"/>
                    </a:lnTo>
                    <a:lnTo>
                      <a:pt x="37" y="44"/>
                    </a:lnTo>
                    <a:lnTo>
                      <a:pt x="34" y="47"/>
                    </a:lnTo>
                    <a:lnTo>
                      <a:pt x="30" y="49"/>
                    </a:lnTo>
                    <a:lnTo>
                      <a:pt x="24" y="49"/>
                    </a:lnTo>
                    <a:lnTo>
                      <a:pt x="22" y="52"/>
                    </a:lnTo>
                    <a:lnTo>
                      <a:pt x="18" y="52"/>
                    </a:lnTo>
                    <a:lnTo>
                      <a:pt x="17" y="51"/>
                    </a:lnTo>
                    <a:lnTo>
                      <a:pt x="17" y="47"/>
                    </a:lnTo>
                    <a:lnTo>
                      <a:pt x="18" y="44"/>
                    </a:lnTo>
                    <a:lnTo>
                      <a:pt x="0" y="44"/>
                    </a:lnTo>
                    <a:lnTo>
                      <a:pt x="0" y="42"/>
                    </a:lnTo>
                    <a:lnTo>
                      <a:pt x="1" y="39"/>
                    </a:lnTo>
                    <a:lnTo>
                      <a:pt x="4" y="37"/>
                    </a:lnTo>
                    <a:lnTo>
                      <a:pt x="5" y="37"/>
                    </a:lnTo>
                    <a:lnTo>
                      <a:pt x="6" y="36"/>
                    </a:lnTo>
                    <a:lnTo>
                      <a:pt x="9" y="34"/>
                    </a:lnTo>
                    <a:lnTo>
                      <a:pt x="10" y="33"/>
                    </a:lnTo>
                    <a:lnTo>
                      <a:pt x="10" y="18"/>
                    </a:lnTo>
                    <a:lnTo>
                      <a:pt x="13" y="10"/>
                    </a:lnTo>
                    <a:lnTo>
                      <a:pt x="17" y="4"/>
                    </a:lnTo>
                    <a:lnTo>
                      <a:pt x="24"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25" name="Freeform 1270">
                <a:extLst>
                  <a:ext uri="{FF2B5EF4-FFF2-40B4-BE49-F238E27FC236}">
                    <a16:creationId xmlns:a16="http://schemas.microsoft.com/office/drawing/2014/main" id="{90FAD49E-AAFB-4126-965A-B063C31C2B29}"/>
                  </a:ext>
                </a:extLst>
              </p:cNvPr>
              <p:cNvSpPr>
                <a:spLocks/>
              </p:cNvSpPr>
              <p:nvPr/>
            </p:nvSpPr>
            <p:spPr bwMode="auto">
              <a:xfrm>
                <a:off x="3914737" y="2463963"/>
                <a:ext cx="53886" cy="41451"/>
              </a:xfrm>
              <a:custGeom>
                <a:avLst/>
                <a:gdLst/>
                <a:ahLst/>
                <a:cxnLst>
                  <a:cxn ang="0">
                    <a:pos x="12" y="0"/>
                  </a:cxn>
                  <a:cxn ang="0">
                    <a:pos x="20" y="1"/>
                  </a:cxn>
                  <a:cxn ang="0">
                    <a:pos x="24" y="5"/>
                  </a:cxn>
                  <a:cxn ang="0">
                    <a:pos x="26" y="11"/>
                  </a:cxn>
                  <a:cxn ang="0">
                    <a:pos x="24" y="16"/>
                  </a:cxn>
                  <a:cxn ang="0">
                    <a:pos x="16" y="19"/>
                  </a:cxn>
                  <a:cxn ang="0">
                    <a:pos x="14" y="20"/>
                  </a:cxn>
                  <a:cxn ang="0">
                    <a:pos x="11" y="20"/>
                  </a:cxn>
                  <a:cxn ang="0">
                    <a:pos x="6" y="19"/>
                  </a:cxn>
                  <a:cxn ang="0">
                    <a:pos x="4" y="17"/>
                  </a:cxn>
                  <a:cxn ang="0">
                    <a:pos x="1" y="14"/>
                  </a:cxn>
                  <a:cxn ang="0">
                    <a:pos x="0" y="11"/>
                  </a:cxn>
                  <a:cxn ang="0">
                    <a:pos x="2" y="5"/>
                  </a:cxn>
                  <a:cxn ang="0">
                    <a:pos x="6" y="1"/>
                  </a:cxn>
                  <a:cxn ang="0">
                    <a:pos x="12" y="0"/>
                  </a:cxn>
                </a:cxnLst>
                <a:rect l="0" t="0" r="r" b="b"/>
                <a:pathLst>
                  <a:path w="26" h="20">
                    <a:moveTo>
                      <a:pt x="12" y="0"/>
                    </a:moveTo>
                    <a:lnTo>
                      <a:pt x="20" y="1"/>
                    </a:lnTo>
                    <a:lnTo>
                      <a:pt x="24" y="5"/>
                    </a:lnTo>
                    <a:lnTo>
                      <a:pt x="26" y="11"/>
                    </a:lnTo>
                    <a:lnTo>
                      <a:pt x="24" y="16"/>
                    </a:lnTo>
                    <a:lnTo>
                      <a:pt x="16" y="19"/>
                    </a:lnTo>
                    <a:lnTo>
                      <a:pt x="14" y="20"/>
                    </a:lnTo>
                    <a:lnTo>
                      <a:pt x="11" y="20"/>
                    </a:lnTo>
                    <a:lnTo>
                      <a:pt x="6" y="19"/>
                    </a:lnTo>
                    <a:lnTo>
                      <a:pt x="4" y="17"/>
                    </a:lnTo>
                    <a:lnTo>
                      <a:pt x="1" y="14"/>
                    </a:lnTo>
                    <a:lnTo>
                      <a:pt x="0" y="11"/>
                    </a:lnTo>
                    <a:lnTo>
                      <a:pt x="2" y="5"/>
                    </a:lnTo>
                    <a:lnTo>
                      <a:pt x="6" y="1"/>
                    </a:lnTo>
                    <a:lnTo>
                      <a:pt x="12"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26" name="Freeform 1271">
                <a:extLst>
                  <a:ext uri="{FF2B5EF4-FFF2-40B4-BE49-F238E27FC236}">
                    <a16:creationId xmlns:a16="http://schemas.microsoft.com/office/drawing/2014/main" id="{CE3A0558-391C-45DC-A8CC-7D51C1692CCB}"/>
                  </a:ext>
                </a:extLst>
              </p:cNvPr>
              <p:cNvSpPr>
                <a:spLocks/>
              </p:cNvSpPr>
              <p:nvPr/>
            </p:nvSpPr>
            <p:spPr bwMode="auto">
              <a:xfrm>
                <a:off x="3759297" y="2671216"/>
                <a:ext cx="43524" cy="35234"/>
              </a:xfrm>
              <a:custGeom>
                <a:avLst/>
                <a:gdLst/>
                <a:ahLst/>
                <a:cxnLst>
                  <a:cxn ang="0">
                    <a:pos x="16" y="0"/>
                  </a:cxn>
                  <a:cxn ang="0">
                    <a:pos x="17" y="0"/>
                  </a:cxn>
                  <a:cxn ang="0">
                    <a:pos x="18" y="2"/>
                  </a:cxn>
                  <a:cxn ang="0">
                    <a:pos x="21" y="3"/>
                  </a:cxn>
                  <a:cxn ang="0">
                    <a:pos x="16" y="8"/>
                  </a:cxn>
                  <a:cxn ang="0">
                    <a:pos x="7" y="14"/>
                  </a:cxn>
                  <a:cxn ang="0">
                    <a:pos x="0" y="17"/>
                  </a:cxn>
                  <a:cxn ang="0">
                    <a:pos x="0" y="12"/>
                  </a:cxn>
                  <a:cxn ang="0">
                    <a:pos x="2" y="8"/>
                  </a:cxn>
                  <a:cxn ang="0">
                    <a:pos x="6" y="5"/>
                  </a:cxn>
                  <a:cxn ang="0">
                    <a:pos x="8" y="4"/>
                  </a:cxn>
                  <a:cxn ang="0">
                    <a:pos x="10" y="2"/>
                  </a:cxn>
                  <a:cxn ang="0">
                    <a:pos x="13" y="2"/>
                  </a:cxn>
                  <a:cxn ang="0">
                    <a:pos x="16" y="0"/>
                  </a:cxn>
                </a:cxnLst>
                <a:rect l="0" t="0" r="r" b="b"/>
                <a:pathLst>
                  <a:path w="21" h="17">
                    <a:moveTo>
                      <a:pt x="16" y="0"/>
                    </a:moveTo>
                    <a:lnTo>
                      <a:pt x="17" y="0"/>
                    </a:lnTo>
                    <a:lnTo>
                      <a:pt x="18" y="2"/>
                    </a:lnTo>
                    <a:lnTo>
                      <a:pt x="21" y="3"/>
                    </a:lnTo>
                    <a:lnTo>
                      <a:pt x="16" y="8"/>
                    </a:lnTo>
                    <a:lnTo>
                      <a:pt x="7" y="14"/>
                    </a:lnTo>
                    <a:lnTo>
                      <a:pt x="0" y="17"/>
                    </a:lnTo>
                    <a:lnTo>
                      <a:pt x="0" y="12"/>
                    </a:lnTo>
                    <a:lnTo>
                      <a:pt x="2" y="8"/>
                    </a:lnTo>
                    <a:lnTo>
                      <a:pt x="6" y="5"/>
                    </a:lnTo>
                    <a:lnTo>
                      <a:pt x="8" y="4"/>
                    </a:lnTo>
                    <a:lnTo>
                      <a:pt x="10" y="2"/>
                    </a:lnTo>
                    <a:lnTo>
                      <a:pt x="13" y="2"/>
                    </a:lnTo>
                    <a:lnTo>
                      <a:pt x="16"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27" name="Freeform 1272">
                <a:extLst>
                  <a:ext uri="{FF2B5EF4-FFF2-40B4-BE49-F238E27FC236}">
                    <a16:creationId xmlns:a16="http://schemas.microsoft.com/office/drawing/2014/main" id="{07BA12AA-9FFC-464C-AB5C-9F2FF78C2CDB}"/>
                  </a:ext>
                </a:extLst>
              </p:cNvPr>
              <p:cNvSpPr>
                <a:spLocks/>
              </p:cNvSpPr>
              <p:nvPr/>
            </p:nvSpPr>
            <p:spPr bwMode="auto">
              <a:xfrm>
                <a:off x="3825619" y="2219404"/>
                <a:ext cx="113990" cy="45596"/>
              </a:xfrm>
              <a:custGeom>
                <a:avLst/>
                <a:gdLst/>
                <a:ahLst/>
                <a:cxnLst>
                  <a:cxn ang="0">
                    <a:pos x="5" y="0"/>
                  </a:cxn>
                  <a:cxn ang="0">
                    <a:pos x="8" y="0"/>
                  </a:cxn>
                  <a:cxn ang="0">
                    <a:pos x="15" y="1"/>
                  </a:cxn>
                  <a:cxn ang="0">
                    <a:pos x="20" y="1"/>
                  </a:cxn>
                  <a:cxn ang="0">
                    <a:pos x="28" y="2"/>
                  </a:cxn>
                  <a:cxn ang="0">
                    <a:pos x="38" y="5"/>
                  </a:cxn>
                  <a:cxn ang="0">
                    <a:pos x="48" y="10"/>
                  </a:cxn>
                  <a:cxn ang="0">
                    <a:pos x="55" y="15"/>
                  </a:cxn>
                  <a:cxn ang="0">
                    <a:pos x="53" y="20"/>
                  </a:cxn>
                  <a:cxn ang="0">
                    <a:pos x="50" y="21"/>
                  </a:cxn>
                  <a:cxn ang="0">
                    <a:pos x="44" y="21"/>
                  </a:cxn>
                  <a:cxn ang="0">
                    <a:pos x="39" y="18"/>
                  </a:cxn>
                  <a:cxn ang="0">
                    <a:pos x="33" y="18"/>
                  </a:cxn>
                  <a:cxn ang="0">
                    <a:pos x="29" y="20"/>
                  </a:cxn>
                  <a:cxn ang="0">
                    <a:pos x="25" y="22"/>
                  </a:cxn>
                  <a:cxn ang="0">
                    <a:pos x="15" y="22"/>
                  </a:cxn>
                  <a:cxn ang="0">
                    <a:pos x="12" y="21"/>
                  </a:cxn>
                  <a:cxn ang="0">
                    <a:pos x="9" y="18"/>
                  </a:cxn>
                  <a:cxn ang="0">
                    <a:pos x="9" y="13"/>
                  </a:cxn>
                  <a:cxn ang="0">
                    <a:pos x="4" y="11"/>
                  </a:cxn>
                  <a:cxn ang="0">
                    <a:pos x="0" y="7"/>
                  </a:cxn>
                  <a:cxn ang="0">
                    <a:pos x="0" y="5"/>
                  </a:cxn>
                  <a:cxn ang="0">
                    <a:pos x="1" y="2"/>
                  </a:cxn>
                  <a:cxn ang="0">
                    <a:pos x="3" y="1"/>
                  </a:cxn>
                  <a:cxn ang="0">
                    <a:pos x="5" y="0"/>
                  </a:cxn>
                </a:cxnLst>
                <a:rect l="0" t="0" r="r" b="b"/>
                <a:pathLst>
                  <a:path w="55" h="22">
                    <a:moveTo>
                      <a:pt x="5" y="0"/>
                    </a:moveTo>
                    <a:lnTo>
                      <a:pt x="8" y="0"/>
                    </a:lnTo>
                    <a:lnTo>
                      <a:pt x="15" y="1"/>
                    </a:lnTo>
                    <a:lnTo>
                      <a:pt x="20" y="1"/>
                    </a:lnTo>
                    <a:lnTo>
                      <a:pt x="28" y="2"/>
                    </a:lnTo>
                    <a:lnTo>
                      <a:pt x="38" y="5"/>
                    </a:lnTo>
                    <a:lnTo>
                      <a:pt x="48" y="10"/>
                    </a:lnTo>
                    <a:lnTo>
                      <a:pt x="55" y="15"/>
                    </a:lnTo>
                    <a:lnTo>
                      <a:pt x="53" y="20"/>
                    </a:lnTo>
                    <a:lnTo>
                      <a:pt x="50" y="21"/>
                    </a:lnTo>
                    <a:lnTo>
                      <a:pt x="44" y="21"/>
                    </a:lnTo>
                    <a:lnTo>
                      <a:pt x="39" y="18"/>
                    </a:lnTo>
                    <a:lnTo>
                      <a:pt x="33" y="18"/>
                    </a:lnTo>
                    <a:lnTo>
                      <a:pt x="29" y="20"/>
                    </a:lnTo>
                    <a:lnTo>
                      <a:pt x="25" y="22"/>
                    </a:lnTo>
                    <a:lnTo>
                      <a:pt x="15" y="22"/>
                    </a:lnTo>
                    <a:lnTo>
                      <a:pt x="12" y="21"/>
                    </a:lnTo>
                    <a:lnTo>
                      <a:pt x="9" y="18"/>
                    </a:lnTo>
                    <a:lnTo>
                      <a:pt x="9" y="13"/>
                    </a:lnTo>
                    <a:lnTo>
                      <a:pt x="4" y="11"/>
                    </a:lnTo>
                    <a:lnTo>
                      <a:pt x="0" y="7"/>
                    </a:lnTo>
                    <a:lnTo>
                      <a:pt x="0" y="5"/>
                    </a:lnTo>
                    <a:lnTo>
                      <a:pt x="1" y="2"/>
                    </a:lnTo>
                    <a:lnTo>
                      <a:pt x="3" y="1"/>
                    </a:lnTo>
                    <a:lnTo>
                      <a:pt x="5"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28" name="Freeform 1273">
                <a:extLst>
                  <a:ext uri="{FF2B5EF4-FFF2-40B4-BE49-F238E27FC236}">
                    <a16:creationId xmlns:a16="http://schemas.microsoft.com/office/drawing/2014/main" id="{7072D244-1E61-4070-8388-5B53328A9DF5}"/>
                  </a:ext>
                </a:extLst>
              </p:cNvPr>
              <p:cNvSpPr>
                <a:spLocks/>
              </p:cNvSpPr>
              <p:nvPr/>
            </p:nvSpPr>
            <p:spPr bwMode="auto">
              <a:xfrm>
                <a:off x="3835981" y="2698160"/>
                <a:ext cx="29015" cy="22799"/>
              </a:xfrm>
              <a:custGeom>
                <a:avLst/>
                <a:gdLst/>
                <a:ahLst/>
                <a:cxnLst>
                  <a:cxn ang="0">
                    <a:pos x="4" y="0"/>
                  </a:cxn>
                  <a:cxn ang="0">
                    <a:pos x="10" y="0"/>
                  </a:cxn>
                  <a:cxn ang="0">
                    <a:pos x="12" y="1"/>
                  </a:cxn>
                  <a:cxn ang="0">
                    <a:pos x="14" y="3"/>
                  </a:cxn>
                  <a:cxn ang="0">
                    <a:pos x="12" y="8"/>
                  </a:cxn>
                  <a:cxn ang="0">
                    <a:pos x="10" y="9"/>
                  </a:cxn>
                  <a:cxn ang="0">
                    <a:pos x="9" y="11"/>
                  </a:cxn>
                  <a:cxn ang="0">
                    <a:pos x="7" y="11"/>
                  </a:cxn>
                  <a:cxn ang="0">
                    <a:pos x="5" y="10"/>
                  </a:cxn>
                  <a:cxn ang="0">
                    <a:pos x="3" y="9"/>
                  </a:cxn>
                  <a:cxn ang="0">
                    <a:pos x="0" y="6"/>
                  </a:cxn>
                  <a:cxn ang="0">
                    <a:pos x="0" y="4"/>
                  </a:cxn>
                  <a:cxn ang="0">
                    <a:pos x="4" y="0"/>
                  </a:cxn>
                </a:cxnLst>
                <a:rect l="0" t="0" r="r" b="b"/>
                <a:pathLst>
                  <a:path w="14" h="11">
                    <a:moveTo>
                      <a:pt x="4" y="0"/>
                    </a:moveTo>
                    <a:lnTo>
                      <a:pt x="10" y="0"/>
                    </a:lnTo>
                    <a:lnTo>
                      <a:pt x="12" y="1"/>
                    </a:lnTo>
                    <a:lnTo>
                      <a:pt x="14" y="3"/>
                    </a:lnTo>
                    <a:lnTo>
                      <a:pt x="12" y="8"/>
                    </a:lnTo>
                    <a:lnTo>
                      <a:pt x="10" y="9"/>
                    </a:lnTo>
                    <a:lnTo>
                      <a:pt x="9" y="11"/>
                    </a:lnTo>
                    <a:lnTo>
                      <a:pt x="7" y="11"/>
                    </a:lnTo>
                    <a:lnTo>
                      <a:pt x="5" y="10"/>
                    </a:lnTo>
                    <a:lnTo>
                      <a:pt x="3" y="9"/>
                    </a:lnTo>
                    <a:lnTo>
                      <a:pt x="0" y="6"/>
                    </a:lnTo>
                    <a:lnTo>
                      <a:pt x="0" y="4"/>
                    </a:lnTo>
                    <a:lnTo>
                      <a:pt x="4"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29" name="Freeform 1274">
                <a:extLst>
                  <a:ext uri="{FF2B5EF4-FFF2-40B4-BE49-F238E27FC236}">
                    <a16:creationId xmlns:a16="http://schemas.microsoft.com/office/drawing/2014/main" id="{6C388DF3-A4A3-4607-ABA7-CCB33DDE960C}"/>
                  </a:ext>
                </a:extLst>
              </p:cNvPr>
              <p:cNvSpPr>
                <a:spLocks/>
              </p:cNvSpPr>
              <p:nvPr/>
            </p:nvSpPr>
            <p:spPr bwMode="auto">
              <a:xfrm>
                <a:off x="3976913" y="2466036"/>
                <a:ext cx="26944" cy="16580"/>
              </a:xfrm>
              <a:custGeom>
                <a:avLst/>
                <a:gdLst/>
                <a:ahLst/>
                <a:cxnLst>
                  <a:cxn ang="0">
                    <a:pos x="4" y="0"/>
                  </a:cxn>
                  <a:cxn ang="0">
                    <a:pos x="8" y="0"/>
                  </a:cxn>
                  <a:cxn ang="0">
                    <a:pos x="13" y="5"/>
                  </a:cxn>
                  <a:cxn ang="0">
                    <a:pos x="13" y="6"/>
                  </a:cxn>
                  <a:cxn ang="0">
                    <a:pos x="10" y="6"/>
                  </a:cxn>
                  <a:cxn ang="0">
                    <a:pos x="9" y="8"/>
                  </a:cxn>
                  <a:cxn ang="0">
                    <a:pos x="4" y="8"/>
                  </a:cxn>
                  <a:cxn ang="0">
                    <a:pos x="1" y="6"/>
                  </a:cxn>
                  <a:cxn ang="0">
                    <a:pos x="0" y="5"/>
                  </a:cxn>
                  <a:cxn ang="0">
                    <a:pos x="0" y="3"/>
                  </a:cxn>
                  <a:cxn ang="0">
                    <a:pos x="3" y="1"/>
                  </a:cxn>
                  <a:cxn ang="0">
                    <a:pos x="4" y="0"/>
                  </a:cxn>
                </a:cxnLst>
                <a:rect l="0" t="0" r="r" b="b"/>
                <a:pathLst>
                  <a:path w="13" h="8">
                    <a:moveTo>
                      <a:pt x="4" y="0"/>
                    </a:moveTo>
                    <a:lnTo>
                      <a:pt x="8" y="0"/>
                    </a:lnTo>
                    <a:lnTo>
                      <a:pt x="13" y="5"/>
                    </a:lnTo>
                    <a:lnTo>
                      <a:pt x="13" y="6"/>
                    </a:lnTo>
                    <a:lnTo>
                      <a:pt x="10" y="6"/>
                    </a:lnTo>
                    <a:lnTo>
                      <a:pt x="9" y="8"/>
                    </a:lnTo>
                    <a:lnTo>
                      <a:pt x="4" y="8"/>
                    </a:lnTo>
                    <a:lnTo>
                      <a:pt x="1" y="6"/>
                    </a:lnTo>
                    <a:lnTo>
                      <a:pt x="0" y="5"/>
                    </a:lnTo>
                    <a:lnTo>
                      <a:pt x="0" y="3"/>
                    </a:lnTo>
                    <a:lnTo>
                      <a:pt x="3" y="1"/>
                    </a:lnTo>
                    <a:lnTo>
                      <a:pt x="4"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30" name="Freeform 1275">
                <a:extLst>
                  <a:ext uri="{FF2B5EF4-FFF2-40B4-BE49-F238E27FC236}">
                    <a16:creationId xmlns:a16="http://schemas.microsoft.com/office/drawing/2014/main" id="{AE1B473E-7D75-452D-A3C7-1BE62860E5AB}"/>
                  </a:ext>
                </a:extLst>
              </p:cNvPr>
              <p:cNvSpPr>
                <a:spLocks/>
              </p:cNvSpPr>
              <p:nvPr/>
            </p:nvSpPr>
            <p:spPr bwMode="auto">
              <a:xfrm>
                <a:off x="3864996" y="2416295"/>
                <a:ext cx="20725" cy="20725"/>
              </a:xfrm>
              <a:custGeom>
                <a:avLst/>
                <a:gdLst/>
                <a:ahLst/>
                <a:cxnLst>
                  <a:cxn ang="0">
                    <a:pos x="8" y="0"/>
                  </a:cxn>
                  <a:cxn ang="0">
                    <a:pos x="10" y="0"/>
                  </a:cxn>
                  <a:cxn ang="0">
                    <a:pos x="9" y="3"/>
                  </a:cxn>
                  <a:cxn ang="0">
                    <a:pos x="8" y="6"/>
                  </a:cxn>
                  <a:cxn ang="0">
                    <a:pos x="4" y="10"/>
                  </a:cxn>
                  <a:cxn ang="0">
                    <a:pos x="0" y="10"/>
                  </a:cxn>
                  <a:cxn ang="0">
                    <a:pos x="0" y="6"/>
                  </a:cxn>
                  <a:cxn ang="0">
                    <a:pos x="1" y="5"/>
                  </a:cxn>
                  <a:cxn ang="0">
                    <a:pos x="4" y="4"/>
                  </a:cxn>
                  <a:cxn ang="0">
                    <a:pos x="8" y="0"/>
                  </a:cxn>
                </a:cxnLst>
                <a:rect l="0" t="0" r="r" b="b"/>
                <a:pathLst>
                  <a:path w="10" h="10">
                    <a:moveTo>
                      <a:pt x="8" y="0"/>
                    </a:moveTo>
                    <a:lnTo>
                      <a:pt x="10" y="0"/>
                    </a:lnTo>
                    <a:lnTo>
                      <a:pt x="9" y="3"/>
                    </a:lnTo>
                    <a:lnTo>
                      <a:pt x="8" y="6"/>
                    </a:lnTo>
                    <a:lnTo>
                      <a:pt x="4" y="10"/>
                    </a:lnTo>
                    <a:lnTo>
                      <a:pt x="0" y="10"/>
                    </a:lnTo>
                    <a:lnTo>
                      <a:pt x="0" y="6"/>
                    </a:lnTo>
                    <a:lnTo>
                      <a:pt x="1" y="5"/>
                    </a:lnTo>
                    <a:lnTo>
                      <a:pt x="4" y="4"/>
                    </a:lnTo>
                    <a:lnTo>
                      <a:pt x="8"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31" name="Freeform 1276">
                <a:extLst>
                  <a:ext uri="{FF2B5EF4-FFF2-40B4-BE49-F238E27FC236}">
                    <a16:creationId xmlns:a16="http://schemas.microsoft.com/office/drawing/2014/main" id="{E91C1B36-AC48-4002-BA8A-1491AA00B55A}"/>
                  </a:ext>
                </a:extLst>
              </p:cNvPr>
              <p:cNvSpPr>
                <a:spLocks/>
              </p:cNvSpPr>
              <p:nvPr/>
            </p:nvSpPr>
            <p:spPr bwMode="auto">
              <a:xfrm>
                <a:off x="3605930" y="2215259"/>
                <a:ext cx="690154" cy="501553"/>
              </a:xfrm>
              <a:custGeom>
                <a:avLst/>
                <a:gdLst/>
                <a:ahLst/>
                <a:cxnLst>
                  <a:cxn ang="0">
                    <a:pos x="51" y="3"/>
                  </a:cxn>
                  <a:cxn ang="0">
                    <a:pos x="46" y="14"/>
                  </a:cxn>
                  <a:cxn ang="0">
                    <a:pos x="42" y="29"/>
                  </a:cxn>
                  <a:cxn ang="0">
                    <a:pos x="54" y="33"/>
                  </a:cxn>
                  <a:cxn ang="0">
                    <a:pos x="61" y="10"/>
                  </a:cxn>
                  <a:cxn ang="0">
                    <a:pos x="109" y="20"/>
                  </a:cxn>
                  <a:cxn ang="0">
                    <a:pos x="111" y="36"/>
                  </a:cxn>
                  <a:cxn ang="0">
                    <a:pos x="130" y="36"/>
                  </a:cxn>
                  <a:cxn ang="0">
                    <a:pos x="154" y="27"/>
                  </a:cxn>
                  <a:cxn ang="0">
                    <a:pos x="190" y="49"/>
                  </a:cxn>
                  <a:cxn ang="0">
                    <a:pos x="223" y="61"/>
                  </a:cxn>
                  <a:cxn ang="0">
                    <a:pos x="262" y="78"/>
                  </a:cxn>
                  <a:cxn ang="0">
                    <a:pos x="267" y="90"/>
                  </a:cxn>
                  <a:cxn ang="0">
                    <a:pos x="272" y="96"/>
                  </a:cxn>
                  <a:cxn ang="0">
                    <a:pos x="261" y="107"/>
                  </a:cxn>
                  <a:cxn ang="0">
                    <a:pos x="286" y="124"/>
                  </a:cxn>
                  <a:cxn ang="0">
                    <a:pos x="298" y="140"/>
                  </a:cxn>
                  <a:cxn ang="0">
                    <a:pos x="313" y="139"/>
                  </a:cxn>
                  <a:cxn ang="0">
                    <a:pos x="330" y="145"/>
                  </a:cxn>
                  <a:cxn ang="0">
                    <a:pos x="326" y="160"/>
                  </a:cxn>
                  <a:cxn ang="0">
                    <a:pos x="312" y="170"/>
                  </a:cxn>
                  <a:cxn ang="0">
                    <a:pos x="307" y="181"/>
                  </a:cxn>
                  <a:cxn ang="0">
                    <a:pos x="274" y="156"/>
                  </a:cxn>
                  <a:cxn ang="0">
                    <a:pos x="258" y="159"/>
                  </a:cxn>
                  <a:cxn ang="0">
                    <a:pos x="264" y="165"/>
                  </a:cxn>
                  <a:cxn ang="0">
                    <a:pos x="266" y="174"/>
                  </a:cxn>
                  <a:cxn ang="0">
                    <a:pos x="278" y="186"/>
                  </a:cxn>
                  <a:cxn ang="0">
                    <a:pos x="293" y="193"/>
                  </a:cxn>
                  <a:cxn ang="0">
                    <a:pos x="296" y="202"/>
                  </a:cxn>
                  <a:cxn ang="0">
                    <a:pos x="296" y="222"/>
                  </a:cxn>
                  <a:cxn ang="0">
                    <a:pos x="261" y="212"/>
                  </a:cxn>
                  <a:cxn ang="0">
                    <a:pos x="279" y="237"/>
                  </a:cxn>
                  <a:cxn ang="0">
                    <a:pos x="273" y="241"/>
                  </a:cxn>
                  <a:cxn ang="0">
                    <a:pos x="242" y="227"/>
                  </a:cxn>
                  <a:cxn ang="0">
                    <a:pos x="213" y="214"/>
                  </a:cxn>
                  <a:cxn ang="0">
                    <a:pos x="176" y="194"/>
                  </a:cxn>
                  <a:cxn ang="0">
                    <a:pos x="155" y="198"/>
                  </a:cxn>
                  <a:cxn ang="0">
                    <a:pos x="140" y="192"/>
                  </a:cxn>
                  <a:cxn ang="0">
                    <a:pos x="145" y="179"/>
                  </a:cxn>
                  <a:cxn ang="0">
                    <a:pos x="183" y="173"/>
                  </a:cxn>
                  <a:cxn ang="0">
                    <a:pos x="183" y="159"/>
                  </a:cxn>
                  <a:cxn ang="0">
                    <a:pos x="203" y="142"/>
                  </a:cxn>
                  <a:cxn ang="0">
                    <a:pos x="187" y="114"/>
                  </a:cxn>
                  <a:cxn ang="0">
                    <a:pos x="163" y="110"/>
                  </a:cxn>
                  <a:cxn ang="0">
                    <a:pos x="154" y="106"/>
                  </a:cxn>
                  <a:cxn ang="0">
                    <a:pos x="164" y="101"/>
                  </a:cxn>
                  <a:cxn ang="0">
                    <a:pos x="129" y="81"/>
                  </a:cxn>
                  <a:cxn ang="0">
                    <a:pos x="115" y="93"/>
                  </a:cxn>
                  <a:cxn ang="0">
                    <a:pos x="45" y="82"/>
                  </a:cxn>
                  <a:cxn ang="0">
                    <a:pos x="15" y="71"/>
                  </a:cxn>
                  <a:cxn ang="0">
                    <a:pos x="22" y="64"/>
                  </a:cxn>
                  <a:cxn ang="0">
                    <a:pos x="7" y="56"/>
                  </a:cxn>
                  <a:cxn ang="0">
                    <a:pos x="0" y="37"/>
                  </a:cxn>
                  <a:cxn ang="0">
                    <a:pos x="10" y="23"/>
                  </a:cxn>
                </a:cxnLst>
                <a:rect l="0" t="0" r="r" b="b"/>
                <a:pathLst>
                  <a:path w="333" h="242">
                    <a:moveTo>
                      <a:pt x="42" y="0"/>
                    </a:moveTo>
                    <a:lnTo>
                      <a:pt x="43" y="0"/>
                    </a:lnTo>
                    <a:lnTo>
                      <a:pt x="45" y="2"/>
                    </a:lnTo>
                    <a:lnTo>
                      <a:pt x="47" y="2"/>
                    </a:lnTo>
                    <a:lnTo>
                      <a:pt x="51" y="3"/>
                    </a:lnTo>
                    <a:lnTo>
                      <a:pt x="54" y="3"/>
                    </a:lnTo>
                    <a:lnTo>
                      <a:pt x="55" y="4"/>
                    </a:lnTo>
                    <a:lnTo>
                      <a:pt x="56" y="4"/>
                    </a:lnTo>
                    <a:lnTo>
                      <a:pt x="52" y="9"/>
                    </a:lnTo>
                    <a:lnTo>
                      <a:pt x="46" y="14"/>
                    </a:lnTo>
                    <a:lnTo>
                      <a:pt x="41" y="19"/>
                    </a:lnTo>
                    <a:lnTo>
                      <a:pt x="38" y="25"/>
                    </a:lnTo>
                    <a:lnTo>
                      <a:pt x="38" y="28"/>
                    </a:lnTo>
                    <a:lnTo>
                      <a:pt x="40" y="29"/>
                    </a:lnTo>
                    <a:lnTo>
                      <a:pt x="42" y="29"/>
                    </a:lnTo>
                    <a:lnTo>
                      <a:pt x="42" y="43"/>
                    </a:lnTo>
                    <a:lnTo>
                      <a:pt x="43" y="44"/>
                    </a:lnTo>
                    <a:lnTo>
                      <a:pt x="47" y="44"/>
                    </a:lnTo>
                    <a:lnTo>
                      <a:pt x="54" y="38"/>
                    </a:lnTo>
                    <a:lnTo>
                      <a:pt x="54" y="33"/>
                    </a:lnTo>
                    <a:lnTo>
                      <a:pt x="51" y="31"/>
                    </a:lnTo>
                    <a:lnTo>
                      <a:pt x="50" y="28"/>
                    </a:lnTo>
                    <a:lnTo>
                      <a:pt x="50" y="24"/>
                    </a:lnTo>
                    <a:lnTo>
                      <a:pt x="52" y="17"/>
                    </a:lnTo>
                    <a:lnTo>
                      <a:pt x="61" y="10"/>
                    </a:lnTo>
                    <a:lnTo>
                      <a:pt x="71" y="7"/>
                    </a:lnTo>
                    <a:lnTo>
                      <a:pt x="94" y="4"/>
                    </a:lnTo>
                    <a:lnTo>
                      <a:pt x="100" y="7"/>
                    </a:lnTo>
                    <a:lnTo>
                      <a:pt x="105" y="12"/>
                    </a:lnTo>
                    <a:lnTo>
                      <a:pt x="109" y="20"/>
                    </a:lnTo>
                    <a:lnTo>
                      <a:pt x="110" y="28"/>
                    </a:lnTo>
                    <a:lnTo>
                      <a:pt x="110" y="31"/>
                    </a:lnTo>
                    <a:lnTo>
                      <a:pt x="109" y="32"/>
                    </a:lnTo>
                    <a:lnTo>
                      <a:pt x="109" y="36"/>
                    </a:lnTo>
                    <a:lnTo>
                      <a:pt x="111" y="36"/>
                    </a:lnTo>
                    <a:lnTo>
                      <a:pt x="115" y="32"/>
                    </a:lnTo>
                    <a:lnTo>
                      <a:pt x="120" y="32"/>
                    </a:lnTo>
                    <a:lnTo>
                      <a:pt x="123" y="33"/>
                    </a:lnTo>
                    <a:lnTo>
                      <a:pt x="125" y="36"/>
                    </a:lnTo>
                    <a:lnTo>
                      <a:pt x="130" y="36"/>
                    </a:lnTo>
                    <a:lnTo>
                      <a:pt x="136" y="29"/>
                    </a:lnTo>
                    <a:lnTo>
                      <a:pt x="139" y="28"/>
                    </a:lnTo>
                    <a:lnTo>
                      <a:pt x="141" y="25"/>
                    </a:lnTo>
                    <a:lnTo>
                      <a:pt x="144" y="25"/>
                    </a:lnTo>
                    <a:lnTo>
                      <a:pt x="154" y="27"/>
                    </a:lnTo>
                    <a:lnTo>
                      <a:pt x="165" y="28"/>
                    </a:lnTo>
                    <a:lnTo>
                      <a:pt x="174" y="32"/>
                    </a:lnTo>
                    <a:lnTo>
                      <a:pt x="180" y="38"/>
                    </a:lnTo>
                    <a:lnTo>
                      <a:pt x="184" y="44"/>
                    </a:lnTo>
                    <a:lnTo>
                      <a:pt x="190" y="49"/>
                    </a:lnTo>
                    <a:lnTo>
                      <a:pt x="199" y="52"/>
                    </a:lnTo>
                    <a:lnTo>
                      <a:pt x="214" y="52"/>
                    </a:lnTo>
                    <a:lnTo>
                      <a:pt x="222" y="56"/>
                    </a:lnTo>
                    <a:lnTo>
                      <a:pt x="223" y="58"/>
                    </a:lnTo>
                    <a:lnTo>
                      <a:pt x="223" y="61"/>
                    </a:lnTo>
                    <a:lnTo>
                      <a:pt x="233" y="64"/>
                    </a:lnTo>
                    <a:lnTo>
                      <a:pt x="240" y="70"/>
                    </a:lnTo>
                    <a:lnTo>
                      <a:pt x="251" y="72"/>
                    </a:lnTo>
                    <a:lnTo>
                      <a:pt x="251" y="78"/>
                    </a:lnTo>
                    <a:lnTo>
                      <a:pt x="262" y="78"/>
                    </a:lnTo>
                    <a:lnTo>
                      <a:pt x="264" y="80"/>
                    </a:lnTo>
                    <a:lnTo>
                      <a:pt x="266" y="82"/>
                    </a:lnTo>
                    <a:lnTo>
                      <a:pt x="268" y="85"/>
                    </a:lnTo>
                    <a:lnTo>
                      <a:pt x="269" y="88"/>
                    </a:lnTo>
                    <a:lnTo>
                      <a:pt x="267" y="90"/>
                    </a:lnTo>
                    <a:lnTo>
                      <a:pt x="263" y="90"/>
                    </a:lnTo>
                    <a:lnTo>
                      <a:pt x="256" y="93"/>
                    </a:lnTo>
                    <a:lnTo>
                      <a:pt x="259" y="95"/>
                    </a:lnTo>
                    <a:lnTo>
                      <a:pt x="269" y="95"/>
                    </a:lnTo>
                    <a:lnTo>
                      <a:pt x="272" y="96"/>
                    </a:lnTo>
                    <a:lnTo>
                      <a:pt x="273" y="98"/>
                    </a:lnTo>
                    <a:lnTo>
                      <a:pt x="269" y="100"/>
                    </a:lnTo>
                    <a:lnTo>
                      <a:pt x="267" y="102"/>
                    </a:lnTo>
                    <a:lnTo>
                      <a:pt x="264" y="103"/>
                    </a:lnTo>
                    <a:lnTo>
                      <a:pt x="261" y="107"/>
                    </a:lnTo>
                    <a:lnTo>
                      <a:pt x="268" y="111"/>
                    </a:lnTo>
                    <a:lnTo>
                      <a:pt x="272" y="111"/>
                    </a:lnTo>
                    <a:lnTo>
                      <a:pt x="274" y="117"/>
                    </a:lnTo>
                    <a:lnTo>
                      <a:pt x="278" y="121"/>
                    </a:lnTo>
                    <a:lnTo>
                      <a:pt x="286" y="124"/>
                    </a:lnTo>
                    <a:lnTo>
                      <a:pt x="292" y="125"/>
                    </a:lnTo>
                    <a:lnTo>
                      <a:pt x="293" y="129"/>
                    </a:lnTo>
                    <a:lnTo>
                      <a:pt x="293" y="132"/>
                    </a:lnTo>
                    <a:lnTo>
                      <a:pt x="296" y="137"/>
                    </a:lnTo>
                    <a:lnTo>
                      <a:pt x="298" y="140"/>
                    </a:lnTo>
                    <a:lnTo>
                      <a:pt x="304" y="140"/>
                    </a:lnTo>
                    <a:lnTo>
                      <a:pt x="308" y="139"/>
                    </a:lnTo>
                    <a:lnTo>
                      <a:pt x="309" y="137"/>
                    </a:lnTo>
                    <a:lnTo>
                      <a:pt x="312" y="137"/>
                    </a:lnTo>
                    <a:lnTo>
                      <a:pt x="313" y="139"/>
                    </a:lnTo>
                    <a:lnTo>
                      <a:pt x="314" y="141"/>
                    </a:lnTo>
                    <a:lnTo>
                      <a:pt x="317" y="142"/>
                    </a:lnTo>
                    <a:lnTo>
                      <a:pt x="318" y="144"/>
                    </a:lnTo>
                    <a:lnTo>
                      <a:pt x="326" y="144"/>
                    </a:lnTo>
                    <a:lnTo>
                      <a:pt x="330" y="145"/>
                    </a:lnTo>
                    <a:lnTo>
                      <a:pt x="332" y="146"/>
                    </a:lnTo>
                    <a:lnTo>
                      <a:pt x="333" y="149"/>
                    </a:lnTo>
                    <a:lnTo>
                      <a:pt x="333" y="155"/>
                    </a:lnTo>
                    <a:lnTo>
                      <a:pt x="331" y="158"/>
                    </a:lnTo>
                    <a:lnTo>
                      <a:pt x="326" y="160"/>
                    </a:lnTo>
                    <a:lnTo>
                      <a:pt x="321" y="160"/>
                    </a:lnTo>
                    <a:lnTo>
                      <a:pt x="321" y="166"/>
                    </a:lnTo>
                    <a:lnTo>
                      <a:pt x="318" y="169"/>
                    </a:lnTo>
                    <a:lnTo>
                      <a:pt x="316" y="170"/>
                    </a:lnTo>
                    <a:lnTo>
                      <a:pt x="312" y="170"/>
                    </a:lnTo>
                    <a:lnTo>
                      <a:pt x="312" y="173"/>
                    </a:lnTo>
                    <a:lnTo>
                      <a:pt x="311" y="176"/>
                    </a:lnTo>
                    <a:lnTo>
                      <a:pt x="311" y="179"/>
                    </a:lnTo>
                    <a:lnTo>
                      <a:pt x="309" y="180"/>
                    </a:lnTo>
                    <a:lnTo>
                      <a:pt x="307" y="181"/>
                    </a:lnTo>
                    <a:lnTo>
                      <a:pt x="298" y="179"/>
                    </a:lnTo>
                    <a:lnTo>
                      <a:pt x="292" y="174"/>
                    </a:lnTo>
                    <a:lnTo>
                      <a:pt x="286" y="168"/>
                    </a:lnTo>
                    <a:lnTo>
                      <a:pt x="281" y="161"/>
                    </a:lnTo>
                    <a:lnTo>
                      <a:pt x="274" y="156"/>
                    </a:lnTo>
                    <a:lnTo>
                      <a:pt x="266" y="154"/>
                    </a:lnTo>
                    <a:lnTo>
                      <a:pt x="264" y="154"/>
                    </a:lnTo>
                    <a:lnTo>
                      <a:pt x="262" y="156"/>
                    </a:lnTo>
                    <a:lnTo>
                      <a:pt x="259" y="158"/>
                    </a:lnTo>
                    <a:lnTo>
                      <a:pt x="258" y="159"/>
                    </a:lnTo>
                    <a:lnTo>
                      <a:pt x="261" y="160"/>
                    </a:lnTo>
                    <a:lnTo>
                      <a:pt x="264" y="160"/>
                    </a:lnTo>
                    <a:lnTo>
                      <a:pt x="266" y="159"/>
                    </a:lnTo>
                    <a:lnTo>
                      <a:pt x="266" y="164"/>
                    </a:lnTo>
                    <a:lnTo>
                      <a:pt x="264" y="165"/>
                    </a:lnTo>
                    <a:lnTo>
                      <a:pt x="262" y="165"/>
                    </a:lnTo>
                    <a:lnTo>
                      <a:pt x="261" y="164"/>
                    </a:lnTo>
                    <a:lnTo>
                      <a:pt x="261" y="170"/>
                    </a:lnTo>
                    <a:lnTo>
                      <a:pt x="266" y="170"/>
                    </a:lnTo>
                    <a:lnTo>
                      <a:pt x="266" y="174"/>
                    </a:lnTo>
                    <a:lnTo>
                      <a:pt x="268" y="178"/>
                    </a:lnTo>
                    <a:lnTo>
                      <a:pt x="269" y="180"/>
                    </a:lnTo>
                    <a:lnTo>
                      <a:pt x="272" y="184"/>
                    </a:lnTo>
                    <a:lnTo>
                      <a:pt x="274" y="185"/>
                    </a:lnTo>
                    <a:lnTo>
                      <a:pt x="278" y="186"/>
                    </a:lnTo>
                    <a:lnTo>
                      <a:pt x="284" y="186"/>
                    </a:lnTo>
                    <a:lnTo>
                      <a:pt x="284" y="188"/>
                    </a:lnTo>
                    <a:lnTo>
                      <a:pt x="286" y="190"/>
                    </a:lnTo>
                    <a:lnTo>
                      <a:pt x="293" y="190"/>
                    </a:lnTo>
                    <a:lnTo>
                      <a:pt x="293" y="193"/>
                    </a:lnTo>
                    <a:lnTo>
                      <a:pt x="292" y="195"/>
                    </a:lnTo>
                    <a:lnTo>
                      <a:pt x="292" y="197"/>
                    </a:lnTo>
                    <a:lnTo>
                      <a:pt x="293" y="198"/>
                    </a:lnTo>
                    <a:lnTo>
                      <a:pt x="293" y="199"/>
                    </a:lnTo>
                    <a:lnTo>
                      <a:pt x="296" y="202"/>
                    </a:lnTo>
                    <a:lnTo>
                      <a:pt x="297" y="204"/>
                    </a:lnTo>
                    <a:lnTo>
                      <a:pt x="298" y="205"/>
                    </a:lnTo>
                    <a:lnTo>
                      <a:pt x="299" y="208"/>
                    </a:lnTo>
                    <a:lnTo>
                      <a:pt x="299" y="210"/>
                    </a:lnTo>
                    <a:lnTo>
                      <a:pt x="296" y="222"/>
                    </a:lnTo>
                    <a:lnTo>
                      <a:pt x="294" y="224"/>
                    </a:lnTo>
                    <a:lnTo>
                      <a:pt x="288" y="223"/>
                    </a:lnTo>
                    <a:lnTo>
                      <a:pt x="279" y="220"/>
                    </a:lnTo>
                    <a:lnTo>
                      <a:pt x="269" y="217"/>
                    </a:lnTo>
                    <a:lnTo>
                      <a:pt x="261" y="212"/>
                    </a:lnTo>
                    <a:lnTo>
                      <a:pt x="256" y="208"/>
                    </a:lnTo>
                    <a:lnTo>
                      <a:pt x="251" y="208"/>
                    </a:lnTo>
                    <a:lnTo>
                      <a:pt x="258" y="214"/>
                    </a:lnTo>
                    <a:lnTo>
                      <a:pt x="276" y="229"/>
                    </a:lnTo>
                    <a:lnTo>
                      <a:pt x="279" y="237"/>
                    </a:lnTo>
                    <a:lnTo>
                      <a:pt x="279" y="238"/>
                    </a:lnTo>
                    <a:lnTo>
                      <a:pt x="278" y="241"/>
                    </a:lnTo>
                    <a:lnTo>
                      <a:pt x="277" y="242"/>
                    </a:lnTo>
                    <a:lnTo>
                      <a:pt x="274" y="242"/>
                    </a:lnTo>
                    <a:lnTo>
                      <a:pt x="273" y="241"/>
                    </a:lnTo>
                    <a:lnTo>
                      <a:pt x="273" y="237"/>
                    </a:lnTo>
                    <a:lnTo>
                      <a:pt x="272" y="237"/>
                    </a:lnTo>
                    <a:lnTo>
                      <a:pt x="261" y="233"/>
                    </a:lnTo>
                    <a:lnTo>
                      <a:pt x="252" y="231"/>
                    </a:lnTo>
                    <a:lnTo>
                      <a:pt x="242" y="227"/>
                    </a:lnTo>
                    <a:lnTo>
                      <a:pt x="235" y="224"/>
                    </a:lnTo>
                    <a:lnTo>
                      <a:pt x="229" y="223"/>
                    </a:lnTo>
                    <a:lnTo>
                      <a:pt x="222" y="220"/>
                    </a:lnTo>
                    <a:lnTo>
                      <a:pt x="217" y="218"/>
                    </a:lnTo>
                    <a:lnTo>
                      <a:pt x="213" y="214"/>
                    </a:lnTo>
                    <a:lnTo>
                      <a:pt x="214" y="209"/>
                    </a:lnTo>
                    <a:lnTo>
                      <a:pt x="198" y="199"/>
                    </a:lnTo>
                    <a:lnTo>
                      <a:pt x="183" y="189"/>
                    </a:lnTo>
                    <a:lnTo>
                      <a:pt x="179" y="193"/>
                    </a:lnTo>
                    <a:lnTo>
                      <a:pt x="176" y="194"/>
                    </a:lnTo>
                    <a:lnTo>
                      <a:pt x="175" y="195"/>
                    </a:lnTo>
                    <a:lnTo>
                      <a:pt x="173" y="195"/>
                    </a:lnTo>
                    <a:lnTo>
                      <a:pt x="169" y="192"/>
                    </a:lnTo>
                    <a:lnTo>
                      <a:pt x="168" y="192"/>
                    </a:lnTo>
                    <a:lnTo>
                      <a:pt x="155" y="198"/>
                    </a:lnTo>
                    <a:lnTo>
                      <a:pt x="153" y="198"/>
                    </a:lnTo>
                    <a:lnTo>
                      <a:pt x="150" y="197"/>
                    </a:lnTo>
                    <a:lnTo>
                      <a:pt x="146" y="195"/>
                    </a:lnTo>
                    <a:lnTo>
                      <a:pt x="144" y="194"/>
                    </a:lnTo>
                    <a:lnTo>
                      <a:pt x="140" y="192"/>
                    </a:lnTo>
                    <a:lnTo>
                      <a:pt x="138" y="186"/>
                    </a:lnTo>
                    <a:lnTo>
                      <a:pt x="139" y="185"/>
                    </a:lnTo>
                    <a:lnTo>
                      <a:pt x="140" y="183"/>
                    </a:lnTo>
                    <a:lnTo>
                      <a:pt x="143" y="180"/>
                    </a:lnTo>
                    <a:lnTo>
                      <a:pt x="145" y="179"/>
                    </a:lnTo>
                    <a:lnTo>
                      <a:pt x="149" y="176"/>
                    </a:lnTo>
                    <a:lnTo>
                      <a:pt x="151" y="175"/>
                    </a:lnTo>
                    <a:lnTo>
                      <a:pt x="174" y="175"/>
                    </a:lnTo>
                    <a:lnTo>
                      <a:pt x="178" y="174"/>
                    </a:lnTo>
                    <a:lnTo>
                      <a:pt x="183" y="173"/>
                    </a:lnTo>
                    <a:lnTo>
                      <a:pt x="190" y="170"/>
                    </a:lnTo>
                    <a:lnTo>
                      <a:pt x="188" y="169"/>
                    </a:lnTo>
                    <a:lnTo>
                      <a:pt x="185" y="166"/>
                    </a:lnTo>
                    <a:lnTo>
                      <a:pt x="183" y="161"/>
                    </a:lnTo>
                    <a:lnTo>
                      <a:pt x="183" y="159"/>
                    </a:lnTo>
                    <a:lnTo>
                      <a:pt x="184" y="158"/>
                    </a:lnTo>
                    <a:lnTo>
                      <a:pt x="187" y="156"/>
                    </a:lnTo>
                    <a:lnTo>
                      <a:pt x="192" y="156"/>
                    </a:lnTo>
                    <a:lnTo>
                      <a:pt x="198" y="150"/>
                    </a:lnTo>
                    <a:lnTo>
                      <a:pt x="203" y="142"/>
                    </a:lnTo>
                    <a:lnTo>
                      <a:pt x="204" y="140"/>
                    </a:lnTo>
                    <a:lnTo>
                      <a:pt x="205" y="136"/>
                    </a:lnTo>
                    <a:lnTo>
                      <a:pt x="203" y="129"/>
                    </a:lnTo>
                    <a:lnTo>
                      <a:pt x="195" y="121"/>
                    </a:lnTo>
                    <a:lnTo>
                      <a:pt x="187" y="114"/>
                    </a:lnTo>
                    <a:lnTo>
                      <a:pt x="178" y="109"/>
                    </a:lnTo>
                    <a:lnTo>
                      <a:pt x="170" y="106"/>
                    </a:lnTo>
                    <a:lnTo>
                      <a:pt x="168" y="106"/>
                    </a:lnTo>
                    <a:lnTo>
                      <a:pt x="165" y="107"/>
                    </a:lnTo>
                    <a:lnTo>
                      <a:pt x="163" y="110"/>
                    </a:lnTo>
                    <a:lnTo>
                      <a:pt x="160" y="111"/>
                    </a:lnTo>
                    <a:lnTo>
                      <a:pt x="156" y="111"/>
                    </a:lnTo>
                    <a:lnTo>
                      <a:pt x="155" y="109"/>
                    </a:lnTo>
                    <a:lnTo>
                      <a:pt x="154" y="107"/>
                    </a:lnTo>
                    <a:lnTo>
                      <a:pt x="154" y="106"/>
                    </a:lnTo>
                    <a:lnTo>
                      <a:pt x="155" y="103"/>
                    </a:lnTo>
                    <a:lnTo>
                      <a:pt x="156" y="102"/>
                    </a:lnTo>
                    <a:lnTo>
                      <a:pt x="159" y="102"/>
                    </a:lnTo>
                    <a:lnTo>
                      <a:pt x="161" y="101"/>
                    </a:lnTo>
                    <a:lnTo>
                      <a:pt x="164" y="101"/>
                    </a:lnTo>
                    <a:lnTo>
                      <a:pt x="160" y="97"/>
                    </a:lnTo>
                    <a:lnTo>
                      <a:pt x="145" y="85"/>
                    </a:lnTo>
                    <a:lnTo>
                      <a:pt x="139" y="81"/>
                    </a:lnTo>
                    <a:lnTo>
                      <a:pt x="134" y="78"/>
                    </a:lnTo>
                    <a:lnTo>
                      <a:pt x="129" y="81"/>
                    </a:lnTo>
                    <a:lnTo>
                      <a:pt x="126" y="85"/>
                    </a:lnTo>
                    <a:lnTo>
                      <a:pt x="124" y="87"/>
                    </a:lnTo>
                    <a:lnTo>
                      <a:pt x="121" y="91"/>
                    </a:lnTo>
                    <a:lnTo>
                      <a:pt x="119" y="92"/>
                    </a:lnTo>
                    <a:lnTo>
                      <a:pt x="115" y="93"/>
                    </a:lnTo>
                    <a:lnTo>
                      <a:pt x="112" y="93"/>
                    </a:lnTo>
                    <a:lnTo>
                      <a:pt x="111" y="92"/>
                    </a:lnTo>
                    <a:lnTo>
                      <a:pt x="111" y="85"/>
                    </a:lnTo>
                    <a:lnTo>
                      <a:pt x="47" y="85"/>
                    </a:lnTo>
                    <a:lnTo>
                      <a:pt x="45" y="82"/>
                    </a:lnTo>
                    <a:lnTo>
                      <a:pt x="42" y="81"/>
                    </a:lnTo>
                    <a:lnTo>
                      <a:pt x="37" y="76"/>
                    </a:lnTo>
                    <a:lnTo>
                      <a:pt x="18" y="76"/>
                    </a:lnTo>
                    <a:lnTo>
                      <a:pt x="17" y="73"/>
                    </a:lnTo>
                    <a:lnTo>
                      <a:pt x="15" y="71"/>
                    </a:lnTo>
                    <a:lnTo>
                      <a:pt x="12" y="70"/>
                    </a:lnTo>
                    <a:lnTo>
                      <a:pt x="10" y="64"/>
                    </a:lnTo>
                    <a:lnTo>
                      <a:pt x="13" y="63"/>
                    </a:lnTo>
                    <a:lnTo>
                      <a:pt x="18" y="63"/>
                    </a:lnTo>
                    <a:lnTo>
                      <a:pt x="22" y="64"/>
                    </a:lnTo>
                    <a:lnTo>
                      <a:pt x="27" y="66"/>
                    </a:lnTo>
                    <a:lnTo>
                      <a:pt x="27" y="61"/>
                    </a:lnTo>
                    <a:lnTo>
                      <a:pt x="22" y="59"/>
                    </a:lnTo>
                    <a:lnTo>
                      <a:pt x="15" y="57"/>
                    </a:lnTo>
                    <a:lnTo>
                      <a:pt x="7" y="56"/>
                    </a:lnTo>
                    <a:lnTo>
                      <a:pt x="5" y="56"/>
                    </a:lnTo>
                    <a:lnTo>
                      <a:pt x="3" y="53"/>
                    </a:lnTo>
                    <a:lnTo>
                      <a:pt x="2" y="52"/>
                    </a:lnTo>
                    <a:lnTo>
                      <a:pt x="0" y="47"/>
                    </a:lnTo>
                    <a:lnTo>
                      <a:pt x="0" y="37"/>
                    </a:lnTo>
                    <a:lnTo>
                      <a:pt x="1" y="33"/>
                    </a:lnTo>
                    <a:lnTo>
                      <a:pt x="2" y="31"/>
                    </a:lnTo>
                    <a:lnTo>
                      <a:pt x="5" y="29"/>
                    </a:lnTo>
                    <a:lnTo>
                      <a:pt x="8" y="25"/>
                    </a:lnTo>
                    <a:lnTo>
                      <a:pt x="10" y="23"/>
                    </a:lnTo>
                    <a:lnTo>
                      <a:pt x="10" y="15"/>
                    </a:lnTo>
                    <a:lnTo>
                      <a:pt x="18" y="8"/>
                    </a:lnTo>
                    <a:lnTo>
                      <a:pt x="30" y="3"/>
                    </a:lnTo>
                    <a:lnTo>
                      <a:pt x="42"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32" name="Freeform 1277">
                <a:extLst>
                  <a:ext uri="{FF2B5EF4-FFF2-40B4-BE49-F238E27FC236}">
                    <a16:creationId xmlns:a16="http://schemas.microsoft.com/office/drawing/2014/main" id="{403DE80A-0FB5-44D9-8295-D9B6BEF12695}"/>
                  </a:ext>
                </a:extLst>
              </p:cNvPr>
              <p:cNvSpPr>
                <a:spLocks/>
              </p:cNvSpPr>
              <p:nvPr/>
            </p:nvSpPr>
            <p:spPr bwMode="auto">
              <a:xfrm>
                <a:off x="3887795" y="2654636"/>
                <a:ext cx="18653" cy="6218"/>
              </a:xfrm>
              <a:custGeom>
                <a:avLst/>
                <a:gdLst/>
                <a:ahLst/>
                <a:cxnLst>
                  <a:cxn ang="0">
                    <a:pos x="2" y="0"/>
                  </a:cxn>
                  <a:cxn ang="0">
                    <a:pos x="5" y="0"/>
                  </a:cxn>
                  <a:cxn ang="0">
                    <a:pos x="7" y="1"/>
                  </a:cxn>
                  <a:cxn ang="0">
                    <a:pos x="9" y="2"/>
                  </a:cxn>
                  <a:cxn ang="0">
                    <a:pos x="7" y="3"/>
                  </a:cxn>
                  <a:cxn ang="0">
                    <a:pos x="3" y="3"/>
                  </a:cxn>
                  <a:cxn ang="0">
                    <a:pos x="0" y="2"/>
                  </a:cxn>
                  <a:cxn ang="0">
                    <a:pos x="2" y="0"/>
                  </a:cxn>
                </a:cxnLst>
                <a:rect l="0" t="0" r="r" b="b"/>
                <a:pathLst>
                  <a:path w="9" h="3">
                    <a:moveTo>
                      <a:pt x="2" y="0"/>
                    </a:moveTo>
                    <a:lnTo>
                      <a:pt x="5" y="0"/>
                    </a:lnTo>
                    <a:lnTo>
                      <a:pt x="7" y="1"/>
                    </a:lnTo>
                    <a:lnTo>
                      <a:pt x="9" y="2"/>
                    </a:lnTo>
                    <a:lnTo>
                      <a:pt x="7" y="3"/>
                    </a:lnTo>
                    <a:lnTo>
                      <a:pt x="3" y="3"/>
                    </a:lnTo>
                    <a:lnTo>
                      <a:pt x="0" y="2"/>
                    </a:lnTo>
                    <a:lnTo>
                      <a:pt x="2"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33" name="Freeform 1278">
                <a:extLst>
                  <a:ext uri="{FF2B5EF4-FFF2-40B4-BE49-F238E27FC236}">
                    <a16:creationId xmlns:a16="http://schemas.microsoft.com/office/drawing/2014/main" id="{2ED26989-4866-4B3A-ABA7-30DB114DF143}"/>
                  </a:ext>
                </a:extLst>
              </p:cNvPr>
              <p:cNvSpPr>
                <a:spLocks/>
              </p:cNvSpPr>
              <p:nvPr/>
            </p:nvSpPr>
            <p:spPr bwMode="auto">
              <a:xfrm>
                <a:off x="3748934" y="2553082"/>
                <a:ext cx="14508" cy="14508"/>
              </a:xfrm>
              <a:custGeom>
                <a:avLst/>
                <a:gdLst/>
                <a:ahLst/>
                <a:cxnLst>
                  <a:cxn ang="0">
                    <a:pos x="2" y="0"/>
                  </a:cxn>
                  <a:cxn ang="0">
                    <a:pos x="5" y="2"/>
                  </a:cxn>
                  <a:cxn ang="0">
                    <a:pos x="5" y="3"/>
                  </a:cxn>
                  <a:cxn ang="0">
                    <a:pos x="6" y="5"/>
                  </a:cxn>
                  <a:cxn ang="0">
                    <a:pos x="7" y="7"/>
                  </a:cxn>
                  <a:cxn ang="0">
                    <a:pos x="3" y="6"/>
                  </a:cxn>
                  <a:cxn ang="0">
                    <a:pos x="1" y="5"/>
                  </a:cxn>
                  <a:cxn ang="0">
                    <a:pos x="0" y="3"/>
                  </a:cxn>
                  <a:cxn ang="0">
                    <a:pos x="0" y="1"/>
                  </a:cxn>
                  <a:cxn ang="0">
                    <a:pos x="2" y="0"/>
                  </a:cxn>
                </a:cxnLst>
                <a:rect l="0" t="0" r="r" b="b"/>
                <a:pathLst>
                  <a:path w="7" h="7">
                    <a:moveTo>
                      <a:pt x="2" y="0"/>
                    </a:moveTo>
                    <a:lnTo>
                      <a:pt x="5" y="2"/>
                    </a:lnTo>
                    <a:lnTo>
                      <a:pt x="5" y="3"/>
                    </a:lnTo>
                    <a:lnTo>
                      <a:pt x="6" y="5"/>
                    </a:lnTo>
                    <a:lnTo>
                      <a:pt x="7" y="7"/>
                    </a:lnTo>
                    <a:lnTo>
                      <a:pt x="3" y="6"/>
                    </a:lnTo>
                    <a:lnTo>
                      <a:pt x="1" y="5"/>
                    </a:lnTo>
                    <a:lnTo>
                      <a:pt x="0" y="3"/>
                    </a:lnTo>
                    <a:lnTo>
                      <a:pt x="0" y="1"/>
                    </a:lnTo>
                    <a:lnTo>
                      <a:pt x="2"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34" name="Freeform 1279">
                <a:extLst>
                  <a:ext uri="{FF2B5EF4-FFF2-40B4-BE49-F238E27FC236}">
                    <a16:creationId xmlns:a16="http://schemas.microsoft.com/office/drawing/2014/main" id="{5347F053-F301-486C-B342-43C81CC5D804}"/>
                  </a:ext>
                </a:extLst>
              </p:cNvPr>
              <p:cNvSpPr>
                <a:spLocks/>
              </p:cNvSpPr>
              <p:nvPr/>
            </p:nvSpPr>
            <p:spPr bwMode="auto">
              <a:xfrm>
                <a:off x="3560334" y="1713706"/>
                <a:ext cx="741967" cy="387564"/>
              </a:xfrm>
              <a:custGeom>
                <a:avLst/>
                <a:gdLst/>
                <a:ahLst/>
                <a:cxnLst>
                  <a:cxn ang="0">
                    <a:pos x="225" y="2"/>
                  </a:cxn>
                  <a:cxn ang="0">
                    <a:pos x="291" y="10"/>
                  </a:cxn>
                  <a:cxn ang="0">
                    <a:pos x="324" y="7"/>
                  </a:cxn>
                  <a:cxn ang="0">
                    <a:pos x="331" y="15"/>
                  </a:cxn>
                  <a:cxn ang="0">
                    <a:pos x="358" y="25"/>
                  </a:cxn>
                  <a:cxn ang="0">
                    <a:pos x="352" y="30"/>
                  </a:cxn>
                  <a:cxn ang="0">
                    <a:pos x="305" y="41"/>
                  </a:cxn>
                  <a:cxn ang="0">
                    <a:pos x="311" y="47"/>
                  </a:cxn>
                  <a:cxn ang="0">
                    <a:pos x="273" y="68"/>
                  </a:cxn>
                  <a:cxn ang="0">
                    <a:pos x="235" y="98"/>
                  </a:cxn>
                  <a:cxn ang="0">
                    <a:pos x="196" y="104"/>
                  </a:cxn>
                  <a:cxn ang="0">
                    <a:pos x="198" y="115"/>
                  </a:cxn>
                  <a:cxn ang="0">
                    <a:pos x="188" y="115"/>
                  </a:cxn>
                  <a:cxn ang="0">
                    <a:pos x="200" y="125"/>
                  </a:cxn>
                  <a:cxn ang="0">
                    <a:pos x="161" y="144"/>
                  </a:cxn>
                  <a:cxn ang="0">
                    <a:pos x="161" y="158"/>
                  </a:cxn>
                  <a:cxn ang="0">
                    <a:pos x="147" y="169"/>
                  </a:cxn>
                  <a:cxn ang="0">
                    <a:pos x="163" y="173"/>
                  </a:cxn>
                  <a:cxn ang="0">
                    <a:pos x="131" y="187"/>
                  </a:cxn>
                  <a:cxn ang="0">
                    <a:pos x="119" y="181"/>
                  </a:cxn>
                  <a:cxn ang="0">
                    <a:pos x="74" y="184"/>
                  </a:cxn>
                  <a:cxn ang="0">
                    <a:pos x="33" y="181"/>
                  </a:cxn>
                  <a:cxn ang="0">
                    <a:pos x="27" y="178"/>
                  </a:cxn>
                  <a:cxn ang="0">
                    <a:pos x="45" y="166"/>
                  </a:cxn>
                  <a:cxn ang="0">
                    <a:pos x="44" y="154"/>
                  </a:cxn>
                  <a:cxn ang="0">
                    <a:pos x="53" y="145"/>
                  </a:cxn>
                  <a:cxn ang="0">
                    <a:pos x="79" y="157"/>
                  </a:cxn>
                  <a:cxn ang="0">
                    <a:pos x="71" y="143"/>
                  </a:cxn>
                  <a:cxn ang="0">
                    <a:pos x="59" y="138"/>
                  </a:cxn>
                  <a:cxn ang="0">
                    <a:pos x="54" y="129"/>
                  </a:cxn>
                  <a:cxn ang="0">
                    <a:pos x="78" y="119"/>
                  </a:cxn>
                  <a:cxn ang="0">
                    <a:pos x="76" y="99"/>
                  </a:cxn>
                  <a:cxn ang="0">
                    <a:pos x="58" y="88"/>
                  </a:cxn>
                  <a:cxn ang="0">
                    <a:pos x="63" y="83"/>
                  </a:cxn>
                  <a:cxn ang="0">
                    <a:pos x="103" y="90"/>
                  </a:cxn>
                  <a:cxn ang="0">
                    <a:pos x="112" y="93"/>
                  </a:cxn>
                  <a:cxn ang="0">
                    <a:pos x="102" y="84"/>
                  </a:cxn>
                  <a:cxn ang="0">
                    <a:pos x="123" y="79"/>
                  </a:cxn>
                  <a:cxn ang="0">
                    <a:pos x="128" y="73"/>
                  </a:cxn>
                  <a:cxn ang="0">
                    <a:pos x="94" y="74"/>
                  </a:cxn>
                  <a:cxn ang="0">
                    <a:pos x="73" y="76"/>
                  </a:cxn>
                  <a:cxn ang="0">
                    <a:pos x="55" y="74"/>
                  </a:cxn>
                  <a:cxn ang="0">
                    <a:pos x="32" y="65"/>
                  </a:cxn>
                  <a:cxn ang="0">
                    <a:pos x="23" y="61"/>
                  </a:cxn>
                  <a:cxn ang="0">
                    <a:pos x="45" y="47"/>
                  </a:cxn>
                  <a:cxn ang="0">
                    <a:pos x="27" y="55"/>
                  </a:cxn>
                  <a:cxn ang="0">
                    <a:pos x="17" y="51"/>
                  </a:cxn>
                  <a:cxn ang="0">
                    <a:pos x="15" y="45"/>
                  </a:cxn>
                  <a:cxn ang="0">
                    <a:pos x="4" y="42"/>
                  </a:cxn>
                  <a:cxn ang="0">
                    <a:pos x="53" y="31"/>
                  </a:cxn>
                  <a:cxn ang="0">
                    <a:pos x="64" y="23"/>
                  </a:cxn>
                  <a:cxn ang="0">
                    <a:pos x="77" y="21"/>
                  </a:cxn>
                  <a:cxn ang="0">
                    <a:pos x="104" y="16"/>
                  </a:cxn>
                  <a:cxn ang="0">
                    <a:pos x="121" y="12"/>
                  </a:cxn>
                  <a:cxn ang="0">
                    <a:pos x="132" y="5"/>
                  </a:cxn>
                  <a:cxn ang="0">
                    <a:pos x="193" y="3"/>
                  </a:cxn>
                  <a:cxn ang="0">
                    <a:pos x="207" y="5"/>
                  </a:cxn>
                </a:cxnLst>
                <a:rect l="0" t="0" r="r" b="b"/>
                <a:pathLst>
                  <a:path w="358" h="187">
                    <a:moveTo>
                      <a:pt x="215" y="0"/>
                    </a:moveTo>
                    <a:lnTo>
                      <a:pt x="219" y="0"/>
                    </a:lnTo>
                    <a:lnTo>
                      <a:pt x="222" y="1"/>
                    </a:lnTo>
                    <a:lnTo>
                      <a:pt x="225" y="2"/>
                    </a:lnTo>
                    <a:lnTo>
                      <a:pt x="260" y="2"/>
                    </a:lnTo>
                    <a:lnTo>
                      <a:pt x="273" y="3"/>
                    </a:lnTo>
                    <a:lnTo>
                      <a:pt x="284" y="6"/>
                    </a:lnTo>
                    <a:lnTo>
                      <a:pt x="291" y="10"/>
                    </a:lnTo>
                    <a:lnTo>
                      <a:pt x="290" y="11"/>
                    </a:lnTo>
                    <a:lnTo>
                      <a:pt x="288" y="12"/>
                    </a:lnTo>
                    <a:lnTo>
                      <a:pt x="316" y="5"/>
                    </a:lnTo>
                    <a:lnTo>
                      <a:pt x="324" y="7"/>
                    </a:lnTo>
                    <a:lnTo>
                      <a:pt x="326" y="8"/>
                    </a:lnTo>
                    <a:lnTo>
                      <a:pt x="329" y="11"/>
                    </a:lnTo>
                    <a:lnTo>
                      <a:pt x="330" y="13"/>
                    </a:lnTo>
                    <a:lnTo>
                      <a:pt x="331" y="15"/>
                    </a:lnTo>
                    <a:lnTo>
                      <a:pt x="335" y="17"/>
                    </a:lnTo>
                    <a:lnTo>
                      <a:pt x="343" y="18"/>
                    </a:lnTo>
                    <a:lnTo>
                      <a:pt x="355" y="21"/>
                    </a:lnTo>
                    <a:lnTo>
                      <a:pt x="358" y="25"/>
                    </a:lnTo>
                    <a:lnTo>
                      <a:pt x="358" y="27"/>
                    </a:lnTo>
                    <a:lnTo>
                      <a:pt x="355" y="29"/>
                    </a:lnTo>
                    <a:lnTo>
                      <a:pt x="354" y="29"/>
                    </a:lnTo>
                    <a:lnTo>
                      <a:pt x="352" y="30"/>
                    </a:lnTo>
                    <a:lnTo>
                      <a:pt x="349" y="30"/>
                    </a:lnTo>
                    <a:lnTo>
                      <a:pt x="334" y="37"/>
                    </a:lnTo>
                    <a:lnTo>
                      <a:pt x="320" y="40"/>
                    </a:lnTo>
                    <a:lnTo>
                      <a:pt x="305" y="41"/>
                    </a:lnTo>
                    <a:lnTo>
                      <a:pt x="289" y="46"/>
                    </a:lnTo>
                    <a:lnTo>
                      <a:pt x="294" y="49"/>
                    </a:lnTo>
                    <a:lnTo>
                      <a:pt x="303" y="49"/>
                    </a:lnTo>
                    <a:lnTo>
                      <a:pt x="311" y="47"/>
                    </a:lnTo>
                    <a:lnTo>
                      <a:pt x="320" y="47"/>
                    </a:lnTo>
                    <a:lnTo>
                      <a:pt x="310" y="54"/>
                    </a:lnTo>
                    <a:lnTo>
                      <a:pt x="285" y="64"/>
                    </a:lnTo>
                    <a:lnTo>
                      <a:pt x="273" y="68"/>
                    </a:lnTo>
                    <a:lnTo>
                      <a:pt x="262" y="73"/>
                    </a:lnTo>
                    <a:lnTo>
                      <a:pt x="252" y="81"/>
                    </a:lnTo>
                    <a:lnTo>
                      <a:pt x="244" y="90"/>
                    </a:lnTo>
                    <a:lnTo>
                      <a:pt x="235" y="98"/>
                    </a:lnTo>
                    <a:lnTo>
                      <a:pt x="229" y="100"/>
                    </a:lnTo>
                    <a:lnTo>
                      <a:pt x="221" y="99"/>
                    </a:lnTo>
                    <a:lnTo>
                      <a:pt x="214" y="99"/>
                    </a:lnTo>
                    <a:lnTo>
                      <a:pt x="196" y="104"/>
                    </a:lnTo>
                    <a:lnTo>
                      <a:pt x="188" y="109"/>
                    </a:lnTo>
                    <a:lnTo>
                      <a:pt x="200" y="109"/>
                    </a:lnTo>
                    <a:lnTo>
                      <a:pt x="200" y="114"/>
                    </a:lnTo>
                    <a:lnTo>
                      <a:pt x="198" y="115"/>
                    </a:lnTo>
                    <a:lnTo>
                      <a:pt x="196" y="117"/>
                    </a:lnTo>
                    <a:lnTo>
                      <a:pt x="195" y="117"/>
                    </a:lnTo>
                    <a:lnTo>
                      <a:pt x="191" y="115"/>
                    </a:lnTo>
                    <a:lnTo>
                      <a:pt x="188" y="115"/>
                    </a:lnTo>
                    <a:lnTo>
                      <a:pt x="192" y="118"/>
                    </a:lnTo>
                    <a:lnTo>
                      <a:pt x="195" y="119"/>
                    </a:lnTo>
                    <a:lnTo>
                      <a:pt x="197" y="122"/>
                    </a:lnTo>
                    <a:lnTo>
                      <a:pt x="200" y="125"/>
                    </a:lnTo>
                    <a:lnTo>
                      <a:pt x="192" y="130"/>
                    </a:lnTo>
                    <a:lnTo>
                      <a:pt x="185" y="142"/>
                    </a:lnTo>
                    <a:lnTo>
                      <a:pt x="182" y="144"/>
                    </a:lnTo>
                    <a:lnTo>
                      <a:pt x="161" y="144"/>
                    </a:lnTo>
                    <a:lnTo>
                      <a:pt x="163" y="147"/>
                    </a:lnTo>
                    <a:lnTo>
                      <a:pt x="165" y="149"/>
                    </a:lnTo>
                    <a:lnTo>
                      <a:pt x="165" y="154"/>
                    </a:lnTo>
                    <a:lnTo>
                      <a:pt x="161" y="158"/>
                    </a:lnTo>
                    <a:lnTo>
                      <a:pt x="158" y="158"/>
                    </a:lnTo>
                    <a:lnTo>
                      <a:pt x="148" y="163"/>
                    </a:lnTo>
                    <a:lnTo>
                      <a:pt x="147" y="166"/>
                    </a:lnTo>
                    <a:lnTo>
                      <a:pt x="147" y="169"/>
                    </a:lnTo>
                    <a:lnTo>
                      <a:pt x="160" y="169"/>
                    </a:lnTo>
                    <a:lnTo>
                      <a:pt x="162" y="171"/>
                    </a:lnTo>
                    <a:lnTo>
                      <a:pt x="163" y="172"/>
                    </a:lnTo>
                    <a:lnTo>
                      <a:pt x="163" y="173"/>
                    </a:lnTo>
                    <a:lnTo>
                      <a:pt x="160" y="178"/>
                    </a:lnTo>
                    <a:lnTo>
                      <a:pt x="151" y="182"/>
                    </a:lnTo>
                    <a:lnTo>
                      <a:pt x="140" y="186"/>
                    </a:lnTo>
                    <a:lnTo>
                      <a:pt x="131" y="187"/>
                    </a:lnTo>
                    <a:lnTo>
                      <a:pt x="128" y="187"/>
                    </a:lnTo>
                    <a:lnTo>
                      <a:pt x="126" y="186"/>
                    </a:lnTo>
                    <a:lnTo>
                      <a:pt x="122" y="182"/>
                    </a:lnTo>
                    <a:lnTo>
                      <a:pt x="119" y="181"/>
                    </a:lnTo>
                    <a:lnTo>
                      <a:pt x="84" y="181"/>
                    </a:lnTo>
                    <a:lnTo>
                      <a:pt x="83" y="182"/>
                    </a:lnTo>
                    <a:lnTo>
                      <a:pt x="78" y="184"/>
                    </a:lnTo>
                    <a:lnTo>
                      <a:pt x="74" y="184"/>
                    </a:lnTo>
                    <a:lnTo>
                      <a:pt x="55" y="182"/>
                    </a:lnTo>
                    <a:lnTo>
                      <a:pt x="37" y="177"/>
                    </a:lnTo>
                    <a:lnTo>
                      <a:pt x="35" y="179"/>
                    </a:lnTo>
                    <a:lnTo>
                      <a:pt x="33" y="181"/>
                    </a:lnTo>
                    <a:lnTo>
                      <a:pt x="29" y="181"/>
                    </a:lnTo>
                    <a:lnTo>
                      <a:pt x="28" y="179"/>
                    </a:lnTo>
                    <a:lnTo>
                      <a:pt x="27" y="179"/>
                    </a:lnTo>
                    <a:lnTo>
                      <a:pt x="27" y="178"/>
                    </a:lnTo>
                    <a:lnTo>
                      <a:pt x="28" y="172"/>
                    </a:lnTo>
                    <a:lnTo>
                      <a:pt x="33" y="168"/>
                    </a:lnTo>
                    <a:lnTo>
                      <a:pt x="38" y="166"/>
                    </a:lnTo>
                    <a:lnTo>
                      <a:pt x="45" y="166"/>
                    </a:lnTo>
                    <a:lnTo>
                      <a:pt x="52" y="164"/>
                    </a:lnTo>
                    <a:lnTo>
                      <a:pt x="57" y="162"/>
                    </a:lnTo>
                    <a:lnTo>
                      <a:pt x="47" y="157"/>
                    </a:lnTo>
                    <a:lnTo>
                      <a:pt x="44" y="154"/>
                    </a:lnTo>
                    <a:lnTo>
                      <a:pt x="43" y="152"/>
                    </a:lnTo>
                    <a:lnTo>
                      <a:pt x="43" y="147"/>
                    </a:lnTo>
                    <a:lnTo>
                      <a:pt x="44" y="145"/>
                    </a:lnTo>
                    <a:lnTo>
                      <a:pt x="53" y="145"/>
                    </a:lnTo>
                    <a:lnTo>
                      <a:pt x="62" y="147"/>
                    </a:lnTo>
                    <a:lnTo>
                      <a:pt x="68" y="149"/>
                    </a:lnTo>
                    <a:lnTo>
                      <a:pt x="73" y="153"/>
                    </a:lnTo>
                    <a:lnTo>
                      <a:pt x="79" y="157"/>
                    </a:lnTo>
                    <a:lnTo>
                      <a:pt x="86" y="157"/>
                    </a:lnTo>
                    <a:lnTo>
                      <a:pt x="81" y="152"/>
                    </a:lnTo>
                    <a:lnTo>
                      <a:pt x="74" y="148"/>
                    </a:lnTo>
                    <a:lnTo>
                      <a:pt x="71" y="143"/>
                    </a:lnTo>
                    <a:lnTo>
                      <a:pt x="68" y="137"/>
                    </a:lnTo>
                    <a:lnTo>
                      <a:pt x="62" y="137"/>
                    </a:lnTo>
                    <a:lnTo>
                      <a:pt x="60" y="138"/>
                    </a:lnTo>
                    <a:lnTo>
                      <a:pt x="59" y="138"/>
                    </a:lnTo>
                    <a:lnTo>
                      <a:pt x="58" y="139"/>
                    </a:lnTo>
                    <a:lnTo>
                      <a:pt x="52" y="139"/>
                    </a:lnTo>
                    <a:lnTo>
                      <a:pt x="52" y="134"/>
                    </a:lnTo>
                    <a:lnTo>
                      <a:pt x="54" y="129"/>
                    </a:lnTo>
                    <a:lnTo>
                      <a:pt x="57" y="125"/>
                    </a:lnTo>
                    <a:lnTo>
                      <a:pt x="64" y="120"/>
                    </a:lnTo>
                    <a:lnTo>
                      <a:pt x="72" y="119"/>
                    </a:lnTo>
                    <a:lnTo>
                      <a:pt x="78" y="119"/>
                    </a:lnTo>
                    <a:lnTo>
                      <a:pt x="83" y="117"/>
                    </a:lnTo>
                    <a:lnTo>
                      <a:pt x="86" y="110"/>
                    </a:lnTo>
                    <a:lnTo>
                      <a:pt x="83" y="104"/>
                    </a:lnTo>
                    <a:lnTo>
                      <a:pt x="76" y="99"/>
                    </a:lnTo>
                    <a:lnTo>
                      <a:pt x="68" y="95"/>
                    </a:lnTo>
                    <a:lnTo>
                      <a:pt x="60" y="93"/>
                    </a:lnTo>
                    <a:lnTo>
                      <a:pt x="58" y="89"/>
                    </a:lnTo>
                    <a:lnTo>
                      <a:pt x="58" y="88"/>
                    </a:lnTo>
                    <a:lnTo>
                      <a:pt x="59" y="86"/>
                    </a:lnTo>
                    <a:lnTo>
                      <a:pt x="65" y="86"/>
                    </a:lnTo>
                    <a:lnTo>
                      <a:pt x="64" y="85"/>
                    </a:lnTo>
                    <a:lnTo>
                      <a:pt x="63" y="83"/>
                    </a:lnTo>
                    <a:lnTo>
                      <a:pt x="63" y="81"/>
                    </a:lnTo>
                    <a:lnTo>
                      <a:pt x="91" y="81"/>
                    </a:lnTo>
                    <a:lnTo>
                      <a:pt x="97" y="85"/>
                    </a:lnTo>
                    <a:lnTo>
                      <a:pt x="103" y="90"/>
                    </a:lnTo>
                    <a:lnTo>
                      <a:pt x="108" y="94"/>
                    </a:lnTo>
                    <a:lnTo>
                      <a:pt x="116" y="95"/>
                    </a:lnTo>
                    <a:lnTo>
                      <a:pt x="114" y="94"/>
                    </a:lnTo>
                    <a:lnTo>
                      <a:pt x="112" y="93"/>
                    </a:lnTo>
                    <a:lnTo>
                      <a:pt x="108" y="90"/>
                    </a:lnTo>
                    <a:lnTo>
                      <a:pt x="106" y="88"/>
                    </a:lnTo>
                    <a:lnTo>
                      <a:pt x="103" y="86"/>
                    </a:lnTo>
                    <a:lnTo>
                      <a:pt x="102" y="84"/>
                    </a:lnTo>
                    <a:lnTo>
                      <a:pt x="101" y="83"/>
                    </a:lnTo>
                    <a:lnTo>
                      <a:pt x="102" y="80"/>
                    </a:lnTo>
                    <a:lnTo>
                      <a:pt x="103" y="79"/>
                    </a:lnTo>
                    <a:lnTo>
                      <a:pt x="123" y="79"/>
                    </a:lnTo>
                    <a:lnTo>
                      <a:pt x="134" y="75"/>
                    </a:lnTo>
                    <a:lnTo>
                      <a:pt x="143" y="68"/>
                    </a:lnTo>
                    <a:lnTo>
                      <a:pt x="137" y="68"/>
                    </a:lnTo>
                    <a:lnTo>
                      <a:pt x="128" y="73"/>
                    </a:lnTo>
                    <a:lnTo>
                      <a:pt x="118" y="76"/>
                    </a:lnTo>
                    <a:lnTo>
                      <a:pt x="107" y="78"/>
                    </a:lnTo>
                    <a:lnTo>
                      <a:pt x="102" y="78"/>
                    </a:lnTo>
                    <a:lnTo>
                      <a:pt x="94" y="74"/>
                    </a:lnTo>
                    <a:lnTo>
                      <a:pt x="89" y="74"/>
                    </a:lnTo>
                    <a:lnTo>
                      <a:pt x="86" y="78"/>
                    </a:lnTo>
                    <a:lnTo>
                      <a:pt x="77" y="78"/>
                    </a:lnTo>
                    <a:lnTo>
                      <a:pt x="73" y="76"/>
                    </a:lnTo>
                    <a:lnTo>
                      <a:pt x="68" y="74"/>
                    </a:lnTo>
                    <a:lnTo>
                      <a:pt x="68" y="70"/>
                    </a:lnTo>
                    <a:lnTo>
                      <a:pt x="63" y="70"/>
                    </a:lnTo>
                    <a:lnTo>
                      <a:pt x="55" y="74"/>
                    </a:lnTo>
                    <a:lnTo>
                      <a:pt x="53" y="74"/>
                    </a:lnTo>
                    <a:lnTo>
                      <a:pt x="44" y="73"/>
                    </a:lnTo>
                    <a:lnTo>
                      <a:pt x="37" y="69"/>
                    </a:lnTo>
                    <a:lnTo>
                      <a:pt x="32" y="65"/>
                    </a:lnTo>
                    <a:lnTo>
                      <a:pt x="34" y="64"/>
                    </a:lnTo>
                    <a:lnTo>
                      <a:pt x="35" y="62"/>
                    </a:lnTo>
                    <a:lnTo>
                      <a:pt x="38" y="61"/>
                    </a:lnTo>
                    <a:lnTo>
                      <a:pt x="23" y="61"/>
                    </a:lnTo>
                    <a:lnTo>
                      <a:pt x="28" y="55"/>
                    </a:lnTo>
                    <a:lnTo>
                      <a:pt x="33" y="51"/>
                    </a:lnTo>
                    <a:lnTo>
                      <a:pt x="48" y="49"/>
                    </a:lnTo>
                    <a:lnTo>
                      <a:pt x="45" y="47"/>
                    </a:lnTo>
                    <a:lnTo>
                      <a:pt x="37" y="47"/>
                    </a:lnTo>
                    <a:lnTo>
                      <a:pt x="34" y="49"/>
                    </a:lnTo>
                    <a:lnTo>
                      <a:pt x="29" y="54"/>
                    </a:lnTo>
                    <a:lnTo>
                      <a:pt x="27" y="55"/>
                    </a:lnTo>
                    <a:lnTo>
                      <a:pt x="22" y="55"/>
                    </a:lnTo>
                    <a:lnTo>
                      <a:pt x="20" y="52"/>
                    </a:lnTo>
                    <a:lnTo>
                      <a:pt x="18" y="51"/>
                    </a:lnTo>
                    <a:lnTo>
                      <a:pt x="17" y="51"/>
                    </a:lnTo>
                    <a:lnTo>
                      <a:pt x="19" y="49"/>
                    </a:lnTo>
                    <a:lnTo>
                      <a:pt x="24" y="46"/>
                    </a:lnTo>
                    <a:lnTo>
                      <a:pt x="28" y="45"/>
                    </a:lnTo>
                    <a:lnTo>
                      <a:pt x="15" y="45"/>
                    </a:lnTo>
                    <a:lnTo>
                      <a:pt x="12" y="46"/>
                    </a:lnTo>
                    <a:lnTo>
                      <a:pt x="9" y="47"/>
                    </a:lnTo>
                    <a:lnTo>
                      <a:pt x="0" y="47"/>
                    </a:lnTo>
                    <a:lnTo>
                      <a:pt x="4" y="42"/>
                    </a:lnTo>
                    <a:lnTo>
                      <a:pt x="13" y="37"/>
                    </a:lnTo>
                    <a:lnTo>
                      <a:pt x="33" y="32"/>
                    </a:lnTo>
                    <a:lnTo>
                      <a:pt x="52" y="32"/>
                    </a:lnTo>
                    <a:lnTo>
                      <a:pt x="53" y="31"/>
                    </a:lnTo>
                    <a:lnTo>
                      <a:pt x="53" y="29"/>
                    </a:lnTo>
                    <a:lnTo>
                      <a:pt x="57" y="29"/>
                    </a:lnTo>
                    <a:lnTo>
                      <a:pt x="62" y="26"/>
                    </a:lnTo>
                    <a:lnTo>
                      <a:pt x="64" y="23"/>
                    </a:lnTo>
                    <a:lnTo>
                      <a:pt x="64" y="22"/>
                    </a:lnTo>
                    <a:lnTo>
                      <a:pt x="67" y="20"/>
                    </a:lnTo>
                    <a:lnTo>
                      <a:pt x="69" y="20"/>
                    </a:lnTo>
                    <a:lnTo>
                      <a:pt x="77" y="21"/>
                    </a:lnTo>
                    <a:lnTo>
                      <a:pt x="92" y="26"/>
                    </a:lnTo>
                    <a:lnTo>
                      <a:pt x="97" y="29"/>
                    </a:lnTo>
                    <a:lnTo>
                      <a:pt x="99" y="22"/>
                    </a:lnTo>
                    <a:lnTo>
                      <a:pt x="104" y="16"/>
                    </a:lnTo>
                    <a:lnTo>
                      <a:pt x="109" y="12"/>
                    </a:lnTo>
                    <a:lnTo>
                      <a:pt x="117" y="11"/>
                    </a:lnTo>
                    <a:lnTo>
                      <a:pt x="119" y="11"/>
                    </a:lnTo>
                    <a:lnTo>
                      <a:pt x="121" y="12"/>
                    </a:lnTo>
                    <a:lnTo>
                      <a:pt x="123" y="12"/>
                    </a:lnTo>
                    <a:lnTo>
                      <a:pt x="126" y="10"/>
                    </a:lnTo>
                    <a:lnTo>
                      <a:pt x="127" y="7"/>
                    </a:lnTo>
                    <a:lnTo>
                      <a:pt x="132" y="5"/>
                    </a:lnTo>
                    <a:lnTo>
                      <a:pt x="182" y="5"/>
                    </a:lnTo>
                    <a:lnTo>
                      <a:pt x="185" y="2"/>
                    </a:lnTo>
                    <a:lnTo>
                      <a:pt x="190" y="2"/>
                    </a:lnTo>
                    <a:lnTo>
                      <a:pt x="193" y="3"/>
                    </a:lnTo>
                    <a:lnTo>
                      <a:pt x="196" y="6"/>
                    </a:lnTo>
                    <a:lnTo>
                      <a:pt x="198" y="7"/>
                    </a:lnTo>
                    <a:lnTo>
                      <a:pt x="202" y="7"/>
                    </a:lnTo>
                    <a:lnTo>
                      <a:pt x="207" y="5"/>
                    </a:lnTo>
                    <a:lnTo>
                      <a:pt x="210" y="2"/>
                    </a:lnTo>
                    <a:lnTo>
                      <a:pt x="215"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35" name="Freeform 1280">
                <a:extLst>
                  <a:ext uri="{FF2B5EF4-FFF2-40B4-BE49-F238E27FC236}">
                    <a16:creationId xmlns:a16="http://schemas.microsoft.com/office/drawing/2014/main" id="{073D3AFF-21B6-40E2-9D03-2A77A76F5801}"/>
                  </a:ext>
                </a:extLst>
              </p:cNvPr>
              <p:cNvSpPr>
                <a:spLocks/>
              </p:cNvSpPr>
              <p:nvPr/>
            </p:nvSpPr>
            <p:spPr bwMode="auto">
              <a:xfrm>
                <a:off x="4026654" y="1676400"/>
                <a:ext cx="1444556" cy="1100516"/>
              </a:xfrm>
              <a:custGeom>
                <a:avLst/>
                <a:gdLst/>
                <a:ahLst/>
                <a:cxnLst>
                  <a:cxn ang="0">
                    <a:pos x="577" y="26"/>
                  </a:cxn>
                  <a:cxn ang="0">
                    <a:pos x="492" y="50"/>
                  </a:cxn>
                  <a:cxn ang="0">
                    <a:pos x="543" y="62"/>
                  </a:cxn>
                  <a:cxn ang="0">
                    <a:pos x="583" y="58"/>
                  </a:cxn>
                  <a:cxn ang="0">
                    <a:pos x="581" y="73"/>
                  </a:cxn>
                  <a:cxn ang="0">
                    <a:pos x="645" y="53"/>
                  </a:cxn>
                  <a:cxn ang="0">
                    <a:pos x="697" y="62"/>
                  </a:cxn>
                  <a:cxn ang="0">
                    <a:pos x="646" y="87"/>
                  </a:cxn>
                  <a:cxn ang="0">
                    <a:pos x="642" y="98"/>
                  </a:cxn>
                  <a:cxn ang="0">
                    <a:pos x="632" y="112"/>
                  </a:cxn>
                  <a:cxn ang="0">
                    <a:pos x="602" y="138"/>
                  </a:cxn>
                  <a:cxn ang="0">
                    <a:pos x="605" y="156"/>
                  </a:cxn>
                  <a:cxn ang="0">
                    <a:pos x="622" y="171"/>
                  </a:cxn>
                  <a:cxn ang="0">
                    <a:pos x="600" y="189"/>
                  </a:cxn>
                  <a:cxn ang="0">
                    <a:pos x="610" y="204"/>
                  </a:cxn>
                  <a:cxn ang="0">
                    <a:pos x="603" y="229"/>
                  </a:cxn>
                  <a:cxn ang="0">
                    <a:pos x="617" y="244"/>
                  </a:cxn>
                  <a:cxn ang="0">
                    <a:pos x="606" y="257"/>
                  </a:cxn>
                  <a:cxn ang="0">
                    <a:pos x="573" y="267"/>
                  </a:cxn>
                  <a:cxn ang="0">
                    <a:pos x="587" y="284"/>
                  </a:cxn>
                  <a:cxn ang="0">
                    <a:pos x="558" y="274"/>
                  </a:cxn>
                  <a:cxn ang="0">
                    <a:pos x="595" y="326"/>
                  </a:cxn>
                  <a:cxn ang="0">
                    <a:pos x="567" y="319"/>
                  </a:cxn>
                  <a:cxn ang="0">
                    <a:pos x="549" y="318"/>
                  </a:cxn>
                  <a:cxn ang="0">
                    <a:pos x="559" y="336"/>
                  </a:cxn>
                  <a:cxn ang="0">
                    <a:pos x="552" y="356"/>
                  </a:cxn>
                  <a:cxn ang="0">
                    <a:pos x="470" y="381"/>
                  </a:cxn>
                  <a:cxn ang="0">
                    <a:pos x="414" y="424"/>
                  </a:cxn>
                  <a:cxn ang="0">
                    <a:pos x="386" y="431"/>
                  </a:cxn>
                  <a:cxn ang="0">
                    <a:pos x="370" y="457"/>
                  </a:cxn>
                  <a:cxn ang="0">
                    <a:pos x="349" y="511"/>
                  </a:cxn>
                  <a:cxn ang="0">
                    <a:pos x="327" y="530"/>
                  </a:cxn>
                  <a:cxn ang="0">
                    <a:pos x="296" y="514"/>
                  </a:cxn>
                  <a:cxn ang="0">
                    <a:pos x="273" y="501"/>
                  </a:cxn>
                  <a:cxn ang="0">
                    <a:pos x="251" y="455"/>
                  </a:cxn>
                  <a:cxn ang="0">
                    <a:pos x="239" y="452"/>
                  </a:cxn>
                  <a:cxn ang="0">
                    <a:pos x="222" y="413"/>
                  </a:cxn>
                  <a:cxn ang="0">
                    <a:pos x="234" y="374"/>
                  </a:cxn>
                  <a:cxn ang="0">
                    <a:pos x="257" y="343"/>
                  </a:cxn>
                  <a:cxn ang="0">
                    <a:pos x="246" y="332"/>
                  </a:cxn>
                  <a:cxn ang="0">
                    <a:pos x="219" y="303"/>
                  </a:cxn>
                  <a:cxn ang="0">
                    <a:pos x="208" y="289"/>
                  </a:cxn>
                  <a:cxn ang="0">
                    <a:pos x="181" y="239"/>
                  </a:cxn>
                  <a:cxn ang="0">
                    <a:pos x="89" y="208"/>
                  </a:cxn>
                  <a:cxn ang="0">
                    <a:pos x="69" y="210"/>
                  </a:cxn>
                  <a:cxn ang="0">
                    <a:pos x="37" y="190"/>
                  </a:cxn>
                  <a:cxn ang="0">
                    <a:pos x="22" y="180"/>
                  </a:cxn>
                  <a:cxn ang="0">
                    <a:pos x="74" y="169"/>
                  </a:cxn>
                  <a:cxn ang="0">
                    <a:pos x="20" y="165"/>
                  </a:cxn>
                  <a:cxn ang="0">
                    <a:pos x="22" y="142"/>
                  </a:cxn>
                  <a:cxn ang="0">
                    <a:pos x="83" y="124"/>
                  </a:cxn>
                  <a:cxn ang="0">
                    <a:pos x="60" y="96"/>
                  </a:cxn>
                  <a:cxn ang="0">
                    <a:pos x="122" y="73"/>
                  </a:cxn>
                  <a:cxn ang="0">
                    <a:pos x="160" y="49"/>
                  </a:cxn>
                  <a:cxn ang="0">
                    <a:pos x="217" y="47"/>
                  </a:cxn>
                  <a:cxn ang="0">
                    <a:pos x="242" y="40"/>
                  </a:cxn>
                  <a:cxn ang="0">
                    <a:pos x="288" y="49"/>
                  </a:cxn>
                  <a:cxn ang="0">
                    <a:pos x="288" y="29"/>
                  </a:cxn>
                  <a:cxn ang="0">
                    <a:pos x="327" y="14"/>
                  </a:cxn>
                  <a:cxn ang="0">
                    <a:pos x="418" y="1"/>
                  </a:cxn>
                </a:cxnLst>
                <a:rect l="0" t="0" r="r" b="b"/>
                <a:pathLst>
                  <a:path w="697" h="531">
                    <a:moveTo>
                      <a:pt x="433" y="0"/>
                    </a:moveTo>
                    <a:lnTo>
                      <a:pt x="492" y="0"/>
                    </a:lnTo>
                    <a:lnTo>
                      <a:pt x="508" y="2"/>
                    </a:lnTo>
                    <a:lnTo>
                      <a:pt x="523" y="9"/>
                    </a:lnTo>
                    <a:lnTo>
                      <a:pt x="538" y="16"/>
                    </a:lnTo>
                    <a:lnTo>
                      <a:pt x="552" y="24"/>
                    </a:lnTo>
                    <a:lnTo>
                      <a:pt x="564" y="26"/>
                    </a:lnTo>
                    <a:lnTo>
                      <a:pt x="577" y="26"/>
                    </a:lnTo>
                    <a:lnTo>
                      <a:pt x="588" y="28"/>
                    </a:lnTo>
                    <a:lnTo>
                      <a:pt x="585" y="34"/>
                    </a:lnTo>
                    <a:lnTo>
                      <a:pt x="576" y="38"/>
                    </a:lnTo>
                    <a:lnTo>
                      <a:pt x="556" y="43"/>
                    </a:lnTo>
                    <a:lnTo>
                      <a:pt x="547" y="44"/>
                    </a:lnTo>
                    <a:lnTo>
                      <a:pt x="458" y="49"/>
                    </a:lnTo>
                    <a:lnTo>
                      <a:pt x="464" y="50"/>
                    </a:lnTo>
                    <a:lnTo>
                      <a:pt x="492" y="50"/>
                    </a:lnTo>
                    <a:lnTo>
                      <a:pt x="507" y="49"/>
                    </a:lnTo>
                    <a:lnTo>
                      <a:pt x="541" y="49"/>
                    </a:lnTo>
                    <a:lnTo>
                      <a:pt x="538" y="53"/>
                    </a:lnTo>
                    <a:lnTo>
                      <a:pt x="533" y="58"/>
                    </a:lnTo>
                    <a:lnTo>
                      <a:pt x="526" y="68"/>
                    </a:lnTo>
                    <a:lnTo>
                      <a:pt x="526" y="69"/>
                    </a:lnTo>
                    <a:lnTo>
                      <a:pt x="533" y="67"/>
                    </a:lnTo>
                    <a:lnTo>
                      <a:pt x="543" y="62"/>
                    </a:lnTo>
                    <a:lnTo>
                      <a:pt x="553" y="54"/>
                    </a:lnTo>
                    <a:lnTo>
                      <a:pt x="564" y="49"/>
                    </a:lnTo>
                    <a:lnTo>
                      <a:pt x="573" y="47"/>
                    </a:lnTo>
                    <a:lnTo>
                      <a:pt x="577" y="48"/>
                    </a:lnTo>
                    <a:lnTo>
                      <a:pt x="579" y="49"/>
                    </a:lnTo>
                    <a:lnTo>
                      <a:pt x="582" y="52"/>
                    </a:lnTo>
                    <a:lnTo>
                      <a:pt x="583" y="55"/>
                    </a:lnTo>
                    <a:lnTo>
                      <a:pt x="583" y="58"/>
                    </a:lnTo>
                    <a:lnTo>
                      <a:pt x="581" y="62"/>
                    </a:lnTo>
                    <a:lnTo>
                      <a:pt x="577" y="68"/>
                    </a:lnTo>
                    <a:lnTo>
                      <a:pt x="569" y="75"/>
                    </a:lnTo>
                    <a:lnTo>
                      <a:pt x="563" y="83"/>
                    </a:lnTo>
                    <a:lnTo>
                      <a:pt x="556" y="94"/>
                    </a:lnTo>
                    <a:lnTo>
                      <a:pt x="563" y="89"/>
                    </a:lnTo>
                    <a:lnTo>
                      <a:pt x="572" y="82"/>
                    </a:lnTo>
                    <a:lnTo>
                      <a:pt x="581" y="73"/>
                    </a:lnTo>
                    <a:lnTo>
                      <a:pt x="588" y="64"/>
                    </a:lnTo>
                    <a:lnTo>
                      <a:pt x="593" y="59"/>
                    </a:lnTo>
                    <a:lnTo>
                      <a:pt x="623" y="59"/>
                    </a:lnTo>
                    <a:lnTo>
                      <a:pt x="626" y="60"/>
                    </a:lnTo>
                    <a:lnTo>
                      <a:pt x="630" y="60"/>
                    </a:lnTo>
                    <a:lnTo>
                      <a:pt x="637" y="57"/>
                    </a:lnTo>
                    <a:lnTo>
                      <a:pt x="641" y="54"/>
                    </a:lnTo>
                    <a:lnTo>
                      <a:pt x="645" y="53"/>
                    </a:lnTo>
                    <a:lnTo>
                      <a:pt x="665" y="53"/>
                    </a:lnTo>
                    <a:lnTo>
                      <a:pt x="667" y="48"/>
                    </a:lnTo>
                    <a:lnTo>
                      <a:pt x="670" y="47"/>
                    </a:lnTo>
                    <a:lnTo>
                      <a:pt x="672" y="47"/>
                    </a:lnTo>
                    <a:lnTo>
                      <a:pt x="679" y="48"/>
                    </a:lnTo>
                    <a:lnTo>
                      <a:pt x="686" y="52"/>
                    </a:lnTo>
                    <a:lnTo>
                      <a:pt x="694" y="57"/>
                    </a:lnTo>
                    <a:lnTo>
                      <a:pt x="697" y="62"/>
                    </a:lnTo>
                    <a:lnTo>
                      <a:pt x="696" y="64"/>
                    </a:lnTo>
                    <a:lnTo>
                      <a:pt x="692" y="68"/>
                    </a:lnTo>
                    <a:lnTo>
                      <a:pt x="690" y="69"/>
                    </a:lnTo>
                    <a:lnTo>
                      <a:pt x="687" y="69"/>
                    </a:lnTo>
                    <a:lnTo>
                      <a:pt x="686" y="70"/>
                    </a:lnTo>
                    <a:lnTo>
                      <a:pt x="669" y="80"/>
                    </a:lnTo>
                    <a:lnTo>
                      <a:pt x="659" y="86"/>
                    </a:lnTo>
                    <a:lnTo>
                      <a:pt x="646" y="87"/>
                    </a:lnTo>
                    <a:lnTo>
                      <a:pt x="648" y="88"/>
                    </a:lnTo>
                    <a:lnTo>
                      <a:pt x="654" y="88"/>
                    </a:lnTo>
                    <a:lnTo>
                      <a:pt x="655" y="87"/>
                    </a:lnTo>
                    <a:lnTo>
                      <a:pt x="655" y="91"/>
                    </a:lnTo>
                    <a:lnTo>
                      <a:pt x="654" y="93"/>
                    </a:lnTo>
                    <a:lnTo>
                      <a:pt x="651" y="96"/>
                    </a:lnTo>
                    <a:lnTo>
                      <a:pt x="646" y="98"/>
                    </a:lnTo>
                    <a:lnTo>
                      <a:pt x="642" y="98"/>
                    </a:lnTo>
                    <a:lnTo>
                      <a:pt x="640" y="99"/>
                    </a:lnTo>
                    <a:lnTo>
                      <a:pt x="637" y="99"/>
                    </a:lnTo>
                    <a:lnTo>
                      <a:pt x="638" y="102"/>
                    </a:lnTo>
                    <a:lnTo>
                      <a:pt x="638" y="103"/>
                    </a:lnTo>
                    <a:lnTo>
                      <a:pt x="637" y="103"/>
                    </a:lnTo>
                    <a:lnTo>
                      <a:pt x="637" y="106"/>
                    </a:lnTo>
                    <a:lnTo>
                      <a:pt x="636" y="108"/>
                    </a:lnTo>
                    <a:lnTo>
                      <a:pt x="632" y="112"/>
                    </a:lnTo>
                    <a:lnTo>
                      <a:pt x="628" y="113"/>
                    </a:lnTo>
                    <a:lnTo>
                      <a:pt x="626" y="113"/>
                    </a:lnTo>
                    <a:lnTo>
                      <a:pt x="618" y="116"/>
                    </a:lnTo>
                    <a:lnTo>
                      <a:pt x="618" y="122"/>
                    </a:lnTo>
                    <a:lnTo>
                      <a:pt x="617" y="126"/>
                    </a:lnTo>
                    <a:lnTo>
                      <a:pt x="616" y="128"/>
                    </a:lnTo>
                    <a:lnTo>
                      <a:pt x="613" y="131"/>
                    </a:lnTo>
                    <a:lnTo>
                      <a:pt x="602" y="138"/>
                    </a:lnTo>
                    <a:lnTo>
                      <a:pt x="600" y="141"/>
                    </a:lnTo>
                    <a:lnTo>
                      <a:pt x="598" y="143"/>
                    </a:lnTo>
                    <a:lnTo>
                      <a:pt x="597" y="147"/>
                    </a:lnTo>
                    <a:lnTo>
                      <a:pt x="597" y="151"/>
                    </a:lnTo>
                    <a:lnTo>
                      <a:pt x="595" y="156"/>
                    </a:lnTo>
                    <a:lnTo>
                      <a:pt x="598" y="157"/>
                    </a:lnTo>
                    <a:lnTo>
                      <a:pt x="601" y="157"/>
                    </a:lnTo>
                    <a:lnTo>
                      <a:pt x="605" y="156"/>
                    </a:lnTo>
                    <a:lnTo>
                      <a:pt x="607" y="156"/>
                    </a:lnTo>
                    <a:lnTo>
                      <a:pt x="612" y="157"/>
                    </a:lnTo>
                    <a:lnTo>
                      <a:pt x="616" y="158"/>
                    </a:lnTo>
                    <a:lnTo>
                      <a:pt x="623" y="163"/>
                    </a:lnTo>
                    <a:lnTo>
                      <a:pt x="618" y="166"/>
                    </a:lnTo>
                    <a:lnTo>
                      <a:pt x="616" y="166"/>
                    </a:lnTo>
                    <a:lnTo>
                      <a:pt x="617" y="169"/>
                    </a:lnTo>
                    <a:lnTo>
                      <a:pt x="622" y="171"/>
                    </a:lnTo>
                    <a:lnTo>
                      <a:pt x="626" y="172"/>
                    </a:lnTo>
                    <a:lnTo>
                      <a:pt x="631" y="175"/>
                    </a:lnTo>
                    <a:lnTo>
                      <a:pt x="632" y="177"/>
                    </a:lnTo>
                    <a:lnTo>
                      <a:pt x="633" y="181"/>
                    </a:lnTo>
                    <a:lnTo>
                      <a:pt x="631" y="185"/>
                    </a:lnTo>
                    <a:lnTo>
                      <a:pt x="626" y="187"/>
                    </a:lnTo>
                    <a:lnTo>
                      <a:pt x="602" y="187"/>
                    </a:lnTo>
                    <a:lnTo>
                      <a:pt x="600" y="189"/>
                    </a:lnTo>
                    <a:lnTo>
                      <a:pt x="598" y="191"/>
                    </a:lnTo>
                    <a:lnTo>
                      <a:pt x="597" y="192"/>
                    </a:lnTo>
                    <a:lnTo>
                      <a:pt x="597" y="195"/>
                    </a:lnTo>
                    <a:lnTo>
                      <a:pt x="598" y="197"/>
                    </a:lnTo>
                    <a:lnTo>
                      <a:pt x="601" y="199"/>
                    </a:lnTo>
                    <a:lnTo>
                      <a:pt x="602" y="200"/>
                    </a:lnTo>
                    <a:lnTo>
                      <a:pt x="610" y="200"/>
                    </a:lnTo>
                    <a:lnTo>
                      <a:pt x="610" y="204"/>
                    </a:lnTo>
                    <a:lnTo>
                      <a:pt x="611" y="208"/>
                    </a:lnTo>
                    <a:lnTo>
                      <a:pt x="612" y="210"/>
                    </a:lnTo>
                    <a:lnTo>
                      <a:pt x="615" y="213"/>
                    </a:lnTo>
                    <a:lnTo>
                      <a:pt x="616" y="215"/>
                    </a:lnTo>
                    <a:lnTo>
                      <a:pt x="616" y="226"/>
                    </a:lnTo>
                    <a:lnTo>
                      <a:pt x="607" y="226"/>
                    </a:lnTo>
                    <a:lnTo>
                      <a:pt x="605" y="228"/>
                    </a:lnTo>
                    <a:lnTo>
                      <a:pt x="603" y="229"/>
                    </a:lnTo>
                    <a:lnTo>
                      <a:pt x="603" y="231"/>
                    </a:lnTo>
                    <a:lnTo>
                      <a:pt x="606" y="236"/>
                    </a:lnTo>
                    <a:lnTo>
                      <a:pt x="608" y="238"/>
                    </a:lnTo>
                    <a:lnTo>
                      <a:pt x="611" y="238"/>
                    </a:lnTo>
                    <a:lnTo>
                      <a:pt x="615" y="239"/>
                    </a:lnTo>
                    <a:lnTo>
                      <a:pt x="617" y="239"/>
                    </a:lnTo>
                    <a:lnTo>
                      <a:pt x="620" y="240"/>
                    </a:lnTo>
                    <a:lnTo>
                      <a:pt x="617" y="244"/>
                    </a:lnTo>
                    <a:lnTo>
                      <a:pt x="615" y="247"/>
                    </a:lnTo>
                    <a:lnTo>
                      <a:pt x="611" y="249"/>
                    </a:lnTo>
                    <a:lnTo>
                      <a:pt x="606" y="250"/>
                    </a:lnTo>
                    <a:lnTo>
                      <a:pt x="601" y="250"/>
                    </a:lnTo>
                    <a:lnTo>
                      <a:pt x="601" y="253"/>
                    </a:lnTo>
                    <a:lnTo>
                      <a:pt x="602" y="255"/>
                    </a:lnTo>
                    <a:lnTo>
                      <a:pt x="605" y="257"/>
                    </a:lnTo>
                    <a:lnTo>
                      <a:pt x="606" y="257"/>
                    </a:lnTo>
                    <a:lnTo>
                      <a:pt x="602" y="263"/>
                    </a:lnTo>
                    <a:lnTo>
                      <a:pt x="597" y="265"/>
                    </a:lnTo>
                    <a:lnTo>
                      <a:pt x="591" y="267"/>
                    </a:lnTo>
                    <a:lnTo>
                      <a:pt x="586" y="269"/>
                    </a:lnTo>
                    <a:lnTo>
                      <a:pt x="583" y="273"/>
                    </a:lnTo>
                    <a:lnTo>
                      <a:pt x="579" y="270"/>
                    </a:lnTo>
                    <a:lnTo>
                      <a:pt x="577" y="268"/>
                    </a:lnTo>
                    <a:lnTo>
                      <a:pt x="573" y="267"/>
                    </a:lnTo>
                    <a:lnTo>
                      <a:pt x="571" y="263"/>
                    </a:lnTo>
                    <a:lnTo>
                      <a:pt x="564" y="263"/>
                    </a:lnTo>
                    <a:lnTo>
                      <a:pt x="568" y="268"/>
                    </a:lnTo>
                    <a:lnTo>
                      <a:pt x="574" y="272"/>
                    </a:lnTo>
                    <a:lnTo>
                      <a:pt x="581" y="273"/>
                    </a:lnTo>
                    <a:lnTo>
                      <a:pt x="585" y="277"/>
                    </a:lnTo>
                    <a:lnTo>
                      <a:pt x="587" y="282"/>
                    </a:lnTo>
                    <a:lnTo>
                      <a:pt x="587" y="284"/>
                    </a:lnTo>
                    <a:lnTo>
                      <a:pt x="586" y="288"/>
                    </a:lnTo>
                    <a:lnTo>
                      <a:pt x="585" y="291"/>
                    </a:lnTo>
                    <a:lnTo>
                      <a:pt x="583" y="292"/>
                    </a:lnTo>
                    <a:lnTo>
                      <a:pt x="581" y="293"/>
                    </a:lnTo>
                    <a:lnTo>
                      <a:pt x="574" y="291"/>
                    </a:lnTo>
                    <a:lnTo>
                      <a:pt x="567" y="287"/>
                    </a:lnTo>
                    <a:lnTo>
                      <a:pt x="562" y="280"/>
                    </a:lnTo>
                    <a:lnTo>
                      <a:pt x="558" y="274"/>
                    </a:lnTo>
                    <a:lnTo>
                      <a:pt x="553" y="274"/>
                    </a:lnTo>
                    <a:lnTo>
                      <a:pt x="553" y="280"/>
                    </a:lnTo>
                    <a:lnTo>
                      <a:pt x="562" y="288"/>
                    </a:lnTo>
                    <a:lnTo>
                      <a:pt x="571" y="293"/>
                    </a:lnTo>
                    <a:lnTo>
                      <a:pt x="579" y="299"/>
                    </a:lnTo>
                    <a:lnTo>
                      <a:pt x="587" y="307"/>
                    </a:lnTo>
                    <a:lnTo>
                      <a:pt x="592" y="316"/>
                    </a:lnTo>
                    <a:lnTo>
                      <a:pt x="595" y="326"/>
                    </a:lnTo>
                    <a:lnTo>
                      <a:pt x="593" y="328"/>
                    </a:lnTo>
                    <a:lnTo>
                      <a:pt x="592" y="330"/>
                    </a:lnTo>
                    <a:lnTo>
                      <a:pt x="588" y="330"/>
                    </a:lnTo>
                    <a:lnTo>
                      <a:pt x="586" y="331"/>
                    </a:lnTo>
                    <a:lnTo>
                      <a:pt x="583" y="331"/>
                    </a:lnTo>
                    <a:lnTo>
                      <a:pt x="576" y="330"/>
                    </a:lnTo>
                    <a:lnTo>
                      <a:pt x="571" y="326"/>
                    </a:lnTo>
                    <a:lnTo>
                      <a:pt x="567" y="319"/>
                    </a:lnTo>
                    <a:lnTo>
                      <a:pt x="563" y="314"/>
                    </a:lnTo>
                    <a:lnTo>
                      <a:pt x="558" y="311"/>
                    </a:lnTo>
                    <a:lnTo>
                      <a:pt x="551" y="309"/>
                    </a:lnTo>
                    <a:lnTo>
                      <a:pt x="546" y="309"/>
                    </a:lnTo>
                    <a:lnTo>
                      <a:pt x="546" y="313"/>
                    </a:lnTo>
                    <a:lnTo>
                      <a:pt x="547" y="314"/>
                    </a:lnTo>
                    <a:lnTo>
                      <a:pt x="548" y="317"/>
                    </a:lnTo>
                    <a:lnTo>
                      <a:pt x="549" y="318"/>
                    </a:lnTo>
                    <a:lnTo>
                      <a:pt x="549" y="321"/>
                    </a:lnTo>
                    <a:lnTo>
                      <a:pt x="547" y="323"/>
                    </a:lnTo>
                    <a:lnTo>
                      <a:pt x="544" y="324"/>
                    </a:lnTo>
                    <a:lnTo>
                      <a:pt x="542" y="324"/>
                    </a:lnTo>
                    <a:lnTo>
                      <a:pt x="541" y="326"/>
                    </a:lnTo>
                    <a:lnTo>
                      <a:pt x="543" y="331"/>
                    </a:lnTo>
                    <a:lnTo>
                      <a:pt x="551" y="333"/>
                    </a:lnTo>
                    <a:lnTo>
                      <a:pt x="559" y="336"/>
                    </a:lnTo>
                    <a:lnTo>
                      <a:pt x="569" y="337"/>
                    </a:lnTo>
                    <a:lnTo>
                      <a:pt x="578" y="337"/>
                    </a:lnTo>
                    <a:lnTo>
                      <a:pt x="585" y="338"/>
                    </a:lnTo>
                    <a:lnTo>
                      <a:pt x="577" y="343"/>
                    </a:lnTo>
                    <a:lnTo>
                      <a:pt x="572" y="346"/>
                    </a:lnTo>
                    <a:lnTo>
                      <a:pt x="567" y="347"/>
                    </a:lnTo>
                    <a:lnTo>
                      <a:pt x="559" y="351"/>
                    </a:lnTo>
                    <a:lnTo>
                      <a:pt x="552" y="356"/>
                    </a:lnTo>
                    <a:lnTo>
                      <a:pt x="546" y="362"/>
                    </a:lnTo>
                    <a:lnTo>
                      <a:pt x="538" y="366"/>
                    </a:lnTo>
                    <a:lnTo>
                      <a:pt x="524" y="370"/>
                    </a:lnTo>
                    <a:lnTo>
                      <a:pt x="510" y="372"/>
                    </a:lnTo>
                    <a:lnTo>
                      <a:pt x="497" y="376"/>
                    </a:lnTo>
                    <a:lnTo>
                      <a:pt x="477" y="376"/>
                    </a:lnTo>
                    <a:lnTo>
                      <a:pt x="474" y="377"/>
                    </a:lnTo>
                    <a:lnTo>
                      <a:pt x="470" y="381"/>
                    </a:lnTo>
                    <a:lnTo>
                      <a:pt x="469" y="384"/>
                    </a:lnTo>
                    <a:lnTo>
                      <a:pt x="459" y="391"/>
                    </a:lnTo>
                    <a:lnTo>
                      <a:pt x="453" y="397"/>
                    </a:lnTo>
                    <a:lnTo>
                      <a:pt x="449" y="405"/>
                    </a:lnTo>
                    <a:lnTo>
                      <a:pt x="445" y="411"/>
                    </a:lnTo>
                    <a:lnTo>
                      <a:pt x="435" y="416"/>
                    </a:lnTo>
                    <a:lnTo>
                      <a:pt x="424" y="420"/>
                    </a:lnTo>
                    <a:lnTo>
                      <a:pt x="414" y="424"/>
                    </a:lnTo>
                    <a:lnTo>
                      <a:pt x="408" y="424"/>
                    </a:lnTo>
                    <a:lnTo>
                      <a:pt x="408" y="415"/>
                    </a:lnTo>
                    <a:lnTo>
                      <a:pt x="405" y="416"/>
                    </a:lnTo>
                    <a:lnTo>
                      <a:pt x="404" y="419"/>
                    </a:lnTo>
                    <a:lnTo>
                      <a:pt x="403" y="420"/>
                    </a:lnTo>
                    <a:lnTo>
                      <a:pt x="400" y="425"/>
                    </a:lnTo>
                    <a:lnTo>
                      <a:pt x="394" y="429"/>
                    </a:lnTo>
                    <a:lnTo>
                      <a:pt x="386" y="431"/>
                    </a:lnTo>
                    <a:lnTo>
                      <a:pt x="377" y="434"/>
                    </a:lnTo>
                    <a:lnTo>
                      <a:pt x="372" y="438"/>
                    </a:lnTo>
                    <a:lnTo>
                      <a:pt x="370" y="444"/>
                    </a:lnTo>
                    <a:lnTo>
                      <a:pt x="370" y="448"/>
                    </a:lnTo>
                    <a:lnTo>
                      <a:pt x="367" y="450"/>
                    </a:lnTo>
                    <a:lnTo>
                      <a:pt x="367" y="453"/>
                    </a:lnTo>
                    <a:lnTo>
                      <a:pt x="369" y="455"/>
                    </a:lnTo>
                    <a:lnTo>
                      <a:pt x="370" y="457"/>
                    </a:lnTo>
                    <a:lnTo>
                      <a:pt x="372" y="462"/>
                    </a:lnTo>
                    <a:lnTo>
                      <a:pt x="370" y="468"/>
                    </a:lnTo>
                    <a:lnTo>
                      <a:pt x="366" y="472"/>
                    </a:lnTo>
                    <a:lnTo>
                      <a:pt x="360" y="474"/>
                    </a:lnTo>
                    <a:lnTo>
                      <a:pt x="356" y="478"/>
                    </a:lnTo>
                    <a:lnTo>
                      <a:pt x="354" y="483"/>
                    </a:lnTo>
                    <a:lnTo>
                      <a:pt x="354" y="506"/>
                    </a:lnTo>
                    <a:lnTo>
                      <a:pt x="349" y="511"/>
                    </a:lnTo>
                    <a:lnTo>
                      <a:pt x="347" y="517"/>
                    </a:lnTo>
                    <a:lnTo>
                      <a:pt x="345" y="523"/>
                    </a:lnTo>
                    <a:lnTo>
                      <a:pt x="342" y="528"/>
                    </a:lnTo>
                    <a:lnTo>
                      <a:pt x="337" y="531"/>
                    </a:lnTo>
                    <a:lnTo>
                      <a:pt x="335" y="531"/>
                    </a:lnTo>
                    <a:lnTo>
                      <a:pt x="334" y="530"/>
                    </a:lnTo>
                    <a:lnTo>
                      <a:pt x="332" y="527"/>
                    </a:lnTo>
                    <a:lnTo>
                      <a:pt x="327" y="530"/>
                    </a:lnTo>
                    <a:lnTo>
                      <a:pt x="325" y="530"/>
                    </a:lnTo>
                    <a:lnTo>
                      <a:pt x="320" y="528"/>
                    </a:lnTo>
                    <a:lnTo>
                      <a:pt x="316" y="523"/>
                    </a:lnTo>
                    <a:lnTo>
                      <a:pt x="313" y="518"/>
                    </a:lnTo>
                    <a:lnTo>
                      <a:pt x="310" y="513"/>
                    </a:lnTo>
                    <a:lnTo>
                      <a:pt x="305" y="512"/>
                    </a:lnTo>
                    <a:lnTo>
                      <a:pt x="301" y="513"/>
                    </a:lnTo>
                    <a:lnTo>
                      <a:pt x="296" y="514"/>
                    </a:lnTo>
                    <a:lnTo>
                      <a:pt x="288" y="517"/>
                    </a:lnTo>
                    <a:lnTo>
                      <a:pt x="286" y="513"/>
                    </a:lnTo>
                    <a:lnTo>
                      <a:pt x="285" y="511"/>
                    </a:lnTo>
                    <a:lnTo>
                      <a:pt x="282" y="509"/>
                    </a:lnTo>
                    <a:lnTo>
                      <a:pt x="280" y="509"/>
                    </a:lnTo>
                    <a:lnTo>
                      <a:pt x="277" y="508"/>
                    </a:lnTo>
                    <a:lnTo>
                      <a:pt x="273" y="504"/>
                    </a:lnTo>
                    <a:lnTo>
                      <a:pt x="273" y="501"/>
                    </a:lnTo>
                    <a:lnTo>
                      <a:pt x="272" y="499"/>
                    </a:lnTo>
                    <a:lnTo>
                      <a:pt x="272" y="498"/>
                    </a:lnTo>
                    <a:lnTo>
                      <a:pt x="265" y="491"/>
                    </a:lnTo>
                    <a:lnTo>
                      <a:pt x="257" y="480"/>
                    </a:lnTo>
                    <a:lnTo>
                      <a:pt x="251" y="470"/>
                    </a:lnTo>
                    <a:lnTo>
                      <a:pt x="248" y="460"/>
                    </a:lnTo>
                    <a:lnTo>
                      <a:pt x="248" y="458"/>
                    </a:lnTo>
                    <a:lnTo>
                      <a:pt x="251" y="455"/>
                    </a:lnTo>
                    <a:lnTo>
                      <a:pt x="253" y="454"/>
                    </a:lnTo>
                    <a:lnTo>
                      <a:pt x="255" y="453"/>
                    </a:lnTo>
                    <a:lnTo>
                      <a:pt x="252" y="450"/>
                    </a:lnTo>
                    <a:lnTo>
                      <a:pt x="247" y="450"/>
                    </a:lnTo>
                    <a:lnTo>
                      <a:pt x="246" y="452"/>
                    </a:lnTo>
                    <a:lnTo>
                      <a:pt x="243" y="453"/>
                    </a:lnTo>
                    <a:lnTo>
                      <a:pt x="242" y="453"/>
                    </a:lnTo>
                    <a:lnTo>
                      <a:pt x="239" y="452"/>
                    </a:lnTo>
                    <a:lnTo>
                      <a:pt x="237" y="446"/>
                    </a:lnTo>
                    <a:lnTo>
                      <a:pt x="237" y="443"/>
                    </a:lnTo>
                    <a:lnTo>
                      <a:pt x="236" y="439"/>
                    </a:lnTo>
                    <a:lnTo>
                      <a:pt x="232" y="433"/>
                    </a:lnTo>
                    <a:lnTo>
                      <a:pt x="228" y="428"/>
                    </a:lnTo>
                    <a:lnTo>
                      <a:pt x="223" y="423"/>
                    </a:lnTo>
                    <a:lnTo>
                      <a:pt x="222" y="415"/>
                    </a:lnTo>
                    <a:lnTo>
                      <a:pt x="222" y="413"/>
                    </a:lnTo>
                    <a:lnTo>
                      <a:pt x="226" y="405"/>
                    </a:lnTo>
                    <a:lnTo>
                      <a:pt x="223" y="404"/>
                    </a:lnTo>
                    <a:lnTo>
                      <a:pt x="219" y="404"/>
                    </a:lnTo>
                    <a:lnTo>
                      <a:pt x="218" y="405"/>
                    </a:lnTo>
                    <a:lnTo>
                      <a:pt x="218" y="395"/>
                    </a:lnTo>
                    <a:lnTo>
                      <a:pt x="223" y="387"/>
                    </a:lnTo>
                    <a:lnTo>
                      <a:pt x="227" y="380"/>
                    </a:lnTo>
                    <a:lnTo>
                      <a:pt x="234" y="374"/>
                    </a:lnTo>
                    <a:lnTo>
                      <a:pt x="234" y="372"/>
                    </a:lnTo>
                    <a:lnTo>
                      <a:pt x="237" y="371"/>
                    </a:lnTo>
                    <a:lnTo>
                      <a:pt x="238" y="370"/>
                    </a:lnTo>
                    <a:lnTo>
                      <a:pt x="243" y="370"/>
                    </a:lnTo>
                    <a:lnTo>
                      <a:pt x="246" y="371"/>
                    </a:lnTo>
                    <a:lnTo>
                      <a:pt x="250" y="361"/>
                    </a:lnTo>
                    <a:lnTo>
                      <a:pt x="253" y="353"/>
                    </a:lnTo>
                    <a:lnTo>
                      <a:pt x="257" y="343"/>
                    </a:lnTo>
                    <a:lnTo>
                      <a:pt x="248" y="341"/>
                    </a:lnTo>
                    <a:lnTo>
                      <a:pt x="226" y="336"/>
                    </a:lnTo>
                    <a:lnTo>
                      <a:pt x="217" y="332"/>
                    </a:lnTo>
                    <a:lnTo>
                      <a:pt x="213" y="326"/>
                    </a:lnTo>
                    <a:lnTo>
                      <a:pt x="221" y="326"/>
                    </a:lnTo>
                    <a:lnTo>
                      <a:pt x="229" y="327"/>
                    </a:lnTo>
                    <a:lnTo>
                      <a:pt x="237" y="331"/>
                    </a:lnTo>
                    <a:lnTo>
                      <a:pt x="246" y="332"/>
                    </a:lnTo>
                    <a:lnTo>
                      <a:pt x="247" y="332"/>
                    </a:lnTo>
                    <a:lnTo>
                      <a:pt x="250" y="330"/>
                    </a:lnTo>
                    <a:lnTo>
                      <a:pt x="250" y="326"/>
                    </a:lnTo>
                    <a:lnTo>
                      <a:pt x="243" y="322"/>
                    </a:lnTo>
                    <a:lnTo>
                      <a:pt x="237" y="316"/>
                    </a:lnTo>
                    <a:lnTo>
                      <a:pt x="232" y="309"/>
                    </a:lnTo>
                    <a:lnTo>
                      <a:pt x="227" y="306"/>
                    </a:lnTo>
                    <a:lnTo>
                      <a:pt x="219" y="303"/>
                    </a:lnTo>
                    <a:lnTo>
                      <a:pt x="217" y="304"/>
                    </a:lnTo>
                    <a:lnTo>
                      <a:pt x="214" y="307"/>
                    </a:lnTo>
                    <a:lnTo>
                      <a:pt x="209" y="309"/>
                    </a:lnTo>
                    <a:lnTo>
                      <a:pt x="202" y="309"/>
                    </a:lnTo>
                    <a:lnTo>
                      <a:pt x="199" y="308"/>
                    </a:lnTo>
                    <a:lnTo>
                      <a:pt x="198" y="306"/>
                    </a:lnTo>
                    <a:lnTo>
                      <a:pt x="198" y="299"/>
                    </a:lnTo>
                    <a:lnTo>
                      <a:pt x="208" y="289"/>
                    </a:lnTo>
                    <a:lnTo>
                      <a:pt x="208" y="283"/>
                    </a:lnTo>
                    <a:lnTo>
                      <a:pt x="204" y="279"/>
                    </a:lnTo>
                    <a:lnTo>
                      <a:pt x="202" y="279"/>
                    </a:lnTo>
                    <a:lnTo>
                      <a:pt x="199" y="278"/>
                    </a:lnTo>
                    <a:lnTo>
                      <a:pt x="197" y="278"/>
                    </a:lnTo>
                    <a:lnTo>
                      <a:pt x="197" y="273"/>
                    </a:lnTo>
                    <a:lnTo>
                      <a:pt x="189" y="255"/>
                    </a:lnTo>
                    <a:lnTo>
                      <a:pt x="181" y="239"/>
                    </a:lnTo>
                    <a:lnTo>
                      <a:pt x="167" y="224"/>
                    </a:lnTo>
                    <a:lnTo>
                      <a:pt x="152" y="213"/>
                    </a:lnTo>
                    <a:lnTo>
                      <a:pt x="133" y="205"/>
                    </a:lnTo>
                    <a:lnTo>
                      <a:pt x="111" y="202"/>
                    </a:lnTo>
                    <a:lnTo>
                      <a:pt x="96" y="202"/>
                    </a:lnTo>
                    <a:lnTo>
                      <a:pt x="94" y="204"/>
                    </a:lnTo>
                    <a:lnTo>
                      <a:pt x="91" y="206"/>
                    </a:lnTo>
                    <a:lnTo>
                      <a:pt x="89" y="208"/>
                    </a:lnTo>
                    <a:lnTo>
                      <a:pt x="84" y="208"/>
                    </a:lnTo>
                    <a:lnTo>
                      <a:pt x="80" y="205"/>
                    </a:lnTo>
                    <a:lnTo>
                      <a:pt x="78" y="204"/>
                    </a:lnTo>
                    <a:lnTo>
                      <a:pt x="70" y="204"/>
                    </a:lnTo>
                    <a:lnTo>
                      <a:pt x="68" y="205"/>
                    </a:lnTo>
                    <a:lnTo>
                      <a:pt x="66" y="205"/>
                    </a:lnTo>
                    <a:lnTo>
                      <a:pt x="70" y="209"/>
                    </a:lnTo>
                    <a:lnTo>
                      <a:pt x="69" y="210"/>
                    </a:lnTo>
                    <a:lnTo>
                      <a:pt x="65" y="210"/>
                    </a:lnTo>
                    <a:lnTo>
                      <a:pt x="55" y="209"/>
                    </a:lnTo>
                    <a:lnTo>
                      <a:pt x="46" y="205"/>
                    </a:lnTo>
                    <a:lnTo>
                      <a:pt x="39" y="200"/>
                    </a:lnTo>
                    <a:lnTo>
                      <a:pt x="44" y="197"/>
                    </a:lnTo>
                    <a:lnTo>
                      <a:pt x="48" y="194"/>
                    </a:lnTo>
                    <a:lnTo>
                      <a:pt x="42" y="191"/>
                    </a:lnTo>
                    <a:lnTo>
                      <a:pt x="37" y="190"/>
                    </a:lnTo>
                    <a:lnTo>
                      <a:pt x="34" y="187"/>
                    </a:lnTo>
                    <a:lnTo>
                      <a:pt x="25" y="187"/>
                    </a:lnTo>
                    <a:lnTo>
                      <a:pt x="24" y="189"/>
                    </a:lnTo>
                    <a:lnTo>
                      <a:pt x="19" y="189"/>
                    </a:lnTo>
                    <a:lnTo>
                      <a:pt x="16" y="187"/>
                    </a:lnTo>
                    <a:lnTo>
                      <a:pt x="17" y="184"/>
                    </a:lnTo>
                    <a:lnTo>
                      <a:pt x="20" y="181"/>
                    </a:lnTo>
                    <a:lnTo>
                      <a:pt x="22" y="180"/>
                    </a:lnTo>
                    <a:lnTo>
                      <a:pt x="26" y="179"/>
                    </a:lnTo>
                    <a:lnTo>
                      <a:pt x="42" y="179"/>
                    </a:lnTo>
                    <a:lnTo>
                      <a:pt x="45" y="177"/>
                    </a:lnTo>
                    <a:lnTo>
                      <a:pt x="46" y="175"/>
                    </a:lnTo>
                    <a:lnTo>
                      <a:pt x="69" y="175"/>
                    </a:lnTo>
                    <a:lnTo>
                      <a:pt x="71" y="174"/>
                    </a:lnTo>
                    <a:lnTo>
                      <a:pt x="74" y="171"/>
                    </a:lnTo>
                    <a:lnTo>
                      <a:pt x="74" y="169"/>
                    </a:lnTo>
                    <a:lnTo>
                      <a:pt x="75" y="166"/>
                    </a:lnTo>
                    <a:lnTo>
                      <a:pt x="59" y="166"/>
                    </a:lnTo>
                    <a:lnTo>
                      <a:pt x="58" y="167"/>
                    </a:lnTo>
                    <a:lnTo>
                      <a:pt x="56" y="170"/>
                    </a:lnTo>
                    <a:lnTo>
                      <a:pt x="55" y="171"/>
                    </a:lnTo>
                    <a:lnTo>
                      <a:pt x="40" y="171"/>
                    </a:lnTo>
                    <a:lnTo>
                      <a:pt x="29" y="167"/>
                    </a:lnTo>
                    <a:lnTo>
                      <a:pt x="20" y="165"/>
                    </a:lnTo>
                    <a:lnTo>
                      <a:pt x="10" y="161"/>
                    </a:lnTo>
                    <a:lnTo>
                      <a:pt x="2" y="157"/>
                    </a:lnTo>
                    <a:lnTo>
                      <a:pt x="0" y="153"/>
                    </a:lnTo>
                    <a:lnTo>
                      <a:pt x="1" y="147"/>
                    </a:lnTo>
                    <a:lnTo>
                      <a:pt x="5" y="145"/>
                    </a:lnTo>
                    <a:lnTo>
                      <a:pt x="11" y="143"/>
                    </a:lnTo>
                    <a:lnTo>
                      <a:pt x="16" y="143"/>
                    </a:lnTo>
                    <a:lnTo>
                      <a:pt x="22" y="142"/>
                    </a:lnTo>
                    <a:lnTo>
                      <a:pt x="29" y="138"/>
                    </a:lnTo>
                    <a:lnTo>
                      <a:pt x="35" y="136"/>
                    </a:lnTo>
                    <a:lnTo>
                      <a:pt x="42" y="132"/>
                    </a:lnTo>
                    <a:lnTo>
                      <a:pt x="51" y="131"/>
                    </a:lnTo>
                    <a:lnTo>
                      <a:pt x="60" y="131"/>
                    </a:lnTo>
                    <a:lnTo>
                      <a:pt x="69" y="132"/>
                    </a:lnTo>
                    <a:lnTo>
                      <a:pt x="76" y="130"/>
                    </a:lnTo>
                    <a:lnTo>
                      <a:pt x="83" y="124"/>
                    </a:lnTo>
                    <a:lnTo>
                      <a:pt x="86" y="117"/>
                    </a:lnTo>
                    <a:lnTo>
                      <a:pt x="88" y="108"/>
                    </a:lnTo>
                    <a:lnTo>
                      <a:pt x="81" y="108"/>
                    </a:lnTo>
                    <a:lnTo>
                      <a:pt x="66" y="106"/>
                    </a:lnTo>
                    <a:lnTo>
                      <a:pt x="60" y="103"/>
                    </a:lnTo>
                    <a:lnTo>
                      <a:pt x="58" y="99"/>
                    </a:lnTo>
                    <a:lnTo>
                      <a:pt x="59" y="98"/>
                    </a:lnTo>
                    <a:lnTo>
                      <a:pt x="60" y="96"/>
                    </a:lnTo>
                    <a:lnTo>
                      <a:pt x="63" y="94"/>
                    </a:lnTo>
                    <a:lnTo>
                      <a:pt x="65" y="94"/>
                    </a:lnTo>
                    <a:lnTo>
                      <a:pt x="80" y="88"/>
                    </a:lnTo>
                    <a:lnTo>
                      <a:pt x="94" y="79"/>
                    </a:lnTo>
                    <a:lnTo>
                      <a:pt x="105" y="72"/>
                    </a:lnTo>
                    <a:lnTo>
                      <a:pt x="110" y="74"/>
                    </a:lnTo>
                    <a:lnTo>
                      <a:pt x="117" y="74"/>
                    </a:lnTo>
                    <a:lnTo>
                      <a:pt x="122" y="73"/>
                    </a:lnTo>
                    <a:lnTo>
                      <a:pt x="124" y="69"/>
                    </a:lnTo>
                    <a:lnTo>
                      <a:pt x="124" y="64"/>
                    </a:lnTo>
                    <a:lnTo>
                      <a:pt x="125" y="60"/>
                    </a:lnTo>
                    <a:lnTo>
                      <a:pt x="128" y="57"/>
                    </a:lnTo>
                    <a:lnTo>
                      <a:pt x="133" y="54"/>
                    </a:lnTo>
                    <a:lnTo>
                      <a:pt x="143" y="53"/>
                    </a:lnTo>
                    <a:lnTo>
                      <a:pt x="152" y="50"/>
                    </a:lnTo>
                    <a:lnTo>
                      <a:pt x="160" y="49"/>
                    </a:lnTo>
                    <a:lnTo>
                      <a:pt x="170" y="48"/>
                    </a:lnTo>
                    <a:lnTo>
                      <a:pt x="191" y="40"/>
                    </a:lnTo>
                    <a:lnTo>
                      <a:pt x="201" y="39"/>
                    </a:lnTo>
                    <a:lnTo>
                      <a:pt x="206" y="41"/>
                    </a:lnTo>
                    <a:lnTo>
                      <a:pt x="213" y="49"/>
                    </a:lnTo>
                    <a:lnTo>
                      <a:pt x="218" y="52"/>
                    </a:lnTo>
                    <a:lnTo>
                      <a:pt x="218" y="49"/>
                    </a:lnTo>
                    <a:lnTo>
                      <a:pt x="217" y="47"/>
                    </a:lnTo>
                    <a:lnTo>
                      <a:pt x="216" y="45"/>
                    </a:lnTo>
                    <a:lnTo>
                      <a:pt x="216" y="43"/>
                    </a:lnTo>
                    <a:lnTo>
                      <a:pt x="219" y="39"/>
                    </a:lnTo>
                    <a:lnTo>
                      <a:pt x="224" y="44"/>
                    </a:lnTo>
                    <a:lnTo>
                      <a:pt x="239" y="49"/>
                    </a:lnTo>
                    <a:lnTo>
                      <a:pt x="246" y="49"/>
                    </a:lnTo>
                    <a:lnTo>
                      <a:pt x="244" y="45"/>
                    </a:lnTo>
                    <a:lnTo>
                      <a:pt x="242" y="40"/>
                    </a:lnTo>
                    <a:lnTo>
                      <a:pt x="242" y="38"/>
                    </a:lnTo>
                    <a:lnTo>
                      <a:pt x="243" y="36"/>
                    </a:lnTo>
                    <a:lnTo>
                      <a:pt x="246" y="35"/>
                    </a:lnTo>
                    <a:lnTo>
                      <a:pt x="252" y="35"/>
                    </a:lnTo>
                    <a:lnTo>
                      <a:pt x="263" y="36"/>
                    </a:lnTo>
                    <a:lnTo>
                      <a:pt x="273" y="40"/>
                    </a:lnTo>
                    <a:lnTo>
                      <a:pt x="281" y="45"/>
                    </a:lnTo>
                    <a:lnTo>
                      <a:pt x="288" y="49"/>
                    </a:lnTo>
                    <a:lnTo>
                      <a:pt x="307" y="49"/>
                    </a:lnTo>
                    <a:lnTo>
                      <a:pt x="301" y="47"/>
                    </a:lnTo>
                    <a:lnTo>
                      <a:pt x="293" y="43"/>
                    </a:lnTo>
                    <a:lnTo>
                      <a:pt x="287" y="38"/>
                    </a:lnTo>
                    <a:lnTo>
                      <a:pt x="285" y="33"/>
                    </a:lnTo>
                    <a:lnTo>
                      <a:pt x="285" y="30"/>
                    </a:lnTo>
                    <a:lnTo>
                      <a:pt x="287" y="29"/>
                    </a:lnTo>
                    <a:lnTo>
                      <a:pt x="288" y="29"/>
                    </a:lnTo>
                    <a:lnTo>
                      <a:pt x="291" y="28"/>
                    </a:lnTo>
                    <a:lnTo>
                      <a:pt x="300" y="28"/>
                    </a:lnTo>
                    <a:lnTo>
                      <a:pt x="297" y="26"/>
                    </a:lnTo>
                    <a:lnTo>
                      <a:pt x="296" y="25"/>
                    </a:lnTo>
                    <a:lnTo>
                      <a:pt x="293" y="24"/>
                    </a:lnTo>
                    <a:lnTo>
                      <a:pt x="292" y="21"/>
                    </a:lnTo>
                    <a:lnTo>
                      <a:pt x="308" y="15"/>
                    </a:lnTo>
                    <a:lnTo>
                      <a:pt x="327" y="14"/>
                    </a:lnTo>
                    <a:lnTo>
                      <a:pt x="344" y="14"/>
                    </a:lnTo>
                    <a:lnTo>
                      <a:pt x="352" y="16"/>
                    </a:lnTo>
                    <a:lnTo>
                      <a:pt x="360" y="16"/>
                    </a:lnTo>
                    <a:lnTo>
                      <a:pt x="360" y="11"/>
                    </a:lnTo>
                    <a:lnTo>
                      <a:pt x="376" y="11"/>
                    </a:lnTo>
                    <a:lnTo>
                      <a:pt x="390" y="10"/>
                    </a:lnTo>
                    <a:lnTo>
                      <a:pt x="404" y="5"/>
                    </a:lnTo>
                    <a:lnTo>
                      <a:pt x="418" y="1"/>
                    </a:lnTo>
                    <a:lnTo>
                      <a:pt x="433"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36" name="Freeform 1281">
                <a:extLst>
                  <a:ext uri="{FF2B5EF4-FFF2-40B4-BE49-F238E27FC236}">
                    <a16:creationId xmlns:a16="http://schemas.microsoft.com/office/drawing/2014/main" id="{DF8370BD-EA67-4712-93EC-B253BBA11DB0}"/>
                  </a:ext>
                </a:extLst>
              </p:cNvPr>
              <p:cNvSpPr>
                <a:spLocks/>
              </p:cNvSpPr>
              <p:nvPr/>
            </p:nvSpPr>
            <p:spPr bwMode="auto">
              <a:xfrm>
                <a:off x="4455669" y="2370699"/>
                <a:ext cx="66321" cy="45596"/>
              </a:xfrm>
              <a:custGeom>
                <a:avLst/>
                <a:gdLst/>
                <a:ahLst/>
                <a:cxnLst>
                  <a:cxn ang="0">
                    <a:pos x="6" y="0"/>
                  </a:cxn>
                  <a:cxn ang="0">
                    <a:pos x="9" y="0"/>
                  </a:cxn>
                  <a:cxn ang="0">
                    <a:pos x="15" y="1"/>
                  </a:cxn>
                  <a:cxn ang="0">
                    <a:pos x="20" y="6"/>
                  </a:cxn>
                  <a:cxn ang="0">
                    <a:pos x="32" y="13"/>
                  </a:cxn>
                  <a:cxn ang="0">
                    <a:pos x="32" y="16"/>
                  </a:cxn>
                  <a:cxn ang="0">
                    <a:pos x="29" y="20"/>
                  </a:cxn>
                  <a:cxn ang="0">
                    <a:pos x="24" y="22"/>
                  </a:cxn>
                  <a:cxn ang="0">
                    <a:pos x="7" y="22"/>
                  </a:cxn>
                  <a:cxn ang="0">
                    <a:pos x="5" y="21"/>
                  </a:cxn>
                  <a:cxn ang="0">
                    <a:pos x="4" y="17"/>
                  </a:cxn>
                  <a:cxn ang="0">
                    <a:pos x="1" y="15"/>
                  </a:cxn>
                  <a:cxn ang="0">
                    <a:pos x="0" y="11"/>
                  </a:cxn>
                  <a:cxn ang="0">
                    <a:pos x="0" y="3"/>
                  </a:cxn>
                  <a:cxn ang="0">
                    <a:pos x="2" y="2"/>
                  </a:cxn>
                  <a:cxn ang="0">
                    <a:pos x="4" y="1"/>
                  </a:cxn>
                  <a:cxn ang="0">
                    <a:pos x="6" y="0"/>
                  </a:cxn>
                </a:cxnLst>
                <a:rect l="0" t="0" r="r" b="b"/>
                <a:pathLst>
                  <a:path w="32" h="22">
                    <a:moveTo>
                      <a:pt x="6" y="0"/>
                    </a:moveTo>
                    <a:lnTo>
                      <a:pt x="9" y="0"/>
                    </a:lnTo>
                    <a:lnTo>
                      <a:pt x="15" y="1"/>
                    </a:lnTo>
                    <a:lnTo>
                      <a:pt x="20" y="6"/>
                    </a:lnTo>
                    <a:lnTo>
                      <a:pt x="32" y="13"/>
                    </a:lnTo>
                    <a:lnTo>
                      <a:pt x="32" y="16"/>
                    </a:lnTo>
                    <a:lnTo>
                      <a:pt x="29" y="20"/>
                    </a:lnTo>
                    <a:lnTo>
                      <a:pt x="24" y="22"/>
                    </a:lnTo>
                    <a:lnTo>
                      <a:pt x="7" y="22"/>
                    </a:lnTo>
                    <a:lnTo>
                      <a:pt x="5" y="21"/>
                    </a:lnTo>
                    <a:lnTo>
                      <a:pt x="4" y="17"/>
                    </a:lnTo>
                    <a:lnTo>
                      <a:pt x="1" y="15"/>
                    </a:lnTo>
                    <a:lnTo>
                      <a:pt x="0" y="11"/>
                    </a:lnTo>
                    <a:lnTo>
                      <a:pt x="0" y="3"/>
                    </a:lnTo>
                    <a:lnTo>
                      <a:pt x="2" y="2"/>
                    </a:lnTo>
                    <a:lnTo>
                      <a:pt x="4" y="1"/>
                    </a:lnTo>
                    <a:lnTo>
                      <a:pt x="6"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37" name="Freeform 1282">
                <a:extLst>
                  <a:ext uri="{FF2B5EF4-FFF2-40B4-BE49-F238E27FC236}">
                    <a16:creationId xmlns:a16="http://schemas.microsoft.com/office/drawing/2014/main" id="{F1DAB8C5-1752-4B9A-91A2-9CE7ACAC4568}"/>
                  </a:ext>
                </a:extLst>
              </p:cNvPr>
              <p:cNvSpPr>
                <a:spLocks/>
              </p:cNvSpPr>
              <p:nvPr/>
            </p:nvSpPr>
            <p:spPr bwMode="auto">
              <a:xfrm>
                <a:off x="5315769" y="2132357"/>
                <a:ext cx="39379" cy="22799"/>
              </a:xfrm>
              <a:custGeom>
                <a:avLst/>
                <a:gdLst/>
                <a:ahLst/>
                <a:cxnLst>
                  <a:cxn ang="0">
                    <a:pos x="4" y="0"/>
                  </a:cxn>
                  <a:cxn ang="0">
                    <a:pos x="11" y="0"/>
                  </a:cxn>
                  <a:cxn ang="0">
                    <a:pos x="11" y="5"/>
                  </a:cxn>
                  <a:cxn ang="0">
                    <a:pos x="19" y="5"/>
                  </a:cxn>
                  <a:cxn ang="0">
                    <a:pos x="14" y="8"/>
                  </a:cxn>
                  <a:cxn ang="0">
                    <a:pos x="11" y="10"/>
                  </a:cxn>
                  <a:cxn ang="0">
                    <a:pos x="8" y="11"/>
                  </a:cxn>
                  <a:cxn ang="0">
                    <a:pos x="5" y="11"/>
                  </a:cxn>
                  <a:cxn ang="0">
                    <a:pos x="4" y="10"/>
                  </a:cxn>
                  <a:cxn ang="0">
                    <a:pos x="1" y="9"/>
                  </a:cxn>
                  <a:cxn ang="0">
                    <a:pos x="0" y="8"/>
                  </a:cxn>
                  <a:cxn ang="0">
                    <a:pos x="0" y="4"/>
                  </a:cxn>
                  <a:cxn ang="0">
                    <a:pos x="4" y="0"/>
                  </a:cxn>
                </a:cxnLst>
                <a:rect l="0" t="0" r="r" b="b"/>
                <a:pathLst>
                  <a:path w="19" h="11">
                    <a:moveTo>
                      <a:pt x="4" y="0"/>
                    </a:moveTo>
                    <a:lnTo>
                      <a:pt x="11" y="0"/>
                    </a:lnTo>
                    <a:lnTo>
                      <a:pt x="11" y="5"/>
                    </a:lnTo>
                    <a:lnTo>
                      <a:pt x="19" y="5"/>
                    </a:lnTo>
                    <a:lnTo>
                      <a:pt x="14" y="8"/>
                    </a:lnTo>
                    <a:lnTo>
                      <a:pt x="11" y="10"/>
                    </a:lnTo>
                    <a:lnTo>
                      <a:pt x="8" y="11"/>
                    </a:lnTo>
                    <a:lnTo>
                      <a:pt x="5" y="11"/>
                    </a:lnTo>
                    <a:lnTo>
                      <a:pt x="4" y="10"/>
                    </a:lnTo>
                    <a:lnTo>
                      <a:pt x="1" y="9"/>
                    </a:lnTo>
                    <a:lnTo>
                      <a:pt x="0" y="8"/>
                    </a:lnTo>
                    <a:lnTo>
                      <a:pt x="0" y="4"/>
                    </a:lnTo>
                    <a:lnTo>
                      <a:pt x="4"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38" name="Freeform 1283">
                <a:extLst>
                  <a:ext uri="{FF2B5EF4-FFF2-40B4-BE49-F238E27FC236}">
                    <a16:creationId xmlns:a16="http://schemas.microsoft.com/office/drawing/2014/main" id="{67A067DE-B82A-4964-BD13-B667EB1D81E4}"/>
                  </a:ext>
                </a:extLst>
              </p:cNvPr>
              <p:cNvSpPr>
                <a:spLocks/>
              </p:cNvSpPr>
              <p:nvPr/>
            </p:nvSpPr>
            <p:spPr bwMode="auto">
              <a:xfrm>
                <a:off x="4352042" y="3069142"/>
                <a:ext cx="155441" cy="153367"/>
              </a:xfrm>
              <a:custGeom>
                <a:avLst/>
                <a:gdLst/>
                <a:ahLst/>
                <a:cxnLst>
                  <a:cxn ang="0">
                    <a:pos x="39" y="0"/>
                  </a:cxn>
                  <a:cxn ang="0">
                    <a:pos x="41" y="3"/>
                  </a:cxn>
                  <a:cxn ang="0">
                    <a:pos x="34" y="17"/>
                  </a:cxn>
                  <a:cxn ang="0">
                    <a:pos x="30" y="29"/>
                  </a:cxn>
                  <a:cxn ang="0">
                    <a:pos x="35" y="25"/>
                  </a:cxn>
                  <a:cxn ang="0">
                    <a:pos x="42" y="27"/>
                  </a:cxn>
                  <a:cxn ang="0">
                    <a:pos x="40" y="32"/>
                  </a:cxn>
                  <a:cxn ang="0">
                    <a:pos x="47" y="35"/>
                  </a:cxn>
                  <a:cxn ang="0">
                    <a:pos x="65" y="34"/>
                  </a:cxn>
                  <a:cxn ang="0">
                    <a:pos x="64" y="39"/>
                  </a:cxn>
                  <a:cxn ang="0">
                    <a:pos x="65" y="46"/>
                  </a:cxn>
                  <a:cxn ang="0">
                    <a:pos x="69" y="45"/>
                  </a:cxn>
                  <a:cxn ang="0">
                    <a:pos x="65" y="50"/>
                  </a:cxn>
                  <a:cxn ang="0">
                    <a:pos x="66" y="54"/>
                  </a:cxn>
                  <a:cxn ang="0">
                    <a:pos x="67" y="58"/>
                  </a:cxn>
                  <a:cxn ang="0">
                    <a:pos x="72" y="55"/>
                  </a:cxn>
                  <a:cxn ang="0">
                    <a:pos x="74" y="59"/>
                  </a:cxn>
                  <a:cxn ang="0">
                    <a:pos x="75" y="63"/>
                  </a:cxn>
                  <a:cxn ang="0">
                    <a:pos x="74" y="70"/>
                  </a:cxn>
                  <a:cxn ang="0">
                    <a:pos x="69" y="74"/>
                  </a:cxn>
                  <a:cxn ang="0">
                    <a:pos x="66" y="71"/>
                  </a:cxn>
                  <a:cxn ang="0">
                    <a:pos x="65" y="69"/>
                  </a:cxn>
                  <a:cxn ang="0">
                    <a:pos x="64" y="68"/>
                  </a:cxn>
                  <a:cxn ang="0">
                    <a:pos x="60" y="65"/>
                  </a:cxn>
                  <a:cxn ang="0">
                    <a:pos x="59" y="59"/>
                  </a:cxn>
                  <a:cxn ang="0">
                    <a:pos x="55" y="61"/>
                  </a:cxn>
                  <a:cxn ang="0">
                    <a:pos x="46" y="68"/>
                  </a:cxn>
                  <a:cxn ang="0">
                    <a:pos x="44" y="66"/>
                  </a:cxn>
                  <a:cxn ang="0">
                    <a:pos x="46" y="61"/>
                  </a:cxn>
                  <a:cxn ang="0">
                    <a:pos x="40" y="63"/>
                  </a:cxn>
                  <a:cxn ang="0">
                    <a:pos x="32" y="61"/>
                  </a:cxn>
                  <a:cxn ang="0">
                    <a:pos x="25" y="63"/>
                  </a:cxn>
                  <a:cxn ang="0">
                    <a:pos x="20" y="59"/>
                  </a:cxn>
                  <a:cxn ang="0">
                    <a:pos x="10" y="60"/>
                  </a:cxn>
                  <a:cxn ang="0">
                    <a:pos x="6" y="61"/>
                  </a:cxn>
                  <a:cxn ang="0">
                    <a:pos x="0" y="59"/>
                  </a:cxn>
                  <a:cxn ang="0">
                    <a:pos x="2" y="55"/>
                  </a:cxn>
                  <a:cxn ang="0">
                    <a:pos x="5" y="51"/>
                  </a:cxn>
                  <a:cxn ang="0">
                    <a:pos x="7" y="47"/>
                  </a:cxn>
                  <a:cxn ang="0">
                    <a:pos x="3" y="45"/>
                  </a:cxn>
                  <a:cxn ang="0">
                    <a:pos x="16" y="30"/>
                  </a:cxn>
                  <a:cxn ang="0">
                    <a:pos x="26" y="12"/>
                  </a:cxn>
                  <a:cxn ang="0">
                    <a:pos x="29" y="6"/>
                  </a:cxn>
                  <a:cxn ang="0">
                    <a:pos x="32" y="1"/>
                  </a:cxn>
                </a:cxnLst>
                <a:rect l="0" t="0" r="r" b="b"/>
                <a:pathLst>
                  <a:path w="75" h="74">
                    <a:moveTo>
                      <a:pt x="35" y="0"/>
                    </a:moveTo>
                    <a:lnTo>
                      <a:pt x="39" y="0"/>
                    </a:lnTo>
                    <a:lnTo>
                      <a:pt x="41" y="2"/>
                    </a:lnTo>
                    <a:lnTo>
                      <a:pt x="41" y="3"/>
                    </a:lnTo>
                    <a:lnTo>
                      <a:pt x="39" y="11"/>
                    </a:lnTo>
                    <a:lnTo>
                      <a:pt x="34" y="17"/>
                    </a:lnTo>
                    <a:lnTo>
                      <a:pt x="30" y="25"/>
                    </a:lnTo>
                    <a:lnTo>
                      <a:pt x="30" y="29"/>
                    </a:lnTo>
                    <a:lnTo>
                      <a:pt x="32" y="27"/>
                    </a:lnTo>
                    <a:lnTo>
                      <a:pt x="35" y="25"/>
                    </a:lnTo>
                    <a:lnTo>
                      <a:pt x="40" y="25"/>
                    </a:lnTo>
                    <a:lnTo>
                      <a:pt x="42" y="27"/>
                    </a:lnTo>
                    <a:lnTo>
                      <a:pt x="40" y="29"/>
                    </a:lnTo>
                    <a:lnTo>
                      <a:pt x="40" y="32"/>
                    </a:lnTo>
                    <a:lnTo>
                      <a:pt x="47" y="32"/>
                    </a:lnTo>
                    <a:lnTo>
                      <a:pt x="47" y="35"/>
                    </a:lnTo>
                    <a:lnTo>
                      <a:pt x="52" y="34"/>
                    </a:lnTo>
                    <a:lnTo>
                      <a:pt x="65" y="34"/>
                    </a:lnTo>
                    <a:lnTo>
                      <a:pt x="65" y="36"/>
                    </a:lnTo>
                    <a:lnTo>
                      <a:pt x="64" y="39"/>
                    </a:lnTo>
                    <a:lnTo>
                      <a:pt x="64" y="46"/>
                    </a:lnTo>
                    <a:lnTo>
                      <a:pt x="65" y="46"/>
                    </a:lnTo>
                    <a:lnTo>
                      <a:pt x="67" y="45"/>
                    </a:lnTo>
                    <a:lnTo>
                      <a:pt x="69" y="45"/>
                    </a:lnTo>
                    <a:lnTo>
                      <a:pt x="67" y="47"/>
                    </a:lnTo>
                    <a:lnTo>
                      <a:pt x="65" y="50"/>
                    </a:lnTo>
                    <a:lnTo>
                      <a:pt x="65" y="52"/>
                    </a:lnTo>
                    <a:lnTo>
                      <a:pt x="66" y="54"/>
                    </a:lnTo>
                    <a:lnTo>
                      <a:pt x="67" y="56"/>
                    </a:lnTo>
                    <a:lnTo>
                      <a:pt x="67" y="58"/>
                    </a:lnTo>
                    <a:lnTo>
                      <a:pt x="70" y="58"/>
                    </a:lnTo>
                    <a:lnTo>
                      <a:pt x="72" y="55"/>
                    </a:lnTo>
                    <a:lnTo>
                      <a:pt x="72" y="58"/>
                    </a:lnTo>
                    <a:lnTo>
                      <a:pt x="74" y="59"/>
                    </a:lnTo>
                    <a:lnTo>
                      <a:pt x="74" y="60"/>
                    </a:lnTo>
                    <a:lnTo>
                      <a:pt x="75" y="63"/>
                    </a:lnTo>
                    <a:lnTo>
                      <a:pt x="75" y="68"/>
                    </a:lnTo>
                    <a:lnTo>
                      <a:pt x="74" y="70"/>
                    </a:lnTo>
                    <a:lnTo>
                      <a:pt x="71" y="73"/>
                    </a:lnTo>
                    <a:lnTo>
                      <a:pt x="69" y="74"/>
                    </a:lnTo>
                    <a:lnTo>
                      <a:pt x="67" y="74"/>
                    </a:lnTo>
                    <a:lnTo>
                      <a:pt x="66" y="71"/>
                    </a:lnTo>
                    <a:lnTo>
                      <a:pt x="65" y="70"/>
                    </a:lnTo>
                    <a:lnTo>
                      <a:pt x="65" y="69"/>
                    </a:lnTo>
                    <a:lnTo>
                      <a:pt x="64" y="69"/>
                    </a:lnTo>
                    <a:lnTo>
                      <a:pt x="64" y="68"/>
                    </a:lnTo>
                    <a:lnTo>
                      <a:pt x="61" y="68"/>
                    </a:lnTo>
                    <a:lnTo>
                      <a:pt x="60" y="65"/>
                    </a:lnTo>
                    <a:lnTo>
                      <a:pt x="60" y="61"/>
                    </a:lnTo>
                    <a:lnTo>
                      <a:pt x="59" y="59"/>
                    </a:lnTo>
                    <a:lnTo>
                      <a:pt x="57" y="58"/>
                    </a:lnTo>
                    <a:lnTo>
                      <a:pt x="55" y="61"/>
                    </a:lnTo>
                    <a:lnTo>
                      <a:pt x="50" y="66"/>
                    </a:lnTo>
                    <a:lnTo>
                      <a:pt x="46" y="68"/>
                    </a:lnTo>
                    <a:lnTo>
                      <a:pt x="44" y="68"/>
                    </a:lnTo>
                    <a:lnTo>
                      <a:pt x="44" y="66"/>
                    </a:lnTo>
                    <a:lnTo>
                      <a:pt x="49" y="61"/>
                    </a:lnTo>
                    <a:lnTo>
                      <a:pt x="46" y="61"/>
                    </a:lnTo>
                    <a:lnTo>
                      <a:pt x="42" y="63"/>
                    </a:lnTo>
                    <a:lnTo>
                      <a:pt x="40" y="63"/>
                    </a:lnTo>
                    <a:lnTo>
                      <a:pt x="37" y="60"/>
                    </a:lnTo>
                    <a:lnTo>
                      <a:pt x="32" y="61"/>
                    </a:lnTo>
                    <a:lnTo>
                      <a:pt x="29" y="63"/>
                    </a:lnTo>
                    <a:lnTo>
                      <a:pt x="25" y="63"/>
                    </a:lnTo>
                    <a:lnTo>
                      <a:pt x="22" y="60"/>
                    </a:lnTo>
                    <a:lnTo>
                      <a:pt x="20" y="59"/>
                    </a:lnTo>
                    <a:lnTo>
                      <a:pt x="12" y="59"/>
                    </a:lnTo>
                    <a:lnTo>
                      <a:pt x="10" y="60"/>
                    </a:lnTo>
                    <a:lnTo>
                      <a:pt x="8" y="60"/>
                    </a:lnTo>
                    <a:lnTo>
                      <a:pt x="6" y="61"/>
                    </a:lnTo>
                    <a:lnTo>
                      <a:pt x="2" y="61"/>
                    </a:lnTo>
                    <a:lnTo>
                      <a:pt x="0" y="59"/>
                    </a:lnTo>
                    <a:lnTo>
                      <a:pt x="0" y="56"/>
                    </a:lnTo>
                    <a:lnTo>
                      <a:pt x="2" y="55"/>
                    </a:lnTo>
                    <a:lnTo>
                      <a:pt x="3" y="54"/>
                    </a:lnTo>
                    <a:lnTo>
                      <a:pt x="5" y="51"/>
                    </a:lnTo>
                    <a:lnTo>
                      <a:pt x="7" y="50"/>
                    </a:lnTo>
                    <a:lnTo>
                      <a:pt x="7" y="47"/>
                    </a:lnTo>
                    <a:lnTo>
                      <a:pt x="5" y="46"/>
                    </a:lnTo>
                    <a:lnTo>
                      <a:pt x="3" y="45"/>
                    </a:lnTo>
                    <a:lnTo>
                      <a:pt x="11" y="39"/>
                    </a:lnTo>
                    <a:lnTo>
                      <a:pt x="16" y="30"/>
                    </a:lnTo>
                    <a:lnTo>
                      <a:pt x="21" y="20"/>
                    </a:lnTo>
                    <a:lnTo>
                      <a:pt x="26" y="12"/>
                    </a:lnTo>
                    <a:lnTo>
                      <a:pt x="27" y="10"/>
                    </a:lnTo>
                    <a:lnTo>
                      <a:pt x="29" y="6"/>
                    </a:lnTo>
                    <a:lnTo>
                      <a:pt x="30" y="3"/>
                    </a:lnTo>
                    <a:lnTo>
                      <a:pt x="32" y="1"/>
                    </a:lnTo>
                    <a:lnTo>
                      <a:pt x="35"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39" name="Freeform 1284">
                <a:extLst>
                  <a:ext uri="{FF2B5EF4-FFF2-40B4-BE49-F238E27FC236}">
                    <a16:creationId xmlns:a16="http://schemas.microsoft.com/office/drawing/2014/main" id="{93A57BDA-D881-4F25-9BFB-A027905C8163}"/>
                  </a:ext>
                </a:extLst>
              </p:cNvPr>
              <p:cNvSpPr>
                <a:spLocks/>
              </p:cNvSpPr>
              <p:nvPr/>
            </p:nvSpPr>
            <p:spPr bwMode="auto">
              <a:xfrm>
                <a:off x="3804893" y="3019402"/>
                <a:ext cx="29015" cy="14508"/>
              </a:xfrm>
              <a:custGeom>
                <a:avLst/>
                <a:gdLst/>
                <a:ahLst/>
                <a:cxnLst>
                  <a:cxn ang="0">
                    <a:pos x="0" y="0"/>
                  </a:cxn>
                  <a:cxn ang="0">
                    <a:pos x="6" y="0"/>
                  </a:cxn>
                  <a:cxn ang="0">
                    <a:pos x="11" y="2"/>
                  </a:cxn>
                  <a:cxn ang="0">
                    <a:pos x="14" y="5"/>
                  </a:cxn>
                  <a:cxn ang="0">
                    <a:pos x="14" y="7"/>
                  </a:cxn>
                  <a:cxn ang="0">
                    <a:pos x="9" y="7"/>
                  </a:cxn>
                  <a:cxn ang="0">
                    <a:pos x="5" y="6"/>
                  </a:cxn>
                  <a:cxn ang="0">
                    <a:pos x="0" y="4"/>
                  </a:cxn>
                  <a:cxn ang="0">
                    <a:pos x="0" y="0"/>
                  </a:cxn>
                </a:cxnLst>
                <a:rect l="0" t="0" r="r" b="b"/>
                <a:pathLst>
                  <a:path w="14" h="7">
                    <a:moveTo>
                      <a:pt x="0" y="0"/>
                    </a:moveTo>
                    <a:lnTo>
                      <a:pt x="6" y="0"/>
                    </a:lnTo>
                    <a:lnTo>
                      <a:pt x="11" y="2"/>
                    </a:lnTo>
                    <a:lnTo>
                      <a:pt x="14" y="5"/>
                    </a:lnTo>
                    <a:lnTo>
                      <a:pt x="14" y="7"/>
                    </a:lnTo>
                    <a:lnTo>
                      <a:pt x="9" y="7"/>
                    </a:lnTo>
                    <a:lnTo>
                      <a:pt x="5" y="6"/>
                    </a:lnTo>
                    <a:lnTo>
                      <a:pt x="0" y="4"/>
                    </a:lnTo>
                    <a:lnTo>
                      <a:pt x="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40" name="Freeform 1285">
                <a:extLst>
                  <a:ext uri="{FF2B5EF4-FFF2-40B4-BE49-F238E27FC236}">
                    <a16:creationId xmlns:a16="http://schemas.microsoft.com/office/drawing/2014/main" id="{D013CFAC-5A81-446F-B353-D62047A2E7A4}"/>
                  </a:ext>
                </a:extLst>
              </p:cNvPr>
              <p:cNvSpPr>
                <a:spLocks/>
              </p:cNvSpPr>
              <p:nvPr/>
            </p:nvSpPr>
            <p:spPr bwMode="auto">
              <a:xfrm>
                <a:off x="2689870" y="3100231"/>
                <a:ext cx="113990" cy="72539"/>
              </a:xfrm>
              <a:custGeom>
                <a:avLst/>
                <a:gdLst/>
                <a:ahLst/>
                <a:cxnLst>
                  <a:cxn ang="0">
                    <a:pos x="4" y="0"/>
                  </a:cxn>
                  <a:cxn ang="0">
                    <a:pos x="9" y="0"/>
                  </a:cxn>
                  <a:cxn ang="0">
                    <a:pos x="11" y="1"/>
                  </a:cxn>
                  <a:cxn ang="0">
                    <a:pos x="15" y="5"/>
                  </a:cxn>
                  <a:cxn ang="0">
                    <a:pos x="18" y="6"/>
                  </a:cxn>
                  <a:cxn ang="0">
                    <a:pos x="33" y="12"/>
                  </a:cxn>
                  <a:cxn ang="0">
                    <a:pos x="44" y="21"/>
                  </a:cxn>
                  <a:cxn ang="0">
                    <a:pos x="55" y="32"/>
                  </a:cxn>
                  <a:cxn ang="0">
                    <a:pos x="55" y="35"/>
                  </a:cxn>
                  <a:cxn ang="0">
                    <a:pos x="51" y="35"/>
                  </a:cxn>
                  <a:cxn ang="0">
                    <a:pos x="44" y="34"/>
                  </a:cxn>
                  <a:cxn ang="0">
                    <a:pos x="35" y="29"/>
                  </a:cxn>
                  <a:cxn ang="0">
                    <a:pos x="28" y="25"/>
                  </a:cxn>
                  <a:cxn ang="0">
                    <a:pos x="21" y="20"/>
                  </a:cxn>
                  <a:cxn ang="0">
                    <a:pos x="25" y="16"/>
                  </a:cxn>
                  <a:cxn ang="0">
                    <a:pos x="16" y="15"/>
                  </a:cxn>
                  <a:cxn ang="0">
                    <a:pos x="9" y="12"/>
                  </a:cxn>
                  <a:cxn ang="0">
                    <a:pos x="4" y="7"/>
                  </a:cxn>
                  <a:cxn ang="0">
                    <a:pos x="6" y="5"/>
                  </a:cxn>
                  <a:cxn ang="0">
                    <a:pos x="9" y="4"/>
                  </a:cxn>
                  <a:cxn ang="0">
                    <a:pos x="6" y="4"/>
                  </a:cxn>
                  <a:cxn ang="0">
                    <a:pos x="5" y="2"/>
                  </a:cxn>
                  <a:cxn ang="0">
                    <a:pos x="0" y="2"/>
                  </a:cxn>
                  <a:cxn ang="0">
                    <a:pos x="2" y="1"/>
                  </a:cxn>
                  <a:cxn ang="0">
                    <a:pos x="4" y="0"/>
                  </a:cxn>
                </a:cxnLst>
                <a:rect l="0" t="0" r="r" b="b"/>
                <a:pathLst>
                  <a:path w="55" h="35">
                    <a:moveTo>
                      <a:pt x="4" y="0"/>
                    </a:moveTo>
                    <a:lnTo>
                      <a:pt x="9" y="0"/>
                    </a:lnTo>
                    <a:lnTo>
                      <a:pt x="11" y="1"/>
                    </a:lnTo>
                    <a:lnTo>
                      <a:pt x="15" y="5"/>
                    </a:lnTo>
                    <a:lnTo>
                      <a:pt x="18" y="6"/>
                    </a:lnTo>
                    <a:lnTo>
                      <a:pt x="33" y="12"/>
                    </a:lnTo>
                    <a:lnTo>
                      <a:pt x="44" y="21"/>
                    </a:lnTo>
                    <a:lnTo>
                      <a:pt x="55" y="32"/>
                    </a:lnTo>
                    <a:lnTo>
                      <a:pt x="55" y="35"/>
                    </a:lnTo>
                    <a:lnTo>
                      <a:pt x="51" y="35"/>
                    </a:lnTo>
                    <a:lnTo>
                      <a:pt x="44" y="34"/>
                    </a:lnTo>
                    <a:lnTo>
                      <a:pt x="35" y="29"/>
                    </a:lnTo>
                    <a:lnTo>
                      <a:pt x="28" y="25"/>
                    </a:lnTo>
                    <a:lnTo>
                      <a:pt x="21" y="20"/>
                    </a:lnTo>
                    <a:lnTo>
                      <a:pt x="25" y="16"/>
                    </a:lnTo>
                    <a:lnTo>
                      <a:pt x="16" y="15"/>
                    </a:lnTo>
                    <a:lnTo>
                      <a:pt x="9" y="12"/>
                    </a:lnTo>
                    <a:lnTo>
                      <a:pt x="4" y="7"/>
                    </a:lnTo>
                    <a:lnTo>
                      <a:pt x="6" y="5"/>
                    </a:lnTo>
                    <a:lnTo>
                      <a:pt x="9" y="4"/>
                    </a:lnTo>
                    <a:lnTo>
                      <a:pt x="6" y="4"/>
                    </a:lnTo>
                    <a:lnTo>
                      <a:pt x="5" y="2"/>
                    </a:lnTo>
                    <a:lnTo>
                      <a:pt x="0" y="2"/>
                    </a:lnTo>
                    <a:lnTo>
                      <a:pt x="2" y="1"/>
                    </a:lnTo>
                    <a:lnTo>
                      <a:pt x="4"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41" name="Freeform 1286">
                <a:extLst>
                  <a:ext uri="{FF2B5EF4-FFF2-40B4-BE49-F238E27FC236}">
                    <a16:creationId xmlns:a16="http://schemas.microsoft.com/office/drawing/2014/main" id="{8C7871AB-8B11-49C8-B6A7-817D5BE857D9}"/>
                  </a:ext>
                </a:extLst>
              </p:cNvPr>
              <p:cNvSpPr>
                <a:spLocks/>
              </p:cNvSpPr>
              <p:nvPr/>
            </p:nvSpPr>
            <p:spPr bwMode="auto">
              <a:xfrm>
                <a:off x="2577953" y="2992459"/>
                <a:ext cx="33161" cy="60104"/>
              </a:xfrm>
              <a:custGeom>
                <a:avLst/>
                <a:gdLst/>
                <a:ahLst/>
                <a:cxnLst>
                  <a:cxn ang="0">
                    <a:pos x="0" y="0"/>
                  </a:cxn>
                  <a:cxn ang="0">
                    <a:pos x="3" y="0"/>
                  </a:cxn>
                  <a:cxn ang="0">
                    <a:pos x="5" y="1"/>
                  </a:cxn>
                  <a:cxn ang="0">
                    <a:pos x="6" y="3"/>
                  </a:cxn>
                  <a:cxn ang="0">
                    <a:pos x="9" y="4"/>
                  </a:cxn>
                  <a:cxn ang="0">
                    <a:pos x="8" y="5"/>
                  </a:cxn>
                  <a:cxn ang="0">
                    <a:pos x="8" y="6"/>
                  </a:cxn>
                  <a:cxn ang="0">
                    <a:pos x="6" y="8"/>
                  </a:cxn>
                  <a:cxn ang="0">
                    <a:pos x="6" y="9"/>
                  </a:cxn>
                  <a:cxn ang="0">
                    <a:pos x="8" y="9"/>
                  </a:cxn>
                  <a:cxn ang="0">
                    <a:pos x="11" y="5"/>
                  </a:cxn>
                  <a:cxn ang="0">
                    <a:pos x="13" y="3"/>
                  </a:cxn>
                  <a:cxn ang="0">
                    <a:pos x="13" y="14"/>
                  </a:cxn>
                  <a:cxn ang="0">
                    <a:pos x="14" y="17"/>
                  </a:cxn>
                  <a:cxn ang="0">
                    <a:pos x="14" y="18"/>
                  </a:cxn>
                  <a:cxn ang="0">
                    <a:pos x="13" y="19"/>
                  </a:cxn>
                  <a:cxn ang="0">
                    <a:pos x="13" y="23"/>
                  </a:cxn>
                  <a:cxn ang="0">
                    <a:pos x="16" y="27"/>
                  </a:cxn>
                  <a:cxn ang="0">
                    <a:pos x="16" y="29"/>
                  </a:cxn>
                  <a:cxn ang="0">
                    <a:pos x="15" y="29"/>
                  </a:cxn>
                  <a:cxn ang="0">
                    <a:pos x="14" y="28"/>
                  </a:cxn>
                  <a:cxn ang="0">
                    <a:pos x="11" y="27"/>
                  </a:cxn>
                  <a:cxn ang="0">
                    <a:pos x="10" y="24"/>
                  </a:cxn>
                  <a:cxn ang="0">
                    <a:pos x="10" y="19"/>
                  </a:cxn>
                  <a:cxn ang="0">
                    <a:pos x="11" y="18"/>
                  </a:cxn>
                  <a:cxn ang="0">
                    <a:pos x="11" y="17"/>
                  </a:cxn>
                  <a:cxn ang="0">
                    <a:pos x="9" y="15"/>
                  </a:cxn>
                  <a:cxn ang="0">
                    <a:pos x="8" y="14"/>
                  </a:cxn>
                  <a:cxn ang="0">
                    <a:pos x="6" y="11"/>
                  </a:cxn>
                  <a:cxn ang="0">
                    <a:pos x="5" y="11"/>
                  </a:cxn>
                  <a:cxn ang="0">
                    <a:pos x="3" y="9"/>
                  </a:cxn>
                  <a:cxn ang="0">
                    <a:pos x="0" y="4"/>
                  </a:cxn>
                  <a:cxn ang="0">
                    <a:pos x="0" y="0"/>
                  </a:cxn>
                </a:cxnLst>
                <a:rect l="0" t="0" r="r" b="b"/>
                <a:pathLst>
                  <a:path w="16" h="29">
                    <a:moveTo>
                      <a:pt x="0" y="0"/>
                    </a:moveTo>
                    <a:lnTo>
                      <a:pt x="3" y="0"/>
                    </a:lnTo>
                    <a:lnTo>
                      <a:pt x="5" y="1"/>
                    </a:lnTo>
                    <a:lnTo>
                      <a:pt x="6" y="3"/>
                    </a:lnTo>
                    <a:lnTo>
                      <a:pt x="9" y="4"/>
                    </a:lnTo>
                    <a:lnTo>
                      <a:pt x="8" y="5"/>
                    </a:lnTo>
                    <a:lnTo>
                      <a:pt x="8" y="6"/>
                    </a:lnTo>
                    <a:lnTo>
                      <a:pt x="6" y="8"/>
                    </a:lnTo>
                    <a:lnTo>
                      <a:pt x="6" y="9"/>
                    </a:lnTo>
                    <a:lnTo>
                      <a:pt x="8" y="9"/>
                    </a:lnTo>
                    <a:lnTo>
                      <a:pt x="11" y="5"/>
                    </a:lnTo>
                    <a:lnTo>
                      <a:pt x="13" y="3"/>
                    </a:lnTo>
                    <a:lnTo>
                      <a:pt x="13" y="14"/>
                    </a:lnTo>
                    <a:lnTo>
                      <a:pt x="14" y="17"/>
                    </a:lnTo>
                    <a:lnTo>
                      <a:pt x="14" y="18"/>
                    </a:lnTo>
                    <a:lnTo>
                      <a:pt x="13" y="19"/>
                    </a:lnTo>
                    <a:lnTo>
                      <a:pt x="13" y="23"/>
                    </a:lnTo>
                    <a:lnTo>
                      <a:pt x="16" y="27"/>
                    </a:lnTo>
                    <a:lnTo>
                      <a:pt x="16" y="29"/>
                    </a:lnTo>
                    <a:lnTo>
                      <a:pt x="15" y="29"/>
                    </a:lnTo>
                    <a:lnTo>
                      <a:pt x="14" y="28"/>
                    </a:lnTo>
                    <a:lnTo>
                      <a:pt x="11" y="27"/>
                    </a:lnTo>
                    <a:lnTo>
                      <a:pt x="10" y="24"/>
                    </a:lnTo>
                    <a:lnTo>
                      <a:pt x="10" y="19"/>
                    </a:lnTo>
                    <a:lnTo>
                      <a:pt x="11" y="18"/>
                    </a:lnTo>
                    <a:lnTo>
                      <a:pt x="11" y="17"/>
                    </a:lnTo>
                    <a:lnTo>
                      <a:pt x="9" y="15"/>
                    </a:lnTo>
                    <a:lnTo>
                      <a:pt x="8" y="14"/>
                    </a:lnTo>
                    <a:lnTo>
                      <a:pt x="6" y="11"/>
                    </a:lnTo>
                    <a:lnTo>
                      <a:pt x="5" y="11"/>
                    </a:lnTo>
                    <a:lnTo>
                      <a:pt x="3" y="9"/>
                    </a:lnTo>
                    <a:lnTo>
                      <a:pt x="0" y="4"/>
                    </a:lnTo>
                    <a:lnTo>
                      <a:pt x="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42" name="Freeform 1287">
                <a:extLst>
                  <a:ext uri="{FF2B5EF4-FFF2-40B4-BE49-F238E27FC236}">
                    <a16:creationId xmlns:a16="http://schemas.microsoft.com/office/drawing/2014/main" id="{32F89A45-D5E9-44ED-8694-2E1074512134}"/>
                  </a:ext>
                </a:extLst>
              </p:cNvPr>
              <p:cNvSpPr>
                <a:spLocks/>
              </p:cNvSpPr>
              <p:nvPr/>
            </p:nvSpPr>
            <p:spPr bwMode="auto">
              <a:xfrm>
                <a:off x="2063965" y="2866034"/>
                <a:ext cx="47669" cy="33161"/>
              </a:xfrm>
              <a:custGeom>
                <a:avLst/>
                <a:gdLst/>
                <a:ahLst/>
                <a:cxnLst>
                  <a:cxn ang="0">
                    <a:pos x="20" y="0"/>
                  </a:cxn>
                  <a:cxn ang="0">
                    <a:pos x="23" y="0"/>
                  </a:cxn>
                  <a:cxn ang="0">
                    <a:pos x="23" y="5"/>
                  </a:cxn>
                  <a:cxn ang="0">
                    <a:pos x="16" y="10"/>
                  </a:cxn>
                  <a:cxn ang="0">
                    <a:pos x="12" y="13"/>
                  </a:cxn>
                  <a:cxn ang="0">
                    <a:pos x="8" y="16"/>
                  </a:cxn>
                  <a:cxn ang="0">
                    <a:pos x="3" y="13"/>
                  </a:cxn>
                  <a:cxn ang="0">
                    <a:pos x="2" y="12"/>
                  </a:cxn>
                  <a:cxn ang="0">
                    <a:pos x="0" y="11"/>
                  </a:cxn>
                  <a:cxn ang="0">
                    <a:pos x="0" y="6"/>
                  </a:cxn>
                  <a:cxn ang="0">
                    <a:pos x="10" y="2"/>
                  </a:cxn>
                  <a:cxn ang="0">
                    <a:pos x="20" y="0"/>
                  </a:cxn>
                </a:cxnLst>
                <a:rect l="0" t="0" r="r" b="b"/>
                <a:pathLst>
                  <a:path w="23" h="16">
                    <a:moveTo>
                      <a:pt x="20" y="0"/>
                    </a:moveTo>
                    <a:lnTo>
                      <a:pt x="23" y="0"/>
                    </a:lnTo>
                    <a:lnTo>
                      <a:pt x="23" y="5"/>
                    </a:lnTo>
                    <a:lnTo>
                      <a:pt x="16" y="10"/>
                    </a:lnTo>
                    <a:lnTo>
                      <a:pt x="12" y="13"/>
                    </a:lnTo>
                    <a:lnTo>
                      <a:pt x="8" y="16"/>
                    </a:lnTo>
                    <a:lnTo>
                      <a:pt x="3" y="13"/>
                    </a:lnTo>
                    <a:lnTo>
                      <a:pt x="2" y="12"/>
                    </a:lnTo>
                    <a:lnTo>
                      <a:pt x="0" y="11"/>
                    </a:lnTo>
                    <a:lnTo>
                      <a:pt x="0" y="6"/>
                    </a:lnTo>
                    <a:lnTo>
                      <a:pt x="10" y="2"/>
                    </a:lnTo>
                    <a:lnTo>
                      <a:pt x="2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43" name="Freeform 1288">
                <a:extLst>
                  <a:ext uri="{FF2B5EF4-FFF2-40B4-BE49-F238E27FC236}">
                    <a16:creationId xmlns:a16="http://schemas.microsoft.com/office/drawing/2014/main" id="{43764FBB-962C-45BD-B60B-DD43BA9D7B02}"/>
                  </a:ext>
                </a:extLst>
              </p:cNvPr>
              <p:cNvSpPr>
                <a:spLocks/>
              </p:cNvSpPr>
              <p:nvPr/>
            </p:nvSpPr>
            <p:spPr bwMode="auto">
              <a:xfrm>
                <a:off x="4229762" y="3123028"/>
                <a:ext cx="60104" cy="26944"/>
              </a:xfrm>
              <a:custGeom>
                <a:avLst/>
                <a:gdLst/>
                <a:ahLst/>
                <a:cxnLst>
                  <a:cxn ang="0">
                    <a:pos x="8" y="0"/>
                  </a:cxn>
                  <a:cxn ang="0">
                    <a:pos x="16" y="3"/>
                  </a:cxn>
                  <a:cxn ang="0">
                    <a:pos x="29" y="10"/>
                  </a:cxn>
                  <a:cxn ang="0">
                    <a:pos x="27" y="11"/>
                  </a:cxn>
                  <a:cxn ang="0">
                    <a:pos x="25" y="13"/>
                  </a:cxn>
                  <a:cxn ang="0">
                    <a:pos x="22" y="13"/>
                  </a:cxn>
                  <a:cxn ang="0">
                    <a:pos x="15" y="10"/>
                  </a:cxn>
                  <a:cxn ang="0">
                    <a:pos x="6" y="6"/>
                  </a:cxn>
                  <a:cxn ang="0">
                    <a:pos x="0" y="1"/>
                  </a:cxn>
                  <a:cxn ang="0">
                    <a:pos x="8" y="0"/>
                  </a:cxn>
                </a:cxnLst>
                <a:rect l="0" t="0" r="r" b="b"/>
                <a:pathLst>
                  <a:path w="29" h="13">
                    <a:moveTo>
                      <a:pt x="8" y="0"/>
                    </a:moveTo>
                    <a:lnTo>
                      <a:pt x="16" y="3"/>
                    </a:lnTo>
                    <a:lnTo>
                      <a:pt x="29" y="10"/>
                    </a:lnTo>
                    <a:lnTo>
                      <a:pt x="27" y="11"/>
                    </a:lnTo>
                    <a:lnTo>
                      <a:pt x="25" y="13"/>
                    </a:lnTo>
                    <a:lnTo>
                      <a:pt x="22" y="13"/>
                    </a:lnTo>
                    <a:lnTo>
                      <a:pt x="15" y="10"/>
                    </a:lnTo>
                    <a:lnTo>
                      <a:pt x="6" y="6"/>
                    </a:lnTo>
                    <a:lnTo>
                      <a:pt x="0" y="1"/>
                    </a:lnTo>
                    <a:lnTo>
                      <a:pt x="8"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44" name="Freeform 1289">
                <a:extLst>
                  <a:ext uri="{FF2B5EF4-FFF2-40B4-BE49-F238E27FC236}">
                    <a16:creationId xmlns:a16="http://schemas.microsoft.com/office/drawing/2014/main" id="{065CE0E6-5F1F-4141-AA44-925F84126BD2}"/>
                  </a:ext>
                </a:extLst>
              </p:cNvPr>
              <p:cNvSpPr>
                <a:spLocks/>
              </p:cNvSpPr>
              <p:nvPr/>
            </p:nvSpPr>
            <p:spPr bwMode="auto">
              <a:xfrm>
                <a:off x="4231835" y="3216293"/>
                <a:ext cx="47669" cy="26944"/>
              </a:xfrm>
              <a:custGeom>
                <a:avLst/>
                <a:gdLst/>
                <a:ahLst/>
                <a:cxnLst>
                  <a:cxn ang="0">
                    <a:pos x="2" y="0"/>
                  </a:cxn>
                  <a:cxn ang="0">
                    <a:pos x="4" y="3"/>
                  </a:cxn>
                  <a:cxn ang="0">
                    <a:pos x="11" y="7"/>
                  </a:cxn>
                  <a:cxn ang="0">
                    <a:pos x="23" y="7"/>
                  </a:cxn>
                  <a:cxn ang="0">
                    <a:pos x="23" y="10"/>
                  </a:cxn>
                  <a:cxn ang="0">
                    <a:pos x="20" y="12"/>
                  </a:cxn>
                  <a:cxn ang="0">
                    <a:pos x="19" y="13"/>
                  </a:cxn>
                  <a:cxn ang="0">
                    <a:pos x="16" y="13"/>
                  </a:cxn>
                  <a:cxn ang="0">
                    <a:pos x="14" y="12"/>
                  </a:cxn>
                  <a:cxn ang="0">
                    <a:pos x="10" y="9"/>
                  </a:cxn>
                  <a:cxn ang="0">
                    <a:pos x="6" y="8"/>
                  </a:cxn>
                  <a:cxn ang="0">
                    <a:pos x="2" y="5"/>
                  </a:cxn>
                  <a:cxn ang="0">
                    <a:pos x="0" y="3"/>
                  </a:cxn>
                  <a:cxn ang="0">
                    <a:pos x="2" y="0"/>
                  </a:cxn>
                </a:cxnLst>
                <a:rect l="0" t="0" r="r" b="b"/>
                <a:pathLst>
                  <a:path w="23" h="13">
                    <a:moveTo>
                      <a:pt x="2" y="0"/>
                    </a:moveTo>
                    <a:lnTo>
                      <a:pt x="4" y="3"/>
                    </a:lnTo>
                    <a:lnTo>
                      <a:pt x="11" y="7"/>
                    </a:lnTo>
                    <a:lnTo>
                      <a:pt x="23" y="7"/>
                    </a:lnTo>
                    <a:lnTo>
                      <a:pt x="23" y="10"/>
                    </a:lnTo>
                    <a:lnTo>
                      <a:pt x="20" y="12"/>
                    </a:lnTo>
                    <a:lnTo>
                      <a:pt x="19" y="13"/>
                    </a:lnTo>
                    <a:lnTo>
                      <a:pt x="16" y="13"/>
                    </a:lnTo>
                    <a:lnTo>
                      <a:pt x="14" y="12"/>
                    </a:lnTo>
                    <a:lnTo>
                      <a:pt x="10" y="9"/>
                    </a:lnTo>
                    <a:lnTo>
                      <a:pt x="6" y="8"/>
                    </a:lnTo>
                    <a:lnTo>
                      <a:pt x="2" y="5"/>
                    </a:lnTo>
                    <a:lnTo>
                      <a:pt x="0" y="3"/>
                    </a:lnTo>
                    <a:lnTo>
                      <a:pt x="2"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45" name="Freeform 1290">
                <a:extLst>
                  <a:ext uri="{FF2B5EF4-FFF2-40B4-BE49-F238E27FC236}">
                    <a16:creationId xmlns:a16="http://schemas.microsoft.com/office/drawing/2014/main" id="{939B09E0-D5C1-4CCE-80D2-FD21C1B6244E}"/>
                  </a:ext>
                </a:extLst>
              </p:cNvPr>
              <p:cNvSpPr>
                <a:spLocks/>
              </p:cNvSpPr>
              <p:nvPr/>
            </p:nvSpPr>
            <p:spPr bwMode="auto">
              <a:xfrm>
                <a:off x="4302301" y="3216293"/>
                <a:ext cx="31089" cy="39379"/>
              </a:xfrm>
              <a:custGeom>
                <a:avLst/>
                <a:gdLst/>
                <a:ahLst/>
                <a:cxnLst>
                  <a:cxn ang="0">
                    <a:pos x="9" y="0"/>
                  </a:cxn>
                  <a:cxn ang="0">
                    <a:pos x="10" y="2"/>
                  </a:cxn>
                  <a:cxn ang="0">
                    <a:pos x="11" y="4"/>
                  </a:cxn>
                  <a:cxn ang="0">
                    <a:pos x="11" y="5"/>
                  </a:cxn>
                  <a:cxn ang="0">
                    <a:pos x="10" y="7"/>
                  </a:cxn>
                  <a:cxn ang="0">
                    <a:pos x="10" y="8"/>
                  </a:cxn>
                  <a:cxn ang="0">
                    <a:pos x="9" y="9"/>
                  </a:cxn>
                  <a:cxn ang="0">
                    <a:pos x="10" y="10"/>
                  </a:cxn>
                  <a:cxn ang="0">
                    <a:pos x="15" y="10"/>
                  </a:cxn>
                  <a:cxn ang="0">
                    <a:pos x="15" y="13"/>
                  </a:cxn>
                  <a:cxn ang="0">
                    <a:pos x="12" y="18"/>
                  </a:cxn>
                  <a:cxn ang="0">
                    <a:pos x="9" y="19"/>
                  </a:cxn>
                  <a:cxn ang="0">
                    <a:pos x="4" y="19"/>
                  </a:cxn>
                  <a:cxn ang="0">
                    <a:pos x="1" y="18"/>
                  </a:cxn>
                  <a:cxn ang="0">
                    <a:pos x="0" y="15"/>
                  </a:cxn>
                  <a:cxn ang="0">
                    <a:pos x="0" y="13"/>
                  </a:cxn>
                  <a:cxn ang="0">
                    <a:pos x="1" y="9"/>
                  </a:cxn>
                  <a:cxn ang="0">
                    <a:pos x="2" y="7"/>
                  </a:cxn>
                  <a:cxn ang="0">
                    <a:pos x="5" y="4"/>
                  </a:cxn>
                  <a:cxn ang="0">
                    <a:pos x="6" y="2"/>
                  </a:cxn>
                  <a:cxn ang="0">
                    <a:pos x="9" y="0"/>
                  </a:cxn>
                </a:cxnLst>
                <a:rect l="0" t="0" r="r" b="b"/>
                <a:pathLst>
                  <a:path w="15" h="19">
                    <a:moveTo>
                      <a:pt x="9" y="0"/>
                    </a:moveTo>
                    <a:lnTo>
                      <a:pt x="10" y="2"/>
                    </a:lnTo>
                    <a:lnTo>
                      <a:pt x="11" y="4"/>
                    </a:lnTo>
                    <a:lnTo>
                      <a:pt x="11" y="5"/>
                    </a:lnTo>
                    <a:lnTo>
                      <a:pt x="10" y="7"/>
                    </a:lnTo>
                    <a:lnTo>
                      <a:pt x="10" y="8"/>
                    </a:lnTo>
                    <a:lnTo>
                      <a:pt x="9" y="9"/>
                    </a:lnTo>
                    <a:lnTo>
                      <a:pt x="10" y="10"/>
                    </a:lnTo>
                    <a:lnTo>
                      <a:pt x="15" y="10"/>
                    </a:lnTo>
                    <a:lnTo>
                      <a:pt x="15" y="13"/>
                    </a:lnTo>
                    <a:lnTo>
                      <a:pt x="12" y="18"/>
                    </a:lnTo>
                    <a:lnTo>
                      <a:pt x="9" y="19"/>
                    </a:lnTo>
                    <a:lnTo>
                      <a:pt x="4" y="19"/>
                    </a:lnTo>
                    <a:lnTo>
                      <a:pt x="1" y="18"/>
                    </a:lnTo>
                    <a:lnTo>
                      <a:pt x="0" y="15"/>
                    </a:lnTo>
                    <a:lnTo>
                      <a:pt x="0" y="13"/>
                    </a:lnTo>
                    <a:lnTo>
                      <a:pt x="1" y="9"/>
                    </a:lnTo>
                    <a:lnTo>
                      <a:pt x="2" y="7"/>
                    </a:lnTo>
                    <a:lnTo>
                      <a:pt x="5" y="4"/>
                    </a:lnTo>
                    <a:lnTo>
                      <a:pt x="6" y="2"/>
                    </a:lnTo>
                    <a:lnTo>
                      <a:pt x="9"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46" name="Freeform 1291">
                <a:extLst>
                  <a:ext uri="{FF2B5EF4-FFF2-40B4-BE49-F238E27FC236}">
                    <a16:creationId xmlns:a16="http://schemas.microsoft.com/office/drawing/2014/main" id="{43000F31-1CFF-4AB1-B74B-1AA177C55B3B}"/>
                  </a:ext>
                </a:extLst>
              </p:cNvPr>
              <p:cNvSpPr>
                <a:spLocks/>
              </p:cNvSpPr>
              <p:nvPr/>
            </p:nvSpPr>
            <p:spPr bwMode="auto">
              <a:xfrm>
                <a:off x="1761375" y="2776916"/>
                <a:ext cx="39379" cy="14508"/>
              </a:xfrm>
              <a:custGeom>
                <a:avLst/>
                <a:gdLst/>
                <a:ahLst/>
                <a:cxnLst>
                  <a:cxn ang="0">
                    <a:pos x="9" y="0"/>
                  </a:cxn>
                  <a:cxn ang="0">
                    <a:pos x="15" y="0"/>
                  </a:cxn>
                  <a:cxn ang="0">
                    <a:pos x="16" y="1"/>
                  </a:cxn>
                  <a:cxn ang="0">
                    <a:pos x="18" y="4"/>
                  </a:cxn>
                  <a:cxn ang="0">
                    <a:pos x="18" y="5"/>
                  </a:cxn>
                  <a:cxn ang="0">
                    <a:pos x="19" y="7"/>
                  </a:cxn>
                  <a:cxn ang="0">
                    <a:pos x="5" y="7"/>
                  </a:cxn>
                  <a:cxn ang="0">
                    <a:pos x="3" y="5"/>
                  </a:cxn>
                  <a:cxn ang="0">
                    <a:pos x="0" y="4"/>
                  </a:cxn>
                  <a:cxn ang="0">
                    <a:pos x="6" y="4"/>
                  </a:cxn>
                  <a:cxn ang="0">
                    <a:pos x="8" y="1"/>
                  </a:cxn>
                  <a:cxn ang="0">
                    <a:pos x="9" y="0"/>
                  </a:cxn>
                </a:cxnLst>
                <a:rect l="0" t="0" r="r" b="b"/>
                <a:pathLst>
                  <a:path w="19" h="7">
                    <a:moveTo>
                      <a:pt x="9" y="0"/>
                    </a:moveTo>
                    <a:lnTo>
                      <a:pt x="15" y="0"/>
                    </a:lnTo>
                    <a:lnTo>
                      <a:pt x="16" y="1"/>
                    </a:lnTo>
                    <a:lnTo>
                      <a:pt x="18" y="4"/>
                    </a:lnTo>
                    <a:lnTo>
                      <a:pt x="18" y="5"/>
                    </a:lnTo>
                    <a:lnTo>
                      <a:pt x="19" y="7"/>
                    </a:lnTo>
                    <a:lnTo>
                      <a:pt x="5" y="7"/>
                    </a:lnTo>
                    <a:lnTo>
                      <a:pt x="3" y="5"/>
                    </a:lnTo>
                    <a:lnTo>
                      <a:pt x="0" y="4"/>
                    </a:lnTo>
                    <a:lnTo>
                      <a:pt x="6" y="4"/>
                    </a:lnTo>
                    <a:lnTo>
                      <a:pt x="8" y="1"/>
                    </a:lnTo>
                    <a:lnTo>
                      <a:pt x="9"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47" name="Freeform 1292">
                <a:extLst>
                  <a:ext uri="{FF2B5EF4-FFF2-40B4-BE49-F238E27FC236}">
                    <a16:creationId xmlns:a16="http://schemas.microsoft.com/office/drawing/2014/main" id="{A2AD4209-9ED8-41B7-8A4D-279A087563D5}"/>
                  </a:ext>
                </a:extLst>
              </p:cNvPr>
              <p:cNvSpPr>
                <a:spLocks/>
              </p:cNvSpPr>
              <p:nvPr/>
            </p:nvSpPr>
            <p:spPr bwMode="auto">
              <a:xfrm>
                <a:off x="2043240" y="3972767"/>
                <a:ext cx="16580" cy="18653"/>
              </a:xfrm>
              <a:custGeom>
                <a:avLst/>
                <a:gdLst/>
                <a:ahLst/>
                <a:cxnLst>
                  <a:cxn ang="0">
                    <a:pos x="0" y="0"/>
                  </a:cxn>
                  <a:cxn ang="0">
                    <a:pos x="3" y="0"/>
                  </a:cxn>
                  <a:cxn ang="0">
                    <a:pos x="6" y="1"/>
                  </a:cxn>
                  <a:cxn ang="0">
                    <a:pos x="8" y="4"/>
                  </a:cxn>
                  <a:cxn ang="0">
                    <a:pos x="8" y="6"/>
                  </a:cxn>
                  <a:cxn ang="0">
                    <a:pos x="7" y="8"/>
                  </a:cxn>
                  <a:cxn ang="0">
                    <a:pos x="5" y="8"/>
                  </a:cxn>
                  <a:cxn ang="0">
                    <a:pos x="3" y="9"/>
                  </a:cxn>
                  <a:cxn ang="0">
                    <a:pos x="0" y="9"/>
                  </a:cxn>
                  <a:cxn ang="0">
                    <a:pos x="0" y="0"/>
                  </a:cxn>
                </a:cxnLst>
                <a:rect l="0" t="0" r="r" b="b"/>
                <a:pathLst>
                  <a:path w="8" h="9">
                    <a:moveTo>
                      <a:pt x="0" y="0"/>
                    </a:moveTo>
                    <a:lnTo>
                      <a:pt x="3" y="0"/>
                    </a:lnTo>
                    <a:lnTo>
                      <a:pt x="6" y="1"/>
                    </a:lnTo>
                    <a:lnTo>
                      <a:pt x="8" y="4"/>
                    </a:lnTo>
                    <a:lnTo>
                      <a:pt x="8" y="6"/>
                    </a:lnTo>
                    <a:lnTo>
                      <a:pt x="7" y="8"/>
                    </a:lnTo>
                    <a:lnTo>
                      <a:pt x="5" y="8"/>
                    </a:lnTo>
                    <a:lnTo>
                      <a:pt x="3" y="9"/>
                    </a:lnTo>
                    <a:lnTo>
                      <a:pt x="0" y="9"/>
                    </a:lnTo>
                    <a:lnTo>
                      <a:pt x="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48" name="Freeform 1293">
                <a:extLst>
                  <a:ext uri="{FF2B5EF4-FFF2-40B4-BE49-F238E27FC236}">
                    <a16:creationId xmlns:a16="http://schemas.microsoft.com/office/drawing/2014/main" id="{81634D5D-D568-4675-8962-58522C78B3B2}"/>
                  </a:ext>
                </a:extLst>
              </p:cNvPr>
              <p:cNvSpPr>
                <a:spLocks/>
              </p:cNvSpPr>
              <p:nvPr/>
            </p:nvSpPr>
            <p:spPr bwMode="auto">
              <a:xfrm>
                <a:off x="2024586" y="3943751"/>
                <a:ext cx="12435" cy="8290"/>
              </a:xfrm>
              <a:custGeom>
                <a:avLst/>
                <a:gdLst/>
                <a:ahLst/>
                <a:cxnLst>
                  <a:cxn ang="0">
                    <a:pos x="0" y="0"/>
                  </a:cxn>
                  <a:cxn ang="0">
                    <a:pos x="2" y="0"/>
                  </a:cxn>
                  <a:cxn ang="0">
                    <a:pos x="5" y="2"/>
                  </a:cxn>
                  <a:cxn ang="0">
                    <a:pos x="6" y="4"/>
                  </a:cxn>
                  <a:cxn ang="0">
                    <a:pos x="4" y="4"/>
                  </a:cxn>
                  <a:cxn ang="0">
                    <a:pos x="0" y="0"/>
                  </a:cxn>
                </a:cxnLst>
                <a:rect l="0" t="0" r="r" b="b"/>
                <a:pathLst>
                  <a:path w="6" h="4">
                    <a:moveTo>
                      <a:pt x="0" y="0"/>
                    </a:moveTo>
                    <a:lnTo>
                      <a:pt x="2" y="0"/>
                    </a:lnTo>
                    <a:lnTo>
                      <a:pt x="5" y="2"/>
                    </a:lnTo>
                    <a:lnTo>
                      <a:pt x="6" y="4"/>
                    </a:lnTo>
                    <a:lnTo>
                      <a:pt x="4" y="4"/>
                    </a:lnTo>
                    <a:lnTo>
                      <a:pt x="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49" name="Freeform 1294">
                <a:extLst>
                  <a:ext uri="{FF2B5EF4-FFF2-40B4-BE49-F238E27FC236}">
                    <a16:creationId xmlns:a16="http://schemas.microsoft.com/office/drawing/2014/main" id="{DACCF1CD-30AB-47A5-94EF-7AF71BB73D07}"/>
                  </a:ext>
                </a:extLst>
              </p:cNvPr>
              <p:cNvSpPr>
                <a:spLocks/>
              </p:cNvSpPr>
              <p:nvPr/>
            </p:nvSpPr>
            <p:spPr bwMode="auto">
              <a:xfrm>
                <a:off x="2003861" y="3935461"/>
                <a:ext cx="14508" cy="6218"/>
              </a:xfrm>
              <a:custGeom>
                <a:avLst/>
                <a:gdLst/>
                <a:ahLst/>
                <a:cxnLst>
                  <a:cxn ang="0">
                    <a:pos x="0" y="0"/>
                  </a:cxn>
                  <a:cxn ang="0">
                    <a:pos x="7" y="0"/>
                  </a:cxn>
                  <a:cxn ang="0">
                    <a:pos x="5" y="3"/>
                  </a:cxn>
                  <a:cxn ang="0">
                    <a:pos x="2" y="3"/>
                  </a:cxn>
                  <a:cxn ang="0">
                    <a:pos x="0" y="0"/>
                  </a:cxn>
                </a:cxnLst>
                <a:rect l="0" t="0" r="r" b="b"/>
                <a:pathLst>
                  <a:path w="7" h="3">
                    <a:moveTo>
                      <a:pt x="0" y="0"/>
                    </a:moveTo>
                    <a:lnTo>
                      <a:pt x="7" y="0"/>
                    </a:lnTo>
                    <a:lnTo>
                      <a:pt x="5" y="3"/>
                    </a:lnTo>
                    <a:lnTo>
                      <a:pt x="2" y="3"/>
                    </a:lnTo>
                    <a:lnTo>
                      <a:pt x="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50" name="Freeform 1295">
                <a:extLst>
                  <a:ext uri="{FF2B5EF4-FFF2-40B4-BE49-F238E27FC236}">
                    <a16:creationId xmlns:a16="http://schemas.microsoft.com/office/drawing/2014/main" id="{217D31B8-1E9D-46AC-894C-0FC2EC3329CF}"/>
                  </a:ext>
                </a:extLst>
              </p:cNvPr>
              <p:cNvSpPr>
                <a:spLocks/>
              </p:cNvSpPr>
              <p:nvPr/>
            </p:nvSpPr>
            <p:spPr bwMode="auto">
              <a:xfrm>
                <a:off x="1983136" y="3925099"/>
                <a:ext cx="12435" cy="8290"/>
              </a:xfrm>
              <a:custGeom>
                <a:avLst/>
                <a:gdLst/>
                <a:ahLst/>
                <a:cxnLst>
                  <a:cxn ang="0">
                    <a:pos x="3" y="0"/>
                  </a:cxn>
                  <a:cxn ang="0">
                    <a:pos x="6" y="0"/>
                  </a:cxn>
                  <a:cxn ang="0">
                    <a:pos x="6" y="4"/>
                  </a:cxn>
                  <a:cxn ang="0">
                    <a:pos x="2" y="4"/>
                  </a:cxn>
                  <a:cxn ang="0">
                    <a:pos x="0" y="2"/>
                  </a:cxn>
                  <a:cxn ang="0">
                    <a:pos x="2" y="2"/>
                  </a:cxn>
                  <a:cxn ang="0">
                    <a:pos x="3" y="0"/>
                  </a:cxn>
                </a:cxnLst>
                <a:rect l="0" t="0" r="r" b="b"/>
                <a:pathLst>
                  <a:path w="6" h="4">
                    <a:moveTo>
                      <a:pt x="3" y="0"/>
                    </a:moveTo>
                    <a:lnTo>
                      <a:pt x="6" y="0"/>
                    </a:lnTo>
                    <a:lnTo>
                      <a:pt x="6" y="4"/>
                    </a:lnTo>
                    <a:lnTo>
                      <a:pt x="2" y="4"/>
                    </a:lnTo>
                    <a:lnTo>
                      <a:pt x="0" y="2"/>
                    </a:lnTo>
                    <a:lnTo>
                      <a:pt x="2" y="2"/>
                    </a:lnTo>
                    <a:lnTo>
                      <a:pt x="3"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51" name="Freeform 1296">
                <a:extLst>
                  <a:ext uri="{FF2B5EF4-FFF2-40B4-BE49-F238E27FC236}">
                    <a16:creationId xmlns:a16="http://schemas.microsoft.com/office/drawing/2014/main" id="{EF14AA3A-6C6E-412F-8858-5EA252F1C2C0}"/>
                  </a:ext>
                </a:extLst>
              </p:cNvPr>
              <p:cNvSpPr>
                <a:spLocks/>
              </p:cNvSpPr>
              <p:nvPr/>
            </p:nvSpPr>
            <p:spPr bwMode="auto">
              <a:xfrm>
                <a:off x="1947903" y="3908519"/>
                <a:ext cx="14508" cy="10363"/>
              </a:xfrm>
              <a:custGeom>
                <a:avLst/>
                <a:gdLst/>
                <a:ahLst/>
                <a:cxnLst>
                  <a:cxn ang="0">
                    <a:pos x="3" y="0"/>
                  </a:cxn>
                  <a:cxn ang="0">
                    <a:pos x="4" y="1"/>
                  </a:cxn>
                  <a:cxn ang="0">
                    <a:pos x="7" y="1"/>
                  </a:cxn>
                  <a:cxn ang="0">
                    <a:pos x="7" y="5"/>
                  </a:cxn>
                  <a:cxn ang="0">
                    <a:pos x="3" y="5"/>
                  </a:cxn>
                  <a:cxn ang="0">
                    <a:pos x="0" y="2"/>
                  </a:cxn>
                  <a:cxn ang="0">
                    <a:pos x="0" y="1"/>
                  </a:cxn>
                  <a:cxn ang="0">
                    <a:pos x="2" y="1"/>
                  </a:cxn>
                  <a:cxn ang="0">
                    <a:pos x="3" y="0"/>
                  </a:cxn>
                </a:cxnLst>
                <a:rect l="0" t="0" r="r" b="b"/>
                <a:pathLst>
                  <a:path w="7" h="5">
                    <a:moveTo>
                      <a:pt x="3" y="0"/>
                    </a:moveTo>
                    <a:lnTo>
                      <a:pt x="4" y="1"/>
                    </a:lnTo>
                    <a:lnTo>
                      <a:pt x="7" y="1"/>
                    </a:lnTo>
                    <a:lnTo>
                      <a:pt x="7" y="5"/>
                    </a:lnTo>
                    <a:lnTo>
                      <a:pt x="3" y="5"/>
                    </a:lnTo>
                    <a:lnTo>
                      <a:pt x="0" y="2"/>
                    </a:lnTo>
                    <a:lnTo>
                      <a:pt x="0" y="1"/>
                    </a:lnTo>
                    <a:lnTo>
                      <a:pt x="2" y="1"/>
                    </a:lnTo>
                    <a:lnTo>
                      <a:pt x="3"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sp>
          <p:nvSpPr>
            <p:cNvPr id="2375" name="Freeform 1364">
              <a:extLst>
                <a:ext uri="{FF2B5EF4-FFF2-40B4-BE49-F238E27FC236}">
                  <a16:creationId xmlns:a16="http://schemas.microsoft.com/office/drawing/2014/main" id="{E1527141-F9D9-4767-BA07-80FDCF34DCD7}"/>
                </a:ext>
              </a:extLst>
            </p:cNvPr>
            <p:cNvSpPr>
              <a:spLocks/>
            </p:cNvSpPr>
            <p:nvPr/>
          </p:nvSpPr>
          <p:spPr bwMode="auto">
            <a:xfrm>
              <a:off x="5531313" y="2942718"/>
              <a:ext cx="103627" cy="126425"/>
            </a:xfrm>
            <a:custGeom>
              <a:avLst/>
              <a:gdLst/>
              <a:ahLst/>
              <a:cxnLst>
                <a:cxn ang="0">
                  <a:pos x="27" y="0"/>
                </a:cxn>
                <a:cxn ang="0">
                  <a:pos x="37" y="0"/>
                </a:cxn>
                <a:cxn ang="0">
                  <a:pos x="44" y="3"/>
                </a:cxn>
                <a:cxn ang="0">
                  <a:pos x="47" y="7"/>
                </a:cxn>
                <a:cxn ang="0">
                  <a:pos x="49" y="9"/>
                </a:cxn>
                <a:cxn ang="0">
                  <a:pos x="50" y="13"/>
                </a:cxn>
                <a:cxn ang="0">
                  <a:pos x="50" y="18"/>
                </a:cxn>
                <a:cxn ang="0">
                  <a:pos x="48" y="19"/>
                </a:cxn>
                <a:cxn ang="0">
                  <a:pos x="47" y="20"/>
                </a:cxn>
                <a:cxn ang="0">
                  <a:pos x="45" y="20"/>
                </a:cxn>
                <a:cxn ang="0">
                  <a:pos x="43" y="22"/>
                </a:cxn>
                <a:cxn ang="0">
                  <a:pos x="43" y="39"/>
                </a:cxn>
                <a:cxn ang="0">
                  <a:pos x="44" y="42"/>
                </a:cxn>
                <a:cxn ang="0">
                  <a:pos x="44" y="47"/>
                </a:cxn>
                <a:cxn ang="0">
                  <a:pos x="43" y="48"/>
                </a:cxn>
                <a:cxn ang="0">
                  <a:pos x="38" y="51"/>
                </a:cxn>
                <a:cxn ang="0">
                  <a:pos x="32" y="51"/>
                </a:cxn>
                <a:cxn ang="0">
                  <a:pos x="28" y="52"/>
                </a:cxn>
                <a:cxn ang="0">
                  <a:pos x="25" y="53"/>
                </a:cxn>
                <a:cxn ang="0">
                  <a:pos x="22" y="56"/>
                </a:cxn>
                <a:cxn ang="0">
                  <a:pos x="18" y="59"/>
                </a:cxn>
                <a:cxn ang="0">
                  <a:pos x="14" y="61"/>
                </a:cxn>
                <a:cxn ang="0">
                  <a:pos x="10" y="61"/>
                </a:cxn>
                <a:cxn ang="0">
                  <a:pos x="3" y="58"/>
                </a:cxn>
                <a:cxn ang="0">
                  <a:pos x="2" y="56"/>
                </a:cxn>
                <a:cxn ang="0">
                  <a:pos x="0" y="52"/>
                </a:cxn>
                <a:cxn ang="0">
                  <a:pos x="2" y="46"/>
                </a:cxn>
                <a:cxn ang="0">
                  <a:pos x="5" y="41"/>
                </a:cxn>
                <a:cxn ang="0">
                  <a:pos x="9" y="37"/>
                </a:cxn>
                <a:cxn ang="0">
                  <a:pos x="12" y="30"/>
                </a:cxn>
                <a:cxn ang="0">
                  <a:pos x="7" y="28"/>
                </a:cxn>
                <a:cxn ang="0">
                  <a:pos x="5" y="25"/>
                </a:cxn>
                <a:cxn ang="0">
                  <a:pos x="4" y="22"/>
                </a:cxn>
                <a:cxn ang="0">
                  <a:pos x="4" y="19"/>
                </a:cxn>
                <a:cxn ang="0">
                  <a:pos x="5" y="18"/>
                </a:cxn>
                <a:cxn ang="0">
                  <a:pos x="10" y="18"/>
                </a:cxn>
                <a:cxn ang="0">
                  <a:pos x="20" y="13"/>
                </a:cxn>
                <a:cxn ang="0">
                  <a:pos x="18" y="10"/>
                </a:cxn>
                <a:cxn ang="0">
                  <a:pos x="18" y="8"/>
                </a:cxn>
                <a:cxn ang="0">
                  <a:pos x="19" y="7"/>
                </a:cxn>
                <a:cxn ang="0">
                  <a:pos x="20" y="4"/>
                </a:cxn>
                <a:cxn ang="0">
                  <a:pos x="24" y="3"/>
                </a:cxn>
                <a:cxn ang="0">
                  <a:pos x="27" y="0"/>
                </a:cxn>
              </a:cxnLst>
              <a:rect l="0" t="0" r="r" b="b"/>
              <a:pathLst>
                <a:path w="50" h="61">
                  <a:moveTo>
                    <a:pt x="27" y="0"/>
                  </a:moveTo>
                  <a:lnTo>
                    <a:pt x="37" y="0"/>
                  </a:lnTo>
                  <a:lnTo>
                    <a:pt x="44" y="3"/>
                  </a:lnTo>
                  <a:lnTo>
                    <a:pt x="47" y="7"/>
                  </a:lnTo>
                  <a:lnTo>
                    <a:pt x="49" y="9"/>
                  </a:lnTo>
                  <a:lnTo>
                    <a:pt x="50" y="13"/>
                  </a:lnTo>
                  <a:lnTo>
                    <a:pt x="50" y="18"/>
                  </a:lnTo>
                  <a:lnTo>
                    <a:pt x="48" y="19"/>
                  </a:lnTo>
                  <a:lnTo>
                    <a:pt x="47" y="20"/>
                  </a:lnTo>
                  <a:lnTo>
                    <a:pt x="45" y="20"/>
                  </a:lnTo>
                  <a:lnTo>
                    <a:pt x="43" y="22"/>
                  </a:lnTo>
                  <a:lnTo>
                    <a:pt x="43" y="39"/>
                  </a:lnTo>
                  <a:lnTo>
                    <a:pt x="44" y="42"/>
                  </a:lnTo>
                  <a:lnTo>
                    <a:pt x="44" y="47"/>
                  </a:lnTo>
                  <a:lnTo>
                    <a:pt x="43" y="48"/>
                  </a:lnTo>
                  <a:lnTo>
                    <a:pt x="38" y="51"/>
                  </a:lnTo>
                  <a:lnTo>
                    <a:pt x="32" y="51"/>
                  </a:lnTo>
                  <a:lnTo>
                    <a:pt x="28" y="52"/>
                  </a:lnTo>
                  <a:lnTo>
                    <a:pt x="25" y="53"/>
                  </a:lnTo>
                  <a:lnTo>
                    <a:pt x="22" y="56"/>
                  </a:lnTo>
                  <a:lnTo>
                    <a:pt x="18" y="59"/>
                  </a:lnTo>
                  <a:lnTo>
                    <a:pt x="14" y="61"/>
                  </a:lnTo>
                  <a:lnTo>
                    <a:pt x="10" y="61"/>
                  </a:lnTo>
                  <a:lnTo>
                    <a:pt x="3" y="58"/>
                  </a:lnTo>
                  <a:lnTo>
                    <a:pt x="2" y="56"/>
                  </a:lnTo>
                  <a:lnTo>
                    <a:pt x="0" y="52"/>
                  </a:lnTo>
                  <a:lnTo>
                    <a:pt x="2" y="46"/>
                  </a:lnTo>
                  <a:lnTo>
                    <a:pt x="5" y="41"/>
                  </a:lnTo>
                  <a:lnTo>
                    <a:pt x="9" y="37"/>
                  </a:lnTo>
                  <a:lnTo>
                    <a:pt x="12" y="30"/>
                  </a:lnTo>
                  <a:lnTo>
                    <a:pt x="7" y="28"/>
                  </a:lnTo>
                  <a:lnTo>
                    <a:pt x="5" y="25"/>
                  </a:lnTo>
                  <a:lnTo>
                    <a:pt x="4" y="22"/>
                  </a:lnTo>
                  <a:lnTo>
                    <a:pt x="4" y="19"/>
                  </a:lnTo>
                  <a:lnTo>
                    <a:pt x="5" y="18"/>
                  </a:lnTo>
                  <a:lnTo>
                    <a:pt x="10" y="18"/>
                  </a:lnTo>
                  <a:lnTo>
                    <a:pt x="20" y="13"/>
                  </a:lnTo>
                  <a:lnTo>
                    <a:pt x="18" y="10"/>
                  </a:lnTo>
                  <a:lnTo>
                    <a:pt x="18" y="8"/>
                  </a:lnTo>
                  <a:lnTo>
                    <a:pt x="19" y="7"/>
                  </a:lnTo>
                  <a:lnTo>
                    <a:pt x="20" y="4"/>
                  </a:lnTo>
                  <a:lnTo>
                    <a:pt x="24" y="3"/>
                  </a:lnTo>
                  <a:lnTo>
                    <a:pt x="27"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76" name="Freeform 1226">
              <a:extLst>
                <a:ext uri="{FF2B5EF4-FFF2-40B4-BE49-F238E27FC236}">
                  <a16:creationId xmlns:a16="http://schemas.microsoft.com/office/drawing/2014/main" id="{D0367162-3D78-4434-AFB4-B596C360F473}"/>
                </a:ext>
              </a:extLst>
            </p:cNvPr>
            <p:cNvSpPr>
              <a:spLocks/>
            </p:cNvSpPr>
            <p:nvPr/>
          </p:nvSpPr>
          <p:spPr bwMode="auto">
            <a:xfrm>
              <a:off x="10014203" y="4853594"/>
              <a:ext cx="29015" cy="20725"/>
            </a:xfrm>
            <a:custGeom>
              <a:avLst/>
              <a:gdLst/>
              <a:ahLst/>
              <a:cxnLst>
                <a:cxn ang="0">
                  <a:pos x="9" y="0"/>
                </a:cxn>
                <a:cxn ang="0">
                  <a:pos x="12" y="3"/>
                </a:cxn>
                <a:cxn ang="0">
                  <a:pos x="14" y="3"/>
                </a:cxn>
                <a:cxn ang="0">
                  <a:pos x="14" y="8"/>
                </a:cxn>
                <a:cxn ang="0">
                  <a:pos x="12" y="10"/>
                </a:cxn>
                <a:cxn ang="0">
                  <a:pos x="7" y="10"/>
                </a:cxn>
                <a:cxn ang="0">
                  <a:pos x="3" y="9"/>
                </a:cxn>
                <a:cxn ang="0">
                  <a:pos x="2" y="9"/>
                </a:cxn>
                <a:cxn ang="0">
                  <a:pos x="0" y="8"/>
                </a:cxn>
                <a:cxn ang="0">
                  <a:pos x="0" y="5"/>
                </a:cxn>
                <a:cxn ang="0">
                  <a:pos x="4" y="1"/>
                </a:cxn>
                <a:cxn ang="0">
                  <a:pos x="7" y="1"/>
                </a:cxn>
                <a:cxn ang="0">
                  <a:pos x="9" y="0"/>
                </a:cxn>
              </a:cxnLst>
              <a:rect l="0" t="0" r="r" b="b"/>
              <a:pathLst>
                <a:path w="14" h="10">
                  <a:moveTo>
                    <a:pt x="9" y="0"/>
                  </a:moveTo>
                  <a:lnTo>
                    <a:pt x="12" y="3"/>
                  </a:lnTo>
                  <a:lnTo>
                    <a:pt x="14" y="3"/>
                  </a:lnTo>
                  <a:lnTo>
                    <a:pt x="14" y="8"/>
                  </a:lnTo>
                  <a:lnTo>
                    <a:pt x="12" y="10"/>
                  </a:lnTo>
                  <a:lnTo>
                    <a:pt x="7" y="10"/>
                  </a:lnTo>
                  <a:lnTo>
                    <a:pt x="3" y="9"/>
                  </a:lnTo>
                  <a:lnTo>
                    <a:pt x="2" y="9"/>
                  </a:lnTo>
                  <a:lnTo>
                    <a:pt x="0" y="8"/>
                  </a:lnTo>
                  <a:lnTo>
                    <a:pt x="0" y="5"/>
                  </a:lnTo>
                  <a:lnTo>
                    <a:pt x="4" y="1"/>
                  </a:lnTo>
                  <a:lnTo>
                    <a:pt x="7" y="1"/>
                  </a:lnTo>
                  <a:lnTo>
                    <a:pt x="9"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nvGrpSpPr>
            <p:cNvPr id="2377" name="Group 1113">
              <a:extLst>
                <a:ext uri="{FF2B5EF4-FFF2-40B4-BE49-F238E27FC236}">
                  <a16:creationId xmlns:a16="http://schemas.microsoft.com/office/drawing/2014/main" id="{22A9CA94-9404-46B6-9506-C5E1CE7B5F22}"/>
                </a:ext>
              </a:extLst>
            </p:cNvPr>
            <p:cNvGrpSpPr/>
            <p:nvPr/>
          </p:nvGrpSpPr>
          <p:grpSpPr>
            <a:xfrm>
              <a:off x="8486745" y="4130279"/>
              <a:ext cx="1175127" cy="1430050"/>
              <a:chOff x="8486745" y="4130279"/>
              <a:chExt cx="1175127" cy="1430050"/>
            </a:xfrm>
            <a:grpFill/>
          </p:grpSpPr>
          <p:sp>
            <p:nvSpPr>
              <p:cNvPr id="2467" name="Freeform 1220">
                <a:extLst>
                  <a:ext uri="{FF2B5EF4-FFF2-40B4-BE49-F238E27FC236}">
                    <a16:creationId xmlns:a16="http://schemas.microsoft.com/office/drawing/2014/main" id="{5F352308-E766-49D1-A136-7833E25D0218}"/>
                  </a:ext>
                </a:extLst>
              </p:cNvPr>
              <p:cNvSpPr>
                <a:spLocks/>
              </p:cNvSpPr>
              <p:nvPr/>
            </p:nvSpPr>
            <p:spPr bwMode="auto">
              <a:xfrm>
                <a:off x="9237002" y="5471209"/>
                <a:ext cx="91191" cy="89120"/>
              </a:xfrm>
              <a:custGeom>
                <a:avLst/>
                <a:gdLst/>
                <a:ahLst/>
                <a:cxnLst>
                  <a:cxn ang="0">
                    <a:pos x="40" y="0"/>
                  </a:cxn>
                  <a:cxn ang="0">
                    <a:pos x="44" y="8"/>
                  </a:cxn>
                  <a:cxn ang="0">
                    <a:pos x="44" y="12"/>
                  </a:cxn>
                  <a:cxn ang="0">
                    <a:pos x="43" y="20"/>
                  </a:cxn>
                  <a:cxn ang="0">
                    <a:pos x="38" y="31"/>
                  </a:cxn>
                  <a:cxn ang="0">
                    <a:pos x="32" y="39"/>
                  </a:cxn>
                  <a:cxn ang="0">
                    <a:pos x="25" y="43"/>
                  </a:cxn>
                  <a:cxn ang="0">
                    <a:pos x="18" y="39"/>
                  </a:cxn>
                  <a:cxn ang="0">
                    <a:pos x="11" y="32"/>
                  </a:cxn>
                  <a:cxn ang="0">
                    <a:pos x="5" y="22"/>
                  </a:cxn>
                  <a:cxn ang="0">
                    <a:pos x="1" y="12"/>
                  </a:cxn>
                  <a:cxn ang="0">
                    <a:pos x="0" y="4"/>
                  </a:cxn>
                  <a:cxn ang="0">
                    <a:pos x="3" y="2"/>
                  </a:cxn>
                  <a:cxn ang="0">
                    <a:pos x="8" y="2"/>
                  </a:cxn>
                  <a:cxn ang="0">
                    <a:pos x="14" y="3"/>
                  </a:cxn>
                  <a:cxn ang="0">
                    <a:pos x="19" y="4"/>
                  </a:cxn>
                  <a:cxn ang="0">
                    <a:pos x="21" y="4"/>
                  </a:cxn>
                  <a:cxn ang="0">
                    <a:pos x="40" y="0"/>
                  </a:cxn>
                </a:cxnLst>
                <a:rect l="0" t="0" r="r" b="b"/>
                <a:pathLst>
                  <a:path w="44" h="43">
                    <a:moveTo>
                      <a:pt x="40" y="0"/>
                    </a:moveTo>
                    <a:lnTo>
                      <a:pt x="44" y="8"/>
                    </a:lnTo>
                    <a:lnTo>
                      <a:pt x="44" y="12"/>
                    </a:lnTo>
                    <a:lnTo>
                      <a:pt x="43" y="20"/>
                    </a:lnTo>
                    <a:lnTo>
                      <a:pt x="38" y="31"/>
                    </a:lnTo>
                    <a:lnTo>
                      <a:pt x="32" y="39"/>
                    </a:lnTo>
                    <a:lnTo>
                      <a:pt x="25" y="43"/>
                    </a:lnTo>
                    <a:lnTo>
                      <a:pt x="18" y="39"/>
                    </a:lnTo>
                    <a:lnTo>
                      <a:pt x="11" y="32"/>
                    </a:lnTo>
                    <a:lnTo>
                      <a:pt x="5" y="22"/>
                    </a:lnTo>
                    <a:lnTo>
                      <a:pt x="1" y="12"/>
                    </a:lnTo>
                    <a:lnTo>
                      <a:pt x="0" y="4"/>
                    </a:lnTo>
                    <a:lnTo>
                      <a:pt x="3" y="2"/>
                    </a:lnTo>
                    <a:lnTo>
                      <a:pt x="8" y="2"/>
                    </a:lnTo>
                    <a:lnTo>
                      <a:pt x="14" y="3"/>
                    </a:lnTo>
                    <a:lnTo>
                      <a:pt x="19" y="4"/>
                    </a:lnTo>
                    <a:lnTo>
                      <a:pt x="21" y="4"/>
                    </a:lnTo>
                    <a:lnTo>
                      <a:pt x="4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68" name="Freeform 1221">
                <a:extLst>
                  <a:ext uri="{FF2B5EF4-FFF2-40B4-BE49-F238E27FC236}">
                    <a16:creationId xmlns:a16="http://schemas.microsoft.com/office/drawing/2014/main" id="{61A868CB-E772-4278-A9CA-C466B2FBBA3B}"/>
                  </a:ext>
                </a:extLst>
              </p:cNvPr>
              <p:cNvSpPr>
                <a:spLocks/>
              </p:cNvSpPr>
              <p:nvPr/>
            </p:nvSpPr>
            <p:spPr bwMode="auto">
              <a:xfrm>
                <a:off x="9315759" y="5448411"/>
                <a:ext cx="12435" cy="12435"/>
              </a:xfrm>
              <a:custGeom>
                <a:avLst/>
                <a:gdLst/>
                <a:ahLst/>
                <a:cxnLst>
                  <a:cxn ang="0">
                    <a:pos x="0" y="0"/>
                  </a:cxn>
                  <a:cxn ang="0">
                    <a:pos x="6" y="0"/>
                  </a:cxn>
                  <a:cxn ang="0">
                    <a:pos x="6" y="4"/>
                  </a:cxn>
                  <a:cxn ang="0">
                    <a:pos x="5" y="5"/>
                  </a:cxn>
                  <a:cxn ang="0">
                    <a:pos x="5" y="6"/>
                  </a:cxn>
                  <a:cxn ang="0">
                    <a:pos x="2" y="5"/>
                  </a:cxn>
                  <a:cxn ang="0">
                    <a:pos x="1" y="4"/>
                  </a:cxn>
                  <a:cxn ang="0">
                    <a:pos x="0" y="1"/>
                  </a:cxn>
                  <a:cxn ang="0">
                    <a:pos x="0" y="0"/>
                  </a:cxn>
                </a:cxnLst>
                <a:rect l="0" t="0" r="r" b="b"/>
                <a:pathLst>
                  <a:path w="6" h="6">
                    <a:moveTo>
                      <a:pt x="0" y="0"/>
                    </a:moveTo>
                    <a:lnTo>
                      <a:pt x="6" y="0"/>
                    </a:lnTo>
                    <a:lnTo>
                      <a:pt x="6" y="4"/>
                    </a:lnTo>
                    <a:lnTo>
                      <a:pt x="5" y="5"/>
                    </a:lnTo>
                    <a:lnTo>
                      <a:pt x="5" y="6"/>
                    </a:lnTo>
                    <a:lnTo>
                      <a:pt x="2" y="5"/>
                    </a:lnTo>
                    <a:lnTo>
                      <a:pt x="1" y="4"/>
                    </a:lnTo>
                    <a:lnTo>
                      <a:pt x="0" y="1"/>
                    </a:lnTo>
                    <a:lnTo>
                      <a:pt x="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69" name="Freeform 1222">
                <a:extLst>
                  <a:ext uri="{FF2B5EF4-FFF2-40B4-BE49-F238E27FC236}">
                    <a16:creationId xmlns:a16="http://schemas.microsoft.com/office/drawing/2014/main" id="{53121DC4-1D4B-4EB2-B7E9-C5649DC0D207}"/>
                  </a:ext>
                </a:extLst>
              </p:cNvPr>
              <p:cNvSpPr>
                <a:spLocks/>
              </p:cNvSpPr>
              <p:nvPr/>
            </p:nvSpPr>
            <p:spPr bwMode="auto">
              <a:xfrm>
                <a:off x="9042184" y="5334422"/>
                <a:ext cx="29015" cy="10363"/>
              </a:xfrm>
              <a:custGeom>
                <a:avLst/>
                <a:gdLst/>
                <a:ahLst/>
                <a:cxnLst>
                  <a:cxn ang="0">
                    <a:pos x="6" y="0"/>
                  </a:cxn>
                  <a:cxn ang="0">
                    <a:pos x="9" y="0"/>
                  </a:cxn>
                  <a:cxn ang="0">
                    <a:pos x="14" y="2"/>
                  </a:cxn>
                  <a:cxn ang="0">
                    <a:pos x="9" y="5"/>
                  </a:cxn>
                  <a:cxn ang="0">
                    <a:pos x="5" y="5"/>
                  </a:cxn>
                  <a:cxn ang="0">
                    <a:pos x="0" y="2"/>
                  </a:cxn>
                  <a:cxn ang="0">
                    <a:pos x="4" y="1"/>
                  </a:cxn>
                  <a:cxn ang="0">
                    <a:pos x="6" y="0"/>
                  </a:cxn>
                </a:cxnLst>
                <a:rect l="0" t="0" r="r" b="b"/>
                <a:pathLst>
                  <a:path w="14" h="5">
                    <a:moveTo>
                      <a:pt x="6" y="0"/>
                    </a:moveTo>
                    <a:lnTo>
                      <a:pt x="9" y="0"/>
                    </a:lnTo>
                    <a:lnTo>
                      <a:pt x="14" y="2"/>
                    </a:lnTo>
                    <a:lnTo>
                      <a:pt x="9" y="5"/>
                    </a:lnTo>
                    <a:lnTo>
                      <a:pt x="5" y="5"/>
                    </a:lnTo>
                    <a:lnTo>
                      <a:pt x="0" y="2"/>
                    </a:lnTo>
                    <a:lnTo>
                      <a:pt x="4" y="1"/>
                    </a:lnTo>
                    <a:lnTo>
                      <a:pt x="6"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70" name="Freeform 1223">
                <a:extLst>
                  <a:ext uri="{FF2B5EF4-FFF2-40B4-BE49-F238E27FC236}">
                    <a16:creationId xmlns:a16="http://schemas.microsoft.com/office/drawing/2014/main" id="{D54E2028-31AC-4B05-B16B-BA5602318C31}"/>
                  </a:ext>
                </a:extLst>
              </p:cNvPr>
              <p:cNvSpPr>
                <a:spLocks/>
              </p:cNvSpPr>
              <p:nvPr/>
            </p:nvSpPr>
            <p:spPr bwMode="auto">
              <a:xfrm>
                <a:off x="8486745" y="4691937"/>
                <a:ext cx="965801" cy="735750"/>
              </a:xfrm>
              <a:custGeom>
                <a:avLst/>
                <a:gdLst/>
                <a:ahLst/>
                <a:cxnLst>
                  <a:cxn ang="0">
                    <a:pos x="350" y="35"/>
                  </a:cxn>
                  <a:cxn ang="0">
                    <a:pos x="360" y="44"/>
                  </a:cxn>
                  <a:cxn ang="0">
                    <a:pos x="373" y="69"/>
                  </a:cxn>
                  <a:cxn ang="0">
                    <a:pos x="405" y="112"/>
                  </a:cxn>
                  <a:cxn ang="0">
                    <a:pos x="419" y="135"/>
                  </a:cxn>
                  <a:cxn ang="0">
                    <a:pos x="441" y="159"/>
                  </a:cxn>
                  <a:cxn ang="0">
                    <a:pos x="465" y="200"/>
                  </a:cxn>
                  <a:cxn ang="0">
                    <a:pos x="460" y="252"/>
                  </a:cxn>
                  <a:cxn ang="0">
                    <a:pos x="444" y="278"/>
                  </a:cxn>
                  <a:cxn ang="0">
                    <a:pos x="426" y="325"/>
                  </a:cxn>
                  <a:cxn ang="0">
                    <a:pos x="389" y="347"/>
                  </a:cxn>
                  <a:cxn ang="0">
                    <a:pos x="365" y="342"/>
                  </a:cxn>
                  <a:cxn ang="0">
                    <a:pos x="355" y="350"/>
                  </a:cxn>
                  <a:cxn ang="0">
                    <a:pos x="317" y="341"/>
                  </a:cxn>
                  <a:cxn ang="0">
                    <a:pos x="301" y="307"/>
                  </a:cxn>
                  <a:cxn ang="0">
                    <a:pos x="288" y="308"/>
                  </a:cxn>
                  <a:cxn ang="0">
                    <a:pos x="287" y="292"/>
                  </a:cxn>
                  <a:cxn ang="0">
                    <a:pos x="278" y="305"/>
                  </a:cxn>
                  <a:cxn ang="0">
                    <a:pos x="281" y="291"/>
                  </a:cxn>
                  <a:cxn ang="0">
                    <a:pos x="263" y="296"/>
                  </a:cxn>
                  <a:cxn ang="0">
                    <a:pos x="250" y="288"/>
                  </a:cxn>
                  <a:cxn ang="0">
                    <a:pos x="219" y="258"/>
                  </a:cxn>
                  <a:cxn ang="0">
                    <a:pos x="175" y="262"/>
                  </a:cxn>
                  <a:cxn ang="0">
                    <a:pos x="123" y="277"/>
                  </a:cxn>
                  <a:cxn ang="0">
                    <a:pos x="86" y="287"/>
                  </a:cxn>
                  <a:cxn ang="0">
                    <a:pos x="56" y="300"/>
                  </a:cxn>
                  <a:cxn ang="0">
                    <a:pos x="18" y="287"/>
                  </a:cxn>
                  <a:cxn ang="0">
                    <a:pos x="26" y="276"/>
                  </a:cxn>
                  <a:cxn ang="0">
                    <a:pos x="16" y="232"/>
                  </a:cxn>
                  <a:cxn ang="0">
                    <a:pos x="0" y="194"/>
                  </a:cxn>
                  <a:cxn ang="0">
                    <a:pos x="5" y="186"/>
                  </a:cxn>
                  <a:cxn ang="0">
                    <a:pos x="1" y="163"/>
                  </a:cxn>
                  <a:cxn ang="0">
                    <a:pos x="6" y="139"/>
                  </a:cxn>
                  <a:cxn ang="0">
                    <a:pos x="46" y="117"/>
                  </a:cxn>
                  <a:cxn ang="0">
                    <a:pos x="99" y="96"/>
                  </a:cxn>
                  <a:cxn ang="0">
                    <a:pos x="111" y="76"/>
                  </a:cxn>
                  <a:cxn ang="0">
                    <a:pos x="117" y="68"/>
                  </a:cxn>
                  <a:cxn ang="0">
                    <a:pos x="134" y="53"/>
                  </a:cxn>
                  <a:cxn ang="0">
                    <a:pos x="158" y="38"/>
                  </a:cxn>
                  <a:cxn ang="0">
                    <a:pos x="171" y="52"/>
                  </a:cxn>
                  <a:cxn ang="0">
                    <a:pos x="187" y="49"/>
                  </a:cxn>
                  <a:cxn ang="0">
                    <a:pos x="192" y="28"/>
                  </a:cxn>
                  <a:cxn ang="0">
                    <a:pos x="218" y="19"/>
                  </a:cxn>
                  <a:cxn ang="0">
                    <a:pos x="219" y="13"/>
                  </a:cxn>
                  <a:cxn ang="0">
                    <a:pos x="252" y="18"/>
                  </a:cxn>
                  <a:cxn ang="0">
                    <a:pos x="271" y="20"/>
                  </a:cxn>
                  <a:cxn ang="0">
                    <a:pos x="266" y="28"/>
                  </a:cxn>
                  <a:cxn ang="0">
                    <a:pos x="258" y="53"/>
                  </a:cxn>
                  <a:cxn ang="0">
                    <a:pos x="268" y="58"/>
                  </a:cxn>
                  <a:cxn ang="0">
                    <a:pos x="302" y="77"/>
                  </a:cxn>
                  <a:cxn ang="0">
                    <a:pos x="318" y="82"/>
                  </a:cxn>
                  <a:cxn ang="0">
                    <a:pos x="332" y="12"/>
                  </a:cxn>
                </a:cxnLst>
                <a:rect l="0" t="0" r="r" b="b"/>
                <a:pathLst>
                  <a:path w="466" h="355">
                    <a:moveTo>
                      <a:pt x="341" y="0"/>
                    </a:moveTo>
                    <a:lnTo>
                      <a:pt x="343" y="10"/>
                    </a:lnTo>
                    <a:lnTo>
                      <a:pt x="347" y="19"/>
                    </a:lnTo>
                    <a:lnTo>
                      <a:pt x="350" y="27"/>
                    </a:lnTo>
                    <a:lnTo>
                      <a:pt x="350" y="35"/>
                    </a:lnTo>
                    <a:lnTo>
                      <a:pt x="351" y="38"/>
                    </a:lnTo>
                    <a:lnTo>
                      <a:pt x="351" y="41"/>
                    </a:lnTo>
                    <a:lnTo>
                      <a:pt x="353" y="43"/>
                    </a:lnTo>
                    <a:lnTo>
                      <a:pt x="356" y="44"/>
                    </a:lnTo>
                    <a:lnTo>
                      <a:pt x="360" y="44"/>
                    </a:lnTo>
                    <a:lnTo>
                      <a:pt x="365" y="47"/>
                    </a:lnTo>
                    <a:lnTo>
                      <a:pt x="367" y="47"/>
                    </a:lnTo>
                    <a:lnTo>
                      <a:pt x="371" y="53"/>
                    </a:lnTo>
                    <a:lnTo>
                      <a:pt x="372" y="62"/>
                    </a:lnTo>
                    <a:lnTo>
                      <a:pt x="373" y="69"/>
                    </a:lnTo>
                    <a:lnTo>
                      <a:pt x="378" y="83"/>
                    </a:lnTo>
                    <a:lnTo>
                      <a:pt x="383" y="96"/>
                    </a:lnTo>
                    <a:lnTo>
                      <a:pt x="389" y="102"/>
                    </a:lnTo>
                    <a:lnTo>
                      <a:pt x="396" y="107"/>
                    </a:lnTo>
                    <a:lnTo>
                      <a:pt x="405" y="112"/>
                    </a:lnTo>
                    <a:lnTo>
                      <a:pt x="411" y="117"/>
                    </a:lnTo>
                    <a:lnTo>
                      <a:pt x="414" y="121"/>
                    </a:lnTo>
                    <a:lnTo>
                      <a:pt x="416" y="126"/>
                    </a:lnTo>
                    <a:lnTo>
                      <a:pt x="417" y="131"/>
                    </a:lnTo>
                    <a:lnTo>
                      <a:pt x="419" y="135"/>
                    </a:lnTo>
                    <a:lnTo>
                      <a:pt x="424" y="140"/>
                    </a:lnTo>
                    <a:lnTo>
                      <a:pt x="426" y="141"/>
                    </a:lnTo>
                    <a:lnTo>
                      <a:pt x="432" y="141"/>
                    </a:lnTo>
                    <a:lnTo>
                      <a:pt x="435" y="151"/>
                    </a:lnTo>
                    <a:lnTo>
                      <a:pt x="441" y="159"/>
                    </a:lnTo>
                    <a:lnTo>
                      <a:pt x="449" y="165"/>
                    </a:lnTo>
                    <a:lnTo>
                      <a:pt x="455" y="171"/>
                    </a:lnTo>
                    <a:lnTo>
                      <a:pt x="455" y="173"/>
                    </a:lnTo>
                    <a:lnTo>
                      <a:pt x="461" y="185"/>
                    </a:lnTo>
                    <a:lnTo>
                      <a:pt x="465" y="200"/>
                    </a:lnTo>
                    <a:lnTo>
                      <a:pt x="466" y="215"/>
                    </a:lnTo>
                    <a:lnTo>
                      <a:pt x="465" y="225"/>
                    </a:lnTo>
                    <a:lnTo>
                      <a:pt x="464" y="234"/>
                    </a:lnTo>
                    <a:lnTo>
                      <a:pt x="460" y="240"/>
                    </a:lnTo>
                    <a:lnTo>
                      <a:pt x="460" y="252"/>
                    </a:lnTo>
                    <a:lnTo>
                      <a:pt x="459" y="254"/>
                    </a:lnTo>
                    <a:lnTo>
                      <a:pt x="459" y="257"/>
                    </a:lnTo>
                    <a:lnTo>
                      <a:pt x="458" y="258"/>
                    </a:lnTo>
                    <a:lnTo>
                      <a:pt x="456" y="261"/>
                    </a:lnTo>
                    <a:lnTo>
                      <a:pt x="444" y="278"/>
                    </a:lnTo>
                    <a:lnTo>
                      <a:pt x="437" y="288"/>
                    </a:lnTo>
                    <a:lnTo>
                      <a:pt x="434" y="300"/>
                    </a:lnTo>
                    <a:lnTo>
                      <a:pt x="429" y="312"/>
                    </a:lnTo>
                    <a:lnTo>
                      <a:pt x="426" y="326"/>
                    </a:lnTo>
                    <a:lnTo>
                      <a:pt x="426" y="325"/>
                    </a:lnTo>
                    <a:lnTo>
                      <a:pt x="422" y="332"/>
                    </a:lnTo>
                    <a:lnTo>
                      <a:pt x="415" y="336"/>
                    </a:lnTo>
                    <a:lnTo>
                      <a:pt x="406" y="340"/>
                    </a:lnTo>
                    <a:lnTo>
                      <a:pt x="396" y="342"/>
                    </a:lnTo>
                    <a:lnTo>
                      <a:pt x="389" y="347"/>
                    </a:lnTo>
                    <a:lnTo>
                      <a:pt x="385" y="355"/>
                    </a:lnTo>
                    <a:lnTo>
                      <a:pt x="381" y="352"/>
                    </a:lnTo>
                    <a:lnTo>
                      <a:pt x="373" y="349"/>
                    </a:lnTo>
                    <a:lnTo>
                      <a:pt x="367" y="345"/>
                    </a:lnTo>
                    <a:lnTo>
                      <a:pt x="365" y="342"/>
                    </a:lnTo>
                    <a:lnTo>
                      <a:pt x="361" y="344"/>
                    </a:lnTo>
                    <a:lnTo>
                      <a:pt x="360" y="345"/>
                    </a:lnTo>
                    <a:lnTo>
                      <a:pt x="357" y="346"/>
                    </a:lnTo>
                    <a:lnTo>
                      <a:pt x="356" y="349"/>
                    </a:lnTo>
                    <a:lnTo>
                      <a:pt x="355" y="350"/>
                    </a:lnTo>
                    <a:lnTo>
                      <a:pt x="352" y="351"/>
                    </a:lnTo>
                    <a:lnTo>
                      <a:pt x="348" y="351"/>
                    </a:lnTo>
                    <a:lnTo>
                      <a:pt x="338" y="350"/>
                    </a:lnTo>
                    <a:lnTo>
                      <a:pt x="327" y="346"/>
                    </a:lnTo>
                    <a:lnTo>
                      <a:pt x="317" y="341"/>
                    </a:lnTo>
                    <a:lnTo>
                      <a:pt x="309" y="334"/>
                    </a:lnTo>
                    <a:lnTo>
                      <a:pt x="307" y="324"/>
                    </a:lnTo>
                    <a:lnTo>
                      <a:pt x="304" y="316"/>
                    </a:lnTo>
                    <a:lnTo>
                      <a:pt x="302" y="312"/>
                    </a:lnTo>
                    <a:lnTo>
                      <a:pt x="301" y="307"/>
                    </a:lnTo>
                    <a:lnTo>
                      <a:pt x="301" y="306"/>
                    </a:lnTo>
                    <a:lnTo>
                      <a:pt x="298" y="307"/>
                    </a:lnTo>
                    <a:lnTo>
                      <a:pt x="296" y="307"/>
                    </a:lnTo>
                    <a:lnTo>
                      <a:pt x="292" y="308"/>
                    </a:lnTo>
                    <a:lnTo>
                      <a:pt x="288" y="308"/>
                    </a:lnTo>
                    <a:lnTo>
                      <a:pt x="291" y="303"/>
                    </a:lnTo>
                    <a:lnTo>
                      <a:pt x="291" y="297"/>
                    </a:lnTo>
                    <a:lnTo>
                      <a:pt x="288" y="292"/>
                    </a:lnTo>
                    <a:lnTo>
                      <a:pt x="287" y="291"/>
                    </a:lnTo>
                    <a:lnTo>
                      <a:pt x="287" y="292"/>
                    </a:lnTo>
                    <a:lnTo>
                      <a:pt x="286" y="295"/>
                    </a:lnTo>
                    <a:lnTo>
                      <a:pt x="286" y="296"/>
                    </a:lnTo>
                    <a:lnTo>
                      <a:pt x="283" y="298"/>
                    </a:lnTo>
                    <a:lnTo>
                      <a:pt x="282" y="301"/>
                    </a:lnTo>
                    <a:lnTo>
                      <a:pt x="278" y="305"/>
                    </a:lnTo>
                    <a:lnTo>
                      <a:pt x="274" y="305"/>
                    </a:lnTo>
                    <a:lnTo>
                      <a:pt x="272" y="302"/>
                    </a:lnTo>
                    <a:lnTo>
                      <a:pt x="272" y="301"/>
                    </a:lnTo>
                    <a:lnTo>
                      <a:pt x="277" y="297"/>
                    </a:lnTo>
                    <a:lnTo>
                      <a:pt x="281" y="291"/>
                    </a:lnTo>
                    <a:lnTo>
                      <a:pt x="283" y="276"/>
                    </a:lnTo>
                    <a:lnTo>
                      <a:pt x="283" y="271"/>
                    </a:lnTo>
                    <a:lnTo>
                      <a:pt x="277" y="278"/>
                    </a:lnTo>
                    <a:lnTo>
                      <a:pt x="271" y="288"/>
                    </a:lnTo>
                    <a:lnTo>
                      <a:pt x="263" y="296"/>
                    </a:lnTo>
                    <a:lnTo>
                      <a:pt x="257" y="300"/>
                    </a:lnTo>
                    <a:lnTo>
                      <a:pt x="256" y="300"/>
                    </a:lnTo>
                    <a:lnTo>
                      <a:pt x="254" y="298"/>
                    </a:lnTo>
                    <a:lnTo>
                      <a:pt x="254" y="292"/>
                    </a:lnTo>
                    <a:lnTo>
                      <a:pt x="250" y="288"/>
                    </a:lnTo>
                    <a:lnTo>
                      <a:pt x="247" y="282"/>
                    </a:lnTo>
                    <a:lnTo>
                      <a:pt x="242" y="273"/>
                    </a:lnTo>
                    <a:lnTo>
                      <a:pt x="239" y="268"/>
                    </a:lnTo>
                    <a:lnTo>
                      <a:pt x="230" y="262"/>
                    </a:lnTo>
                    <a:lnTo>
                      <a:pt x="219" y="258"/>
                    </a:lnTo>
                    <a:lnTo>
                      <a:pt x="207" y="257"/>
                    </a:lnTo>
                    <a:lnTo>
                      <a:pt x="195" y="256"/>
                    </a:lnTo>
                    <a:lnTo>
                      <a:pt x="187" y="257"/>
                    </a:lnTo>
                    <a:lnTo>
                      <a:pt x="180" y="259"/>
                    </a:lnTo>
                    <a:lnTo>
                      <a:pt x="175" y="262"/>
                    </a:lnTo>
                    <a:lnTo>
                      <a:pt x="169" y="264"/>
                    </a:lnTo>
                    <a:lnTo>
                      <a:pt x="158" y="267"/>
                    </a:lnTo>
                    <a:lnTo>
                      <a:pt x="138" y="269"/>
                    </a:lnTo>
                    <a:lnTo>
                      <a:pt x="129" y="272"/>
                    </a:lnTo>
                    <a:lnTo>
                      <a:pt x="123" y="277"/>
                    </a:lnTo>
                    <a:lnTo>
                      <a:pt x="119" y="286"/>
                    </a:lnTo>
                    <a:lnTo>
                      <a:pt x="107" y="287"/>
                    </a:lnTo>
                    <a:lnTo>
                      <a:pt x="95" y="288"/>
                    </a:lnTo>
                    <a:lnTo>
                      <a:pt x="92" y="287"/>
                    </a:lnTo>
                    <a:lnTo>
                      <a:pt x="86" y="287"/>
                    </a:lnTo>
                    <a:lnTo>
                      <a:pt x="84" y="288"/>
                    </a:lnTo>
                    <a:lnTo>
                      <a:pt x="82" y="288"/>
                    </a:lnTo>
                    <a:lnTo>
                      <a:pt x="74" y="291"/>
                    </a:lnTo>
                    <a:lnTo>
                      <a:pt x="65" y="296"/>
                    </a:lnTo>
                    <a:lnTo>
                      <a:pt x="56" y="300"/>
                    </a:lnTo>
                    <a:lnTo>
                      <a:pt x="45" y="302"/>
                    </a:lnTo>
                    <a:lnTo>
                      <a:pt x="37" y="301"/>
                    </a:lnTo>
                    <a:lnTo>
                      <a:pt x="28" y="297"/>
                    </a:lnTo>
                    <a:lnTo>
                      <a:pt x="21" y="292"/>
                    </a:lnTo>
                    <a:lnTo>
                      <a:pt x="18" y="287"/>
                    </a:lnTo>
                    <a:lnTo>
                      <a:pt x="18" y="285"/>
                    </a:lnTo>
                    <a:lnTo>
                      <a:pt x="20" y="282"/>
                    </a:lnTo>
                    <a:lnTo>
                      <a:pt x="22" y="281"/>
                    </a:lnTo>
                    <a:lnTo>
                      <a:pt x="23" y="278"/>
                    </a:lnTo>
                    <a:lnTo>
                      <a:pt x="26" y="276"/>
                    </a:lnTo>
                    <a:lnTo>
                      <a:pt x="27" y="273"/>
                    </a:lnTo>
                    <a:lnTo>
                      <a:pt x="27" y="269"/>
                    </a:lnTo>
                    <a:lnTo>
                      <a:pt x="26" y="258"/>
                    </a:lnTo>
                    <a:lnTo>
                      <a:pt x="22" y="251"/>
                    </a:lnTo>
                    <a:lnTo>
                      <a:pt x="16" y="232"/>
                    </a:lnTo>
                    <a:lnTo>
                      <a:pt x="15" y="223"/>
                    </a:lnTo>
                    <a:lnTo>
                      <a:pt x="12" y="214"/>
                    </a:lnTo>
                    <a:lnTo>
                      <a:pt x="8" y="204"/>
                    </a:lnTo>
                    <a:lnTo>
                      <a:pt x="7" y="202"/>
                    </a:lnTo>
                    <a:lnTo>
                      <a:pt x="0" y="194"/>
                    </a:lnTo>
                    <a:lnTo>
                      <a:pt x="0" y="189"/>
                    </a:lnTo>
                    <a:lnTo>
                      <a:pt x="1" y="188"/>
                    </a:lnTo>
                    <a:lnTo>
                      <a:pt x="1" y="186"/>
                    </a:lnTo>
                    <a:lnTo>
                      <a:pt x="2" y="184"/>
                    </a:lnTo>
                    <a:lnTo>
                      <a:pt x="5" y="186"/>
                    </a:lnTo>
                    <a:lnTo>
                      <a:pt x="6" y="189"/>
                    </a:lnTo>
                    <a:lnTo>
                      <a:pt x="6" y="184"/>
                    </a:lnTo>
                    <a:lnTo>
                      <a:pt x="5" y="178"/>
                    </a:lnTo>
                    <a:lnTo>
                      <a:pt x="2" y="171"/>
                    </a:lnTo>
                    <a:lnTo>
                      <a:pt x="1" y="163"/>
                    </a:lnTo>
                    <a:lnTo>
                      <a:pt x="1" y="137"/>
                    </a:lnTo>
                    <a:lnTo>
                      <a:pt x="2" y="136"/>
                    </a:lnTo>
                    <a:lnTo>
                      <a:pt x="5" y="135"/>
                    </a:lnTo>
                    <a:lnTo>
                      <a:pt x="6" y="135"/>
                    </a:lnTo>
                    <a:lnTo>
                      <a:pt x="6" y="139"/>
                    </a:lnTo>
                    <a:lnTo>
                      <a:pt x="13" y="135"/>
                    </a:lnTo>
                    <a:lnTo>
                      <a:pt x="22" y="129"/>
                    </a:lnTo>
                    <a:lnTo>
                      <a:pt x="27" y="124"/>
                    </a:lnTo>
                    <a:lnTo>
                      <a:pt x="35" y="120"/>
                    </a:lnTo>
                    <a:lnTo>
                      <a:pt x="46" y="117"/>
                    </a:lnTo>
                    <a:lnTo>
                      <a:pt x="55" y="116"/>
                    </a:lnTo>
                    <a:lnTo>
                      <a:pt x="65" y="113"/>
                    </a:lnTo>
                    <a:lnTo>
                      <a:pt x="77" y="110"/>
                    </a:lnTo>
                    <a:lnTo>
                      <a:pt x="90" y="103"/>
                    </a:lnTo>
                    <a:lnTo>
                      <a:pt x="99" y="96"/>
                    </a:lnTo>
                    <a:lnTo>
                      <a:pt x="102" y="88"/>
                    </a:lnTo>
                    <a:lnTo>
                      <a:pt x="102" y="78"/>
                    </a:lnTo>
                    <a:lnTo>
                      <a:pt x="105" y="73"/>
                    </a:lnTo>
                    <a:lnTo>
                      <a:pt x="107" y="71"/>
                    </a:lnTo>
                    <a:lnTo>
                      <a:pt x="111" y="76"/>
                    </a:lnTo>
                    <a:lnTo>
                      <a:pt x="114" y="79"/>
                    </a:lnTo>
                    <a:lnTo>
                      <a:pt x="116" y="78"/>
                    </a:lnTo>
                    <a:lnTo>
                      <a:pt x="116" y="76"/>
                    </a:lnTo>
                    <a:lnTo>
                      <a:pt x="117" y="73"/>
                    </a:lnTo>
                    <a:lnTo>
                      <a:pt x="117" y="68"/>
                    </a:lnTo>
                    <a:lnTo>
                      <a:pt x="119" y="66"/>
                    </a:lnTo>
                    <a:lnTo>
                      <a:pt x="126" y="69"/>
                    </a:lnTo>
                    <a:lnTo>
                      <a:pt x="128" y="62"/>
                    </a:lnTo>
                    <a:lnTo>
                      <a:pt x="131" y="57"/>
                    </a:lnTo>
                    <a:lnTo>
                      <a:pt x="134" y="53"/>
                    </a:lnTo>
                    <a:lnTo>
                      <a:pt x="136" y="47"/>
                    </a:lnTo>
                    <a:lnTo>
                      <a:pt x="143" y="46"/>
                    </a:lnTo>
                    <a:lnTo>
                      <a:pt x="148" y="43"/>
                    </a:lnTo>
                    <a:lnTo>
                      <a:pt x="153" y="39"/>
                    </a:lnTo>
                    <a:lnTo>
                      <a:pt x="158" y="38"/>
                    </a:lnTo>
                    <a:lnTo>
                      <a:pt x="161" y="39"/>
                    </a:lnTo>
                    <a:lnTo>
                      <a:pt x="164" y="41"/>
                    </a:lnTo>
                    <a:lnTo>
                      <a:pt x="166" y="43"/>
                    </a:lnTo>
                    <a:lnTo>
                      <a:pt x="170" y="54"/>
                    </a:lnTo>
                    <a:lnTo>
                      <a:pt x="171" y="52"/>
                    </a:lnTo>
                    <a:lnTo>
                      <a:pt x="176" y="49"/>
                    </a:lnTo>
                    <a:lnTo>
                      <a:pt x="180" y="49"/>
                    </a:lnTo>
                    <a:lnTo>
                      <a:pt x="183" y="51"/>
                    </a:lnTo>
                    <a:lnTo>
                      <a:pt x="185" y="53"/>
                    </a:lnTo>
                    <a:lnTo>
                      <a:pt x="187" y="49"/>
                    </a:lnTo>
                    <a:lnTo>
                      <a:pt x="187" y="39"/>
                    </a:lnTo>
                    <a:lnTo>
                      <a:pt x="188" y="37"/>
                    </a:lnTo>
                    <a:lnTo>
                      <a:pt x="190" y="34"/>
                    </a:lnTo>
                    <a:lnTo>
                      <a:pt x="192" y="32"/>
                    </a:lnTo>
                    <a:lnTo>
                      <a:pt x="192" y="28"/>
                    </a:lnTo>
                    <a:lnTo>
                      <a:pt x="194" y="24"/>
                    </a:lnTo>
                    <a:lnTo>
                      <a:pt x="200" y="22"/>
                    </a:lnTo>
                    <a:lnTo>
                      <a:pt x="209" y="20"/>
                    </a:lnTo>
                    <a:lnTo>
                      <a:pt x="215" y="19"/>
                    </a:lnTo>
                    <a:lnTo>
                      <a:pt x="218" y="19"/>
                    </a:lnTo>
                    <a:lnTo>
                      <a:pt x="219" y="18"/>
                    </a:lnTo>
                    <a:lnTo>
                      <a:pt x="222" y="17"/>
                    </a:lnTo>
                    <a:lnTo>
                      <a:pt x="223" y="17"/>
                    </a:lnTo>
                    <a:lnTo>
                      <a:pt x="222" y="14"/>
                    </a:lnTo>
                    <a:lnTo>
                      <a:pt x="219" y="13"/>
                    </a:lnTo>
                    <a:lnTo>
                      <a:pt x="215" y="9"/>
                    </a:lnTo>
                    <a:lnTo>
                      <a:pt x="215" y="7"/>
                    </a:lnTo>
                    <a:lnTo>
                      <a:pt x="228" y="13"/>
                    </a:lnTo>
                    <a:lnTo>
                      <a:pt x="239" y="17"/>
                    </a:lnTo>
                    <a:lnTo>
                      <a:pt x="252" y="18"/>
                    </a:lnTo>
                    <a:lnTo>
                      <a:pt x="256" y="18"/>
                    </a:lnTo>
                    <a:lnTo>
                      <a:pt x="261" y="15"/>
                    </a:lnTo>
                    <a:lnTo>
                      <a:pt x="264" y="15"/>
                    </a:lnTo>
                    <a:lnTo>
                      <a:pt x="267" y="17"/>
                    </a:lnTo>
                    <a:lnTo>
                      <a:pt x="271" y="20"/>
                    </a:lnTo>
                    <a:lnTo>
                      <a:pt x="272" y="23"/>
                    </a:lnTo>
                    <a:lnTo>
                      <a:pt x="272" y="25"/>
                    </a:lnTo>
                    <a:lnTo>
                      <a:pt x="271" y="27"/>
                    </a:lnTo>
                    <a:lnTo>
                      <a:pt x="268" y="28"/>
                    </a:lnTo>
                    <a:lnTo>
                      <a:pt x="266" y="28"/>
                    </a:lnTo>
                    <a:lnTo>
                      <a:pt x="264" y="29"/>
                    </a:lnTo>
                    <a:lnTo>
                      <a:pt x="262" y="30"/>
                    </a:lnTo>
                    <a:lnTo>
                      <a:pt x="257" y="51"/>
                    </a:lnTo>
                    <a:lnTo>
                      <a:pt x="257" y="52"/>
                    </a:lnTo>
                    <a:lnTo>
                      <a:pt x="258" y="53"/>
                    </a:lnTo>
                    <a:lnTo>
                      <a:pt x="262" y="53"/>
                    </a:lnTo>
                    <a:lnTo>
                      <a:pt x="264" y="54"/>
                    </a:lnTo>
                    <a:lnTo>
                      <a:pt x="266" y="54"/>
                    </a:lnTo>
                    <a:lnTo>
                      <a:pt x="267" y="56"/>
                    </a:lnTo>
                    <a:lnTo>
                      <a:pt x="268" y="58"/>
                    </a:lnTo>
                    <a:lnTo>
                      <a:pt x="268" y="62"/>
                    </a:lnTo>
                    <a:lnTo>
                      <a:pt x="269" y="63"/>
                    </a:lnTo>
                    <a:lnTo>
                      <a:pt x="297" y="73"/>
                    </a:lnTo>
                    <a:lnTo>
                      <a:pt x="299" y="74"/>
                    </a:lnTo>
                    <a:lnTo>
                      <a:pt x="302" y="77"/>
                    </a:lnTo>
                    <a:lnTo>
                      <a:pt x="303" y="79"/>
                    </a:lnTo>
                    <a:lnTo>
                      <a:pt x="306" y="82"/>
                    </a:lnTo>
                    <a:lnTo>
                      <a:pt x="308" y="83"/>
                    </a:lnTo>
                    <a:lnTo>
                      <a:pt x="312" y="85"/>
                    </a:lnTo>
                    <a:lnTo>
                      <a:pt x="318" y="82"/>
                    </a:lnTo>
                    <a:lnTo>
                      <a:pt x="323" y="76"/>
                    </a:lnTo>
                    <a:lnTo>
                      <a:pt x="328" y="58"/>
                    </a:lnTo>
                    <a:lnTo>
                      <a:pt x="330" y="51"/>
                    </a:lnTo>
                    <a:lnTo>
                      <a:pt x="330" y="14"/>
                    </a:lnTo>
                    <a:lnTo>
                      <a:pt x="332" y="12"/>
                    </a:lnTo>
                    <a:lnTo>
                      <a:pt x="336" y="4"/>
                    </a:lnTo>
                    <a:lnTo>
                      <a:pt x="338" y="3"/>
                    </a:lnTo>
                    <a:lnTo>
                      <a:pt x="341"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73" name="Freeform 1209">
                <a:extLst>
                  <a:ext uri="{FF2B5EF4-FFF2-40B4-BE49-F238E27FC236}">
                    <a16:creationId xmlns:a16="http://schemas.microsoft.com/office/drawing/2014/main" id="{5F17DCC0-CCDD-49CB-B735-7C43B9E1652C}"/>
                  </a:ext>
                </a:extLst>
              </p:cNvPr>
              <p:cNvSpPr>
                <a:spLocks/>
              </p:cNvSpPr>
              <p:nvPr/>
            </p:nvSpPr>
            <p:spPr bwMode="auto">
              <a:xfrm>
                <a:off x="8982082" y="4565511"/>
                <a:ext cx="16580" cy="35234"/>
              </a:xfrm>
              <a:custGeom>
                <a:avLst/>
                <a:gdLst/>
                <a:ahLst/>
                <a:cxnLst>
                  <a:cxn ang="0">
                    <a:pos x="6" y="0"/>
                  </a:cxn>
                  <a:cxn ang="0">
                    <a:pos x="6" y="2"/>
                  </a:cxn>
                  <a:cxn ang="0">
                    <a:pos x="8" y="2"/>
                  </a:cxn>
                  <a:cxn ang="0">
                    <a:pos x="8" y="7"/>
                  </a:cxn>
                  <a:cxn ang="0">
                    <a:pos x="6" y="8"/>
                  </a:cxn>
                  <a:cxn ang="0">
                    <a:pos x="5" y="8"/>
                  </a:cxn>
                  <a:cxn ang="0">
                    <a:pos x="5" y="15"/>
                  </a:cxn>
                  <a:cxn ang="0">
                    <a:pos x="4" y="17"/>
                  </a:cxn>
                  <a:cxn ang="0">
                    <a:pos x="3" y="17"/>
                  </a:cxn>
                  <a:cxn ang="0">
                    <a:pos x="0" y="15"/>
                  </a:cxn>
                  <a:cxn ang="0">
                    <a:pos x="0" y="11"/>
                  </a:cxn>
                  <a:cxn ang="0">
                    <a:pos x="3" y="10"/>
                  </a:cxn>
                  <a:cxn ang="0">
                    <a:pos x="4" y="8"/>
                  </a:cxn>
                  <a:cxn ang="0">
                    <a:pos x="4" y="2"/>
                  </a:cxn>
                  <a:cxn ang="0">
                    <a:pos x="6" y="0"/>
                  </a:cxn>
                </a:cxnLst>
                <a:rect l="0" t="0" r="r" b="b"/>
                <a:pathLst>
                  <a:path w="8" h="17">
                    <a:moveTo>
                      <a:pt x="6" y="0"/>
                    </a:moveTo>
                    <a:lnTo>
                      <a:pt x="6" y="2"/>
                    </a:lnTo>
                    <a:lnTo>
                      <a:pt x="8" y="2"/>
                    </a:lnTo>
                    <a:lnTo>
                      <a:pt x="8" y="7"/>
                    </a:lnTo>
                    <a:lnTo>
                      <a:pt x="6" y="8"/>
                    </a:lnTo>
                    <a:lnTo>
                      <a:pt x="5" y="8"/>
                    </a:lnTo>
                    <a:lnTo>
                      <a:pt x="5" y="15"/>
                    </a:lnTo>
                    <a:lnTo>
                      <a:pt x="4" y="17"/>
                    </a:lnTo>
                    <a:lnTo>
                      <a:pt x="3" y="17"/>
                    </a:lnTo>
                    <a:lnTo>
                      <a:pt x="0" y="15"/>
                    </a:lnTo>
                    <a:lnTo>
                      <a:pt x="0" y="11"/>
                    </a:lnTo>
                    <a:lnTo>
                      <a:pt x="3" y="10"/>
                    </a:lnTo>
                    <a:lnTo>
                      <a:pt x="4" y="8"/>
                    </a:lnTo>
                    <a:lnTo>
                      <a:pt x="4" y="2"/>
                    </a:lnTo>
                    <a:lnTo>
                      <a:pt x="6"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74" name="Freeform 1210">
                <a:extLst>
                  <a:ext uri="{FF2B5EF4-FFF2-40B4-BE49-F238E27FC236}">
                    <a16:creationId xmlns:a16="http://schemas.microsoft.com/office/drawing/2014/main" id="{48316663-3744-44EF-B60F-590CC6C4E264}"/>
                  </a:ext>
                </a:extLst>
              </p:cNvPr>
              <p:cNvSpPr>
                <a:spLocks noEditPoints="1"/>
              </p:cNvSpPr>
              <p:nvPr/>
            </p:nvSpPr>
            <p:spPr bwMode="auto">
              <a:xfrm>
                <a:off x="9330267" y="4530279"/>
                <a:ext cx="93265" cy="55959"/>
              </a:xfrm>
              <a:custGeom>
                <a:avLst/>
                <a:gdLst/>
                <a:ahLst/>
                <a:cxnLst>
                  <a:cxn ang="0">
                    <a:pos x="12" y="24"/>
                  </a:cxn>
                  <a:cxn ang="0">
                    <a:pos x="13" y="25"/>
                  </a:cxn>
                  <a:cxn ang="0">
                    <a:pos x="12" y="24"/>
                  </a:cxn>
                  <a:cxn ang="0">
                    <a:pos x="40" y="0"/>
                  </a:cxn>
                  <a:cxn ang="0">
                    <a:pos x="43" y="0"/>
                  </a:cxn>
                  <a:cxn ang="0">
                    <a:pos x="45" y="3"/>
                  </a:cxn>
                  <a:cxn ang="0">
                    <a:pos x="45" y="9"/>
                  </a:cxn>
                  <a:cxn ang="0">
                    <a:pos x="44" y="12"/>
                  </a:cxn>
                  <a:cxn ang="0">
                    <a:pos x="43" y="13"/>
                  </a:cxn>
                  <a:cxn ang="0">
                    <a:pos x="40" y="14"/>
                  </a:cxn>
                  <a:cxn ang="0">
                    <a:pos x="39" y="15"/>
                  </a:cxn>
                  <a:cxn ang="0">
                    <a:pos x="38" y="18"/>
                  </a:cxn>
                  <a:cxn ang="0">
                    <a:pos x="38" y="20"/>
                  </a:cxn>
                  <a:cxn ang="0">
                    <a:pos x="25" y="25"/>
                  </a:cxn>
                  <a:cxn ang="0">
                    <a:pos x="18" y="27"/>
                  </a:cxn>
                  <a:cxn ang="0">
                    <a:pos x="17" y="27"/>
                  </a:cxn>
                  <a:cxn ang="0">
                    <a:pos x="13" y="25"/>
                  </a:cxn>
                  <a:cxn ang="0">
                    <a:pos x="13" y="24"/>
                  </a:cxn>
                  <a:cxn ang="0">
                    <a:pos x="12" y="24"/>
                  </a:cxn>
                  <a:cxn ang="0">
                    <a:pos x="12" y="23"/>
                  </a:cxn>
                  <a:cxn ang="0">
                    <a:pos x="9" y="22"/>
                  </a:cxn>
                  <a:cxn ang="0">
                    <a:pos x="8" y="22"/>
                  </a:cxn>
                  <a:cxn ang="0">
                    <a:pos x="5" y="20"/>
                  </a:cxn>
                  <a:cxn ang="0">
                    <a:pos x="3" y="20"/>
                  </a:cxn>
                  <a:cxn ang="0">
                    <a:pos x="2" y="19"/>
                  </a:cxn>
                  <a:cxn ang="0">
                    <a:pos x="0" y="17"/>
                  </a:cxn>
                  <a:cxn ang="0">
                    <a:pos x="15" y="17"/>
                  </a:cxn>
                  <a:cxn ang="0">
                    <a:pos x="18" y="15"/>
                  </a:cxn>
                  <a:cxn ang="0">
                    <a:pos x="22" y="14"/>
                  </a:cxn>
                  <a:cxn ang="0">
                    <a:pos x="25" y="14"/>
                  </a:cxn>
                  <a:cxn ang="0">
                    <a:pos x="28" y="13"/>
                  </a:cxn>
                  <a:cxn ang="0">
                    <a:pos x="30" y="13"/>
                  </a:cxn>
                  <a:cxn ang="0">
                    <a:pos x="35" y="10"/>
                  </a:cxn>
                  <a:cxn ang="0">
                    <a:pos x="37" y="8"/>
                  </a:cxn>
                  <a:cxn ang="0">
                    <a:pos x="38" y="7"/>
                  </a:cxn>
                  <a:cxn ang="0">
                    <a:pos x="38" y="4"/>
                  </a:cxn>
                  <a:cxn ang="0">
                    <a:pos x="39" y="2"/>
                  </a:cxn>
                  <a:cxn ang="0">
                    <a:pos x="40" y="0"/>
                  </a:cxn>
                </a:cxnLst>
                <a:rect l="0" t="0" r="r" b="b"/>
                <a:pathLst>
                  <a:path w="45" h="27">
                    <a:moveTo>
                      <a:pt x="12" y="24"/>
                    </a:moveTo>
                    <a:lnTo>
                      <a:pt x="13" y="25"/>
                    </a:lnTo>
                    <a:lnTo>
                      <a:pt x="12" y="24"/>
                    </a:lnTo>
                    <a:close/>
                    <a:moveTo>
                      <a:pt x="40" y="0"/>
                    </a:moveTo>
                    <a:lnTo>
                      <a:pt x="43" y="0"/>
                    </a:lnTo>
                    <a:lnTo>
                      <a:pt x="45" y="3"/>
                    </a:lnTo>
                    <a:lnTo>
                      <a:pt x="45" y="9"/>
                    </a:lnTo>
                    <a:lnTo>
                      <a:pt x="44" y="12"/>
                    </a:lnTo>
                    <a:lnTo>
                      <a:pt x="43" y="13"/>
                    </a:lnTo>
                    <a:lnTo>
                      <a:pt x="40" y="14"/>
                    </a:lnTo>
                    <a:lnTo>
                      <a:pt x="39" y="15"/>
                    </a:lnTo>
                    <a:lnTo>
                      <a:pt x="38" y="18"/>
                    </a:lnTo>
                    <a:lnTo>
                      <a:pt x="38" y="20"/>
                    </a:lnTo>
                    <a:lnTo>
                      <a:pt x="25" y="25"/>
                    </a:lnTo>
                    <a:lnTo>
                      <a:pt x="18" y="27"/>
                    </a:lnTo>
                    <a:lnTo>
                      <a:pt x="17" y="27"/>
                    </a:lnTo>
                    <a:lnTo>
                      <a:pt x="13" y="25"/>
                    </a:lnTo>
                    <a:lnTo>
                      <a:pt x="13" y="24"/>
                    </a:lnTo>
                    <a:lnTo>
                      <a:pt x="12" y="24"/>
                    </a:lnTo>
                    <a:lnTo>
                      <a:pt x="12" y="23"/>
                    </a:lnTo>
                    <a:lnTo>
                      <a:pt x="9" y="22"/>
                    </a:lnTo>
                    <a:lnTo>
                      <a:pt x="8" y="22"/>
                    </a:lnTo>
                    <a:lnTo>
                      <a:pt x="5" y="20"/>
                    </a:lnTo>
                    <a:lnTo>
                      <a:pt x="3" y="20"/>
                    </a:lnTo>
                    <a:lnTo>
                      <a:pt x="2" y="19"/>
                    </a:lnTo>
                    <a:lnTo>
                      <a:pt x="0" y="17"/>
                    </a:lnTo>
                    <a:lnTo>
                      <a:pt x="15" y="17"/>
                    </a:lnTo>
                    <a:lnTo>
                      <a:pt x="18" y="15"/>
                    </a:lnTo>
                    <a:lnTo>
                      <a:pt x="22" y="14"/>
                    </a:lnTo>
                    <a:lnTo>
                      <a:pt x="25" y="14"/>
                    </a:lnTo>
                    <a:lnTo>
                      <a:pt x="28" y="13"/>
                    </a:lnTo>
                    <a:lnTo>
                      <a:pt x="30" y="13"/>
                    </a:lnTo>
                    <a:lnTo>
                      <a:pt x="35" y="10"/>
                    </a:lnTo>
                    <a:lnTo>
                      <a:pt x="37" y="8"/>
                    </a:lnTo>
                    <a:lnTo>
                      <a:pt x="38" y="7"/>
                    </a:lnTo>
                    <a:lnTo>
                      <a:pt x="38" y="4"/>
                    </a:lnTo>
                    <a:lnTo>
                      <a:pt x="39" y="2"/>
                    </a:lnTo>
                    <a:lnTo>
                      <a:pt x="4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75" name="Freeform 1211">
                <a:extLst>
                  <a:ext uri="{FF2B5EF4-FFF2-40B4-BE49-F238E27FC236}">
                    <a16:creationId xmlns:a16="http://schemas.microsoft.com/office/drawing/2014/main" id="{12360D16-2586-4195-927B-7F48B0C5D1CC}"/>
                  </a:ext>
                </a:extLst>
              </p:cNvPr>
              <p:cNvSpPr>
                <a:spLocks/>
              </p:cNvSpPr>
              <p:nvPr/>
            </p:nvSpPr>
            <p:spPr bwMode="auto">
              <a:xfrm>
                <a:off x="8901252" y="4437014"/>
                <a:ext cx="489118" cy="252849"/>
              </a:xfrm>
              <a:custGeom>
                <a:avLst/>
                <a:gdLst/>
                <a:ahLst/>
                <a:cxnLst>
                  <a:cxn ang="0">
                    <a:pos x="29" y="3"/>
                  </a:cxn>
                  <a:cxn ang="0">
                    <a:pos x="40" y="24"/>
                  </a:cxn>
                  <a:cxn ang="0">
                    <a:pos x="47" y="26"/>
                  </a:cxn>
                  <a:cxn ang="0">
                    <a:pos x="56" y="35"/>
                  </a:cxn>
                  <a:cxn ang="0">
                    <a:pos x="61" y="31"/>
                  </a:cxn>
                  <a:cxn ang="0">
                    <a:pos x="67" y="25"/>
                  </a:cxn>
                  <a:cxn ang="0">
                    <a:pos x="74" y="21"/>
                  </a:cxn>
                  <a:cxn ang="0">
                    <a:pos x="86" y="13"/>
                  </a:cxn>
                  <a:cxn ang="0">
                    <a:pos x="91" y="15"/>
                  </a:cxn>
                  <a:cxn ang="0">
                    <a:pos x="98" y="21"/>
                  </a:cxn>
                  <a:cxn ang="0">
                    <a:pos x="113" y="24"/>
                  </a:cxn>
                  <a:cxn ang="0">
                    <a:pos x="119" y="26"/>
                  </a:cxn>
                  <a:cxn ang="0">
                    <a:pos x="148" y="35"/>
                  </a:cxn>
                  <a:cxn ang="0">
                    <a:pos x="160" y="41"/>
                  </a:cxn>
                  <a:cxn ang="0">
                    <a:pos x="163" y="45"/>
                  </a:cxn>
                  <a:cxn ang="0">
                    <a:pos x="178" y="55"/>
                  </a:cxn>
                  <a:cxn ang="0">
                    <a:pos x="190" y="67"/>
                  </a:cxn>
                  <a:cxn ang="0">
                    <a:pos x="200" y="73"/>
                  </a:cxn>
                  <a:cxn ang="0">
                    <a:pos x="192" y="77"/>
                  </a:cxn>
                  <a:cxn ang="0">
                    <a:pos x="197" y="86"/>
                  </a:cxn>
                  <a:cxn ang="0">
                    <a:pos x="202" y="91"/>
                  </a:cxn>
                  <a:cxn ang="0">
                    <a:pos x="209" y="101"/>
                  </a:cxn>
                  <a:cxn ang="0">
                    <a:pos x="216" y="104"/>
                  </a:cxn>
                  <a:cxn ang="0">
                    <a:pos x="220" y="109"/>
                  </a:cxn>
                  <a:cxn ang="0">
                    <a:pos x="227" y="113"/>
                  </a:cxn>
                  <a:cxn ang="0">
                    <a:pos x="236" y="116"/>
                  </a:cxn>
                  <a:cxn ang="0">
                    <a:pos x="227" y="122"/>
                  </a:cxn>
                  <a:cxn ang="0">
                    <a:pos x="210" y="117"/>
                  </a:cxn>
                  <a:cxn ang="0">
                    <a:pos x="196" y="109"/>
                  </a:cxn>
                  <a:cxn ang="0">
                    <a:pos x="194" y="106"/>
                  </a:cxn>
                  <a:cxn ang="0">
                    <a:pos x="178" y="91"/>
                  </a:cxn>
                  <a:cxn ang="0">
                    <a:pos x="158" y="84"/>
                  </a:cxn>
                  <a:cxn ang="0">
                    <a:pos x="152" y="89"/>
                  </a:cxn>
                  <a:cxn ang="0">
                    <a:pos x="147" y="94"/>
                  </a:cxn>
                  <a:cxn ang="0">
                    <a:pos x="145" y="103"/>
                  </a:cxn>
                  <a:cxn ang="0">
                    <a:pos x="122" y="102"/>
                  </a:cxn>
                  <a:cxn ang="0">
                    <a:pos x="102" y="92"/>
                  </a:cxn>
                  <a:cxn ang="0">
                    <a:pos x="87" y="94"/>
                  </a:cxn>
                  <a:cxn ang="0">
                    <a:pos x="87" y="87"/>
                  </a:cxn>
                  <a:cxn ang="0">
                    <a:pos x="93" y="84"/>
                  </a:cxn>
                  <a:cxn ang="0">
                    <a:pos x="91" y="75"/>
                  </a:cxn>
                  <a:cxn ang="0">
                    <a:pos x="84" y="60"/>
                  </a:cxn>
                  <a:cxn ang="0">
                    <a:pos x="74" y="55"/>
                  </a:cxn>
                  <a:cxn ang="0">
                    <a:pos x="49" y="50"/>
                  </a:cxn>
                  <a:cxn ang="0">
                    <a:pos x="43" y="47"/>
                  </a:cxn>
                  <a:cxn ang="0">
                    <a:pos x="34" y="41"/>
                  </a:cxn>
                  <a:cxn ang="0">
                    <a:pos x="29" y="45"/>
                  </a:cxn>
                  <a:cxn ang="0">
                    <a:pos x="24" y="39"/>
                  </a:cxn>
                  <a:cxn ang="0">
                    <a:pos x="22" y="34"/>
                  </a:cxn>
                  <a:cxn ang="0">
                    <a:pos x="15" y="31"/>
                  </a:cxn>
                  <a:cxn ang="0">
                    <a:pos x="27" y="26"/>
                  </a:cxn>
                  <a:cxn ang="0">
                    <a:pos x="33" y="23"/>
                  </a:cxn>
                  <a:cxn ang="0">
                    <a:pos x="19" y="25"/>
                  </a:cxn>
                  <a:cxn ang="0">
                    <a:pos x="14" y="23"/>
                  </a:cxn>
                  <a:cxn ang="0">
                    <a:pos x="4" y="15"/>
                  </a:cxn>
                  <a:cxn ang="0">
                    <a:pos x="0" y="11"/>
                  </a:cxn>
                  <a:cxn ang="0">
                    <a:pos x="13" y="4"/>
                  </a:cxn>
                </a:cxnLst>
                <a:rect l="0" t="0" r="r" b="b"/>
                <a:pathLst>
                  <a:path w="236" h="122">
                    <a:moveTo>
                      <a:pt x="18" y="0"/>
                    </a:moveTo>
                    <a:lnTo>
                      <a:pt x="22" y="0"/>
                    </a:lnTo>
                    <a:lnTo>
                      <a:pt x="29" y="3"/>
                    </a:lnTo>
                    <a:lnTo>
                      <a:pt x="37" y="8"/>
                    </a:lnTo>
                    <a:lnTo>
                      <a:pt x="40" y="9"/>
                    </a:lnTo>
                    <a:lnTo>
                      <a:pt x="40" y="24"/>
                    </a:lnTo>
                    <a:lnTo>
                      <a:pt x="42" y="25"/>
                    </a:lnTo>
                    <a:lnTo>
                      <a:pt x="44" y="26"/>
                    </a:lnTo>
                    <a:lnTo>
                      <a:pt x="47" y="26"/>
                    </a:lnTo>
                    <a:lnTo>
                      <a:pt x="47" y="28"/>
                    </a:lnTo>
                    <a:lnTo>
                      <a:pt x="54" y="35"/>
                    </a:lnTo>
                    <a:lnTo>
                      <a:pt x="56" y="35"/>
                    </a:lnTo>
                    <a:lnTo>
                      <a:pt x="57" y="34"/>
                    </a:lnTo>
                    <a:lnTo>
                      <a:pt x="59" y="33"/>
                    </a:lnTo>
                    <a:lnTo>
                      <a:pt x="61" y="31"/>
                    </a:lnTo>
                    <a:lnTo>
                      <a:pt x="62" y="29"/>
                    </a:lnTo>
                    <a:lnTo>
                      <a:pt x="62" y="28"/>
                    </a:lnTo>
                    <a:lnTo>
                      <a:pt x="67" y="25"/>
                    </a:lnTo>
                    <a:lnTo>
                      <a:pt x="68" y="24"/>
                    </a:lnTo>
                    <a:lnTo>
                      <a:pt x="72" y="23"/>
                    </a:lnTo>
                    <a:lnTo>
                      <a:pt x="74" y="21"/>
                    </a:lnTo>
                    <a:lnTo>
                      <a:pt x="79" y="16"/>
                    </a:lnTo>
                    <a:lnTo>
                      <a:pt x="83" y="14"/>
                    </a:lnTo>
                    <a:lnTo>
                      <a:pt x="86" y="13"/>
                    </a:lnTo>
                    <a:lnTo>
                      <a:pt x="86" y="14"/>
                    </a:lnTo>
                    <a:lnTo>
                      <a:pt x="88" y="15"/>
                    </a:lnTo>
                    <a:lnTo>
                      <a:pt x="91" y="15"/>
                    </a:lnTo>
                    <a:lnTo>
                      <a:pt x="94" y="16"/>
                    </a:lnTo>
                    <a:lnTo>
                      <a:pt x="97" y="19"/>
                    </a:lnTo>
                    <a:lnTo>
                      <a:pt x="98" y="21"/>
                    </a:lnTo>
                    <a:lnTo>
                      <a:pt x="101" y="23"/>
                    </a:lnTo>
                    <a:lnTo>
                      <a:pt x="112" y="23"/>
                    </a:lnTo>
                    <a:lnTo>
                      <a:pt x="113" y="24"/>
                    </a:lnTo>
                    <a:lnTo>
                      <a:pt x="116" y="25"/>
                    </a:lnTo>
                    <a:lnTo>
                      <a:pt x="117" y="25"/>
                    </a:lnTo>
                    <a:lnTo>
                      <a:pt x="119" y="26"/>
                    </a:lnTo>
                    <a:lnTo>
                      <a:pt x="127" y="31"/>
                    </a:lnTo>
                    <a:lnTo>
                      <a:pt x="138" y="34"/>
                    </a:lnTo>
                    <a:lnTo>
                      <a:pt x="148" y="35"/>
                    </a:lnTo>
                    <a:lnTo>
                      <a:pt x="151" y="36"/>
                    </a:lnTo>
                    <a:lnTo>
                      <a:pt x="152" y="38"/>
                    </a:lnTo>
                    <a:lnTo>
                      <a:pt x="160" y="41"/>
                    </a:lnTo>
                    <a:lnTo>
                      <a:pt x="160" y="43"/>
                    </a:lnTo>
                    <a:lnTo>
                      <a:pt x="162" y="44"/>
                    </a:lnTo>
                    <a:lnTo>
                      <a:pt x="163" y="45"/>
                    </a:lnTo>
                    <a:lnTo>
                      <a:pt x="165" y="45"/>
                    </a:lnTo>
                    <a:lnTo>
                      <a:pt x="172" y="49"/>
                    </a:lnTo>
                    <a:lnTo>
                      <a:pt x="178" y="55"/>
                    </a:lnTo>
                    <a:lnTo>
                      <a:pt x="182" y="60"/>
                    </a:lnTo>
                    <a:lnTo>
                      <a:pt x="187" y="65"/>
                    </a:lnTo>
                    <a:lnTo>
                      <a:pt x="190" y="67"/>
                    </a:lnTo>
                    <a:lnTo>
                      <a:pt x="197" y="67"/>
                    </a:lnTo>
                    <a:lnTo>
                      <a:pt x="200" y="69"/>
                    </a:lnTo>
                    <a:lnTo>
                      <a:pt x="200" y="73"/>
                    </a:lnTo>
                    <a:lnTo>
                      <a:pt x="197" y="75"/>
                    </a:lnTo>
                    <a:lnTo>
                      <a:pt x="194" y="75"/>
                    </a:lnTo>
                    <a:lnTo>
                      <a:pt x="192" y="77"/>
                    </a:lnTo>
                    <a:lnTo>
                      <a:pt x="192" y="79"/>
                    </a:lnTo>
                    <a:lnTo>
                      <a:pt x="196" y="83"/>
                    </a:lnTo>
                    <a:lnTo>
                      <a:pt x="197" y="86"/>
                    </a:lnTo>
                    <a:lnTo>
                      <a:pt x="200" y="87"/>
                    </a:lnTo>
                    <a:lnTo>
                      <a:pt x="200" y="88"/>
                    </a:lnTo>
                    <a:lnTo>
                      <a:pt x="202" y="91"/>
                    </a:lnTo>
                    <a:lnTo>
                      <a:pt x="204" y="94"/>
                    </a:lnTo>
                    <a:lnTo>
                      <a:pt x="205" y="97"/>
                    </a:lnTo>
                    <a:lnTo>
                      <a:pt x="209" y="101"/>
                    </a:lnTo>
                    <a:lnTo>
                      <a:pt x="210" y="103"/>
                    </a:lnTo>
                    <a:lnTo>
                      <a:pt x="214" y="104"/>
                    </a:lnTo>
                    <a:lnTo>
                      <a:pt x="216" y="104"/>
                    </a:lnTo>
                    <a:lnTo>
                      <a:pt x="219" y="107"/>
                    </a:lnTo>
                    <a:lnTo>
                      <a:pt x="219" y="108"/>
                    </a:lnTo>
                    <a:lnTo>
                      <a:pt x="220" y="109"/>
                    </a:lnTo>
                    <a:lnTo>
                      <a:pt x="224" y="109"/>
                    </a:lnTo>
                    <a:lnTo>
                      <a:pt x="226" y="111"/>
                    </a:lnTo>
                    <a:lnTo>
                      <a:pt x="227" y="113"/>
                    </a:lnTo>
                    <a:lnTo>
                      <a:pt x="227" y="114"/>
                    </a:lnTo>
                    <a:lnTo>
                      <a:pt x="229" y="116"/>
                    </a:lnTo>
                    <a:lnTo>
                      <a:pt x="236" y="116"/>
                    </a:lnTo>
                    <a:lnTo>
                      <a:pt x="234" y="117"/>
                    </a:lnTo>
                    <a:lnTo>
                      <a:pt x="231" y="122"/>
                    </a:lnTo>
                    <a:lnTo>
                      <a:pt x="227" y="122"/>
                    </a:lnTo>
                    <a:lnTo>
                      <a:pt x="225" y="121"/>
                    </a:lnTo>
                    <a:lnTo>
                      <a:pt x="221" y="117"/>
                    </a:lnTo>
                    <a:lnTo>
                      <a:pt x="210" y="117"/>
                    </a:lnTo>
                    <a:lnTo>
                      <a:pt x="202" y="114"/>
                    </a:lnTo>
                    <a:lnTo>
                      <a:pt x="199" y="112"/>
                    </a:lnTo>
                    <a:lnTo>
                      <a:pt x="196" y="109"/>
                    </a:lnTo>
                    <a:lnTo>
                      <a:pt x="195" y="107"/>
                    </a:lnTo>
                    <a:lnTo>
                      <a:pt x="195" y="106"/>
                    </a:lnTo>
                    <a:lnTo>
                      <a:pt x="194" y="106"/>
                    </a:lnTo>
                    <a:lnTo>
                      <a:pt x="191" y="104"/>
                    </a:lnTo>
                    <a:lnTo>
                      <a:pt x="185" y="98"/>
                    </a:lnTo>
                    <a:lnTo>
                      <a:pt x="178" y="91"/>
                    </a:lnTo>
                    <a:lnTo>
                      <a:pt x="171" y="87"/>
                    </a:lnTo>
                    <a:lnTo>
                      <a:pt x="162" y="84"/>
                    </a:lnTo>
                    <a:lnTo>
                      <a:pt x="158" y="84"/>
                    </a:lnTo>
                    <a:lnTo>
                      <a:pt x="155" y="86"/>
                    </a:lnTo>
                    <a:lnTo>
                      <a:pt x="153" y="88"/>
                    </a:lnTo>
                    <a:lnTo>
                      <a:pt x="152" y="89"/>
                    </a:lnTo>
                    <a:lnTo>
                      <a:pt x="151" y="92"/>
                    </a:lnTo>
                    <a:lnTo>
                      <a:pt x="148" y="93"/>
                    </a:lnTo>
                    <a:lnTo>
                      <a:pt x="147" y="94"/>
                    </a:lnTo>
                    <a:lnTo>
                      <a:pt x="147" y="99"/>
                    </a:lnTo>
                    <a:lnTo>
                      <a:pt x="146" y="101"/>
                    </a:lnTo>
                    <a:lnTo>
                      <a:pt x="145" y="103"/>
                    </a:lnTo>
                    <a:lnTo>
                      <a:pt x="145" y="104"/>
                    </a:lnTo>
                    <a:lnTo>
                      <a:pt x="130" y="104"/>
                    </a:lnTo>
                    <a:lnTo>
                      <a:pt x="122" y="102"/>
                    </a:lnTo>
                    <a:lnTo>
                      <a:pt x="112" y="94"/>
                    </a:lnTo>
                    <a:lnTo>
                      <a:pt x="104" y="92"/>
                    </a:lnTo>
                    <a:lnTo>
                      <a:pt x="102" y="92"/>
                    </a:lnTo>
                    <a:lnTo>
                      <a:pt x="99" y="93"/>
                    </a:lnTo>
                    <a:lnTo>
                      <a:pt x="99" y="94"/>
                    </a:lnTo>
                    <a:lnTo>
                      <a:pt x="87" y="94"/>
                    </a:lnTo>
                    <a:lnTo>
                      <a:pt x="84" y="92"/>
                    </a:lnTo>
                    <a:lnTo>
                      <a:pt x="84" y="88"/>
                    </a:lnTo>
                    <a:lnTo>
                      <a:pt x="87" y="87"/>
                    </a:lnTo>
                    <a:lnTo>
                      <a:pt x="88" y="86"/>
                    </a:lnTo>
                    <a:lnTo>
                      <a:pt x="91" y="84"/>
                    </a:lnTo>
                    <a:lnTo>
                      <a:pt x="93" y="84"/>
                    </a:lnTo>
                    <a:lnTo>
                      <a:pt x="94" y="83"/>
                    </a:lnTo>
                    <a:lnTo>
                      <a:pt x="92" y="79"/>
                    </a:lnTo>
                    <a:lnTo>
                      <a:pt x="91" y="75"/>
                    </a:lnTo>
                    <a:lnTo>
                      <a:pt x="89" y="73"/>
                    </a:lnTo>
                    <a:lnTo>
                      <a:pt x="89" y="65"/>
                    </a:lnTo>
                    <a:lnTo>
                      <a:pt x="84" y="60"/>
                    </a:lnTo>
                    <a:lnTo>
                      <a:pt x="81" y="58"/>
                    </a:lnTo>
                    <a:lnTo>
                      <a:pt x="78" y="57"/>
                    </a:lnTo>
                    <a:lnTo>
                      <a:pt x="74" y="55"/>
                    </a:lnTo>
                    <a:lnTo>
                      <a:pt x="72" y="54"/>
                    </a:lnTo>
                    <a:lnTo>
                      <a:pt x="62" y="52"/>
                    </a:lnTo>
                    <a:lnTo>
                      <a:pt x="49" y="50"/>
                    </a:lnTo>
                    <a:lnTo>
                      <a:pt x="47" y="50"/>
                    </a:lnTo>
                    <a:lnTo>
                      <a:pt x="45" y="48"/>
                    </a:lnTo>
                    <a:lnTo>
                      <a:pt x="43" y="47"/>
                    </a:lnTo>
                    <a:lnTo>
                      <a:pt x="42" y="44"/>
                    </a:lnTo>
                    <a:lnTo>
                      <a:pt x="37" y="41"/>
                    </a:lnTo>
                    <a:lnTo>
                      <a:pt x="34" y="41"/>
                    </a:lnTo>
                    <a:lnTo>
                      <a:pt x="34" y="38"/>
                    </a:lnTo>
                    <a:lnTo>
                      <a:pt x="32" y="43"/>
                    </a:lnTo>
                    <a:lnTo>
                      <a:pt x="29" y="45"/>
                    </a:lnTo>
                    <a:lnTo>
                      <a:pt x="25" y="45"/>
                    </a:lnTo>
                    <a:lnTo>
                      <a:pt x="24" y="44"/>
                    </a:lnTo>
                    <a:lnTo>
                      <a:pt x="24" y="39"/>
                    </a:lnTo>
                    <a:lnTo>
                      <a:pt x="23" y="38"/>
                    </a:lnTo>
                    <a:lnTo>
                      <a:pt x="23" y="35"/>
                    </a:lnTo>
                    <a:lnTo>
                      <a:pt x="22" y="34"/>
                    </a:lnTo>
                    <a:lnTo>
                      <a:pt x="19" y="33"/>
                    </a:lnTo>
                    <a:lnTo>
                      <a:pt x="18" y="31"/>
                    </a:lnTo>
                    <a:lnTo>
                      <a:pt x="15" y="31"/>
                    </a:lnTo>
                    <a:lnTo>
                      <a:pt x="15" y="30"/>
                    </a:lnTo>
                    <a:lnTo>
                      <a:pt x="20" y="28"/>
                    </a:lnTo>
                    <a:lnTo>
                      <a:pt x="27" y="26"/>
                    </a:lnTo>
                    <a:lnTo>
                      <a:pt x="32" y="25"/>
                    </a:lnTo>
                    <a:lnTo>
                      <a:pt x="35" y="23"/>
                    </a:lnTo>
                    <a:lnTo>
                      <a:pt x="33" y="23"/>
                    </a:lnTo>
                    <a:lnTo>
                      <a:pt x="28" y="24"/>
                    </a:lnTo>
                    <a:lnTo>
                      <a:pt x="22" y="25"/>
                    </a:lnTo>
                    <a:lnTo>
                      <a:pt x="19" y="25"/>
                    </a:lnTo>
                    <a:lnTo>
                      <a:pt x="18" y="24"/>
                    </a:lnTo>
                    <a:lnTo>
                      <a:pt x="15" y="24"/>
                    </a:lnTo>
                    <a:lnTo>
                      <a:pt x="14" y="23"/>
                    </a:lnTo>
                    <a:lnTo>
                      <a:pt x="12" y="18"/>
                    </a:lnTo>
                    <a:lnTo>
                      <a:pt x="7" y="15"/>
                    </a:lnTo>
                    <a:lnTo>
                      <a:pt x="4" y="15"/>
                    </a:lnTo>
                    <a:lnTo>
                      <a:pt x="3" y="14"/>
                    </a:lnTo>
                    <a:lnTo>
                      <a:pt x="0" y="13"/>
                    </a:lnTo>
                    <a:lnTo>
                      <a:pt x="0" y="11"/>
                    </a:lnTo>
                    <a:lnTo>
                      <a:pt x="4" y="8"/>
                    </a:lnTo>
                    <a:lnTo>
                      <a:pt x="9" y="8"/>
                    </a:lnTo>
                    <a:lnTo>
                      <a:pt x="13" y="4"/>
                    </a:lnTo>
                    <a:lnTo>
                      <a:pt x="15" y="3"/>
                    </a:lnTo>
                    <a:lnTo>
                      <a:pt x="18"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76" name="Freeform 1212">
                <a:extLst>
                  <a:ext uri="{FF2B5EF4-FFF2-40B4-BE49-F238E27FC236}">
                    <a16:creationId xmlns:a16="http://schemas.microsoft.com/office/drawing/2014/main" id="{A3574005-3E45-4BBF-81D1-D24CAF634507}"/>
                  </a:ext>
                </a:extLst>
              </p:cNvPr>
              <p:cNvSpPr>
                <a:spLocks/>
              </p:cNvSpPr>
              <p:nvPr/>
            </p:nvSpPr>
            <p:spPr bwMode="auto">
              <a:xfrm>
                <a:off x="9398660" y="4490900"/>
                <a:ext cx="49741" cy="49741"/>
              </a:xfrm>
              <a:custGeom>
                <a:avLst/>
                <a:gdLst/>
                <a:ahLst/>
                <a:cxnLst>
                  <a:cxn ang="0">
                    <a:pos x="0" y="0"/>
                  </a:cxn>
                  <a:cxn ang="0">
                    <a:pos x="5" y="3"/>
                  </a:cxn>
                  <a:cxn ang="0">
                    <a:pos x="9" y="5"/>
                  </a:cxn>
                  <a:cxn ang="0">
                    <a:pos x="12" y="9"/>
                  </a:cxn>
                  <a:cxn ang="0">
                    <a:pos x="15" y="13"/>
                  </a:cxn>
                  <a:cxn ang="0">
                    <a:pos x="20" y="15"/>
                  </a:cxn>
                  <a:cxn ang="0">
                    <a:pos x="21" y="17"/>
                  </a:cxn>
                  <a:cxn ang="0">
                    <a:pos x="24" y="18"/>
                  </a:cxn>
                  <a:cxn ang="0">
                    <a:pos x="24" y="24"/>
                  </a:cxn>
                  <a:cxn ang="0">
                    <a:pos x="21" y="24"/>
                  </a:cxn>
                  <a:cxn ang="0">
                    <a:pos x="19" y="23"/>
                  </a:cxn>
                  <a:cxn ang="0">
                    <a:pos x="18" y="22"/>
                  </a:cxn>
                  <a:cxn ang="0">
                    <a:pos x="16" y="19"/>
                  </a:cxn>
                  <a:cxn ang="0">
                    <a:pos x="16" y="15"/>
                  </a:cxn>
                  <a:cxn ang="0">
                    <a:pos x="14" y="14"/>
                  </a:cxn>
                  <a:cxn ang="0">
                    <a:pos x="12" y="13"/>
                  </a:cxn>
                  <a:cxn ang="0">
                    <a:pos x="10" y="8"/>
                  </a:cxn>
                  <a:cxn ang="0">
                    <a:pos x="7" y="5"/>
                  </a:cxn>
                  <a:cxn ang="0">
                    <a:pos x="5" y="4"/>
                  </a:cxn>
                  <a:cxn ang="0">
                    <a:pos x="2" y="4"/>
                  </a:cxn>
                  <a:cxn ang="0">
                    <a:pos x="1" y="3"/>
                  </a:cxn>
                  <a:cxn ang="0">
                    <a:pos x="0" y="0"/>
                  </a:cxn>
                </a:cxnLst>
                <a:rect l="0" t="0" r="r" b="b"/>
                <a:pathLst>
                  <a:path w="24" h="24">
                    <a:moveTo>
                      <a:pt x="0" y="0"/>
                    </a:moveTo>
                    <a:lnTo>
                      <a:pt x="5" y="3"/>
                    </a:lnTo>
                    <a:lnTo>
                      <a:pt x="9" y="5"/>
                    </a:lnTo>
                    <a:lnTo>
                      <a:pt x="12" y="9"/>
                    </a:lnTo>
                    <a:lnTo>
                      <a:pt x="15" y="13"/>
                    </a:lnTo>
                    <a:lnTo>
                      <a:pt x="20" y="15"/>
                    </a:lnTo>
                    <a:lnTo>
                      <a:pt x="21" y="17"/>
                    </a:lnTo>
                    <a:lnTo>
                      <a:pt x="24" y="18"/>
                    </a:lnTo>
                    <a:lnTo>
                      <a:pt x="24" y="24"/>
                    </a:lnTo>
                    <a:lnTo>
                      <a:pt x="21" y="24"/>
                    </a:lnTo>
                    <a:lnTo>
                      <a:pt x="19" y="23"/>
                    </a:lnTo>
                    <a:lnTo>
                      <a:pt x="18" y="22"/>
                    </a:lnTo>
                    <a:lnTo>
                      <a:pt x="16" y="19"/>
                    </a:lnTo>
                    <a:lnTo>
                      <a:pt x="16" y="15"/>
                    </a:lnTo>
                    <a:lnTo>
                      <a:pt x="14" y="14"/>
                    </a:lnTo>
                    <a:lnTo>
                      <a:pt x="12" y="13"/>
                    </a:lnTo>
                    <a:lnTo>
                      <a:pt x="10" y="8"/>
                    </a:lnTo>
                    <a:lnTo>
                      <a:pt x="7" y="5"/>
                    </a:lnTo>
                    <a:lnTo>
                      <a:pt x="5" y="4"/>
                    </a:lnTo>
                    <a:lnTo>
                      <a:pt x="2" y="4"/>
                    </a:lnTo>
                    <a:lnTo>
                      <a:pt x="1" y="3"/>
                    </a:lnTo>
                    <a:lnTo>
                      <a:pt x="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77" name="Freeform 1213">
                <a:extLst>
                  <a:ext uri="{FF2B5EF4-FFF2-40B4-BE49-F238E27FC236}">
                    <a16:creationId xmlns:a16="http://schemas.microsoft.com/office/drawing/2014/main" id="{F502F01D-9440-4EAD-B4FE-265FD88D5268}"/>
                  </a:ext>
                </a:extLst>
              </p:cNvPr>
              <p:cNvSpPr>
                <a:spLocks/>
              </p:cNvSpPr>
              <p:nvPr/>
            </p:nvSpPr>
            <p:spPr bwMode="auto">
              <a:xfrm>
                <a:off x="9483635" y="4561366"/>
                <a:ext cx="24870" cy="31089"/>
              </a:xfrm>
              <a:custGeom>
                <a:avLst/>
                <a:gdLst/>
                <a:ahLst/>
                <a:cxnLst>
                  <a:cxn ang="0">
                    <a:pos x="0" y="0"/>
                  </a:cxn>
                  <a:cxn ang="0">
                    <a:pos x="2" y="2"/>
                  </a:cxn>
                  <a:cxn ang="0">
                    <a:pos x="4" y="3"/>
                  </a:cxn>
                  <a:cxn ang="0">
                    <a:pos x="5" y="5"/>
                  </a:cxn>
                  <a:cxn ang="0">
                    <a:pos x="8" y="7"/>
                  </a:cxn>
                  <a:cxn ang="0">
                    <a:pos x="12" y="10"/>
                  </a:cxn>
                  <a:cxn ang="0">
                    <a:pos x="12" y="13"/>
                  </a:cxn>
                  <a:cxn ang="0">
                    <a:pos x="9" y="15"/>
                  </a:cxn>
                  <a:cxn ang="0">
                    <a:pos x="7" y="13"/>
                  </a:cxn>
                  <a:cxn ang="0">
                    <a:pos x="7" y="9"/>
                  </a:cxn>
                  <a:cxn ang="0">
                    <a:pos x="4" y="9"/>
                  </a:cxn>
                  <a:cxn ang="0">
                    <a:pos x="3" y="7"/>
                  </a:cxn>
                  <a:cxn ang="0">
                    <a:pos x="2" y="5"/>
                  </a:cxn>
                  <a:cxn ang="0">
                    <a:pos x="0" y="3"/>
                  </a:cxn>
                  <a:cxn ang="0">
                    <a:pos x="0" y="0"/>
                  </a:cxn>
                </a:cxnLst>
                <a:rect l="0" t="0" r="r" b="b"/>
                <a:pathLst>
                  <a:path w="12" h="15">
                    <a:moveTo>
                      <a:pt x="0" y="0"/>
                    </a:moveTo>
                    <a:lnTo>
                      <a:pt x="2" y="2"/>
                    </a:lnTo>
                    <a:lnTo>
                      <a:pt x="4" y="3"/>
                    </a:lnTo>
                    <a:lnTo>
                      <a:pt x="5" y="5"/>
                    </a:lnTo>
                    <a:lnTo>
                      <a:pt x="8" y="7"/>
                    </a:lnTo>
                    <a:lnTo>
                      <a:pt x="12" y="10"/>
                    </a:lnTo>
                    <a:lnTo>
                      <a:pt x="12" y="13"/>
                    </a:lnTo>
                    <a:lnTo>
                      <a:pt x="9" y="15"/>
                    </a:lnTo>
                    <a:lnTo>
                      <a:pt x="7" y="13"/>
                    </a:lnTo>
                    <a:lnTo>
                      <a:pt x="7" y="9"/>
                    </a:lnTo>
                    <a:lnTo>
                      <a:pt x="4" y="9"/>
                    </a:lnTo>
                    <a:lnTo>
                      <a:pt x="3" y="7"/>
                    </a:lnTo>
                    <a:lnTo>
                      <a:pt x="2" y="5"/>
                    </a:lnTo>
                    <a:lnTo>
                      <a:pt x="0" y="3"/>
                    </a:lnTo>
                    <a:lnTo>
                      <a:pt x="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78" name="Freeform 1214">
                <a:extLst>
                  <a:ext uri="{FF2B5EF4-FFF2-40B4-BE49-F238E27FC236}">
                    <a16:creationId xmlns:a16="http://schemas.microsoft.com/office/drawing/2014/main" id="{1B0315DB-5773-4100-BCD8-AA6A0274AFB7}"/>
                  </a:ext>
                </a:extLst>
              </p:cNvPr>
              <p:cNvSpPr>
                <a:spLocks/>
              </p:cNvSpPr>
              <p:nvPr/>
            </p:nvSpPr>
            <p:spPr bwMode="auto">
              <a:xfrm>
                <a:off x="9647364" y="4673283"/>
                <a:ext cx="14508" cy="18653"/>
              </a:xfrm>
              <a:custGeom>
                <a:avLst/>
                <a:gdLst/>
                <a:ahLst/>
                <a:cxnLst>
                  <a:cxn ang="0">
                    <a:pos x="0" y="0"/>
                  </a:cxn>
                  <a:cxn ang="0">
                    <a:pos x="3" y="2"/>
                  </a:cxn>
                  <a:cxn ang="0">
                    <a:pos x="7" y="5"/>
                  </a:cxn>
                  <a:cxn ang="0">
                    <a:pos x="7" y="9"/>
                  </a:cxn>
                  <a:cxn ang="0">
                    <a:pos x="4" y="8"/>
                  </a:cxn>
                  <a:cxn ang="0">
                    <a:pos x="3" y="7"/>
                  </a:cxn>
                  <a:cxn ang="0">
                    <a:pos x="0" y="2"/>
                  </a:cxn>
                  <a:cxn ang="0">
                    <a:pos x="0" y="0"/>
                  </a:cxn>
                </a:cxnLst>
                <a:rect l="0" t="0" r="r" b="b"/>
                <a:pathLst>
                  <a:path w="7" h="9">
                    <a:moveTo>
                      <a:pt x="0" y="0"/>
                    </a:moveTo>
                    <a:lnTo>
                      <a:pt x="3" y="2"/>
                    </a:lnTo>
                    <a:lnTo>
                      <a:pt x="7" y="5"/>
                    </a:lnTo>
                    <a:lnTo>
                      <a:pt x="7" y="9"/>
                    </a:lnTo>
                    <a:lnTo>
                      <a:pt x="4" y="8"/>
                    </a:lnTo>
                    <a:lnTo>
                      <a:pt x="3" y="7"/>
                    </a:lnTo>
                    <a:lnTo>
                      <a:pt x="0" y="2"/>
                    </a:lnTo>
                    <a:lnTo>
                      <a:pt x="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79" name="Freeform 1215">
                <a:extLst>
                  <a:ext uri="{FF2B5EF4-FFF2-40B4-BE49-F238E27FC236}">
                    <a16:creationId xmlns:a16="http://schemas.microsoft.com/office/drawing/2014/main" id="{0FDB269C-C6F0-4D2C-9031-6F488F4C556B}"/>
                  </a:ext>
                </a:extLst>
              </p:cNvPr>
              <p:cNvSpPr>
                <a:spLocks/>
              </p:cNvSpPr>
              <p:nvPr/>
            </p:nvSpPr>
            <p:spPr bwMode="auto">
              <a:xfrm>
                <a:off x="9612132" y="4660848"/>
                <a:ext cx="24870" cy="12435"/>
              </a:xfrm>
              <a:custGeom>
                <a:avLst/>
                <a:gdLst/>
                <a:ahLst/>
                <a:cxnLst>
                  <a:cxn ang="0">
                    <a:pos x="0" y="0"/>
                  </a:cxn>
                  <a:cxn ang="0">
                    <a:pos x="4" y="0"/>
                  </a:cxn>
                  <a:cxn ang="0">
                    <a:pos x="7" y="1"/>
                  </a:cxn>
                  <a:cxn ang="0">
                    <a:pos x="12" y="6"/>
                  </a:cxn>
                  <a:cxn ang="0">
                    <a:pos x="9" y="6"/>
                  </a:cxn>
                  <a:cxn ang="0">
                    <a:pos x="5" y="5"/>
                  </a:cxn>
                  <a:cxn ang="0">
                    <a:pos x="2" y="4"/>
                  </a:cxn>
                  <a:cxn ang="0">
                    <a:pos x="1" y="3"/>
                  </a:cxn>
                  <a:cxn ang="0">
                    <a:pos x="0" y="0"/>
                  </a:cxn>
                </a:cxnLst>
                <a:rect l="0" t="0" r="r" b="b"/>
                <a:pathLst>
                  <a:path w="12" h="6">
                    <a:moveTo>
                      <a:pt x="0" y="0"/>
                    </a:moveTo>
                    <a:lnTo>
                      <a:pt x="4" y="0"/>
                    </a:lnTo>
                    <a:lnTo>
                      <a:pt x="7" y="1"/>
                    </a:lnTo>
                    <a:lnTo>
                      <a:pt x="12" y="6"/>
                    </a:lnTo>
                    <a:lnTo>
                      <a:pt x="9" y="6"/>
                    </a:lnTo>
                    <a:lnTo>
                      <a:pt x="5" y="5"/>
                    </a:lnTo>
                    <a:lnTo>
                      <a:pt x="2" y="4"/>
                    </a:lnTo>
                    <a:lnTo>
                      <a:pt x="1" y="3"/>
                    </a:lnTo>
                    <a:lnTo>
                      <a:pt x="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80" name="Freeform 1216">
                <a:extLst>
                  <a:ext uri="{FF2B5EF4-FFF2-40B4-BE49-F238E27FC236}">
                    <a16:creationId xmlns:a16="http://schemas.microsoft.com/office/drawing/2014/main" id="{5BCCF00E-AEA7-45D3-8572-19D5F16A0DEF}"/>
                  </a:ext>
                </a:extLst>
              </p:cNvPr>
              <p:cNvSpPr>
                <a:spLocks/>
              </p:cNvSpPr>
              <p:nvPr/>
            </p:nvSpPr>
            <p:spPr bwMode="auto">
              <a:xfrm>
                <a:off x="9614204" y="4629761"/>
                <a:ext cx="26944" cy="26944"/>
              </a:xfrm>
              <a:custGeom>
                <a:avLst/>
                <a:gdLst/>
                <a:ahLst/>
                <a:cxnLst>
                  <a:cxn ang="0">
                    <a:pos x="0" y="0"/>
                  </a:cxn>
                  <a:cxn ang="0">
                    <a:pos x="8" y="5"/>
                  </a:cxn>
                  <a:cxn ang="0">
                    <a:pos x="13" y="13"/>
                  </a:cxn>
                  <a:cxn ang="0">
                    <a:pos x="8" y="10"/>
                  </a:cxn>
                  <a:cxn ang="0">
                    <a:pos x="5" y="8"/>
                  </a:cxn>
                  <a:cxn ang="0">
                    <a:pos x="3" y="4"/>
                  </a:cxn>
                  <a:cxn ang="0">
                    <a:pos x="1" y="1"/>
                  </a:cxn>
                  <a:cxn ang="0">
                    <a:pos x="0" y="0"/>
                  </a:cxn>
                </a:cxnLst>
                <a:rect l="0" t="0" r="r" b="b"/>
                <a:pathLst>
                  <a:path w="13" h="13">
                    <a:moveTo>
                      <a:pt x="0" y="0"/>
                    </a:moveTo>
                    <a:lnTo>
                      <a:pt x="8" y="5"/>
                    </a:lnTo>
                    <a:lnTo>
                      <a:pt x="13" y="13"/>
                    </a:lnTo>
                    <a:lnTo>
                      <a:pt x="8" y="10"/>
                    </a:lnTo>
                    <a:lnTo>
                      <a:pt x="5" y="8"/>
                    </a:lnTo>
                    <a:lnTo>
                      <a:pt x="3" y="4"/>
                    </a:lnTo>
                    <a:lnTo>
                      <a:pt x="1" y="1"/>
                    </a:lnTo>
                    <a:lnTo>
                      <a:pt x="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81" name="Freeform 1217">
                <a:extLst>
                  <a:ext uri="{FF2B5EF4-FFF2-40B4-BE49-F238E27FC236}">
                    <a16:creationId xmlns:a16="http://schemas.microsoft.com/office/drawing/2014/main" id="{5AEFB2D1-22EF-4AB3-96F6-CB1F0AE5C1EB}"/>
                  </a:ext>
                </a:extLst>
              </p:cNvPr>
              <p:cNvSpPr>
                <a:spLocks/>
              </p:cNvSpPr>
              <p:nvPr/>
            </p:nvSpPr>
            <p:spPr bwMode="auto">
              <a:xfrm>
                <a:off x="9564463" y="4609035"/>
                <a:ext cx="31089" cy="18653"/>
              </a:xfrm>
              <a:custGeom>
                <a:avLst/>
                <a:gdLst/>
                <a:ahLst/>
                <a:cxnLst>
                  <a:cxn ang="0">
                    <a:pos x="1" y="0"/>
                  </a:cxn>
                  <a:cxn ang="0">
                    <a:pos x="4" y="1"/>
                  </a:cxn>
                  <a:cxn ang="0">
                    <a:pos x="8" y="3"/>
                  </a:cxn>
                  <a:cxn ang="0">
                    <a:pos x="13" y="5"/>
                  </a:cxn>
                  <a:cxn ang="0">
                    <a:pos x="15" y="8"/>
                  </a:cxn>
                  <a:cxn ang="0">
                    <a:pos x="15" y="9"/>
                  </a:cxn>
                  <a:cxn ang="0">
                    <a:pos x="10" y="9"/>
                  </a:cxn>
                  <a:cxn ang="0">
                    <a:pos x="7" y="8"/>
                  </a:cxn>
                  <a:cxn ang="0">
                    <a:pos x="4" y="5"/>
                  </a:cxn>
                  <a:cxn ang="0">
                    <a:pos x="1" y="4"/>
                  </a:cxn>
                  <a:cxn ang="0">
                    <a:pos x="0" y="1"/>
                  </a:cxn>
                  <a:cxn ang="0">
                    <a:pos x="1" y="0"/>
                  </a:cxn>
                </a:cxnLst>
                <a:rect l="0" t="0" r="r" b="b"/>
                <a:pathLst>
                  <a:path w="15" h="9">
                    <a:moveTo>
                      <a:pt x="1" y="0"/>
                    </a:moveTo>
                    <a:lnTo>
                      <a:pt x="4" y="1"/>
                    </a:lnTo>
                    <a:lnTo>
                      <a:pt x="8" y="3"/>
                    </a:lnTo>
                    <a:lnTo>
                      <a:pt x="13" y="5"/>
                    </a:lnTo>
                    <a:lnTo>
                      <a:pt x="15" y="8"/>
                    </a:lnTo>
                    <a:lnTo>
                      <a:pt x="15" y="9"/>
                    </a:lnTo>
                    <a:lnTo>
                      <a:pt x="10" y="9"/>
                    </a:lnTo>
                    <a:lnTo>
                      <a:pt x="7" y="8"/>
                    </a:lnTo>
                    <a:lnTo>
                      <a:pt x="4" y="5"/>
                    </a:lnTo>
                    <a:lnTo>
                      <a:pt x="1" y="4"/>
                    </a:lnTo>
                    <a:lnTo>
                      <a:pt x="0" y="1"/>
                    </a:lnTo>
                    <a:lnTo>
                      <a:pt x="1"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82" name="Freeform 1218">
                <a:extLst>
                  <a:ext uri="{FF2B5EF4-FFF2-40B4-BE49-F238E27FC236}">
                    <a16:creationId xmlns:a16="http://schemas.microsoft.com/office/drawing/2014/main" id="{DDA4D2F9-D786-4C13-A2B4-68F939EB3A10}"/>
                  </a:ext>
                </a:extLst>
              </p:cNvPr>
              <p:cNvSpPr>
                <a:spLocks/>
              </p:cNvSpPr>
              <p:nvPr/>
            </p:nvSpPr>
            <p:spPr bwMode="auto">
              <a:xfrm>
                <a:off x="9525085" y="4590382"/>
                <a:ext cx="20725" cy="8290"/>
              </a:xfrm>
              <a:custGeom>
                <a:avLst/>
                <a:gdLst/>
                <a:ahLst/>
                <a:cxnLst>
                  <a:cxn ang="0">
                    <a:pos x="0" y="0"/>
                  </a:cxn>
                  <a:cxn ang="0">
                    <a:pos x="3" y="0"/>
                  </a:cxn>
                  <a:cxn ang="0">
                    <a:pos x="10" y="4"/>
                  </a:cxn>
                  <a:cxn ang="0">
                    <a:pos x="7" y="4"/>
                  </a:cxn>
                  <a:cxn ang="0">
                    <a:pos x="0" y="0"/>
                  </a:cxn>
                </a:cxnLst>
                <a:rect l="0" t="0" r="r" b="b"/>
                <a:pathLst>
                  <a:path w="10" h="4">
                    <a:moveTo>
                      <a:pt x="0" y="0"/>
                    </a:moveTo>
                    <a:lnTo>
                      <a:pt x="3" y="0"/>
                    </a:lnTo>
                    <a:lnTo>
                      <a:pt x="10" y="4"/>
                    </a:lnTo>
                    <a:lnTo>
                      <a:pt x="7" y="4"/>
                    </a:lnTo>
                    <a:lnTo>
                      <a:pt x="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83" name="Freeform 1219">
                <a:extLst>
                  <a:ext uri="{FF2B5EF4-FFF2-40B4-BE49-F238E27FC236}">
                    <a16:creationId xmlns:a16="http://schemas.microsoft.com/office/drawing/2014/main" id="{8B1EE758-C6C9-4E9E-90A6-BDE85CC607C7}"/>
                  </a:ext>
                </a:extLst>
              </p:cNvPr>
              <p:cNvSpPr>
                <a:spLocks noEditPoints="1"/>
              </p:cNvSpPr>
              <p:nvPr/>
            </p:nvSpPr>
            <p:spPr bwMode="auto">
              <a:xfrm>
                <a:off x="9525085" y="4588310"/>
                <a:ext cx="6218" cy="2073"/>
              </a:xfrm>
              <a:custGeom>
                <a:avLst/>
                <a:gdLst/>
                <a:ahLst/>
                <a:cxnLst>
                  <a:cxn ang="0">
                    <a:pos x="2" y="1"/>
                  </a:cxn>
                  <a:cxn ang="0">
                    <a:pos x="3" y="1"/>
                  </a:cxn>
                  <a:cxn ang="0">
                    <a:pos x="2" y="1"/>
                  </a:cxn>
                  <a:cxn ang="0">
                    <a:pos x="0" y="0"/>
                  </a:cxn>
                  <a:cxn ang="0">
                    <a:pos x="2" y="0"/>
                  </a:cxn>
                  <a:cxn ang="0">
                    <a:pos x="2" y="1"/>
                  </a:cxn>
                  <a:cxn ang="0">
                    <a:pos x="0" y="0"/>
                  </a:cxn>
                </a:cxnLst>
                <a:rect l="0" t="0" r="r" b="b"/>
                <a:pathLst>
                  <a:path w="3" h="1">
                    <a:moveTo>
                      <a:pt x="2" y="1"/>
                    </a:moveTo>
                    <a:lnTo>
                      <a:pt x="3" y="1"/>
                    </a:lnTo>
                    <a:lnTo>
                      <a:pt x="2" y="1"/>
                    </a:lnTo>
                    <a:close/>
                    <a:moveTo>
                      <a:pt x="0" y="0"/>
                    </a:moveTo>
                    <a:lnTo>
                      <a:pt x="2" y="0"/>
                    </a:lnTo>
                    <a:lnTo>
                      <a:pt x="2" y="1"/>
                    </a:lnTo>
                    <a:lnTo>
                      <a:pt x="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84" name="Freeform 1308">
                <a:extLst>
                  <a:ext uri="{FF2B5EF4-FFF2-40B4-BE49-F238E27FC236}">
                    <a16:creationId xmlns:a16="http://schemas.microsoft.com/office/drawing/2014/main" id="{4AE6D409-9266-4A27-B265-CBCD5B740CCD}"/>
                  </a:ext>
                </a:extLst>
              </p:cNvPr>
              <p:cNvSpPr>
                <a:spLocks/>
              </p:cNvSpPr>
              <p:nvPr/>
            </p:nvSpPr>
            <p:spPr bwMode="auto">
              <a:xfrm>
                <a:off x="8834931" y="4501264"/>
                <a:ext cx="70466" cy="20725"/>
              </a:xfrm>
              <a:custGeom>
                <a:avLst/>
                <a:gdLst/>
                <a:ahLst/>
                <a:cxnLst>
                  <a:cxn ang="0">
                    <a:pos x="2" y="0"/>
                  </a:cxn>
                  <a:cxn ang="0">
                    <a:pos x="21" y="0"/>
                  </a:cxn>
                  <a:cxn ang="0">
                    <a:pos x="21" y="2"/>
                  </a:cxn>
                  <a:cxn ang="0">
                    <a:pos x="29" y="2"/>
                  </a:cxn>
                  <a:cxn ang="0">
                    <a:pos x="29" y="3"/>
                  </a:cxn>
                  <a:cxn ang="0">
                    <a:pos x="30" y="5"/>
                  </a:cxn>
                  <a:cxn ang="0">
                    <a:pos x="32" y="5"/>
                  </a:cxn>
                  <a:cxn ang="0">
                    <a:pos x="34" y="8"/>
                  </a:cxn>
                  <a:cxn ang="0">
                    <a:pos x="34" y="10"/>
                  </a:cxn>
                  <a:cxn ang="0">
                    <a:pos x="27" y="10"/>
                  </a:cxn>
                  <a:cxn ang="0">
                    <a:pos x="25" y="9"/>
                  </a:cxn>
                  <a:cxn ang="0">
                    <a:pos x="22" y="7"/>
                  </a:cxn>
                  <a:cxn ang="0">
                    <a:pos x="20" y="5"/>
                  </a:cxn>
                  <a:cxn ang="0">
                    <a:pos x="2" y="5"/>
                  </a:cxn>
                  <a:cxn ang="0">
                    <a:pos x="1" y="4"/>
                  </a:cxn>
                  <a:cxn ang="0">
                    <a:pos x="0" y="4"/>
                  </a:cxn>
                  <a:cxn ang="0">
                    <a:pos x="0" y="3"/>
                  </a:cxn>
                  <a:cxn ang="0">
                    <a:pos x="1" y="2"/>
                  </a:cxn>
                  <a:cxn ang="0">
                    <a:pos x="2" y="2"/>
                  </a:cxn>
                  <a:cxn ang="0">
                    <a:pos x="2" y="0"/>
                  </a:cxn>
                </a:cxnLst>
                <a:rect l="0" t="0" r="r" b="b"/>
                <a:pathLst>
                  <a:path w="34" h="10">
                    <a:moveTo>
                      <a:pt x="2" y="0"/>
                    </a:moveTo>
                    <a:lnTo>
                      <a:pt x="21" y="0"/>
                    </a:lnTo>
                    <a:lnTo>
                      <a:pt x="21" y="2"/>
                    </a:lnTo>
                    <a:lnTo>
                      <a:pt x="29" y="2"/>
                    </a:lnTo>
                    <a:lnTo>
                      <a:pt x="29" y="3"/>
                    </a:lnTo>
                    <a:lnTo>
                      <a:pt x="30" y="5"/>
                    </a:lnTo>
                    <a:lnTo>
                      <a:pt x="32" y="5"/>
                    </a:lnTo>
                    <a:lnTo>
                      <a:pt x="34" y="8"/>
                    </a:lnTo>
                    <a:lnTo>
                      <a:pt x="34" y="10"/>
                    </a:lnTo>
                    <a:lnTo>
                      <a:pt x="27" y="10"/>
                    </a:lnTo>
                    <a:lnTo>
                      <a:pt x="25" y="9"/>
                    </a:lnTo>
                    <a:lnTo>
                      <a:pt x="22" y="7"/>
                    </a:lnTo>
                    <a:lnTo>
                      <a:pt x="20" y="5"/>
                    </a:lnTo>
                    <a:lnTo>
                      <a:pt x="2" y="5"/>
                    </a:lnTo>
                    <a:lnTo>
                      <a:pt x="1" y="4"/>
                    </a:lnTo>
                    <a:lnTo>
                      <a:pt x="0" y="4"/>
                    </a:lnTo>
                    <a:lnTo>
                      <a:pt x="0" y="3"/>
                    </a:lnTo>
                    <a:lnTo>
                      <a:pt x="1" y="2"/>
                    </a:lnTo>
                    <a:lnTo>
                      <a:pt x="2" y="2"/>
                    </a:lnTo>
                    <a:lnTo>
                      <a:pt x="2"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85" name="Freeform 1314">
                <a:extLst>
                  <a:ext uri="{FF2B5EF4-FFF2-40B4-BE49-F238E27FC236}">
                    <a16:creationId xmlns:a16="http://schemas.microsoft.com/office/drawing/2014/main" id="{B7B696A9-181D-47F1-B2BA-6748DAD8E6A8}"/>
                  </a:ext>
                </a:extLst>
              </p:cNvPr>
              <p:cNvSpPr>
                <a:spLocks/>
              </p:cNvSpPr>
              <p:nvPr/>
            </p:nvSpPr>
            <p:spPr bwMode="auto">
              <a:xfrm>
                <a:off x="8743740" y="4130279"/>
                <a:ext cx="33161" cy="58031"/>
              </a:xfrm>
              <a:custGeom>
                <a:avLst/>
                <a:gdLst/>
                <a:ahLst/>
                <a:cxnLst>
                  <a:cxn ang="0">
                    <a:pos x="4" y="0"/>
                  </a:cxn>
                  <a:cxn ang="0">
                    <a:pos x="6" y="1"/>
                  </a:cxn>
                  <a:cxn ang="0">
                    <a:pos x="9" y="1"/>
                  </a:cxn>
                  <a:cxn ang="0">
                    <a:pos x="11" y="2"/>
                  </a:cxn>
                  <a:cxn ang="0">
                    <a:pos x="11" y="5"/>
                  </a:cxn>
                  <a:cxn ang="0">
                    <a:pos x="14" y="5"/>
                  </a:cxn>
                  <a:cxn ang="0">
                    <a:pos x="14" y="11"/>
                  </a:cxn>
                  <a:cxn ang="0">
                    <a:pos x="15" y="13"/>
                  </a:cxn>
                  <a:cxn ang="0">
                    <a:pos x="16" y="15"/>
                  </a:cxn>
                  <a:cxn ang="0">
                    <a:pos x="16" y="17"/>
                  </a:cxn>
                  <a:cxn ang="0">
                    <a:pos x="15" y="18"/>
                  </a:cxn>
                  <a:cxn ang="0">
                    <a:pos x="10" y="18"/>
                  </a:cxn>
                  <a:cxn ang="0">
                    <a:pos x="10" y="21"/>
                  </a:cxn>
                  <a:cxn ang="0">
                    <a:pos x="12" y="26"/>
                  </a:cxn>
                  <a:cxn ang="0">
                    <a:pos x="12" y="28"/>
                  </a:cxn>
                  <a:cxn ang="0">
                    <a:pos x="11" y="28"/>
                  </a:cxn>
                  <a:cxn ang="0">
                    <a:pos x="10" y="27"/>
                  </a:cxn>
                  <a:cxn ang="0">
                    <a:pos x="9" y="27"/>
                  </a:cxn>
                  <a:cxn ang="0">
                    <a:pos x="7" y="26"/>
                  </a:cxn>
                  <a:cxn ang="0">
                    <a:pos x="7" y="21"/>
                  </a:cxn>
                  <a:cxn ang="0">
                    <a:pos x="6" y="21"/>
                  </a:cxn>
                  <a:cxn ang="0">
                    <a:pos x="2" y="17"/>
                  </a:cxn>
                  <a:cxn ang="0">
                    <a:pos x="2" y="13"/>
                  </a:cxn>
                  <a:cxn ang="0">
                    <a:pos x="7" y="13"/>
                  </a:cxn>
                  <a:cxn ang="0">
                    <a:pos x="9" y="12"/>
                  </a:cxn>
                  <a:cxn ang="0">
                    <a:pos x="6" y="7"/>
                  </a:cxn>
                  <a:cxn ang="0">
                    <a:pos x="4" y="5"/>
                  </a:cxn>
                  <a:cxn ang="0">
                    <a:pos x="1" y="3"/>
                  </a:cxn>
                  <a:cxn ang="0">
                    <a:pos x="0" y="1"/>
                  </a:cxn>
                  <a:cxn ang="0">
                    <a:pos x="2" y="1"/>
                  </a:cxn>
                  <a:cxn ang="0">
                    <a:pos x="4" y="0"/>
                  </a:cxn>
                </a:cxnLst>
                <a:rect l="0" t="0" r="r" b="b"/>
                <a:pathLst>
                  <a:path w="16" h="28">
                    <a:moveTo>
                      <a:pt x="4" y="0"/>
                    </a:moveTo>
                    <a:lnTo>
                      <a:pt x="6" y="1"/>
                    </a:lnTo>
                    <a:lnTo>
                      <a:pt x="9" y="1"/>
                    </a:lnTo>
                    <a:lnTo>
                      <a:pt x="11" y="2"/>
                    </a:lnTo>
                    <a:lnTo>
                      <a:pt x="11" y="5"/>
                    </a:lnTo>
                    <a:lnTo>
                      <a:pt x="14" y="5"/>
                    </a:lnTo>
                    <a:lnTo>
                      <a:pt x="14" y="11"/>
                    </a:lnTo>
                    <a:lnTo>
                      <a:pt x="15" y="13"/>
                    </a:lnTo>
                    <a:lnTo>
                      <a:pt x="16" y="15"/>
                    </a:lnTo>
                    <a:lnTo>
                      <a:pt x="16" y="17"/>
                    </a:lnTo>
                    <a:lnTo>
                      <a:pt x="15" y="18"/>
                    </a:lnTo>
                    <a:lnTo>
                      <a:pt x="10" y="18"/>
                    </a:lnTo>
                    <a:lnTo>
                      <a:pt x="10" y="21"/>
                    </a:lnTo>
                    <a:lnTo>
                      <a:pt x="12" y="26"/>
                    </a:lnTo>
                    <a:lnTo>
                      <a:pt x="12" y="28"/>
                    </a:lnTo>
                    <a:lnTo>
                      <a:pt x="11" y="28"/>
                    </a:lnTo>
                    <a:lnTo>
                      <a:pt x="10" y="27"/>
                    </a:lnTo>
                    <a:lnTo>
                      <a:pt x="9" y="27"/>
                    </a:lnTo>
                    <a:lnTo>
                      <a:pt x="7" y="26"/>
                    </a:lnTo>
                    <a:lnTo>
                      <a:pt x="7" y="21"/>
                    </a:lnTo>
                    <a:lnTo>
                      <a:pt x="6" y="21"/>
                    </a:lnTo>
                    <a:lnTo>
                      <a:pt x="2" y="17"/>
                    </a:lnTo>
                    <a:lnTo>
                      <a:pt x="2" y="13"/>
                    </a:lnTo>
                    <a:lnTo>
                      <a:pt x="7" y="13"/>
                    </a:lnTo>
                    <a:lnTo>
                      <a:pt x="9" y="12"/>
                    </a:lnTo>
                    <a:lnTo>
                      <a:pt x="6" y="7"/>
                    </a:lnTo>
                    <a:lnTo>
                      <a:pt x="4" y="5"/>
                    </a:lnTo>
                    <a:lnTo>
                      <a:pt x="1" y="3"/>
                    </a:lnTo>
                    <a:lnTo>
                      <a:pt x="0" y="1"/>
                    </a:lnTo>
                    <a:lnTo>
                      <a:pt x="2" y="1"/>
                    </a:lnTo>
                    <a:lnTo>
                      <a:pt x="4"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86" name="Freeform 1318">
                <a:extLst>
                  <a:ext uri="{FF2B5EF4-FFF2-40B4-BE49-F238E27FC236}">
                    <a16:creationId xmlns:a16="http://schemas.microsoft.com/office/drawing/2014/main" id="{6254E771-5E57-4B02-A551-277A65AD5238}"/>
                  </a:ext>
                </a:extLst>
              </p:cNvPr>
              <p:cNvSpPr>
                <a:spLocks/>
              </p:cNvSpPr>
              <p:nvPr/>
            </p:nvSpPr>
            <p:spPr bwMode="auto">
              <a:xfrm>
                <a:off x="8737523" y="4188310"/>
                <a:ext cx="18653" cy="16580"/>
              </a:xfrm>
              <a:custGeom>
                <a:avLst/>
                <a:gdLst/>
                <a:ahLst/>
                <a:cxnLst>
                  <a:cxn ang="0">
                    <a:pos x="4" y="0"/>
                  </a:cxn>
                  <a:cxn ang="0">
                    <a:pos x="7" y="2"/>
                  </a:cxn>
                  <a:cxn ang="0">
                    <a:pos x="8" y="2"/>
                  </a:cxn>
                  <a:cxn ang="0">
                    <a:pos x="9" y="0"/>
                  </a:cxn>
                  <a:cxn ang="0">
                    <a:pos x="9" y="3"/>
                  </a:cxn>
                  <a:cxn ang="0">
                    <a:pos x="8" y="6"/>
                  </a:cxn>
                  <a:cxn ang="0">
                    <a:pos x="3" y="8"/>
                  </a:cxn>
                  <a:cxn ang="0">
                    <a:pos x="2" y="7"/>
                  </a:cxn>
                  <a:cxn ang="0">
                    <a:pos x="0" y="7"/>
                  </a:cxn>
                  <a:cxn ang="0">
                    <a:pos x="0" y="4"/>
                  </a:cxn>
                  <a:cxn ang="0">
                    <a:pos x="4" y="0"/>
                  </a:cxn>
                </a:cxnLst>
                <a:rect l="0" t="0" r="r" b="b"/>
                <a:pathLst>
                  <a:path w="9" h="8">
                    <a:moveTo>
                      <a:pt x="4" y="0"/>
                    </a:moveTo>
                    <a:lnTo>
                      <a:pt x="7" y="2"/>
                    </a:lnTo>
                    <a:lnTo>
                      <a:pt x="8" y="2"/>
                    </a:lnTo>
                    <a:lnTo>
                      <a:pt x="9" y="0"/>
                    </a:lnTo>
                    <a:lnTo>
                      <a:pt x="9" y="3"/>
                    </a:lnTo>
                    <a:lnTo>
                      <a:pt x="8" y="6"/>
                    </a:lnTo>
                    <a:lnTo>
                      <a:pt x="3" y="8"/>
                    </a:lnTo>
                    <a:lnTo>
                      <a:pt x="2" y="7"/>
                    </a:lnTo>
                    <a:lnTo>
                      <a:pt x="0" y="7"/>
                    </a:lnTo>
                    <a:lnTo>
                      <a:pt x="0" y="4"/>
                    </a:lnTo>
                    <a:lnTo>
                      <a:pt x="4"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grpSp>
          <p:nvGrpSpPr>
            <p:cNvPr id="2378" name="Group 1114">
              <a:extLst>
                <a:ext uri="{FF2B5EF4-FFF2-40B4-BE49-F238E27FC236}">
                  <a16:creationId xmlns:a16="http://schemas.microsoft.com/office/drawing/2014/main" id="{CF39E2C6-F450-46A5-95EF-9A21406C3A76}"/>
                </a:ext>
              </a:extLst>
            </p:cNvPr>
            <p:cNvGrpSpPr/>
            <p:nvPr/>
          </p:nvGrpSpPr>
          <p:grpSpPr>
            <a:xfrm>
              <a:off x="6389342" y="1817332"/>
              <a:ext cx="3937813" cy="2901547"/>
              <a:chOff x="6389342" y="1817332"/>
              <a:chExt cx="3937813" cy="2901547"/>
            </a:xfrm>
            <a:grpFill/>
          </p:grpSpPr>
          <p:sp>
            <p:nvSpPr>
              <p:cNvPr id="2415" name="Freeform 1297">
                <a:extLst>
                  <a:ext uri="{FF2B5EF4-FFF2-40B4-BE49-F238E27FC236}">
                    <a16:creationId xmlns:a16="http://schemas.microsoft.com/office/drawing/2014/main" id="{D47D8B40-8B31-4750-881E-04E7AFC82852}"/>
                  </a:ext>
                </a:extLst>
              </p:cNvPr>
              <p:cNvSpPr>
                <a:spLocks/>
              </p:cNvSpPr>
              <p:nvPr/>
            </p:nvSpPr>
            <p:spPr bwMode="auto">
              <a:xfrm>
                <a:off x="7676385" y="4196600"/>
                <a:ext cx="47669" cy="95337"/>
              </a:xfrm>
              <a:custGeom>
                <a:avLst/>
                <a:gdLst/>
                <a:ahLst/>
                <a:cxnLst>
                  <a:cxn ang="0">
                    <a:pos x="5" y="0"/>
                  </a:cxn>
                  <a:cxn ang="0">
                    <a:pos x="10" y="7"/>
                  </a:cxn>
                  <a:cxn ang="0">
                    <a:pos x="17" y="13"/>
                  </a:cxn>
                  <a:cxn ang="0">
                    <a:pos x="22" y="19"/>
                  </a:cxn>
                  <a:cxn ang="0">
                    <a:pos x="23" y="28"/>
                  </a:cxn>
                  <a:cxn ang="0">
                    <a:pos x="23" y="32"/>
                  </a:cxn>
                  <a:cxn ang="0">
                    <a:pos x="22" y="35"/>
                  </a:cxn>
                  <a:cxn ang="0">
                    <a:pos x="17" y="43"/>
                  </a:cxn>
                  <a:cxn ang="0">
                    <a:pos x="14" y="44"/>
                  </a:cxn>
                  <a:cxn ang="0">
                    <a:pos x="10" y="46"/>
                  </a:cxn>
                  <a:cxn ang="0">
                    <a:pos x="7" y="44"/>
                  </a:cxn>
                  <a:cxn ang="0">
                    <a:pos x="4" y="43"/>
                  </a:cxn>
                  <a:cxn ang="0">
                    <a:pos x="2" y="41"/>
                  </a:cxn>
                  <a:cxn ang="0">
                    <a:pos x="0" y="37"/>
                  </a:cxn>
                  <a:cxn ang="0">
                    <a:pos x="0" y="34"/>
                  </a:cxn>
                  <a:cxn ang="0">
                    <a:pos x="2" y="23"/>
                  </a:cxn>
                  <a:cxn ang="0">
                    <a:pos x="4" y="12"/>
                  </a:cxn>
                  <a:cxn ang="0">
                    <a:pos x="5" y="0"/>
                  </a:cxn>
                </a:cxnLst>
                <a:rect l="0" t="0" r="r" b="b"/>
                <a:pathLst>
                  <a:path w="23" h="46">
                    <a:moveTo>
                      <a:pt x="5" y="0"/>
                    </a:moveTo>
                    <a:lnTo>
                      <a:pt x="10" y="7"/>
                    </a:lnTo>
                    <a:lnTo>
                      <a:pt x="17" y="13"/>
                    </a:lnTo>
                    <a:lnTo>
                      <a:pt x="22" y="19"/>
                    </a:lnTo>
                    <a:lnTo>
                      <a:pt x="23" y="28"/>
                    </a:lnTo>
                    <a:lnTo>
                      <a:pt x="23" y="32"/>
                    </a:lnTo>
                    <a:lnTo>
                      <a:pt x="22" y="35"/>
                    </a:lnTo>
                    <a:lnTo>
                      <a:pt x="17" y="43"/>
                    </a:lnTo>
                    <a:lnTo>
                      <a:pt x="14" y="44"/>
                    </a:lnTo>
                    <a:lnTo>
                      <a:pt x="10" y="46"/>
                    </a:lnTo>
                    <a:lnTo>
                      <a:pt x="7" y="44"/>
                    </a:lnTo>
                    <a:lnTo>
                      <a:pt x="4" y="43"/>
                    </a:lnTo>
                    <a:lnTo>
                      <a:pt x="2" y="41"/>
                    </a:lnTo>
                    <a:lnTo>
                      <a:pt x="0" y="37"/>
                    </a:lnTo>
                    <a:lnTo>
                      <a:pt x="0" y="34"/>
                    </a:lnTo>
                    <a:lnTo>
                      <a:pt x="2" y="23"/>
                    </a:lnTo>
                    <a:lnTo>
                      <a:pt x="4" y="12"/>
                    </a:lnTo>
                    <a:lnTo>
                      <a:pt x="5"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16" name="Freeform 1298">
                <a:extLst>
                  <a:ext uri="{FF2B5EF4-FFF2-40B4-BE49-F238E27FC236}">
                    <a16:creationId xmlns:a16="http://schemas.microsoft.com/office/drawing/2014/main" id="{67ADB1D8-C311-463E-ABD2-80397BA0066E}"/>
                  </a:ext>
                </a:extLst>
              </p:cNvPr>
              <p:cNvSpPr>
                <a:spLocks/>
              </p:cNvSpPr>
              <p:nvPr/>
            </p:nvSpPr>
            <p:spPr bwMode="auto">
              <a:xfrm>
                <a:off x="8051513" y="4296082"/>
                <a:ext cx="254922" cy="275648"/>
              </a:xfrm>
              <a:custGeom>
                <a:avLst/>
                <a:gdLst/>
                <a:ahLst/>
                <a:cxnLst>
                  <a:cxn ang="0">
                    <a:pos x="5" y="0"/>
                  </a:cxn>
                  <a:cxn ang="0">
                    <a:pos x="9" y="3"/>
                  </a:cxn>
                  <a:cxn ang="0">
                    <a:pos x="24" y="4"/>
                  </a:cxn>
                  <a:cxn ang="0">
                    <a:pos x="34" y="11"/>
                  </a:cxn>
                  <a:cxn ang="0">
                    <a:pos x="40" y="20"/>
                  </a:cxn>
                  <a:cxn ang="0">
                    <a:pos x="41" y="21"/>
                  </a:cxn>
                  <a:cxn ang="0">
                    <a:pos x="46" y="23"/>
                  </a:cxn>
                  <a:cxn ang="0">
                    <a:pos x="54" y="29"/>
                  </a:cxn>
                  <a:cxn ang="0">
                    <a:pos x="64" y="39"/>
                  </a:cxn>
                  <a:cxn ang="0">
                    <a:pos x="80" y="49"/>
                  </a:cxn>
                  <a:cxn ang="0">
                    <a:pos x="85" y="50"/>
                  </a:cxn>
                  <a:cxn ang="0">
                    <a:pos x="93" y="57"/>
                  </a:cxn>
                  <a:cxn ang="0">
                    <a:pos x="92" y="60"/>
                  </a:cxn>
                  <a:cxn ang="0">
                    <a:pos x="95" y="62"/>
                  </a:cxn>
                  <a:cxn ang="0">
                    <a:pos x="99" y="65"/>
                  </a:cxn>
                  <a:cxn ang="0">
                    <a:pos x="98" y="72"/>
                  </a:cxn>
                  <a:cxn ang="0">
                    <a:pos x="105" y="76"/>
                  </a:cxn>
                  <a:cxn ang="0">
                    <a:pos x="107" y="83"/>
                  </a:cxn>
                  <a:cxn ang="0">
                    <a:pos x="110" y="87"/>
                  </a:cxn>
                  <a:cxn ang="0">
                    <a:pos x="114" y="91"/>
                  </a:cxn>
                  <a:cxn ang="0">
                    <a:pos x="120" y="94"/>
                  </a:cxn>
                  <a:cxn ang="0">
                    <a:pos x="123" y="98"/>
                  </a:cxn>
                  <a:cxn ang="0">
                    <a:pos x="120" y="117"/>
                  </a:cxn>
                  <a:cxn ang="0">
                    <a:pos x="118" y="131"/>
                  </a:cxn>
                  <a:cxn ang="0">
                    <a:pos x="114" y="133"/>
                  </a:cxn>
                  <a:cxn ang="0">
                    <a:pos x="107" y="131"/>
                  </a:cxn>
                  <a:cxn ang="0">
                    <a:pos x="102" y="125"/>
                  </a:cxn>
                  <a:cxn ang="0">
                    <a:pos x="100" y="122"/>
                  </a:cxn>
                  <a:cxn ang="0">
                    <a:pos x="70" y="96"/>
                  </a:cxn>
                  <a:cxn ang="0">
                    <a:pos x="62" y="79"/>
                  </a:cxn>
                  <a:cxn ang="0">
                    <a:pos x="55" y="69"/>
                  </a:cxn>
                  <a:cxn ang="0">
                    <a:pos x="54" y="65"/>
                  </a:cxn>
                  <a:cxn ang="0">
                    <a:pos x="48" y="64"/>
                  </a:cxn>
                  <a:cxn ang="0">
                    <a:pos x="44" y="58"/>
                  </a:cxn>
                  <a:cxn ang="0">
                    <a:pos x="41" y="49"/>
                  </a:cxn>
                  <a:cxn ang="0">
                    <a:pos x="38" y="43"/>
                  </a:cxn>
                  <a:cxn ang="0">
                    <a:pos x="26" y="35"/>
                  </a:cxn>
                  <a:cxn ang="0">
                    <a:pos x="24" y="29"/>
                  </a:cxn>
                  <a:cxn ang="0">
                    <a:pos x="20" y="23"/>
                  </a:cxn>
                  <a:cxn ang="0">
                    <a:pos x="16" y="20"/>
                  </a:cxn>
                  <a:cxn ang="0">
                    <a:pos x="9" y="19"/>
                  </a:cxn>
                  <a:cxn ang="0">
                    <a:pos x="3" y="9"/>
                  </a:cxn>
                  <a:cxn ang="0">
                    <a:pos x="0" y="0"/>
                  </a:cxn>
                </a:cxnLst>
                <a:rect l="0" t="0" r="r" b="b"/>
                <a:pathLst>
                  <a:path w="123" h="133">
                    <a:moveTo>
                      <a:pt x="0" y="0"/>
                    </a:moveTo>
                    <a:lnTo>
                      <a:pt x="5" y="0"/>
                    </a:lnTo>
                    <a:lnTo>
                      <a:pt x="6" y="1"/>
                    </a:lnTo>
                    <a:lnTo>
                      <a:pt x="9" y="3"/>
                    </a:lnTo>
                    <a:lnTo>
                      <a:pt x="10" y="4"/>
                    </a:lnTo>
                    <a:lnTo>
                      <a:pt x="24" y="4"/>
                    </a:lnTo>
                    <a:lnTo>
                      <a:pt x="29" y="6"/>
                    </a:lnTo>
                    <a:lnTo>
                      <a:pt x="34" y="11"/>
                    </a:lnTo>
                    <a:lnTo>
                      <a:pt x="39" y="19"/>
                    </a:lnTo>
                    <a:lnTo>
                      <a:pt x="40" y="20"/>
                    </a:lnTo>
                    <a:lnTo>
                      <a:pt x="41" y="20"/>
                    </a:lnTo>
                    <a:lnTo>
                      <a:pt x="41" y="21"/>
                    </a:lnTo>
                    <a:lnTo>
                      <a:pt x="43" y="21"/>
                    </a:lnTo>
                    <a:lnTo>
                      <a:pt x="46" y="23"/>
                    </a:lnTo>
                    <a:lnTo>
                      <a:pt x="50" y="25"/>
                    </a:lnTo>
                    <a:lnTo>
                      <a:pt x="54" y="29"/>
                    </a:lnTo>
                    <a:lnTo>
                      <a:pt x="56" y="33"/>
                    </a:lnTo>
                    <a:lnTo>
                      <a:pt x="64" y="39"/>
                    </a:lnTo>
                    <a:lnTo>
                      <a:pt x="70" y="45"/>
                    </a:lnTo>
                    <a:lnTo>
                      <a:pt x="80" y="49"/>
                    </a:lnTo>
                    <a:lnTo>
                      <a:pt x="83" y="50"/>
                    </a:lnTo>
                    <a:lnTo>
                      <a:pt x="85" y="50"/>
                    </a:lnTo>
                    <a:lnTo>
                      <a:pt x="89" y="53"/>
                    </a:lnTo>
                    <a:lnTo>
                      <a:pt x="93" y="57"/>
                    </a:lnTo>
                    <a:lnTo>
                      <a:pt x="93" y="59"/>
                    </a:lnTo>
                    <a:lnTo>
                      <a:pt x="92" y="60"/>
                    </a:lnTo>
                    <a:lnTo>
                      <a:pt x="92" y="62"/>
                    </a:lnTo>
                    <a:lnTo>
                      <a:pt x="95" y="62"/>
                    </a:lnTo>
                    <a:lnTo>
                      <a:pt x="98" y="63"/>
                    </a:lnTo>
                    <a:lnTo>
                      <a:pt x="99" y="65"/>
                    </a:lnTo>
                    <a:lnTo>
                      <a:pt x="98" y="69"/>
                    </a:lnTo>
                    <a:lnTo>
                      <a:pt x="98" y="72"/>
                    </a:lnTo>
                    <a:lnTo>
                      <a:pt x="102" y="76"/>
                    </a:lnTo>
                    <a:lnTo>
                      <a:pt x="105" y="76"/>
                    </a:lnTo>
                    <a:lnTo>
                      <a:pt x="105" y="79"/>
                    </a:lnTo>
                    <a:lnTo>
                      <a:pt x="107" y="83"/>
                    </a:lnTo>
                    <a:lnTo>
                      <a:pt x="108" y="86"/>
                    </a:lnTo>
                    <a:lnTo>
                      <a:pt x="110" y="87"/>
                    </a:lnTo>
                    <a:lnTo>
                      <a:pt x="112" y="89"/>
                    </a:lnTo>
                    <a:lnTo>
                      <a:pt x="114" y="91"/>
                    </a:lnTo>
                    <a:lnTo>
                      <a:pt x="115" y="92"/>
                    </a:lnTo>
                    <a:lnTo>
                      <a:pt x="120" y="94"/>
                    </a:lnTo>
                    <a:lnTo>
                      <a:pt x="122" y="96"/>
                    </a:lnTo>
                    <a:lnTo>
                      <a:pt x="123" y="98"/>
                    </a:lnTo>
                    <a:lnTo>
                      <a:pt x="123" y="116"/>
                    </a:lnTo>
                    <a:lnTo>
                      <a:pt x="120" y="117"/>
                    </a:lnTo>
                    <a:lnTo>
                      <a:pt x="120" y="130"/>
                    </a:lnTo>
                    <a:lnTo>
                      <a:pt x="118" y="131"/>
                    </a:lnTo>
                    <a:lnTo>
                      <a:pt x="117" y="132"/>
                    </a:lnTo>
                    <a:lnTo>
                      <a:pt x="114" y="133"/>
                    </a:lnTo>
                    <a:lnTo>
                      <a:pt x="108" y="133"/>
                    </a:lnTo>
                    <a:lnTo>
                      <a:pt x="107" y="131"/>
                    </a:lnTo>
                    <a:lnTo>
                      <a:pt x="103" y="127"/>
                    </a:lnTo>
                    <a:lnTo>
                      <a:pt x="102" y="125"/>
                    </a:lnTo>
                    <a:lnTo>
                      <a:pt x="100" y="123"/>
                    </a:lnTo>
                    <a:lnTo>
                      <a:pt x="100" y="122"/>
                    </a:lnTo>
                    <a:lnTo>
                      <a:pt x="78" y="104"/>
                    </a:lnTo>
                    <a:lnTo>
                      <a:pt x="70" y="96"/>
                    </a:lnTo>
                    <a:lnTo>
                      <a:pt x="67" y="88"/>
                    </a:lnTo>
                    <a:lnTo>
                      <a:pt x="62" y="79"/>
                    </a:lnTo>
                    <a:lnTo>
                      <a:pt x="58" y="72"/>
                    </a:lnTo>
                    <a:lnTo>
                      <a:pt x="55" y="69"/>
                    </a:lnTo>
                    <a:lnTo>
                      <a:pt x="54" y="69"/>
                    </a:lnTo>
                    <a:lnTo>
                      <a:pt x="54" y="65"/>
                    </a:lnTo>
                    <a:lnTo>
                      <a:pt x="53" y="64"/>
                    </a:lnTo>
                    <a:lnTo>
                      <a:pt x="48" y="64"/>
                    </a:lnTo>
                    <a:lnTo>
                      <a:pt x="45" y="62"/>
                    </a:lnTo>
                    <a:lnTo>
                      <a:pt x="44" y="58"/>
                    </a:lnTo>
                    <a:lnTo>
                      <a:pt x="44" y="54"/>
                    </a:lnTo>
                    <a:lnTo>
                      <a:pt x="41" y="49"/>
                    </a:lnTo>
                    <a:lnTo>
                      <a:pt x="40" y="45"/>
                    </a:lnTo>
                    <a:lnTo>
                      <a:pt x="38" y="43"/>
                    </a:lnTo>
                    <a:lnTo>
                      <a:pt x="28" y="38"/>
                    </a:lnTo>
                    <a:lnTo>
                      <a:pt x="26" y="35"/>
                    </a:lnTo>
                    <a:lnTo>
                      <a:pt x="25" y="32"/>
                    </a:lnTo>
                    <a:lnTo>
                      <a:pt x="24" y="29"/>
                    </a:lnTo>
                    <a:lnTo>
                      <a:pt x="21" y="26"/>
                    </a:lnTo>
                    <a:lnTo>
                      <a:pt x="20" y="23"/>
                    </a:lnTo>
                    <a:lnTo>
                      <a:pt x="19" y="21"/>
                    </a:lnTo>
                    <a:lnTo>
                      <a:pt x="16" y="20"/>
                    </a:lnTo>
                    <a:lnTo>
                      <a:pt x="11" y="20"/>
                    </a:lnTo>
                    <a:lnTo>
                      <a:pt x="9" y="19"/>
                    </a:lnTo>
                    <a:lnTo>
                      <a:pt x="8" y="16"/>
                    </a:lnTo>
                    <a:lnTo>
                      <a:pt x="3" y="9"/>
                    </a:lnTo>
                    <a:lnTo>
                      <a:pt x="0" y="4"/>
                    </a:lnTo>
                    <a:lnTo>
                      <a:pt x="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17" name="Freeform 1299">
                <a:extLst>
                  <a:ext uri="{FF2B5EF4-FFF2-40B4-BE49-F238E27FC236}">
                    <a16:creationId xmlns:a16="http://schemas.microsoft.com/office/drawing/2014/main" id="{EC2C280A-B91B-48A5-B612-E0A1D2377F57}"/>
                  </a:ext>
                </a:extLst>
              </p:cNvPr>
              <p:cNvSpPr>
                <a:spLocks/>
              </p:cNvSpPr>
              <p:nvPr/>
            </p:nvSpPr>
            <p:spPr bwMode="auto">
              <a:xfrm>
                <a:off x="8378974" y="4262922"/>
                <a:ext cx="244559" cy="267357"/>
              </a:xfrm>
              <a:custGeom>
                <a:avLst/>
                <a:gdLst/>
                <a:ahLst/>
                <a:cxnLst>
                  <a:cxn ang="0">
                    <a:pos x="97" y="0"/>
                  </a:cxn>
                  <a:cxn ang="0">
                    <a:pos x="100" y="2"/>
                  </a:cxn>
                  <a:cxn ang="0">
                    <a:pos x="108" y="16"/>
                  </a:cxn>
                  <a:cxn ang="0">
                    <a:pos x="113" y="17"/>
                  </a:cxn>
                  <a:cxn ang="0">
                    <a:pos x="118" y="19"/>
                  </a:cxn>
                  <a:cxn ang="0">
                    <a:pos x="117" y="24"/>
                  </a:cxn>
                  <a:cxn ang="0">
                    <a:pos x="109" y="25"/>
                  </a:cxn>
                  <a:cxn ang="0">
                    <a:pos x="111" y="29"/>
                  </a:cxn>
                  <a:cxn ang="0">
                    <a:pos x="107" y="30"/>
                  </a:cxn>
                  <a:cxn ang="0">
                    <a:pos x="100" y="34"/>
                  </a:cxn>
                  <a:cxn ang="0">
                    <a:pos x="100" y="36"/>
                  </a:cxn>
                  <a:cxn ang="0">
                    <a:pos x="98" y="40"/>
                  </a:cxn>
                  <a:cxn ang="0">
                    <a:pos x="104" y="55"/>
                  </a:cxn>
                  <a:cxn ang="0">
                    <a:pos x="116" y="66"/>
                  </a:cxn>
                  <a:cxn ang="0">
                    <a:pos x="103" y="71"/>
                  </a:cxn>
                  <a:cxn ang="0">
                    <a:pos x="99" y="81"/>
                  </a:cxn>
                  <a:cxn ang="0">
                    <a:pos x="95" y="90"/>
                  </a:cxn>
                  <a:cxn ang="0">
                    <a:pos x="93" y="95"/>
                  </a:cxn>
                  <a:cxn ang="0">
                    <a:pos x="87" y="105"/>
                  </a:cxn>
                  <a:cxn ang="0">
                    <a:pos x="89" y="112"/>
                  </a:cxn>
                  <a:cxn ang="0">
                    <a:pos x="85" y="118"/>
                  </a:cxn>
                  <a:cxn ang="0">
                    <a:pos x="84" y="123"/>
                  </a:cxn>
                  <a:cxn ang="0">
                    <a:pos x="77" y="128"/>
                  </a:cxn>
                  <a:cxn ang="0">
                    <a:pos x="69" y="129"/>
                  </a:cxn>
                  <a:cxn ang="0">
                    <a:pos x="65" y="125"/>
                  </a:cxn>
                  <a:cxn ang="0">
                    <a:pos x="62" y="123"/>
                  </a:cxn>
                  <a:cxn ang="0">
                    <a:pos x="55" y="119"/>
                  </a:cxn>
                  <a:cxn ang="0">
                    <a:pos x="45" y="118"/>
                  </a:cxn>
                  <a:cxn ang="0">
                    <a:pos x="42" y="122"/>
                  </a:cxn>
                  <a:cxn ang="0">
                    <a:pos x="34" y="120"/>
                  </a:cxn>
                  <a:cxn ang="0">
                    <a:pos x="30" y="114"/>
                  </a:cxn>
                  <a:cxn ang="0">
                    <a:pos x="25" y="115"/>
                  </a:cxn>
                  <a:cxn ang="0">
                    <a:pos x="15" y="110"/>
                  </a:cxn>
                  <a:cxn ang="0">
                    <a:pos x="14" y="99"/>
                  </a:cxn>
                  <a:cxn ang="0">
                    <a:pos x="11" y="90"/>
                  </a:cxn>
                  <a:cxn ang="0">
                    <a:pos x="6" y="89"/>
                  </a:cxn>
                  <a:cxn ang="0">
                    <a:pos x="1" y="79"/>
                  </a:cxn>
                  <a:cxn ang="0">
                    <a:pos x="0" y="73"/>
                  </a:cxn>
                  <a:cxn ang="0">
                    <a:pos x="3" y="68"/>
                  </a:cxn>
                  <a:cxn ang="0">
                    <a:pos x="21" y="66"/>
                  </a:cxn>
                  <a:cxn ang="0">
                    <a:pos x="28" y="56"/>
                  </a:cxn>
                  <a:cxn ang="0">
                    <a:pos x="30" y="53"/>
                  </a:cxn>
                  <a:cxn ang="0">
                    <a:pos x="34" y="48"/>
                  </a:cxn>
                  <a:cxn ang="0">
                    <a:pos x="43" y="46"/>
                  </a:cxn>
                  <a:cxn ang="0">
                    <a:pos x="50" y="39"/>
                  </a:cxn>
                  <a:cxn ang="0">
                    <a:pos x="52" y="36"/>
                  </a:cxn>
                  <a:cxn ang="0">
                    <a:pos x="58" y="31"/>
                  </a:cxn>
                  <a:cxn ang="0">
                    <a:pos x="59" y="30"/>
                  </a:cxn>
                  <a:cxn ang="0">
                    <a:pos x="62" y="26"/>
                  </a:cxn>
                  <a:cxn ang="0">
                    <a:pos x="72" y="24"/>
                  </a:cxn>
                  <a:cxn ang="0">
                    <a:pos x="75" y="21"/>
                  </a:cxn>
                  <a:cxn ang="0">
                    <a:pos x="89" y="2"/>
                  </a:cxn>
                </a:cxnLst>
                <a:rect l="0" t="0" r="r" b="b"/>
                <a:pathLst>
                  <a:path w="118" h="129">
                    <a:moveTo>
                      <a:pt x="94" y="0"/>
                    </a:moveTo>
                    <a:lnTo>
                      <a:pt x="97" y="0"/>
                    </a:lnTo>
                    <a:lnTo>
                      <a:pt x="99" y="1"/>
                    </a:lnTo>
                    <a:lnTo>
                      <a:pt x="100" y="2"/>
                    </a:lnTo>
                    <a:lnTo>
                      <a:pt x="100" y="12"/>
                    </a:lnTo>
                    <a:lnTo>
                      <a:pt x="108" y="16"/>
                    </a:lnTo>
                    <a:lnTo>
                      <a:pt x="111" y="16"/>
                    </a:lnTo>
                    <a:lnTo>
                      <a:pt x="113" y="17"/>
                    </a:lnTo>
                    <a:lnTo>
                      <a:pt x="116" y="17"/>
                    </a:lnTo>
                    <a:lnTo>
                      <a:pt x="118" y="19"/>
                    </a:lnTo>
                    <a:lnTo>
                      <a:pt x="118" y="22"/>
                    </a:lnTo>
                    <a:lnTo>
                      <a:pt x="117" y="24"/>
                    </a:lnTo>
                    <a:lnTo>
                      <a:pt x="111" y="24"/>
                    </a:lnTo>
                    <a:lnTo>
                      <a:pt x="109" y="25"/>
                    </a:lnTo>
                    <a:lnTo>
                      <a:pt x="109" y="29"/>
                    </a:lnTo>
                    <a:lnTo>
                      <a:pt x="111" y="29"/>
                    </a:lnTo>
                    <a:lnTo>
                      <a:pt x="109" y="30"/>
                    </a:lnTo>
                    <a:lnTo>
                      <a:pt x="107" y="30"/>
                    </a:lnTo>
                    <a:lnTo>
                      <a:pt x="102" y="32"/>
                    </a:lnTo>
                    <a:lnTo>
                      <a:pt x="100" y="34"/>
                    </a:lnTo>
                    <a:lnTo>
                      <a:pt x="99" y="34"/>
                    </a:lnTo>
                    <a:lnTo>
                      <a:pt x="100" y="36"/>
                    </a:lnTo>
                    <a:lnTo>
                      <a:pt x="100" y="37"/>
                    </a:lnTo>
                    <a:lnTo>
                      <a:pt x="98" y="40"/>
                    </a:lnTo>
                    <a:lnTo>
                      <a:pt x="99" y="46"/>
                    </a:lnTo>
                    <a:lnTo>
                      <a:pt x="104" y="55"/>
                    </a:lnTo>
                    <a:lnTo>
                      <a:pt x="109" y="63"/>
                    </a:lnTo>
                    <a:lnTo>
                      <a:pt x="116" y="66"/>
                    </a:lnTo>
                    <a:lnTo>
                      <a:pt x="113" y="71"/>
                    </a:lnTo>
                    <a:lnTo>
                      <a:pt x="103" y="71"/>
                    </a:lnTo>
                    <a:lnTo>
                      <a:pt x="100" y="76"/>
                    </a:lnTo>
                    <a:lnTo>
                      <a:pt x="99" y="81"/>
                    </a:lnTo>
                    <a:lnTo>
                      <a:pt x="98" y="85"/>
                    </a:lnTo>
                    <a:lnTo>
                      <a:pt x="95" y="90"/>
                    </a:lnTo>
                    <a:lnTo>
                      <a:pt x="95" y="94"/>
                    </a:lnTo>
                    <a:lnTo>
                      <a:pt x="93" y="95"/>
                    </a:lnTo>
                    <a:lnTo>
                      <a:pt x="87" y="102"/>
                    </a:lnTo>
                    <a:lnTo>
                      <a:pt x="87" y="105"/>
                    </a:lnTo>
                    <a:lnTo>
                      <a:pt x="89" y="108"/>
                    </a:lnTo>
                    <a:lnTo>
                      <a:pt x="89" y="112"/>
                    </a:lnTo>
                    <a:lnTo>
                      <a:pt x="88" y="114"/>
                    </a:lnTo>
                    <a:lnTo>
                      <a:pt x="85" y="118"/>
                    </a:lnTo>
                    <a:lnTo>
                      <a:pt x="84" y="120"/>
                    </a:lnTo>
                    <a:lnTo>
                      <a:pt x="84" y="123"/>
                    </a:lnTo>
                    <a:lnTo>
                      <a:pt x="80" y="124"/>
                    </a:lnTo>
                    <a:lnTo>
                      <a:pt x="77" y="128"/>
                    </a:lnTo>
                    <a:lnTo>
                      <a:pt x="74" y="129"/>
                    </a:lnTo>
                    <a:lnTo>
                      <a:pt x="69" y="129"/>
                    </a:lnTo>
                    <a:lnTo>
                      <a:pt x="67" y="128"/>
                    </a:lnTo>
                    <a:lnTo>
                      <a:pt x="65" y="125"/>
                    </a:lnTo>
                    <a:lnTo>
                      <a:pt x="65" y="124"/>
                    </a:lnTo>
                    <a:lnTo>
                      <a:pt x="62" y="123"/>
                    </a:lnTo>
                    <a:lnTo>
                      <a:pt x="59" y="122"/>
                    </a:lnTo>
                    <a:lnTo>
                      <a:pt x="55" y="119"/>
                    </a:lnTo>
                    <a:lnTo>
                      <a:pt x="52" y="118"/>
                    </a:lnTo>
                    <a:lnTo>
                      <a:pt x="45" y="118"/>
                    </a:lnTo>
                    <a:lnTo>
                      <a:pt x="44" y="120"/>
                    </a:lnTo>
                    <a:lnTo>
                      <a:pt x="42" y="122"/>
                    </a:lnTo>
                    <a:lnTo>
                      <a:pt x="37" y="122"/>
                    </a:lnTo>
                    <a:lnTo>
                      <a:pt x="34" y="120"/>
                    </a:lnTo>
                    <a:lnTo>
                      <a:pt x="34" y="114"/>
                    </a:lnTo>
                    <a:lnTo>
                      <a:pt x="30" y="114"/>
                    </a:lnTo>
                    <a:lnTo>
                      <a:pt x="28" y="115"/>
                    </a:lnTo>
                    <a:lnTo>
                      <a:pt x="25" y="115"/>
                    </a:lnTo>
                    <a:lnTo>
                      <a:pt x="19" y="114"/>
                    </a:lnTo>
                    <a:lnTo>
                      <a:pt x="15" y="110"/>
                    </a:lnTo>
                    <a:lnTo>
                      <a:pt x="14" y="105"/>
                    </a:lnTo>
                    <a:lnTo>
                      <a:pt x="14" y="99"/>
                    </a:lnTo>
                    <a:lnTo>
                      <a:pt x="11" y="94"/>
                    </a:lnTo>
                    <a:lnTo>
                      <a:pt x="11" y="90"/>
                    </a:lnTo>
                    <a:lnTo>
                      <a:pt x="10" y="89"/>
                    </a:lnTo>
                    <a:lnTo>
                      <a:pt x="6" y="89"/>
                    </a:lnTo>
                    <a:lnTo>
                      <a:pt x="4" y="87"/>
                    </a:lnTo>
                    <a:lnTo>
                      <a:pt x="1" y="79"/>
                    </a:lnTo>
                    <a:lnTo>
                      <a:pt x="1" y="76"/>
                    </a:lnTo>
                    <a:lnTo>
                      <a:pt x="0" y="73"/>
                    </a:lnTo>
                    <a:lnTo>
                      <a:pt x="0" y="69"/>
                    </a:lnTo>
                    <a:lnTo>
                      <a:pt x="3" y="68"/>
                    </a:lnTo>
                    <a:lnTo>
                      <a:pt x="19" y="68"/>
                    </a:lnTo>
                    <a:lnTo>
                      <a:pt x="21" y="66"/>
                    </a:lnTo>
                    <a:lnTo>
                      <a:pt x="24" y="64"/>
                    </a:lnTo>
                    <a:lnTo>
                      <a:pt x="28" y="56"/>
                    </a:lnTo>
                    <a:lnTo>
                      <a:pt x="28" y="54"/>
                    </a:lnTo>
                    <a:lnTo>
                      <a:pt x="30" y="53"/>
                    </a:lnTo>
                    <a:lnTo>
                      <a:pt x="31" y="50"/>
                    </a:lnTo>
                    <a:lnTo>
                      <a:pt x="34" y="48"/>
                    </a:lnTo>
                    <a:lnTo>
                      <a:pt x="37" y="46"/>
                    </a:lnTo>
                    <a:lnTo>
                      <a:pt x="43" y="46"/>
                    </a:lnTo>
                    <a:lnTo>
                      <a:pt x="48" y="44"/>
                    </a:lnTo>
                    <a:lnTo>
                      <a:pt x="50" y="39"/>
                    </a:lnTo>
                    <a:lnTo>
                      <a:pt x="52" y="37"/>
                    </a:lnTo>
                    <a:lnTo>
                      <a:pt x="52" y="36"/>
                    </a:lnTo>
                    <a:lnTo>
                      <a:pt x="57" y="31"/>
                    </a:lnTo>
                    <a:lnTo>
                      <a:pt x="58" y="31"/>
                    </a:lnTo>
                    <a:lnTo>
                      <a:pt x="58" y="30"/>
                    </a:lnTo>
                    <a:lnTo>
                      <a:pt x="59" y="30"/>
                    </a:lnTo>
                    <a:lnTo>
                      <a:pt x="60" y="29"/>
                    </a:lnTo>
                    <a:lnTo>
                      <a:pt x="62" y="26"/>
                    </a:lnTo>
                    <a:lnTo>
                      <a:pt x="67" y="24"/>
                    </a:lnTo>
                    <a:lnTo>
                      <a:pt x="72" y="24"/>
                    </a:lnTo>
                    <a:lnTo>
                      <a:pt x="74" y="22"/>
                    </a:lnTo>
                    <a:lnTo>
                      <a:pt x="75" y="21"/>
                    </a:lnTo>
                    <a:lnTo>
                      <a:pt x="79" y="15"/>
                    </a:lnTo>
                    <a:lnTo>
                      <a:pt x="89" y="2"/>
                    </a:lnTo>
                    <a:lnTo>
                      <a:pt x="94"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18" name="Freeform 1300">
                <a:extLst>
                  <a:ext uri="{FF2B5EF4-FFF2-40B4-BE49-F238E27FC236}">
                    <a16:creationId xmlns:a16="http://schemas.microsoft.com/office/drawing/2014/main" id="{832F7EA6-5971-47E6-9847-E107EB702E8B}"/>
                  </a:ext>
                </a:extLst>
              </p:cNvPr>
              <p:cNvSpPr>
                <a:spLocks/>
              </p:cNvSpPr>
              <p:nvPr/>
            </p:nvSpPr>
            <p:spPr bwMode="auto">
              <a:xfrm>
                <a:off x="8615242" y="4389347"/>
                <a:ext cx="151296" cy="180311"/>
              </a:xfrm>
              <a:custGeom>
                <a:avLst/>
                <a:gdLst/>
                <a:ahLst/>
                <a:cxnLst>
                  <a:cxn ang="0">
                    <a:pos x="73" y="0"/>
                  </a:cxn>
                  <a:cxn ang="0">
                    <a:pos x="72" y="4"/>
                  </a:cxn>
                  <a:cxn ang="0">
                    <a:pos x="67" y="14"/>
                  </a:cxn>
                  <a:cxn ang="0">
                    <a:pos x="55" y="17"/>
                  </a:cxn>
                  <a:cxn ang="0">
                    <a:pos x="49" y="14"/>
                  </a:cxn>
                  <a:cxn ang="0">
                    <a:pos x="38" y="15"/>
                  </a:cxn>
                  <a:cxn ang="0">
                    <a:pos x="19" y="17"/>
                  </a:cxn>
                  <a:cxn ang="0">
                    <a:pos x="17" y="19"/>
                  </a:cxn>
                  <a:cxn ang="0">
                    <a:pos x="19" y="33"/>
                  </a:cxn>
                  <a:cxn ang="0">
                    <a:pos x="27" y="36"/>
                  </a:cxn>
                  <a:cxn ang="0">
                    <a:pos x="30" y="33"/>
                  </a:cxn>
                  <a:cxn ang="0">
                    <a:pos x="49" y="27"/>
                  </a:cxn>
                  <a:cxn ang="0">
                    <a:pos x="53" y="29"/>
                  </a:cxn>
                  <a:cxn ang="0">
                    <a:pos x="43" y="37"/>
                  </a:cxn>
                  <a:cxn ang="0">
                    <a:pos x="32" y="42"/>
                  </a:cxn>
                  <a:cxn ang="0">
                    <a:pos x="33" y="46"/>
                  </a:cxn>
                  <a:cxn ang="0">
                    <a:pos x="37" y="52"/>
                  </a:cxn>
                  <a:cxn ang="0">
                    <a:pos x="40" y="57"/>
                  </a:cxn>
                  <a:cxn ang="0">
                    <a:pos x="39" y="61"/>
                  </a:cxn>
                  <a:cxn ang="0">
                    <a:pos x="40" y="64"/>
                  </a:cxn>
                  <a:cxn ang="0">
                    <a:pos x="44" y="68"/>
                  </a:cxn>
                  <a:cxn ang="0">
                    <a:pos x="45" y="70"/>
                  </a:cxn>
                  <a:cxn ang="0">
                    <a:pos x="42" y="72"/>
                  </a:cxn>
                  <a:cxn ang="0">
                    <a:pos x="38" y="75"/>
                  </a:cxn>
                  <a:cxn ang="0">
                    <a:pos x="37" y="77"/>
                  </a:cxn>
                  <a:cxn ang="0">
                    <a:pos x="32" y="73"/>
                  </a:cxn>
                  <a:cxn ang="0">
                    <a:pos x="27" y="66"/>
                  </a:cxn>
                  <a:cxn ang="0">
                    <a:pos x="27" y="52"/>
                  </a:cxn>
                  <a:cxn ang="0">
                    <a:pos x="19" y="53"/>
                  </a:cxn>
                  <a:cxn ang="0">
                    <a:pos x="17" y="57"/>
                  </a:cxn>
                  <a:cxn ang="0">
                    <a:pos x="20" y="67"/>
                  </a:cxn>
                  <a:cxn ang="0">
                    <a:pos x="19" y="78"/>
                  </a:cxn>
                  <a:cxn ang="0">
                    <a:pos x="18" y="85"/>
                  </a:cxn>
                  <a:cxn ang="0">
                    <a:pos x="14" y="87"/>
                  </a:cxn>
                  <a:cxn ang="0">
                    <a:pos x="10" y="85"/>
                  </a:cxn>
                  <a:cxn ang="0">
                    <a:pos x="8" y="81"/>
                  </a:cxn>
                  <a:cxn ang="0">
                    <a:pos x="4" y="62"/>
                  </a:cxn>
                  <a:cxn ang="0">
                    <a:pos x="0" y="59"/>
                  </a:cxn>
                  <a:cxn ang="0">
                    <a:pos x="2" y="49"/>
                  </a:cxn>
                  <a:cxn ang="0">
                    <a:pos x="7" y="34"/>
                  </a:cxn>
                  <a:cxn ang="0">
                    <a:pos x="10" y="28"/>
                  </a:cxn>
                  <a:cxn ang="0">
                    <a:pos x="14" y="13"/>
                  </a:cxn>
                  <a:cxn ang="0">
                    <a:pos x="27" y="5"/>
                  </a:cxn>
                  <a:cxn ang="0">
                    <a:pos x="58" y="10"/>
                  </a:cxn>
                  <a:cxn ang="0">
                    <a:pos x="71" y="0"/>
                  </a:cxn>
                </a:cxnLst>
                <a:rect l="0" t="0" r="r" b="b"/>
                <a:pathLst>
                  <a:path w="73" h="87">
                    <a:moveTo>
                      <a:pt x="71" y="0"/>
                    </a:moveTo>
                    <a:lnTo>
                      <a:pt x="73" y="0"/>
                    </a:lnTo>
                    <a:lnTo>
                      <a:pt x="73" y="4"/>
                    </a:lnTo>
                    <a:lnTo>
                      <a:pt x="72" y="4"/>
                    </a:lnTo>
                    <a:lnTo>
                      <a:pt x="69" y="12"/>
                    </a:lnTo>
                    <a:lnTo>
                      <a:pt x="67" y="14"/>
                    </a:lnTo>
                    <a:lnTo>
                      <a:pt x="59" y="17"/>
                    </a:lnTo>
                    <a:lnTo>
                      <a:pt x="55" y="17"/>
                    </a:lnTo>
                    <a:lnTo>
                      <a:pt x="53" y="15"/>
                    </a:lnTo>
                    <a:lnTo>
                      <a:pt x="49" y="14"/>
                    </a:lnTo>
                    <a:lnTo>
                      <a:pt x="42" y="14"/>
                    </a:lnTo>
                    <a:lnTo>
                      <a:pt x="38" y="15"/>
                    </a:lnTo>
                    <a:lnTo>
                      <a:pt x="22" y="15"/>
                    </a:lnTo>
                    <a:lnTo>
                      <a:pt x="19" y="17"/>
                    </a:lnTo>
                    <a:lnTo>
                      <a:pt x="18" y="17"/>
                    </a:lnTo>
                    <a:lnTo>
                      <a:pt x="17" y="19"/>
                    </a:lnTo>
                    <a:lnTo>
                      <a:pt x="17" y="26"/>
                    </a:lnTo>
                    <a:lnTo>
                      <a:pt x="19" y="33"/>
                    </a:lnTo>
                    <a:lnTo>
                      <a:pt x="24" y="36"/>
                    </a:lnTo>
                    <a:lnTo>
                      <a:pt x="27" y="36"/>
                    </a:lnTo>
                    <a:lnTo>
                      <a:pt x="28" y="34"/>
                    </a:lnTo>
                    <a:lnTo>
                      <a:pt x="30" y="33"/>
                    </a:lnTo>
                    <a:lnTo>
                      <a:pt x="43" y="28"/>
                    </a:lnTo>
                    <a:lnTo>
                      <a:pt x="49" y="27"/>
                    </a:lnTo>
                    <a:lnTo>
                      <a:pt x="53" y="27"/>
                    </a:lnTo>
                    <a:lnTo>
                      <a:pt x="53" y="29"/>
                    </a:lnTo>
                    <a:lnTo>
                      <a:pt x="47" y="33"/>
                    </a:lnTo>
                    <a:lnTo>
                      <a:pt x="43" y="37"/>
                    </a:lnTo>
                    <a:lnTo>
                      <a:pt x="38" y="41"/>
                    </a:lnTo>
                    <a:lnTo>
                      <a:pt x="32" y="42"/>
                    </a:lnTo>
                    <a:lnTo>
                      <a:pt x="32" y="43"/>
                    </a:lnTo>
                    <a:lnTo>
                      <a:pt x="33" y="46"/>
                    </a:lnTo>
                    <a:lnTo>
                      <a:pt x="35" y="48"/>
                    </a:lnTo>
                    <a:lnTo>
                      <a:pt x="37" y="52"/>
                    </a:lnTo>
                    <a:lnTo>
                      <a:pt x="39" y="54"/>
                    </a:lnTo>
                    <a:lnTo>
                      <a:pt x="40" y="57"/>
                    </a:lnTo>
                    <a:lnTo>
                      <a:pt x="42" y="58"/>
                    </a:lnTo>
                    <a:lnTo>
                      <a:pt x="39" y="61"/>
                    </a:lnTo>
                    <a:lnTo>
                      <a:pt x="39" y="62"/>
                    </a:lnTo>
                    <a:lnTo>
                      <a:pt x="40" y="64"/>
                    </a:lnTo>
                    <a:lnTo>
                      <a:pt x="43" y="66"/>
                    </a:lnTo>
                    <a:lnTo>
                      <a:pt x="44" y="68"/>
                    </a:lnTo>
                    <a:lnTo>
                      <a:pt x="45" y="68"/>
                    </a:lnTo>
                    <a:lnTo>
                      <a:pt x="45" y="70"/>
                    </a:lnTo>
                    <a:lnTo>
                      <a:pt x="44" y="71"/>
                    </a:lnTo>
                    <a:lnTo>
                      <a:pt x="42" y="72"/>
                    </a:lnTo>
                    <a:lnTo>
                      <a:pt x="40" y="73"/>
                    </a:lnTo>
                    <a:lnTo>
                      <a:pt x="38" y="75"/>
                    </a:lnTo>
                    <a:lnTo>
                      <a:pt x="37" y="76"/>
                    </a:lnTo>
                    <a:lnTo>
                      <a:pt x="37" y="77"/>
                    </a:lnTo>
                    <a:lnTo>
                      <a:pt x="32" y="77"/>
                    </a:lnTo>
                    <a:lnTo>
                      <a:pt x="32" y="73"/>
                    </a:lnTo>
                    <a:lnTo>
                      <a:pt x="29" y="68"/>
                    </a:lnTo>
                    <a:lnTo>
                      <a:pt x="27" y="66"/>
                    </a:lnTo>
                    <a:lnTo>
                      <a:pt x="24" y="61"/>
                    </a:lnTo>
                    <a:lnTo>
                      <a:pt x="27" y="52"/>
                    </a:lnTo>
                    <a:lnTo>
                      <a:pt x="20" y="52"/>
                    </a:lnTo>
                    <a:lnTo>
                      <a:pt x="19" y="53"/>
                    </a:lnTo>
                    <a:lnTo>
                      <a:pt x="18" y="56"/>
                    </a:lnTo>
                    <a:lnTo>
                      <a:pt x="17" y="57"/>
                    </a:lnTo>
                    <a:lnTo>
                      <a:pt x="17" y="59"/>
                    </a:lnTo>
                    <a:lnTo>
                      <a:pt x="20" y="67"/>
                    </a:lnTo>
                    <a:lnTo>
                      <a:pt x="20" y="75"/>
                    </a:lnTo>
                    <a:lnTo>
                      <a:pt x="19" y="78"/>
                    </a:lnTo>
                    <a:lnTo>
                      <a:pt x="19" y="81"/>
                    </a:lnTo>
                    <a:lnTo>
                      <a:pt x="18" y="85"/>
                    </a:lnTo>
                    <a:lnTo>
                      <a:pt x="17" y="86"/>
                    </a:lnTo>
                    <a:lnTo>
                      <a:pt x="14" y="87"/>
                    </a:lnTo>
                    <a:lnTo>
                      <a:pt x="12" y="87"/>
                    </a:lnTo>
                    <a:lnTo>
                      <a:pt x="10" y="85"/>
                    </a:lnTo>
                    <a:lnTo>
                      <a:pt x="9" y="83"/>
                    </a:lnTo>
                    <a:lnTo>
                      <a:pt x="8" y="81"/>
                    </a:lnTo>
                    <a:lnTo>
                      <a:pt x="8" y="62"/>
                    </a:lnTo>
                    <a:lnTo>
                      <a:pt x="4" y="62"/>
                    </a:lnTo>
                    <a:lnTo>
                      <a:pt x="3" y="61"/>
                    </a:lnTo>
                    <a:lnTo>
                      <a:pt x="0" y="59"/>
                    </a:lnTo>
                    <a:lnTo>
                      <a:pt x="0" y="57"/>
                    </a:lnTo>
                    <a:lnTo>
                      <a:pt x="2" y="49"/>
                    </a:lnTo>
                    <a:lnTo>
                      <a:pt x="4" y="43"/>
                    </a:lnTo>
                    <a:lnTo>
                      <a:pt x="7" y="34"/>
                    </a:lnTo>
                    <a:lnTo>
                      <a:pt x="8" y="33"/>
                    </a:lnTo>
                    <a:lnTo>
                      <a:pt x="10" y="28"/>
                    </a:lnTo>
                    <a:lnTo>
                      <a:pt x="12" y="20"/>
                    </a:lnTo>
                    <a:lnTo>
                      <a:pt x="14" y="13"/>
                    </a:lnTo>
                    <a:lnTo>
                      <a:pt x="19" y="8"/>
                    </a:lnTo>
                    <a:lnTo>
                      <a:pt x="27" y="5"/>
                    </a:lnTo>
                    <a:lnTo>
                      <a:pt x="54" y="10"/>
                    </a:lnTo>
                    <a:lnTo>
                      <a:pt x="58" y="10"/>
                    </a:lnTo>
                    <a:lnTo>
                      <a:pt x="63" y="5"/>
                    </a:lnTo>
                    <a:lnTo>
                      <a:pt x="71"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19" name="Freeform 1301">
                <a:extLst>
                  <a:ext uri="{FF2B5EF4-FFF2-40B4-BE49-F238E27FC236}">
                    <a16:creationId xmlns:a16="http://schemas.microsoft.com/office/drawing/2014/main" id="{0E151838-55EA-42E6-B662-BE8361340435}"/>
                  </a:ext>
                </a:extLst>
              </p:cNvPr>
              <p:cNvSpPr>
                <a:spLocks/>
              </p:cNvSpPr>
              <p:nvPr/>
            </p:nvSpPr>
            <p:spPr bwMode="auto">
              <a:xfrm>
                <a:off x="8296072" y="4571730"/>
                <a:ext cx="244559" cy="70466"/>
              </a:xfrm>
              <a:custGeom>
                <a:avLst/>
                <a:gdLst/>
                <a:ahLst/>
                <a:cxnLst>
                  <a:cxn ang="0">
                    <a:pos x="19" y="0"/>
                  </a:cxn>
                  <a:cxn ang="0">
                    <a:pos x="20" y="0"/>
                  </a:cxn>
                  <a:cxn ang="0">
                    <a:pos x="29" y="3"/>
                  </a:cxn>
                  <a:cxn ang="0">
                    <a:pos x="35" y="7"/>
                  </a:cxn>
                  <a:cxn ang="0">
                    <a:pos x="43" y="10"/>
                  </a:cxn>
                  <a:cxn ang="0">
                    <a:pos x="51" y="13"/>
                  </a:cxn>
                  <a:cxn ang="0">
                    <a:pos x="56" y="10"/>
                  </a:cxn>
                  <a:cxn ang="0">
                    <a:pos x="58" y="9"/>
                  </a:cxn>
                  <a:cxn ang="0">
                    <a:pos x="63" y="7"/>
                  </a:cxn>
                  <a:cxn ang="0">
                    <a:pos x="66" y="7"/>
                  </a:cxn>
                  <a:cxn ang="0">
                    <a:pos x="70" y="9"/>
                  </a:cxn>
                  <a:cxn ang="0">
                    <a:pos x="75" y="12"/>
                  </a:cxn>
                  <a:cxn ang="0">
                    <a:pos x="78" y="14"/>
                  </a:cxn>
                  <a:cxn ang="0">
                    <a:pos x="82" y="14"/>
                  </a:cxn>
                  <a:cxn ang="0">
                    <a:pos x="94" y="13"/>
                  </a:cxn>
                  <a:cxn ang="0">
                    <a:pos x="97" y="13"/>
                  </a:cxn>
                  <a:cxn ang="0">
                    <a:pos x="95" y="14"/>
                  </a:cxn>
                  <a:cxn ang="0">
                    <a:pos x="94" y="14"/>
                  </a:cxn>
                  <a:cxn ang="0">
                    <a:pos x="92" y="15"/>
                  </a:cxn>
                  <a:cxn ang="0">
                    <a:pos x="82" y="15"/>
                  </a:cxn>
                  <a:cxn ang="0">
                    <a:pos x="89" y="21"/>
                  </a:cxn>
                  <a:cxn ang="0">
                    <a:pos x="100" y="21"/>
                  </a:cxn>
                  <a:cxn ang="0">
                    <a:pos x="102" y="23"/>
                  </a:cxn>
                  <a:cxn ang="0">
                    <a:pos x="102" y="24"/>
                  </a:cxn>
                  <a:cxn ang="0">
                    <a:pos x="104" y="26"/>
                  </a:cxn>
                  <a:cxn ang="0">
                    <a:pos x="112" y="26"/>
                  </a:cxn>
                  <a:cxn ang="0">
                    <a:pos x="114" y="27"/>
                  </a:cxn>
                  <a:cxn ang="0">
                    <a:pos x="115" y="28"/>
                  </a:cxn>
                  <a:cxn ang="0">
                    <a:pos x="117" y="28"/>
                  </a:cxn>
                  <a:cxn ang="0">
                    <a:pos x="118" y="29"/>
                  </a:cxn>
                  <a:cxn ang="0">
                    <a:pos x="118" y="31"/>
                  </a:cxn>
                  <a:cxn ang="0">
                    <a:pos x="117" y="32"/>
                  </a:cxn>
                  <a:cxn ang="0">
                    <a:pos x="115" y="34"/>
                  </a:cxn>
                  <a:cxn ang="0">
                    <a:pos x="113" y="34"/>
                  </a:cxn>
                  <a:cxn ang="0">
                    <a:pos x="110" y="33"/>
                  </a:cxn>
                  <a:cxn ang="0">
                    <a:pos x="108" y="31"/>
                  </a:cxn>
                  <a:cxn ang="0">
                    <a:pos x="105" y="31"/>
                  </a:cxn>
                  <a:cxn ang="0">
                    <a:pos x="105" y="34"/>
                  </a:cxn>
                  <a:cxn ang="0">
                    <a:pos x="84" y="31"/>
                  </a:cxn>
                  <a:cxn ang="0">
                    <a:pos x="63" y="29"/>
                  </a:cxn>
                  <a:cxn ang="0">
                    <a:pos x="58" y="27"/>
                  </a:cxn>
                  <a:cxn ang="0">
                    <a:pos x="55" y="24"/>
                  </a:cxn>
                  <a:cxn ang="0">
                    <a:pos x="53" y="23"/>
                  </a:cxn>
                  <a:cxn ang="0">
                    <a:pos x="41" y="23"/>
                  </a:cxn>
                  <a:cxn ang="0">
                    <a:pos x="30" y="21"/>
                  </a:cxn>
                  <a:cxn ang="0">
                    <a:pos x="16" y="21"/>
                  </a:cxn>
                  <a:cxn ang="0">
                    <a:pos x="14" y="19"/>
                  </a:cxn>
                  <a:cxn ang="0">
                    <a:pos x="11" y="17"/>
                  </a:cxn>
                  <a:cxn ang="0">
                    <a:pos x="9" y="13"/>
                  </a:cxn>
                  <a:cxn ang="0">
                    <a:pos x="6" y="12"/>
                  </a:cxn>
                  <a:cxn ang="0">
                    <a:pos x="4" y="9"/>
                  </a:cxn>
                  <a:cxn ang="0">
                    <a:pos x="0" y="9"/>
                  </a:cxn>
                  <a:cxn ang="0">
                    <a:pos x="0" y="8"/>
                  </a:cxn>
                  <a:cxn ang="0">
                    <a:pos x="2" y="7"/>
                  </a:cxn>
                  <a:cxn ang="0">
                    <a:pos x="6" y="3"/>
                  </a:cxn>
                  <a:cxn ang="0">
                    <a:pos x="9" y="2"/>
                  </a:cxn>
                  <a:cxn ang="0">
                    <a:pos x="10" y="2"/>
                  </a:cxn>
                  <a:cxn ang="0">
                    <a:pos x="13" y="3"/>
                  </a:cxn>
                  <a:cxn ang="0">
                    <a:pos x="15" y="3"/>
                  </a:cxn>
                  <a:cxn ang="0">
                    <a:pos x="18" y="2"/>
                  </a:cxn>
                  <a:cxn ang="0">
                    <a:pos x="19" y="0"/>
                  </a:cxn>
                </a:cxnLst>
                <a:rect l="0" t="0" r="r" b="b"/>
                <a:pathLst>
                  <a:path w="118" h="34">
                    <a:moveTo>
                      <a:pt x="19" y="0"/>
                    </a:moveTo>
                    <a:lnTo>
                      <a:pt x="20" y="0"/>
                    </a:lnTo>
                    <a:lnTo>
                      <a:pt x="29" y="3"/>
                    </a:lnTo>
                    <a:lnTo>
                      <a:pt x="35" y="7"/>
                    </a:lnTo>
                    <a:lnTo>
                      <a:pt x="43" y="10"/>
                    </a:lnTo>
                    <a:lnTo>
                      <a:pt x="51" y="13"/>
                    </a:lnTo>
                    <a:lnTo>
                      <a:pt x="56" y="10"/>
                    </a:lnTo>
                    <a:lnTo>
                      <a:pt x="58" y="9"/>
                    </a:lnTo>
                    <a:lnTo>
                      <a:pt x="63" y="7"/>
                    </a:lnTo>
                    <a:lnTo>
                      <a:pt x="66" y="7"/>
                    </a:lnTo>
                    <a:lnTo>
                      <a:pt x="70" y="9"/>
                    </a:lnTo>
                    <a:lnTo>
                      <a:pt x="75" y="12"/>
                    </a:lnTo>
                    <a:lnTo>
                      <a:pt x="78" y="14"/>
                    </a:lnTo>
                    <a:lnTo>
                      <a:pt x="82" y="14"/>
                    </a:lnTo>
                    <a:lnTo>
                      <a:pt x="94" y="13"/>
                    </a:lnTo>
                    <a:lnTo>
                      <a:pt x="97" y="13"/>
                    </a:lnTo>
                    <a:lnTo>
                      <a:pt x="95" y="14"/>
                    </a:lnTo>
                    <a:lnTo>
                      <a:pt x="94" y="14"/>
                    </a:lnTo>
                    <a:lnTo>
                      <a:pt x="92" y="15"/>
                    </a:lnTo>
                    <a:lnTo>
                      <a:pt x="82" y="15"/>
                    </a:lnTo>
                    <a:lnTo>
                      <a:pt x="89" y="21"/>
                    </a:lnTo>
                    <a:lnTo>
                      <a:pt x="100" y="21"/>
                    </a:lnTo>
                    <a:lnTo>
                      <a:pt x="102" y="23"/>
                    </a:lnTo>
                    <a:lnTo>
                      <a:pt x="102" y="24"/>
                    </a:lnTo>
                    <a:lnTo>
                      <a:pt x="104" y="26"/>
                    </a:lnTo>
                    <a:lnTo>
                      <a:pt x="112" y="26"/>
                    </a:lnTo>
                    <a:lnTo>
                      <a:pt x="114" y="27"/>
                    </a:lnTo>
                    <a:lnTo>
                      <a:pt x="115" y="28"/>
                    </a:lnTo>
                    <a:lnTo>
                      <a:pt x="117" y="28"/>
                    </a:lnTo>
                    <a:lnTo>
                      <a:pt x="118" y="29"/>
                    </a:lnTo>
                    <a:lnTo>
                      <a:pt x="118" y="31"/>
                    </a:lnTo>
                    <a:lnTo>
                      <a:pt x="117" y="32"/>
                    </a:lnTo>
                    <a:lnTo>
                      <a:pt x="115" y="34"/>
                    </a:lnTo>
                    <a:lnTo>
                      <a:pt x="113" y="34"/>
                    </a:lnTo>
                    <a:lnTo>
                      <a:pt x="110" y="33"/>
                    </a:lnTo>
                    <a:lnTo>
                      <a:pt x="108" y="31"/>
                    </a:lnTo>
                    <a:lnTo>
                      <a:pt x="105" y="31"/>
                    </a:lnTo>
                    <a:lnTo>
                      <a:pt x="105" y="34"/>
                    </a:lnTo>
                    <a:lnTo>
                      <a:pt x="84" y="31"/>
                    </a:lnTo>
                    <a:lnTo>
                      <a:pt x="63" y="29"/>
                    </a:lnTo>
                    <a:lnTo>
                      <a:pt x="58" y="27"/>
                    </a:lnTo>
                    <a:lnTo>
                      <a:pt x="55" y="24"/>
                    </a:lnTo>
                    <a:lnTo>
                      <a:pt x="53" y="23"/>
                    </a:lnTo>
                    <a:lnTo>
                      <a:pt x="41" y="23"/>
                    </a:lnTo>
                    <a:lnTo>
                      <a:pt x="30" y="21"/>
                    </a:lnTo>
                    <a:lnTo>
                      <a:pt x="16" y="21"/>
                    </a:lnTo>
                    <a:lnTo>
                      <a:pt x="14" y="19"/>
                    </a:lnTo>
                    <a:lnTo>
                      <a:pt x="11" y="17"/>
                    </a:lnTo>
                    <a:lnTo>
                      <a:pt x="9" y="13"/>
                    </a:lnTo>
                    <a:lnTo>
                      <a:pt x="6" y="12"/>
                    </a:lnTo>
                    <a:lnTo>
                      <a:pt x="4" y="9"/>
                    </a:lnTo>
                    <a:lnTo>
                      <a:pt x="0" y="9"/>
                    </a:lnTo>
                    <a:lnTo>
                      <a:pt x="0" y="8"/>
                    </a:lnTo>
                    <a:lnTo>
                      <a:pt x="2" y="7"/>
                    </a:lnTo>
                    <a:lnTo>
                      <a:pt x="6" y="3"/>
                    </a:lnTo>
                    <a:lnTo>
                      <a:pt x="9" y="2"/>
                    </a:lnTo>
                    <a:lnTo>
                      <a:pt x="10" y="2"/>
                    </a:lnTo>
                    <a:lnTo>
                      <a:pt x="13" y="3"/>
                    </a:lnTo>
                    <a:lnTo>
                      <a:pt x="15" y="3"/>
                    </a:lnTo>
                    <a:lnTo>
                      <a:pt x="18" y="2"/>
                    </a:lnTo>
                    <a:lnTo>
                      <a:pt x="19"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20" name="Freeform 1302">
                <a:extLst>
                  <a:ext uri="{FF2B5EF4-FFF2-40B4-BE49-F238E27FC236}">
                    <a16:creationId xmlns:a16="http://schemas.microsoft.com/office/drawing/2014/main" id="{858C8857-5B78-4852-8A83-3508BC227860}"/>
                  </a:ext>
                </a:extLst>
              </p:cNvPr>
              <p:cNvSpPr>
                <a:spLocks/>
              </p:cNvSpPr>
              <p:nvPr/>
            </p:nvSpPr>
            <p:spPr bwMode="auto">
              <a:xfrm>
                <a:off x="8642186" y="4629761"/>
                <a:ext cx="74611" cy="16580"/>
              </a:xfrm>
              <a:custGeom>
                <a:avLst/>
                <a:gdLst/>
                <a:ahLst/>
                <a:cxnLst>
                  <a:cxn ang="0">
                    <a:pos x="36" y="0"/>
                  </a:cxn>
                  <a:cxn ang="0">
                    <a:pos x="34" y="3"/>
                  </a:cxn>
                  <a:cxn ang="0">
                    <a:pos x="30" y="5"/>
                  </a:cxn>
                  <a:cxn ang="0">
                    <a:pos x="27" y="6"/>
                  </a:cxn>
                  <a:cxn ang="0">
                    <a:pos x="24" y="8"/>
                  </a:cxn>
                  <a:cxn ang="0">
                    <a:pos x="1" y="8"/>
                  </a:cxn>
                  <a:cxn ang="0">
                    <a:pos x="0" y="6"/>
                  </a:cxn>
                  <a:cxn ang="0">
                    <a:pos x="0" y="3"/>
                  </a:cxn>
                  <a:cxn ang="0">
                    <a:pos x="2" y="1"/>
                  </a:cxn>
                  <a:cxn ang="0">
                    <a:pos x="11" y="1"/>
                  </a:cxn>
                  <a:cxn ang="0">
                    <a:pos x="15" y="3"/>
                  </a:cxn>
                  <a:cxn ang="0">
                    <a:pos x="17" y="3"/>
                  </a:cxn>
                  <a:cxn ang="0">
                    <a:pos x="20" y="4"/>
                  </a:cxn>
                  <a:cxn ang="0">
                    <a:pos x="27" y="4"/>
                  </a:cxn>
                  <a:cxn ang="0">
                    <a:pos x="31" y="3"/>
                  </a:cxn>
                  <a:cxn ang="0">
                    <a:pos x="36" y="0"/>
                  </a:cxn>
                </a:cxnLst>
                <a:rect l="0" t="0" r="r" b="b"/>
                <a:pathLst>
                  <a:path w="36" h="8">
                    <a:moveTo>
                      <a:pt x="36" y="0"/>
                    </a:moveTo>
                    <a:lnTo>
                      <a:pt x="34" y="3"/>
                    </a:lnTo>
                    <a:lnTo>
                      <a:pt x="30" y="5"/>
                    </a:lnTo>
                    <a:lnTo>
                      <a:pt x="27" y="6"/>
                    </a:lnTo>
                    <a:lnTo>
                      <a:pt x="24" y="8"/>
                    </a:lnTo>
                    <a:lnTo>
                      <a:pt x="1" y="8"/>
                    </a:lnTo>
                    <a:lnTo>
                      <a:pt x="0" y="6"/>
                    </a:lnTo>
                    <a:lnTo>
                      <a:pt x="0" y="3"/>
                    </a:lnTo>
                    <a:lnTo>
                      <a:pt x="2" y="1"/>
                    </a:lnTo>
                    <a:lnTo>
                      <a:pt x="11" y="1"/>
                    </a:lnTo>
                    <a:lnTo>
                      <a:pt x="15" y="3"/>
                    </a:lnTo>
                    <a:lnTo>
                      <a:pt x="17" y="3"/>
                    </a:lnTo>
                    <a:lnTo>
                      <a:pt x="20" y="4"/>
                    </a:lnTo>
                    <a:lnTo>
                      <a:pt x="27" y="4"/>
                    </a:lnTo>
                    <a:lnTo>
                      <a:pt x="31" y="3"/>
                    </a:lnTo>
                    <a:lnTo>
                      <a:pt x="36"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21" name="Freeform 1303">
                <a:extLst>
                  <a:ext uri="{FF2B5EF4-FFF2-40B4-BE49-F238E27FC236}">
                    <a16:creationId xmlns:a16="http://schemas.microsoft.com/office/drawing/2014/main" id="{B2A44C1B-9599-4936-BFCC-2C0F271E6203}"/>
                  </a:ext>
                </a:extLst>
              </p:cNvPr>
              <p:cNvSpPr>
                <a:spLocks/>
              </p:cNvSpPr>
              <p:nvPr/>
            </p:nvSpPr>
            <p:spPr bwMode="auto">
              <a:xfrm>
                <a:off x="8569647" y="4631832"/>
                <a:ext cx="51814" cy="18653"/>
              </a:xfrm>
              <a:custGeom>
                <a:avLst/>
                <a:gdLst/>
                <a:ahLst/>
                <a:cxnLst>
                  <a:cxn ang="0">
                    <a:pos x="15" y="0"/>
                  </a:cxn>
                  <a:cxn ang="0">
                    <a:pos x="25" y="0"/>
                  </a:cxn>
                  <a:cxn ang="0">
                    <a:pos x="25" y="7"/>
                  </a:cxn>
                  <a:cxn ang="0">
                    <a:pos x="21" y="7"/>
                  </a:cxn>
                  <a:cxn ang="0">
                    <a:pos x="17" y="5"/>
                  </a:cxn>
                  <a:cxn ang="0">
                    <a:pos x="15" y="7"/>
                  </a:cxn>
                  <a:cxn ang="0">
                    <a:pos x="14" y="8"/>
                  </a:cxn>
                  <a:cxn ang="0">
                    <a:pos x="11" y="9"/>
                  </a:cxn>
                  <a:cxn ang="0">
                    <a:pos x="6" y="9"/>
                  </a:cxn>
                  <a:cxn ang="0">
                    <a:pos x="2" y="8"/>
                  </a:cxn>
                  <a:cxn ang="0">
                    <a:pos x="1" y="8"/>
                  </a:cxn>
                  <a:cxn ang="0">
                    <a:pos x="0" y="7"/>
                  </a:cxn>
                  <a:cxn ang="0">
                    <a:pos x="0" y="4"/>
                  </a:cxn>
                  <a:cxn ang="0">
                    <a:pos x="1" y="3"/>
                  </a:cxn>
                  <a:cxn ang="0">
                    <a:pos x="12" y="3"/>
                  </a:cxn>
                  <a:cxn ang="0">
                    <a:pos x="15" y="4"/>
                  </a:cxn>
                  <a:cxn ang="0">
                    <a:pos x="15" y="0"/>
                  </a:cxn>
                </a:cxnLst>
                <a:rect l="0" t="0" r="r" b="b"/>
                <a:pathLst>
                  <a:path w="25" h="9">
                    <a:moveTo>
                      <a:pt x="15" y="0"/>
                    </a:moveTo>
                    <a:lnTo>
                      <a:pt x="25" y="0"/>
                    </a:lnTo>
                    <a:lnTo>
                      <a:pt x="25" y="7"/>
                    </a:lnTo>
                    <a:lnTo>
                      <a:pt x="21" y="7"/>
                    </a:lnTo>
                    <a:lnTo>
                      <a:pt x="17" y="5"/>
                    </a:lnTo>
                    <a:lnTo>
                      <a:pt x="15" y="7"/>
                    </a:lnTo>
                    <a:lnTo>
                      <a:pt x="14" y="8"/>
                    </a:lnTo>
                    <a:lnTo>
                      <a:pt x="11" y="9"/>
                    </a:lnTo>
                    <a:lnTo>
                      <a:pt x="6" y="9"/>
                    </a:lnTo>
                    <a:lnTo>
                      <a:pt x="2" y="8"/>
                    </a:lnTo>
                    <a:lnTo>
                      <a:pt x="1" y="8"/>
                    </a:lnTo>
                    <a:lnTo>
                      <a:pt x="0" y="7"/>
                    </a:lnTo>
                    <a:lnTo>
                      <a:pt x="0" y="4"/>
                    </a:lnTo>
                    <a:lnTo>
                      <a:pt x="1" y="3"/>
                    </a:lnTo>
                    <a:lnTo>
                      <a:pt x="12" y="3"/>
                    </a:lnTo>
                    <a:lnTo>
                      <a:pt x="15" y="4"/>
                    </a:lnTo>
                    <a:lnTo>
                      <a:pt x="15"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22" name="Freeform 1304">
                <a:extLst>
                  <a:ext uri="{FF2B5EF4-FFF2-40B4-BE49-F238E27FC236}">
                    <a16:creationId xmlns:a16="http://schemas.microsoft.com/office/drawing/2014/main" id="{B881AA30-AF11-400C-9AC1-88180DD889C3}"/>
                  </a:ext>
                </a:extLst>
              </p:cNvPr>
              <p:cNvSpPr>
                <a:spLocks/>
              </p:cNvSpPr>
              <p:nvPr/>
            </p:nvSpPr>
            <p:spPr bwMode="auto">
              <a:xfrm>
                <a:off x="8623533" y="4656703"/>
                <a:ext cx="37306" cy="24870"/>
              </a:xfrm>
              <a:custGeom>
                <a:avLst/>
                <a:gdLst/>
                <a:ahLst/>
                <a:cxnLst>
                  <a:cxn ang="0">
                    <a:pos x="3" y="0"/>
                  </a:cxn>
                  <a:cxn ang="0">
                    <a:pos x="13" y="0"/>
                  </a:cxn>
                  <a:cxn ang="0">
                    <a:pos x="13" y="2"/>
                  </a:cxn>
                  <a:cxn ang="0">
                    <a:pos x="18" y="7"/>
                  </a:cxn>
                  <a:cxn ang="0">
                    <a:pos x="18" y="10"/>
                  </a:cxn>
                  <a:cxn ang="0">
                    <a:pos x="15" y="12"/>
                  </a:cxn>
                  <a:cxn ang="0">
                    <a:pos x="13" y="12"/>
                  </a:cxn>
                  <a:cxn ang="0">
                    <a:pos x="11" y="10"/>
                  </a:cxn>
                  <a:cxn ang="0">
                    <a:pos x="11" y="7"/>
                  </a:cxn>
                  <a:cxn ang="0">
                    <a:pos x="4" y="7"/>
                  </a:cxn>
                  <a:cxn ang="0">
                    <a:pos x="1" y="6"/>
                  </a:cxn>
                  <a:cxn ang="0">
                    <a:pos x="0" y="5"/>
                  </a:cxn>
                  <a:cxn ang="0">
                    <a:pos x="0" y="1"/>
                  </a:cxn>
                  <a:cxn ang="0">
                    <a:pos x="3" y="0"/>
                  </a:cxn>
                </a:cxnLst>
                <a:rect l="0" t="0" r="r" b="b"/>
                <a:pathLst>
                  <a:path w="18" h="12">
                    <a:moveTo>
                      <a:pt x="3" y="0"/>
                    </a:moveTo>
                    <a:lnTo>
                      <a:pt x="13" y="0"/>
                    </a:lnTo>
                    <a:lnTo>
                      <a:pt x="13" y="2"/>
                    </a:lnTo>
                    <a:lnTo>
                      <a:pt x="18" y="7"/>
                    </a:lnTo>
                    <a:lnTo>
                      <a:pt x="18" y="10"/>
                    </a:lnTo>
                    <a:lnTo>
                      <a:pt x="15" y="12"/>
                    </a:lnTo>
                    <a:lnTo>
                      <a:pt x="13" y="12"/>
                    </a:lnTo>
                    <a:lnTo>
                      <a:pt x="11" y="10"/>
                    </a:lnTo>
                    <a:lnTo>
                      <a:pt x="11" y="7"/>
                    </a:lnTo>
                    <a:lnTo>
                      <a:pt x="4" y="7"/>
                    </a:lnTo>
                    <a:lnTo>
                      <a:pt x="1" y="6"/>
                    </a:lnTo>
                    <a:lnTo>
                      <a:pt x="0" y="5"/>
                    </a:lnTo>
                    <a:lnTo>
                      <a:pt x="0" y="1"/>
                    </a:lnTo>
                    <a:lnTo>
                      <a:pt x="3"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23" name="Freeform 1305">
                <a:extLst>
                  <a:ext uri="{FF2B5EF4-FFF2-40B4-BE49-F238E27FC236}">
                    <a16:creationId xmlns:a16="http://schemas.microsoft.com/office/drawing/2014/main" id="{FBBC15B7-CCDC-4BCA-BD78-5C3CDB52CF96}"/>
                  </a:ext>
                </a:extLst>
              </p:cNvPr>
              <p:cNvSpPr>
                <a:spLocks/>
              </p:cNvSpPr>
              <p:nvPr/>
            </p:nvSpPr>
            <p:spPr bwMode="auto">
              <a:xfrm>
                <a:off x="8550995" y="4631832"/>
                <a:ext cx="14508" cy="14508"/>
              </a:xfrm>
              <a:custGeom>
                <a:avLst/>
                <a:gdLst/>
                <a:ahLst/>
                <a:cxnLst>
                  <a:cxn ang="0">
                    <a:pos x="0" y="0"/>
                  </a:cxn>
                  <a:cxn ang="0">
                    <a:pos x="5" y="0"/>
                  </a:cxn>
                  <a:cxn ang="0">
                    <a:pos x="5" y="2"/>
                  </a:cxn>
                  <a:cxn ang="0">
                    <a:pos x="6" y="3"/>
                  </a:cxn>
                  <a:cxn ang="0">
                    <a:pos x="7" y="3"/>
                  </a:cxn>
                  <a:cxn ang="0">
                    <a:pos x="6" y="5"/>
                  </a:cxn>
                  <a:cxn ang="0">
                    <a:pos x="5" y="7"/>
                  </a:cxn>
                  <a:cxn ang="0">
                    <a:pos x="2" y="7"/>
                  </a:cxn>
                  <a:cxn ang="0">
                    <a:pos x="0" y="4"/>
                  </a:cxn>
                  <a:cxn ang="0">
                    <a:pos x="0" y="0"/>
                  </a:cxn>
                </a:cxnLst>
                <a:rect l="0" t="0" r="r" b="b"/>
                <a:pathLst>
                  <a:path w="7" h="7">
                    <a:moveTo>
                      <a:pt x="0" y="0"/>
                    </a:moveTo>
                    <a:lnTo>
                      <a:pt x="5" y="0"/>
                    </a:lnTo>
                    <a:lnTo>
                      <a:pt x="5" y="2"/>
                    </a:lnTo>
                    <a:lnTo>
                      <a:pt x="6" y="3"/>
                    </a:lnTo>
                    <a:lnTo>
                      <a:pt x="7" y="3"/>
                    </a:lnTo>
                    <a:lnTo>
                      <a:pt x="6" y="5"/>
                    </a:lnTo>
                    <a:lnTo>
                      <a:pt x="5" y="7"/>
                    </a:lnTo>
                    <a:lnTo>
                      <a:pt x="2" y="7"/>
                    </a:lnTo>
                    <a:lnTo>
                      <a:pt x="0" y="4"/>
                    </a:lnTo>
                    <a:lnTo>
                      <a:pt x="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24" name="Freeform 1306">
                <a:extLst>
                  <a:ext uri="{FF2B5EF4-FFF2-40B4-BE49-F238E27FC236}">
                    <a16:creationId xmlns:a16="http://schemas.microsoft.com/office/drawing/2014/main" id="{35A15C25-36D7-4A2D-B6C4-62A05A00B239}"/>
                  </a:ext>
                </a:extLst>
              </p:cNvPr>
              <p:cNvSpPr>
                <a:spLocks/>
              </p:cNvSpPr>
              <p:nvPr/>
            </p:nvSpPr>
            <p:spPr bwMode="auto">
              <a:xfrm>
                <a:off x="8729232" y="4638051"/>
                <a:ext cx="87046" cy="45596"/>
              </a:xfrm>
              <a:custGeom>
                <a:avLst/>
                <a:gdLst/>
                <a:ahLst/>
                <a:cxnLst>
                  <a:cxn ang="0">
                    <a:pos x="29" y="0"/>
                  </a:cxn>
                  <a:cxn ang="0">
                    <a:pos x="37" y="0"/>
                  </a:cxn>
                  <a:cxn ang="0">
                    <a:pos x="42" y="1"/>
                  </a:cxn>
                  <a:cxn ang="0">
                    <a:pos x="36" y="6"/>
                  </a:cxn>
                  <a:cxn ang="0">
                    <a:pos x="26" y="9"/>
                  </a:cxn>
                  <a:cxn ang="0">
                    <a:pos x="18" y="10"/>
                  </a:cxn>
                  <a:cxn ang="0">
                    <a:pos x="17" y="10"/>
                  </a:cxn>
                  <a:cxn ang="0">
                    <a:pos x="17" y="15"/>
                  </a:cxn>
                  <a:cxn ang="0">
                    <a:pos x="14" y="17"/>
                  </a:cxn>
                  <a:cxn ang="0">
                    <a:pos x="11" y="20"/>
                  </a:cxn>
                  <a:cxn ang="0">
                    <a:pos x="3" y="22"/>
                  </a:cxn>
                  <a:cxn ang="0">
                    <a:pos x="0" y="20"/>
                  </a:cxn>
                  <a:cxn ang="0">
                    <a:pos x="0" y="15"/>
                  </a:cxn>
                  <a:cxn ang="0">
                    <a:pos x="4" y="11"/>
                  </a:cxn>
                  <a:cxn ang="0">
                    <a:pos x="9" y="9"/>
                  </a:cxn>
                  <a:cxn ang="0">
                    <a:pos x="12" y="9"/>
                  </a:cxn>
                  <a:cxn ang="0">
                    <a:pos x="14" y="7"/>
                  </a:cxn>
                  <a:cxn ang="0">
                    <a:pos x="16" y="7"/>
                  </a:cxn>
                  <a:cxn ang="0">
                    <a:pos x="16" y="4"/>
                  </a:cxn>
                  <a:cxn ang="0">
                    <a:pos x="22" y="1"/>
                  </a:cxn>
                  <a:cxn ang="0">
                    <a:pos x="29" y="0"/>
                  </a:cxn>
                </a:cxnLst>
                <a:rect l="0" t="0" r="r" b="b"/>
                <a:pathLst>
                  <a:path w="42" h="22">
                    <a:moveTo>
                      <a:pt x="29" y="0"/>
                    </a:moveTo>
                    <a:lnTo>
                      <a:pt x="37" y="0"/>
                    </a:lnTo>
                    <a:lnTo>
                      <a:pt x="42" y="1"/>
                    </a:lnTo>
                    <a:lnTo>
                      <a:pt x="36" y="6"/>
                    </a:lnTo>
                    <a:lnTo>
                      <a:pt x="26" y="9"/>
                    </a:lnTo>
                    <a:lnTo>
                      <a:pt x="18" y="10"/>
                    </a:lnTo>
                    <a:lnTo>
                      <a:pt x="17" y="10"/>
                    </a:lnTo>
                    <a:lnTo>
                      <a:pt x="17" y="15"/>
                    </a:lnTo>
                    <a:lnTo>
                      <a:pt x="14" y="17"/>
                    </a:lnTo>
                    <a:lnTo>
                      <a:pt x="11" y="20"/>
                    </a:lnTo>
                    <a:lnTo>
                      <a:pt x="3" y="22"/>
                    </a:lnTo>
                    <a:lnTo>
                      <a:pt x="0" y="20"/>
                    </a:lnTo>
                    <a:lnTo>
                      <a:pt x="0" y="15"/>
                    </a:lnTo>
                    <a:lnTo>
                      <a:pt x="4" y="11"/>
                    </a:lnTo>
                    <a:lnTo>
                      <a:pt x="9" y="9"/>
                    </a:lnTo>
                    <a:lnTo>
                      <a:pt x="12" y="9"/>
                    </a:lnTo>
                    <a:lnTo>
                      <a:pt x="14" y="7"/>
                    </a:lnTo>
                    <a:lnTo>
                      <a:pt x="16" y="7"/>
                    </a:lnTo>
                    <a:lnTo>
                      <a:pt x="16" y="4"/>
                    </a:lnTo>
                    <a:lnTo>
                      <a:pt x="22" y="1"/>
                    </a:lnTo>
                    <a:lnTo>
                      <a:pt x="29"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25" name="Freeform 1307">
                <a:extLst>
                  <a:ext uri="{FF2B5EF4-FFF2-40B4-BE49-F238E27FC236}">
                    <a16:creationId xmlns:a16="http://schemas.microsoft.com/office/drawing/2014/main" id="{76E96CFB-2EA0-4D74-AE42-CAAF10B57C13}"/>
                  </a:ext>
                </a:extLst>
              </p:cNvPr>
              <p:cNvSpPr>
                <a:spLocks/>
              </p:cNvSpPr>
              <p:nvPr/>
            </p:nvSpPr>
            <p:spPr bwMode="auto">
              <a:xfrm>
                <a:off x="8789335" y="4505409"/>
                <a:ext cx="24870" cy="20725"/>
              </a:xfrm>
              <a:custGeom>
                <a:avLst/>
                <a:gdLst/>
                <a:ahLst/>
                <a:cxnLst>
                  <a:cxn ang="0">
                    <a:pos x="3" y="0"/>
                  </a:cxn>
                  <a:cxn ang="0">
                    <a:pos x="5" y="0"/>
                  </a:cxn>
                  <a:cxn ang="0">
                    <a:pos x="7" y="1"/>
                  </a:cxn>
                  <a:cxn ang="0">
                    <a:pos x="12" y="3"/>
                  </a:cxn>
                  <a:cxn ang="0">
                    <a:pos x="12" y="6"/>
                  </a:cxn>
                  <a:cxn ang="0">
                    <a:pos x="10" y="7"/>
                  </a:cxn>
                  <a:cxn ang="0">
                    <a:pos x="9" y="10"/>
                  </a:cxn>
                  <a:cxn ang="0">
                    <a:pos x="8" y="10"/>
                  </a:cxn>
                  <a:cxn ang="0">
                    <a:pos x="3" y="7"/>
                  </a:cxn>
                  <a:cxn ang="0">
                    <a:pos x="0" y="2"/>
                  </a:cxn>
                  <a:cxn ang="0">
                    <a:pos x="0" y="1"/>
                  </a:cxn>
                  <a:cxn ang="0">
                    <a:pos x="3" y="0"/>
                  </a:cxn>
                </a:cxnLst>
                <a:rect l="0" t="0" r="r" b="b"/>
                <a:pathLst>
                  <a:path w="12" h="10">
                    <a:moveTo>
                      <a:pt x="3" y="0"/>
                    </a:moveTo>
                    <a:lnTo>
                      <a:pt x="5" y="0"/>
                    </a:lnTo>
                    <a:lnTo>
                      <a:pt x="7" y="1"/>
                    </a:lnTo>
                    <a:lnTo>
                      <a:pt x="12" y="3"/>
                    </a:lnTo>
                    <a:lnTo>
                      <a:pt x="12" y="6"/>
                    </a:lnTo>
                    <a:lnTo>
                      <a:pt x="10" y="7"/>
                    </a:lnTo>
                    <a:lnTo>
                      <a:pt x="9" y="10"/>
                    </a:lnTo>
                    <a:lnTo>
                      <a:pt x="8" y="10"/>
                    </a:lnTo>
                    <a:lnTo>
                      <a:pt x="3" y="7"/>
                    </a:lnTo>
                    <a:lnTo>
                      <a:pt x="0" y="2"/>
                    </a:lnTo>
                    <a:lnTo>
                      <a:pt x="0" y="1"/>
                    </a:lnTo>
                    <a:lnTo>
                      <a:pt x="3"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26" name="Freeform 1309">
                <a:extLst>
                  <a:ext uri="{FF2B5EF4-FFF2-40B4-BE49-F238E27FC236}">
                    <a16:creationId xmlns:a16="http://schemas.microsoft.com/office/drawing/2014/main" id="{69B03239-8CE7-4482-B3CD-F26D1AB4DE6C}"/>
                  </a:ext>
                </a:extLst>
              </p:cNvPr>
              <p:cNvSpPr>
                <a:spLocks/>
              </p:cNvSpPr>
              <p:nvPr/>
            </p:nvSpPr>
            <p:spPr bwMode="auto">
              <a:xfrm>
                <a:off x="8824569" y="4374838"/>
                <a:ext cx="26944" cy="68394"/>
              </a:xfrm>
              <a:custGeom>
                <a:avLst/>
                <a:gdLst/>
                <a:ahLst/>
                <a:cxnLst>
                  <a:cxn ang="0">
                    <a:pos x="3" y="0"/>
                  </a:cxn>
                  <a:cxn ang="0">
                    <a:pos x="6" y="7"/>
                  </a:cxn>
                  <a:cxn ang="0">
                    <a:pos x="10" y="10"/>
                  </a:cxn>
                  <a:cxn ang="0">
                    <a:pos x="13" y="11"/>
                  </a:cxn>
                  <a:cxn ang="0">
                    <a:pos x="13" y="12"/>
                  </a:cxn>
                  <a:cxn ang="0">
                    <a:pos x="12" y="14"/>
                  </a:cxn>
                  <a:cxn ang="0">
                    <a:pos x="10" y="15"/>
                  </a:cxn>
                  <a:cxn ang="0">
                    <a:pos x="10" y="17"/>
                  </a:cxn>
                  <a:cxn ang="0">
                    <a:pos x="12" y="20"/>
                  </a:cxn>
                  <a:cxn ang="0">
                    <a:pos x="12" y="22"/>
                  </a:cxn>
                  <a:cxn ang="0">
                    <a:pos x="11" y="22"/>
                  </a:cxn>
                  <a:cxn ang="0">
                    <a:pos x="8" y="24"/>
                  </a:cxn>
                  <a:cxn ang="0">
                    <a:pos x="3" y="24"/>
                  </a:cxn>
                  <a:cxn ang="0">
                    <a:pos x="3" y="26"/>
                  </a:cxn>
                  <a:cxn ang="0">
                    <a:pos x="5" y="29"/>
                  </a:cxn>
                  <a:cxn ang="0">
                    <a:pos x="8" y="33"/>
                  </a:cxn>
                  <a:cxn ang="0">
                    <a:pos x="6" y="33"/>
                  </a:cxn>
                  <a:cxn ang="0">
                    <a:pos x="5" y="30"/>
                  </a:cxn>
                  <a:cxn ang="0">
                    <a:pos x="3" y="29"/>
                  </a:cxn>
                  <a:cxn ang="0">
                    <a:pos x="2" y="26"/>
                  </a:cxn>
                  <a:cxn ang="0">
                    <a:pos x="2" y="16"/>
                  </a:cxn>
                  <a:cxn ang="0">
                    <a:pos x="1" y="15"/>
                  </a:cxn>
                  <a:cxn ang="0">
                    <a:pos x="0" y="12"/>
                  </a:cxn>
                  <a:cxn ang="0">
                    <a:pos x="0" y="4"/>
                  </a:cxn>
                  <a:cxn ang="0">
                    <a:pos x="3" y="0"/>
                  </a:cxn>
                </a:cxnLst>
                <a:rect l="0" t="0" r="r" b="b"/>
                <a:pathLst>
                  <a:path w="13" h="33">
                    <a:moveTo>
                      <a:pt x="3" y="0"/>
                    </a:moveTo>
                    <a:lnTo>
                      <a:pt x="6" y="7"/>
                    </a:lnTo>
                    <a:lnTo>
                      <a:pt x="10" y="10"/>
                    </a:lnTo>
                    <a:lnTo>
                      <a:pt x="13" y="11"/>
                    </a:lnTo>
                    <a:lnTo>
                      <a:pt x="13" y="12"/>
                    </a:lnTo>
                    <a:lnTo>
                      <a:pt x="12" y="14"/>
                    </a:lnTo>
                    <a:lnTo>
                      <a:pt x="10" y="15"/>
                    </a:lnTo>
                    <a:lnTo>
                      <a:pt x="10" y="17"/>
                    </a:lnTo>
                    <a:lnTo>
                      <a:pt x="12" y="20"/>
                    </a:lnTo>
                    <a:lnTo>
                      <a:pt x="12" y="22"/>
                    </a:lnTo>
                    <a:lnTo>
                      <a:pt x="11" y="22"/>
                    </a:lnTo>
                    <a:lnTo>
                      <a:pt x="8" y="24"/>
                    </a:lnTo>
                    <a:lnTo>
                      <a:pt x="3" y="24"/>
                    </a:lnTo>
                    <a:lnTo>
                      <a:pt x="3" y="26"/>
                    </a:lnTo>
                    <a:lnTo>
                      <a:pt x="5" y="29"/>
                    </a:lnTo>
                    <a:lnTo>
                      <a:pt x="8" y="33"/>
                    </a:lnTo>
                    <a:lnTo>
                      <a:pt x="6" y="33"/>
                    </a:lnTo>
                    <a:lnTo>
                      <a:pt x="5" y="30"/>
                    </a:lnTo>
                    <a:lnTo>
                      <a:pt x="3" y="29"/>
                    </a:lnTo>
                    <a:lnTo>
                      <a:pt x="2" y="26"/>
                    </a:lnTo>
                    <a:lnTo>
                      <a:pt x="2" y="16"/>
                    </a:lnTo>
                    <a:lnTo>
                      <a:pt x="1" y="15"/>
                    </a:lnTo>
                    <a:lnTo>
                      <a:pt x="0" y="12"/>
                    </a:lnTo>
                    <a:lnTo>
                      <a:pt x="0" y="4"/>
                    </a:lnTo>
                    <a:lnTo>
                      <a:pt x="3"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27" name="Freeform 1310">
                <a:extLst>
                  <a:ext uri="{FF2B5EF4-FFF2-40B4-BE49-F238E27FC236}">
                    <a16:creationId xmlns:a16="http://schemas.microsoft.com/office/drawing/2014/main" id="{B95FE017-6FE6-41A7-BFC4-99A7CD0B0B07}"/>
                  </a:ext>
                </a:extLst>
              </p:cNvPr>
              <p:cNvSpPr>
                <a:spLocks/>
              </p:cNvSpPr>
              <p:nvPr/>
            </p:nvSpPr>
            <p:spPr bwMode="auto">
              <a:xfrm>
                <a:off x="8884672" y="4706444"/>
                <a:ext cx="33161" cy="12435"/>
              </a:xfrm>
              <a:custGeom>
                <a:avLst/>
                <a:gdLst/>
                <a:ahLst/>
                <a:cxnLst>
                  <a:cxn ang="0">
                    <a:pos x="12" y="0"/>
                  </a:cxn>
                  <a:cxn ang="0">
                    <a:pos x="16" y="0"/>
                  </a:cxn>
                  <a:cxn ang="0">
                    <a:pos x="16" y="6"/>
                  </a:cxn>
                  <a:cxn ang="0">
                    <a:pos x="8" y="6"/>
                  </a:cxn>
                  <a:cxn ang="0">
                    <a:pos x="5" y="5"/>
                  </a:cxn>
                  <a:cxn ang="0">
                    <a:pos x="0" y="2"/>
                  </a:cxn>
                  <a:cxn ang="0">
                    <a:pos x="5" y="1"/>
                  </a:cxn>
                  <a:cxn ang="0">
                    <a:pos x="8" y="1"/>
                  </a:cxn>
                  <a:cxn ang="0">
                    <a:pos x="12" y="0"/>
                  </a:cxn>
                </a:cxnLst>
                <a:rect l="0" t="0" r="r" b="b"/>
                <a:pathLst>
                  <a:path w="16" h="6">
                    <a:moveTo>
                      <a:pt x="12" y="0"/>
                    </a:moveTo>
                    <a:lnTo>
                      <a:pt x="16" y="0"/>
                    </a:lnTo>
                    <a:lnTo>
                      <a:pt x="16" y="6"/>
                    </a:lnTo>
                    <a:lnTo>
                      <a:pt x="8" y="6"/>
                    </a:lnTo>
                    <a:lnTo>
                      <a:pt x="5" y="5"/>
                    </a:lnTo>
                    <a:lnTo>
                      <a:pt x="0" y="2"/>
                    </a:lnTo>
                    <a:lnTo>
                      <a:pt x="5" y="1"/>
                    </a:lnTo>
                    <a:lnTo>
                      <a:pt x="8" y="1"/>
                    </a:lnTo>
                    <a:lnTo>
                      <a:pt x="12"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28" name="Freeform 1311">
                <a:extLst>
                  <a:ext uri="{FF2B5EF4-FFF2-40B4-BE49-F238E27FC236}">
                    <a16:creationId xmlns:a16="http://schemas.microsoft.com/office/drawing/2014/main" id="{0DC55792-1F50-4014-9768-4AA3101C2B6C}"/>
                  </a:ext>
                </a:extLst>
              </p:cNvPr>
              <p:cNvSpPr>
                <a:spLocks/>
              </p:cNvSpPr>
              <p:nvPr/>
            </p:nvSpPr>
            <p:spPr bwMode="auto">
              <a:xfrm>
                <a:off x="8698144" y="4194529"/>
                <a:ext cx="107772" cy="101555"/>
              </a:xfrm>
              <a:custGeom>
                <a:avLst/>
                <a:gdLst/>
                <a:ahLst/>
                <a:cxnLst>
                  <a:cxn ang="0">
                    <a:pos x="41" y="0"/>
                  </a:cxn>
                  <a:cxn ang="0">
                    <a:pos x="46" y="8"/>
                  </a:cxn>
                  <a:cxn ang="0">
                    <a:pos x="51" y="25"/>
                  </a:cxn>
                  <a:cxn ang="0">
                    <a:pos x="52" y="33"/>
                  </a:cxn>
                  <a:cxn ang="0">
                    <a:pos x="49" y="36"/>
                  </a:cxn>
                  <a:cxn ang="0">
                    <a:pos x="48" y="42"/>
                  </a:cxn>
                  <a:cxn ang="0">
                    <a:pos x="43" y="35"/>
                  </a:cxn>
                  <a:cxn ang="0">
                    <a:pos x="42" y="33"/>
                  </a:cxn>
                  <a:cxn ang="0">
                    <a:pos x="39" y="33"/>
                  </a:cxn>
                  <a:cxn ang="0">
                    <a:pos x="38" y="35"/>
                  </a:cxn>
                  <a:cxn ang="0">
                    <a:pos x="42" y="42"/>
                  </a:cxn>
                  <a:cxn ang="0">
                    <a:pos x="41" y="48"/>
                  </a:cxn>
                  <a:cxn ang="0">
                    <a:pos x="38" y="49"/>
                  </a:cxn>
                  <a:cxn ang="0">
                    <a:pos x="36" y="45"/>
                  </a:cxn>
                  <a:cxn ang="0">
                    <a:pos x="32" y="47"/>
                  </a:cxn>
                  <a:cxn ang="0">
                    <a:pos x="24" y="42"/>
                  </a:cxn>
                  <a:cxn ang="0">
                    <a:pos x="23" y="31"/>
                  </a:cxn>
                  <a:cxn ang="0">
                    <a:pos x="24" y="28"/>
                  </a:cxn>
                  <a:cxn ang="0">
                    <a:pos x="18" y="25"/>
                  </a:cxn>
                  <a:cxn ang="0">
                    <a:pos x="17" y="29"/>
                  </a:cxn>
                  <a:cxn ang="0">
                    <a:pos x="14" y="29"/>
                  </a:cxn>
                  <a:cxn ang="0">
                    <a:pos x="10" y="28"/>
                  </a:cxn>
                  <a:cxn ang="0">
                    <a:pos x="7" y="30"/>
                  </a:cxn>
                  <a:cxn ang="0">
                    <a:pos x="5" y="35"/>
                  </a:cxn>
                  <a:cxn ang="0">
                    <a:pos x="3" y="40"/>
                  </a:cxn>
                  <a:cxn ang="0">
                    <a:pos x="2" y="35"/>
                  </a:cxn>
                  <a:cxn ang="0">
                    <a:pos x="3" y="33"/>
                  </a:cxn>
                  <a:cxn ang="0">
                    <a:pos x="2" y="30"/>
                  </a:cxn>
                  <a:cxn ang="0">
                    <a:pos x="2" y="26"/>
                  </a:cxn>
                  <a:cxn ang="0">
                    <a:pos x="3" y="23"/>
                  </a:cxn>
                  <a:cxn ang="0">
                    <a:pos x="5" y="20"/>
                  </a:cxn>
                  <a:cxn ang="0">
                    <a:pos x="9" y="18"/>
                  </a:cxn>
                  <a:cxn ang="0">
                    <a:pos x="12" y="14"/>
                  </a:cxn>
                  <a:cxn ang="0">
                    <a:pos x="18" y="13"/>
                  </a:cxn>
                  <a:cxn ang="0">
                    <a:pos x="21" y="16"/>
                  </a:cxn>
                  <a:cxn ang="0">
                    <a:pos x="26" y="18"/>
                  </a:cxn>
                  <a:cxn ang="0">
                    <a:pos x="27" y="14"/>
                  </a:cxn>
                  <a:cxn ang="0">
                    <a:pos x="28" y="11"/>
                  </a:cxn>
                  <a:cxn ang="0">
                    <a:pos x="32" y="10"/>
                  </a:cxn>
                  <a:cxn ang="0">
                    <a:pos x="36" y="9"/>
                  </a:cxn>
                  <a:cxn ang="0">
                    <a:pos x="37" y="4"/>
                  </a:cxn>
                  <a:cxn ang="0">
                    <a:pos x="38" y="0"/>
                  </a:cxn>
                </a:cxnLst>
                <a:rect l="0" t="0" r="r" b="b"/>
                <a:pathLst>
                  <a:path w="52" h="49">
                    <a:moveTo>
                      <a:pt x="38" y="0"/>
                    </a:moveTo>
                    <a:lnTo>
                      <a:pt x="41" y="0"/>
                    </a:lnTo>
                    <a:lnTo>
                      <a:pt x="43" y="3"/>
                    </a:lnTo>
                    <a:lnTo>
                      <a:pt x="46" y="8"/>
                    </a:lnTo>
                    <a:lnTo>
                      <a:pt x="49" y="16"/>
                    </a:lnTo>
                    <a:lnTo>
                      <a:pt x="51" y="25"/>
                    </a:lnTo>
                    <a:lnTo>
                      <a:pt x="52" y="30"/>
                    </a:lnTo>
                    <a:lnTo>
                      <a:pt x="52" y="33"/>
                    </a:lnTo>
                    <a:lnTo>
                      <a:pt x="51" y="34"/>
                    </a:lnTo>
                    <a:lnTo>
                      <a:pt x="49" y="36"/>
                    </a:lnTo>
                    <a:lnTo>
                      <a:pt x="48" y="38"/>
                    </a:lnTo>
                    <a:lnTo>
                      <a:pt x="48" y="42"/>
                    </a:lnTo>
                    <a:lnTo>
                      <a:pt x="44" y="38"/>
                    </a:lnTo>
                    <a:lnTo>
                      <a:pt x="43" y="35"/>
                    </a:lnTo>
                    <a:lnTo>
                      <a:pt x="43" y="33"/>
                    </a:lnTo>
                    <a:lnTo>
                      <a:pt x="42" y="33"/>
                    </a:lnTo>
                    <a:lnTo>
                      <a:pt x="41" y="31"/>
                    </a:lnTo>
                    <a:lnTo>
                      <a:pt x="39" y="33"/>
                    </a:lnTo>
                    <a:lnTo>
                      <a:pt x="39" y="34"/>
                    </a:lnTo>
                    <a:lnTo>
                      <a:pt x="38" y="35"/>
                    </a:lnTo>
                    <a:lnTo>
                      <a:pt x="38" y="38"/>
                    </a:lnTo>
                    <a:lnTo>
                      <a:pt x="42" y="42"/>
                    </a:lnTo>
                    <a:lnTo>
                      <a:pt x="42" y="45"/>
                    </a:lnTo>
                    <a:lnTo>
                      <a:pt x="41" y="48"/>
                    </a:lnTo>
                    <a:lnTo>
                      <a:pt x="39" y="49"/>
                    </a:lnTo>
                    <a:lnTo>
                      <a:pt x="38" y="49"/>
                    </a:lnTo>
                    <a:lnTo>
                      <a:pt x="36" y="47"/>
                    </a:lnTo>
                    <a:lnTo>
                      <a:pt x="36" y="45"/>
                    </a:lnTo>
                    <a:lnTo>
                      <a:pt x="34" y="47"/>
                    </a:lnTo>
                    <a:lnTo>
                      <a:pt x="32" y="47"/>
                    </a:lnTo>
                    <a:lnTo>
                      <a:pt x="27" y="44"/>
                    </a:lnTo>
                    <a:lnTo>
                      <a:pt x="24" y="42"/>
                    </a:lnTo>
                    <a:lnTo>
                      <a:pt x="23" y="38"/>
                    </a:lnTo>
                    <a:lnTo>
                      <a:pt x="23" y="31"/>
                    </a:lnTo>
                    <a:lnTo>
                      <a:pt x="24" y="30"/>
                    </a:lnTo>
                    <a:lnTo>
                      <a:pt x="24" y="28"/>
                    </a:lnTo>
                    <a:lnTo>
                      <a:pt x="23" y="25"/>
                    </a:lnTo>
                    <a:lnTo>
                      <a:pt x="18" y="25"/>
                    </a:lnTo>
                    <a:lnTo>
                      <a:pt x="18" y="29"/>
                    </a:lnTo>
                    <a:lnTo>
                      <a:pt x="17" y="29"/>
                    </a:lnTo>
                    <a:lnTo>
                      <a:pt x="14" y="26"/>
                    </a:lnTo>
                    <a:lnTo>
                      <a:pt x="14" y="29"/>
                    </a:lnTo>
                    <a:lnTo>
                      <a:pt x="12" y="29"/>
                    </a:lnTo>
                    <a:lnTo>
                      <a:pt x="10" y="28"/>
                    </a:lnTo>
                    <a:lnTo>
                      <a:pt x="9" y="25"/>
                    </a:lnTo>
                    <a:lnTo>
                      <a:pt x="7" y="30"/>
                    </a:lnTo>
                    <a:lnTo>
                      <a:pt x="7" y="33"/>
                    </a:lnTo>
                    <a:lnTo>
                      <a:pt x="5" y="35"/>
                    </a:lnTo>
                    <a:lnTo>
                      <a:pt x="5" y="38"/>
                    </a:lnTo>
                    <a:lnTo>
                      <a:pt x="3" y="40"/>
                    </a:lnTo>
                    <a:lnTo>
                      <a:pt x="2" y="40"/>
                    </a:lnTo>
                    <a:lnTo>
                      <a:pt x="2" y="35"/>
                    </a:lnTo>
                    <a:lnTo>
                      <a:pt x="3" y="34"/>
                    </a:lnTo>
                    <a:lnTo>
                      <a:pt x="3" y="33"/>
                    </a:lnTo>
                    <a:lnTo>
                      <a:pt x="2" y="31"/>
                    </a:lnTo>
                    <a:lnTo>
                      <a:pt x="2" y="30"/>
                    </a:lnTo>
                    <a:lnTo>
                      <a:pt x="0" y="29"/>
                    </a:lnTo>
                    <a:lnTo>
                      <a:pt x="2" y="26"/>
                    </a:lnTo>
                    <a:lnTo>
                      <a:pt x="2" y="25"/>
                    </a:lnTo>
                    <a:lnTo>
                      <a:pt x="3" y="23"/>
                    </a:lnTo>
                    <a:lnTo>
                      <a:pt x="3" y="20"/>
                    </a:lnTo>
                    <a:lnTo>
                      <a:pt x="5" y="20"/>
                    </a:lnTo>
                    <a:lnTo>
                      <a:pt x="8" y="19"/>
                    </a:lnTo>
                    <a:lnTo>
                      <a:pt x="9" y="18"/>
                    </a:lnTo>
                    <a:lnTo>
                      <a:pt x="10" y="15"/>
                    </a:lnTo>
                    <a:lnTo>
                      <a:pt x="12" y="14"/>
                    </a:lnTo>
                    <a:lnTo>
                      <a:pt x="14" y="13"/>
                    </a:lnTo>
                    <a:lnTo>
                      <a:pt x="18" y="13"/>
                    </a:lnTo>
                    <a:lnTo>
                      <a:pt x="19" y="14"/>
                    </a:lnTo>
                    <a:lnTo>
                      <a:pt x="21" y="16"/>
                    </a:lnTo>
                    <a:lnTo>
                      <a:pt x="22" y="18"/>
                    </a:lnTo>
                    <a:lnTo>
                      <a:pt x="26" y="18"/>
                    </a:lnTo>
                    <a:lnTo>
                      <a:pt x="26" y="15"/>
                    </a:lnTo>
                    <a:lnTo>
                      <a:pt x="27" y="14"/>
                    </a:lnTo>
                    <a:lnTo>
                      <a:pt x="28" y="14"/>
                    </a:lnTo>
                    <a:lnTo>
                      <a:pt x="28" y="11"/>
                    </a:lnTo>
                    <a:lnTo>
                      <a:pt x="31" y="10"/>
                    </a:lnTo>
                    <a:lnTo>
                      <a:pt x="32" y="10"/>
                    </a:lnTo>
                    <a:lnTo>
                      <a:pt x="34" y="9"/>
                    </a:lnTo>
                    <a:lnTo>
                      <a:pt x="36" y="9"/>
                    </a:lnTo>
                    <a:lnTo>
                      <a:pt x="37" y="8"/>
                    </a:lnTo>
                    <a:lnTo>
                      <a:pt x="37" y="4"/>
                    </a:lnTo>
                    <a:lnTo>
                      <a:pt x="38" y="3"/>
                    </a:lnTo>
                    <a:lnTo>
                      <a:pt x="38"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29" name="Freeform 1312">
                <a:extLst>
                  <a:ext uri="{FF2B5EF4-FFF2-40B4-BE49-F238E27FC236}">
                    <a16:creationId xmlns:a16="http://schemas.microsoft.com/office/drawing/2014/main" id="{8B005A6B-EF19-4701-AF06-01CFA5EA62C1}"/>
                  </a:ext>
                </a:extLst>
              </p:cNvPr>
              <p:cNvSpPr>
                <a:spLocks/>
              </p:cNvSpPr>
              <p:nvPr/>
            </p:nvSpPr>
            <p:spPr bwMode="auto">
              <a:xfrm>
                <a:off x="8594517" y="4165513"/>
                <a:ext cx="55959" cy="58031"/>
              </a:xfrm>
              <a:custGeom>
                <a:avLst/>
                <a:gdLst/>
                <a:ahLst/>
                <a:cxnLst>
                  <a:cxn ang="0">
                    <a:pos x="24" y="0"/>
                  </a:cxn>
                  <a:cxn ang="0">
                    <a:pos x="24" y="3"/>
                  </a:cxn>
                  <a:cxn ang="0">
                    <a:pos x="25" y="4"/>
                  </a:cxn>
                  <a:cxn ang="0">
                    <a:pos x="25" y="5"/>
                  </a:cxn>
                  <a:cxn ang="0">
                    <a:pos x="27" y="6"/>
                  </a:cxn>
                  <a:cxn ang="0">
                    <a:pos x="24" y="9"/>
                  </a:cxn>
                  <a:cxn ang="0">
                    <a:pos x="23" y="9"/>
                  </a:cxn>
                  <a:cxn ang="0">
                    <a:pos x="23" y="10"/>
                  </a:cxn>
                  <a:cxn ang="0">
                    <a:pos x="20" y="11"/>
                  </a:cxn>
                  <a:cxn ang="0">
                    <a:pos x="19" y="13"/>
                  </a:cxn>
                  <a:cxn ang="0">
                    <a:pos x="17" y="13"/>
                  </a:cxn>
                  <a:cxn ang="0">
                    <a:pos x="15" y="17"/>
                  </a:cxn>
                  <a:cxn ang="0">
                    <a:pos x="10" y="24"/>
                  </a:cxn>
                  <a:cxn ang="0">
                    <a:pos x="7" y="27"/>
                  </a:cxn>
                  <a:cxn ang="0">
                    <a:pos x="4" y="28"/>
                  </a:cxn>
                  <a:cxn ang="0">
                    <a:pos x="0" y="28"/>
                  </a:cxn>
                  <a:cxn ang="0">
                    <a:pos x="5" y="20"/>
                  </a:cxn>
                  <a:cxn ang="0">
                    <a:pos x="18" y="10"/>
                  </a:cxn>
                  <a:cxn ang="0">
                    <a:pos x="22" y="5"/>
                  </a:cxn>
                  <a:cxn ang="0">
                    <a:pos x="23" y="4"/>
                  </a:cxn>
                  <a:cxn ang="0">
                    <a:pos x="23" y="1"/>
                  </a:cxn>
                  <a:cxn ang="0">
                    <a:pos x="24" y="0"/>
                  </a:cxn>
                </a:cxnLst>
                <a:rect l="0" t="0" r="r" b="b"/>
                <a:pathLst>
                  <a:path w="27" h="28">
                    <a:moveTo>
                      <a:pt x="24" y="0"/>
                    </a:moveTo>
                    <a:lnTo>
                      <a:pt x="24" y="3"/>
                    </a:lnTo>
                    <a:lnTo>
                      <a:pt x="25" y="4"/>
                    </a:lnTo>
                    <a:lnTo>
                      <a:pt x="25" y="5"/>
                    </a:lnTo>
                    <a:lnTo>
                      <a:pt x="27" y="6"/>
                    </a:lnTo>
                    <a:lnTo>
                      <a:pt x="24" y="9"/>
                    </a:lnTo>
                    <a:lnTo>
                      <a:pt x="23" y="9"/>
                    </a:lnTo>
                    <a:lnTo>
                      <a:pt x="23" y="10"/>
                    </a:lnTo>
                    <a:lnTo>
                      <a:pt x="20" y="11"/>
                    </a:lnTo>
                    <a:lnTo>
                      <a:pt x="19" y="13"/>
                    </a:lnTo>
                    <a:lnTo>
                      <a:pt x="17" y="13"/>
                    </a:lnTo>
                    <a:lnTo>
                      <a:pt x="15" y="17"/>
                    </a:lnTo>
                    <a:lnTo>
                      <a:pt x="10" y="24"/>
                    </a:lnTo>
                    <a:lnTo>
                      <a:pt x="7" y="27"/>
                    </a:lnTo>
                    <a:lnTo>
                      <a:pt x="4" y="28"/>
                    </a:lnTo>
                    <a:lnTo>
                      <a:pt x="0" y="28"/>
                    </a:lnTo>
                    <a:lnTo>
                      <a:pt x="5" y="20"/>
                    </a:lnTo>
                    <a:lnTo>
                      <a:pt x="18" y="10"/>
                    </a:lnTo>
                    <a:lnTo>
                      <a:pt x="22" y="5"/>
                    </a:lnTo>
                    <a:lnTo>
                      <a:pt x="23" y="4"/>
                    </a:lnTo>
                    <a:lnTo>
                      <a:pt x="23" y="1"/>
                    </a:lnTo>
                    <a:lnTo>
                      <a:pt x="24"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30" name="Freeform 1313">
                <a:extLst>
                  <a:ext uri="{FF2B5EF4-FFF2-40B4-BE49-F238E27FC236}">
                    <a16:creationId xmlns:a16="http://schemas.microsoft.com/office/drawing/2014/main" id="{659F445B-552D-42D0-8651-E423504AE896}"/>
                  </a:ext>
                </a:extLst>
              </p:cNvPr>
              <p:cNvSpPr>
                <a:spLocks/>
              </p:cNvSpPr>
              <p:nvPr/>
            </p:nvSpPr>
            <p:spPr bwMode="auto">
              <a:xfrm>
                <a:off x="8640113" y="3981057"/>
                <a:ext cx="101555" cy="149222"/>
              </a:xfrm>
              <a:custGeom>
                <a:avLst/>
                <a:gdLst/>
                <a:ahLst/>
                <a:cxnLst>
                  <a:cxn ang="0">
                    <a:pos x="8" y="0"/>
                  </a:cxn>
                  <a:cxn ang="0">
                    <a:pos x="10" y="4"/>
                  </a:cxn>
                  <a:cxn ang="0">
                    <a:pos x="15" y="6"/>
                  </a:cxn>
                  <a:cxn ang="0">
                    <a:pos x="18" y="4"/>
                  </a:cxn>
                  <a:cxn ang="0">
                    <a:pos x="20" y="7"/>
                  </a:cxn>
                  <a:cxn ang="0">
                    <a:pos x="22" y="15"/>
                  </a:cxn>
                  <a:cxn ang="0">
                    <a:pos x="23" y="28"/>
                  </a:cxn>
                  <a:cxn ang="0">
                    <a:pos x="18" y="34"/>
                  </a:cxn>
                  <a:cxn ang="0">
                    <a:pos x="17" y="43"/>
                  </a:cxn>
                  <a:cxn ang="0">
                    <a:pos x="21" y="50"/>
                  </a:cxn>
                  <a:cxn ang="0">
                    <a:pos x="26" y="55"/>
                  </a:cxn>
                  <a:cxn ang="0">
                    <a:pos x="28" y="51"/>
                  </a:cxn>
                  <a:cxn ang="0">
                    <a:pos x="33" y="54"/>
                  </a:cxn>
                  <a:cxn ang="0">
                    <a:pos x="36" y="59"/>
                  </a:cxn>
                  <a:cxn ang="0">
                    <a:pos x="40" y="58"/>
                  </a:cxn>
                  <a:cxn ang="0">
                    <a:pos x="42" y="56"/>
                  </a:cxn>
                  <a:cxn ang="0">
                    <a:pos x="43" y="58"/>
                  </a:cxn>
                  <a:cxn ang="0">
                    <a:pos x="42" y="60"/>
                  </a:cxn>
                  <a:cxn ang="0">
                    <a:pos x="41" y="63"/>
                  </a:cxn>
                  <a:cxn ang="0">
                    <a:pos x="43" y="62"/>
                  </a:cxn>
                  <a:cxn ang="0">
                    <a:pos x="45" y="65"/>
                  </a:cxn>
                  <a:cxn ang="0">
                    <a:pos x="49" y="67"/>
                  </a:cxn>
                  <a:cxn ang="0">
                    <a:pos x="47" y="72"/>
                  </a:cxn>
                  <a:cxn ang="0">
                    <a:pos x="45" y="68"/>
                  </a:cxn>
                  <a:cxn ang="0">
                    <a:pos x="36" y="62"/>
                  </a:cxn>
                  <a:cxn ang="0">
                    <a:pos x="31" y="59"/>
                  </a:cxn>
                  <a:cxn ang="0">
                    <a:pos x="32" y="64"/>
                  </a:cxn>
                  <a:cxn ang="0">
                    <a:pos x="28" y="62"/>
                  </a:cxn>
                  <a:cxn ang="0">
                    <a:pos x="20" y="56"/>
                  </a:cxn>
                  <a:cxn ang="0">
                    <a:pos x="13" y="58"/>
                  </a:cxn>
                  <a:cxn ang="0">
                    <a:pos x="11" y="54"/>
                  </a:cxn>
                  <a:cxn ang="0">
                    <a:pos x="11" y="51"/>
                  </a:cxn>
                  <a:cxn ang="0">
                    <a:pos x="12" y="49"/>
                  </a:cxn>
                  <a:cxn ang="0">
                    <a:pos x="10" y="45"/>
                  </a:cxn>
                  <a:cxn ang="0">
                    <a:pos x="6" y="48"/>
                  </a:cxn>
                  <a:cxn ang="0">
                    <a:pos x="2" y="45"/>
                  </a:cxn>
                  <a:cxn ang="0">
                    <a:pos x="0" y="41"/>
                  </a:cxn>
                  <a:cxn ang="0">
                    <a:pos x="1" y="29"/>
                  </a:cxn>
                  <a:cxn ang="0">
                    <a:pos x="5" y="19"/>
                  </a:cxn>
                  <a:cxn ang="0">
                    <a:pos x="3" y="11"/>
                  </a:cxn>
                  <a:cxn ang="0">
                    <a:pos x="2" y="5"/>
                  </a:cxn>
                  <a:cxn ang="0">
                    <a:pos x="6" y="0"/>
                  </a:cxn>
                </a:cxnLst>
                <a:rect l="0" t="0" r="r" b="b"/>
                <a:pathLst>
                  <a:path w="49" h="72">
                    <a:moveTo>
                      <a:pt x="6" y="0"/>
                    </a:moveTo>
                    <a:lnTo>
                      <a:pt x="8" y="0"/>
                    </a:lnTo>
                    <a:lnTo>
                      <a:pt x="10" y="1"/>
                    </a:lnTo>
                    <a:lnTo>
                      <a:pt x="10" y="4"/>
                    </a:lnTo>
                    <a:lnTo>
                      <a:pt x="12" y="6"/>
                    </a:lnTo>
                    <a:lnTo>
                      <a:pt x="15" y="6"/>
                    </a:lnTo>
                    <a:lnTo>
                      <a:pt x="17" y="4"/>
                    </a:lnTo>
                    <a:lnTo>
                      <a:pt x="18" y="4"/>
                    </a:lnTo>
                    <a:lnTo>
                      <a:pt x="18" y="6"/>
                    </a:lnTo>
                    <a:lnTo>
                      <a:pt x="20" y="7"/>
                    </a:lnTo>
                    <a:lnTo>
                      <a:pt x="20" y="11"/>
                    </a:lnTo>
                    <a:lnTo>
                      <a:pt x="22" y="15"/>
                    </a:lnTo>
                    <a:lnTo>
                      <a:pt x="23" y="19"/>
                    </a:lnTo>
                    <a:lnTo>
                      <a:pt x="23" y="28"/>
                    </a:lnTo>
                    <a:lnTo>
                      <a:pt x="22" y="30"/>
                    </a:lnTo>
                    <a:lnTo>
                      <a:pt x="18" y="34"/>
                    </a:lnTo>
                    <a:lnTo>
                      <a:pt x="17" y="36"/>
                    </a:lnTo>
                    <a:lnTo>
                      <a:pt x="17" y="43"/>
                    </a:lnTo>
                    <a:lnTo>
                      <a:pt x="20" y="46"/>
                    </a:lnTo>
                    <a:lnTo>
                      <a:pt x="21" y="50"/>
                    </a:lnTo>
                    <a:lnTo>
                      <a:pt x="23" y="54"/>
                    </a:lnTo>
                    <a:lnTo>
                      <a:pt x="26" y="55"/>
                    </a:lnTo>
                    <a:lnTo>
                      <a:pt x="26" y="54"/>
                    </a:lnTo>
                    <a:lnTo>
                      <a:pt x="28" y="51"/>
                    </a:lnTo>
                    <a:lnTo>
                      <a:pt x="32" y="51"/>
                    </a:lnTo>
                    <a:lnTo>
                      <a:pt x="33" y="54"/>
                    </a:lnTo>
                    <a:lnTo>
                      <a:pt x="36" y="56"/>
                    </a:lnTo>
                    <a:lnTo>
                      <a:pt x="36" y="59"/>
                    </a:lnTo>
                    <a:lnTo>
                      <a:pt x="38" y="59"/>
                    </a:lnTo>
                    <a:lnTo>
                      <a:pt x="40" y="58"/>
                    </a:lnTo>
                    <a:lnTo>
                      <a:pt x="40" y="56"/>
                    </a:lnTo>
                    <a:lnTo>
                      <a:pt x="42" y="56"/>
                    </a:lnTo>
                    <a:lnTo>
                      <a:pt x="42" y="58"/>
                    </a:lnTo>
                    <a:lnTo>
                      <a:pt x="43" y="58"/>
                    </a:lnTo>
                    <a:lnTo>
                      <a:pt x="43" y="59"/>
                    </a:lnTo>
                    <a:lnTo>
                      <a:pt x="42" y="60"/>
                    </a:lnTo>
                    <a:lnTo>
                      <a:pt x="41" y="60"/>
                    </a:lnTo>
                    <a:lnTo>
                      <a:pt x="41" y="63"/>
                    </a:lnTo>
                    <a:lnTo>
                      <a:pt x="42" y="63"/>
                    </a:lnTo>
                    <a:lnTo>
                      <a:pt x="43" y="62"/>
                    </a:lnTo>
                    <a:lnTo>
                      <a:pt x="43" y="64"/>
                    </a:lnTo>
                    <a:lnTo>
                      <a:pt x="45" y="65"/>
                    </a:lnTo>
                    <a:lnTo>
                      <a:pt x="47" y="67"/>
                    </a:lnTo>
                    <a:lnTo>
                      <a:pt x="49" y="67"/>
                    </a:lnTo>
                    <a:lnTo>
                      <a:pt x="49" y="70"/>
                    </a:lnTo>
                    <a:lnTo>
                      <a:pt x="47" y="72"/>
                    </a:lnTo>
                    <a:lnTo>
                      <a:pt x="45" y="69"/>
                    </a:lnTo>
                    <a:lnTo>
                      <a:pt x="45" y="68"/>
                    </a:lnTo>
                    <a:lnTo>
                      <a:pt x="40" y="63"/>
                    </a:lnTo>
                    <a:lnTo>
                      <a:pt x="36" y="62"/>
                    </a:lnTo>
                    <a:lnTo>
                      <a:pt x="32" y="58"/>
                    </a:lnTo>
                    <a:lnTo>
                      <a:pt x="31" y="59"/>
                    </a:lnTo>
                    <a:lnTo>
                      <a:pt x="31" y="63"/>
                    </a:lnTo>
                    <a:lnTo>
                      <a:pt x="32" y="64"/>
                    </a:lnTo>
                    <a:lnTo>
                      <a:pt x="30" y="64"/>
                    </a:lnTo>
                    <a:lnTo>
                      <a:pt x="28" y="62"/>
                    </a:lnTo>
                    <a:lnTo>
                      <a:pt x="23" y="56"/>
                    </a:lnTo>
                    <a:lnTo>
                      <a:pt x="20" y="56"/>
                    </a:lnTo>
                    <a:lnTo>
                      <a:pt x="17" y="58"/>
                    </a:lnTo>
                    <a:lnTo>
                      <a:pt x="13" y="58"/>
                    </a:lnTo>
                    <a:lnTo>
                      <a:pt x="12" y="56"/>
                    </a:lnTo>
                    <a:lnTo>
                      <a:pt x="11" y="54"/>
                    </a:lnTo>
                    <a:lnTo>
                      <a:pt x="10" y="53"/>
                    </a:lnTo>
                    <a:lnTo>
                      <a:pt x="11" y="51"/>
                    </a:lnTo>
                    <a:lnTo>
                      <a:pt x="11" y="50"/>
                    </a:lnTo>
                    <a:lnTo>
                      <a:pt x="12" y="49"/>
                    </a:lnTo>
                    <a:lnTo>
                      <a:pt x="12" y="46"/>
                    </a:lnTo>
                    <a:lnTo>
                      <a:pt x="10" y="45"/>
                    </a:lnTo>
                    <a:lnTo>
                      <a:pt x="7" y="48"/>
                    </a:lnTo>
                    <a:lnTo>
                      <a:pt x="6" y="48"/>
                    </a:lnTo>
                    <a:lnTo>
                      <a:pt x="3" y="46"/>
                    </a:lnTo>
                    <a:lnTo>
                      <a:pt x="2" y="45"/>
                    </a:lnTo>
                    <a:lnTo>
                      <a:pt x="1" y="43"/>
                    </a:lnTo>
                    <a:lnTo>
                      <a:pt x="0" y="41"/>
                    </a:lnTo>
                    <a:lnTo>
                      <a:pt x="0" y="31"/>
                    </a:lnTo>
                    <a:lnTo>
                      <a:pt x="1" y="29"/>
                    </a:lnTo>
                    <a:lnTo>
                      <a:pt x="2" y="29"/>
                    </a:lnTo>
                    <a:lnTo>
                      <a:pt x="5" y="19"/>
                    </a:lnTo>
                    <a:lnTo>
                      <a:pt x="3" y="15"/>
                    </a:lnTo>
                    <a:lnTo>
                      <a:pt x="3" y="11"/>
                    </a:lnTo>
                    <a:lnTo>
                      <a:pt x="2" y="7"/>
                    </a:lnTo>
                    <a:lnTo>
                      <a:pt x="2" y="5"/>
                    </a:lnTo>
                    <a:lnTo>
                      <a:pt x="3" y="2"/>
                    </a:lnTo>
                    <a:lnTo>
                      <a:pt x="6"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31" name="Freeform 1315">
                <a:extLst>
                  <a:ext uri="{FF2B5EF4-FFF2-40B4-BE49-F238E27FC236}">
                    <a16:creationId xmlns:a16="http://schemas.microsoft.com/office/drawing/2014/main" id="{DA2CA958-C978-4C78-9A93-40F710E8B95C}"/>
                  </a:ext>
                </a:extLst>
              </p:cNvPr>
              <p:cNvSpPr>
                <a:spLocks/>
              </p:cNvSpPr>
              <p:nvPr/>
            </p:nvSpPr>
            <p:spPr bwMode="auto">
              <a:xfrm>
                <a:off x="8693999" y="4144788"/>
                <a:ext cx="29015" cy="37306"/>
              </a:xfrm>
              <a:custGeom>
                <a:avLst/>
                <a:gdLst/>
                <a:ahLst/>
                <a:cxnLst>
                  <a:cxn ang="0">
                    <a:pos x="2" y="0"/>
                  </a:cxn>
                  <a:cxn ang="0">
                    <a:pos x="4" y="1"/>
                  </a:cxn>
                  <a:cxn ang="0">
                    <a:pos x="6" y="3"/>
                  </a:cxn>
                  <a:cxn ang="0">
                    <a:pos x="9" y="3"/>
                  </a:cxn>
                  <a:cxn ang="0">
                    <a:pos x="11" y="4"/>
                  </a:cxn>
                  <a:cxn ang="0">
                    <a:pos x="14" y="6"/>
                  </a:cxn>
                  <a:cxn ang="0">
                    <a:pos x="12" y="10"/>
                  </a:cxn>
                  <a:cxn ang="0">
                    <a:pos x="7" y="15"/>
                  </a:cxn>
                  <a:cxn ang="0">
                    <a:pos x="4" y="16"/>
                  </a:cxn>
                  <a:cxn ang="0">
                    <a:pos x="1" y="18"/>
                  </a:cxn>
                  <a:cxn ang="0">
                    <a:pos x="1" y="9"/>
                  </a:cxn>
                  <a:cxn ang="0">
                    <a:pos x="0" y="5"/>
                  </a:cxn>
                  <a:cxn ang="0">
                    <a:pos x="0" y="3"/>
                  </a:cxn>
                  <a:cxn ang="0">
                    <a:pos x="2" y="0"/>
                  </a:cxn>
                </a:cxnLst>
                <a:rect l="0" t="0" r="r" b="b"/>
                <a:pathLst>
                  <a:path w="14" h="18">
                    <a:moveTo>
                      <a:pt x="2" y="0"/>
                    </a:moveTo>
                    <a:lnTo>
                      <a:pt x="4" y="1"/>
                    </a:lnTo>
                    <a:lnTo>
                      <a:pt x="6" y="3"/>
                    </a:lnTo>
                    <a:lnTo>
                      <a:pt x="9" y="3"/>
                    </a:lnTo>
                    <a:lnTo>
                      <a:pt x="11" y="4"/>
                    </a:lnTo>
                    <a:lnTo>
                      <a:pt x="14" y="6"/>
                    </a:lnTo>
                    <a:lnTo>
                      <a:pt x="12" y="10"/>
                    </a:lnTo>
                    <a:lnTo>
                      <a:pt x="7" y="15"/>
                    </a:lnTo>
                    <a:lnTo>
                      <a:pt x="4" y="16"/>
                    </a:lnTo>
                    <a:lnTo>
                      <a:pt x="1" y="18"/>
                    </a:lnTo>
                    <a:lnTo>
                      <a:pt x="1" y="9"/>
                    </a:lnTo>
                    <a:lnTo>
                      <a:pt x="0" y="5"/>
                    </a:lnTo>
                    <a:lnTo>
                      <a:pt x="0" y="3"/>
                    </a:lnTo>
                    <a:lnTo>
                      <a:pt x="2"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32" name="Freeform 1316">
                <a:extLst>
                  <a:ext uri="{FF2B5EF4-FFF2-40B4-BE49-F238E27FC236}">
                    <a16:creationId xmlns:a16="http://schemas.microsoft.com/office/drawing/2014/main" id="{2E56212D-6DCD-46B7-9AD8-DBDDF94F7250}"/>
                  </a:ext>
                </a:extLst>
              </p:cNvPr>
              <p:cNvSpPr>
                <a:spLocks/>
              </p:cNvSpPr>
              <p:nvPr/>
            </p:nvSpPr>
            <p:spPr bwMode="auto">
              <a:xfrm>
                <a:off x="8708507" y="4167585"/>
                <a:ext cx="26944" cy="47669"/>
              </a:xfrm>
              <a:custGeom>
                <a:avLst/>
                <a:gdLst/>
                <a:ahLst/>
                <a:cxnLst>
                  <a:cxn ang="0">
                    <a:pos x="8" y="0"/>
                  </a:cxn>
                  <a:cxn ang="0">
                    <a:pos x="10" y="0"/>
                  </a:cxn>
                  <a:cxn ang="0">
                    <a:pos x="12" y="2"/>
                  </a:cxn>
                  <a:cxn ang="0">
                    <a:pos x="13" y="4"/>
                  </a:cxn>
                  <a:cxn ang="0">
                    <a:pos x="13" y="8"/>
                  </a:cxn>
                  <a:cxn ang="0">
                    <a:pos x="12" y="10"/>
                  </a:cxn>
                  <a:cxn ang="0">
                    <a:pos x="9" y="13"/>
                  </a:cxn>
                  <a:cxn ang="0">
                    <a:pos x="9" y="18"/>
                  </a:cxn>
                  <a:cxn ang="0">
                    <a:pos x="10" y="19"/>
                  </a:cxn>
                  <a:cxn ang="0">
                    <a:pos x="10" y="22"/>
                  </a:cxn>
                  <a:cxn ang="0">
                    <a:pos x="9" y="23"/>
                  </a:cxn>
                  <a:cxn ang="0">
                    <a:pos x="8" y="23"/>
                  </a:cxn>
                  <a:cxn ang="0">
                    <a:pos x="2" y="17"/>
                  </a:cxn>
                  <a:cxn ang="0">
                    <a:pos x="0" y="14"/>
                  </a:cxn>
                  <a:cxn ang="0">
                    <a:pos x="0" y="12"/>
                  </a:cxn>
                  <a:cxn ang="0">
                    <a:pos x="4" y="12"/>
                  </a:cxn>
                  <a:cxn ang="0">
                    <a:pos x="4" y="8"/>
                  </a:cxn>
                  <a:cxn ang="0">
                    <a:pos x="5" y="4"/>
                  </a:cxn>
                  <a:cxn ang="0">
                    <a:pos x="7" y="2"/>
                  </a:cxn>
                  <a:cxn ang="0">
                    <a:pos x="8" y="0"/>
                  </a:cxn>
                </a:cxnLst>
                <a:rect l="0" t="0" r="r" b="b"/>
                <a:pathLst>
                  <a:path w="13" h="23">
                    <a:moveTo>
                      <a:pt x="8" y="0"/>
                    </a:moveTo>
                    <a:lnTo>
                      <a:pt x="10" y="0"/>
                    </a:lnTo>
                    <a:lnTo>
                      <a:pt x="12" y="2"/>
                    </a:lnTo>
                    <a:lnTo>
                      <a:pt x="13" y="4"/>
                    </a:lnTo>
                    <a:lnTo>
                      <a:pt x="13" y="8"/>
                    </a:lnTo>
                    <a:lnTo>
                      <a:pt x="12" y="10"/>
                    </a:lnTo>
                    <a:lnTo>
                      <a:pt x="9" y="13"/>
                    </a:lnTo>
                    <a:lnTo>
                      <a:pt x="9" y="18"/>
                    </a:lnTo>
                    <a:lnTo>
                      <a:pt x="10" y="19"/>
                    </a:lnTo>
                    <a:lnTo>
                      <a:pt x="10" y="22"/>
                    </a:lnTo>
                    <a:lnTo>
                      <a:pt x="9" y="23"/>
                    </a:lnTo>
                    <a:lnTo>
                      <a:pt x="8" y="23"/>
                    </a:lnTo>
                    <a:lnTo>
                      <a:pt x="2" y="17"/>
                    </a:lnTo>
                    <a:lnTo>
                      <a:pt x="0" y="14"/>
                    </a:lnTo>
                    <a:lnTo>
                      <a:pt x="0" y="12"/>
                    </a:lnTo>
                    <a:lnTo>
                      <a:pt x="4" y="12"/>
                    </a:lnTo>
                    <a:lnTo>
                      <a:pt x="4" y="8"/>
                    </a:lnTo>
                    <a:lnTo>
                      <a:pt x="5" y="4"/>
                    </a:lnTo>
                    <a:lnTo>
                      <a:pt x="7" y="2"/>
                    </a:lnTo>
                    <a:lnTo>
                      <a:pt x="8"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33" name="Freeform 1317">
                <a:extLst>
                  <a:ext uri="{FF2B5EF4-FFF2-40B4-BE49-F238E27FC236}">
                    <a16:creationId xmlns:a16="http://schemas.microsoft.com/office/drawing/2014/main" id="{2DBC046F-82AF-4EB1-916C-026E6B7A1352}"/>
                  </a:ext>
                </a:extLst>
              </p:cNvPr>
              <p:cNvSpPr>
                <a:spLocks noEditPoints="1"/>
              </p:cNvSpPr>
              <p:nvPr/>
            </p:nvSpPr>
            <p:spPr bwMode="auto">
              <a:xfrm>
                <a:off x="8733378" y="4171730"/>
                <a:ext cx="12435" cy="29015"/>
              </a:xfrm>
              <a:custGeom>
                <a:avLst/>
                <a:gdLst/>
                <a:ahLst/>
                <a:cxnLst>
                  <a:cxn ang="0">
                    <a:pos x="1" y="10"/>
                  </a:cxn>
                  <a:cxn ang="0">
                    <a:pos x="1" y="14"/>
                  </a:cxn>
                  <a:cxn ang="0">
                    <a:pos x="0" y="14"/>
                  </a:cxn>
                  <a:cxn ang="0">
                    <a:pos x="1" y="10"/>
                  </a:cxn>
                  <a:cxn ang="0">
                    <a:pos x="4" y="0"/>
                  </a:cxn>
                  <a:cxn ang="0">
                    <a:pos x="6" y="0"/>
                  </a:cxn>
                  <a:cxn ang="0">
                    <a:pos x="6" y="3"/>
                  </a:cxn>
                  <a:cxn ang="0">
                    <a:pos x="5" y="6"/>
                  </a:cxn>
                  <a:cxn ang="0">
                    <a:pos x="2" y="7"/>
                  </a:cxn>
                  <a:cxn ang="0">
                    <a:pos x="2" y="3"/>
                  </a:cxn>
                  <a:cxn ang="0">
                    <a:pos x="4" y="0"/>
                  </a:cxn>
                </a:cxnLst>
                <a:rect l="0" t="0" r="r" b="b"/>
                <a:pathLst>
                  <a:path w="6" h="14">
                    <a:moveTo>
                      <a:pt x="1" y="10"/>
                    </a:moveTo>
                    <a:lnTo>
                      <a:pt x="1" y="14"/>
                    </a:lnTo>
                    <a:lnTo>
                      <a:pt x="0" y="14"/>
                    </a:lnTo>
                    <a:lnTo>
                      <a:pt x="1" y="10"/>
                    </a:lnTo>
                    <a:close/>
                    <a:moveTo>
                      <a:pt x="4" y="0"/>
                    </a:moveTo>
                    <a:lnTo>
                      <a:pt x="6" y="0"/>
                    </a:lnTo>
                    <a:lnTo>
                      <a:pt x="6" y="3"/>
                    </a:lnTo>
                    <a:lnTo>
                      <a:pt x="5" y="6"/>
                    </a:lnTo>
                    <a:lnTo>
                      <a:pt x="2" y="7"/>
                    </a:lnTo>
                    <a:lnTo>
                      <a:pt x="2" y="3"/>
                    </a:lnTo>
                    <a:lnTo>
                      <a:pt x="4"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34" name="Freeform 1319">
                <a:extLst>
                  <a:ext uri="{FF2B5EF4-FFF2-40B4-BE49-F238E27FC236}">
                    <a16:creationId xmlns:a16="http://schemas.microsoft.com/office/drawing/2014/main" id="{20228C48-42D2-427B-AB27-76C925B01A6D}"/>
                  </a:ext>
                </a:extLst>
              </p:cNvPr>
              <p:cNvSpPr>
                <a:spLocks/>
              </p:cNvSpPr>
              <p:nvPr/>
            </p:nvSpPr>
            <p:spPr bwMode="auto">
              <a:xfrm>
                <a:off x="8718869" y="4130279"/>
                <a:ext cx="22799" cy="20725"/>
              </a:xfrm>
              <a:custGeom>
                <a:avLst/>
                <a:gdLst/>
                <a:ahLst/>
                <a:cxnLst>
                  <a:cxn ang="0">
                    <a:pos x="0" y="0"/>
                  </a:cxn>
                  <a:cxn ang="0">
                    <a:pos x="4" y="0"/>
                  </a:cxn>
                  <a:cxn ang="0">
                    <a:pos x="5" y="2"/>
                  </a:cxn>
                  <a:cxn ang="0">
                    <a:pos x="7" y="3"/>
                  </a:cxn>
                  <a:cxn ang="0">
                    <a:pos x="9" y="5"/>
                  </a:cxn>
                  <a:cxn ang="0">
                    <a:pos x="11" y="6"/>
                  </a:cxn>
                  <a:cxn ang="0">
                    <a:pos x="11" y="10"/>
                  </a:cxn>
                  <a:cxn ang="0">
                    <a:pos x="9" y="10"/>
                  </a:cxn>
                  <a:cxn ang="0">
                    <a:pos x="5" y="6"/>
                  </a:cxn>
                  <a:cxn ang="0">
                    <a:pos x="5" y="5"/>
                  </a:cxn>
                  <a:cxn ang="0">
                    <a:pos x="0" y="5"/>
                  </a:cxn>
                  <a:cxn ang="0">
                    <a:pos x="0" y="0"/>
                  </a:cxn>
                </a:cxnLst>
                <a:rect l="0" t="0" r="r" b="b"/>
                <a:pathLst>
                  <a:path w="11" h="10">
                    <a:moveTo>
                      <a:pt x="0" y="0"/>
                    </a:moveTo>
                    <a:lnTo>
                      <a:pt x="4" y="0"/>
                    </a:lnTo>
                    <a:lnTo>
                      <a:pt x="5" y="2"/>
                    </a:lnTo>
                    <a:lnTo>
                      <a:pt x="7" y="3"/>
                    </a:lnTo>
                    <a:lnTo>
                      <a:pt x="9" y="5"/>
                    </a:lnTo>
                    <a:lnTo>
                      <a:pt x="11" y="6"/>
                    </a:lnTo>
                    <a:lnTo>
                      <a:pt x="11" y="10"/>
                    </a:lnTo>
                    <a:lnTo>
                      <a:pt x="9" y="10"/>
                    </a:lnTo>
                    <a:lnTo>
                      <a:pt x="5" y="6"/>
                    </a:lnTo>
                    <a:lnTo>
                      <a:pt x="5" y="5"/>
                    </a:lnTo>
                    <a:lnTo>
                      <a:pt x="0" y="5"/>
                    </a:lnTo>
                    <a:lnTo>
                      <a:pt x="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35" name="Freeform 1320">
                <a:extLst>
                  <a:ext uri="{FF2B5EF4-FFF2-40B4-BE49-F238E27FC236}">
                    <a16:creationId xmlns:a16="http://schemas.microsoft.com/office/drawing/2014/main" id="{8769586B-4134-458D-B83E-659EAA6D5E4E}"/>
                  </a:ext>
                </a:extLst>
              </p:cNvPr>
              <p:cNvSpPr>
                <a:spLocks/>
              </p:cNvSpPr>
              <p:nvPr/>
            </p:nvSpPr>
            <p:spPr bwMode="auto">
              <a:xfrm>
                <a:off x="8656693" y="4105409"/>
                <a:ext cx="26944" cy="29015"/>
              </a:xfrm>
              <a:custGeom>
                <a:avLst/>
                <a:gdLst/>
                <a:ahLst/>
                <a:cxnLst>
                  <a:cxn ang="0">
                    <a:pos x="0" y="0"/>
                  </a:cxn>
                  <a:cxn ang="0">
                    <a:pos x="4" y="0"/>
                  </a:cxn>
                  <a:cxn ang="0">
                    <a:pos x="7" y="2"/>
                  </a:cxn>
                  <a:cxn ang="0">
                    <a:pos x="8" y="3"/>
                  </a:cxn>
                  <a:cxn ang="0">
                    <a:pos x="10" y="4"/>
                  </a:cxn>
                  <a:cxn ang="0">
                    <a:pos x="12" y="5"/>
                  </a:cxn>
                  <a:cxn ang="0">
                    <a:pos x="13" y="8"/>
                  </a:cxn>
                  <a:cxn ang="0">
                    <a:pos x="13" y="12"/>
                  </a:cxn>
                  <a:cxn ang="0">
                    <a:pos x="12" y="14"/>
                  </a:cxn>
                  <a:cxn ang="0">
                    <a:pos x="9" y="14"/>
                  </a:cxn>
                  <a:cxn ang="0">
                    <a:pos x="8" y="12"/>
                  </a:cxn>
                  <a:cxn ang="0">
                    <a:pos x="4" y="8"/>
                  </a:cxn>
                  <a:cxn ang="0">
                    <a:pos x="3" y="4"/>
                  </a:cxn>
                  <a:cxn ang="0">
                    <a:pos x="2" y="3"/>
                  </a:cxn>
                  <a:cxn ang="0">
                    <a:pos x="0" y="0"/>
                  </a:cxn>
                </a:cxnLst>
                <a:rect l="0" t="0" r="r" b="b"/>
                <a:pathLst>
                  <a:path w="13" h="14">
                    <a:moveTo>
                      <a:pt x="0" y="0"/>
                    </a:moveTo>
                    <a:lnTo>
                      <a:pt x="4" y="0"/>
                    </a:lnTo>
                    <a:lnTo>
                      <a:pt x="7" y="2"/>
                    </a:lnTo>
                    <a:lnTo>
                      <a:pt x="8" y="3"/>
                    </a:lnTo>
                    <a:lnTo>
                      <a:pt x="10" y="4"/>
                    </a:lnTo>
                    <a:lnTo>
                      <a:pt x="12" y="5"/>
                    </a:lnTo>
                    <a:lnTo>
                      <a:pt x="13" y="8"/>
                    </a:lnTo>
                    <a:lnTo>
                      <a:pt x="13" y="12"/>
                    </a:lnTo>
                    <a:lnTo>
                      <a:pt x="12" y="14"/>
                    </a:lnTo>
                    <a:lnTo>
                      <a:pt x="9" y="14"/>
                    </a:lnTo>
                    <a:lnTo>
                      <a:pt x="8" y="12"/>
                    </a:lnTo>
                    <a:lnTo>
                      <a:pt x="4" y="8"/>
                    </a:lnTo>
                    <a:lnTo>
                      <a:pt x="3" y="4"/>
                    </a:lnTo>
                    <a:lnTo>
                      <a:pt x="2" y="3"/>
                    </a:lnTo>
                    <a:lnTo>
                      <a:pt x="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36" name="Freeform 1321">
                <a:extLst>
                  <a:ext uri="{FF2B5EF4-FFF2-40B4-BE49-F238E27FC236}">
                    <a16:creationId xmlns:a16="http://schemas.microsoft.com/office/drawing/2014/main" id="{52AEF8C5-0EA9-47C4-AA73-AE777818269C}"/>
                  </a:ext>
                </a:extLst>
              </p:cNvPr>
              <p:cNvSpPr>
                <a:spLocks/>
              </p:cNvSpPr>
              <p:nvPr/>
            </p:nvSpPr>
            <p:spPr bwMode="auto">
              <a:xfrm>
                <a:off x="8685709" y="4111627"/>
                <a:ext cx="8290" cy="2073"/>
              </a:xfrm>
              <a:custGeom>
                <a:avLst/>
                <a:gdLst/>
                <a:ahLst/>
                <a:cxnLst>
                  <a:cxn ang="0">
                    <a:pos x="0" y="0"/>
                  </a:cxn>
                  <a:cxn ang="0">
                    <a:pos x="4" y="0"/>
                  </a:cxn>
                  <a:cxn ang="0">
                    <a:pos x="4" y="1"/>
                  </a:cxn>
                  <a:cxn ang="0">
                    <a:pos x="1" y="1"/>
                  </a:cxn>
                  <a:cxn ang="0">
                    <a:pos x="0" y="0"/>
                  </a:cxn>
                </a:cxnLst>
                <a:rect l="0" t="0" r="r" b="b"/>
                <a:pathLst>
                  <a:path w="4" h="1">
                    <a:moveTo>
                      <a:pt x="0" y="0"/>
                    </a:moveTo>
                    <a:lnTo>
                      <a:pt x="4" y="0"/>
                    </a:lnTo>
                    <a:lnTo>
                      <a:pt x="4" y="1"/>
                    </a:lnTo>
                    <a:lnTo>
                      <a:pt x="1" y="1"/>
                    </a:lnTo>
                    <a:lnTo>
                      <a:pt x="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37" name="Freeform 1322">
                <a:extLst>
                  <a:ext uri="{FF2B5EF4-FFF2-40B4-BE49-F238E27FC236}">
                    <a16:creationId xmlns:a16="http://schemas.microsoft.com/office/drawing/2014/main" id="{785EEA88-0922-4B73-AED0-4537BEECB5A4}"/>
                  </a:ext>
                </a:extLst>
              </p:cNvPr>
              <p:cNvSpPr>
                <a:spLocks/>
              </p:cNvSpPr>
              <p:nvPr/>
            </p:nvSpPr>
            <p:spPr bwMode="auto">
              <a:xfrm>
                <a:off x="8646331" y="3806964"/>
                <a:ext cx="39379" cy="72539"/>
              </a:xfrm>
              <a:custGeom>
                <a:avLst/>
                <a:gdLst/>
                <a:ahLst/>
                <a:cxnLst>
                  <a:cxn ang="0">
                    <a:pos x="14" y="0"/>
                  </a:cxn>
                  <a:cxn ang="0">
                    <a:pos x="18" y="2"/>
                  </a:cxn>
                  <a:cxn ang="0">
                    <a:pos x="19" y="8"/>
                  </a:cxn>
                  <a:cxn ang="0">
                    <a:pos x="18" y="17"/>
                  </a:cxn>
                  <a:cxn ang="0">
                    <a:pos x="14" y="26"/>
                  </a:cxn>
                  <a:cxn ang="0">
                    <a:pos x="10" y="32"/>
                  </a:cxn>
                  <a:cxn ang="0">
                    <a:pos x="5" y="35"/>
                  </a:cxn>
                  <a:cxn ang="0">
                    <a:pos x="3" y="35"/>
                  </a:cxn>
                  <a:cxn ang="0">
                    <a:pos x="2" y="34"/>
                  </a:cxn>
                  <a:cxn ang="0">
                    <a:pos x="0" y="31"/>
                  </a:cxn>
                  <a:cxn ang="0">
                    <a:pos x="0" y="23"/>
                  </a:cxn>
                  <a:cxn ang="0">
                    <a:pos x="2" y="17"/>
                  </a:cxn>
                  <a:cxn ang="0">
                    <a:pos x="5" y="8"/>
                  </a:cxn>
                  <a:cxn ang="0">
                    <a:pos x="9" y="2"/>
                  </a:cxn>
                  <a:cxn ang="0">
                    <a:pos x="14" y="0"/>
                  </a:cxn>
                </a:cxnLst>
                <a:rect l="0" t="0" r="r" b="b"/>
                <a:pathLst>
                  <a:path w="19" h="35">
                    <a:moveTo>
                      <a:pt x="14" y="0"/>
                    </a:moveTo>
                    <a:lnTo>
                      <a:pt x="18" y="2"/>
                    </a:lnTo>
                    <a:lnTo>
                      <a:pt x="19" y="8"/>
                    </a:lnTo>
                    <a:lnTo>
                      <a:pt x="18" y="17"/>
                    </a:lnTo>
                    <a:lnTo>
                      <a:pt x="14" y="26"/>
                    </a:lnTo>
                    <a:lnTo>
                      <a:pt x="10" y="32"/>
                    </a:lnTo>
                    <a:lnTo>
                      <a:pt x="5" y="35"/>
                    </a:lnTo>
                    <a:lnTo>
                      <a:pt x="3" y="35"/>
                    </a:lnTo>
                    <a:lnTo>
                      <a:pt x="2" y="34"/>
                    </a:lnTo>
                    <a:lnTo>
                      <a:pt x="0" y="31"/>
                    </a:lnTo>
                    <a:lnTo>
                      <a:pt x="0" y="23"/>
                    </a:lnTo>
                    <a:lnTo>
                      <a:pt x="2" y="17"/>
                    </a:lnTo>
                    <a:lnTo>
                      <a:pt x="5" y="8"/>
                    </a:lnTo>
                    <a:lnTo>
                      <a:pt x="9" y="2"/>
                    </a:lnTo>
                    <a:lnTo>
                      <a:pt x="14"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38" name="Freeform 1323">
                <a:extLst>
                  <a:ext uri="{FF2B5EF4-FFF2-40B4-BE49-F238E27FC236}">
                    <a16:creationId xmlns:a16="http://schemas.microsoft.com/office/drawing/2014/main" id="{E45E9756-9F65-4A0A-887F-4F1C6BC664A6}"/>
                  </a:ext>
                </a:extLst>
              </p:cNvPr>
              <p:cNvSpPr>
                <a:spLocks/>
              </p:cNvSpPr>
              <p:nvPr/>
            </p:nvSpPr>
            <p:spPr bwMode="auto">
              <a:xfrm>
                <a:off x="8368612" y="3935461"/>
                <a:ext cx="58031" cy="53886"/>
              </a:xfrm>
              <a:custGeom>
                <a:avLst/>
                <a:gdLst/>
                <a:ahLst/>
                <a:cxnLst>
                  <a:cxn ang="0">
                    <a:pos x="23" y="0"/>
                  </a:cxn>
                  <a:cxn ang="0">
                    <a:pos x="24" y="2"/>
                  </a:cxn>
                  <a:cxn ang="0">
                    <a:pos x="26" y="3"/>
                  </a:cxn>
                  <a:cxn ang="0">
                    <a:pos x="28" y="4"/>
                  </a:cxn>
                  <a:cxn ang="0">
                    <a:pos x="28" y="7"/>
                  </a:cxn>
                  <a:cxn ang="0">
                    <a:pos x="26" y="9"/>
                  </a:cxn>
                  <a:cxn ang="0">
                    <a:pos x="25" y="13"/>
                  </a:cxn>
                  <a:cxn ang="0">
                    <a:pos x="20" y="21"/>
                  </a:cxn>
                  <a:cxn ang="0">
                    <a:pos x="16" y="23"/>
                  </a:cxn>
                  <a:cxn ang="0">
                    <a:pos x="13" y="24"/>
                  </a:cxn>
                  <a:cxn ang="0">
                    <a:pos x="10" y="26"/>
                  </a:cxn>
                  <a:cxn ang="0">
                    <a:pos x="6" y="26"/>
                  </a:cxn>
                  <a:cxn ang="0">
                    <a:pos x="4" y="24"/>
                  </a:cxn>
                  <a:cxn ang="0">
                    <a:pos x="1" y="19"/>
                  </a:cxn>
                  <a:cxn ang="0">
                    <a:pos x="1" y="16"/>
                  </a:cxn>
                  <a:cxn ang="0">
                    <a:pos x="0" y="13"/>
                  </a:cxn>
                  <a:cxn ang="0">
                    <a:pos x="0" y="11"/>
                  </a:cxn>
                  <a:cxn ang="0">
                    <a:pos x="1" y="11"/>
                  </a:cxn>
                  <a:cxn ang="0">
                    <a:pos x="5" y="9"/>
                  </a:cxn>
                  <a:cxn ang="0">
                    <a:pos x="18" y="2"/>
                  </a:cxn>
                  <a:cxn ang="0">
                    <a:pos x="23" y="0"/>
                  </a:cxn>
                </a:cxnLst>
                <a:rect l="0" t="0" r="r" b="b"/>
                <a:pathLst>
                  <a:path w="28" h="26">
                    <a:moveTo>
                      <a:pt x="23" y="0"/>
                    </a:moveTo>
                    <a:lnTo>
                      <a:pt x="24" y="2"/>
                    </a:lnTo>
                    <a:lnTo>
                      <a:pt x="26" y="3"/>
                    </a:lnTo>
                    <a:lnTo>
                      <a:pt x="28" y="4"/>
                    </a:lnTo>
                    <a:lnTo>
                      <a:pt x="28" y="7"/>
                    </a:lnTo>
                    <a:lnTo>
                      <a:pt x="26" y="9"/>
                    </a:lnTo>
                    <a:lnTo>
                      <a:pt x="25" y="13"/>
                    </a:lnTo>
                    <a:lnTo>
                      <a:pt x="20" y="21"/>
                    </a:lnTo>
                    <a:lnTo>
                      <a:pt x="16" y="23"/>
                    </a:lnTo>
                    <a:lnTo>
                      <a:pt x="13" y="24"/>
                    </a:lnTo>
                    <a:lnTo>
                      <a:pt x="10" y="26"/>
                    </a:lnTo>
                    <a:lnTo>
                      <a:pt x="6" y="26"/>
                    </a:lnTo>
                    <a:lnTo>
                      <a:pt x="4" y="24"/>
                    </a:lnTo>
                    <a:lnTo>
                      <a:pt x="1" y="19"/>
                    </a:lnTo>
                    <a:lnTo>
                      <a:pt x="1" y="16"/>
                    </a:lnTo>
                    <a:lnTo>
                      <a:pt x="0" y="13"/>
                    </a:lnTo>
                    <a:lnTo>
                      <a:pt x="0" y="11"/>
                    </a:lnTo>
                    <a:lnTo>
                      <a:pt x="1" y="11"/>
                    </a:lnTo>
                    <a:lnTo>
                      <a:pt x="5" y="9"/>
                    </a:lnTo>
                    <a:lnTo>
                      <a:pt x="18" y="2"/>
                    </a:lnTo>
                    <a:lnTo>
                      <a:pt x="23"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39" name="Freeform 1324">
                <a:extLst>
                  <a:ext uri="{FF2B5EF4-FFF2-40B4-BE49-F238E27FC236}">
                    <a16:creationId xmlns:a16="http://schemas.microsoft.com/office/drawing/2014/main" id="{B0B2912F-B6AF-4B79-932C-4F0145D00646}"/>
                  </a:ext>
                </a:extLst>
              </p:cNvPr>
              <p:cNvSpPr>
                <a:spLocks/>
              </p:cNvSpPr>
              <p:nvPr/>
            </p:nvSpPr>
            <p:spPr bwMode="auto">
              <a:xfrm>
                <a:off x="8289855" y="4466030"/>
                <a:ext cx="39379" cy="35234"/>
              </a:xfrm>
              <a:custGeom>
                <a:avLst/>
                <a:gdLst/>
                <a:ahLst/>
                <a:cxnLst>
                  <a:cxn ang="0">
                    <a:pos x="7" y="0"/>
                  </a:cxn>
                  <a:cxn ang="0">
                    <a:pos x="9" y="0"/>
                  </a:cxn>
                  <a:cxn ang="0">
                    <a:pos x="10" y="4"/>
                  </a:cxn>
                  <a:cxn ang="0">
                    <a:pos x="10" y="6"/>
                  </a:cxn>
                  <a:cxn ang="0">
                    <a:pos x="13" y="9"/>
                  </a:cxn>
                  <a:cxn ang="0">
                    <a:pos x="14" y="11"/>
                  </a:cxn>
                  <a:cxn ang="0">
                    <a:pos x="17" y="14"/>
                  </a:cxn>
                  <a:cxn ang="0">
                    <a:pos x="19" y="14"/>
                  </a:cxn>
                  <a:cxn ang="0">
                    <a:pos x="19" y="17"/>
                  </a:cxn>
                  <a:cxn ang="0">
                    <a:pos x="16" y="17"/>
                  </a:cxn>
                  <a:cxn ang="0">
                    <a:pos x="13" y="15"/>
                  </a:cxn>
                  <a:cxn ang="0">
                    <a:pos x="10" y="15"/>
                  </a:cxn>
                  <a:cxn ang="0">
                    <a:pos x="10" y="12"/>
                  </a:cxn>
                  <a:cxn ang="0">
                    <a:pos x="5" y="7"/>
                  </a:cxn>
                  <a:cxn ang="0">
                    <a:pos x="2" y="7"/>
                  </a:cxn>
                  <a:cxn ang="0">
                    <a:pos x="0" y="6"/>
                  </a:cxn>
                  <a:cxn ang="0">
                    <a:pos x="0" y="5"/>
                  </a:cxn>
                  <a:cxn ang="0">
                    <a:pos x="2" y="4"/>
                  </a:cxn>
                  <a:cxn ang="0">
                    <a:pos x="3" y="1"/>
                  </a:cxn>
                  <a:cxn ang="0">
                    <a:pos x="7" y="0"/>
                  </a:cxn>
                </a:cxnLst>
                <a:rect l="0" t="0" r="r" b="b"/>
                <a:pathLst>
                  <a:path w="19" h="17">
                    <a:moveTo>
                      <a:pt x="7" y="0"/>
                    </a:moveTo>
                    <a:lnTo>
                      <a:pt x="9" y="0"/>
                    </a:lnTo>
                    <a:lnTo>
                      <a:pt x="10" y="4"/>
                    </a:lnTo>
                    <a:lnTo>
                      <a:pt x="10" y="6"/>
                    </a:lnTo>
                    <a:lnTo>
                      <a:pt x="13" y="9"/>
                    </a:lnTo>
                    <a:lnTo>
                      <a:pt x="14" y="11"/>
                    </a:lnTo>
                    <a:lnTo>
                      <a:pt x="17" y="14"/>
                    </a:lnTo>
                    <a:lnTo>
                      <a:pt x="19" y="14"/>
                    </a:lnTo>
                    <a:lnTo>
                      <a:pt x="19" y="17"/>
                    </a:lnTo>
                    <a:lnTo>
                      <a:pt x="16" y="17"/>
                    </a:lnTo>
                    <a:lnTo>
                      <a:pt x="13" y="15"/>
                    </a:lnTo>
                    <a:lnTo>
                      <a:pt x="10" y="15"/>
                    </a:lnTo>
                    <a:lnTo>
                      <a:pt x="10" y="12"/>
                    </a:lnTo>
                    <a:lnTo>
                      <a:pt x="5" y="7"/>
                    </a:lnTo>
                    <a:lnTo>
                      <a:pt x="2" y="7"/>
                    </a:lnTo>
                    <a:lnTo>
                      <a:pt x="0" y="6"/>
                    </a:lnTo>
                    <a:lnTo>
                      <a:pt x="0" y="5"/>
                    </a:lnTo>
                    <a:lnTo>
                      <a:pt x="2" y="4"/>
                    </a:lnTo>
                    <a:lnTo>
                      <a:pt x="3" y="1"/>
                    </a:lnTo>
                    <a:lnTo>
                      <a:pt x="7"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40" name="Freeform 1325">
                <a:extLst>
                  <a:ext uri="{FF2B5EF4-FFF2-40B4-BE49-F238E27FC236}">
                    <a16:creationId xmlns:a16="http://schemas.microsoft.com/office/drawing/2014/main" id="{FE6D8A6D-2DF9-4B58-81C6-957B1CE737ED}"/>
                  </a:ext>
                </a:extLst>
              </p:cNvPr>
              <p:cNvSpPr>
                <a:spLocks/>
              </p:cNvSpPr>
              <p:nvPr/>
            </p:nvSpPr>
            <p:spPr bwMode="auto">
              <a:xfrm>
                <a:off x="8349958" y="4490900"/>
                <a:ext cx="16580" cy="16580"/>
              </a:xfrm>
              <a:custGeom>
                <a:avLst/>
                <a:gdLst/>
                <a:ahLst/>
                <a:cxnLst>
                  <a:cxn ang="0">
                    <a:pos x="0" y="0"/>
                  </a:cxn>
                  <a:cxn ang="0">
                    <a:pos x="4" y="0"/>
                  </a:cxn>
                  <a:cxn ang="0">
                    <a:pos x="5" y="2"/>
                  </a:cxn>
                  <a:cxn ang="0">
                    <a:pos x="7" y="2"/>
                  </a:cxn>
                  <a:cxn ang="0">
                    <a:pos x="8" y="3"/>
                  </a:cxn>
                  <a:cxn ang="0">
                    <a:pos x="8" y="4"/>
                  </a:cxn>
                  <a:cxn ang="0">
                    <a:pos x="7" y="7"/>
                  </a:cxn>
                  <a:cxn ang="0">
                    <a:pos x="5" y="8"/>
                  </a:cxn>
                  <a:cxn ang="0">
                    <a:pos x="3" y="8"/>
                  </a:cxn>
                  <a:cxn ang="0">
                    <a:pos x="2" y="7"/>
                  </a:cxn>
                  <a:cxn ang="0">
                    <a:pos x="0" y="4"/>
                  </a:cxn>
                  <a:cxn ang="0">
                    <a:pos x="0" y="0"/>
                  </a:cxn>
                </a:cxnLst>
                <a:rect l="0" t="0" r="r" b="b"/>
                <a:pathLst>
                  <a:path w="8" h="8">
                    <a:moveTo>
                      <a:pt x="0" y="0"/>
                    </a:moveTo>
                    <a:lnTo>
                      <a:pt x="4" y="0"/>
                    </a:lnTo>
                    <a:lnTo>
                      <a:pt x="5" y="2"/>
                    </a:lnTo>
                    <a:lnTo>
                      <a:pt x="7" y="2"/>
                    </a:lnTo>
                    <a:lnTo>
                      <a:pt x="8" y="3"/>
                    </a:lnTo>
                    <a:lnTo>
                      <a:pt x="8" y="4"/>
                    </a:lnTo>
                    <a:lnTo>
                      <a:pt x="7" y="7"/>
                    </a:lnTo>
                    <a:lnTo>
                      <a:pt x="5" y="8"/>
                    </a:lnTo>
                    <a:lnTo>
                      <a:pt x="3" y="8"/>
                    </a:lnTo>
                    <a:lnTo>
                      <a:pt x="2" y="7"/>
                    </a:lnTo>
                    <a:lnTo>
                      <a:pt x="0" y="4"/>
                    </a:lnTo>
                    <a:lnTo>
                      <a:pt x="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41" name="Freeform 1326">
                <a:extLst>
                  <a:ext uri="{FF2B5EF4-FFF2-40B4-BE49-F238E27FC236}">
                    <a16:creationId xmlns:a16="http://schemas.microsoft.com/office/drawing/2014/main" id="{4060949E-6A4B-4D04-8CBE-33E412314314}"/>
                  </a:ext>
                </a:extLst>
              </p:cNvPr>
              <p:cNvSpPr>
                <a:spLocks/>
              </p:cNvSpPr>
              <p:nvPr/>
            </p:nvSpPr>
            <p:spPr bwMode="auto">
              <a:xfrm>
                <a:off x="8136488" y="4455668"/>
                <a:ext cx="16580" cy="22799"/>
              </a:xfrm>
              <a:custGeom>
                <a:avLst/>
                <a:gdLst/>
                <a:ahLst/>
                <a:cxnLst>
                  <a:cxn ang="0">
                    <a:pos x="0" y="0"/>
                  </a:cxn>
                  <a:cxn ang="0">
                    <a:pos x="3" y="0"/>
                  </a:cxn>
                  <a:cxn ang="0">
                    <a:pos x="3" y="2"/>
                  </a:cxn>
                  <a:cxn ang="0">
                    <a:pos x="4" y="5"/>
                  </a:cxn>
                  <a:cxn ang="0">
                    <a:pos x="7" y="6"/>
                  </a:cxn>
                  <a:cxn ang="0">
                    <a:pos x="8" y="9"/>
                  </a:cxn>
                  <a:cxn ang="0">
                    <a:pos x="8" y="11"/>
                  </a:cxn>
                  <a:cxn ang="0">
                    <a:pos x="7" y="10"/>
                  </a:cxn>
                  <a:cxn ang="0">
                    <a:pos x="4" y="9"/>
                  </a:cxn>
                  <a:cxn ang="0">
                    <a:pos x="3" y="6"/>
                  </a:cxn>
                  <a:cxn ang="0">
                    <a:pos x="0" y="4"/>
                  </a:cxn>
                  <a:cxn ang="0">
                    <a:pos x="0" y="0"/>
                  </a:cxn>
                </a:cxnLst>
                <a:rect l="0" t="0" r="r" b="b"/>
                <a:pathLst>
                  <a:path w="8" h="11">
                    <a:moveTo>
                      <a:pt x="0" y="0"/>
                    </a:moveTo>
                    <a:lnTo>
                      <a:pt x="3" y="0"/>
                    </a:lnTo>
                    <a:lnTo>
                      <a:pt x="3" y="2"/>
                    </a:lnTo>
                    <a:lnTo>
                      <a:pt x="4" y="5"/>
                    </a:lnTo>
                    <a:lnTo>
                      <a:pt x="7" y="6"/>
                    </a:lnTo>
                    <a:lnTo>
                      <a:pt x="8" y="9"/>
                    </a:lnTo>
                    <a:lnTo>
                      <a:pt x="8" y="11"/>
                    </a:lnTo>
                    <a:lnTo>
                      <a:pt x="7" y="10"/>
                    </a:lnTo>
                    <a:lnTo>
                      <a:pt x="4" y="9"/>
                    </a:lnTo>
                    <a:lnTo>
                      <a:pt x="3" y="6"/>
                    </a:lnTo>
                    <a:lnTo>
                      <a:pt x="0" y="4"/>
                    </a:lnTo>
                    <a:lnTo>
                      <a:pt x="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42" name="Freeform 1327">
                <a:extLst>
                  <a:ext uri="{FF2B5EF4-FFF2-40B4-BE49-F238E27FC236}">
                    <a16:creationId xmlns:a16="http://schemas.microsoft.com/office/drawing/2014/main" id="{0F00342E-882C-48AD-93F8-633FE9879404}"/>
                  </a:ext>
                </a:extLst>
              </p:cNvPr>
              <p:cNvSpPr>
                <a:spLocks/>
              </p:cNvSpPr>
              <p:nvPr/>
            </p:nvSpPr>
            <p:spPr bwMode="auto">
              <a:xfrm>
                <a:off x="8105399" y="4403854"/>
                <a:ext cx="18653" cy="20725"/>
              </a:xfrm>
              <a:custGeom>
                <a:avLst/>
                <a:gdLst/>
                <a:ahLst/>
                <a:cxnLst>
                  <a:cxn ang="0">
                    <a:pos x="3" y="0"/>
                  </a:cxn>
                  <a:cxn ang="0">
                    <a:pos x="5" y="2"/>
                  </a:cxn>
                  <a:cxn ang="0">
                    <a:pos x="7" y="5"/>
                  </a:cxn>
                  <a:cxn ang="0">
                    <a:pos x="8" y="6"/>
                  </a:cxn>
                  <a:cxn ang="0">
                    <a:pos x="9" y="8"/>
                  </a:cxn>
                  <a:cxn ang="0">
                    <a:pos x="9" y="10"/>
                  </a:cxn>
                  <a:cxn ang="0">
                    <a:pos x="8" y="10"/>
                  </a:cxn>
                  <a:cxn ang="0">
                    <a:pos x="3" y="5"/>
                  </a:cxn>
                  <a:cxn ang="0">
                    <a:pos x="2" y="2"/>
                  </a:cxn>
                  <a:cxn ang="0">
                    <a:pos x="0" y="1"/>
                  </a:cxn>
                  <a:cxn ang="0">
                    <a:pos x="3" y="0"/>
                  </a:cxn>
                </a:cxnLst>
                <a:rect l="0" t="0" r="r" b="b"/>
                <a:pathLst>
                  <a:path w="9" h="10">
                    <a:moveTo>
                      <a:pt x="3" y="0"/>
                    </a:moveTo>
                    <a:lnTo>
                      <a:pt x="5" y="2"/>
                    </a:lnTo>
                    <a:lnTo>
                      <a:pt x="7" y="5"/>
                    </a:lnTo>
                    <a:lnTo>
                      <a:pt x="8" y="6"/>
                    </a:lnTo>
                    <a:lnTo>
                      <a:pt x="9" y="8"/>
                    </a:lnTo>
                    <a:lnTo>
                      <a:pt x="9" y="10"/>
                    </a:lnTo>
                    <a:lnTo>
                      <a:pt x="8" y="10"/>
                    </a:lnTo>
                    <a:lnTo>
                      <a:pt x="3" y="5"/>
                    </a:lnTo>
                    <a:lnTo>
                      <a:pt x="2" y="2"/>
                    </a:lnTo>
                    <a:lnTo>
                      <a:pt x="0" y="1"/>
                    </a:lnTo>
                    <a:lnTo>
                      <a:pt x="3"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43" name="Freeform 1328">
                <a:extLst>
                  <a:ext uri="{FF2B5EF4-FFF2-40B4-BE49-F238E27FC236}">
                    <a16:creationId xmlns:a16="http://schemas.microsoft.com/office/drawing/2014/main" id="{6E1D3DB6-690C-4BC3-AB34-5F110561780A}"/>
                  </a:ext>
                </a:extLst>
              </p:cNvPr>
              <p:cNvSpPr>
                <a:spLocks/>
              </p:cNvSpPr>
              <p:nvPr/>
            </p:nvSpPr>
            <p:spPr bwMode="auto">
              <a:xfrm>
                <a:off x="8876382" y="3578986"/>
                <a:ext cx="55959" cy="72539"/>
              </a:xfrm>
              <a:custGeom>
                <a:avLst/>
                <a:gdLst/>
                <a:ahLst/>
                <a:cxnLst>
                  <a:cxn ang="0">
                    <a:pos x="11" y="0"/>
                  </a:cxn>
                  <a:cxn ang="0">
                    <a:pos x="15" y="0"/>
                  </a:cxn>
                  <a:cxn ang="0">
                    <a:pos x="17" y="1"/>
                  </a:cxn>
                  <a:cxn ang="0">
                    <a:pos x="20" y="4"/>
                  </a:cxn>
                  <a:cxn ang="0">
                    <a:pos x="24" y="4"/>
                  </a:cxn>
                  <a:cxn ang="0">
                    <a:pos x="24" y="8"/>
                  </a:cxn>
                  <a:cxn ang="0">
                    <a:pos x="27" y="10"/>
                  </a:cxn>
                  <a:cxn ang="0">
                    <a:pos x="27" y="15"/>
                  </a:cxn>
                  <a:cxn ang="0">
                    <a:pos x="24" y="15"/>
                  </a:cxn>
                  <a:cxn ang="0">
                    <a:pos x="21" y="24"/>
                  </a:cxn>
                  <a:cxn ang="0">
                    <a:pos x="19" y="32"/>
                  </a:cxn>
                  <a:cxn ang="0">
                    <a:pos x="14" y="35"/>
                  </a:cxn>
                  <a:cxn ang="0">
                    <a:pos x="12" y="35"/>
                  </a:cxn>
                  <a:cxn ang="0">
                    <a:pos x="12" y="34"/>
                  </a:cxn>
                  <a:cxn ang="0">
                    <a:pos x="7" y="32"/>
                  </a:cxn>
                  <a:cxn ang="0">
                    <a:pos x="6" y="29"/>
                  </a:cxn>
                  <a:cxn ang="0">
                    <a:pos x="6" y="27"/>
                  </a:cxn>
                  <a:cxn ang="0">
                    <a:pos x="7" y="25"/>
                  </a:cxn>
                  <a:cxn ang="0">
                    <a:pos x="9" y="23"/>
                  </a:cxn>
                  <a:cxn ang="0">
                    <a:pos x="11" y="20"/>
                  </a:cxn>
                  <a:cxn ang="0">
                    <a:pos x="12" y="15"/>
                  </a:cxn>
                  <a:cxn ang="0">
                    <a:pos x="10" y="13"/>
                  </a:cxn>
                  <a:cxn ang="0">
                    <a:pos x="10" y="11"/>
                  </a:cxn>
                  <a:cxn ang="0">
                    <a:pos x="9" y="10"/>
                  </a:cxn>
                  <a:cxn ang="0">
                    <a:pos x="9" y="13"/>
                  </a:cxn>
                  <a:cxn ang="0">
                    <a:pos x="7" y="13"/>
                  </a:cxn>
                  <a:cxn ang="0">
                    <a:pos x="5" y="15"/>
                  </a:cxn>
                  <a:cxn ang="0">
                    <a:pos x="2" y="15"/>
                  </a:cxn>
                  <a:cxn ang="0">
                    <a:pos x="1" y="14"/>
                  </a:cxn>
                  <a:cxn ang="0">
                    <a:pos x="0" y="11"/>
                  </a:cxn>
                  <a:cxn ang="0">
                    <a:pos x="0" y="10"/>
                  </a:cxn>
                  <a:cxn ang="0">
                    <a:pos x="5" y="5"/>
                  </a:cxn>
                  <a:cxn ang="0">
                    <a:pos x="7" y="4"/>
                  </a:cxn>
                  <a:cxn ang="0">
                    <a:pos x="11" y="0"/>
                  </a:cxn>
                </a:cxnLst>
                <a:rect l="0" t="0" r="r" b="b"/>
                <a:pathLst>
                  <a:path w="27" h="35">
                    <a:moveTo>
                      <a:pt x="11" y="0"/>
                    </a:moveTo>
                    <a:lnTo>
                      <a:pt x="15" y="0"/>
                    </a:lnTo>
                    <a:lnTo>
                      <a:pt x="17" y="1"/>
                    </a:lnTo>
                    <a:lnTo>
                      <a:pt x="20" y="4"/>
                    </a:lnTo>
                    <a:lnTo>
                      <a:pt x="24" y="4"/>
                    </a:lnTo>
                    <a:lnTo>
                      <a:pt x="24" y="8"/>
                    </a:lnTo>
                    <a:lnTo>
                      <a:pt x="27" y="10"/>
                    </a:lnTo>
                    <a:lnTo>
                      <a:pt x="27" y="15"/>
                    </a:lnTo>
                    <a:lnTo>
                      <a:pt x="24" y="15"/>
                    </a:lnTo>
                    <a:lnTo>
                      <a:pt x="21" y="24"/>
                    </a:lnTo>
                    <a:lnTo>
                      <a:pt x="19" y="32"/>
                    </a:lnTo>
                    <a:lnTo>
                      <a:pt x="14" y="35"/>
                    </a:lnTo>
                    <a:lnTo>
                      <a:pt x="12" y="35"/>
                    </a:lnTo>
                    <a:lnTo>
                      <a:pt x="12" y="34"/>
                    </a:lnTo>
                    <a:lnTo>
                      <a:pt x="7" y="32"/>
                    </a:lnTo>
                    <a:lnTo>
                      <a:pt x="6" y="29"/>
                    </a:lnTo>
                    <a:lnTo>
                      <a:pt x="6" y="27"/>
                    </a:lnTo>
                    <a:lnTo>
                      <a:pt x="7" y="25"/>
                    </a:lnTo>
                    <a:lnTo>
                      <a:pt x="9" y="23"/>
                    </a:lnTo>
                    <a:lnTo>
                      <a:pt x="11" y="20"/>
                    </a:lnTo>
                    <a:lnTo>
                      <a:pt x="12" y="15"/>
                    </a:lnTo>
                    <a:lnTo>
                      <a:pt x="10" y="13"/>
                    </a:lnTo>
                    <a:lnTo>
                      <a:pt x="10" y="11"/>
                    </a:lnTo>
                    <a:lnTo>
                      <a:pt x="9" y="10"/>
                    </a:lnTo>
                    <a:lnTo>
                      <a:pt x="9" y="13"/>
                    </a:lnTo>
                    <a:lnTo>
                      <a:pt x="7" y="13"/>
                    </a:lnTo>
                    <a:lnTo>
                      <a:pt x="5" y="15"/>
                    </a:lnTo>
                    <a:lnTo>
                      <a:pt x="2" y="15"/>
                    </a:lnTo>
                    <a:lnTo>
                      <a:pt x="1" y="14"/>
                    </a:lnTo>
                    <a:lnTo>
                      <a:pt x="0" y="11"/>
                    </a:lnTo>
                    <a:lnTo>
                      <a:pt x="0" y="10"/>
                    </a:lnTo>
                    <a:lnTo>
                      <a:pt x="5" y="5"/>
                    </a:lnTo>
                    <a:lnTo>
                      <a:pt x="7" y="4"/>
                    </a:lnTo>
                    <a:lnTo>
                      <a:pt x="11"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44" name="Freeform 1329">
                <a:extLst>
                  <a:ext uri="{FF2B5EF4-FFF2-40B4-BE49-F238E27FC236}">
                    <a16:creationId xmlns:a16="http://schemas.microsoft.com/office/drawing/2014/main" id="{F1D6EB7B-5DA8-4CF4-A67F-AEC00756969B}"/>
                  </a:ext>
                </a:extLst>
              </p:cNvPr>
              <p:cNvSpPr>
                <a:spLocks/>
              </p:cNvSpPr>
              <p:nvPr/>
            </p:nvSpPr>
            <p:spPr bwMode="auto">
              <a:xfrm>
                <a:off x="8940631" y="3564478"/>
                <a:ext cx="58031" cy="43524"/>
              </a:xfrm>
              <a:custGeom>
                <a:avLst/>
                <a:gdLst/>
                <a:ahLst/>
                <a:cxnLst>
                  <a:cxn ang="0">
                    <a:pos x="20" y="0"/>
                  </a:cxn>
                  <a:cxn ang="0">
                    <a:pos x="25" y="0"/>
                  </a:cxn>
                  <a:cxn ang="0">
                    <a:pos x="26" y="1"/>
                  </a:cxn>
                  <a:cxn ang="0">
                    <a:pos x="28" y="3"/>
                  </a:cxn>
                  <a:cxn ang="0">
                    <a:pos x="28" y="7"/>
                  </a:cxn>
                  <a:cxn ang="0">
                    <a:pos x="25" y="12"/>
                  </a:cxn>
                  <a:cxn ang="0">
                    <a:pos x="24" y="13"/>
                  </a:cxn>
                  <a:cxn ang="0">
                    <a:pos x="20" y="13"/>
                  </a:cxn>
                  <a:cxn ang="0">
                    <a:pos x="18" y="11"/>
                  </a:cxn>
                  <a:cxn ang="0">
                    <a:pos x="16" y="11"/>
                  </a:cxn>
                  <a:cxn ang="0">
                    <a:pos x="14" y="13"/>
                  </a:cxn>
                  <a:cxn ang="0">
                    <a:pos x="11" y="18"/>
                  </a:cxn>
                  <a:cxn ang="0">
                    <a:pos x="6" y="21"/>
                  </a:cxn>
                  <a:cxn ang="0">
                    <a:pos x="4" y="18"/>
                  </a:cxn>
                  <a:cxn ang="0">
                    <a:pos x="4" y="15"/>
                  </a:cxn>
                  <a:cxn ang="0">
                    <a:pos x="1" y="13"/>
                  </a:cxn>
                  <a:cxn ang="0">
                    <a:pos x="0" y="12"/>
                  </a:cxn>
                  <a:cxn ang="0">
                    <a:pos x="0" y="10"/>
                  </a:cxn>
                  <a:cxn ang="0">
                    <a:pos x="1" y="10"/>
                  </a:cxn>
                  <a:cxn ang="0">
                    <a:pos x="3" y="8"/>
                  </a:cxn>
                  <a:cxn ang="0">
                    <a:pos x="5" y="7"/>
                  </a:cxn>
                  <a:cxn ang="0">
                    <a:pos x="9" y="3"/>
                  </a:cxn>
                  <a:cxn ang="0">
                    <a:pos x="14" y="3"/>
                  </a:cxn>
                  <a:cxn ang="0">
                    <a:pos x="16" y="2"/>
                  </a:cxn>
                  <a:cxn ang="0">
                    <a:pos x="18" y="1"/>
                  </a:cxn>
                  <a:cxn ang="0">
                    <a:pos x="20" y="0"/>
                  </a:cxn>
                </a:cxnLst>
                <a:rect l="0" t="0" r="r" b="b"/>
                <a:pathLst>
                  <a:path w="28" h="21">
                    <a:moveTo>
                      <a:pt x="20" y="0"/>
                    </a:moveTo>
                    <a:lnTo>
                      <a:pt x="25" y="0"/>
                    </a:lnTo>
                    <a:lnTo>
                      <a:pt x="26" y="1"/>
                    </a:lnTo>
                    <a:lnTo>
                      <a:pt x="28" y="3"/>
                    </a:lnTo>
                    <a:lnTo>
                      <a:pt x="28" y="7"/>
                    </a:lnTo>
                    <a:lnTo>
                      <a:pt x="25" y="12"/>
                    </a:lnTo>
                    <a:lnTo>
                      <a:pt x="24" y="13"/>
                    </a:lnTo>
                    <a:lnTo>
                      <a:pt x="20" y="13"/>
                    </a:lnTo>
                    <a:lnTo>
                      <a:pt x="18" y="11"/>
                    </a:lnTo>
                    <a:lnTo>
                      <a:pt x="16" y="11"/>
                    </a:lnTo>
                    <a:lnTo>
                      <a:pt x="14" y="13"/>
                    </a:lnTo>
                    <a:lnTo>
                      <a:pt x="11" y="18"/>
                    </a:lnTo>
                    <a:lnTo>
                      <a:pt x="6" y="21"/>
                    </a:lnTo>
                    <a:lnTo>
                      <a:pt x="4" y="18"/>
                    </a:lnTo>
                    <a:lnTo>
                      <a:pt x="4" y="15"/>
                    </a:lnTo>
                    <a:lnTo>
                      <a:pt x="1" y="13"/>
                    </a:lnTo>
                    <a:lnTo>
                      <a:pt x="0" y="12"/>
                    </a:lnTo>
                    <a:lnTo>
                      <a:pt x="0" y="10"/>
                    </a:lnTo>
                    <a:lnTo>
                      <a:pt x="1" y="10"/>
                    </a:lnTo>
                    <a:lnTo>
                      <a:pt x="3" y="8"/>
                    </a:lnTo>
                    <a:lnTo>
                      <a:pt x="5" y="7"/>
                    </a:lnTo>
                    <a:lnTo>
                      <a:pt x="9" y="3"/>
                    </a:lnTo>
                    <a:lnTo>
                      <a:pt x="14" y="3"/>
                    </a:lnTo>
                    <a:lnTo>
                      <a:pt x="16" y="2"/>
                    </a:lnTo>
                    <a:lnTo>
                      <a:pt x="18" y="1"/>
                    </a:lnTo>
                    <a:lnTo>
                      <a:pt x="2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45" name="Freeform 1330">
                <a:extLst>
                  <a:ext uri="{FF2B5EF4-FFF2-40B4-BE49-F238E27FC236}">
                    <a16:creationId xmlns:a16="http://schemas.microsoft.com/office/drawing/2014/main" id="{0A87DD91-D54C-4E61-A9DE-8A37F95083B0}"/>
                  </a:ext>
                </a:extLst>
              </p:cNvPr>
              <p:cNvSpPr>
                <a:spLocks noEditPoints="1"/>
              </p:cNvSpPr>
              <p:nvPr/>
            </p:nvSpPr>
            <p:spPr bwMode="auto">
              <a:xfrm>
                <a:off x="8907470" y="3367587"/>
                <a:ext cx="269429" cy="221762"/>
              </a:xfrm>
              <a:custGeom>
                <a:avLst/>
                <a:gdLst/>
                <a:ahLst/>
                <a:cxnLst>
                  <a:cxn ang="0">
                    <a:pos x="73" y="57"/>
                  </a:cxn>
                  <a:cxn ang="0">
                    <a:pos x="73" y="56"/>
                  </a:cxn>
                  <a:cxn ang="0">
                    <a:pos x="120" y="0"/>
                  </a:cxn>
                  <a:cxn ang="0">
                    <a:pos x="123" y="2"/>
                  </a:cxn>
                  <a:cxn ang="0">
                    <a:pos x="124" y="7"/>
                  </a:cxn>
                  <a:cxn ang="0">
                    <a:pos x="125" y="14"/>
                  </a:cxn>
                  <a:cxn ang="0">
                    <a:pos x="130" y="25"/>
                  </a:cxn>
                  <a:cxn ang="0">
                    <a:pos x="129" y="30"/>
                  </a:cxn>
                  <a:cxn ang="0">
                    <a:pos x="124" y="41"/>
                  </a:cxn>
                  <a:cxn ang="0">
                    <a:pos x="119" y="42"/>
                  </a:cxn>
                  <a:cxn ang="0">
                    <a:pos x="118" y="62"/>
                  </a:cxn>
                  <a:cxn ang="0">
                    <a:pos x="113" y="68"/>
                  </a:cxn>
                  <a:cxn ang="0">
                    <a:pos x="114" y="75"/>
                  </a:cxn>
                  <a:cxn ang="0">
                    <a:pos x="115" y="78"/>
                  </a:cxn>
                  <a:cxn ang="0">
                    <a:pos x="110" y="82"/>
                  </a:cxn>
                  <a:cxn ang="0">
                    <a:pos x="105" y="81"/>
                  </a:cxn>
                  <a:cxn ang="0">
                    <a:pos x="99" y="85"/>
                  </a:cxn>
                  <a:cxn ang="0">
                    <a:pos x="95" y="90"/>
                  </a:cxn>
                  <a:cxn ang="0">
                    <a:pos x="93" y="88"/>
                  </a:cxn>
                  <a:cxn ang="0">
                    <a:pos x="86" y="90"/>
                  </a:cxn>
                  <a:cxn ang="0">
                    <a:pos x="83" y="93"/>
                  </a:cxn>
                  <a:cxn ang="0">
                    <a:pos x="75" y="92"/>
                  </a:cxn>
                  <a:cxn ang="0">
                    <a:pos x="73" y="88"/>
                  </a:cxn>
                  <a:cxn ang="0">
                    <a:pos x="69" y="86"/>
                  </a:cxn>
                  <a:cxn ang="0">
                    <a:pos x="66" y="91"/>
                  </a:cxn>
                  <a:cxn ang="0">
                    <a:pos x="69" y="95"/>
                  </a:cxn>
                  <a:cxn ang="0">
                    <a:pos x="66" y="96"/>
                  </a:cxn>
                  <a:cxn ang="0">
                    <a:pos x="63" y="98"/>
                  </a:cxn>
                  <a:cxn ang="0">
                    <a:pos x="58" y="105"/>
                  </a:cxn>
                  <a:cxn ang="0">
                    <a:pos x="54" y="105"/>
                  </a:cxn>
                  <a:cxn ang="0">
                    <a:pos x="51" y="102"/>
                  </a:cxn>
                  <a:cxn ang="0">
                    <a:pos x="53" y="96"/>
                  </a:cxn>
                  <a:cxn ang="0">
                    <a:pos x="49" y="91"/>
                  </a:cxn>
                  <a:cxn ang="0">
                    <a:pos x="39" y="88"/>
                  </a:cxn>
                  <a:cxn ang="0">
                    <a:pos x="37" y="92"/>
                  </a:cxn>
                  <a:cxn ang="0">
                    <a:pos x="30" y="93"/>
                  </a:cxn>
                  <a:cxn ang="0">
                    <a:pos x="17" y="97"/>
                  </a:cxn>
                  <a:cxn ang="0">
                    <a:pos x="0" y="98"/>
                  </a:cxn>
                  <a:cxn ang="0">
                    <a:pos x="4" y="96"/>
                  </a:cxn>
                  <a:cxn ang="0">
                    <a:pos x="11" y="90"/>
                  </a:cxn>
                  <a:cxn ang="0">
                    <a:pos x="27" y="78"/>
                  </a:cxn>
                  <a:cxn ang="0">
                    <a:pos x="59" y="76"/>
                  </a:cxn>
                  <a:cxn ang="0">
                    <a:pos x="66" y="66"/>
                  </a:cxn>
                  <a:cxn ang="0">
                    <a:pos x="69" y="62"/>
                  </a:cxn>
                  <a:cxn ang="0">
                    <a:pos x="71" y="58"/>
                  </a:cxn>
                  <a:cxn ang="0">
                    <a:pos x="73" y="62"/>
                  </a:cxn>
                  <a:cxn ang="0">
                    <a:pos x="79" y="61"/>
                  </a:cxn>
                  <a:cxn ang="0">
                    <a:pos x="85" y="57"/>
                  </a:cxn>
                  <a:cxn ang="0">
                    <a:pos x="100" y="43"/>
                  </a:cxn>
                  <a:cxn ang="0">
                    <a:pos x="108" y="23"/>
                  </a:cxn>
                  <a:cxn ang="0">
                    <a:pos x="106" y="20"/>
                  </a:cxn>
                  <a:cxn ang="0">
                    <a:pos x="105" y="15"/>
                  </a:cxn>
                  <a:cxn ang="0">
                    <a:pos x="109" y="8"/>
                  </a:cxn>
                  <a:cxn ang="0">
                    <a:pos x="115" y="4"/>
                  </a:cxn>
                  <a:cxn ang="0">
                    <a:pos x="116" y="7"/>
                  </a:cxn>
                  <a:cxn ang="0">
                    <a:pos x="120" y="5"/>
                  </a:cxn>
                  <a:cxn ang="0">
                    <a:pos x="118" y="4"/>
                  </a:cxn>
                </a:cxnLst>
                <a:rect l="0" t="0" r="r" b="b"/>
                <a:pathLst>
                  <a:path w="130" h="107">
                    <a:moveTo>
                      <a:pt x="73" y="56"/>
                    </a:moveTo>
                    <a:lnTo>
                      <a:pt x="73" y="57"/>
                    </a:lnTo>
                    <a:lnTo>
                      <a:pt x="71" y="58"/>
                    </a:lnTo>
                    <a:lnTo>
                      <a:pt x="73" y="56"/>
                    </a:lnTo>
                    <a:close/>
                    <a:moveTo>
                      <a:pt x="118" y="0"/>
                    </a:moveTo>
                    <a:lnTo>
                      <a:pt x="120" y="0"/>
                    </a:lnTo>
                    <a:lnTo>
                      <a:pt x="122" y="2"/>
                    </a:lnTo>
                    <a:lnTo>
                      <a:pt x="123" y="2"/>
                    </a:lnTo>
                    <a:lnTo>
                      <a:pt x="123" y="3"/>
                    </a:lnTo>
                    <a:lnTo>
                      <a:pt x="124" y="7"/>
                    </a:lnTo>
                    <a:lnTo>
                      <a:pt x="124" y="10"/>
                    </a:lnTo>
                    <a:lnTo>
                      <a:pt x="125" y="14"/>
                    </a:lnTo>
                    <a:lnTo>
                      <a:pt x="129" y="22"/>
                    </a:lnTo>
                    <a:lnTo>
                      <a:pt x="130" y="25"/>
                    </a:lnTo>
                    <a:lnTo>
                      <a:pt x="130" y="28"/>
                    </a:lnTo>
                    <a:lnTo>
                      <a:pt x="129" y="30"/>
                    </a:lnTo>
                    <a:lnTo>
                      <a:pt x="124" y="36"/>
                    </a:lnTo>
                    <a:lnTo>
                      <a:pt x="124" y="41"/>
                    </a:lnTo>
                    <a:lnTo>
                      <a:pt x="120" y="41"/>
                    </a:lnTo>
                    <a:lnTo>
                      <a:pt x="119" y="42"/>
                    </a:lnTo>
                    <a:lnTo>
                      <a:pt x="118" y="44"/>
                    </a:lnTo>
                    <a:lnTo>
                      <a:pt x="118" y="62"/>
                    </a:lnTo>
                    <a:lnTo>
                      <a:pt x="114" y="66"/>
                    </a:lnTo>
                    <a:lnTo>
                      <a:pt x="113" y="68"/>
                    </a:lnTo>
                    <a:lnTo>
                      <a:pt x="113" y="73"/>
                    </a:lnTo>
                    <a:lnTo>
                      <a:pt x="114" y="75"/>
                    </a:lnTo>
                    <a:lnTo>
                      <a:pt x="114" y="77"/>
                    </a:lnTo>
                    <a:lnTo>
                      <a:pt x="115" y="78"/>
                    </a:lnTo>
                    <a:lnTo>
                      <a:pt x="113" y="81"/>
                    </a:lnTo>
                    <a:lnTo>
                      <a:pt x="110" y="82"/>
                    </a:lnTo>
                    <a:lnTo>
                      <a:pt x="105" y="87"/>
                    </a:lnTo>
                    <a:lnTo>
                      <a:pt x="105" y="81"/>
                    </a:lnTo>
                    <a:lnTo>
                      <a:pt x="101" y="82"/>
                    </a:lnTo>
                    <a:lnTo>
                      <a:pt x="99" y="85"/>
                    </a:lnTo>
                    <a:lnTo>
                      <a:pt x="96" y="86"/>
                    </a:lnTo>
                    <a:lnTo>
                      <a:pt x="95" y="90"/>
                    </a:lnTo>
                    <a:lnTo>
                      <a:pt x="94" y="90"/>
                    </a:lnTo>
                    <a:lnTo>
                      <a:pt x="93" y="88"/>
                    </a:lnTo>
                    <a:lnTo>
                      <a:pt x="89" y="88"/>
                    </a:lnTo>
                    <a:lnTo>
                      <a:pt x="86" y="90"/>
                    </a:lnTo>
                    <a:lnTo>
                      <a:pt x="85" y="92"/>
                    </a:lnTo>
                    <a:lnTo>
                      <a:pt x="83" y="93"/>
                    </a:lnTo>
                    <a:lnTo>
                      <a:pt x="78" y="93"/>
                    </a:lnTo>
                    <a:lnTo>
                      <a:pt x="75" y="92"/>
                    </a:lnTo>
                    <a:lnTo>
                      <a:pt x="74" y="91"/>
                    </a:lnTo>
                    <a:lnTo>
                      <a:pt x="73" y="88"/>
                    </a:lnTo>
                    <a:lnTo>
                      <a:pt x="70" y="86"/>
                    </a:lnTo>
                    <a:lnTo>
                      <a:pt x="69" y="86"/>
                    </a:lnTo>
                    <a:lnTo>
                      <a:pt x="66" y="88"/>
                    </a:lnTo>
                    <a:lnTo>
                      <a:pt x="66" y="91"/>
                    </a:lnTo>
                    <a:lnTo>
                      <a:pt x="68" y="92"/>
                    </a:lnTo>
                    <a:lnTo>
                      <a:pt x="69" y="95"/>
                    </a:lnTo>
                    <a:lnTo>
                      <a:pt x="70" y="96"/>
                    </a:lnTo>
                    <a:lnTo>
                      <a:pt x="66" y="96"/>
                    </a:lnTo>
                    <a:lnTo>
                      <a:pt x="65" y="97"/>
                    </a:lnTo>
                    <a:lnTo>
                      <a:pt x="63" y="98"/>
                    </a:lnTo>
                    <a:lnTo>
                      <a:pt x="60" y="101"/>
                    </a:lnTo>
                    <a:lnTo>
                      <a:pt x="58" y="105"/>
                    </a:lnTo>
                    <a:lnTo>
                      <a:pt x="56" y="107"/>
                    </a:lnTo>
                    <a:lnTo>
                      <a:pt x="54" y="105"/>
                    </a:lnTo>
                    <a:lnTo>
                      <a:pt x="53" y="102"/>
                    </a:lnTo>
                    <a:lnTo>
                      <a:pt x="51" y="102"/>
                    </a:lnTo>
                    <a:lnTo>
                      <a:pt x="51" y="100"/>
                    </a:lnTo>
                    <a:lnTo>
                      <a:pt x="53" y="96"/>
                    </a:lnTo>
                    <a:lnTo>
                      <a:pt x="53" y="92"/>
                    </a:lnTo>
                    <a:lnTo>
                      <a:pt x="49" y="91"/>
                    </a:lnTo>
                    <a:lnTo>
                      <a:pt x="44" y="88"/>
                    </a:lnTo>
                    <a:lnTo>
                      <a:pt x="39" y="88"/>
                    </a:lnTo>
                    <a:lnTo>
                      <a:pt x="37" y="90"/>
                    </a:lnTo>
                    <a:lnTo>
                      <a:pt x="37" y="92"/>
                    </a:lnTo>
                    <a:lnTo>
                      <a:pt x="31" y="92"/>
                    </a:lnTo>
                    <a:lnTo>
                      <a:pt x="30" y="93"/>
                    </a:lnTo>
                    <a:lnTo>
                      <a:pt x="27" y="93"/>
                    </a:lnTo>
                    <a:lnTo>
                      <a:pt x="17" y="97"/>
                    </a:lnTo>
                    <a:lnTo>
                      <a:pt x="6" y="98"/>
                    </a:lnTo>
                    <a:lnTo>
                      <a:pt x="0" y="98"/>
                    </a:lnTo>
                    <a:lnTo>
                      <a:pt x="0" y="96"/>
                    </a:lnTo>
                    <a:lnTo>
                      <a:pt x="4" y="96"/>
                    </a:lnTo>
                    <a:lnTo>
                      <a:pt x="5" y="95"/>
                    </a:lnTo>
                    <a:lnTo>
                      <a:pt x="11" y="90"/>
                    </a:lnTo>
                    <a:lnTo>
                      <a:pt x="21" y="80"/>
                    </a:lnTo>
                    <a:lnTo>
                      <a:pt x="27" y="78"/>
                    </a:lnTo>
                    <a:lnTo>
                      <a:pt x="54" y="78"/>
                    </a:lnTo>
                    <a:lnTo>
                      <a:pt x="59" y="76"/>
                    </a:lnTo>
                    <a:lnTo>
                      <a:pt x="61" y="71"/>
                    </a:lnTo>
                    <a:lnTo>
                      <a:pt x="66" y="66"/>
                    </a:lnTo>
                    <a:lnTo>
                      <a:pt x="68" y="63"/>
                    </a:lnTo>
                    <a:lnTo>
                      <a:pt x="69" y="62"/>
                    </a:lnTo>
                    <a:lnTo>
                      <a:pt x="70" y="59"/>
                    </a:lnTo>
                    <a:lnTo>
                      <a:pt x="71" y="58"/>
                    </a:lnTo>
                    <a:lnTo>
                      <a:pt x="71" y="61"/>
                    </a:lnTo>
                    <a:lnTo>
                      <a:pt x="73" y="62"/>
                    </a:lnTo>
                    <a:lnTo>
                      <a:pt x="76" y="62"/>
                    </a:lnTo>
                    <a:lnTo>
                      <a:pt x="79" y="61"/>
                    </a:lnTo>
                    <a:lnTo>
                      <a:pt x="80" y="59"/>
                    </a:lnTo>
                    <a:lnTo>
                      <a:pt x="85" y="57"/>
                    </a:lnTo>
                    <a:lnTo>
                      <a:pt x="93" y="52"/>
                    </a:lnTo>
                    <a:lnTo>
                      <a:pt x="100" y="43"/>
                    </a:lnTo>
                    <a:lnTo>
                      <a:pt x="105" y="33"/>
                    </a:lnTo>
                    <a:lnTo>
                      <a:pt x="108" y="23"/>
                    </a:lnTo>
                    <a:lnTo>
                      <a:pt x="108" y="22"/>
                    </a:lnTo>
                    <a:lnTo>
                      <a:pt x="106" y="20"/>
                    </a:lnTo>
                    <a:lnTo>
                      <a:pt x="105" y="20"/>
                    </a:lnTo>
                    <a:lnTo>
                      <a:pt x="105" y="15"/>
                    </a:lnTo>
                    <a:lnTo>
                      <a:pt x="108" y="12"/>
                    </a:lnTo>
                    <a:lnTo>
                      <a:pt x="109" y="8"/>
                    </a:lnTo>
                    <a:lnTo>
                      <a:pt x="113" y="5"/>
                    </a:lnTo>
                    <a:lnTo>
                      <a:pt x="115" y="4"/>
                    </a:lnTo>
                    <a:lnTo>
                      <a:pt x="116" y="5"/>
                    </a:lnTo>
                    <a:lnTo>
                      <a:pt x="116" y="7"/>
                    </a:lnTo>
                    <a:lnTo>
                      <a:pt x="119" y="7"/>
                    </a:lnTo>
                    <a:lnTo>
                      <a:pt x="120" y="5"/>
                    </a:lnTo>
                    <a:lnTo>
                      <a:pt x="119" y="4"/>
                    </a:lnTo>
                    <a:lnTo>
                      <a:pt x="118" y="4"/>
                    </a:lnTo>
                    <a:lnTo>
                      <a:pt x="118"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46" name="Freeform 1331">
                <a:extLst>
                  <a:ext uri="{FF2B5EF4-FFF2-40B4-BE49-F238E27FC236}">
                    <a16:creationId xmlns:a16="http://schemas.microsoft.com/office/drawing/2014/main" id="{74D765B0-9584-4E6B-99A8-62D6691D0BE7}"/>
                  </a:ext>
                </a:extLst>
              </p:cNvPr>
              <p:cNvSpPr>
                <a:spLocks/>
              </p:cNvSpPr>
              <p:nvPr/>
            </p:nvSpPr>
            <p:spPr bwMode="auto">
              <a:xfrm>
                <a:off x="9125086" y="3247380"/>
                <a:ext cx="138860" cy="118135"/>
              </a:xfrm>
              <a:custGeom>
                <a:avLst/>
                <a:gdLst/>
                <a:ahLst/>
                <a:cxnLst>
                  <a:cxn ang="0">
                    <a:pos x="24" y="0"/>
                  </a:cxn>
                  <a:cxn ang="0">
                    <a:pos x="30" y="7"/>
                  </a:cxn>
                  <a:cxn ang="0">
                    <a:pos x="38" y="13"/>
                  </a:cxn>
                  <a:cxn ang="0">
                    <a:pos x="45" y="18"/>
                  </a:cxn>
                  <a:cxn ang="0">
                    <a:pos x="55" y="21"/>
                  </a:cxn>
                  <a:cxn ang="0">
                    <a:pos x="58" y="21"/>
                  </a:cxn>
                  <a:cxn ang="0">
                    <a:pos x="60" y="19"/>
                  </a:cxn>
                  <a:cxn ang="0">
                    <a:pos x="62" y="19"/>
                  </a:cxn>
                  <a:cxn ang="0">
                    <a:pos x="64" y="21"/>
                  </a:cxn>
                  <a:cxn ang="0">
                    <a:pos x="63" y="22"/>
                  </a:cxn>
                  <a:cxn ang="0">
                    <a:pos x="62" y="24"/>
                  </a:cxn>
                  <a:cxn ang="0">
                    <a:pos x="64" y="29"/>
                  </a:cxn>
                  <a:cxn ang="0">
                    <a:pos x="67" y="31"/>
                  </a:cxn>
                  <a:cxn ang="0">
                    <a:pos x="63" y="33"/>
                  </a:cxn>
                  <a:cxn ang="0">
                    <a:pos x="59" y="34"/>
                  </a:cxn>
                  <a:cxn ang="0">
                    <a:pos x="54" y="34"/>
                  </a:cxn>
                  <a:cxn ang="0">
                    <a:pos x="47" y="37"/>
                  </a:cxn>
                  <a:cxn ang="0">
                    <a:pos x="42" y="42"/>
                  </a:cxn>
                  <a:cxn ang="0">
                    <a:pos x="40" y="46"/>
                  </a:cxn>
                  <a:cxn ang="0">
                    <a:pos x="39" y="48"/>
                  </a:cxn>
                  <a:cxn ang="0">
                    <a:pos x="34" y="46"/>
                  </a:cxn>
                  <a:cxn ang="0">
                    <a:pos x="30" y="43"/>
                  </a:cxn>
                  <a:cxn ang="0">
                    <a:pos x="27" y="42"/>
                  </a:cxn>
                  <a:cxn ang="0">
                    <a:pos x="22" y="38"/>
                  </a:cxn>
                  <a:cxn ang="0">
                    <a:pos x="20" y="39"/>
                  </a:cxn>
                  <a:cxn ang="0">
                    <a:pos x="19" y="42"/>
                  </a:cxn>
                  <a:cxn ang="0">
                    <a:pos x="14" y="42"/>
                  </a:cxn>
                  <a:cxn ang="0">
                    <a:pos x="11" y="41"/>
                  </a:cxn>
                  <a:cxn ang="0">
                    <a:pos x="8" y="41"/>
                  </a:cxn>
                  <a:cxn ang="0">
                    <a:pos x="6" y="42"/>
                  </a:cxn>
                  <a:cxn ang="0">
                    <a:pos x="6" y="47"/>
                  </a:cxn>
                  <a:cxn ang="0">
                    <a:pos x="8" y="48"/>
                  </a:cxn>
                  <a:cxn ang="0">
                    <a:pos x="10" y="49"/>
                  </a:cxn>
                  <a:cxn ang="0">
                    <a:pos x="11" y="49"/>
                  </a:cxn>
                  <a:cxn ang="0">
                    <a:pos x="13" y="51"/>
                  </a:cxn>
                  <a:cxn ang="0">
                    <a:pos x="14" y="51"/>
                  </a:cxn>
                  <a:cxn ang="0">
                    <a:pos x="11" y="53"/>
                  </a:cxn>
                  <a:cxn ang="0">
                    <a:pos x="9" y="53"/>
                  </a:cxn>
                  <a:cxn ang="0">
                    <a:pos x="6" y="55"/>
                  </a:cxn>
                  <a:cxn ang="0">
                    <a:pos x="4" y="57"/>
                  </a:cxn>
                  <a:cxn ang="0">
                    <a:pos x="1" y="57"/>
                  </a:cxn>
                  <a:cxn ang="0">
                    <a:pos x="1" y="44"/>
                  </a:cxn>
                  <a:cxn ang="0">
                    <a:pos x="0" y="43"/>
                  </a:cxn>
                  <a:cxn ang="0">
                    <a:pos x="3" y="38"/>
                  </a:cxn>
                  <a:cxn ang="0">
                    <a:pos x="8" y="33"/>
                  </a:cxn>
                  <a:cxn ang="0">
                    <a:pos x="8" y="31"/>
                  </a:cxn>
                  <a:cxn ang="0">
                    <a:pos x="13" y="31"/>
                  </a:cxn>
                  <a:cxn ang="0">
                    <a:pos x="18" y="28"/>
                  </a:cxn>
                  <a:cxn ang="0">
                    <a:pos x="23" y="16"/>
                  </a:cxn>
                  <a:cxn ang="0">
                    <a:pos x="23" y="8"/>
                  </a:cxn>
                  <a:cxn ang="0">
                    <a:pos x="22" y="7"/>
                  </a:cxn>
                  <a:cxn ang="0">
                    <a:pos x="22" y="3"/>
                  </a:cxn>
                  <a:cxn ang="0">
                    <a:pos x="24" y="0"/>
                  </a:cxn>
                </a:cxnLst>
                <a:rect l="0" t="0" r="r" b="b"/>
                <a:pathLst>
                  <a:path w="67" h="57">
                    <a:moveTo>
                      <a:pt x="24" y="0"/>
                    </a:moveTo>
                    <a:lnTo>
                      <a:pt x="30" y="7"/>
                    </a:lnTo>
                    <a:lnTo>
                      <a:pt x="38" y="13"/>
                    </a:lnTo>
                    <a:lnTo>
                      <a:pt x="45" y="18"/>
                    </a:lnTo>
                    <a:lnTo>
                      <a:pt x="55" y="21"/>
                    </a:lnTo>
                    <a:lnTo>
                      <a:pt x="58" y="21"/>
                    </a:lnTo>
                    <a:lnTo>
                      <a:pt x="60" y="19"/>
                    </a:lnTo>
                    <a:lnTo>
                      <a:pt x="62" y="19"/>
                    </a:lnTo>
                    <a:lnTo>
                      <a:pt x="64" y="21"/>
                    </a:lnTo>
                    <a:lnTo>
                      <a:pt x="63" y="22"/>
                    </a:lnTo>
                    <a:lnTo>
                      <a:pt x="62" y="24"/>
                    </a:lnTo>
                    <a:lnTo>
                      <a:pt x="64" y="29"/>
                    </a:lnTo>
                    <a:lnTo>
                      <a:pt x="67" y="31"/>
                    </a:lnTo>
                    <a:lnTo>
                      <a:pt x="63" y="33"/>
                    </a:lnTo>
                    <a:lnTo>
                      <a:pt x="59" y="34"/>
                    </a:lnTo>
                    <a:lnTo>
                      <a:pt x="54" y="34"/>
                    </a:lnTo>
                    <a:lnTo>
                      <a:pt x="47" y="37"/>
                    </a:lnTo>
                    <a:lnTo>
                      <a:pt x="42" y="42"/>
                    </a:lnTo>
                    <a:lnTo>
                      <a:pt x="40" y="46"/>
                    </a:lnTo>
                    <a:lnTo>
                      <a:pt x="39" y="48"/>
                    </a:lnTo>
                    <a:lnTo>
                      <a:pt x="34" y="46"/>
                    </a:lnTo>
                    <a:lnTo>
                      <a:pt x="30" y="43"/>
                    </a:lnTo>
                    <a:lnTo>
                      <a:pt x="27" y="42"/>
                    </a:lnTo>
                    <a:lnTo>
                      <a:pt x="22" y="38"/>
                    </a:lnTo>
                    <a:lnTo>
                      <a:pt x="20" y="39"/>
                    </a:lnTo>
                    <a:lnTo>
                      <a:pt x="19" y="42"/>
                    </a:lnTo>
                    <a:lnTo>
                      <a:pt x="14" y="42"/>
                    </a:lnTo>
                    <a:lnTo>
                      <a:pt x="11" y="41"/>
                    </a:lnTo>
                    <a:lnTo>
                      <a:pt x="8" y="41"/>
                    </a:lnTo>
                    <a:lnTo>
                      <a:pt x="6" y="42"/>
                    </a:lnTo>
                    <a:lnTo>
                      <a:pt x="6" y="47"/>
                    </a:lnTo>
                    <a:lnTo>
                      <a:pt x="8" y="48"/>
                    </a:lnTo>
                    <a:lnTo>
                      <a:pt x="10" y="49"/>
                    </a:lnTo>
                    <a:lnTo>
                      <a:pt x="11" y="49"/>
                    </a:lnTo>
                    <a:lnTo>
                      <a:pt x="13" y="51"/>
                    </a:lnTo>
                    <a:lnTo>
                      <a:pt x="14" y="51"/>
                    </a:lnTo>
                    <a:lnTo>
                      <a:pt x="11" y="53"/>
                    </a:lnTo>
                    <a:lnTo>
                      <a:pt x="9" y="53"/>
                    </a:lnTo>
                    <a:lnTo>
                      <a:pt x="6" y="55"/>
                    </a:lnTo>
                    <a:lnTo>
                      <a:pt x="4" y="57"/>
                    </a:lnTo>
                    <a:lnTo>
                      <a:pt x="1" y="57"/>
                    </a:lnTo>
                    <a:lnTo>
                      <a:pt x="1" y="44"/>
                    </a:lnTo>
                    <a:lnTo>
                      <a:pt x="0" y="43"/>
                    </a:lnTo>
                    <a:lnTo>
                      <a:pt x="3" y="38"/>
                    </a:lnTo>
                    <a:lnTo>
                      <a:pt x="8" y="33"/>
                    </a:lnTo>
                    <a:lnTo>
                      <a:pt x="8" y="31"/>
                    </a:lnTo>
                    <a:lnTo>
                      <a:pt x="13" y="31"/>
                    </a:lnTo>
                    <a:lnTo>
                      <a:pt x="18" y="28"/>
                    </a:lnTo>
                    <a:lnTo>
                      <a:pt x="23" y="16"/>
                    </a:lnTo>
                    <a:lnTo>
                      <a:pt x="23" y="8"/>
                    </a:lnTo>
                    <a:lnTo>
                      <a:pt x="22" y="7"/>
                    </a:lnTo>
                    <a:lnTo>
                      <a:pt x="22" y="3"/>
                    </a:lnTo>
                    <a:lnTo>
                      <a:pt x="24"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47" name="Freeform 1332">
                <a:extLst>
                  <a:ext uri="{FF2B5EF4-FFF2-40B4-BE49-F238E27FC236}">
                    <a16:creationId xmlns:a16="http://schemas.microsoft.com/office/drawing/2014/main" id="{FE28AD85-0F32-468F-86A4-46B765F41708}"/>
                  </a:ext>
                </a:extLst>
              </p:cNvPr>
              <p:cNvSpPr>
                <a:spLocks/>
              </p:cNvSpPr>
              <p:nvPr/>
            </p:nvSpPr>
            <p:spPr bwMode="auto">
              <a:xfrm>
                <a:off x="9259801" y="3276396"/>
                <a:ext cx="20725" cy="20725"/>
              </a:xfrm>
              <a:custGeom>
                <a:avLst/>
                <a:gdLst/>
                <a:ahLst/>
                <a:cxnLst>
                  <a:cxn ang="0">
                    <a:pos x="9" y="0"/>
                  </a:cxn>
                  <a:cxn ang="0">
                    <a:pos x="10" y="2"/>
                  </a:cxn>
                  <a:cxn ang="0">
                    <a:pos x="9" y="3"/>
                  </a:cxn>
                  <a:cxn ang="0">
                    <a:pos x="8" y="5"/>
                  </a:cxn>
                  <a:cxn ang="0">
                    <a:pos x="5" y="8"/>
                  </a:cxn>
                  <a:cxn ang="0">
                    <a:pos x="0" y="10"/>
                  </a:cxn>
                  <a:cxn ang="0">
                    <a:pos x="0" y="7"/>
                  </a:cxn>
                  <a:cxn ang="0">
                    <a:pos x="3" y="4"/>
                  </a:cxn>
                  <a:cxn ang="0">
                    <a:pos x="7" y="2"/>
                  </a:cxn>
                  <a:cxn ang="0">
                    <a:pos x="9" y="0"/>
                  </a:cxn>
                </a:cxnLst>
                <a:rect l="0" t="0" r="r" b="b"/>
                <a:pathLst>
                  <a:path w="10" h="10">
                    <a:moveTo>
                      <a:pt x="9" y="0"/>
                    </a:moveTo>
                    <a:lnTo>
                      <a:pt x="10" y="2"/>
                    </a:lnTo>
                    <a:lnTo>
                      <a:pt x="9" y="3"/>
                    </a:lnTo>
                    <a:lnTo>
                      <a:pt x="8" y="5"/>
                    </a:lnTo>
                    <a:lnTo>
                      <a:pt x="5" y="8"/>
                    </a:lnTo>
                    <a:lnTo>
                      <a:pt x="0" y="10"/>
                    </a:lnTo>
                    <a:lnTo>
                      <a:pt x="0" y="7"/>
                    </a:lnTo>
                    <a:lnTo>
                      <a:pt x="3" y="4"/>
                    </a:lnTo>
                    <a:lnTo>
                      <a:pt x="7" y="2"/>
                    </a:lnTo>
                    <a:lnTo>
                      <a:pt x="9"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48" name="Freeform 1333">
                <a:extLst>
                  <a:ext uri="{FF2B5EF4-FFF2-40B4-BE49-F238E27FC236}">
                    <a16:creationId xmlns:a16="http://schemas.microsoft.com/office/drawing/2014/main" id="{C00C7246-9B1D-438D-A8B8-68563915478B}"/>
                  </a:ext>
                </a:extLst>
              </p:cNvPr>
              <p:cNvSpPr>
                <a:spLocks/>
              </p:cNvSpPr>
              <p:nvPr/>
            </p:nvSpPr>
            <p:spPr bwMode="auto">
              <a:xfrm>
                <a:off x="9307469" y="3245308"/>
                <a:ext cx="31089" cy="22799"/>
              </a:xfrm>
              <a:custGeom>
                <a:avLst/>
                <a:gdLst/>
                <a:ahLst/>
                <a:cxnLst>
                  <a:cxn ang="0">
                    <a:pos x="9" y="0"/>
                  </a:cxn>
                  <a:cxn ang="0">
                    <a:pos x="15" y="0"/>
                  </a:cxn>
                  <a:cxn ang="0">
                    <a:pos x="15" y="4"/>
                  </a:cxn>
                  <a:cxn ang="0">
                    <a:pos x="11" y="4"/>
                  </a:cxn>
                  <a:cxn ang="0">
                    <a:pos x="6" y="6"/>
                  </a:cxn>
                  <a:cxn ang="0">
                    <a:pos x="5" y="9"/>
                  </a:cxn>
                  <a:cxn ang="0">
                    <a:pos x="3" y="11"/>
                  </a:cxn>
                  <a:cxn ang="0">
                    <a:pos x="0" y="11"/>
                  </a:cxn>
                  <a:cxn ang="0">
                    <a:pos x="0" y="8"/>
                  </a:cxn>
                  <a:cxn ang="0">
                    <a:pos x="1" y="6"/>
                  </a:cxn>
                  <a:cxn ang="0">
                    <a:pos x="3" y="4"/>
                  </a:cxn>
                  <a:cxn ang="0">
                    <a:pos x="4" y="3"/>
                  </a:cxn>
                  <a:cxn ang="0">
                    <a:pos x="9" y="0"/>
                  </a:cxn>
                </a:cxnLst>
                <a:rect l="0" t="0" r="r" b="b"/>
                <a:pathLst>
                  <a:path w="15" h="11">
                    <a:moveTo>
                      <a:pt x="9" y="0"/>
                    </a:moveTo>
                    <a:lnTo>
                      <a:pt x="15" y="0"/>
                    </a:lnTo>
                    <a:lnTo>
                      <a:pt x="15" y="4"/>
                    </a:lnTo>
                    <a:lnTo>
                      <a:pt x="11" y="4"/>
                    </a:lnTo>
                    <a:lnTo>
                      <a:pt x="6" y="6"/>
                    </a:lnTo>
                    <a:lnTo>
                      <a:pt x="5" y="9"/>
                    </a:lnTo>
                    <a:lnTo>
                      <a:pt x="3" y="11"/>
                    </a:lnTo>
                    <a:lnTo>
                      <a:pt x="0" y="11"/>
                    </a:lnTo>
                    <a:lnTo>
                      <a:pt x="0" y="8"/>
                    </a:lnTo>
                    <a:lnTo>
                      <a:pt x="1" y="6"/>
                    </a:lnTo>
                    <a:lnTo>
                      <a:pt x="3" y="4"/>
                    </a:lnTo>
                    <a:lnTo>
                      <a:pt x="4" y="3"/>
                    </a:lnTo>
                    <a:lnTo>
                      <a:pt x="9"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49" name="Freeform 1334">
                <a:extLst>
                  <a:ext uri="{FF2B5EF4-FFF2-40B4-BE49-F238E27FC236}">
                    <a16:creationId xmlns:a16="http://schemas.microsoft.com/office/drawing/2014/main" id="{A8155B44-150D-4A06-8601-E6A31FA0C87F}"/>
                  </a:ext>
                </a:extLst>
              </p:cNvPr>
              <p:cNvSpPr>
                <a:spLocks/>
              </p:cNvSpPr>
              <p:nvPr/>
            </p:nvSpPr>
            <p:spPr bwMode="auto">
              <a:xfrm>
                <a:off x="9361354" y="3222510"/>
                <a:ext cx="18653" cy="14508"/>
              </a:xfrm>
              <a:custGeom>
                <a:avLst/>
                <a:gdLst/>
                <a:ahLst/>
                <a:cxnLst>
                  <a:cxn ang="0">
                    <a:pos x="5" y="0"/>
                  </a:cxn>
                  <a:cxn ang="0">
                    <a:pos x="9" y="0"/>
                  </a:cxn>
                  <a:cxn ang="0">
                    <a:pos x="7" y="5"/>
                  </a:cxn>
                  <a:cxn ang="0">
                    <a:pos x="2" y="7"/>
                  </a:cxn>
                  <a:cxn ang="0">
                    <a:pos x="0" y="7"/>
                  </a:cxn>
                  <a:cxn ang="0">
                    <a:pos x="0" y="5"/>
                  </a:cxn>
                  <a:cxn ang="0">
                    <a:pos x="2" y="5"/>
                  </a:cxn>
                  <a:cxn ang="0">
                    <a:pos x="2" y="2"/>
                  </a:cxn>
                  <a:cxn ang="0">
                    <a:pos x="3" y="1"/>
                  </a:cxn>
                  <a:cxn ang="0">
                    <a:pos x="5" y="0"/>
                  </a:cxn>
                </a:cxnLst>
                <a:rect l="0" t="0" r="r" b="b"/>
                <a:pathLst>
                  <a:path w="9" h="7">
                    <a:moveTo>
                      <a:pt x="5" y="0"/>
                    </a:moveTo>
                    <a:lnTo>
                      <a:pt x="9" y="0"/>
                    </a:lnTo>
                    <a:lnTo>
                      <a:pt x="7" y="5"/>
                    </a:lnTo>
                    <a:lnTo>
                      <a:pt x="2" y="7"/>
                    </a:lnTo>
                    <a:lnTo>
                      <a:pt x="0" y="7"/>
                    </a:lnTo>
                    <a:lnTo>
                      <a:pt x="0" y="5"/>
                    </a:lnTo>
                    <a:lnTo>
                      <a:pt x="2" y="5"/>
                    </a:lnTo>
                    <a:lnTo>
                      <a:pt x="2" y="2"/>
                    </a:lnTo>
                    <a:lnTo>
                      <a:pt x="3" y="1"/>
                    </a:lnTo>
                    <a:lnTo>
                      <a:pt x="5"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50" name="Freeform 1335">
                <a:extLst>
                  <a:ext uri="{FF2B5EF4-FFF2-40B4-BE49-F238E27FC236}">
                    <a16:creationId xmlns:a16="http://schemas.microsoft.com/office/drawing/2014/main" id="{D6C2FD88-4439-4F89-B6A7-DDA8FF999405}"/>
                  </a:ext>
                </a:extLst>
              </p:cNvPr>
              <p:cNvSpPr>
                <a:spLocks/>
              </p:cNvSpPr>
              <p:nvPr/>
            </p:nvSpPr>
            <p:spPr bwMode="auto">
              <a:xfrm>
                <a:off x="9166536" y="2963444"/>
                <a:ext cx="70466" cy="267357"/>
              </a:xfrm>
              <a:custGeom>
                <a:avLst/>
                <a:gdLst/>
                <a:ahLst/>
                <a:cxnLst>
                  <a:cxn ang="0">
                    <a:pos x="10" y="0"/>
                  </a:cxn>
                  <a:cxn ang="0">
                    <a:pos x="14" y="0"/>
                  </a:cxn>
                  <a:cxn ang="0">
                    <a:pos x="14" y="7"/>
                  </a:cxn>
                  <a:cxn ang="0">
                    <a:pos x="15" y="12"/>
                  </a:cxn>
                  <a:cxn ang="0">
                    <a:pos x="18" y="15"/>
                  </a:cxn>
                  <a:cxn ang="0">
                    <a:pos x="19" y="19"/>
                  </a:cxn>
                  <a:cxn ang="0">
                    <a:pos x="19" y="32"/>
                  </a:cxn>
                  <a:cxn ang="0">
                    <a:pos x="20" y="34"/>
                  </a:cxn>
                  <a:cxn ang="0">
                    <a:pos x="20" y="51"/>
                  </a:cxn>
                  <a:cxn ang="0">
                    <a:pos x="23" y="56"/>
                  </a:cxn>
                  <a:cxn ang="0">
                    <a:pos x="29" y="70"/>
                  </a:cxn>
                  <a:cxn ang="0">
                    <a:pos x="34" y="83"/>
                  </a:cxn>
                  <a:cxn ang="0">
                    <a:pos x="32" y="82"/>
                  </a:cxn>
                  <a:cxn ang="0">
                    <a:pos x="30" y="80"/>
                  </a:cxn>
                  <a:cxn ang="0">
                    <a:pos x="28" y="78"/>
                  </a:cxn>
                  <a:cxn ang="0">
                    <a:pos x="25" y="78"/>
                  </a:cxn>
                  <a:cxn ang="0">
                    <a:pos x="19" y="81"/>
                  </a:cxn>
                  <a:cxn ang="0">
                    <a:pos x="15" y="86"/>
                  </a:cxn>
                  <a:cxn ang="0">
                    <a:pos x="13" y="93"/>
                  </a:cxn>
                  <a:cxn ang="0">
                    <a:pos x="13" y="102"/>
                  </a:cxn>
                  <a:cxn ang="0">
                    <a:pos x="15" y="110"/>
                  </a:cxn>
                  <a:cxn ang="0">
                    <a:pos x="20" y="116"/>
                  </a:cxn>
                  <a:cxn ang="0">
                    <a:pos x="24" y="122"/>
                  </a:cxn>
                  <a:cxn ang="0">
                    <a:pos x="24" y="124"/>
                  </a:cxn>
                  <a:cxn ang="0">
                    <a:pos x="23" y="124"/>
                  </a:cxn>
                  <a:cxn ang="0">
                    <a:pos x="20" y="121"/>
                  </a:cxn>
                  <a:cxn ang="0">
                    <a:pos x="19" y="119"/>
                  </a:cxn>
                  <a:cxn ang="0">
                    <a:pos x="14" y="119"/>
                  </a:cxn>
                  <a:cxn ang="0">
                    <a:pos x="10" y="122"/>
                  </a:cxn>
                  <a:cxn ang="0">
                    <a:pos x="10" y="125"/>
                  </a:cxn>
                  <a:cxn ang="0">
                    <a:pos x="7" y="129"/>
                  </a:cxn>
                  <a:cxn ang="0">
                    <a:pos x="5" y="129"/>
                  </a:cxn>
                  <a:cxn ang="0">
                    <a:pos x="5" y="111"/>
                  </a:cxn>
                  <a:cxn ang="0">
                    <a:pos x="7" y="106"/>
                  </a:cxn>
                  <a:cxn ang="0">
                    <a:pos x="7" y="92"/>
                  </a:cxn>
                  <a:cxn ang="0">
                    <a:pos x="5" y="90"/>
                  </a:cxn>
                  <a:cxn ang="0">
                    <a:pos x="5" y="82"/>
                  </a:cxn>
                  <a:cxn ang="0">
                    <a:pos x="7" y="80"/>
                  </a:cxn>
                  <a:cxn ang="0">
                    <a:pos x="7" y="49"/>
                  </a:cxn>
                  <a:cxn ang="0">
                    <a:pos x="5" y="46"/>
                  </a:cxn>
                  <a:cxn ang="0">
                    <a:pos x="0" y="36"/>
                  </a:cxn>
                  <a:cxn ang="0">
                    <a:pos x="2" y="27"/>
                  </a:cxn>
                  <a:cxn ang="0">
                    <a:pos x="4" y="18"/>
                  </a:cxn>
                  <a:cxn ang="0">
                    <a:pos x="9" y="14"/>
                  </a:cxn>
                  <a:cxn ang="0">
                    <a:pos x="9" y="13"/>
                  </a:cxn>
                  <a:cxn ang="0">
                    <a:pos x="10" y="12"/>
                  </a:cxn>
                  <a:cxn ang="0">
                    <a:pos x="10" y="0"/>
                  </a:cxn>
                </a:cxnLst>
                <a:rect l="0" t="0" r="r" b="b"/>
                <a:pathLst>
                  <a:path w="34" h="129">
                    <a:moveTo>
                      <a:pt x="10" y="0"/>
                    </a:moveTo>
                    <a:lnTo>
                      <a:pt x="14" y="0"/>
                    </a:lnTo>
                    <a:lnTo>
                      <a:pt x="14" y="7"/>
                    </a:lnTo>
                    <a:lnTo>
                      <a:pt x="15" y="12"/>
                    </a:lnTo>
                    <a:lnTo>
                      <a:pt x="18" y="15"/>
                    </a:lnTo>
                    <a:lnTo>
                      <a:pt x="19" y="19"/>
                    </a:lnTo>
                    <a:lnTo>
                      <a:pt x="19" y="32"/>
                    </a:lnTo>
                    <a:lnTo>
                      <a:pt x="20" y="34"/>
                    </a:lnTo>
                    <a:lnTo>
                      <a:pt x="20" y="51"/>
                    </a:lnTo>
                    <a:lnTo>
                      <a:pt x="23" y="56"/>
                    </a:lnTo>
                    <a:lnTo>
                      <a:pt x="29" y="70"/>
                    </a:lnTo>
                    <a:lnTo>
                      <a:pt x="34" y="83"/>
                    </a:lnTo>
                    <a:lnTo>
                      <a:pt x="32" y="82"/>
                    </a:lnTo>
                    <a:lnTo>
                      <a:pt x="30" y="80"/>
                    </a:lnTo>
                    <a:lnTo>
                      <a:pt x="28" y="78"/>
                    </a:lnTo>
                    <a:lnTo>
                      <a:pt x="25" y="78"/>
                    </a:lnTo>
                    <a:lnTo>
                      <a:pt x="19" y="81"/>
                    </a:lnTo>
                    <a:lnTo>
                      <a:pt x="15" y="86"/>
                    </a:lnTo>
                    <a:lnTo>
                      <a:pt x="13" y="93"/>
                    </a:lnTo>
                    <a:lnTo>
                      <a:pt x="13" y="102"/>
                    </a:lnTo>
                    <a:lnTo>
                      <a:pt x="15" y="110"/>
                    </a:lnTo>
                    <a:lnTo>
                      <a:pt x="20" y="116"/>
                    </a:lnTo>
                    <a:lnTo>
                      <a:pt x="24" y="122"/>
                    </a:lnTo>
                    <a:lnTo>
                      <a:pt x="24" y="124"/>
                    </a:lnTo>
                    <a:lnTo>
                      <a:pt x="23" y="124"/>
                    </a:lnTo>
                    <a:lnTo>
                      <a:pt x="20" y="121"/>
                    </a:lnTo>
                    <a:lnTo>
                      <a:pt x="19" y="119"/>
                    </a:lnTo>
                    <a:lnTo>
                      <a:pt x="14" y="119"/>
                    </a:lnTo>
                    <a:lnTo>
                      <a:pt x="10" y="122"/>
                    </a:lnTo>
                    <a:lnTo>
                      <a:pt x="10" y="125"/>
                    </a:lnTo>
                    <a:lnTo>
                      <a:pt x="7" y="129"/>
                    </a:lnTo>
                    <a:lnTo>
                      <a:pt x="5" y="129"/>
                    </a:lnTo>
                    <a:lnTo>
                      <a:pt x="5" y="111"/>
                    </a:lnTo>
                    <a:lnTo>
                      <a:pt x="7" y="106"/>
                    </a:lnTo>
                    <a:lnTo>
                      <a:pt x="7" y="92"/>
                    </a:lnTo>
                    <a:lnTo>
                      <a:pt x="5" y="90"/>
                    </a:lnTo>
                    <a:lnTo>
                      <a:pt x="5" y="82"/>
                    </a:lnTo>
                    <a:lnTo>
                      <a:pt x="7" y="80"/>
                    </a:lnTo>
                    <a:lnTo>
                      <a:pt x="7" y="49"/>
                    </a:lnTo>
                    <a:lnTo>
                      <a:pt x="5" y="46"/>
                    </a:lnTo>
                    <a:lnTo>
                      <a:pt x="0" y="36"/>
                    </a:lnTo>
                    <a:lnTo>
                      <a:pt x="2" y="27"/>
                    </a:lnTo>
                    <a:lnTo>
                      <a:pt x="4" y="18"/>
                    </a:lnTo>
                    <a:lnTo>
                      <a:pt x="9" y="14"/>
                    </a:lnTo>
                    <a:lnTo>
                      <a:pt x="9" y="13"/>
                    </a:lnTo>
                    <a:lnTo>
                      <a:pt x="10" y="12"/>
                    </a:lnTo>
                    <a:lnTo>
                      <a:pt x="1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51" name="Freeform 1336">
                <a:extLst>
                  <a:ext uri="{FF2B5EF4-FFF2-40B4-BE49-F238E27FC236}">
                    <a16:creationId xmlns:a16="http://schemas.microsoft.com/office/drawing/2014/main" id="{06E08D31-5230-4192-AD7C-435FC4F43E41}"/>
                  </a:ext>
                </a:extLst>
              </p:cNvPr>
              <p:cNvSpPr>
                <a:spLocks/>
              </p:cNvSpPr>
              <p:nvPr/>
            </p:nvSpPr>
            <p:spPr bwMode="auto">
              <a:xfrm>
                <a:off x="10051509" y="2302305"/>
                <a:ext cx="84975" cy="35234"/>
              </a:xfrm>
              <a:custGeom>
                <a:avLst/>
                <a:gdLst/>
                <a:ahLst/>
                <a:cxnLst>
                  <a:cxn ang="0">
                    <a:pos x="20" y="0"/>
                  </a:cxn>
                  <a:cxn ang="0">
                    <a:pos x="25" y="1"/>
                  </a:cxn>
                  <a:cxn ang="0">
                    <a:pos x="32" y="2"/>
                  </a:cxn>
                  <a:cxn ang="0">
                    <a:pos x="39" y="6"/>
                  </a:cxn>
                  <a:cxn ang="0">
                    <a:pos x="41" y="10"/>
                  </a:cxn>
                  <a:cxn ang="0">
                    <a:pos x="37" y="12"/>
                  </a:cxn>
                  <a:cxn ang="0">
                    <a:pos x="30" y="15"/>
                  </a:cxn>
                  <a:cxn ang="0">
                    <a:pos x="10" y="17"/>
                  </a:cxn>
                  <a:cxn ang="0">
                    <a:pos x="4" y="17"/>
                  </a:cxn>
                  <a:cxn ang="0">
                    <a:pos x="1" y="16"/>
                  </a:cxn>
                  <a:cxn ang="0">
                    <a:pos x="0" y="15"/>
                  </a:cxn>
                  <a:cxn ang="0">
                    <a:pos x="0" y="14"/>
                  </a:cxn>
                  <a:cxn ang="0">
                    <a:pos x="4" y="7"/>
                  </a:cxn>
                  <a:cxn ang="0">
                    <a:pos x="11" y="2"/>
                  </a:cxn>
                  <a:cxn ang="0">
                    <a:pos x="20" y="0"/>
                  </a:cxn>
                </a:cxnLst>
                <a:rect l="0" t="0" r="r" b="b"/>
                <a:pathLst>
                  <a:path w="41" h="17">
                    <a:moveTo>
                      <a:pt x="20" y="0"/>
                    </a:moveTo>
                    <a:lnTo>
                      <a:pt x="25" y="1"/>
                    </a:lnTo>
                    <a:lnTo>
                      <a:pt x="32" y="2"/>
                    </a:lnTo>
                    <a:lnTo>
                      <a:pt x="39" y="6"/>
                    </a:lnTo>
                    <a:lnTo>
                      <a:pt x="41" y="10"/>
                    </a:lnTo>
                    <a:lnTo>
                      <a:pt x="37" y="12"/>
                    </a:lnTo>
                    <a:lnTo>
                      <a:pt x="30" y="15"/>
                    </a:lnTo>
                    <a:lnTo>
                      <a:pt x="10" y="17"/>
                    </a:lnTo>
                    <a:lnTo>
                      <a:pt x="4" y="17"/>
                    </a:lnTo>
                    <a:lnTo>
                      <a:pt x="1" y="16"/>
                    </a:lnTo>
                    <a:lnTo>
                      <a:pt x="0" y="15"/>
                    </a:lnTo>
                    <a:lnTo>
                      <a:pt x="0" y="14"/>
                    </a:lnTo>
                    <a:lnTo>
                      <a:pt x="4" y="7"/>
                    </a:lnTo>
                    <a:lnTo>
                      <a:pt x="11" y="2"/>
                    </a:lnTo>
                    <a:lnTo>
                      <a:pt x="2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52" name="Freeform 1337">
                <a:extLst>
                  <a:ext uri="{FF2B5EF4-FFF2-40B4-BE49-F238E27FC236}">
                    <a16:creationId xmlns:a16="http://schemas.microsoft.com/office/drawing/2014/main" id="{9C925C2B-DD85-49A1-8E9C-7AC6A730A49F}"/>
                  </a:ext>
                </a:extLst>
              </p:cNvPr>
              <p:cNvSpPr>
                <a:spLocks/>
              </p:cNvSpPr>
              <p:nvPr/>
            </p:nvSpPr>
            <p:spPr bwMode="auto">
              <a:xfrm>
                <a:off x="9796586" y="2372771"/>
                <a:ext cx="33161" cy="18653"/>
              </a:xfrm>
              <a:custGeom>
                <a:avLst/>
                <a:gdLst/>
                <a:ahLst/>
                <a:cxnLst>
                  <a:cxn ang="0">
                    <a:pos x="0" y="0"/>
                  </a:cxn>
                  <a:cxn ang="0">
                    <a:pos x="14" y="0"/>
                  </a:cxn>
                  <a:cxn ang="0">
                    <a:pos x="14" y="1"/>
                  </a:cxn>
                  <a:cxn ang="0">
                    <a:pos x="16" y="4"/>
                  </a:cxn>
                  <a:cxn ang="0">
                    <a:pos x="16" y="6"/>
                  </a:cxn>
                  <a:cxn ang="0">
                    <a:pos x="14" y="9"/>
                  </a:cxn>
                  <a:cxn ang="0">
                    <a:pos x="12" y="9"/>
                  </a:cxn>
                  <a:cxn ang="0">
                    <a:pos x="5" y="6"/>
                  </a:cxn>
                  <a:cxn ang="0">
                    <a:pos x="2" y="4"/>
                  </a:cxn>
                  <a:cxn ang="0">
                    <a:pos x="0" y="0"/>
                  </a:cxn>
                </a:cxnLst>
                <a:rect l="0" t="0" r="r" b="b"/>
                <a:pathLst>
                  <a:path w="16" h="9">
                    <a:moveTo>
                      <a:pt x="0" y="0"/>
                    </a:moveTo>
                    <a:lnTo>
                      <a:pt x="14" y="0"/>
                    </a:lnTo>
                    <a:lnTo>
                      <a:pt x="14" y="1"/>
                    </a:lnTo>
                    <a:lnTo>
                      <a:pt x="16" y="4"/>
                    </a:lnTo>
                    <a:lnTo>
                      <a:pt x="16" y="6"/>
                    </a:lnTo>
                    <a:lnTo>
                      <a:pt x="14" y="9"/>
                    </a:lnTo>
                    <a:lnTo>
                      <a:pt x="12" y="9"/>
                    </a:lnTo>
                    <a:lnTo>
                      <a:pt x="5" y="6"/>
                    </a:lnTo>
                    <a:lnTo>
                      <a:pt x="2" y="4"/>
                    </a:lnTo>
                    <a:lnTo>
                      <a:pt x="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53" name="Freeform 1338">
                <a:extLst>
                  <a:ext uri="{FF2B5EF4-FFF2-40B4-BE49-F238E27FC236}">
                    <a16:creationId xmlns:a16="http://schemas.microsoft.com/office/drawing/2014/main" id="{F4BEDB5F-8A38-42E3-A45B-72C19D411681}"/>
                  </a:ext>
                </a:extLst>
              </p:cNvPr>
              <p:cNvSpPr>
                <a:spLocks/>
              </p:cNvSpPr>
              <p:nvPr/>
            </p:nvSpPr>
            <p:spPr bwMode="auto">
              <a:xfrm>
                <a:off x="9013169" y="2103342"/>
                <a:ext cx="14508" cy="18653"/>
              </a:xfrm>
              <a:custGeom>
                <a:avLst/>
                <a:gdLst/>
                <a:ahLst/>
                <a:cxnLst>
                  <a:cxn ang="0">
                    <a:pos x="3" y="0"/>
                  </a:cxn>
                  <a:cxn ang="0">
                    <a:pos x="7" y="3"/>
                  </a:cxn>
                  <a:cxn ang="0">
                    <a:pos x="7" y="8"/>
                  </a:cxn>
                  <a:cxn ang="0">
                    <a:pos x="5" y="9"/>
                  </a:cxn>
                  <a:cxn ang="0">
                    <a:pos x="2" y="9"/>
                  </a:cxn>
                  <a:cxn ang="0">
                    <a:pos x="0" y="8"/>
                  </a:cxn>
                  <a:cxn ang="0">
                    <a:pos x="0" y="7"/>
                  </a:cxn>
                  <a:cxn ang="0">
                    <a:pos x="2" y="3"/>
                  </a:cxn>
                  <a:cxn ang="0">
                    <a:pos x="3" y="0"/>
                  </a:cxn>
                </a:cxnLst>
                <a:rect l="0" t="0" r="r" b="b"/>
                <a:pathLst>
                  <a:path w="7" h="9">
                    <a:moveTo>
                      <a:pt x="3" y="0"/>
                    </a:moveTo>
                    <a:lnTo>
                      <a:pt x="7" y="3"/>
                    </a:lnTo>
                    <a:lnTo>
                      <a:pt x="7" y="8"/>
                    </a:lnTo>
                    <a:lnTo>
                      <a:pt x="5" y="9"/>
                    </a:lnTo>
                    <a:lnTo>
                      <a:pt x="2" y="9"/>
                    </a:lnTo>
                    <a:lnTo>
                      <a:pt x="0" y="8"/>
                    </a:lnTo>
                    <a:lnTo>
                      <a:pt x="0" y="7"/>
                    </a:lnTo>
                    <a:lnTo>
                      <a:pt x="2" y="3"/>
                    </a:lnTo>
                    <a:lnTo>
                      <a:pt x="3"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54" name="Freeform 1339">
                <a:extLst>
                  <a:ext uri="{FF2B5EF4-FFF2-40B4-BE49-F238E27FC236}">
                    <a16:creationId xmlns:a16="http://schemas.microsoft.com/office/drawing/2014/main" id="{A9D3D060-A08A-41DA-ADE3-00E97C59E892}"/>
                  </a:ext>
                </a:extLst>
              </p:cNvPr>
              <p:cNvSpPr>
                <a:spLocks/>
              </p:cNvSpPr>
              <p:nvPr/>
            </p:nvSpPr>
            <p:spPr bwMode="auto">
              <a:xfrm>
                <a:off x="8447368" y="2163446"/>
                <a:ext cx="35234" cy="24870"/>
              </a:xfrm>
              <a:custGeom>
                <a:avLst/>
                <a:gdLst/>
                <a:ahLst/>
                <a:cxnLst>
                  <a:cxn ang="0">
                    <a:pos x="6" y="0"/>
                  </a:cxn>
                  <a:cxn ang="0">
                    <a:pos x="11" y="0"/>
                  </a:cxn>
                  <a:cxn ang="0">
                    <a:pos x="16" y="3"/>
                  </a:cxn>
                  <a:cxn ang="0">
                    <a:pos x="17" y="4"/>
                  </a:cxn>
                  <a:cxn ang="0">
                    <a:pos x="17" y="9"/>
                  </a:cxn>
                  <a:cxn ang="0">
                    <a:pos x="12" y="12"/>
                  </a:cxn>
                  <a:cxn ang="0">
                    <a:pos x="5" y="12"/>
                  </a:cxn>
                  <a:cxn ang="0">
                    <a:pos x="2" y="10"/>
                  </a:cxn>
                  <a:cxn ang="0">
                    <a:pos x="1" y="9"/>
                  </a:cxn>
                  <a:cxn ang="0">
                    <a:pos x="0" y="6"/>
                  </a:cxn>
                  <a:cxn ang="0">
                    <a:pos x="2" y="1"/>
                  </a:cxn>
                  <a:cxn ang="0">
                    <a:pos x="6" y="0"/>
                  </a:cxn>
                </a:cxnLst>
                <a:rect l="0" t="0" r="r" b="b"/>
                <a:pathLst>
                  <a:path w="17" h="12">
                    <a:moveTo>
                      <a:pt x="6" y="0"/>
                    </a:moveTo>
                    <a:lnTo>
                      <a:pt x="11" y="0"/>
                    </a:lnTo>
                    <a:lnTo>
                      <a:pt x="16" y="3"/>
                    </a:lnTo>
                    <a:lnTo>
                      <a:pt x="17" y="4"/>
                    </a:lnTo>
                    <a:lnTo>
                      <a:pt x="17" y="9"/>
                    </a:lnTo>
                    <a:lnTo>
                      <a:pt x="12" y="12"/>
                    </a:lnTo>
                    <a:lnTo>
                      <a:pt x="5" y="12"/>
                    </a:lnTo>
                    <a:lnTo>
                      <a:pt x="2" y="10"/>
                    </a:lnTo>
                    <a:lnTo>
                      <a:pt x="1" y="9"/>
                    </a:lnTo>
                    <a:lnTo>
                      <a:pt x="0" y="6"/>
                    </a:lnTo>
                    <a:lnTo>
                      <a:pt x="2" y="1"/>
                    </a:lnTo>
                    <a:lnTo>
                      <a:pt x="6"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55" name="Freeform 1340">
                <a:extLst>
                  <a:ext uri="{FF2B5EF4-FFF2-40B4-BE49-F238E27FC236}">
                    <a16:creationId xmlns:a16="http://schemas.microsoft.com/office/drawing/2014/main" id="{90307139-7C21-4AE9-83AC-234C4D4F4F3C}"/>
                  </a:ext>
                </a:extLst>
              </p:cNvPr>
              <p:cNvSpPr>
                <a:spLocks/>
              </p:cNvSpPr>
              <p:nvPr/>
            </p:nvSpPr>
            <p:spPr bwMode="auto">
              <a:xfrm>
                <a:off x="8146850" y="1918887"/>
                <a:ext cx="147151" cy="82901"/>
              </a:xfrm>
              <a:custGeom>
                <a:avLst/>
                <a:gdLst/>
                <a:ahLst/>
                <a:cxnLst>
                  <a:cxn ang="0">
                    <a:pos x="38" y="0"/>
                  </a:cxn>
                  <a:cxn ang="0">
                    <a:pos x="43" y="0"/>
                  </a:cxn>
                  <a:cxn ang="0">
                    <a:pos x="43" y="7"/>
                  </a:cxn>
                  <a:cxn ang="0">
                    <a:pos x="42" y="10"/>
                  </a:cxn>
                  <a:cxn ang="0">
                    <a:pos x="43" y="9"/>
                  </a:cxn>
                  <a:cxn ang="0">
                    <a:pos x="46" y="7"/>
                  </a:cxn>
                  <a:cxn ang="0">
                    <a:pos x="47" y="5"/>
                  </a:cxn>
                  <a:cxn ang="0">
                    <a:pos x="49" y="5"/>
                  </a:cxn>
                  <a:cxn ang="0">
                    <a:pos x="54" y="6"/>
                  </a:cxn>
                  <a:cxn ang="0">
                    <a:pos x="62" y="11"/>
                  </a:cxn>
                  <a:cxn ang="0">
                    <a:pos x="68" y="16"/>
                  </a:cxn>
                  <a:cxn ang="0">
                    <a:pos x="71" y="21"/>
                  </a:cxn>
                  <a:cxn ang="0">
                    <a:pos x="68" y="26"/>
                  </a:cxn>
                  <a:cxn ang="0">
                    <a:pos x="63" y="30"/>
                  </a:cxn>
                  <a:cxn ang="0">
                    <a:pos x="56" y="31"/>
                  </a:cxn>
                  <a:cxn ang="0">
                    <a:pos x="39" y="31"/>
                  </a:cxn>
                  <a:cxn ang="0">
                    <a:pos x="36" y="33"/>
                  </a:cxn>
                  <a:cxn ang="0">
                    <a:pos x="33" y="33"/>
                  </a:cxn>
                  <a:cxn ang="0">
                    <a:pos x="31" y="34"/>
                  </a:cxn>
                  <a:cxn ang="0">
                    <a:pos x="28" y="34"/>
                  </a:cxn>
                  <a:cxn ang="0">
                    <a:pos x="7" y="40"/>
                  </a:cxn>
                  <a:cxn ang="0">
                    <a:pos x="4" y="40"/>
                  </a:cxn>
                  <a:cxn ang="0">
                    <a:pos x="2" y="39"/>
                  </a:cxn>
                  <a:cxn ang="0">
                    <a:pos x="0" y="36"/>
                  </a:cxn>
                  <a:cxn ang="0">
                    <a:pos x="0" y="31"/>
                  </a:cxn>
                  <a:cxn ang="0">
                    <a:pos x="2" y="29"/>
                  </a:cxn>
                  <a:cxn ang="0">
                    <a:pos x="3" y="28"/>
                  </a:cxn>
                  <a:cxn ang="0">
                    <a:pos x="5" y="28"/>
                  </a:cxn>
                  <a:cxn ang="0">
                    <a:pos x="8" y="25"/>
                  </a:cxn>
                  <a:cxn ang="0">
                    <a:pos x="23" y="6"/>
                  </a:cxn>
                  <a:cxn ang="0">
                    <a:pos x="29" y="1"/>
                  </a:cxn>
                  <a:cxn ang="0">
                    <a:pos x="38" y="0"/>
                  </a:cxn>
                </a:cxnLst>
                <a:rect l="0" t="0" r="r" b="b"/>
                <a:pathLst>
                  <a:path w="71" h="40">
                    <a:moveTo>
                      <a:pt x="38" y="0"/>
                    </a:moveTo>
                    <a:lnTo>
                      <a:pt x="43" y="0"/>
                    </a:lnTo>
                    <a:lnTo>
                      <a:pt x="43" y="7"/>
                    </a:lnTo>
                    <a:lnTo>
                      <a:pt x="42" y="10"/>
                    </a:lnTo>
                    <a:lnTo>
                      <a:pt x="43" y="9"/>
                    </a:lnTo>
                    <a:lnTo>
                      <a:pt x="46" y="7"/>
                    </a:lnTo>
                    <a:lnTo>
                      <a:pt x="47" y="5"/>
                    </a:lnTo>
                    <a:lnTo>
                      <a:pt x="49" y="5"/>
                    </a:lnTo>
                    <a:lnTo>
                      <a:pt x="54" y="6"/>
                    </a:lnTo>
                    <a:lnTo>
                      <a:pt x="62" y="11"/>
                    </a:lnTo>
                    <a:lnTo>
                      <a:pt x="68" y="16"/>
                    </a:lnTo>
                    <a:lnTo>
                      <a:pt x="71" y="21"/>
                    </a:lnTo>
                    <a:lnTo>
                      <a:pt x="68" y="26"/>
                    </a:lnTo>
                    <a:lnTo>
                      <a:pt x="63" y="30"/>
                    </a:lnTo>
                    <a:lnTo>
                      <a:pt x="56" y="31"/>
                    </a:lnTo>
                    <a:lnTo>
                      <a:pt x="39" y="31"/>
                    </a:lnTo>
                    <a:lnTo>
                      <a:pt x="36" y="33"/>
                    </a:lnTo>
                    <a:lnTo>
                      <a:pt x="33" y="33"/>
                    </a:lnTo>
                    <a:lnTo>
                      <a:pt x="31" y="34"/>
                    </a:lnTo>
                    <a:lnTo>
                      <a:pt x="28" y="34"/>
                    </a:lnTo>
                    <a:lnTo>
                      <a:pt x="7" y="40"/>
                    </a:lnTo>
                    <a:lnTo>
                      <a:pt x="4" y="40"/>
                    </a:lnTo>
                    <a:lnTo>
                      <a:pt x="2" y="39"/>
                    </a:lnTo>
                    <a:lnTo>
                      <a:pt x="0" y="36"/>
                    </a:lnTo>
                    <a:lnTo>
                      <a:pt x="0" y="31"/>
                    </a:lnTo>
                    <a:lnTo>
                      <a:pt x="2" y="29"/>
                    </a:lnTo>
                    <a:lnTo>
                      <a:pt x="3" y="28"/>
                    </a:lnTo>
                    <a:lnTo>
                      <a:pt x="5" y="28"/>
                    </a:lnTo>
                    <a:lnTo>
                      <a:pt x="8" y="25"/>
                    </a:lnTo>
                    <a:lnTo>
                      <a:pt x="23" y="6"/>
                    </a:lnTo>
                    <a:lnTo>
                      <a:pt x="29" y="1"/>
                    </a:lnTo>
                    <a:lnTo>
                      <a:pt x="38"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56" name="Freeform 1341">
                <a:extLst>
                  <a:ext uri="{FF2B5EF4-FFF2-40B4-BE49-F238E27FC236}">
                    <a16:creationId xmlns:a16="http://schemas.microsoft.com/office/drawing/2014/main" id="{4D3F62EA-38A8-4147-B721-7D9297C35C92}"/>
                  </a:ext>
                </a:extLst>
              </p:cNvPr>
              <p:cNvSpPr>
                <a:spLocks/>
              </p:cNvSpPr>
              <p:nvPr/>
            </p:nvSpPr>
            <p:spPr bwMode="auto">
              <a:xfrm>
                <a:off x="7945815" y="1879508"/>
                <a:ext cx="55959" cy="29015"/>
              </a:xfrm>
              <a:custGeom>
                <a:avLst/>
                <a:gdLst/>
                <a:ahLst/>
                <a:cxnLst>
                  <a:cxn ang="0">
                    <a:pos x="5" y="0"/>
                  </a:cxn>
                  <a:cxn ang="0">
                    <a:pos x="12" y="0"/>
                  </a:cxn>
                  <a:cxn ang="0">
                    <a:pos x="13" y="1"/>
                  </a:cxn>
                  <a:cxn ang="0">
                    <a:pos x="17" y="3"/>
                  </a:cxn>
                  <a:cxn ang="0">
                    <a:pos x="22" y="5"/>
                  </a:cxn>
                  <a:cxn ang="0">
                    <a:pos x="25" y="5"/>
                  </a:cxn>
                  <a:cxn ang="0">
                    <a:pos x="27" y="6"/>
                  </a:cxn>
                  <a:cxn ang="0">
                    <a:pos x="25" y="10"/>
                  </a:cxn>
                  <a:cxn ang="0">
                    <a:pos x="18" y="13"/>
                  </a:cxn>
                  <a:cxn ang="0">
                    <a:pos x="12" y="14"/>
                  </a:cxn>
                  <a:cxn ang="0">
                    <a:pos x="7" y="14"/>
                  </a:cxn>
                  <a:cxn ang="0">
                    <a:pos x="6" y="13"/>
                  </a:cxn>
                  <a:cxn ang="0">
                    <a:pos x="3" y="11"/>
                  </a:cxn>
                  <a:cxn ang="0">
                    <a:pos x="2" y="9"/>
                  </a:cxn>
                  <a:cxn ang="0">
                    <a:pos x="0" y="6"/>
                  </a:cxn>
                  <a:cxn ang="0">
                    <a:pos x="0" y="4"/>
                  </a:cxn>
                  <a:cxn ang="0">
                    <a:pos x="2" y="1"/>
                  </a:cxn>
                  <a:cxn ang="0">
                    <a:pos x="5" y="0"/>
                  </a:cxn>
                </a:cxnLst>
                <a:rect l="0" t="0" r="r" b="b"/>
                <a:pathLst>
                  <a:path w="27" h="14">
                    <a:moveTo>
                      <a:pt x="5" y="0"/>
                    </a:moveTo>
                    <a:lnTo>
                      <a:pt x="12" y="0"/>
                    </a:lnTo>
                    <a:lnTo>
                      <a:pt x="13" y="1"/>
                    </a:lnTo>
                    <a:lnTo>
                      <a:pt x="17" y="3"/>
                    </a:lnTo>
                    <a:lnTo>
                      <a:pt x="22" y="5"/>
                    </a:lnTo>
                    <a:lnTo>
                      <a:pt x="25" y="5"/>
                    </a:lnTo>
                    <a:lnTo>
                      <a:pt x="27" y="6"/>
                    </a:lnTo>
                    <a:lnTo>
                      <a:pt x="25" y="10"/>
                    </a:lnTo>
                    <a:lnTo>
                      <a:pt x="18" y="13"/>
                    </a:lnTo>
                    <a:lnTo>
                      <a:pt x="12" y="14"/>
                    </a:lnTo>
                    <a:lnTo>
                      <a:pt x="7" y="14"/>
                    </a:lnTo>
                    <a:lnTo>
                      <a:pt x="6" y="13"/>
                    </a:lnTo>
                    <a:lnTo>
                      <a:pt x="3" y="11"/>
                    </a:lnTo>
                    <a:lnTo>
                      <a:pt x="2" y="9"/>
                    </a:lnTo>
                    <a:lnTo>
                      <a:pt x="0" y="6"/>
                    </a:lnTo>
                    <a:lnTo>
                      <a:pt x="0" y="4"/>
                    </a:lnTo>
                    <a:lnTo>
                      <a:pt x="2" y="1"/>
                    </a:lnTo>
                    <a:lnTo>
                      <a:pt x="5"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57" name="Freeform 1342">
                <a:extLst>
                  <a:ext uri="{FF2B5EF4-FFF2-40B4-BE49-F238E27FC236}">
                    <a16:creationId xmlns:a16="http://schemas.microsoft.com/office/drawing/2014/main" id="{B3789B71-32C5-40D1-99AC-EDFBF6BB49A0}"/>
                  </a:ext>
                </a:extLst>
              </p:cNvPr>
              <p:cNvSpPr>
                <a:spLocks/>
              </p:cNvSpPr>
              <p:nvPr/>
            </p:nvSpPr>
            <p:spPr bwMode="auto">
              <a:xfrm>
                <a:off x="7962395" y="1817332"/>
                <a:ext cx="201036" cy="140932"/>
              </a:xfrm>
              <a:custGeom>
                <a:avLst/>
                <a:gdLst/>
                <a:ahLst/>
                <a:cxnLst>
                  <a:cxn ang="0">
                    <a:pos x="43" y="0"/>
                  </a:cxn>
                  <a:cxn ang="0">
                    <a:pos x="51" y="1"/>
                  </a:cxn>
                  <a:cxn ang="0">
                    <a:pos x="57" y="5"/>
                  </a:cxn>
                  <a:cxn ang="0">
                    <a:pos x="63" y="10"/>
                  </a:cxn>
                  <a:cxn ang="0">
                    <a:pos x="68" y="15"/>
                  </a:cxn>
                  <a:cxn ang="0">
                    <a:pos x="66" y="15"/>
                  </a:cxn>
                  <a:cxn ang="0">
                    <a:pos x="64" y="16"/>
                  </a:cxn>
                  <a:cxn ang="0">
                    <a:pos x="63" y="16"/>
                  </a:cxn>
                  <a:cxn ang="0">
                    <a:pos x="63" y="24"/>
                  </a:cxn>
                  <a:cxn ang="0">
                    <a:pos x="62" y="26"/>
                  </a:cxn>
                  <a:cxn ang="0">
                    <a:pos x="61" y="28"/>
                  </a:cxn>
                  <a:cxn ang="0">
                    <a:pos x="57" y="30"/>
                  </a:cxn>
                  <a:cxn ang="0">
                    <a:pos x="54" y="31"/>
                  </a:cxn>
                  <a:cxn ang="0">
                    <a:pos x="67" y="31"/>
                  </a:cxn>
                  <a:cxn ang="0">
                    <a:pos x="69" y="33"/>
                  </a:cxn>
                  <a:cxn ang="0">
                    <a:pos x="72" y="35"/>
                  </a:cxn>
                  <a:cxn ang="0">
                    <a:pos x="88" y="35"/>
                  </a:cxn>
                  <a:cxn ang="0">
                    <a:pos x="91" y="36"/>
                  </a:cxn>
                  <a:cxn ang="0">
                    <a:pos x="94" y="40"/>
                  </a:cxn>
                  <a:cxn ang="0">
                    <a:pos x="97" y="44"/>
                  </a:cxn>
                  <a:cxn ang="0">
                    <a:pos x="94" y="45"/>
                  </a:cxn>
                  <a:cxn ang="0">
                    <a:pos x="94" y="51"/>
                  </a:cxn>
                  <a:cxn ang="0">
                    <a:pos x="93" y="54"/>
                  </a:cxn>
                  <a:cxn ang="0">
                    <a:pos x="92" y="55"/>
                  </a:cxn>
                  <a:cxn ang="0">
                    <a:pos x="89" y="55"/>
                  </a:cxn>
                  <a:cxn ang="0">
                    <a:pos x="87" y="56"/>
                  </a:cxn>
                  <a:cxn ang="0">
                    <a:pos x="86" y="56"/>
                  </a:cxn>
                  <a:cxn ang="0">
                    <a:pos x="88" y="58"/>
                  </a:cxn>
                  <a:cxn ang="0">
                    <a:pos x="89" y="59"/>
                  </a:cxn>
                  <a:cxn ang="0">
                    <a:pos x="92" y="60"/>
                  </a:cxn>
                  <a:cxn ang="0">
                    <a:pos x="92" y="62"/>
                  </a:cxn>
                  <a:cxn ang="0">
                    <a:pos x="89" y="67"/>
                  </a:cxn>
                  <a:cxn ang="0">
                    <a:pos x="87" y="68"/>
                  </a:cxn>
                  <a:cxn ang="0">
                    <a:pos x="84" y="68"/>
                  </a:cxn>
                  <a:cxn ang="0">
                    <a:pos x="67" y="65"/>
                  </a:cxn>
                  <a:cxn ang="0">
                    <a:pos x="53" y="63"/>
                  </a:cxn>
                  <a:cxn ang="0">
                    <a:pos x="38" y="60"/>
                  </a:cxn>
                  <a:cxn ang="0">
                    <a:pos x="33" y="59"/>
                  </a:cxn>
                  <a:cxn ang="0">
                    <a:pos x="28" y="54"/>
                  </a:cxn>
                  <a:cxn ang="0">
                    <a:pos x="22" y="49"/>
                  </a:cxn>
                  <a:cxn ang="0">
                    <a:pos x="17" y="45"/>
                  </a:cxn>
                  <a:cxn ang="0">
                    <a:pos x="28" y="41"/>
                  </a:cxn>
                  <a:cxn ang="0">
                    <a:pos x="37" y="36"/>
                  </a:cxn>
                  <a:cxn ang="0">
                    <a:pos x="47" y="33"/>
                  </a:cxn>
                  <a:cxn ang="0">
                    <a:pos x="41" y="33"/>
                  </a:cxn>
                  <a:cxn ang="0">
                    <a:pos x="37" y="31"/>
                  </a:cxn>
                  <a:cxn ang="0">
                    <a:pos x="30" y="31"/>
                  </a:cxn>
                  <a:cxn ang="0">
                    <a:pos x="15" y="29"/>
                  </a:cxn>
                  <a:cxn ang="0">
                    <a:pos x="0" y="24"/>
                  </a:cxn>
                  <a:cxn ang="0">
                    <a:pos x="18" y="14"/>
                  </a:cxn>
                  <a:cxn ang="0">
                    <a:pos x="25" y="7"/>
                  </a:cxn>
                  <a:cxn ang="0">
                    <a:pos x="33" y="2"/>
                  </a:cxn>
                  <a:cxn ang="0">
                    <a:pos x="43" y="0"/>
                  </a:cxn>
                </a:cxnLst>
                <a:rect l="0" t="0" r="r" b="b"/>
                <a:pathLst>
                  <a:path w="97" h="68">
                    <a:moveTo>
                      <a:pt x="43" y="0"/>
                    </a:moveTo>
                    <a:lnTo>
                      <a:pt x="51" y="1"/>
                    </a:lnTo>
                    <a:lnTo>
                      <a:pt x="57" y="5"/>
                    </a:lnTo>
                    <a:lnTo>
                      <a:pt x="63" y="10"/>
                    </a:lnTo>
                    <a:lnTo>
                      <a:pt x="68" y="15"/>
                    </a:lnTo>
                    <a:lnTo>
                      <a:pt x="66" y="15"/>
                    </a:lnTo>
                    <a:lnTo>
                      <a:pt x="64" y="16"/>
                    </a:lnTo>
                    <a:lnTo>
                      <a:pt x="63" y="16"/>
                    </a:lnTo>
                    <a:lnTo>
                      <a:pt x="63" y="24"/>
                    </a:lnTo>
                    <a:lnTo>
                      <a:pt x="62" y="26"/>
                    </a:lnTo>
                    <a:lnTo>
                      <a:pt x="61" y="28"/>
                    </a:lnTo>
                    <a:lnTo>
                      <a:pt x="57" y="30"/>
                    </a:lnTo>
                    <a:lnTo>
                      <a:pt x="54" y="31"/>
                    </a:lnTo>
                    <a:lnTo>
                      <a:pt x="67" y="31"/>
                    </a:lnTo>
                    <a:lnTo>
                      <a:pt x="69" y="33"/>
                    </a:lnTo>
                    <a:lnTo>
                      <a:pt x="72" y="35"/>
                    </a:lnTo>
                    <a:lnTo>
                      <a:pt x="88" y="35"/>
                    </a:lnTo>
                    <a:lnTo>
                      <a:pt x="91" y="36"/>
                    </a:lnTo>
                    <a:lnTo>
                      <a:pt x="94" y="40"/>
                    </a:lnTo>
                    <a:lnTo>
                      <a:pt x="97" y="44"/>
                    </a:lnTo>
                    <a:lnTo>
                      <a:pt x="94" y="45"/>
                    </a:lnTo>
                    <a:lnTo>
                      <a:pt x="94" y="51"/>
                    </a:lnTo>
                    <a:lnTo>
                      <a:pt x="93" y="54"/>
                    </a:lnTo>
                    <a:lnTo>
                      <a:pt x="92" y="55"/>
                    </a:lnTo>
                    <a:lnTo>
                      <a:pt x="89" y="55"/>
                    </a:lnTo>
                    <a:lnTo>
                      <a:pt x="87" y="56"/>
                    </a:lnTo>
                    <a:lnTo>
                      <a:pt x="86" y="56"/>
                    </a:lnTo>
                    <a:lnTo>
                      <a:pt x="88" y="58"/>
                    </a:lnTo>
                    <a:lnTo>
                      <a:pt x="89" y="59"/>
                    </a:lnTo>
                    <a:lnTo>
                      <a:pt x="92" y="60"/>
                    </a:lnTo>
                    <a:lnTo>
                      <a:pt x="92" y="62"/>
                    </a:lnTo>
                    <a:lnTo>
                      <a:pt x="89" y="67"/>
                    </a:lnTo>
                    <a:lnTo>
                      <a:pt x="87" y="68"/>
                    </a:lnTo>
                    <a:lnTo>
                      <a:pt x="84" y="68"/>
                    </a:lnTo>
                    <a:lnTo>
                      <a:pt x="67" y="65"/>
                    </a:lnTo>
                    <a:lnTo>
                      <a:pt x="53" y="63"/>
                    </a:lnTo>
                    <a:lnTo>
                      <a:pt x="38" y="60"/>
                    </a:lnTo>
                    <a:lnTo>
                      <a:pt x="33" y="59"/>
                    </a:lnTo>
                    <a:lnTo>
                      <a:pt x="28" y="54"/>
                    </a:lnTo>
                    <a:lnTo>
                      <a:pt x="22" y="49"/>
                    </a:lnTo>
                    <a:lnTo>
                      <a:pt x="17" y="45"/>
                    </a:lnTo>
                    <a:lnTo>
                      <a:pt x="28" y="41"/>
                    </a:lnTo>
                    <a:lnTo>
                      <a:pt x="37" y="36"/>
                    </a:lnTo>
                    <a:lnTo>
                      <a:pt x="47" y="33"/>
                    </a:lnTo>
                    <a:lnTo>
                      <a:pt x="41" y="33"/>
                    </a:lnTo>
                    <a:lnTo>
                      <a:pt x="37" y="31"/>
                    </a:lnTo>
                    <a:lnTo>
                      <a:pt x="30" y="31"/>
                    </a:lnTo>
                    <a:lnTo>
                      <a:pt x="15" y="29"/>
                    </a:lnTo>
                    <a:lnTo>
                      <a:pt x="0" y="24"/>
                    </a:lnTo>
                    <a:lnTo>
                      <a:pt x="18" y="14"/>
                    </a:lnTo>
                    <a:lnTo>
                      <a:pt x="25" y="7"/>
                    </a:lnTo>
                    <a:lnTo>
                      <a:pt x="33" y="2"/>
                    </a:lnTo>
                    <a:lnTo>
                      <a:pt x="43"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58" name="Freeform 1343">
                <a:extLst>
                  <a:ext uri="{FF2B5EF4-FFF2-40B4-BE49-F238E27FC236}">
                    <a16:creationId xmlns:a16="http://schemas.microsoft.com/office/drawing/2014/main" id="{E94266D0-F1FD-40E9-B699-5FBA4C5708F1}"/>
                  </a:ext>
                </a:extLst>
              </p:cNvPr>
              <p:cNvSpPr>
                <a:spLocks/>
              </p:cNvSpPr>
              <p:nvPr/>
            </p:nvSpPr>
            <p:spPr bwMode="auto">
              <a:xfrm>
                <a:off x="8049442" y="2039094"/>
                <a:ext cx="24870" cy="18653"/>
              </a:xfrm>
              <a:custGeom>
                <a:avLst/>
                <a:gdLst/>
                <a:ahLst/>
                <a:cxnLst>
                  <a:cxn ang="0">
                    <a:pos x="6" y="0"/>
                  </a:cxn>
                  <a:cxn ang="0">
                    <a:pos x="12" y="0"/>
                  </a:cxn>
                  <a:cxn ang="0">
                    <a:pos x="12" y="4"/>
                  </a:cxn>
                  <a:cxn ang="0">
                    <a:pos x="11" y="6"/>
                  </a:cxn>
                  <a:cxn ang="0">
                    <a:pos x="9" y="9"/>
                  </a:cxn>
                  <a:cxn ang="0">
                    <a:pos x="4" y="9"/>
                  </a:cxn>
                  <a:cxn ang="0">
                    <a:pos x="0" y="5"/>
                  </a:cxn>
                  <a:cxn ang="0">
                    <a:pos x="2" y="4"/>
                  </a:cxn>
                  <a:cxn ang="0">
                    <a:pos x="6" y="0"/>
                  </a:cxn>
                </a:cxnLst>
                <a:rect l="0" t="0" r="r" b="b"/>
                <a:pathLst>
                  <a:path w="12" h="9">
                    <a:moveTo>
                      <a:pt x="6" y="0"/>
                    </a:moveTo>
                    <a:lnTo>
                      <a:pt x="12" y="0"/>
                    </a:lnTo>
                    <a:lnTo>
                      <a:pt x="12" y="4"/>
                    </a:lnTo>
                    <a:lnTo>
                      <a:pt x="11" y="6"/>
                    </a:lnTo>
                    <a:lnTo>
                      <a:pt x="9" y="9"/>
                    </a:lnTo>
                    <a:lnTo>
                      <a:pt x="4" y="9"/>
                    </a:lnTo>
                    <a:lnTo>
                      <a:pt x="0" y="5"/>
                    </a:lnTo>
                    <a:lnTo>
                      <a:pt x="2" y="4"/>
                    </a:lnTo>
                    <a:lnTo>
                      <a:pt x="6"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59" name="Freeform 1344">
                <a:extLst>
                  <a:ext uri="{FF2B5EF4-FFF2-40B4-BE49-F238E27FC236}">
                    <a16:creationId xmlns:a16="http://schemas.microsoft.com/office/drawing/2014/main" id="{B29AD04D-CEE6-4419-B268-97096D6B2D32}"/>
                  </a:ext>
                </a:extLst>
              </p:cNvPr>
              <p:cNvSpPr>
                <a:spLocks/>
              </p:cNvSpPr>
              <p:nvPr/>
            </p:nvSpPr>
            <p:spPr bwMode="auto">
              <a:xfrm>
                <a:off x="7925090" y="1819405"/>
                <a:ext cx="33161" cy="8290"/>
              </a:xfrm>
              <a:custGeom>
                <a:avLst/>
                <a:gdLst/>
                <a:ahLst/>
                <a:cxnLst>
                  <a:cxn ang="0">
                    <a:pos x="0" y="0"/>
                  </a:cxn>
                  <a:cxn ang="0">
                    <a:pos x="15" y="0"/>
                  </a:cxn>
                  <a:cxn ang="0">
                    <a:pos x="16" y="4"/>
                  </a:cxn>
                  <a:cxn ang="0">
                    <a:pos x="3" y="4"/>
                  </a:cxn>
                  <a:cxn ang="0">
                    <a:pos x="1" y="3"/>
                  </a:cxn>
                  <a:cxn ang="0">
                    <a:pos x="0" y="0"/>
                  </a:cxn>
                </a:cxnLst>
                <a:rect l="0" t="0" r="r" b="b"/>
                <a:pathLst>
                  <a:path w="16" h="4">
                    <a:moveTo>
                      <a:pt x="0" y="0"/>
                    </a:moveTo>
                    <a:lnTo>
                      <a:pt x="15" y="0"/>
                    </a:lnTo>
                    <a:lnTo>
                      <a:pt x="16" y="4"/>
                    </a:lnTo>
                    <a:lnTo>
                      <a:pt x="3" y="4"/>
                    </a:lnTo>
                    <a:lnTo>
                      <a:pt x="1" y="3"/>
                    </a:lnTo>
                    <a:lnTo>
                      <a:pt x="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60" name="Freeform 1345">
                <a:extLst>
                  <a:ext uri="{FF2B5EF4-FFF2-40B4-BE49-F238E27FC236}">
                    <a16:creationId xmlns:a16="http://schemas.microsoft.com/office/drawing/2014/main" id="{02CFC35F-053B-4690-83C6-D31759E8DC02}"/>
                  </a:ext>
                </a:extLst>
              </p:cNvPr>
              <p:cNvSpPr>
                <a:spLocks/>
              </p:cNvSpPr>
              <p:nvPr/>
            </p:nvSpPr>
            <p:spPr bwMode="auto">
              <a:xfrm>
                <a:off x="8323016" y="1983135"/>
                <a:ext cx="26944" cy="14508"/>
              </a:xfrm>
              <a:custGeom>
                <a:avLst/>
                <a:gdLst/>
                <a:ahLst/>
                <a:cxnLst>
                  <a:cxn ang="0">
                    <a:pos x="3" y="0"/>
                  </a:cxn>
                  <a:cxn ang="0">
                    <a:pos x="13" y="0"/>
                  </a:cxn>
                  <a:cxn ang="0">
                    <a:pos x="12" y="3"/>
                  </a:cxn>
                  <a:cxn ang="0">
                    <a:pos x="10" y="5"/>
                  </a:cxn>
                  <a:cxn ang="0">
                    <a:pos x="7" y="7"/>
                  </a:cxn>
                  <a:cxn ang="0">
                    <a:pos x="5" y="7"/>
                  </a:cxn>
                  <a:cxn ang="0">
                    <a:pos x="2" y="5"/>
                  </a:cxn>
                  <a:cxn ang="0">
                    <a:pos x="1" y="4"/>
                  </a:cxn>
                  <a:cxn ang="0">
                    <a:pos x="1" y="3"/>
                  </a:cxn>
                  <a:cxn ang="0">
                    <a:pos x="0" y="2"/>
                  </a:cxn>
                  <a:cxn ang="0">
                    <a:pos x="3" y="0"/>
                  </a:cxn>
                </a:cxnLst>
                <a:rect l="0" t="0" r="r" b="b"/>
                <a:pathLst>
                  <a:path w="13" h="7">
                    <a:moveTo>
                      <a:pt x="3" y="0"/>
                    </a:moveTo>
                    <a:lnTo>
                      <a:pt x="13" y="0"/>
                    </a:lnTo>
                    <a:lnTo>
                      <a:pt x="12" y="3"/>
                    </a:lnTo>
                    <a:lnTo>
                      <a:pt x="10" y="5"/>
                    </a:lnTo>
                    <a:lnTo>
                      <a:pt x="7" y="7"/>
                    </a:lnTo>
                    <a:lnTo>
                      <a:pt x="5" y="7"/>
                    </a:lnTo>
                    <a:lnTo>
                      <a:pt x="2" y="5"/>
                    </a:lnTo>
                    <a:lnTo>
                      <a:pt x="1" y="4"/>
                    </a:lnTo>
                    <a:lnTo>
                      <a:pt x="1" y="3"/>
                    </a:lnTo>
                    <a:lnTo>
                      <a:pt x="0" y="2"/>
                    </a:lnTo>
                    <a:lnTo>
                      <a:pt x="3"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61" name="Freeform 1347">
                <a:extLst>
                  <a:ext uri="{FF2B5EF4-FFF2-40B4-BE49-F238E27FC236}">
                    <a16:creationId xmlns:a16="http://schemas.microsoft.com/office/drawing/2014/main" id="{90E91A0A-447C-4F9D-9000-E2EC65972D97}"/>
                  </a:ext>
                </a:extLst>
              </p:cNvPr>
              <p:cNvSpPr>
                <a:spLocks/>
              </p:cNvSpPr>
              <p:nvPr/>
            </p:nvSpPr>
            <p:spPr bwMode="auto">
              <a:xfrm>
                <a:off x="9058765" y="2084690"/>
                <a:ext cx="184456" cy="70466"/>
              </a:xfrm>
              <a:custGeom>
                <a:avLst/>
                <a:gdLst/>
                <a:ahLst/>
                <a:cxnLst>
                  <a:cxn ang="0">
                    <a:pos x="13" y="0"/>
                  </a:cxn>
                  <a:cxn ang="0">
                    <a:pos x="17" y="0"/>
                  </a:cxn>
                  <a:cxn ang="0">
                    <a:pos x="25" y="3"/>
                  </a:cxn>
                  <a:cxn ang="0">
                    <a:pos x="35" y="11"/>
                  </a:cxn>
                  <a:cxn ang="0">
                    <a:pos x="42" y="13"/>
                  </a:cxn>
                  <a:cxn ang="0">
                    <a:pos x="42" y="9"/>
                  </a:cxn>
                  <a:cxn ang="0">
                    <a:pos x="46" y="2"/>
                  </a:cxn>
                  <a:cxn ang="0">
                    <a:pos x="49" y="2"/>
                  </a:cxn>
                  <a:cxn ang="0">
                    <a:pos x="57" y="3"/>
                  </a:cxn>
                  <a:cxn ang="0">
                    <a:pos x="80" y="11"/>
                  </a:cxn>
                  <a:cxn ang="0">
                    <a:pos x="89" y="13"/>
                  </a:cxn>
                  <a:cxn ang="0">
                    <a:pos x="87" y="17"/>
                  </a:cxn>
                  <a:cxn ang="0">
                    <a:pos x="85" y="19"/>
                  </a:cxn>
                  <a:cxn ang="0">
                    <a:pos x="81" y="27"/>
                  </a:cxn>
                  <a:cxn ang="0">
                    <a:pos x="69" y="27"/>
                  </a:cxn>
                  <a:cxn ang="0">
                    <a:pos x="66" y="28"/>
                  </a:cxn>
                  <a:cxn ang="0">
                    <a:pos x="64" y="31"/>
                  </a:cxn>
                  <a:cxn ang="0">
                    <a:pos x="59" y="31"/>
                  </a:cxn>
                  <a:cxn ang="0">
                    <a:pos x="57" y="28"/>
                  </a:cxn>
                  <a:cxn ang="0">
                    <a:pos x="55" y="27"/>
                  </a:cxn>
                  <a:cxn ang="0">
                    <a:pos x="51" y="27"/>
                  </a:cxn>
                  <a:cxn ang="0">
                    <a:pos x="50" y="28"/>
                  </a:cxn>
                  <a:cxn ang="0">
                    <a:pos x="47" y="29"/>
                  </a:cxn>
                  <a:cxn ang="0">
                    <a:pos x="42" y="29"/>
                  </a:cxn>
                  <a:cxn ang="0">
                    <a:pos x="38" y="33"/>
                  </a:cxn>
                  <a:cxn ang="0">
                    <a:pos x="33" y="33"/>
                  </a:cxn>
                  <a:cxn ang="0">
                    <a:pos x="28" y="28"/>
                  </a:cxn>
                  <a:cxn ang="0">
                    <a:pos x="25" y="32"/>
                  </a:cxn>
                  <a:cxn ang="0">
                    <a:pos x="20" y="34"/>
                  </a:cxn>
                  <a:cxn ang="0">
                    <a:pos x="10" y="32"/>
                  </a:cxn>
                  <a:cxn ang="0">
                    <a:pos x="2" y="26"/>
                  </a:cxn>
                  <a:cxn ang="0">
                    <a:pos x="0" y="17"/>
                  </a:cxn>
                  <a:cxn ang="0">
                    <a:pos x="1" y="12"/>
                  </a:cxn>
                  <a:cxn ang="0">
                    <a:pos x="2" y="8"/>
                  </a:cxn>
                  <a:cxn ang="0">
                    <a:pos x="6" y="4"/>
                  </a:cxn>
                  <a:cxn ang="0">
                    <a:pos x="10" y="3"/>
                  </a:cxn>
                  <a:cxn ang="0">
                    <a:pos x="13" y="0"/>
                  </a:cxn>
                </a:cxnLst>
                <a:rect l="0" t="0" r="r" b="b"/>
                <a:pathLst>
                  <a:path w="89" h="34">
                    <a:moveTo>
                      <a:pt x="13" y="0"/>
                    </a:moveTo>
                    <a:lnTo>
                      <a:pt x="17" y="0"/>
                    </a:lnTo>
                    <a:lnTo>
                      <a:pt x="25" y="3"/>
                    </a:lnTo>
                    <a:lnTo>
                      <a:pt x="35" y="11"/>
                    </a:lnTo>
                    <a:lnTo>
                      <a:pt x="42" y="13"/>
                    </a:lnTo>
                    <a:lnTo>
                      <a:pt x="42" y="9"/>
                    </a:lnTo>
                    <a:lnTo>
                      <a:pt x="46" y="2"/>
                    </a:lnTo>
                    <a:lnTo>
                      <a:pt x="49" y="2"/>
                    </a:lnTo>
                    <a:lnTo>
                      <a:pt x="57" y="3"/>
                    </a:lnTo>
                    <a:lnTo>
                      <a:pt x="80" y="11"/>
                    </a:lnTo>
                    <a:lnTo>
                      <a:pt x="89" y="13"/>
                    </a:lnTo>
                    <a:lnTo>
                      <a:pt x="87" y="17"/>
                    </a:lnTo>
                    <a:lnTo>
                      <a:pt x="85" y="19"/>
                    </a:lnTo>
                    <a:lnTo>
                      <a:pt x="81" y="27"/>
                    </a:lnTo>
                    <a:lnTo>
                      <a:pt x="69" y="27"/>
                    </a:lnTo>
                    <a:lnTo>
                      <a:pt x="66" y="28"/>
                    </a:lnTo>
                    <a:lnTo>
                      <a:pt x="64" y="31"/>
                    </a:lnTo>
                    <a:lnTo>
                      <a:pt x="59" y="31"/>
                    </a:lnTo>
                    <a:lnTo>
                      <a:pt x="57" y="28"/>
                    </a:lnTo>
                    <a:lnTo>
                      <a:pt x="55" y="27"/>
                    </a:lnTo>
                    <a:lnTo>
                      <a:pt x="51" y="27"/>
                    </a:lnTo>
                    <a:lnTo>
                      <a:pt x="50" y="28"/>
                    </a:lnTo>
                    <a:lnTo>
                      <a:pt x="47" y="29"/>
                    </a:lnTo>
                    <a:lnTo>
                      <a:pt x="42" y="29"/>
                    </a:lnTo>
                    <a:lnTo>
                      <a:pt x="38" y="33"/>
                    </a:lnTo>
                    <a:lnTo>
                      <a:pt x="33" y="33"/>
                    </a:lnTo>
                    <a:lnTo>
                      <a:pt x="28" y="28"/>
                    </a:lnTo>
                    <a:lnTo>
                      <a:pt x="25" y="32"/>
                    </a:lnTo>
                    <a:lnTo>
                      <a:pt x="20" y="34"/>
                    </a:lnTo>
                    <a:lnTo>
                      <a:pt x="10" y="32"/>
                    </a:lnTo>
                    <a:lnTo>
                      <a:pt x="2" y="26"/>
                    </a:lnTo>
                    <a:lnTo>
                      <a:pt x="0" y="17"/>
                    </a:lnTo>
                    <a:lnTo>
                      <a:pt x="1" y="12"/>
                    </a:lnTo>
                    <a:lnTo>
                      <a:pt x="2" y="8"/>
                    </a:lnTo>
                    <a:lnTo>
                      <a:pt x="6" y="4"/>
                    </a:lnTo>
                    <a:lnTo>
                      <a:pt x="10" y="3"/>
                    </a:lnTo>
                    <a:lnTo>
                      <a:pt x="13"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62" name="Freeform 1349">
                <a:extLst>
                  <a:ext uri="{FF2B5EF4-FFF2-40B4-BE49-F238E27FC236}">
                    <a16:creationId xmlns:a16="http://schemas.microsoft.com/office/drawing/2014/main" id="{410CC7F3-FD04-466D-9D09-30625875DCED}"/>
                  </a:ext>
                </a:extLst>
              </p:cNvPr>
              <p:cNvSpPr>
                <a:spLocks/>
              </p:cNvSpPr>
              <p:nvPr/>
            </p:nvSpPr>
            <p:spPr bwMode="auto">
              <a:xfrm>
                <a:off x="7042190" y="4132353"/>
                <a:ext cx="26944" cy="10363"/>
              </a:xfrm>
              <a:custGeom>
                <a:avLst/>
                <a:gdLst/>
                <a:ahLst/>
                <a:cxnLst>
                  <a:cxn ang="0">
                    <a:pos x="7" y="0"/>
                  </a:cxn>
                  <a:cxn ang="0">
                    <a:pos x="13" y="0"/>
                  </a:cxn>
                  <a:cxn ang="0">
                    <a:pos x="8" y="5"/>
                  </a:cxn>
                  <a:cxn ang="0">
                    <a:pos x="4" y="5"/>
                  </a:cxn>
                  <a:cxn ang="0">
                    <a:pos x="1" y="4"/>
                  </a:cxn>
                  <a:cxn ang="0">
                    <a:pos x="0" y="1"/>
                  </a:cxn>
                  <a:cxn ang="0">
                    <a:pos x="7" y="0"/>
                  </a:cxn>
                </a:cxnLst>
                <a:rect l="0" t="0" r="r" b="b"/>
                <a:pathLst>
                  <a:path w="13" h="5">
                    <a:moveTo>
                      <a:pt x="7" y="0"/>
                    </a:moveTo>
                    <a:lnTo>
                      <a:pt x="13" y="0"/>
                    </a:lnTo>
                    <a:lnTo>
                      <a:pt x="8" y="5"/>
                    </a:lnTo>
                    <a:lnTo>
                      <a:pt x="4" y="5"/>
                    </a:lnTo>
                    <a:lnTo>
                      <a:pt x="1" y="4"/>
                    </a:lnTo>
                    <a:lnTo>
                      <a:pt x="0" y="1"/>
                    </a:lnTo>
                    <a:lnTo>
                      <a:pt x="7"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63" name="Freeform 1351">
                <a:extLst>
                  <a:ext uri="{FF2B5EF4-FFF2-40B4-BE49-F238E27FC236}">
                    <a16:creationId xmlns:a16="http://schemas.microsoft.com/office/drawing/2014/main" id="{BC0D0E4E-B34D-48AE-B230-74DE992832DA}"/>
                  </a:ext>
                </a:extLst>
              </p:cNvPr>
              <p:cNvSpPr>
                <a:spLocks/>
              </p:cNvSpPr>
              <p:nvPr/>
            </p:nvSpPr>
            <p:spPr bwMode="auto">
              <a:xfrm>
                <a:off x="9131304" y="2194533"/>
                <a:ext cx="80829" cy="35234"/>
              </a:xfrm>
              <a:custGeom>
                <a:avLst/>
                <a:gdLst/>
                <a:ahLst/>
                <a:cxnLst>
                  <a:cxn ang="0">
                    <a:pos x="20" y="0"/>
                  </a:cxn>
                  <a:cxn ang="0">
                    <a:pos x="26" y="2"/>
                  </a:cxn>
                  <a:cxn ang="0">
                    <a:pos x="30" y="3"/>
                  </a:cxn>
                  <a:cxn ang="0">
                    <a:pos x="35" y="7"/>
                  </a:cxn>
                  <a:cxn ang="0">
                    <a:pos x="37" y="12"/>
                  </a:cxn>
                  <a:cxn ang="0">
                    <a:pos x="39" y="17"/>
                  </a:cxn>
                  <a:cxn ang="0">
                    <a:pos x="26" y="17"/>
                  </a:cxn>
                  <a:cxn ang="0">
                    <a:pos x="19" y="13"/>
                  </a:cxn>
                  <a:cxn ang="0">
                    <a:pos x="10" y="12"/>
                  </a:cxn>
                  <a:cxn ang="0">
                    <a:pos x="2" y="10"/>
                  </a:cxn>
                  <a:cxn ang="0">
                    <a:pos x="0" y="12"/>
                  </a:cxn>
                  <a:cxn ang="0">
                    <a:pos x="5" y="5"/>
                  </a:cxn>
                  <a:cxn ang="0">
                    <a:pos x="11" y="2"/>
                  </a:cxn>
                  <a:cxn ang="0">
                    <a:pos x="20" y="0"/>
                  </a:cxn>
                </a:cxnLst>
                <a:rect l="0" t="0" r="r" b="b"/>
                <a:pathLst>
                  <a:path w="39" h="17">
                    <a:moveTo>
                      <a:pt x="20" y="0"/>
                    </a:moveTo>
                    <a:lnTo>
                      <a:pt x="26" y="2"/>
                    </a:lnTo>
                    <a:lnTo>
                      <a:pt x="30" y="3"/>
                    </a:lnTo>
                    <a:lnTo>
                      <a:pt x="35" y="7"/>
                    </a:lnTo>
                    <a:lnTo>
                      <a:pt x="37" y="12"/>
                    </a:lnTo>
                    <a:lnTo>
                      <a:pt x="39" y="17"/>
                    </a:lnTo>
                    <a:lnTo>
                      <a:pt x="26" y="17"/>
                    </a:lnTo>
                    <a:lnTo>
                      <a:pt x="19" y="13"/>
                    </a:lnTo>
                    <a:lnTo>
                      <a:pt x="10" y="12"/>
                    </a:lnTo>
                    <a:lnTo>
                      <a:pt x="2" y="10"/>
                    </a:lnTo>
                    <a:lnTo>
                      <a:pt x="0" y="12"/>
                    </a:lnTo>
                    <a:lnTo>
                      <a:pt x="5" y="5"/>
                    </a:lnTo>
                    <a:lnTo>
                      <a:pt x="11" y="2"/>
                    </a:lnTo>
                    <a:lnTo>
                      <a:pt x="2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64" name="Freeform 1352">
                <a:extLst>
                  <a:ext uri="{FF2B5EF4-FFF2-40B4-BE49-F238E27FC236}">
                    <a16:creationId xmlns:a16="http://schemas.microsoft.com/office/drawing/2014/main" id="{A6703C76-AE61-49A8-993F-0CDB284569EE}"/>
                  </a:ext>
                </a:extLst>
              </p:cNvPr>
              <p:cNvSpPr>
                <a:spLocks/>
              </p:cNvSpPr>
              <p:nvPr/>
            </p:nvSpPr>
            <p:spPr bwMode="auto">
              <a:xfrm>
                <a:off x="9280526" y="2117850"/>
                <a:ext cx="109845" cy="35234"/>
              </a:xfrm>
              <a:custGeom>
                <a:avLst/>
                <a:gdLst/>
                <a:ahLst/>
                <a:cxnLst>
                  <a:cxn ang="0">
                    <a:pos x="0" y="0"/>
                  </a:cxn>
                  <a:cxn ang="0">
                    <a:pos x="6" y="1"/>
                  </a:cxn>
                  <a:cxn ang="0">
                    <a:pos x="14" y="2"/>
                  </a:cxn>
                  <a:cxn ang="0">
                    <a:pos x="26" y="5"/>
                  </a:cxn>
                  <a:cxn ang="0">
                    <a:pos x="37" y="6"/>
                  </a:cxn>
                  <a:cxn ang="0">
                    <a:pos x="46" y="7"/>
                  </a:cxn>
                  <a:cxn ang="0">
                    <a:pos x="51" y="7"/>
                  </a:cxn>
                  <a:cxn ang="0">
                    <a:pos x="53" y="10"/>
                  </a:cxn>
                  <a:cxn ang="0">
                    <a:pos x="53" y="11"/>
                  </a:cxn>
                  <a:cxn ang="0">
                    <a:pos x="52" y="13"/>
                  </a:cxn>
                  <a:cxn ang="0">
                    <a:pos x="51" y="15"/>
                  </a:cxn>
                  <a:cxn ang="0">
                    <a:pos x="48" y="16"/>
                  </a:cxn>
                  <a:cxn ang="0">
                    <a:pos x="44" y="16"/>
                  </a:cxn>
                  <a:cxn ang="0">
                    <a:pos x="41" y="17"/>
                  </a:cxn>
                  <a:cxn ang="0">
                    <a:pos x="34" y="17"/>
                  </a:cxn>
                  <a:cxn ang="0">
                    <a:pos x="26" y="16"/>
                  </a:cxn>
                  <a:cxn ang="0">
                    <a:pos x="17" y="13"/>
                  </a:cxn>
                  <a:cxn ang="0">
                    <a:pos x="8" y="8"/>
                  </a:cxn>
                  <a:cxn ang="0">
                    <a:pos x="6" y="2"/>
                  </a:cxn>
                  <a:cxn ang="0">
                    <a:pos x="0" y="0"/>
                  </a:cxn>
                </a:cxnLst>
                <a:rect l="0" t="0" r="r" b="b"/>
                <a:pathLst>
                  <a:path w="53" h="17">
                    <a:moveTo>
                      <a:pt x="0" y="0"/>
                    </a:moveTo>
                    <a:lnTo>
                      <a:pt x="6" y="1"/>
                    </a:lnTo>
                    <a:lnTo>
                      <a:pt x="14" y="2"/>
                    </a:lnTo>
                    <a:lnTo>
                      <a:pt x="26" y="5"/>
                    </a:lnTo>
                    <a:lnTo>
                      <a:pt x="37" y="6"/>
                    </a:lnTo>
                    <a:lnTo>
                      <a:pt x="46" y="7"/>
                    </a:lnTo>
                    <a:lnTo>
                      <a:pt x="51" y="7"/>
                    </a:lnTo>
                    <a:lnTo>
                      <a:pt x="53" y="10"/>
                    </a:lnTo>
                    <a:lnTo>
                      <a:pt x="53" y="11"/>
                    </a:lnTo>
                    <a:lnTo>
                      <a:pt x="52" y="13"/>
                    </a:lnTo>
                    <a:lnTo>
                      <a:pt x="51" y="15"/>
                    </a:lnTo>
                    <a:lnTo>
                      <a:pt x="48" y="16"/>
                    </a:lnTo>
                    <a:lnTo>
                      <a:pt x="44" y="16"/>
                    </a:lnTo>
                    <a:lnTo>
                      <a:pt x="41" y="17"/>
                    </a:lnTo>
                    <a:lnTo>
                      <a:pt x="34" y="17"/>
                    </a:lnTo>
                    <a:lnTo>
                      <a:pt x="26" y="16"/>
                    </a:lnTo>
                    <a:lnTo>
                      <a:pt x="17" y="13"/>
                    </a:lnTo>
                    <a:lnTo>
                      <a:pt x="8" y="8"/>
                    </a:lnTo>
                    <a:lnTo>
                      <a:pt x="6" y="2"/>
                    </a:lnTo>
                    <a:lnTo>
                      <a:pt x="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65" name="Freeform 1353">
                <a:extLst>
                  <a:ext uri="{FF2B5EF4-FFF2-40B4-BE49-F238E27FC236}">
                    <a16:creationId xmlns:a16="http://schemas.microsoft.com/office/drawing/2014/main" id="{39CB0838-157C-4FFB-AACA-931B3C84D00E}"/>
                  </a:ext>
                </a:extLst>
              </p:cNvPr>
              <p:cNvSpPr>
                <a:spLocks/>
              </p:cNvSpPr>
              <p:nvPr/>
            </p:nvSpPr>
            <p:spPr bwMode="auto">
              <a:xfrm>
                <a:off x="9127159" y="2173808"/>
                <a:ext cx="24870" cy="20725"/>
              </a:xfrm>
              <a:custGeom>
                <a:avLst/>
                <a:gdLst/>
                <a:ahLst/>
                <a:cxnLst>
                  <a:cxn ang="0">
                    <a:pos x="5" y="0"/>
                  </a:cxn>
                  <a:cxn ang="0">
                    <a:pos x="7" y="0"/>
                  </a:cxn>
                  <a:cxn ang="0">
                    <a:pos x="12" y="3"/>
                  </a:cxn>
                  <a:cxn ang="0">
                    <a:pos x="12" y="7"/>
                  </a:cxn>
                  <a:cxn ang="0">
                    <a:pos x="10" y="9"/>
                  </a:cxn>
                  <a:cxn ang="0">
                    <a:pos x="8" y="10"/>
                  </a:cxn>
                  <a:cxn ang="0">
                    <a:pos x="3" y="10"/>
                  </a:cxn>
                  <a:cxn ang="0">
                    <a:pos x="2" y="9"/>
                  </a:cxn>
                  <a:cxn ang="0">
                    <a:pos x="0" y="7"/>
                  </a:cxn>
                  <a:cxn ang="0">
                    <a:pos x="0" y="3"/>
                  </a:cxn>
                  <a:cxn ang="0">
                    <a:pos x="5" y="0"/>
                  </a:cxn>
                </a:cxnLst>
                <a:rect l="0" t="0" r="r" b="b"/>
                <a:pathLst>
                  <a:path w="12" h="10">
                    <a:moveTo>
                      <a:pt x="5" y="0"/>
                    </a:moveTo>
                    <a:lnTo>
                      <a:pt x="7" y="0"/>
                    </a:lnTo>
                    <a:lnTo>
                      <a:pt x="12" y="3"/>
                    </a:lnTo>
                    <a:lnTo>
                      <a:pt x="12" y="7"/>
                    </a:lnTo>
                    <a:lnTo>
                      <a:pt x="10" y="9"/>
                    </a:lnTo>
                    <a:lnTo>
                      <a:pt x="8" y="10"/>
                    </a:lnTo>
                    <a:lnTo>
                      <a:pt x="3" y="10"/>
                    </a:lnTo>
                    <a:lnTo>
                      <a:pt x="2" y="9"/>
                    </a:lnTo>
                    <a:lnTo>
                      <a:pt x="0" y="7"/>
                    </a:lnTo>
                    <a:lnTo>
                      <a:pt x="0" y="3"/>
                    </a:lnTo>
                    <a:lnTo>
                      <a:pt x="5"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66" name="Freeform 1358">
                <a:extLst>
                  <a:ext uri="{FF2B5EF4-FFF2-40B4-BE49-F238E27FC236}">
                    <a16:creationId xmlns:a16="http://schemas.microsoft.com/office/drawing/2014/main" id="{5929D7FB-1CEF-44BC-B24F-C92ABDABC866}"/>
                  </a:ext>
                </a:extLst>
              </p:cNvPr>
              <p:cNvSpPr>
                <a:spLocks/>
              </p:cNvSpPr>
              <p:nvPr/>
            </p:nvSpPr>
            <p:spPr bwMode="auto">
              <a:xfrm>
                <a:off x="6389342" y="2018369"/>
                <a:ext cx="3937813" cy="2379268"/>
              </a:xfrm>
              <a:custGeom>
                <a:avLst/>
                <a:gdLst/>
                <a:ahLst/>
                <a:cxnLst>
                  <a:cxn ang="0">
                    <a:pos x="944" y="103"/>
                  </a:cxn>
                  <a:cxn ang="0">
                    <a:pos x="1190" y="99"/>
                  </a:cxn>
                  <a:cxn ang="0">
                    <a:pos x="1318" y="137"/>
                  </a:cxn>
                  <a:cxn ang="0">
                    <a:pos x="1552" y="177"/>
                  </a:cxn>
                  <a:cxn ang="0">
                    <a:pos x="1861" y="229"/>
                  </a:cxn>
                  <a:cxn ang="0">
                    <a:pos x="1781" y="271"/>
                  </a:cxn>
                  <a:cxn ang="0">
                    <a:pos x="1645" y="362"/>
                  </a:cxn>
                  <a:cxn ang="0">
                    <a:pos x="1551" y="464"/>
                  </a:cxn>
                  <a:cxn ang="0">
                    <a:pos x="1576" y="352"/>
                  </a:cxn>
                  <a:cxn ang="0">
                    <a:pos x="1537" y="334"/>
                  </a:cxn>
                  <a:cxn ang="0">
                    <a:pos x="1286" y="430"/>
                  </a:cxn>
                  <a:cxn ang="0">
                    <a:pos x="1320" y="551"/>
                  </a:cxn>
                  <a:cxn ang="0">
                    <a:pos x="1178" y="673"/>
                  </a:cxn>
                  <a:cxn ang="0">
                    <a:pos x="1171" y="743"/>
                  </a:cxn>
                  <a:cxn ang="0">
                    <a:pos x="1163" y="703"/>
                  </a:cxn>
                  <a:cxn ang="0">
                    <a:pos x="1103" y="681"/>
                  </a:cxn>
                  <a:cxn ang="0">
                    <a:pos x="1063" y="693"/>
                  </a:cxn>
                  <a:cxn ang="0">
                    <a:pos x="1117" y="708"/>
                  </a:cxn>
                  <a:cxn ang="0">
                    <a:pos x="1094" y="758"/>
                  </a:cxn>
                  <a:cxn ang="0">
                    <a:pos x="1063" y="876"/>
                  </a:cxn>
                  <a:cxn ang="0">
                    <a:pos x="976" y="913"/>
                  </a:cxn>
                  <a:cxn ang="0">
                    <a:pos x="949" y="972"/>
                  </a:cxn>
                  <a:cxn ang="0">
                    <a:pos x="916" y="1064"/>
                  </a:cxn>
                  <a:cxn ang="0">
                    <a:pos x="881" y="1020"/>
                  </a:cxn>
                  <a:cxn ang="0">
                    <a:pos x="851" y="1054"/>
                  </a:cxn>
                  <a:cxn ang="0">
                    <a:pos x="905" y="1138"/>
                  </a:cxn>
                  <a:cxn ang="0">
                    <a:pos x="840" y="1064"/>
                  </a:cxn>
                  <a:cxn ang="0">
                    <a:pos x="827" y="970"/>
                  </a:cxn>
                  <a:cxn ang="0">
                    <a:pos x="791" y="953"/>
                  </a:cxn>
                  <a:cxn ang="0">
                    <a:pos x="714" y="905"/>
                  </a:cxn>
                  <a:cxn ang="0">
                    <a:pos x="626" y="981"/>
                  </a:cxn>
                  <a:cxn ang="0">
                    <a:pos x="599" y="1068"/>
                  </a:cxn>
                  <a:cxn ang="0">
                    <a:pos x="549" y="975"/>
                  </a:cxn>
                  <a:cxn ang="0">
                    <a:pos x="527" y="915"/>
                  </a:cxn>
                  <a:cxn ang="0">
                    <a:pos x="471" y="865"/>
                  </a:cxn>
                  <a:cxn ang="0">
                    <a:pos x="362" y="856"/>
                  </a:cxn>
                  <a:cxn ang="0">
                    <a:pos x="273" y="802"/>
                  </a:cxn>
                  <a:cxn ang="0">
                    <a:pos x="293" y="863"/>
                  </a:cxn>
                  <a:cxn ang="0">
                    <a:pos x="382" y="893"/>
                  </a:cxn>
                  <a:cxn ang="0">
                    <a:pos x="359" y="942"/>
                  </a:cxn>
                  <a:cxn ang="0">
                    <a:pos x="251" y="1006"/>
                  </a:cxn>
                  <a:cxn ang="0">
                    <a:pos x="189" y="963"/>
                  </a:cxn>
                  <a:cxn ang="0">
                    <a:pos x="127" y="865"/>
                  </a:cxn>
                  <a:cxn ang="0">
                    <a:pos x="111" y="751"/>
                  </a:cxn>
                  <a:cxn ang="0">
                    <a:pos x="74" y="724"/>
                  </a:cxn>
                  <a:cxn ang="0">
                    <a:pos x="13" y="704"/>
                  </a:cxn>
                  <a:cxn ang="0">
                    <a:pos x="35" y="658"/>
                  </a:cxn>
                  <a:cxn ang="0">
                    <a:pos x="181" y="649"/>
                  </a:cxn>
                  <a:cxn ang="0">
                    <a:pos x="251" y="675"/>
                  </a:cxn>
                  <a:cxn ang="0">
                    <a:pos x="315" y="715"/>
                  </a:cxn>
                  <a:cxn ang="0">
                    <a:pos x="322" y="646"/>
                  </a:cxn>
                  <a:cxn ang="0">
                    <a:pos x="329" y="595"/>
                  </a:cxn>
                  <a:cxn ang="0">
                    <a:pos x="353" y="583"/>
                  </a:cxn>
                  <a:cxn ang="0">
                    <a:pos x="392" y="588"/>
                  </a:cxn>
                  <a:cxn ang="0">
                    <a:pos x="367" y="548"/>
                  </a:cxn>
                  <a:cxn ang="0">
                    <a:pos x="362" y="493"/>
                  </a:cxn>
                  <a:cxn ang="0">
                    <a:pos x="370" y="386"/>
                  </a:cxn>
                  <a:cxn ang="0">
                    <a:pos x="391" y="297"/>
                  </a:cxn>
                  <a:cxn ang="0">
                    <a:pos x="429" y="195"/>
                  </a:cxn>
                  <a:cxn ang="0">
                    <a:pos x="473" y="143"/>
                  </a:cxn>
                  <a:cxn ang="0">
                    <a:pos x="559" y="206"/>
                  </a:cxn>
                  <a:cxn ang="0">
                    <a:pos x="593" y="124"/>
                  </a:cxn>
                  <a:cxn ang="0">
                    <a:pos x="746" y="46"/>
                  </a:cxn>
                </a:cxnLst>
                <a:rect l="0" t="0" r="r" b="b"/>
                <a:pathLst>
                  <a:path w="1900" h="1148">
                    <a:moveTo>
                      <a:pt x="906" y="0"/>
                    </a:moveTo>
                    <a:lnTo>
                      <a:pt x="917" y="1"/>
                    </a:lnTo>
                    <a:lnTo>
                      <a:pt x="926" y="6"/>
                    </a:lnTo>
                    <a:lnTo>
                      <a:pt x="933" y="14"/>
                    </a:lnTo>
                    <a:lnTo>
                      <a:pt x="936" y="22"/>
                    </a:lnTo>
                    <a:lnTo>
                      <a:pt x="979" y="22"/>
                    </a:lnTo>
                    <a:lnTo>
                      <a:pt x="1000" y="29"/>
                    </a:lnTo>
                    <a:lnTo>
                      <a:pt x="1013" y="35"/>
                    </a:lnTo>
                    <a:lnTo>
                      <a:pt x="1018" y="41"/>
                    </a:lnTo>
                    <a:lnTo>
                      <a:pt x="1018" y="49"/>
                    </a:lnTo>
                    <a:lnTo>
                      <a:pt x="1013" y="55"/>
                    </a:lnTo>
                    <a:lnTo>
                      <a:pt x="1005" y="61"/>
                    </a:lnTo>
                    <a:lnTo>
                      <a:pt x="994" y="68"/>
                    </a:lnTo>
                    <a:lnTo>
                      <a:pt x="981" y="74"/>
                    </a:lnTo>
                    <a:lnTo>
                      <a:pt x="959" y="87"/>
                    </a:lnTo>
                    <a:lnTo>
                      <a:pt x="950" y="90"/>
                    </a:lnTo>
                    <a:lnTo>
                      <a:pt x="945" y="95"/>
                    </a:lnTo>
                    <a:lnTo>
                      <a:pt x="945" y="97"/>
                    </a:lnTo>
                    <a:lnTo>
                      <a:pt x="944" y="98"/>
                    </a:lnTo>
                    <a:lnTo>
                      <a:pt x="944" y="103"/>
                    </a:lnTo>
                    <a:lnTo>
                      <a:pt x="945" y="104"/>
                    </a:lnTo>
                    <a:lnTo>
                      <a:pt x="949" y="104"/>
                    </a:lnTo>
                    <a:lnTo>
                      <a:pt x="961" y="98"/>
                    </a:lnTo>
                    <a:lnTo>
                      <a:pt x="973" y="90"/>
                    </a:lnTo>
                    <a:lnTo>
                      <a:pt x="986" y="79"/>
                    </a:lnTo>
                    <a:lnTo>
                      <a:pt x="994" y="85"/>
                    </a:lnTo>
                    <a:lnTo>
                      <a:pt x="1007" y="90"/>
                    </a:lnTo>
                    <a:lnTo>
                      <a:pt x="1039" y="98"/>
                    </a:lnTo>
                    <a:lnTo>
                      <a:pt x="1057" y="102"/>
                    </a:lnTo>
                    <a:lnTo>
                      <a:pt x="1071" y="104"/>
                    </a:lnTo>
                    <a:lnTo>
                      <a:pt x="1079" y="105"/>
                    </a:lnTo>
                    <a:lnTo>
                      <a:pt x="1123" y="105"/>
                    </a:lnTo>
                    <a:lnTo>
                      <a:pt x="1123" y="99"/>
                    </a:lnTo>
                    <a:lnTo>
                      <a:pt x="1128" y="92"/>
                    </a:lnTo>
                    <a:lnTo>
                      <a:pt x="1131" y="90"/>
                    </a:lnTo>
                    <a:lnTo>
                      <a:pt x="1135" y="89"/>
                    </a:lnTo>
                    <a:lnTo>
                      <a:pt x="1140" y="89"/>
                    </a:lnTo>
                    <a:lnTo>
                      <a:pt x="1163" y="92"/>
                    </a:lnTo>
                    <a:lnTo>
                      <a:pt x="1180" y="95"/>
                    </a:lnTo>
                    <a:lnTo>
                      <a:pt x="1190" y="99"/>
                    </a:lnTo>
                    <a:lnTo>
                      <a:pt x="1196" y="104"/>
                    </a:lnTo>
                    <a:lnTo>
                      <a:pt x="1197" y="108"/>
                    </a:lnTo>
                    <a:lnTo>
                      <a:pt x="1195" y="115"/>
                    </a:lnTo>
                    <a:lnTo>
                      <a:pt x="1191" y="119"/>
                    </a:lnTo>
                    <a:lnTo>
                      <a:pt x="1192" y="127"/>
                    </a:lnTo>
                    <a:lnTo>
                      <a:pt x="1195" y="136"/>
                    </a:lnTo>
                    <a:lnTo>
                      <a:pt x="1200" y="143"/>
                    </a:lnTo>
                    <a:lnTo>
                      <a:pt x="1206" y="149"/>
                    </a:lnTo>
                    <a:lnTo>
                      <a:pt x="1215" y="152"/>
                    </a:lnTo>
                    <a:lnTo>
                      <a:pt x="1220" y="149"/>
                    </a:lnTo>
                    <a:lnTo>
                      <a:pt x="1221" y="147"/>
                    </a:lnTo>
                    <a:lnTo>
                      <a:pt x="1222" y="143"/>
                    </a:lnTo>
                    <a:lnTo>
                      <a:pt x="1224" y="141"/>
                    </a:lnTo>
                    <a:lnTo>
                      <a:pt x="1225" y="137"/>
                    </a:lnTo>
                    <a:lnTo>
                      <a:pt x="1225" y="134"/>
                    </a:lnTo>
                    <a:lnTo>
                      <a:pt x="1234" y="136"/>
                    </a:lnTo>
                    <a:lnTo>
                      <a:pt x="1244" y="143"/>
                    </a:lnTo>
                    <a:lnTo>
                      <a:pt x="1251" y="144"/>
                    </a:lnTo>
                    <a:lnTo>
                      <a:pt x="1316" y="144"/>
                    </a:lnTo>
                    <a:lnTo>
                      <a:pt x="1318" y="137"/>
                    </a:lnTo>
                    <a:lnTo>
                      <a:pt x="1320" y="128"/>
                    </a:lnTo>
                    <a:lnTo>
                      <a:pt x="1325" y="122"/>
                    </a:lnTo>
                    <a:lnTo>
                      <a:pt x="1331" y="117"/>
                    </a:lnTo>
                    <a:lnTo>
                      <a:pt x="1342" y="113"/>
                    </a:lnTo>
                    <a:lnTo>
                      <a:pt x="1355" y="112"/>
                    </a:lnTo>
                    <a:lnTo>
                      <a:pt x="1385" y="114"/>
                    </a:lnTo>
                    <a:lnTo>
                      <a:pt x="1413" y="118"/>
                    </a:lnTo>
                    <a:lnTo>
                      <a:pt x="1438" y="126"/>
                    </a:lnTo>
                    <a:lnTo>
                      <a:pt x="1446" y="129"/>
                    </a:lnTo>
                    <a:lnTo>
                      <a:pt x="1451" y="134"/>
                    </a:lnTo>
                    <a:lnTo>
                      <a:pt x="1454" y="141"/>
                    </a:lnTo>
                    <a:lnTo>
                      <a:pt x="1459" y="146"/>
                    </a:lnTo>
                    <a:lnTo>
                      <a:pt x="1466" y="149"/>
                    </a:lnTo>
                    <a:lnTo>
                      <a:pt x="1476" y="151"/>
                    </a:lnTo>
                    <a:lnTo>
                      <a:pt x="1496" y="148"/>
                    </a:lnTo>
                    <a:lnTo>
                      <a:pt x="1506" y="148"/>
                    </a:lnTo>
                    <a:lnTo>
                      <a:pt x="1525" y="149"/>
                    </a:lnTo>
                    <a:lnTo>
                      <a:pt x="1537" y="154"/>
                    </a:lnTo>
                    <a:lnTo>
                      <a:pt x="1547" y="163"/>
                    </a:lnTo>
                    <a:lnTo>
                      <a:pt x="1552" y="177"/>
                    </a:lnTo>
                    <a:lnTo>
                      <a:pt x="1646" y="178"/>
                    </a:lnTo>
                    <a:lnTo>
                      <a:pt x="1650" y="180"/>
                    </a:lnTo>
                    <a:lnTo>
                      <a:pt x="1654" y="183"/>
                    </a:lnTo>
                    <a:lnTo>
                      <a:pt x="1659" y="187"/>
                    </a:lnTo>
                    <a:lnTo>
                      <a:pt x="1665" y="192"/>
                    </a:lnTo>
                    <a:lnTo>
                      <a:pt x="1669" y="195"/>
                    </a:lnTo>
                    <a:lnTo>
                      <a:pt x="1673" y="196"/>
                    </a:lnTo>
                    <a:lnTo>
                      <a:pt x="1675" y="195"/>
                    </a:lnTo>
                    <a:lnTo>
                      <a:pt x="1675" y="188"/>
                    </a:lnTo>
                    <a:lnTo>
                      <a:pt x="1673" y="178"/>
                    </a:lnTo>
                    <a:lnTo>
                      <a:pt x="1673" y="175"/>
                    </a:lnTo>
                    <a:lnTo>
                      <a:pt x="1678" y="172"/>
                    </a:lnTo>
                    <a:lnTo>
                      <a:pt x="1684" y="171"/>
                    </a:lnTo>
                    <a:lnTo>
                      <a:pt x="1693" y="171"/>
                    </a:lnTo>
                    <a:lnTo>
                      <a:pt x="1728" y="175"/>
                    </a:lnTo>
                    <a:lnTo>
                      <a:pt x="1759" y="183"/>
                    </a:lnTo>
                    <a:lnTo>
                      <a:pt x="1789" y="196"/>
                    </a:lnTo>
                    <a:lnTo>
                      <a:pt x="1815" y="210"/>
                    </a:lnTo>
                    <a:lnTo>
                      <a:pt x="1828" y="216"/>
                    </a:lnTo>
                    <a:lnTo>
                      <a:pt x="1861" y="229"/>
                    </a:lnTo>
                    <a:lnTo>
                      <a:pt x="1877" y="236"/>
                    </a:lnTo>
                    <a:lnTo>
                      <a:pt x="1890" y="245"/>
                    </a:lnTo>
                    <a:lnTo>
                      <a:pt x="1900" y="254"/>
                    </a:lnTo>
                    <a:lnTo>
                      <a:pt x="1882" y="259"/>
                    </a:lnTo>
                    <a:lnTo>
                      <a:pt x="1876" y="264"/>
                    </a:lnTo>
                    <a:lnTo>
                      <a:pt x="1872" y="270"/>
                    </a:lnTo>
                    <a:lnTo>
                      <a:pt x="1867" y="283"/>
                    </a:lnTo>
                    <a:lnTo>
                      <a:pt x="1862" y="285"/>
                    </a:lnTo>
                    <a:lnTo>
                      <a:pt x="1851" y="281"/>
                    </a:lnTo>
                    <a:lnTo>
                      <a:pt x="1838" y="273"/>
                    </a:lnTo>
                    <a:lnTo>
                      <a:pt x="1826" y="263"/>
                    </a:lnTo>
                    <a:lnTo>
                      <a:pt x="1812" y="254"/>
                    </a:lnTo>
                    <a:lnTo>
                      <a:pt x="1797" y="250"/>
                    </a:lnTo>
                    <a:lnTo>
                      <a:pt x="1794" y="250"/>
                    </a:lnTo>
                    <a:lnTo>
                      <a:pt x="1792" y="251"/>
                    </a:lnTo>
                    <a:lnTo>
                      <a:pt x="1792" y="254"/>
                    </a:lnTo>
                    <a:lnTo>
                      <a:pt x="1791" y="255"/>
                    </a:lnTo>
                    <a:lnTo>
                      <a:pt x="1791" y="264"/>
                    </a:lnTo>
                    <a:lnTo>
                      <a:pt x="1787" y="268"/>
                    </a:lnTo>
                    <a:lnTo>
                      <a:pt x="1781" y="271"/>
                    </a:lnTo>
                    <a:lnTo>
                      <a:pt x="1768" y="276"/>
                    </a:lnTo>
                    <a:lnTo>
                      <a:pt x="1763" y="281"/>
                    </a:lnTo>
                    <a:lnTo>
                      <a:pt x="1762" y="289"/>
                    </a:lnTo>
                    <a:lnTo>
                      <a:pt x="1763" y="292"/>
                    </a:lnTo>
                    <a:lnTo>
                      <a:pt x="1767" y="295"/>
                    </a:lnTo>
                    <a:lnTo>
                      <a:pt x="1772" y="299"/>
                    </a:lnTo>
                    <a:lnTo>
                      <a:pt x="1777" y="304"/>
                    </a:lnTo>
                    <a:lnTo>
                      <a:pt x="1779" y="308"/>
                    </a:lnTo>
                    <a:lnTo>
                      <a:pt x="1779" y="312"/>
                    </a:lnTo>
                    <a:lnTo>
                      <a:pt x="1776" y="315"/>
                    </a:lnTo>
                    <a:lnTo>
                      <a:pt x="1766" y="318"/>
                    </a:lnTo>
                    <a:lnTo>
                      <a:pt x="1749" y="319"/>
                    </a:lnTo>
                    <a:lnTo>
                      <a:pt x="1734" y="323"/>
                    </a:lnTo>
                    <a:lnTo>
                      <a:pt x="1719" y="332"/>
                    </a:lnTo>
                    <a:lnTo>
                      <a:pt x="1705" y="343"/>
                    </a:lnTo>
                    <a:lnTo>
                      <a:pt x="1690" y="354"/>
                    </a:lnTo>
                    <a:lnTo>
                      <a:pt x="1674" y="362"/>
                    </a:lnTo>
                    <a:lnTo>
                      <a:pt x="1656" y="366"/>
                    </a:lnTo>
                    <a:lnTo>
                      <a:pt x="1651" y="365"/>
                    </a:lnTo>
                    <a:lnTo>
                      <a:pt x="1645" y="362"/>
                    </a:lnTo>
                    <a:lnTo>
                      <a:pt x="1639" y="358"/>
                    </a:lnTo>
                    <a:lnTo>
                      <a:pt x="1630" y="356"/>
                    </a:lnTo>
                    <a:lnTo>
                      <a:pt x="1621" y="356"/>
                    </a:lnTo>
                    <a:lnTo>
                      <a:pt x="1613" y="358"/>
                    </a:lnTo>
                    <a:lnTo>
                      <a:pt x="1602" y="366"/>
                    </a:lnTo>
                    <a:lnTo>
                      <a:pt x="1592" y="378"/>
                    </a:lnTo>
                    <a:lnTo>
                      <a:pt x="1581" y="398"/>
                    </a:lnTo>
                    <a:lnTo>
                      <a:pt x="1580" y="402"/>
                    </a:lnTo>
                    <a:lnTo>
                      <a:pt x="1580" y="412"/>
                    </a:lnTo>
                    <a:lnTo>
                      <a:pt x="1581" y="415"/>
                    </a:lnTo>
                    <a:lnTo>
                      <a:pt x="1581" y="417"/>
                    </a:lnTo>
                    <a:lnTo>
                      <a:pt x="1579" y="422"/>
                    </a:lnTo>
                    <a:lnTo>
                      <a:pt x="1575" y="427"/>
                    </a:lnTo>
                    <a:lnTo>
                      <a:pt x="1570" y="434"/>
                    </a:lnTo>
                    <a:lnTo>
                      <a:pt x="1567" y="441"/>
                    </a:lnTo>
                    <a:lnTo>
                      <a:pt x="1565" y="446"/>
                    </a:lnTo>
                    <a:lnTo>
                      <a:pt x="1561" y="450"/>
                    </a:lnTo>
                    <a:lnTo>
                      <a:pt x="1556" y="454"/>
                    </a:lnTo>
                    <a:lnTo>
                      <a:pt x="1552" y="458"/>
                    </a:lnTo>
                    <a:lnTo>
                      <a:pt x="1551" y="464"/>
                    </a:lnTo>
                    <a:lnTo>
                      <a:pt x="1542" y="468"/>
                    </a:lnTo>
                    <a:lnTo>
                      <a:pt x="1535" y="475"/>
                    </a:lnTo>
                    <a:lnTo>
                      <a:pt x="1530" y="485"/>
                    </a:lnTo>
                    <a:lnTo>
                      <a:pt x="1520" y="503"/>
                    </a:lnTo>
                    <a:lnTo>
                      <a:pt x="1515" y="495"/>
                    </a:lnTo>
                    <a:lnTo>
                      <a:pt x="1511" y="484"/>
                    </a:lnTo>
                    <a:lnTo>
                      <a:pt x="1507" y="469"/>
                    </a:lnTo>
                    <a:lnTo>
                      <a:pt x="1505" y="454"/>
                    </a:lnTo>
                    <a:lnTo>
                      <a:pt x="1503" y="440"/>
                    </a:lnTo>
                    <a:lnTo>
                      <a:pt x="1503" y="430"/>
                    </a:lnTo>
                    <a:lnTo>
                      <a:pt x="1506" y="419"/>
                    </a:lnTo>
                    <a:lnTo>
                      <a:pt x="1512" y="409"/>
                    </a:lnTo>
                    <a:lnTo>
                      <a:pt x="1521" y="402"/>
                    </a:lnTo>
                    <a:lnTo>
                      <a:pt x="1528" y="397"/>
                    </a:lnTo>
                    <a:lnTo>
                      <a:pt x="1539" y="387"/>
                    </a:lnTo>
                    <a:lnTo>
                      <a:pt x="1549" y="375"/>
                    </a:lnTo>
                    <a:lnTo>
                      <a:pt x="1556" y="362"/>
                    </a:lnTo>
                    <a:lnTo>
                      <a:pt x="1562" y="357"/>
                    </a:lnTo>
                    <a:lnTo>
                      <a:pt x="1569" y="354"/>
                    </a:lnTo>
                    <a:lnTo>
                      <a:pt x="1576" y="352"/>
                    </a:lnTo>
                    <a:lnTo>
                      <a:pt x="1585" y="348"/>
                    </a:lnTo>
                    <a:lnTo>
                      <a:pt x="1596" y="341"/>
                    </a:lnTo>
                    <a:lnTo>
                      <a:pt x="1601" y="333"/>
                    </a:lnTo>
                    <a:lnTo>
                      <a:pt x="1602" y="328"/>
                    </a:lnTo>
                    <a:lnTo>
                      <a:pt x="1601" y="324"/>
                    </a:lnTo>
                    <a:lnTo>
                      <a:pt x="1594" y="319"/>
                    </a:lnTo>
                    <a:lnTo>
                      <a:pt x="1591" y="319"/>
                    </a:lnTo>
                    <a:lnTo>
                      <a:pt x="1580" y="333"/>
                    </a:lnTo>
                    <a:lnTo>
                      <a:pt x="1570" y="343"/>
                    </a:lnTo>
                    <a:lnTo>
                      <a:pt x="1564" y="348"/>
                    </a:lnTo>
                    <a:lnTo>
                      <a:pt x="1559" y="349"/>
                    </a:lnTo>
                    <a:lnTo>
                      <a:pt x="1555" y="349"/>
                    </a:lnTo>
                    <a:lnTo>
                      <a:pt x="1554" y="347"/>
                    </a:lnTo>
                    <a:lnTo>
                      <a:pt x="1552" y="343"/>
                    </a:lnTo>
                    <a:lnTo>
                      <a:pt x="1554" y="341"/>
                    </a:lnTo>
                    <a:lnTo>
                      <a:pt x="1555" y="337"/>
                    </a:lnTo>
                    <a:lnTo>
                      <a:pt x="1556" y="334"/>
                    </a:lnTo>
                    <a:lnTo>
                      <a:pt x="1547" y="333"/>
                    </a:lnTo>
                    <a:lnTo>
                      <a:pt x="1542" y="333"/>
                    </a:lnTo>
                    <a:lnTo>
                      <a:pt x="1537" y="334"/>
                    </a:lnTo>
                    <a:lnTo>
                      <a:pt x="1532" y="334"/>
                    </a:lnTo>
                    <a:lnTo>
                      <a:pt x="1517" y="336"/>
                    </a:lnTo>
                    <a:lnTo>
                      <a:pt x="1506" y="342"/>
                    </a:lnTo>
                    <a:lnTo>
                      <a:pt x="1497" y="351"/>
                    </a:lnTo>
                    <a:lnTo>
                      <a:pt x="1491" y="362"/>
                    </a:lnTo>
                    <a:lnTo>
                      <a:pt x="1486" y="377"/>
                    </a:lnTo>
                    <a:lnTo>
                      <a:pt x="1463" y="377"/>
                    </a:lnTo>
                    <a:lnTo>
                      <a:pt x="1456" y="376"/>
                    </a:lnTo>
                    <a:lnTo>
                      <a:pt x="1448" y="372"/>
                    </a:lnTo>
                    <a:lnTo>
                      <a:pt x="1439" y="370"/>
                    </a:lnTo>
                    <a:lnTo>
                      <a:pt x="1428" y="368"/>
                    </a:lnTo>
                    <a:lnTo>
                      <a:pt x="1417" y="368"/>
                    </a:lnTo>
                    <a:lnTo>
                      <a:pt x="1401" y="370"/>
                    </a:lnTo>
                    <a:lnTo>
                      <a:pt x="1382" y="372"/>
                    </a:lnTo>
                    <a:lnTo>
                      <a:pt x="1364" y="375"/>
                    </a:lnTo>
                    <a:lnTo>
                      <a:pt x="1352" y="377"/>
                    </a:lnTo>
                    <a:lnTo>
                      <a:pt x="1339" y="383"/>
                    </a:lnTo>
                    <a:lnTo>
                      <a:pt x="1326" y="392"/>
                    </a:lnTo>
                    <a:lnTo>
                      <a:pt x="1296" y="422"/>
                    </a:lnTo>
                    <a:lnTo>
                      <a:pt x="1286" y="430"/>
                    </a:lnTo>
                    <a:lnTo>
                      <a:pt x="1278" y="439"/>
                    </a:lnTo>
                    <a:lnTo>
                      <a:pt x="1274" y="448"/>
                    </a:lnTo>
                    <a:lnTo>
                      <a:pt x="1275" y="450"/>
                    </a:lnTo>
                    <a:lnTo>
                      <a:pt x="1278" y="456"/>
                    </a:lnTo>
                    <a:lnTo>
                      <a:pt x="1283" y="461"/>
                    </a:lnTo>
                    <a:lnTo>
                      <a:pt x="1290" y="465"/>
                    </a:lnTo>
                    <a:lnTo>
                      <a:pt x="1299" y="465"/>
                    </a:lnTo>
                    <a:lnTo>
                      <a:pt x="1310" y="460"/>
                    </a:lnTo>
                    <a:lnTo>
                      <a:pt x="1316" y="459"/>
                    </a:lnTo>
                    <a:lnTo>
                      <a:pt x="1323" y="464"/>
                    </a:lnTo>
                    <a:lnTo>
                      <a:pt x="1330" y="470"/>
                    </a:lnTo>
                    <a:lnTo>
                      <a:pt x="1334" y="479"/>
                    </a:lnTo>
                    <a:lnTo>
                      <a:pt x="1337" y="487"/>
                    </a:lnTo>
                    <a:lnTo>
                      <a:pt x="1334" y="499"/>
                    </a:lnTo>
                    <a:lnTo>
                      <a:pt x="1329" y="509"/>
                    </a:lnTo>
                    <a:lnTo>
                      <a:pt x="1326" y="517"/>
                    </a:lnTo>
                    <a:lnTo>
                      <a:pt x="1325" y="524"/>
                    </a:lnTo>
                    <a:lnTo>
                      <a:pt x="1326" y="532"/>
                    </a:lnTo>
                    <a:lnTo>
                      <a:pt x="1325" y="539"/>
                    </a:lnTo>
                    <a:lnTo>
                      <a:pt x="1320" y="551"/>
                    </a:lnTo>
                    <a:lnTo>
                      <a:pt x="1314" y="562"/>
                    </a:lnTo>
                    <a:lnTo>
                      <a:pt x="1306" y="570"/>
                    </a:lnTo>
                    <a:lnTo>
                      <a:pt x="1298" y="580"/>
                    </a:lnTo>
                    <a:lnTo>
                      <a:pt x="1289" y="593"/>
                    </a:lnTo>
                    <a:lnTo>
                      <a:pt x="1279" y="609"/>
                    </a:lnTo>
                    <a:lnTo>
                      <a:pt x="1268" y="621"/>
                    </a:lnTo>
                    <a:lnTo>
                      <a:pt x="1256" y="631"/>
                    </a:lnTo>
                    <a:lnTo>
                      <a:pt x="1245" y="635"/>
                    </a:lnTo>
                    <a:lnTo>
                      <a:pt x="1235" y="635"/>
                    </a:lnTo>
                    <a:lnTo>
                      <a:pt x="1226" y="632"/>
                    </a:lnTo>
                    <a:lnTo>
                      <a:pt x="1220" y="631"/>
                    </a:lnTo>
                    <a:lnTo>
                      <a:pt x="1217" y="631"/>
                    </a:lnTo>
                    <a:lnTo>
                      <a:pt x="1209" y="639"/>
                    </a:lnTo>
                    <a:lnTo>
                      <a:pt x="1204" y="646"/>
                    </a:lnTo>
                    <a:lnTo>
                      <a:pt x="1199" y="656"/>
                    </a:lnTo>
                    <a:lnTo>
                      <a:pt x="1193" y="661"/>
                    </a:lnTo>
                    <a:lnTo>
                      <a:pt x="1190" y="664"/>
                    </a:lnTo>
                    <a:lnTo>
                      <a:pt x="1185" y="669"/>
                    </a:lnTo>
                    <a:lnTo>
                      <a:pt x="1181" y="671"/>
                    </a:lnTo>
                    <a:lnTo>
                      <a:pt x="1178" y="673"/>
                    </a:lnTo>
                    <a:lnTo>
                      <a:pt x="1175" y="673"/>
                    </a:lnTo>
                    <a:lnTo>
                      <a:pt x="1175" y="676"/>
                    </a:lnTo>
                    <a:lnTo>
                      <a:pt x="1176" y="680"/>
                    </a:lnTo>
                    <a:lnTo>
                      <a:pt x="1177" y="683"/>
                    </a:lnTo>
                    <a:lnTo>
                      <a:pt x="1182" y="688"/>
                    </a:lnTo>
                    <a:lnTo>
                      <a:pt x="1190" y="697"/>
                    </a:lnTo>
                    <a:lnTo>
                      <a:pt x="1195" y="708"/>
                    </a:lnTo>
                    <a:lnTo>
                      <a:pt x="1197" y="722"/>
                    </a:lnTo>
                    <a:lnTo>
                      <a:pt x="1197" y="727"/>
                    </a:lnTo>
                    <a:lnTo>
                      <a:pt x="1196" y="731"/>
                    </a:lnTo>
                    <a:lnTo>
                      <a:pt x="1195" y="733"/>
                    </a:lnTo>
                    <a:lnTo>
                      <a:pt x="1192" y="736"/>
                    </a:lnTo>
                    <a:lnTo>
                      <a:pt x="1188" y="737"/>
                    </a:lnTo>
                    <a:lnTo>
                      <a:pt x="1187" y="737"/>
                    </a:lnTo>
                    <a:lnTo>
                      <a:pt x="1185" y="738"/>
                    </a:lnTo>
                    <a:lnTo>
                      <a:pt x="1181" y="738"/>
                    </a:lnTo>
                    <a:lnTo>
                      <a:pt x="1178" y="739"/>
                    </a:lnTo>
                    <a:lnTo>
                      <a:pt x="1176" y="742"/>
                    </a:lnTo>
                    <a:lnTo>
                      <a:pt x="1173" y="743"/>
                    </a:lnTo>
                    <a:lnTo>
                      <a:pt x="1171" y="743"/>
                    </a:lnTo>
                    <a:lnTo>
                      <a:pt x="1168" y="746"/>
                    </a:lnTo>
                    <a:lnTo>
                      <a:pt x="1162" y="746"/>
                    </a:lnTo>
                    <a:lnTo>
                      <a:pt x="1162" y="743"/>
                    </a:lnTo>
                    <a:lnTo>
                      <a:pt x="1165" y="741"/>
                    </a:lnTo>
                    <a:lnTo>
                      <a:pt x="1162" y="738"/>
                    </a:lnTo>
                    <a:lnTo>
                      <a:pt x="1162" y="734"/>
                    </a:lnTo>
                    <a:lnTo>
                      <a:pt x="1165" y="729"/>
                    </a:lnTo>
                    <a:lnTo>
                      <a:pt x="1166" y="728"/>
                    </a:lnTo>
                    <a:lnTo>
                      <a:pt x="1166" y="727"/>
                    </a:lnTo>
                    <a:lnTo>
                      <a:pt x="1165" y="724"/>
                    </a:lnTo>
                    <a:lnTo>
                      <a:pt x="1165" y="722"/>
                    </a:lnTo>
                    <a:lnTo>
                      <a:pt x="1163" y="719"/>
                    </a:lnTo>
                    <a:lnTo>
                      <a:pt x="1162" y="719"/>
                    </a:lnTo>
                    <a:lnTo>
                      <a:pt x="1160" y="717"/>
                    </a:lnTo>
                    <a:lnTo>
                      <a:pt x="1160" y="713"/>
                    </a:lnTo>
                    <a:lnTo>
                      <a:pt x="1162" y="713"/>
                    </a:lnTo>
                    <a:lnTo>
                      <a:pt x="1165" y="712"/>
                    </a:lnTo>
                    <a:lnTo>
                      <a:pt x="1166" y="709"/>
                    </a:lnTo>
                    <a:lnTo>
                      <a:pt x="1166" y="708"/>
                    </a:lnTo>
                    <a:lnTo>
                      <a:pt x="1163" y="703"/>
                    </a:lnTo>
                    <a:lnTo>
                      <a:pt x="1161" y="700"/>
                    </a:lnTo>
                    <a:lnTo>
                      <a:pt x="1157" y="699"/>
                    </a:lnTo>
                    <a:lnTo>
                      <a:pt x="1153" y="699"/>
                    </a:lnTo>
                    <a:lnTo>
                      <a:pt x="1151" y="702"/>
                    </a:lnTo>
                    <a:lnTo>
                      <a:pt x="1150" y="702"/>
                    </a:lnTo>
                    <a:lnTo>
                      <a:pt x="1147" y="699"/>
                    </a:lnTo>
                    <a:lnTo>
                      <a:pt x="1146" y="697"/>
                    </a:lnTo>
                    <a:lnTo>
                      <a:pt x="1146" y="692"/>
                    </a:lnTo>
                    <a:lnTo>
                      <a:pt x="1150" y="688"/>
                    </a:lnTo>
                    <a:lnTo>
                      <a:pt x="1150" y="676"/>
                    </a:lnTo>
                    <a:lnTo>
                      <a:pt x="1146" y="676"/>
                    </a:lnTo>
                    <a:lnTo>
                      <a:pt x="1143" y="675"/>
                    </a:lnTo>
                    <a:lnTo>
                      <a:pt x="1142" y="674"/>
                    </a:lnTo>
                    <a:lnTo>
                      <a:pt x="1140" y="673"/>
                    </a:lnTo>
                    <a:lnTo>
                      <a:pt x="1137" y="673"/>
                    </a:lnTo>
                    <a:lnTo>
                      <a:pt x="1127" y="675"/>
                    </a:lnTo>
                    <a:lnTo>
                      <a:pt x="1119" y="679"/>
                    </a:lnTo>
                    <a:lnTo>
                      <a:pt x="1111" y="683"/>
                    </a:lnTo>
                    <a:lnTo>
                      <a:pt x="1103" y="685"/>
                    </a:lnTo>
                    <a:lnTo>
                      <a:pt x="1103" y="681"/>
                    </a:lnTo>
                    <a:lnTo>
                      <a:pt x="1106" y="679"/>
                    </a:lnTo>
                    <a:lnTo>
                      <a:pt x="1108" y="674"/>
                    </a:lnTo>
                    <a:lnTo>
                      <a:pt x="1111" y="670"/>
                    </a:lnTo>
                    <a:lnTo>
                      <a:pt x="1111" y="668"/>
                    </a:lnTo>
                    <a:lnTo>
                      <a:pt x="1108" y="663"/>
                    </a:lnTo>
                    <a:lnTo>
                      <a:pt x="1103" y="660"/>
                    </a:lnTo>
                    <a:lnTo>
                      <a:pt x="1101" y="660"/>
                    </a:lnTo>
                    <a:lnTo>
                      <a:pt x="1097" y="664"/>
                    </a:lnTo>
                    <a:lnTo>
                      <a:pt x="1097" y="665"/>
                    </a:lnTo>
                    <a:lnTo>
                      <a:pt x="1093" y="670"/>
                    </a:lnTo>
                    <a:lnTo>
                      <a:pt x="1083" y="678"/>
                    </a:lnTo>
                    <a:lnTo>
                      <a:pt x="1079" y="680"/>
                    </a:lnTo>
                    <a:lnTo>
                      <a:pt x="1074" y="683"/>
                    </a:lnTo>
                    <a:lnTo>
                      <a:pt x="1071" y="683"/>
                    </a:lnTo>
                    <a:lnTo>
                      <a:pt x="1068" y="684"/>
                    </a:lnTo>
                    <a:lnTo>
                      <a:pt x="1066" y="684"/>
                    </a:lnTo>
                    <a:lnTo>
                      <a:pt x="1063" y="685"/>
                    </a:lnTo>
                    <a:lnTo>
                      <a:pt x="1062" y="688"/>
                    </a:lnTo>
                    <a:lnTo>
                      <a:pt x="1062" y="690"/>
                    </a:lnTo>
                    <a:lnTo>
                      <a:pt x="1063" y="693"/>
                    </a:lnTo>
                    <a:lnTo>
                      <a:pt x="1064" y="694"/>
                    </a:lnTo>
                    <a:lnTo>
                      <a:pt x="1069" y="697"/>
                    </a:lnTo>
                    <a:lnTo>
                      <a:pt x="1073" y="700"/>
                    </a:lnTo>
                    <a:lnTo>
                      <a:pt x="1074" y="703"/>
                    </a:lnTo>
                    <a:lnTo>
                      <a:pt x="1074" y="704"/>
                    </a:lnTo>
                    <a:lnTo>
                      <a:pt x="1076" y="707"/>
                    </a:lnTo>
                    <a:lnTo>
                      <a:pt x="1081" y="709"/>
                    </a:lnTo>
                    <a:lnTo>
                      <a:pt x="1089" y="709"/>
                    </a:lnTo>
                    <a:lnTo>
                      <a:pt x="1091" y="708"/>
                    </a:lnTo>
                    <a:lnTo>
                      <a:pt x="1091" y="707"/>
                    </a:lnTo>
                    <a:lnTo>
                      <a:pt x="1092" y="704"/>
                    </a:lnTo>
                    <a:lnTo>
                      <a:pt x="1093" y="703"/>
                    </a:lnTo>
                    <a:lnTo>
                      <a:pt x="1093" y="702"/>
                    </a:lnTo>
                    <a:lnTo>
                      <a:pt x="1094" y="700"/>
                    </a:lnTo>
                    <a:lnTo>
                      <a:pt x="1097" y="700"/>
                    </a:lnTo>
                    <a:lnTo>
                      <a:pt x="1099" y="702"/>
                    </a:lnTo>
                    <a:lnTo>
                      <a:pt x="1103" y="705"/>
                    </a:lnTo>
                    <a:lnTo>
                      <a:pt x="1106" y="707"/>
                    </a:lnTo>
                    <a:lnTo>
                      <a:pt x="1114" y="707"/>
                    </a:lnTo>
                    <a:lnTo>
                      <a:pt x="1117" y="708"/>
                    </a:lnTo>
                    <a:lnTo>
                      <a:pt x="1118" y="709"/>
                    </a:lnTo>
                    <a:lnTo>
                      <a:pt x="1111" y="714"/>
                    </a:lnTo>
                    <a:lnTo>
                      <a:pt x="1102" y="717"/>
                    </a:lnTo>
                    <a:lnTo>
                      <a:pt x="1094" y="722"/>
                    </a:lnTo>
                    <a:lnTo>
                      <a:pt x="1089" y="728"/>
                    </a:lnTo>
                    <a:lnTo>
                      <a:pt x="1088" y="731"/>
                    </a:lnTo>
                    <a:lnTo>
                      <a:pt x="1087" y="732"/>
                    </a:lnTo>
                    <a:lnTo>
                      <a:pt x="1084" y="733"/>
                    </a:lnTo>
                    <a:lnTo>
                      <a:pt x="1083" y="734"/>
                    </a:lnTo>
                    <a:lnTo>
                      <a:pt x="1081" y="736"/>
                    </a:lnTo>
                    <a:lnTo>
                      <a:pt x="1081" y="738"/>
                    </a:lnTo>
                    <a:lnTo>
                      <a:pt x="1082" y="742"/>
                    </a:lnTo>
                    <a:lnTo>
                      <a:pt x="1083" y="744"/>
                    </a:lnTo>
                    <a:lnTo>
                      <a:pt x="1087" y="747"/>
                    </a:lnTo>
                    <a:lnTo>
                      <a:pt x="1089" y="748"/>
                    </a:lnTo>
                    <a:lnTo>
                      <a:pt x="1092" y="748"/>
                    </a:lnTo>
                    <a:lnTo>
                      <a:pt x="1092" y="756"/>
                    </a:lnTo>
                    <a:lnTo>
                      <a:pt x="1093" y="756"/>
                    </a:lnTo>
                    <a:lnTo>
                      <a:pt x="1093" y="757"/>
                    </a:lnTo>
                    <a:lnTo>
                      <a:pt x="1094" y="758"/>
                    </a:lnTo>
                    <a:lnTo>
                      <a:pt x="1096" y="761"/>
                    </a:lnTo>
                    <a:lnTo>
                      <a:pt x="1096" y="763"/>
                    </a:lnTo>
                    <a:lnTo>
                      <a:pt x="1097" y="766"/>
                    </a:lnTo>
                    <a:lnTo>
                      <a:pt x="1102" y="773"/>
                    </a:lnTo>
                    <a:lnTo>
                      <a:pt x="1106" y="781"/>
                    </a:lnTo>
                    <a:lnTo>
                      <a:pt x="1108" y="790"/>
                    </a:lnTo>
                    <a:lnTo>
                      <a:pt x="1109" y="801"/>
                    </a:lnTo>
                    <a:lnTo>
                      <a:pt x="1108" y="810"/>
                    </a:lnTo>
                    <a:lnTo>
                      <a:pt x="1104" y="817"/>
                    </a:lnTo>
                    <a:lnTo>
                      <a:pt x="1103" y="825"/>
                    </a:lnTo>
                    <a:lnTo>
                      <a:pt x="1098" y="829"/>
                    </a:lnTo>
                    <a:lnTo>
                      <a:pt x="1092" y="835"/>
                    </a:lnTo>
                    <a:lnTo>
                      <a:pt x="1087" y="842"/>
                    </a:lnTo>
                    <a:lnTo>
                      <a:pt x="1083" y="848"/>
                    </a:lnTo>
                    <a:lnTo>
                      <a:pt x="1081" y="854"/>
                    </a:lnTo>
                    <a:lnTo>
                      <a:pt x="1077" y="861"/>
                    </a:lnTo>
                    <a:lnTo>
                      <a:pt x="1073" y="868"/>
                    </a:lnTo>
                    <a:lnTo>
                      <a:pt x="1067" y="870"/>
                    </a:lnTo>
                    <a:lnTo>
                      <a:pt x="1064" y="875"/>
                    </a:lnTo>
                    <a:lnTo>
                      <a:pt x="1063" y="876"/>
                    </a:lnTo>
                    <a:lnTo>
                      <a:pt x="1060" y="878"/>
                    </a:lnTo>
                    <a:lnTo>
                      <a:pt x="1054" y="881"/>
                    </a:lnTo>
                    <a:lnTo>
                      <a:pt x="1049" y="886"/>
                    </a:lnTo>
                    <a:lnTo>
                      <a:pt x="1043" y="892"/>
                    </a:lnTo>
                    <a:lnTo>
                      <a:pt x="1037" y="895"/>
                    </a:lnTo>
                    <a:lnTo>
                      <a:pt x="1027" y="897"/>
                    </a:lnTo>
                    <a:lnTo>
                      <a:pt x="1024" y="897"/>
                    </a:lnTo>
                    <a:lnTo>
                      <a:pt x="1022" y="895"/>
                    </a:lnTo>
                    <a:lnTo>
                      <a:pt x="1019" y="893"/>
                    </a:lnTo>
                    <a:lnTo>
                      <a:pt x="1015" y="893"/>
                    </a:lnTo>
                    <a:lnTo>
                      <a:pt x="1015" y="895"/>
                    </a:lnTo>
                    <a:lnTo>
                      <a:pt x="1013" y="898"/>
                    </a:lnTo>
                    <a:lnTo>
                      <a:pt x="1012" y="900"/>
                    </a:lnTo>
                    <a:lnTo>
                      <a:pt x="1005" y="904"/>
                    </a:lnTo>
                    <a:lnTo>
                      <a:pt x="999" y="905"/>
                    </a:lnTo>
                    <a:lnTo>
                      <a:pt x="991" y="908"/>
                    </a:lnTo>
                    <a:lnTo>
                      <a:pt x="989" y="909"/>
                    </a:lnTo>
                    <a:lnTo>
                      <a:pt x="985" y="909"/>
                    </a:lnTo>
                    <a:lnTo>
                      <a:pt x="981" y="910"/>
                    </a:lnTo>
                    <a:lnTo>
                      <a:pt x="976" y="913"/>
                    </a:lnTo>
                    <a:lnTo>
                      <a:pt x="975" y="915"/>
                    </a:lnTo>
                    <a:lnTo>
                      <a:pt x="975" y="919"/>
                    </a:lnTo>
                    <a:lnTo>
                      <a:pt x="974" y="920"/>
                    </a:lnTo>
                    <a:lnTo>
                      <a:pt x="974" y="922"/>
                    </a:lnTo>
                    <a:lnTo>
                      <a:pt x="971" y="922"/>
                    </a:lnTo>
                    <a:lnTo>
                      <a:pt x="969" y="919"/>
                    </a:lnTo>
                    <a:lnTo>
                      <a:pt x="969" y="912"/>
                    </a:lnTo>
                    <a:lnTo>
                      <a:pt x="961" y="909"/>
                    </a:lnTo>
                    <a:lnTo>
                      <a:pt x="958" y="909"/>
                    </a:lnTo>
                    <a:lnTo>
                      <a:pt x="950" y="907"/>
                    </a:lnTo>
                    <a:lnTo>
                      <a:pt x="944" y="913"/>
                    </a:lnTo>
                    <a:lnTo>
                      <a:pt x="936" y="919"/>
                    </a:lnTo>
                    <a:lnTo>
                      <a:pt x="929" y="924"/>
                    </a:lnTo>
                    <a:lnTo>
                      <a:pt x="924" y="932"/>
                    </a:lnTo>
                    <a:lnTo>
                      <a:pt x="921" y="941"/>
                    </a:lnTo>
                    <a:lnTo>
                      <a:pt x="921" y="942"/>
                    </a:lnTo>
                    <a:lnTo>
                      <a:pt x="925" y="946"/>
                    </a:lnTo>
                    <a:lnTo>
                      <a:pt x="934" y="956"/>
                    </a:lnTo>
                    <a:lnTo>
                      <a:pt x="940" y="964"/>
                    </a:lnTo>
                    <a:lnTo>
                      <a:pt x="949" y="972"/>
                    </a:lnTo>
                    <a:lnTo>
                      <a:pt x="958" y="982"/>
                    </a:lnTo>
                    <a:lnTo>
                      <a:pt x="963" y="996"/>
                    </a:lnTo>
                    <a:lnTo>
                      <a:pt x="965" y="1011"/>
                    </a:lnTo>
                    <a:lnTo>
                      <a:pt x="964" y="1019"/>
                    </a:lnTo>
                    <a:lnTo>
                      <a:pt x="961" y="1025"/>
                    </a:lnTo>
                    <a:lnTo>
                      <a:pt x="960" y="1031"/>
                    </a:lnTo>
                    <a:lnTo>
                      <a:pt x="950" y="1035"/>
                    </a:lnTo>
                    <a:lnTo>
                      <a:pt x="944" y="1039"/>
                    </a:lnTo>
                    <a:lnTo>
                      <a:pt x="935" y="1044"/>
                    </a:lnTo>
                    <a:lnTo>
                      <a:pt x="934" y="1045"/>
                    </a:lnTo>
                    <a:lnTo>
                      <a:pt x="933" y="1047"/>
                    </a:lnTo>
                    <a:lnTo>
                      <a:pt x="931" y="1049"/>
                    </a:lnTo>
                    <a:lnTo>
                      <a:pt x="930" y="1051"/>
                    </a:lnTo>
                    <a:lnTo>
                      <a:pt x="929" y="1053"/>
                    </a:lnTo>
                    <a:lnTo>
                      <a:pt x="925" y="1053"/>
                    </a:lnTo>
                    <a:lnTo>
                      <a:pt x="925" y="1056"/>
                    </a:lnTo>
                    <a:lnTo>
                      <a:pt x="922" y="1058"/>
                    </a:lnTo>
                    <a:lnTo>
                      <a:pt x="921" y="1060"/>
                    </a:lnTo>
                    <a:lnTo>
                      <a:pt x="917" y="1064"/>
                    </a:lnTo>
                    <a:lnTo>
                      <a:pt x="916" y="1064"/>
                    </a:lnTo>
                    <a:lnTo>
                      <a:pt x="914" y="1061"/>
                    </a:lnTo>
                    <a:lnTo>
                      <a:pt x="912" y="1059"/>
                    </a:lnTo>
                    <a:lnTo>
                      <a:pt x="912" y="1051"/>
                    </a:lnTo>
                    <a:lnTo>
                      <a:pt x="914" y="1050"/>
                    </a:lnTo>
                    <a:lnTo>
                      <a:pt x="912" y="1047"/>
                    </a:lnTo>
                    <a:lnTo>
                      <a:pt x="911" y="1044"/>
                    </a:lnTo>
                    <a:lnTo>
                      <a:pt x="905" y="1044"/>
                    </a:lnTo>
                    <a:lnTo>
                      <a:pt x="900" y="1041"/>
                    </a:lnTo>
                    <a:lnTo>
                      <a:pt x="897" y="1039"/>
                    </a:lnTo>
                    <a:lnTo>
                      <a:pt x="897" y="1036"/>
                    </a:lnTo>
                    <a:lnTo>
                      <a:pt x="895" y="1036"/>
                    </a:lnTo>
                    <a:lnTo>
                      <a:pt x="892" y="1035"/>
                    </a:lnTo>
                    <a:lnTo>
                      <a:pt x="891" y="1034"/>
                    </a:lnTo>
                    <a:lnTo>
                      <a:pt x="891" y="1032"/>
                    </a:lnTo>
                    <a:lnTo>
                      <a:pt x="890" y="1031"/>
                    </a:lnTo>
                    <a:lnTo>
                      <a:pt x="890" y="1029"/>
                    </a:lnTo>
                    <a:lnTo>
                      <a:pt x="889" y="1027"/>
                    </a:lnTo>
                    <a:lnTo>
                      <a:pt x="887" y="1025"/>
                    </a:lnTo>
                    <a:lnTo>
                      <a:pt x="884" y="1022"/>
                    </a:lnTo>
                    <a:lnTo>
                      <a:pt x="881" y="1020"/>
                    </a:lnTo>
                    <a:lnTo>
                      <a:pt x="870" y="1016"/>
                    </a:lnTo>
                    <a:lnTo>
                      <a:pt x="869" y="1015"/>
                    </a:lnTo>
                    <a:lnTo>
                      <a:pt x="869" y="1014"/>
                    </a:lnTo>
                    <a:lnTo>
                      <a:pt x="867" y="1012"/>
                    </a:lnTo>
                    <a:lnTo>
                      <a:pt x="867" y="1011"/>
                    </a:lnTo>
                    <a:lnTo>
                      <a:pt x="866" y="1009"/>
                    </a:lnTo>
                    <a:lnTo>
                      <a:pt x="864" y="1007"/>
                    </a:lnTo>
                    <a:lnTo>
                      <a:pt x="860" y="1006"/>
                    </a:lnTo>
                    <a:lnTo>
                      <a:pt x="856" y="1006"/>
                    </a:lnTo>
                    <a:lnTo>
                      <a:pt x="855" y="1007"/>
                    </a:lnTo>
                    <a:lnTo>
                      <a:pt x="855" y="1014"/>
                    </a:lnTo>
                    <a:lnTo>
                      <a:pt x="856" y="1015"/>
                    </a:lnTo>
                    <a:lnTo>
                      <a:pt x="856" y="1019"/>
                    </a:lnTo>
                    <a:lnTo>
                      <a:pt x="855" y="1026"/>
                    </a:lnTo>
                    <a:lnTo>
                      <a:pt x="851" y="1032"/>
                    </a:lnTo>
                    <a:lnTo>
                      <a:pt x="846" y="1037"/>
                    </a:lnTo>
                    <a:lnTo>
                      <a:pt x="845" y="1045"/>
                    </a:lnTo>
                    <a:lnTo>
                      <a:pt x="845" y="1049"/>
                    </a:lnTo>
                    <a:lnTo>
                      <a:pt x="846" y="1051"/>
                    </a:lnTo>
                    <a:lnTo>
                      <a:pt x="851" y="1054"/>
                    </a:lnTo>
                    <a:lnTo>
                      <a:pt x="852" y="1055"/>
                    </a:lnTo>
                    <a:lnTo>
                      <a:pt x="855" y="1056"/>
                    </a:lnTo>
                    <a:lnTo>
                      <a:pt x="858" y="1060"/>
                    </a:lnTo>
                    <a:lnTo>
                      <a:pt x="858" y="1064"/>
                    </a:lnTo>
                    <a:lnTo>
                      <a:pt x="857" y="1064"/>
                    </a:lnTo>
                    <a:lnTo>
                      <a:pt x="861" y="1075"/>
                    </a:lnTo>
                    <a:lnTo>
                      <a:pt x="862" y="1078"/>
                    </a:lnTo>
                    <a:lnTo>
                      <a:pt x="869" y="1083"/>
                    </a:lnTo>
                    <a:lnTo>
                      <a:pt x="876" y="1086"/>
                    </a:lnTo>
                    <a:lnTo>
                      <a:pt x="884" y="1092"/>
                    </a:lnTo>
                    <a:lnTo>
                      <a:pt x="891" y="1095"/>
                    </a:lnTo>
                    <a:lnTo>
                      <a:pt x="896" y="1103"/>
                    </a:lnTo>
                    <a:lnTo>
                      <a:pt x="897" y="1112"/>
                    </a:lnTo>
                    <a:lnTo>
                      <a:pt x="897" y="1115"/>
                    </a:lnTo>
                    <a:lnTo>
                      <a:pt x="896" y="1117"/>
                    </a:lnTo>
                    <a:lnTo>
                      <a:pt x="896" y="1123"/>
                    </a:lnTo>
                    <a:lnTo>
                      <a:pt x="897" y="1125"/>
                    </a:lnTo>
                    <a:lnTo>
                      <a:pt x="901" y="1129"/>
                    </a:lnTo>
                    <a:lnTo>
                      <a:pt x="904" y="1134"/>
                    </a:lnTo>
                    <a:lnTo>
                      <a:pt x="905" y="1138"/>
                    </a:lnTo>
                    <a:lnTo>
                      <a:pt x="905" y="1141"/>
                    </a:lnTo>
                    <a:lnTo>
                      <a:pt x="906" y="1142"/>
                    </a:lnTo>
                    <a:lnTo>
                      <a:pt x="907" y="1146"/>
                    </a:lnTo>
                    <a:lnTo>
                      <a:pt x="902" y="1146"/>
                    </a:lnTo>
                    <a:lnTo>
                      <a:pt x="901" y="1147"/>
                    </a:lnTo>
                    <a:lnTo>
                      <a:pt x="900" y="1147"/>
                    </a:lnTo>
                    <a:lnTo>
                      <a:pt x="899" y="1148"/>
                    </a:lnTo>
                    <a:lnTo>
                      <a:pt x="897" y="1148"/>
                    </a:lnTo>
                    <a:lnTo>
                      <a:pt x="894" y="1144"/>
                    </a:lnTo>
                    <a:lnTo>
                      <a:pt x="892" y="1144"/>
                    </a:lnTo>
                    <a:lnTo>
                      <a:pt x="880" y="1137"/>
                    </a:lnTo>
                    <a:lnTo>
                      <a:pt x="871" y="1127"/>
                    </a:lnTo>
                    <a:lnTo>
                      <a:pt x="864" y="1114"/>
                    </a:lnTo>
                    <a:lnTo>
                      <a:pt x="860" y="1099"/>
                    </a:lnTo>
                    <a:lnTo>
                      <a:pt x="855" y="1084"/>
                    </a:lnTo>
                    <a:lnTo>
                      <a:pt x="852" y="1079"/>
                    </a:lnTo>
                    <a:lnTo>
                      <a:pt x="850" y="1073"/>
                    </a:lnTo>
                    <a:lnTo>
                      <a:pt x="846" y="1066"/>
                    </a:lnTo>
                    <a:lnTo>
                      <a:pt x="842" y="1064"/>
                    </a:lnTo>
                    <a:lnTo>
                      <a:pt x="840" y="1064"/>
                    </a:lnTo>
                    <a:lnTo>
                      <a:pt x="840" y="1065"/>
                    </a:lnTo>
                    <a:lnTo>
                      <a:pt x="838" y="1065"/>
                    </a:lnTo>
                    <a:lnTo>
                      <a:pt x="837" y="1064"/>
                    </a:lnTo>
                    <a:lnTo>
                      <a:pt x="837" y="1061"/>
                    </a:lnTo>
                    <a:lnTo>
                      <a:pt x="840" y="1046"/>
                    </a:lnTo>
                    <a:lnTo>
                      <a:pt x="841" y="1046"/>
                    </a:lnTo>
                    <a:lnTo>
                      <a:pt x="840" y="1045"/>
                    </a:lnTo>
                    <a:lnTo>
                      <a:pt x="840" y="1040"/>
                    </a:lnTo>
                    <a:lnTo>
                      <a:pt x="841" y="1036"/>
                    </a:lnTo>
                    <a:lnTo>
                      <a:pt x="841" y="1031"/>
                    </a:lnTo>
                    <a:lnTo>
                      <a:pt x="840" y="1019"/>
                    </a:lnTo>
                    <a:lnTo>
                      <a:pt x="832" y="998"/>
                    </a:lnTo>
                    <a:lnTo>
                      <a:pt x="831" y="988"/>
                    </a:lnTo>
                    <a:lnTo>
                      <a:pt x="830" y="988"/>
                    </a:lnTo>
                    <a:lnTo>
                      <a:pt x="828" y="987"/>
                    </a:lnTo>
                    <a:lnTo>
                      <a:pt x="828" y="985"/>
                    </a:lnTo>
                    <a:lnTo>
                      <a:pt x="830" y="982"/>
                    </a:lnTo>
                    <a:lnTo>
                      <a:pt x="830" y="973"/>
                    </a:lnTo>
                    <a:lnTo>
                      <a:pt x="828" y="971"/>
                    </a:lnTo>
                    <a:lnTo>
                      <a:pt x="827" y="970"/>
                    </a:lnTo>
                    <a:lnTo>
                      <a:pt x="826" y="970"/>
                    </a:lnTo>
                    <a:lnTo>
                      <a:pt x="823" y="968"/>
                    </a:lnTo>
                    <a:lnTo>
                      <a:pt x="822" y="967"/>
                    </a:lnTo>
                    <a:lnTo>
                      <a:pt x="822" y="966"/>
                    </a:lnTo>
                    <a:lnTo>
                      <a:pt x="821" y="963"/>
                    </a:lnTo>
                    <a:lnTo>
                      <a:pt x="820" y="962"/>
                    </a:lnTo>
                    <a:lnTo>
                      <a:pt x="815" y="968"/>
                    </a:lnTo>
                    <a:lnTo>
                      <a:pt x="811" y="975"/>
                    </a:lnTo>
                    <a:lnTo>
                      <a:pt x="806" y="980"/>
                    </a:lnTo>
                    <a:lnTo>
                      <a:pt x="798" y="981"/>
                    </a:lnTo>
                    <a:lnTo>
                      <a:pt x="796" y="981"/>
                    </a:lnTo>
                    <a:lnTo>
                      <a:pt x="793" y="980"/>
                    </a:lnTo>
                    <a:lnTo>
                      <a:pt x="793" y="978"/>
                    </a:lnTo>
                    <a:lnTo>
                      <a:pt x="792" y="976"/>
                    </a:lnTo>
                    <a:lnTo>
                      <a:pt x="792" y="967"/>
                    </a:lnTo>
                    <a:lnTo>
                      <a:pt x="793" y="964"/>
                    </a:lnTo>
                    <a:lnTo>
                      <a:pt x="793" y="957"/>
                    </a:lnTo>
                    <a:lnTo>
                      <a:pt x="792" y="956"/>
                    </a:lnTo>
                    <a:lnTo>
                      <a:pt x="792" y="954"/>
                    </a:lnTo>
                    <a:lnTo>
                      <a:pt x="791" y="953"/>
                    </a:lnTo>
                    <a:lnTo>
                      <a:pt x="786" y="942"/>
                    </a:lnTo>
                    <a:lnTo>
                      <a:pt x="779" y="932"/>
                    </a:lnTo>
                    <a:lnTo>
                      <a:pt x="776" y="928"/>
                    </a:lnTo>
                    <a:lnTo>
                      <a:pt x="772" y="925"/>
                    </a:lnTo>
                    <a:lnTo>
                      <a:pt x="768" y="922"/>
                    </a:lnTo>
                    <a:lnTo>
                      <a:pt x="766" y="918"/>
                    </a:lnTo>
                    <a:lnTo>
                      <a:pt x="763" y="910"/>
                    </a:lnTo>
                    <a:lnTo>
                      <a:pt x="763" y="905"/>
                    </a:lnTo>
                    <a:lnTo>
                      <a:pt x="762" y="902"/>
                    </a:lnTo>
                    <a:lnTo>
                      <a:pt x="761" y="899"/>
                    </a:lnTo>
                    <a:lnTo>
                      <a:pt x="758" y="897"/>
                    </a:lnTo>
                    <a:lnTo>
                      <a:pt x="747" y="893"/>
                    </a:lnTo>
                    <a:lnTo>
                      <a:pt x="744" y="900"/>
                    </a:lnTo>
                    <a:lnTo>
                      <a:pt x="741" y="905"/>
                    </a:lnTo>
                    <a:lnTo>
                      <a:pt x="733" y="908"/>
                    </a:lnTo>
                    <a:lnTo>
                      <a:pt x="723" y="908"/>
                    </a:lnTo>
                    <a:lnTo>
                      <a:pt x="720" y="907"/>
                    </a:lnTo>
                    <a:lnTo>
                      <a:pt x="718" y="904"/>
                    </a:lnTo>
                    <a:lnTo>
                      <a:pt x="715" y="903"/>
                    </a:lnTo>
                    <a:lnTo>
                      <a:pt x="714" y="905"/>
                    </a:lnTo>
                    <a:lnTo>
                      <a:pt x="712" y="908"/>
                    </a:lnTo>
                    <a:lnTo>
                      <a:pt x="704" y="912"/>
                    </a:lnTo>
                    <a:lnTo>
                      <a:pt x="703" y="913"/>
                    </a:lnTo>
                    <a:lnTo>
                      <a:pt x="702" y="918"/>
                    </a:lnTo>
                    <a:lnTo>
                      <a:pt x="702" y="922"/>
                    </a:lnTo>
                    <a:lnTo>
                      <a:pt x="700" y="924"/>
                    </a:lnTo>
                    <a:lnTo>
                      <a:pt x="698" y="927"/>
                    </a:lnTo>
                    <a:lnTo>
                      <a:pt x="689" y="933"/>
                    </a:lnTo>
                    <a:lnTo>
                      <a:pt x="680" y="938"/>
                    </a:lnTo>
                    <a:lnTo>
                      <a:pt x="673" y="943"/>
                    </a:lnTo>
                    <a:lnTo>
                      <a:pt x="649" y="967"/>
                    </a:lnTo>
                    <a:lnTo>
                      <a:pt x="648" y="970"/>
                    </a:lnTo>
                    <a:lnTo>
                      <a:pt x="645" y="972"/>
                    </a:lnTo>
                    <a:lnTo>
                      <a:pt x="643" y="973"/>
                    </a:lnTo>
                    <a:lnTo>
                      <a:pt x="640" y="976"/>
                    </a:lnTo>
                    <a:lnTo>
                      <a:pt x="639" y="976"/>
                    </a:lnTo>
                    <a:lnTo>
                      <a:pt x="635" y="977"/>
                    </a:lnTo>
                    <a:lnTo>
                      <a:pt x="633" y="978"/>
                    </a:lnTo>
                    <a:lnTo>
                      <a:pt x="629" y="980"/>
                    </a:lnTo>
                    <a:lnTo>
                      <a:pt x="626" y="981"/>
                    </a:lnTo>
                    <a:lnTo>
                      <a:pt x="623" y="985"/>
                    </a:lnTo>
                    <a:lnTo>
                      <a:pt x="623" y="993"/>
                    </a:lnTo>
                    <a:lnTo>
                      <a:pt x="624" y="997"/>
                    </a:lnTo>
                    <a:lnTo>
                      <a:pt x="625" y="1002"/>
                    </a:lnTo>
                    <a:lnTo>
                      <a:pt x="625" y="1006"/>
                    </a:lnTo>
                    <a:lnTo>
                      <a:pt x="624" y="1020"/>
                    </a:lnTo>
                    <a:lnTo>
                      <a:pt x="621" y="1031"/>
                    </a:lnTo>
                    <a:lnTo>
                      <a:pt x="623" y="1041"/>
                    </a:lnTo>
                    <a:lnTo>
                      <a:pt x="621" y="1042"/>
                    </a:lnTo>
                    <a:lnTo>
                      <a:pt x="621" y="1044"/>
                    </a:lnTo>
                    <a:lnTo>
                      <a:pt x="616" y="1044"/>
                    </a:lnTo>
                    <a:lnTo>
                      <a:pt x="614" y="1046"/>
                    </a:lnTo>
                    <a:lnTo>
                      <a:pt x="613" y="1049"/>
                    </a:lnTo>
                    <a:lnTo>
                      <a:pt x="611" y="1053"/>
                    </a:lnTo>
                    <a:lnTo>
                      <a:pt x="611" y="1055"/>
                    </a:lnTo>
                    <a:lnTo>
                      <a:pt x="609" y="1058"/>
                    </a:lnTo>
                    <a:lnTo>
                      <a:pt x="606" y="1059"/>
                    </a:lnTo>
                    <a:lnTo>
                      <a:pt x="605" y="1059"/>
                    </a:lnTo>
                    <a:lnTo>
                      <a:pt x="601" y="1063"/>
                    </a:lnTo>
                    <a:lnTo>
                      <a:pt x="599" y="1068"/>
                    </a:lnTo>
                    <a:lnTo>
                      <a:pt x="596" y="1070"/>
                    </a:lnTo>
                    <a:lnTo>
                      <a:pt x="591" y="1070"/>
                    </a:lnTo>
                    <a:lnTo>
                      <a:pt x="590" y="1068"/>
                    </a:lnTo>
                    <a:lnTo>
                      <a:pt x="590" y="1066"/>
                    </a:lnTo>
                    <a:lnTo>
                      <a:pt x="589" y="1066"/>
                    </a:lnTo>
                    <a:lnTo>
                      <a:pt x="586" y="1064"/>
                    </a:lnTo>
                    <a:lnTo>
                      <a:pt x="586" y="1063"/>
                    </a:lnTo>
                    <a:lnTo>
                      <a:pt x="581" y="1049"/>
                    </a:lnTo>
                    <a:lnTo>
                      <a:pt x="576" y="1036"/>
                    </a:lnTo>
                    <a:lnTo>
                      <a:pt x="569" y="1025"/>
                    </a:lnTo>
                    <a:lnTo>
                      <a:pt x="566" y="1022"/>
                    </a:lnTo>
                    <a:lnTo>
                      <a:pt x="565" y="1017"/>
                    </a:lnTo>
                    <a:lnTo>
                      <a:pt x="565" y="1014"/>
                    </a:lnTo>
                    <a:lnTo>
                      <a:pt x="562" y="1006"/>
                    </a:lnTo>
                    <a:lnTo>
                      <a:pt x="560" y="1002"/>
                    </a:lnTo>
                    <a:lnTo>
                      <a:pt x="559" y="1000"/>
                    </a:lnTo>
                    <a:lnTo>
                      <a:pt x="559" y="997"/>
                    </a:lnTo>
                    <a:lnTo>
                      <a:pt x="557" y="993"/>
                    </a:lnTo>
                    <a:lnTo>
                      <a:pt x="554" y="985"/>
                    </a:lnTo>
                    <a:lnTo>
                      <a:pt x="549" y="975"/>
                    </a:lnTo>
                    <a:lnTo>
                      <a:pt x="545" y="964"/>
                    </a:lnTo>
                    <a:lnTo>
                      <a:pt x="541" y="952"/>
                    </a:lnTo>
                    <a:lnTo>
                      <a:pt x="539" y="941"/>
                    </a:lnTo>
                    <a:lnTo>
                      <a:pt x="539" y="939"/>
                    </a:lnTo>
                    <a:lnTo>
                      <a:pt x="537" y="937"/>
                    </a:lnTo>
                    <a:lnTo>
                      <a:pt x="537" y="936"/>
                    </a:lnTo>
                    <a:lnTo>
                      <a:pt x="539" y="932"/>
                    </a:lnTo>
                    <a:lnTo>
                      <a:pt x="539" y="929"/>
                    </a:lnTo>
                    <a:lnTo>
                      <a:pt x="540" y="927"/>
                    </a:lnTo>
                    <a:lnTo>
                      <a:pt x="540" y="919"/>
                    </a:lnTo>
                    <a:lnTo>
                      <a:pt x="539" y="914"/>
                    </a:lnTo>
                    <a:lnTo>
                      <a:pt x="536" y="910"/>
                    </a:lnTo>
                    <a:lnTo>
                      <a:pt x="536" y="905"/>
                    </a:lnTo>
                    <a:lnTo>
                      <a:pt x="539" y="903"/>
                    </a:lnTo>
                    <a:lnTo>
                      <a:pt x="539" y="902"/>
                    </a:lnTo>
                    <a:lnTo>
                      <a:pt x="535" y="902"/>
                    </a:lnTo>
                    <a:lnTo>
                      <a:pt x="532" y="907"/>
                    </a:lnTo>
                    <a:lnTo>
                      <a:pt x="531" y="910"/>
                    </a:lnTo>
                    <a:lnTo>
                      <a:pt x="529" y="913"/>
                    </a:lnTo>
                    <a:lnTo>
                      <a:pt x="527" y="915"/>
                    </a:lnTo>
                    <a:lnTo>
                      <a:pt x="522" y="920"/>
                    </a:lnTo>
                    <a:lnTo>
                      <a:pt x="518" y="920"/>
                    </a:lnTo>
                    <a:lnTo>
                      <a:pt x="511" y="918"/>
                    </a:lnTo>
                    <a:lnTo>
                      <a:pt x="505" y="913"/>
                    </a:lnTo>
                    <a:lnTo>
                      <a:pt x="500" y="907"/>
                    </a:lnTo>
                    <a:lnTo>
                      <a:pt x="495" y="902"/>
                    </a:lnTo>
                    <a:lnTo>
                      <a:pt x="497" y="900"/>
                    </a:lnTo>
                    <a:lnTo>
                      <a:pt x="505" y="900"/>
                    </a:lnTo>
                    <a:lnTo>
                      <a:pt x="507" y="899"/>
                    </a:lnTo>
                    <a:lnTo>
                      <a:pt x="508" y="898"/>
                    </a:lnTo>
                    <a:lnTo>
                      <a:pt x="510" y="895"/>
                    </a:lnTo>
                    <a:lnTo>
                      <a:pt x="511" y="894"/>
                    </a:lnTo>
                    <a:lnTo>
                      <a:pt x="507" y="893"/>
                    </a:lnTo>
                    <a:lnTo>
                      <a:pt x="501" y="893"/>
                    </a:lnTo>
                    <a:lnTo>
                      <a:pt x="492" y="890"/>
                    </a:lnTo>
                    <a:lnTo>
                      <a:pt x="483" y="885"/>
                    </a:lnTo>
                    <a:lnTo>
                      <a:pt x="477" y="879"/>
                    </a:lnTo>
                    <a:lnTo>
                      <a:pt x="476" y="876"/>
                    </a:lnTo>
                    <a:lnTo>
                      <a:pt x="473" y="873"/>
                    </a:lnTo>
                    <a:lnTo>
                      <a:pt x="471" y="865"/>
                    </a:lnTo>
                    <a:lnTo>
                      <a:pt x="470" y="864"/>
                    </a:lnTo>
                    <a:lnTo>
                      <a:pt x="467" y="863"/>
                    </a:lnTo>
                    <a:lnTo>
                      <a:pt x="451" y="863"/>
                    </a:lnTo>
                    <a:lnTo>
                      <a:pt x="449" y="864"/>
                    </a:lnTo>
                    <a:lnTo>
                      <a:pt x="447" y="865"/>
                    </a:lnTo>
                    <a:lnTo>
                      <a:pt x="444" y="865"/>
                    </a:lnTo>
                    <a:lnTo>
                      <a:pt x="433" y="863"/>
                    </a:lnTo>
                    <a:lnTo>
                      <a:pt x="431" y="865"/>
                    </a:lnTo>
                    <a:lnTo>
                      <a:pt x="414" y="865"/>
                    </a:lnTo>
                    <a:lnTo>
                      <a:pt x="403" y="864"/>
                    </a:lnTo>
                    <a:lnTo>
                      <a:pt x="389" y="863"/>
                    </a:lnTo>
                    <a:lnTo>
                      <a:pt x="377" y="861"/>
                    </a:lnTo>
                    <a:lnTo>
                      <a:pt x="375" y="861"/>
                    </a:lnTo>
                    <a:lnTo>
                      <a:pt x="373" y="860"/>
                    </a:lnTo>
                    <a:lnTo>
                      <a:pt x="370" y="860"/>
                    </a:lnTo>
                    <a:lnTo>
                      <a:pt x="368" y="859"/>
                    </a:lnTo>
                    <a:lnTo>
                      <a:pt x="365" y="859"/>
                    </a:lnTo>
                    <a:lnTo>
                      <a:pt x="364" y="858"/>
                    </a:lnTo>
                    <a:lnTo>
                      <a:pt x="363" y="858"/>
                    </a:lnTo>
                    <a:lnTo>
                      <a:pt x="362" y="856"/>
                    </a:lnTo>
                    <a:lnTo>
                      <a:pt x="359" y="851"/>
                    </a:lnTo>
                    <a:lnTo>
                      <a:pt x="359" y="848"/>
                    </a:lnTo>
                    <a:lnTo>
                      <a:pt x="353" y="841"/>
                    </a:lnTo>
                    <a:lnTo>
                      <a:pt x="348" y="841"/>
                    </a:lnTo>
                    <a:lnTo>
                      <a:pt x="345" y="842"/>
                    </a:lnTo>
                    <a:lnTo>
                      <a:pt x="344" y="844"/>
                    </a:lnTo>
                    <a:lnTo>
                      <a:pt x="343" y="846"/>
                    </a:lnTo>
                    <a:lnTo>
                      <a:pt x="342" y="848"/>
                    </a:lnTo>
                    <a:lnTo>
                      <a:pt x="322" y="848"/>
                    </a:lnTo>
                    <a:lnTo>
                      <a:pt x="314" y="842"/>
                    </a:lnTo>
                    <a:lnTo>
                      <a:pt x="308" y="836"/>
                    </a:lnTo>
                    <a:lnTo>
                      <a:pt x="304" y="834"/>
                    </a:lnTo>
                    <a:lnTo>
                      <a:pt x="301" y="832"/>
                    </a:lnTo>
                    <a:lnTo>
                      <a:pt x="298" y="832"/>
                    </a:lnTo>
                    <a:lnTo>
                      <a:pt x="295" y="831"/>
                    </a:lnTo>
                    <a:lnTo>
                      <a:pt x="291" y="829"/>
                    </a:lnTo>
                    <a:lnTo>
                      <a:pt x="290" y="827"/>
                    </a:lnTo>
                    <a:lnTo>
                      <a:pt x="290" y="822"/>
                    </a:lnTo>
                    <a:lnTo>
                      <a:pt x="280" y="807"/>
                    </a:lnTo>
                    <a:lnTo>
                      <a:pt x="273" y="802"/>
                    </a:lnTo>
                    <a:lnTo>
                      <a:pt x="265" y="800"/>
                    </a:lnTo>
                    <a:lnTo>
                      <a:pt x="263" y="800"/>
                    </a:lnTo>
                    <a:lnTo>
                      <a:pt x="260" y="802"/>
                    </a:lnTo>
                    <a:lnTo>
                      <a:pt x="256" y="810"/>
                    </a:lnTo>
                    <a:lnTo>
                      <a:pt x="256" y="819"/>
                    </a:lnTo>
                    <a:lnTo>
                      <a:pt x="258" y="822"/>
                    </a:lnTo>
                    <a:lnTo>
                      <a:pt x="261" y="831"/>
                    </a:lnTo>
                    <a:lnTo>
                      <a:pt x="266" y="840"/>
                    </a:lnTo>
                    <a:lnTo>
                      <a:pt x="274" y="848"/>
                    </a:lnTo>
                    <a:lnTo>
                      <a:pt x="281" y="851"/>
                    </a:lnTo>
                    <a:lnTo>
                      <a:pt x="281" y="855"/>
                    </a:lnTo>
                    <a:lnTo>
                      <a:pt x="283" y="856"/>
                    </a:lnTo>
                    <a:lnTo>
                      <a:pt x="283" y="859"/>
                    </a:lnTo>
                    <a:lnTo>
                      <a:pt x="284" y="861"/>
                    </a:lnTo>
                    <a:lnTo>
                      <a:pt x="286" y="860"/>
                    </a:lnTo>
                    <a:lnTo>
                      <a:pt x="288" y="859"/>
                    </a:lnTo>
                    <a:lnTo>
                      <a:pt x="289" y="856"/>
                    </a:lnTo>
                    <a:lnTo>
                      <a:pt x="291" y="854"/>
                    </a:lnTo>
                    <a:lnTo>
                      <a:pt x="293" y="856"/>
                    </a:lnTo>
                    <a:lnTo>
                      <a:pt x="293" y="863"/>
                    </a:lnTo>
                    <a:lnTo>
                      <a:pt x="291" y="865"/>
                    </a:lnTo>
                    <a:lnTo>
                      <a:pt x="289" y="868"/>
                    </a:lnTo>
                    <a:lnTo>
                      <a:pt x="289" y="871"/>
                    </a:lnTo>
                    <a:lnTo>
                      <a:pt x="291" y="876"/>
                    </a:lnTo>
                    <a:lnTo>
                      <a:pt x="296" y="879"/>
                    </a:lnTo>
                    <a:lnTo>
                      <a:pt x="300" y="879"/>
                    </a:lnTo>
                    <a:lnTo>
                      <a:pt x="304" y="880"/>
                    </a:lnTo>
                    <a:lnTo>
                      <a:pt x="306" y="880"/>
                    </a:lnTo>
                    <a:lnTo>
                      <a:pt x="320" y="879"/>
                    </a:lnTo>
                    <a:lnTo>
                      <a:pt x="329" y="874"/>
                    </a:lnTo>
                    <a:lnTo>
                      <a:pt x="337" y="868"/>
                    </a:lnTo>
                    <a:lnTo>
                      <a:pt x="343" y="860"/>
                    </a:lnTo>
                    <a:lnTo>
                      <a:pt x="350" y="853"/>
                    </a:lnTo>
                    <a:lnTo>
                      <a:pt x="350" y="868"/>
                    </a:lnTo>
                    <a:lnTo>
                      <a:pt x="357" y="876"/>
                    </a:lnTo>
                    <a:lnTo>
                      <a:pt x="364" y="881"/>
                    </a:lnTo>
                    <a:lnTo>
                      <a:pt x="375" y="885"/>
                    </a:lnTo>
                    <a:lnTo>
                      <a:pt x="378" y="886"/>
                    </a:lnTo>
                    <a:lnTo>
                      <a:pt x="380" y="892"/>
                    </a:lnTo>
                    <a:lnTo>
                      <a:pt x="382" y="893"/>
                    </a:lnTo>
                    <a:lnTo>
                      <a:pt x="383" y="895"/>
                    </a:lnTo>
                    <a:lnTo>
                      <a:pt x="383" y="894"/>
                    </a:lnTo>
                    <a:lnTo>
                      <a:pt x="384" y="895"/>
                    </a:lnTo>
                    <a:lnTo>
                      <a:pt x="387" y="897"/>
                    </a:lnTo>
                    <a:lnTo>
                      <a:pt x="388" y="898"/>
                    </a:lnTo>
                    <a:lnTo>
                      <a:pt x="391" y="899"/>
                    </a:lnTo>
                    <a:lnTo>
                      <a:pt x="391" y="900"/>
                    </a:lnTo>
                    <a:lnTo>
                      <a:pt x="389" y="907"/>
                    </a:lnTo>
                    <a:lnTo>
                      <a:pt x="385" y="912"/>
                    </a:lnTo>
                    <a:lnTo>
                      <a:pt x="380" y="917"/>
                    </a:lnTo>
                    <a:lnTo>
                      <a:pt x="379" y="923"/>
                    </a:lnTo>
                    <a:lnTo>
                      <a:pt x="375" y="923"/>
                    </a:lnTo>
                    <a:lnTo>
                      <a:pt x="372" y="924"/>
                    </a:lnTo>
                    <a:lnTo>
                      <a:pt x="367" y="929"/>
                    </a:lnTo>
                    <a:lnTo>
                      <a:pt x="367" y="932"/>
                    </a:lnTo>
                    <a:lnTo>
                      <a:pt x="365" y="934"/>
                    </a:lnTo>
                    <a:lnTo>
                      <a:pt x="365" y="938"/>
                    </a:lnTo>
                    <a:lnTo>
                      <a:pt x="364" y="939"/>
                    </a:lnTo>
                    <a:lnTo>
                      <a:pt x="363" y="942"/>
                    </a:lnTo>
                    <a:lnTo>
                      <a:pt x="359" y="942"/>
                    </a:lnTo>
                    <a:lnTo>
                      <a:pt x="357" y="944"/>
                    </a:lnTo>
                    <a:lnTo>
                      <a:pt x="355" y="947"/>
                    </a:lnTo>
                    <a:lnTo>
                      <a:pt x="354" y="948"/>
                    </a:lnTo>
                    <a:lnTo>
                      <a:pt x="352" y="953"/>
                    </a:lnTo>
                    <a:lnTo>
                      <a:pt x="347" y="953"/>
                    </a:lnTo>
                    <a:lnTo>
                      <a:pt x="342" y="958"/>
                    </a:lnTo>
                    <a:lnTo>
                      <a:pt x="340" y="961"/>
                    </a:lnTo>
                    <a:lnTo>
                      <a:pt x="338" y="963"/>
                    </a:lnTo>
                    <a:lnTo>
                      <a:pt x="338" y="966"/>
                    </a:lnTo>
                    <a:lnTo>
                      <a:pt x="330" y="967"/>
                    </a:lnTo>
                    <a:lnTo>
                      <a:pt x="320" y="970"/>
                    </a:lnTo>
                    <a:lnTo>
                      <a:pt x="311" y="972"/>
                    </a:lnTo>
                    <a:lnTo>
                      <a:pt x="304" y="976"/>
                    </a:lnTo>
                    <a:lnTo>
                      <a:pt x="301" y="981"/>
                    </a:lnTo>
                    <a:lnTo>
                      <a:pt x="303" y="983"/>
                    </a:lnTo>
                    <a:lnTo>
                      <a:pt x="304" y="985"/>
                    </a:lnTo>
                    <a:lnTo>
                      <a:pt x="271" y="995"/>
                    </a:lnTo>
                    <a:lnTo>
                      <a:pt x="266" y="997"/>
                    </a:lnTo>
                    <a:lnTo>
                      <a:pt x="259" y="1002"/>
                    </a:lnTo>
                    <a:lnTo>
                      <a:pt x="251" y="1006"/>
                    </a:lnTo>
                    <a:lnTo>
                      <a:pt x="245" y="1010"/>
                    </a:lnTo>
                    <a:lnTo>
                      <a:pt x="232" y="1010"/>
                    </a:lnTo>
                    <a:lnTo>
                      <a:pt x="229" y="1012"/>
                    </a:lnTo>
                    <a:lnTo>
                      <a:pt x="226" y="1015"/>
                    </a:lnTo>
                    <a:lnTo>
                      <a:pt x="221" y="1017"/>
                    </a:lnTo>
                    <a:lnTo>
                      <a:pt x="216" y="1017"/>
                    </a:lnTo>
                    <a:lnTo>
                      <a:pt x="214" y="1019"/>
                    </a:lnTo>
                    <a:lnTo>
                      <a:pt x="212" y="1019"/>
                    </a:lnTo>
                    <a:lnTo>
                      <a:pt x="202" y="1014"/>
                    </a:lnTo>
                    <a:lnTo>
                      <a:pt x="201" y="1014"/>
                    </a:lnTo>
                    <a:lnTo>
                      <a:pt x="202" y="1012"/>
                    </a:lnTo>
                    <a:lnTo>
                      <a:pt x="202" y="1011"/>
                    </a:lnTo>
                    <a:lnTo>
                      <a:pt x="196" y="998"/>
                    </a:lnTo>
                    <a:lnTo>
                      <a:pt x="194" y="988"/>
                    </a:lnTo>
                    <a:lnTo>
                      <a:pt x="191" y="986"/>
                    </a:lnTo>
                    <a:lnTo>
                      <a:pt x="191" y="980"/>
                    </a:lnTo>
                    <a:lnTo>
                      <a:pt x="192" y="977"/>
                    </a:lnTo>
                    <a:lnTo>
                      <a:pt x="192" y="968"/>
                    </a:lnTo>
                    <a:lnTo>
                      <a:pt x="191" y="966"/>
                    </a:lnTo>
                    <a:lnTo>
                      <a:pt x="189" y="963"/>
                    </a:lnTo>
                    <a:lnTo>
                      <a:pt x="186" y="962"/>
                    </a:lnTo>
                    <a:lnTo>
                      <a:pt x="178" y="954"/>
                    </a:lnTo>
                    <a:lnTo>
                      <a:pt x="173" y="947"/>
                    </a:lnTo>
                    <a:lnTo>
                      <a:pt x="168" y="938"/>
                    </a:lnTo>
                    <a:lnTo>
                      <a:pt x="167" y="931"/>
                    </a:lnTo>
                    <a:lnTo>
                      <a:pt x="156" y="925"/>
                    </a:lnTo>
                    <a:lnTo>
                      <a:pt x="151" y="917"/>
                    </a:lnTo>
                    <a:lnTo>
                      <a:pt x="150" y="903"/>
                    </a:lnTo>
                    <a:lnTo>
                      <a:pt x="150" y="899"/>
                    </a:lnTo>
                    <a:lnTo>
                      <a:pt x="148" y="895"/>
                    </a:lnTo>
                    <a:lnTo>
                      <a:pt x="145" y="888"/>
                    </a:lnTo>
                    <a:lnTo>
                      <a:pt x="143" y="884"/>
                    </a:lnTo>
                    <a:lnTo>
                      <a:pt x="141" y="883"/>
                    </a:lnTo>
                    <a:lnTo>
                      <a:pt x="136" y="878"/>
                    </a:lnTo>
                    <a:lnTo>
                      <a:pt x="131" y="878"/>
                    </a:lnTo>
                    <a:lnTo>
                      <a:pt x="130" y="876"/>
                    </a:lnTo>
                    <a:lnTo>
                      <a:pt x="128" y="874"/>
                    </a:lnTo>
                    <a:lnTo>
                      <a:pt x="128" y="869"/>
                    </a:lnTo>
                    <a:lnTo>
                      <a:pt x="127" y="868"/>
                    </a:lnTo>
                    <a:lnTo>
                      <a:pt x="127" y="865"/>
                    </a:lnTo>
                    <a:lnTo>
                      <a:pt x="126" y="861"/>
                    </a:lnTo>
                    <a:lnTo>
                      <a:pt x="121" y="856"/>
                    </a:lnTo>
                    <a:lnTo>
                      <a:pt x="108" y="836"/>
                    </a:lnTo>
                    <a:lnTo>
                      <a:pt x="107" y="835"/>
                    </a:lnTo>
                    <a:lnTo>
                      <a:pt x="106" y="832"/>
                    </a:lnTo>
                    <a:lnTo>
                      <a:pt x="101" y="827"/>
                    </a:lnTo>
                    <a:lnTo>
                      <a:pt x="101" y="824"/>
                    </a:lnTo>
                    <a:lnTo>
                      <a:pt x="102" y="820"/>
                    </a:lnTo>
                    <a:lnTo>
                      <a:pt x="102" y="816"/>
                    </a:lnTo>
                    <a:lnTo>
                      <a:pt x="103" y="812"/>
                    </a:lnTo>
                    <a:lnTo>
                      <a:pt x="103" y="809"/>
                    </a:lnTo>
                    <a:lnTo>
                      <a:pt x="94" y="787"/>
                    </a:lnTo>
                    <a:lnTo>
                      <a:pt x="94" y="786"/>
                    </a:lnTo>
                    <a:lnTo>
                      <a:pt x="97" y="783"/>
                    </a:lnTo>
                    <a:lnTo>
                      <a:pt x="98" y="783"/>
                    </a:lnTo>
                    <a:lnTo>
                      <a:pt x="98" y="782"/>
                    </a:lnTo>
                    <a:lnTo>
                      <a:pt x="102" y="771"/>
                    </a:lnTo>
                    <a:lnTo>
                      <a:pt x="104" y="761"/>
                    </a:lnTo>
                    <a:lnTo>
                      <a:pt x="107" y="756"/>
                    </a:lnTo>
                    <a:lnTo>
                      <a:pt x="111" y="751"/>
                    </a:lnTo>
                    <a:lnTo>
                      <a:pt x="114" y="747"/>
                    </a:lnTo>
                    <a:lnTo>
                      <a:pt x="116" y="741"/>
                    </a:lnTo>
                    <a:lnTo>
                      <a:pt x="116" y="736"/>
                    </a:lnTo>
                    <a:lnTo>
                      <a:pt x="114" y="732"/>
                    </a:lnTo>
                    <a:lnTo>
                      <a:pt x="113" y="727"/>
                    </a:lnTo>
                    <a:lnTo>
                      <a:pt x="113" y="722"/>
                    </a:lnTo>
                    <a:lnTo>
                      <a:pt x="114" y="720"/>
                    </a:lnTo>
                    <a:lnTo>
                      <a:pt x="116" y="720"/>
                    </a:lnTo>
                    <a:lnTo>
                      <a:pt x="116" y="715"/>
                    </a:lnTo>
                    <a:lnTo>
                      <a:pt x="114" y="717"/>
                    </a:lnTo>
                    <a:lnTo>
                      <a:pt x="112" y="718"/>
                    </a:lnTo>
                    <a:lnTo>
                      <a:pt x="111" y="719"/>
                    </a:lnTo>
                    <a:lnTo>
                      <a:pt x="104" y="719"/>
                    </a:lnTo>
                    <a:lnTo>
                      <a:pt x="102" y="718"/>
                    </a:lnTo>
                    <a:lnTo>
                      <a:pt x="101" y="715"/>
                    </a:lnTo>
                    <a:lnTo>
                      <a:pt x="96" y="719"/>
                    </a:lnTo>
                    <a:lnTo>
                      <a:pt x="92" y="722"/>
                    </a:lnTo>
                    <a:lnTo>
                      <a:pt x="87" y="724"/>
                    </a:lnTo>
                    <a:lnTo>
                      <a:pt x="79" y="726"/>
                    </a:lnTo>
                    <a:lnTo>
                      <a:pt x="74" y="724"/>
                    </a:lnTo>
                    <a:lnTo>
                      <a:pt x="69" y="720"/>
                    </a:lnTo>
                    <a:lnTo>
                      <a:pt x="66" y="717"/>
                    </a:lnTo>
                    <a:lnTo>
                      <a:pt x="59" y="715"/>
                    </a:lnTo>
                    <a:lnTo>
                      <a:pt x="57" y="715"/>
                    </a:lnTo>
                    <a:lnTo>
                      <a:pt x="54" y="717"/>
                    </a:lnTo>
                    <a:lnTo>
                      <a:pt x="53" y="719"/>
                    </a:lnTo>
                    <a:lnTo>
                      <a:pt x="50" y="722"/>
                    </a:lnTo>
                    <a:lnTo>
                      <a:pt x="49" y="724"/>
                    </a:lnTo>
                    <a:lnTo>
                      <a:pt x="48" y="726"/>
                    </a:lnTo>
                    <a:lnTo>
                      <a:pt x="45" y="726"/>
                    </a:lnTo>
                    <a:lnTo>
                      <a:pt x="40" y="724"/>
                    </a:lnTo>
                    <a:lnTo>
                      <a:pt x="35" y="720"/>
                    </a:lnTo>
                    <a:lnTo>
                      <a:pt x="30" y="718"/>
                    </a:lnTo>
                    <a:lnTo>
                      <a:pt x="22" y="718"/>
                    </a:lnTo>
                    <a:lnTo>
                      <a:pt x="24" y="715"/>
                    </a:lnTo>
                    <a:lnTo>
                      <a:pt x="23" y="714"/>
                    </a:lnTo>
                    <a:lnTo>
                      <a:pt x="20" y="713"/>
                    </a:lnTo>
                    <a:lnTo>
                      <a:pt x="18" y="710"/>
                    </a:lnTo>
                    <a:lnTo>
                      <a:pt x="15" y="709"/>
                    </a:lnTo>
                    <a:lnTo>
                      <a:pt x="13" y="704"/>
                    </a:lnTo>
                    <a:lnTo>
                      <a:pt x="14" y="703"/>
                    </a:lnTo>
                    <a:lnTo>
                      <a:pt x="12" y="700"/>
                    </a:lnTo>
                    <a:lnTo>
                      <a:pt x="8" y="698"/>
                    </a:lnTo>
                    <a:lnTo>
                      <a:pt x="0" y="695"/>
                    </a:lnTo>
                    <a:lnTo>
                      <a:pt x="4" y="692"/>
                    </a:lnTo>
                    <a:lnTo>
                      <a:pt x="7" y="690"/>
                    </a:lnTo>
                    <a:lnTo>
                      <a:pt x="8" y="689"/>
                    </a:lnTo>
                    <a:lnTo>
                      <a:pt x="9" y="687"/>
                    </a:lnTo>
                    <a:lnTo>
                      <a:pt x="9" y="679"/>
                    </a:lnTo>
                    <a:lnTo>
                      <a:pt x="4" y="679"/>
                    </a:lnTo>
                    <a:lnTo>
                      <a:pt x="2" y="678"/>
                    </a:lnTo>
                    <a:lnTo>
                      <a:pt x="2" y="676"/>
                    </a:lnTo>
                    <a:lnTo>
                      <a:pt x="4" y="671"/>
                    </a:lnTo>
                    <a:lnTo>
                      <a:pt x="9" y="668"/>
                    </a:lnTo>
                    <a:lnTo>
                      <a:pt x="27" y="665"/>
                    </a:lnTo>
                    <a:lnTo>
                      <a:pt x="34" y="664"/>
                    </a:lnTo>
                    <a:lnTo>
                      <a:pt x="39" y="663"/>
                    </a:lnTo>
                    <a:lnTo>
                      <a:pt x="37" y="660"/>
                    </a:lnTo>
                    <a:lnTo>
                      <a:pt x="35" y="660"/>
                    </a:lnTo>
                    <a:lnTo>
                      <a:pt x="35" y="658"/>
                    </a:lnTo>
                    <a:lnTo>
                      <a:pt x="38" y="656"/>
                    </a:lnTo>
                    <a:lnTo>
                      <a:pt x="62" y="656"/>
                    </a:lnTo>
                    <a:lnTo>
                      <a:pt x="64" y="654"/>
                    </a:lnTo>
                    <a:lnTo>
                      <a:pt x="68" y="653"/>
                    </a:lnTo>
                    <a:lnTo>
                      <a:pt x="72" y="650"/>
                    </a:lnTo>
                    <a:lnTo>
                      <a:pt x="74" y="648"/>
                    </a:lnTo>
                    <a:lnTo>
                      <a:pt x="81" y="646"/>
                    </a:lnTo>
                    <a:lnTo>
                      <a:pt x="89" y="645"/>
                    </a:lnTo>
                    <a:lnTo>
                      <a:pt x="98" y="645"/>
                    </a:lnTo>
                    <a:lnTo>
                      <a:pt x="104" y="646"/>
                    </a:lnTo>
                    <a:lnTo>
                      <a:pt x="112" y="649"/>
                    </a:lnTo>
                    <a:lnTo>
                      <a:pt x="118" y="650"/>
                    </a:lnTo>
                    <a:lnTo>
                      <a:pt x="121" y="654"/>
                    </a:lnTo>
                    <a:lnTo>
                      <a:pt x="127" y="656"/>
                    </a:lnTo>
                    <a:lnTo>
                      <a:pt x="133" y="658"/>
                    </a:lnTo>
                    <a:lnTo>
                      <a:pt x="138" y="659"/>
                    </a:lnTo>
                    <a:lnTo>
                      <a:pt x="162" y="659"/>
                    </a:lnTo>
                    <a:lnTo>
                      <a:pt x="168" y="658"/>
                    </a:lnTo>
                    <a:lnTo>
                      <a:pt x="175" y="653"/>
                    </a:lnTo>
                    <a:lnTo>
                      <a:pt x="181" y="649"/>
                    </a:lnTo>
                    <a:lnTo>
                      <a:pt x="190" y="648"/>
                    </a:lnTo>
                    <a:lnTo>
                      <a:pt x="195" y="648"/>
                    </a:lnTo>
                    <a:lnTo>
                      <a:pt x="200" y="650"/>
                    </a:lnTo>
                    <a:lnTo>
                      <a:pt x="202" y="653"/>
                    </a:lnTo>
                    <a:lnTo>
                      <a:pt x="202" y="655"/>
                    </a:lnTo>
                    <a:lnTo>
                      <a:pt x="205" y="660"/>
                    </a:lnTo>
                    <a:lnTo>
                      <a:pt x="206" y="664"/>
                    </a:lnTo>
                    <a:lnTo>
                      <a:pt x="209" y="666"/>
                    </a:lnTo>
                    <a:lnTo>
                      <a:pt x="214" y="669"/>
                    </a:lnTo>
                    <a:lnTo>
                      <a:pt x="215" y="670"/>
                    </a:lnTo>
                    <a:lnTo>
                      <a:pt x="216" y="670"/>
                    </a:lnTo>
                    <a:lnTo>
                      <a:pt x="221" y="674"/>
                    </a:lnTo>
                    <a:lnTo>
                      <a:pt x="225" y="679"/>
                    </a:lnTo>
                    <a:lnTo>
                      <a:pt x="230" y="683"/>
                    </a:lnTo>
                    <a:lnTo>
                      <a:pt x="236" y="685"/>
                    </a:lnTo>
                    <a:lnTo>
                      <a:pt x="240" y="685"/>
                    </a:lnTo>
                    <a:lnTo>
                      <a:pt x="242" y="684"/>
                    </a:lnTo>
                    <a:lnTo>
                      <a:pt x="244" y="681"/>
                    </a:lnTo>
                    <a:lnTo>
                      <a:pt x="249" y="676"/>
                    </a:lnTo>
                    <a:lnTo>
                      <a:pt x="251" y="675"/>
                    </a:lnTo>
                    <a:lnTo>
                      <a:pt x="252" y="675"/>
                    </a:lnTo>
                    <a:lnTo>
                      <a:pt x="254" y="674"/>
                    </a:lnTo>
                    <a:lnTo>
                      <a:pt x="256" y="674"/>
                    </a:lnTo>
                    <a:lnTo>
                      <a:pt x="258" y="676"/>
                    </a:lnTo>
                    <a:lnTo>
                      <a:pt x="258" y="678"/>
                    </a:lnTo>
                    <a:lnTo>
                      <a:pt x="259" y="680"/>
                    </a:lnTo>
                    <a:lnTo>
                      <a:pt x="260" y="681"/>
                    </a:lnTo>
                    <a:lnTo>
                      <a:pt x="260" y="687"/>
                    </a:lnTo>
                    <a:lnTo>
                      <a:pt x="265" y="692"/>
                    </a:lnTo>
                    <a:lnTo>
                      <a:pt x="266" y="694"/>
                    </a:lnTo>
                    <a:lnTo>
                      <a:pt x="266" y="702"/>
                    </a:lnTo>
                    <a:lnTo>
                      <a:pt x="269" y="707"/>
                    </a:lnTo>
                    <a:lnTo>
                      <a:pt x="279" y="707"/>
                    </a:lnTo>
                    <a:lnTo>
                      <a:pt x="281" y="708"/>
                    </a:lnTo>
                    <a:lnTo>
                      <a:pt x="283" y="710"/>
                    </a:lnTo>
                    <a:lnTo>
                      <a:pt x="284" y="712"/>
                    </a:lnTo>
                    <a:lnTo>
                      <a:pt x="285" y="714"/>
                    </a:lnTo>
                    <a:lnTo>
                      <a:pt x="290" y="717"/>
                    </a:lnTo>
                    <a:lnTo>
                      <a:pt x="304" y="717"/>
                    </a:lnTo>
                    <a:lnTo>
                      <a:pt x="315" y="715"/>
                    </a:lnTo>
                    <a:lnTo>
                      <a:pt x="324" y="714"/>
                    </a:lnTo>
                    <a:lnTo>
                      <a:pt x="324" y="707"/>
                    </a:lnTo>
                    <a:lnTo>
                      <a:pt x="319" y="702"/>
                    </a:lnTo>
                    <a:lnTo>
                      <a:pt x="319" y="697"/>
                    </a:lnTo>
                    <a:lnTo>
                      <a:pt x="322" y="694"/>
                    </a:lnTo>
                    <a:lnTo>
                      <a:pt x="323" y="692"/>
                    </a:lnTo>
                    <a:lnTo>
                      <a:pt x="323" y="689"/>
                    </a:lnTo>
                    <a:lnTo>
                      <a:pt x="322" y="684"/>
                    </a:lnTo>
                    <a:lnTo>
                      <a:pt x="320" y="680"/>
                    </a:lnTo>
                    <a:lnTo>
                      <a:pt x="316" y="676"/>
                    </a:lnTo>
                    <a:lnTo>
                      <a:pt x="313" y="674"/>
                    </a:lnTo>
                    <a:lnTo>
                      <a:pt x="308" y="673"/>
                    </a:lnTo>
                    <a:lnTo>
                      <a:pt x="309" y="668"/>
                    </a:lnTo>
                    <a:lnTo>
                      <a:pt x="314" y="663"/>
                    </a:lnTo>
                    <a:lnTo>
                      <a:pt x="316" y="661"/>
                    </a:lnTo>
                    <a:lnTo>
                      <a:pt x="328" y="661"/>
                    </a:lnTo>
                    <a:lnTo>
                      <a:pt x="327" y="659"/>
                    </a:lnTo>
                    <a:lnTo>
                      <a:pt x="325" y="655"/>
                    </a:lnTo>
                    <a:lnTo>
                      <a:pt x="323" y="650"/>
                    </a:lnTo>
                    <a:lnTo>
                      <a:pt x="322" y="646"/>
                    </a:lnTo>
                    <a:lnTo>
                      <a:pt x="319" y="646"/>
                    </a:lnTo>
                    <a:lnTo>
                      <a:pt x="316" y="648"/>
                    </a:lnTo>
                    <a:lnTo>
                      <a:pt x="314" y="650"/>
                    </a:lnTo>
                    <a:lnTo>
                      <a:pt x="310" y="651"/>
                    </a:lnTo>
                    <a:lnTo>
                      <a:pt x="308" y="653"/>
                    </a:lnTo>
                    <a:lnTo>
                      <a:pt x="306" y="642"/>
                    </a:lnTo>
                    <a:lnTo>
                      <a:pt x="301" y="634"/>
                    </a:lnTo>
                    <a:lnTo>
                      <a:pt x="295" y="626"/>
                    </a:lnTo>
                    <a:lnTo>
                      <a:pt x="289" y="617"/>
                    </a:lnTo>
                    <a:lnTo>
                      <a:pt x="288" y="616"/>
                    </a:lnTo>
                    <a:lnTo>
                      <a:pt x="285" y="615"/>
                    </a:lnTo>
                    <a:lnTo>
                      <a:pt x="280" y="610"/>
                    </a:lnTo>
                    <a:lnTo>
                      <a:pt x="280" y="606"/>
                    </a:lnTo>
                    <a:lnTo>
                      <a:pt x="284" y="605"/>
                    </a:lnTo>
                    <a:lnTo>
                      <a:pt x="290" y="601"/>
                    </a:lnTo>
                    <a:lnTo>
                      <a:pt x="299" y="597"/>
                    </a:lnTo>
                    <a:lnTo>
                      <a:pt x="308" y="596"/>
                    </a:lnTo>
                    <a:lnTo>
                      <a:pt x="315" y="597"/>
                    </a:lnTo>
                    <a:lnTo>
                      <a:pt x="323" y="597"/>
                    </a:lnTo>
                    <a:lnTo>
                      <a:pt x="329" y="595"/>
                    </a:lnTo>
                    <a:lnTo>
                      <a:pt x="328" y="592"/>
                    </a:lnTo>
                    <a:lnTo>
                      <a:pt x="325" y="590"/>
                    </a:lnTo>
                    <a:lnTo>
                      <a:pt x="325" y="583"/>
                    </a:lnTo>
                    <a:lnTo>
                      <a:pt x="328" y="582"/>
                    </a:lnTo>
                    <a:lnTo>
                      <a:pt x="328" y="585"/>
                    </a:lnTo>
                    <a:lnTo>
                      <a:pt x="329" y="585"/>
                    </a:lnTo>
                    <a:lnTo>
                      <a:pt x="329" y="586"/>
                    </a:lnTo>
                    <a:lnTo>
                      <a:pt x="330" y="587"/>
                    </a:lnTo>
                    <a:lnTo>
                      <a:pt x="334" y="588"/>
                    </a:lnTo>
                    <a:lnTo>
                      <a:pt x="337" y="590"/>
                    </a:lnTo>
                    <a:lnTo>
                      <a:pt x="338" y="590"/>
                    </a:lnTo>
                    <a:lnTo>
                      <a:pt x="342" y="587"/>
                    </a:lnTo>
                    <a:lnTo>
                      <a:pt x="342" y="586"/>
                    </a:lnTo>
                    <a:lnTo>
                      <a:pt x="344" y="583"/>
                    </a:lnTo>
                    <a:lnTo>
                      <a:pt x="347" y="583"/>
                    </a:lnTo>
                    <a:lnTo>
                      <a:pt x="348" y="582"/>
                    </a:lnTo>
                    <a:lnTo>
                      <a:pt x="349" y="582"/>
                    </a:lnTo>
                    <a:lnTo>
                      <a:pt x="350" y="583"/>
                    </a:lnTo>
                    <a:lnTo>
                      <a:pt x="352" y="582"/>
                    </a:lnTo>
                    <a:lnTo>
                      <a:pt x="353" y="583"/>
                    </a:lnTo>
                    <a:lnTo>
                      <a:pt x="355" y="585"/>
                    </a:lnTo>
                    <a:lnTo>
                      <a:pt x="358" y="583"/>
                    </a:lnTo>
                    <a:lnTo>
                      <a:pt x="359" y="582"/>
                    </a:lnTo>
                    <a:lnTo>
                      <a:pt x="362" y="582"/>
                    </a:lnTo>
                    <a:lnTo>
                      <a:pt x="363" y="581"/>
                    </a:lnTo>
                    <a:lnTo>
                      <a:pt x="365" y="582"/>
                    </a:lnTo>
                    <a:lnTo>
                      <a:pt x="367" y="583"/>
                    </a:lnTo>
                    <a:lnTo>
                      <a:pt x="367" y="587"/>
                    </a:lnTo>
                    <a:lnTo>
                      <a:pt x="368" y="587"/>
                    </a:lnTo>
                    <a:lnTo>
                      <a:pt x="369" y="588"/>
                    </a:lnTo>
                    <a:lnTo>
                      <a:pt x="373" y="588"/>
                    </a:lnTo>
                    <a:lnTo>
                      <a:pt x="375" y="590"/>
                    </a:lnTo>
                    <a:lnTo>
                      <a:pt x="375" y="591"/>
                    </a:lnTo>
                    <a:lnTo>
                      <a:pt x="379" y="591"/>
                    </a:lnTo>
                    <a:lnTo>
                      <a:pt x="380" y="590"/>
                    </a:lnTo>
                    <a:lnTo>
                      <a:pt x="382" y="587"/>
                    </a:lnTo>
                    <a:lnTo>
                      <a:pt x="383" y="586"/>
                    </a:lnTo>
                    <a:lnTo>
                      <a:pt x="385" y="588"/>
                    </a:lnTo>
                    <a:lnTo>
                      <a:pt x="389" y="590"/>
                    </a:lnTo>
                    <a:lnTo>
                      <a:pt x="392" y="588"/>
                    </a:lnTo>
                    <a:lnTo>
                      <a:pt x="393" y="587"/>
                    </a:lnTo>
                    <a:lnTo>
                      <a:pt x="397" y="587"/>
                    </a:lnTo>
                    <a:lnTo>
                      <a:pt x="398" y="580"/>
                    </a:lnTo>
                    <a:lnTo>
                      <a:pt x="399" y="578"/>
                    </a:lnTo>
                    <a:lnTo>
                      <a:pt x="398" y="577"/>
                    </a:lnTo>
                    <a:lnTo>
                      <a:pt x="398" y="576"/>
                    </a:lnTo>
                    <a:lnTo>
                      <a:pt x="392" y="576"/>
                    </a:lnTo>
                    <a:lnTo>
                      <a:pt x="391" y="575"/>
                    </a:lnTo>
                    <a:lnTo>
                      <a:pt x="391" y="573"/>
                    </a:lnTo>
                    <a:lnTo>
                      <a:pt x="387" y="572"/>
                    </a:lnTo>
                    <a:lnTo>
                      <a:pt x="385" y="572"/>
                    </a:lnTo>
                    <a:lnTo>
                      <a:pt x="385" y="570"/>
                    </a:lnTo>
                    <a:lnTo>
                      <a:pt x="382" y="568"/>
                    </a:lnTo>
                    <a:lnTo>
                      <a:pt x="382" y="567"/>
                    </a:lnTo>
                    <a:lnTo>
                      <a:pt x="380" y="562"/>
                    </a:lnTo>
                    <a:lnTo>
                      <a:pt x="379" y="559"/>
                    </a:lnTo>
                    <a:lnTo>
                      <a:pt x="373" y="559"/>
                    </a:lnTo>
                    <a:lnTo>
                      <a:pt x="369" y="561"/>
                    </a:lnTo>
                    <a:lnTo>
                      <a:pt x="369" y="557"/>
                    </a:lnTo>
                    <a:lnTo>
                      <a:pt x="367" y="548"/>
                    </a:lnTo>
                    <a:lnTo>
                      <a:pt x="365" y="543"/>
                    </a:lnTo>
                    <a:lnTo>
                      <a:pt x="367" y="539"/>
                    </a:lnTo>
                    <a:lnTo>
                      <a:pt x="370" y="533"/>
                    </a:lnTo>
                    <a:lnTo>
                      <a:pt x="375" y="528"/>
                    </a:lnTo>
                    <a:lnTo>
                      <a:pt x="377" y="520"/>
                    </a:lnTo>
                    <a:lnTo>
                      <a:pt x="378" y="518"/>
                    </a:lnTo>
                    <a:lnTo>
                      <a:pt x="375" y="517"/>
                    </a:lnTo>
                    <a:lnTo>
                      <a:pt x="368" y="520"/>
                    </a:lnTo>
                    <a:lnTo>
                      <a:pt x="364" y="524"/>
                    </a:lnTo>
                    <a:lnTo>
                      <a:pt x="355" y="522"/>
                    </a:lnTo>
                    <a:lnTo>
                      <a:pt x="352" y="515"/>
                    </a:lnTo>
                    <a:lnTo>
                      <a:pt x="349" y="508"/>
                    </a:lnTo>
                    <a:lnTo>
                      <a:pt x="353" y="505"/>
                    </a:lnTo>
                    <a:lnTo>
                      <a:pt x="358" y="509"/>
                    </a:lnTo>
                    <a:lnTo>
                      <a:pt x="365" y="509"/>
                    </a:lnTo>
                    <a:lnTo>
                      <a:pt x="369" y="507"/>
                    </a:lnTo>
                    <a:lnTo>
                      <a:pt x="370" y="500"/>
                    </a:lnTo>
                    <a:lnTo>
                      <a:pt x="370" y="493"/>
                    </a:lnTo>
                    <a:lnTo>
                      <a:pt x="365" y="492"/>
                    </a:lnTo>
                    <a:lnTo>
                      <a:pt x="362" y="493"/>
                    </a:lnTo>
                    <a:lnTo>
                      <a:pt x="355" y="492"/>
                    </a:lnTo>
                    <a:lnTo>
                      <a:pt x="352" y="485"/>
                    </a:lnTo>
                    <a:lnTo>
                      <a:pt x="352" y="478"/>
                    </a:lnTo>
                    <a:lnTo>
                      <a:pt x="355" y="470"/>
                    </a:lnTo>
                    <a:lnTo>
                      <a:pt x="359" y="459"/>
                    </a:lnTo>
                    <a:lnTo>
                      <a:pt x="365" y="454"/>
                    </a:lnTo>
                    <a:lnTo>
                      <a:pt x="370" y="446"/>
                    </a:lnTo>
                    <a:lnTo>
                      <a:pt x="372" y="441"/>
                    </a:lnTo>
                    <a:lnTo>
                      <a:pt x="369" y="434"/>
                    </a:lnTo>
                    <a:lnTo>
                      <a:pt x="363" y="427"/>
                    </a:lnTo>
                    <a:lnTo>
                      <a:pt x="360" y="424"/>
                    </a:lnTo>
                    <a:lnTo>
                      <a:pt x="363" y="421"/>
                    </a:lnTo>
                    <a:lnTo>
                      <a:pt x="360" y="416"/>
                    </a:lnTo>
                    <a:lnTo>
                      <a:pt x="363" y="415"/>
                    </a:lnTo>
                    <a:lnTo>
                      <a:pt x="367" y="412"/>
                    </a:lnTo>
                    <a:lnTo>
                      <a:pt x="372" y="402"/>
                    </a:lnTo>
                    <a:lnTo>
                      <a:pt x="370" y="395"/>
                    </a:lnTo>
                    <a:lnTo>
                      <a:pt x="367" y="390"/>
                    </a:lnTo>
                    <a:lnTo>
                      <a:pt x="367" y="385"/>
                    </a:lnTo>
                    <a:lnTo>
                      <a:pt x="370" y="386"/>
                    </a:lnTo>
                    <a:lnTo>
                      <a:pt x="372" y="382"/>
                    </a:lnTo>
                    <a:lnTo>
                      <a:pt x="370" y="377"/>
                    </a:lnTo>
                    <a:lnTo>
                      <a:pt x="370" y="373"/>
                    </a:lnTo>
                    <a:lnTo>
                      <a:pt x="369" y="366"/>
                    </a:lnTo>
                    <a:lnTo>
                      <a:pt x="369" y="365"/>
                    </a:lnTo>
                    <a:lnTo>
                      <a:pt x="370" y="357"/>
                    </a:lnTo>
                    <a:lnTo>
                      <a:pt x="369" y="352"/>
                    </a:lnTo>
                    <a:lnTo>
                      <a:pt x="368" y="354"/>
                    </a:lnTo>
                    <a:lnTo>
                      <a:pt x="367" y="354"/>
                    </a:lnTo>
                    <a:lnTo>
                      <a:pt x="367" y="352"/>
                    </a:lnTo>
                    <a:lnTo>
                      <a:pt x="372" y="339"/>
                    </a:lnTo>
                    <a:lnTo>
                      <a:pt x="370" y="329"/>
                    </a:lnTo>
                    <a:lnTo>
                      <a:pt x="373" y="323"/>
                    </a:lnTo>
                    <a:lnTo>
                      <a:pt x="374" y="317"/>
                    </a:lnTo>
                    <a:lnTo>
                      <a:pt x="377" y="310"/>
                    </a:lnTo>
                    <a:lnTo>
                      <a:pt x="375" y="305"/>
                    </a:lnTo>
                    <a:lnTo>
                      <a:pt x="377" y="302"/>
                    </a:lnTo>
                    <a:lnTo>
                      <a:pt x="380" y="300"/>
                    </a:lnTo>
                    <a:lnTo>
                      <a:pt x="385" y="300"/>
                    </a:lnTo>
                    <a:lnTo>
                      <a:pt x="391" y="297"/>
                    </a:lnTo>
                    <a:lnTo>
                      <a:pt x="396" y="288"/>
                    </a:lnTo>
                    <a:lnTo>
                      <a:pt x="404" y="281"/>
                    </a:lnTo>
                    <a:lnTo>
                      <a:pt x="414" y="273"/>
                    </a:lnTo>
                    <a:lnTo>
                      <a:pt x="417" y="264"/>
                    </a:lnTo>
                    <a:lnTo>
                      <a:pt x="422" y="256"/>
                    </a:lnTo>
                    <a:lnTo>
                      <a:pt x="427" y="255"/>
                    </a:lnTo>
                    <a:lnTo>
                      <a:pt x="433" y="251"/>
                    </a:lnTo>
                    <a:lnTo>
                      <a:pt x="436" y="246"/>
                    </a:lnTo>
                    <a:lnTo>
                      <a:pt x="436" y="243"/>
                    </a:lnTo>
                    <a:lnTo>
                      <a:pt x="438" y="241"/>
                    </a:lnTo>
                    <a:lnTo>
                      <a:pt x="441" y="241"/>
                    </a:lnTo>
                    <a:lnTo>
                      <a:pt x="442" y="235"/>
                    </a:lnTo>
                    <a:lnTo>
                      <a:pt x="442" y="225"/>
                    </a:lnTo>
                    <a:lnTo>
                      <a:pt x="436" y="225"/>
                    </a:lnTo>
                    <a:lnTo>
                      <a:pt x="432" y="221"/>
                    </a:lnTo>
                    <a:lnTo>
                      <a:pt x="432" y="215"/>
                    </a:lnTo>
                    <a:lnTo>
                      <a:pt x="434" y="212"/>
                    </a:lnTo>
                    <a:lnTo>
                      <a:pt x="436" y="205"/>
                    </a:lnTo>
                    <a:lnTo>
                      <a:pt x="432" y="200"/>
                    </a:lnTo>
                    <a:lnTo>
                      <a:pt x="429" y="195"/>
                    </a:lnTo>
                    <a:lnTo>
                      <a:pt x="431" y="188"/>
                    </a:lnTo>
                    <a:lnTo>
                      <a:pt x="429" y="183"/>
                    </a:lnTo>
                    <a:lnTo>
                      <a:pt x="428" y="181"/>
                    </a:lnTo>
                    <a:lnTo>
                      <a:pt x="431" y="182"/>
                    </a:lnTo>
                    <a:lnTo>
                      <a:pt x="434" y="183"/>
                    </a:lnTo>
                    <a:lnTo>
                      <a:pt x="437" y="183"/>
                    </a:lnTo>
                    <a:lnTo>
                      <a:pt x="444" y="186"/>
                    </a:lnTo>
                    <a:lnTo>
                      <a:pt x="462" y="195"/>
                    </a:lnTo>
                    <a:lnTo>
                      <a:pt x="471" y="200"/>
                    </a:lnTo>
                    <a:lnTo>
                      <a:pt x="480" y="204"/>
                    </a:lnTo>
                    <a:lnTo>
                      <a:pt x="487" y="206"/>
                    </a:lnTo>
                    <a:lnTo>
                      <a:pt x="492" y="207"/>
                    </a:lnTo>
                    <a:lnTo>
                      <a:pt x="495" y="206"/>
                    </a:lnTo>
                    <a:lnTo>
                      <a:pt x="495" y="202"/>
                    </a:lnTo>
                    <a:lnTo>
                      <a:pt x="490" y="193"/>
                    </a:lnTo>
                    <a:lnTo>
                      <a:pt x="482" y="186"/>
                    </a:lnTo>
                    <a:lnTo>
                      <a:pt x="477" y="176"/>
                    </a:lnTo>
                    <a:lnTo>
                      <a:pt x="472" y="165"/>
                    </a:lnTo>
                    <a:lnTo>
                      <a:pt x="471" y="152"/>
                    </a:lnTo>
                    <a:lnTo>
                      <a:pt x="473" y="143"/>
                    </a:lnTo>
                    <a:lnTo>
                      <a:pt x="480" y="134"/>
                    </a:lnTo>
                    <a:lnTo>
                      <a:pt x="490" y="124"/>
                    </a:lnTo>
                    <a:lnTo>
                      <a:pt x="500" y="117"/>
                    </a:lnTo>
                    <a:lnTo>
                      <a:pt x="511" y="112"/>
                    </a:lnTo>
                    <a:lnTo>
                      <a:pt x="521" y="112"/>
                    </a:lnTo>
                    <a:lnTo>
                      <a:pt x="534" y="115"/>
                    </a:lnTo>
                    <a:lnTo>
                      <a:pt x="540" y="118"/>
                    </a:lnTo>
                    <a:lnTo>
                      <a:pt x="541" y="122"/>
                    </a:lnTo>
                    <a:lnTo>
                      <a:pt x="539" y="127"/>
                    </a:lnTo>
                    <a:lnTo>
                      <a:pt x="535" y="132"/>
                    </a:lnTo>
                    <a:lnTo>
                      <a:pt x="534" y="138"/>
                    </a:lnTo>
                    <a:lnTo>
                      <a:pt x="534" y="146"/>
                    </a:lnTo>
                    <a:lnTo>
                      <a:pt x="535" y="158"/>
                    </a:lnTo>
                    <a:lnTo>
                      <a:pt x="537" y="172"/>
                    </a:lnTo>
                    <a:lnTo>
                      <a:pt x="540" y="187"/>
                    </a:lnTo>
                    <a:lnTo>
                      <a:pt x="544" y="200"/>
                    </a:lnTo>
                    <a:lnTo>
                      <a:pt x="549" y="209"/>
                    </a:lnTo>
                    <a:lnTo>
                      <a:pt x="555" y="212"/>
                    </a:lnTo>
                    <a:lnTo>
                      <a:pt x="559" y="211"/>
                    </a:lnTo>
                    <a:lnTo>
                      <a:pt x="559" y="206"/>
                    </a:lnTo>
                    <a:lnTo>
                      <a:pt x="557" y="200"/>
                    </a:lnTo>
                    <a:lnTo>
                      <a:pt x="554" y="192"/>
                    </a:lnTo>
                    <a:lnTo>
                      <a:pt x="551" y="185"/>
                    </a:lnTo>
                    <a:lnTo>
                      <a:pt x="550" y="177"/>
                    </a:lnTo>
                    <a:lnTo>
                      <a:pt x="556" y="165"/>
                    </a:lnTo>
                    <a:lnTo>
                      <a:pt x="556" y="157"/>
                    </a:lnTo>
                    <a:lnTo>
                      <a:pt x="552" y="149"/>
                    </a:lnTo>
                    <a:lnTo>
                      <a:pt x="547" y="143"/>
                    </a:lnTo>
                    <a:lnTo>
                      <a:pt x="544" y="136"/>
                    </a:lnTo>
                    <a:lnTo>
                      <a:pt x="554" y="131"/>
                    </a:lnTo>
                    <a:lnTo>
                      <a:pt x="561" y="122"/>
                    </a:lnTo>
                    <a:lnTo>
                      <a:pt x="565" y="112"/>
                    </a:lnTo>
                    <a:lnTo>
                      <a:pt x="567" y="115"/>
                    </a:lnTo>
                    <a:lnTo>
                      <a:pt x="569" y="122"/>
                    </a:lnTo>
                    <a:lnTo>
                      <a:pt x="570" y="127"/>
                    </a:lnTo>
                    <a:lnTo>
                      <a:pt x="572" y="133"/>
                    </a:lnTo>
                    <a:lnTo>
                      <a:pt x="575" y="136"/>
                    </a:lnTo>
                    <a:lnTo>
                      <a:pt x="579" y="137"/>
                    </a:lnTo>
                    <a:lnTo>
                      <a:pt x="585" y="133"/>
                    </a:lnTo>
                    <a:lnTo>
                      <a:pt x="593" y="124"/>
                    </a:lnTo>
                    <a:lnTo>
                      <a:pt x="606" y="124"/>
                    </a:lnTo>
                    <a:lnTo>
                      <a:pt x="616" y="126"/>
                    </a:lnTo>
                    <a:lnTo>
                      <a:pt x="624" y="127"/>
                    </a:lnTo>
                    <a:lnTo>
                      <a:pt x="629" y="127"/>
                    </a:lnTo>
                    <a:lnTo>
                      <a:pt x="634" y="124"/>
                    </a:lnTo>
                    <a:lnTo>
                      <a:pt x="631" y="119"/>
                    </a:lnTo>
                    <a:lnTo>
                      <a:pt x="630" y="114"/>
                    </a:lnTo>
                    <a:lnTo>
                      <a:pt x="629" y="110"/>
                    </a:lnTo>
                    <a:lnTo>
                      <a:pt x="628" y="108"/>
                    </a:lnTo>
                    <a:lnTo>
                      <a:pt x="630" y="99"/>
                    </a:lnTo>
                    <a:lnTo>
                      <a:pt x="638" y="94"/>
                    </a:lnTo>
                    <a:lnTo>
                      <a:pt x="649" y="90"/>
                    </a:lnTo>
                    <a:lnTo>
                      <a:pt x="660" y="89"/>
                    </a:lnTo>
                    <a:lnTo>
                      <a:pt x="692" y="89"/>
                    </a:lnTo>
                    <a:lnTo>
                      <a:pt x="697" y="87"/>
                    </a:lnTo>
                    <a:lnTo>
                      <a:pt x="702" y="80"/>
                    </a:lnTo>
                    <a:lnTo>
                      <a:pt x="705" y="73"/>
                    </a:lnTo>
                    <a:lnTo>
                      <a:pt x="709" y="66"/>
                    </a:lnTo>
                    <a:lnTo>
                      <a:pt x="725" y="55"/>
                    </a:lnTo>
                    <a:lnTo>
                      <a:pt x="746" y="46"/>
                    </a:lnTo>
                    <a:lnTo>
                      <a:pt x="766" y="41"/>
                    </a:lnTo>
                    <a:lnTo>
                      <a:pt x="783" y="37"/>
                    </a:lnTo>
                    <a:lnTo>
                      <a:pt x="800" y="35"/>
                    </a:lnTo>
                    <a:lnTo>
                      <a:pt x="810" y="32"/>
                    </a:lnTo>
                    <a:lnTo>
                      <a:pt x="810" y="37"/>
                    </a:lnTo>
                    <a:lnTo>
                      <a:pt x="815" y="40"/>
                    </a:lnTo>
                    <a:lnTo>
                      <a:pt x="823" y="40"/>
                    </a:lnTo>
                    <a:lnTo>
                      <a:pt x="832" y="37"/>
                    </a:lnTo>
                    <a:lnTo>
                      <a:pt x="852" y="30"/>
                    </a:lnTo>
                    <a:lnTo>
                      <a:pt x="865" y="24"/>
                    </a:lnTo>
                    <a:lnTo>
                      <a:pt x="871" y="17"/>
                    </a:lnTo>
                    <a:lnTo>
                      <a:pt x="879" y="11"/>
                    </a:lnTo>
                    <a:lnTo>
                      <a:pt x="886" y="6"/>
                    </a:lnTo>
                    <a:lnTo>
                      <a:pt x="895" y="1"/>
                    </a:lnTo>
                    <a:lnTo>
                      <a:pt x="906"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sp>
          <p:nvSpPr>
            <p:cNvPr id="2379" name="Freeform 1380">
              <a:extLst>
                <a:ext uri="{FF2B5EF4-FFF2-40B4-BE49-F238E27FC236}">
                  <a16:creationId xmlns:a16="http://schemas.microsoft.com/office/drawing/2014/main" id="{86F870ED-11B1-431E-B84E-C43406728BEC}"/>
                </a:ext>
              </a:extLst>
            </p:cNvPr>
            <p:cNvSpPr>
              <a:spLocks/>
            </p:cNvSpPr>
            <p:nvPr/>
          </p:nvSpPr>
          <p:spPr bwMode="auto">
            <a:xfrm>
              <a:off x="6824574" y="1840131"/>
              <a:ext cx="167876" cy="51814"/>
            </a:xfrm>
            <a:custGeom>
              <a:avLst/>
              <a:gdLst/>
              <a:ahLst/>
              <a:cxnLst>
                <a:cxn ang="0">
                  <a:pos x="24" y="0"/>
                </a:cxn>
                <a:cxn ang="0">
                  <a:pos x="31" y="0"/>
                </a:cxn>
                <a:cxn ang="0">
                  <a:pos x="40" y="1"/>
                </a:cxn>
                <a:cxn ang="0">
                  <a:pos x="48" y="4"/>
                </a:cxn>
                <a:cxn ang="0">
                  <a:pos x="55" y="5"/>
                </a:cxn>
                <a:cxn ang="0">
                  <a:pos x="58" y="5"/>
                </a:cxn>
                <a:cxn ang="0">
                  <a:pos x="61" y="4"/>
                </a:cxn>
                <a:cxn ang="0">
                  <a:pos x="64" y="1"/>
                </a:cxn>
                <a:cxn ang="0">
                  <a:pos x="66" y="0"/>
                </a:cxn>
                <a:cxn ang="0">
                  <a:pos x="73" y="0"/>
                </a:cxn>
                <a:cxn ang="0">
                  <a:pos x="76" y="3"/>
                </a:cxn>
                <a:cxn ang="0">
                  <a:pos x="81" y="5"/>
                </a:cxn>
                <a:cxn ang="0">
                  <a:pos x="81" y="8"/>
                </a:cxn>
                <a:cxn ang="0">
                  <a:pos x="80" y="9"/>
                </a:cxn>
                <a:cxn ang="0">
                  <a:pos x="76" y="9"/>
                </a:cxn>
                <a:cxn ang="0">
                  <a:pos x="75" y="10"/>
                </a:cxn>
                <a:cxn ang="0">
                  <a:pos x="73" y="10"/>
                </a:cxn>
                <a:cxn ang="0">
                  <a:pos x="70" y="13"/>
                </a:cxn>
                <a:cxn ang="0">
                  <a:pos x="68" y="13"/>
                </a:cxn>
                <a:cxn ang="0">
                  <a:pos x="66" y="12"/>
                </a:cxn>
                <a:cxn ang="0">
                  <a:pos x="66" y="14"/>
                </a:cxn>
                <a:cxn ang="0">
                  <a:pos x="64" y="15"/>
                </a:cxn>
                <a:cxn ang="0">
                  <a:pos x="55" y="15"/>
                </a:cxn>
                <a:cxn ang="0">
                  <a:pos x="50" y="18"/>
                </a:cxn>
                <a:cxn ang="0">
                  <a:pos x="48" y="23"/>
                </a:cxn>
                <a:cxn ang="0">
                  <a:pos x="46" y="24"/>
                </a:cxn>
                <a:cxn ang="0">
                  <a:pos x="44" y="25"/>
                </a:cxn>
                <a:cxn ang="0">
                  <a:pos x="42" y="23"/>
                </a:cxn>
                <a:cxn ang="0">
                  <a:pos x="40" y="20"/>
                </a:cxn>
                <a:cxn ang="0">
                  <a:pos x="32" y="20"/>
                </a:cxn>
                <a:cxn ang="0">
                  <a:pos x="30" y="19"/>
                </a:cxn>
                <a:cxn ang="0">
                  <a:pos x="29" y="17"/>
                </a:cxn>
                <a:cxn ang="0">
                  <a:pos x="34" y="14"/>
                </a:cxn>
                <a:cxn ang="0">
                  <a:pos x="35" y="14"/>
                </a:cxn>
                <a:cxn ang="0">
                  <a:pos x="37" y="13"/>
                </a:cxn>
                <a:cxn ang="0">
                  <a:pos x="31" y="13"/>
                </a:cxn>
                <a:cxn ang="0">
                  <a:pos x="30" y="12"/>
                </a:cxn>
                <a:cxn ang="0">
                  <a:pos x="31" y="10"/>
                </a:cxn>
                <a:cxn ang="0">
                  <a:pos x="34" y="10"/>
                </a:cxn>
                <a:cxn ang="0">
                  <a:pos x="36" y="8"/>
                </a:cxn>
                <a:cxn ang="0">
                  <a:pos x="31" y="7"/>
                </a:cxn>
                <a:cxn ang="0">
                  <a:pos x="27" y="5"/>
                </a:cxn>
                <a:cxn ang="0">
                  <a:pos x="24" y="5"/>
                </a:cxn>
                <a:cxn ang="0">
                  <a:pos x="20" y="7"/>
                </a:cxn>
                <a:cxn ang="0">
                  <a:pos x="16" y="9"/>
                </a:cxn>
                <a:cxn ang="0">
                  <a:pos x="12" y="10"/>
                </a:cxn>
                <a:cxn ang="0">
                  <a:pos x="5" y="10"/>
                </a:cxn>
                <a:cxn ang="0">
                  <a:pos x="0" y="8"/>
                </a:cxn>
                <a:cxn ang="0">
                  <a:pos x="5" y="4"/>
                </a:cxn>
                <a:cxn ang="0">
                  <a:pos x="14" y="1"/>
                </a:cxn>
                <a:cxn ang="0">
                  <a:pos x="24" y="0"/>
                </a:cxn>
              </a:cxnLst>
              <a:rect l="0" t="0" r="r" b="b"/>
              <a:pathLst>
                <a:path w="81" h="25">
                  <a:moveTo>
                    <a:pt x="24" y="0"/>
                  </a:moveTo>
                  <a:lnTo>
                    <a:pt x="31" y="0"/>
                  </a:lnTo>
                  <a:lnTo>
                    <a:pt x="40" y="1"/>
                  </a:lnTo>
                  <a:lnTo>
                    <a:pt x="48" y="4"/>
                  </a:lnTo>
                  <a:lnTo>
                    <a:pt x="55" y="5"/>
                  </a:lnTo>
                  <a:lnTo>
                    <a:pt x="58" y="5"/>
                  </a:lnTo>
                  <a:lnTo>
                    <a:pt x="61" y="4"/>
                  </a:lnTo>
                  <a:lnTo>
                    <a:pt x="64" y="1"/>
                  </a:lnTo>
                  <a:lnTo>
                    <a:pt x="66" y="0"/>
                  </a:lnTo>
                  <a:lnTo>
                    <a:pt x="73" y="0"/>
                  </a:lnTo>
                  <a:lnTo>
                    <a:pt x="76" y="3"/>
                  </a:lnTo>
                  <a:lnTo>
                    <a:pt x="81" y="5"/>
                  </a:lnTo>
                  <a:lnTo>
                    <a:pt x="81" y="8"/>
                  </a:lnTo>
                  <a:lnTo>
                    <a:pt x="80" y="9"/>
                  </a:lnTo>
                  <a:lnTo>
                    <a:pt x="76" y="9"/>
                  </a:lnTo>
                  <a:lnTo>
                    <a:pt x="75" y="10"/>
                  </a:lnTo>
                  <a:lnTo>
                    <a:pt x="73" y="10"/>
                  </a:lnTo>
                  <a:lnTo>
                    <a:pt x="70" y="13"/>
                  </a:lnTo>
                  <a:lnTo>
                    <a:pt x="68" y="13"/>
                  </a:lnTo>
                  <a:lnTo>
                    <a:pt x="66" y="12"/>
                  </a:lnTo>
                  <a:lnTo>
                    <a:pt x="66" y="14"/>
                  </a:lnTo>
                  <a:lnTo>
                    <a:pt x="64" y="15"/>
                  </a:lnTo>
                  <a:lnTo>
                    <a:pt x="55" y="15"/>
                  </a:lnTo>
                  <a:lnTo>
                    <a:pt x="50" y="18"/>
                  </a:lnTo>
                  <a:lnTo>
                    <a:pt x="48" y="23"/>
                  </a:lnTo>
                  <a:lnTo>
                    <a:pt x="46" y="24"/>
                  </a:lnTo>
                  <a:lnTo>
                    <a:pt x="44" y="25"/>
                  </a:lnTo>
                  <a:lnTo>
                    <a:pt x="42" y="23"/>
                  </a:lnTo>
                  <a:lnTo>
                    <a:pt x="40" y="20"/>
                  </a:lnTo>
                  <a:lnTo>
                    <a:pt x="32" y="20"/>
                  </a:lnTo>
                  <a:lnTo>
                    <a:pt x="30" y="19"/>
                  </a:lnTo>
                  <a:lnTo>
                    <a:pt x="29" y="17"/>
                  </a:lnTo>
                  <a:lnTo>
                    <a:pt x="34" y="14"/>
                  </a:lnTo>
                  <a:lnTo>
                    <a:pt x="35" y="14"/>
                  </a:lnTo>
                  <a:lnTo>
                    <a:pt x="37" y="13"/>
                  </a:lnTo>
                  <a:lnTo>
                    <a:pt x="31" y="13"/>
                  </a:lnTo>
                  <a:lnTo>
                    <a:pt x="30" y="12"/>
                  </a:lnTo>
                  <a:lnTo>
                    <a:pt x="31" y="10"/>
                  </a:lnTo>
                  <a:lnTo>
                    <a:pt x="34" y="10"/>
                  </a:lnTo>
                  <a:lnTo>
                    <a:pt x="36" y="8"/>
                  </a:lnTo>
                  <a:lnTo>
                    <a:pt x="31" y="7"/>
                  </a:lnTo>
                  <a:lnTo>
                    <a:pt x="27" y="5"/>
                  </a:lnTo>
                  <a:lnTo>
                    <a:pt x="24" y="5"/>
                  </a:lnTo>
                  <a:lnTo>
                    <a:pt x="20" y="7"/>
                  </a:lnTo>
                  <a:lnTo>
                    <a:pt x="16" y="9"/>
                  </a:lnTo>
                  <a:lnTo>
                    <a:pt x="12" y="10"/>
                  </a:lnTo>
                  <a:lnTo>
                    <a:pt x="5" y="10"/>
                  </a:lnTo>
                  <a:lnTo>
                    <a:pt x="0" y="8"/>
                  </a:lnTo>
                  <a:lnTo>
                    <a:pt x="5" y="4"/>
                  </a:lnTo>
                  <a:lnTo>
                    <a:pt x="14" y="1"/>
                  </a:lnTo>
                  <a:lnTo>
                    <a:pt x="24"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nvGrpSpPr>
            <p:cNvPr id="2380" name="Group 1112">
              <a:extLst>
                <a:ext uri="{FF2B5EF4-FFF2-40B4-BE49-F238E27FC236}">
                  <a16:creationId xmlns:a16="http://schemas.microsoft.com/office/drawing/2014/main" id="{77F65C39-EDCD-4DC0-A074-B453CF36D2C4}"/>
                </a:ext>
              </a:extLst>
            </p:cNvPr>
            <p:cNvGrpSpPr/>
            <p:nvPr/>
          </p:nvGrpSpPr>
          <p:grpSpPr>
            <a:xfrm>
              <a:off x="5601779" y="1788317"/>
              <a:ext cx="1875644" cy="1772016"/>
              <a:chOff x="5601779" y="1788317"/>
              <a:chExt cx="1875644" cy="1772016"/>
            </a:xfrm>
            <a:grpFill/>
          </p:grpSpPr>
          <p:sp>
            <p:nvSpPr>
              <p:cNvPr id="2382" name="Freeform 1232">
                <a:extLst>
                  <a:ext uri="{FF2B5EF4-FFF2-40B4-BE49-F238E27FC236}">
                    <a16:creationId xmlns:a16="http://schemas.microsoft.com/office/drawing/2014/main" id="{405E23E4-41E5-4765-B736-7F3FE4E23625}"/>
                  </a:ext>
                </a:extLst>
              </p:cNvPr>
              <p:cNvSpPr>
                <a:spLocks/>
              </p:cNvSpPr>
              <p:nvPr/>
            </p:nvSpPr>
            <p:spPr bwMode="auto">
              <a:xfrm>
                <a:off x="6339601" y="3545825"/>
                <a:ext cx="53886" cy="8290"/>
              </a:xfrm>
              <a:custGeom>
                <a:avLst/>
                <a:gdLst/>
                <a:ahLst/>
                <a:cxnLst>
                  <a:cxn ang="0">
                    <a:pos x="0" y="0"/>
                  </a:cxn>
                  <a:cxn ang="0">
                    <a:pos x="14" y="0"/>
                  </a:cxn>
                  <a:cxn ang="0">
                    <a:pos x="26" y="2"/>
                  </a:cxn>
                  <a:cxn ang="0">
                    <a:pos x="23" y="4"/>
                  </a:cxn>
                  <a:cxn ang="0">
                    <a:pos x="13" y="4"/>
                  </a:cxn>
                  <a:cxn ang="0">
                    <a:pos x="9" y="2"/>
                  </a:cxn>
                  <a:cxn ang="0">
                    <a:pos x="4" y="1"/>
                  </a:cxn>
                  <a:cxn ang="0">
                    <a:pos x="0" y="0"/>
                  </a:cxn>
                </a:cxnLst>
                <a:rect l="0" t="0" r="r" b="b"/>
                <a:pathLst>
                  <a:path w="26" h="4">
                    <a:moveTo>
                      <a:pt x="0" y="0"/>
                    </a:moveTo>
                    <a:lnTo>
                      <a:pt x="14" y="0"/>
                    </a:lnTo>
                    <a:lnTo>
                      <a:pt x="26" y="2"/>
                    </a:lnTo>
                    <a:lnTo>
                      <a:pt x="23" y="4"/>
                    </a:lnTo>
                    <a:lnTo>
                      <a:pt x="13" y="4"/>
                    </a:lnTo>
                    <a:lnTo>
                      <a:pt x="9" y="2"/>
                    </a:lnTo>
                    <a:lnTo>
                      <a:pt x="4" y="1"/>
                    </a:lnTo>
                    <a:lnTo>
                      <a:pt x="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83" name="Freeform 1346">
                <a:extLst>
                  <a:ext uri="{FF2B5EF4-FFF2-40B4-BE49-F238E27FC236}">
                    <a16:creationId xmlns:a16="http://schemas.microsoft.com/office/drawing/2014/main" id="{A916670F-D778-46A0-A8ED-601678017B42}"/>
                  </a:ext>
                </a:extLst>
              </p:cNvPr>
              <p:cNvSpPr>
                <a:spLocks/>
              </p:cNvSpPr>
              <p:nvPr/>
            </p:nvSpPr>
            <p:spPr bwMode="auto">
              <a:xfrm>
                <a:off x="7266024" y="1806970"/>
                <a:ext cx="60104" cy="39379"/>
              </a:xfrm>
              <a:custGeom>
                <a:avLst/>
                <a:gdLst/>
                <a:ahLst/>
                <a:cxnLst>
                  <a:cxn ang="0">
                    <a:pos x="23" y="0"/>
                  </a:cxn>
                  <a:cxn ang="0">
                    <a:pos x="29" y="14"/>
                  </a:cxn>
                  <a:cxn ang="0">
                    <a:pos x="24" y="15"/>
                  </a:cxn>
                  <a:cxn ang="0">
                    <a:pos x="18" y="16"/>
                  </a:cxn>
                  <a:cxn ang="0">
                    <a:pos x="11" y="19"/>
                  </a:cxn>
                  <a:cxn ang="0">
                    <a:pos x="4" y="19"/>
                  </a:cxn>
                  <a:cxn ang="0">
                    <a:pos x="0" y="15"/>
                  </a:cxn>
                  <a:cxn ang="0">
                    <a:pos x="0" y="12"/>
                  </a:cxn>
                  <a:cxn ang="0">
                    <a:pos x="3" y="7"/>
                  </a:cxn>
                  <a:cxn ang="0">
                    <a:pos x="9" y="4"/>
                  </a:cxn>
                  <a:cxn ang="0">
                    <a:pos x="16" y="1"/>
                  </a:cxn>
                  <a:cxn ang="0">
                    <a:pos x="23" y="0"/>
                  </a:cxn>
                </a:cxnLst>
                <a:rect l="0" t="0" r="r" b="b"/>
                <a:pathLst>
                  <a:path w="29" h="19">
                    <a:moveTo>
                      <a:pt x="23" y="0"/>
                    </a:moveTo>
                    <a:lnTo>
                      <a:pt x="29" y="14"/>
                    </a:lnTo>
                    <a:lnTo>
                      <a:pt x="24" y="15"/>
                    </a:lnTo>
                    <a:lnTo>
                      <a:pt x="18" y="16"/>
                    </a:lnTo>
                    <a:lnTo>
                      <a:pt x="11" y="19"/>
                    </a:lnTo>
                    <a:lnTo>
                      <a:pt x="4" y="19"/>
                    </a:lnTo>
                    <a:lnTo>
                      <a:pt x="0" y="15"/>
                    </a:lnTo>
                    <a:lnTo>
                      <a:pt x="0" y="12"/>
                    </a:lnTo>
                    <a:lnTo>
                      <a:pt x="3" y="7"/>
                    </a:lnTo>
                    <a:lnTo>
                      <a:pt x="9" y="4"/>
                    </a:lnTo>
                    <a:lnTo>
                      <a:pt x="16" y="1"/>
                    </a:lnTo>
                    <a:lnTo>
                      <a:pt x="23"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84" name="Freeform 1348">
                <a:extLst>
                  <a:ext uri="{FF2B5EF4-FFF2-40B4-BE49-F238E27FC236}">
                    <a16:creationId xmlns:a16="http://schemas.microsoft.com/office/drawing/2014/main" id="{513A6D33-88EE-451C-92AD-DDFCC4D2F547}"/>
                  </a:ext>
                </a:extLst>
              </p:cNvPr>
              <p:cNvSpPr>
                <a:spLocks/>
              </p:cNvSpPr>
              <p:nvPr/>
            </p:nvSpPr>
            <p:spPr bwMode="auto">
              <a:xfrm>
                <a:off x="6542709" y="3535463"/>
                <a:ext cx="49741" cy="24870"/>
              </a:xfrm>
              <a:custGeom>
                <a:avLst/>
                <a:gdLst/>
                <a:ahLst/>
                <a:cxnLst>
                  <a:cxn ang="0">
                    <a:pos x="24" y="0"/>
                  </a:cxn>
                  <a:cxn ang="0">
                    <a:pos x="23" y="2"/>
                  </a:cxn>
                  <a:cxn ang="0">
                    <a:pos x="22" y="2"/>
                  </a:cxn>
                  <a:cxn ang="0">
                    <a:pos x="20" y="4"/>
                  </a:cxn>
                  <a:cxn ang="0">
                    <a:pos x="18" y="4"/>
                  </a:cxn>
                  <a:cxn ang="0">
                    <a:pos x="18" y="7"/>
                  </a:cxn>
                  <a:cxn ang="0">
                    <a:pos x="15" y="9"/>
                  </a:cxn>
                  <a:cxn ang="0">
                    <a:pos x="13" y="11"/>
                  </a:cxn>
                  <a:cxn ang="0">
                    <a:pos x="9" y="12"/>
                  </a:cxn>
                  <a:cxn ang="0">
                    <a:pos x="5" y="12"/>
                  </a:cxn>
                  <a:cxn ang="0">
                    <a:pos x="3" y="10"/>
                  </a:cxn>
                  <a:cxn ang="0">
                    <a:pos x="2" y="10"/>
                  </a:cxn>
                  <a:cxn ang="0">
                    <a:pos x="0" y="9"/>
                  </a:cxn>
                  <a:cxn ang="0">
                    <a:pos x="12" y="4"/>
                  </a:cxn>
                  <a:cxn ang="0">
                    <a:pos x="24" y="0"/>
                  </a:cxn>
                </a:cxnLst>
                <a:rect l="0" t="0" r="r" b="b"/>
                <a:pathLst>
                  <a:path w="24" h="12">
                    <a:moveTo>
                      <a:pt x="24" y="0"/>
                    </a:moveTo>
                    <a:lnTo>
                      <a:pt x="23" y="2"/>
                    </a:lnTo>
                    <a:lnTo>
                      <a:pt x="22" y="2"/>
                    </a:lnTo>
                    <a:lnTo>
                      <a:pt x="20" y="4"/>
                    </a:lnTo>
                    <a:lnTo>
                      <a:pt x="18" y="4"/>
                    </a:lnTo>
                    <a:lnTo>
                      <a:pt x="18" y="7"/>
                    </a:lnTo>
                    <a:lnTo>
                      <a:pt x="15" y="9"/>
                    </a:lnTo>
                    <a:lnTo>
                      <a:pt x="13" y="11"/>
                    </a:lnTo>
                    <a:lnTo>
                      <a:pt x="9" y="12"/>
                    </a:lnTo>
                    <a:lnTo>
                      <a:pt x="5" y="12"/>
                    </a:lnTo>
                    <a:lnTo>
                      <a:pt x="3" y="10"/>
                    </a:lnTo>
                    <a:lnTo>
                      <a:pt x="2" y="10"/>
                    </a:lnTo>
                    <a:lnTo>
                      <a:pt x="0" y="9"/>
                    </a:lnTo>
                    <a:lnTo>
                      <a:pt x="12" y="4"/>
                    </a:lnTo>
                    <a:lnTo>
                      <a:pt x="24"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85" name="Freeform 1350">
                <a:extLst>
                  <a:ext uri="{FF2B5EF4-FFF2-40B4-BE49-F238E27FC236}">
                    <a16:creationId xmlns:a16="http://schemas.microsoft.com/office/drawing/2014/main" id="{81BF9B5F-4134-4BD5-9968-C3ABFEA0BCCD}"/>
                  </a:ext>
                </a:extLst>
              </p:cNvPr>
              <p:cNvSpPr>
                <a:spLocks/>
              </p:cNvSpPr>
              <p:nvPr/>
            </p:nvSpPr>
            <p:spPr bwMode="auto">
              <a:xfrm>
                <a:off x="7442189" y="2219404"/>
                <a:ext cx="35234" cy="24870"/>
              </a:xfrm>
              <a:custGeom>
                <a:avLst/>
                <a:gdLst/>
                <a:ahLst/>
                <a:cxnLst>
                  <a:cxn ang="0">
                    <a:pos x="7" y="0"/>
                  </a:cxn>
                  <a:cxn ang="0">
                    <a:pos x="9" y="0"/>
                  </a:cxn>
                  <a:cxn ang="0">
                    <a:pos x="13" y="3"/>
                  </a:cxn>
                  <a:cxn ang="0">
                    <a:pos x="14" y="6"/>
                  </a:cxn>
                  <a:cxn ang="0">
                    <a:pos x="17" y="8"/>
                  </a:cxn>
                  <a:cxn ang="0">
                    <a:pos x="14" y="10"/>
                  </a:cxn>
                  <a:cxn ang="0">
                    <a:pos x="12" y="10"/>
                  </a:cxn>
                  <a:cxn ang="0">
                    <a:pos x="4" y="12"/>
                  </a:cxn>
                  <a:cxn ang="0">
                    <a:pos x="0" y="12"/>
                  </a:cxn>
                  <a:cxn ang="0">
                    <a:pos x="0" y="6"/>
                  </a:cxn>
                  <a:cxn ang="0">
                    <a:pos x="2" y="2"/>
                  </a:cxn>
                  <a:cxn ang="0">
                    <a:pos x="7" y="0"/>
                  </a:cxn>
                </a:cxnLst>
                <a:rect l="0" t="0" r="r" b="b"/>
                <a:pathLst>
                  <a:path w="17" h="12">
                    <a:moveTo>
                      <a:pt x="7" y="0"/>
                    </a:moveTo>
                    <a:lnTo>
                      <a:pt x="9" y="0"/>
                    </a:lnTo>
                    <a:lnTo>
                      <a:pt x="13" y="3"/>
                    </a:lnTo>
                    <a:lnTo>
                      <a:pt x="14" y="6"/>
                    </a:lnTo>
                    <a:lnTo>
                      <a:pt x="17" y="8"/>
                    </a:lnTo>
                    <a:lnTo>
                      <a:pt x="14" y="10"/>
                    </a:lnTo>
                    <a:lnTo>
                      <a:pt x="12" y="10"/>
                    </a:lnTo>
                    <a:lnTo>
                      <a:pt x="4" y="12"/>
                    </a:lnTo>
                    <a:lnTo>
                      <a:pt x="0" y="12"/>
                    </a:lnTo>
                    <a:lnTo>
                      <a:pt x="0" y="6"/>
                    </a:lnTo>
                    <a:lnTo>
                      <a:pt x="2" y="2"/>
                    </a:lnTo>
                    <a:lnTo>
                      <a:pt x="7"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86" name="Freeform 1354">
                <a:extLst>
                  <a:ext uri="{FF2B5EF4-FFF2-40B4-BE49-F238E27FC236}">
                    <a16:creationId xmlns:a16="http://schemas.microsoft.com/office/drawing/2014/main" id="{469FCC96-3127-455E-843F-163F7FFE2AEF}"/>
                  </a:ext>
                </a:extLst>
              </p:cNvPr>
              <p:cNvSpPr>
                <a:spLocks/>
              </p:cNvSpPr>
              <p:nvPr/>
            </p:nvSpPr>
            <p:spPr bwMode="auto">
              <a:xfrm>
                <a:off x="6975869" y="3203858"/>
                <a:ext cx="14508" cy="2073"/>
              </a:xfrm>
              <a:custGeom>
                <a:avLst/>
                <a:gdLst/>
                <a:ahLst/>
                <a:cxnLst>
                  <a:cxn ang="0">
                    <a:pos x="1" y="0"/>
                  </a:cxn>
                  <a:cxn ang="0">
                    <a:pos x="7" y="0"/>
                  </a:cxn>
                  <a:cxn ang="0">
                    <a:pos x="3" y="1"/>
                  </a:cxn>
                  <a:cxn ang="0">
                    <a:pos x="0" y="1"/>
                  </a:cxn>
                  <a:cxn ang="0">
                    <a:pos x="1" y="0"/>
                  </a:cxn>
                </a:cxnLst>
                <a:rect l="0" t="0" r="r" b="b"/>
                <a:pathLst>
                  <a:path w="7" h="1">
                    <a:moveTo>
                      <a:pt x="1" y="0"/>
                    </a:moveTo>
                    <a:lnTo>
                      <a:pt x="7" y="0"/>
                    </a:lnTo>
                    <a:lnTo>
                      <a:pt x="3" y="1"/>
                    </a:lnTo>
                    <a:lnTo>
                      <a:pt x="0" y="1"/>
                    </a:lnTo>
                    <a:lnTo>
                      <a:pt x="1"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87" name="Freeform 1355">
                <a:extLst>
                  <a:ext uri="{FF2B5EF4-FFF2-40B4-BE49-F238E27FC236}">
                    <a16:creationId xmlns:a16="http://schemas.microsoft.com/office/drawing/2014/main" id="{7734AC54-D8DF-4B71-8A56-8396B62E8B07}"/>
                  </a:ext>
                </a:extLst>
              </p:cNvPr>
              <p:cNvSpPr>
                <a:spLocks/>
              </p:cNvSpPr>
              <p:nvPr/>
            </p:nvSpPr>
            <p:spPr bwMode="auto">
              <a:xfrm>
                <a:off x="7110583" y="2437020"/>
                <a:ext cx="18653" cy="10363"/>
              </a:xfrm>
              <a:custGeom>
                <a:avLst/>
                <a:gdLst/>
                <a:ahLst/>
                <a:cxnLst>
                  <a:cxn ang="0">
                    <a:pos x="9" y="0"/>
                  </a:cxn>
                  <a:cxn ang="0">
                    <a:pos x="6" y="5"/>
                  </a:cxn>
                  <a:cxn ang="0">
                    <a:pos x="4" y="5"/>
                  </a:cxn>
                  <a:cxn ang="0">
                    <a:pos x="2" y="4"/>
                  </a:cxn>
                  <a:cxn ang="0">
                    <a:pos x="0" y="4"/>
                  </a:cxn>
                  <a:cxn ang="0">
                    <a:pos x="5" y="2"/>
                  </a:cxn>
                  <a:cxn ang="0">
                    <a:pos x="9" y="0"/>
                  </a:cxn>
                </a:cxnLst>
                <a:rect l="0" t="0" r="r" b="b"/>
                <a:pathLst>
                  <a:path w="9" h="5">
                    <a:moveTo>
                      <a:pt x="9" y="0"/>
                    </a:moveTo>
                    <a:lnTo>
                      <a:pt x="6" y="5"/>
                    </a:lnTo>
                    <a:lnTo>
                      <a:pt x="4" y="5"/>
                    </a:lnTo>
                    <a:lnTo>
                      <a:pt x="2" y="4"/>
                    </a:lnTo>
                    <a:lnTo>
                      <a:pt x="0" y="4"/>
                    </a:lnTo>
                    <a:lnTo>
                      <a:pt x="5" y="2"/>
                    </a:lnTo>
                    <a:lnTo>
                      <a:pt x="9"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88" name="Freeform 1356">
                <a:extLst>
                  <a:ext uri="{FF2B5EF4-FFF2-40B4-BE49-F238E27FC236}">
                    <a16:creationId xmlns:a16="http://schemas.microsoft.com/office/drawing/2014/main" id="{51829775-4A0B-4529-8C1C-34EF230F214A}"/>
                  </a:ext>
                </a:extLst>
              </p:cNvPr>
              <p:cNvSpPr>
                <a:spLocks/>
              </p:cNvSpPr>
              <p:nvPr/>
            </p:nvSpPr>
            <p:spPr bwMode="auto">
              <a:xfrm>
                <a:off x="7160324" y="2426657"/>
                <a:ext cx="26944" cy="35234"/>
              </a:xfrm>
              <a:custGeom>
                <a:avLst/>
                <a:gdLst/>
                <a:ahLst/>
                <a:cxnLst>
                  <a:cxn ang="0">
                    <a:pos x="1" y="0"/>
                  </a:cxn>
                  <a:cxn ang="0">
                    <a:pos x="7" y="0"/>
                  </a:cxn>
                  <a:cxn ang="0">
                    <a:pos x="10" y="1"/>
                  </a:cxn>
                  <a:cxn ang="0">
                    <a:pos x="11" y="4"/>
                  </a:cxn>
                  <a:cxn ang="0">
                    <a:pos x="13" y="5"/>
                  </a:cxn>
                  <a:cxn ang="0">
                    <a:pos x="8" y="7"/>
                  </a:cxn>
                  <a:cxn ang="0">
                    <a:pos x="8" y="9"/>
                  </a:cxn>
                  <a:cxn ang="0">
                    <a:pos x="10" y="10"/>
                  </a:cxn>
                  <a:cxn ang="0">
                    <a:pos x="10" y="13"/>
                  </a:cxn>
                  <a:cxn ang="0">
                    <a:pos x="7" y="15"/>
                  </a:cxn>
                  <a:cxn ang="0">
                    <a:pos x="5" y="17"/>
                  </a:cxn>
                  <a:cxn ang="0">
                    <a:pos x="2" y="15"/>
                  </a:cxn>
                  <a:cxn ang="0">
                    <a:pos x="0" y="13"/>
                  </a:cxn>
                  <a:cxn ang="0">
                    <a:pos x="0" y="10"/>
                  </a:cxn>
                  <a:cxn ang="0">
                    <a:pos x="1" y="8"/>
                  </a:cxn>
                  <a:cxn ang="0">
                    <a:pos x="3" y="5"/>
                  </a:cxn>
                  <a:cxn ang="0">
                    <a:pos x="1" y="0"/>
                  </a:cxn>
                </a:cxnLst>
                <a:rect l="0" t="0" r="r" b="b"/>
                <a:pathLst>
                  <a:path w="13" h="17">
                    <a:moveTo>
                      <a:pt x="1" y="0"/>
                    </a:moveTo>
                    <a:lnTo>
                      <a:pt x="7" y="0"/>
                    </a:lnTo>
                    <a:lnTo>
                      <a:pt x="10" y="1"/>
                    </a:lnTo>
                    <a:lnTo>
                      <a:pt x="11" y="4"/>
                    </a:lnTo>
                    <a:lnTo>
                      <a:pt x="13" y="5"/>
                    </a:lnTo>
                    <a:lnTo>
                      <a:pt x="8" y="7"/>
                    </a:lnTo>
                    <a:lnTo>
                      <a:pt x="8" y="9"/>
                    </a:lnTo>
                    <a:lnTo>
                      <a:pt x="10" y="10"/>
                    </a:lnTo>
                    <a:lnTo>
                      <a:pt x="10" y="13"/>
                    </a:lnTo>
                    <a:lnTo>
                      <a:pt x="7" y="15"/>
                    </a:lnTo>
                    <a:lnTo>
                      <a:pt x="5" y="17"/>
                    </a:lnTo>
                    <a:lnTo>
                      <a:pt x="2" y="15"/>
                    </a:lnTo>
                    <a:lnTo>
                      <a:pt x="0" y="13"/>
                    </a:lnTo>
                    <a:lnTo>
                      <a:pt x="0" y="10"/>
                    </a:lnTo>
                    <a:lnTo>
                      <a:pt x="1" y="8"/>
                    </a:lnTo>
                    <a:lnTo>
                      <a:pt x="3" y="5"/>
                    </a:lnTo>
                    <a:lnTo>
                      <a:pt x="1"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89" name="Rectangle 1357">
                <a:extLst>
                  <a:ext uri="{FF2B5EF4-FFF2-40B4-BE49-F238E27FC236}">
                    <a16:creationId xmlns:a16="http://schemas.microsoft.com/office/drawing/2014/main" id="{A94DE4B4-77A7-41B5-A35A-C4F92EFF945D}"/>
                  </a:ext>
                </a:extLst>
              </p:cNvPr>
              <p:cNvSpPr>
                <a:spLocks noChangeArrowheads="1"/>
              </p:cNvSpPr>
              <p:nvPr/>
            </p:nvSpPr>
            <p:spPr bwMode="auto">
              <a:xfrm>
                <a:off x="7002812" y="3201784"/>
                <a:ext cx="10363" cy="2073"/>
              </a:xfrm>
              <a:prstGeom prst="rect">
                <a:avLst/>
              </a:prstGeom>
              <a:grpFill/>
              <a:ln w="0">
                <a:noFill/>
                <a:prstDash val="solid"/>
                <a:miter lim="800000"/>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90" name="Freeform 1359">
                <a:extLst>
                  <a:ext uri="{FF2B5EF4-FFF2-40B4-BE49-F238E27FC236}">
                    <a16:creationId xmlns:a16="http://schemas.microsoft.com/office/drawing/2014/main" id="{29914B30-A688-48C0-9AFF-6D526C93E22C}"/>
                  </a:ext>
                </a:extLst>
              </p:cNvPr>
              <p:cNvSpPr>
                <a:spLocks/>
              </p:cNvSpPr>
              <p:nvPr/>
            </p:nvSpPr>
            <p:spPr bwMode="auto">
              <a:xfrm>
                <a:off x="7029755" y="3205930"/>
                <a:ext cx="12435" cy="8290"/>
              </a:xfrm>
              <a:custGeom>
                <a:avLst/>
                <a:gdLst/>
                <a:ahLst/>
                <a:cxnLst>
                  <a:cxn ang="0">
                    <a:pos x="1" y="0"/>
                  </a:cxn>
                  <a:cxn ang="0">
                    <a:pos x="4" y="0"/>
                  </a:cxn>
                  <a:cxn ang="0">
                    <a:pos x="6" y="3"/>
                  </a:cxn>
                  <a:cxn ang="0">
                    <a:pos x="6" y="4"/>
                  </a:cxn>
                  <a:cxn ang="0">
                    <a:pos x="4" y="3"/>
                  </a:cxn>
                  <a:cxn ang="0">
                    <a:pos x="0" y="2"/>
                  </a:cxn>
                  <a:cxn ang="0">
                    <a:pos x="1" y="0"/>
                  </a:cxn>
                </a:cxnLst>
                <a:rect l="0" t="0" r="r" b="b"/>
                <a:pathLst>
                  <a:path w="6" h="4">
                    <a:moveTo>
                      <a:pt x="1" y="0"/>
                    </a:moveTo>
                    <a:lnTo>
                      <a:pt x="4" y="0"/>
                    </a:lnTo>
                    <a:lnTo>
                      <a:pt x="6" y="3"/>
                    </a:lnTo>
                    <a:lnTo>
                      <a:pt x="6" y="4"/>
                    </a:lnTo>
                    <a:lnTo>
                      <a:pt x="4" y="3"/>
                    </a:lnTo>
                    <a:lnTo>
                      <a:pt x="0" y="2"/>
                    </a:lnTo>
                    <a:lnTo>
                      <a:pt x="1"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91" name="Freeform 1360">
                <a:extLst>
                  <a:ext uri="{FF2B5EF4-FFF2-40B4-BE49-F238E27FC236}">
                    <a16:creationId xmlns:a16="http://schemas.microsoft.com/office/drawing/2014/main" id="{A6FF6214-3FC9-4B0D-A047-68CC887141AE}"/>
                  </a:ext>
                </a:extLst>
              </p:cNvPr>
              <p:cNvSpPr>
                <a:spLocks/>
              </p:cNvSpPr>
              <p:nvPr/>
            </p:nvSpPr>
            <p:spPr bwMode="auto">
              <a:xfrm>
                <a:off x="6020431" y="1889872"/>
                <a:ext cx="335750" cy="184456"/>
              </a:xfrm>
              <a:custGeom>
                <a:avLst/>
                <a:gdLst/>
                <a:ahLst/>
                <a:cxnLst>
                  <a:cxn ang="0">
                    <a:pos x="80" y="4"/>
                  </a:cxn>
                  <a:cxn ang="0">
                    <a:pos x="82" y="16"/>
                  </a:cxn>
                  <a:cxn ang="0">
                    <a:pos x="87" y="11"/>
                  </a:cxn>
                  <a:cxn ang="0">
                    <a:pos x="94" y="15"/>
                  </a:cxn>
                  <a:cxn ang="0">
                    <a:pos x="93" y="21"/>
                  </a:cxn>
                  <a:cxn ang="0">
                    <a:pos x="111" y="27"/>
                  </a:cxn>
                  <a:cxn ang="0">
                    <a:pos x="131" y="39"/>
                  </a:cxn>
                  <a:cxn ang="0">
                    <a:pos x="134" y="43"/>
                  </a:cxn>
                  <a:cxn ang="0">
                    <a:pos x="147" y="49"/>
                  </a:cxn>
                  <a:cxn ang="0">
                    <a:pos x="157" y="57"/>
                  </a:cxn>
                  <a:cxn ang="0">
                    <a:pos x="162" y="59"/>
                  </a:cxn>
                  <a:cxn ang="0">
                    <a:pos x="136" y="68"/>
                  </a:cxn>
                  <a:cxn ang="0">
                    <a:pos x="118" y="66"/>
                  </a:cxn>
                  <a:cxn ang="0">
                    <a:pos x="122" y="58"/>
                  </a:cxn>
                  <a:cxn ang="0">
                    <a:pos x="122" y="53"/>
                  </a:cxn>
                  <a:cxn ang="0">
                    <a:pos x="116" y="43"/>
                  </a:cxn>
                  <a:cxn ang="0">
                    <a:pos x="118" y="40"/>
                  </a:cxn>
                  <a:cxn ang="0">
                    <a:pos x="104" y="38"/>
                  </a:cxn>
                  <a:cxn ang="0">
                    <a:pos x="92" y="58"/>
                  </a:cxn>
                  <a:cxn ang="0">
                    <a:pos x="88" y="66"/>
                  </a:cxn>
                  <a:cxn ang="0">
                    <a:pos x="83" y="68"/>
                  </a:cxn>
                  <a:cxn ang="0">
                    <a:pos x="72" y="89"/>
                  </a:cxn>
                  <a:cxn ang="0">
                    <a:pos x="43" y="72"/>
                  </a:cxn>
                  <a:cxn ang="0">
                    <a:pos x="58" y="63"/>
                  </a:cxn>
                  <a:cxn ang="0">
                    <a:pos x="68" y="62"/>
                  </a:cxn>
                  <a:cxn ang="0">
                    <a:pos x="59" y="59"/>
                  </a:cxn>
                  <a:cxn ang="0">
                    <a:pos x="38" y="60"/>
                  </a:cxn>
                  <a:cxn ang="0">
                    <a:pos x="34" y="54"/>
                  </a:cxn>
                  <a:cxn ang="0">
                    <a:pos x="47" y="50"/>
                  </a:cxn>
                  <a:cxn ang="0">
                    <a:pos x="67" y="40"/>
                  </a:cxn>
                  <a:cxn ang="0">
                    <a:pos x="52" y="38"/>
                  </a:cxn>
                  <a:cxn ang="0">
                    <a:pos x="44" y="39"/>
                  </a:cxn>
                  <a:cxn ang="0">
                    <a:pos x="40" y="45"/>
                  </a:cxn>
                  <a:cxn ang="0">
                    <a:pos x="26" y="45"/>
                  </a:cxn>
                  <a:cxn ang="0">
                    <a:pos x="21" y="38"/>
                  </a:cxn>
                  <a:cxn ang="0">
                    <a:pos x="14" y="27"/>
                  </a:cxn>
                  <a:cxn ang="0">
                    <a:pos x="6" y="23"/>
                  </a:cxn>
                  <a:cxn ang="0">
                    <a:pos x="0" y="15"/>
                  </a:cxn>
                  <a:cxn ang="0">
                    <a:pos x="5" y="9"/>
                  </a:cxn>
                  <a:cxn ang="0">
                    <a:pos x="23" y="5"/>
                  </a:cxn>
                  <a:cxn ang="0">
                    <a:pos x="30" y="13"/>
                  </a:cxn>
                  <a:cxn ang="0">
                    <a:pos x="39" y="18"/>
                  </a:cxn>
                  <a:cxn ang="0">
                    <a:pos x="38" y="13"/>
                  </a:cxn>
                  <a:cxn ang="0">
                    <a:pos x="49" y="6"/>
                  </a:cxn>
                  <a:cxn ang="0">
                    <a:pos x="55" y="16"/>
                  </a:cxn>
                  <a:cxn ang="0">
                    <a:pos x="63" y="24"/>
                  </a:cxn>
                  <a:cxn ang="0">
                    <a:pos x="58" y="11"/>
                  </a:cxn>
                  <a:cxn ang="0">
                    <a:pos x="62" y="0"/>
                  </a:cxn>
                </a:cxnLst>
                <a:rect l="0" t="0" r="r" b="b"/>
                <a:pathLst>
                  <a:path w="162" h="89">
                    <a:moveTo>
                      <a:pt x="62" y="0"/>
                    </a:moveTo>
                    <a:lnTo>
                      <a:pt x="69" y="0"/>
                    </a:lnTo>
                    <a:lnTo>
                      <a:pt x="80" y="4"/>
                    </a:lnTo>
                    <a:lnTo>
                      <a:pt x="83" y="9"/>
                    </a:lnTo>
                    <a:lnTo>
                      <a:pt x="83" y="13"/>
                    </a:lnTo>
                    <a:lnTo>
                      <a:pt x="82" y="16"/>
                    </a:lnTo>
                    <a:lnTo>
                      <a:pt x="83" y="15"/>
                    </a:lnTo>
                    <a:lnTo>
                      <a:pt x="85" y="14"/>
                    </a:lnTo>
                    <a:lnTo>
                      <a:pt x="87" y="11"/>
                    </a:lnTo>
                    <a:lnTo>
                      <a:pt x="92" y="11"/>
                    </a:lnTo>
                    <a:lnTo>
                      <a:pt x="93" y="13"/>
                    </a:lnTo>
                    <a:lnTo>
                      <a:pt x="94" y="15"/>
                    </a:lnTo>
                    <a:lnTo>
                      <a:pt x="94" y="18"/>
                    </a:lnTo>
                    <a:lnTo>
                      <a:pt x="93" y="19"/>
                    </a:lnTo>
                    <a:lnTo>
                      <a:pt x="93" y="21"/>
                    </a:lnTo>
                    <a:lnTo>
                      <a:pt x="98" y="21"/>
                    </a:lnTo>
                    <a:lnTo>
                      <a:pt x="103" y="23"/>
                    </a:lnTo>
                    <a:lnTo>
                      <a:pt x="111" y="27"/>
                    </a:lnTo>
                    <a:lnTo>
                      <a:pt x="119" y="30"/>
                    </a:lnTo>
                    <a:lnTo>
                      <a:pt x="126" y="35"/>
                    </a:lnTo>
                    <a:lnTo>
                      <a:pt x="131" y="39"/>
                    </a:lnTo>
                    <a:lnTo>
                      <a:pt x="133" y="39"/>
                    </a:lnTo>
                    <a:lnTo>
                      <a:pt x="134" y="40"/>
                    </a:lnTo>
                    <a:lnTo>
                      <a:pt x="134" y="43"/>
                    </a:lnTo>
                    <a:lnTo>
                      <a:pt x="133" y="45"/>
                    </a:lnTo>
                    <a:lnTo>
                      <a:pt x="147" y="45"/>
                    </a:lnTo>
                    <a:lnTo>
                      <a:pt x="147" y="49"/>
                    </a:lnTo>
                    <a:lnTo>
                      <a:pt x="148" y="52"/>
                    </a:lnTo>
                    <a:lnTo>
                      <a:pt x="149" y="53"/>
                    </a:lnTo>
                    <a:lnTo>
                      <a:pt x="157" y="57"/>
                    </a:lnTo>
                    <a:lnTo>
                      <a:pt x="158" y="57"/>
                    </a:lnTo>
                    <a:lnTo>
                      <a:pt x="161" y="58"/>
                    </a:lnTo>
                    <a:lnTo>
                      <a:pt x="162" y="59"/>
                    </a:lnTo>
                    <a:lnTo>
                      <a:pt x="144" y="69"/>
                    </a:lnTo>
                    <a:lnTo>
                      <a:pt x="136" y="73"/>
                    </a:lnTo>
                    <a:lnTo>
                      <a:pt x="136" y="68"/>
                    </a:lnTo>
                    <a:lnTo>
                      <a:pt x="137" y="67"/>
                    </a:lnTo>
                    <a:lnTo>
                      <a:pt x="133" y="66"/>
                    </a:lnTo>
                    <a:lnTo>
                      <a:pt x="118" y="66"/>
                    </a:lnTo>
                    <a:lnTo>
                      <a:pt x="121" y="60"/>
                    </a:lnTo>
                    <a:lnTo>
                      <a:pt x="122" y="59"/>
                    </a:lnTo>
                    <a:lnTo>
                      <a:pt x="122" y="58"/>
                    </a:lnTo>
                    <a:lnTo>
                      <a:pt x="123" y="57"/>
                    </a:lnTo>
                    <a:lnTo>
                      <a:pt x="124" y="54"/>
                    </a:lnTo>
                    <a:lnTo>
                      <a:pt x="122" y="53"/>
                    </a:lnTo>
                    <a:lnTo>
                      <a:pt x="121" y="50"/>
                    </a:lnTo>
                    <a:lnTo>
                      <a:pt x="118" y="48"/>
                    </a:lnTo>
                    <a:lnTo>
                      <a:pt x="116" y="43"/>
                    </a:lnTo>
                    <a:lnTo>
                      <a:pt x="118" y="42"/>
                    </a:lnTo>
                    <a:lnTo>
                      <a:pt x="122" y="42"/>
                    </a:lnTo>
                    <a:lnTo>
                      <a:pt x="118" y="40"/>
                    </a:lnTo>
                    <a:lnTo>
                      <a:pt x="116" y="39"/>
                    </a:lnTo>
                    <a:lnTo>
                      <a:pt x="112" y="35"/>
                    </a:lnTo>
                    <a:lnTo>
                      <a:pt x="104" y="38"/>
                    </a:lnTo>
                    <a:lnTo>
                      <a:pt x="99" y="43"/>
                    </a:lnTo>
                    <a:lnTo>
                      <a:pt x="94" y="49"/>
                    </a:lnTo>
                    <a:lnTo>
                      <a:pt x="92" y="58"/>
                    </a:lnTo>
                    <a:lnTo>
                      <a:pt x="89" y="64"/>
                    </a:lnTo>
                    <a:lnTo>
                      <a:pt x="89" y="66"/>
                    </a:lnTo>
                    <a:lnTo>
                      <a:pt x="88" y="66"/>
                    </a:lnTo>
                    <a:lnTo>
                      <a:pt x="87" y="67"/>
                    </a:lnTo>
                    <a:lnTo>
                      <a:pt x="84" y="67"/>
                    </a:lnTo>
                    <a:lnTo>
                      <a:pt x="83" y="68"/>
                    </a:lnTo>
                    <a:lnTo>
                      <a:pt x="78" y="74"/>
                    </a:lnTo>
                    <a:lnTo>
                      <a:pt x="75" y="83"/>
                    </a:lnTo>
                    <a:lnTo>
                      <a:pt x="72" y="89"/>
                    </a:lnTo>
                    <a:lnTo>
                      <a:pt x="57" y="82"/>
                    </a:lnTo>
                    <a:lnTo>
                      <a:pt x="48" y="77"/>
                    </a:lnTo>
                    <a:lnTo>
                      <a:pt x="43" y="72"/>
                    </a:lnTo>
                    <a:lnTo>
                      <a:pt x="40" y="64"/>
                    </a:lnTo>
                    <a:lnTo>
                      <a:pt x="55" y="64"/>
                    </a:lnTo>
                    <a:lnTo>
                      <a:pt x="58" y="63"/>
                    </a:lnTo>
                    <a:lnTo>
                      <a:pt x="62" y="63"/>
                    </a:lnTo>
                    <a:lnTo>
                      <a:pt x="64" y="62"/>
                    </a:lnTo>
                    <a:lnTo>
                      <a:pt x="68" y="62"/>
                    </a:lnTo>
                    <a:lnTo>
                      <a:pt x="65" y="60"/>
                    </a:lnTo>
                    <a:lnTo>
                      <a:pt x="63" y="60"/>
                    </a:lnTo>
                    <a:lnTo>
                      <a:pt x="59" y="59"/>
                    </a:lnTo>
                    <a:lnTo>
                      <a:pt x="45" y="59"/>
                    </a:lnTo>
                    <a:lnTo>
                      <a:pt x="43" y="60"/>
                    </a:lnTo>
                    <a:lnTo>
                      <a:pt x="38" y="60"/>
                    </a:lnTo>
                    <a:lnTo>
                      <a:pt x="35" y="59"/>
                    </a:lnTo>
                    <a:lnTo>
                      <a:pt x="34" y="57"/>
                    </a:lnTo>
                    <a:lnTo>
                      <a:pt x="34" y="54"/>
                    </a:lnTo>
                    <a:lnTo>
                      <a:pt x="37" y="52"/>
                    </a:lnTo>
                    <a:lnTo>
                      <a:pt x="39" y="50"/>
                    </a:lnTo>
                    <a:lnTo>
                      <a:pt x="47" y="50"/>
                    </a:lnTo>
                    <a:lnTo>
                      <a:pt x="53" y="47"/>
                    </a:lnTo>
                    <a:lnTo>
                      <a:pt x="60" y="44"/>
                    </a:lnTo>
                    <a:lnTo>
                      <a:pt x="67" y="40"/>
                    </a:lnTo>
                    <a:lnTo>
                      <a:pt x="55" y="40"/>
                    </a:lnTo>
                    <a:lnTo>
                      <a:pt x="54" y="39"/>
                    </a:lnTo>
                    <a:lnTo>
                      <a:pt x="52" y="38"/>
                    </a:lnTo>
                    <a:lnTo>
                      <a:pt x="50" y="37"/>
                    </a:lnTo>
                    <a:lnTo>
                      <a:pt x="47" y="37"/>
                    </a:lnTo>
                    <a:lnTo>
                      <a:pt x="44" y="39"/>
                    </a:lnTo>
                    <a:lnTo>
                      <a:pt x="43" y="42"/>
                    </a:lnTo>
                    <a:lnTo>
                      <a:pt x="42" y="43"/>
                    </a:lnTo>
                    <a:lnTo>
                      <a:pt x="40" y="45"/>
                    </a:lnTo>
                    <a:lnTo>
                      <a:pt x="38" y="47"/>
                    </a:lnTo>
                    <a:lnTo>
                      <a:pt x="30" y="47"/>
                    </a:lnTo>
                    <a:lnTo>
                      <a:pt x="26" y="45"/>
                    </a:lnTo>
                    <a:lnTo>
                      <a:pt x="21" y="40"/>
                    </a:lnTo>
                    <a:lnTo>
                      <a:pt x="25" y="40"/>
                    </a:lnTo>
                    <a:lnTo>
                      <a:pt x="21" y="38"/>
                    </a:lnTo>
                    <a:lnTo>
                      <a:pt x="19" y="37"/>
                    </a:lnTo>
                    <a:lnTo>
                      <a:pt x="14" y="32"/>
                    </a:lnTo>
                    <a:lnTo>
                      <a:pt x="14" y="27"/>
                    </a:lnTo>
                    <a:lnTo>
                      <a:pt x="11" y="25"/>
                    </a:lnTo>
                    <a:lnTo>
                      <a:pt x="8" y="25"/>
                    </a:lnTo>
                    <a:lnTo>
                      <a:pt x="6" y="23"/>
                    </a:lnTo>
                    <a:lnTo>
                      <a:pt x="3" y="19"/>
                    </a:lnTo>
                    <a:lnTo>
                      <a:pt x="1" y="16"/>
                    </a:lnTo>
                    <a:lnTo>
                      <a:pt x="0" y="15"/>
                    </a:lnTo>
                    <a:lnTo>
                      <a:pt x="1" y="14"/>
                    </a:lnTo>
                    <a:lnTo>
                      <a:pt x="3" y="11"/>
                    </a:lnTo>
                    <a:lnTo>
                      <a:pt x="5" y="9"/>
                    </a:lnTo>
                    <a:lnTo>
                      <a:pt x="9" y="8"/>
                    </a:lnTo>
                    <a:lnTo>
                      <a:pt x="11" y="5"/>
                    </a:lnTo>
                    <a:lnTo>
                      <a:pt x="23" y="5"/>
                    </a:lnTo>
                    <a:lnTo>
                      <a:pt x="34" y="6"/>
                    </a:lnTo>
                    <a:lnTo>
                      <a:pt x="33" y="9"/>
                    </a:lnTo>
                    <a:lnTo>
                      <a:pt x="30" y="13"/>
                    </a:lnTo>
                    <a:lnTo>
                      <a:pt x="35" y="15"/>
                    </a:lnTo>
                    <a:lnTo>
                      <a:pt x="37" y="16"/>
                    </a:lnTo>
                    <a:lnTo>
                      <a:pt x="39" y="18"/>
                    </a:lnTo>
                    <a:lnTo>
                      <a:pt x="39" y="16"/>
                    </a:lnTo>
                    <a:lnTo>
                      <a:pt x="38" y="15"/>
                    </a:lnTo>
                    <a:lnTo>
                      <a:pt x="38" y="13"/>
                    </a:lnTo>
                    <a:lnTo>
                      <a:pt x="39" y="10"/>
                    </a:lnTo>
                    <a:lnTo>
                      <a:pt x="43" y="6"/>
                    </a:lnTo>
                    <a:lnTo>
                      <a:pt x="49" y="6"/>
                    </a:lnTo>
                    <a:lnTo>
                      <a:pt x="50" y="9"/>
                    </a:lnTo>
                    <a:lnTo>
                      <a:pt x="53" y="11"/>
                    </a:lnTo>
                    <a:lnTo>
                      <a:pt x="55" y="16"/>
                    </a:lnTo>
                    <a:lnTo>
                      <a:pt x="58" y="20"/>
                    </a:lnTo>
                    <a:lnTo>
                      <a:pt x="59" y="23"/>
                    </a:lnTo>
                    <a:lnTo>
                      <a:pt x="63" y="24"/>
                    </a:lnTo>
                    <a:lnTo>
                      <a:pt x="62" y="20"/>
                    </a:lnTo>
                    <a:lnTo>
                      <a:pt x="59" y="15"/>
                    </a:lnTo>
                    <a:lnTo>
                      <a:pt x="58" y="11"/>
                    </a:lnTo>
                    <a:lnTo>
                      <a:pt x="58" y="4"/>
                    </a:lnTo>
                    <a:lnTo>
                      <a:pt x="59" y="1"/>
                    </a:lnTo>
                    <a:lnTo>
                      <a:pt x="62"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92" name="Freeform 1361">
                <a:extLst>
                  <a:ext uri="{FF2B5EF4-FFF2-40B4-BE49-F238E27FC236}">
                    <a16:creationId xmlns:a16="http://schemas.microsoft.com/office/drawing/2014/main" id="{61AE86EE-957B-4818-82D1-F06CAAFC0588}"/>
                  </a:ext>
                </a:extLst>
              </p:cNvPr>
              <p:cNvSpPr>
                <a:spLocks/>
              </p:cNvSpPr>
              <p:nvPr/>
            </p:nvSpPr>
            <p:spPr bwMode="auto">
              <a:xfrm>
                <a:off x="6194524" y="1860856"/>
                <a:ext cx="221762" cy="80829"/>
              </a:xfrm>
              <a:custGeom>
                <a:avLst/>
                <a:gdLst/>
                <a:ahLst/>
                <a:cxnLst>
                  <a:cxn ang="0">
                    <a:pos x="58" y="0"/>
                  </a:cxn>
                  <a:cxn ang="0">
                    <a:pos x="63" y="0"/>
                  </a:cxn>
                  <a:cxn ang="0">
                    <a:pos x="63" y="10"/>
                  </a:cxn>
                  <a:cxn ang="0">
                    <a:pos x="65" y="10"/>
                  </a:cxn>
                  <a:cxn ang="0">
                    <a:pos x="67" y="9"/>
                  </a:cxn>
                  <a:cxn ang="0">
                    <a:pos x="69" y="8"/>
                  </a:cxn>
                  <a:cxn ang="0">
                    <a:pos x="70" y="7"/>
                  </a:cxn>
                  <a:cxn ang="0">
                    <a:pos x="88" y="7"/>
                  </a:cxn>
                  <a:cxn ang="0">
                    <a:pos x="93" y="8"/>
                  </a:cxn>
                  <a:cxn ang="0">
                    <a:pos x="97" y="9"/>
                  </a:cxn>
                  <a:cxn ang="0">
                    <a:pos x="102" y="12"/>
                  </a:cxn>
                  <a:cxn ang="0">
                    <a:pos x="104" y="15"/>
                  </a:cxn>
                  <a:cxn ang="0">
                    <a:pos x="107" y="18"/>
                  </a:cxn>
                  <a:cxn ang="0">
                    <a:pos x="98" y="24"/>
                  </a:cxn>
                  <a:cxn ang="0">
                    <a:pos x="87" y="30"/>
                  </a:cxn>
                  <a:cxn ang="0">
                    <a:pos x="74" y="37"/>
                  </a:cxn>
                  <a:cxn ang="0">
                    <a:pos x="64" y="39"/>
                  </a:cxn>
                  <a:cxn ang="0">
                    <a:pos x="59" y="39"/>
                  </a:cxn>
                  <a:cxn ang="0">
                    <a:pos x="55" y="37"/>
                  </a:cxn>
                  <a:cxn ang="0">
                    <a:pos x="53" y="35"/>
                  </a:cxn>
                  <a:cxn ang="0">
                    <a:pos x="50" y="32"/>
                  </a:cxn>
                  <a:cxn ang="0">
                    <a:pos x="27" y="32"/>
                  </a:cxn>
                  <a:cxn ang="0">
                    <a:pos x="24" y="30"/>
                  </a:cxn>
                  <a:cxn ang="0">
                    <a:pos x="23" y="29"/>
                  </a:cxn>
                  <a:cxn ang="0">
                    <a:pos x="22" y="27"/>
                  </a:cxn>
                  <a:cxn ang="0">
                    <a:pos x="22" y="24"/>
                  </a:cxn>
                  <a:cxn ang="0">
                    <a:pos x="30" y="24"/>
                  </a:cxn>
                  <a:cxn ang="0">
                    <a:pos x="35" y="23"/>
                  </a:cxn>
                  <a:cxn ang="0">
                    <a:pos x="32" y="23"/>
                  </a:cxn>
                  <a:cxn ang="0">
                    <a:pos x="28" y="22"/>
                  </a:cxn>
                  <a:cxn ang="0">
                    <a:pos x="15" y="22"/>
                  </a:cxn>
                  <a:cxn ang="0">
                    <a:pos x="13" y="23"/>
                  </a:cxn>
                  <a:cxn ang="0">
                    <a:pos x="10" y="23"/>
                  </a:cxn>
                  <a:cxn ang="0">
                    <a:pos x="8" y="22"/>
                  </a:cxn>
                  <a:cxn ang="0">
                    <a:pos x="6" y="19"/>
                  </a:cxn>
                  <a:cxn ang="0">
                    <a:pos x="6" y="17"/>
                  </a:cxn>
                  <a:cxn ang="0">
                    <a:pos x="3" y="12"/>
                  </a:cxn>
                  <a:cxn ang="0">
                    <a:pos x="0" y="7"/>
                  </a:cxn>
                  <a:cxn ang="0">
                    <a:pos x="6" y="7"/>
                  </a:cxn>
                  <a:cxn ang="0">
                    <a:pos x="12" y="9"/>
                  </a:cxn>
                  <a:cxn ang="0">
                    <a:pos x="13" y="9"/>
                  </a:cxn>
                  <a:cxn ang="0">
                    <a:pos x="15" y="8"/>
                  </a:cxn>
                  <a:cxn ang="0">
                    <a:pos x="15" y="7"/>
                  </a:cxn>
                  <a:cxn ang="0">
                    <a:pos x="22" y="7"/>
                  </a:cxn>
                  <a:cxn ang="0">
                    <a:pos x="20" y="2"/>
                  </a:cxn>
                  <a:cxn ang="0">
                    <a:pos x="32" y="2"/>
                  </a:cxn>
                  <a:cxn ang="0">
                    <a:pos x="33" y="3"/>
                  </a:cxn>
                  <a:cxn ang="0">
                    <a:pos x="35" y="4"/>
                  </a:cxn>
                  <a:cxn ang="0">
                    <a:pos x="38" y="7"/>
                  </a:cxn>
                  <a:cxn ang="0">
                    <a:pos x="42" y="8"/>
                  </a:cxn>
                  <a:cxn ang="0">
                    <a:pos x="47" y="10"/>
                  </a:cxn>
                  <a:cxn ang="0">
                    <a:pos x="48" y="10"/>
                  </a:cxn>
                  <a:cxn ang="0">
                    <a:pos x="53" y="8"/>
                  </a:cxn>
                  <a:cxn ang="0">
                    <a:pos x="54" y="5"/>
                  </a:cxn>
                  <a:cxn ang="0">
                    <a:pos x="57" y="3"/>
                  </a:cxn>
                  <a:cxn ang="0">
                    <a:pos x="58" y="0"/>
                  </a:cxn>
                </a:cxnLst>
                <a:rect l="0" t="0" r="r" b="b"/>
                <a:pathLst>
                  <a:path w="107" h="39">
                    <a:moveTo>
                      <a:pt x="58" y="0"/>
                    </a:moveTo>
                    <a:lnTo>
                      <a:pt x="63" y="0"/>
                    </a:lnTo>
                    <a:lnTo>
                      <a:pt x="63" y="10"/>
                    </a:lnTo>
                    <a:lnTo>
                      <a:pt x="65" y="10"/>
                    </a:lnTo>
                    <a:lnTo>
                      <a:pt x="67" y="9"/>
                    </a:lnTo>
                    <a:lnTo>
                      <a:pt x="69" y="8"/>
                    </a:lnTo>
                    <a:lnTo>
                      <a:pt x="70" y="7"/>
                    </a:lnTo>
                    <a:lnTo>
                      <a:pt x="88" y="7"/>
                    </a:lnTo>
                    <a:lnTo>
                      <a:pt x="93" y="8"/>
                    </a:lnTo>
                    <a:lnTo>
                      <a:pt x="97" y="9"/>
                    </a:lnTo>
                    <a:lnTo>
                      <a:pt x="102" y="12"/>
                    </a:lnTo>
                    <a:lnTo>
                      <a:pt x="104" y="15"/>
                    </a:lnTo>
                    <a:lnTo>
                      <a:pt x="107" y="18"/>
                    </a:lnTo>
                    <a:lnTo>
                      <a:pt x="98" y="24"/>
                    </a:lnTo>
                    <a:lnTo>
                      <a:pt x="87" y="30"/>
                    </a:lnTo>
                    <a:lnTo>
                      <a:pt x="74" y="37"/>
                    </a:lnTo>
                    <a:lnTo>
                      <a:pt x="64" y="39"/>
                    </a:lnTo>
                    <a:lnTo>
                      <a:pt x="59" y="39"/>
                    </a:lnTo>
                    <a:lnTo>
                      <a:pt x="55" y="37"/>
                    </a:lnTo>
                    <a:lnTo>
                      <a:pt x="53" y="35"/>
                    </a:lnTo>
                    <a:lnTo>
                      <a:pt x="50" y="32"/>
                    </a:lnTo>
                    <a:lnTo>
                      <a:pt x="27" y="32"/>
                    </a:lnTo>
                    <a:lnTo>
                      <a:pt x="24" y="30"/>
                    </a:lnTo>
                    <a:lnTo>
                      <a:pt x="23" y="29"/>
                    </a:lnTo>
                    <a:lnTo>
                      <a:pt x="22" y="27"/>
                    </a:lnTo>
                    <a:lnTo>
                      <a:pt x="22" y="24"/>
                    </a:lnTo>
                    <a:lnTo>
                      <a:pt x="30" y="24"/>
                    </a:lnTo>
                    <a:lnTo>
                      <a:pt x="35" y="23"/>
                    </a:lnTo>
                    <a:lnTo>
                      <a:pt x="32" y="23"/>
                    </a:lnTo>
                    <a:lnTo>
                      <a:pt x="28" y="22"/>
                    </a:lnTo>
                    <a:lnTo>
                      <a:pt x="15" y="22"/>
                    </a:lnTo>
                    <a:lnTo>
                      <a:pt x="13" y="23"/>
                    </a:lnTo>
                    <a:lnTo>
                      <a:pt x="10" y="23"/>
                    </a:lnTo>
                    <a:lnTo>
                      <a:pt x="8" y="22"/>
                    </a:lnTo>
                    <a:lnTo>
                      <a:pt x="6" y="19"/>
                    </a:lnTo>
                    <a:lnTo>
                      <a:pt x="6" y="17"/>
                    </a:lnTo>
                    <a:lnTo>
                      <a:pt x="3" y="12"/>
                    </a:lnTo>
                    <a:lnTo>
                      <a:pt x="0" y="7"/>
                    </a:lnTo>
                    <a:lnTo>
                      <a:pt x="6" y="7"/>
                    </a:lnTo>
                    <a:lnTo>
                      <a:pt x="12" y="9"/>
                    </a:lnTo>
                    <a:lnTo>
                      <a:pt x="13" y="9"/>
                    </a:lnTo>
                    <a:lnTo>
                      <a:pt x="15" y="8"/>
                    </a:lnTo>
                    <a:lnTo>
                      <a:pt x="15" y="7"/>
                    </a:lnTo>
                    <a:lnTo>
                      <a:pt x="22" y="7"/>
                    </a:lnTo>
                    <a:lnTo>
                      <a:pt x="20" y="2"/>
                    </a:lnTo>
                    <a:lnTo>
                      <a:pt x="32" y="2"/>
                    </a:lnTo>
                    <a:lnTo>
                      <a:pt x="33" y="3"/>
                    </a:lnTo>
                    <a:lnTo>
                      <a:pt x="35" y="4"/>
                    </a:lnTo>
                    <a:lnTo>
                      <a:pt x="38" y="7"/>
                    </a:lnTo>
                    <a:lnTo>
                      <a:pt x="42" y="8"/>
                    </a:lnTo>
                    <a:lnTo>
                      <a:pt x="47" y="10"/>
                    </a:lnTo>
                    <a:lnTo>
                      <a:pt x="48" y="10"/>
                    </a:lnTo>
                    <a:lnTo>
                      <a:pt x="53" y="8"/>
                    </a:lnTo>
                    <a:lnTo>
                      <a:pt x="54" y="5"/>
                    </a:lnTo>
                    <a:lnTo>
                      <a:pt x="57" y="3"/>
                    </a:lnTo>
                    <a:lnTo>
                      <a:pt x="58"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93" name="Freeform 1362">
                <a:extLst>
                  <a:ext uri="{FF2B5EF4-FFF2-40B4-BE49-F238E27FC236}">
                    <a16:creationId xmlns:a16="http://schemas.microsoft.com/office/drawing/2014/main" id="{26F528E9-0BB6-468F-AD89-8555C28182A8}"/>
                  </a:ext>
                </a:extLst>
              </p:cNvPr>
              <p:cNvSpPr>
                <a:spLocks/>
              </p:cNvSpPr>
              <p:nvPr/>
            </p:nvSpPr>
            <p:spPr bwMode="auto">
              <a:xfrm>
                <a:off x="6018359" y="1952048"/>
                <a:ext cx="31089" cy="35234"/>
              </a:xfrm>
              <a:custGeom>
                <a:avLst/>
                <a:gdLst/>
                <a:ahLst/>
                <a:cxnLst>
                  <a:cxn ang="0">
                    <a:pos x="1" y="0"/>
                  </a:cxn>
                  <a:cxn ang="0">
                    <a:pos x="14" y="13"/>
                  </a:cxn>
                  <a:cxn ang="0">
                    <a:pos x="15" y="17"/>
                  </a:cxn>
                  <a:cxn ang="0">
                    <a:pos x="12" y="15"/>
                  </a:cxn>
                  <a:cxn ang="0">
                    <a:pos x="9" y="14"/>
                  </a:cxn>
                  <a:cxn ang="0">
                    <a:pos x="6" y="12"/>
                  </a:cxn>
                  <a:cxn ang="0">
                    <a:pos x="2" y="9"/>
                  </a:cxn>
                  <a:cxn ang="0">
                    <a:pos x="0" y="4"/>
                  </a:cxn>
                  <a:cxn ang="0">
                    <a:pos x="0" y="2"/>
                  </a:cxn>
                  <a:cxn ang="0">
                    <a:pos x="1" y="0"/>
                  </a:cxn>
                </a:cxnLst>
                <a:rect l="0" t="0" r="r" b="b"/>
                <a:pathLst>
                  <a:path w="15" h="17">
                    <a:moveTo>
                      <a:pt x="1" y="0"/>
                    </a:moveTo>
                    <a:lnTo>
                      <a:pt x="14" y="13"/>
                    </a:lnTo>
                    <a:lnTo>
                      <a:pt x="15" y="17"/>
                    </a:lnTo>
                    <a:lnTo>
                      <a:pt x="12" y="15"/>
                    </a:lnTo>
                    <a:lnTo>
                      <a:pt x="9" y="14"/>
                    </a:lnTo>
                    <a:lnTo>
                      <a:pt x="6" y="12"/>
                    </a:lnTo>
                    <a:lnTo>
                      <a:pt x="2" y="9"/>
                    </a:lnTo>
                    <a:lnTo>
                      <a:pt x="0" y="4"/>
                    </a:lnTo>
                    <a:lnTo>
                      <a:pt x="0" y="2"/>
                    </a:lnTo>
                    <a:lnTo>
                      <a:pt x="1"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94" name="Freeform 1363">
                <a:extLst>
                  <a:ext uri="{FF2B5EF4-FFF2-40B4-BE49-F238E27FC236}">
                    <a16:creationId xmlns:a16="http://schemas.microsoft.com/office/drawing/2014/main" id="{1F18200E-8B58-48E9-B08D-A040199C26E0}"/>
                  </a:ext>
                </a:extLst>
              </p:cNvPr>
              <p:cNvSpPr>
                <a:spLocks/>
              </p:cNvSpPr>
              <p:nvPr/>
            </p:nvSpPr>
            <p:spPr bwMode="auto">
              <a:xfrm>
                <a:off x="6020431" y="1949974"/>
                <a:ext cx="2073" cy="2073"/>
              </a:xfrm>
              <a:custGeom>
                <a:avLst/>
                <a:gdLst/>
                <a:ahLst/>
                <a:cxnLst>
                  <a:cxn ang="0">
                    <a:pos x="1" y="0"/>
                  </a:cxn>
                  <a:cxn ang="0">
                    <a:pos x="1" y="1"/>
                  </a:cxn>
                  <a:cxn ang="0">
                    <a:pos x="0" y="1"/>
                  </a:cxn>
                  <a:cxn ang="0">
                    <a:pos x="1" y="0"/>
                  </a:cxn>
                </a:cxnLst>
                <a:rect l="0" t="0" r="r" b="b"/>
                <a:pathLst>
                  <a:path w="1" h="1">
                    <a:moveTo>
                      <a:pt x="1" y="0"/>
                    </a:moveTo>
                    <a:lnTo>
                      <a:pt x="1" y="1"/>
                    </a:lnTo>
                    <a:lnTo>
                      <a:pt x="0" y="1"/>
                    </a:lnTo>
                    <a:lnTo>
                      <a:pt x="1"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95" name="Freeform 1365">
                <a:extLst>
                  <a:ext uri="{FF2B5EF4-FFF2-40B4-BE49-F238E27FC236}">
                    <a16:creationId xmlns:a16="http://schemas.microsoft.com/office/drawing/2014/main" id="{3CB8AEAB-1F84-49B9-9794-E9A821A51F33}"/>
                  </a:ext>
                </a:extLst>
              </p:cNvPr>
              <p:cNvSpPr>
                <a:spLocks/>
              </p:cNvSpPr>
              <p:nvPr/>
            </p:nvSpPr>
            <p:spPr bwMode="auto">
              <a:xfrm>
                <a:off x="5601779" y="2837019"/>
                <a:ext cx="20725" cy="18653"/>
              </a:xfrm>
              <a:custGeom>
                <a:avLst/>
                <a:gdLst/>
                <a:ahLst/>
                <a:cxnLst>
                  <a:cxn ang="0">
                    <a:pos x="5" y="0"/>
                  </a:cxn>
                  <a:cxn ang="0">
                    <a:pos x="10" y="0"/>
                  </a:cxn>
                  <a:cxn ang="0">
                    <a:pos x="9" y="2"/>
                  </a:cxn>
                  <a:cxn ang="0">
                    <a:pos x="8" y="6"/>
                  </a:cxn>
                  <a:cxn ang="0">
                    <a:pos x="3" y="9"/>
                  </a:cxn>
                  <a:cxn ang="0">
                    <a:pos x="0" y="6"/>
                  </a:cxn>
                  <a:cxn ang="0">
                    <a:pos x="0" y="3"/>
                  </a:cxn>
                  <a:cxn ang="0">
                    <a:pos x="3" y="1"/>
                  </a:cxn>
                  <a:cxn ang="0">
                    <a:pos x="5" y="0"/>
                  </a:cxn>
                </a:cxnLst>
                <a:rect l="0" t="0" r="r" b="b"/>
                <a:pathLst>
                  <a:path w="10" h="9">
                    <a:moveTo>
                      <a:pt x="5" y="0"/>
                    </a:moveTo>
                    <a:lnTo>
                      <a:pt x="10" y="0"/>
                    </a:lnTo>
                    <a:lnTo>
                      <a:pt x="9" y="2"/>
                    </a:lnTo>
                    <a:lnTo>
                      <a:pt x="8" y="6"/>
                    </a:lnTo>
                    <a:lnTo>
                      <a:pt x="3" y="9"/>
                    </a:lnTo>
                    <a:lnTo>
                      <a:pt x="0" y="6"/>
                    </a:lnTo>
                    <a:lnTo>
                      <a:pt x="0" y="3"/>
                    </a:lnTo>
                    <a:lnTo>
                      <a:pt x="3" y="1"/>
                    </a:lnTo>
                    <a:lnTo>
                      <a:pt x="5"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96" name="Freeform 1366">
                <a:extLst>
                  <a:ext uri="{FF2B5EF4-FFF2-40B4-BE49-F238E27FC236}">
                    <a16:creationId xmlns:a16="http://schemas.microsoft.com/office/drawing/2014/main" id="{9FEB5839-7FC3-4D6B-B577-3992648107CA}"/>
                  </a:ext>
                </a:extLst>
              </p:cNvPr>
              <p:cNvSpPr>
                <a:spLocks/>
              </p:cNvSpPr>
              <p:nvPr/>
            </p:nvSpPr>
            <p:spPr bwMode="auto">
              <a:xfrm>
                <a:off x="5614214" y="2826657"/>
                <a:ext cx="198963" cy="288083"/>
              </a:xfrm>
              <a:custGeom>
                <a:avLst/>
                <a:gdLst/>
                <a:ahLst/>
                <a:cxnLst>
                  <a:cxn ang="0">
                    <a:pos x="38" y="2"/>
                  </a:cxn>
                  <a:cxn ang="0">
                    <a:pos x="36" y="7"/>
                  </a:cxn>
                  <a:cxn ang="0">
                    <a:pos x="29" y="11"/>
                  </a:cxn>
                  <a:cxn ang="0">
                    <a:pos x="29" y="17"/>
                  </a:cxn>
                  <a:cxn ang="0">
                    <a:pos x="49" y="31"/>
                  </a:cxn>
                  <a:cxn ang="0">
                    <a:pos x="41" y="42"/>
                  </a:cxn>
                  <a:cxn ang="0">
                    <a:pos x="44" y="45"/>
                  </a:cxn>
                  <a:cxn ang="0">
                    <a:pos x="54" y="49"/>
                  </a:cxn>
                  <a:cxn ang="0">
                    <a:pos x="61" y="63"/>
                  </a:cxn>
                  <a:cxn ang="0">
                    <a:pos x="77" y="78"/>
                  </a:cxn>
                  <a:cxn ang="0">
                    <a:pos x="81" y="88"/>
                  </a:cxn>
                  <a:cxn ang="0">
                    <a:pos x="79" y="97"/>
                  </a:cxn>
                  <a:cxn ang="0">
                    <a:pos x="88" y="93"/>
                  </a:cxn>
                  <a:cxn ang="0">
                    <a:pos x="96" y="102"/>
                  </a:cxn>
                  <a:cxn ang="0">
                    <a:pos x="88" y="113"/>
                  </a:cxn>
                  <a:cxn ang="0">
                    <a:pos x="92" y="119"/>
                  </a:cxn>
                  <a:cxn ang="0">
                    <a:pos x="86" y="127"/>
                  </a:cxn>
                  <a:cxn ang="0">
                    <a:pos x="58" y="129"/>
                  </a:cxn>
                  <a:cxn ang="0">
                    <a:pos x="39" y="130"/>
                  </a:cxn>
                  <a:cxn ang="0">
                    <a:pos x="31" y="132"/>
                  </a:cxn>
                  <a:cxn ang="0">
                    <a:pos x="20" y="137"/>
                  </a:cxn>
                  <a:cxn ang="0">
                    <a:pos x="14" y="137"/>
                  </a:cxn>
                  <a:cxn ang="0">
                    <a:pos x="32" y="122"/>
                  </a:cxn>
                  <a:cxn ang="0">
                    <a:pos x="42" y="119"/>
                  </a:cxn>
                  <a:cxn ang="0">
                    <a:pos x="42" y="114"/>
                  </a:cxn>
                  <a:cxn ang="0">
                    <a:pos x="37" y="118"/>
                  </a:cxn>
                  <a:cxn ang="0">
                    <a:pos x="28" y="114"/>
                  </a:cxn>
                  <a:cxn ang="0">
                    <a:pos x="20" y="114"/>
                  </a:cxn>
                  <a:cxn ang="0">
                    <a:pos x="17" y="113"/>
                  </a:cxn>
                  <a:cxn ang="0">
                    <a:pos x="23" y="105"/>
                  </a:cxn>
                  <a:cxn ang="0">
                    <a:pos x="26" y="91"/>
                  </a:cxn>
                  <a:cxn ang="0">
                    <a:pos x="34" y="88"/>
                  </a:cxn>
                  <a:cxn ang="0">
                    <a:pos x="43" y="75"/>
                  </a:cxn>
                  <a:cxn ang="0">
                    <a:pos x="37" y="74"/>
                  </a:cxn>
                  <a:cxn ang="0">
                    <a:pos x="36" y="66"/>
                  </a:cxn>
                  <a:cxn ang="0">
                    <a:pos x="31" y="64"/>
                  </a:cxn>
                  <a:cxn ang="0">
                    <a:pos x="17" y="64"/>
                  </a:cxn>
                  <a:cxn ang="0">
                    <a:pos x="20" y="46"/>
                  </a:cxn>
                  <a:cxn ang="0">
                    <a:pos x="14" y="45"/>
                  </a:cxn>
                  <a:cxn ang="0">
                    <a:pos x="14" y="50"/>
                  </a:cxn>
                  <a:cxn ang="0">
                    <a:pos x="12" y="42"/>
                  </a:cxn>
                  <a:cxn ang="0">
                    <a:pos x="10" y="37"/>
                  </a:cxn>
                  <a:cxn ang="0">
                    <a:pos x="7" y="32"/>
                  </a:cxn>
                  <a:cxn ang="0">
                    <a:pos x="5" y="25"/>
                  </a:cxn>
                  <a:cxn ang="0">
                    <a:pos x="0" y="19"/>
                  </a:cxn>
                  <a:cxn ang="0">
                    <a:pos x="10" y="21"/>
                  </a:cxn>
                  <a:cxn ang="0">
                    <a:pos x="9" y="15"/>
                  </a:cxn>
                  <a:cxn ang="0">
                    <a:pos x="14" y="12"/>
                  </a:cxn>
                  <a:cxn ang="0">
                    <a:pos x="17" y="6"/>
                  </a:cxn>
                  <a:cxn ang="0">
                    <a:pos x="20" y="0"/>
                  </a:cxn>
                </a:cxnLst>
                <a:rect l="0" t="0" r="r" b="b"/>
                <a:pathLst>
                  <a:path w="96" h="139">
                    <a:moveTo>
                      <a:pt x="20" y="0"/>
                    </a:moveTo>
                    <a:lnTo>
                      <a:pt x="36" y="0"/>
                    </a:lnTo>
                    <a:lnTo>
                      <a:pt x="38" y="2"/>
                    </a:lnTo>
                    <a:lnTo>
                      <a:pt x="38" y="3"/>
                    </a:lnTo>
                    <a:lnTo>
                      <a:pt x="37" y="6"/>
                    </a:lnTo>
                    <a:lnTo>
                      <a:pt x="36" y="7"/>
                    </a:lnTo>
                    <a:lnTo>
                      <a:pt x="33" y="8"/>
                    </a:lnTo>
                    <a:lnTo>
                      <a:pt x="32" y="10"/>
                    </a:lnTo>
                    <a:lnTo>
                      <a:pt x="29" y="11"/>
                    </a:lnTo>
                    <a:lnTo>
                      <a:pt x="28" y="14"/>
                    </a:lnTo>
                    <a:lnTo>
                      <a:pt x="28" y="15"/>
                    </a:lnTo>
                    <a:lnTo>
                      <a:pt x="29" y="17"/>
                    </a:lnTo>
                    <a:lnTo>
                      <a:pt x="53" y="17"/>
                    </a:lnTo>
                    <a:lnTo>
                      <a:pt x="53" y="25"/>
                    </a:lnTo>
                    <a:lnTo>
                      <a:pt x="49" y="31"/>
                    </a:lnTo>
                    <a:lnTo>
                      <a:pt x="46" y="36"/>
                    </a:lnTo>
                    <a:lnTo>
                      <a:pt x="43" y="42"/>
                    </a:lnTo>
                    <a:lnTo>
                      <a:pt x="41" y="42"/>
                    </a:lnTo>
                    <a:lnTo>
                      <a:pt x="39" y="44"/>
                    </a:lnTo>
                    <a:lnTo>
                      <a:pt x="39" y="45"/>
                    </a:lnTo>
                    <a:lnTo>
                      <a:pt x="44" y="45"/>
                    </a:lnTo>
                    <a:lnTo>
                      <a:pt x="47" y="46"/>
                    </a:lnTo>
                    <a:lnTo>
                      <a:pt x="49" y="46"/>
                    </a:lnTo>
                    <a:lnTo>
                      <a:pt x="54" y="49"/>
                    </a:lnTo>
                    <a:lnTo>
                      <a:pt x="56" y="51"/>
                    </a:lnTo>
                    <a:lnTo>
                      <a:pt x="57" y="55"/>
                    </a:lnTo>
                    <a:lnTo>
                      <a:pt x="61" y="63"/>
                    </a:lnTo>
                    <a:lnTo>
                      <a:pt x="63" y="65"/>
                    </a:lnTo>
                    <a:lnTo>
                      <a:pt x="67" y="68"/>
                    </a:lnTo>
                    <a:lnTo>
                      <a:pt x="77" y="78"/>
                    </a:lnTo>
                    <a:lnTo>
                      <a:pt x="77" y="81"/>
                    </a:lnTo>
                    <a:lnTo>
                      <a:pt x="79" y="86"/>
                    </a:lnTo>
                    <a:lnTo>
                      <a:pt x="81" y="88"/>
                    </a:lnTo>
                    <a:lnTo>
                      <a:pt x="82" y="90"/>
                    </a:lnTo>
                    <a:lnTo>
                      <a:pt x="79" y="93"/>
                    </a:lnTo>
                    <a:lnTo>
                      <a:pt x="79" y="97"/>
                    </a:lnTo>
                    <a:lnTo>
                      <a:pt x="82" y="94"/>
                    </a:lnTo>
                    <a:lnTo>
                      <a:pt x="84" y="93"/>
                    </a:lnTo>
                    <a:lnTo>
                      <a:pt x="88" y="93"/>
                    </a:lnTo>
                    <a:lnTo>
                      <a:pt x="92" y="94"/>
                    </a:lnTo>
                    <a:lnTo>
                      <a:pt x="96" y="98"/>
                    </a:lnTo>
                    <a:lnTo>
                      <a:pt x="96" y="102"/>
                    </a:lnTo>
                    <a:lnTo>
                      <a:pt x="93" y="107"/>
                    </a:lnTo>
                    <a:lnTo>
                      <a:pt x="91" y="109"/>
                    </a:lnTo>
                    <a:lnTo>
                      <a:pt x="88" y="113"/>
                    </a:lnTo>
                    <a:lnTo>
                      <a:pt x="83" y="118"/>
                    </a:lnTo>
                    <a:lnTo>
                      <a:pt x="87" y="119"/>
                    </a:lnTo>
                    <a:lnTo>
                      <a:pt x="92" y="119"/>
                    </a:lnTo>
                    <a:lnTo>
                      <a:pt x="92" y="122"/>
                    </a:lnTo>
                    <a:lnTo>
                      <a:pt x="90" y="124"/>
                    </a:lnTo>
                    <a:lnTo>
                      <a:pt x="86" y="127"/>
                    </a:lnTo>
                    <a:lnTo>
                      <a:pt x="83" y="128"/>
                    </a:lnTo>
                    <a:lnTo>
                      <a:pt x="64" y="128"/>
                    </a:lnTo>
                    <a:lnTo>
                      <a:pt x="58" y="129"/>
                    </a:lnTo>
                    <a:lnTo>
                      <a:pt x="43" y="132"/>
                    </a:lnTo>
                    <a:lnTo>
                      <a:pt x="41" y="132"/>
                    </a:lnTo>
                    <a:lnTo>
                      <a:pt x="39" y="130"/>
                    </a:lnTo>
                    <a:lnTo>
                      <a:pt x="37" y="129"/>
                    </a:lnTo>
                    <a:lnTo>
                      <a:pt x="36" y="129"/>
                    </a:lnTo>
                    <a:lnTo>
                      <a:pt x="31" y="132"/>
                    </a:lnTo>
                    <a:lnTo>
                      <a:pt x="29" y="134"/>
                    </a:lnTo>
                    <a:lnTo>
                      <a:pt x="29" y="137"/>
                    </a:lnTo>
                    <a:lnTo>
                      <a:pt x="20" y="137"/>
                    </a:lnTo>
                    <a:lnTo>
                      <a:pt x="18" y="139"/>
                    </a:lnTo>
                    <a:lnTo>
                      <a:pt x="14" y="139"/>
                    </a:lnTo>
                    <a:lnTo>
                      <a:pt x="14" y="137"/>
                    </a:lnTo>
                    <a:lnTo>
                      <a:pt x="27" y="124"/>
                    </a:lnTo>
                    <a:lnTo>
                      <a:pt x="28" y="122"/>
                    </a:lnTo>
                    <a:lnTo>
                      <a:pt x="32" y="122"/>
                    </a:lnTo>
                    <a:lnTo>
                      <a:pt x="34" y="120"/>
                    </a:lnTo>
                    <a:lnTo>
                      <a:pt x="39" y="120"/>
                    </a:lnTo>
                    <a:lnTo>
                      <a:pt x="42" y="119"/>
                    </a:lnTo>
                    <a:lnTo>
                      <a:pt x="43" y="118"/>
                    </a:lnTo>
                    <a:lnTo>
                      <a:pt x="43" y="115"/>
                    </a:lnTo>
                    <a:lnTo>
                      <a:pt x="42" y="114"/>
                    </a:lnTo>
                    <a:lnTo>
                      <a:pt x="41" y="115"/>
                    </a:lnTo>
                    <a:lnTo>
                      <a:pt x="38" y="117"/>
                    </a:lnTo>
                    <a:lnTo>
                      <a:pt x="37" y="118"/>
                    </a:lnTo>
                    <a:lnTo>
                      <a:pt x="32" y="118"/>
                    </a:lnTo>
                    <a:lnTo>
                      <a:pt x="29" y="117"/>
                    </a:lnTo>
                    <a:lnTo>
                      <a:pt x="28" y="114"/>
                    </a:lnTo>
                    <a:lnTo>
                      <a:pt x="26" y="113"/>
                    </a:lnTo>
                    <a:lnTo>
                      <a:pt x="22" y="113"/>
                    </a:lnTo>
                    <a:lnTo>
                      <a:pt x="20" y="114"/>
                    </a:lnTo>
                    <a:lnTo>
                      <a:pt x="20" y="115"/>
                    </a:lnTo>
                    <a:lnTo>
                      <a:pt x="19" y="115"/>
                    </a:lnTo>
                    <a:lnTo>
                      <a:pt x="17" y="113"/>
                    </a:lnTo>
                    <a:lnTo>
                      <a:pt x="17" y="110"/>
                    </a:lnTo>
                    <a:lnTo>
                      <a:pt x="22" y="108"/>
                    </a:lnTo>
                    <a:lnTo>
                      <a:pt x="23" y="105"/>
                    </a:lnTo>
                    <a:lnTo>
                      <a:pt x="28" y="103"/>
                    </a:lnTo>
                    <a:lnTo>
                      <a:pt x="28" y="97"/>
                    </a:lnTo>
                    <a:lnTo>
                      <a:pt x="26" y="91"/>
                    </a:lnTo>
                    <a:lnTo>
                      <a:pt x="26" y="89"/>
                    </a:lnTo>
                    <a:lnTo>
                      <a:pt x="31" y="89"/>
                    </a:lnTo>
                    <a:lnTo>
                      <a:pt x="34" y="88"/>
                    </a:lnTo>
                    <a:lnTo>
                      <a:pt x="42" y="83"/>
                    </a:lnTo>
                    <a:lnTo>
                      <a:pt x="43" y="80"/>
                    </a:lnTo>
                    <a:lnTo>
                      <a:pt x="43" y="75"/>
                    </a:lnTo>
                    <a:lnTo>
                      <a:pt x="41" y="75"/>
                    </a:lnTo>
                    <a:lnTo>
                      <a:pt x="38" y="74"/>
                    </a:lnTo>
                    <a:lnTo>
                      <a:pt x="37" y="74"/>
                    </a:lnTo>
                    <a:lnTo>
                      <a:pt x="34" y="73"/>
                    </a:lnTo>
                    <a:lnTo>
                      <a:pt x="34" y="68"/>
                    </a:lnTo>
                    <a:lnTo>
                      <a:pt x="36" y="66"/>
                    </a:lnTo>
                    <a:lnTo>
                      <a:pt x="36" y="65"/>
                    </a:lnTo>
                    <a:lnTo>
                      <a:pt x="37" y="64"/>
                    </a:lnTo>
                    <a:lnTo>
                      <a:pt x="31" y="64"/>
                    </a:lnTo>
                    <a:lnTo>
                      <a:pt x="26" y="66"/>
                    </a:lnTo>
                    <a:lnTo>
                      <a:pt x="19" y="66"/>
                    </a:lnTo>
                    <a:lnTo>
                      <a:pt x="17" y="64"/>
                    </a:lnTo>
                    <a:lnTo>
                      <a:pt x="17" y="60"/>
                    </a:lnTo>
                    <a:lnTo>
                      <a:pt x="20" y="56"/>
                    </a:lnTo>
                    <a:lnTo>
                      <a:pt x="20" y="46"/>
                    </a:lnTo>
                    <a:lnTo>
                      <a:pt x="18" y="46"/>
                    </a:lnTo>
                    <a:lnTo>
                      <a:pt x="15" y="45"/>
                    </a:lnTo>
                    <a:lnTo>
                      <a:pt x="14" y="45"/>
                    </a:lnTo>
                    <a:lnTo>
                      <a:pt x="13" y="46"/>
                    </a:lnTo>
                    <a:lnTo>
                      <a:pt x="13" y="49"/>
                    </a:lnTo>
                    <a:lnTo>
                      <a:pt x="14" y="50"/>
                    </a:lnTo>
                    <a:lnTo>
                      <a:pt x="10" y="50"/>
                    </a:lnTo>
                    <a:lnTo>
                      <a:pt x="10" y="42"/>
                    </a:lnTo>
                    <a:lnTo>
                      <a:pt x="12" y="42"/>
                    </a:lnTo>
                    <a:lnTo>
                      <a:pt x="13" y="41"/>
                    </a:lnTo>
                    <a:lnTo>
                      <a:pt x="13" y="37"/>
                    </a:lnTo>
                    <a:lnTo>
                      <a:pt x="10" y="37"/>
                    </a:lnTo>
                    <a:lnTo>
                      <a:pt x="9" y="36"/>
                    </a:lnTo>
                    <a:lnTo>
                      <a:pt x="7" y="35"/>
                    </a:lnTo>
                    <a:lnTo>
                      <a:pt x="7" y="32"/>
                    </a:lnTo>
                    <a:lnTo>
                      <a:pt x="9" y="30"/>
                    </a:lnTo>
                    <a:lnTo>
                      <a:pt x="9" y="26"/>
                    </a:lnTo>
                    <a:lnTo>
                      <a:pt x="5" y="25"/>
                    </a:lnTo>
                    <a:lnTo>
                      <a:pt x="3" y="24"/>
                    </a:lnTo>
                    <a:lnTo>
                      <a:pt x="0" y="21"/>
                    </a:lnTo>
                    <a:lnTo>
                      <a:pt x="0" y="19"/>
                    </a:lnTo>
                    <a:lnTo>
                      <a:pt x="7" y="19"/>
                    </a:lnTo>
                    <a:lnTo>
                      <a:pt x="9" y="21"/>
                    </a:lnTo>
                    <a:lnTo>
                      <a:pt x="10" y="21"/>
                    </a:lnTo>
                    <a:lnTo>
                      <a:pt x="10" y="19"/>
                    </a:lnTo>
                    <a:lnTo>
                      <a:pt x="9" y="17"/>
                    </a:lnTo>
                    <a:lnTo>
                      <a:pt x="9" y="15"/>
                    </a:lnTo>
                    <a:lnTo>
                      <a:pt x="10" y="14"/>
                    </a:lnTo>
                    <a:lnTo>
                      <a:pt x="13" y="12"/>
                    </a:lnTo>
                    <a:lnTo>
                      <a:pt x="14" y="12"/>
                    </a:lnTo>
                    <a:lnTo>
                      <a:pt x="14" y="10"/>
                    </a:lnTo>
                    <a:lnTo>
                      <a:pt x="15" y="8"/>
                    </a:lnTo>
                    <a:lnTo>
                      <a:pt x="17" y="6"/>
                    </a:lnTo>
                    <a:lnTo>
                      <a:pt x="17" y="3"/>
                    </a:lnTo>
                    <a:lnTo>
                      <a:pt x="19" y="2"/>
                    </a:lnTo>
                    <a:lnTo>
                      <a:pt x="2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97" name="Freeform 1367">
                <a:extLst>
                  <a:ext uri="{FF2B5EF4-FFF2-40B4-BE49-F238E27FC236}">
                    <a16:creationId xmlns:a16="http://schemas.microsoft.com/office/drawing/2014/main" id="{7A26B416-0AE6-4D63-B2C6-2FE72DD9877F}"/>
                  </a:ext>
                </a:extLst>
              </p:cNvPr>
              <p:cNvSpPr>
                <a:spLocks/>
              </p:cNvSpPr>
              <p:nvPr/>
            </p:nvSpPr>
            <p:spPr bwMode="auto">
              <a:xfrm>
                <a:off x="5655665" y="2973806"/>
                <a:ext cx="12435" cy="10363"/>
              </a:xfrm>
              <a:custGeom>
                <a:avLst/>
                <a:gdLst/>
                <a:ahLst/>
                <a:cxnLst>
                  <a:cxn ang="0">
                    <a:pos x="3" y="0"/>
                  </a:cxn>
                  <a:cxn ang="0">
                    <a:pos x="6" y="0"/>
                  </a:cxn>
                  <a:cxn ang="0">
                    <a:pos x="6" y="2"/>
                  </a:cxn>
                  <a:cxn ang="0">
                    <a:pos x="4" y="4"/>
                  </a:cxn>
                  <a:cxn ang="0">
                    <a:pos x="4" y="5"/>
                  </a:cxn>
                  <a:cxn ang="0">
                    <a:pos x="0" y="5"/>
                  </a:cxn>
                  <a:cxn ang="0">
                    <a:pos x="0" y="3"/>
                  </a:cxn>
                  <a:cxn ang="0">
                    <a:pos x="3" y="0"/>
                  </a:cxn>
                </a:cxnLst>
                <a:rect l="0" t="0" r="r" b="b"/>
                <a:pathLst>
                  <a:path w="6" h="5">
                    <a:moveTo>
                      <a:pt x="3" y="0"/>
                    </a:moveTo>
                    <a:lnTo>
                      <a:pt x="6" y="0"/>
                    </a:lnTo>
                    <a:lnTo>
                      <a:pt x="6" y="2"/>
                    </a:lnTo>
                    <a:lnTo>
                      <a:pt x="4" y="4"/>
                    </a:lnTo>
                    <a:lnTo>
                      <a:pt x="4" y="5"/>
                    </a:lnTo>
                    <a:lnTo>
                      <a:pt x="0" y="5"/>
                    </a:lnTo>
                    <a:lnTo>
                      <a:pt x="0" y="3"/>
                    </a:lnTo>
                    <a:lnTo>
                      <a:pt x="3"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98" name="Freeform 1368">
                <a:extLst>
                  <a:ext uri="{FF2B5EF4-FFF2-40B4-BE49-F238E27FC236}">
                    <a16:creationId xmlns:a16="http://schemas.microsoft.com/office/drawing/2014/main" id="{DE349D47-9350-40F0-899C-20E78EC3D7D7}"/>
                  </a:ext>
                </a:extLst>
              </p:cNvPr>
              <p:cNvSpPr>
                <a:spLocks/>
              </p:cNvSpPr>
              <p:nvPr/>
            </p:nvSpPr>
            <p:spPr bwMode="auto">
              <a:xfrm>
                <a:off x="6068100" y="3469142"/>
                <a:ext cx="64249" cy="39379"/>
              </a:xfrm>
              <a:custGeom>
                <a:avLst/>
                <a:gdLst/>
                <a:ahLst/>
                <a:cxnLst>
                  <a:cxn ang="0">
                    <a:pos x="3" y="0"/>
                  </a:cxn>
                  <a:cxn ang="0">
                    <a:pos x="9" y="0"/>
                  </a:cxn>
                  <a:cxn ang="0">
                    <a:pos x="11" y="2"/>
                  </a:cxn>
                  <a:cxn ang="0">
                    <a:pos x="12" y="2"/>
                  </a:cxn>
                  <a:cxn ang="0">
                    <a:pos x="15" y="3"/>
                  </a:cxn>
                  <a:cxn ang="0">
                    <a:pos x="20" y="3"/>
                  </a:cxn>
                  <a:cxn ang="0">
                    <a:pos x="25" y="0"/>
                  </a:cxn>
                  <a:cxn ang="0">
                    <a:pos x="31" y="0"/>
                  </a:cxn>
                  <a:cxn ang="0">
                    <a:pos x="30" y="4"/>
                  </a:cxn>
                  <a:cxn ang="0">
                    <a:pos x="29" y="7"/>
                  </a:cxn>
                  <a:cxn ang="0">
                    <a:pos x="27" y="8"/>
                  </a:cxn>
                  <a:cxn ang="0">
                    <a:pos x="27" y="10"/>
                  </a:cxn>
                  <a:cxn ang="0">
                    <a:pos x="29" y="12"/>
                  </a:cxn>
                  <a:cxn ang="0">
                    <a:pos x="30" y="14"/>
                  </a:cxn>
                  <a:cxn ang="0">
                    <a:pos x="30" y="17"/>
                  </a:cxn>
                  <a:cxn ang="0">
                    <a:pos x="27" y="19"/>
                  </a:cxn>
                  <a:cxn ang="0">
                    <a:pos x="26" y="19"/>
                  </a:cxn>
                  <a:cxn ang="0">
                    <a:pos x="24" y="17"/>
                  </a:cxn>
                  <a:cxn ang="0">
                    <a:pos x="19" y="14"/>
                  </a:cxn>
                  <a:cxn ang="0">
                    <a:pos x="15" y="12"/>
                  </a:cxn>
                  <a:cxn ang="0">
                    <a:pos x="5" y="7"/>
                  </a:cxn>
                  <a:cxn ang="0">
                    <a:pos x="3" y="7"/>
                  </a:cxn>
                  <a:cxn ang="0">
                    <a:pos x="2" y="5"/>
                  </a:cxn>
                  <a:cxn ang="0">
                    <a:pos x="1" y="5"/>
                  </a:cxn>
                  <a:cxn ang="0">
                    <a:pos x="0" y="4"/>
                  </a:cxn>
                  <a:cxn ang="0">
                    <a:pos x="0" y="2"/>
                  </a:cxn>
                  <a:cxn ang="0">
                    <a:pos x="3" y="0"/>
                  </a:cxn>
                </a:cxnLst>
                <a:rect l="0" t="0" r="r" b="b"/>
                <a:pathLst>
                  <a:path w="31" h="19">
                    <a:moveTo>
                      <a:pt x="3" y="0"/>
                    </a:moveTo>
                    <a:lnTo>
                      <a:pt x="9" y="0"/>
                    </a:lnTo>
                    <a:lnTo>
                      <a:pt x="11" y="2"/>
                    </a:lnTo>
                    <a:lnTo>
                      <a:pt x="12" y="2"/>
                    </a:lnTo>
                    <a:lnTo>
                      <a:pt x="15" y="3"/>
                    </a:lnTo>
                    <a:lnTo>
                      <a:pt x="20" y="3"/>
                    </a:lnTo>
                    <a:lnTo>
                      <a:pt x="25" y="0"/>
                    </a:lnTo>
                    <a:lnTo>
                      <a:pt x="31" y="0"/>
                    </a:lnTo>
                    <a:lnTo>
                      <a:pt x="30" y="4"/>
                    </a:lnTo>
                    <a:lnTo>
                      <a:pt x="29" y="7"/>
                    </a:lnTo>
                    <a:lnTo>
                      <a:pt x="27" y="8"/>
                    </a:lnTo>
                    <a:lnTo>
                      <a:pt x="27" y="10"/>
                    </a:lnTo>
                    <a:lnTo>
                      <a:pt x="29" y="12"/>
                    </a:lnTo>
                    <a:lnTo>
                      <a:pt x="30" y="14"/>
                    </a:lnTo>
                    <a:lnTo>
                      <a:pt x="30" y="17"/>
                    </a:lnTo>
                    <a:lnTo>
                      <a:pt x="27" y="19"/>
                    </a:lnTo>
                    <a:lnTo>
                      <a:pt x="26" y="19"/>
                    </a:lnTo>
                    <a:lnTo>
                      <a:pt x="24" y="17"/>
                    </a:lnTo>
                    <a:lnTo>
                      <a:pt x="19" y="14"/>
                    </a:lnTo>
                    <a:lnTo>
                      <a:pt x="15" y="12"/>
                    </a:lnTo>
                    <a:lnTo>
                      <a:pt x="5" y="7"/>
                    </a:lnTo>
                    <a:lnTo>
                      <a:pt x="3" y="7"/>
                    </a:lnTo>
                    <a:lnTo>
                      <a:pt x="2" y="5"/>
                    </a:lnTo>
                    <a:lnTo>
                      <a:pt x="1" y="5"/>
                    </a:lnTo>
                    <a:lnTo>
                      <a:pt x="0" y="4"/>
                    </a:lnTo>
                    <a:lnTo>
                      <a:pt x="0" y="2"/>
                    </a:lnTo>
                    <a:lnTo>
                      <a:pt x="3"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99" name="Freeform 1369">
                <a:extLst>
                  <a:ext uri="{FF2B5EF4-FFF2-40B4-BE49-F238E27FC236}">
                    <a16:creationId xmlns:a16="http://schemas.microsoft.com/office/drawing/2014/main" id="{DB381D77-9B99-4C70-A9E9-3FA44940E17E}"/>
                  </a:ext>
                </a:extLst>
              </p:cNvPr>
              <p:cNvSpPr>
                <a:spLocks/>
              </p:cNvSpPr>
              <p:nvPr/>
            </p:nvSpPr>
            <p:spPr bwMode="auto">
              <a:xfrm>
                <a:off x="5974835" y="3332355"/>
                <a:ext cx="22799" cy="43524"/>
              </a:xfrm>
              <a:custGeom>
                <a:avLst/>
                <a:gdLst/>
                <a:ahLst/>
                <a:cxnLst>
                  <a:cxn ang="0">
                    <a:pos x="8" y="0"/>
                  </a:cxn>
                  <a:cxn ang="0">
                    <a:pos x="10" y="0"/>
                  </a:cxn>
                  <a:cxn ang="0">
                    <a:pos x="10" y="2"/>
                  </a:cxn>
                  <a:cxn ang="0">
                    <a:pos x="11" y="5"/>
                  </a:cxn>
                  <a:cxn ang="0">
                    <a:pos x="10" y="8"/>
                  </a:cxn>
                  <a:cxn ang="0">
                    <a:pos x="8" y="14"/>
                  </a:cxn>
                  <a:cxn ang="0">
                    <a:pos x="8" y="19"/>
                  </a:cxn>
                  <a:cxn ang="0">
                    <a:pos x="7" y="21"/>
                  </a:cxn>
                  <a:cxn ang="0">
                    <a:pos x="6" y="20"/>
                  </a:cxn>
                  <a:cxn ang="0">
                    <a:pos x="5" y="17"/>
                  </a:cxn>
                  <a:cxn ang="0">
                    <a:pos x="2" y="10"/>
                  </a:cxn>
                  <a:cxn ang="0">
                    <a:pos x="0" y="5"/>
                  </a:cxn>
                  <a:cxn ang="0">
                    <a:pos x="1" y="3"/>
                  </a:cxn>
                  <a:cxn ang="0">
                    <a:pos x="5" y="3"/>
                  </a:cxn>
                  <a:cxn ang="0">
                    <a:pos x="6" y="1"/>
                  </a:cxn>
                  <a:cxn ang="0">
                    <a:pos x="8" y="0"/>
                  </a:cxn>
                </a:cxnLst>
                <a:rect l="0" t="0" r="r" b="b"/>
                <a:pathLst>
                  <a:path w="11" h="21">
                    <a:moveTo>
                      <a:pt x="8" y="0"/>
                    </a:moveTo>
                    <a:lnTo>
                      <a:pt x="10" y="0"/>
                    </a:lnTo>
                    <a:lnTo>
                      <a:pt x="10" y="2"/>
                    </a:lnTo>
                    <a:lnTo>
                      <a:pt x="11" y="5"/>
                    </a:lnTo>
                    <a:lnTo>
                      <a:pt x="10" y="8"/>
                    </a:lnTo>
                    <a:lnTo>
                      <a:pt x="8" y="14"/>
                    </a:lnTo>
                    <a:lnTo>
                      <a:pt x="8" y="19"/>
                    </a:lnTo>
                    <a:lnTo>
                      <a:pt x="7" y="21"/>
                    </a:lnTo>
                    <a:lnTo>
                      <a:pt x="6" y="20"/>
                    </a:lnTo>
                    <a:lnTo>
                      <a:pt x="5" y="17"/>
                    </a:lnTo>
                    <a:lnTo>
                      <a:pt x="2" y="10"/>
                    </a:lnTo>
                    <a:lnTo>
                      <a:pt x="0" y="5"/>
                    </a:lnTo>
                    <a:lnTo>
                      <a:pt x="1" y="3"/>
                    </a:lnTo>
                    <a:lnTo>
                      <a:pt x="5" y="3"/>
                    </a:lnTo>
                    <a:lnTo>
                      <a:pt x="6" y="1"/>
                    </a:lnTo>
                    <a:lnTo>
                      <a:pt x="8"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00" name="Freeform 1370">
                <a:extLst>
                  <a:ext uri="{FF2B5EF4-FFF2-40B4-BE49-F238E27FC236}">
                    <a16:creationId xmlns:a16="http://schemas.microsoft.com/office/drawing/2014/main" id="{5A7EC6C5-799E-454D-9F8A-C65A06518D7D}"/>
                  </a:ext>
                </a:extLst>
              </p:cNvPr>
              <p:cNvSpPr>
                <a:spLocks/>
              </p:cNvSpPr>
              <p:nvPr/>
            </p:nvSpPr>
            <p:spPr bwMode="auto">
              <a:xfrm>
                <a:off x="5968618" y="3382096"/>
                <a:ext cx="33161" cy="62176"/>
              </a:xfrm>
              <a:custGeom>
                <a:avLst/>
                <a:gdLst/>
                <a:ahLst/>
                <a:cxnLst>
                  <a:cxn ang="0">
                    <a:pos x="8" y="0"/>
                  </a:cxn>
                  <a:cxn ang="0">
                    <a:pos x="10" y="0"/>
                  </a:cxn>
                  <a:cxn ang="0">
                    <a:pos x="13" y="2"/>
                  </a:cxn>
                  <a:cxn ang="0">
                    <a:pos x="14" y="2"/>
                  </a:cxn>
                  <a:cxn ang="0">
                    <a:pos x="15" y="6"/>
                  </a:cxn>
                  <a:cxn ang="0">
                    <a:pos x="16" y="8"/>
                  </a:cxn>
                  <a:cxn ang="0">
                    <a:pos x="16" y="18"/>
                  </a:cxn>
                  <a:cxn ang="0">
                    <a:pos x="15" y="22"/>
                  </a:cxn>
                  <a:cxn ang="0">
                    <a:pos x="14" y="25"/>
                  </a:cxn>
                  <a:cxn ang="0">
                    <a:pos x="9" y="30"/>
                  </a:cxn>
                  <a:cxn ang="0">
                    <a:pos x="4" y="30"/>
                  </a:cxn>
                  <a:cxn ang="0">
                    <a:pos x="3" y="27"/>
                  </a:cxn>
                  <a:cxn ang="0">
                    <a:pos x="1" y="26"/>
                  </a:cxn>
                  <a:cxn ang="0">
                    <a:pos x="1" y="21"/>
                  </a:cxn>
                  <a:cxn ang="0">
                    <a:pos x="4" y="13"/>
                  </a:cxn>
                  <a:cxn ang="0">
                    <a:pos x="4" y="11"/>
                  </a:cxn>
                  <a:cxn ang="0">
                    <a:pos x="0" y="7"/>
                  </a:cxn>
                  <a:cxn ang="0">
                    <a:pos x="0" y="5"/>
                  </a:cxn>
                  <a:cxn ang="0">
                    <a:pos x="3" y="3"/>
                  </a:cxn>
                  <a:cxn ang="0">
                    <a:pos x="5" y="1"/>
                  </a:cxn>
                  <a:cxn ang="0">
                    <a:pos x="8" y="0"/>
                  </a:cxn>
                </a:cxnLst>
                <a:rect l="0" t="0" r="r" b="b"/>
                <a:pathLst>
                  <a:path w="16" h="30">
                    <a:moveTo>
                      <a:pt x="8" y="0"/>
                    </a:moveTo>
                    <a:lnTo>
                      <a:pt x="10" y="0"/>
                    </a:lnTo>
                    <a:lnTo>
                      <a:pt x="13" y="2"/>
                    </a:lnTo>
                    <a:lnTo>
                      <a:pt x="14" y="2"/>
                    </a:lnTo>
                    <a:lnTo>
                      <a:pt x="15" y="6"/>
                    </a:lnTo>
                    <a:lnTo>
                      <a:pt x="16" y="8"/>
                    </a:lnTo>
                    <a:lnTo>
                      <a:pt x="16" y="18"/>
                    </a:lnTo>
                    <a:lnTo>
                      <a:pt x="15" y="22"/>
                    </a:lnTo>
                    <a:lnTo>
                      <a:pt x="14" y="25"/>
                    </a:lnTo>
                    <a:lnTo>
                      <a:pt x="9" y="30"/>
                    </a:lnTo>
                    <a:lnTo>
                      <a:pt x="4" y="30"/>
                    </a:lnTo>
                    <a:lnTo>
                      <a:pt x="3" y="27"/>
                    </a:lnTo>
                    <a:lnTo>
                      <a:pt x="1" y="26"/>
                    </a:lnTo>
                    <a:lnTo>
                      <a:pt x="1" y="21"/>
                    </a:lnTo>
                    <a:lnTo>
                      <a:pt x="4" y="13"/>
                    </a:lnTo>
                    <a:lnTo>
                      <a:pt x="4" y="11"/>
                    </a:lnTo>
                    <a:lnTo>
                      <a:pt x="0" y="7"/>
                    </a:lnTo>
                    <a:lnTo>
                      <a:pt x="0" y="5"/>
                    </a:lnTo>
                    <a:lnTo>
                      <a:pt x="3" y="3"/>
                    </a:lnTo>
                    <a:lnTo>
                      <a:pt x="5" y="1"/>
                    </a:lnTo>
                    <a:lnTo>
                      <a:pt x="8"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01" name="Freeform 1371">
                <a:extLst>
                  <a:ext uri="{FF2B5EF4-FFF2-40B4-BE49-F238E27FC236}">
                    <a16:creationId xmlns:a16="http://schemas.microsoft.com/office/drawing/2014/main" id="{6B476F06-C19E-4E47-BF03-8DDB081254DE}"/>
                  </a:ext>
                </a:extLst>
              </p:cNvPr>
              <p:cNvSpPr>
                <a:spLocks/>
              </p:cNvSpPr>
              <p:nvPr/>
            </p:nvSpPr>
            <p:spPr bwMode="auto">
              <a:xfrm>
                <a:off x="5833903" y="3417328"/>
                <a:ext cx="18653" cy="16580"/>
              </a:xfrm>
              <a:custGeom>
                <a:avLst/>
                <a:gdLst/>
                <a:ahLst/>
                <a:cxnLst>
                  <a:cxn ang="0">
                    <a:pos x="6" y="0"/>
                  </a:cxn>
                  <a:cxn ang="0">
                    <a:pos x="6" y="1"/>
                  </a:cxn>
                  <a:cxn ang="0">
                    <a:pos x="9" y="4"/>
                  </a:cxn>
                  <a:cxn ang="0">
                    <a:pos x="9" y="5"/>
                  </a:cxn>
                  <a:cxn ang="0">
                    <a:pos x="6" y="8"/>
                  </a:cxn>
                  <a:cxn ang="0">
                    <a:pos x="4" y="8"/>
                  </a:cxn>
                  <a:cxn ang="0">
                    <a:pos x="0" y="4"/>
                  </a:cxn>
                  <a:cxn ang="0">
                    <a:pos x="2" y="1"/>
                  </a:cxn>
                  <a:cxn ang="0">
                    <a:pos x="6" y="0"/>
                  </a:cxn>
                </a:cxnLst>
                <a:rect l="0" t="0" r="r" b="b"/>
                <a:pathLst>
                  <a:path w="9" h="8">
                    <a:moveTo>
                      <a:pt x="6" y="0"/>
                    </a:moveTo>
                    <a:lnTo>
                      <a:pt x="6" y="1"/>
                    </a:lnTo>
                    <a:lnTo>
                      <a:pt x="9" y="4"/>
                    </a:lnTo>
                    <a:lnTo>
                      <a:pt x="9" y="5"/>
                    </a:lnTo>
                    <a:lnTo>
                      <a:pt x="6" y="8"/>
                    </a:lnTo>
                    <a:lnTo>
                      <a:pt x="4" y="8"/>
                    </a:lnTo>
                    <a:lnTo>
                      <a:pt x="0" y="4"/>
                    </a:lnTo>
                    <a:lnTo>
                      <a:pt x="2" y="1"/>
                    </a:lnTo>
                    <a:lnTo>
                      <a:pt x="6"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02" name="Freeform 1372">
                <a:extLst>
                  <a:ext uri="{FF2B5EF4-FFF2-40B4-BE49-F238E27FC236}">
                    <a16:creationId xmlns:a16="http://schemas.microsoft.com/office/drawing/2014/main" id="{C9690CE0-AFE7-4C03-B1A6-BF9831372CDE}"/>
                  </a:ext>
                </a:extLst>
              </p:cNvPr>
              <p:cNvSpPr>
                <a:spLocks/>
              </p:cNvSpPr>
              <p:nvPr/>
            </p:nvSpPr>
            <p:spPr bwMode="auto">
              <a:xfrm>
                <a:off x="6007995" y="2932355"/>
                <a:ext cx="20725" cy="26944"/>
              </a:xfrm>
              <a:custGeom>
                <a:avLst/>
                <a:gdLst/>
                <a:ahLst/>
                <a:cxnLst>
                  <a:cxn ang="0">
                    <a:pos x="0" y="0"/>
                  </a:cxn>
                  <a:cxn ang="0">
                    <a:pos x="7" y="0"/>
                  </a:cxn>
                  <a:cxn ang="0">
                    <a:pos x="7" y="3"/>
                  </a:cxn>
                  <a:cxn ang="0">
                    <a:pos x="9" y="4"/>
                  </a:cxn>
                  <a:cxn ang="0">
                    <a:pos x="9" y="5"/>
                  </a:cxn>
                  <a:cxn ang="0">
                    <a:pos x="10" y="7"/>
                  </a:cxn>
                  <a:cxn ang="0">
                    <a:pos x="10" y="12"/>
                  </a:cxn>
                  <a:cxn ang="0">
                    <a:pos x="9" y="13"/>
                  </a:cxn>
                  <a:cxn ang="0">
                    <a:pos x="9" y="10"/>
                  </a:cxn>
                  <a:cxn ang="0">
                    <a:pos x="6" y="10"/>
                  </a:cxn>
                  <a:cxn ang="0">
                    <a:pos x="4" y="9"/>
                  </a:cxn>
                  <a:cxn ang="0">
                    <a:pos x="2" y="8"/>
                  </a:cxn>
                  <a:cxn ang="0">
                    <a:pos x="0" y="7"/>
                  </a:cxn>
                  <a:cxn ang="0">
                    <a:pos x="0" y="0"/>
                  </a:cxn>
                </a:cxnLst>
                <a:rect l="0" t="0" r="r" b="b"/>
                <a:pathLst>
                  <a:path w="10" h="13">
                    <a:moveTo>
                      <a:pt x="0" y="0"/>
                    </a:moveTo>
                    <a:lnTo>
                      <a:pt x="7" y="0"/>
                    </a:lnTo>
                    <a:lnTo>
                      <a:pt x="7" y="3"/>
                    </a:lnTo>
                    <a:lnTo>
                      <a:pt x="9" y="4"/>
                    </a:lnTo>
                    <a:lnTo>
                      <a:pt x="9" y="5"/>
                    </a:lnTo>
                    <a:lnTo>
                      <a:pt x="10" y="7"/>
                    </a:lnTo>
                    <a:lnTo>
                      <a:pt x="10" y="12"/>
                    </a:lnTo>
                    <a:lnTo>
                      <a:pt x="9" y="13"/>
                    </a:lnTo>
                    <a:lnTo>
                      <a:pt x="9" y="10"/>
                    </a:lnTo>
                    <a:lnTo>
                      <a:pt x="6" y="10"/>
                    </a:lnTo>
                    <a:lnTo>
                      <a:pt x="4" y="9"/>
                    </a:lnTo>
                    <a:lnTo>
                      <a:pt x="2" y="8"/>
                    </a:lnTo>
                    <a:lnTo>
                      <a:pt x="0" y="7"/>
                    </a:lnTo>
                    <a:lnTo>
                      <a:pt x="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03" name="Freeform 1373">
                <a:extLst>
                  <a:ext uri="{FF2B5EF4-FFF2-40B4-BE49-F238E27FC236}">
                    <a16:creationId xmlns:a16="http://schemas.microsoft.com/office/drawing/2014/main" id="{60BE508E-4D28-42F5-A023-9BAE431E7F1F}"/>
                  </a:ext>
                </a:extLst>
              </p:cNvPr>
              <p:cNvSpPr>
                <a:spLocks/>
              </p:cNvSpPr>
              <p:nvPr/>
            </p:nvSpPr>
            <p:spPr bwMode="auto">
              <a:xfrm>
                <a:off x="6032866" y="2909558"/>
                <a:ext cx="39379" cy="53886"/>
              </a:xfrm>
              <a:custGeom>
                <a:avLst/>
                <a:gdLst/>
                <a:ahLst/>
                <a:cxnLst>
                  <a:cxn ang="0">
                    <a:pos x="8" y="0"/>
                  </a:cxn>
                  <a:cxn ang="0">
                    <a:pos x="12" y="0"/>
                  </a:cxn>
                  <a:cxn ang="0">
                    <a:pos x="14" y="1"/>
                  </a:cxn>
                  <a:cxn ang="0">
                    <a:pos x="15" y="2"/>
                  </a:cxn>
                  <a:cxn ang="0">
                    <a:pos x="19" y="10"/>
                  </a:cxn>
                  <a:cxn ang="0">
                    <a:pos x="17" y="11"/>
                  </a:cxn>
                  <a:cxn ang="0">
                    <a:pos x="13" y="19"/>
                  </a:cxn>
                  <a:cxn ang="0">
                    <a:pos x="13" y="21"/>
                  </a:cxn>
                  <a:cxn ang="0">
                    <a:pos x="12" y="24"/>
                  </a:cxn>
                  <a:cxn ang="0">
                    <a:pos x="9" y="26"/>
                  </a:cxn>
                  <a:cxn ang="0">
                    <a:pos x="3" y="26"/>
                  </a:cxn>
                  <a:cxn ang="0">
                    <a:pos x="0" y="24"/>
                  </a:cxn>
                  <a:cxn ang="0">
                    <a:pos x="0" y="23"/>
                  </a:cxn>
                  <a:cxn ang="0">
                    <a:pos x="3" y="23"/>
                  </a:cxn>
                  <a:cxn ang="0">
                    <a:pos x="3" y="24"/>
                  </a:cxn>
                  <a:cxn ang="0">
                    <a:pos x="8" y="21"/>
                  </a:cxn>
                  <a:cxn ang="0">
                    <a:pos x="9" y="20"/>
                  </a:cxn>
                  <a:cxn ang="0">
                    <a:pos x="9" y="19"/>
                  </a:cxn>
                  <a:cxn ang="0">
                    <a:pos x="7" y="18"/>
                  </a:cxn>
                  <a:cxn ang="0">
                    <a:pos x="3" y="15"/>
                  </a:cxn>
                  <a:cxn ang="0">
                    <a:pos x="2" y="14"/>
                  </a:cxn>
                  <a:cxn ang="0">
                    <a:pos x="0" y="11"/>
                  </a:cxn>
                  <a:cxn ang="0">
                    <a:pos x="0" y="10"/>
                  </a:cxn>
                  <a:cxn ang="0">
                    <a:pos x="3" y="5"/>
                  </a:cxn>
                  <a:cxn ang="0">
                    <a:pos x="8" y="0"/>
                  </a:cxn>
                </a:cxnLst>
                <a:rect l="0" t="0" r="r" b="b"/>
                <a:pathLst>
                  <a:path w="19" h="26">
                    <a:moveTo>
                      <a:pt x="8" y="0"/>
                    </a:moveTo>
                    <a:lnTo>
                      <a:pt x="12" y="0"/>
                    </a:lnTo>
                    <a:lnTo>
                      <a:pt x="14" y="1"/>
                    </a:lnTo>
                    <a:lnTo>
                      <a:pt x="15" y="2"/>
                    </a:lnTo>
                    <a:lnTo>
                      <a:pt x="19" y="10"/>
                    </a:lnTo>
                    <a:lnTo>
                      <a:pt x="17" y="11"/>
                    </a:lnTo>
                    <a:lnTo>
                      <a:pt x="13" y="19"/>
                    </a:lnTo>
                    <a:lnTo>
                      <a:pt x="13" y="21"/>
                    </a:lnTo>
                    <a:lnTo>
                      <a:pt x="12" y="24"/>
                    </a:lnTo>
                    <a:lnTo>
                      <a:pt x="9" y="26"/>
                    </a:lnTo>
                    <a:lnTo>
                      <a:pt x="3" y="26"/>
                    </a:lnTo>
                    <a:lnTo>
                      <a:pt x="0" y="24"/>
                    </a:lnTo>
                    <a:lnTo>
                      <a:pt x="0" y="23"/>
                    </a:lnTo>
                    <a:lnTo>
                      <a:pt x="3" y="23"/>
                    </a:lnTo>
                    <a:lnTo>
                      <a:pt x="3" y="24"/>
                    </a:lnTo>
                    <a:lnTo>
                      <a:pt x="8" y="21"/>
                    </a:lnTo>
                    <a:lnTo>
                      <a:pt x="9" y="20"/>
                    </a:lnTo>
                    <a:lnTo>
                      <a:pt x="9" y="19"/>
                    </a:lnTo>
                    <a:lnTo>
                      <a:pt x="7" y="18"/>
                    </a:lnTo>
                    <a:lnTo>
                      <a:pt x="3" y="15"/>
                    </a:lnTo>
                    <a:lnTo>
                      <a:pt x="2" y="14"/>
                    </a:lnTo>
                    <a:lnTo>
                      <a:pt x="0" y="11"/>
                    </a:lnTo>
                    <a:lnTo>
                      <a:pt x="0" y="10"/>
                    </a:lnTo>
                    <a:lnTo>
                      <a:pt x="3" y="5"/>
                    </a:lnTo>
                    <a:lnTo>
                      <a:pt x="8"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04" name="Freeform 1374">
                <a:extLst>
                  <a:ext uri="{FF2B5EF4-FFF2-40B4-BE49-F238E27FC236}">
                    <a16:creationId xmlns:a16="http://schemas.microsoft.com/office/drawing/2014/main" id="{26A25E69-2726-4124-8A72-EF936F0ADD30}"/>
                  </a:ext>
                </a:extLst>
              </p:cNvPr>
              <p:cNvSpPr>
                <a:spLocks/>
              </p:cNvSpPr>
              <p:nvPr/>
            </p:nvSpPr>
            <p:spPr bwMode="auto">
              <a:xfrm>
                <a:off x="6202814" y="2847382"/>
                <a:ext cx="18653" cy="31089"/>
              </a:xfrm>
              <a:custGeom>
                <a:avLst/>
                <a:gdLst/>
                <a:ahLst/>
                <a:cxnLst>
                  <a:cxn ang="0">
                    <a:pos x="5" y="0"/>
                  </a:cxn>
                  <a:cxn ang="0">
                    <a:pos x="9" y="0"/>
                  </a:cxn>
                  <a:cxn ang="0">
                    <a:pos x="5" y="4"/>
                  </a:cxn>
                  <a:cxn ang="0">
                    <a:pos x="5" y="9"/>
                  </a:cxn>
                  <a:cxn ang="0">
                    <a:pos x="1" y="12"/>
                  </a:cxn>
                  <a:cxn ang="0">
                    <a:pos x="0" y="15"/>
                  </a:cxn>
                  <a:cxn ang="0">
                    <a:pos x="0" y="6"/>
                  </a:cxn>
                  <a:cxn ang="0">
                    <a:pos x="1" y="4"/>
                  </a:cxn>
                  <a:cxn ang="0">
                    <a:pos x="4" y="2"/>
                  </a:cxn>
                  <a:cxn ang="0">
                    <a:pos x="5" y="0"/>
                  </a:cxn>
                </a:cxnLst>
                <a:rect l="0" t="0" r="r" b="b"/>
                <a:pathLst>
                  <a:path w="9" h="15">
                    <a:moveTo>
                      <a:pt x="5" y="0"/>
                    </a:moveTo>
                    <a:lnTo>
                      <a:pt x="9" y="0"/>
                    </a:lnTo>
                    <a:lnTo>
                      <a:pt x="5" y="4"/>
                    </a:lnTo>
                    <a:lnTo>
                      <a:pt x="5" y="9"/>
                    </a:lnTo>
                    <a:lnTo>
                      <a:pt x="1" y="12"/>
                    </a:lnTo>
                    <a:lnTo>
                      <a:pt x="0" y="15"/>
                    </a:lnTo>
                    <a:lnTo>
                      <a:pt x="0" y="6"/>
                    </a:lnTo>
                    <a:lnTo>
                      <a:pt x="1" y="4"/>
                    </a:lnTo>
                    <a:lnTo>
                      <a:pt x="4" y="2"/>
                    </a:lnTo>
                    <a:lnTo>
                      <a:pt x="5"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05" name="Freeform 1375">
                <a:extLst>
                  <a:ext uri="{FF2B5EF4-FFF2-40B4-BE49-F238E27FC236}">
                    <a16:creationId xmlns:a16="http://schemas.microsoft.com/office/drawing/2014/main" id="{BF16853D-64FE-40AC-B36B-9CF5EA9F9876}"/>
                  </a:ext>
                </a:extLst>
              </p:cNvPr>
              <p:cNvSpPr>
                <a:spLocks/>
              </p:cNvSpPr>
              <p:nvPr/>
            </p:nvSpPr>
            <p:spPr bwMode="auto">
              <a:xfrm>
                <a:off x="6287788" y="2805931"/>
                <a:ext cx="29015" cy="35234"/>
              </a:xfrm>
              <a:custGeom>
                <a:avLst/>
                <a:gdLst/>
                <a:ahLst/>
                <a:cxnLst>
                  <a:cxn ang="0">
                    <a:pos x="10" y="0"/>
                  </a:cxn>
                  <a:cxn ang="0">
                    <a:pos x="14" y="3"/>
                  </a:cxn>
                  <a:cxn ang="0">
                    <a:pos x="14" y="5"/>
                  </a:cxn>
                  <a:cxn ang="0">
                    <a:pos x="13" y="7"/>
                  </a:cxn>
                  <a:cxn ang="0">
                    <a:pos x="12" y="8"/>
                  </a:cxn>
                  <a:cxn ang="0">
                    <a:pos x="12" y="13"/>
                  </a:cxn>
                  <a:cxn ang="0">
                    <a:pos x="10" y="15"/>
                  </a:cxn>
                  <a:cxn ang="0">
                    <a:pos x="9" y="15"/>
                  </a:cxn>
                  <a:cxn ang="0">
                    <a:pos x="8" y="16"/>
                  </a:cxn>
                  <a:cxn ang="0">
                    <a:pos x="5" y="17"/>
                  </a:cxn>
                  <a:cxn ang="0">
                    <a:pos x="3" y="17"/>
                  </a:cxn>
                  <a:cxn ang="0">
                    <a:pos x="0" y="15"/>
                  </a:cxn>
                  <a:cxn ang="0">
                    <a:pos x="0" y="12"/>
                  </a:cxn>
                  <a:cxn ang="0">
                    <a:pos x="5" y="10"/>
                  </a:cxn>
                  <a:cxn ang="0">
                    <a:pos x="7" y="8"/>
                  </a:cxn>
                  <a:cxn ang="0">
                    <a:pos x="9" y="8"/>
                  </a:cxn>
                  <a:cxn ang="0">
                    <a:pos x="7" y="6"/>
                  </a:cxn>
                  <a:cxn ang="0">
                    <a:pos x="7" y="2"/>
                  </a:cxn>
                  <a:cxn ang="0">
                    <a:pos x="9" y="1"/>
                  </a:cxn>
                  <a:cxn ang="0">
                    <a:pos x="10" y="0"/>
                  </a:cxn>
                </a:cxnLst>
                <a:rect l="0" t="0" r="r" b="b"/>
                <a:pathLst>
                  <a:path w="14" h="17">
                    <a:moveTo>
                      <a:pt x="10" y="0"/>
                    </a:moveTo>
                    <a:lnTo>
                      <a:pt x="14" y="3"/>
                    </a:lnTo>
                    <a:lnTo>
                      <a:pt x="14" y="5"/>
                    </a:lnTo>
                    <a:lnTo>
                      <a:pt x="13" y="7"/>
                    </a:lnTo>
                    <a:lnTo>
                      <a:pt x="12" y="8"/>
                    </a:lnTo>
                    <a:lnTo>
                      <a:pt x="12" y="13"/>
                    </a:lnTo>
                    <a:lnTo>
                      <a:pt x="10" y="15"/>
                    </a:lnTo>
                    <a:lnTo>
                      <a:pt x="9" y="15"/>
                    </a:lnTo>
                    <a:lnTo>
                      <a:pt x="8" y="16"/>
                    </a:lnTo>
                    <a:lnTo>
                      <a:pt x="5" y="17"/>
                    </a:lnTo>
                    <a:lnTo>
                      <a:pt x="3" y="17"/>
                    </a:lnTo>
                    <a:lnTo>
                      <a:pt x="0" y="15"/>
                    </a:lnTo>
                    <a:lnTo>
                      <a:pt x="0" y="12"/>
                    </a:lnTo>
                    <a:lnTo>
                      <a:pt x="5" y="10"/>
                    </a:lnTo>
                    <a:lnTo>
                      <a:pt x="7" y="8"/>
                    </a:lnTo>
                    <a:lnTo>
                      <a:pt x="9" y="8"/>
                    </a:lnTo>
                    <a:lnTo>
                      <a:pt x="7" y="6"/>
                    </a:lnTo>
                    <a:lnTo>
                      <a:pt x="7" y="2"/>
                    </a:lnTo>
                    <a:lnTo>
                      <a:pt x="9" y="1"/>
                    </a:lnTo>
                    <a:lnTo>
                      <a:pt x="1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06" name="Freeform 1376">
                <a:extLst>
                  <a:ext uri="{FF2B5EF4-FFF2-40B4-BE49-F238E27FC236}">
                    <a16:creationId xmlns:a16="http://schemas.microsoft.com/office/drawing/2014/main" id="{26B20B7B-B119-4C6B-84E4-DC18B8DA8897}"/>
                  </a:ext>
                </a:extLst>
              </p:cNvPr>
              <p:cNvSpPr>
                <a:spLocks noEditPoints="1"/>
              </p:cNvSpPr>
              <p:nvPr/>
            </p:nvSpPr>
            <p:spPr bwMode="auto">
              <a:xfrm>
                <a:off x="7135454" y="2345829"/>
                <a:ext cx="6218" cy="6218"/>
              </a:xfrm>
              <a:custGeom>
                <a:avLst/>
                <a:gdLst/>
                <a:ahLst/>
                <a:cxnLst>
                  <a:cxn ang="0">
                    <a:pos x="2" y="1"/>
                  </a:cxn>
                  <a:cxn ang="0">
                    <a:pos x="3" y="3"/>
                  </a:cxn>
                  <a:cxn ang="0">
                    <a:pos x="2" y="1"/>
                  </a:cxn>
                  <a:cxn ang="0">
                    <a:pos x="0" y="0"/>
                  </a:cxn>
                  <a:cxn ang="0">
                    <a:pos x="2" y="1"/>
                  </a:cxn>
                  <a:cxn ang="0">
                    <a:pos x="0" y="1"/>
                  </a:cxn>
                  <a:cxn ang="0">
                    <a:pos x="0" y="0"/>
                  </a:cxn>
                </a:cxnLst>
                <a:rect l="0" t="0" r="r" b="b"/>
                <a:pathLst>
                  <a:path w="3" h="3">
                    <a:moveTo>
                      <a:pt x="2" y="1"/>
                    </a:moveTo>
                    <a:lnTo>
                      <a:pt x="3" y="3"/>
                    </a:lnTo>
                    <a:lnTo>
                      <a:pt x="2" y="1"/>
                    </a:lnTo>
                    <a:close/>
                    <a:moveTo>
                      <a:pt x="0" y="0"/>
                    </a:moveTo>
                    <a:lnTo>
                      <a:pt x="2" y="1"/>
                    </a:lnTo>
                    <a:lnTo>
                      <a:pt x="0" y="1"/>
                    </a:lnTo>
                    <a:lnTo>
                      <a:pt x="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07" name="Freeform 1377">
                <a:extLst>
                  <a:ext uri="{FF2B5EF4-FFF2-40B4-BE49-F238E27FC236}">
                    <a16:creationId xmlns:a16="http://schemas.microsoft.com/office/drawing/2014/main" id="{7CEB3108-7EAD-45BE-A8E1-B86422EAA122}"/>
                  </a:ext>
                </a:extLst>
              </p:cNvPr>
              <p:cNvSpPr>
                <a:spLocks/>
              </p:cNvSpPr>
              <p:nvPr/>
            </p:nvSpPr>
            <p:spPr bwMode="auto">
              <a:xfrm>
                <a:off x="7141672" y="2352046"/>
                <a:ext cx="2073" cy="2073"/>
              </a:xfrm>
              <a:custGeom>
                <a:avLst/>
                <a:gdLst/>
                <a:ahLst/>
                <a:cxnLst>
                  <a:cxn ang="0">
                    <a:pos x="0" y="0"/>
                  </a:cxn>
                  <a:cxn ang="0">
                    <a:pos x="1" y="1"/>
                  </a:cxn>
                  <a:cxn ang="0">
                    <a:pos x="0" y="1"/>
                  </a:cxn>
                  <a:cxn ang="0">
                    <a:pos x="0" y="0"/>
                  </a:cxn>
                </a:cxnLst>
                <a:rect l="0" t="0" r="r" b="b"/>
                <a:pathLst>
                  <a:path w="1" h="1">
                    <a:moveTo>
                      <a:pt x="0" y="0"/>
                    </a:moveTo>
                    <a:lnTo>
                      <a:pt x="1" y="1"/>
                    </a:lnTo>
                    <a:lnTo>
                      <a:pt x="0" y="1"/>
                    </a:lnTo>
                    <a:lnTo>
                      <a:pt x="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08" name="Freeform 1378">
                <a:extLst>
                  <a:ext uri="{FF2B5EF4-FFF2-40B4-BE49-F238E27FC236}">
                    <a16:creationId xmlns:a16="http://schemas.microsoft.com/office/drawing/2014/main" id="{FD228458-6A3D-4BE2-ADDE-C72451B99B80}"/>
                  </a:ext>
                </a:extLst>
              </p:cNvPr>
              <p:cNvSpPr>
                <a:spLocks/>
              </p:cNvSpPr>
              <p:nvPr/>
            </p:nvSpPr>
            <p:spPr bwMode="auto">
              <a:xfrm>
                <a:off x="6998666" y="2047384"/>
                <a:ext cx="420725" cy="308808"/>
              </a:xfrm>
              <a:custGeom>
                <a:avLst/>
                <a:gdLst/>
                <a:ahLst/>
                <a:cxnLst>
                  <a:cxn ang="0">
                    <a:pos x="189" y="0"/>
                  </a:cxn>
                  <a:cxn ang="0">
                    <a:pos x="201" y="6"/>
                  </a:cxn>
                  <a:cxn ang="0">
                    <a:pos x="203" y="10"/>
                  </a:cxn>
                  <a:cxn ang="0">
                    <a:pos x="194" y="20"/>
                  </a:cxn>
                  <a:cxn ang="0">
                    <a:pos x="177" y="26"/>
                  </a:cxn>
                  <a:cxn ang="0">
                    <a:pos x="149" y="36"/>
                  </a:cxn>
                  <a:cxn ang="0">
                    <a:pos x="124" y="41"/>
                  </a:cxn>
                  <a:cxn ang="0">
                    <a:pos x="122" y="45"/>
                  </a:cxn>
                  <a:cxn ang="0">
                    <a:pos x="119" y="49"/>
                  </a:cxn>
                  <a:cxn ang="0">
                    <a:pos x="115" y="51"/>
                  </a:cxn>
                  <a:cxn ang="0">
                    <a:pos x="104" y="56"/>
                  </a:cxn>
                  <a:cxn ang="0">
                    <a:pos x="83" y="68"/>
                  </a:cxn>
                  <a:cxn ang="0">
                    <a:pos x="58" y="90"/>
                  </a:cxn>
                  <a:cxn ang="0">
                    <a:pos x="46" y="120"/>
                  </a:cxn>
                  <a:cxn ang="0">
                    <a:pos x="54" y="137"/>
                  </a:cxn>
                  <a:cxn ang="0">
                    <a:pos x="69" y="148"/>
                  </a:cxn>
                  <a:cxn ang="0">
                    <a:pos x="70" y="149"/>
                  </a:cxn>
                  <a:cxn ang="0">
                    <a:pos x="38" y="148"/>
                  </a:cxn>
                  <a:cxn ang="0">
                    <a:pos x="35" y="147"/>
                  </a:cxn>
                  <a:cxn ang="0">
                    <a:pos x="24" y="144"/>
                  </a:cxn>
                  <a:cxn ang="0">
                    <a:pos x="22" y="134"/>
                  </a:cxn>
                  <a:cxn ang="0">
                    <a:pos x="19" y="132"/>
                  </a:cxn>
                  <a:cxn ang="0">
                    <a:pos x="5" y="130"/>
                  </a:cxn>
                  <a:cxn ang="0">
                    <a:pos x="0" y="124"/>
                  </a:cxn>
                  <a:cxn ang="0">
                    <a:pos x="4" y="117"/>
                  </a:cxn>
                  <a:cxn ang="0">
                    <a:pos x="10" y="112"/>
                  </a:cxn>
                  <a:cxn ang="0">
                    <a:pos x="12" y="101"/>
                  </a:cxn>
                  <a:cxn ang="0">
                    <a:pos x="17" y="95"/>
                  </a:cxn>
                  <a:cxn ang="0">
                    <a:pos x="25" y="91"/>
                  </a:cxn>
                  <a:cxn ang="0">
                    <a:pos x="31" y="90"/>
                  </a:cxn>
                  <a:cxn ang="0">
                    <a:pos x="25" y="81"/>
                  </a:cxn>
                  <a:cxn ang="0">
                    <a:pos x="36" y="70"/>
                  </a:cxn>
                  <a:cxn ang="0">
                    <a:pos x="46" y="56"/>
                  </a:cxn>
                  <a:cxn ang="0">
                    <a:pos x="45" y="52"/>
                  </a:cxn>
                  <a:cxn ang="0">
                    <a:pos x="44" y="49"/>
                  </a:cxn>
                  <a:cxn ang="0">
                    <a:pos x="46" y="45"/>
                  </a:cxn>
                  <a:cxn ang="0">
                    <a:pos x="56" y="44"/>
                  </a:cxn>
                  <a:cxn ang="0">
                    <a:pos x="64" y="42"/>
                  </a:cxn>
                  <a:cxn ang="0">
                    <a:pos x="80" y="32"/>
                  </a:cxn>
                  <a:cxn ang="0">
                    <a:pos x="100" y="23"/>
                  </a:cxn>
                  <a:cxn ang="0">
                    <a:pos x="105" y="21"/>
                  </a:cxn>
                  <a:cxn ang="0">
                    <a:pos x="117" y="18"/>
                  </a:cxn>
                  <a:cxn ang="0">
                    <a:pos x="123" y="23"/>
                  </a:cxn>
                  <a:cxn ang="0">
                    <a:pos x="138" y="21"/>
                  </a:cxn>
                  <a:cxn ang="0">
                    <a:pos x="174" y="2"/>
                  </a:cxn>
                </a:cxnLst>
                <a:rect l="0" t="0" r="r" b="b"/>
                <a:pathLst>
                  <a:path w="203" h="149">
                    <a:moveTo>
                      <a:pt x="187" y="0"/>
                    </a:moveTo>
                    <a:lnTo>
                      <a:pt x="189" y="0"/>
                    </a:lnTo>
                    <a:lnTo>
                      <a:pt x="193" y="1"/>
                    </a:lnTo>
                    <a:lnTo>
                      <a:pt x="201" y="6"/>
                    </a:lnTo>
                    <a:lnTo>
                      <a:pt x="202" y="7"/>
                    </a:lnTo>
                    <a:lnTo>
                      <a:pt x="203" y="10"/>
                    </a:lnTo>
                    <a:lnTo>
                      <a:pt x="201" y="16"/>
                    </a:lnTo>
                    <a:lnTo>
                      <a:pt x="194" y="20"/>
                    </a:lnTo>
                    <a:lnTo>
                      <a:pt x="187" y="23"/>
                    </a:lnTo>
                    <a:lnTo>
                      <a:pt x="177" y="26"/>
                    </a:lnTo>
                    <a:lnTo>
                      <a:pt x="168" y="29"/>
                    </a:lnTo>
                    <a:lnTo>
                      <a:pt x="149" y="36"/>
                    </a:lnTo>
                    <a:lnTo>
                      <a:pt x="137" y="37"/>
                    </a:lnTo>
                    <a:lnTo>
                      <a:pt x="124" y="41"/>
                    </a:lnTo>
                    <a:lnTo>
                      <a:pt x="123" y="42"/>
                    </a:lnTo>
                    <a:lnTo>
                      <a:pt x="122" y="45"/>
                    </a:lnTo>
                    <a:lnTo>
                      <a:pt x="120" y="46"/>
                    </a:lnTo>
                    <a:lnTo>
                      <a:pt x="119" y="49"/>
                    </a:lnTo>
                    <a:lnTo>
                      <a:pt x="118" y="50"/>
                    </a:lnTo>
                    <a:lnTo>
                      <a:pt x="115" y="51"/>
                    </a:lnTo>
                    <a:lnTo>
                      <a:pt x="109" y="52"/>
                    </a:lnTo>
                    <a:lnTo>
                      <a:pt x="104" y="56"/>
                    </a:lnTo>
                    <a:lnTo>
                      <a:pt x="100" y="59"/>
                    </a:lnTo>
                    <a:lnTo>
                      <a:pt x="83" y="68"/>
                    </a:lnTo>
                    <a:lnTo>
                      <a:pt x="69" y="78"/>
                    </a:lnTo>
                    <a:lnTo>
                      <a:pt x="58" y="90"/>
                    </a:lnTo>
                    <a:lnTo>
                      <a:pt x="50" y="105"/>
                    </a:lnTo>
                    <a:lnTo>
                      <a:pt x="46" y="120"/>
                    </a:lnTo>
                    <a:lnTo>
                      <a:pt x="49" y="130"/>
                    </a:lnTo>
                    <a:lnTo>
                      <a:pt x="54" y="137"/>
                    </a:lnTo>
                    <a:lnTo>
                      <a:pt x="61" y="142"/>
                    </a:lnTo>
                    <a:lnTo>
                      <a:pt x="69" y="148"/>
                    </a:lnTo>
                    <a:lnTo>
                      <a:pt x="70" y="148"/>
                    </a:lnTo>
                    <a:lnTo>
                      <a:pt x="70" y="149"/>
                    </a:lnTo>
                    <a:lnTo>
                      <a:pt x="39" y="149"/>
                    </a:lnTo>
                    <a:lnTo>
                      <a:pt x="38" y="148"/>
                    </a:lnTo>
                    <a:lnTo>
                      <a:pt x="36" y="148"/>
                    </a:lnTo>
                    <a:lnTo>
                      <a:pt x="35" y="147"/>
                    </a:lnTo>
                    <a:lnTo>
                      <a:pt x="25" y="147"/>
                    </a:lnTo>
                    <a:lnTo>
                      <a:pt x="24" y="144"/>
                    </a:lnTo>
                    <a:lnTo>
                      <a:pt x="24" y="137"/>
                    </a:lnTo>
                    <a:lnTo>
                      <a:pt x="22" y="134"/>
                    </a:lnTo>
                    <a:lnTo>
                      <a:pt x="21" y="133"/>
                    </a:lnTo>
                    <a:lnTo>
                      <a:pt x="19" y="132"/>
                    </a:lnTo>
                    <a:lnTo>
                      <a:pt x="6" y="132"/>
                    </a:lnTo>
                    <a:lnTo>
                      <a:pt x="5" y="130"/>
                    </a:lnTo>
                    <a:lnTo>
                      <a:pt x="2" y="129"/>
                    </a:lnTo>
                    <a:lnTo>
                      <a:pt x="0" y="124"/>
                    </a:lnTo>
                    <a:lnTo>
                      <a:pt x="0" y="120"/>
                    </a:lnTo>
                    <a:lnTo>
                      <a:pt x="4" y="117"/>
                    </a:lnTo>
                    <a:lnTo>
                      <a:pt x="9" y="114"/>
                    </a:lnTo>
                    <a:lnTo>
                      <a:pt x="10" y="112"/>
                    </a:lnTo>
                    <a:lnTo>
                      <a:pt x="12" y="110"/>
                    </a:lnTo>
                    <a:lnTo>
                      <a:pt x="12" y="101"/>
                    </a:lnTo>
                    <a:lnTo>
                      <a:pt x="15" y="96"/>
                    </a:lnTo>
                    <a:lnTo>
                      <a:pt x="17" y="95"/>
                    </a:lnTo>
                    <a:lnTo>
                      <a:pt x="21" y="93"/>
                    </a:lnTo>
                    <a:lnTo>
                      <a:pt x="25" y="91"/>
                    </a:lnTo>
                    <a:lnTo>
                      <a:pt x="29" y="91"/>
                    </a:lnTo>
                    <a:lnTo>
                      <a:pt x="31" y="90"/>
                    </a:lnTo>
                    <a:lnTo>
                      <a:pt x="29" y="85"/>
                    </a:lnTo>
                    <a:lnTo>
                      <a:pt x="25" y="81"/>
                    </a:lnTo>
                    <a:lnTo>
                      <a:pt x="29" y="76"/>
                    </a:lnTo>
                    <a:lnTo>
                      <a:pt x="36" y="70"/>
                    </a:lnTo>
                    <a:lnTo>
                      <a:pt x="43" y="64"/>
                    </a:lnTo>
                    <a:lnTo>
                      <a:pt x="46" y="56"/>
                    </a:lnTo>
                    <a:lnTo>
                      <a:pt x="46" y="55"/>
                    </a:lnTo>
                    <a:lnTo>
                      <a:pt x="45" y="52"/>
                    </a:lnTo>
                    <a:lnTo>
                      <a:pt x="44" y="51"/>
                    </a:lnTo>
                    <a:lnTo>
                      <a:pt x="44" y="49"/>
                    </a:lnTo>
                    <a:lnTo>
                      <a:pt x="45" y="46"/>
                    </a:lnTo>
                    <a:lnTo>
                      <a:pt x="46" y="45"/>
                    </a:lnTo>
                    <a:lnTo>
                      <a:pt x="51" y="45"/>
                    </a:lnTo>
                    <a:lnTo>
                      <a:pt x="56" y="44"/>
                    </a:lnTo>
                    <a:lnTo>
                      <a:pt x="60" y="42"/>
                    </a:lnTo>
                    <a:lnTo>
                      <a:pt x="64" y="42"/>
                    </a:lnTo>
                    <a:lnTo>
                      <a:pt x="71" y="40"/>
                    </a:lnTo>
                    <a:lnTo>
                      <a:pt x="80" y="32"/>
                    </a:lnTo>
                    <a:lnTo>
                      <a:pt x="90" y="26"/>
                    </a:lnTo>
                    <a:lnTo>
                      <a:pt x="100" y="23"/>
                    </a:lnTo>
                    <a:lnTo>
                      <a:pt x="103" y="23"/>
                    </a:lnTo>
                    <a:lnTo>
                      <a:pt x="105" y="21"/>
                    </a:lnTo>
                    <a:lnTo>
                      <a:pt x="110" y="18"/>
                    </a:lnTo>
                    <a:lnTo>
                      <a:pt x="117" y="18"/>
                    </a:lnTo>
                    <a:lnTo>
                      <a:pt x="119" y="20"/>
                    </a:lnTo>
                    <a:lnTo>
                      <a:pt x="123" y="23"/>
                    </a:lnTo>
                    <a:lnTo>
                      <a:pt x="125" y="23"/>
                    </a:lnTo>
                    <a:lnTo>
                      <a:pt x="138" y="21"/>
                    </a:lnTo>
                    <a:lnTo>
                      <a:pt x="163" y="8"/>
                    </a:lnTo>
                    <a:lnTo>
                      <a:pt x="174" y="2"/>
                    </a:lnTo>
                    <a:lnTo>
                      <a:pt x="187"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09" name="Freeform 1379">
                <a:extLst>
                  <a:ext uri="{FF2B5EF4-FFF2-40B4-BE49-F238E27FC236}">
                    <a16:creationId xmlns:a16="http://schemas.microsoft.com/office/drawing/2014/main" id="{0C832680-75CE-4EC2-AA6A-B5E38D2E3F71}"/>
                  </a:ext>
                </a:extLst>
              </p:cNvPr>
              <p:cNvSpPr>
                <a:spLocks/>
              </p:cNvSpPr>
              <p:nvPr/>
            </p:nvSpPr>
            <p:spPr bwMode="auto">
              <a:xfrm>
                <a:off x="6961361" y="1869146"/>
                <a:ext cx="6218" cy="6218"/>
              </a:xfrm>
              <a:custGeom>
                <a:avLst/>
                <a:gdLst/>
                <a:ahLst/>
                <a:cxnLst>
                  <a:cxn ang="0">
                    <a:pos x="0" y="0"/>
                  </a:cxn>
                  <a:cxn ang="0">
                    <a:pos x="3" y="0"/>
                  </a:cxn>
                  <a:cxn ang="0">
                    <a:pos x="0" y="3"/>
                  </a:cxn>
                  <a:cxn ang="0">
                    <a:pos x="0" y="0"/>
                  </a:cxn>
                </a:cxnLst>
                <a:rect l="0" t="0" r="r" b="b"/>
                <a:pathLst>
                  <a:path w="3" h="3">
                    <a:moveTo>
                      <a:pt x="0" y="0"/>
                    </a:moveTo>
                    <a:lnTo>
                      <a:pt x="3" y="0"/>
                    </a:lnTo>
                    <a:lnTo>
                      <a:pt x="0" y="3"/>
                    </a:lnTo>
                    <a:lnTo>
                      <a:pt x="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10" name="Freeform 1381">
                <a:extLst>
                  <a:ext uri="{FF2B5EF4-FFF2-40B4-BE49-F238E27FC236}">
                    <a16:creationId xmlns:a16="http://schemas.microsoft.com/office/drawing/2014/main" id="{FD45E9FB-32C0-4266-AF6C-1972ADD99E20}"/>
                  </a:ext>
                </a:extLst>
              </p:cNvPr>
              <p:cNvSpPr>
                <a:spLocks/>
              </p:cNvSpPr>
              <p:nvPr/>
            </p:nvSpPr>
            <p:spPr bwMode="auto">
              <a:xfrm>
                <a:off x="7187268" y="1831841"/>
                <a:ext cx="64249" cy="37306"/>
              </a:xfrm>
              <a:custGeom>
                <a:avLst/>
                <a:gdLst/>
                <a:ahLst/>
                <a:cxnLst>
                  <a:cxn ang="0">
                    <a:pos x="8" y="0"/>
                  </a:cxn>
                  <a:cxn ang="0">
                    <a:pos x="22" y="0"/>
                  </a:cxn>
                  <a:cxn ang="0">
                    <a:pos x="18" y="4"/>
                  </a:cxn>
                  <a:cxn ang="0">
                    <a:pos x="31" y="4"/>
                  </a:cxn>
                  <a:cxn ang="0">
                    <a:pos x="31" y="9"/>
                  </a:cxn>
                  <a:cxn ang="0">
                    <a:pos x="28" y="12"/>
                  </a:cxn>
                  <a:cxn ang="0">
                    <a:pos x="21" y="12"/>
                  </a:cxn>
                  <a:cxn ang="0">
                    <a:pos x="23" y="17"/>
                  </a:cxn>
                  <a:cxn ang="0">
                    <a:pos x="18" y="18"/>
                  </a:cxn>
                  <a:cxn ang="0">
                    <a:pos x="4" y="18"/>
                  </a:cxn>
                  <a:cxn ang="0">
                    <a:pos x="0" y="17"/>
                  </a:cxn>
                  <a:cxn ang="0">
                    <a:pos x="0" y="13"/>
                  </a:cxn>
                  <a:cxn ang="0">
                    <a:pos x="3" y="9"/>
                  </a:cxn>
                  <a:cxn ang="0">
                    <a:pos x="4" y="8"/>
                  </a:cxn>
                  <a:cxn ang="0">
                    <a:pos x="8" y="5"/>
                  </a:cxn>
                  <a:cxn ang="0">
                    <a:pos x="8" y="0"/>
                  </a:cxn>
                </a:cxnLst>
                <a:rect l="0" t="0" r="r" b="b"/>
                <a:pathLst>
                  <a:path w="31" h="18">
                    <a:moveTo>
                      <a:pt x="8" y="0"/>
                    </a:moveTo>
                    <a:lnTo>
                      <a:pt x="22" y="0"/>
                    </a:lnTo>
                    <a:lnTo>
                      <a:pt x="18" y="4"/>
                    </a:lnTo>
                    <a:lnTo>
                      <a:pt x="31" y="4"/>
                    </a:lnTo>
                    <a:lnTo>
                      <a:pt x="31" y="9"/>
                    </a:lnTo>
                    <a:lnTo>
                      <a:pt x="28" y="12"/>
                    </a:lnTo>
                    <a:lnTo>
                      <a:pt x="21" y="12"/>
                    </a:lnTo>
                    <a:lnTo>
                      <a:pt x="23" y="17"/>
                    </a:lnTo>
                    <a:lnTo>
                      <a:pt x="18" y="18"/>
                    </a:lnTo>
                    <a:lnTo>
                      <a:pt x="4" y="18"/>
                    </a:lnTo>
                    <a:lnTo>
                      <a:pt x="0" y="17"/>
                    </a:lnTo>
                    <a:lnTo>
                      <a:pt x="0" y="13"/>
                    </a:lnTo>
                    <a:lnTo>
                      <a:pt x="3" y="9"/>
                    </a:lnTo>
                    <a:lnTo>
                      <a:pt x="4" y="8"/>
                    </a:lnTo>
                    <a:lnTo>
                      <a:pt x="8" y="5"/>
                    </a:lnTo>
                    <a:lnTo>
                      <a:pt x="8"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11" name="Freeform 1382">
                <a:extLst>
                  <a:ext uri="{FF2B5EF4-FFF2-40B4-BE49-F238E27FC236}">
                    <a16:creationId xmlns:a16="http://schemas.microsoft.com/office/drawing/2014/main" id="{037DCF7D-8280-4DD5-B5D5-4A2DF62FEBFD}"/>
                  </a:ext>
                </a:extLst>
              </p:cNvPr>
              <p:cNvSpPr>
                <a:spLocks/>
              </p:cNvSpPr>
              <p:nvPr/>
            </p:nvSpPr>
            <p:spPr bwMode="auto">
              <a:xfrm>
                <a:off x="7102293" y="1865001"/>
                <a:ext cx="68394" cy="22799"/>
              </a:xfrm>
              <a:custGeom>
                <a:avLst/>
                <a:gdLst/>
                <a:ahLst/>
                <a:cxnLst>
                  <a:cxn ang="0">
                    <a:pos x="16" y="0"/>
                  </a:cxn>
                  <a:cxn ang="0">
                    <a:pos x="25" y="0"/>
                  </a:cxn>
                  <a:cxn ang="0">
                    <a:pos x="28" y="1"/>
                  </a:cxn>
                  <a:cxn ang="0">
                    <a:pos x="30" y="3"/>
                  </a:cxn>
                  <a:cxn ang="0">
                    <a:pos x="33" y="5"/>
                  </a:cxn>
                  <a:cxn ang="0">
                    <a:pos x="29" y="5"/>
                  </a:cxn>
                  <a:cxn ang="0">
                    <a:pos x="28" y="6"/>
                  </a:cxn>
                  <a:cxn ang="0">
                    <a:pos x="25" y="7"/>
                  </a:cxn>
                  <a:cxn ang="0">
                    <a:pos x="21" y="11"/>
                  </a:cxn>
                  <a:cxn ang="0">
                    <a:pos x="16" y="11"/>
                  </a:cxn>
                  <a:cxn ang="0">
                    <a:pos x="15" y="8"/>
                  </a:cxn>
                  <a:cxn ang="0">
                    <a:pos x="13" y="7"/>
                  </a:cxn>
                  <a:cxn ang="0">
                    <a:pos x="11" y="7"/>
                  </a:cxn>
                  <a:cxn ang="0">
                    <a:pos x="10" y="10"/>
                  </a:cxn>
                  <a:cxn ang="0">
                    <a:pos x="9" y="11"/>
                  </a:cxn>
                  <a:cxn ang="0">
                    <a:pos x="3" y="11"/>
                  </a:cxn>
                  <a:cxn ang="0">
                    <a:pos x="0" y="8"/>
                  </a:cxn>
                  <a:cxn ang="0">
                    <a:pos x="3" y="5"/>
                  </a:cxn>
                  <a:cxn ang="0">
                    <a:pos x="9" y="2"/>
                  </a:cxn>
                  <a:cxn ang="0">
                    <a:pos x="16" y="0"/>
                  </a:cxn>
                </a:cxnLst>
                <a:rect l="0" t="0" r="r" b="b"/>
                <a:pathLst>
                  <a:path w="33" h="11">
                    <a:moveTo>
                      <a:pt x="16" y="0"/>
                    </a:moveTo>
                    <a:lnTo>
                      <a:pt x="25" y="0"/>
                    </a:lnTo>
                    <a:lnTo>
                      <a:pt x="28" y="1"/>
                    </a:lnTo>
                    <a:lnTo>
                      <a:pt x="30" y="3"/>
                    </a:lnTo>
                    <a:lnTo>
                      <a:pt x="33" y="5"/>
                    </a:lnTo>
                    <a:lnTo>
                      <a:pt x="29" y="5"/>
                    </a:lnTo>
                    <a:lnTo>
                      <a:pt x="28" y="6"/>
                    </a:lnTo>
                    <a:lnTo>
                      <a:pt x="25" y="7"/>
                    </a:lnTo>
                    <a:lnTo>
                      <a:pt x="21" y="11"/>
                    </a:lnTo>
                    <a:lnTo>
                      <a:pt x="16" y="11"/>
                    </a:lnTo>
                    <a:lnTo>
                      <a:pt x="15" y="8"/>
                    </a:lnTo>
                    <a:lnTo>
                      <a:pt x="13" y="7"/>
                    </a:lnTo>
                    <a:lnTo>
                      <a:pt x="11" y="7"/>
                    </a:lnTo>
                    <a:lnTo>
                      <a:pt x="10" y="10"/>
                    </a:lnTo>
                    <a:lnTo>
                      <a:pt x="9" y="11"/>
                    </a:lnTo>
                    <a:lnTo>
                      <a:pt x="3" y="11"/>
                    </a:lnTo>
                    <a:lnTo>
                      <a:pt x="0" y="8"/>
                    </a:lnTo>
                    <a:lnTo>
                      <a:pt x="3" y="5"/>
                    </a:lnTo>
                    <a:lnTo>
                      <a:pt x="9" y="2"/>
                    </a:lnTo>
                    <a:lnTo>
                      <a:pt x="16"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12" name="Freeform 1383">
                <a:extLst>
                  <a:ext uri="{FF2B5EF4-FFF2-40B4-BE49-F238E27FC236}">
                    <a16:creationId xmlns:a16="http://schemas.microsoft.com/office/drawing/2014/main" id="{11DEB1F4-9176-4E6B-B91D-FCE3A0029DF5}"/>
                  </a:ext>
                </a:extLst>
              </p:cNvPr>
              <p:cNvSpPr>
                <a:spLocks/>
              </p:cNvSpPr>
              <p:nvPr/>
            </p:nvSpPr>
            <p:spPr bwMode="auto">
              <a:xfrm>
                <a:off x="7067061" y="1788317"/>
                <a:ext cx="99482" cy="70466"/>
              </a:xfrm>
              <a:custGeom>
                <a:avLst/>
                <a:gdLst/>
                <a:ahLst/>
                <a:cxnLst>
                  <a:cxn ang="0">
                    <a:pos x="46" y="0"/>
                  </a:cxn>
                  <a:cxn ang="0">
                    <a:pos x="47" y="0"/>
                  </a:cxn>
                  <a:cxn ang="0">
                    <a:pos x="47" y="5"/>
                  </a:cxn>
                  <a:cxn ang="0">
                    <a:pos x="43" y="9"/>
                  </a:cxn>
                  <a:cxn ang="0">
                    <a:pos x="43" y="10"/>
                  </a:cxn>
                  <a:cxn ang="0">
                    <a:pos x="40" y="13"/>
                  </a:cxn>
                  <a:cxn ang="0">
                    <a:pos x="35" y="15"/>
                  </a:cxn>
                  <a:cxn ang="0">
                    <a:pos x="31" y="16"/>
                  </a:cxn>
                  <a:cxn ang="0">
                    <a:pos x="27" y="19"/>
                  </a:cxn>
                  <a:cxn ang="0">
                    <a:pos x="25" y="21"/>
                  </a:cxn>
                  <a:cxn ang="0">
                    <a:pos x="33" y="23"/>
                  </a:cxn>
                  <a:cxn ang="0">
                    <a:pos x="48" y="28"/>
                  </a:cxn>
                  <a:cxn ang="0">
                    <a:pos x="46" y="29"/>
                  </a:cxn>
                  <a:cxn ang="0">
                    <a:pos x="36" y="29"/>
                  </a:cxn>
                  <a:cxn ang="0">
                    <a:pos x="28" y="32"/>
                  </a:cxn>
                  <a:cxn ang="0">
                    <a:pos x="23" y="33"/>
                  </a:cxn>
                  <a:cxn ang="0">
                    <a:pos x="20" y="34"/>
                  </a:cxn>
                  <a:cxn ang="0">
                    <a:pos x="8" y="30"/>
                  </a:cxn>
                  <a:cxn ang="0">
                    <a:pos x="2" y="28"/>
                  </a:cxn>
                  <a:cxn ang="0">
                    <a:pos x="0" y="26"/>
                  </a:cxn>
                  <a:cxn ang="0">
                    <a:pos x="5" y="21"/>
                  </a:cxn>
                  <a:cxn ang="0">
                    <a:pos x="22" y="21"/>
                  </a:cxn>
                  <a:cxn ang="0">
                    <a:pos x="20" y="20"/>
                  </a:cxn>
                  <a:cxn ang="0">
                    <a:pos x="18" y="20"/>
                  </a:cxn>
                  <a:cxn ang="0">
                    <a:pos x="17" y="19"/>
                  </a:cxn>
                  <a:cxn ang="0">
                    <a:pos x="16" y="19"/>
                  </a:cxn>
                  <a:cxn ang="0">
                    <a:pos x="15" y="20"/>
                  </a:cxn>
                  <a:cxn ang="0">
                    <a:pos x="15" y="15"/>
                  </a:cxn>
                  <a:cxn ang="0">
                    <a:pos x="22" y="14"/>
                  </a:cxn>
                  <a:cxn ang="0">
                    <a:pos x="32" y="9"/>
                  </a:cxn>
                  <a:cxn ang="0">
                    <a:pos x="40" y="8"/>
                  </a:cxn>
                  <a:cxn ang="0">
                    <a:pos x="40" y="5"/>
                  </a:cxn>
                  <a:cxn ang="0">
                    <a:pos x="41" y="3"/>
                  </a:cxn>
                  <a:cxn ang="0">
                    <a:pos x="46" y="0"/>
                  </a:cxn>
                </a:cxnLst>
                <a:rect l="0" t="0" r="r" b="b"/>
                <a:pathLst>
                  <a:path w="48" h="34">
                    <a:moveTo>
                      <a:pt x="46" y="0"/>
                    </a:moveTo>
                    <a:lnTo>
                      <a:pt x="47" y="0"/>
                    </a:lnTo>
                    <a:lnTo>
                      <a:pt x="47" y="5"/>
                    </a:lnTo>
                    <a:lnTo>
                      <a:pt x="43" y="9"/>
                    </a:lnTo>
                    <a:lnTo>
                      <a:pt x="43" y="10"/>
                    </a:lnTo>
                    <a:lnTo>
                      <a:pt x="40" y="13"/>
                    </a:lnTo>
                    <a:lnTo>
                      <a:pt x="35" y="15"/>
                    </a:lnTo>
                    <a:lnTo>
                      <a:pt x="31" y="16"/>
                    </a:lnTo>
                    <a:lnTo>
                      <a:pt x="27" y="19"/>
                    </a:lnTo>
                    <a:lnTo>
                      <a:pt x="25" y="21"/>
                    </a:lnTo>
                    <a:lnTo>
                      <a:pt x="33" y="23"/>
                    </a:lnTo>
                    <a:lnTo>
                      <a:pt x="48" y="28"/>
                    </a:lnTo>
                    <a:lnTo>
                      <a:pt x="46" y="29"/>
                    </a:lnTo>
                    <a:lnTo>
                      <a:pt x="36" y="29"/>
                    </a:lnTo>
                    <a:lnTo>
                      <a:pt x="28" y="32"/>
                    </a:lnTo>
                    <a:lnTo>
                      <a:pt x="23" y="33"/>
                    </a:lnTo>
                    <a:lnTo>
                      <a:pt x="20" y="34"/>
                    </a:lnTo>
                    <a:lnTo>
                      <a:pt x="8" y="30"/>
                    </a:lnTo>
                    <a:lnTo>
                      <a:pt x="2" y="28"/>
                    </a:lnTo>
                    <a:lnTo>
                      <a:pt x="0" y="26"/>
                    </a:lnTo>
                    <a:lnTo>
                      <a:pt x="5" y="21"/>
                    </a:lnTo>
                    <a:lnTo>
                      <a:pt x="22" y="21"/>
                    </a:lnTo>
                    <a:lnTo>
                      <a:pt x="20" y="20"/>
                    </a:lnTo>
                    <a:lnTo>
                      <a:pt x="18" y="20"/>
                    </a:lnTo>
                    <a:lnTo>
                      <a:pt x="17" y="19"/>
                    </a:lnTo>
                    <a:lnTo>
                      <a:pt x="16" y="19"/>
                    </a:lnTo>
                    <a:lnTo>
                      <a:pt x="15" y="20"/>
                    </a:lnTo>
                    <a:lnTo>
                      <a:pt x="15" y="15"/>
                    </a:lnTo>
                    <a:lnTo>
                      <a:pt x="22" y="14"/>
                    </a:lnTo>
                    <a:lnTo>
                      <a:pt x="32" y="9"/>
                    </a:lnTo>
                    <a:lnTo>
                      <a:pt x="40" y="8"/>
                    </a:lnTo>
                    <a:lnTo>
                      <a:pt x="40" y="5"/>
                    </a:lnTo>
                    <a:lnTo>
                      <a:pt x="41" y="3"/>
                    </a:lnTo>
                    <a:lnTo>
                      <a:pt x="46"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13" name="Freeform 1384">
                <a:extLst>
                  <a:ext uri="{FF2B5EF4-FFF2-40B4-BE49-F238E27FC236}">
                    <a16:creationId xmlns:a16="http://schemas.microsoft.com/office/drawing/2014/main" id="{5DBA0DA3-5AF5-4FEF-B9CA-7D5A3EB26412}"/>
                  </a:ext>
                </a:extLst>
              </p:cNvPr>
              <p:cNvSpPr>
                <a:spLocks/>
              </p:cNvSpPr>
              <p:nvPr/>
            </p:nvSpPr>
            <p:spPr bwMode="auto">
              <a:xfrm>
                <a:off x="6915765" y="2397642"/>
                <a:ext cx="49741" cy="39379"/>
              </a:xfrm>
              <a:custGeom>
                <a:avLst/>
                <a:gdLst/>
                <a:ahLst/>
                <a:cxnLst>
                  <a:cxn ang="0">
                    <a:pos x="9" y="0"/>
                  </a:cxn>
                  <a:cxn ang="0">
                    <a:pos x="12" y="0"/>
                  </a:cxn>
                  <a:cxn ang="0">
                    <a:pos x="15" y="2"/>
                  </a:cxn>
                  <a:cxn ang="0">
                    <a:pos x="17" y="4"/>
                  </a:cxn>
                  <a:cxn ang="0">
                    <a:pos x="20" y="5"/>
                  </a:cxn>
                  <a:cxn ang="0">
                    <a:pos x="24" y="7"/>
                  </a:cxn>
                  <a:cxn ang="0">
                    <a:pos x="24" y="12"/>
                  </a:cxn>
                  <a:cxn ang="0">
                    <a:pos x="16" y="17"/>
                  </a:cxn>
                  <a:cxn ang="0">
                    <a:pos x="6" y="19"/>
                  </a:cxn>
                  <a:cxn ang="0">
                    <a:pos x="4" y="19"/>
                  </a:cxn>
                  <a:cxn ang="0">
                    <a:pos x="1" y="18"/>
                  </a:cxn>
                  <a:cxn ang="0">
                    <a:pos x="0" y="17"/>
                  </a:cxn>
                  <a:cxn ang="0">
                    <a:pos x="0" y="13"/>
                  </a:cxn>
                  <a:cxn ang="0">
                    <a:pos x="1" y="10"/>
                  </a:cxn>
                  <a:cxn ang="0">
                    <a:pos x="2" y="9"/>
                  </a:cxn>
                  <a:cxn ang="0">
                    <a:pos x="4" y="7"/>
                  </a:cxn>
                  <a:cxn ang="0">
                    <a:pos x="4" y="5"/>
                  </a:cxn>
                  <a:cxn ang="0">
                    <a:pos x="5" y="4"/>
                  </a:cxn>
                  <a:cxn ang="0">
                    <a:pos x="6" y="4"/>
                  </a:cxn>
                  <a:cxn ang="0">
                    <a:pos x="7" y="2"/>
                  </a:cxn>
                  <a:cxn ang="0">
                    <a:pos x="9" y="0"/>
                  </a:cxn>
                </a:cxnLst>
                <a:rect l="0" t="0" r="r" b="b"/>
                <a:pathLst>
                  <a:path w="24" h="19">
                    <a:moveTo>
                      <a:pt x="9" y="0"/>
                    </a:moveTo>
                    <a:lnTo>
                      <a:pt x="12" y="0"/>
                    </a:lnTo>
                    <a:lnTo>
                      <a:pt x="15" y="2"/>
                    </a:lnTo>
                    <a:lnTo>
                      <a:pt x="17" y="4"/>
                    </a:lnTo>
                    <a:lnTo>
                      <a:pt x="20" y="5"/>
                    </a:lnTo>
                    <a:lnTo>
                      <a:pt x="24" y="7"/>
                    </a:lnTo>
                    <a:lnTo>
                      <a:pt x="24" y="12"/>
                    </a:lnTo>
                    <a:lnTo>
                      <a:pt x="16" y="17"/>
                    </a:lnTo>
                    <a:lnTo>
                      <a:pt x="6" y="19"/>
                    </a:lnTo>
                    <a:lnTo>
                      <a:pt x="4" y="19"/>
                    </a:lnTo>
                    <a:lnTo>
                      <a:pt x="1" y="18"/>
                    </a:lnTo>
                    <a:lnTo>
                      <a:pt x="0" y="17"/>
                    </a:lnTo>
                    <a:lnTo>
                      <a:pt x="0" y="13"/>
                    </a:lnTo>
                    <a:lnTo>
                      <a:pt x="1" y="10"/>
                    </a:lnTo>
                    <a:lnTo>
                      <a:pt x="2" y="9"/>
                    </a:lnTo>
                    <a:lnTo>
                      <a:pt x="4" y="7"/>
                    </a:lnTo>
                    <a:lnTo>
                      <a:pt x="4" y="5"/>
                    </a:lnTo>
                    <a:lnTo>
                      <a:pt x="5" y="4"/>
                    </a:lnTo>
                    <a:lnTo>
                      <a:pt x="6" y="4"/>
                    </a:lnTo>
                    <a:lnTo>
                      <a:pt x="7" y="2"/>
                    </a:lnTo>
                    <a:lnTo>
                      <a:pt x="9"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14" name="Freeform 1385">
                <a:extLst>
                  <a:ext uri="{FF2B5EF4-FFF2-40B4-BE49-F238E27FC236}">
                    <a16:creationId xmlns:a16="http://schemas.microsoft.com/office/drawing/2014/main" id="{21444E9B-7A8C-4E03-9163-596285DCA3DE}"/>
                  </a:ext>
                </a:extLst>
              </p:cNvPr>
              <p:cNvSpPr>
                <a:spLocks/>
              </p:cNvSpPr>
              <p:nvPr/>
            </p:nvSpPr>
            <p:spPr bwMode="auto">
              <a:xfrm>
                <a:off x="7166542" y="2364481"/>
                <a:ext cx="39379" cy="29015"/>
              </a:xfrm>
              <a:custGeom>
                <a:avLst/>
                <a:gdLst/>
                <a:ahLst/>
                <a:cxnLst>
                  <a:cxn ang="0">
                    <a:pos x="3" y="0"/>
                  </a:cxn>
                  <a:cxn ang="0">
                    <a:pos x="7" y="0"/>
                  </a:cxn>
                  <a:cxn ang="0">
                    <a:pos x="10" y="1"/>
                  </a:cxn>
                  <a:cxn ang="0">
                    <a:pos x="13" y="3"/>
                  </a:cxn>
                  <a:cxn ang="0">
                    <a:pos x="19" y="9"/>
                  </a:cxn>
                  <a:cxn ang="0">
                    <a:pos x="19" y="13"/>
                  </a:cxn>
                  <a:cxn ang="0">
                    <a:pos x="18" y="14"/>
                  </a:cxn>
                  <a:cxn ang="0">
                    <a:pos x="10" y="14"/>
                  </a:cxn>
                  <a:cxn ang="0">
                    <a:pos x="7" y="11"/>
                  </a:cxn>
                  <a:cxn ang="0">
                    <a:pos x="4" y="10"/>
                  </a:cxn>
                  <a:cxn ang="0">
                    <a:pos x="2" y="6"/>
                  </a:cxn>
                  <a:cxn ang="0">
                    <a:pos x="0" y="4"/>
                  </a:cxn>
                  <a:cxn ang="0">
                    <a:pos x="0" y="1"/>
                  </a:cxn>
                  <a:cxn ang="0">
                    <a:pos x="3" y="0"/>
                  </a:cxn>
                </a:cxnLst>
                <a:rect l="0" t="0" r="r" b="b"/>
                <a:pathLst>
                  <a:path w="19" h="14">
                    <a:moveTo>
                      <a:pt x="3" y="0"/>
                    </a:moveTo>
                    <a:lnTo>
                      <a:pt x="7" y="0"/>
                    </a:lnTo>
                    <a:lnTo>
                      <a:pt x="10" y="1"/>
                    </a:lnTo>
                    <a:lnTo>
                      <a:pt x="13" y="3"/>
                    </a:lnTo>
                    <a:lnTo>
                      <a:pt x="19" y="9"/>
                    </a:lnTo>
                    <a:lnTo>
                      <a:pt x="19" y="13"/>
                    </a:lnTo>
                    <a:lnTo>
                      <a:pt x="18" y="14"/>
                    </a:lnTo>
                    <a:lnTo>
                      <a:pt x="10" y="14"/>
                    </a:lnTo>
                    <a:lnTo>
                      <a:pt x="7" y="11"/>
                    </a:lnTo>
                    <a:lnTo>
                      <a:pt x="4" y="10"/>
                    </a:lnTo>
                    <a:lnTo>
                      <a:pt x="2" y="6"/>
                    </a:lnTo>
                    <a:lnTo>
                      <a:pt x="0" y="4"/>
                    </a:lnTo>
                    <a:lnTo>
                      <a:pt x="0" y="1"/>
                    </a:lnTo>
                    <a:lnTo>
                      <a:pt x="3"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sp>
          <p:nvSpPr>
            <p:cNvPr id="2381" name="Freeform 1386">
              <a:extLst>
                <a:ext uri="{FF2B5EF4-FFF2-40B4-BE49-F238E27FC236}">
                  <a16:creationId xmlns:a16="http://schemas.microsoft.com/office/drawing/2014/main" id="{EF8190F8-AFBA-4FDA-8812-90A1A170CCBB}"/>
                </a:ext>
              </a:extLst>
            </p:cNvPr>
            <p:cNvSpPr>
              <a:spLocks noEditPoints="1"/>
            </p:cNvSpPr>
            <p:nvPr/>
          </p:nvSpPr>
          <p:spPr bwMode="auto">
            <a:xfrm>
              <a:off x="5547893" y="2335466"/>
              <a:ext cx="1757508" cy="1189634"/>
            </a:xfrm>
            <a:custGeom>
              <a:avLst/>
              <a:gdLst/>
              <a:ahLst/>
              <a:cxnLst>
                <a:cxn ang="0">
                  <a:pos x="278" y="43"/>
                </a:cxn>
                <a:cxn ang="0">
                  <a:pos x="451" y="14"/>
                </a:cxn>
                <a:cxn ang="0">
                  <a:pos x="582" y="79"/>
                </a:cxn>
                <a:cxn ang="0">
                  <a:pos x="556" y="126"/>
                </a:cxn>
                <a:cxn ang="0">
                  <a:pos x="617" y="61"/>
                </a:cxn>
                <a:cxn ang="0">
                  <a:pos x="714" y="45"/>
                </a:cxn>
                <a:cxn ang="0">
                  <a:pos x="779" y="52"/>
                </a:cxn>
                <a:cxn ang="0">
                  <a:pos x="805" y="37"/>
                </a:cxn>
                <a:cxn ang="0">
                  <a:pos x="848" y="82"/>
                </a:cxn>
                <a:cxn ang="0">
                  <a:pos x="783" y="157"/>
                </a:cxn>
                <a:cxn ang="0">
                  <a:pos x="773" y="237"/>
                </a:cxn>
                <a:cxn ang="0">
                  <a:pos x="761" y="339"/>
                </a:cxn>
                <a:cxn ang="0">
                  <a:pos x="781" y="375"/>
                </a:cxn>
                <a:cxn ang="0">
                  <a:pos x="798" y="423"/>
                </a:cxn>
                <a:cxn ang="0">
                  <a:pos x="775" y="435"/>
                </a:cxn>
                <a:cxn ang="0">
                  <a:pos x="748" y="433"/>
                </a:cxn>
                <a:cxn ang="0">
                  <a:pos x="721" y="423"/>
                </a:cxn>
                <a:cxn ang="0">
                  <a:pos x="669" y="428"/>
                </a:cxn>
                <a:cxn ang="0">
                  <a:pos x="669" y="498"/>
                </a:cxn>
                <a:cxn ang="0">
                  <a:pos x="648" y="531"/>
                </a:cxn>
                <a:cxn ang="0">
                  <a:pos x="587" y="497"/>
                </a:cxn>
                <a:cxn ang="0">
                  <a:pos x="542" y="427"/>
                </a:cxn>
                <a:cxn ang="0">
                  <a:pos x="520" y="448"/>
                </a:cxn>
                <a:cxn ang="0">
                  <a:pos x="448" y="445"/>
                </a:cxn>
                <a:cxn ang="0">
                  <a:pos x="426" y="507"/>
                </a:cxn>
                <a:cxn ang="0">
                  <a:pos x="371" y="515"/>
                </a:cxn>
                <a:cxn ang="0">
                  <a:pos x="382" y="549"/>
                </a:cxn>
                <a:cxn ang="0">
                  <a:pos x="366" y="564"/>
                </a:cxn>
                <a:cxn ang="0">
                  <a:pos x="331" y="517"/>
                </a:cxn>
                <a:cxn ang="0">
                  <a:pos x="263" y="448"/>
                </a:cxn>
                <a:cxn ang="0">
                  <a:pos x="265" y="473"/>
                </a:cxn>
                <a:cxn ang="0">
                  <a:pos x="301" y="505"/>
                </a:cxn>
                <a:cxn ang="0">
                  <a:pos x="303" y="534"/>
                </a:cxn>
                <a:cxn ang="0">
                  <a:pos x="291" y="530"/>
                </a:cxn>
                <a:cxn ang="0">
                  <a:pos x="243" y="491"/>
                </a:cxn>
                <a:cxn ang="0">
                  <a:pos x="163" y="473"/>
                </a:cxn>
                <a:cxn ang="0">
                  <a:pos x="105" y="534"/>
                </a:cxn>
                <a:cxn ang="0">
                  <a:pos x="35" y="564"/>
                </a:cxn>
                <a:cxn ang="0">
                  <a:pos x="9" y="496"/>
                </a:cxn>
                <a:cxn ang="0">
                  <a:pos x="93" y="473"/>
                </a:cxn>
                <a:cxn ang="0">
                  <a:pos x="80" y="415"/>
                </a:cxn>
                <a:cxn ang="0">
                  <a:pos x="90" y="393"/>
                </a:cxn>
                <a:cxn ang="0">
                  <a:pos x="135" y="361"/>
                </a:cxn>
                <a:cxn ang="0">
                  <a:pos x="199" y="320"/>
                </a:cxn>
                <a:cxn ang="0">
                  <a:pos x="224" y="262"/>
                </a:cxn>
                <a:cxn ang="0">
                  <a:pos x="227" y="307"/>
                </a:cxn>
                <a:cxn ang="0">
                  <a:pos x="273" y="313"/>
                </a:cxn>
                <a:cxn ang="0">
                  <a:pos x="336" y="298"/>
                </a:cxn>
                <a:cxn ang="0">
                  <a:pos x="386" y="256"/>
                </a:cxn>
                <a:cxn ang="0">
                  <a:pos x="431" y="196"/>
                </a:cxn>
                <a:cxn ang="0">
                  <a:pos x="355" y="185"/>
                </a:cxn>
                <a:cxn ang="0">
                  <a:pos x="398" y="112"/>
                </a:cxn>
                <a:cxn ang="0">
                  <a:pos x="301" y="184"/>
                </a:cxn>
                <a:cxn ang="0">
                  <a:pos x="296" y="245"/>
                </a:cxn>
                <a:cxn ang="0">
                  <a:pos x="256" y="289"/>
                </a:cxn>
                <a:cxn ang="0">
                  <a:pos x="231" y="222"/>
                </a:cxn>
                <a:cxn ang="0">
                  <a:pos x="177" y="220"/>
                </a:cxn>
                <a:cxn ang="0">
                  <a:pos x="182" y="166"/>
                </a:cxn>
                <a:cxn ang="0">
                  <a:pos x="249" y="103"/>
                </a:cxn>
                <a:cxn ang="0">
                  <a:pos x="305" y="48"/>
                </a:cxn>
                <a:cxn ang="0">
                  <a:pos x="335" y="24"/>
                </a:cxn>
                <a:cxn ang="0">
                  <a:pos x="371" y="4"/>
                </a:cxn>
                <a:cxn ang="0">
                  <a:pos x="409" y="6"/>
                </a:cxn>
              </a:cxnLst>
              <a:rect l="0" t="0" r="r" b="b"/>
              <a:pathLst>
                <a:path w="848" h="574">
                  <a:moveTo>
                    <a:pt x="288" y="39"/>
                  </a:moveTo>
                  <a:lnTo>
                    <a:pt x="290" y="42"/>
                  </a:lnTo>
                  <a:lnTo>
                    <a:pt x="290" y="47"/>
                  </a:lnTo>
                  <a:lnTo>
                    <a:pt x="293" y="47"/>
                  </a:lnTo>
                  <a:lnTo>
                    <a:pt x="296" y="48"/>
                  </a:lnTo>
                  <a:lnTo>
                    <a:pt x="297" y="49"/>
                  </a:lnTo>
                  <a:lnTo>
                    <a:pt x="288" y="52"/>
                  </a:lnTo>
                  <a:lnTo>
                    <a:pt x="281" y="56"/>
                  </a:lnTo>
                  <a:lnTo>
                    <a:pt x="273" y="57"/>
                  </a:lnTo>
                  <a:lnTo>
                    <a:pt x="275" y="54"/>
                  </a:lnTo>
                  <a:lnTo>
                    <a:pt x="280" y="52"/>
                  </a:lnTo>
                  <a:lnTo>
                    <a:pt x="281" y="51"/>
                  </a:lnTo>
                  <a:lnTo>
                    <a:pt x="278" y="51"/>
                  </a:lnTo>
                  <a:lnTo>
                    <a:pt x="277" y="49"/>
                  </a:lnTo>
                  <a:lnTo>
                    <a:pt x="275" y="49"/>
                  </a:lnTo>
                  <a:lnTo>
                    <a:pt x="277" y="44"/>
                  </a:lnTo>
                  <a:lnTo>
                    <a:pt x="278" y="43"/>
                  </a:lnTo>
                  <a:lnTo>
                    <a:pt x="283" y="43"/>
                  </a:lnTo>
                  <a:lnTo>
                    <a:pt x="285" y="44"/>
                  </a:lnTo>
                  <a:lnTo>
                    <a:pt x="287" y="42"/>
                  </a:lnTo>
                  <a:lnTo>
                    <a:pt x="288" y="39"/>
                  </a:lnTo>
                  <a:close/>
                  <a:moveTo>
                    <a:pt x="429" y="0"/>
                  </a:moveTo>
                  <a:lnTo>
                    <a:pt x="429" y="8"/>
                  </a:lnTo>
                  <a:lnTo>
                    <a:pt x="430" y="9"/>
                  </a:lnTo>
                  <a:lnTo>
                    <a:pt x="433" y="9"/>
                  </a:lnTo>
                  <a:lnTo>
                    <a:pt x="434" y="6"/>
                  </a:lnTo>
                  <a:lnTo>
                    <a:pt x="435" y="5"/>
                  </a:lnTo>
                  <a:lnTo>
                    <a:pt x="436" y="3"/>
                  </a:lnTo>
                  <a:lnTo>
                    <a:pt x="440" y="3"/>
                  </a:lnTo>
                  <a:lnTo>
                    <a:pt x="445" y="5"/>
                  </a:lnTo>
                  <a:lnTo>
                    <a:pt x="448" y="8"/>
                  </a:lnTo>
                  <a:lnTo>
                    <a:pt x="451" y="9"/>
                  </a:lnTo>
                  <a:lnTo>
                    <a:pt x="453" y="10"/>
                  </a:lnTo>
                  <a:lnTo>
                    <a:pt x="451" y="14"/>
                  </a:lnTo>
                  <a:lnTo>
                    <a:pt x="444" y="18"/>
                  </a:lnTo>
                  <a:lnTo>
                    <a:pt x="441" y="18"/>
                  </a:lnTo>
                  <a:lnTo>
                    <a:pt x="436" y="19"/>
                  </a:lnTo>
                  <a:lnTo>
                    <a:pt x="439" y="22"/>
                  </a:lnTo>
                  <a:lnTo>
                    <a:pt x="441" y="23"/>
                  </a:lnTo>
                  <a:lnTo>
                    <a:pt x="444" y="25"/>
                  </a:lnTo>
                  <a:lnTo>
                    <a:pt x="446" y="27"/>
                  </a:lnTo>
                  <a:lnTo>
                    <a:pt x="450" y="27"/>
                  </a:lnTo>
                  <a:lnTo>
                    <a:pt x="453" y="28"/>
                  </a:lnTo>
                  <a:lnTo>
                    <a:pt x="468" y="28"/>
                  </a:lnTo>
                  <a:lnTo>
                    <a:pt x="477" y="29"/>
                  </a:lnTo>
                  <a:lnTo>
                    <a:pt x="489" y="34"/>
                  </a:lnTo>
                  <a:lnTo>
                    <a:pt x="534" y="53"/>
                  </a:lnTo>
                  <a:lnTo>
                    <a:pt x="546" y="57"/>
                  </a:lnTo>
                  <a:lnTo>
                    <a:pt x="564" y="64"/>
                  </a:lnTo>
                  <a:lnTo>
                    <a:pt x="576" y="72"/>
                  </a:lnTo>
                  <a:lnTo>
                    <a:pt x="582" y="79"/>
                  </a:lnTo>
                  <a:lnTo>
                    <a:pt x="582" y="86"/>
                  </a:lnTo>
                  <a:lnTo>
                    <a:pt x="578" y="92"/>
                  </a:lnTo>
                  <a:lnTo>
                    <a:pt x="572" y="97"/>
                  </a:lnTo>
                  <a:lnTo>
                    <a:pt x="563" y="101"/>
                  </a:lnTo>
                  <a:lnTo>
                    <a:pt x="556" y="102"/>
                  </a:lnTo>
                  <a:lnTo>
                    <a:pt x="547" y="101"/>
                  </a:lnTo>
                  <a:lnTo>
                    <a:pt x="532" y="98"/>
                  </a:lnTo>
                  <a:lnTo>
                    <a:pt x="518" y="97"/>
                  </a:lnTo>
                  <a:lnTo>
                    <a:pt x="503" y="97"/>
                  </a:lnTo>
                  <a:lnTo>
                    <a:pt x="505" y="103"/>
                  </a:lnTo>
                  <a:lnTo>
                    <a:pt x="508" y="112"/>
                  </a:lnTo>
                  <a:lnTo>
                    <a:pt x="515" y="127"/>
                  </a:lnTo>
                  <a:lnTo>
                    <a:pt x="522" y="134"/>
                  </a:lnTo>
                  <a:lnTo>
                    <a:pt x="531" y="136"/>
                  </a:lnTo>
                  <a:lnTo>
                    <a:pt x="531" y="120"/>
                  </a:lnTo>
                  <a:lnTo>
                    <a:pt x="544" y="125"/>
                  </a:lnTo>
                  <a:lnTo>
                    <a:pt x="556" y="126"/>
                  </a:lnTo>
                  <a:lnTo>
                    <a:pt x="563" y="123"/>
                  </a:lnTo>
                  <a:lnTo>
                    <a:pt x="568" y="120"/>
                  </a:lnTo>
                  <a:lnTo>
                    <a:pt x="576" y="110"/>
                  </a:lnTo>
                  <a:lnTo>
                    <a:pt x="578" y="103"/>
                  </a:lnTo>
                  <a:lnTo>
                    <a:pt x="581" y="100"/>
                  </a:lnTo>
                  <a:lnTo>
                    <a:pt x="584" y="97"/>
                  </a:lnTo>
                  <a:lnTo>
                    <a:pt x="591" y="96"/>
                  </a:lnTo>
                  <a:lnTo>
                    <a:pt x="597" y="97"/>
                  </a:lnTo>
                  <a:lnTo>
                    <a:pt x="611" y="97"/>
                  </a:lnTo>
                  <a:lnTo>
                    <a:pt x="615" y="95"/>
                  </a:lnTo>
                  <a:lnTo>
                    <a:pt x="616" y="90"/>
                  </a:lnTo>
                  <a:lnTo>
                    <a:pt x="616" y="86"/>
                  </a:lnTo>
                  <a:lnTo>
                    <a:pt x="615" y="83"/>
                  </a:lnTo>
                  <a:lnTo>
                    <a:pt x="612" y="81"/>
                  </a:lnTo>
                  <a:lnTo>
                    <a:pt x="611" y="78"/>
                  </a:lnTo>
                  <a:lnTo>
                    <a:pt x="611" y="77"/>
                  </a:lnTo>
                  <a:lnTo>
                    <a:pt x="617" y="61"/>
                  </a:lnTo>
                  <a:lnTo>
                    <a:pt x="622" y="52"/>
                  </a:lnTo>
                  <a:lnTo>
                    <a:pt x="627" y="48"/>
                  </a:lnTo>
                  <a:lnTo>
                    <a:pt x="630" y="49"/>
                  </a:lnTo>
                  <a:lnTo>
                    <a:pt x="632" y="54"/>
                  </a:lnTo>
                  <a:lnTo>
                    <a:pt x="633" y="61"/>
                  </a:lnTo>
                  <a:lnTo>
                    <a:pt x="632" y="68"/>
                  </a:lnTo>
                  <a:lnTo>
                    <a:pt x="631" y="74"/>
                  </a:lnTo>
                  <a:lnTo>
                    <a:pt x="631" y="79"/>
                  </a:lnTo>
                  <a:lnTo>
                    <a:pt x="638" y="83"/>
                  </a:lnTo>
                  <a:lnTo>
                    <a:pt x="641" y="83"/>
                  </a:lnTo>
                  <a:lnTo>
                    <a:pt x="647" y="82"/>
                  </a:lnTo>
                  <a:lnTo>
                    <a:pt x="657" y="77"/>
                  </a:lnTo>
                  <a:lnTo>
                    <a:pt x="667" y="69"/>
                  </a:lnTo>
                  <a:lnTo>
                    <a:pt x="680" y="62"/>
                  </a:lnTo>
                  <a:lnTo>
                    <a:pt x="692" y="56"/>
                  </a:lnTo>
                  <a:lnTo>
                    <a:pt x="704" y="49"/>
                  </a:lnTo>
                  <a:lnTo>
                    <a:pt x="714" y="45"/>
                  </a:lnTo>
                  <a:lnTo>
                    <a:pt x="721" y="47"/>
                  </a:lnTo>
                  <a:lnTo>
                    <a:pt x="726" y="52"/>
                  </a:lnTo>
                  <a:lnTo>
                    <a:pt x="731" y="54"/>
                  </a:lnTo>
                  <a:lnTo>
                    <a:pt x="736" y="54"/>
                  </a:lnTo>
                  <a:lnTo>
                    <a:pt x="740" y="56"/>
                  </a:lnTo>
                  <a:lnTo>
                    <a:pt x="745" y="54"/>
                  </a:lnTo>
                  <a:lnTo>
                    <a:pt x="749" y="54"/>
                  </a:lnTo>
                  <a:lnTo>
                    <a:pt x="750" y="53"/>
                  </a:lnTo>
                  <a:lnTo>
                    <a:pt x="756" y="53"/>
                  </a:lnTo>
                  <a:lnTo>
                    <a:pt x="758" y="54"/>
                  </a:lnTo>
                  <a:lnTo>
                    <a:pt x="760" y="54"/>
                  </a:lnTo>
                  <a:lnTo>
                    <a:pt x="763" y="49"/>
                  </a:lnTo>
                  <a:lnTo>
                    <a:pt x="769" y="48"/>
                  </a:lnTo>
                  <a:lnTo>
                    <a:pt x="774" y="45"/>
                  </a:lnTo>
                  <a:lnTo>
                    <a:pt x="779" y="44"/>
                  </a:lnTo>
                  <a:lnTo>
                    <a:pt x="781" y="49"/>
                  </a:lnTo>
                  <a:lnTo>
                    <a:pt x="779" y="52"/>
                  </a:lnTo>
                  <a:lnTo>
                    <a:pt x="778" y="54"/>
                  </a:lnTo>
                  <a:lnTo>
                    <a:pt x="778" y="57"/>
                  </a:lnTo>
                  <a:lnTo>
                    <a:pt x="780" y="59"/>
                  </a:lnTo>
                  <a:lnTo>
                    <a:pt x="783" y="61"/>
                  </a:lnTo>
                  <a:lnTo>
                    <a:pt x="785" y="59"/>
                  </a:lnTo>
                  <a:lnTo>
                    <a:pt x="788" y="57"/>
                  </a:lnTo>
                  <a:lnTo>
                    <a:pt x="788" y="54"/>
                  </a:lnTo>
                  <a:lnTo>
                    <a:pt x="786" y="53"/>
                  </a:lnTo>
                  <a:lnTo>
                    <a:pt x="786" y="51"/>
                  </a:lnTo>
                  <a:lnTo>
                    <a:pt x="791" y="49"/>
                  </a:lnTo>
                  <a:lnTo>
                    <a:pt x="794" y="51"/>
                  </a:lnTo>
                  <a:lnTo>
                    <a:pt x="795" y="52"/>
                  </a:lnTo>
                  <a:lnTo>
                    <a:pt x="798" y="53"/>
                  </a:lnTo>
                  <a:lnTo>
                    <a:pt x="802" y="53"/>
                  </a:lnTo>
                  <a:lnTo>
                    <a:pt x="803" y="52"/>
                  </a:lnTo>
                  <a:lnTo>
                    <a:pt x="805" y="44"/>
                  </a:lnTo>
                  <a:lnTo>
                    <a:pt x="805" y="37"/>
                  </a:lnTo>
                  <a:lnTo>
                    <a:pt x="803" y="32"/>
                  </a:lnTo>
                  <a:lnTo>
                    <a:pt x="803" y="29"/>
                  </a:lnTo>
                  <a:lnTo>
                    <a:pt x="805" y="27"/>
                  </a:lnTo>
                  <a:lnTo>
                    <a:pt x="812" y="25"/>
                  </a:lnTo>
                  <a:lnTo>
                    <a:pt x="820" y="25"/>
                  </a:lnTo>
                  <a:lnTo>
                    <a:pt x="834" y="28"/>
                  </a:lnTo>
                  <a:lnTo>
                    <a:pt x="835" y="30"/>
                  </a:lnTo>
                  <a:lnTo>
                    <a:pt x="837" y="35"/>
                  </a:lnTo>
                  <a:lnTo>
                    <a:pt x="835" y="42"/>
                  </a:lnTo>
                  <a:lnTo>
                    <a:pt x="838" y="47"/>
                  </a:lnTo>
                  <a:lnTo>
                    <a:pt x="842" y="52"/>
                  </a:lnTo>
                  <a:lnTo>
                    <a:pt x="840" y="59"/>
                  </a:lnTo>
                  <a:lnTo>
                    <a:pt x="838" y="62"/>
                  </a:lnTo>
                  <a:lnTo>
                    <a:pt x="838" y="68"/>
                  </a:lnTo>
                  <a:lnTo>
                    <a:pt x="842" y="72"/>
                  </a:lnTo>
                  <a:lnTo>
                    <a:pt x="848" y="72"/>
                  </a:lnTo>
                  <a:lnTo>
                    <a:pt x="848" y="82"/>
                  </a:lnTo>
                  <a:lnTo>
                    <a:pt x="847" y="88"/>
                  </a:lnTo>
                  <a:lnTo>
                    <a:pt x="844" y="88"/>
                  </a:lnTo>
                  <a:lnTo>
                    <a:pt x="842" y="90"/>
                  </a:lnTo>
                  <a:lnTo>
                    <a:pt x="842" y="93"/>
                  </a:lnTo>
                  <a:lnTo>
                    <a:pt x="839" y="98"/>
                  </a:lnTo>
                  <a:lnTo>
                    <a:pt x="833" y="102"/>
                  </a:lnTo>
                  <a:lnTo>
                    <a:pt x="828" y="103"/>
                  </a:lnTo>
                  <a:lnTo>
                    <a:pt x="823" y="111"/>
                  </a:lnTo>
                  <a:lnTo>
                    <a:pt x="820" y="120"/>
                  </a:lnTo>
                  <a:lnTo>
                    <a:pt x="810" y="128"/>
                  </a:lnTo>
                  <a:lnTo>
                    <a:pt x="802" y="135"/>
                  </a:lnTo>
                  <a:lnTo>
                    <a:pt x="797" y="144"/>
                  </a:lnTo>
                  <a:lnTo>
                    <a:pt x="791" y="147"/>
                  </a:lnTo>
                  <a:lnTo>
                    <a:pt x="786" y="147"/>
                  </a:lnTo>
                  <a:lnTo>
                    <a:pt x="783" y="149"/>
                  </a:lnTo>
                  <a:lnTo>
                    <a:pt x="781" y="152"/>
                  </a:lnTo>
                  <a:lnTo>
                    <a:pt x="783" y="157"/>
                  </a:lnTo>
                  <a:lnTo>
                    <a:pt x="780" y="164"/>
                  </a:lnTo>
                  <a:lnTo>
                    <a:pt x="779" y="170"/>
                  </a:lnTo>
                  <a:lnTo>
                    <a:pt x="776" y="176"/>
                  </a:lnTo>
                  <a:lnTo>
                    <a:pt x="778" y="186"/>
                  </a:lnTo>
                  <a:lnTo>
                    <a:pt x="773" y="199"/>
                  </a:lnTo>
                  <a:lnTo>
                    <a:pt x="773" y="201"/>
                  </a:lnTo>
                  <a:lnTo>
                    <a:pt x="774" y="201"/>
                  </a:lnTo>
                  <a:lnTo>
                    <a:pt x="775" y="199"/>
                  </a:lnTo>
                  <a:lnTo>
                    <a:pt x="776" y="204"/>
                  </a:lnTo>
                  <a:lnTo>
                    <a:pt x="775" y="212"/>
                  </a:lnTo>
                  <a:lnTo>
                    <a:pt x="775" y="213"/>
                  </a:lnTo>
                  <a:lnTo>
                    <a:pt x="776" y="220"/>
                  </a:lnTo>
                  <a:lnTo>
                    <a:pt x="776" y="224"/>
                  </a:lnTo>
                  <a:lnTo>
                    <a:pt x="778" y="229"/>
                  </a:lnTo>
                  <a:lnTo>
                    <a:pt x="776" y="233"/>
                  </a:lnTo>
                  <a:lnTo>
                    <a:pt x="773" y="232"/>
                  </a:lnTo>
                  <a:lnTo>
                    <a:pt x="773" y="237"/>
                  </a:lnTo>
                  <a:lnTo>
                    <a:pt x="776" y="242"/>
                  </a:lnTo>
                  <a:lnTo>
                    <a:pt x="778" y="249"/>
                  </a:lnTo>
                  <a:lnTo>
                    <a:pt x="773" y="259"/>
                  </a:lnTo>
                  <a:lnTo>
                    <a:pt x="769" y="262"/>
                  </a:lnTo>
                  <a:lnTo>
                    <a:pt x="766" y="263"/>
                  </a:lnTo>
                  <a:lnTo>
                    <a:pt x="769" y="268"/>
                  </a:lnTo>
                  <a:lnTo>
                    <a:pt x="766" y="271"/>
                  </a:lnTo>
                  <a:lnTo>
                    <a:pt x="769" y="274"/>
                  </a:lnTo>
                  <a:lnTo>
                    <a:pt x="775" y="281"/>
                  </a:lnTo>
                  <a:lnTo>
                    <a:pt x="778" y="288"/>
                  </a:lnTo>
                  <a:lnTo>
                    <a:pt x="776" y="293"/>
                  </a:lnTo>
                  <a:lnTo>
                    <a:pt x="771" y="301"/>
                  </a:lnTo>
                  <a:lnTo>
                    <a:pt x="765" y="306"/>
                  </a:lnTo>
                  <a:lnTo>
                    <a:pt x="761" y="317"/>
                  </a:lnTo>
                  <a:lnTo>
                    <a:pt x="758" y="325"/>
                  </a:lnTo>
                  <a:lnTo>
                    <a:pt x="758" y="332"/>
                  </a:lnTo>
                  <a:lnTo>
                    <a:pt x="761" y="339"/>
                  </a:lnTo>
                  <a:lnTo>
                    <a:pt x="768" y="340"/>
                  </a:lnTo>
                  <a:lnTo>
                    <a:pt x="771" y="339"/>
                  </a:lnTo>
                  <a:lnTo>
                    <a:pt x="776" y="340"/>
                  </a:lnTo>
                  <a:lnTo>
                    <a:pt x="776" y="347"/>
                  </a:lnTo>
                  <a:lnTo>
                    <a:pt x="775" y="354"/>
                  </a:lnTo>
                  <a:lnTo>
                    <a:pt x="771" y="356"/>
                  </a:lnTo>
                  <a:lnTo>
                    <a:pt x="764" y="356"/>
                  </a:lnTo>
                  <a:lnTo>
                    <a:pt x="759" y="352"/>
                  </a:lnTo>
                  <a:lnTo>
                    <a:pt x="755" y="355"/>
                  </a:lnTo>
                  <a:lnTo>
                    <a:pt x="758" y="362"/>
                  </a:lnTo>
                  <a:lnTo>
                    <a:pt x="761" y="369"/>
                  </a:lnTo>
                  <a:lnTo>
                    <a:pt x="770" y="371"/>
                  </a:lnTo>
                  <a:lnTo>
                    <a:pt x="774" y="367"/>
                  </a:lnTo>
                  <a:lnTo>
                    <a:pt x="781" y="364"/>
                  </a:lnTo>
                  <a:lnTo>
                    <a:pt x="784" y="365"/>
                  </a:lnTo>
                  <a:lnTo>
                    <a:pt x="783" y="367"/>
                  </a:lnTo>
                  <a:lnTo>
                    <a:pt x="781" y="375"/>
                  </a:lnTo>
                  <a:lnTo>
                    <a:pt x="776" y="380"/>
                  </a:lnTo>
                  <a:lnTo>
                    <a:pt x="773" y="386"/>
                  </a:lnTo>
                  <a:lnTo>
                    <a:pt x="771" y="390"/>
                  </a:lnTo>
                  <a:lnTo>
                    <a:pt x="773" y="395"/>
                  </a:lnTo>
                  <a:lnTo>
                    <a:pt x="775" y="404"/>
                  </a:lnTo>
                  <a:lnTo>
                    <a:pt x="775" y="408"/>
                  </a:lnTo>
                  <a:lnTo>
                    <a:pt x="779" y="406"/>
                  </a:lnTo>
                  <a:lnTo>
                    <a:pt x="785" y="406"/>
                  </a:lnTo>
                  <a:lnTo>
                    <a:pt x="786" y="409"/>
                  </a:lnTo>
                  <a:lnTo>
                    <a:pt x="788" y="414"/>
                  </a:lnTo>
                  <a:lnTo>
                    <a:pt x="788" y="415"/>
                  </a:lnTo>
                  <a:lnTo>
                    <a:pt x="791" y="417"/>
                  </a:lnTo>
                  <a:lnTo>
                    <a:pt x="791" y="419"/>
                  </a:lnTo>
                  <a:lnTo>
                    <a:pt x="793" y="419"/>
                  </a:lnTo>
                  <a:lnTo>
                    <a:pt x="797" y="420"/>
                  </a:lnTo>
                  <a:lnTo>
                    <a:pt x="797" y="422"/>
                  </a:lnTo>
                  <a:lnTo>
                    <a:pt x="798" y="423"/>
                  </a:lnTo>
                  <a:lnTo>
                    <a:pt x="804" y="423"/>
                  </a:lnTo>
                  <a:lnTo>
                    <a:pt x="804" y="424"/>
                  </a:lnTo>
                  <a:lnTo>
                    <a:pt x="805" y="425"/>
                  </a:lnTo>
                  <a:lnTo>
                    <a:pt x="804" y="427"/>
                  </a:lnTo>
                  <a:lnTo>
                    <a:pt x="803" y="434"/>
                  </a:lnTo>
                  <a:lnTo>
                    <a:pt x="799" y="434"/>
                  </a:lnTo>
                  <a:lnTo>
                    <a:pt x="798" y="435"/>
                  </a:lnTo>
                  <a:lnTo>
                    <a:pt x="795" y="437"/>
                  </a:lnTo>
                  <a:lnTo>
                    <a:pt x="791" y="435"/>
                  </a:lnTo>
                  <a:lnTo>
                    <a:pt x="789" y="433"/>
                  </a:lnTo>
                  <a:lnTo>
                    <a:pt x="788" y="434"/>
                  </a:lnTo>
                  <a:lnTo>
                    <a:pt x="786" y="437"/>
                  </a:lnTo>
                  <a:lnTo>
                    <a:pt x="785" y="438"/>
                  </a:lnTo>
                  <a:lnTo>
                    <a:pt x="781" y="438"/>
                  </a:lnTo>
                  <a:lnTo>
                    <a:pt x="781" y="437"/>
                  </a:lnTo>
                  <a:lnTo>
                    <a:pt x="779" y="435"/>
                  </a:lnTo>
                  <a:lnTo>
                    <a:pt x="775" y="435"/>
                  </a:lnTo>
                  <a:lnTo>
                    <a:pt x="774" y="434"/>
                  </a:lnTo>
                  <a:lnTo>
                    <a:pt x="773" y="434"/>
                  </a:lnTo>
                  <a:lnTo>
                    <a:pt x="773" y="430"/>
                  </a:lnTo>
                  <a:lnTo>
                    <a:pt x="771" y="429"/>
                  </a:lnTo>
                  <a:lnTo>
                    <a:pt x="769" y="428"/>
                  </a:lnTo>
                  <a:lnTo>
                    <a:pt x="768" y="429"/>
                  </a:lnTo>
                  <a:lnTo>
                    <a:pt x="765" y="429"/>
                  </a:lnTo>
                  <a:lnTo>
                    <a:pt x="764" y="430"/>
                  </a:lnTo>
                  <a:lnTo>
                    <a:pt x="761" y="432"/>
                  </a:lnTo>
                  <a:lnTo>
                    <a:pt x="759" y="430"/>
                  </a:lnTo>
                  <a:lnTo>
                    <a:pt x="758" y="429"/>
                  </a:lnTo>
                  <a:lnTo>
                    <a:pt x="756" y="430"/>
                  </a:lnTo>
                  <a:lnTo>
                    <a:pt x="755" y="429"/>
                  </a:lnTo>
                  <a:lnTo>
                    <a:pt x="754" y="429"/>
                  </a:lnTo>
                  <a:lnTo>
                    <a:pt x="753" y="430"/>
                  </a:lnTo>
                  <a:lnTo>
                    <a:pt x="750" y="430"/>
                  </a:lnTo>
                  <a:lnTo>
                    <a:pt x="748" y="433"/>
                  </a:lnTo>
                  <a:lnTo>
                    <a:pt x="748" y="434"/>
                  </a:lnTo>
                  <a:lnTo>
                    <a:pt x="744" y="437"/>
                  </a:lnTo>
                  <a:lnTo>
                    <a:pt x="743" y="437"/>
                  </a:lnTo>
                  <a:lnTo>
                    <a:pt x="740" y="435"/>
                  </a:lnTo>
                  <a:lnTo>
                    <a:pt x="736" y="434"/>
                  </a:lnTo>
                  <a:lnTo>
                    <a:pt x="735" y="433"/>
                  </a:lnTo>
                  <a:lnTo>
                    <a:pt x="735" y="432"/>
                  </a:lnTo>
                  <a:lnTo>
                    <a:pt x="734" y="432"/>
                  </a:lnTo>
                  <a:lnTo>
                    <a:pt x="734" y="429"/>
                  </a:lnTo>
                  <a:lnTo>
                    <a:pt x="731" y="430"/>
                  </a:lnTo>
                  <a:lnTo>
                    <a:pt x="731" y="437"/>
                  </a:lnTo>
                  <a:lnTo>
                    <a:pt x="730" y="433"/>
                  </a:lnTo>
                  <a:lnTo>
                    <a:pt x="728" y="430"/>
                  </a:lnTo>
                  <a:lnTo>
                    <a:pt x="726" y="428"/>
                  </a:lnTo>
                  <a:lnTo>
                    <a:pt x="724" y="425"/>
                  </a:lnTo>
                  <a:lnTo>
                    <a:pt x="721" y="424"/>
                  </a:lnTo>
                  <a:lnTo>
                    <a:pt x="721" y="423"/>
                  </a:lnTo>
                  <a:lnTo>
                    <a:pt x="719" y="420"/>
                  </a:lnTo>
                  <a:lnTo>
                    <a:pt x="716" y="420"/>
                  </a:lnTo>
                  <a:lnTo>
                    <a:pt x="715" y="422"/>
                  </a:lnTo>
                  <a:lnTo>
                    <a:pt x="714" y="420"/>
                  </a:lnTo>
                  <a:lnTo>
                    <a:pt x="710" y="420"/>
                  </a:lnTo>
                  <a:lnTo>
                    <a:pt x="707" y="419"/>
                  </a:lnTo>
                  <a:lnTo>
                    <a:pt x="707" y="418"/>
                  </a:lnTo>
                  <a:lnTo>
                    <a:pt x="702" y="418"/>
                  </a:lnTo>
                  <a:lnTo>
                    <a:pt x="702" y="419"/>
                  </a:lnTo>
                  <a:lnTo>
                    <a:pt x="690" y="419"/>
                  </a:lnTo>
                  <a:lnTo>
                    <a:pt x="689" y="420"/>
                  </a:lnTo>
                  <a:lnTo>
                    <a:pt x="687" y="420"/>
                  </a:lnTo>
                  <a:lnTo>
                    <a:pt x="685" y="422"/>
                  </a:lnTo>
                  <a:lnTo>
                    <a:pt x="679" y="424"/>
                  </a:lnTo>
                  <a:lnTo>
                    <a:pt x="671" y="427"/>
                  </a:lnTo>
                  <a:lnTo>
                    <a:pt x="670" y="427"/>
                  </a:lnTo>
                  <a:lnTo>
                    <a:pt x="669" y="428"/>
                  </a:lnTo>
                  <a:lnTo>
                    <a:pt x="665" y="429"/>
                  </a:lnTo>
                  <a:lnTo>
                    <a:pt x="657" y="433"/>
                  </a:lnTo>
                  <a:lnTo>
                    <a:pt x="656" y="433"/>
                  </a:lnTo>
                  <a:lnTo>
                    <a:pt x="655" y="434"/>
                  </a:lnTo>
                  <a:lnTo>
                    <a:pt x="653" y="437"/>
                  </a:lnTo>
                  <a:lnTo>
                    <a:pt x="651" y="440"/>
                  </a:lnTo>
                  <a:lnTo>
                    <a:pt x="650" y="444"/>
                  </a:lnTo>
                  <a:lnTo>
                    <a:pt x="647" y="447"/>
                  </a:lnTo>
                  <a:lnTo>
                    <a:pt x="646" y="450"/>
                  </a:lnTo>
                  <a:lnTo>
                    <a:pt x="646" y="452"/>
                  </a:lnTo>
                  <a:lnTo>
                    <a:pt x="647" y="454"/>
                  </a:lnTo>
                  <a:lnTo>
                    <a:pt x="648" y="458"/>
                  </a:lnTo>
                  <a:lnTo>
                    <a:pt x="651" y="461"/>
                  </a:lnTo>
                  <a:lnTo>
                    <a:pt x="655" y="468"/>
                  </a:lnTo>
                  <a:lnTo>
                    <a:pt x="657" y="477"/>
                  </a:lnTo>
                  <a:lnTo>
                    <a:pt x="661" y="488"/>
                  </a:lnTo>
                  <a:lnTo>
                    <a:pt x="669" y="498"/>
                  </a:lnTo>
                  <a:lnTo>
                    <a:pt x="676" y="507"/>
                  </a:lnTo>
                  <a:lnTo>
                    <a:pt x="682" y="512"/>
                  </a:lnTo>
                  <a:lnTo>
                    <a:pt x="677" y="517"/>
                  </a:lnTo>
                  <a:lnTo>
                    <a:pt x="675" y="525"/>
                  </a:lnTo>
                  <a:lnTo>
                    <a:pt x="671" y="532"/>
                  </a:lnTo>
                  <a:lnTo>
                    <a:pt x="666" y="531"/>
                  </a:lnTo>
                  <a:lnTo>
                    <a:pt x="666" y="528"/>
                  </a:lnTo>
                  <a:lnTo>
                    <a:pt x="665" y="527"/>
                  </a:lnTo>
                  <a:lnTo>
                    <a:pt x="664" y="525"/>
                  </a:lnTo>
                  <a:lnTo>
                    <a:pt x="664" y="523"/>
                  </a:lnTo>
                  <a:lnTo>
                    <a:pt x="662" y="521"/>
                  </a:lnTo>
                  <a:lnTo>
                    <a:pt x="660" y="521"/>
                  </a:lnTo>
                  <a:lnTo>
                    <a:pt x="658" y="522"/>
                  </a:lnTo>
                  <a:lnTo>
                    <a:pt x="657" y="522"/>
                  </a:lnTo>
                  <a:lnTo>
                    <a:pt x="655" y="523"/>
                  </a:lnTo>
                  <a:lnTo>
                    <a:pt x="650" y="528"/>
                  </a:lnTo>
                  <a:lnTo>
                    <a:pt x="648" y="531"/>
                  </a:lnTo>
                  <a:lnTo>
                    <a:pt x="646" y="532"/>
                  </a:lnTo>
                  <a:lnTo>
                    <a:pt x="642" y="532"/>
                  </a:lnTo>
                  <a:lnTo>
                    <a:pt x="636" y="530"/>
                  </a:lnTo>
                  <a:lnTo>
                    <a:pt x="631" y="526"/>
                  </a:lnTo>
                  <a:lnTo>
                    <a:pt x="627" y="521"/>
                  </a:lnTo>
                  <a:lnTo>
                    <a:pt x="622" y="517"/>
                  </a:lnTo>
                  <a:lnTo>
                    <a:pt x="621" y="517"/>
                  </a:lnTo>
                  <a:lnTo>
                    <a:pt x="620" y="516"/>
                  </a:lnTo>
                  <a:lnTo>
                    <a:pt x="615" y="513"/>
                  </a:lnTo>
                  <a:lnTo>
                    <a:pt x="612" y="511"/>
                  </a:lnTo>
                  <a:lnTo>
                    <a:pt x="611" y="507"/>
                  </a:lnTo>
                  <a:lnTo>
                    <a:pt x="608" y="502"/>
                  </a:lnTo>
                  <a:lnTo>
                    <a:pt x="608" y="500"/>
                  </a:lnTo>
                  <a:lnTo>
                    <a:pt x="606" y="497"/>
                  </a:lnTo>
                  <a:lnTo>
                    <a:pt x="601" y="495"/>
                  </a:lnTo>
                  <a:lnTo>
                    <a:pt x="592" y="495"/>
                  </a:lnTo>
                  <a:lnTo>
                    <a:pt x="587" y="497"/>
                  </a:lnTo>
                  <a:lnTo>
                    <a:pt x="586" y="497"/>
                  </a:lnTo>
                  <a:lnTo>
                    <a:pt x="583" y="487"/>
                  </a:lnTo>
                  <a:lnTo>
                    <a:pt x="578" y="478"/>
                  </a:lnTo>
                  <a:lnTo>
                    <a:pt x="571" y="472"/>
                  </a:lnTo>
                  <a:lnTo>
                    <a:pt x="562" y="467"/>
                  </a:lnTo>
                  <a:lnTo>
                    <a:pt x="552" y="463"/>
                  </a:lnTo>
                  <a:lnTo>
                    <a:pt x="542" y="458"/>
                  </a:lnTo>
                  <a:lnTo>
                    <a:pt x="534" y="452"/>
                  </a:lnTo>
                  <a:lnTo>
                    <a:pt x="529" y="444"/>
                  </a:lnTo>
                  <a:lnTo>
                    <a:pt x="536" y="442"/>
                  </a:lnTo>
                  <a:lnTo>
                    <a:pt x="539" y="440"/>
                  </a:lnTo>
                  <a:lnTo>
                    <a:pt x="543" y="438"/>
                  </a:lnTo>
                  <a:lnTo>
                    <a:pt x="544" y="435"/>
                  </a:lnTo>
                  <a:lnTo>
                    <a:pt x="544" y="432"/>
                  </a:lnTo>
                  <a:lnTo>
                    <a:pt x="543" y="429"/>
                  </a:lnTo>
                  <a:lnTo>
                    <a:pt x="542" y="428"/>
                  </a:lnTo>
                  <a:lnTo>
                    <a:pt x="542" y="427"/>
                  </a:lnTo>
                  <a:lnTo>
                    <a:pt x="541" y="425"/>
                  </a:lnTo>
                  <a:lnTo>
                    <a:pt x="543" y="423"/>
                  </a:lnTo>
                  <a:lnTo>
                    <a:pt x="546" y="422"/>
                  </a:lnTo>
                  <a:lnTo>
                    <a:pt x="547" y="419"/>
                  </a:lnTo>
                  <a:lnTo>
                    <a:pt x="548" y="418"/>
                  </a:lnTo>
                  <a:lnTo>
                    <a:pt x="541" y="420"/>
                  </a:lnTo>
                  <a:lnTo>
                    <a:pt x="529" y="425"/>
                  </a:lnTo>
                  <a:lnTo>
                    <a:pt x="519" y="429"/>
                  </a:lnTo>
                  <a:lnTo>
                    <a:pt x="508" y="437"/>
                  </a:lnTo>
                  <a:lnTo>
                    <a:pt x="508" y="439"/>
                  </a:lnTo>
                  <a:lnTo>
                    <a:pt x="509" y="440"/>
                  </a:lnTo>
                  <a:lnTo>
                    <a:pt x="512" y="442"/>
                  </a:lnTo>
                  <a:lnTo>
                    <a:pt x="513" y="443"/>
                  </a:lnTo>
                  <a:lnTo>
                    <a:pt x="520" y="443"/>
                  </a:lnTo>
                  <a:lnTo>
                    <a:pt x="523" y="444"/>
                  </a:lnTo>
                  <a:lnTo>
                    <a:pt x="526" y="444"/>
                  </a:lnTo>
                  <a:lnTo>
                    <a:pt x="520" y="448"/>
                  </a:lnTo>
                  <a:lnTo>
                    <a:pt x="513" y="452"/>
                  </a:lnTo>
                  <a:lnTo>
                    <a:pt x="504" y="456"/>
                  </a:lnTo>
                  <a:lnTo>
                    <a:pt x="498" y="457"/>
                  </a:lnTo>
                  <a:lnTo>
                    <a:pt x="494" y="454"/>
                  </a:lnTo>
                  <a:lnTo>
                    <a:pt x="488" y="449"/>
                  </a:lnTo>
                  <a:lnTo>
                    <a:pt x="483" y="442"/>
                  </a:lnTo>
                  <a:lnTo>
                    <a:pt x="477" y="434"/>
                  </a:lnTo>
                  <a:lnTo>
                    <a:pt x="470" y="429"/>
                  </a:lnTo>
                  <a:lnTo>
                    <a:pt x="467" y="427"/>
                  </a:lnTo>
                  <a:lnTo>
                    <a:pt x="463" y="427"/>
                  </a:lnTo>
                  <a:lnTo>
                    <a:pt x="460" y="429"/>
                  </a:lnTo>
                  <a:lnTo>
                    <a:pt x="458" y="430"/>
                  </a:lnTo>
                  <a:lnTo>
                    <a:pt x="455" y="433"/>
                  </a:lnTo>
                  <a:lnTo>
                    <a:pt x="454" y="435"/>
                  </a:lnTo>
                  <a:lnTo>
                    <a:pt x="451" y="438"/>
                  </a:lnTo>
                  <a:lnTo>
                    <a:pt x="448" y="439"/>
                  </a:lnTo>
                  <a:lnTo>
                    <a:pt x="448" y="445"/>
                  </a:lnTo>
                  <a:lnTo>
                    <a:pt x="445" y="447"/>
                  </a:lnTo>
                  <a:lnTo>
                    <a:pt x="443" y="447"/>
                  </a:lnTo>
                  <a:lnTo>
                    <a:pt x="441" y="448"/>
                  </a:lnTo>
                  <a:lnTo>
                    <a:pt x="439" y="449"/>
                  </a:lnTo>
                  <a:lnTo>
                    <a:pt x="439" y="454"/>
                  </a:lnTo>
                  <a:lnTo>
                    <a:pt x="438" y="457"/>
                  </a:lnTo>
                  <a:lnTo>
                    <a:pt x="436" y="457"/>
                  </a:lnTo>
                  <a:lnTo>
                    <a:pt x="436" y="468"/>
                  </a:lnTo>
                  <a:lnTo>
                    <a:pt x="431" y="476"/>
                  </a:lnTo>
                  <a:lnTo>
                    <a:pt x="428" y="479"/>
                  </a:lnTo>
                  <a:lnTo>
                    <a:pt x="425" y="487"/>
                  </a:lnTo>
                  <a:lnTo>
                    <a:pt x="428" y="495"/>
                  </a:lnTo>
                  <a:lnTo>
                    <a:pt x="431" y="497"/>
                  </a:lnTo>
                  <a:lnTo>
                    <a:pt x="439" y="505"/>
                  </a:lnTo>
                  <a:lnTo>
                    <a:pt x="438" y="506"/>
                  </a:lnTo>
                  <a:lnTo>
                    <a:pt x="430" y="506"/>
                  </a:lnTo>
                  <a:lnTo>
                    <a:pt x="426" y="507"/>
                  </a:lnTo>
                  <a:lnTo>
                    <a:pt x="423" y="507"/>
                  </a:lnTo>
                  <a:lnTo>
                    <a:pt x="420" y="508"/>
                  </a:lnTo>
                  <a:lnTo>
                    <a:pt x="414" y="515"/>
                  </a:lnTo>
                  <a:lnTo>
                    <a:pt x="409" y="515"/>
                  </a:lnTo>
                  <a:lnTo>
                    <a:pt x="405" y="512"/>
                  </a:lnTo>
                  <a:lnTo>
                    <a:pt x="400" y="510"/>
                  </a:lnTo>
                  <a:lnTo>
                    <a:pt x="398" y="507"/>
                  </a:lnTo>
                  <a:lnTo>
                    <a:pt x="390" y="507"/>
                  </a:lnTo>
                  <a:lnTo>
                    <a:pt x="387" y="508"/>
                  </a:lnTo>
                  <a:lnTo>
                    <a:pt x="386" y="510"/>
                  </a:lnTo>
                  <a:lnTo>
                    <a:pt x="381" y="512"/>
                  </a:lnTo>
                  <a:lnTo>
                    <a:pt x="381" y="521"/>
                  </a:lnTo>
                  <a:lnTo>
                    <a:pt x="379" y="521"/>
                  </a:lnTo>
                  <a:lnTo>
                    <a:pt x="376" y="520"/>
                  </a:lnTo>
                  <a:lnTo>
                    <a:pt x="375" y="517"/>
                  </a:lnTo>
                  <a:lnTo>
                    <a:pt x="374" y="516"/>
                  </a:lnTo>
                  <a:lnTo>
                    <a:pt x="371" y="515"/>
                  </a:lnTo>
                  <a:lnTo>
                    <a:pt x="369" y="515"/>
                  </a:lnTo>
                  <a:lnTo>
                    <a:pt x="367" y="516"/>
                  </a:lnTo>
                  <a:lnTo>
                    <a:pt x="366" y="518"/>
                  </a:lnTo>
                  <a:lnTo>
                    <a:pt x="366" y="520"/>
                  </a:lnTo>
                  <a:lnTo>
                    <a:pt x="374" y="528"/>
                  </a:lnTo>
                  <a:lnTo>
                    <a:pt x="374" y="531"/>
                  </a:lnTo>
                  <a:lnTo>
                    <a:pt x="372" y="532"/>
                  </a:lnTo>
                  <a:lnTo>
                    <a:pt x="372" y="535"/>
                  </a:lnTo>
                  <a:lnTo>
                    <a:pt x="375" y="536"/>
                  </a:lnTo>
                  <a:lnTo>
                    <a:pt x="376" y="539"/>
                  </a:lnTo>
                  <a:lnTo>
                    <a:pt x="379" y="541"/>
                  </a:lnTo>
                  <a:lnTo>
                    <a:pt x="382" y="542"/>
                  </a:lnTo>
                  <a:lnTo>
                    <a:pt x="384" y="545"/>
                  </a:lnTo>
                  <a:lnTo>
                    <a:pt x="386" y="545"/>
                  </a:lnTo>
                  <a:lnTo>
                    <a:pt x="387" y="546"/>
                  </a:lnTo>
                  <a:lnTo>
                    <a:pt x="387" y="549"/>
                  </a:lnTo>
                  <a:lnTo>
                    <a:pt x="382" y="549"/>
                  </a:lnTo>
                  <a:lnTo>
                    <a:pt x="381" y="550"/>
                  </a:lnTo>
                  <a:lnTo>
                    <a:pt x="381" y="551"/>
                  </a:lnTo>
                  <a:lnTo>
                    <a:pt x="380" y="551"/>
                  </a:lnTo>
                  <a:lnTo>
                    <a:pt x="377" y="550"/>
                  </a:lnTo>
                  <a:lnTo>
                    <a:pt x="374" y="547"/>
                  </a:lnTo>
                  <a:lnTo>
                    <a:pt x="371" y="546"/>
                  </a:lnTo>
                  <a:lnTo>
                    <a:pt x="370" y="545"/>
                  </a:lnTo>
                  <a:lnTo>
                    <a:pt x="370" y="547"/>
                  </a:lnTo>
                  <a:lnTo>
                    <a:pt x="371" y="549"/>
                  </a:lnTo>
                  <a:lnTo>
                    <a:pt x="371" y="551"/>
                  </a:lnTo>
                  <a:lnTo>
                    <a:pt x="372" y="552"/>
                  </a:lnTo>
                  <a:lnTo>
                    <a:pt x="372" y="556"/>
                  </a:lnTo>
                  <a:lnTo>
                    <a:pt x="371" y="557"/>
                  </a:lnTo>
                  <a:lnTo>
                    <a:pt x="371" y="560"/>
                  </a:lnTo>
                  <a:lnTo>
                    <a:pt x="370" y="561"/>
                  </a:lnTo>
                  <a:lnTo>
                    <a:pt x="372" y="564"/>
                  </a:lnTo>
                  <a:lnTo>
                    <a:pt x="366" y="564"/>
                  </a:lnTo>
                  <a:lnTo>
                    <a:pt x="361" y="562"/>
                  </a:lnTo>
                  <a:lnTo>
                    <a:pt x="357" y="560"/>
                  </a:lnTo>
                  <a:lnTo>
                    <a:pt x="355" y="556"/>
                  </a:lnTo>
                  <a:lnTo>
                    <a:pt x="354" y="551"/>
                  </a:lnTo>
                  <a:lnTo>
                    <a:pt x="354" y="549"/>
                  </a:lnTo>
                  <a:lnTo>
                    <a:pt x="355" y="547"/>
                  </a:lnTo>
                  <a:lnTo>
                    <a:pt x="357" y="546"/>
                  </a:lnTo>
                  <a:lnTo>
                    <a:pt x="359" y="546"/>
                  </a:lnTo>
                  <a:lnTo>
                    <a:pt x="360" y="545"/>
                  </a:lnTo>
                  <a:lnTo>
                    <a:pt x="351" y="545"/>
                  </a:lnTo>
                  <a:lnTo>
                    <a:pt x="351" y="542"/>
                  </a:lnTo>
                  <a:lnTo>
                    <a:pt x="350" y="541"/>
                  </a:lnTo>
                  <a:lnTo>
                    <a:pt x="350" y="540"/>
                  </a:lnTo>
                  <a:lnTo>
                    <a:pt x="349" y="536"/>
                  </a:lnTo>
                  <a:lnTo>
                    <a:pt x="346" y="534"/>
                  </a:lnTo>
                  <a:lnTo>
                    <a:pt x="344" y="530"/>
                  </a:lnTo>
                  <a:lnTo>
                    <a:pt x="331" y="517"/>
                  </a:lnTo>
                  <a:lnTo>
                    <a:pt x="330" y="513"/>
                  </a:lnTo>
                  <a:lnTo>
                    <a:pt x="330" y="500"/>
                  </a:lnTo>
                  <a:lnTo>
                    <a:pt x="329" y="496"/>
                  </a:lnTo>
                  <a:lnTo>
                    <a:pt x="327" y="493"/>
                  </a:lnTo>
                  <a:lnTo>
                    <a:pt x="322" y="486"/>
                  </a:lnTo>
                  <a:lnTo>
                    <a:pt x="318" y="483"/>
                  </a:lnTo>
                  <a:lnTo>
                    <a:pt x="316" y="482"/>
                  </a:lnTo>
                  <a:lnTo>
                    <a:pt x="308" y="479"/>
                  </a:lnTo>
                  <a:lnTo>
                    <a:pt x="306" y="478"/>
                  </a:lnTo>
                  <a:lnTo>
                    <a:pt x="303" y="473"/>
                  </a:lnTo>
                  <a:lnTo>
                    <a:pt x="297" y="473"/>
                  </a:lnTo>
                  <a:lnTo>
                    <a:pt x="291" y="471"/>
                  </a:lnTo>
                  <a:lnTo>
                    <a:pt x="285" y="464"/>
                  </a:lnTo>
                  <a:lnTo>
                    <a:pt x="280" y="457"/>
                  </a:lnTo>
                  <a:lnTo>
                    <a:pt x="278" y="449"/>
                  </a:lnTo>
                  <a:lnTo>
                    <a:pt x="265" y="449"/>
                  </a:lnTo>
                  <a:lnTo>
                    <a:pt x="263" y="448"/>
                  </a:lnTo>
                  <a:lnTo>
                    <a:pt x="262" y="445"/>
                  </a:lnTo>
                  <a:lnTo>
                    <a:pt x="262" y="440"/>
                  </a:lnTo>
                  <a:lnTo>
                    <a:pt x="261" y="439"/>
                  </a:lnTo>
                  <a:lnTo>
                    <a:pt x="258" y="440"/>
                  </a:lnTo>
                  <a:lnTo>
                    <a:pt x="257" y="440"/>
                  </a:lnTo>
                  <a:lnTo>
                    <a:pt x="253" y="442"/>
                  </a:lnTo>
                  <a:lnTo>
                    <a:pt x="251" y="443"/>
                  </a:lnTo>
                  <a:lnTo>
                    <a:pt x="249" y="443"/>
                  </a:lnTo>
                  <a:lnTo>
                    <a:pt x="247" y="445"/>
                  </a:lnTo>
                  <a:lnTo>
                    <a:pt x="247" y="447"/>
                  </a:lnTo>
                  <a:lnTo>
                    <a:pt x="248" y="448"/>
                  </a:lnTo>
                  <a:lnTo>
                    <a:pt x="249" y="448"/>
                  </a:lnTo>
                  <a:lnTo>
                    <a:pt x="248" y="452"/>
                  </a:lnTo>
                  <a:lnTo>
                    <a:pt x="248" y="459"/>
                  </a:lnTo>
                  <a:lnTo>
                    <a:pt x="249" y="462"/>
                  </a:lnTo>
                  <a:lnTo>
                    <a:pt x="257" y="466"/>
                  </a:lnTo>
                  <a:lnTo>
                    <a:pt x="265" y="473"/>
                  </a:lnTo>
                  <a:lnTo>
                    <a:pt x="267" y="478"/>
                  </a:lnTo>
                  <a:lnTo>
                    <a:pt x="268" y="483"/>
                  </a:lnTo>
                  <a:lnTo>
                    <a:pt x="271" y="487"/>
                  </a:lnTo>
                  <a:lnTo>
                    <a:pt x="272" y="491"/>
                  </a:lnTo>
                  <a:lnTo>
                    <a:pt x="275" y="492"/>
                  </a:lnTo>
                  <a:lnTo>
                    <a:pt x="278" y="493"/>
                  </a:lnTo>
                  <a:lnTo>
                    <a:pt x="281" y="495"/>
                  </a:lnTo>
                  <a:lnTo>
                    <a:pt x="285" y="495"/>
                  </a:lnTo>
                  <a:lnTo>
                    <a:pt x="287" y="493"/>
                  </a:lnTo>
                  <a:lnTo>
                    <a:pt x="291" y="493"/>
                  </a:lnTo>
                  <a:lnTo>
                    <a:pt x="291" y="495"/>
                  </a:lnTo>
                  <a:lnTo>
                    <a:pt x="290" y="497"/>
                  </a:lnTo>
                  <a:lnTo>
                    <a:pt x="290" y="500"/>
                  </a:lnTo>
                  <a:lnTo>
                    <a:pt x="292" y="502"/>
                  </a:lnTo>
                  <a:lnTo>
                    <a:pt x="295" y="502"/>
                  </a:lnTo>
                  <a:lnTo>
                    <a:pt x="300" y="505"/>
                  </a:lnTo>
                  <a:lnTo>
                    <a:pt x="301" y="505"/>
                  </a:lnTo>
                  <a:lnTo>
                    <a:pt x="305" y="506"/>
                  </a:lnTo>
                  <a:lnTo>
                    <a:pt x="307" y="508"/>
                  </a:lnTo>
                  <a:lnTo>
                    <a:pt x="311" y="510"/>
                  </a:lnTo>
                  <a:lnTo>
                    <a:pt x="316" y="515"/>
                  </a:lnTo>
                  <a:lnTo>
                    <a:pt x="317" y="517"/>
                  </a:lnTo>
                  <a:lnTo>
                    <a:pt x="317" y="521"/>
                  </a:lnTo>
                  <a:lnTo>
                    <a:pt x="315" y="520"/>
                  </a:lnTo>
                  <a:lnTo>
                    <a:pt x="311" y="516"/>
                  </a:lnTo>
                  <a:lnTo>
                    <a:pt x="308" y="515"/>
                  </a:lnTo>
                  <a:lnTo>
                    <a:pt x="301" y="515"/>
                  </a:lnTo>
                  <a:lnTo>
                    <a:pt x="298" y="516"/>
                  </a:lnTo>
                  <a:lnTo>
                    <a:pt x="296" y="521"/>
                  </a:lnTo>
                  <a:lnTo>
                    <a:pt x="296" y="523"/>
                  </a:lnTo>
                  <a:lnTo>
                    <a:pt x="298" y="525"/>
                  </a:lnTo>
                  <a:lnTo>
                    <a:pt x="300" y="527"/>
                  </a:lnTo>
                  <a:lnTo>
                    <a:pt x="303" y="531"/>
                  </a:lnTo>
                  <a:lnTo>
                    <a:pt x="303" y="534"/>
                  </a:lnTo>
                  <a:lnTo>
                    <a:pt x="302" y="534"/>
                  </a:lnTo>
                  <a:lnTo>
                    <a:pt x="301" y="535"/>
                  </a:lnTo>
                  <a:lnTo>
                    <a:pt x="297" y="535"/>
                  </a:lnTo>
                  <a:lnTo>
                    <a:pt x="296" y="536"/>
                  </a:lnTo>
                  <a:lnTo>
                    <a:pt x="295" y="539"/>
                  </a:lnTo>
                  <a:lnTo>
                    <a:pt x="295" y="541"/>
                  </a:lnTo>
                  <a:lnTo>
                    <a:pt x="292" y="546"/>
                  </a:lnTo>
                  <a:lnTo>
                    <a:pt x="291" y="547"/>
                  </a:lnTo>
                  <a:lnTo>
                    <a:pt x="287" y="547"/>
                  </a:lnTo>
                  <a:lnTo>
                    <a:pt x="286" y="546"/>
                  </a:lnTo>
                  <a:lnTo>
                    <a:pt x="285" y="546"/>
                  </a:lnTo>
                  <a:lnTo>
                    <a:pt x="285" y="545"/>
                  </a:lnTo>
                  <a:lnTo>
                    <a:pt x="287" y="544"/>
                  </a:lnTo>
                  <a:lnTo>
                    <a:pt x="288" y="542"/>
                  </a:lnTo>
                  <a:lnTo>
                    <a:pt x="290" y="540"/>
                  </a:lnTo>
                  <a:lnTo>
                    <a:pt x="291" y="536"/>
                  </a:lnTo>
                  <a:lnTo>
                    <a:pt x="291" y="530"/>
                  </a:lnTo>
                  <a:lnTo>
                    <a:pt x="290" y="528"/>
                  </a:lnTo>
                  <a:lnTo>
                    <a:pt x="288" y="526"/>
                  </a:lnTo>
                  <a:lnTo>
                    <a:pt x="288" y="525"/>
                  </a:lnTo>
                  <a:lnTo>
                    <a:pt x="287" y="522"/>
                  </a:lnTo>
                  <a:lnTo>
                    <a:pt x="286" y="522"/>
                  </a:lnTo>
                  <a:lnTo>
                    <a:pt x="285" y="520"/>
                  </a:lnTo>
                  <a:lnTo>
                    <a:pt x="282" y="518"/>
                  </a:lnTo>
                  <a:lnTo>
                    <a:pt x="280" y="516"/>
                  </a:lnTo>
                  <a:lnTo>
                    <a:pt x="278" y="513"/>
                  </a:lnTo>
                  <a:lnTo>
                    <a:pt x="276" y="511"/>
                  </a:lnTo>
                  <a:lnTo>
                    <a:pt x="276" y="510"/>
                  </a:lnTo>
                  <a:lnTo>
                    <a:pt x="272" y="510"/>
                  </a:lnTo>
                  <a:lnTo>
                    <a:pt x="268" y="506"/>
                  </a:lnTo>
                  <a:lnTo>
                    <a:pt x="258" y="503"/>
                  </a:lnTo>
                  <a:lnTo>
                    <a:pt x="252" y="498"/>
                  </a:lnTo>
                  <a:lnTo>
                    <a:pt x="246" y="492"/>
                  </a:lnTo>
                  <a:lnTo>
                    <a:pt x="243" y="491"/>
                  </a:lnTo>
                  <a:lnTo>
                    <a:pt x="242" y="489"/>
                  </a:lnTo>
                  <a:lnTo>
                    <a:pt x="237" y="487"/>
                  </a:lnTo>
                  <a:lnTo>
                    <a:pt x="236" y="484"/>
                  </a:lnTo>
                  <a:lnTo>
                    <a:pt x="232" y="478"/>
                  </a:lnTo>
                  <a:lnTo>
                    <a:pt x="229" y="472"/>
                  </a:lnTo>
                  <a:lnTo>
                    <a:pt x="224" y="466"/>
                  </a:lnTo>
                  <a:lnTo>
                    <a:pt x="219" y="461"/>
                  </a:lnTo>
                  <a:lnTo>
                    <a:pt x="211" y="459"/>
                  </a:lnTo>
                  <a:lnTo>
                    <a:pt x="207" y="459"/>
                  </a:lnTo>
                  <a:lnTo>
                    <a:pt x="206" y="461"/>
                  </a:lnTo>
                  <a:lnTo>
                    <a:pt x="203" y="462"/>
                  </a:lnTo>
                  <a:lnTo>
                    <a:pt x="199" y="466"/>
                  </a:lnTo>
                  <a:lnTo>
                    <a:pt x="192" y="471"/>
                  </a:lnTo>
                  <a:lnTo>
                    <a:pt x="185" y="474"/>
                  </a:lnTo>
                  <a:lnTo>
                    <a:pt x="178" y="477"/>
                  </a:lnTo>
                  <a:lnTo>
                    <a:pt x="170" y="476"/>
                  </a:lnTo>
                  <a:lnTo>
                    <a:pt x="163" y="473"/>
                  </a:lnTo>
                  <a:lnTo>
                    <a:pt x="155" y="472"/>
                  </a:lnTo>
                  <a:lnTo>
                    <a:pt x="152" y="472"/>
                  </a:lnTo>
                  <a:lnTo>
                    <a:pt x="148" y="474"/>
                  </a:lnTo>
                  <a:lnTo>
                    <a:pt x="144" y="476"/>
                  </a:lnTo>
                  <a:lnTo>
                    <a:pt x="143" y="479"/>
                  </a:lnTo>
                  <a:lnTo>
                    <a:pt x="142" y="482"/>
                  </a:lnTo>
                  <a:lnTo>
                    <a:pt x="144" y="492"/>
                  </a:lnTo>
                  <a:lnTo>
                    <a:pt x="143" y="496"/>
                  </a:lnTo>
                  <a:lnTo>
                    <a:pt x="140" y="498"/>
                  </a:lnTo>
                  <a:lnTo>
                    <a:pt x="137" y="500"/>
                  </a:lnTo>
                  <a:lnTo>
                    <a:pt x="133" y="502"/>
                  </a:lnTo>
                  <a:lnTo>
                    <a:pt x="125" y="505"/>
                  </a:lnTo>
                  <a:lnTo>
                    <a:pt x="119" y="508"/>
                  </a:lnTo>
                  <a:lnTo>
                    <a:pt x="113" y="515"/>
                  </a:lnTo>
                  <a:lnTo>
                    <a:pt x="108" y="523"/>
                  </a:lnTo>
                  <a:lnTo>
                    <a:pt x="105" y="532"/>
                  </a:lnTo>
                  <a:lnTo>
                    <a:pt x="105" y="534"/>
                  </a:lnTo>
                  <a:lnTo>
                    <a:pt x="106" y="535"/>
                  </a:lnTo>
                  <a:lnTo>
                    <a:pt x="109" y="536"/>
                  </a:lnTo>
                  <a:lnTo>
                    <a:pt x="110" y="537"/>
                  </a:lnTo>
                  <a:lnTo>
                    <a:pt x="103" y="547"/>
                  </a:lnTo>
                  <a:lnTo>
                    <a:pt x="99" y="551"/>
                  </a:lnTo>
                  <a:lnTo>
                    <a:pt x="91" y="555"/>
                  </a:lnTo>
                  <a:lnTo>
                    <a:pt x="88" y="562"/>
                  </a:lnTo>
                  <a:lnTo>
                    <a:pt x="83" y="565"/>
                  </a:lnTo>
                  <a:lnTo>
                    <a:pt x="71" y="565"/>
                  </a:lnTo>
                  <a:lnTo>
                    <a:pt x="69" y="566"/>
                  </a:lnTo>
                  <a:lnTo>
                    <a:pt x="68" y="566"/>
                  </a:lnTo>
                  <a:lnTo>
                    <a:pt x="59" y="569"/>
                  </a:lnTo>
                  <a:lnTo>
                    <a:pt x="51" y="571"/>
                  </a:lnTo>
                  <a:lnTo>
                    <a:pt x="42" y="574"/>
                  </a:lnTo>
                  <a:lnTo>
                    <a:pt x="41" y="573"/>
                  </a:lnTo>
                  <a:lnTo>
                    <a:pt x="39" y="571"/>
                  </a:lnTo>
                  <a:lnTo>
                    <a:pt x="35" y="564"/>
                  </a:lnTo>
                  <a:lnTo>
                    <a:pt x="32" y="561"/>
                  </a:lnTo>
                  <a:lnTo>
                    <a:pt x="27" y="559"/>
                  </a:lnTo>
                  <a:lnTo>
                    <a:pt x="22" y="559"/>
                  </a:lnTo>
                  <a:lnTo>
                    <a:pt x="19" y="560"/>
                  </a:lnTo>
                  <a:lnTo>
                    <a:pt x="14" y="561"/>
                  </a:lnTo>
                  <a:lnTo>
                    <a:pt x="7" y="561"/>
                  </a:lnTo>
                  <a:lnTo>
                    <a:pt x="6" y="560"/>
                  </a:lnTo>
                  <a:lnTo>
                    <a:pt x="6" y="542"/>
                  </a:lnTo>
                  <a:lnTo>
                    <a:pt x="4" y="542"/>
                  </a:lnTo>
                  <a:lnTo>
                    <a:pt x="0" y="539"/>
                  </a:lnTo>
                  <a:lnTo>
                    <a:pt x="0" y="534"/>
                  </a:lnTo>
                  <a:lnTo>
                    <a:pt x="1" y="531"/>
                  </a:lnTo>
                  <a:lnTo>
                    <a:pt x="4" y="530"/>
                  </a:lnTo>
                  <a:lnTo>
                    <a:pt x="5" y="528"/>
                  </a:lnTo>
                  <a:lnTo>
                    <a:pt x="5" y="527"/>
                  </a:lnTo>
                  <a:lnTo>
                    <a:pt x="6" y="511"/>
                  </a:lnTo>
                  <a:lnTo>
                    <a:pt x="9" y="496"/>
                  </a:lnTo>
                  <a:lnTo>
                    <a:pt x="9" y="492"/>
                  </a:lnTo>
                  <a:lnTo>
                    <a:pt x="7" y="488"/>
                  </a:lnTo>
                  <a:lnTo>
                    <a:pt x="5" y="484"/>
                  </a:lnTo>
                  <a:lnTo>
                    <a:pt x="4" y="482"/>
                  </a:lnTo>
                  <a:lnTo>
                    <a:pt x="4" y="478"/>
                  </a:lnTo>
                  <a:lnTo>
                    <a:pt x="11" y="474"/>
                  </a:lnTo>
                  <a:lnTo>
                    <a:pt x="14" y="472"/>
                  </a:lnTo>
                  <a:lnTo>
                    <a:pt x="19" y="469"/>
                  </a:lnTo>
                  <a:lnTo>
                    <a:pt x="21" y="469"/>
                  </a:lnTo>
                  <a:lnTo>
                    <a:pt x="22" y="471"/>
                  </a:lnTo>
                  <a:lnTo>
                    <a:pt x="44" y="471"/>
                  </a:lnTo>
                  <a:lnTo>
                    <a:pt x="51" y="473"/>
                  </a:lnTo>
                  <a:lnTo>
                    <a:pt x="76" y="473"/>
                  </a:lnTo>
                  <a:lnTo>
                    <a:pt x="79" y="474"/>
                  </a:lnTo>
                  <a:lnTo>
                    <a:pt x="85" y="474"/>
                  </a:lnTo>
                  <a:lnTo>
                    <a:pt x="88" y="473"/>
                  </a:lnTo>
                  <a:lnTo>
                    <a:pt x="93" y="473"/>
                  </a:lnTo>
                  <a:lnTo>
                    <a:pt x="93" y="469"/>
                  </a:lnTo>
                  <a:lnTo>
                    <a:pt x="94" y="466"/>
                  </a:lnTo>
                  <a:lnTo>
                    <a:pt x="98" y="458"/>
                  </a:lnTo>
                  <a:lnTo>
                    <a:pt x="98" y="450"/>
                  </a:lnTo>
                  <a:lnTo>
                    <a:pt x="96" y="448"/>
                  </a:lnTo>
                  <a:lnTo>
                    <a:pt x="96" y="444"/>
                  </a:lnTo>
                  <a:lnTo>
                    <a:pt x="98" y="440"/>
                  </a:lnTo>
                  <a:lnTo>
                    <a:pt x="98" y="435"/>
                  </a:lnTo>
                  <a:lnTo>
                    <a:pt x="95" y="433"/>
                  </a:lnTo>
                  <a:lnTo>
                    <a:pt x="95" y="432"/>
                  </a:lnTo>
                  <a:lnTo>
                    <a:pt x="91" y="432"/>
                  </a:lnTo>
                  <a:lnTo>
                    <a:pt x="89" y="429"/>
                  </a:lnTo>
                  <a:lnTo>
                    <a:pt x="85" y="422"/>
                  </a:lnTo>
                  <a:lnTo>
                    <a:pt x="85" y="418"/>
                  </a:lnTo>
                  <a:lnTo>
                    <a:pt x="84" y="418"/>
                  </a:lnTo>
                  <a:lnTo>
                    <a:pt x="81" y="415"/>
                  </a:lnTo>
                  <a:lnTo>
                    <a:pt x="80" y="415"/>
                  </a:lnTo>
                  <a:lnTo>
                    <a:pt x="74" y="413"/>
                  </a:lnTo>
                  <a:lnTo>
                    <a:pt x="65" y="410"/>
                  </a:lnTo>
                  <a:lnTo>
                    <a:pt x="58" y="406"/>
                  </a:lnTo>
                  <a:lnTo>
                    <a:pt x="55" y="403"/>
                  </a:lnTo>
                  <a:lnTo>
                    <a:pt x="55" y="401"/>
                  </a:lnTo>
                  <a:lnTo>
                    <a:pt x="56" y="400"/>
                  </a:lnTo>
                  <a:lnTo>
                    <a:pt x="58" y="398"/>
                  </a:lnTo>
                  <a:lnTo>
                    <a:pt x="65" y="395"/>
                  </a:lnTo>
                  <a:lnTo>
                    <a:pt x="68" y="395"/>
                  </a:lnTo>
                  <a:lnTo>
                    <a:pt x="70" y="394"/>
                  </a:lnTo>
                  <a:lnTo>
                    <a:pt x="71" y="395"/>
                  </a:lnTo>
                  <a:lnTo>
                    <a:pt x="79" y="399"/>
                  </a:lnTo>
                  <a:lnTo>
                    <a:pt x="84" y="399"/>
                  </a:lnTo>
                  <a:lnTo>
                    <a:pt x="89" y="396"/>
                  </a:lnTo>
                  <a:lnTo>
                    <a:pt x="91" y="396"/>
                  </a:lnTo>
                  <a:lnTo>
                    <a:pt x="91" y="394"/>
                  </a:lnTo>
                  <a:lnTo>
                    <a:pt x="90" y="393"/>
                  </a:lnTo>
                  <a:lnTo>
                    <a:pt x="89" y="390"/>
                  </a:lnTo>
                  <a:lnTo>
                    <a:pt x="89" y="383"/>
                  </a:lnTo>
                  <a:lnTo>
                    <a:pt x="93" y="383"/>
                  </a:lnTo>
                  <a:lnTo>
                    <a:pt x="95" y="384"/>
                  </a:lnTo>
                  <a:lnTo>
                    <a:pt x="99" y="386"/>
                  </a:lnTo>
                  <a:lnTo>
                    <a:pt x="101" y="388"/>
                  </a:lnTo>
                  <a:lnTo>
                    <a:pt x="108" y="388"/>
                  </a:lnTo>
                  <a:lnTo>
                    <a:pt x="110" y="386"/>
                  </a:lnTo>
                  <a:lnTo>
                    <a:pt x="111" y="384"/>
                  </a:lnTo>
                  <a:lnTo>
                    <a:pt x="111" y="381"/>
                  </a:lnTo>
                  <a:lnTo>
                    <a:pt x="116" y="381"/>
                  </a:lnTo>
                  <a:lnTo>
                    <a:pt x="120" y="379"/>
                  </a:lnTo>
                  <a:lnTo>
                    <a:pt x="123" y="378"/>
                  </a:lnTo>
                  <a:lnTo>
                    <a:pt x="128" y="370"/>
                  </a:lnTo>
                  <a:lnTo>
                    <a:pt x="130" y="362"/>
                  </a:lnTo>
                  <a:lnTo>
                    <a:pt x="133" y="362"/>
                  </a:lnTo>
                  <a:lnTo>
                    <a:pt x="135" y="361"/>
                  </a:lnTo>
                  <a:lnTo>
                    <a:pt x="139" y="360"/>
                  </a:lnTo>
                  <a:lnTo>
                    <a:pt x="152" y="355"/>
                  </a:lnTo>
                  <a:lnTo>
                    <a:pt x="155" y="352"/>
                  </a:lnTo>
                  <a:lnTo>
                    <a:pt x="157" y="351"/>
                  </a:lnTo>
                  <a:lnTo>
                    <a:pt x="158" y="349"/>
                  </a:lnTo>
                  <a:lnTo>
                    <a:pt x="158" y="339"/>
                  </a:lnTo>
                  <a:lnTo>
                    <a:pt x="159" y="337"/>
                  </a:lnTo>
                  <a:lnTo>
                    <a:pt x="162" y="336"/>
                  </a:lnTo>
                  <a:lnTo>
                    <a:pt x="162" y="335"/>
                  </a:lnTo>
                  <a:lnTo>
                    <a:pt x="174" y="325"/>
                  </a:lnTo>
                  <a:lnTo>
                    <a:pt x="183" y="323"/>
                  </a:lnTo>
                  <a:lnTo>
                    <a:pt x="189" y="323"/>
                  </a:lnTo>
                  <a:lnTo>
                    <a:pt x="189" y="322"/>
                  </a:lnTo>
                  <a:lnTo>
                    <a:pt x="192" y="320"/>
                  </a:lnTo>
                  <a:lnTo>
                    <a:pt x="194" y="318"/>
                  </a:lnTo>
                  <a:lnTo>
                    <a:pt x="197" y="318"/>
                  </a:lnTo>
                  <a:lnTo>
                    <a:pt x="199" y="320"/>
                  </a:lnTo>
                  <a:lnTo>
                    <a:pt x="203" y="320"/>
                  </a:lnTo>
                  <a:lnTo>
                    <a:pt x="208" y="317"/>
                  </a:lnTo>
                  <a:lnTo>
                    <a:pt x="209" y="315"/>
                  </a:lnTo>
                  <a:lnTo>
                    <a:pt x="211" y="313"/>
                  </a:lnTo>
                  <a:lnTo>
                    <a:pt x="211" y="311"/>
                  </a:lnTo>
                  <a:lnTo>
                    <a:pt x="209" y="308"/>
                  </a:lnTo>
                  <a:lnTo>
                    <a:pt x="209" y="306"/>
                  </a:lnTo>
                  <a:lnTo>
                    <a:pt x="208" y="303"/>
                  </a:lnTo>
                  <a:lnTo>
                    <a:pt x="208" y="302"/>
                  </a:lnTo>
                  <a:lnTo>
                    <a:pt x="206" y="293"/>
                  </a:lnTo>
                  <a:lnTo>
                    <a:pt x="202" y="287"/>
                  </a:lnTo>
                  <a:lnTo>
                    <a:pt x="201" y="278"/>
                  </a:lnTo>
                  <a:lnTo>
                    <a:pt x="202" y="271"/>
                  </a:lnTo>
                  <a:lnTo>
                    <a:pt x="207" y="264"/>
                  </a:lnTo>
                  <a:lnTo>
                    <a:pt x="226" y="253"/>
                  </a:lnTo>
                  <a:lnTo>
                    <a:pt x="226" y="258"/>
                  </a:lnTo>
                  <a:lnTo>
                    <a:pt x="224" y="262"/>
                  </a:lnTo>
                  <a:lnTo>
                    <a:pt x="223" y="264"/>
                  </a:lnTo>
                  <a:lnTo>
                    <a:pt x="223" y="271"/>
                  </a:lnTo>
                  <a:lnTo>
                    <a:pt x="226" y="272"/>
                  </a:lnTo>
                  <a:lnTo>
                    <a:pt x="227" y="272"/>
                  </a:lnTo>
                  <a:lnTo>
                    <a:pt x="229" y="273"/>
                  </a:lnTo>
                  <a:lnTo>
                    <a:pt x="231" y="273"/>
                  </a:lnTo>
                  <a:lnTo>
                    <a:pt x="231" y="277"/>
                  </a:lnTo>
                  <a:lnTo>
                    <a:pt x="224" y="283"/>
                  </a:lnTo>
                  <a:lnTo>
                    <a:pt x="221" y="286"/>
                  </a:lnTo>
                  <a:lnTo>
                    <a:pt x="219" y="288"/>
                  </a:lnTo>
                  <a:lnTo>
                    <a:pt x="217" y="292"/>
                  </a:lnTo>
                  <a:lnTo>
                    <a:pt x="217" y="298"/>
                  </a:lnTo>
                  <a:lnTo>
                    <a:pt x="218" y="301"/>
                  </a:lnTo>
                  <a:lnTo>
                    <a:pt x="221" y="302"/>
                  </a:lnTo>
                  <a:lnTo>
                    <a:pt x="222" y="302"/>
                  </a:lnTo>
                  <a:lnTo>
                    <a:pt x="222" y="307"/>
                  </a:lnTo>
                  <a:lnTo>
                    <a:pt x="227" y="307"/>
                  </a:lnTo>
                  <a:lnTo>
                    <a:pt x="229" y="308"/>
                  </a:lnTo>
                  <a:lnTo>
                    <a:pt x="232" y="308"/>
                  </a:lnTo>
                  <a:lnTo>
                    <a:pt x="232" y="311"/>
                  </a:lnTo>
                  <a:lnTo>
                    <a:pt x="234" y="313"/>
                  </a:lnTo>
                  <a:lnTo>
                    <a:pt x="244" y="311"/>
                  </a:lnTo>
                  <a:lnTo>
                    <a:pt x="253" y="307"/>
                  </a:lnTo>
                  <a:lnTo>
                    <a:pt x="262" y="306"/>
                  </a:lnTo>
                  <a:lnTo>
                    <a:pt x="261" y="307"/>
                  </a:lnTo>
                  <a:lnTo>
                    <a:pt x="261" y="308"/>
                  </a:lnTo>
                  <a:lnTo>
                    <a:pt x="260" y="310"/>
                  </a:lnTo>
                  <a:lnTo>
                    <a:pt x="260" y="311"/>
                  </a:lnTo>
                  <a:lnTo>
                    <a:pt x="262" y="312"/>
                  </a:lnTo>
                  <a:lnTo>
                    <a:pt x="265" y="315"/>
                  </a:lnTo>
                  <a:lnTo>
                    <a:pt x="267" y="316"/>
                  </a:lnTo>
                  <a:lnTo>
                    <a:pt x="270" y="316"/>
                  </a:lnTo>
                  <a:lnTo>
                    <a:pt x="272" y="313"/>
                  </a:lnTo>
                  <a:lnTo>
                    <a:pt x="273" y="313"/>
                  </a:lnTo>
                  <a:lnTo>
                    <a:pt x="275" y="312"/>
                  </a:lnTo>
                  <a:lnTo>
                    <a:pt x="280" y="310"/>
                  </a:lnTo>
                  <a:lnTo>
                    <a:pt x="283" y="310"/>
                  </a:lnTo>
                  <a:lnTo>
                    <a:pt x="287" y="308"/>
                  </a:lnTo>
                  <a:lnTo>
                    <a:pt x="292" y="307"/>
                  </a:lnTo>
                  <a:lnTo>
                    <a:pt x="295" y="306"/>
                  </a:lnTo>
                  <a:lnTo>
                    <a:pt x="297" y="303"/>
                  </a:lnTo>
                  <a:lnTo>
                    <a:pt x="305" y="301"/>
                  </a:lnTo>
                  <a:lnTo>
                    <a:pt x="307" y="300"/>
                  </a:lnTo>
                  <a:lnTo>
                    <a:pt x="318" y="300"/>
                  </a:lnTo>
                  <a:lnTo>
                    <a:pt x="321" y="301"/>
                  </a:lnTo>
                  <a:lnTo>
                    <a:pt x="320" y="302"/>
                  </a:lnTo>
                  <a:lnTo>
                    <a:pt x="320" y="306"/>
                  </a:lnTo>
                  <a:lnTo>
                    <a:pt x="325" y="306"/>
                  </a:lnTo>
                  <a:lnTo>
                    <a:pt x="330" y="305"/>
                  </a:lnTo>
                  <a:lnTo>
                    <a:pt x="334" y="305"/>
                  </a:lnTo>
                  <a:lnTo>
                    <a:pt x="336" y="298"/>
                  </a:lnTo>
                  <a:lnTo>
                    <a:pt x="340" y="293"/>
                  </a:lnTo>
                  <a:lnTo>
                    <a:pt x="344" y="289"/>
                  </a:lnTo>
                  <a:lnTo>
                    <a:pt x="347" y="284"/>
                  </a:lnTo>
                  <a:lnTo>
                    <a:pt x="349" y="277"/>
                  </a:lnTo>
                  <a:lnTo>
                    <a:pt x="350" y="268"/>
                  </a:lnTo>
                  <a:lnTo>
                    <a:pt x="354" y="258"/>
                  </a:lnTo>
                  <a:lnTo>
                    <a:pt x="359" y="251"/>
                  </a:lnTo>
                  <a:lnTo>
                    <a:pt x="364" y="248"/>
                  </a:lnTo>
                  <a:lnTo>
                    <a:pt x="366" y="248"/>
                  </a:lnTo>
                  <a:lnTo>
                    <a:pt x="369" y="251"/>
                  </a:lnTo>
                  <a:lnTo>
                    <a:pt x="371" y="252"/>
                  </a:lnTo>
                  <a:lnTo>
                    <a:pt x="372" y="254"/>
                  </a:lnTo>
                  <a:lnTo>
                    <a:pt x="375" y="256"/>
                  </a:lnTo>
                  <a:lnTo>
                    <a:pt x="377" y="258"/>
                  </a:lnTo>
                  <a:lnTo>
                    <a:pt x="380" y="258"/>
                  </a:lnTo>
                  <a:lnTo>
                    <a:pt x="382" y="257"/>
                  </a:lnTo>
                  <a:lnTo>
                    <a:pt x="386" y="256"/>
                  </a:lnTo>
                  <a:lnTo>
                    <a:pt x="387" y="252"/>
                  </a:lnTo>
                  <a:lnTo>
                    <a:pt x="387" y="247"/>
                  </a:lnTo>
                  <a:lnTo>
                    <a:pt x="384" y="240"/>
                  </a:lnTo>
                  <a:lnTo>
                    <a:pt x="376" y="232"/>
                  </a:lnTo>
                  <a:lnTo>
                    <a:pt x="375" y="228"/>
                  </a:lnTo>
                  <a:lnTo>
                    <a:pt x="379" y="224"/>
                  </a:lnTo>
                  <a:lnTo>
                    <a:pt x="385" y="220"/>
                  </a:lnTo>
                  <a:lnTo>
                    <a:pt x="393" y="219"/>
                  </a:lnTo>
                  <a:lnTo>
                    <a:pt x="399" y="218"/>
                  </a:lnTo>
                  <a:lnTo>
                    <a:pt x="410" y="219"/>
                  </a:lnTo>
                  <a:lnTo>
                    <a:pt x="419" y="220"/>
                  </a:lnTo>
                  <a:lnTo>
                    <a:pt x="426" y="219"/>
                  </a:lnTo>
                  <a:lnTo>
                    <a:pt x="441" y="212"/>
                  </a:lnTo>
                  <a:lnTo>
                    <a:pt x="439" y="206"/>
                  </a:lnTo>
                  <a:lnTo>
                    <a:pt x="436" y="203"/>
                  </a:lnTo>
                  <a:lnTo>
                    <a:pt x="434" y="200"/>
                  </a:lnTo>
                  <a:lnTo>
                    <a:pt x="431" y="196"/>
                  </a:lnTo>
                  <a:lnTo>
                    <a:pt x="426" y="201"/>
                  </a:lnTo>
                  <a:lnTo>
                    <a:pt x="418" y="204"/>
                  </a:lnTo>
                  <a:lnTo>
                    <a:pt x="409" y="205"/>
                  </a:lnTo>
                  <a:lnTo>
                    <a:pt x="401" y="205"/>
                  </a:lnTo>
                  <a:lnTo>
                    <a:pt x="389" y="209"/>
                  </a:lnTo>
                  <a:lnTo>
                    <a:pt x="376" y="212"/>
                  </a:lnTo>
                  <a:lnTo>
                    <a:pt x="372" y="212"/>
                  </a:lnTo>
                  <a:lnTo>
                    <a:pt x="370" y="210"/>
                  </a:lnTo>
                  <a:lnTo>
                    <a:pt x="369" y="209"/>
                  </a:lnTo>
                  <a:lnTo>
                    <a:pt x="367" y="206"/>
                  </a:lnTo>
                  <a:lnTo>
                    <a:pt x="364" y="206"/>
                  </a:lnTo>
                  <a:lnTo>
                    <a:pt x="359" y="204"/>
                  </a:lnTo>
                  <a:lnTo>
                    <a:pt x="355" y="203"/>
                  </a:lnTo>
                  <a:lnTo>
                    <a:pt x="352" y="199"/>
                  </a:lnTo>
                  <a:lnTo>
                    <a:pt x="350" y="191"/>
                  </a:lnTo>
                  <a:lnTo>
                    <a:pt x="352" y="186"/>
                  </a:lnTo>
                  <a:lnTo>
                    <a:pt x="355" y="185"/>
                  </a:lnTo>
                  <a:lnTo>
                    <a:pt x="356" y="183"/>
                  </a:lnTo>
                  <a:lnTo>
                    <a:pt x="354" y="181"/>
                  </a:lnTo>
                  <a:lnTo>
                    <a:pt x="351" y="176"/>
                  </a:lnTo>
                  <a:lnTo>
                    <a:pt x="350" y="173"/>
                  </a:lnTo>
                  <a:lnTo>
                    <a:pt x="349" y="170"/>
                  </a:lnTo>
                  <a:lnTo>
                    <a:pt x="349" y="159"/>
                  </a:lnTo>
                  <a:lnTo>
                    <a:pt x="357" y="156"/>
                  </a:lnTo>
                  <a:lnTo>
                    <a:pt x="365" y="151"/>
                  </a:lnTo>
                  <a:lnTo>
                    <a:pt x="372" y="144"/>
                  </a:lnTo>
                  <a:lnTo>
                    <a:pt x="379" y="136"/>
                  </a:lnTo>
                  <a:lnTo>
                    <a:pt x="385" y="131"/>
                  </a:lnTo>
                  <a:lnTo>
                    <a:pt x="387" y="130"/>
                  </a:lnTo>
                  <a:lnTo>
                    <a:pt x="391" y="127"/>
                  </a:lnTo>
                  <a:lnTo>
                    <a:pt x="395" y="126"/>
                  </a:lnTo>
                  <a:lnTo>
                    <a:pt x="398" y="123"/>
                  </a:lnTo>
                  <a:lnTo>
                    <a:pt x="400" y="118"/>
                  </a:lnTo>
                  <a:lnTo>
                    <a:pt x="398" y="112"/>
                  </a:lnTo>
                  <a:lnTo>
                    <a:pt x="393" y="108"/>
                  </a:lnTo>
                  <a:lnTo>
                    <a:pt x="384" y="106"/>
                  </a:lnTo>
                  <a:lnTo>
                    <a:pt x="376" y="106"/>
                  </a:lnTo>
                  <a:lnTo>
                    <a:pt x="366" y="107"/>
                  </a:lnTo>
                  <a:lnTo>
                    <a:pt x="359" y="110"/>
                  </a:lnTo>
                  <a:lnTo>
                    <a:pt x="354" y="115"/>
                  </a:lnTo>
                  <a:lnTo>
                    <a:pt x="352" y="122"/>
                  </a:lnTo>
                  <a:lnTo>
                    <a:pt x="352" y="132"/>
                  </a:lnTo>
                  <a:lnTo>
                    <a:pt x="350" y="139"/>
                  </a:lnTo>
                  <a:lnTo>
                    <a:pt x="342" y="145"/>
                  </a:lnTo>
                  <a:lnTo>
                    <a:pt x="325" y="154"/>
                  </a:lnTo>
                  <a:lnTo>
                    <a:pt x="310" y="164"/>
                  </a:lnTo>
                  <a:lnTo>
                    <a:pt x="306" y="167"/>
                  </a:lnTo>
                  <a:lnTo>
                    <a:pt x="305" y="170"/>
                  </a:lnTo>
                  <a:lnTo>
                    <a:pt x="305" y="180"/>
                  </a:lnTo>
                  <a:lnTo>
                    <a:pt x="303" y="183"/>
                  </a:lnTo>
                  <a:lnTo>
                    <a:pt x="301" y="184"/>
                  </a:lnTo>
                  <a:lnTo>
                    <a:pt x="301" y="191"/>
                  </a:lnTo>
                  <a:lnTo>
                    <a:pt x="303" y="195"/>
                  </a:lnTo>
                  <a:lnTo>
                    <a:pt x="305" y="199"/>
                  </a:lnTo>
                  <a:lnTo>
                    <a:pt x="310" y="200"/>
                  </a:lnTo>
                  <a:lnTo>
                    <a:pt x="315" y="203"/>
                  </a:lnTo>
                  <a:lnTo>
                    <a:pt x="318" y="206"/>
                  </a:lnTo>
                  <a:lnTo>
                    <a:pt x="321" y="210"/>
                  </a:lnTo>
                  <a:lnTo>
                    <a:pt x="322" y="215"/>
                  </a:lnTo>
                  <a:lnTo>
                    <a:pt x="321" y="218"/>
                  </a:lnTo>
                  <a:lnTo>
                    <a:pt x="320" y="222"/>
                  </a:lnTo>
                  <a:lnTo>
                    <a:pt x="315" y="227"/>
                  </a:lnTo>
                  <a:lnTo>
                    <a:pt x="311" y="229"/>
                  </a:lnTo>
                  <a:lnTo>
                    <a:pt x="308" y="232"/>
                  </a:lnTo>
                  <a:lnTo>
                    <a:pt x="306" y="232"/>
                  </a:lnTo>
                  <a:lnTo>
                    <a:pt x="301" y="234"/>
                  </a:lnTo>
                  <a:lnTo>
                    <a:pt x="297" y="238"/>
                  </a:lnTo>
                  <a:lnTo>
                    <a:pt x="296" y="245"/>
                  </a:lnTo>
                  <a:lnTo>
                    <a:pt x="295" y="252"/>
                  </a:lnTo>
                  <a:lnTo>
                    <a:pt x="295" y="254"/>
                  </a:lnTo>
                  <a:lnTo>
                    <a:pt x="296" y="257"/>
                  </a:lnTo>
                  <a:lnTo>
                    <a:pt x="297" y="258"/>
                  </a:lnTo>
                  <a:lnTo>
                    <a:pt x="300" y="258"/>
                  </a:lnTo>
                  <a:lnTo>
                    <a:pt x="301" y="259"/>
                  </a:lnTo>
                  <a:lnTo>
                    <a:pt x="298" y="267"/>
                  </a:lnTo>
                  <a:lnTo>
                    <a:pt x="296" y="269"/>
                  </a:lnTo>
                  <a:lnTo>
                    <a:pt x="293" y="271"/>
                  </a:lnTo>
                  <a:lnTo>
                    <a:pt x="292" y="273"/>
                  </a:lnTo>
                  <a:lnTo>
                    <a:pt x="290" y="276"/>
                  </a:lnTo>
                  <a:lnTo>
                    <a:pt x="290" y="278"/>
                  </a:lnTo>
                  <a:lnTo>
                    <a:pt x="278" y="278"/>
                  </a:lnTo>
                  <a:lnTo>
                    <a:pt x="273" y="281"/>
                  </a:lnTo>
                  <a:lnTo>
                    <a:pt x="265" y="289"/>
                  </a:lnTo>
                  <a:lnTo>
                    <a:pt x="258" y="292"/>
                  </a:lnTo>
                  <a:lnTo>
                    <a:pt x="256" y="289"/>
                  </a:lnTo>
                  <a:lnTo>
                    <a:pt x="253" y="283"/>
                  </a:lnTo>
                  <a:lnTo>
                    <a:pt x="249" y="272"/>
                  </a:lnTo>
                  <a:lnTo>
                    <a:pt x="251" y="269"/>
                  </a:lnTo>
                  <a:lnTo>
                    <a:pt x="251" y="268"/>
                  </a:lnTo>
                  <a:lnTo>
                    <a:pt x="246" y="262"/>
                  </a:lnTo>
                  <a:lnTo>
                    <a:pt x="243" y="254"/>
                  </a:lnTo>
                  <a:lnTo>
                    <a:pt x="242" y="247"/>
                  </a:lnTo>
                  <a:lnTo>
                    <a:pt x="241" y="244"/>
                  </a:lnTo>
                  <a:lnTo>
                    <a:pt x="237" y="242"/>
                  </a:lnTo>
                  <a:lnTo>
                    <a:pt x="237" y="239"/>
                  </a:lnTo>
                  <a:lnTo>
                    <a:pt x="234" y="238"/>
                  </a:lnTo>
                  <a:lnTo>
                    <a:pt x="233" y="235"/>
                  </a:lnTo>
                  <a:lnTo>
                    <a:pt x="233" y="229"/>
                  </a:lnTo>
                  <a:lnTo>
                    <a:pt x="234" y="228"/>
                  </a:lnTo>
                  <a:lnTo>
                    <a:pt x="236" y="225"/>
                  </a:lnTo>
                  <a:lnTo>
                    <a:pt x="232" y="224"/>
                  </a:lnTo>
                  <a:lnTo>
                    <a:pt x="231" y="222"/>
                  </a:lnTo>
                  <a:lnTo>
                    <a:pt x="228" y="219"/>
                  </a:lnTo>
                  <a:lnTo>
                    <a:pt x="227" y="217"/>
                  </a:lnTo>
                  <a:lnTo>
                    <a:pt x="219" y="225"/>
                  </a:lnTo>
                  <a:lnTo>
                    <a:pt x="211" y="234"/>
                  </a:lnTo>
                  <a:lnTo>
                    <a:pt x="201" y="242"/>
                  </a:lnTo>
                  <a:lnTo>
                    <a:pt x="188" y="244"/>
                  </a:lnTo>
                  <a:lnTo>
                    <a:pt x="187" y="244"/>
                  </a:lnTo>
                  <a:lnTo>
                    <a:pt x="184" y="243"/>
                  </a:lnTo>
                  <a:lnTo>
                    <a:pt x="182" y="240"/>
                  </a:lnTo>
                  <a:lnTo>
                    <a:pt x="178" y="239"/>
                  </a:lnTo>
                  <a:lnTo>
                    <a:pt x="175" y="237"/>
                  </a:lnTo>
                  <a:lnTo>
                    <a:pt x="173" y="235"/>
                  </a:lnTo>
                  <a:lnTo>
                    <a:pt x="170" y="233"/>
                  </a:lnTo>
                  <a:lnTo>
                    <a:pt x="173" y="228"/>
                  </a:lnTo>
                  <a:lnTo>
                    <a:pt x="175" y="227"/>
                  </a:lnTo>
                  <a:lnTo>
                    <a:pt x="177" y="227"/>
                  </a:lnTo>
                  <a:lnTo>
                    <a:pt x="177" y="220"/>
                  </a:lnTo>
                  <a:lnTo>
                    <a:pt x="170" y="220"/>
                  </a:lnTo>
                  <a:lnTo>
                    <a:pt x="169" y="222"/>
                  </a:lnTo>
                  <a:lnTo>
                    <a:pt x="167" y="223"/>
                  </a:lnTo>
                  <a:lnTo>
                    <a:pt x="167" y="220"/>
                  </a:lnTo>
                  <a:lnTo>
                    <a:pt x="169" y="217"/>
                  </a:lnTo>
                  <a:lnTo>
                    <a:pt x="170" y="214"/>
                  </a:lnTo>
                  <a:lnTo>
                    <a:pt x="173" y="212"/>
                  </a:lnTo>
                  <a:lnTo>
                    <a:pt x="168" y="203"/>
                  </a:lnTo>
                  <a:lnTo>
                    <a:pt x="167" y="194"/>
                  </a:lnTo>
                  <a:lnTo>
                    <a:pt x="167" y="180"/>
                  </a:lnTo>
                  <a:lnTo>
                    <a:pt x="168" y="179"/>
                  </a:lnTo>
                  <a:lnTo>
                    <a:pt x="170" y="178"/>
                  </a:lnTo>
                  <a:lnTo>
                    <a:pt x="172" y="176"/>
                  </a:lnTo>
                  <a:lnTo>
                    <a:pt x="174" y="175"/>
                  </a:lnTo>
                  <a:lnTo>
                    <a:pt x="175" y="174"/>
                  </a:lnTo>
                  <a:lnTo>
                    <a:pt x="178" y="170"/>
                  </a:lnTo>
                  <a:lnTo>
                    <a:pt x="182" y="166"/>
                  </a:lnTo>
                  <a:lnTo>
                    <a:pt x="184" y="162"/>
                  </a:lnTo>
                  <a:lnTo>
                    <a:pt x="188" y="160"/>
                  </a:lnTo>
                  <a:lnTo>
                    <a:pt x="193" y="159"/>
                  </a:lnTo>
                  <a:lnTo>
                    <a:pt x="198" y="156"/>
                  </a:lnTo>
                  <a:lnTo>
                    <a:pt x="202" y="152"/>
                  </a:lnTo>
                  <a:lnTo>
                    <a:pt x="208" y="150"/>
                  </a:lnTo>
                  <a:lnTo>
                    <a:pt x="217" y="149"/>
                  </a:lnTo>
                  <a:lnTo>
                    <a:pt x="213" y="147"/>
                  </a:lnTo>
                  <a:lnTo>
                    <a:pt x="211" y="147"/>
                  </a:lnTo>
                  <a:lnTo>
                    <a:pt x="207" y="146"/>
                  </a:lnTo>
                  <a:lnTo>
                    <a:pt x="219" y="141"/>
                  </a:lnTo>
                  <a:lnTo>
                    <a:pt x="228" y="134"/>
                  </a:lnTo>
                  <a:lnTo>
                    <a:pt x="236" y="125"/>
                  </a:lnTo>
                  <a:lnTo>
                    <a:pt x="244" y="117"/>
                  </a:lnTo>
                  <a:lnTo>
                    <a:pt x="248" y="110"/>
                  </a:lnTo>
                  <a:lnTo>
                    <a:pt x="249" y="106"/>
                  </a:lnTo>
                  <a:lnTo>
                    <a:pt x="249" y="103"/>
                  </a:lnTo>
                  <a:lnTo>
                    <a:pt x="252" y="101"/>
                  </a:lnTo>
                  <a:lnTo>
                    <a:pt x="252" y="100"/>
                  </a:lnTo>
                  <a:lnTo>
                    <a:pt x="253" y="98"/>
                  </a:lnTo>
                  <a:lnTo>
                    <a:pt x="254" y="96"/>
                  </a:lnTo>
                  <a:lnTo>
                    <a:pt x="254" y="95"/>
                  </a:lnTo>
                  <a:lnTo>
                    <a:pt x="256" y="93"/>
                  </a:lnTo>
                  <a:lnTo>
                    <a:pt x="256" y="92"/>
                  </a:lnTo>
                  <a:lnTo>
                    <a:pt x="260" y="86"/>
                  </a:lnTo>
                  <a:lnTo>
                    <a:pt x="263" y="81"/>
                  </a:lnTo>
                  <a:lnTo>
                    <a:pt x="268" y="77"/>
                  </a:lnTo>
                  <a:lnTo>
                    <a:pt x="275" y="74"/>
                  </a:lnTo>
                  <a:lnTo>
                    <a:pt x="283" y="68"/>
                  </a:lnTo>
                  <a:lnTo>
                    <a:pt x="292" y="59"/>
                  </a:lnTo>
                  <a:lnTo>
                    <a:pt x="297" y="49"/>
                  </a:lnTo>
                  <a:lnTo>
                    <a:pt x="300" y="51"/>
                  </a:lnTo>
                  <a:lnTo>
                    <a:pt x="302" y="51"/>
                  </a:lnTo>
                  <a:lnTo>
                    <a:pt x="305" y="48"/>
                  </a:lnTo>
                  <a:lnTo>
                    <a:pt x="307" y="43"/>
                  </a:lnTo>
                  <a:lnTo>
                    <a:pt x="310" y="40"/>
                  </a:lnTo>
                  <a:lnTo>
                    <a:pt x="308" y="39"/>
                  </a:lnTo>
                  <a:lnTo>
                    <a:pt x="303" y="39"/>
                  </a:lnTo>
                  <a:lnTo>
                    <a:pt x="305" y="37"/>
                  </a:lnTo>
                  <a:lnTo>
                    <a:pt x="307" y="34"/>
                  </a:lnTo>
                  <a:lnTo>
                    <a:pt x="310" y="33"/>
                  </a:lnTo>
                  <a:lnTo>
                    <a:pt x="317" y="33"/>
                  </a:lnTo>
                  <a:lnTo>
                    <a:pt x="321" y="32"/>
                  </a:lnTo>
                  <a:lnTo>
                    <a:pt x="320" y="30"/>
                  </a:lnTo>
                  <a:lnTo>
                    <a:pt x="318" y="30"/>
                  </a:lnTo>
                  <a:lnTo>
                    <a:pt x="317" y="29"/>
                  </a:lnTo>
                  <a:lnTo>
                    <a:pt x="320" y="27"/>
                  </a:lnTo>
                  <a:lnTo>
                    <a:pt x="324" y="25"/>
                  </a:lnTo>
                  <a:lnTo>
                    <a:pt x="327" y="25"/>
                  </a:lnTo>
                  <a:lnTo>
                    <a:pt x="331" y="24"/>
                  </a:lnTo>
                  <a:lnTo>
                    <a:pt x="335" y="24"/>
                  </a:lnTo>
                  <a:lnTo>
                    <a:pt x="335" y="29"/>
                  </a:lnTo>
                  <a:lnTo>
                    <a:pt x="337" y="28"/>
                  </a:lnTo>
                  <a:lnTo>
                    <a:pt x="339" y="27"/>
                  </a:lnTo>
                  <a:lnTo>
                    <a:pt x="340" y="24"/>
                  </a:lnTo>
                  <a:lnTo>
                    <a:pt x="346" y="18"/>
                  </a:lnTo>
                  <a:lnTo>
                    <a:pt x="350" y="18"/>
                  </a:lnTo>
                  <a:lnTo>
                    <a:pt x="350" y="24"/>
                  </a:lnTo>
                  <a:lnTo>
                    <a:pt x="356" y="18"/>
                  </a:lnTo>
                  <a:lnTo>
                    <a:pt x="362" y="17"/>
                  </a:lnTo>
                  <a:lnTo>
                    <a:pt x="370" y="13"/>
                  </a:lnTo>
                  <a:lnTo>
                    <a:pt x="367" y="12"/>
                  </a:lnTo>
                  <a:lnTo>
                    <a:pt x="365" y="12"/>
                  </a:lnTo>
                  <a:lnTo>
                    <a:pt x="364" y="10"/>
                  </a:lnTo>
                  <a:lnTo>
                    <a:pt x="364" y="8"/>
                  </a:lnTo>
                  <a:lnTo>
                    <a:pt x="366" y="5"/>
                  </a:lnTo>
                  <a:lnTo>
                    <a:pt x="369" y="5"/>
                  </a:lnTo>
                  <a:lnTo>
                    <a:pt x="371" y="4"/>
                  </a:lnTo>
                  <a:lnTo>
                    <a:pt x="372" y="3"/>
                  </a:lnTo>
                  <a:lnTo>
                    <a:pt x="375" y="5"/>
                  </a:lnTo>
                  <a:lnTo>
                    <a:pt x="380" y="8"/>
                  </a:lnTo>
                  <a:lnTo>
                    <a:pt x="385" y="6"/>
                  </a:lnTo>
                  <a:lnTo>
                    <a:pt x="390" y="4"/>
                  </a:lnTo>
                  <a:lnTo>
                    <a:pt x="396" y="3"/>
                  </a:lnTo>
                  <a:lnTo>
                    <a:pt x="401" y="1"/>
                  </a:lnTo>
                  <a:lnTo>
                    <a:pt x="403" y="3"/>
                  </a:lnTo>
                  <a:lnTo>
                    <a:pt x="403" y="5"/>
                  </a:lnTo>
                  <a:lnTo>
                    <a:pt x="396" y="12"/>
                  </a:lnTo>
                  <a:lnTo>
                    <a:pt x="394" y="17"/>
                  </a:lnTo>
                  <a:lnTo>
                    <a:pt x="396" y="17"/>
                  </a:lnTo>
                  <a:lnTo>
                    <a:pt x="399" y="15"/>
                  </a:lnTo>
                  <a:lnTo>
                    <a:pt x="401" y="13"/>
                  </a:lnTo>
                  <a:lnTo>
                    <a:pt x="404" y="12"/>
                  </a:lnTo>
                  <a:lnTo>
                    <a:pt x="406" y="8"/>
                  </a:lnTo>
                  <a:lnTo>
                    <a:pt x="409" y="6"/>
                  </a:lnTo>
                  <a:lnTo>
                    <a:pt x="411" y="4"/>
                  </a:lnTo>
                  <a:lnTo>
                    <a:pt x="413" y="8"/>
                  </a:lnTo>
                  <a:lnTo>
                    <a:pt x="413" y="12"/>
                  </a:lnTo>
                  <a:lnTo>
                    <a:pt x="416" y="8"/>
                  </a:lnTo>
                  <a:lnTo>
                    <a:pt x="419" y="6"/>
                  </a:lnTo>
                  <a:lnTo>
                    <a:pt x="423" y="4"/>
                  </a:lnTo>
                  <a:lnTo>
                    <a:pt x="425" y="3"/>
                  </a:lnTo>
                  <a:lnTo>
                    <a:pt x="429"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grpSp>
        <p:nvGrpSpPr>
          <p:cNvPr id="2618" name="Group 2617">
            <a:extLst>
              <a:ext uri="{FF2B5EF4-FFF2-40B4-BE49-F238E27FC236}">
                <a16:creationId xmlns:a16="http://schemas.microsoft.com/office/drawing/2014/main" id="{5A341EE7-502B-4B65-922B-B52B9363A0D8}"/>
              </a:ext>
            </a:extLst>
          </p:cNvPr>
          <p:cNvGrpSpPr/>
          <p:nvPr/>
        </p:nvGrpSpPr>
        <p:grpSpPr>
          <a:xfrm>
            <a:off x="-413313" y="2518213"/>
            <a:ext cx="4404121" cy="2563293"/>
            <a:chOff x="-565636" y="2526660"/>
            <a:chExt cx="4404121" cy="2563293"/>
          </a:xfrm>
        </p:grpSpPr>
        <p:grpSp>
          <p:nvGrpSpPr>
            <p:cNvPr id="2586" name="Group 2585">
              <a:extLst>
                <a:ext uri="{FF2B5EF4-FFF2-40B4-BE49-F238E27FC236}">
                  <a16:creationId xmlns:a16="http://schemas.microsoft.com/office/drawing/2014/main" id="{886B225D-E018-401F-AD59-DDF9D476B163}"/>
                </a:ext>
              </a:extLst>
            </p:cNvPr>
            <p:cNvGrpSpPr/>
            <p:nvPr/>
          </p:nvGrpSpPr>
          <p:grpSpPr>
            <a:xfrm>
              <a:off x="1298904" y="2526660"/>
              <a:ext cx="636921" cy="1204720"/>
              <a:chOff x="6270626" y="-1816100"/>
              <a:chExt cx="6553200" cy="12395201"/>
            </a:xfrm>
          </p:grpSpPr>
          <p:sp>
            <p:nvSpPr>
              <p:cNvPr id="2584" name="Freeform 1354">
                <a:extLst>
                  <a:ext uri="{FF2B5EF4-FFF2-40B4-BE49-F238E27FC236}">
                    <a16:creationId xmlns:a16="http://schemas.microsoft.com/office/drawing/2014/main" id="{958BB4A1-29F9-4195-80C0-FB7BF4C5CBFC}"/>
                  </a:ext>
                </a:extLst>
              </p:cNvPr>
              <p:cNvSpPr>
                <a:spLocks/>
              </p:cNvSpPr>
              <p:nvPr/>
            </p:nvSpPr>
            <p:spPr bwMode="auto">
              <a:xfrm>
                <a:off x="6270626" y="-1816100"/>
                <a:ext cx="6553200" cy="12395201"/>
              </a:xfrm>
              <a:custGeom>
                <a:avLst/>
                <a:gdLst>
                  <a:gd name="T0" fmla="*/ 132 w 132"/>
                  <a:gd name="T1" fmla="*/ 66 h 253"/>
                  <a:gd name="T2" fmla="*/ 66 w 132"/>
                  <a:gd name="T3" fmla="*/ 0 h 253"/>
                  <a:gd name="T4" fmla="*/ 0 w 132"/>
                  <a:gd name="T5" fmla="*/ 66 h 253"/>
                  <a:gd name="T6" fmla="*/ 4 w 132"/>
                  <a:gd name="T7" fmla="*/ 89 h 253"/>
                  <a:gd name="T8" fmla="*/ 4 w 132"/>
                  <a:gd name="T9" fmla="*/ 89 h 253"/>
                  <a:gd name="T10" fmla="*/ 64 w 132"/>
                  <a:gd name="T11" fmla="*/ 253 h 253"/>
                  <a:gd name="T12" fmla="*/ 128 w 132"/>
                  <a:gd name="T13" fmla="*/ 89 h 253"/>
                  <a:gd name="T14" fmla="*/ 128 w 132"/>
                  <a:gd name="T15" fmla="*/ 89 h 253"/>
                  <a:gd name="T16" fmla="*/ 132 w 132"/>
                  <a:gd name="T17" fmla="*/ 6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253">
                    <a:moveTo>
                      <a:pt x="132" y="66"/>
                    </a:moveTo>
                    <a:cubicBezTo>
                      <a:pt x="132" y="30"/>
                      <a:pt x="102" y="0"/>
                      <a:pt x="66" y="0"/>
                    </a:cubicBezTo>
                    <a:cubicBezTo>
                      <a:pt x="30" y="0"/>
                      <a:pt x="0" y="30"/>
                      <a:pt x="0" y="66"/>
                    </a:cubicBezTo>
                    <a:cubicBezTo>
                      <a:pt x="0" y="74"/>
                      <a:pt x="2" y="82"/>
                      <a:pt x="4" y="89"/>
                    </a:cubicBezTo>
                    <a:cubicBezTo>
                      <a:pt x="4" y="89"/>
                      <a:pt x="4" y="89"/>
                      <a:pt x="4" y="89"/>
                    </a:cubicBezTo>
                    <a:cubicBezTo>
                      <a:pt x="64" y="253"/>
                      <a:pt x="64" y="253"/>
                      <a:pt x="64" y="253"/>
                    </a:cubicBezTo>
                    <a:cubicBezTo>
                      <a:pt x="128" y="89"/>
                      <a:pt x="128" y="89"/>
                      <a:pt x="128" y="89"/>
                    </a:cubicBezTo>
                    <a:cubicBezTo>
                      <a:pt x="128" y="89"/>
                      <a:pt x="128" y="89"/>
                      <a:pt x="128" y="89"/>
                    </a:cubicBezTo>
                    <a:cubicBezTo>
                      <a:pt x="130" y="82"/>
                      <a:pt x="132" y="74"/>
                      <a:pt x="132" y="66"/>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85" name="Oval 1355">
                <a:extLst>
                  <a:ext uri="{FF2B5EF4-FFF2-40B4-BE49-F238E27FC236}">
                    <a16:creationId xmlns:a16="http://schemas.microsoft.com/office/drawing/2014/main" id="{75D13D53-472D-4A20-9B60-7697E767BBFD}"/>
                  </a:ext>
                </a:extLst>
              </p:cNvPr>
              <p:cNvSpPr>
                <a:spLocks noChangeArrowheads="1"/>
              </p:cNvSpPr>
              <p:nvPr/>
            </p:nvSpPr>
            <p:spPr bwMode="auto">
              <a:xfrm>
                <a:off x="7858126" y="-247650"/>
                <a:ext cx="3376613" cy="3332163"/>
              </a:xfrm>
              <a:prstGeom prst="ellipse">
                <a:avLst/>
              </a:prstGeom>
              <a:solidFill>
                <a:srgbClr val="5C8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
          <p:nvSpPr>
            <p:cNvPr id="2617" name="Oval 2616">
              <a:extLst>
                <a:ext uri="{FF2B5EF4-FFF2-40B4-BE49-F238E27FC236}">
                  <a16:creationId xmlns:a16="http://schemas.microsoft.com/office/drawing/2014/main" id="{A9E0F76E-5AAB-434B-A44D-246962EA06EE}"/>
                </a:ext>
              </a:extLst>
            </p:cNvPr>
            <p:cNvSpPr>
              <a:spLocks noChangeAspect="1"/>
            </p:cNvSpPr>
            <p:nvPr/>
          </p:nvSpPr>
          <p:spPr>
            <a:xfrm flipV="1">
              <a:off x="-565636" y="2749953"/>
              <a:ext cx="4404121" cy="2340000"/>
            </a:xfrm>
            <a:prstGeom prst="ellipse">
              <a:avLst/>
            </a:prstGeom>
            <a:gradFill flip="none" rotWithShape="1">
              <a:gsLst>
                <a:gs pos="0">
                  <a:schemeClr val="tx1">
                    <a:lumMod val="95000"/>
                    <a:lumOff val="5000"/>
                    <a:alpha val="77800"/>
                  </a:schemeClr>
                </a:gs>
                <a:gs pos="85000">
                  <a:sysClr val="window" lastClr="FFFFFF">
                    <a:alpha val="0"/>
                    <a:lumMod val="100000"/>
                  </a:sysClr>
                </a:gs>
              </a:gsLst>
              <a:path path="shape">
                <a:fillToRect l="50000" t="50000" r="50000" b="50000"/>
              </a:path>
              <a:tileRect/>
            </a:gradFill>
            <a:ln w="25400" cap="flat" cmpd="sng" algn="ctr">
              <a:noFill/>
              <a:prstDash val="solid"/>
            </a:ln>
            <a:effectLst/>
          </p:spPr>
          <p:txBody>
            <a:bodyPr rtlCol="0" anchor="ctr"/>
            <a:lstStyle/>
            <a:p>
              <a:pPr algn="ctr">
                <a:defRPr/>
              </a:pPr>
              <a:endParaRPr lang="en-US" kern="0">
                <a:solidFill>
                  <a:sysClr val="window" lastClr="FFFFFF"/>
                </a:solidFill>
                <a:latin typeface="Calibri"/>
              </a:endParaRPr>
            </a:p>
          </p:txBody>
        </p:sp>
      </p:grpSp>
      <p:grpSp>
        <p:nvGrpSpPr>
          <p:cNvPr id="285" name="Group 284">
            <a:extLst>
              <a:ext uri="{FF2B5EF4-FFF2-40B4-BE49-F238E27FC236}">
                <a16:creationId xmlns:a16="http://schemas.microsoft.com/office/drawing/2014/main" id="{7512A753-25A3-9D2B-6E18-D7650BC8756C}"/>
              </a:ext>
            </a:extLst>
          </p:cNvPr>
          <p:cNvGrpSpPr/>
          <p:nvPr/>
        </p:nvGrpSpPr>
        <p:grpSpPr>
          <a:xfrm>
            <a:off x="3132199" y="2097294"/>
            <a:ext cx="3945863" cy="2340000"/>
            <a:chOff x="-248436" y="2526660"/>
            <a:chExt cx="3945863" cy="2043944"/>
          </a:xfrm>
        </p:grpSpPr>
        <p:grpSp>
          <p:nvGrpSpPr>
            <p:cNvPr id="286" name="Group 285">
              <a:extLst>
                <a:ext uri="{FF2B5EF4-FFF2-40B4-BE49-F238E27FC236}">
                  <a16:creationId xmlns:a16="http://schemas.microsoft.com/office/drawing/2014/main" id="{FDCC4813-8F9C-3E84-75D9-0761F1E95128}"/>
                </a:ext>
              </a:extLst>
            </p:cNvPr>
            <p:cNvGrpSpPr/>
            <p:nvPr/>
          </p:nvGrpSpPr>
          <p:grpSpPr>
            <a:xfrm>
              <a:off x="1298904" y="2526660"/>
              <a:ext cx="636921" cy="1204720"/>
              <a:chOff x="6270626" y="-1816100"/>
              <a:chExt cx="6553200" cy="12395201"/>
            </a:xfrm>
          </p:grpSpPr>
          <p:sp>
            <p:nvSpPr>
              <p:cNvPr id="288" name="Freeform 1354">
                <a:extLst>
                  <a:ext uri="{FF2B5EF4-FFF2-40B4-BE49-F238E27FC236}">
                    <a16:creationId xmlns:a16="http://schemas.microsoft.com/office/drawing/2014/main" id="{BFF8FB49-E9E9-65D5-AF61-FFE2C2659447}"/>
                  </a:ext>
                </a:extLst>
              </p:cNvPr>
              <p:cNvSpPr>
                <a:spLocks/>
              </p:cNvSpPr>
              <p:nvPr/>
            </p:nvSpPr>
            <p:spPr bwMode="auto">
              <a:xfrm>
                <a:off x="6270626" y="-1816100"/>
                <a:ext cx="6553200" cy="12395201"/>
              </a:xfrm>
              <a:custGeom>
                <a:avLst/>
                <a:gdLst>
                  <a:gd name="T0" fmla="*/ 132 w 132"/>
                  <a:gd name="T1" fmla="*/ 66 h 253"/>
                  <a:gd name="T2" fmla="*/ 66 w 132"/>
                  <a:gd name="T3" fmla="*/ 0 h 253"/>
                  <a:gd name="T4" fmla="*/ 0 w 132"/>
                  <a:gd name="T5" fmla="*/ 66 h 253"/>
                  <a:gd name="T6" fmla="*/ 4 w 132"/>
                  <a:gd name="T7" fmla="*/ 89 h 253"/>
                  <a:gd name="T8" fmla="*/ 4 w 132"/>
                  <a:gd name="T9" fmla="*/ 89 h 253"/>
                  <a:gd name="T10" fmla="*/ 64 w 132"/>
                  <a:gd name="T11" fmla="*/ 253 h 253"/>
                  <a:gd name="T12" fmla="*/ 128 w 132"/>
                  <a:gd name="T13" fmla="*/ 89 h 253"/>
                  <a:gd name="T14" fmla="*/ 128 w 132"/>
                  <a:gd name="T15" fmla="*/ 89 h 253"/>
                  <a:gd name="T16" fmla="*/ 132 w 132"/>
                  <a:gd name="T17" fmla="*/ 6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253">
                    <a:moveTo>
                      <a:pt x="132" y="66"/>
                    </a:moveTo>
                    <a:cubicBezTo>
                      <a:pt x="132" y="30"/>
                      <a:pt x="102" y="0"/>
                      <a:pt x="66" y="0"/>
                    </a:cubicBezTo>
                    <a:cubicBezTo>
                      <a:pt x="30" y="0"/>
                      <a:pt x="0" y="30"/>
                      <a:pt x="0" y="66"/>
                    </a:cubicBezTo>
                    <a:cubicBezTo>
                      <a:pt x="0" y="74"/>
                      <a:pt x="2" y="82"/>
                      <a:pt x="4" y="89"/>
                    </a:cubicBezTo>
                    <a:cubicBezTo>
                      <a:pt x="4" y="89"/>
                      <a:pt x="4" y="89"/>
                      <a:pt x="4" y="89"/>
                    </a:cubicBezTo>
                    <a:cubicBezTo>
                      <a:pt x="64" y="253"/>
                      <a:pt x="64" y="253"/>
                      <a:pt x="64" y="253"/>
                    </a:cubicBezTo>
                    <a:cubicBezTo>
                      <a:pt x="128" y="89"/>
                      <a:pt x="128" y="89"/>
                      <a:pt x="128" y="89"/>
                    </a:cubicBezTo>
                    <a:cubicBezTo>
                      <a:pt x="128" y="89"/>
                      <a:pt x="128" y="89"/>
                      <a:pt x="128" y="89"/>
                    </a:cubicBezTo>
                    <a:cubicBezTo>
                      <a:pt x="130" y="82"/>
                      <a:pt x="132" y="74"/>
                      <a:pt x="132" y="66"/>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89" name="Oval 1355">
                <a:extLst>
                  <a:ext uri="{FF2B5EF4-FFF2-40B4-BE49-F238E27FC236}">
                    <a16:creationId xmlns:a16="http://schemas.microsoft.com/office/drawing/2014/main" id="{9067708F-4A22-70A4-967B-C0F3967B741A}"/>
                  </a:ext>
                </a:extLst>
              </p:cNvPr>
              <p:cNvSpPr>
                <a:spLocks noChangeArrowheads="1"/>
              </p:cNvSpPr>
              <p:nvPr/>
            </p:nvSpPr>
            <p:spPr bwMode="auto">
              <a:xfrm>
                <a:off x="7858126" y="-247650"/>
                <a:ext cx="3376613" cy="3332163"/>
              </a:xfrm>
              <a:prstGeom prst="ellipse">
                <a:avLst/>
              </a:prstGeom>
              <a:solidFill>
                <a:srgbClr val="5C8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
          <p:nvSpPr>
            <p:cNvPr id="287" name="Oval 286">
              <a:extLst>
                <a:ext uri="{FF2B5EF4-FFF2-40B4-BE49-F238E27FC236}">
                  <a16:creationId xmlns:a16="http://schemas.microsoft.com/office/drawing/2014/main" id="{DEFC1C39-014D-72FF-5778-06DC7AFAB27F}"/>
                </a:ext>
              </a:extLst>
            </p:cNvPr>
            <p:cNvSpPr>
              <a:spLocks noChangeAspect="1"/>
            </p:cNvSpPr>
            <p:nvPr/>
          </p:nvSpPr>
          <p:spPr>
            <a:xfrm flipV="1">
              <a:off x="-248436" y="3280147"/>
              <a:ext cx="3945863" cy="1290457"/>
            </a:xfrm>
            <a:prstGeom prst="ellipse">
              <a:avLst/>
            </a:prstGeom>
            <a:gradFill flip="none" rotWithShape="1">
              <a:gsLst>
                <a:gs pos="0">
                  <a:schemeClr val="tx1">
                    <a:lumMod val="95000"/>
                    <a:lumOff val="5000"/>
                    <a:alpha val="91263"/>
                  </a:schemeClr>
                </a:gs>
                <a:gs pos="90000">
                  <a:sysClr val="window" lastClr="FFFFFF">
                    <a:lumMod val="100000"/>
                    <a:alpha val="0"/>
                  </a:sysClr>
                </a:gs>
              </a:gsLst>
              <a:path path="shape">
                <a:fillToRect l="50000" t="50000" r="50000" b="50000"/>
              </a:path>
              <a:tileRect/>
            </a:gradFill>
            <a:ln w="25400" cap="flat" cmpd="sng" algn="ctr">
              <a:noFill/>
              <a:prstDash val="solid"/>
            </a:ln>
            <a:effectLst/>
          </p:spPr>
          <p:txBody>
            <a:bodyPr rtlCol="0" anchor="ctr"/>
            <a:lstStyle/>
            <a:p>
              <a:pPr algn="ctr">
                <a:defRPr/>
              </a:pPr>
              <a:endParaRPr lang="en-US" kern="0">
                <a:solidFill>
                  <a:sysClr val="window" lastClr="FFFFFF"/>
                </a:solidFill>
                <a:latin typeface="Calibri"/>
              </a:endParaRPr>
            </a:p>
          </p:txBody>
        </p:sp>
      </p:grpSp>
      <p:grpSp>
        <p:nvGrpSpPr>
          <p:cNvPr id="290" name="Group 289">
            <a:extLst>
              <a:ext uri="{FF2B5EF4-FFF2-40B4-BE49-F238E27FC236}">
                <a16:creationId xmlns:a16="http://schemas.microsoft.com/office/drawing/2014/main" id="{D46E59EF-17B9-14FE-0F0A-4455002EFBAF}"/>
              </a:ext>
            </a:extLst>
          </p:cNvPr>
          <p:cNvGrpSpPr/>
          <p:nvPr/>
        </p:nvGrpSpPr>
        <p:grpSpPr>
          <a:xfrm>
            <a:off x="6213479" y="2496268"/>
            <a:ext cx="4084530" cy="2159194"/>
            <a:chOff x="-380500" y="2526660"/>
            <a:chExt cx="4084530" cy="2159194"/>
          </a:xfrm>
        </p:grpSpPr>
        <p:grpSp>
          <p:nvGrpSpPr>
            <p:cNvPr id="291" name="Group 290">
              <a:extLst>
                <a:ext uri="{FF2B5EF4-FFF2-40B4-BE49-F238E27FC236}">
                  <a16:creationId xmlns:a16="http://schemas.microsoft.com/office/drawing/2014/main" id="{94E358D1-A38C-267E-2710-1A4E0ACF1731}"/>
                </a:ext>
              </a:extLst>
            </p:cNvPr>
            <p:cNvGrpSpPr/>
            <p:nvPr/>
          </p:nvGrpSpPr>
          <p:grpSpPr>
            <a:xfrm>
              <a:off x="1298904" y="2526660"/>
              <a:ext cx="636921" cy="1204720"/>
              <a:chOff x="6270626" y="-1816100"/>
              <a:chExt cx="6553200" cy="12395201"/>
            </a:xfrm>
          </p:grpSpPr>
          <p:sp>
            <p:nvSpPr>
              <p:cNvPr id="293" name="Freeform 1354">
                <a:extLst>
                  <a:ext uri="{FF2B5EF4-FFF2-40B4-BE49-F238E27FC236}">
                    <a16:creationId xmlns:a16="http://schemas.microsoft.com/office/drawing/2014/main" id="{25188103-C429-204D-E7C0-492D6534978D}"/>
                  </a:ext>
                </a:extLst>
              </p:cNvPr>
              <p:cNvSpPr>
                <a:spLocks/>
              </p:cNvSpPr>
              <p:nvPr/>
            </p:nvSpPr>
            <p:spPr bwMode="auto">
              <a:xfrm>
                <a:off x="6270626" y="-1816100"/>
                <a:ext cx="6553200" cy="12395201"/>
              </a:xfrm>
              <a:custGeom>
                <a:avLst/>
                <a:gdLst>
                  <a:gd name="T0" fmla="*/ 132 w 132"/>
                  <a:gd name="T1" fmla="*/ 66 h 253"/>
                  <a:gd name="T2" fmla="*/ 66 w 132"/>
                  <a:gd name="T3" fmla="*/ 0 h 253"/>
                  <a:gd name="T4" fmla="*/ 0 w 132"/>
                  <a:gd name="T5" fmla="*/ 66 h 253"/>
                  <a:gd name="T6" fmla="*/ 4 w 132"/>
                  <a:gd name="T7" fmla="*/ 89 h 253"/>
                  <a:gd name="T8" fmla="*/ 4 w 132"/>
                  <a:gd name="T9" fmla="*/ 89 h 253"/>
                  <a:gd name="T10" fmla="*/ 64 w 132"/>
                  <a:gd name="T11" fmla="*/ 253 h 253"/>
                  <a:gd name="T12" fmla="*/ 128 w 132"/>
                  <a:gd name="T13" fmla="*/ 89 h 253"/>
                  <a:gd name="T14" fmla="*/ 128 w 132"/>
                  <a:gd name="T15" fmla="*/ 89 h 253"/>
                  <a:gd name="T16" fmla="*/ 132 w 132"/>
                  <a:gd name="T17" fmla="*/ 6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253">
                    <a:moveTo>
                      <a:pt x="132" y="66"/>
                    </a:moveTo>
                    <a:cubicBezTo>
                      <a:pt x="132" y="30"/>
                      <a:pt x="102" y="0"/>
                      <a:pt x="66" y="0"/>
                    </a:cubicBezTo>
                    <a:cubicBezTo>
                      <a:pt x="30" y="0"/>
                      <a:pt x="0" y="30"/>
                      <a:pt x="0" y="66"/>
                    </a:cubicBezTo>
                    <a:cubicBezTo>
                      <a:pt x="0" y="74"/>
                      <a:pt x="2" y="82"/>
                      <a:pt x="4" y="89"/>
                    </a:cubicBezTo>
                    <a:cubicBezTo>
                      <a:pt x="4" y="89"/>
                      <a:pt x="4" y="89"/>
                      <a:pt x="4" y="89"/>
                    </a:cubicBezTo>
                    <a:cubicBezTo>
                      <a:pt x="64" y="253"/>
                      <a:pt x="64" y="253"/>
                      <a:pt x="64" y="253"/>
                    </a:cubicBezTo>
                    <a:cubicBezTo>
                      <a:pt x="128" y="89"/>
                      <a:pt x="128" y="89"/>
                      <a:pt x="128" y="89"/>
                    </a:cubicBezTo>
                    <a:cubicBezTo>
                      <a:pt x="128" y="89"/>
                      <a:pt x="128" y="89"/>
                      <a:pt x="128" y="89"/>
                    </a:cubicBezTo>
                    <a:cubicBezTo>
                      <a:pt x="130" y="82"/>
                      <a:pt x="132" y="74"/>
                      <a:pt x="132" y="66"/>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94" name="Oval 1355">
                <a:extLst>
                  <a:ext uri="{FF2B5EF4-FFF2-40B4-BE49-F238E27FC236}">
                    <a16:creationId xmlns:a16="http://schemas.microsoft.com/office/drawing/2014/main" id="{FEDBA12D-064C-59E1-6A08-C96D6B770B1C}"/>
                  </a:ext>
                </a:extLst>
              </p:cNvPr>
              <p:cNvSpPr>
                <a:spLocks noChangeArrowheads="1"/>
              </p:cNvSpPr>
              <p:nvPr/>
            </p:nvSpPr>
            <p:spPr bwMode="auto">
              <a:xfrm>
                <a:off x="7858126" y="-247650"/>
                <a:ext cx="3376613" cy="3332163"/>
              </a:xfrm>
              <a:prstGeom prst="ellipse">
                <a:avLst/>
              </a:prstGeom>
              <a:solidFill>
                <a:srgbClr val="5C8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
          <p:nvSpPr>
            <p:cNvPr id="292" name="Oval 291">
              <a:extLst>
                <a:ext uri="{FF2B5EF4-FFF2-40B4-BE49-F238E27FC236}">
                  <a16:creationId xmlns:a16="http://schemas.microsoft.com/office/drawing/2014/main" id="{44443BE0-CC2D-FEEB-EB8F-7DA97B347CC6}"/>
                </a:ext>
              </a:extLst>
            </p:cNvPr>
            <p:cNvSpPr>
              <a:spLocks noChangeAspect="1"/>
            </p:cNvSpPr>
            <p:nvPr/>
          </p:nvSpPr>
          <p:spPr>
            <a:xfrm flipV="1">
              <a:off x="-380500" y="2850898"/>
              <a:ext cx="4084530" cy="1834956"/>
            </a:xfrm>
            <a:prstGeom prst="ellipse">
              <a:avLst/>
            </a:prstGeom>
            <a:gradFill flip="none" rotWithShape="1">
              <a:gsLst>
                <a:gs pos="0">
                  <a:schemeClr val="tx1">
                    <a:lumMod val="95000"/>
                    <a:lumOff val="5000"/>
                    <a:alpha val="93067"/>
                  </a:schemeClr>
                </a:gs>
                <a:gs pos="91000">
                  <a:sysClr val="window" lastClr="FFFFFF">
                    <a:alpha val="0"/>
                    <a:lumMod val="100000"/>
                  </a:sysClr>
                </a:gs>
              </a:gsLst>
              <a:path path="shape">
                <a:fillToRect l="50000" t="50000" r="50000" b="50000"/>
              </a:path>
              <a:tileRect/>
            </a:gradFill>
            <a:ln w="25400" cap="flat" cmpd="sng" algn="ctr">
              <a:noFill/>
              <a:prstDash val="solid"/>
            </a:ln>
            <a:effectLst/>
          </p:spPr>
          <p:txBody>
            <a:bodyPr rtlCol="0" anchor="ctr"/>
            <a:lstStyle/>
            <a:p>
              <a:pPr algn="ctr">
                <a:defRPr/>
              </a:pPr>
              <a:endParaRPr lang="en-US" kern="0">
                <a:solidFill>
                  <a:sysClr val="window" lastClr="FFFFFF"/>
                </a:solidFill>
                <a:latin typeface="Calibri"/>
              </a:endParaRPr>
            </a:p>
          </p:txBody>
        </p:sp>
      </p:grpSp>
    </p:spTree>
    <p:extLst>
      <p:ext uri="{BB962C8B-B14F-4D97-AF65-F5344CB8AC3E}">
        <p14:creationId xmlns:p14="http://schemas.microsoft.com/office/powerpoint/2010/main" val="6864161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50">
            <a:extLst>
              <a:ext uri="{FF2B5EF4-FFF2-40B4-BE49-F238E27FC236}">
                <a16:creationId xmlns:a16="http://schemas.microsoft.com/office/drawing/2014/main" id="{F7B9EB13-5041-B440-9C0E-EFE78CC6D057}"/>
              </a:ext>
            </a:extLst>
          </p:cNvPr>
          <p:cNvSpPr>
            <a:spLocks noGrp="1"/>
          </p:cNvSpPr>
          <p:nvPr>
            <p:ph type="title"/>
          </p:nvPr>
        </p:nvSpPr>
        <p:spPr/>
        <p:txBody>
          <a:bodyPr>
            <a:normAutofit/>
          </a:bodyPr>
          <a:lstStyle/>
          <a:p>
            <a:r>
              <a:rPr lang="en-US" dirty="0"/>
              <a:t>The full line-up of centralizers</a:t>
            </a:r>
          </a:p>
        </p:txBody>
      </p:sp>
      <p:graphicFrame>
        <p:nvGraphicFramePr>
          <p:cNvPr id="2" name="Table 1">
            <a:extLst>
              <a:ext uri="{FF2B5EF4-FFF2-40B4-BE49-F238E27FC236}">
                <a16:creationId xmlns:a16="http://schemas.microsoft.com/office/drawing/2014/main" id="{13633C78-3884-E715-43B6-AA602881AB50}"/>
              </a:ext>
            </a:extLst>
          </p:cNvPr>
          <p:cNvGraphicFramePr>
            <a:graphicFrameLocks noGrp="1"/>
          </p:cNvGraphicFramePr>
          <p:nvPr>
            <p:extLst>
              <p:ext uri="{D42A27DB-BD31-4B8C-83A1-F6EECF244321}">
                <p14:modId xmlns:p14="http://schemas.microsoft.com/office/powerpoint/2010/main" val="1282624157"/>
              </p:ext>
            </p:extLst>
          </p:nvPr>
        </p:nvGraphicFramePr>
        <p:xfrm>
          <a:off x="247302" y="2626512"/>
          <a:ext cx="11759919" cy="4066066"/>
        </p:xfrm>
        <a:graphic>
          <a:graphicData uri="http://schemas.openxmlformats.org/drawingml/2006/table">
            <a:tbl>
              <a:tblPr firstRow="1" bandRow="1">
                <a:tableStyleId>{5C22544A-7EE6-4342-B048-85BDC9FD1C3A}</a:tableStyleId>
              </a:tblPr>
              <a:tblGrid>
                <a:gridCol w="2098539">
                  <a:extLst>
                    <a:ext uri="{9D8B030D-6E8A-4147-A177-3AD203B41FA5}">
                      <a16:colId xmlns:a16="http://schemas.microsoft.com/office/drawing/2014/main" val="3615156301"/>
                    </a:ext>
                  </a:extLst>
                </a:gridCol>
                <a:gridCol w="966138">
                  <a:extLst>
                    <a:ext uri="{9D8B030D-6E8A-4147-A177-3AD203B41FA5}">
                      <a16:colId xmlns:a16="http://schemas.microsoft.com/office/drawing/2014/main" val="1450489470"/>
                    </a:ext>
                  </a:extLst>
                </a:gridCol>
                <a:gridCol w="966138">
                  <a:extLst>
                    <a:ext uri="{9D8B030D-6E8A-4147-A177-3AD203B41FA5}">
                      <a16:colId xmlns:a16="http://schemas.microsoft.com/office/drawing/2014/main" val="399907790"/>
                    </a:ext>
                  </a:extLst>
                </a:gridCol>
                <a:gridCol w="966138">
                  <a:extLst>
                    <a:ext uri="{9D8B030D-6E8A-4147-A177-3AD203B41FA5}">
                      <a16:colId xmlns:a16="http://schemas.microsoft.com/office/drawing/2014/main" val="4283840860"/>
                    </a:ext>
                  </a:extLst>
                </a:gridCol>
                <a:gridCol w="966138">
                  <a:extLst>
                    <a:ext uri="{9D8B030D-6E8A-4147-A177-3AD203B41FA5}">
                      <a16:colId xmlns:a16="http://schemas.microsoft.com/office/drawing/2014/main" val="890387267"/>
                    </a:ext>
                  </a:extLst>
                </a:gridCol>
                <a:gridCol w="966138">
                  <a:extLst>
                    <a:ext uri="{9D8B030D-6E8A-4147-A177-3AD203B41FA5}">
                      <a16:colId xmlns:a16="http://schemas.microsoft.com/office/drawing/2014/main" val="3886332711"/>
                    </a:ext>
                  </a:extLst>
                </a:gridCol>
                <a:gridCol w="966138">
                  <a:extLst>
                    <a:ext uri="{9D8B030D-6E8A-4147-A177-3AD203B41FA5}">
                      <a16:colId xmlns:a16="http://schemas.microsoft.com/office/drawing/2014/main" val="2931576673"/>
                    </a:ext>
                  </a:extLst>
                </a:gridCol>
                <a:gridCol w="966138">
                  <a:extLst>
                    <a:ext uri="{9D8B030D-6E8A-4147-A177-3AD203B41FA5}">
                      <a16:colId xmlns:a16="http://schemas.microsoft.com/office/drawing/2014/main" val="1764516574"/>
                    </a:ext>
                  </a:extLst>
                </a:gridCol>
                <a:gridCol w="966138">
                  <a:extLst>
                    <a:ext uri="{9D8B030D-6E8A-4147-A177-3AD203B41FA5}">
                      <a16:colId xmlns:a16="http://schemas.microsoft.com/office/drawing/2014/main" val="2885339804"/>
                    </a:ext>
                  </a:extLst>
                </a:gridCol>
                <a:gridCol w="966138">
                  <a:extLst>
                    <a:ext uri="{9D8B030D-6E8A-4147-A177-3AD203B41FA5}">
                      <a16:colId xmlns:a16="http://schemas.microsoft.com/office/drawing/2014/main" val="3267944699"/>
                    </a:ext>
                  </a:extLst>
                </a:gridCol>
                <a:gridCol w="966138">
                  <a:extLst>
                    <a:ext uri="{9D8B030D-6E8A-4147-A177-3AD203B41FA5}">
                      <a16:colId xmlns:a16="http://schemas.microsoft.com/office/drawing/2014/main" val="2119067560"/>
                    </a:ext>
                  </a:extLst>
                </a:gridCol>
              </a:tblGrid>
              <a:tr h="457257">
                <a:tc>
                  <a:txBody>
                    <a:bodyPr/>
                    <a:lstStyle/>
                    <a:p>
                      <a:pPr algn="l"/>
                      <a:r>
                        <a:rPr lang="en-US" sz="1100" b="0" i="0" kern="1200" dirty="0">
                          <a:solidFill>
                            <a:schemeClr val="bg1"/>
                          </a:solidFill>
                          <a:latin typeface="+mn-lt"/>
                          <a:ea typeface="+mn-ea"/>
                          <a:cs typeface="Arial" panose="020B0604020202020204" pitchFamily="34" charset="0"/>
                        </a:rPr>
                        <a:t>WELL TYPE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19EBA"/>
                    </a:solidFill>
                  </a:tcPr>
                </a:tc>
                <a:tc gridSpan="5">
                  <a:txBody>
                    <a:bodyPr/>
                    <a:lstStyle/>
                    <a:p>
                      <a:pPr algn="ctr"/>
                      <a:r>
                        <a:rPr lang="en-US" sz="1200" b="0" i="0" dirty="0">
                          <a:solidFill>
                            <a:schemeClr val="bg1"/>
                          </a:solidFill>
                          <a:latin typeface="Avant Garde Book BT" panose="020B0402020202020204" pitchFamily="34" charset="0"/>
                          <a:cs typeface="Arial" panose="020B0604020202020204" pitchFamily="34" charset="0"/>
                        </a:rPr>
                        <a:t>ONSHORE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19EBA"/>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vant Garde Book BT" panose="020B0402020202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solidFill>
                      <a:srgbClr val="C00000"/>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vant Garde Book BT" panose="020B0402020202020204" pitchFamily="34" charset="0"/>
                        <a:ea typeface="+mn-ea"/>
                        <a:cs typeface="Arial" panose="020B0604020202020204" pitchFamily="34" charset="0"/>
                      </a:endParaRPr>
                    </a:p>
                  </a:txBody>
                  <a:tcPr anchor="ctr">
                    <a:solidFill>
                      <a:srgbClr val="C00000"/>
                    </a:solidFill>
                  </a:tcPr>
                </a:tc>
                <a:tc hMerge="1">
                  <a:txBody>
                    <a:bodyPr/>
                    <a:lstStyle/>
                    <a:p>
                      <a:pPr algn="ctr"/>
                      <a:endParaRPr lang="en-US" sz="1000" b="0" i="0" dirty="0">
                        <a:latin typeface="Avant Garde Book BT" panose="020B0402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noFill/>
                  </a:tcPr>
                </a:tc>
                <a:tc hMerge="1">
                  <a:txBody>
                    <a:bodyPr/>
                    <a:lstStyle/>
                    <a:p>
                      <a:pPr algn="ctr"/>
                      <a:endParaRPr lang="en-US" sz="1200" b="0" i="0" dirty="0">
                        <a:solidFill>
                          <a:schemeClr val="bg1"/>
                        </a:solidFill>
                        <a:latin typeface="Avant Garde Book BT" panose="020B0402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19EBA"/>
                    </a:solidFill>
                  </a:tcPr>
                </a:tc>
                <a:tc gridSpan="3">
                  <a:txBody>
                    <a:bodyPr/>
                    <a:lstStyle/>
                    <a:p>
                      <a:pPr algn="ctr"/>
                      <a:r>
                        <a:rPr lang="en-US" sz="1100" b="0" i="0" dirty="0">
                          <a:solidFill>
                            <a:schemeClr val="bg1"/>
                          </a:solidFill>
                          <a:latin typeface="+mn-lt"/>
                          <a:cs typeface="Arial" panose="020B0604020202020204" pitchFamily="34" charset="0"/>
                        </a:rPr>
                        <a:t>ONSHORE + OFFSHORE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19EBA"/>
                    </a:solidFill>
                  </a:tcPr>
                </a:tc>
                <a:tc hMerge="1">
                  <a:txBody>
                    <a:bodyPr/>
                    <a:lstStyle/>
                    <a:p>
                      <a:endParaRPr lang="en-GB"/>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i="0" dirty="0">
                        <a:latin typeface="Avant Garde Book BT" panose="020B0402020202020204" pitchFamily="34" charset="0"/>
                        <a:cs typeface="Arial" panose="020B0604020202020204" pitchFamily="34" charset="0"/>
                      </a:endParaRPr>
                    </a:p>
                  </a:txBody>
                  <a:tcPr anchor="ctr">
                    <a:solidFill>
                      <a:srgbClr val="C00000"/>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dirty="0">
                          <a:solidFill>
                            <a:schemeClr val="bg1"/>
                          </a:solidFill>
                          <a:latin typeface="+mn-lt"/>
                          <a:cs typeface="Arial" panose="020B0604020202020204" pitchFamily="34" charset="0"/>
                        </a:rPr>
                        <a:t>UNDER-REAM / OFFSHORE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19EBA"/>
                    </a:solidFill>
                  </a:tcPr>
                </a:tc>
                <a:tc hMerge="1">
                  <a:txBody>
                    <a:bodyPr/>
                    <a:lstStyle/>
                    <a:p>
                      <a:endParaRPr lang="en-US"/>
                    </a:p>
                  </a:txBody>
                  <a:tcPr/>
                </a:tc>
                <a:extLst>
                  <a:ext uri="{0D108BD9-81ED-4DB2-BD59-A6C34878D82A}">
                    <a16:rowId xmlns:a16="http://schemas.microsoft.com/office/drawing/2014/main" val="1157011067"/>
                  </a:ext>
                </a:extLst>
              </a:tr>
              <a:tr h="370840">
                <a:tc>
                  <a:txBody>
                    <a:bodyPr/>
                    <a:lstStyle/>
                    <a:p>
                      <a:pPr algn="l"/>
                      <a:r>
                        <a:rPr lang="en-US" sz="1100" b="0" i="0" kern="1200" dirty="0">
                          <a:solidFill>
                            <a:schemeClr val="bg1"/>
                          </a:solidFill>
                          <a:latin typeface="+mn-lt"/>
                          <a:ea typeface="+mn-ea"/>
                          <a:cs typeface="Arial" panose="020B0604020202020204" pitchFamily="34" charset="0"/>
                        </a:rPr>
                        <a:t>WELL LEVEL</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19EBA"/>
                    </a:solidFill>
                  </a:tcPr>
                </a:tc>
                <a:tc gridSpan="3">
                  <a:txBody>
                    <a:bodyPr/>
                    <a:lstStyle/>
                    <a:p>
                      <a:pPr algn="ctr"/>
                      <a:endParaRPr lang="en-US" sz="1600" b="0" i="0" dirty="0">
                        <a:solidFill>
                          <a:schemeClr val="bg1"/>
                        </a:solidFill>
                        <a:latin typeface="Avant Garde Book BT" panose="020B0402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19EBA"/>
                    </a:solidFill>
                  </a:tcPr>
                </a:tc>
                <a:tc hMerge="1">
                  <a:txBody>
                    <a:bodyPr/>
                    <a:lstStyle/>
                    <a:p>
                      <a:endParaRPr lang="en-US"/>
                    </a:p>
                  </a:txBody>
                  <a:tcPr>
                    <a:lnL w="12700" cap="flat" cmpd="sng" algn="ctr">
                      <a:solidFill>
                        <a:schemeClr val="bg1"/>
                      </a:solidFill>
                      <a:prstDash val="solid"/>
                      <a:round/>
                      <a:headEnd type="none" w="med" len="med"/>
                      <a:tailEnd type="none" w="med" len="med"/>
                    </a:lnL>
                  </a:tcPr>
                </a:tc>
                <a:tc hMerge="1">
                  <a:txBody>
                    <a:bodyPr/>
                    <a:lstStyle/>
                    <a:p>
                      <a:endParaRPr lang="en-US"/>
                    </a:p>
                  </a:txBody>
                  <a:tcPr/>
                </a:tc>
                <a:tc>
                  <a:txBody>
                    <a:bodyPr/>
                    <a:lstStyle/>
                    <a:p>
                      <a:pPr algn="ctr"/>
                      <a:r>
                        <a:rPr lang="en-US" sz="1400" b="0" i="0" kern="1200" dirty="0">
                          <a:solidFill>
                            <a:schemeClr val="bg1"/>
                          </a:solidFill>
                          <a:latin typeface="+mn-lt"/>
                          <a:ea typeface="+mn-ea"/>
                          <a:cs typeface="Arial" panose="020B0604020202020204" pitchFamily="34" charset="0"/>
                        </a:rPr>
                        <a:t>L2</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519EBA"/>
                    </a:solidFill>
                  </a:tcPr>
                </a:tc>
                <a:tc>
                  <a:txBody>
                    <a:bodyPr/>
                    <a:lstStyle/>
                    <a:p>
                      <a:pPr algn="ctr"/>
                      <a:r>
                        <a:rPr lang="en-US" sz="1400" b="0" i="0" kern="1200" dirty="0">
                          <a:solidFill>
                            <a:schemeClr val="bg1"/>
                          </a:solidFill>
                          <a:latin typeface="+mn-lt"/>
                          <a:ea typeface="+mn-ea"/>
                          <a:cs typeface="Arial" panose="020B0604020202020204" pitchFamily="34" charset="0"/>
                        </a:rPr>
                        <a:t>L2 + L3</a:t>
                      </a:r>
                    </a:p>
                  </a:txBody>
                  <a:tcPr anchor="ctr">
                    <a:lnL w="952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19EBA"/>
                    </a:solidFill>
                  </a:tcPr>
                </a:tc>
                <a:tc gridSpan="3">
                  <a:txBody>
                    <a:bodyPr/>
                    <a:lstStyle/>
                    <a:p>
                      <a:pPr algn="ctr"/>
                      <a:r>
                        <a:rPr lang="en-US" sz="1400" b="0" i="0" kern="1200" dirty="0">
                          <a:solidFill>
                            <a:schemeClr val="bg1"/>
                          </a:solidFill>
                          <a:latin typeface="+mn-lt"/>
                          <a:ea typeface="+mn-ea"/>
                          <a:cs typeface="Arial" panose="020B0604020202020204" pitchFamily="34" charset="0"/>
                        </a:rPr>
                        <a:t>(L1+L2)+L3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19EBA"/>
                    </a:solidFill>
                  </a:tcPr>
                </a:tc>
                <a:tc hMerge="1">
                  <a:txBody>
                    <a:bodyPr/>
                    <a:lstStyle/>
                    <a:p>
                      <a:endParaRPr lang="en-GB"/>
                    </a:p>
                  </a:txBody>
                  <a:tcPr/>
                </a:tc>
                <a:tc hMerge="1">
                  <a:txBody>
                    <a:bodyPr/>
                    <a:lstStyle/>
                    <a:p>
                      <a:endParaRPr lang="en-US"/>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bg1"/>
                          </a:solidFill>
                          <a:latin typeface="+mn-lt"/>
                          <a:ea typeface="+mn-ea"/>
                          <a:cs typeface="Arial" panose="020B0604020202020204" pitchFamily="34" charset="0"/>
                        </a:rPr>
                        <a:t>(L3+L4)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19EBA"/>
                    </a:solidFill>
                  </a:tcPr>
                </a:tc>
                <a:tc hMerge="1">
                  <a:txBody>
                    <a:bodyPr/>
                    <a:lstStyle/>
                    <a:p>
                      <a:endParaRPr lang="en-US"/>
                    </a:p>
                  </a:txBody>
                  <a:tcPr/>
                </a:tc>
                <a:extLst>
                  <a:ext uri="{0D108BD9-81ED-4DB2-BD59-A6C34878D82A}">
                    <a16:rowId xmlns:a16="http://schemas.microsoft.com/office/drawing/2014/main" val="706708964"/>
                  </a:ext>
                </a:extLst>
              </a:tr>
              <a:tr h="525848">
                <a:tc rowSpan="2">
                  <a:txBody>
                    <a:bodyPr/>
                    <a:lstStyle/>
                    <a:p>
                      <a:pPr algn="l"/>
                      <a:r>
                        <a:rPr lang="en-US" sz="1100" b="0" i="0" dirty="0">
                          <a:solidFill>
                            <a:schemeClr val="bg1"/>
                          </a:solidFill>
                          <a:latin typeface="+mn-lt"/>
                          <a:cs typeface="Arial" panose="020B0604020202020204" pitchFamily="34" charset="0"/>
                        </a:rPr>
                        <a:t>PRODUCT NAME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19EBA"/>
                    </a:solidFill>
                  </a:tcPr>
                </a:tc>
                <a:tc>
                  <a:txBody>
                    <a:bodyPr/>
                    <a:lstStyle/>
                    <a:p>
                      <a:pPr algn="ctr"/>
                      <a:r>
                        <a:rPr lang="en-US" sz="1400" b="1" i="0" dirty="0">
                          <a:solidFill>
                            <a:schemeClr val="tx1">
                              <a:lumMod val="65000"/>
                              <a:lumOff val="35000"/>
                            </a:schemeClr>
                          </a:solidFill>
                          <a:latin typeface="+mn-lt"/>
                          <a:cs typeface="Arial" panose="020B0604020202020204" pitchFamily="34" charset="0"/>
                        </a:rPr>
                        <a:t>OSN</a:t>
                      </a:r>
                    </a:p>
                  </a:txBody>
                  <a:tcP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chemeClr val="tx1">
                              <a:lumMod val="65000"/>
                              <a:lumOff val="35000"/>
                            </a:schemeClr>
                          </a:solidFill>
                          <a:latin typeface="+mn-lt"/>
                          <a:cs typeface="Arial" panose="020B0604020202020204" pitchFamily="34" charset="0"/>
                        </a:rPr>
                        <a:t>OBH</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chemeClr val="tx1">
                              <a:lumMod val="65000"/>
                              <a:lumOff val="35000"/>
                            </a:schemeClr>
                          </a:solidFill>
                          <a:latin typeface="+mn-lt"/>
                          <a:cs typeface="Arial" panose="020B0604020202020204" pitchFamily="34" charset="0"/>
                        </a:rPr>
                        <a:t>OBH-W</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chemeClr val="tx1">
                              <a:lumMod val="65000"/>
                              <a:lumOff val="35000"/>
                            </a:schemeClr>
                          </a:solidFill>
                          <a:latin typeface="+mn-lt"/>
                          <a:cs typeface="Arial" panose="020B0604020202020204" pitchFamily="34" charset="0"/>
                        </a:rPr>
                        <a:t>OBS-2</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chemeClr val="tx1">
                              <a:lumMod val="65000"/>
                              <a:lumOff val="35000"/>
                            </a:schemeClr>
                          </a:solidFill>
                          <a:latin typeface="+mn-lt"/>
                          <a:cs typeface="Arial" panose="020B0604020202020204" pitchFamily="34" charset="0"/>
                        </a:rPr>
                        <a:t>OBS</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chemeClr val="tx1">
                              <a:lumMod val="65000"/>
                              <a:lumOff val="35000"/>
                            </a:schemeClr>
                          </a:solidFill>
                          <a:latin typeface="+mn-lt"/>
                          <a:cs typeface="Arial" panose="020B0604020202020204" pitchFamily="34" charset="0"/>
                        </a:rPr>
                        <a:t>S2-HD</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kern="1200" dirty="0">
                          <a:solidFill>
                            <a:schemeClr val="tx1">
                              <a:lumMod val="65000"/>
                              <a:lumOff val="35000"/>
                            </a:schemeClr>
                          </a:solidFill>
                          <a:latin typeface="+mn-lt"/>
                          <a:ea typeface="+mn-ea"/>
                          <a:cs typeface="Arial" panose="020B0604020202020204" pitchFamily="34" charset="0"/>
                        </a:rPr>
                        <a:t>S2</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dirty="0">
                          <a:solidFill>
                            <a:schemeClr val="tx1">
                              <a:lumMod val="65000"/>
                              <a:lumOff val="35000"/>
                            </a:schemeClr>
                          </a:solidFill>
                          <a:latin typeface="+mn-lt"/>
                          <a:cs typeface="Arial" panose="020B0604020202020204" pitchFamily="34" charset="0"/>
                        </a:rPr>
                        <a:t>S2 </a:t>
                      </a:r>
                      <a:r>
                        <a:rPr lang="en-US" sz="1200" b="1" i="0" dirty="0">
                          <a:solidFill>
                            <a:schemeClr val="tx1">
                              <a:lumMod val="65000"/>
                              <a:lumOff val="35000"/>
                            </a:schemeClr>
                          </a:solidFill>
                          <a:latin typeface="+mn-lt"/>
                          <a:cs typeface="Arial" panose="020B0604020202020204" pitchFamily="34" charset="0"/>
                        </a:rPr>
                        <a:t>Hinged</a:t>
                      </a:r>
                      <a:endParaRPr lang="en-US" sz="1400" b="1" i="0" dirty="0">
                        <a:solidFill>
                          <a:schemeClr val="bg1"/>
                        </a:solidFill>
                        <a:latin typeface="+mn-lt"/>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kern="1200" dirty="0">
                          <a:solidFill>
                            <a:schemeClr val="tx1">
                              <a:lumMod val="65000"/>
                              <a:lumOff val="35000"/>
                            </a:schemeClr>
                          </a:solidFill>
                          <a:latin typeface="+mn-lt"/>
                          <a:ea typeface="+mn-ea"/>
                          <a:cs typeface="Arial" panose="020B0604020202020204" pitchFamily="34" charset="0"/>
                        </a:rPr>
                        <a:t>TUR</a:t>
                      </a:r>
                    </a:p>
                    <a:p>
                      <a:pPr algn="ctr"/>
                      <a:r>
                        <a:rPr lang="en-US" sz="900" b="1" i="0" kern="1200" dirty="0">
                          <a:solidFill>
                            <a:schemeClr val="tx1">
                              <a:lumMod val="65000"/>
                              <a:lumOff val="35000"/>
                            </a:schemeClr>
                          </a:solidFill>
                          <a:latin typeface="+mn-lt"/>
                          <a:ea typeface="+mn-ea"/>
                          <a:cs typeface="Arial" panose="020B0604020202020204" pitchFamily="34" charset="0"/>
                        </a:rPr>
                        <a:t>(includes variants)</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kern="1200" dirty="0">
                          <a:solidFill>
                            <a:schemeClr val="tx1">
                              <a:lumMod val="65000"/>
                              <a:lumOff val="35000"/>
                            </a:schemeClr>
                          </a:solidFill>
                          <a:latin typeface="+mn-lt"/>
                          <a:ea typeface="+mn-ea"/>
                          <a:cs typeface="Arial" panose="020B0604020202020204" pitchFamily="34" charset="0"/>
                        </a:rPr>
                        <a:t>UROS</a:t>
                      </a:r>
                      <a:r>
                        <a:rPr lang="en-US" sz="900" b="1" i="0" kern="1200" dirty="0">
                          <a:solidFill>
                            <a:schemeClr val="tx1">
                              <a:lumMod val="65000"/>
                              <a:lumOff val="35000"/>
                            </a:schemeClr>
                          </a:solidFill>
                          <a:latin typeface="+mn-lt"/>
                          <a:ea typeface="+mn-ea"/>
                          <a:cs typeface="Arial" panose="020B0604020202020204" pitchFamily="34" charset="0"/>
                        </a:rPr>
                        <a:t> (includes variants)</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3935088"/>
                  </a:ext>
                </a:extLst>
              </a:tr>
              <a:tr h="652603">
                <a:tc vMerge="1">
                  <a:txBody>
                    <a:bodyPr/>
                    <a:lstStyle/>
                    <a:p>
                      <a:pPr algn="l"/>
                      <a:endParaRPr lang="en-US" sz="1200" b="0" i="0" dirty="0">
                        <a:solidFill>
                          <a:schemeClr val="bg1"/>
                        </a:solidFill>
                        <a:latin typeface="Avant Garde Book BT" panose="020B0402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19EBA"/>
                    </a:solidFill>
                  </a:tcPr>
                </a:tc>
                <a:tc>
                  <a:txBody>
                    <a:bodyPr/>
                    <a:lstStyle/>
                    <a:p>
                      <a:pPr algn="l"/>
                      <a:r>
                        <a:rPr lang="en-US" sz="1000" b="0" i="0" spc="-40" baseline="0" dirty="0">
                          <a:solidFill>
                            <a:schemeClr val="tx1">
                              <a:lumMod val="65000"/>
                              <a:lumOff val="35000"/>
                            </a:schemeClr>
                          </a:solidFill>
                          <a:latin typeface="+mn-lt"/>
                          <a:cs typeface="Arial" panose="020B0604020202020204" pitchFamily="34" charset="0"/>
                        </a:rPr>
                        <a:t>Solid body with straight or spiral vanes</a:t>
                      </a:r>
                    </a:p>
                  </a:txBody>
                  <a:tcP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i="0" spc="-40" baseline="0" dirty="0">
                          <a:solidFill>
                            <a:schemeClr val="tx1">
                              <a:lumMod val="65000"/>
                              <a:lumOff val="35000"/>
                            </a:schemeClr>
                          </a:solidFill>
                          <a:latin typeface="+mn-lt"/>
                          <a:cs typeface="Arial" panose="020B0604020202020204" pitchFamily="34" charset="0"/>
                        </a:rPr>
                        <a:t>Non-welded bow spring with hinge</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i="0" spc="-40" baseline="0" dirty="0">
                          <a:solidFill>
                            <a:schemeClr val="tx1">
                              <a:lumMod val="65000"/>
                              <a:lumOff val="35000"/>
                            </a:schemeClr>
                          </a:solidFill>
                          <a:latin typeface="+mn-lt"/>
                          <a:cs typeface="Arial" panose="020B0604020202020204" pitchFamily="34" charset="0"/>
                        </a:rPr>
                        <a:t>Welded bow spring with hinge</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i="0" spc="-40" baseline="0" dirty="0">
                          <a:solidFill>
                            <a:schemeClr val="tx1">
                              <a:lumMod val="65000"/>
                              <a:lumOff val="35000"/>
                            </a:schemeClr>
                          </a:solidFill>
                          <a:latin typeface="+mn-lt"/>
                          <a:cs typeface="Arial" panose="020B0604020202020204" pitchFamily="34" charset="0"/>
                        </a:rPr>
                        <a:t>Single piece, bow spring</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spc="-40" baseline="0" dirty="0">
                          <a:solidFill>
                            <a:schemeClr val="tx1">
                              <a:lumMod val="65000"/>
                              <a:lumOff val="35000"/>
                            </a:schemeClr>
                          </a:solidFill>
                          <a:latin typeface="+mn-lt"/>
                          <a:cs typeface="Arial" panose="020B0604020202020204" pitchFamily="34" charset="0"/>
                        </a:rPr>
                        <a:t>Single piece, bow spring</a:t>
                      </a:r>
                    </a:p>
                    <a:p>
                      <a:pPr algn="l"/>
                      <a:endParaRPr lang="en-US" sz="1000" b="0" i="0" spc="-40" baseline="0" dirty="0">
                        <a:solidFill>
                          <a:schemeClr val="tx1">
                            <a:lumMod val="65000"/>
                            <a:lumOff val="35000"/>
                          </a:schemeClr>
                        </a:solidFill>
                        <a:latin typeface="+mn-lt"/>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spc="-40" baseline="0" dirty="0">
                          <a:solidFill>
                            <a:schemeClr val="tx1">
                              <a:lumMod val="65000"/>
                              <a:lumOff val="35000"/>
                            </a:schemeClr>
                          </a:solidFill>
                          <a:latin typeface="+mn-lt"/>
                          <a:cs typeface="Arial" panose="020B0604020202020204" pitchFamily="34" charset="0"/>
                        </a:rPr>
                        <a:t>Heavy duty single piece, bow spring</a:t>
                      </a:r>
                    </a:p>
                    <a:p>
                      <a:pPr algn="l"/>
                      <a:endParaRPr lang="en-US" sz="1000" b="0" i="0" spc="-40" baseline="0" dirty="0">
                        <a:solidFill>
                          <a:schemeClr val="tx1">
                            <a:lumMod val="65000"/>
                            <a:lumOff val="35000"/>
                          </a:schemeClr>
                        </a:solidFill>
                        <a:latin typeface="+mn-lt"/>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spc="-40" baseline="0" dirty="0">
                          <a:solidFill>
                            <a:schemeClr val="tx1">
                              <a:lumMod val="65000"/>
                              <a:lumOff val="35000"/>
                            </a:schemeClr>
                          </a:solidFill>
                          <a:latin typeface="+mn-lt"/>
                          <a:cs typeface="Arial" panose="020B0604020202020204" pitchFamily="34" charset="0"/>
                        </a:rPr>
                        <a:t>Single piece, bow spring</a:t>
                      </a:r>
                    </a:p>
                    <a:p>
                      <a:pPr algn="l"/>
                      <a:endParaRPr lang="en-US" sz="1000" b="0" i="0" spc="-40" baseline="0" dirty="0">
                        <a:solidFill>
                          <a:schemeClr val="bg1"/>
                        </a:solidFill>
                        <a:latin typeface="+mn-lt"/>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i="0" spc="-40" baseline="0" dirty="0">
                          <a:solidFill>
                            <a:schemeClr val="tx1">
                              <a:lumMod val="65000"/>
                              <a:lumOff val="35000"/>
                            </a:schemeClr>
                          </a:solidFill>
                          <a:latin typeface="+mn-lt"/>
                          <a:cs typeface="Arial" panose="020B0604020202020204" pitchFamily="34" charset="0"/>
                        </a:rPr>
                        <a:t>Hinged bow spring</a:t>
                      </a:r>
                    </a:p>
                    <a:p>
                      <a:pPr algn="l"/>
                      <a:endParaRPr lang="en-US" sz="1000" b="0" i="0" spc="-40" baseline="0" dirty="0">
                        <a:solidFill>
                          <a:schemeClr val="bg1"/>
                        </a:solidFill>
                        <a:latin typeface="+mn-lt"/>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spc="-40" baseline="0" dirty="0">
                          <a:solidFill>
                            <a:schemeClr val="tx1">
                              <a:lumMod val="65000"/>
                              <a:lumOff val="35000"/>
                            </a:schemeClr>
                          </a:solidFill>
                          <a:latin typeface="+mn-lt"/>
                          <a:cs typeface="Arial" panose="020B0604020202020204" pitchFamily="34" charset="0"/>
                        </a:rPr>
                        <a:t>Single piece, bow spring</a:t>
                      </a:r>
                    </a:p>
                    <a:p>
                      <a:pPr algn="l"/>
                      <a:endParaRPr lang="en-US" sz="1000" b="0" i="0" spc="-40" baseline="0" dirty="0">
                        <a:solidFill>
                          <a:schemeClr val="tx1">
                            <a:lumMod val="65000"/>
                            <a:lumOff val="35000"/>
                          </a:schemeClr>
                        </a:solidFill>
                        <a:latin typeface="+mn-lt"/>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spc="-40" baseline="0" dirty="0">
                          <a:solidFill>
                            <a:schemeClr val="tx1">
                              <a:lumMod val="65000"/>
                              <a:lumOff val="35000"/>
                            </a:schemeClr>
                          </a:solidFill>
                          <a:latin typeface="+mn-lt"/>
                          <a:cs typeface="Arial" panose="020B0604020202020204" pitchFamily="34" charset="0"/>
                        </a:rPr>
                        <a:t>Single piece, bow spring</a:t>
                      </a:r>
                    </a:p>
                    <a:p>
                      <a:pPr algn="l"/>
                      <a:endParaRPr lang="en-US" sz="1000" b="0" i="0" spc="-40" baseline="0" dirty="0">
                        <a:solidFill>
                          <a:schemeClr val="tx1">
                            <a:lumMod val="65000"/>
                            <a:lumOff val="35000"/>
                          </a:schemeClr>
                        </a:solidFill>
                        <a:latin typeface="+mn-lt"/>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2995145"/>
                  </a:ext>
                </a:extLst>
              </a:tr>
              <a:tr h="652603">
                <a:tc>
                  <a:txBody>
                    <a:bodyPr/>
                    <a:lstStyle/>
                    <a:p>
                      <a:r>
                        <a:rPr lang="en-US" sz="1100" b="0" i="0" dirty="0">
                          <a:solidFill>
                            <a:schemeClr val="bg1"/>
                          </a:solidFill>
                          <a:latin typeface="+mn-lt"/>
                          <a:cs typeface="Arial" panose="020B0604020202020204" pitchFamily="34" charset="0"/>
                        </a:rPr>
                        <a:t>FLEXIBILITY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kern="1200" dirty="0">
                          <a:solidFill>
                            <a:schemeClr val="bg1"/>
                          </a:solidFill>
                          <a:latin typeface="+mn-lt"/>
                          <a:ea typeface="+mn-ea"/>
                          <a:cs typeface="Arial" panose="020B0604020202020204" pitchFamily="34" charset="0"/>
                        </a:rPr>
                        <a:t>(0-8)</a:t>
                      </a:r>
                      <a:r>
                        <a:rPr lang="en-US" sz="1100" b="0" i="0" dirty="0">
                          <a:solidFill>
                            <a:schemeClr val="bg1"/>
                          </a:solidFill>
                          <a:latin typeface="+mn-lt"/>
                          <a:cs typeface="Arial" panose="020B0604020202020204" pitchFamily="34" charset="0"/>
                        </a:rPr>
                        <a:t>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19EBA"/>
                    </a:solidFill>
                  </a:tcPr>
                </a:tc>
                <a:tc>
                  <a:txBody>
                    <a:bodyPr/>
                    <a:lstStyle/>
                    <a:p>
                      <a:endParaRPr lang="en-US" sz="900" b="0" i="0" dirty="0">
                        <a:solidFill>
                          <a:schemeClr val="tx1">
                            <a:lumMod val="65000"/>
                            <a:lumOff val="35000"/>
                          </a:schemeClr>
                        </a:solidFill>
                        <a:latin typeface="+mn-lt"/>
                        <a:cs typeface="Arial" panose="020B0604020202020204" pitchFamily="34" charset="0"/>
                      </a:endParaRPr>
                    </a:p>
                  </a:txBody>
                  <a:tcP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900" b="0" i="0" dirty="0">
                        <a:solidFill>
                          <a:schemeClr val="tx1">
                            <a:lumMod val="65000"/>
                            <a:lumOff val="35000"/>
                          </a:schemeClr>
                        </a:solidFill>
                        <a:latin typeface="+mn-lt"/>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900" b="0" i="0" dirty="0">
                        <a:solidFill>
                          <a:schemeClr val="tx1">
                            <a:lumMod val="65000"/>
                            <a:lumOff val="35000"/>
                          </a:schemeClr>
                        </a:solidFill>
                        <a:latin typeface="+mn-lt"/>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900" b="0" i="0" dirty="0">
                        <a:solidFill>
                          <a:schemeClr val="tx1">
                            <a:lumMod val="65000"/>
                            <a:lumOff val="35000"/>
                          </a:schemeClr>
                        </a:solidFill>
                        <a:latin typeface="+mn-lt"/>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900" b="0" i="0" dirty="0">
                        <a:solidFill>
                          <a:schemeClr val="tx1">
                            <a:lumMod val="65000"/>
                            <a:lumOff val="35000"/>
                          </a:schemeClr>
                        </a:solidFill>
                        <a:latin typeface="+mn-lt"/>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900" b="0" i="0" dirty="0">
                        <a:solidFill>
                          <a:schemeClr val="tx1">
                            <a:lumMod val="65000"/>
                            <a:lumOff val="35000"/>
                          </a:schemeClr>
                        </a:solidFill>
                        <a:latin typeface="+mn-lt"/>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900" b="0" i="0" dirty="0">
                        <a:solidFill>
                          <a:schemeClr val="tx1">
                            <a:lumMod val="65000"/>
                            <a:lumOff val="35000"/>
                          </a:schemeClr>
                        </a:solidFill>
                        <a:latin typeface="+mn-lt"/>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900" b="0" i="0" dirty="0">
                        <a:solidFill>
                          <a:schemeClr val="tx1">
                            <a:lumMod val="65000"/>
                            <a:lumOff val="35000"/>
                          </a:schemeClr>
                        </a:solidFill>
                        <a:latin typeface="+mn-lt"/>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900" b="0" i="0" dirty="0">
                        <a:solidFill>
                          <a:schemeClr val="tx1">
                            <a:lumMod val="65000"/>
                            <a:lumOff val="35000"/>
                          </a:schemeClr>
                        </a:solidFill>
                        <a:latin typeface="+mn-lt"/>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900" b="0" i="0" dirty="0">
                        <a:solidFill>
                          <a:schemeClr val="tx1">
                            <a:lumMod val="65000"/>
                            <a:lumOff val="35000"/>
                          </a:schemeClr>
                        </a:solidFill>
                        <a:latin typeface="+mn-lt"/>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48896748"/>
                  </a:ext>
                </a:extLst>
              </a:tr>
              <a:tr h="652603">
                <a:tc>
                  <a:txBody>
                    <a:bodyPr/>
                    <a:lstStyle/>
                    <a:p>
                      <a:r>
                        <a:rPr lang="en-US" sz="1100" b="0" i="0" dirty="0">
                          <a:solidFill>
                            <a:schemeClr val="bg1"/>
                          </a:solidFill>
                          <a:latin typeface="+mn-lt"/>
                          <a:cs typeface="Arial" panose="020B0604020202020204" pitchFamily="34" charset="0"/>
                        </a:rPr>
                        <a:t>RUNABILITY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kern="1200" dirty="0">
                          <a:solidFill>
                            <a:schemeClr val="bg1"/>
                          </a:solidFill>
                          <a:latin typeface="+mn-lt"/>
                          <a:ea typeface="+mn-ea"/>
                          <a:cs typeface="Arial" panose="020B0604020202020204" pitchFamily="34" charset="0"/>
                        </a:rPr>
                        <a:t>(0-8)</a:t>
                      </a:r>
                      <a:r>
                        <a:rPr lang="en-US" sz="1100" b="0" i="0" dirty="0">
                          <a:solidFill>
                            <a:schemeClr val="bg1"/>
                          </a:solidFill>
                          <a:latin typeface="+mn-lt"/>
                          <a:cs typeface="Arial" panose="020B0604020202020204" pitchFamily="34" charset="0"/>
                        </a:rPr>
                        <a:t>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19EBA"/>
                    </a:solidFill>
                  </a:tcPr>
                </a:tc>
                <a:tc>
                  <a:txBody>
                    <a:bodyPr/>
                    <a:lstStyle/>
                    <a:p>
                      <a:endParaRPr lang="en-US" sz="900" b="0" i="0" dirty="0">
                        <a:solidFill>
                          <a:schemeClr val="tx1">
                            <a:lumMod val="65000"/>
                            <a:lumOff val="35000"/>
                          </a:schemeClr>
                        </a:solidFill>
                        <a:latin typeface="+mn-lt"/>
                        <a:cs typeface="Arial" panose="020B0604020202020204" pitchFamily="34" charset="0"/>
                      </a:endParaRPr>
                    </a:p>
                  </a:txBody>
                  <a:tcP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900" b="0" i="0" dirty="0">
                        <a:solidFill>
                          <a:schemeClr val="tx1">
                            <a:lumMod val="65000"/>
                            <a:lumOff val="35000"/>
                          </a:schemeClr>
                        </a:solidFill>
                        <a:latin typeface="+mn-lt"/>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900" b="0" i="0" dirty="0">
                        <a:solidFill>
                          <a:schemeClr val="tx1">
                            <a:lumMod val="65000"/>
                            <a:lumOff val="35000"/>
                          </a:schemeClr>
                        </a:solidFill>
                        <a:latin typeface="+mn-lt"/>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900" b="0" i="0" dirty="0">
                        <a:solidFill>
                          <a:schemeClr val="tx1">
                            <a:lumMod val="65000"/>
                            <a:lumOff val="35000"/>
                          </a:schemeClr>
                        </a:solidFill>
                        <a:latin typeface="+mn-lt"/>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900" b="0" i="0" dirty="0">
                        <a:solidFill>
                          <a:schemeClr val="tx1">
                            <a:lumMod val="65000"/>
                            <a:lumOff val="35000"/>
                          </a:schemeClr>
                        </a:solidFill>
                        <a:latin typeface="+mn-lt"/>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900" b="0" i="0" dirty="0">
                        <a:solidFill>
                          <a:schemeClr val="tx1">
                            <a:lumMod val="65000"/>
                            <a:lumOff val="35000"/>
                          </a:schemeClr>
                        </a:solidFill>
                        <a:latin typeface="+mn-lt"/>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900" b="0" i="0" dirty="0">
                        <a:solidFill>
                          <a:schemeClr val="tx1">
                            <a:lumMod val="65000"/>
                            <a:lumOff val="35000"/>
                          </a:schemeClr>
                        </a:solidFill>
                        <a:latin typeface="+mn-lt"/>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900" b="0" i="0" dirty="0">
                        <a:solidFill>
                          <a:schemeClr val="tx1">
                            <a:lumMod val="65000"/>
                            <a:lumOff val="35000"/>
                          </a:schemeClr>
                        </a:solidFill>
                        <a:latin typeface="+mn-lt"/>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900" b="0" i="0" dirty="0">
                        <a:solidFill>
                          <a:schemeClr val="tx1">
                            <a:lumMod val="65000"/>
                            <a:lumOff val="35000"/>
                          </a:schemeClr>
                        </a:solidFill>
                        <a:latin typeface="+mn-lt"/>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900" b="0" i="0" dirty="0">
                        <a:solidFill>
                          <a:schemeClr val="tx1">
                            <a:lumMod val="65000"/>
                            <a:lumOff val="35000"/>
                          </a:schemeClr>
                        </a:solidFill>
                        <a:latin typeface="+mn-lt"/>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504771"/>
                  </a:ext>
                </a:extLst>
              </a:tr>
              <a:tr h="652603">
                <a:tc>
                  <a:txBody>
                    <a:bodyPr/>
                    <a:lstStyle/>
                    <a:p>
                      <a:r>
                        <a:rPr lang="en-US" sz="1100" b="0" i="0" dirty="0">
                          <a:solidFill>
                            <a:schemeClr val="bg1"/>
                          </a:solidFill>
                          <a:latin typeface="+mn-lt"/>
                          <a:cs typeface="Arial" panose="020B0604020202020204" pitchFamily="34" charset="0"/>
                        </a:rPr>
                        <a:t>STRENGTH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kern="1200" dirty="0">
                          <a:solidFill>
                            <a:schemeClr val="bg1"/>
                          </a:solidFill>
                          <a:latin typeface="+mn-lt"/>
                          <a:ea typeface="+mn-ea"/>
                          <a:cs typeface="Arial" panose="020B0604020202020204" pitchFamily="34" charset="0"/>
                        </a:rPr>
                        <a:t>(0-8)</a:t>
                      </a:r>
                      <a:r>
                        <a:rPr lang="en-US" sz="1100" b="0" i="0" dirty="0">
                          <a:solidFill>
                            <a:schemeClr val="bg1"/>
                          </a:solidFill>
                          <a:latin typeface="+mn-lt"/>
                          <a:cs typeface="Arial" panose="020B0604020202020204" pitchFamily="34" charset="0"/>
                        </a:rPr>
                        <a:t>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19EBA"/>
                    </a:solidFill>
                  </a:tcPr>
                </a:tc>
                <a:tc>
                  <a:txBody>
                    <a:bodyPr/>
                    <a:lstStyle/>
                    <a:p>
                      <a:endParaRPr lang="en-US" sz="900" b="0" i="0" dirty="0">
                        <a:solidFill>
                          <a:schemeClr val="tx1">
                            <a:lumMod val="65000"/>
                            <a:lumOff val="35000"/>
                          </a:schemeClr>
                        </a:solidFill>
                        <a:latin typeface="+mn-lt"/>
                        <a:cs typeface="Arial" panose="020B0604020202020204" pitchFamily="34" charset="0"/>
                      </a:endParaRPr>
                    </a:p>
                  </a:txBody>
                  <a:tcP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900" b="0" i="0" dirty="0">
                        <a:solidFill>
                          <a:schemeClr val="tx1">
                            <a:lumMod val="65000"/>
                            <a:lumOff val="35000"/>
                          </a:schemeClr>
                        </a:solidFill>
                        <a:latin typeface="+mn-lt"/>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900" b="0" i="0" dirty="0">
                        <a:solidFill>
                          <a:schemeClr val="tx1">
                            <a:lumMod val="65000"/>
                            <a:lumOff val="35000"/>
                          </a:schemeClr>
                        </a:solidFill>
                        <a:latin typeface="+mn-lt"/>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900" b="0" i="0" dirty="0">
                        <a:solidFill>
                          <a:schemeClr val="tx1">
                            <a:lumMod val="65000"/>
                            <a:lumOff val="35000"/>
                          </a:schemeClr>
                        </a:solidFill>
                        <a:latin typeface="+mn-lt"/>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900" b="0" i="0" dirty="0">
                        <a:solidFill>
                          <a:schemeClr val="tx1">
                            <a:lumMod val="65000"/>
                            <a:lumOff val="35000"/>
                          </a:schemeClr>
                        </a:solidFill>
                        <a:latin typeface="+mn-lt"/>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900" b="0" i="0" dirty="0">
                        <a:solidFill>
                          <a:schemeClr val="tx1">
                            <a:lumMod val="65000"/>
                            <a:lumOff val="35000"/>
                          </a:schemeClr>
                        </a:solidFill>
                        <a:latin typeface="+mn-lt"/>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900" b="0" i="0" dirty="0">
                        <a:solidFill>
                          <a:schemeClr val="tx1">
                            <a:lumMod val="65000"/>
                            <a:lumOff val="35000"/>
                          </a:schemeClr>
                        </a:solidFill>
                        <a:latin typeface="+mn-lt"/>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900" b="0" i="0" dirty="0">
                        <a:solidFill>
                          <a:schemeClr val="tx1">
                            <a:lumMod val="65000"/>
                            <a:lumOff val="35000"/>
                          </a:schemeClr>
                        </a:solidFill>
                        <a:latin typeface="+mn-lt"/>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900" b="0" i="0" dirty="0">
                        <a:solidFill>
                          <a:schemeClr val="tx1">
                            <a:lumMod val="65000"/>
                            <a:lumOff val="35000"/>
                          </a:schemeClr>
                        </a:solidFill>
                        <a:latin typeface="+mn-lt"/>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900" b="0" i="0" dirty="0">
                        <a:solidFill>
                          <a:schemeClr val="tx1">
                            <a:lumMod val="65000"/>
                            <a:lumOff val="35000"/>
                          </a:schemeClr>
                        </a:solidFill>
                        <a:latin typeface="+mn-lt"/>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69901622"/>
                  </a:ext>
                </a:extLst>
              </a:tr>
            </a:tbl>
          </a:graphicData>
        </a:graphic>
      </p:graphicFrame>
      <p:pic>
        <p:nvPicPr>
          <p:cNvPr id="29" name="Picture 28">
            <a:extLst>
              <a:ext uri="{FF2B5EF4-FFF2-40B4-BE49-F238E27FC236}">
                <a16:creationId xmlns:a16="http://schemas.microsoft.com/office/drawing/2014/main" id="{14F2B8EB-018F-0EA6-FDFC-53EE3EC60E6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420848" y="1480426"/>
            <a:ext cx="684947" cy="1098347"/>
          </a:xfrm>
          <a:prstGeom prst="rect">
            <a:avLst/>
          </a:prstGeom>
        </p:spPr>
      </p:pic>
      <p:pic>
        <p:nvPicPr>
          <p:cNvPr id="31" name="Picture 30" descr="A picture containing food, drawing&#10;&#10;Description automatically generated">
            <a:extLst>
              <a:ext uri="{FF2B5EF4-FFF2-40B4-BE49-F238E27FC236}">
                <a16:creationId xmlns:a16="http://schemas.microsoft.com/office/drawing/2014/main" id="{62488073-458D-E2ED-2AE2-76D4C8DCBC7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427979" y="1517263"/>
            <a:ext cx="737678" cy="1098347"/>
          </a:xfrm>
          <a:prstGeom prst="rect">
            <a:avLst/>
          </a:prstGeom>
        </p:spPr>
      </p:pic>
      <p:pic>
        <p:nvPicPr>
          <p:cNvPr id="32" name="Picture 31" descr="A picture containing plate, food&#10;&#10;Description automatically generated">
            <a:extLst>
              <a:ext uri="{FF2B5EF4-FFF2-40B4-BE49-F238E27FC236}">
                <a16:creationId xmlns:a16="http://schemas.microsoft.com/office/drawing/2014/main" id="{A4F10F19-FD6C-B07E-CA91-49FB658190C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6200000">
            <a:off x="1449926" y="5996283"/>
            <a:ext cx="512630" cy="633940"/>
          </a:xfrm>
          <a:prstGeom prst="rect">
            <a:avLst/>
          </a:prstGeom>
        </p:spPr>
      </p:pic>
      <p:pic>
        <p:nvPicPr>
          <p:cNvPr id="33" name="Picture 32" descr="A close up of a logo&#10;&#10;Description automatically generated">
            <a:extLst>
              <a:ext uri="{FF2B5EF4-FFF2-40B4-BE49-F238E27FC236}">
                <a16:creationId xmlns:a16="http://schemas.microsoft.com/office/drawing/2014/main" id="{90BC7346-B2B3-D4AE-BB00-F374C38EA0B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6200000">
            <a:off x="1465363" y="5253372"/>
            <a:ext cx="368509" cy="842304"/>
          </a:xfrm>
          <a:prstGeom prst="rect">
            <a:avLst/>
          </a:prstGeom>
        </p:spPr>
      </p:pic>
      <p:pic>
        <p:nvPicPr>
          <p:cNvPr id="34" name="Picture 33" descr="A picture containing object, knife, drawing&#10;&#10;Description automatically generated">
            <a:extLst>
              <a:ext uri="{FF2B5EF4-FFF2-40B4-BE49-F238E27FC236}">
                <a16:creationId xmlns:a16="http://schemas.microsoft.com/office/drawing/2014/main" id="{E5BD3937-3746-B246-06A5-FD7F4EA5A96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5400000">
            <a:off x="1454587" y="4616350"/>
            <a:ext cx="371457" cy="810450"/>
          </a:xfrm>
          <a:prstGeom prst="rect">
            <a:avLst/>
          </a:prstGeom>
        </p:spPr>
      </p:pic>
      <p:pic>
        <p:nvPicPr>
          <p:cNvPr id="35" name="Picture 34" descr="A picture containing food&#10;&#10;Description automatically generated">
            <a:extLst>
              <a:ext uri="{FF2B5EF4-FFF2-40B4-BE49-F238E27FC236}">
                <a16:creationId xmlns:a16="http://schemas.microsoft.com/office/drawing/2014/main" id="{68A625AA-62D8-EA75-86A7-D00543708F00}"/>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9204866" y="1656792"/>
            <a:ext cx="768210" cy="1079987"/>
          </a:xfrm>
          <a:prstGeom prst="rect">
            <a:avLst/>
          </a:prstGeom>
        </p:spPr>
      </p:pic>
      <p:pic>
        <p:nvPicPr>
          <p:cNvPr id="36" name="Picture 35" descr="A picture containing food&#10;&#10;Description automatically generated">
            <a:extLst>
              <a:ext uri="{FF2B5EF4-FFF2-40B4-BE49-F238E27FC236}">
                <a16:creationId xmlns:a16="http://schemas.microsoft.com/office/drawing/2014/main" id="{6641E68D-0F38-9A36-9316-6D649DDEC687}"/>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7193886" y="1655143"/>
            <a:ext cx="768209" cy="1070485"/>
          </a:xfrm>
          <a:prstGeom prst="rect">
            <a:avLst/>
          </a:prstGeom>
        </p:spPr>
      </p:pic>
      <p:pic>
        <p:nvPicPr>
          <p:cNvPr id="37" name="Picture 36" descr="A picture containing bottle, cup&#10;&#10;Description automatically generated">
            <a:extLst>
              <a:ext uri="{FF2B5EF4-FFF2-40B4-BE49-F238E27FC236}">
                <a16:creationId xmlns:a16="http://schemas.microsoft.com/office/drawing/2014/main" id="{E526F412-05DE-9EBA-0473-F9100F2FA1CB}"/>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10171448" y="1476741"/>
            <a:ext cx="740156" cy="1242943"/>
          </a:xfrm>
          <a:prstGeom prst="rect">
            <a:avLst/>
          </a:prstGeom>
        </p:spPr>
      </p:pic>
      <p:pic>
        <p:nvPicPr>
          <p:cNvPr id="38" name="Picture 37" descr="A picture containing stool, table&#10;&#10;Description automatically generated">
            <a:extLst>
              <a:ext uri="{FF2B5EF4-FFF2-40B4-BE49-F238E27FC236}">
                <a16:creationId xmlns:a16="http://schemas.microsoft.com/office/drawing/2014/main" id="{742047D4-A747-F4AC-EA8A-ECFE71A56C8B}"/>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11130272" y="1374630"/>
            <a:ext cx="884266" cy="1344521"/>
          </a:xfrm>
          <a:prstGeom prst="rect">
            <a:avLst/>
          </a:prstGeom>
        </p:spPr>
      </p:pic>
      <p:pic>
        <p:nvPicPr>
          <p:cNvPr id="39" name="Picture 38">
            <a:extLst>
              <a:ext uri="{FF2B5EF4-FFF2-40B4-BE49-F238E27FC236}">
                <a16:creationId xmlns:a16="http://schemas.microsoft.com/office/drawing/2014/main" id="{D9051857-7467-995B-68CB-793F05917A93}"/>
              </a:ext>
            </a:extLst>
          </p:cNvPr>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5437122" y="2119298"/>
            <a:ext cx="626167" cy="468287"/>
          </a:xfrm>
          <a:prstGeom prst="rect">
            <a:avLst/>
          </a:prstGeom>
        </p:spPr>
      </p:pic>
      <p:pic>
        <p:nvPicPr>
          <p:cNvPr id="48" name="Picture 47">
            <a:extLst>
              <a:ext uri="{FF2B5EF4-FFF2-40B4-BE49-F238E27FC236}">
                <a16:creationId xmlns:a16="http://schemas.microsoft.com/office/drawing/2014/main" id="{A24EADAF-A000-645D-474A-79E157EC9476}"/>
              </a:ext>
            </a:extLst>
          </p:cNvPr>
          <p:cNvPicPr>
            <a:picLocks noChangeAspect="1"/>
          </p:cNvPicPr>
          <p:nvPr/>
        </p:nvPicPr>
        <p:blipFill>
          <a:blip r:embed="rId13" cstate="email">
            <a:extLst>
              <a:ext uri="{28A0092B-C50C-407E-A947-70E740481C1C}">
                <a14:useLocalDpi xmlns:a14="http://schemas.microsoft.com/office/drawing/2010/main"/>
              </a:ext>
            </a:extLst>
          </a:blip>
          <a:srcRect/>
          <a:stretch/>
        </p:blipFill>
        <p:spPr>
          <a:xfrm>
            <a:off x="6357443" y="1928444"/>
            <a:ext cx="673758" cy="668281"/>
          </a:xfrm>
          <a:prstGeom prst="rect">
            <a:avLst/>
          </a:prstGeom>
        </p:spPr>
      </p:pic>
      <p:pic>
        <p:nvPicPr>
          <p:cNvPr id="45" name="Picture 44" descr="A picture containing drawing&#10;&#10;Description automatically generated">
            <a:extLst>
              <a:ext uri="{FF2B5EF4-FFF2-40B4-BE49-F238E27FC236}">
                <a16:creationId xmlns:a16="http://schemas.microsoft.com/office/drawing/2014/main" id="{E1EEF45D-6D6C-CD47-AD0A-873A78E25AD5}"/>
              </a:ext>
            </a:extLst>
          </p:cNvPr>
          <p:cNvPicPr>
            <a:picLocks/>
          </p:cNvPicPr>
          <p:nvPr/>
        </p:nvPicPr>
        <p:blipFill>
          <a:blip r:embed="rId14" cstate="email">
            <a:extLst>
              <a:ext uri="{28A0092B-C50C-407E-A947-70E740481C1C}">
                <a14:useLocalDpi xmlns:a14="http://schemas.microsoft.com/office/drawing/2010/main"/>
              </a:ext>
            </a:extLst>
          </a:blip>
          <a:stretch>
            <a:fillRect/>
          </a:stretch>
        </p:blipFill>
        <p:spPr>
          <a:xfrm>
            <a:off x="3551364" y="6128706"/>
            <a:ext cx="503999" cy="503999"/>
          </a:xfrm>
          <a:prstGeom prst="rect">
            <a:avLst/>
          </a:prstGeom>
        </p:spPr>
      </p:pic>
      <p:pic>
        <p:nvPicPr>
          <p:cNvPr id="46" name="Picture 45" descr="A picture containing drawing&#10;&#10;Description automatically generated">
            <a:extLst>
              <a:ext uri="{FF2B5EF4-FFF2-40B4-BE49-F238E27FC236}">
                <a16:creationId xmlns:a16="http://schemas.microsoft.com/office/drawing/2014/main" id="{83AC8FC9-FB7F-D15B-1ACB-141701FE23BE}"/>
              </a:ext>
            </a:extLst>
          </p:cNvPr>
          <p:cNvPicPr>
            <a:picLocks/>
          </p:cNvPicPr>
          <p:nvPr/>
        </p:nvPicPr>
        <p:blipFill>
          <a:blip r:embed="rId15" cstate="email">
            <a:extLst>
              <a:ext uri="{28A0092B-C50C-407E-A947-70E740481C1C}">
                <a14:useLocalDpi xmlns:a14="http://schemas.microsoft.com/office/drawing/2010/main"/>
              </a:ext>
            </a:extLst>
          </a:blip>
          <a:stretch>
            <a:fillRect/>
          </a:stretch>
        </p:blipFill>
        <p:spPr>
          <a:xfrm>
            <a:off x="2561123" y="6108994"/>
            <a:ext cx="503999" cy="503999"/>
          </a:xfrm>
          <a:prstGeom prst="rect">
            <a:avLst/>
          </a:prstGeom>
        </p:spPr>
      </p:pic>
      <p:pic>
        <p:nvPicPr>
          <p:cNvPr id="47" name="Picture 46">
            <a:extLst>
              <a:ext uri="{FF2B5EF4-FFF2-40B4-BE49-F238E27FC236}">
                <a16:creationId xmlns:a16="http://schemas.microsoft.com/office/drawing/2014/main" id="{3556AF3D-0829-8D44-1F77-ED58289C9A58}"/>
              </a:ext>
            </a:extLst>
          </p:cNvPr>
          <p:cNvPicPr>
            <a:picLocks/>
          </p:cNvPicPr>
          <p:nvPr/>
        </p:nvPicPr>
        <p:blipFill>
          <a:blip r:embed="rId16" cstate="email">
            <a:extLst>
              <a:ext uri="{28A0092B-C50C-407E-A947-70E740481C1C}">
                <a14:useLocalDpi xmlns:a14="http://schemas.microsoft.com/office/drawing/2010/main"/>
              </a:ext>
            </a:extLst>
          </a:blip>
          <a:srcRect/>
          <a:stretch/>
        </p:blipFill>
        <p:spPr>
          <a:xfrm>
            <a:off x="2554259" y="4847185"/>
            <a:ext cx="503999" cy="503999"/>
          </a:xfrm>
          <a:prstGeom prst="rect">
            <a:avLst/>
          </a:prstGeom>
        </p:spPr>
      </p:pic>
      <p:pic>
        <p:nvPicPr>
          <p:cNvPr id="49" name="Picture 48" descr="A picture containing drawing&#10;&#10;Description automatically generated">
            <a:extLst>
              <a:ext uri="{FF2B5EF4-FFF2-40B4-BE49-F238E27FC236}">
                <a16:creationId xmlns:a16="http://schemas.microsoft.com/office/drawing/2014/main" id="{C7A70E32-7376-2DEF-F799-96C745CC6964}"/>
              </a:ext>
            </a:extLst>
          </p:cNvPr>
          <p:cNvPicPr>
            <a:picLocks/>
          </p:cNvPicPr>
          <p:nvPr/>
        </p:nvPicPr>
        <p:blipFill>
          <a:blip r:embed="rId17" cstate="email">
            <a:extLst>
              <a:ext uri="{28A0092B-C50C-407E-A947-70E740481C1C}">
                <a14:useLocalDpi xmlns:a14="http://schemas.microsoft.com/office/drawing/2010/main"/>
              </a:ext>
            </a:extLst>
          </a:blip>
          <a:stretch>
            <a:fillRect/>
          </a:stretch>
        </p:blipFill>
        <p:spPr>
          <a:xfrm>
            <a:off x="5479833" y="6122942"/>
            <a:ext cx="503999" cy="503999"/>
          </a:xfrm>
          <a:prstGeom prst="rect">
            <a:avLst/>
          </a:prstGeom>
        </p:spPr>
      </p:pic>
      <p:pic>
        <p:nvPicPr>
          <p:cNvPr id="50" name="Picture 49">
            <a:extLst>
              <a:ext uri="{FF2B5EF4-FFF2-40B4-BE49-F238E27FC236}">
                <a16:creationId xmlns:a16="http://schemas.microsoft.com/office/drawing/2014/main" id="{39591DEA-B291-D231-DC12-566F7FAD2C7F}"/>
              </a:ext>
            </a:extLst>
          </p:cNvPr>
          <p:cNvPicPr>
            <a:picLocks/>
          </p:cNvPicPr>
          <p:nvPr/>
        </p:nvPicPr>
        <p:blipFill>
          <a:blip r:embed="rId18" cstate="email">
            <a:extLst>
              <a:ext uri="{28A0092B-C50C-407E-A947-70E740481C1C}">
                <a14:useLocalDpi xmlns:a14="http://schemas.microsoft.com/office/drawing/2010/main"/>
              </a:ext>
            </a:extLst>
          </a:blip>
          <a:srcRect/>
          <a:stretch/>
        </p:blipFill>
        <p:spPr>
          <a:xfrm>
            <a:off x="8350494" y="4852678"/>
            <a:ext cx="503999" cy="503999"/>
          </a:xfrm>
          <a:prstGeom prst="rect">
            <a:avLst/>
          </a:prstGeom>
        </p:spPr>
      </p:pic>
      <p:pic>
        <p:nvPicPr>
          <p:cNvPr id="52" name="Picture 51" descr="A picture containing drawing&#10;&#10;Description automatically generated">
            <a:extLst>
              <a:ext uri="{FF2B5EF4-FFF2-40B4-BE49-F238E27FC236}">
                <a16:creationId xmlns:a16="http://schemas.microsoft.com/office/drawing/2014/main" id="{F9D93289-73C6-7C6F-D2A9-38F5B140ABB1}"/>
              </a:ext>
            </a:extLst>
          </p:cNvPr>
          <p:cNvPicPr>
            <a:picLocks/>
          </p:cNvPicPr>
          <p:nvPr/>
        </p:nvPicPr>
        <p:blipFill>
          <a:blip r:embed="rId15" cstate="email">
            <a:extLst>
              <a:ext uri="{28A0092B-C50C-407E-A947-70E740481C1C}">
                <a14:useLocalDpi xmlns:a14="http://schemas.microsoft.com/office/drawing/2010/main"/>
              </a:ext>
            </a:extLst>
          </a:blip>
          <a:stretch>
            <a:fillRect/>
          </a:stretch>
        </p:blipFill>
        <p:spPr>
          <a:xfrm>
            <a:off x="10298065" y="5461289"/>
            <a:ext cx="503999" cy="503999"/>
          </a:xfrm>
          <a:prstGeom prst="rect">
            <a:avLst/>
          </a:prstGeom>
        </p:spPr>
      </p:pic>
      <p:pic>
        <p:nvPicPr>
          <p:cNvPr id="53" name="Picture 52" descr="A picture containing drawing&#10;&#10;Description automatically generated">
            <a:extLst>
              <a:ext uri="{FF2B5EF4-FFF2-40B4-BE49-F238E27FC236}">
                <a16:creationId xmlns:a16="http://schemas.microsoft.com/office/drawing/2014/main" id="{2D057854-24CE-12BD-CE54-2C62B8BA6CF3}"/>
              </a:ext>
            </a:extLst>
          </p:cNvPr>
          <p:cNvPicPr>
            <a:picLocks/>
          </p:cNvPicPr>
          <p:nvPr/>
        </p:nvPicPr>
        <p:blipFill>
          <a:blip r:embed="rId15" cstate="email">
            <a:extLst>
              <a:ext uri="{28A0092B-C50C-407E-A947-70E740481C1C}">
                <a14:useLocalDpi xmlns:a14="http://schemas.microsoft.com/office/drawing/2010/main"/>
              </a:ext>
            </a:extLst>
          </a:blip>
          <a:stretch>
            <a:fillRect/>
          </a:stretch>
        </p:blipFill>
        <p:spPr>
          <a:xfrm>
            <a:off x="11252850" y="5467788"/>
            <a:ext cx="503999" cy="503999"/>
          </a:xfrm>
          <a:prstGeom prst="rect">
            <a:avLst/>
          </a:prstGeom>
        </p:spPr>
      </p:pic>
      <p:pic>
        <p:nvPicPr>
          <p:cNvPr id="54" name="Picture 53" descr="A picture containing drawing&#10;&#10;Description automatically generated">
            <a:extLst>
              <a:ext uri="{FF2B5EF4-FFF2-40B4-BE49-F238E27FC236}">
                <a16:creationId xmlns:a16="http://schemas.microsoft.com/office/drawing/2014/main" id="{37DE3725-DEDF-1B1E-2BF1-1A164C142640}"/>
              </a:ext>
            </a:extLst>
          </p:cNvPr>
          <p:cNvPicPr>
            <a:picLocks/>
          </p:cNvPicPr>
          <p:nvPr/>
        </p:nvPicPr>
        <p:blipFill>
          <a:blip r:embed="rId17" cstate="email">
            <a:extLst>
              <a:ext uri="{28A0092B-C50C-407E-A947-70E740481C1C}">
                <a14:useLocalDpi xmlns:a14="http://schemas.microsoft.com/office/drawing/2010/main"/>
              </a:ext>
            </a:extLst>
          </a:blip>
          <a:stretch>
            <a:fillRect/>
          </a:stretch>
        </p:blipFill>
        <p:spPr>
          <a:xfrm>
            <a:off x="5482027" y="4847185"/>
            <a:ext cx="503999" cy="503999"/>
          </a:xfrm>
          <a:prstGeom prst="rect">
            <a:avLst/>
          </a:prstGeom>
        </p:spPr>
      </p:pic>
      <p:pic>
        <p:nvPicPr>
          <p:cNvPr id="55" name="Picture 54" descr="A picture containing drawing, room&#10;&#10;Description automatically generated">
            <a:extLst>
              <a:ext uri="{FF2B5EF4-FFF2-40B4-BE49-F238E27FC236}">
                <a16:creationId xmlns:a16="http://schemas.microsoft.com/office/drawing/2014/main" id="{0DB26896-4929-836C-D32A-68C5A1509212}"/>
              </a:ext>
            </a:extLst>
          </p:cNvPr>
          <p:cNvPicPr>
            <a:picLocks/>
          </p:cNvPicPr>
          <p:nvPr/>
        </p:nvPicPr>
        <p:blipFill>
          <a:blip r:embed="rId19" cstate="email">
            <a:extLst>
              <a:ext uri="{28A0092B-C50C-407E-A947-70E740481C1C}">
                <a14:useLocalDpi xmlns:a14="http://schemas.microsoft.com/office/drawing/2010/main"/>
              </a:ext>
            </a:extLst>
          </a:blip>
          <a:stretch>
            <a:fillRect/>
          </a:stretch>
        </p:blipFill>
        <p:spPr>
          <a:xfrm>
            <a:off x="2561124" y="5456984"/>
            <a:ext cx="503999" cy="503999"/>
          </a:xfrm>
          <a:prstGeom prst="rect">
            <a:avLst/>
          </a:prstGeom>
        </p:spPr>
      </p:pic>
      <p:pic>
        <p:nvPicPr>
          <p:cNvPr id="56" name="Picture 55" descr="A picture containing drawing&#10;&#10;Description automatically generated">
            <a:extLst>
              <a:ext uri="{FF2B5EF4-FFF2-40B4-BE49-F238E27FC236}">
                <a16:creationId xmlns:a16="http://schemas.microsoft.com/office/drawing/2014/main" id="{5712731D-BAFA-5B77-1FE3-DB9A501B97E3}"/>
              </a:ext>
            </a:extLst>
          </p:cNvPr>
          <p:cNvPicPr>
            <a:picLocks/>
          </p:cNvPicPr>
          <p:nvPr/>
        </p:nvPicPr>
        <p:blipFill>
          <a:blip r:embed="rId15" cstate="email">
            <a:extLst>
              <a:ext uri="{28A0092B-C50C-407E-A947-70E740481C1C}">
                <a14:useLocalDpi xmlns:a14="http://schemas.microsoft.com/office/drawing/2010/main"/>
              </a:ext>
            </a:extLst>
          </a:blip>
          <a:stretch>
            <a:fillRect/>
          </a:stretch>
        </p:blipFill>
        <p:spPr>
          <a:xfrm>
            <a:off x="10302414" y="4826210"/>
            <a:ext cx="503999" cy="503999"/>
          </a:xfrm>
          <a:prstGeom prst="rect">
            <a:avLst/>
          </a:prstGeom>
        </p:spPr>
      </p:pic>
      <p:pic>
        <p:nvPicPr>
          <p:cNvPr id="57" name="Picture 56" descr="A picture containing drawing&#10;&#10;Description automatically generated">
            <a:extLst>
              <a:ext uri="{FF2B5EF4-FFF2-40B4-BE49-F238E27FC236}">
                <a16:creationId xmlns:a16="http://schemas.microsoft.com/office/drawing/2014/main" id="{B1BB6233-5B39-9B09-AF89-1C9B3149E17C}"/>
              </a:ext>
            </a:extLst>
          </p:cNvPr>
          <p:cNvPicPr>
            <a:picLocks/>
          </p:cNvPicPr>
          <p:nvPr/>
        </p:nvPicPr>
        <p:blipFill>
          <a:blip r:embed="rId15" cstate="email">
            <a:extLst>
              <a:ext uri="{28A0092B-C50C-407E-A947-70E740481C1C}">
                <a14:useLocalDpi xmlns:a14="http://schemas.microsoft.com/office/drawing/2010/main"/>
              </a:ext>
            </a:extLst>
          </a:blip>
          <a:stretch>
            <a:fillRect/>
          </a:stretch>
        </p:blipFill>
        <p:spPr>
          <a:xfrm>
            <a:off x="11252851" y="4831137"/>
            <a:ext cx="503999" cy="503999"/>
          </a:xfrm>
          <a:prstGeom prst="rect">
            <a:avLst/>
          </a:prstGeom>
        </p:spPr>
      </p:pic>
      <p:pic>
        <p:nvPicPr>
          <p:cNvPr id="58" name="Picture 57" descr="A picture containing drawing&#10;&#10;Description automatically generated">
            <a:extLst>
              <a:ext uri="{FF2B5EF4-FFF2-40B4-BE49-F238E27FC236}">
                <a16:creationId xmlns:a16="http://schemas.microsoft.com/office/drawing/2014/main" id="{EDE76A2E-7255-C4AE-917D-2538B52B23BB}"/>
              </a:ext>
            </a:extLst>
          </p:cNvPr>
          <p:cNvPicPr>
            <a:picLocks/>
          </p:cNvPicPr>
          <p:nvPr/>
        </p:nvPicPr>
        <p:blipFill>
          <a:blip r:embed="rId15" cstate="email">
            <a:extLst>
              <a:ext uri="{28A0092B-C50C-407E-A947-70E740481C1C}">
                <a14:useLocalDpi xmlns:a14="http://schemas.microsoft.com/office/drawing/2010/main"/>
              </a:ext>
            </a:extLst>
          </a:blip>
          <a:stretch>
            <a:fillRect/>
          </a:stretch>
        </p:blipFill>
        <p:spPr>
          <a:xfrm>
            <a:off x="9306735" y="5458539"/>
            <a:ext cx="503999" cy="503999"/>
          </a:xfrm>
          <a:prstGeom prst="rect">
            <a:avLst/>
          </a:prstGeom>
        </p:spPr>
      </p:pic>
      <p:pic>
        <p:nvPicPr>
          <p:cNvPr id="59" name="Picture 58" descr="A picture containing drawing&#10;&#10;Description automatically generated">
            <a:extLst>
              <a:ext uri="{FF2B5EF4-FFF2-40B4-BE49-F238E27FC236}">
                <a16:creationId xmlns:a16="http://schemas.microsoft.com/office/drawing/2014/main" id="{6EEFB83B-8983-28A3-97D5-BE5893988DAF}"/>
              </a:ext>
            </a:extLst>
          </p:cNvPr>
          <p:cNvPicPr>
            <a:picLocks/>
          </p:cNvPicPr>
          <p:nvPr/>
        </p:nvPicPr>
        <p:blipFill>
          <a:blip r:embed="rId14" cstate="email">
            <a:extLst>
              <a:ext uri="{28A0092B-C50C-407E-A947-70E740481C1C}">
                <a14:useLocalDpi xmlns:a14="http://schemas.microsoft.com/office/drawing/2010/main"/>
              </a:ext>
            </a:extLst>
          </a:blip>
          <a:stretch>
            <a:fillRect/>
          </a:stretch>
        </p:blipFill>
        <p:spPr>
          <a:xfrm>
            <a:off x="3544819" y="5479680"/>
            <a:ext cx="503999" cy="503999"/>
          </a:xfrm>
          <a:prstGeom prst="rect">
            <a:avLst/>
          </a:prstGeom>
        </p:spPr>
      </p:pic>
      <p:pic>
        <p:nvPicPr>
          <p:cNvPr id="60" name="Picture 59" descr="A picture containing drawing&#10;&#10;Description automatically generated">
            <a:extLst>
              <a:ext uri="{FF2B5EF4-FFF2-40B4-BE49-F238E27FC236}">
                <a16:creationId xmlns:a16="http://schemas.microsoft.com/office/drawing/2014/main" id="{1EFE8AF9-F670-6AF1-BFF9-4DEF0846C1DC}"/>
              </a:ext>
            </a:extLst>
          </p:cNvPr>
          <p:cNvPicPr>
            <a:picLocks/>
          </p:cNvPicPr>
          <p:nvPr/>
        </p:nvPicPr>
        <p:blipFill>
          <a:blip r:embed="rId15" cstate="email">
            <a:extLst>
              <a:ext uri="{28A0092B-C50C-407E-A947-70E740481C1C}">
                <a14:useLocalDpi xmlns:a14="http://schemas.microsoft.com/office/drawing/2010/main"/>
              </a:ext>
            </a:extLst>
          </a:blip>
          <a:stretch>
            <a:fillRect/>
          </a:stretch>
        </p:blipFill>
        <p:spPr>
          <a:xfrm>
            <a:off x="8350493" y="5472159"/>
            <a:ext cx="503999" cy="503999"/>
          </a:xfrm>
          <a:prstGeom prst="rect">
            <a:avLst/>
          </a:prstGeom>
        </p:spPr>
      </p:pic>
      <p:pic>
        <p:nvPicPr>
          <p:cNvPr id="61" name="Picture 60">
            <a:extLst>
              <a:ext uri="{FF2B5EF4-FFF2-40B4-BE49-F238E27FC236}">
                <a16:creationId xmlns:a16="http://schemas.microsoft.com/office/drawing/2014/main" id="{2E388263-0BA0-BC14-3CBB-EF1F5A00B086}"/>
              </a:ext>
            </a:extLst>
          </p:cNvPr>
          <p:cNvPicPr>
            <a:picLocks/>
          </p:cNvPicPr>
          <p:nvPr/>
        </p:nvPicPr>
        <p:blipFill>
          <a:blip r:embed="rId18" cstate="email">
            <a:extLst>
              <a:ext uri="{28A0092B-C50C-407E-A947-70E740481C1C}">
                <a14:useLocalDpi xmlns:a14="http://schemas.microsoft.com/office/drawing/2010/main"/>
              </a:ext>
            </a:extLst>
          </a:blip>
          <a:srcRect/>
          <a:stretch/>
        </p:blipFill>
        <p:spPr>
          <a:xfrm>
            <a:off x="9296461" y="4839864"/>
            <a:ext cx="503999" cy="503999"/>
          </a:xfrm>
          <a:prstGeom prst="rect">
            <a:avLst/>
          </a:prstGeom>
        </p:spPr>
      </p:pic>
      <p:pic>
        <p:nvPicPr>
          <p:cNvPr id="62" name="Picture 61" descr="A picture containing drawing, room&#10;&#10;Description automatically generated">
            <a:extLst>
              <a:ext uri="{FF2B5EF4-FFF2-40B4-BE49-F238E27FC236}">
                <a16:creationId xmlns:a16="http://schemas.microsoft.com/office/drawing/2014/main" id="{C77040D3-754E-ED80-97C4-3D1FBE9655B4}"/>
              </a:ext>
            </a:extLst>
          </p:cNvPr>
          <p:cNvPicPr>
            <a:picLocks/>
          </p:cNvPicPr>
          <p:nvPr/>
        </p:nvPicPr>
        <p:blipFill>
          <a:blip r:embed="rId19" cstate="email">
            <a:extLst>
              <a:ext uri="{28A0092B-C50C-407E-A947-70E740481C1C}">
                <a14:useLocalDpi xmlns:a14="http://schemas.microsoft.com/office/drawing/2010/main"/>
              </a:ext>
            </a:extLst>
          </a:blip>
          <a:stretch>
            <a:fillRect/>
          </a:stretch>
        </p:blipFill>
        <p:spPr>
          <a:xfrm>
            <a:off x="3547565" y="4851035"/>
            <a:ext cx="503999" cy="503999"/>
          </a:xfrm>
          <a:prstGeom prst="rect">
            <a:avLst/>
          </a:prstGeom>
        </p:spPr>
      </p:pic>
      <p:pic>
        <p:nvPicPr>
          <p:cNvPr id="63" name="Picture 62">
            <a:extLst>
              <a:ext uri="{FF2B5EF4-FFF2-40B4-BE49-F238E27FC236}">
                <a16:creationId xmlns:a16="http://schemas.microsoft.com/office/drawing/2014/main" id="{E480410A-B59E-1321-E55E-4E72EE3BD92A}"/>
              </a:ext>
            </a:extLst>
          </p:cNvPr>
          <p:cNvPicPr>
            <a:picLocks/>
          </p:cNvPicPr>
          <p:nvPr/>
        </p:nvPicPr>
        <p:blipFill>
          <a:blip r:embed="rId18" cstate="email">
            <a:extLst>
              <a:ext uri="{28A0092B-C50C-407E-A947-70E740481C1C}">
                <a14:useLocalDpi xmlns:a14="http://schemas.microsoft.com/office/drawing/2010/main"/>
              </a:ext>
            </a:extLst>
          </a:blip>
          <a:srcRect/>
          <a:stretch/>
        </p:blipFill>
        <p:spPr>
          <a:xfrm>
            <a:off x="8348085" y="6128706"/>
            <a:ext cx="503999" cy="503999"/>
          </a:xfrm>
          <a:prstGeom prst="rect">
            <a:avLst/>
          </a:prstGeom>
        </p:spPr>
      </p:pic>
      <p:pic>
        <p:nvPicPr>
          <p:cNvPr id="64" name="Picture 63">
            <a:extLst>
              <a:ext uri="{FF2B5EF4-FFF2-40B4-BE49-F238E27FC236}">
                <a16:creationId xmlns:a16="http://schemas.microsoft.com/office/drawing/2014/main" id="{756C62A9-F8D6-4B69-9818-DD38BD8C823E}"/>
              </a:ext>
            </a:extLst>
          </p:cNvPr>
          <p:cNvPicPr>
            <a:picLocks/>
          </p:cNvPicPr>
          <p:nvPr/>
        </p:nvPicPr>
        <p:blipFill>
          <a:blip r:embed="rId18" cstate="email">
            <a:extLst>
              <a:ext uri="{28A0092B-C50C-407E-A947-70E740481C1C}">
                <a14:useLocalDpi xmlns:a14="http://schemas.microsoft.com/office/drawing/2010/main"/>
              </a:ext>
            </a:extLst>
          </a:blip>
          <a:srcRect/>
          <a:stretch/>
        </p:blipFill>
        <p:spPr>
          <a:xfrm>
            <a:off x="9299728" y="6124521"/>
            <a:ext cx="503999" cy="503999"/>
          </a:xfrm>
          <a:prstGeom prst="rect">
            <a:avLst/>
          </a:prstGeom>
        </p:spPr>
      </p:pic>
      <p:pic>
        <p:nvPicPr>
          <p:cNvPr id="65" name="Picture 64">
            <a:extLst>
              <a:ext uri="{FF2B5EF4-FFF2-40B4-BE49-F238E27FC236}">
                <a16:creationId xmlns:a16="http://schemas.microsoft.com/office/drawing/2014/main" id="{EB7F48B2-E600-92D1-F481-C26BF3286F03}"/>
              </a:ext>
            </a:extLst>
          </p:cNvPr>
          <p:cNvPicPr>
            <a:picLocks/>
          </p:cNvPicPr>
          <p:nvPr/>
        </p:nvPicPr>
        <p:blipFill>
          <a:blip r:embed="rId18" cstate="email">
            <a:extLst>
              <a:ext uri="{28A0092B-C50C-407E-A947-70E740481C1C}">
                <a14:useLocalDpi xmlns:a14="http://schemas.microsoft.com/office/drawing/2010/main"/>
              </a:ext>
            </a:extLst>
          </a:blip>
          <a:srcRect/>
          <a:stretch/>
        </p:blipFill>
        <p:spPr>
          <a:xfrm>
            <a:off x="10292098" y="6122942"/>
            <a:ext cx="503999" cy="503999"/>
          </a:xfrm>
          <a:prstGeom prst="rect">
            <a:avLst/>
          </a:prstGeom>
        </p:spPr>
      </p:pic>
      <p:pic>
        <p:nvPicPr>
          <p:cNvPr id="66" name="Picture 65">
            <a:extLst>
              <a:ext uri="{FF2B5EF4-FFF2-40B4-BE49-F238E27FC236}">
                <a16:creationId xmlns:a16="http://schemas.microsoft.com/office/drawing/2014/main" id="{35559DE2-2B67-6CF4-3FE0-54E38C9578E6}"/>
              </a:ext>
            </a:extLst>
          </p:cNvPr>
          <p:cNvPicPr>
            <a:picLocks/>
          </p:cNvPicPr>
          <p:nvPr/>
        </p:nvPicPr>
        <p:blipFill>
          <a:blip r:embed="rId18" cstate="email">
            <a:extLst>
              <a:ext uri="{28A0092B-C50C-407E-A947-70E740481C1C}">
                <a14:useLocalDpi xmlns:a14="http://schemas.microsoft.com/office/drawing/2010/main"/>
              </a:ext>
            </a:extLst>
          </a:blip>
          <a:srcRect/>
          <a:stretch/>
        </p:blipFill>
        <p:spPr>
          <a:xfrm>
            <a:off x="11242281" y="6134957"/>
            <a:ext cx="503999" cy="503999"/>
          </a:xfrm>
          <a:prstGeom prst="rect">
            <a:avLst/>
          </a:prstGeom>
        </p:spPr>
      </p:pic>
      <p:pic>
        <p:nvPicPr>
          <p:cNvPr id="67" name="Picture 66">
            <a:extLst>
              <a:ext uri="{FF2B5EF4-FFF2-40B4-BE49-F238E27FC236}">
                <a16:creationId xmlns:a16="http://schemas.microsoft.com/office/drawing/2014/main" id="{B34ADA00-9CFD-7A98-A542-7E76178343A3}"/>
              </a:ext>
            </a:extLst>
          </p:cNvPr>
          <p:cNvPicPr>
            <a:picLocks/>
          </p:cNvPicPr>
          <p:nvPr/>
        </p:nvPicPr>
        <p:blipFill>
          <a:blip r:embed="rId18" cstate="email">
            <a:extLst>
              <a:ext uri="{28A0092B-C50C-407E-A947-70E740481C1C}">
                <a14:useLocalDpi xmlns:a14="http://schemas.microsoft.com/office/drawing/2010/main"/>
              </a:ext>
            </a:extLst>
          </a:blip>
          <a:srcRect/>
          <a:stretch/>
        </p:blipFill>
        <p:spPr>
          <a:xfrm>
            <a:off x="7397902" y="4853812"/>
            <a:ext cx="503999" cy="503999"/>
          </a:xfrm>
          <a:prstGeom prst="rect">
            <a:avLst/>
          </a:prstGeom>
        </p:spPr>
      </p:pic>
      <p:pic>
        <p:nvPicPr>
          <p:cNvPr id="68" name="Picture 67" descr="A picture containing drawing&#10;&#10;Description automatically generated">
            <a:extLst>
              <a:ext uri="{FF2B5EF4-FFF2-40B4-BE49-F238E27FC236}">
                <a16:creationId xmlns:a16="http://schemas.microsoft.com/office/drawing/2014/main" id="{0539163F-543E-DA69-6E1C-CB2074CB71D0}"/>
              </a:ext>
            </a:extLst>
          </p:cNvPr>
          <p:cNvPicPr>
            <a:picLocks/>
          </p:cNvPicPr>
          <p:nvPr/>
        </p:nvPicPr>
        <p:blipFill>
          <a:blip r:embed="rId15" cstate="email">
            <a:extLst>
              <a:ext uri="{28A0092B-C50C-407E-A947-70E740481C1C}">
                <a14:useLocalDpi xmlns:a14="http://schemas.microsoft.com/office/drawing/2010/main"/>
              </a:ext>
            </a:extLst>
          </a:blip>
          <a:stretch>
            <a:fillRect/>
          </a:stretch>
        </p:blipFill>
        <p:spPr>
          <a:xfrm>
            <a:off x="7406648" y="6122942"/>
            <a:ext cx="503999" cy="503999"/>
          </a:xfrm>
          <a:prstGeom prst="rect">
            <a:avLst/>
          </a:prstGeom>
        </p:spPr>
      </p:pic>
      <p:pic>
        <p:nvPicPr>
          <p:cNvPr id="69" name="Picture 68">
            <a:extLst>
              <a:ext uri="{FF2B5EF4-FFF2-40B4-BE49-F238E27FC236}">
                <a16:creationId xmlns:a16="http://schemas.microsoft.com/office/drawing/2014/main" id="{6726A726-C9B8-7224-9DB8-5CBACECC465C}"/>
              </a:ext>
            </a:extLst>
          </p:cNvPr>
          <p:cNvPicPr>
            <a:picLocks/>
          </p:cNvPicPr>
          <p:nvPr/>
        </p:nvPicPr>
        <p:blipFill>
          <a:blip r:embed="rId18" cstate="email">
            <a:extLst>
              <a:ext uri="{28A0092B-C50C-407E-A947-70E740481C1C}">
                <a14:useLocalDpi xmlns:a14="http://schemas.microsoft.com/office/drawing/2010/main"/>
              </a:ext>
            </a:extLst>
          </a:blip>
          <a:srcRect/>
          <a:stretch/>
        </p:blipFill>
        <p:spPr>
          <a:xfrm>
            <a:off x="7397227" y="5474496"/>
            <a:ext cx="503999" cy="503999"/>
          </a:xfrm>
          <a:prstGeom prst="rect">
            <a:avLst/>
          </a:prstGeom>
        </p:spPr>
      </p:pic>
      <p:pic>
        <p:nvPicPr>
          <p:cNvPr id="70" name="Picture 69">
            <a:extLst>
              <a:ext uri="{FF2B5EF4-FFF2-40B4-BE49-F238E27FC236}">
                <a16:creationId xmlns:a16="http://schemas.microsoft.com/office/drawing/2014/main" id="{2C710C4A-ABE4-5EE8-4217-4551210D2D17}"/>
              </a:ext>
            </a:extLst>
          </p:cNvPr>
          <p:cNvPicPr>
            <a:picLocks/>
          </p:cNvPicPr>
          <p:nvPr/>
        </p:nvPicPr>
        <p:blipFill>
          <a:blip r:embed="rId18" cstate="email">
            <a:extLst>
              <a:ext uri="{28A0092B-C50C-407E-A947-70E740481C1C}">
                <a14:useLocalDpi xmlns:a14="http://schemas.microsoft.com/office/drawing/2010/main"/>
              </a:ext>
            </a:extLst>
          </a:blip>
          <a:srcRect/>
          <a:stretch/>
        </p:blipFill>
        <p:spPr>
          <a:xfrm>
            <a:off x="5490219" y="5474100"/>
            <a:ext cx="503999" cy="503999"/>
          </a:xfrm>
          <a:prstGeom prst="rect">
            <a:avLst/>
          </a:prstGeom>
        </p:spPr>
      </p:pic>
      <p:pic>
        <p:nvPicPr>
          <p:cNvPr id="71" name="Picture 70" descr="A picture containing drawing, room&#10;&#10;Description automatically generated">
            <a:extLst>
              <a:ext uri="{FF2B5EF4-FFF2-40B4-BE49-F238E27FC236}">
                <a16:creationId xmlns:a16="http://schemas.microsoft.com/office/drawing/2014/main" id="{376C1848-35E9-F7CE-14F1-3B65099C0E6C}"/>
              </a:ext>
            </a:extLst>
          </p:cNvPr>
          <p:cNvPicPr>
            <a:picLocks/>
          </p:cNvPicPr>
          <p:nvPr/>
        </p:nvPicPr>
        <p:blipFill>
          <a:blip r:embed="rId19" cstate="email">
            <a:extLst>
              <a:ext uri="{28A0092B-C50C-407E-A947-70E740481C1C}">
                <a14:useLocalDpi xmlns:a14="http://schemas.microsoft.com/office/drawing/2010/main"/>
              </a:ext>
            </a:extLst>
          </a:blip>
          <a:stretch>
            <a:fillRect/>
          </a:stretch>
        </p:blipFill>
        <p:spPr>
          <a:xfrm>
            <a:off x="4545725" y="4857012"/>
            <a:ext cx="503999" cy="503999"/>
          </a:xfrm>
          <a:prstGeom prst="rect">
            <a:avLst/>
          </a:prstGeom>
        </p:spPr>
      </p:pic>
      <p:pic>
        <p:nvPicPr>
          <p:cNvPr id="72" name="Picture 71" descr="A picture containing drawing, room&#10;&#10;Description automatically generated">
            <a:extLst>
              <a:ext uri="{FF2B5EF4-FFF2-40B4-BE49-F238E27FC236}">
                <a16:creationId xmlns:a16="http://schemas.microsoft.com/office/drawing/2014/main" id="{7AE30955-7498-13FC-8B9F-47DD40F17980}"/>
              </a:ext>
            </a:extLst>
          </p:cNvPr>
          <p:cNvPicPr>
            <a:picLocks/>
          </p:cNvPicPr>
          <p:nvPr/>
        </p:nvPicPr>
        <p:blipFill>
          <a:blip r:embed="rId19" cstate="email">
            <a:extLst>
              <a:ext uri="{28A0092B-C50C-407E-A947-70E740481C1C}">
                <a14:useLocalDpi xmlns:a14="http://schemas.microsoft.com/office/drawing/2010/main"/>
              </a:ext>
            </a:extLst>
          </a:blip>
          <a:stretch>
            <a:fillRect/>
          </a:stretch>
        </p:blipFill>
        <p:spPr>
          <a:xfrm>
            <a:off x="4543823" y="5488600"/>
            <a:ext cx="503999" cy="503999"/>
          </a:xfrm>
          <a:prstGeom prst="rect">
            <a:avLst/>
          </a:prstGeom>
        </p:spPr>
      </p:pic>
      <p:pic>
        <p:nvPicPr>
          <p:cNvPr id="73" name="Picture 72" descr="A picture containing drawing, room&#10;&#10;Description automatically generated">
            <a:extLst>
              <a:ext uri="{FF2B5EF4-FFF2-40B4-BE49-F238E27FC236}">
                <a16:creationId xmlns:a16="http://schemas.microsoft.com/office/drawing/2014/main" id="{7A11E664-2134-D1C1-42A5-3DCB92E662EB}"/>
              </a:ext>
            </a:extLst>
          </p:cNvPr>
          <p:cNvPicPr>
            <a:picLocks/>
          </p:cNvPicPr>
          <p:nvPr/>
        </p:nvPicPr>
        <p:blipFill>
          <a:blip r:embed="rId19" cstate="email">
            <a:extLst>
              <a:ext uri="{28A0092B-C50C-407E-A947-70E740481C1C}">
                <a14:useLocalDpi xmlns:a14="http://schemas.microsoft.com/office/drawing/2010/main"/>
              </a:ext>
            </a:extLst>
          </a:blip>
          <a:stretch>
            <a:fillRect/>
          </a:stretch>
        </p:blipFill>
        <p:spPr>
          <a:xfrm>
            <a:off x="4552973" y="6135502"/>
            <a:ext cx="503999" cy="503999"/>
          </a:xfrm>
          <a:prstGeom prst="rect">
            <a:avLst/>
          </a:prstGeom>
        </p:spPr>
      </p:pic>
      <p:pic>
        <p:nvPicPr>
          <p:cNvPr id="77" name="Picture 76" descr="A picture containing drawing&#10;&#10;Description automatically generated">
            <a:extLst>
              <a:ext uri="{FF2B5EF4-FFF2-40B4-BE49-F238E27FC236}">
                <a16:creationId xmlns:a16="http://schemas.microsoft.com/office/drawing/2014/main" id="{635EADD2-5A04-ADD3-C6A9-2D25502DE39F}"/>
              </a:ext>
            </a:extLst>
          </p:cNvPr>
          <p:cNvPicPr>
            <a:picLocks/>
          </p:cNvPicPr>
          <p:nvPr/>
        </p:nvPicPr>
        <p:blipFill>
          <a:blip r:embed="rId14" cstate="email">
            <a:extLst>
              <a:ext uri="{28A0092B-C50C-407E-A947-70E740481C1C}">
                <a14:useLocalDpi xmlns:a14="http://schemas.microsoft.com/office/drawing/2010/main"/>
              </a:ext>
            </a:extLst>
          </a:blip>
          <a:stretch>
            <a:fillRect/>
          </a:stretch>
        </p:blipFill>
        <p:spPr>
          <a:xfrm>
            <a:off x="6455995" y="4839864"/>
            <a:ext cx="503999" cy="503999"/>
          </a:xfrm>
          <a:prstGeom prst="rect">
            <a:avLst/>
          </a:prstGeom>
        </p:spPr>
      </p:pic>
      <p:pic>
        <p:nvPicPr>
          <p:cNvPr id="78" name="Picture 77" descr="A picture containing drawing, room&#10;&#10;Description automatically generated">
            <a:extLst>
              <a:ext uri="{FF2B5EF4-FFF2-40B4-BE49-F238E27FC236}">
                <a16:creationId xmlns:a16="http://schemas.microsoft.com/office/drawing/2014/main" id="{11665482-9634-4B91-8F92-84D551369FEA}"/>
              </a:ext>
            </a:extLst>
          </p:cNvPr>
          <p:cNvPicPr>
            <a:picLocks/>
          </p:cNvPicPr>
          <p:nvPr/>
        </p:nvPicPr>
        <p:blipFill>
          <a:blip r:embed="rId19" cstate="email">
            <a:extLst>
              <a:ext uri="{28A0092B-C50C-407E-A947-70E740481C1C}">
                <a14:useLocalDpi xmlns:a14="http://schemas.microsoft.com/office/drawing/2010/main"/>
              </a:ext>
            </a:extLst>
          </a:blip>
          <a:stretch>
            <a:fillRect/>
          </a:stretch>
        </p:blipFill>
        <p:spPr>
          <a:xfrm>
            <a:off x="6457413" y="5480048"/>
            <a:ext cx="503999" cy="503999"/>
          </a:xfrm>
          <a:prstGeom prst="rect">
            <a:avLst/>
          </a:prstGeom>
        </p:spPr>
      </p:pic>
      <p:pic>
        <p:nvPicPr>
          <p:cNvPr id="79" name="Picture 78">
            <a:extLst>
              <a:ext uri="{FF2B5EF4-FFF2-40B4-BE49-F238E27FC236}">
                <a16:creationId xmlns:a16="http://schemas.microsoft.com/office/drawing/2014/main" id="{681AB862-4315-3734-E439-C3F7671F7F8A}"/>
              </a:ext>
            </a:extLst>
          </p:cNvPr>
          <p:cNvPicPr>
            <a:picLocks/>
          </p:cNvPicPr>
          <p:nvPr/>
        </p:nvPicPr>
        <p:blipFill>
          <a:blip r:embed="rId18" cstate="email">
            <a:extLst>
              <a:ext uri="{28A0092B-C50C-407E-A947-70E740481C1C}">
                <a14:useLocalDpi xmlns:a14="http://schemas.microsoft.com/office/drawing/2010/main"/>
              </a:ext>
            </a:extLst>
          </a:blip>
          <a:srcRect/>
          <a:stretch/>
        </p:blipFill>
        <p:spPr>
          <a:xfrm>
            <a:off x="6452114" y="6143663"/>
            <a:ext cx="503999" cy="503999"/>
          </a:xfrm>
          <a:prstGeom prst="rect">
            <a:avLst/>
          </a:prstGeom>
        </p:spPr>
      </p:pic>
      <p:pic>
        <p:nvPicPr>
          <p:cNvPr id="80" name="Picture 79" descr="A picture containing food&#10;&#10;Description automatically generated">
            <a:extLst>
              <a:ext uri="{FF2B5EF4-FFF2-40B4-BE49-F238E27FC236}">
                <a16:creationId xmlns:a16="http://schemas.microsoft.com/office/drawing/2014/main" id="{AFDA5C4E-3EAF-D779-743C-4481FDC5748D}"/>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8238285" y="1653900"/>
            <a:ext cx="768209" cy="1070485"/>
          </a:xfrm>
          <a:prstGeom prst="rect">
            <a:avLst/>
          </a:prstGeom>
        </p:spPr>
      </p:pic>
      <p:pic>
        <p:nvPicPr>
          <p:cNvPr id="3" name="Picture 2">
            <a:extLst>
              <a:ext uri="{FF2B5EF4-FFF2-40B4-BE49-F238E27FC236}">
                <a16:creationId xmlns:a16="http://schemas.microsoft.com/office/drawing/2014/main" id="{39C0604D-F8ED-F004-13D1-69AC4AF1F8FE}"/>
              </a:ext>
            </a:extLst>
          </p:cNvPr>
          <p:cNvPicPr>
            <a:picLocks noChangeAspect="1"/>
          </p:cNvPicPr>
          <p:nvPr/>
        </p:nvPicPr>
        <p:blipFill>
          <a:blip r:embed="rId20" cstate="email">
            <a:extLst>
              <a:ext uri="{28A0092B-C50C-407E-A947-70E740481C1C}">
                <a14:useLocalDpi xmlns:a14="http://schemas.microsoft.com/office/drawing/2010/main"/>
              </a:ext>
            </a:extLst>
          </a:blip>
          <a:srcRect/>
          <a:stretch/>
        </p:blipFill>
        <p:spPr>
          <a:xfrm>
            <a:off x="2526295" y="2051902"/>
            <a:ext cx="603161" cy="546834"/>
          </a:xfrm>
          <a:prstGeom prst="rect">
            <a:avLst/>
          </a:prstGeom>
        </p:spPr>
      </p:pic>
    </p:spTree>
    <p:extLst>
      <p:ext uri="{BB962C8B-B14F-4D97-AF65-F5344CB8AC3E}">
        <p14:creationId xmlns:p14="http://schemas.microsoft.com/office/powerpoint/2010/main" val="35943103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50">
            <a:extLst>
              <a:ext uri="{FF2B5EF4-FFF2-40B4-BE49-F238E27FC236}">
                <a16:creationId xmlns:a16="http://schemas.microsoft.com/office/drawing/2014/main" id="{F7B9EB13-5041-B440-9C0E-EFE78CC6D057}"/>
              </a:ext>
            </a:extLst>
          </p:cNvPr>
          <p:cNvSpPr>
            <a:spLocks noGrp="1"/>
          </p:cNvSpPr>
          <p:nvPr>
            <p:ph type="title"/>
          </p:nvPr>
        </p:nvSpPr>
        <p:spPr/>
        <p:txBody>
          <a:bodyPr>
            <a:normAutofit/>
          </a:bodyPr>
          <a:lstStyle/>
          <a:p>
            <a:r>
              <a:rPr lang="en-US" dirty="0"/>
              <a:t>The full line-up of stop collars</a:t>
            </a:r>
          </a:p>
        </p:txBody>
      </p:sp>
      <p:graphicFrame>
        <p:nvGraphicFramePr>
          <p:cNvPr id="19" name="Table 18">
            <a:extLst>
              <a:ext uri="{FF2B5EF4-FFF2-40B4-BE49-F238E27FC236}">
                <a16:creationId xmlns:a16="http://schemas.microsoft.com/office/drawing/2014/main" id="{A54DF44B-9C26-374B-8CAE-ED67A9209C94}"/>
              </a:ext>
            </a:extLst>
          </p:cNvPr>
          <p:cNvGraphicFramePr>
            <a:graphicFrameLocks noGrp="1"/>
          </p:cNvGraphicFramePr>
          <p:nvPr>
            <p:extLst>
              <p:ext uri="{D42A27DB-BD31-4B8C-83A1-F6EECF244321}">
                <p14:modId xmlns:p14="http://schemas.microsoft.com/office/powerpoint/2010/main" val="1784663040"/>
              </p:ext>
            </p:extLst>
          </p:nvPr>
        </p:nvGraphicFramePr>
        <p:xfrm>
          <a:off x="245327" y="2644929"/>
          <a:ext cx="11675328" cy="3995999"/>
        </p:xfrm>
        <a:graphic>
          <a:graphicData uri="http://schemas.openxmlformats.org/drawingml/2006/table">
            <a:tbl>
              <a:tblPr firstRow="1" bandRow="1">
                <a:tableStyleId>{5C22544A-7EE6-4342-B048-85BDC9FD1C3A}</a:tableStyleId>
              </a:tblPr>
              <a:tblGrid>
                <a:gridCol w="2369857">
                  <a:extLst>
                    <a:ext uri="{9D8B030D-6E8A-4147-A177-3AD203B41FA5}">
                      <a16:colId xmlns:a16="http://schemas.microsoft.com/office/drawing/2014/main" val="3615156301"/>
                    </a:ext>
                  </a:extLst>
                </a:gridCol>
                <a:gridCol w="1718961">
                  <a:extLst>
                    <a:ext uri="{9D8B030D-6E8A-4147-A177-3AD203B41FA5}">
                      <a16:colId xmlns:a16="http://schemas.microsoft.com/office/drawing/2014/main" val="4283840860"/>
                    </a:ext>
                  </a:extLst>
                </a:gridCol>
                <a:gridCol w="1517302">
                  <a:extLst>
                    <a:ext uri="{9D8B030D-6E8A-4147-A177-3AD203B41FA5}">
                      <a16:colId xmlns:a16="http://schemas.microsoft.com/office/drawing/2014/main" val="246727569"/>
                    </a:ext>
                  </a:extLst>
                </a:gridCol>
                <a:gridCol w="1517302">
                  <a:extLst>
                    <a:ext uri="{9D8B030D-6E8A-4147-A177-3AD203B41FA5}">
                      <a16:colId xmlns:a16="http://schemas.microsoft.com/office/drawing/2014/main" val="890387267"/>
                    </a:ext>
                  </a:extLst>
                </a:gridCol>
                <a:gridCol w="1517302">
                  <a:extLst>
                    <a:ext uri="{9D8B030D-6E8A-4147-A177-3AD203B41FA5}">
                      <a16:colId xmlns:a16="http://schemas.microsoft.com/office/drawing/2014/main" val="2931576673"/>
                    </a:ext>
                  </a:extLst>
                </a:gridCol>
                <a:gridCol w="1517302">
                  <a:extLst>
                    <a:ext uri="{9D8B030D-6E8A-4147-A177-3AD203B41FA5}">
                      <a16:colId xmlns:a16="http://schemas.microsoft.com/office/drawing/2014/main" val="683584951"/>
                    </a:ext>
                  </a:extLst>
                </a:gridCol>
                <a:gridCol w="1517302">
                  <a:extLst>
                    <a:ext uri="{9D8B030D-6E8A-4147-A177-3AD203B41FA5}">
                      <a16:colId xmlns:a16="http://schemas.microsoft.com/office/drawing/2014/main" val="2885339804"/>
                    </a:ext>
                  </a:extLst>
                </a:gridCol>
              </a:tblGrid>
              <a:tr h="398023">
                <a:tc>
                  <a:txBody>
                    <a:bodyPr/>
                    <a:lstStyle/>
                    <a:p>
                      <a:pPr marL="0" algn="l" defTabSz="914400" rtl="0" eaLnBrk="1" latinLnBrk="0" hangingPunct="1"/>
                      <a:r>
                        <a:rPr lang="en-US" sz="1100" b="0" i="0" kern="1200" dirty="0">
                          <a:solidFill>
                            <a:schemeClr val="bg1"/>
                          </a:solidFill>
                          <a:latin typeface="+mn-lt"/>
                          <a:ea typeface="+mn-ea"/>
                          <a:cs typeface="Arial" panose="020B0604020202020204" pitchFamily="34" charset="0"/>
                        </a:rPr>
                        <a:t>WELL TYPE</a:t>
                      </a:r>
                    </a:p>
                  </a:txBody>
                  <a:tcPr anchor="ctr">
                    <a:lnL w="12700"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19EBA"/>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kern="1200" noProof="0" dirty="0">
                          <a:solidFill>
                            <a:schemeClr val="bg1"/>
                          </a:solidFill>
                          <a:latin typeface="+mn-lt"/>
                          <a:ea typeface="+mn-ea"/>
                          <a:cs typeface="Arial" panose="020B0604020202020204" pitchFamily="34" charset="0"/>
                        </a:rPr>
                        <a:t>ONSHORE</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509EB9"/>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vant Garde Book BT" panose="020B0402020202020204" pitchFamily="34" charset="0"/>
                        <a:ea typeface="+mn-ea"/>
                        <a:cs typeface="Arial" panose="020B0604020202020204" pitchFamily="34" charset="0"/>
                      </a:endParaRPr>
                    </a:p>
                  </a:txBody>
                  <a:tcPr anchor="ctr">
                    <a:lnL w="952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09EB9"/>
                    </a:solidFill>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kern="1200" dirty="0">
                          <a:solidFill>
                            <a:schemeClr val="bg1"/>
                          </a:solidFill>
                          <a:latin typeface="+mn-lt"/>
                          <a:ea typeface="+mn-ea"/>
                          <a:cs typeface="Arial" panose="020B0604020202020204" pitchFamily="34" charset="0"/>
                        </a:rPr>
                        <a:t>ONSHORE + OFFSHORE</a:t>
                      </a:r>
                    </a:p>
                  </a:txBody>
                  <a:tcPr anchor="ctr">
                    <a:lnL w="9525" cap="flat" cmpd="sng" algn="ctr">
                      <a:solidFill>
                        <a:schemeClr val="bg1"/>
                      </a:solidFill>
                      <a:prstDash val="solid"/>
                      <a:round/>
                      <a:headEnd type="none" w="med" len="med"/>
                      <a:tailEnd type="none" w="med" len="med"/>
                    </a:lnL>
                    <a:lnR w="12700" cap="flat" cmpd="sng" algn="ctr">
                      <a:solidFill>
                        <a:srgbClr val="509EB9"/>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509EB9"/>
                    </a:solidFill>
                  </a:tcPr>
                </a:tc>
                <a:tc hMerge="1">
                  <a:txBody>
                    <a:bodyPr/>
                    <a:lstStyle/>
                    <a:p>
                      <a:pPr algn="ctr"/>
                      <a:endParaRPr lang="en-US" sz="1100" b="0" i="0" dirty="0">
                        <a:solidFill>
                          <a:schemeClr val="bg1"/>
                        </a:solidFill>
                        <a:latin typeface="Avant Garde Book BT" panose="020B0402020202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519EBA"/>
                    </a:solidFill>
                  </a:tcPr>
                </a:tc>
                <a:tc hMerge="1">
                  <a:txBody>
                    <a:bodyPr/>
                    <a:lstStyle/>
                    <a:p>
                      <a:endParaRPr lang="en-US"/>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i="0" dirty="0">
                        <a:latin typeface="Avant Garde Book BT" panose="020B0402020202020204" pitchFamily="34" charset="0"/>
                        <a:cs typeface="Arial" panose="020B0604020202020204" pitchFamily="34" charset="0"/>
                      </a:endParaRPr>
                    </a:p>
                  </a:txBody>
                  <a:tcPr anchor="ctr">
                    <a:solidFill>
                      <a:srgbClr val="C00000"/>
                    </a:solidFill>
                  </a:tcPr>
                </a:tc>
                <a:extLst>
                  <a:ext uri="{0D108BD9-81ED-4DB2-BD59-A6C34878D82A}">
                    <a16:rowId xmlns:a16="http://schemas.microsoft.com/office/drawing/2014/main" val="1157011067"/>
                  </a:ext>
                </a:extLst>
              </a:tr>
              <a:tr h="408978">
                <a:tc>
                  <a:txBody>
                    <a:bodyPr/>
                    <a:lstStyle/>
                    <a:p>
                      <a:pPr marL="0" algn="l" defTabSz="914400" rtl="0" eaLnBrk="1" latinLnBrk="0" hangingPunct="1"/>
                      <a:r>
                        <a:rPr lang="en-US" sz="1100" b="0" i="0" kern="1200" dirty="0">
                          <a:solidFill>
                            <a:schemeClr val="bg1"/>
                          </a:solidFill>
                          <a:latin typeface="+mn-lt"/>
                          <a:ea typeface="+mn-ea"/>
                          <a:cs typeface="Arial" panose="020B0604020202020204" pitchFamily="34" charset="0"/>
                        </a:rPr>
                        <a:t>WELL LEVEL</a:t>
                      </a:r>
                    </a:p>
                  </a:txBody>
                  <a:tcPr anchor="ctr">
                    <a:lnL w="12700"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09EB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kern="1200" dirty="0">
                          <a:solidFill>
                            <a:schemeClr val="bg1"/>
                          </a:solidFill>
                          <a:latin typeface="+mn-lt"/>
                          <a:ea typeface="+mn-ea"/>
                          <a:cs typeface="Arial" panose="020B0604020202020204" pitchFamily="34" charset="0"/>
                        </a:rPr>
                        <a:t>L1</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509EB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dirty="0">
                          <a:ln>
                            <a:noFill/>
                          </a:ln>
                          <a:solidFill>
                            <a:prstClr val="white"/>
                          </a:solidFill>
                          <a:effectLst/>
                          <a:uLnTx/>
                          <a:uFillTx/>
                          <a:latin typeface="+mn-lt"/>
                          <a:ea typeface="+mn-ea"/>
                          <a:cs typeface="Arial" panose="020B0604020202020204" pitchFamily="34" charset="0"/>
                        </a:rPr>
                        <a:t>L2</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09EB9"/>
                    </a:solidFill>
                  </a:tcPr>
                </a:tc>
                <a:tc gridSpan="4">
                  <a:txBody>
                    <a:bodyPr/>
                    <a:lstStyle/>
                    <a:p>
                      <a:pPr algn="ctr"/>
                      <a:r>
                        <a:rPr lang="en-US" sz="1100" b="0" i="0" kern="1200" dirty="0">
                          <a:solidFill>
                            <a:schemeClr val="bg1"/>
                          </a:solidFill>
                          <a:latin typeface="+mn-lt"/>
                          <a:ea typeface="+mn-ea"/>
                          <a:cs typeface="Arial" panose="020B0604020202020204" pitchFamily="34" charset="0"/>
                        </a:rPr>
                        <a:t>(L1+L2)+L3+L4</a:t>
                      </a:r>
                    </a:p>
                  </a:txBody>
                  <a:tcPr anchor="ctr">
                    <a:lnL w="9525" cap="flat" cmpd="sng" algn="ctr">
                      <a:solidFill>
                        <a:schemeClr val="bg1"/>
                      </a:solidFill>
                      <a:prstDash val="solid"/>
                      <a:round/>
                      <a:headEnd type="none" w="med" len="med"/>
                      <a:tailEnd type="none" w="med" len="med"/>
                    </a:lnL>
                    <a:lnR w="12700" cap="flat" cmpd="sng" algn="ctr">
                      <a:solidFill>
                        <a:srgbClr val="509EB9"/>
                      </a:solidFill>
                      <a:prstDash val="solid"/>
                      <a:round/>
                      <a:headEnd type="none" w="med" len="med"/>
                      <a:tailEnd type="none" w="med" len="med"/>
                    </a:lnR>
                    <a:lnT w="952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509EB9"/>
                    </a:solidFill>
                  </a:tcPr>
                </a:tc>
                <a:tc hMerge="1">
                  <a:txBody>
                    <a:bodyPr/>
                    <a:lstStyle/>
                    <a:p>
                      <a:pPr algn="ctr"/>
                      <a:endParaRPr lang="en-US" sz="500" b="0" i="0" dirty="0">
                        <a:solidFill>
                          <a:schemeClr val="tx1">
                            <a:lumMod val="65000"/>
                            <a:lumOff val="35000"/>
                          </a:schemeClr>
                        </a:solidFill>
                        <a:latin typeface="Avant Garde Book BT" panose="020B0402020202020204" pitchFamily="34" charset="0"/>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500" b="0" i="0" dirty="0">
                        <a:solidFill>
                          <a:schemeClr val="bg1"/>
                        </a:solidFill>
                        <a:latin typeface="Avant Garde Book BT" panose="020B0402020202020204" pitchFamily="34" charset="0"/>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5313726"/>
                  </a:ext>
                </a:extLst>
              </a:tr>
              <a:tr h="697527">
                <a:tc rowSpan="2">
                  <a:txBody>
                    <a:bodyPr/>
                    <a:lstStyle/>
                    <a:p>
                      <a:pPr marL="0" algn="l" defTabSz="914400" rtl="0" eaLnBrk="1" latinLnBrk="0" hangingPunct="1"/>
                      <a:r>
                        <a:rPr lang="en-US" sz="1100" b="0" i="0" kern="1200" dirty="0">
                          <a:solidFill>
                            <a:schemeClr val="bg1"/>
                          </a:solidFill>
                          <a:latin typeface="+mn-lt"/>
                          <a:ea typeface="+mn-ea"/>
                          <a:cs typeface="Arial" panose="020B0604020202020204" pitchFamily="34" charset="0"/>
                        </a:rPr>
                        <a:t>PRODUCT NAME</a:t>
                      </a:r>
                    </a:p>
                  </a:txBody>
                  <a:tcPr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09EB9"/>
                    </a:solidFill>
                  </a:tcPr>
                </a:tc>
                <a:tc>
                  <a:txBody>
                    <a:bodyPr/>
                    <a:lstStyle/>
                    <a:p>
                      <a:pPr algn="ctr"/>
                      <a:r>
                        <a:rPr lang="en-US" sz="1400" b="1" i="0" kern="1200" dirty="0">
                          <a:solidFill>
                            <a:schemeClr val="tx1">
                              <a:lumMod val="65000"/>
                              <a:lumOff val="35000"/>
                            </a:schemeClr>
                          </a:solidFill>
                          <a:latin typeface="+mn-lt"/>
                          <a:ea typeface="+mn-ea"/>
                          <a:cs typeface="Arial" panose="020B0604020202020204" pitchFamily="34" charset="0"/>
                        </a:rPr>
                        <a:t>HSN</a:t>
                      </a:r>
                    </a:p>
                  </a:txBody>
                  <a:tcPr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kern="1200" dirty="0">
                          <a:solidFill>
                            <a:schemeClr val="tx1">
                              <a:lumMod val="65000"/>
                              <a:lumOff val="35000"/>
                            </a:schemeClr>
                          </a:solidFill>
                          <a:latin typeface="+mn-lt"/>
                          <a:ea typeface="+mn-ea"/>
                          <a:cs typeface="Arial" panose="020B0604020202020204" pitchFamily="34" charset="0"/>
                        </a:rPr>
                        <a:t>0SO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kern="1200" dirty="0">
                          <a:solidFill>
                            <a:schemeClr val="tx1">
                              <a:lumMod val="65000"/>
                              <a:lumOff val="35000"/>
                            </a:schemeClr>
                          </a:solidFill>
                          <a:latin typeface="+mn-lt"/>
                          <a:ea typeface="+mn-ea"/>
                          <a:cs typeface="Arial" panose="020B0604020202020204" pitchFamily="34" charset="0"/>
                        </a:rPr>
                        <a:t>00SO</a:t>
                      </a:r>
                    </a:p>
                  </a:txBody>
                  <a:tcPr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kern="1200" dirty="0">
                          <a:solidFill>
                            <a:schemeClr val="tx1">
                              <a:lumMod val="65000"/>
                              <a:lumOff val="35000"/>
                            </a:schemeClr>
                          </a:solidFill>
                          <a:latin typeface="+mn-lt"/>
                          <a:ea typeface="+mn-ea"/>
                          <a:cs typeface="Arial" panose="020B0604020202020204" pitchFamily="34" charset="0"/>
                        </a:rPr>
                        <a:t>00SH</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kern="1200" dirty="0">
                          <a:solidFill>
                            <a:schemeClr val="tx1">
                              <a:lumMod val="65000"/>
                              <a:lumOff val="35000"/>
                            </a:schemeClr>
                          </a:solidFill>
                          <a:latin typeface="+mn-lt"/>
                          <a:ea typeface="+mn-ea"/>
                          <a:cs typeface="Arial" panose="020B0604020202020204" pitchFamily="34" charset="0"/>
                        </a:rPr>
                        <a:t>HDSO</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kern="1200" dirty="0">
                          <a:solidFill>
                            <a:schemeClr val="tx1">
                              <a:lumMod val="65000"/>
                              <a:lumOff val="35000"/>
                            </a:schemeClr>
                          </a:solidFill>
                          <a:latin typeface="+mn-lt"/>
                          <a:ea typeface="+mn-ea"/>
                          <a:cs typeface="Arial" panose="020B0604020202020204" pitchFamily="34" charset="0"/>
                        </a:rPr>
                        <a:t>HDSH</a:t>
                      </a:r>
                    </a:p>
                  </a:txBody>
                  <a:tcPr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3935088"/>
                  </a:ext>
                </a:extLst>
              </a:tr>
              <a:tr h="1041035">
                <a:tc vMerge="1">
                  <a:txBody>
                    <a:bodyPr/>
                    <a:lstStyle/>
                    <a:p>
                      <a:pPr marL="0" algn="l" defTabSz="914400" rtl="0" eaLnBrk="1" latinLnBrk="0" hangingPunct="1"/>
                      <a:endParaRPr lang="en-US" sz="1100" b="0" i="0" kern="1200" dirty="0">
                        <a:solidFill>
                          <a:schemeClr val="bg1"/>
                        </a:solidFill>
                        <a:latin typeface="+mn-lt"/>
                        <a:ea typeface="+mn-ea"/>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19EBA"/>
                    </a:solidFill>
                  </a:tcPr>
                </a:tc>
                <a:tc>
                  <a:txBody>
                    <a:bodyPr/>
                    <a:lstStyle/>
                    <a:p>
                      <a:pPr algn="l"/>
                      <a:r>
                        <a:rPr lang="en-US" sz="1000" b="0" i="0" kern="1200" spc="-40" baseline="0" dirty="0">
                          <a:solidFill>
                            <a:schemeClr val="tx1">
                              <a:lumMod val="65000"/>
                              <a:lumOff val="35000"/>
                            </a:schemeClr>
                          </a:solidFill>
                          <a:latin typeface="+mn-lt"/>
                          <a:ea typeface="+mn-ea"/>
                          <a:cs typeface="Arial" panose="020B0604020202020204" pitchFamily="34" charset="0"/>
                        </a:rPr>
                        <a:t>Hinged stop collar with spiral nail fitment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i="0" kern="1200" spc="-40" baseline="0" dirty="0">
                          <a:solidFill>
                            <a:schemeClr val="tx1">
                              <a:lumMod val="65000"/>
                              <a:lumOff val="35000"/>
                            </a:schemeClr>
                          </a:solidFill>
                          <a:latin typeface="+mn-lt"/>
                          <a:ea typeface="+mn-ea"/>
                          <a:cs typeface="Arial" panose="020B0604020202020204" pitchFamily="34" charset="0"/>
                        </a:rPr>
                        <a:t>Slip on stop collar with set screws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kern="1200" spc="-40" baseline="0" dirty="0">
                          <a:solidFill>
                            <a:schemeClr val="tx1">
                              <a:lumMod val="65000"/>
                              <a:lumOff val="35000"/>
                            </a:schemeClr>
                          </a:solidFill>
                          <a:latin typeface="+mn-lt"/>
                          <a:ea typeface="+mn-ea"/>
                          <a:cs typeface="Arial" panose="020B0604020202020204" pitchFamily="34" charset="0"/>
                        </a:rPr>
                        <a:t>Slip on stop collar with set screws</a:t>
                      </a:r>
                    </a:p>
                    <a:p>
                      <a:pPr algn="l"/>
                      <a:endParaRPr lang="en-US" sz="1000" b="0" i="0" kern="1200" spc="-40" baseline="0" dirty="0">
                        <a:solidFill>
                          <a:schemeClr val="tx1">
                            <a:lumMod val="65000"/>
                            <a:lumOff val="35000"/>
                          </a:schemeClr>
                        </a:solidFill>
                        <a:latin typeface="+mn-lt"/>
                        <a:ea typeface="+mn-ea"/>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i="0" kern="1200" spc="-40" baseline="0" dirty="0">
                          <a:solidFill>
                            <a:schemeClr val="tx1">
                              <a:lumMod val="65000"/>
                              <a:lumOff val="35000"/>
                            </a:schemeClr>
                          </a:solidFill>
                          <a:latin typeface="+mn-lt"/>
                          <a:ea typeface="+mn-ea"/>
                          <a:cs typeface="Arial" panose="020B0604020202020204" pitchFamily="34" charset="0"/>
                        </a:rPr>
                        <a:t>Hinged, stop collar with set screws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kern="1200" spc="-40" baseline="0" dirty="0">
                          <a:solidFill>
                            <a:schemeClr val="tx1">
                              <a:lumMod val="65000"/>
                              <a:lumOff val="35000"/>
                            </a:schemeClr>
                          </a:solidFill>
                          <a:latin typeface="+mn-lt"/>
                          <a:ea typeface="+mn-ea"/>
                          <a:cs typeface="Arial" panose="020B0604020202020204" pitchFamily="34" charset="0"/>
                        </a:rPr>
                        <a:t>Heavy duty, slip on stop collar with set screws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kern="1200" spc="-40" baseline="0" dirty="0">
                          <a:solidFill>
                            <a:schemeClr val="tx1">
                              <a:lumMod val="65000"/>
                              <a:lumOff val="35000"/>
                            </a:schemeClr>
                          </a:solidFill>
                          <a:latin typeface="+mn-lt"/>
                          <a:ea typeface="+mn-ea"/>
                          <a:cs typeface="Arial" panose="020B0604020202020204" pitchFamily="34" charset="0"/>
                        </a:rPr>
                        <a:t>Hinged, heavy duty stop collar with set screws</a:t>
                      </a:r>
                    </a:p>
                    <a:p>
                      <a:pPr algn="l"/>
                      <a:endParaRPr lang="en-US" sz="1000" b="0" i="0" kern="1200" spc="-40" baseline="0" dirty="0">
                        <a:solidFill>
                          <a:schemeClr val="tx1">
                            <a:lumMod val="65000"/>
                            <a:lumOff val="35000"/>
                          </a:schemeClr>
                        </a:solidFill>
                        <a:latin typeface="+mn-lt"/>
                        <a:ea typeface="+mn-ea"/>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2995145"/>
                  </a:ext>
                </a:extLst>
              </a:tr>
              <a:tr h="725218">
                <a:tc>
                  <a:txBody>
                    <a:bodyPr/>
                    <a:lstStyle/>
                    <a:p>
                      <a:pPr marL="0" algn="l" defTabSz="914400" rtl="0" eaLnBrk="1" latinLnBrk="0" hangingPunct="1"/>
                      <a:r>
                        <a:rPr lang="en-US" sz="1100" b="0" i="0" kern="1200" dirty="0">
                          <a:solidFill>
                            <a:schemeClr val="bg1"/>
                          </a:solidFill>
                          <a:latin typeface="+mn-lt"/>
                          <a:ea typeface="+mn-ea"/>
                          <a:cs typeface="Arial" panose="020B0604020202020204" pitchFamily="34" charset="0"/>
                        </a:rPr>
                        <a:t>RUNABILITY </a:t>
                      </a:r>
                    </a:p>
                    <a:p>
                      <a:pPr marL="0" algn="l" defTabSz="914400" rtl="0" eaLnBrk="1" latinLnBrk="0" hangingPunct="1"/>
                      <a:r>
                        <a:rPr lang="en-US" sz="1100" b="0" i="0" kern="1200" dirty="0">
                          <a:solidFill>
                            <a:schemeClr val="bg1"/>
                          </a:solidFill>
                          <a:latin typeface="+mn-lt"/>
                          <a:ea typeface="+mn-ea"/>
                          <a:cs typeface="Arial" panose="020B0604020202020204" pitchFamily="34" charset="0"/>
                        </a:rPr>
                        <a:t>(0-8)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19EBA"/>
                    </a:solidFill>
                  </a:tcPr>
                </a:tc>
                <a:tc>
                  <a:txBody>
                    <a:bodyPr/>
                    <a:lstStyle/>
                    <a:p>
                      <a:endParaRPr lang="en-US" sz="900" b="0" i="0" dirty="0">
                        <a:solidFill>
                          <a:schemeClr val="tx1">
                            <a:lumMod val="65000"/>
                            <a:lumOff val="35000"/>
                          </a:schemeClr>
                        </a:solidFill>
                        <a:latin typeface="+mn-lt"/>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900" b="0" i="0" dirty="0">
                        <a:solidFill>
                          <a:schemeClr val="tx1">
                            <a:lumMod val="65000"/>
                            <a:lumOff val="35000"/>
                          </a:schemeClr>
                        </a:solidFill>
                        <a:latin typeface="+mn-lt"/>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900" b="0" i="0" dirty="0">
                        <a:solidFill>
                          <a:schemeClr val="tx1">
                            <a:lumMod val="65000"/>
                            <a:lumOff val="35000"/>
                          </a:schemeClr>
                        </a:solidFill>
                        <a:latin typeface="+mn-lt"/>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900" b="0" i="0" dirty="0">
                        <a:solidFill>
                          <a:schemeClr val="tx1">
                            <a:lumMod val="65000"/>
                            <a:lumOff val="35000"/>
                          </a:schemeClr>
                        </a:solidFill>
                        <a:latin typeface="+mn-lt"/>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900" b="0" i="0" dirty="0">
                        <a:solidFill>
                          <a:schemeClr val="tx1">
                            <a:lumMod val="65000"/>
                            <a:lumOff val="35000"/>
                          </a:schemeClr>
                        </a:solidFill>
                        <a:latin typeface="+mn-lt"/>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900" b="0" i="0" dirty="0">
                        <a:solidFill>
                          <a:schemeClr val="tx1">
                            <a:lumMod val="65000"/>
                            <a:lumOff val="35000"/>
                          </a:schemeClr>
                        </a:solidFill>
                        <a:latin typeface="+mn-lt"/>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504771"/>
                  </a:ext>
                </a:extLst>
              </a:tr>
              <a:tr h="725218">
                <a:tc>
                  <a:txBody>
                    <a:bodyPr/>
                    <a:lstStyle/>
                    <a:p>
                      <a:pPr marL="0" algn="l" defTabSz="914400" rtl="0" eaLnBrk="1" latinLnBrk="0" hangingPunct="1"/>
                      <a:r>
                        <a:rPr lang="en-US" sz="1100" b="0" i="0" kern="1200" dirty="0">
                          <a:solidFill>
                            <a:schemeClr val="bg1"/>
                          </a:solidFill>
                          <a:latin typeface="+mn-lt"/>
                          <a:ea typeface="+mn-ea"/>
                          <a:cs typeface="Arial" panose="020B0604020202020204" pitchFamily="34" charset="0"/>
                        </a:rPr>
                        <a:t>STRENGTH </a:t>
                      </a:r>
                    </a:p>
                    <a:p>
                      <a:pPr marL="0" algn="l" defTabSz="914400" rtl="0" eaLnBrk="1" latinLnBrk="0" hangingPunct="1"/>
                      <a:r>
                        <a:rPr lang="en-US" sz="1100" b="0" i="0" kern="1200" dirty="0">
                          <a:solidFill>
                            <a:schemeClr val="bg1"/>
                          </a:solidFill>
                          <a:latin typeface="+mn-lt"/>
                          <a:ea typeface="+mn-ea"/>
                          <a:cs typeface="Arial" panose="020B0604020202020204" pitchFamily="34" charset="0"/>
                        </a:rPr>
                        <a:t>(0-8)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19EBA"/>
                    </a:solidFill>
                  </a:tcPr>
                </a:tc>
                <a:tc>
                  <a:txBody>
                    <a:bodyPr/>
                    <a:lstStyle/>
                    <a:p>
                      <a:endParaRPr lang="en-US" sz="900" b="0" i="0" dirty="0">
                        <a:solidFill>
                          <a:schemeClr val="tx1">
                            <a:lumMod val="65000"/>
                            <a:lumOff val="35000"/>
                          </a:schemeClr>
                        </a:solidFill>
                        <a:latin typeface="+mn-lt"/>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900" b="0" i="0" dirty="0">
                        <a:solidFill>
                          <a:schemeClr val="tx1">
                            <a:lumMod val="65000"/>
                            <a:lumOff val="35000"/>
                          </a:schemeClr>
                        </a:solidFill>
                        <a:latin typeface="+mn-lt"/>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900" b="0" i="0" dirty="0">
                        <a:solidFill>
                          <a:schemeClr val="tx1">
                            <a:lumMod val="65000"/>
                            <a:lumOff val="35000"/>
                          </a:schemeClr>
                        </a:solidFill>
                        <a:latin typeface="+mn-lt"/>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900" b="0" i="0" dirty="0">
                        <a:solidFill>
                          <a:schemeClr val="tx1">
                            <a:lumMod val="65000"/>
                            <a:lumOff val="35000"/>
                          </a:schemeClr>
                        </a:solidFill>
                        <a:latin typeface="+mn-lt"/>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900" b="0" i="0" dirty="0">
                        <a:solidFill>
                          <a:schemeClr val="tx1">
                            <a:lumMod val="65000"/>
                            <a:lumOff val="35000"/>
                          </a:schemeClr>
                        </a:solidFill>
                        <a:latin typeface="+mn-lt"/>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900" b="0" i="0" dirty="0">
                        <a:solidFill>
                          <a:schemeClr val="tx1">
                            <a:lumMod val="65000"/>
                            <a:lumOff val="35000"/>
                          </a:schemeClr>
                        </a:solidFill>
                        <a:latin typeface="+mn-lt"/>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69901622"/>
                  </a:ext>
                </a:extLst>
              </a:tr>
            </a:tbl>
          </a:graphicData>
        </a:graphic>
      </p:graphicFrame>
      <p:pic>
        <p:nvPicPr>
          <p:cNvPr id="20" name="Picture 19" descr="A picture containing drawing&#10;&#10;Description automatically generated">
            <a:extLst>
              <a:ext uri="{FF2B5EF4-FFF2-40B4-BE49-F238E27FC236}">
                <a16:creationId xmlns:a16="http://schemas.microsoft.com/office/drawing/2014/main" id="{B6BC8203-BCD2-3742-9DF1-27F3AE7CE6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83513" y="5343251"/>
            <a:ext cx="540000" cy="540000"/>
          </a:xfrm>
          <a:prstGeom prst="rect">
            <a:avLst/>
          </a:prstGeom>
        </p:spPr>
      </p:pic>
      <p:pic>
        <p:nvPicPr>
          <p:cNvPr id="21" name="Picture 20" descr="A picture containing drawing&#10;&#10;Description automatically generated">
            <a:extLst>
              <a:ext uri="{FF2B5EF4-FFF2-40B4-BE49-F238E27FC236}">
                <a16:creationId xmlns:a16="http://schemas.microsoft.com/office/drawing/2014/main" id="{96D4E365-1170-D84F-9CFD-6C365698CBC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17941" y="5349986"/>
            <a:ext cx="540000" cy="540000"/>
          </a:xfrm>
          <a:prstGeom prst="rect">
            <a:avLst/>
          </a:prstGeom>
        </p:spPr>
      </p:pic>
      <p:pic>
        <p:nvPicPr>
          <p:cNvPr id="24" name="Picture 23" descr="A picture containing drawing&#10;&#10;Description automatically generated">
            <a:extLst>
              <a:ext uri="{FF2B5EF4-FFF2-40B4-BE49-F238E27FC236}">
                <a16:creationId xmlns:a16="http://schemas.microsoft.com/office/drawing/2014/main" id="{C403F20F-A491-EF4A-B2E7-452E2EE4126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52879" y="5349986"/>
            <a:ext cx="540000" cy="540000"/>
          </a:xfrm>
          <a:prstGeom prst="rect">
            <a:avLst/>
          </a:prstGeom>
        </p:spPr>
      </p:pic>
      <p:pic>
        <p:nvPicPr>
          <p:cNvPr id="25" name="Picture 24">
            <a:extLst>
              <a:ext uri="{FF2B5EF4-FFF2-40B4-BE49-F238E27FC236}">
                <a16:creationId xmlns:a16="http://schemas.microsoft.com/office/drawing/2014/main" id="{FC4D3162-8F5E-9C48-9CB3-D0E8C5C301EF}"/>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6354337" y="6007618"/>
            <a:ext cx="540000" cy="540000"/>
          </a:xfrm>
          <a:prstGeom prst="rect">
            <a:avLst/>
          </a:prstGeom>
        </p:spPr>
      </p:pic>
      <p:pic>
        <p:nvPicPr>
          <p:cNvPr id="26" name="Picture 25" descr="A picture containing drawing&#10;&#10;Description automatically generated">
            <a:extLst>
              <a:ext uri="{FF2B5EF4-FFF2-40B4-BE49-F238E27FC236}">
                <a16:creationId xmlns:a16="http://schemas.microsoft.com/office/drawing/2014/main" id="{FA6DFEE2-2AD4-AC46-B717-A4D4E38366B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17191" y="5991534"/>
            <a:ext cx="540000" cy="540000"/>
          </a:xfrm>
          <a:prstGeom prst="rect">
            <a:avLst/>
          </a:prstGeom>
        </p:spPr>
      </p:pic>
      <p:pic>
        <p:nvPicPr>
          <p:cNvPr id="27" name="Picture 26" descr="A picture containing drawing&#10;&#10;Description automatically generated">
            <a:extLst>
              <a:ext uri="{FF2B5EF4-FFF2-40B4-BE49-F238E27FC236}">
                <a16:creationId xmlns:a16="http://schemas.microsoft.com/office/drawing/2014/main" id="{1D6BF0A3-F9D2-4541-A498-17FAF39BAC1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92638" y="5355242"/>
            <a:ext cx="540000" cy="540000"/>
          </a:xfrm>
          <a:prstGeom prst="rect">
            <a:avLst/>
          </a:prstGeom>
        </p:spPr>
      </p:pic>
      <p:pic>
        <p:nvPicPr>
          <p:cNvPr id="28" name="Picture 27" descr="A picture containing drawing&#10;&#10;Description automatically generated">
            <a:extLst>
              <a:ext uri="{FF2B5EF4-FFF2-40B4-BE49-F238E27FC236}">
                <a16:creationId xmlns:a16="http://schemas.microsoft.com/office/drawing/2014/main" id="{34D0A03C-1A69-3A40-B835-4E7654F9AD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90921" y="5999848"/>
            <a:ext cx="540000" cy="540000"/>
          </a:xfrm>
          <a:prstGeom prst="rect">
            <a:avLst/>
          </a:prstGeom>
        </p:spPr>
      </p:pic>
      <p:pic>
        <p:nvPicPr>
          <p:cNvPr id="29" name="Picture 28" descr="A picture containing drawing&#10;&#10;Description automatically generated">
            <a:extLst>
              <a:ext uri="{FF2B5EF4-FFF2-40B4-BE49-F238E27FC236}">
                <a16:creationId xmlns:a16="http://schemas.microsoft.com/office/drawing/2014/main" id="{2B7B2E54-3A19-6642-A48F-B6F94EAFEB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83513" y="5986057"/>
            <a:ext cx="540000" cy="540000"/>
          </a:xfrm>
          <a:prstGeom prst="rect">
            <a:avLst/>
          </a:prstGeom>
        </p:spPr>
      </p:pic>
      <p:pic>
        <p:nvPicPr>
          <p:cNvPr id="30" name="Picture 29" descr="A picture containing drawing&#10;&#10;Description automatically generated">
            <a:extLst>
              <a:ext uri="{FF2B5EF4-FFF2-40B4-BE49-F238E27FC236}">
                <a16:creationId xmlns:a16="http://schemas.microsoft.com/office/drawing/2014/main" id="{25459CC7-C33F-6D41-9938-6475F544053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72629" y="5353996"/>
            <a:ext cx="540000" cy="540000"/>
          </a:xfrm>
          <a:prstGeom prst="rect">
            <a:avLst/>
          </a:prstGeom>
        </p:spPr>
      </p:pic>
      <p:pic>
        <p:nvPicPr>
          <p:cNvPr id="31" name="Picture 30">
            <a:extLst>
              <a:ext uri="{FF2B5EF4-FFF2-40B4-BE49-F238E27FC236}">
                <a16:creationId xmlns:a16="http://schemas.microsoft.com/office/drawing/2014/main" id="{05D0FE8E-856D-D546-90BB-CB2771CD57DC}"/>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7872629" y="6007618"/>
            <a:ext cx="540000" cy="540000"/>
          </a:xfrm>
          <a:prstGeom prst="rect">
            <a:avLst/>
          </a:prstGeom>
        </p:spPr>
      </p:pic>
      <p:pic>
        <p:nvPicPr>
          <p:cNvPr id="33" name="Picture 32" descr="A picture containing drawing&#10;&#10;Description automatically generated">
            <a:extLst>
              <a:ext uri="{FF2B5EF4-FFF2-40B4-BE49-F238E27FC236}">
                <a16:creationId xmlns:a16="http://schemas.microsoft.com/office/drawing/2014/main" id="{E719AA7E-66E1-5F42-8084-35D32294A90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33129" y="5349986"/>
            <a:ext cx="540000" cy="540000"/>
          </a:xfrm>
          <a:prstGeom prst="rect">
            <a:avLst/>
          </a:prstGeom>
        </p:spPr>
      </p:pic>
      <p:pic>
        <p:nvPicPr>
          <p:cNvPr id="34" name="Picture 33" descr="A picture containing drawing&#10;&#10;Description automatically generated">
            <a:extLst>
              <a:ext uri="{FF2B5EF4-FFF2-40B4-BE49-F238E27FC236}">
                <a16:creationId xmlns:a16="http://schemas.microsoft.com/office/drawing/2014/main" id="{F0D217FE-8ACE-7144-BA42-29216ABE9E3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26609" y="5999848"/>
            <a:ext cx="540000" cy="540000"/>
          </a:xfrm>
          <a:prstGeom prst="rect">
            <a:avLst/>
          </a:prstGeom>
        </p:spPr>
      </p:pic>
      <p:pic>
        <p:nvPicPr>
          <p:cNvPr id="5" name="Picture 4">
            <a:extLst>
              <a:ext uri="{FF2B5EF4-FFF2-40B4-BE49-F238E27FC236}">
                <a16:creationId xmlns:a16="http://schemas.microsoft.com/office/drawing/2014/main" id="{EC3B0714-8DF1-7B9E-9938-DF7A26F8DE8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724536" y="2009840"/>
            <a:ext cx="836186" cy="502601"/>
          </a:xfrm>
          <a:prstGeom prst="rect">
            <a:avLst/>
          </a:prstGeom>
        </p:spPr>
      </p:pic>
      <p:pic>
        <p:nvPicPr>
          <p:cNvPr id="7" name="Picture 6" descr="A picture containing monitor, red, orange, bright&#10;&#10;Description automatically generated">
            <a:extLst>
              <a:ext uri="{FF2B5EF4-FFF2-40B4-BE49-F238E27FC236}">
                <a16:creationId xmlns:a16="http://schemas.microsoft.com/office/drawing/2014/main" id="{82B4AEC7-8989-5B96-17D7-0074EBAB3C9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204785" y="2040836"/>
            <a:ext cx="836187" cy="464038"/>
          </a:xfrm>
          <a:prstGeom prst="rect">
            <a:avLst/>
          </a:prstGeom>
        </p:spPr>
      </p:pic>
      <p:pic>
        <p:nvPicPr>
          <p:cNvPr id="9" name="Picture 8" descr="A picture containing helmet&#10;&#10;Description automatically generated">
            <a:extLst>
              <a:ext uri="{FF2B5EF4-FFF2-40B4-BE49-F238E27FC236}">
                <a16:creationId xmlns:a16="http://schemas.microsoft.com/office/drawing/2014/main" id="{1ED28E04-1757-6F74-6C12-B78D9E586E2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697733" y="2009840"/>
            <a:ext cx="856735" cy="506672"/>
          </a:xfrm>
          <a:prstGeom prst="rect">
            <a:avLst/>
          </a:prstGeom>
        </p:spPr>
      </p:pic>
      <p:pic>
        <p:nvPicPr>
          <p:cNvPr id="11" name="Picture 10">
            <a:extLst>
              <a:ext uri="{FF2B5EF4-FFF2-40B4-BE49-F238E27FC236}">
                <a16:creationId xmlns:a16="http://schemas.microsoft.com/office/drawing/2014/main" id="{F0588DAD-3917-1675-7F2A-A70BA6A1A87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200860" y="1980363"/>
            <a:ext cx="856735" cy="532078"/>
          </a:xfrm>
          <a:prstGeom prst="rect">
            <a:avLst/>
          </a:prstGeom>
        </p:spPr>
      </p:pic>
      <p:pic>
        <p:nvPicPr>
          <p:cNvPr id="15" name="Picture 14" descr="A picture containing red, dark&#10;&#10;Description automatically generated">
            <a:extLst>
              <a:ext uri="{FF2B5EF4-FFF2-40B4-BE49-F238E27FC236}">
                <a16:creationId xmlns:a16="http://schemas.microsoft.com/office/drawing/2014/main" id="{6122D77E-323D-4DE5-E072-8C6A8C46CAB9}"/>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652178" y="2030949"/>
            <a:ext cx="888862" cy="460385"/>
          </a:xfrm>
          <a:prstGeom prst="rect">
            <a:avLst/>
          </a:prstGeom>
        </p:spPr>
      </p:pic>
      <p:pic>
        <p:nvPicPr>
          <p:cNvPr id="38" name="Picture 37" descr="A red sports car&#10;&#10;Description automatically generated with medium confidence">
            <a:extLst>
              <a:ext uri="{FF2B5EF4-FFF2-40B4-BE49-F238E27FC236}">
                <a16:creationId xmlns:a16="http://schemas.microsoft.com/office/drawing/2014/main" id="{033A281C-910B-EB2F-F103-823FEDC574EB}"/>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857295" y="1766409"/>
            <a:ext cx="1192435" cy="959985"/>
          </a:xfrm>
          <a:prstGeom prst="rect">
            <a:avLst/>
          </a:prstGeom>
        </p:spPr>
      </p:pic>
      <p:pic>
        <p:nvPicPr>
          <p:cNvPr id="8" name="Picture 7" descr="A picture containing plate, food&#10;&#10;Description automatically generated">
            <a:extLst>
              <a:ext uri="{FF2B5EF4-FFF2-40B4-BE49-F238E27FC236}">
                <a16:creationId xmlns:a16="http://schemas.microsoft.com/office/drawing/2014/main" id="{6B6B0FA5-58FC-9E9A-E7C5-ED6335A8EF27}"/>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rot="16200000">
            <a:off x="1449926" y="5940528"/>
            <a:ext cx="512630" cy="633940"/>
          </a:xfrm>
          <a:prstGeom prst="rect">
            <a:avLst/>
          </a:prstGeom>
        </p:spPr>
      </p:pic>
      <p:pic>
        <p:nvPicPr>
          <p:cNvPr id="10" name="Picture 9" descr="A close up of a logo&#10;&#10;Description automatically generated">
            <a:extLst>
              <a:ext uri="{FF2B5EF4-FFF2-40B4-BE49-F238E27FC236}">
                <a16:creationId xmlns:a16="http://schemas.microsoft.com/office/drawing/2014/main" id="{6093009E-3002-2478-D8C1-5211ACFC03A5}"/>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rot="16200000">
            <a:off x="1465363" y="5141862"/>
            <a:ext cx="368509" cy="842304"/>
          </a:xfrm>
          <a:prstGeom prst="rect">
            <a:avLst/>
          </a:prstGeom>
        </p:spPr>
      </p:pic>
    </p:spTree>
    <p:extLst>
      <p:ext uri="{BB962C8B-B14F-4D97-AF65-F5344CB8AC3E}">
        <p14:creationId xmlns:p14="http://schemas.microsoft.com/office/powerpoint/2010/main" val="29918593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510660A-C926-074D-B734-F02E542971F9}"/>
              </a:ext>
            </a:extLst>
          </p:cNvPr>
          <p:cNvPicPr>
            <a:picLocks noChangeAspect="1"/>
          </p:cNvPicPr>
          <p:nvPr/>
        </p:nvPicPr>
        <p:blipFill>
          <a:blip r:embed="rId3"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5868472" y="964204"/>
            <a:ext cx="1140650" cy="1140650"/>
          </a:xfrm>
          <a:prstGeom prst="rect">
            <a:avLst/>
          </a:prstGeom>
        </p:spPr>
      </p:pic>
      <p:sp>
        <p:nvSpPr>
          <p:cNvPr id="18" name="Hexagon 17">
            <a:extLst>
              <a:ext uri="{FF2B5EF4-FFF2-40B4-BE49-F238E27FC236}">
                <a16:creationId xmlns:a16="http://schemas.microsoft.com/office/drawing/2014/main" id="{15BE0A54-B70B-0E44-BC7B-BE5AAA22EB20}"/>
              </a:ext>
            </a:extLst>
          </p:cNvPr>
          <p:cNvSpPr/>
          <p:nvPr/>
        </p:nvSpPr>
        <p:spPr>
          <a:xfrm>
            <a:off x="207911" y="3109799"/>
            <a:ext cx="11688962" cy="1116000"/>
          </a:xfrm>
          <a:prstGeom prst="hexagon">
            <a:avLst/>
          </a:prstGeom>
          <a:solidFill>
            <a:srgbClr val="86B4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9CE29C-E5EF-7144-9AA6-B8CC192DA8AE}"/>
              </a:ext>
            </a:extLst>
          </p:cNvPr>
          <p:cNvSpPr>
            <a:spLocks noGrp="1"/>
          </p:cNvSpPr>
          <p:nvPr>
            <p:ph type="title"/>
          </p:nvPr>
        </p:nvSpPr>
        <p:spPr/>
        <p:txBody>
          <a:bodyPr>
            <a:normAutofit fontScale="90000"/>
          </a:bodyPr>
          <a:lstStyle/>
          <a:p>
            <a:r>
              <a:rPr lang="en-US" dirty="0"/>
              <a:t>Application </a:t>
            </a:r>
            <a:br>
              <a:rPr lang="en-US" dirty="0"/>
            </a:br>
            <a:r>
              <a:rPr lang="en-US" dirty="0"/>
              <a:t>Guide</a:t>
            </a:r>
          </a:p>
        </p:txBody>
      </p:sp>
      <p:sp>
        <p:nvSpPr>
          <p:cNvPr id="3" name="Slide Number Placeholder 2">
            <a:extLst>
              <a:ext uri="{FF2B5EF4-FFF2-40B4-BE49-F238E27FC236}">
                <a16:creationId xmlns:a16="http://schemas.microsoft.com/office/drawing/2014/main" id="{C254B2D2-905B-E540-848F-588BB640819A}"/>
              </a:ext>
            </a:extLst>
          </p:cNvPr>
          <p:cNvSpPr>
            <a:spLocks noGrp="1"/>
          </p:cNvSpPr>
          <p:nvPr>
            <p:ph type="sldNum" sz="quarter" idx="12"/>
          </p:nvPr>
        </p:nvSpPr>
        <p:spPr/>
        <p:txBody>
          <a:bodyPr/>
          <a:lstStyle/>
          <a:p>
            <a:fld id="{23CBF632-A5F1-2646-A0C6-5A27CF9D2E8E}" type="slidenum">
              <a:rPr lang="en-US" smtClean="0"/>
              <a:pPr/>
              <a:t>8</a:t>
            </a:fld>
            <a:endParaRPr lang="en-US"/>
          </a:p>
        </p:txBody>
      </p:sp>
      <p:sp>
        <p:nvSpPr>
          <p:cNvPr id="4" name="Hexagon 3">
            <a:extLst>
              <a:ext uri="{FF2B5EF4-FFF2-40B4-BE49-F238E27FC236}">
                <a16:creationId xmlns:a16="http://schemas.microsoft.com/office/drawing/2014/main" id="{A8DBFFCB-E19C-504B-AF71-B066DD01628A}"/>
              </a:ext>
            </a:extLst>
          </p:cNvPr>
          <p:cNvSpPr/>
          <p:nvPr/>
        </p:nvSpPr>
        <p:spPr>
          <a:xfrm>
            <a:off x="185836" y="1941861"/>
            <a:ext cx="11688961" cy="1116000"/>
          </a:xfrm>
          <a:prstGeom prst="hexagon">
            <a:avLst/>
          </a:prstGeom>
          <a:solidFill>
            <a:srgbClr val="727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exagon 4">
            <a:extLst>
              <a:ext uri="{FF2B5EF4-FFF2-40B4-BE49-F238E27FC236}">
                <a16:creationId xmlns:a16="http://schemas.microsoft.com/office/drawing/2014/main" id="{2D1F0298-AD9C-6049-9288-DE6D5BF6DD1D}"/>
              </a:ext>
            </a:extLst>
          </p:cNvPr>
          <p:cNvSpPr/>
          <p:nvPr/>
        </p:nvSpPr>
        <p:spPr>
          <a:xfrm>
            <a:off x="207910" y="4287366"/>
            <a:ext cx="11688962" cy="1116000"/>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6B4D0"/>
              </a:solidFill>
            </a:endParaRPr>
          </a:p>
        </p:txBody>
      </p:sp>
      <p:cxnSp>
        <p:nvCxnSpPr>
          <p:cNvPr id="7" name="Straight Connector 6">
            <a:extLst>
              <a:ext uri="{FF2B5EF4-FFF2-40B4-BE49-F238E27FC236}">
                <a16:creationId xmlns:a16="http://schemas.microsoft.com/office/drawing/2014/main" id="{17A8BAE7-856F-454C-95FE-72EE8D1B8B6A}"/>
              </a:ext>
            </a:extLst>
          </p:cNvPr>
          <p:cNvCxnSpPr>
            <a:cxnSpLocks/>
          </p:cNvCxnSpPr>
          <p:nvPr/>
        </p:nvCxnSpPr>
        <p:spPr>
          <a:xfrm>
            <a:off x="6445123" y="1929568"/>
            <a:ext cx="0" cy="597196"/>
          </a:xfrm>
          <a:prstGeom prst="line">
            <a:avLst/>
          </a:prstGeom>
          <a:ln w="142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994AFA9-2D10-A346-8234-9DBCCCEE4F23}"/>
              </a:ext>
            </a:extLst>
          </p:cNvPr>
          <p:cNvCxnSpPr>
            <a:cxnSpLocks/>
          </p:cNvCxnSpPr>
          <p:nvPr/>
        </p:nvCxnSpPr>
        <p:spPr>
          <a:xfrm flipH="1">
            <a:off x="6455093" y="1926028"/>
            <a:ext cx="882" cy="252000"/>
          </a:xfrm>
          <a:prstGeom prst="line">
            <a:avLst/>
          </a:prstGeom>
          <a:ln w="2476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22CA4AD-DD2E-2041-8FEF-471E63A991D4}"/>
              </a:ext>
            </a:extLst>
          </p:cNvPr>
          <p:cNvCxnSpPr>
            <a:cxnSpLocks/>
          </p:cNvCxnSpPr>
          <p:nvPr/>
        </p:nvCxnSpPr>
        <p:spPr>
          <a:xfrm>
            <a:off x="6444823" y="2461853"/>
            <a:ext cx="0" cy="617044"/>
          </a:xfrm>
          <a:prstGeom prst="line">
            <a:avLst/>
          </a:prstGeom>
          <a:ln w="920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9" name="Group 1476">
            <a:extLst>
              <a:ext uri="{FF2B5EF4-FFF2-40B4-BE49-F238E27FC236}">
                <a16:creationId xmlns:a16="http://schemas.microsoft.com/office/drawing/2014/main" id="{1A3EE977-873D-544C-8DBD-45DC7A51ECA4}"/>
              </a:ext>
            </a:extLst>
          </p:cNvPr>
          <p:cNvGrpSpPr/>
          <p:nvPr/>
        </p:nvGrpSpPr>
        <p:grpSpPr>
          <a:xfrm>
            <a:off x="7226401" y="297879"/>
            <a:ext cx="1762850" cy="1650739"/>
            <a:chOff x="2407360" y="533400"/>
            <a:chExt cx="4449052" cy="4045856"/>
          </a:xfrm>
          <a:solidFill>
            <a:srgbClr val="727272"/>
          </a:solidFill>
        </p:grpSpPr>
        <p:grpSp>
          <p:nvGrpSpPr>
            <p:cNvPr id="40" name="Group 1055">
              <a:extLst>
                <a:ext uri="{FF2B5EF4-FFF2-40B4-BE49-F238E27FC236}">
                  <a16:creationId xmlns:a16="http://schemas.microsoft.com/office/drawing/2014/main" id="{C809D9F0-CEE9-0142-8213-3C16B21C24B9}"/>
                </a:ext>
              </a:extLst>
            </p:cNvPr>
            <p:cNvGrpSpPr/>
            <p:nvPr/>
          </p:nvGrpSpPr>
          <p:grpSpPr>
            <a:xfrm>
              <a:off x="3404022" y="3857779"/>
              <a:ext cx="2212769" cy="721477"/>
              <a:chOff x="2565822" y="4010180"/>
              <a:chExt cx="2212769" cy="930042"/>
            </a:xfrm>
            <a:grpFill/>
            <a:effectLst/>
          </p:grpSpPr>
          <p:sp>
            <p:nvSpPr>
              <p:cNvPr id="458" name="Rectangle 87">
                <a:extLst>
                  <a:ext uri="{FF2B5EF4-FFF2-40B4-BE49-F238E27FC236}">
                    <a16:creationId xmlns:a16="http://schemas.microsoft.com/office/drawing/2014/main" id="{ECBF9E7C-9C1D-364C-94B3-B4E963B5444B}"/>
                  </a:ext>
                </a:extLst>
              </p:cNvPr>
              <p:cNvSpPr>
                <a:spLocks noChangeArrowheads="1"/>
              </p:cNvSpPr>
              <p:nvPr/>
            </p:nvSpPr>
            <p:spPr bwMode="auto">
              <a:xfrm>
                <a:off x="2565822" y="4010180"/>
                <a:ext cx="308273" cy="93004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9" name="Rectangle 88">
                <a:extLst>
                  <a:ext uri="{FF2B5EF4-FFF2-40B4-BE49-F238E27FC236}">
                    <a16:creationId xmlns:a16="http://schemas.microsoft.com/office/drawing/2014/main" id="{599344B5-27F7-1243-9450-73052AAF9C9D}"/>
                  </a:ext>
                </a:extLst>
              </p:cNvPr>
              <p:cNvSpPr>
                <a:spLocks noChangeArrowheads="1"/>
              </p:cNvSpPr>
              <p:nvPr/>
            </p:nvSpPr>
            <p:spPr bwMode="auto">
              <a:xfrm>
                <a:off x="3518070" y="4010180"/>
                <a:ext cx="306967" cy="93004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0" name="Rectangle 89">
                <a:extLst>
                  <a:ext uri="{FF2B5EF4-FFF2-40B4-BE49-F238E27FC236}">
                    <a16:creationId xmlns:a16="http://schemas.microsoft.com/office/drawing/2014/main" id="{E7E37CAD-0729-8C43-95A0-0049802AA87C}"/>
                  </a:ext>
                </a:extLst>
              </p:cNvPr>
              <p:cNvSpPr>
                <a:spLocks noChangeArrowheads="1"/>
              </p:cNvSpPr>
              <p:nvPr/>
            </p:nvSpPr>
            <p:spPr bwMode="auto">
              <a:xfrm>
                <a:off x="4470318" y="4010180"/>
                <a:ext cx="308273" cy="93004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1" name="Group 1059">
              <a:extLst>
                <a:ext uri="{FF2B5EF4-FFF2-40B4-BE49-F238E27FC236}">
                  <a16:creationId xmlns:a16="http://schemas.microsoft.com/office/drawing/2014/main" id="{F7ED12F8-821D-8F47-B755-911F0C6B1298}"/>
                </a:ext>
              </a:extLst>
            </p:cNvPr>
            <p:cNvGrpSpPr/>
            <p:nvPr/>
          </p:nvGrpSpPr>
          <p:grpSpPr>
            <a:xfrm>
              <a:off x="2407360" y="533400"/>
              <a:ext cx="4449052" cy="3362261"/>
              <a:chOff x="2407360" y="533400"/>
              <a:chExt cx="4449052" cy="3362261"/>
            </a:xfrm>
            <a:grpFill/>
          </p:grpSpPr>
          <p:grpSp>
            <p:nvGrpSpPr>
              <p:cNvPr id="42" name="Group 429">
                <a:extLst>
                  <a:ext uri="{FF2B5EF4-FFF2-40B4-BE49-F238E27FC236}">
                    <a16:creationId xmlns:a16="http://schemas.microsoft.com/office/drawing/2014/main" id="{7EE3589D-F3BF-CD43-9D1B-A77A8E7E9367}"/>
                  </a:ext>
                </a:extLst>
              </p:cNvPr>
              <p:cNvGrpSpPr/>
              <p:nvPr/>
            </p:nvGrpSpPr>
            <p:grpSpPr>
              <a:xfrm>
                <a:off x="5615485" y="2571134"/>
                <a:ext cx="1240927" cy="1081566"/>
                <a:chOff x="8781592" y="3818054"/>
                <a:chExt cx="1275220" cy="1111455"/>
              </a:xfrm>
              <a:grpFill/>
            </p:grpSpPr>
            <p:grpSp>
              <p:nvGrpSpPr>
                <p:cNvPr id="440" name="Group 428">
                  <a:extLst>
                    <a:ext uri="{FF2B5EF4-FFF2-40B4-BE49-F238E27FC236}">
                      <a16:creationId xmlns:a16="http://schemas.microsoft.com/office/drawing/2014/main" id="{365764D4-2936-234B-A28D-30CC5F9072B7}"/>
                    </a:ext>
                  </a:extLst>
                </p:cNvPr>
                <p:cNvGrpSpPr/>
                <p:nvPr/>
              </p:nvGrpSpPr>
              <p:grpSpPr>
                <a:xfrm>
                  <a:off x="8993681" y="3818054"/>
                  <a:ext cx="1063131" cy="1111455"/>
                  <a:chOff x="8993681" y="3818054"/>
                  <a:chExt cx="1063131" cy="1111455"/>
                </a:xfrm>
                <a:grpFill/>
              </p:grpSpPr>
              <p:sp>
                <p:nvSpPr>
                  <p:cNvPr id="445" name="Rectangle 6">
                    <a:extLst>
                      <a:ext uri="{FF2B5EF4-FFF2-40B4-BE49-F238E27FC236}">
                        <a16:creationId xmlns:a16="http://schemas.microsoft.com/office/drawing/2014/main" id="{3FE409F7-3DC2-1647-99D1-54401A8658EE}"/>
                      </a:ext>
                    </a:extLst>
                  </p:cNvPr>
                  <p:cNvSpPr>
                    <a:spLocks noChangeArrowheads="1"/>
                  </p:cNvSpPr>
                  <p:nvPr/>
                </p:nvSpPr>
                <p:spPr bwMode="auto">
                  <a:xfrm>
                    <a:off x="9033951" y="4486538"/>
                    <a:ext cx="46982" cy="442971"/>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6" name="Rectangle 9">
                    <a:extLst>
                      <a:ext uri="{FF2B5EF4-FFF2-40B4-BE49-F238E27FC236}">
                        <a16:creationId xmlns:a16="http://schemas.microsoft.com/office/drawing/2014/main" id="{52AC6CC1-0B19-9248-A363-A03FA18B8333}"/>
                      </a:ext>
                    </a:extLst>
                  </p:cNvPr>
                  <p:cNvSpPr>
                    <a:spLocks noChangeArrowheads="1"/>
                  </p:cNvSpPr>
                  <p:nvPr/>
                </p:nvSpPr>
                <p:spPr bwMode="auto">
                  <a:xfrm>
                    <a:off x="9980299" y="3903963"/>
                    <a:ext cx="17451" cy="33155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7" name="Freeform 10">
                    <a:extLst>
                      <a:ext uri="{FF2B5EF4-FFF2-40B4-BE49-F238E27FC236}">
                        <a16:creationId xmlns:a16="http://schemas.microsoft.com/office/drawing/2014/main" id="{428FEBB1-D6AE-904B-9ED1-CB3019A32D7B}"/>
                      </a:ext>
                    </a:extLst>
                  </p:cNvPr>
                  <p:cNvSpPr>
                    <a:spLocks/>
                  </p:cNvSpPr>
                  <p:nvPr/>
                </p:nvSpPr>
                <p:spPr bwMode="auto">
                  <a:xfrm>
                    <a:off x="9922578" y="4230152"/>
                    <a:ext cx="134234" cy="183901"/>
                  </a:xfrm>
                  <a:custGeom>
                    <a:avLst/>
                    <a:gdLst/>
                    <a:ahLst/>
                    <a:cxnLst>
                      <a:cxn ang="0">
                        <a:pos x="62" y="0"/>
                      </a:cxn>
                      <a:cxn ang="0">
                        <a:pos x="65" y="27"/>
                      </a:cxn>
                      <a:cxn ang="0">
                        <a:pos x="67" y="28"/>
                      </a:cxn>
                      <a:cxn ang="0">
                        <a:pos x="71" y="29"/>
                      </a:cxn>
                      <a:cxn ang="0">
                        <a:pos x="77" y="33"/>
                      </a:cxn>
                      <a:cxn ang="0">
                        <a:pos x="85" y="38"/>
                      </a:cxn>
                      <a:cxn ang="0">
                        <a:pos x="91" y="46"/>
                      </a:cxn>
                      <a:cxn ang="0">
                        <a:pos x="97" y="56"/>
                      </a:cxn>
                      <a:cxn ang="0">
                        <a:pos x="100" y="68"/>
                      </a:cxn>
                      <a:cxn ang="0">
                        <a:pos x="100" y="84"/>
                      </a:cxn>
                      <a:cxn ang="0">
                        <a:pos x="97" y="97"/>
                      </a:cxn>
                      <a:cxn ang="0">
                        <a:pos x="91" y="109"/>
                      </a:cxn>
                      <a:cxn ang="0">
                        <a:pos x="82" y="119"/>
                      </a:cxn>
                      <a:cxn ang="0">
                        <a:pos x="72" y="127"/>
                      </a:cxn>
                      <a:cxn ang="0">
                        <a:pos x="61" y="133"/>
                      </a:cxn>
                      <a:cxn ang="0">
                        <a:pos x="48" y="137"/>
                      </a:cxn>
                      <a:cxn ang="0">
                        <a:pos x="35" y="137"/>
                      </a:cxn>
                      <a:cxn ang="0">
                        <a:pos x="24" y="132"/>
                      </a:cxn>
                      <a:cxn ang="0">
                        <a:pos x="12" y="124"/>
                      </a:cxn>
                      <a:cxn ang="0">
                        <a:pos x="3" y="112"/>
                      </a:cxn>
                      <a:cxn ang="0">
                        <a:pos x="2" y="110"/>
                      </a:cxn>
                      <a:cxn ang="0">
                        <a:pos x="1" y="106"/>
                      </a:cxn>
                      <a:cxn ang="0">
                        <a:pos x="0" y="98"/>
                      </a:cxn>
                      <a:cxn ang="0">
                        <a:pos x="2" y="90"/>
                      </a:cxn>
                      <a:cxn ang="0">
                        <a:pos x="7" y="81"/>
                      </a:cxn>
                      <a:cxn ang="0">
                        <a:pos x="17" y="71"/>
                      </a:cxn>
                      <a:cxn ang="0">
                        <a:pos x="18" y="75"/>
                      </a:cxn>
                      <a:cxn ang="0">
                        <a:pos x="22" y="81"/>
                      </a:cxn>
                      <a:cxn ang="0">
                        <a:pos x="29" y="90"/>
                      </a:cxn>
                      <a:cxn ang="0">
                        <a:pos x="42" y="100"/>
                      </a:cxn>
                      <a:cxn ang="0">
                        <a:pos x="50" y="103"/>
                      </a:cxn>
                      <a:cxn ang="0">
                        <a:pos x="58" y="102"/>
                      </a:cxn>
                      <a:cxn ang="0">
                        <a:pos x="63" y="98"/>
                      </a:cxn>
                      <a:cxn ang="0">
                        <a:pos x="67" y="92"/>
                      </a:cxn>
                      <a:cxn ang="0">
                        <a:pos x="69" y="85"/>
                      </a:cxn>
                      <a:cxn ang="0">
                        <a:pos x="70" y="78"/>
                      </a:cxn>
                      <a:cxn ang="0">
                        <a:pos x="69" y="70"/>
                      </a:cxn>
                      <a:cxn ang="0">
                        <a:pos x="67" y="66"/>
                      </a:cxn>
                      <a:cxn ang="0">
                        <a:pos x="61" y="60"/>
                      </a:cxn>
                      <a:cxn ang="0">
                        <a:pos x="44" y="46"/>
                      </a:cxn>
                      <a:cxn ang="0">
                        <a:pos x="37" y="39"/>
                      </a:cxn>
                      <a:cxn ang="0">
                        <a:pos x="32" y="35"/>
                      </a:cxn>
                      <a:cxn ang="0">
                        <a:pos x="30" y="33"/>
                      </a:cxn>
                      <a:cxn ang="0">
                        <a:pos x="34" y="2"/>
                      </a:cxn>
                      <a:cxn ang="0">
                        <a:pos x="62" y="0"/>
                      </a:cxn>
                    </a:cxnLst>
                    <a:rect l="0" t="0" r="r" b="b"/>
                    <a:pathLst>
                      <a:path w="100" h="137">
                        <a:moveTo>
                          <a:pt x="62" y="0"/>
                        </a:moveTo>
                        <a:lnTo>
                          <a:pt x="65" y="27"/>
                        </a:lnTo>
                        <a:lnTo>
                          <a:pt x="67" y="28"/>
                        </a:lnTo>
                        <a:lnTo>
                          <a:pt x="71" y="29"/>
                        </a:lnTo>
                        <a:lnTo>
                          <a:pt x="77" y="33"/>
                        </a:lnTo>
                        <a:lnTo>
                          <a:pt x="85" y="38"/>
                        </a:lnTo>
                        <a:lnTo>
                          <a:pt x="91" y="46"/>
                        </a:lnTo>
                        <a:lnTo>
                          <a:pt x="97" y="56"/>
                        </a:lnTo>
                        <a:lnTo>
                          <a:pt x="100" y="68"/>
                        </a:lnTo>
                        <a:lnTo>
                          <a:pt x="100" y="84"/>
                        </a:lnTo>
                        <a:lnTo>
                          <a:pt x="97" y="97"/>
                        </a:lnTo>
                        <a:lnTo>
                          <a:pt x="91" y="109"/>
                        </a:lnTo>
                        <a:lnTo>
                          <a:pt x="82" y="119"/>
                        </a:lnTo>
                        <a:lnTo>
                          <a:pt x="72" y="127"/>
                        </a:lnTo>
                        <a:lnTo>
                          <a:pt x="61" y="133"/>
                        </a:lnTo>
                        <a:lnTo>
                          <a:pt x="48" y="137"/>
                        </a:lnTo>
                        <a:lnTo>
                          <a:pt x="35" y="137"/>
                        </a:lnTo>
                        <a:lnTo>
                          <a:pt x="24" y="132"/>
                        </a:lnTo>
                        <a:lnTo>
                          <a:pt x="12" y="124"/>
                        </a:lnTo>
                        <a:lnTo>
                          <a:pt x="3" y="112"/>
                        </a:lnTo>
                        <a:lnTo>
                          <a:pt x="2" y="110"/>
                        </a:lnTo>
                        <a:lnTo>
                          <a:pt x="1" y="106"/>
                        </a:lnTo>
                        <a:lnTo>
                          <a:pt x="0" y="98"/>
                        </a:lnTo>
                        <a:lnTo>
                          <a:pt x="2" y="90"/>
                        </a:lnTo>
                        <a:lnTo>
                          <a:pt x="7" y="81"/>
                        </a:lnTo>
                        <a:lnTo>
                          <a:pt x="17" y="71"/>
                        </a:lnTo>
                        <a:lnTo>
                          <a:pt x="18" y="75"/>
                        </a:lnTo>
                        <a:lnTo>
                          <a:pt x="22" y="81"/>
                        </a:lnTo>
                        <a:lnTo>
                          <a:pt x="29" y="90"/>
                        </a:lnTo>
                        <a:lnTo>
                          <a:pt x="42" y="100"/>
                        </a:lnTo>
                        <a:lnTo>
                          <a:pt x="50" y="103"/>
                        </a:lnTo>
                        <a:lnTo>
                          <a:pt x="58" y="102"/>
                        </a:lnTo>
                        <a:lnTo>
                          <a:pt x="63" y="98"/>
                        </a:lnTo>
                        <a:lnTo>
                          <a:pt x="67" y="92"/>
                        </a:lnTo>
                        <a:lnTo>
                          <a:pt x="69" y="85"/>
                        </a:lnTo>
                        <a:lnTo>
                          <a:pt x="70" y="78"/>
                        </a:lnTo>
                        <a:lnTo>
                          <a:pt x="69" y="70"/>
                        </a:lnTo>
                        <a:lnTo>
                          <a:pt x="67" y="66"/>
                        </a:lnTo>
                        <a:lnTo>
                          <a:pt x="61" y="60"/>
                        </a:lnTo>
                        <a:lnTo>
                          <a:pt x="44" y="46"/>
                        </a:lnTo>
                        <a:lnTo>
                          <a:pt x="37" y="39"/>
                        </a:lnTo>
                        <a:lnTo>
                          <a:pt x="32" y="35"/>
                        </a:lnTo>
                        <a:lnTo>
                          <a:pt x="30" y="33"/>
                        </a:lnTo>
                        <a:lnTo>
                          <a:pt x="34" y="2"/>
                        </a:lnTo>
                        <a:lnTo>
                          <a:pt x="6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8" name="Freeform 11">
                    <a:extLst>
                      <a:ext uri="{FF2B5EF4-FFF2-40B4-BE49-F238E27FC236}">
                        <a16:creationId xmlns:a16="http://schemas.microsoft.com/office/drawing/2014/main" id="{055EE845-200D-084F-9C16-A83324E2AEA8}"/>
                      </a:ext>
                    </a:extLst>
                  </p:cNvPr>
                  <p:cNvSpPr>
                    <a:spLocks/>
                  </p:cNvSpPr>
                  <p:nvPr/>
                </p:nvSpPr>
                <p:spPr bwMode="auto">
                  <a:xfrm>
                    <a:off x="8993681" y="3883829"/>
                    <a:ext cx="868492" cy="667142"/>
                  </a:xfrm>
                  <a:custGeom>
                    <a:avLst/>
                    <a:gdLst/>
                    <a:ahLst/>
                    <a:cxnLst>
                      <a:cxn ang="0">
                        <a:pos x="647" y="0"/>
                      </a:cxn>
                      <a:cxn ang="0">
                        <a:pos x="647" y="59"/>
                      </a:cxn>
                      <a:cxn ang="0">
                        <a:pos x="642" y="63"/>
                      </a:cxn>
                      <a:cxn ang="0">
                        <a:pos x="51" y="497"/>
                      </a:cxn>
                      <a:cxn ang="0">
                        <a:pos x="37" y="477"/>
                      </a:cxn>
                      <a:cxn ang="0">
                        <a:pos x="623" y="46"/>
                      </a:cxn>
                      <a:cxn ang="0">
                        <a:pos x="623" y="35"/>
                      </a:cxn>
                      <a:cxn ang="0">
                        <a:pos x="9" y="264"/>
                      </a:cxn>
                      <a:cxn ang="0">
                        <a:pos x="0" y="242"/>
                      </a:cxn>
                      <a:cxn ang="0">
                        <a:pos x="647" y="0"/>
                      </a:cxn>
                    </a:cxnLst>
                    <a:rect l="0" t="0" r="r" b="b"/>
                    <a:pathLst>
                      <a:path w="647" h="497">
                        <a:moveTo>
                          <a:pt x="647" y="0"/>
                        </a:moveTo>
                        <a:lnTo>
                          <a:pt x="647" y="59"/>
                        </a:lnTo>
                        <a:lnTo>
                          <a:pt x="642" y="63"/>
                        </a:lnTo>
                        <a:lnTo>
                          <a:pt x="51" y="497"/>
                        </a:lnTo>
                        <a:lnTo>
                          <a:pt x="37" y="477"/>
                        </a:lnTo>
                        <a:lnTo>
                          <a:pt x="623" y="46"/>
                        </a:lnTo>
                        <a:lnTo>
                          <a:pt x="623" y="35"/>
                        </a:lnTo>
                        <a:lnTo>
                          <a:pt x="9" y="264"/>
                        </a:lnTo>
                        <a:lnTo>
                          <a:pt x="0" y="242"/>
                        </a:lnTo>
                        <a:lnTo>
                          <a:pt x="6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9" name="Freeform 12">
                    <a:extLst>
                      <a:ext uri="{FF2B5EF4-FFF2-40B4-BE49-F238E27FC236}">
                        <a16:creationId xmlns:a16="http://schemas.microsoft.com/office/drawing/2014/main" id="{3F27A9AB-98A2-474E-8F94-96F0B740C39E}"/>
                      </a:ext>
                    </a:extLst>
                  </p:cNvPr>
                  <p:cNvSpPr>
                    <a:spLocks/>
                  </p:cNvSpPr>
                  <p:nvPr/>
                </p:nvSpPr>
                <p:spPr bwMode="auto">
                  <a:xfrm>
                    <a:off x="9099726" y="4189881"/>
                    <a:ext cx="46982" cy="289945"/>
                  </a:xfrm>
                  <a:custGeom>
                    <a:avLst/>
                    <a:gdLst/>
                    <a:ahLst/>
                    <a:cxnLst>
                      <a:cxn ang="0">
                        <a:pos x="11" y="0"/>
                      </a:cxn>
                      <a:cxn ang="0">
                        <a:pos x="35" y="1"/>
                      </a:cxn>
                      <a:cxn ang="0">
                        <a:pos x="25" y="216"/>
                      </a:cxn>
                      <a:cxn ang="0">
                        <a:pos x="0" y="215"/>
                      </a:cxn>
                      <a:cxn ang="0">
                        <a:pos x="11" y="0"/>
                      </a:cxn>
                    </a:cxnLst>
                    <a:rect l="0" t="0" r="r" b="b"/>
                    <a:pathLst>
                      <a:path w="35" h="216">
                        <a:moveTo>
                          <a:pt x="11" y="0"/>
                        </a:moveTo>
                        <a:lnTo>
                          <a:pt x="35" y="1"/>
                        </a:lnTo>
                        <a:lnTo>
                          <a:pt x="25" y="216"/>
                        </a:lnTo>
                        <a:lnTo>
                          <a:pt x="0" y="215"/>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0" name="Freeform 13">
                    <a:extLst>
                      <a:ext uri="{FF2B5EF4-FFF2-40B4-BE49-F238E27FC236}">
                        <a16:creationId xmlns:a16="http://schemas.microsoft.com/office/drawing/2014/main" id="{49D5F693-E663-154C-B0CF-7BD23290EFC6}"/>
                      </a:ext>
                    </a:extLst>
                  </p:cNvPr>
                  <p:cNvSpPr>
                    <a:spLocks/>
                  </p:cNvSpPr>
                  <p:nvPr/>
                </p:nvSpPr>
                <p:spPr bwMode="auto">
                  <a:xfrm>
                    <a:off x="9119861" y="4172431"/>
                    <a:ext cx="214774" cy="175847"/>
                  </a:xfrm>
                  <a:custGeom>
                    <a:avLst/>
                    <a:gdLst/>
                    <a:ahLst/>
                    <a:cxnLst>
                      <a:cxn ang="0">
                        <a:pos x="15" y="0"/>
                      </a:cxn>
                      <a:cxn ang="0">
                        <a:pos x="160" y="111"/>
                      </a:cxn>
                      <a:cxn ang="0">
                        <a:pos x="144" y="131"/>
                      </a:cxn>
                      <a:cxn ang="0">
                        <a:pos x="0" y="19"/>
                      </a:cxn>
                      <a:cxn ang="0">
                        <a:pos x="15" y="0"/>
                      </a:cxn>
                    </a:cxnLst>
                    <a:rect l="0" t="0" r="r" b="b"/>
                    <a:pathLst>
                      <a:path w="160" h="131">
                        <a:moveTo>
                          <a:pt x="15" y="0"/>
                        </a:moveTo>
                        <a:lnTo>
                          <a:pt x="160" y="111"/>
                        </a:lnTo>
                        <a:lnTo>
                          <a:pt x="144" y="131"/>
                        </a:lnTo>
                        <a:lnTo>
                          <a:pt x="0" y="19"/>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1" name="Freeform 14">
                    <a:extLst>
                      <a:ext uri="{FF2B5EF4-FFF2-40B4-BE49-F238E27FC236}">
                        <a16:creationId xmlns:a16="http://schemas.microsoft.com/office/drawing/2014/main" id="{94D78326-8615-654A-9409-80889D5CD056}"/>
                      </a:ext>
                    </a:extLst>
                  </p:cNvPr>
                  <p:cNvSpPr>
                    <a:spLocks/>
                  </p:cNvSpPr>
                  <p:nvPr/>
                </p:nvSpPr>
                <p:spPr bwMode="auto">
                  <a:xfrm>
                    <a:off x="9307788" y="4091890"/>
                    <a:ext cx="59063" cy="244305"/>
                  </a:xfrm>
                  <a:custGeom>
                    <a:avLst/>
                    <a:gdLst/>
                    <a:ahLst/>
                    <a:cxnLst>
                      <a:cxn ang="0">
                        <a:pos x="19" y="0"/>
                      </a:cxn>
                      <a:cxn ang="0">
                        <a:pos x="44" y="2"/>
                      </a:cxn>
                      <a:cxn ang="0">
                        <a:pos x="25" y="182"/>
                      </a:cxn>
                      <a:cxn ang="0">
                        <a:pos x="0" y="180"/>
                      </a:cxn>
                      <a:cxn ang="0">
                        <a:pos x="19" y="0"/>
                      </a:cxn>
                    </a:cxnLst>
                    <a:rect l="0" t="0" r="r" b="b"/>
                    <a:pathLst>
                      <a:path w="44" h="182">
                        <a:moveTo>
                          <a:pt x="19" y="0"/>
                        </a:moveTo>
                        <a:lnTo>
                          <a:pt x="44" y="2"/>
                        </a:lnTo>
                        <a:lnTo>
                          <a:pt x="25" y="182"/>
                        </a:lnTo>
                        <a:lnTo>
                          <a:pt x="0" y="180"/>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2" name="Freeform 15">
                    <a:extLst>
                      <a:ext uri="{FF2B5EF4-FFF2-40B4-BE49-F238E27FC236}">
                        <a16:creationId xmlns:a16="http://schemas.microsoft.com/office/drawing/2014/main" id="{83902E7D-A456-4D49-97B7-63D2547F27F7}"/>
                      </a:ext>
                    </a:extLst>
                  </p:cNvPr>
                  <p:cNvSpPr>
                    <a:spLocks/>
                  </p:cNvSpPr>
                  <p:nvPr/>
                </p:nvSpPr>
                <p:spPr bwMode="auto">
                  <a:xfrm>
                    <a:off x="9341347" y="4079810"/>
                    <a:ext cx="187927" cy="126180"/>
                  </a:xfrm>
                  <a:custGeom>
                    <a:avLst/>
                    <a:gdLst/>
                    <a:ahLst/>
                    <a:cxnLst>
                      <a:cxn ang="0">
                        <a:pos x="12" y="0"/>
                      </a:cxn>
                      <a:cxn ang="0">
                        <a:pos x="140" y="72"/>
                      </a:cxn>
                      <a:cxn ang="0">
                        <a:pos x="128" y="94"/>
                      </a:cxn>
                      <a:cxn ang="0">
                        <a:pos x="0" y="21"/>
                      </a:cxn>
                      <a:cxn ang="0">
                        <a:pos x="12" y="0"/>
                      </a:cxn>
                    </a:cxnLst>
                    <a:rect l="0" t="0" r="r" b="b"/>
                    <a:pathLst>
                      <a:path w="140" h="94">
                        <a:moveTo>
                          <a:pt x="12" y="0"/>
                        </a:moveTo>
                        <a:lnTo>
                          <a:pt x="140" y="72"/>
                        </a:lnTo>
                        <a:lnTo>
                          <a:pt x="128" y="94"/>
                        </a:lnTo>
                        <a:lnTo>
                          <a:pt x="0" y="2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3" name="Freeform 16">
                    <a:extLst>
                      <a:ext uri="{FF2B5EF4-FFF2-40B4-BE49-F238E27FC236}">
                        <a16:creationId xmlns:a16="http://schemas.microsoft.com/office/drawing/2014/main" id="{D689D624-C4FE-AB42-AFD8-D99A97CC1375}"/>
                      </a:ext>
                    </a:extLst>
                  </p:cNvPr>
                  <p:cNvSpPr>
                    <a:spLocks/>
                  </p:cNvSpPr>
                  <p:nvPr/>
                </p:nvSpPr>
                <p:spPr bwMode="auto">
                  <a:xfrm>
                    <a:off x="9505112" y="4036855"/>
                    <a:ext cx="46982" cy="154369"/>
                  </a:xfrm>
                  <a:custGeom>
                    <a:avLst/>
                    <a:gdLst/>
                    <a:ahLst/>
                    <a:cxnLst>
                      <a:cxn ang="0">
                        <a:pos x="10" y="0"/>
                      </a:cxn>
                      <a:cxn ang="0">
                        <a:pos x="35" y="2"/>
                      </a:cxn>
                      <a:cxn ang="0">
                        <a:pos x="25" y="115"/>
                      </a:cxn>
                      <a:cxn ang="0">
                        <a:pos x="0" y="113"/>
                      </a:cxn>
                      <a:cxn ang="0">
                        <a:pos x="10" y="0"/>
                      </a:cxn>
                    </a:cxnLst>
                    <a:rect l="0" t="0" r="r" b="b"/>
                    <a:pathLst>
                      <a:path w="35" h="115">
                        <a:moveTo>
                          <a:pt x="10" y="0"/>
                        </a:moveTo>
                        <a:lnTo>
                          <a:pt x="35" y="2"/>
                        </a:lnTo>
                        <a:lnTo>
                          <a:pt x="25" y="115"/>
                        </a:lnTo>
                        <a:lnTo>
                          <a:pt x="0" y="11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4" name="Freeform 17">
                    <a:extLst>
                      <a:ext uri="{FF2B5EF4-FFF2-40B4-BE49-F238E27FC236}">
                        <a16:creationId xmlns:a16="http://schemas.microsoft.com/office/drawing/2014/main" id="{0585D77E-2476-6D45-AADE-F20A7735D102}"/>
                      </a:ext>
                    </a:extLst>
                  </p:cNvPr>
                  <p:cNvSpPr>
                    <a:spLocks/>
                  </p:cNvSpPr>
                  <p:nvPr/>
                </p:nvSpPr>
                <p:spPr bwMode="auto">
                  <a:xfrm>
                    <a:off x="9529274" y="4022089"/>
                    <a:ext cx="161080" cy="79198"/>
                  </a:xfrm>
                  <a:custGeom>
                    <a:avLst/>
                    <a:gdLst/>
                    <a:ahLst/>
                    <a:cxnLst>
                      <a:cxn ang="0">
                        <a:pos x="9" y="0"/>
                      </a:cxn>
                      <a:cxn ang="0">
                        <a:pos x="120" y="35"/>
                      </a:cxn>
                      <a:cxn ang="0">
                        <a:pos x="112" y="59"/>
                      </a:cxn>
                      <a:cxn ang="0">
                        <a:pos x="0" y="24"/>
                      </a:cxn>
                      <a:cxn ang="0">
                        <a:pos x="9" y="0"/>
                      </a:cxn>
                    </a:cxnLst>
                    <a:rect l="0" t="0" r="r" b="b"/>
                    <a:pathLst>
                      <a:path w="120" h="59">
                        <a:moveTo>
                          <a:pt x="9" y="0"/>
                        </a:moveTo>
                        <a:lnTo>
                          <a:pt x="120" y="35"/>
                        </a:lnTo>
                        <a:lnTo>
                          <a:pt x="112" y="59"/>
                        </a:lnTo>
                        <a:lnTo>
                          <a:pt x="0" y="24"/>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5" name="Freeform 18">
                    <a:extLst>
                      <a:ext uri="{FF2B5EF4-FFF2-40B4-BE49-F238E27FC236}">
                        <a16:creationId xmlns:a16="http://schemas.microsoft.com/office/drawing/2014/main" id="{27B65E3C-E734-4D46-BA69-701A9D191983}"/>
                      </a:ext>
                    </a:extLst>
                  </p:cNvPr>
                  <p:cNvSpPr>
                    <a:spLocks/>
                  </p:cNvSpPr>
                  <p:nvPr/>
                </p:nvSpPr>
                <p:spPr bwMode="auto">
                  <a:xfrm>
                    <a:off x="9668877" y="3980477"/>
                    <a:ext cx="41613" cy="106045"/>
                  </a:xfrm>
                  <a:custGeom>
                    <a:avLst/>
                    <a:gdLst/>
                    <a:ahLst/>
                    <a:cxnLst>
                      <a:cxn ang="0">
                        <a:pos x="6" y="0"/>
                      </a:cxn>
                      <a:cxn ang="0">
                        <a:pos x="31" y="2"/>
                      </a:cxn>
                      <a:cxn ang="0">
                        <a:pos x="25" y="79"/>
                      </a:cxn>
                      <a:cxn ang="0">
                        <a:pos x="0" y="77"/>
                      </a:cxn>
                      <a:cxn ang="0">
                        <a:pos x="6" y="0"/>
                      </a:cxn>
                    </a:cxnLst>
                    <a:rect l="0" t="0" r="r" b="b"/>
                    <a:pathLst>
                      <a:path w="31" h="79">
                        <a:moveTo>
                          <a:pt x="6" y="0"/>
                        </a:moveTo>
                        <a:lnTo>
                          <a:pt x="31" y="2"/>
                        </a:lnTo>
                        <a:lnTo>
                          <a:pt x="25" y="79"/>
                        </a:lnTo>
                        <a:lnTo>
                          <a:pt x="0" y="77"/>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6" name="Freeform 19">
                    <a:extLst>
                      <a:ext uri="{FF2B5EF4-FFF2-40B4-BE49-F238E27FC236}">
                        <a16:creationId xmlns:a16="http://schemas.microsoft.com/office/drawing/2014/main" id="{53F8478D-5758-534A-8BEE-49B5524FF6DD}"/>
                      </a:ext>
                    </a:extLst>
                  </p:cNvPr>
                  <p:cNvSpPr>
                    <a:spLocks/>
                  </p:cNvSpPr>
                  <p:nvPr/>
                </p:nvSpPr>
                <p:spPr bwMode="auto">
                  <a:xfrm>
                    <a:off x="9689012" y="3960341"/>
                    <a:ext cx="95306" cy="52352"/>
                  </a:xfrm>
                  <a:custGeom>
                    <a:avLst/>
                    <a:gdLst/>
                    <a:ahLst/>
                    <a:cxnLst>
                      <a:cxn ang="0">
                        <a:pos x="6" y="0"/>
                      </a:cxn>
                      <a:cxn ang="0">
                        <a:pos x="71" y="14"/>
                      </a:cxn>
                      <a:cxn ang="0">
                        <a:pos x="64" y="39"/>
                      </a:cxn>
                      <a:cxn ang="0">
                        <a:pos x="0" y="25"/>
                      </a:cxn>
                      <a:cxn ang="0">
                        <a:pos x="6" y="0"/>
                      </a:cxn>
                    </a:cxnLst>
                    <a:rect l="0" t="0" r="r" b="b"/>
                    <a:pathLst>
                      <a:path w="71" h="39">
                        <a:moveTo>
                          <a:pt x="6" y="0"/>
                        </a:moveTo>
                        <a:lnTo>
                          <a:pt x="71" y="14"/>
                        </a:lnTo>
                        <a:lnTo>
                          <a:pt x="64" y="39"/>
                        </a:lnTo>
                        <a:lnTo>
                          <a:pt x="0" y="25"/>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7" name="Freeform 419">
                    <a:extLst>
                      <a:ext uri="{FF2B5EF4-FFF2-40B4-BE49-F238E27FC236}">
                        <a16:creationId xmlns:a16="http://schemas.microsoft.com/office/drawing/2014/main" id="{3A7B8267-490D-5B46-93F2-938E2B8F931F}"/>
                      </a:ext>
                    </a:extLst>
                  </p:cNvPr>
                  <p:cNvSpPr>
                    <a:spLocks/>
                  </p:cNvSpPr>
                  <p:nvPr/>
                </p:nvSpPr>
                <p:spPr bwMode="auto">
                  <a:xfrm>
                    <a:off x="9809822" y="3818054"/>
                    <a:ext cx="200009" cy="161080"/>
                  </a:xfrm>
                  <a:custGeom>
                    <a:avLst/>
                    <a:gdLst/>
                    <a:ahLst/>
                    <a:cxnLst>
                      <a:cxn ang="0">
                        <a:pos x="41" y="0"/>
                      </a:cxn>
                      <a:cxn ang="0">
                        <a:pos x="120" y="0"/>
                      </a:cxn>
                      <a:cxn ang="0">
                        <a:pos x="149" y="67"/>
                      </a:cxn>
                      <a:cxn ang="0">
                        <a:pos x="101" y="114"/>
                      </a:cxn>
                      <a:cxn ang="0">
                        <a:pos x="27" y="120"/>
                      </a:cxn>
                      <a:cxn ang="0">
                        <a:pos x="0" y="54"/>
                      </a:cxn>
                      <a:cxn ang="0">
                        <a:pos x="41" y="0"/>
                      </a:cxn>
                    </a:cxnLst>
                    <a:rect l="0" t="0" r="r" b="b"/>
                    <a:pathLst>
                      <a:path w="149" h="120">
                        <a:moveTo>
                          <a:pt x="41" y="0"/>
                        </a:moveTo>
                        <a:lnTo>
                          <a:pt x="120" y="0"/>
                        </a:lnTo>
                        <a:lnTo>
                          <a:pt x="149" y="67"/>
                        </a:lnTo>
                        <a:lnTo>
                          <a:pt x="101" y="114"/>
                        </a:lnTo>
                        <a:lnTo>
                          <a:pt x="27" y="120"/>
                        </a:lnTo>
                        <a:lnTo>
                          <a:pt x="0" y="54"/>
                        </a:lnTo>
                        <a:lnTo>
                          <a:pt x="4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441" name="Rectangle 7">
                  <a:extLst>
                    <a:ext uri="{FF2B5EF4-FFF2-40B4-BE49-F238E27FC236}">
                      <a16:creationId xmlns:a16="http://schemas.microsoft.com/office/drawing/2014/main" id="{CF9337FC-6EA7-204A-A52A-72E0C31209FB}"/>
                    </a:ext>
                  </a:extLst>
                </p:cNvPr>
                <p:cNvSpPr>
                  <a:spLocks noChangeArrowheads="1"/>
                </p:cNvSpPr>
                <p:nvPr/>
              </p:nvSpPr>
              <p:spPr bwMode="auto">
                <a:xfrm>
                  <a:off x="8803069" y="4742924"/>
                  <a:ext cx="261756" cy="48324"/>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2" name="Rectangle 8">
                  <a:extLst>
                    <a:ext uri="{FF2B5EF4-FFF2-40B4-BE49-F238E27FC236}">
                      <a16:creationId xmlns:a16="http://schemas.microsoft.com/office/drawing/2014/main" id="{5ED118A1-605B-9945-8C53-B133932FA3E7}"/>
                    </a:ext>
                  </a:extLst>
                </p:cNvPr>
                <p:cNvSpPr>
                  <a:spLocks noChangeArrowheads="1"/>
                </p:cNvSpPr>
                <p:nvPr/>
              </p:nvSpPr>
              <p:spPr bwMode="auto">
                <a:xfrm>
                  <a:off x="8803069" y="4627483"/>
                  <a:ext cx="261756" cy="48324"/>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3" name="Rectangle 20">
                  <a:extLst>
                    <a:ext uri="{FF2B5EF4-FFF2-40B4-BE49-F238E27FC236}">
                      <a16:creationId xmlns:a16="http://schemas.microsoft.com/office/drawing/2014/main" id="{73E90203-CD26-3A46-A410-3A6E73812B74}"/>
                    </a:ext>
                  </a:extLst>
                </p:cNvPr>
                <p:cNvSpPr>
                  <a:spLocks noChangeArrowheads="1"/>
                </p:cNvSpPr>
                <p:nvPr/>
              </p:nvSpPr>
              <p:spPr bwMode="auto">
                <a:xfrm>
                  <a:off x="8786961" y="4408682"/>
                  <a:ext cx="362431" cy="15034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4" name="Freeform 86">
                  <a:extLst>
                    <a:ext uri="{FF2B5EF4-FFF2-40B4-BE49-F238E27FC236}">
                      <a16:creationId xmlns:a16="http://schemas.microsoft.com/office/drawing/2014/main" id="{292F1DE7-4922-9549-932B-C31B99B03ADF}"/>
                    </a:ext>
                  </a:extLst>
                </p:cNvPr>
                <p:cNvSpPr>
                  <a:spLocks noEditPoints="1"/>
                </p:cNvSpPr>
                <p:nvPr/>
              </p:nvSpPr>
              <p:spPr bwMode="auto">
                <a:xfrm>
                  <a:off x="8781592" y="3851613"/>
                  <a:ext cx="306053" cy="602710"/>
                </a:xfrm>
                <a:custGeom>
                  <a:avLst/>
                  <a:gdLst/>
                  <a:ahLst/>
                  <a:cxnLst>
                    <a:cxn ang="0">
                      <a:pos x="128" y="29"/>
                    </a:cxn>
                    <a:cxn ang="0">
                      <a:pos x="43" y="30"/>
                    </a:cxn>
                    <a:cxn ang="0">
                      <a:pos x="45" y="250"/>
                    </a:cxn>
                    <a:cxn ang="0">
                      <a:pos x="196" y="250"/>
                    </a:cxn>
                    <a:cxn ang="0">
                      <a:pos x="192" y="170"/>
                    </a:cxn>
                    <a:cxn ang="0">
                      <a:pos x="128" y="29"/>
                    </a:cxn>
                    <a:cxn ang="0">
                      <a:pos x="1" y="0"/>
                    </a:cxn>
                    <a:cxn ang="0">
                      <a:pos x="148" y="0"/>
                    </a:cxn>
                    <a:cxn ang="0">
                      <a:pos x="228" y="168"/>
                    </a:cxn>
                    <a:cxn ang="0">
                      <a:pos x="228" y="449"/>
                    </a:cxn>
                    <a:cxn ang="0">
                      <a:pos x="0" y="449"/>
                    </a:cxn>
                    <a:cxn ang="0">
                      <a:pos x="5" y="48"/>
                    </a:cxn>
                    <a:cxn ang="0">
                      <a:pos x="1" y="0"/>
                    </a:cxn>
                  </a:cxnLst>
                  <a:rect l="0" t="0" r="r" b="b"/>
                  <a:pathLst>
                    <a:path w="228" h="449">
                      <a:moveTo>
                        <a:pt x="128" y="29"/>
                      </a:moveTo>
                      <a:lnTo>
                        <a:pt x="43" y="30"/>
                      </a:lnTo>
                      <a:lnTo>
                        <a:pt x="45" y="250"/>
                      </a:lnTo>
                      <a:lnTo>
                        <a:pt x="196" y="250"/>
                      </a:lnTo>
                      <a:lnTo>
                        <a:pt x="192" y="170"/>
                      </a:lnTo>
                      <a:lnTo>
                        <a:pt x="128" y="29"/>
                      </a:lnTo>
                      <a:close/>
                      <a:moveTo>
                        <a:pt x="1" y="0"/>
                      </a:moveTo>
                      <a:lnTo>
                        <a:pt x="148" y="0"/>
                      </a:lnTo>
                      <a:lnTo>
                        <a:pt x="228" y="168"/>
                      </a:lnTo>
                      <a:lnTo>
                        <a:pt x="228" y="449"/>
                      </a:lnTo>
                      <a:lnTo>
                        <a:pt x="0" y="449"/>
                      </a:lnTo>
                      <a:lnTo>
                        <a:pt x="5" y="48"/>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3" name="Group 425">
                <a:extLst>
                  <a:ext uri="{FF2B5EF4-FFF2-40B4-BE49-F238E27FC236}">
                    <a16:creationId xmlns:a16="http://schemas.microsoft.com/office/drawing/2014/main" id="{D487C0BA-D82B-D147-9F2A-C0D09743B599}"/>
                  </a:ext>
                </a:extLst>
              </p:cNvPr>
              <p:cNvGrpSpPr/>
              <p:nvPr/>
            </p:nvGrpSpPr>
            <p:grpSpPr>
              <a:xfrm>
                <a:off x="2407369" y="1831807"/>
                <a:ext cx="1175618" cy="1239623"/>
                <a:chOff x="5484812" y="3058291"/>
                <a:chExt cx="1208104" cy="1273878"/>
              </a:xfrm>
              <a:grpFill/>
            </p:grpSpPr>
            <p:sp>
              <p:nvSpPr>
                <p:cNvPr id="375" name="Freeform 21">
                  <a:extLst>
                    <a:ext uri="{FF2B5EF4-FFF2-40B4-BE49-F238E27FC236}">
                      <a16:creationId xmlns:a16="http://schemas.microsoft.com/office/drawing/2014/main" id="{CD8F3E25-6B7D-5247-A6FA-AF9B10F96EA2}"/>
                    </a:ext>
                  </a:extLst>
                </p:cNvPr>
                <p:cNvSpPr>
                  <a:spLocks/>
                </p:cNvSpPr>
                <p:nvPr/>
              </p:nvSpPr>
              <p:spPr bwMode="auto">
                <a:xfrm>
                  <a:off x="5602938" y="3172390"/>
                  <a:ext cx="1089978" cy="919501"/>
                </a:xfrm>
                <a:custGeom>
                  <a:avLst/>
                  <a:gdLst/>
                  <a:ahLst/>
                  <a:cxnLst>
                    <a:cxn ang="0">
                      <a:pos x="8" y="0"/>
                    </a:cxn>
                    <a:cxn ang="0">
                      <a:pos x="812" y="675"/>
                    </a:cxn>
                    <a:cxn ang="0">
                      <a:pos x="804" y="685"/>
                    </a:cxn>
                    <a:cxn ang="0">
                      <a:pos x="0" y="11"/>
                    </a:cxn>
                    <a:cxn ang="0">
                      <a:pos x="8" y="0"/>
                    </a:cxn>
                  </a:cxnLst>
                  <a:rect l="0" t="0" r="r" b="b"/>
                  <a:pathLst>
                    <a:path w="812" h="685">
                      <a:moveTo>
                        <a:pt x="8" y="0"/>
                      </a:moveTo>
                      <a:lnTo>
                        <a:pt x="812" y="675"/>
                      </a:lnTo>
                      <a:lnTo>
                        <a:pt x="804" y="685"/>
                      </a:lnTo>
                      <a:lnTo>
                        <a:pt x="0" y="1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6" name="Freeform 22">
                  <a:extLst>
                    <a:ext uri="{FF2B5EF4-FFF2-40B4-BE49-F238E27FC236}">
                      <a16:creationId xmlns:a16="http://schemas.microsoft.com/office/drawing/2014/main" id="{C45F7088-E40C-1148-AB2B-CC68EB840F6A}"/>
                    </a:ext>
                  </a:extLst>
                </p:cNvPr>
                <p:cNvSpPr>
                  <a:spLocks/>
                </p:cNvSpPr>
                <p:nvPr/>
              </p:nvSpPr>
              <p:spPr bwMode="auto">
                <a:xfrm>
                  <a:off x="5530451" y="3244876"/>
                  <a:ext cx="940979" cy="1087293"/>
                </a:xfrm>
                <a:custGeom>
                  <a:avLst/>
                  <a:gdLst/>
                  <a:ahLst/>
                  <a:cxnLst>
                    <a:cxn ang="0">
                      <a:pos x="10" y="0"/>
                    </a:cxn>
                    <a:cxn ang="0">
                      <a:pos x="701" y="800"/>
                    </a:cxn>
                    <a:cxn ang="0">
                      <a:pos x="690" y="810"/>
                    </a:cxn>
                    <a:cxn ang="0">
                      <a:pos x="0" y="8"/>
                    </a:cxn>
                    <a:cxn ang="0">
                      <a:pos x="10" y="0"/>
                    </a:cxn>
                  </a:cxnLst>
                  <a:rect l="0" t="0" r="r" b="b"/>
                  <a:pathLst>
                    <a:path w="701" h="810">
                      <a:moveTo>
                        <a:pt x="10" y="0"/>
                      </a:moveTo>
                      <a:lnTo>
                        <a:pt x="701" y="800"/>
                      </a:lnTo>
                      <a:lnTo>
                        <a:pt x="690" y="810"/>
                      </a:lnTo>
                      <a:lnTo>
                        <a:pt x="0" y="8"/>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7" name="Freeform 23">
                  <a:extLst>
                    <a:ext uri="{FF2B5EF4-FFF2-40B4-BE49-F238E27FC236}">
                      <a16:creationId xmlns:a16="http://schemas.microsoft.com/office/drawing/2014/main" id="{2E69A0A8-D0A1-3B40-A9A8-80FEADBC95C8}"/>
                    </a:ext>
                  </a:extLst>
                </p:cNvPr>
                <p:cNvSpPr>
                  <a:spLocks/>
                </p:cNvSpPr>
                <p:nvPr/>
              </p:nvSpPr>
              <p:spPr bwMode="auto">
                <a:xfrm>
                  <a:off x="5535821" y="3171047"/>
                  <a:ext cx="1041654" cy="1033599"/>
                </a:xfrm>
                <a:custGeom>
                  <a:avLst/>
                  <a:gdLst/>
                  <a:ahLst/>
                  <a:cxnLst>
                    <a:cxn ang="0">
                      <a:pos x="10" y="0"/>
                    </a:cxn>
                    <a:cxn ang="0">
                      <a:pos x="776" y="760"/>
                    </a:cxn>
                    <a:cxn ang="0">
                      <a:pos x="767" y="770"/>
                    </a:cxn>
                    <a:cxn ang="0">
                      <a:pos x="0" y="11"/>
                    </a:cxn>
                    <a:cxn ang="0">
                      <a:pos x="10" y="0"/>
                    </a:cxn>
                  </a:cxnLst>
                  <a:rect l="0" t="0" r="r" b="b"/>
                  <a:pathLst>
                    <a:path w="776" h="770">
                      <a:moveTo>
                        <a:pt x="10" y="0"/>
                      </a:moveTo>
                      <a:lnTo>
                        <a:pt x="776" y="760"/>
                      </a:lnTo>
                      <a:lnTo>
                        <a:pt x="767" y="770"/>
                      </a:lnTo>
                      <a:lnTo>
                        <a:pt x="0" y="1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8" name="Freeform 24">
                  <a:extLst>
                    <a:ext uri="{FF2B5EF4-FFF2-40B4-BE49-F238E27FC236}">
                      <a16:creationId xmlns:a16="http://schemas.microsoft.com/office/drawing/2014/main" id="{BD76AC3A-0EA7-2543-A294-B3D16EE83FF1}"/>
                    </a:ext>
                  </a:extLst>
                </p:cNvPr>
                <p:cNvSpPr>
                  <a:spLocks/>
                </p:cNvSpPr>
                <p:nvPr/>
              </p:nvSpPr>
              <p:spPr bwMode="auto">
                <a:xfrm>
                  <a:off x="5527767" y="3168363"/>
                  <a:ext cx="93964" cy="95306"/>
                </a:xfrm>
                <a:custGeom>
                  <a:avLst/>
                  <a:gdLst/>
                  <a:ahLst/>
                  <a:cxnLst>
                    <a:cxn ang="0">
                      <a:pos x="61" y="0"/>
                    </a:cxn>
                    <a:cxn ang="0">
                      <a:pos x="70" y="9"/>
                    </a:cxn>
                    <a:cxn ang="0">
                      <a:pos x="9" y="71"/>
                    </a:cxn>
                    <a:cxn ang="0">
                      <a:pos x="0" y="62"/>
                    </a:cxn>
                    <a:cxn ang="0">
                      <a:pos x="61" y="0"/>
                    </a:cxn>
                  </a:cxnLst>
                  <a:rect l="0" t="0" r="r" b="b"/>
                  <a:pathLst>
                    <a:path w="70" h="71">
                      <a:moveTo>
                        <a:pt x="61" y="0"/>
                      </a:moveTo>
                      <a:lnTo>
                        <a:pt x="70" y="9"/>
                      </a:lnTo>
                      <a:lnTo>
                        <a:pt x="9" y="71"/>
                      </a:lnTo>
                      <a:lnTo>
                        <a:pt x="0" y="62"/>
                      </a:lnTo>
                      <a:lnTo>
                        <a:pt x="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9" name="Freeform 25">
                  <a:extLst>
                    <a:ext uri="{FF2B5EF4-FFF2-40B4-BE49-F238E27FC236}">
                      <a16:creationId xmlns:a16="http://schemas.microsoft.com/office/drawing/2014/main" id="{725C5199-DD52-9542-A3E8-49CF3C9DD9EC}"/>
                    </a:ext>
                  </a:extLst>
                </p:cNvPr>
                <p:cNvSpPr>
                  <a:spLocks/>
                </p:cNvSpPr>
                <p:nvPr/>
              </p:nvSpPr>
              <p:spPr bwMode="auto">
                <a:xfrm>
                  <a:off x="6189539" y="3800604"/>
                  <a:ext cx="163765" cy="38928"/>
                </a:xfrm>
                <a:custGeom>
                  <a:avLst/>
                  <a:gdLst/>
                  <a:ahLst/>
                  <a:cxnLst>
                    <a:cxn ang="0">
                      <a:pos x="121" y="0"/>
                    </a:cxn>
                    <a:cxn ang="0">
                      <a:pos x="122" y="13"/>
                    </a:cxn>
                    <a:cxn ang="0">
                      <a:pos x="2" y="29"/>
                    </a:cxn>
                    <a:cxn ang="0">
                      <a:pos x="0" y="16"/>
                    </a:cxn>
                    <a:cxn ang="0">
                      <a:pos x="121" y="0"/>
                    </a:cxn>
                  </a:cxnLst>
                  <a:rect l="0" t="0" r="r" b="b"/>
                  <a:pathLst>
                    <a:path w="122" h="29">
                      <a:moveTo>
                        <a:pt x="121" y="0"/>
                      </a:moveTo>
                      <a:lnTo>
                        <a:pt x="122" y="13"/>
                      </a:lnTo>
                      <a:lnTo>
                        <a:pt x="2" y="29"/>
                      </a:lnTo>
                      <a:lnTo>
                        <a:pt x="0" y="16"/>
                      </a:lnTo>
                      <a:lnTo>
                        <a:pt x="1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0" name="Freeform 26">
                  <a:extLst>
                    <a:ext uri="{FF2B5EF4-FFF2-40B4-BE49-F238E27FC236}">
                      <a16:creationId xmlns:a16="http://schemas.microsoft.com/office/drawing/2014/main" id="{D72B9A70-C832-1045-A829-23D0EB82B722}"/>
                    </a:ext>
                  </a:extLst>
                </p:cNvPr>
                <p:cNvSpPr>
                  <a:spLocks/>
                </p:cNvSpPr>
                <p:nvPr/>
              </p:nvSpPr>
              <p:spPr bwMode="auto">
                <a:xfrm>
                  <a:off x="6326458" y="3801946"/>
                  <a:ext cx="37585" cy="163765"/>
                </a:xfrm>
                <a:custGeom>
                  <a:avLst/>
                  <a:gdLst/>
                  <a:ahLst/>
                  <a:cxnLst>
                    <a:cxn ang="0">
                      <a:pos x="15" y="0"/>
                    </a:cxn>
                    <a:cxn ang="0">
                      <a:pos x="28" y="2"/>
                    </a:cxn>
                    <a:cxn ang="0">
                      <a:pos x="14" y="122"/>
                    </a:cxn>
                    <a:cxn ang="0">
                      <a:pos x="0" y="120"/>
                    </a:cxn>
                    <a:cxn ang="0">
                      <a:pos x="15" y="0"/>
                    </a:cxn>
                  </a:cxnLst>
                  <a:rect l="0" t="0" r="r" b="b"/>
                  <a:pathLst>
                    <a:path w="28" h="122">
                      <a:moveTo>
                        <a:pt x="15" y="0"/>
                      </a:moveTo>
                      <a:lnTo>
                        <a:pt x="28" y="2"/>
                      </a:lnTo>
                      <a:lnTo>
                        <a:pt x="14" y="122"/>
                      </a:lnTo>
                      <a:lnTo>
                        <a:pt x="0" y="120"/>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1" name="Freeform 27">
                  <a:extLst>
                    <a:ext uri="{FF2B5EF4-FFF2-40B4-BE49-F238E27FC236}">
                      <a16:creationId xmlns:a16="http://schemas.microsoft.com/office/drawing/2014/main" id="{B386AC45-876F-CC45-A8B8-B1B7D3920051}"/>
                    </a:ext>
                  </a:extLst>
                </p:cNvPr>
                <p:cNvSpPr>
                  <a:spLocks/>
                </p:cNvSpPr>
                <p:nvPr/>
              </p:nvSpPr>
              <p:spPr bwMode="auto">
                <a:xfrm>
                  <a:off x="6172089" y="3956315"/>
                  <a:ext cx="163765" cy="48324"/>
                </a:xfrm>
                <a:custGeom>
                  <a:avLst/>
                  <a:gdLst/>
                  <a:ahLst/>
                  <a:cxnLst>
                    <a:cxn ang="0">
                      <a:pos x="120" y="0"/>
                    </a:cxn>
                    <a:cxn ang="0">
                      <a:pos x="122" y="12"/>
                    </a:cxn>
                    <a:cxn ang="0">
                      <a:pos x="2" y="36"/>
                    </a:cxn>
                    <a:cxn ang="0">
                      <a:pos x="0" y="22"/>
                    </a:cxn>
                    <a:cxn ang="0">
                      <a:pos x="120" y="0"/>
                    </a:cxn>
                  </a:cxnLst>
                  <a:rect l="0" t="0" r="r" b="b"/>
                  <a:pathLst>
                    <a:path w="122" h="36">
                      <a:moveTo>
                        <a:pt x="120" y="0"/>
                      </a:moveTo>
                      <a:lnTo>
                        <a:pt x="122" y="12"/>
                      </a:lnTo>
                      <a:lnTo>
                        <a:pt x="2" y="36"/>
                      </a:lnTo>
                      <a:lnTo>
                        <a:pt x="0" y="22"/>
                      </a:lnTo>
                      <a:lnTo>
                        <a:pt x="12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2" name="Freeform 28">
                  <a:extLst>
                    <a:ext uri="{FF2B5EF4-FFF2-40B4-BE49-F238E27FC236}">
                      <a16:creationId xmlns:a16="http://schemas.microsoft.com/office/drawing/2014/main" id="{6A1C8E1E-5EAC-ED41-9FAC-EE1FECF38785}"/>
                    </a:ext>
                  </a:extLst>
                </p:cNvPr>
                <p:cNvSpPr>
                  <a:spLocks/>
                </p:cNvSpPr>
                <p:nvPr/>
              </p:nvSpPr>
              <p:spPr bwMode="auto">
                <a:xfrm>
                  <a:off x="6165377" y="3828792"/>
                  <a:ext cx="40270" cy="167793"/>
                </a:xfrm>
                <a:custGeom>
                  <a:avLst/>
                  <a:gdLst/>
                  <a:ahLst/>
                  <a:cxnLst>
                    <a:cxn ang="0">
                      <a:pos x="17" y="0"/>
                    </a:cxn>
                    <a:cxn ang="0">
                      <a:pos x="30" y="2"/>
                    </a:cxn>
                    <a:cxn ang="0">
                      <a:pos x="14" y="125"/>
                    </a:cxn>
                    <a:cxn ang="0">
                      <a:pos x="0" y="124"/>
                    </a:cxn>
                    <a:cxn ang="0">
                      <a:pos x="17" y="0"/>
                    </a:cxn>
                  </a:cxnLst>
                  <a:rect l="0" t="0" r="r" b="b"/>
                  <a:pathLst>
                    <a:path w="30" h="125">
                      <a:moveTo>
                        <a:pt x="17" y="0"/>
                      </a:moveTo>
                      <a:lnTo>
                        <a:pt x="30" y="2"/>
                      </a:lnTo>
                      <a:lnTo>
                        <a:pt x="14" y="125"/>
                      </a:lnTo>
                      <a:lnTo>
                        <a:pt x="0" y="124"/>
                      </a:lnTo>
                      <a:lnTo>
                        <a:pt x="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3" name="Freeform 29">
                  <a:extLst>
                    <a:ext uri="{FF2B5EF4-FFF2-40B4-BE49-F238E27FC236}">
                      <a16:creationId xmlns:a16="http://schemas.microsoft.com/office/drawing/2014/main" id="{D143DBE7-8A41-064C-A9BF-898FC4CC7AEE}"/>
                    </a:ext>
                  </a:extLst>
                </p:cNvPr>
                <p:cNvSpPr>
                  <a:spLocks/>
                </p:cNvSpPr>
                <p:nvPr/>
              </p:nvSpPr>
              <p:spPr bwMode="auto">
                <a:xfrm>
                  <a:off x="6166719" y="3887855"/>
                  <a:ext cx="102018" cy="114099"/>
                </a:xfrm>
                <a:custGeom>
                  <a:avLst/>
                  <a:gdLst/>
                  <a:ahLst/>
                  <a:cxnLst>
                    <a:cxn ang="0">
                      <a:pos x="65" y="0"/>
                    </a:cxn>
                    <a:cxn ang="0">
                      <a:pos x="76" y="9"/>
                    </a:cxn>
                    <a:cxn ang="0">
                      <a:pos x="11" y="85"/>
                    </a:cxn>
                    <a:cxn ang="0">
                      <a:pos x="0" y="75"/>
                    </a:cxn>
                    <a:cxn ang="0">
                      <a:pos x="65" y="0"/>
                    </a:cxn>
                  </a:cxnLst>
                  <a:rect l="0" t="0" r="r" b="b"/>
                  <a:pathLst>
                    <a:path w="76" h="85">
                      <a:moveTo>
                        <a:pt x="65" y="0"/>
                      </a:moveTo>
                      <a:lnTo>
                        <a:pt x="76" y="9"/>
                      </a:lnTo>
                      <a:lnTo>
                        <a:pt x="11" y="85"/>
                      </a:lnTo>
                      <a:lnTo>
                        <a:pt x="0" y="75"/>
                      </a:ln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4" name="Freeform 30">
                  <a:extLst>
                    <a:ext uri="{FF2B5EF4-FFF2-40B4-BE49-F238E27FC236}">
                      <a16:creationId xmlns:a16="http://schemas.microsoft.com/office/drawing/2014/main" id="{E6D2823C-3078-3A44-966B-D6C3A79E17FD}"/>
                    </a:ext>
                  </a:extLst>
                </p:cNvPr>
                <p:cNvSpPr>
                  <a:spLocks/>
                </p:cNvSpPr>
                <p:nvPr/>
              </p:nvSpPr>
              <p:spPr bwMode="auto">
                <a:xfrm>
                  <a:off x="6255313" y="3803288"/>
                  <a:ext cx="103360" cy="97991"/>
                </a:xfrm>
                <a:custGeom>
                  <a:avLst/>
                  <a:gdLst/>
                  <a:ahLst/>
                  <a:cxnLst>
                    <a:cxn ang="0">
                      <a:pos x="68" y="0"/>
                    </a:cxn>
                    <a:cxn ang="0">
                      <a:pos x="77" y="9"/>
                    </a:cxn>
                    <a:cxn ang="0">
                      <a:pos x="10" y="73"/>
                    </a:cxn>
                    <a:cxn ang="0">
                      <a:pos x="0" y="63"/>
                    </a:cxn>
                    <a:cxn ang="0">
                      <a:pos x="68" y="0"/>
                    </a:cxn>
                  </a:cxnLst>
                  <a:rect l="0" t="0" r="r" b="b"/>
                  <a:pathLst>
                    <a:path w="77" h="73">
                      <a:moveTo>
                        <a:pt x="68" y="0"/>
                      </a:moveTo>
                      <a:lnTo>
                        <a:pt x="77" y="9"/>
                      </a:lnTo>
                      <a:lnTo>
                        <a:pt x="10" y="73"/>
                      </a:lnTo>
                      <a:lnTo>
                        <a:pt x="0" y="63"/>
                      </a:lnTo>
                      <a:lnTo>
                        <a:pt x="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5" name="Freeform 31">
                  <a:extLst>
                    <a:ext uri="{FF2B5EF4-FFF2-40B4-BE49-F238E27FC236}">
                      <a16:creationId xmlns:a16="http://schemas.microsoft.com/office/drawing/2014/main" id="{CEA7C283-4D6C-C344-8DA9-2CA95D879049}"/>
                    </a:ext>
                  </a:extLst>
                </p:cNvPr>
                <p:cNvSpPr>
                  <a:spLocks/>
                </p:cNvSpPr>
                <p:nvPr/>
              </p:nvSpPr>
              <p:spPr bwMode="auto">
                <a:xfrm>
                  <a:off x="6329142" y="3930810"/>
                  <a:ext cx="174504" cy="42955"/>
                </a:xfrm>
                <a:custGeom>
                  <a:avLst/>
                  <a:gdLst/>
                  <a:ahLst/>
                  <a:cxnLst>
                    <a:cxn ang="0">
                      <a:pos x="128" y="0"/>
                    </a:cxn>
                    <a:cxn ang="0">
                      <a:pos x="130" y="14"/>
                    </a:cxn>
                    <a:cxn ang="0">
                      <a:pos x="2" y="32"/>
                    </a:cxn>
                    <a:cxn ang="0">
                      <a:pos x="0" y="20"/>
                    </a:cxn>
                    <a:cxn ang="0">
                      <a:pos x="128" y="0"/>
                    </a:cxn>
                  </a:cxnLst>
                  <a:rect l="0" t="0" r="r" b="b"/>
                  <a:pathLst>
                    <a:path w="130" h="32">
                      <a:moveTo>
                        <a:pt x="128" y="0"/>
                      </a:moveTo>
                      <a:lnTo>
                        <a:pt x="130" y="14"/>
                      </a:lnTo>
                      <a:lnTo>
                        <a:pt x="2" y="32"/>
                      </a:lnTo>
                      <a:lnTo>
                        <a:pt x="0" y="20"/>
                      </a:lnTo>
                      <a:lnTo>
                        <a:pt x="12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6" name="Freeform 32">
                  <a:extLst>
                    <a:ext uri="{FF2B5EF4-FFF2-40B4-BE49-F238E27FC236}">
                      <a16:creationId xmlns:a16="http://schemas.microsoft.com/office/drawing/2014/main" id="{98ED26EA-095A-CD41-8673-A0F8A31BF0F3}"/>
                    </a:ext>
                  </a:extLst>
                </p:cNvPr>
                <p:cNvSpPr>
                  <a:spLocks/>
                </p:cNvSpPr>
                <p:nvPr/>
              </p:nvSpPr>
              <p:spPr bwMode="auto">
                <a:xfrm>
                  <a:off x="6474115" y="3932153"/>
                  <a:ext cx="41613" cy="174504"/>
                </a:xfrm>
                <a:custGeom>
                  <a:avLst/>
                  <a:gdLst/>
                  <a:ahLst/>
                  <a:cxnLst>
                    <a:cxn ang="0">
                      <a:pos x="17" y="0"/>
                    </a:cxn>
                    <a:cxn ang="0">
                      <a:pos x="31" y="2"/>
                    </a:cxn>
                    <a:cxn ang="0">
                      <a:pos x="13" y="130"/>
                    </a:cxn>
                    <a:cxn ang="0">
                      <a:pos x="0" y="128"/>
                    </a:cxn>
                    <a:cxn ang="0">
                      <a:pos x="17" y="0"/>
                    </a:cxn>
                  </a:cxnLst>
                  <a:rect l="0" t="0" r="r" b="b"/>
                  <a:pathLst>
                    <a:path w="31" h="130">
                      <a:moveTo>
                        <a:pt x="17" y="0"/>
                      </a:moveTo>
                      <a:lnTo>
                        <a:pt x="31" y="2"/>
                      </a:lnTo>
                      <a:lnTo>
                        <a:pt x="13" y="130"/>
                      </a:lnTo>
                      <a:lnTo>
                        <a:pt x="0" y="128"/>
                      </a:lnTo>
                      <a:lnTo>
                        <a:pt x="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7" name="Freeform 33">
                  <a:extLst>
                    <a:ext uri="{FF2B5EF4-FFF2-40B4-BE49-F238E27FC236}">
                      <a16:creationId xmlns:a16="http://schemas.microsoft.com/office/drawing/2014/main" id="{40439152-9D51-E043-B654-28AFEC2F1E45}"/>
                    </a:ext>
                  </a:extLst>
                </p:cNvPr>
                <p:cNvSpPr>
                  <a:spLocks/>
                </p:cNvSpPr>
                <p:nvPr/>
              </p:nvSpPr>
              <p:spPr bwMode="auto">
                <a:xfrm>
                  <a:off x="6309007" y="4097260"/>
                  <a:ext cx="175847" cy="52352"/>
                </a:xfrm>
                <a:custGeom>
                  <a:avLst/>
                  <a:gdLst/>
                  <a:ahLst/>
                  <a:cxnLst>
                    <a:cxn ang="0">
                      <a:pos x="128" y="0"/>
                    </a:cxn>
                    <a:cxn ang="0">
                      <a:pos x="131" y="13"/>
                    </a:cxn>
                    <a:cxn ang="0">
                      <a:pos x="3" y="39"/>
                    </a:cxn>
                    <a:cxn ang="0">
                      <a:pos x="0" y="27"/>
                    </a:cxn>
                    <a:cxn ang="0">
                      <a:pos x="128" y="0"/>
                    </a:cxn>
                  </a:cxnLst>
                  <a:rect l="0" t="0" r="r" b="b"/>
                  <a:pathLst>
                    <a:path w="131" h="39">
                      <a:moveTo>
                        <a:pt x="128" y="0"/>
                      </a:moveTo>
                      <a:lnTo>
                        <a:pt x="131" y="13"/>
                      </a:lnTo>
                      <a:lnTo>
                        <a:pt x="3" y="39"/>
                      </a:lnTo>
                      <a:lnTo>
                        <a:pt x="0" y="27"/>
                      </a:lnTo>
                      <a:lnTo>
                        <a:pt x="12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8" name="Freeform 34">
                  <a:extLst>
                    <a:ext uri="{FF2B5EF4-FFF2-40B4-BE49-F238E27FC236}">
                      <a16:creationId xmlns:a16="http://schemas.microsoft.com/office/drawing/2014/main" id="{61125B7C-8E3A-DC4A-9CCA-AE39FC83E566}"/>
                    </a:ext>
                  </a:extLst>
                </p:cNvPr>
                <p:cNvSpPr>
                  <a:spLocks/>
                </p:cNvSpPr>
                <p:nvPr/>
              </p:nvSpPr>
              <p:spPr bwMode="auto">
                <a:xfrm>
                  <a:off x="6300953" y="3964369"/>
                  <a:ext cx="37585" cy="178531"/>
                </a:xfrm>
                <a:custGeom>
                  <a:avLst/>
                  <a:gdLst/>
                  <a:ahLst/>
                  <a:cxnLst>
                    <a:cxn ang="0">
                      <a:pos x="16" y="0"/>
                    </a:cxn>
                    <a:cxn ang="0">
                      <a:pos x="28" y="2"/>
                    </a:cxn>
                    <a:cxn ang="0">
                      <a:pos x="14" y="133"/>
                    </a:cxn>
                    <a:cxn ang="0">
                      <a:pos x="0" y="131"/>
                    </a:cxn>
                    <a:cxn ang="0">
                      <a:pos x="16" y="0"/>
                    </a:cxn>
                  </a:cxnLst>
                  <a:rect l="0" t="0" r="r" b="b"/>
                  <a:pathLst>
                    <a:path w="28" h="133">
                      <a:moveTo>
                        <a:pt x="16" y="0"/>
                      </a:moveTo>
                      <a:lnTo>
                        <a:pt x="28" y="2"/>
                      </a:lnTo>
                      <a:lnTo>
                        <a:pt x="14" y="133"/>
                      </a:lnTo>
                      <a:lnTo>
                        <a:pt x="0" y="131"/>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9" name="Freeform 35">
                  <a:extLst>
                    <a:ext uri="{FF2B5EF4-FFF2-40B4-BE49-F238E27FC236}">
                      <a16:creationId xmlns:a16="http://schemas.microsoft.com/office/drawing/2014/main" id="{7C8C71EA-BC11-9B4F-AD53-0BFE384FC690}"/>
                    </a:ext>
                  </a:extLst>
                </p:cNvPr>
                <p:cNvSpPr>
                  <a:spLocks/>
                </p:cNvSpPr>
                <p:nvPr/>
              </p:nvSpPr>
              <p:spPr bwMode="auto">
                <a:xfrm>
                  <a:off x="6303638" y="4026116"/>
                  <a:ext cx="107387" cy="120810"/>
                </a:xfrm>
                <a:custGeom>
                  <a:avLst/>
                  <a:gdLst/>
                  <a:ahLst/>
                  <a:cxnLst>
                    <a:cxn ang="0">
                      <a:pos x="71" y="0"/>
                    </a:cxn>
                    <a:cxn ang="0">
                      <a:pos x="80" y="9"/>
                    </a:cxn>
                    <a:cxn ang="0">
                      <a:pos x="10" y="90"/>
                    </a:cxn>
                    <a:cxn ang="0">
                      <a:pos x="0" y="82"/>
                    </a:cxn>
                    <a:cxn ang="0">
                      <a:pos x="71" y="0"/>
                    </a:cxn>
                  </a:cxnLst>
                  <a:rect l="0" t="0" r="r" b="b"/>
                  <a:pathLst>
                    <a:path w="80" h="90">
                      <a:moveTo>
                        <a:pt x="71" y="0"/>
                      </a:moveTo>
                      <a:lnTo>
                        <a:pt x="80" y="9"/>
                      </a:lnTo>
                      <a:lnTo>
                        <a:pt x="10" y="90"/>
                      </a:lnTo>
                      <a:lnTo>
                        <a:pt x="0" y="82"/>
                      </a:lnTo>
                      <a:lnTo>
                        <a:pt x="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0" name="Freeform 36">
                  <a:extLst>
                    <a:ext uri="{FF2B5EF4-FFF2-40B4-BE49-F238E27FC236}">
                      <a16:creationId xmlns:a16="http://schemas.microsoft.com/office/drawing/2014/main" id="{52B911E6-8804-D54B-8E86-A9AF5A430465}"/>
                    </a:ext>
                  </a:extLst>
                </p:cNvPr>
                <p:cNvSpPr>
                  <a:spLocks/>
                </p:cNvSpPr>
                <p:nvPr/>
              </p:nvSpPr>
              <p:spPr bwMode="auto">
                <a:xfrm>
                  <a:off x="6398944" y="3933495"/>
                  <a:ext cx="110072" cy="106045"/>
                </a:xfrm>
                <a:custGeom>
                  <a:avLst/>
                  <a:gdLst/>
                  <a:ahLst/>
                  <a:cxnLst>
                    <a:cxn ang="0">
                      <a:pos x="73" y="0"/>
                    </a:cxn>
                    <a:cxn ang="0">
                      <a:pos x="82" y="9"/>
                    </a:cxn>
                    <a:cxn ang="0">
                      <a:pos x="9" y="79"/>
                    </a:cxn>
                    <a:cxn ang="0">
                      <a:pos x="0" y="68"/>
                    </a:cxn>
                    <a:cxn ang="0">
                      <a:pos x="73" y="0"/>
                    </a:cxn>
                  </a:cxnLst>
                  <a:rect l="0" t="0" r="r" b="b"/>
                  <a:pathLst>
                    <a:path w="82" h="79">
                      <a:moveTo>
                        <a:pt x="73" y="0"/>
                      </a:moveTo>
                      <a:lnTo>
                        <a:pt x="82" y="9"/>
                      </a:lnTo>
                      <a:lnTo>
                        <a:pt x="9" y="79"/>
                      </a:lnTo>
                      <a:lnTo>
                        <a:pt x="0" y="68"/>
                      </a:lnTo>
                      <a:lnTo>
                        <a:pt x="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1" name="Freeform 37">
                  <a:extLst>
                    <a:ext uri="{FF2B5EF4-FFF2-40B4-BE49-F238E27FC236}">
                      <a16:creationId xmlns:a16="http://schemas.microsoft.com/office/drawing/2014/main" id="{E19B5307-ED73-B641-9444-CAEBE5C9BCF1}"/>
                    </a:ext>
                  </a:extLst>
                </p:cNvPr>
                <p:cNvSpPr>
                  <a:spLocks/>
                </p:cNvSpPr>
                <p:nvPr/>
              </p:nvSpPr>
              <p:spPr bwMode="auto">
                <a:xfrm>
                  <a:off x="6478141" y="4069071"/>
                  <a:ext cx="193297" cy="45639"/>
                </a:xfrm>
                <a:custGeom>
                  <a:avLst/>
                  <a:gdLst/>
                  <a:ahLst/>
                  <a:cxnLst>
                    <a:cxn ang="0">
                      <a:pos x="143" y="0"/>
                    </a:cxn>
                    <a:cxn ang="0">
                      <a:pos x="144" y="14"/>
                    </a:cxn>
                    <a:cxn ang="0">
                      <a:pos x="2" y="34"/>
                    </a:cxn>
                    <a:cxn ang="0">
                      <a:pos x="0" y="21"/>
                    </a:cxn>
                    <a:cxn ang="0">
                      <a:pos x="143" y="0"/>
                    </a:cxn>
                  </a:cxnLst>
                  <a:rect l="0" t="0" r="r" b="b"/>
                  <a:pathLst>
                    <a:path w="144" h="34">
                      <a:moveTo>
                        <a:pt x="143" y="0"/>
                      </a:moveTo>
                      <a:lnTo>
                        <a:pt x="144" y="14"/>
                      </a:lnTo>
                      <a:lnTo>
                        <a:pt x="2" y="34"/>
                      </a:lnTo>
                      <a:lnTo>
                        <a:pt x="0" y="21"/>
                      </a:lnTo>
                      <a:lnTo>
                        <a:pt x="14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2" name="Freeform 38">
                  <a:extLst>
                    <a:ext uri="{FF2B5EF4-FFF2-40B4-BE49-F238E27FC236}">
                      <a16:creationId xmlns:a16="http://schemas.microsoft.com/office/drawing/2014/main" id="{3717D54E-07B2-5E40-9FE8-E5D017E499BC}"/>
                    </a:ext>
                  </a:extLst>
                </p:cNvPr>
                <p:cNvSpPr>
                  <a:spLocks/>
                </p:cNvSpPr>
                <p:nvPr/>
              </p:nvSpPr>
              <p:spPr bwMode="auto">
                <a:xfrm>
                  <a:off x="6447268" y="4105314"/>
                  <a:ext cx="40270" cy="198666"/>
                </a:xfrm>
                <a:custGeom>
                  <a:avLst/>
                  <a:gdLst/>
                  <a:ahLst/>
                  <a:cxnLst>
                    <a:cxn ang="0">
                      <a:pos x="16" y="0"/>
                    </a:cxn>
                    <a:cxn ang="0">
                      <a:pos x="30" y="2"/>
                    </a:cxn>
                    <a:cxn ang="0">
                      <a:pos x="13" y="148"/>
                    </a:cxn>
                    <a:cxn ang="0">
                      <a:pos x="0" y="147"/>
                    </a:cxn>
                    <a:cxn ang="0">
                      <a:pos x="16" y="0"/>
                    </a:cxn>
                  </a:cxnLst>
                  <a:rect l="0" t="0" r="r" b="b"/>
                  <a:pathLst>
                    <a:path w="30" h="148">
                      <a:moveTo>
                        <a:pt x="16" y="0"/>
                      </a:moveTo>
                      <a:lnTo>
                        <a:pt x="30" y="2"/>
                      </a:lnTo>
                      <a:lnTo>
                        <a:pt x="13" y="148"/>
                      </a:lnTo>
                      <a:lnTo>
                        <a:pt x="0" y="147"/>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3" name="Freeform 39">
                  <a:extLst>
                    <a:ext uri="{FF2B5EF4-FFF2-40B4-BE49-F238E27FC236}">
                      <a16:creationId xmlns:a16="http://schemas.microsoft.com/office/drawing/2014/main" id="{C0D7FC90-090F-FC45-9742-AC8AFD233FCA}"/>
                    </a:ext>
                  </a:extLst>
                </p:cNvPr>
                <p:cNvSpPr>
                  <a:spLocks/>
                </p:cNvSpPr>
                <p:nvPr/>
              </p:nvSpPr>
              <p:spPr bwMode="auto">
                <a:xfrm>
                  <a:off x="6448610" y="4175115"/>
                  <a:ext cx="119468" cy="134234"/>
                </a:xfrm>
                <a:custGeom>
                  <a:avLst/>
                  <a:gdLst/>
                  <a:ahLst/>
                  <a:cxnLst>
                    <a:cxn ang="0">
                      <a:pos x="80" y="0"/>
                    </a:cxn>
                    <a:cxn ang="0">
                      <a:pos x="89" y="9"/>
                    </a:cxn>
                    <a:cxn ang="0">
                      <a:pos x="10" y="100"/>
                    </a:cxn>
                    <a:cxn ang="0">
                      <a:pos x="0" y="91"/>
                    </a:cxn>
                    <a:cxn ang="0">
                      <a:pos x="80" y="0"/>
                    </a:cxn>
                  </a:cxnLst>
                  <a:rect l="0" t="0" r="r" b="b"/>
                  <a:pathLst>
                    <a:path w="89" h="100">
                      <a:moveTo>
                        <a:pt x="80" y="0"/>
                      </a:moveTo>
                      <a:lnTo>
                        <a:pt x="89" y="9"/>
                      </a:lnTo>
                      <a:lnTo>
                        <a:pt x="10" y="100"/>
                      </a:lnTo>
                      <a:lnTo>
                        <a:pt x="0" y="91"/>
                      </a:lnTo>
                      <a:lnTo>
                        <a:pt x="8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4" name="Freeform 40">
                  <a:extLst>
                    <a:ext uri="{FF2B5EF4-FFF2-40B4-BE49-F238E27FC236}">
                      <a16:creationId xmlns:a16="http://schemas.microsoft.com/office/drawing/2014/main" id="{EE02DB6F-6D64-2243-B618-D495990B10BB}"/>
                    </a:ext>
                  </a:extLst>
                </p:cNvPr>
                <p:cNvSpPr>
                  <a:spLocks/>
                </p:cNvSpPr>
                <p:nvPr/>
              </p:nvSpPr>
              <p:spPr bwMode="auto">
                <a:xfrm>
                  <a:off x="6555997" y="4071756"/>
                  <a:ext cx="120810" cy="115441"/>
                </a:xfrm>
                <a:custGeom>
                  <a:avLst/>
                  <a:gdLst/>
                  <a:ahLst/>
                  <a:cxnLst>
                    <a:cxn ang="0">
                      <a:pos x="81" y="0"/>
                    </a:cxn>
                    <a:cxn ang="0">
                      <a:pos x="90" y="10"/>
                    </a:cxn>
                    <a:cxn ang="0">
                      <a:pos x="9" y="86"/>
                    </a:cxn>
                    <a:cxn ang="0">
                      <a:pos x="0" y="77"/>
                    </a:cxn>
                    <a:cxn ang="0">
                      <a:pos x="81" y="0"/>
                    </a:cxn>
                  </a:cxnLst>
                  <a:rect l="0" t="0" r="r" b="b"/>
                  <a:pathLst>
                    <a:path w="90" h="86">
                      <a:moveTo>
                        <a:pt x="81" y="0"/>
                      </a:moveTo>
                      <a:lnTo>
                        <a:pt x="90" y="10"/>
                      </a:lnTo>
                      <a:lnTo>
                        <a:pt x="9" y="86"/>
                      </a:lnTo>
                      <a:lnTo>
                        <a:pt x="0" y="77"/>
                      </a:lnTo>
                      <a:lnTo>
                        <a:pt x="8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5" name="Freeform 41">
                  <a:extLst>
                    <a:ext uri="{FF2B5EF4-FFF2-40B4-BE49-F238E27FC236}">
                      <a16:creationId xmlns:a16="http://schemas.microsoft.com/office/drawing/2014/main" id="{648B4991-69C9-6E46-ADA1-36F9A5A0A1A7}"/>
                    </a:ext>
                  </a:extLst>
                </p:cNvPr>
                <p:cNvSpPr>
                  <a:spLocks/>
                </p:cNvSpPr>
                <p:nvPr/>
              </p:nvSpPr>
              <p:spPr bwMode="auto">
                <a:xfrm>
                  <a:off x="6070071" y="3681135"/>
                  <a:ext cx="131549" cy="36244"/>
                </a:xfrm>
                <a:custGeom>
                  <a:avLst/>
                  <a:gdLst/>
                  <a:ahLst/>
                  <a:cxnLst>
                    <a:cxn ang="0">
                      <a:pos x="96" y="0"/>
                    </a:cxn>
                    <a:cxn ang="0">
                      <a:pos x="98" y="14"/>
                    </a:cxn>
                    <a:cxn ang="0">
                      <a:pos x="1" y="27"/>
                    </a:cxn>
                    <a:cxn ang="0">
                      <a:pos x="0" y="14"/>
                    </a:cxn>
                    <a:cxn ang="0">
                      <a:pos x="96" y="0"/>
                    </a:cxn>
                  </a:cxnLst>
                  <a:rect l="0" t="0" r="r" b="b"/>
                  <a:pathLst>
                    <a:path w="98" h="27">
                      <a:moveTo>
                        <a:pt x="96" y="0"/>
                      </a:moveTo>
                      <a:lnTo>
                        <a:pt x="98" y="14"/>
                      </a:lnTo>
                      <a:lnTo>
                        <a:pt x="1" y="27"/>
                      </a:lnTo>
                      <a:lnTo>
                        <a:pt x="0" y="14"/>
                      </a:lnTo>
                      <a:lnTo>
                        <a:pt x="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6" name="Freeform 42">
                  <a:extLst>
                    <a:ext uri="{FF2B5EF4-FFF2-40B4-BE49-F238E27FC236}">
                      <a16:creationId xmlns:a16="http://schemas.microsoft.com/office/drawing/2014/main" id="{9E498E8B-D785-A74A-89DD-1E19D83DB1AA}"/>
                    </a:ext>
                  </a:extLst>
                </p:cNvPr>
                <p:cNvSpPr>
                  <a:spLocks/>
                </p:cNvSpPr>
                <p:nvPr/>
              </p:nvSpPr>
              <p:spPr bwMode="auto">
                <a:xfrm>
                  <a:off x="6178801" y="3683820"/>
                  <a:ext cx="33559" cy="132892"/>
                </a:xfrm>
                <a:custGeom>
                  <a:avLst/>
                  <a:gdLst/>
                  <a:ahLst/>
                  <a:cxnLst>
                    <a:cxn ang="0">
                      <a:pos x="12" y="0"/>
                    </a:cxn>
                    <a:cxn ang="0">
                      <a:pos x="25" y="2"/>
                    </a:cxn>
                    <a:cxn ang="0">
                      <a:pos x="13" y="99"/>
                    </a:cxn>
                    <a:cxn ang="0">
                      <a:pos x="0" y="97"/>
                    </a:cxn>
                    <a:cxn ang="0">
                      <a:pos x="12" y="0"/>
                    </a:cxn>
                  </a:cxnLst>
                  <a:rect l="0" t="0" r="r" b="b"/>
                  <a:pathLst>
                    <a:path w="25" h="99">
                      <a:moveTo>
                        <a:pt x="12" y="0"/>
                      </a:moveTo>
                      <a:lnTo>
                        <a:pt x="25" y="2"/>
                      </a:lnTo>
                      <a:lnTo>
                        <a:pt x="13" y="99"/>
                      </a:lnTo>
                      <a:lnTo>
                        <a:pt x="0" y="97"/>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7" name="Freeform 43">
                  <a:extLst>
                    <a:ext uri="{FF2B5EF4-FFF2-40B4-BE49-F238E27FC236}">
                      <a16:creationId xmlns:a16="http://schemas.microsoft.com/office/drawing/2014/main" id="{86849AFF-85ED-C14B-BF32-B92CD3DFC135}"/>
                    </a:ext>
                  </a:extLst>
                </p:cNvPr>
                <p:cNvSpPr>
                  <a:spLocks/>
                </p:cNvSpPr>
                <p:nvPr/>
              </p:nvSpPr>
              <p:spPr bwMode="auto">
                <a:xfrm>
                  <a:off x="6055306" y="3807315"/>
                  <a:ext cx="134234" cy="41613"/>
                </a:xfrm>
                <a:custGeom>
                  <a:avLst/>
                  <a:gdLst/>
                  <a:ahLst/>
                  <a:cxnLst>
                    <a:cxn ang="0">
                      <a:pos x="97" y="0"/>
                    </a:cxn>
                    <a:cxn ang="0">
                      <a:pos x="100" y="13"/>
                    </a:cxn>
                    <a:cxn ang="0">
                      <a:pos x="3" y="31"/>
                    </a:cxn>
                    <a:cxn ang="0">
                      <a:pos x="0" y="19"/>
                    </a:cxn>
                    <a:cxn ang="0">
                      <a:pos x="97" y="0"/>
                    </a:cxn>
                  </a:cxnLst>
                  <a:rect l="0" t="0" r="r" b="b"/>
                  <a:pathLst>
                    <a:path w="100" h="31">
                      <a:moveTo>
                        <a:pt x="97" y="0"/>
                      </a:moveTo>
                      <a:lnTo>
                        <a:pt x="100" y="13"/>
                      </a:lnTo>
                      <a:lnTo>
                        <a:pt x="3" y="31"/>
                      </a:lnTo>
                      <a:lnTo>
                        <a:pt x="0" y="19"/>
                      </a:lnTo>
                      <a:lnTo>
                        <a:pt x="9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8" name="Freeform 44">
                  <a:extLst>
                    <a:ext uri="{FF2B5EF4-FFF2-40B4-BE49-F238E27FC236}">
                      <a16:creationId xmlns:a16="http://schemas.microsoft.com/office/drawing/2014/main" id="{EA3F4A45-F6DA-044D-80F8-A4A2E491347B}"/>
                    </a:ext>
                  </a:extLst>
                </p:cNvPr>
                <p:cNvSpPr>
                  <a:spLocks/>
                </p:cNvSpPr>
                <p:nvPr/>
              </p:nvSpPr>
              <p:spPr bwMode="auto">
                <a:xfrm>
                  <a:off x="6047252" y="3707982"/>
                  <a:ext cx="32216" cy="134234"/>
                </a:xfrm>
                <a:custGeom>
                  <a:avLst/>
                  <a:gdLst/>
                  <a:ahLst/>
                  <a:cxnLst>
                    <a:cxn ang="0">
                      <a:pos x="11" y="0"/>
                    </a:cxn>
                    <a:cxn ang="0">
                      <a:pos x="24" y="1"/>
                    </a:cxn>
                    <a:cxn ang="0">
                      <a:pos x="14" y="100"/>
                    </a:cxn>
                    <a:cxn ang="0">
                      <a:pos x="0" y="98"/>
                    </a:cxn>
                    <a:cxn ang="0">
                      <a:pos x="11" y="0"/>
                    </a:cxn>
                  </a:cxnLst>
                  <a:rect l="0" t="0" r="r" b="b"/>
                  <a:pathLst>
                    <a:path w="24" h="100">
                      <a:moveTo>
                        <a:pt x="11" y="0"/>
                      </a:moveTo>
                      <a:lnTo>
                        <a:pt x="24" y="1"/>
                      </a:lnTo>
                      <a:lnTo>
                        <a:pt x="14" y="100"/>
                      </a:lnTo>
                      <a:lnTo>
                        <a:pt x="0" y="98"/>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9" name="Freeform 45">
                  <a:extLst>
                    <a:ext uri="{FF2B5EF4-FFF2-40B4-BE49-F238E27FC236}">
                      <a16:creationId xmlns:a16="http://schemas.microsoft.com/office/drawing/2014/main" id="{BCDF4A75-5CA9-7B4C-9333-7DB699A2BA98}"/>
                    </a:ext>
                  </a:extLst>
                </p:cNvPr>
                <p:cNvSpPr>
                  <a:spLocks/>
                </p:cNvSpPr>
                <p:nvPr/>
              </p:nvSpPr>
              <p:spPr bwMode="auto">
                <a:xfrm>
                  <a:off x="6049936" y="3753622"/>
                  <a:ext cx="83225" cy="92622"/>
                </a:xfrm>
                <a:custGeom>
                  <a:avLst/>
                  <a:gdLst/>
                  <a:ahLst/>
                  <a:cxnLst>
                    <a:cxn ang="0">
                      <a:pos x="53" y="0"/>
                    </a:cxn>
                    <a:cxn ang="0">
                      <a:pos x="62" y="8"/>
                    </a:cxn>
                    <a:cxn ang="0">
                      <a:pos x="11" y="69"/>
                    </a:cxn>
                    <a:cxn ang="0">
                      <a:pos x="0" y="61"/>
                    </a:cxn>
                    <a:cxn ang="0">
                      <a:pos x="53" y="0"/>
                    </a:cxn>
                  </a:cxnLst>
                  <a:rect l="0" t="0" r="r" b="b"/>
                  <a:pathLst>
                    <a:path w="62" h="69">
                      <a:moveTo>
                        <a:pt x="53" y="0"/>
                      </a:moveTo>
                      <a:lnTo>
                        <a:pt x="62" y="8"/>
                      </a:lnTo>
                      <a:lnTo>
                        <a:pt x="11" y="69"/>
                      </a:lnTo>
                      <a:lnTo>
                        <a:pt x="0" y="61"/>
                      </a:lnTo>
                      <a:lnTo>
                        <a:pt x="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0" name="Freeform 46">
                  <a:extLst>
                    <a:ext uri="{FF2B5EF4-FFF2-40B4-BE49-F238E27FC236}">
                      <a16:creationId xmlns:a16="http://schemas.microsoft.com/office/drawing/2014/main" id="{6952695D-763C-8646-9C0F-15C1A2E20D76}"/>
                    </a:ext>
                  </a:extLst>
                </p:cNvPr>
                <p:cNvSpPr>
                  <a:spLocks/>
                </p:cNvSpPr>
                <p:nvPr/>
              </p:nvSpPr>
              <p:spPr bwMode="auto">
                <a:xfrm>
                  <a:off x="6121080" y="3683820"/>
                  <a:ext cx="85910" cy="81883"/>
                </a:xfrm>
                <a:custGeom>
                  <a:avLst/>
                  <a:gdLst/>
                  <a:ahLst/>
                  <a:cxnLst>
                    <a:cxn ang="0">
                      <a:pos x="55" y="0"/>
                    </a:cxn>
                    <a:cxn ang="0">
                      <a:pos x="64" y="11"/>
                    </a:cxn>
                    <a:cxn ang="0">
                      <a:pos x="9" y="61"/>
                    </a:cxn>
                    <a:cxn ang="0">
                      <a:pos x="0" y="52"/>
                    </a:cxn>
                    <a:cxn ang="0">
                      <a:pos x="55" y="0"/>
                    </a:cxn>
                  </a:cxnLst>
                  <a:rect l="0" t="0" r="r" b="b"/>
                  <a:pathLst>
                    <a:path w="64" h="61">
                      <a:moveTo>
                        <a:pt x="55" y="0"/>
                      </a:moveTo>
                      <a:lnTo>
                        <a:pt x="64" y="11"/>
                      </a:lnTo>
                      <a:lnTo>
                        <a:pt x="9" y="61"/>
                      </a:lnTo>
                      <a:lnTo>
                        <a:pt x="0" y="52"/>
                      </a:lnTo>
                      <a:lnTo>
                        <a:pt x="5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1" name="Freeform 47">
                  <a:extLst>
                    <a:ext uri="{FF2B5EF4-FFF2-40B4-BE49-F238E27FC236}">
                      <a16:creationId xmlns:a16="http://schemas.microsoft.com/office/drawing/2014/main" id="{D27E73ED-D6A6-6B4C-8455-0B42A76E947F}"/>
                    </a:ext>
                  </a:extLst>
                </p:cNvPr>
                <p:cNvSpPr>
                  <a:spLocks/>
                </p:cNvSpPr>
                <p:nvPr/>
              </p:nvSpPr>
              <p:spPr bwMode="auto">
                <a:xfrm>
                  <a:off x="5953288" y="3567037"/>
                  <a:ext cx="131549" cy="34901"/>
                </a:xfrm>
                <a:custGeom>
                  <a:avLst/>
                  <a:gdLst/>
                  <a:ahLst/>
                  <a:cxnLst>
                    <a:cxn ang="0">
                      <a:pos x="97" y="0"/>
                    </a:cxn>
                    <a:cxn ang="0">
                      <a:pos x="98" y="13"/>
                    </a:cxn>
                    <a:cxn ang="0">
                      <a:pos x="2" y="26"/>
                    </a:cxn>
                    <a:cxn ang="0">
                      <a:pos x="0" y="13"/>
                    </a:cxn>
                    <a:cxn ang="0">
                      <a:pos x="97" y="0"/>
                    </a:cxn>
                  </a:cxnLst>
                  <a:rect l="0" t="0" r="r" b="b"/>
                  <a:pathLst>
                    <a:path w="98" h="26">
                      <a:moveTo>
                        <a:pt x="97" y="0"/>
                      </a:moveTo>
                      <a:lnTo>
                        <a:pt x="98" y="13"/>
                      </a:lnTo>
                      <a:lnTo>
                        <a:pt x="2" y="26"/>
                      </a:lnTo>
                      <a:lnTo>
                        <a:pt x="0" y="13"/>
                      </a:lnTo>
                      <a:lnTo>
                        <a:pt x="9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2" name="Freeform 48">
                  <a:extLst>
                    <a:ext uri="{FF2B5EF4-FFF2-40B4-BE49-F238E27FC236}">
                      <a16:creationId xmlns:a16="http://schemas.microsoft.com/office/drawing/2014/main" id="{6AA9367E-15BE-2441-95CC-42F3AEBA2B01}"/>
                    </a:ext>
                  </a:extLst>
                </p:cNvPr>
                <p:cNvSpPr>
                  <a:spLocks/>
                </p:cNvSpPr>
                <p:nvPr/>
              </p:nvSpPr>
              <p:spPr bwMode="auto">
                <a:xfrm>
                  <a:off x="6062017" y="3569722"/>
                  <a:ext cx="34901" cy="132892"/>
                </a:xfrm>
                <a:custGeom>
                  <a:avLst/>
                  <a:gdLst/>
                  <a:ahLst/>
                  <a:cxnLst>
                    <a:cxn ang="0">
                      <a:pos x="12" y="0"/>
                    </a:cxn>
                    <a:cxn ang="0">
                      <a:pos x="26" y="2"/>
                    </a:cxn>
                    <a:cxn ang="0">
                      <a:pos x="13" y="99"/>
                    </a:cxn>
                    <a:cxn ang="0">
                      <a:pos x="0" y="97"/>
                    </a:cxn>
                    <a:cxn ang="0">
                      <a:pos x="12" y="0"/>
                    </a:cxn>
                  </a:cxnLst>
                  <a:rect l="0" t="0" r="r" b="b"/>
                  <a:pathLst>
                    <a:path w="26" h="99">
                      <a:moveTo>
                        <a:pt x="12" y="0"/>
                      </a:moveTo>
                      <a:lnTo>
                        <a:pt x="26" y="2"/>
                      </a:lnTo>
                      <a:lnTo>
                        <a:pt x="13" y="99"/>
                      </a:lnTo>
                      <a:lnTo>
                        <a:pt x="0" y="97"/>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3" name="Freeform 49">
                  <a:extLst>
                    <a:ext uri="{FF2B5EF4-FFF2-40B4-BE49-F238E27FC236}">
                      <a16:creationId xmlns:a16="http://schemas.microsoft.com/office/drawing/2014/main" id="{C7EE341A-F123-AF4D-B1E8-866069D90D19}"/>
                    </a:ext>
                  </a:extLst>
                </p:cNvPr>
                <p:cNvSpPr>
                  <a:spLocks/>
                </p:cNvSpPr>
                <p:nvPr/>
              </p:nvSpPr>
              <p:spPr bwMode="auto">
                <a:xfrm>
                  <a:off x="5939865" y="3691874"/>
                  <a:ext cx="132892" cy="41613"/>
                </a:xfrm>
                <a:custGeom>
                  <a:avLst/>
                  <a:gdLst/>
                  <a:ahLst/>
                  <a:cxnLst>
                    <a:cxn ang="0">
                      <a:pos x="97" y="0"/>
                    </a:cxn>
                    <a:cxn ang="0">
                      <a:pos x="99" y="13"/>
                    </a:cxn>
                    <a:cxn ang="0">
                      <a:pos x="2" y="31"/>
                    </a:cxn>
                    <a:cxn ang="0">
                      <a:pos x="0" y="19"/>
                    </a:cxn>
                    <a:cxn ang="0">
                      <a:pos x="97" y="0"/>
                    </a:cxn>
                  </a:cxnLst>
                  <a:rect l="0" t="0" r="r" b="b"/>
                  <a:pathLst>
                    <a:path w="99" h="31">
                      <a:moveTo>
                        <a:pt x="97" y="0"/>
                      </a:moveTo>
                      <a:lnTo>
                        <a:pt x="99" y="13"/>
                      </a:lnTo>
                      <a:lnTo>
                        <a:pt x="2" y="31"/>
                      </a:lnTo>
                      <a:lnTo>
                        <a:pt x="0" y="19"/>
                      </a:lnTo>
                      <a:lnTo>
                        <a:pt x="9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4" name="Freeform 50">
                  <a:extLst>
                    <a:ext uri="{FF2B5EF4-FFF2-40B4-BE49-F238E27FC236}">
                      <a16:creationId xmlns:a16="http://schemas.microsoft.com/office/drawing/2014/main" id="{C0139957-F8C6-864E-A1DF-B9D3C2E7B354}"/>
                    </a:ext>
                  </a:extLst>
                </p:cNvPr>
                <p:cNvSpPr>
                  <a:spLocks/>
                </p:cNvSpPr>
                <p:nvPr/>
              </p:nvSpPr>
              <p:spPr bwMode="auto">
                <a:xfrm>
                  <a:off x="5931811" y="3592541"/>
                  <a:ext cx="30874" cy="134234"/>
                </a:xfrm>
                <a:custGeom>
                  <a:avLst/>
                  <a:gdLst/>
                  <a:ahLst/>
                  <a:cxnLst>
                    <a:cxn ang="0">
                      <a:pos x="10" y="0"/>
                    </a:cxn>
                    <a:cxn ang="0">
                      <a:pos x="23" y="1"/>
                    </a:cxn>
                    <a:cxn ang="0">
                      <a:pos x="13" y="100"/>
                    </a:cxn>
                    <a:cxn ang="0">
                      <a:pos x="0" y="98"/>
                    </a:cxn>
                    <a:cxn ang="0">
                      <a:pos x="10" y="0"/>
                    </a:cxn>
                  </a:cxnLst>
                  <a:rect l="0" t="0" r="r" b="b"/>
                  <a:pathLst>
                    <a:path w="23" h="100">
                      <a:moveTo>
                        <a:pt x="10" y="0"/>
                      </a:moveTo>
                      <a:lnTo>
                        <a:pt x="23" y="1"/>
                      </a:lnTo>
                      <a:lnTo>
                        <a:pt x="13" y="100"/>
                      </a:lnTo>
                      <a:lnTo>
                        <a:pt x="0" y="98"/>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5" name="Freeform 51">
                  <a:extLst>
                    <a:ext uri="{FF2B5EF4-FFF2-40B4-BE49-F238E27FC236}">
                      <a16:creationId xmlns:a16="http://schemas.microsoft.com/office/drawing/2014/main" id="{08D21ECC-A0E9-CF40-8A1B-82724AECE98A}"/>
                    </a:ext>
                  </a:extLst>
                </p:cNvPr>
                <p:cNvSpPr>
                  <a:spLocks/>
                </p:cNvSpPr>
                <p:nvPr/>
              </p:nvSpPr>
              <p:spPr bwMode="auto">
                <a:xfrm>
                  <a:off x="5934495" y="3638181"/>
                  <a:ext cx="84568" cy="92622"/>
                </a:xfrm>
                <a:custGeom>
                  <a:avLst/>
                  <a:gdLst/>
                  <a:ahLst/>
                  <a:cxnLst>
                    <a:cxn ang="0">
                      <a:pos x="52" y="0"/>
                    </a:cxn>
                    <a:cxn ang="0">
                      <a:pos x="63" y="8"/>
                    </a:cxn>
                    <a:cxn ang="0">
                      <a:pos x="10" y="69"/>
                    </a:cxn>
                    <a:cxn ang="0">
                      <a:pos x="0" y="61"/>
                    </a:cxn>
                    <a:cxn ang="0">
                      <a:pos x="52" y="0"/>
                    </a:cxn>
                  </a:cxnLst>
                  <a:rect l="0" t="0" r="r" b="b"/>
                  <a:pathLst>
                    <a:path w="63" h="69">
                      <a:moveTo>
                        <a:pt x="52" y="0"/>
                      </a:moveTo>
                      <a:lnTo>
                        <a:pt x="63" y="8"/>
                      </a:lnTo>
                      <a:lnTo>
                        <a:pt x="10" y="69"/>
                      </a:lnTo>
                      <a:lnTo>
                        <a:pt x="0" y="61"/>
                      </a:lnTo>
                      <a:lnTo>
                        <a:pt x="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6" name="Freeform 52">
                  <a:extLst>
                    <a:ext uri="{FF2B5EF4-FFF2-40B4-BE49-F238E27FC236}">
                      <a16:creationId xmlns:a16="http://schemas.microsoft.com/office/drawing/2014/main" id="{2B4D6410-33DA-6A40-A6A7-59911CF671BC}"/>
                    </a:ext>
                  </a:extLst>
                </p:cNvPr>
                <p:cNvSpPr>
                  <a:spLocks/>
                </p:cNvSpPr>
                <p:nvPr/>
              </p:nvSpPr>
              <p:spPr bwMode="auto">
                <a:xfrm>
                  <a:off x="6004297" y="3569722"/>
                  <a:ext cx="85910" cy="81883"/>
                </a:xfrm>
                <a:custGeom>
                  <a:avLst/>
                  <a:gdLst/>
                  <a:ahLst/>
                  <a:cxnLst>
                    <a:cxn ang="0">
                      <a:pos x="55" y="0"/>
                    </a:cxn>
                    <a:cxn ang="0">
                      <a:pos x="64" y="9"/>
                    </a:cxn>
                    <a:cxn ang="0">
                      <a:pos x="10" y="61"/>
                    </a:cxn>
                    <a:cxn ang="0">
                      <a:pos x="0" y="50"/>
                    </a:cxn>
                    <a:cxn ang="0">
                      <a:pos x="55" y="0"/>
                    </a:cxn>
                  </a:cxnLst>
                  <a:rect l="0" t="0" r="r" b="b"/>
                  <a:pathLst>
                    <a:path w="64" h="61">
                      <a:moveTo>
                        <a:pt x="55" y="0"/>
                      </a:moveTo>
                      <a:lnTo>
                        <a:pt x="64" y="9"/>
                      </a:lnTo>
                      <a:lnTo>
                        <a:pt x="10" y="61"/>
                      </a:lnTo>
                      <a:lnTo>
                        <a:pt x="0" y="50"/>
                      </a:lnTo>
                      <a:lnTo>
                        <a:pt x="5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7" name="Freeform 53">
                  <a:extLst>
                    <a:ext uri="{FF2B5EF4-FFF2-40B4-BE49-F238E27FC236}">
                      <a16:creationId xmlns:a16="http://schemas.microsoft.com/office/drawing/2014/main" id="{E37583C6-AB7B-484D-99F3-4C45C0863797}"/>
                    </a:ext>
                  </a:extLst>
                </p:cNvPr>
                <p:cNvSpPr>
                  <a:spLocks/>
                </p:cNvSpPr>
                <p:nvPr/>
              </p:nvSpPr>
              <p:spPr bwMode="auto">
                <a:xfrm>
                  <a:off x="5853955" y="3469046"/>
                  <a:ext cx="104702" cy="30874"/>
                </a:xfrm>
                <a:custGeom>
                  <a:avLst/>
                  <a:gdLst/>
                  <a:ahLst/>
                  <a:cxnLst>
                    <a:cxn ang="0">
                      <a:pos x="77" y="0"/>
                    </a:cxn>
                    <a:cxn ang="0">
                      <a:pos x="78" y="14"/>
                    </a:cxn>
                    <a:cxn ang="0">
                      <a:pos x="2" y="23"/>
                    </a:cxn>
                    <a:cxn ang="0">
                      <a:pos x="0" y="11"/>
                    </a:cxn>
                    <a:cxn ang="0">
                      <a:pos x="77" y="0"/>
                    </a:cxn>
                  </a:cxnLst>
                  <a:rect l="0" t="0" r="r" b="b"/>
                  <a:pathLst>
                    <a:path w="78" h="23">
                      <a:moveTo>
                        <a:pt x="77" y="0"/>
                      </a:moveTo>
                      <a:lnTo>
                        <a:pt x="78" y="14"/>
                      </a:lnTo>
                      <a:lnTo>
                        <a:pt x="2" y="23"/>
                      </a:lnTo>
                      <a:lnTo>
                        <a:pt x="0" y="11"/>
                      </a:lnTo>
                      <a:lnTo>
                        <a:pt x="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8" name="Freeform 54">
                  <a:extLst>
                    <a:ext uri="{FF2B5EF4-FFF2-40B4-BE49-F238E27FC236}">
                      <a16:creationId xmlns:a16="http://schemas.microsoft.com/office/drawing/2014/main" id="{0FF6078D-B46A-9A46-B22C-27F72E45FA89}"/>
                    </a:ext>
                  </a:extLst>
                </p:cNvPr>
                <p:cNvSpPr>
                  <a:spLocks/>
                </p:cNvSpPr>
                <p:nvPr/>
              </p:nvSpPr>
              <p:spPr bwMode="auto">
                <a:xfrm>
                  <a:off x="5938522" y="3471731"/>
                  <a:ext cx="30874" cy="106045"/>
                </a:xfrm>
                <a:custGeom>
                  <a:avLst/>
                  <a:gdLst/>
                  <a:ahLst/>
                  <a:cxnLst>
                    <a:cxn ang="0">
                      <a:pos x="10" y="0"/>
                    </a:cxn>
                    <a:cxn ang="0">
                      <a:pos x="23" y="2"/>
                    </a:cxn>
                    <a:cxn ang="0">
                      <a:pos x="13" y="79"/>
                    </a:cxn>
                    <a:cxn ang="0">
                      <a:pos x="0" y="78"/>
                    </a:cxn>
                    <a:cxn ang="0">
                      <a:pos x="10" y="0"/>
                    </a:cxn>
                  </a:cxnLst>
                  <a:rect l="0" t="0" r="r" b="b"/>
                  <a:pathLst>
                    <a:path w="23" h="79">
                      <a:moveTo>
                        <a:pt x="10" y="0"/>
                      </a:moveTo>
                      <a:lnTo>
                        <a:pt x="23" y="2"/>
                      </a:lnTo>
                      <a:lnTo>
                        <a:pt x="13" y="79"/>
                      </a:lnTo>
                      <a:lnTo>
                        <a:pt x="0" y="78"/>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9" name="Freeform 55">
                  <a:extLst>
                    <a:ext uri="{FF2B5EF4-FFF2-40B4-BE49-F238E27FC236}">
                      <a16:creationId xmlns:a16="http://schemas.microsoft.com/office/drawing/2014/main" id="{BF8B2444-811B-7541-B7F1-95D4AC3A0779}"/>
                    </a:ext>
                  </a:extLst>
                </p:cNvPr>
                <p:cNvSpPr>
                  <a:spLocks/>
                </p:cNvSpPr>
                <p:nvPr/>
              </p:nvSpPr>
              <p:spPr bwMode="auto">
                <a:xfrm>
                  <a:off x="5843216" y="3568379"/>
                  <a:ext cx="106045" cy="36244"/>
                </a:xfrm>
                <a:custGeom>
                  <a:avLst/>
                  <a:gdLst/>
                  <a:ahLst/>
                  <a:cxnLst>
                    <a:cxn ang="0">
                      <a:pos x="77" y="0"/>
                    </a:cxn>
                    <a:cxn ang="0">
                      <a:pos x="79" y="13"/>
                    </a:cxn>
                    <a:cxn ang="0">
                      <a:pos x="3" y="27"/>
                    </a:cxn>
                    <a:cxn ang="0">
                      <a:pos x="0" y="15"/>
                    </a:cxn>
                    <a:cxn ang="0">
                      <a:pos x="77" y="0"/>
                    </a:cxn>
                  </a:cxnLst>
                  <a:rect l="0" t="0" r="r" b="b"/>
                  <a:pathLst>
                    <a:path w="79" h="27">
                      <a:moveTo>
                        <a:pt x="77" y="0"/>
                      </a:moveTo>
                      <a:lnTo>
                        <a:pt x="79" y="13"/>
                      </a:lnTo>
                      <a:lnTo>
                        <a:pt x="3" y="27"/>
                      </a:lnTo>
                      <a:lnTo>
                        <a:pt x="0" y="15"/>
                      </a:lnTo>
                      <a:lnTo>
                        <a:pt x="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0" name="Freeform 56">
                  <a:extLst>
                    <a:ext uri="{FF2B5EF4-FFF2-40B4-BE49-F238E27FC236}">
                      <a16:creationId xmlns:a16="http://schemas.microsoft.com/office/drawing/2014/main" id="{9CCA5D63-A302-2B40-A53B-B6321B8714C3}"/>
                    </a:ext>
                  </a:extLst>
                </p:cNvPr>
                <p:cNvSpPr>
                  <a:spLocks/>
                </p:cNvSpPr>
                <p:nvPr/>
              </p:nvSpPr>
              <p:spPr bwMode="auto">
                <a:xfrm>
                  <a:off x="5835162" y="3490523"/>
                  <a:ext cx="29531" cy="107387"/>
                </a:xfrm>
                <a:custGeom>
                  <a:avLst/>
                  <a:gdLst/>
                  <a:ahLst/>
                  <a:cxnLst>
                    <a:cxn ang="0">
                      <a:pos x="9" y="0"/>
                    </a:cxn>
                    <a:cxn ang="0">
                      <a:pos x="22" y="2"/>
                    </a:cxn>
                    <a:cxn ang="0">
                      <a:pos x="14" y="80"/>
                    </a:cxn>
                    <a:cxn ang="0">
                      <a:pos x="0" y="78"/>
                    </a:cxn>
                    <a:cxn ang="0">
                      <a:pos x="9" y="0"/>
                    </a:cxn>
                  </a:cxnLst>
                  <a:rect l="0" t="0" r="r" b="b"/>
                  <a:pathLst>
                    <a:path w="22" h="80">
                      <a:moveTo>
                        <a:pt x="9" y="0"/>
                      </a:moveTo>
                      <a:lnTo>
                        <a:pt x="22" y="2"/>
                      </a:lnTo>
                      <a:lnTo>
                        <a:pt x="14" y="80"/>
                      </a:lnTo>
                      <a:lnTo>
                        <a:pt x="0" y="78"/>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1" name="Freeform 57">
                  <a:extLst>
                    <a:ext uri="{FF2B5EF4-FFF2-40B4-BE49-F238E27FC236}">
                      <a16:creationId xmlns:a16="http://schemas.microsoft.com/office/drawing/2014/main" id="{AD52B103-4D03-0F45-B174-136549CB954F}"/>
                    </a:ext>
                  </a:extLst>
                </p:cNvPr>
                <p:cNvSpPr>
                  <a:spLocks/>
                </p:cNvSpPr>
                <p:nvPr/>
              </p:nvSpPr>
              <p:spPr bwMode="auto">
                <a:xfrm>
                  <a:off x="5836504" y="3526767"/>
                  <a:ext cx="71144" cy="75171"/>
                </a:xfrm>
                <a:custGeom>
                  <a:avLst/>
                  <a:gdLst/>
                  <a:ahLst/>
                  <a:cxnLst>
                    <a:cxn ang="0">
                      <a:pos x="43" y="0"/>
                    </a:cxn>
                    <a:cxn ang="0">
                      <a:pos x="53" y="9"/>
                    </a:cxn>
                    <a:cxn ang="0">
                      <a:pos x="11" y="56"/>
                    </a:cxn>
                    <a:cxn ang="0">
                      <a:pos x="0" y="48"/>
                    </a:cxn>
                    <a:cxn ang="0">
                      <a:pos x="43" y="0"/>
                    </a:cxn>
                  </a:cxnLst>
                  <a:rect l="0" t="0" r="r" b="b"/>
                  <a:pathLst>
                    <a:path w="53" h="56">
                      <a:moveTo>
                        <a:pt x="43" y="0"/>
                      </a:moveTo>
                      <a:lnTo>
                        <a:pt x="53" y="9"/>
                      </a:lnTo>
                      <a:lnTo>
                        <a:pt x="11" y="56"/>
                      </a:lnTo>
                      <a:lnTo>
                        <a:pt x="0" y="48"/>
                      </a:lnTo>
                      <a:lnTo>
                        <a:pt x="4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2" name="Freeform 58">
                  <a:extLst>
                    <a:ext uri="{FF2B5EF4-FFF2-40B4-BE49-F238E27FC236}">
                      <a16:creationId xmlns:a16="http://schemas.microsoft.com/office/drawing/2014/main" id="{106DCF07-7634-1F4A-A0A2-97CA4A64E1D7}"/>
                    </a:ext>
                  </a:extLst>
                </p:cNvPr>
                <p:cNvSpPr>
                  <a:spLocks/>
                </p:cNvSpPr>
                <p:nvPr/>
              </p:nvSpPr>
              <p:spPr bwMode="auto">
                <a:xfrm>
                  <a:off x="5894225" y="3470389"/>
                  <a:ext cx="69802" cy="68460"/>
                </a:xfrm>
                <a:custGeom>
                  <a:avLst/>
                  <a:gdLst/>
                  <a:ahLst/>
                  <a:cxnLst>
                    <a:cxn ang="0">
                      <a:pos x="43" y="0"/>
                    </a:cxn>
                    <a:cxn ang="0">
                      <a:pos x="52" y="11"/>
                    </a:cxn>
                    <a:cxn ang="0">
                      <a:pos x="9" y="51"/>
                    </a:cxn>
                    <a:cxn ang="0">
                      <a:pos x="0" y="42"/>
                    </a:cxn>
                    <a:cxn ang="0">
                      <a:pos x="43" y="0"/>
                    </a:cxn>
                  </a:cxnLst>
                  <a:rect l="0" t="0" r="r" b="b"/>
                  <a:pathLst>
                    <a:path w="52" h="51">
                      <a:moveTo>
                        <a:pt x="43" y="0"/>
                      </a:moveTo>
                      <a:lnTo>
                        <a:pt x="52" y="11"/>
                      </a:lnTo>
                      <a:lnTo>
                        <a:pt x="9" y="51"/>
                      </a:lnTo>
                      <a:lnTo>
                        <a:pt x="0" y="42"/>
                      </a:lnTo>
                      <a:lnTo>
                        <a:pt x="4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3" name="Freeform 59">
                  <a:extLst>
                    <a:ext uri="{FF2B5EF4-FFF2-40B4-BE49-F238E27FC236}">
                      <a16:creationId xmlns:a16="http://schemas.microsoft.com/office/drawing/2014/main" id="{1B15DC6C-A6D5-0B4E-ADD7-D08342DD594D}"/>
                    </a:ext>
                  </a:extLst>
                </p:cNvPr>
                <p:cNvSpPr>
                  <a:spLocks/>
                </p:cNvSpPr>
                <p:nvPr/>
              </p:nvSpPr>
              <p:spPr bwMode="auto">
                <a:xfrm>
                  <a:off x="5776100" y="3399245"/>
                  <a:ext cx="89937" cy="18793"/>
                </a:xfrm>
                <a:custGeom>
                  <a:avLst/>
                  <a:gdLst/>
                  <a:ahLst/>
                  <a:cxnLst>
                    <a:cxn ang="0">
                      <a:pos x="66" y="0"/>
                    </a:cxn>
                    <a:cxn ang="0">
                      <a:pos x="67" y="6"/>
                    </a:cxn>
                    <a:cxn ang="0">
                      <a:pos x="1" y="14"/>
                    </a:cxn>
                    <a:cxn ang="0">
                      <a:pos x="0" y="8"/>
                    </a:cxn>
                    <a:cxn ang="0">
                      <a:pos x="66" y="0"/>
                    </a:cxn>
                  </a:cxnLst>
                  <a:rect l="0" t="0" r="r" b="b"/>
                  <a:pathLst>
                    <a:path w="67" h="14">
                      <a:moveTo>
                        <a:pt x="66" y="0"/>
                      </a:moveTo>
                      <a:lnTo>
                        <a:pt x="67" y="6"/>
                      </a:lnTo>
                      <a:lnTo>
                        <a:pt x="1" y="14"/>
                      </a:lnTo>
                      <a:lnTo>
                        <a:pt x="0" y="8"/>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4" name="Freeform 60">
                  <a:extLst>
                    <a:ext uri="{FF2B5EF4-FFF2-40B4-BE49-F238E27FC236}">
                      <a16:creationId xmlns:a16="http://schemas.microsoft.com/office/drawing/2014/main" id="{10468C8B-0E1D-8343-9191-3599EC6D54DC}"/>
                    </a:ext>
                  </a:extLst>
                </p:cNvPr>
                <p:cNvSpPr>
                  <a:spLocks/>
                </p:cNvSpPr>
                <p:nvPr/>
              </p:nvSpPr>
              <p:spPr bwMode="auto">
                <a:xfrm>
                  <a:off x="5851270" y="3399245"/>
                  <a:ext cx="20135" cy="89937"/>
                </a:xfrm>
                <a:custGeom>
                  <a:avLst/>
                  <a:gdLst/>
                  <a:ahLst/>
                  <a:cxnLst>
                    <a:cxn ang="0">
                      <a:pos x="8" y="0"/>
                    </a:cxn>
                    <a:cxn ang="0">
                      <a:pos x="15" y="1"/>
                    </a:cxn>
                    <a:cxn ang="0">
                      <a:pos x="7" y="67"/>
                    </a:cxn>
                    <a:cxn ang="0">
                      <a:pos x="0" y="66"/>
                    </a:cxn>
                    <a:cxn ang="0">
                      <a:pos x="8" y="0"/>
                    </a:cxn>
                  </a:cxnLst>
                  <a:rect l="0" t="0" r="r" b="b"/>
                  <a:pathLst>
                    <a:path w="15" h="67">
                      <a:moveTo>
                        <a:pt x="8" y="0"/>
                      </a:moveTo>
                      <a:lnTo>
                        <a:pt x="15" y="1"/>
                      </a:lnTo>
                      <a:lnTo>
                        <a:pt x="7" y="67"/>
                      </a:lnTo>
                      <a:lnTo>
                        <a:pt x="0" y="66"/>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5" name="Freeform 61">
                  <a:extLst>
                    <a:ext uri="{FF2B5EF4-FFF2-40B4-BE49-F238E27FC236}">
                      <a16:creationId xmlns:a16="http://schemas.microsoft.com/office/drawing/2014/main" id="{64A94975-8462-6A4E-96EB-83C63E042856}"/>
                    </a:ext>
                  </a:extLst>
                </p:cNvPr>
                <p:cNvSpPr>
                  <a:spLocks/>
                </p:cNvSpPr>
                <p:nvPr/>
              </p:nvSpPr>
              <p:spPr bwMode="auto">
                <a:xfrm>
                  <a:off x="5766703" y="3483812"/>
                  <a:ext cx="89937" cy="25505"/>
                </a:xfrm>
                <a:custGeom>
                  <a:avLst/>
                  <a:gdLst/>
                  <a:ahLst/>
                  <a:cxnLst>
                    <a:cxn ang="0">
                      <a:pos x="66" y="0"/>
                    </a:cxn>
                    <a:cxn ang="0">
                      <a:pos x="67" y="6"/>
                    </a:cxn>
                    <a:cxn ang="0">
                      <a:pos x="1" y="19"/>
                    </a:cxn>
                    <a:cxn ang="0">
                      <a:pos x="0" y="12"/>
                    </a:cxn>
                    <a:cxn ang="0">
                      <a:pos x="66" y="0"/>
                    </a:cxn>
                  </a:cxnLst>
                  <a:rect l="0" t="0" r="r" b="b"/>
                  <a:pathLst>
                    <a:path w="67" h="19">
                      <a:moveTo>
                        <a:pt x="66" y="0"/>
                      </a:moveTo>
                      <a:lnTo>
                        <a:pt x="67" y="6"/>
                      </a:lnTo>
                      <a:lnTo>
                        <a:pt x="1" y="19"/>
                      </a:lnTo>
                      <a:lnTo>
                        <a:pt x="0" y="12"/>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6" name="Freeform 62">
                  <a:extLst>
                    <a:ext uri="{FF2B5EF4-FFF2-40B4-BE49-F238E27FC236}">
                      <a16:creationId xmlns:a16="http://schemas.microsoft.com/office/drawing/2014/main" id="{25526901-C485-D34E-B13C-CEB4A99C61CE}"/>
                    </a:ext>
                  </a:extLst>
                </p:cNvPr>
                <p:cNvSpPr>
                  <a:spLocks/>
                </p:cNvSpPr>
                <p:nvPr/>
              </p:nvSpPr>
              <p:spPr bwMode="auto">
                <a:xfrm>
                  <a:off x="5762676" y="3414011"/>
                  <a:ext cx="17451" cy="91279"/>
                </a:xfrm>
                <a:custGeom>
                  <a:avLst/>
                  <a:gdLst/>
                  <a:ahLst/>
                  <a:cxnLst>
                    <a:cxn ang="0">
                      <a:pos x="7" y="0"/>
                    </a:cxn>
                    <a:cxn ang="0">
                      <a:pos x="13" y="1"/>
                    </a:cxn>
                    <a:cxn ang="0">
                      <a:pos x="7" y="68"/>
                    </a:cxn>
                    <a:cxn ang="0">
                      <a:pos x="0" y="67"/>
                    </a:cxn>
                    <a:cxn ang="0">
                      <a:pos x="7" y="0"/>
                    </a:cxn>
                  </a:cxnLst>
                  <a:rect l="0" t="0" r="r" b="b"/>
                  <a:pathLst>
                    <a:path w="13" h="68">
                      <a:moveTo>
                        <a:pt x="7" y="0"/>
                      </a:moveTo>
                      <a:lnTo>
                        <a:pt x="13" y="1"/>
                      </a:lnTo>
                      <a:lnTo>
                        <a:pt x="7" y="68"/>
                      </a:lnTo>
                      <a:lnTo>
                        <a:pt x="0" y="67"/>
                      </a:lnTo>
                      <a:lnTo>
                        <a:pt x="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7" name="Freeform 63">
                  <a:extLst>
                    <a:ext uri="{FF2B5EF4-FFF2-40B4-BE49-F238E27FC236}">
                      <a16:creationId xmlns:a16="http://schemas.microsoft.com/office/drawing/2014/main" id="{E5438DF4-8E9B-9E42-A943-D77223D50481}"/>
                    </a:ext>
                  </a:extLst>
                </p:cNvPr>
                <p:cNvSpPr>
                  <a:spLocks/>
                </p:cNvSpPr>
                <p:nvPr/>
              </p:nvSpPr>
              <p:spPr bwMode="auto">
                <a:xfrm>
                  <a:off x="5764018" y="3446227"/>
                  <a:ext cx="55036" cy="61748"/>
                </a:xfrm>
                <a:custGeom>
                  <a:avLst/>
                  <a:gdLst/>
                  <a:ahLst/>
                  <a:cxnLst>
                    <a:cxn ang="0">
                      <a:pos x="36" y="0"/>
                    </a:cxn>
                    <a:cxn ang="0">
                      <a:pos x="41" y="5"/>
                    </a:cxn>
                    <a:cxn ang="0">
                      <a:pos x="5" y="46"/>
                    </a:cxn>
                    <a:cxn ang="0">
                      <a:pos x="0" y="41"/>
                    </a:cxn>
                    <a:cxn ang="0">
                      <a:pos x="36" y="0"/>
                    </a:cxn>
                  </a:cxnLst>
                  <a:rect l="0" t="0" r="r" b="b"/>
                  <a:pathLst>
                    <a:path w="41" h="46">
                      <a:moveTo>
                        <a:pt x="36" y="0"/>
                      </a:moveTo>
                      <a:lnTo>
                        <a:pt x="41" y="5"/>
                      </a:lnTo>
                      <a:lnTo>
                        <a:pt x="5" y="46"/>
                      </a:lnTo>
                      <a:lnTo>
                        <a:pt x="0" y="41"/>
                      </a:lnTo>
                      <a:lnTo>
                        <a:pt x="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8" name="Freeform 64">
                  <a:extLst>
                    <a:ext uri="{FF2B5EF4-FFF2-40B4-BE49-F238E27FC236}">
                      <a16:creationId xmlns:a16="http://schemas.microsoft.com/office/drawing/2014/main" id="{66BE24A7-2E90-7045-8B5C-39A8B9DA51F9}"/>
                    </a:ext>
                  </a:extLst>
                </p:cNvPr>
                <p:cNvSpPr>
                  <a:spLocks/>
                </p:cNvSpPr>
                <p:nvPr/>
              </p:nvSpPr>
              <p:spPr bwMode="auto">
                <a:xfrm>
                  <a:off x="5812342" y="3399245"/>
                  <a:ext cx="55036" cy="53693"/>
                </a:xfrm>
                <a:custGeom>
                  <a:avLst/>
                  <a:gdLst/>
                  <a:ahLst/>
                  <a:cxnLst>
                    <a:cxn ang="0">
                      <a:pos x="37" y="0"/>
                    </a:cxn>
                    <a:cxn ang="0">
                      <a:pos x="41" y="5"/>
                    </a:cxn>
                    <a:cxn ang="0">
                      <a:pos x="4" y="40"/>
                    </a:cxn>
                    <a:cxn ang="0">
                      <a:pos x="0" y="35"/>
                    </a:cxn>
                    <a:cxn ang="0">
                      <a:pos x="37" y="0"/>
                    </a:cxn>
                  </a:cxnLst>
                  <a:rect l="0" t="0" r="r" b="b"/>
                  <a:pathLst>
                    <a:path w="41" h="40">
                      <a:moveTo>
                        <a:pt x="37" y="0"/>
                      </a:moveTo>
                      <a:lnTo>
                        <a:pt x="41" y="5"/>
                      </a:lnTo>
                      <a:lnTo>
                        <a:pt x="4" y="40"/>
                      </a:lnTo>
                      <a:lnTo>
                        <a:pt x="0" y="35"/>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9" name="Freeform 65">
                  <a:extLst>
                    <a:ext uri="{FF2B5EF4-FFF2-40B4-BE49-F238E27FC236}">
                      <a16:creationId xmlns:a16="http://schemas.microsoft.com/office/drawing/2014/main" id="{A119AD85-B63B-A64B-9C7F-63395451F9CA}"/>
                    </a:ext>
                  </a:extLst>
                </p:cNvPr>
                <p:cNvSpPr>
                  <a:spLocks/>
                </p:cNvSpPr>
                <p:nvPr/>
              </p:nvSpPr>
              <p:spPr bwMode="auto">
                <a:xfrm>
                  <a:off x="5707640" y="3333470"/>
                  <a:ext cx="80540" cy="18793"/>
                </a:xfrm>
                <a:custGeom>
                  <a:avLst/>
                  <a:gdLst/>
                  <a:ahLst/>
                  <a:cxnLst>
                    <a:cxn ang="0">
                      <a:pos x="59" y="0"/>
                    </a:cxn>
                    <a:cxn ang="0">
                      <a:pos x="60" y="7"/>
                    </a:cxn>
                    <a:cxn ang="0">
                      <a:pos x="1" y="14"/>
                    </a:cxn>
                    <a:cxn ang="0">
                      <a:pos x="0" y="8"/>
                    </a:cxn>
                    <a:cxn ang="0">
                      <a:pos x="59" y="0"/>
                    </a:cxn>
                  </a:cxnLst>
                  <a:rect l="0" t="0" r="r" b="b"/>
                  <a:pathLst>
                    <a:path w="60" h="14">
                      <a:moveTo>
                        <a:pt x="59" y="0"/>
                      </a:moveTo>
                      <a:lnTo>
                        <a:pt x="60" y="7"/>
                      </a:lnTo>
                      <a:lnTo>
                        <a:pt x="1" y="14"/>
                      </a:lnTo>
                      <a:lnTo>
                        <a:pt x="0" y="8"/>
                      </a:lnTo>
                      <a:lnTo>
                        <a:pt x="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0" name="Freeform 66">
                  <a:extLst>
                    <a:ext uri="{FF2B5EF4-FFF2-40B4-BE49-F238E27FC236}">
                      <a16:creationId xmlns:a16="http://schemas.microsoft.com/office/drawing/2014/main" id="{0269EBB7-C056-1A43-8AA4-EDDB411B7E5C}"/>
                    </a:ext>
                  </a:extLst>
                </p:cNvPr>
                <p:cNvSpPr>
                  <a:spLocks/>
                </p:cNvSpPr>
                <p:nvPr/>
              </p:nvSpPr>
              <p:spPr bwMode="auto">
                <a:xfrm>
                  <a:off x="5774757" y="3334812"/>
                  <a:ext cx="18793" cy="80540"/>
                </a:xfrm>
                <a:custGeom>
                  <a:avLst/>
                  <a:gdLst/>
                  <a:ahLst/>
                  <a:cxnLst>
                    <a:cxn ang="0">
                      <a:pos x="7" y="0"/>
                    </a:cxn>
                    <a:cxn ang="0">
                      <a:pos x="14" y="1"/>
                    </a:cxn>
                    <a:cxn ang="0">
                      <a:pos x="6" y="60"/>
                    </a:cxn>
                    <a:cxn ang="0">
                      <a:pos x="0" y="59"/>
                    </a:cxn>
                    <a:cxn ang="0">
                      <a:pos x="7" y="0"/>
                    </a:cxn>
                  </a:cxnLst>
                  <a:rect l="0" t="0" r="r" b="b"/>
                  <a:pathLst>
                    <a:path w="14" h="60">
                      <a:moveTo>
                        <a:pt x="7" y="0"/>
                      </a:moveTo>
                      <a:lnTo>
                        <a:pt x="14" y="1"/>
                      </a:lnTo>
                      <a:lnTo>
                        <a:pt x="6" y="60"/>
                      </a:lnTo>
                      <a:lnTo>
                        <a:pt x="0" y="59"/>
                      </a:lnTo>
                      <a:lnTo>
                        <a:pt x="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1" name="Freeform 67">
                  <a:extLst>
                    <a:ext uri="{FF2B5EF4-FFF2-40B4-BE49-F238E27FC236}">
                      <a16:creationId xmlns:a16="http://schemas.microsoft.com/office/drawing/2014/main" id="{6AAE7648-4814-F044-B0E9-2144C19385D5}"/>
                    </a:ext>
                  </a:extLst>
                </p:cNvPr>
                <p:cNvSpPr>
                  <a:spLocks/>
                </p:cNvSpPr>
                <p:nvPr/>
              </p:nvSpPr>
              <p:spPr bwMode="auto">
                <a:xfrm>
                  <a:off x="5698244" y="3409983"/>
                  <a:ext cx="81883" cy="24162"/>
                </a:xfrm>
                <a:custGeom>
                  <a:avLst/>
                  <a:gdLst/>
                  <a:ahLst/>
                  <a:cxnLst>
                    <a:cxn ang="0">
                      <a:pos x="60" y="0"/>
                    </a:cxn>
                    <a:cxn ang="0">
                      <a:pos x="61" y="7"/>
                    </a:cxn>
                    <a:cxn ang="0">
                      <a:pos x="2" y="18"/>
                    </a:cxn>
                    <a:cxn ang="0">
                      <a:pos x="0" y="11"/>
                    </a:cxn>
                    <a:cxn ang="0">
                      <a:pos x="60" y="0"/>
                    </a:cxn>
                  </a:cxnLst>
                  <a:rect l="0" t="0" r="r" b="b"/>
                  <a:pathLst>
                    <a:path w="61" h="18">
                      <a:moveTo>
                        <a:pt x="60" y="0"/>
                      </a:moveTo>
                      <a:lnTo>
                        <a:pt x="61" y="7"/>
                      </a:lnTo>
                      <a:lnTo>
                        <a:pt x="2" y="18"/>
                      </a:lnTo>
                      <a:lnTo>
                        <a:pt x="0" y="11"/>
                      </a:lnTo>
                      <a:lnTo>
                        <a:pt x="6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2" name="Freeform 68">
                  <a:extLst>
                    <a:ext uri="{FF2B5EF4-FFF2-40B4-BE49-F238E27FC236}">
                      <a16:creationId xmlns:a16="http://schemas.microsoft.com/office/drawing/2014/main" id="{45E12FFD-91F8-9F4A-A512-B767F6DCE09E}"/>
                    </a:ext>
                  </a:extLst>
                </p:cNvPr>
                <p:cNvSpPr>
                  <a:spLocks/>
                </p:cNvSpPr>
                <p:nvPr/>
              </p:nvSpPr>
              <p:spPr bwMode="auto">
                <a:xfrm>
                  <a:off x="5695559" y="3348236"/>
                  <a:ext cx="16108" cy="81883"/>
                </a:xfrm>
                <a:custGeom>
                  <a:avLst/>
                  <a:gdLst/>
                  <a:ahLst/>
                  <a:cxnLst>
                    <a:cxn ang="0">
                      <a:pos x="6" y="0"/>
                    </a:cxn>
                    <a:cxn ang="0">
                      <a:pos x="12" y="0"/>
                    </a:cxn>
                    <a:cxn ang="0">
                      <a:pos x="6" y="61"/>
                    </a:cxn>
                    <a:cxn ang="0">
                      <a:pos x="0" y="60"/>
                    </a:cxn>
                    <a:cxn ang="0">
                      <a:pos x="6" y="0"/>
                    </a:cxn>
                  </a:cxnLst>
                  <a:rect l="0" t="0" r="r" b="b"/>
                  <a:pathLst>
                    <a:path w="12" h="61">
                      <a:moveTo>
                        <a:pt x="6" y="0"/>
                      </a:moveTo>
                      <a:lnTo>
                        <a:pt x="12" y="0"/>
                      </a:lnTo>
                      <a:lnTo>
                        <a:pt x="6" y="61"/>
                      </a:lnTo>
                      <a:lnTo>
                        <a:pt x="0" y="60"/>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3" name="Freeform 69">
                  <a:extLst>
                    <a:ext uri="{FF2B5EF4-FFF2-40B4-BE49-F238E27FC236}">
                      <a16:creationId xmlns:a16="http://schemas.microsoft.com/office/drawing/2014/main" id="{3C97D5B9-E40A-B44A-9C55-DE6338AE5668}"/>
                    </a:ext>
                  </a:extLst>
                </p:cNvPr>
                <p:cNvSpPr>
                  <a:spLocks/>
                </p:cNvSpPr>
                <p:nvPr/>
              </p:nvSpPr>
              <p:spPr bwMode="auto">
                <a:xfrm>
                  <a:off x="5696901" y="3376425"/>
                  <a:ext cx="49667" cy="55036"/>
                </a:xfrm>
                <a:custGeom>
                  <a:avLst/>
                  <a:gdLst/>
                  <a:ahLst/>
                  <a:cxnLst>
                    <a:cxn ang="0">
                      <a:pos x="32" y="0"/>
                    </a:cxn>
                    <a:cxn ang="0">
                      <a:pos x="37" y="5"/>
                    </a:cxn>
                    <a:cxn ang="0">
                      <a:pos x="5" y="41"/>
                    </a:cxn>
                    <a:cxn ang="0">
                      <a:pos x="0" y="37"/>
                    </a:cxn>
                    <a:cxn ang="0">
                      <a:pos x="32" y="0"/>
                    </a:cxn>
                  </a:cxnLst>
                  <a:rect l="0" t="0" r="r" b="b"/>
                  <a:pathLst>
                    <a:path w="37" h="41">
                      <a:moveTo>
                        <a:pt x="32" y="0"/>
                      </a:moveTo>
                      <a:lnTo>
                        <a:pt x="37" y="5"/>
                      </a:lnTo>
                      <a:lnTo>
                        <a:pt x="5" y="41"/>
                      </a:lnTo>
                      <a:lnTo>
                        <a:pt x="0" y="37"/>
                      </a:lnTo>
                      <a:lnTo>
                        <a:pt x="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4" name="Freeform 70">
                  <a:extLst>
                    <a:ext uri="{FF2B5EF4-FFF2-40B4-BE49-F238E27FC236}">
                      <a16:creationId xmlns:a16="http://schemas.microsoft.com/office/drawing/2014/main" id="{444E7756-20A7-EE41-979E-AE96DC23F7AC}"/>
                    </a:ext>
                  </a:extLst>
                </p:cNvPr>
                <p:cNvSpPr>
                  <a:spLocks/>
                </p:cNvSpPr>
                <p:nvPr/>
              </p:nvSpPr>
              <p:spPr bwMode="auto">
                <a:xfrm>
                  <a:off x="5739856" y="3334812"/>
                  <a:ext cx="49667" cy="48324"/>
                </a:xfrm>
                <a:custGeom>
                  <a:avLst/>
                  <a:gdLst/>
                  <a:ahLst/>
                  <a:cxnLst>
                    <a:cxn ang="0">
                      <a:pos x="33" y="0"/>
                    </a:cxn>
                    <a:cxn ang="0">
                      <a:pos x="37" y="5"/>
                    </a:cxn>
                    <a:cxn ang="0">
                      <a:pos x="4" y="36"/>
                    </a:cxn>
                    <a:cxn ang="0">
                      <a:pos x="0" y="31"/>
                    </a:cxn>
                    <a:cxn ang="0">
                      <a:pos x="33" y="0"/>
                    </a:cxn>
                  </a:cxnLst>
                  <a:rect l="0" t="0" r="r" b="b"/>
                  <a:pathLst>
                    <a:path w="37" h="36">
                      <a:moveTo>
                        <a:pt x="33" y="0"/>
                      </a:moveTo>
                      <a:lnTo>
                        <a:pt x="37" y="5"/>
                      </a:lnTo>
                      <a:lnTo>
                        <a:pt x="4" y="36"/>
                      </a:lnTo>
                      <a:lnTo>
                        <a:pt x="0" y="31"/>
                      </a:lnTo>
                      <a:lnTo>
                        <a:pt x="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5" name="Freeform 71">
                  <a:extLst>
                    <a:ext uri="{FF2B5EF4-FFF2-40B4-BE49-F238E27FC236}">
                      <a16:creationId xmlns:a16="http://schemas.microsoft.com/office/drawing/2014/main" id="{41EE09A2-9A5C-C440-B3DF-1FBBD8429BF3}"/>
                    </a:ext>
                  </a:extLst>
                </p:cNvPr>
                <p:cNvSpPr>
                  <a:spLocks/>
                </p:cNvSpPr>
                <p:nvPr/>
              </p:nvSpPr>
              <p:spPr bwMode="auto">
                <a:xfrm>
                  <a:off x="5641866" y="3267696"/>
                  <a:ext cx="80540" cy="20135"/>
                </a:xfrm>
                <a:custGeom>
                  <a:avLst/>
                  <a:gdLst/>
                  <a:ahLst/>
                  <a:cxnLst>
                    <a:cxn ang="0">
                      <a:pos x="59" y="0"/>
                    </a:cxn>
                    <a:cxn ang="0">
                      <a:pos x="60" y="7"/>
                    </a:cxn>
                    <a:cxn ang="0">
                      <a:pos x="1" y="15"/>
                    </a:cxn>
                    <a:cxn ang="0">
                      <a:pos x="0" y="8"/>
                    </a:cxn>
                    <a:cxn ang="0">
                      <a:pos x="59" y="0"/>
                    </a:cxn>
                  </a:cxnLst>
                  <a:rect l="0" t="0" r="r" b="b"/>
                  <a:pathLst>
                    <a:path w="60" h="15">
                      <a:moveTo>
                        <a:pt x="59" y="0"/>
                      </a:moveTo>
                      <a:lnTo>
                        <a:pt x="60" y="7"/>
                      </a:lnTo>
                      <a:lnTo>
                        <a:pt x="1" y="15"/>
                      </a:lnTo>
                      <a:lnTo>
                        <a:pt x="0" y="8"/>
                      </a:lnTo>
                      <a:lnTo>
                        <a:pt x="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6" name="Freeform 72">
                  <a:extLst>
                    <a:ext uri="{FF2B5EF4-FFF2-40B4-BE49-F238E27FC236}">
                      <a16:creationId xmlns:a16="http://schemas.microsoft.com/office/drawing/2014/main" id="{6677182F-3728-1D48-9E32-1B7E6B48BDC5}"/>
                    </a:ext>
                  </a:extLst>
                </p:cNvPr>
                <p:cNvSpPr>
                  <a:spLocks/>
                </p:cNvSpPr>
                <p:nvPr/>
              </p:nvSpPr>
              <p:spPr bwMode="auto">
                <a:xfrm>
                  <a:off x="5707640" y="3267696"/>
                  <a:ext cx="20135" cy="80540"/>
                </a:xfrm>
                <a:custGeom>
                  <a:avLst/>
                  <a:gdLst/>
                  <a:ahLst/>
                  <a:cxnLst>
                    <a:cxn ang="0">
                      <a:pos x="8" y="0"/>
                    </a:cxn>
                    <a:cxn ang="0">
                      <a:pos x="15" y="2"/>
                    </a:cxn>
                    <a:cxn ang="0">
                      <a:pos x="8" y="60"/>
                    </a:cxn>
                    <a:cxn ang="0">
                      <a:pos x="0" y="59"/>
                    </a:cxn>
                    <a:cxn ang="0">
                      <a:pos x="8" y="0"/>
                    </a:cxn>
                  </a:cxnLst>
                  <a:rect l="0" t="0" r="r" b="b"/>
                  <a:pathLst>
                    <a:path w="15" h="60">
                      <a:moveTo>
                        <a:pt x="8" y="0"/>
                      </a:moveTo>
                      <a:lnTo>
                        <a:pt x="15" y="2"/>
                      </a:lnTo>
                      <a:lnTo>
                        <a:pt x="8" y="60"/>
                      </a:lnTo>
                      <a:lnTo>
                        <a:pt x="0" y="59"/>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7" name="Freeform 73">
                  <a:extLst>
                    <a:ext uri="{FF2B5EF4-FFF2-40B4-BE49-F238E27FC236}">
                      <a16:creationId xmlns:a16="http://schemas.microsoft.com/office/drawing/2014/main" id="{7BCD62B8-0B05-CB41-85FB-70F84FC551C9}"/>
                    </a:ext>
                  </a:extLst>
                </p:cNvPr>
                <p:cNvSpPr>
                  <a:spLocks/>
                </p:cNvSpPr>
                <p:nvPr/>
              </p:nvSpPr>
              <p:spPr bwMode="auto">
                <a:xfrm>
                  <a:off x="5633812" y="3344209"/>
                  <a:ext cx="79198" cy="24162"/>
                </a:xfrm>
                <a:custGeom>
                  <a:avLst/>
                  <a:gdLst/>
                  <a:ahLst/>
                  <a:cxnLst>
                    <a:cxn ang="0">
                      <a:pos x="58" y="0"/>
                    </a:cxn>
                    <a:cxn ang="0">
                      <a:pos x="59" y="6"/>
                    </a:cxn>
                    <a:cxn ang="0">
                      <a:pos x="1" y="18"/>
                    </a:cxn>
                    <a:cxn ang="0">
                      <a:pos x="0" y="12"/>
                    </a:cxn>
                    <a:cxn ang="0">
                      <a:pos x="58" y="0"/>
                    </a:cxn>
                  </a:cxnLst>
                  <a:rect l="0" t="0" r="r" b="b"/>
                  <a:pathLst>
                    <a:path w="59" h="18">
                      <a:moveTo>
                        <a:pt x="58" y="0"/>
                      </a:moveTo>
                      <a:lnTo>
                        <a:pt x="59" y="6"/>
                      </a:lnTo>
                      <a:lnTo>
                        <a:pt x="1" y="18"/>
                      </a:lnTo>
                      <a:lnTo>
                        <a:pt x="0" y="12"/>
                      </a:lnTo>
                      <a:lnTo>
                        <a:pt x="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8" name="Freeform 74">
                  <a:extLst>
                    <a:ext uri="{FF2B5EF4-FFF2-40B4-BE49-F238E27FC236}">
                      <a16:creationId xmlns:a16="http://schemas.microsoft.com/office/drawing/2014/main" id="{ABEEE767-D281-1C4D-8F19-2B35CA6A0D4C}"/>
                    </a:ext>
                  </a:extLst>
                </p:cNvPr>
                <p:cNvSpPr>
                  <a:spLocks/>
                </p:cNvSpPr>
                <p:nvPr/>
              </p:nvSpPr>
              <p:spPr bwMode="auto">
                <a:xfrm>
                  <a:off x="5628442" y="3282462"/>
                  <a:ext cx="17451" cy="81883"/>
                </a:xfrm>
                <a:custGeom>
                  <a:avLst/>
                  <a:gdLst/>
                  <a:ahLst/>
                  <a:cxnLst>
                    <a:cxn ang="0">
                      <a:pos x="7" y="0"/>
                    </a:cxn>
                    <a:cxn ang="0">
                      <a:pos x="13" y="1"/>
                    </a:cxn>
                    <a:cxn ang="0">
                      <a:pos x="7" y="61"/>
                    </a:cxn>
                    <a:cxn ang="0">
                      <a:pos x="0" y="61"/>
                    </a:cxn>
                    <a:cxn ang="0">
                      <a:pos x="7" y="0"/>
                    </a:cxn>
                  </a:cxnLst>
                  <a:rect l="0" t="0" r="r" b="b"/>
                  <a:pathLst>
                    <a:path w="13" h="61">
                      <a:moveTo>
                        <a:pt x="7" y="0"/>
                      </a:moveTo>
                      <a:lnTo>
                        <a:pt x="13" y="1"/>
                      </a:lnTo>
                      <a:lnTo>
                        <a:pt x="7" y="61"/>
                      </a:lnTo>
                      <a:lnTo>
                        <a:pt x="0" y="61"/>
                      </a:lnTo>
                      <a:lnTo>
                        <a:pt x="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9" name="Freeform 75">
                  <a:extLst>
                    <a:ext uri="{FF2B5EF4-FFF2-40B4-BE49-F238E27FC236}">
                      <a16:creationId xmlns:a16="http://schemas.microsoft.com/office/drawing/2014/main" id="{8ADA64F5-9E8E-544E-AF52-CC9B62CE74C7}"/>
                    </a:ext>
                  </a:extLst>
                </p:cNvPr>
                <p:cNvSpPr>
                  <a:spLocks/>
                </p:cNvSpPr>
                <p:nvPr/>
              </p:nvSpPr>
              <p:spPr bwMode="auto">
                <a:xfrm>
                  <a:off x="5629784" y="3310650"/>
                  <a:ext cx="51009" cy="56378"/>
                </a:xfrm>
                <a:custGeom>
                  <a:avLst/>
                  <a:gdLst/>
                  <a:ahLst/>
                  <a:cxnLst>
                    <a:cxn ang="0">
                      <a:pos x="32" y="0"/>
                    </a:cxn>
                    <a:cxn ang="0">
                      <a:pos x="38" y="5"/>
                    </a:cxn>
                    <a:cxn ang="0">
                      <a:pos x="6" y="42"/>
                    </a:cxn>
                    <a:cxn ang="0">
                      <a:pos x="0" y="38"/>
                    </a:cxn>
                    <a:cxn ang="0">
                      <a:pos x="32" y="0"/>
                    </a:cxn>
                  </a:cxnLst>
                  <a:rect l="0" t="0" r="r" b="b"/>
                  <a:pathLst>
                    <a:path w="38" h="42">
                      <a:moveTo>
                        <a:pt x="32" y="0"/>
                      </a:moveTo>
                      <a:lnTo>
                        <a:pt x="38" y="5"/>
                      </a:lnTo>
                      <a:lnTo>
                        <a:pt x="6" y="42"/>
                      </a:lnTo>
                      <a:lnTo>
                        <a:pt x="0" y="38"/>
                      </a:lnTo>
                      <a:lnTo>
                        <a:pt x="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0" name="Freeform 76">
                  <a:extLst>
                    <a:ext uri="{FF2B5EF4-FFF2-40B4-BE49-F238E27FC236}">
                      <a16:creationId xmlns:a16="http://schemas.microsoft.com/office/drawing/2014/main" id="{484A7D3A-67FA-CE46-96D1-71EFDA027547}"/>
                    </a:ext>
                  </a:extLst>
                </p:cNvPr>
                <p:cNvSpPr>
                  <a:spLocks/>
                </p:cNvSpPr>
                <p:nvPr/>
              </p:nvSpPr>
              <p:spPr bwMode="auto">
                <a:xfrm>
                  <a:off x="5672739" y="3270380"/>
                  <a:ext cx="52352" cy="46982"/>
                </a:xfrm>
                <a:custGeom>
                  <a:avLst/>
                  <a:gdLst/>
                  <a:ahLst/>
                  <a:cxnLst>
                    <a:cxn ang="0">
                      <a:pos x="34" y="0"/>
                    </a:cxn>
                    <a:cxn ang="0">
                      <a:pos x="39" y="4"/>
                    </a:cxn>
                    <a:cxn ang="0">
                      <a:pos x="5" y="35"/>
                    </a:cxn>
                    <a:cxn ang="0">
                      <a:pos x="0" y="30"/>
                    </a:cxn>
                    <a:cxn ang="0">
                      <a:pos x="34" y="0"/>
                    </a:cxn>
                  </a:cxnLst>
                  <a:rect l="0" t="0" r="r" b="b"/>
                  <a:pathLst>
                    <a:path w="39" h="35">
                      <a:moveTo>
                        <a:pt x="34" y="0"/>
                      </a:moveTo>
                      <a:lnTo>
                        <a:pt x="39" y="4"/>
                      </a:lnTo>
                      <a:lnTo>
                        <a:pt x="5" y="35"/>
                      </a:lnTo>
                      <a:lnTo>
                        <a:pt x="0" y="3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1" name="Freeform 77">
                  <a:extLst>
                    <a:ext uri="{FF2B5EF4-FFF2-40B4-BE49-F238E27FC236}">
                      <a16:creationId xmlns:a16="http://schemas.microsoft.com/office/drawing/2014/main" id="{D6D0CC1C-DFC5-574E-A30E-4BC114A7FE74}"/>
                    </a:ext>
                  </a:extLst>
                </p:cNvPr>
                <p:cNvSpPr>
                  <a:spLocks/>
                </p:cNvSpPr>
                <p:nvPr/>
              </p:nvSpPr>
              <p:spPr bwMode="auto">
                <a:xfrm>
                  <a:off x="5573406" y="3201921"/>
                  <a:ext cx="72486" cy="18793"/>
                </a:xfrm>
                <a:custGeom>
                  <a:avLst/>
                  <a:gdLst/>
                  <a:ahLst/>
                  <a:cxnLst>
                    <a:cxn ang="0">
                      <a:pos x="53" y="0"/>
                    </a:cxn>
                    <a:cxn ang="0">
                      <a:pos x="54" y="7"/>
                    </a:cxn>
                    <a:cxn ang="0">
                      <a:pos x="1" y="14"/>
                    </a:cxn>
                    <a:cxn ang="0">
                      <a:pos x="0" y="7"/>
                    </a:cxn>
                    <a:cxn ang="0">
                      <a:pos x="53" y="0"/>
                    </a:cxn>
                  </a:cxnLst>
                  <a:rect l="0" t="0" r="r" b="b"/>
                  <a:pathLst>
                    <a:path w="54" h="14">
                      <a:moveTo>
                        <a:pt x="53" y="0"/>
                      </a:moveTo>
                      <a:lnTo>
                        <a:pt x="54" y="7"/>
                      </a:lnTo>
                      <a:lnTo>
                        <a:pt x="1" y="14"/>
                      </a:lnTo>
                      <a:lnTo>
                        <a:pt x="0" y="7"/>
                      </a:lnTo>
                      <a:lnTo>
                        <a:pt x="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2" name="Freeform 78">
                  <a:extLst>
                    <a:ext uri="{FF2B5EF4-FFF2-40B4-BE49-F238E27FC236}">
                      <a16:creationId xmlns:a16="http://schemas.microsoft.com/office/drawing/2014/main" id="{C5D211E7-402D-5C47-B015-4C751D6D44F0}"/>
                    </a:ext>
                  </a:extLst>
                </p:cNvPr>
                <p:cNvSpPr>
                  <a:spLocks/>
                </p:cNvSpPr>
                <p:nvPr/>
              </p:nvSpPr>
              <p:spPr bwMode="auto">
                <a:xfrm>
                  <a:off x="5633812" y="3203263"/>
                  <a:ext cx="16108" cy="72486"/>
                </a:xfrm>
                <a:custGeom>
                  <a:avLst/>
                  <a:gdLst/>
                  <a:ahLst/>
                  <a:cxnLst>
                    <a:cxn ang="0">
                      <a:pos x="6" y="0"/>
                    </a:cxn>
                    <a:cxn ang="0">
                      <a:pos x="12" y="1"/>
                    </a:cxn>
                    <a:cxn ang="0">
                      <a:pos x="6" y="54"/>
                    </a:cxn>
                    <a:cxn ang="0">
                      <a:pos x="0" y="53"/>
                    </a:cxn>
                    <a:cxn ang="0">
                      <a:pos x="6" y="0"/>
                    </a:cxn>
                  </a:cxnLst>
                  <a:rect l="0" t="0" r="r" b="b"/>
                  <a:pathLst>
                    <a:path w="12" h="54">
                      <a:moveTo>
                        <a:pt x="6" y="0"/>
                      </a:moveTo>
                      <a:lnTo>
                        <a:pt x="12" y="1"/>
                      </a:lnTo>
                      <a:lnTo>
                        <a:pt x="6" y="54"/>
                      </a:lnTo>
                      <a:lnTo>
                        <a:pt x="0" y="53"/>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3" name="Freeform 79">
                  <a:extLst>
                    <a:ext uri="{FF2B5EF4-FFF2-40B4-BE49-F238E27FC236}">
                      <a16:creationId xmlns:a16="http://schemas.microsoft.com/office/drawing/2014/main" id="{ACFA4B50-A5AC-D546-B5CE-4A8CC37EA71D}"/>
                    </a:ext>
                  </a:extLst>
                </p:cNvPr>
                <p:cNvSpPr>
                  <a:spLocks/>
                </p:cNvSpPr>
                <p:nvPr/>
              </p:nvSpPr>
              <p:spPr bwMode="auto">
                <a:xfrm>
                  <a:off x="5566695" y="3270380"/>
                  <a:ext cx="72486" cy="21477"/>
                </a:xfrm>
                <a:custGeom>
                  <a:avLst/>
                  <a:gdLst/>
                  <a:ahLst/>
                  <a:cxnLst>
                    <a:cxn ang="0">
                      <a:pos x="52" y="0"/>
                    </a:cxn>
                    <a:cxn ang="0">
                      <a:pos x="54" y="6"/>
                    </a:cxn>
                    <a:cxn ang="0">
                      <a:pos x="1" y="16"/>
                    </a:cxn>
                    <a:cxn ang="0">
                      <a:pos x="0" y="10"/>
                    </a:cxn>
                    <a:cxn ang="0">
                      <a:pos x="52" y="0"/>
                    </a:cxn>
                  </a:cxnLst>
                  <a:rect l="0" t="0" r="r" b="b"/>
                  <a:pathLst>
                    <a:path w="54" h="16">
                      <a:moveTo>
                        <a:pt x="52" y="0"/>
                      </a:moveTo>
                      <a:lnTo>
                        <a:pt x="54" y="6"/>
                      </a:lnTo>
                      <a:lnTo>
                        <a:pt x="1" y="16"/>
                      </a:lnTo>
                      <a:lnTo>
                        <a:pt x="0" y="10"/>
                      </a:lnTo>
                      <a:lnTo>
                        <a:pt x="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4" name="Freeform 80">
                  <a:extLst>
                    <a:ext uri="{FF2B5EF4-FFF2-40B4-BE49-F238E27FC236}">
                      <a16:creationId xmlns:a16="http://schemas.microsoft.com/office/drawing/2014/main" id="{F439964C-8B36-184A-AFAB-191DE758B381}"/>
                    </a:ext>
                  </a:extLst>
                </p:cNvPr>
                <p:cNvSpPr>
                  <a:spLocks/>
                </p:cNvSpPr>
                <p:nvPr/>
              </p:nvSpPr>
              <p:spPr bwMode="auto">
                <a:xfrm>
                  <a:off x="5562668" y="3215345"/>
                  <a:ext cx="16108" cy="72486"/>
                </a:xfrm>
                <a:custGeom>
                  <a:avLst/>
                  <a:gdLst/>
                  <a:ahLst/>
                  <a:cxnLst>
                    <a:cxn ang="0">
                      <a:pos x="6" y="0"/>
                    </a:cxn>
                    <a:cxn ang="0">
                      <a:pos x="12" y="1"/>
                    </a:cxn>
                    <a:cxn ang="0">
                      <a:pos x="7" y="54"/>
                    </a:cxn>
                    <a:cxn ang="0">
                      <a:pos x="0" y="54"/>
                    </a:cxn>
                    <a:cxn ang="0">
                      <a:pos x="6" y="0"/>
                    </a:cxn>
                  </a:cxnLst>
                  <a:rect l="0" t="0" r="r" b="b"/>
                  <a:pathLst>
                    <a:path w="12" h="54">
                      <a:moveTo>
                        <a:pt x="6" y="0"/>
                      </a:moveTo>
                      <a:lnTo>
                        <a:pt x="12" y="1"/>
                      </a:lnTo>
                      <a:lnTo>
                        <a:pt x="7" y="54"/>
                      </a:lnTo>
                      <a:lnTo>
                        <a:pt x="0" y="54"/>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5" name="Freeform 81">
                  <a:extLst>
                    <a:ext uri="{FF2B5EF4-FFF2-40B4-BE49-F238E27FC236}">
                      <a16:creationId xmlns:a16="http://schemas.microsoft.com/office/drawing/2014/main" id="{BFB41D60-4348-1643-AD7E-B6C4AC58EFF3}"/>
                    </a:ext>
                  </a:extLst>
                </p:cNvPr>
                <p:cNvSpPr>
                  <a:spLocks/>
                </p:cNvSpPr>
                <p:nvPr/>
              </p:nvSpPr>
              <p:spPr bwMode="auto">
                <a:xfrm>
                  <a:off x="5564010" y="3240849"/>
                  <a:ext cx="44298" cy="49667"/>
                </a:xfrm>
                <a:custGeom>
                  <a:avLst/>
                  <a:gdLst/>
                  <a:ahLst/>
                  <a:cxnLst>
                    <a:cxn ang="0">
                      <a:pos x="28" y="0"/>
                    </a:cxn>
                    <a:cxn ang="0">
                      <a:pos x="33" y="4"/>
                    </a:cxn>
                    <a:cxn ang="0">
                      <a:pos x="5" y="37"/>
                    </a:cxn>
                    <a:cxn ang="0">
                      <a:pos x="0" y="33"/>
                    </a:cxn>
                    <a:cxn ang="0">
                      <a:pos x="28" y="0"/>
                    </a:cxn>
                  </a:cxnLst>
                  <a:rect l="0" t="0" r="r" b="b"/>
                  <a:pathLst>
                    <a:path w="33" h="37">
                      <a:moveTo>
                        <a:pt x="28" y="0"/>
                      </a:moveTo>
                      <a:lnTo>
                        <a:pt x="33" y="4"/>
                      </a:lnTo>
                      <a:lnTo>
                        <a:pt x="5" y="37"/>
                      </a:lnTo>
                      <a:lnTo>
                        <a:pt x="0" y="33"/>
                      </a:lnTo>
                      <a:lnTo>
                        <a:pt x="2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6" name="Freeform 82">
                  <a:extLst>
                    <a:ext uri="{FF2B5EF4-FFF2-40B4-BE49-F238E27FC236}">
                      <a16:creationId xmlns:a16="http://schemas.microsoft.com/office/drawing/2014/main" id="{A4C6F5FC-B7C4-3345-96AA-5D894E9FAC60}"/>
                    </a:ext>
                  </a:extLst>
                </p:cNvPr>
                <p:cNvSpPr>
                  <a:spLocks/>
                </p:cNvSpPr>
                <p:nvPr/>
              </p:nvSpPr>
              <p:spPr bwMode="auto">
                <a:xfrm>
                  <a:off x="5602938" y="3203263"/>
                  <a:ext cx="44298" cy="44298"/>
                </a:xfrm>
                <a:custGeom>
                  <a:avLst/>
                  <a:gdLst/>
                  <a:ahLst/>
                  <a:cxnLst>
                    <a:cxn ang="0">
                      <a:pos x="29" y="0"/>
                    </a:cxn>
                    <a:cxn ang="0">
                      <a:pos x="33" y="5"/>
                    </a:cxn>
                    <a:cxn ang="0">
                      <a:pos x="4" y="33"/>
                    </a:cxn>
                    <a:cxn ang="0">
                      <a:pos x="0" y="28"/>
                    </a:cxn>
                    <a:cxn ang="0">
                      <a:pos x="29" y="0"/>
                    </a:cxn>
                  </a:cxnLst>
                  <a:rect l="0" t="0" r="r" b="b"/>
                  <a:pathLst>
                    <a:path w="33" h="33">
                      <a:moveTo>
                        <a:pt x="29" y="0"/>
                      </a:moveTo>
                      <a:lnTo>
                        <a:pt x="33" y="5"/>
                      </a:lnTo>
                      <a:lnTo>
                        <a:pt x="4" y="33"/>
                      </a:lnTo>
                      <a:lnTo>
                        <a:pt x="0" y="28"/>
                      </a:lnTo>
                      <a:lnTo>
                        <a:pt x="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7" name="Freeform 83">
                  <a:extLst>
                    <a:ext uri="{FF2B5EF4-FFF2-40B4-BE49-F238E27FC236}">
                      <a16:creationId xmlns:a16="http://schemas.microsoft.com/office/drawing/2014/main" id="{9EDFCB8A-C38C-E84E-AC90-F3031C5D5AFB}"/>
                    </a:ext>
                  </a:extLst>
                </p:cNvPr>
                <p:cNvSpPr>
                  <a:spLocks/>
                </p:cNvSpPr>
                <p:nvPr/>
              </p:nvSpPr>
              <p:spPr bwMode="auto">
                <a:xfrm>
                  <a:off x="5542533" y="3216687"/>
                  <a:ext cx="983933" cy="1004068"/>
                </a:xfrm>
                <a:custGeom>
                  <a:avLst/>
                  <a:gdLst/>
                  <a:ahLst/>
                  <a:cxnLst>
                    <a:cxn ang="0">
                      <a:pos x="20" y="0"/>
                    </a:cxn>
                    <a:cxn ang="0">
                      <a:pos x="733" y="728"/>
                    </a:cxn>
                    <a:cxn ang="0">
                      <a:pos x="713" y="748"/>
                    </a:cxn>
                    <a:cxn ang="0">
                      <a:pos x="0" y="19"/>
                    </a:cxn>
                    <a:cxn ang="0">
                      <a:pos x="20" y="0"/>
                    </a:cxn>
                  </a:cxnLst>
                  <a:rect l="0" t="0" r="r" b="b"/>
                  <a:pathLst>
                    <a:path w="733" h="748">
                      <a:moveTo>
                        <a:pt x="20" y="0"/>
                      </a:moveTo>
                      <a:lnTo>
                        <a:pt x="733" y="728"/>
                      </a:lnTo>
                      <a:lnTo>
                        <a:pt x="713" y="748"/>
                      </a:lnTo>
                      <a:lnTo>
                        <a:pt x="0" y="19"/>
                      </a:lnTo>
                      <a:lnTo>
                        <a:pt x="2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8" name="Freeform 84">
                  <a:extLst>
                    <a:ext uri="{FF2B5EF4-FFF2-40B4-BE49-F238E27FC236}">
                      <a16:creationId xmlns:a16="http://schemas.microsoft.com/office/drawing/2014/main" id="{EDDA2D11-EA5C-2742-9E3D-EC86A42DB8A6}"/>
                    </a:ext>
                  </a:extLst>
                </p:cNvPr>
                <p:cNvSpPr>
                  <a:spLocks/>
                </p:cNvSpPr>
                <p:nvPr/>
              </p:nvSpPr>
              <p:spPr bwMode="auto">
                <a:xfrm>
                  <a:off x="5484812" y="3058291"/>
                  <a:ext cx="51009" cy="102018"/>
                </a:xfrm>
                <a:custGeom>
                  <a:avLst/>
                  <a:gdLst/>
                  <a:ahLst/>
                  <a:cxnLst>
                    <a:cxn ang="0">
                      <a:pos x="37" y="0"/>
                    </a:cxn>
                    <a:cxn ang="0">
                      <a:pos x="38" y="75"/>
                    </a:cxn>
                    <a:cxn ang="0">
                      <a:pos x="1" y="76"/>
                    </a:cxn>
                    <a:cxn ang="0">
                      <a:pos x="0" y="1"/>
                    </a:cxn>
                    <a:cxn ang="0">
                      <a:pos x="37" y="0"/>
                    </a:cxn>
                  </a:cxnLst>
                  <a:rect l="0" t="0" r="r" b="b"/>
                  <a:pathLst>
                    <a:path w="38" h="76">
                      <a:moveTo>
                        <a:pt x="37" y="0"/>
                      </a:moveTo>
                      <a:lnTo>
                        <a:pt x="38" y="75"/>
                      </a:lnTo>
                      <a:lnTo>
                        <a:pt x="1" y="76"/>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9" name="Freeform 85">
                  <a:extLst>
                    <a:ext uri="{FF2B5EF4-FFF2-40B4-BE49-F238E27FC236}">
                      <a16:creationId xmlns:a16="http://schemas.microsoft.com/office/drawing/2014/main" id="{3F8B3153-0DB6-B943-80AC-246EE6EB6D4B}"/>
                    </a:ext>
                  </a:extLst>
                </p:cNvPr>
                <p:cNvSpPr>
                  <a:spLocks/>
                </p:cNvSpPr>
                <p:nvPr/>
              </p:nvSpPr>
              <p:spPr bwMode="auto">
                <a:xfrm>
                  <a:off x="5492866" y="3130777"/>
                  <a:ext cx="95306" cy="95306"/>
                </a:xfrm>
                <a:custGeom>
                  <a:avLst/>
                  <a:gdLst/>
                  <a:ahLst/>
                  <a:cxnLst>
                    <a:cxn ang="0">
                      <a:pos x="14" y="0"/>
                    </a:cxn>
                    <a:cxn ang="0">
                      <a:pos x="71" y="58"/>
                    </a:cxn>
                    <a:cxn ang="0">
                      <a:pos x="59" y="71"/>
                    </a:cxn>
                    <a:cxn ang="0">
                      <a:pos x="0" y="13"/>
                    </a:cxn>
                    <a:cxn ang="0">
                      <a:pos x="14" y="0"/>
                    </a:cxn>
                  </a:cxnLst>
                  <a:rect l="0" t="0" r="r" b="b"/>
                  <a:pathLst>
                    <a:path w="71" h="71">
                      <a:moveTo>
                        <a:pt x="14" y="0"/>
                      </a:moveTo>
                      <a:lnTo>
                        <a:pt x="71" y="58"/>
                      </a:lnTo>
                      <a:lnTo>
                        <a:pt x="59" y="71"/>
                      </a:lnTo>
                      <a:lnTo>
                        <a:pt x="0" y="13"/>
                      </a:ln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44" name="Rectangle 90">
                <a:extLst>
                  <a:ext uri="{FF2B5EF4-FFF2-40B4-BE49-F238E27FC236}">
                    <a16:creationId xmlns:a16="http://schemas.microsoft.com/office/drawing/2014/main" id="{93120668-6204-D845-8F80-492C2DFEE94B}"/>
                  </a:ext>
                </a:extLst>
              </p:cNvPr>
              <p:cNvSpPr>
                <a:spLocks noChangeArrowheads="1"/>
              </p:cNvSpPr>
              <p:nvPr/>
            </p:nvSpPr>
            <p:spPr bwMode="auto">
              <a:xfrm>
                <a:off x="5373831" y="2782744"/>
                <a:ext cx="389259" cy="896080"/>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nvGrpSpPr>
              <p:cNvPr id="45" name="Group 424">
                <a:extLst>
                  <a:ext uri="{FF2B5EF4-FFF2-40B4-BE49-F238E27FC236}">
                    <a16:creationId xmlns:a16="http://schemas.microsoft.com/office/drawing/2014/main" id="{8E84AA2B-B853-8548-BC3D-D9B3212C793F}"/>
                  </a:ext>
                </a:extLst>
              </p:cNvPr>
              <p:cNvGrpSpPr/>
              <p:nvPr/>
            </p:nvGrpSpPr>
            <p:grpSpPr>
              <a:xfrm>
                <a:off x="3572555" y="533400"/>
                <a:ext cx="425835" cy="1409433"/>
                <a:chOff x="6682177" y="1724008"/>
                <a:chExt cx="437601" cy="1448382"/>
              </a:xfrm>
              <a:grpFill/>
            </p:grpSpPr>
            <p:sp>
              <p:nvSpPr>
                <p:cNvPr id="119" name="Freeform 91">
                  <a:extLst>
                    <a:ext uri="{FF2B5EF4-FFF2-40B4-BE49-F238E27FC236}">
                      <a16:creationId xmlns:a16="http://schemas.microsoft.com/office/drawing/2014/main" id="{B6901BB9-BF5A-B144-AC1F-7E11CD739841}"/>
                    </a:ext>
                  </a:extLst>
                </p:cNvPr>
                <p:cNvSpPr>
                  <a:spLocks/>
                </p:cNvSpPr>
                <p:nvPr/>
              </p:nvSpPr>
              <p:spPr bwMode="auto">
                <a:xfrm>
                  <a:off x="6974806" y="1812602"/>
                  <a:ext cx="126180" cy="1127563"/>
                </a:xfrm>
                <a:custGeom>
                  <a:avLst/>
                  <a:gdLst/>
                  <a:ahLst/>
                  <a:cxnLst>
                    <a:cxn ang="0">
                      <a:pos x="23" y="0"/>
                    </a:cxn>
                    <a:cxn ang="0">
                      <a:pos x="94" y="840"/>
                    </a:cxn>
                    <a:cxn ang="0">
                      <a:pos x="67" y="819"/>
                    </a:cxn>
                    <a:cxn ang="0">
                      <a:pos x="53" y="654"/>
                    </a:cxn>
                    <a:cxn ang="0">
                      <a:pos x="73" y="639"/>
                    </a:cxn>
                    <a:cxn ang="0">
                      <a:pos x="63" y="626"/>
                    </a:cxn>
                    <a:cxn ang="0">
                      <a:pos x="67" y="621"/>
                    </a:cxn>
                    <a:cxn ang="0">
                      <a:pos x="49" y="607"/>
                    </a:cxn>
                    <a:cxn ang="0">
                      <a:pos x="38" y="480"/>
                    </a:cxn>
                    <a:cxn ang="0">
                      <a:pos x="51" y="470"/>
                    </a:cxn>
                    <a:cxn ang="0">
                      <a:pos x="46" y="463"/>
                    </a:cxn>
                    <a:cxn ang="0">
                      <a:pos x="46" y="462"/>
                    </a:cxn>
                    <a:cxn ang="0">
                      <a:pos x="36" y="455"/>
                    </a:cxn>
                    <a:cxn ang="0">
                      <a:pos x="26" y="341"/>
                    </a:cxn>
                    <a:cxn ang="0">
                      <a:pos x="38" y="333"/>
                    </a:cxn>
                    <a:cxn ang="0">
                      <a:pos x="33" y="325"/>
                    </a:cxn>
                    <a:cxn ang="0">
                      <a:pos x="34" y="324"/>
                    </a:cxn>
                    <a:cxn ang="0">
                      <a:pos x="24" y="317"/>
                    </a:cxn>
                    <a:cxn ang="0">
                      <a:pos x="16" y="220"/>
                    </a:cxn>
                    <a:cxn ang="0">
                      <a:pos x="38" y="204"/>
                    </a:cxn>
                    <a:cxn ang="0">
                      <a:pos x="33" y="196"/>
                    </a:cxn>
                    <a:cxn ang="0">
                      <a:pos x="34" y="195"/>
                    </a:cxn>
                    <a:cxn ang="0">
                      <a:pos x="13" y="180"/>
                    </a:cxn>
                    <a:cxn ang="0">
                      <a:pos x="5" y="83"/>
                    </a:cxn>
                    <a:cxn ang="0">
                      <a:pos x="27" y="66"/>
                    </a:cxn>
                    <a:cxn ang="0">
                      <a:pos x="22" y="59"/>
                    </a:cxn>
                    <a:cxn ang="0">
                      <a:pos x="23" y="57"/>
                    </a:cxn>
                    <a:cxn ang="0">
                      <a:pos x="2" y="40"/>
                    </a:cxn>
                    <a:cxn ang="0">
                      <a:pos x="0" y="16"/>
                    </a:cxn>
                    <a:cxn ang="0">
                      <a:pos x="23" y="15"/>
                    </a:cxn>
                    <a:cxn ang="0">
                      <a:pos x="23" y="0"/>
                    </a:cxn>
                  </a:cxnLst>
                  <a:rect l="0" t="0" r="r" b="b"/>
                  <a:pathLst>
                    <a:path w="94" h="840">
                      <a:moveTo>
                        <a:pt x="23" y="0"/>
                      </a:moveTo>
                      <a:lnTo>
                        <a:pt x="94" y="840"/>
                      </a:lnTo>
                      <a:lnTo>
                        <a:pt x="67" y="819"/>
                      </a:lnTo>
                      <a:lnTo>
                        <a:pt x="53" y="654"/>
                      </a:lnTo>
                      <a:lnTo>
                        <a:pt x="73" y="639"/>
                      </a:lnTo>
                      <a:lnTo>
                        <a:pt x="63" y="626"/>
                      </a:lnTo>
                      <a:lnTo>
                        <a:pt x="67" y="621"/>
                      </a:lnTo>
                      <a:lnTo>
                        <a:pt x="49" y="607"/>
                      </a:lnTo>
                      <a:lnTo>
                        <a:pt x="38" y="480"/>
                      </a:lnTo>
                      <a:lnTo>
                        <a:pt x="51" y="470"/>
                      </a:lnTo>
                      <a:lnTo>
                        <a:pt x="46" y="463"/>
                      </a:lnTo>
                      <a:lnTo>
                        <a:pt x="46" y="462"/>
                      </a:lnTo>
                      <a:lnTo>
                        <a:pt x="36" y="455"/>
                      </a:lnTo>
                      <a:lnTo>
                        <a:pt x="26" y="341"/>
                      </a:lnTo>
                      <a:lnTo>
                        <a:pt x="38" y="333"/>
                      </a:lnTo>
                      <a:lnTo>
                        <a:pt x="33" y="325"/>
                      </a:lnTo>
                      <a:lnTo>
                        <a:pt x="34" y="324"/>
                      </a:lnTo>
                      <a:lnTo>
                        <a:pt x="24" y="317"/>
                      </a:lnTo>
                      <a:lnTo>
                        <a:pt x="16" y="220"/>
                      </a:lnTo>
                      <a:lnTo>
                        <a:pt x="38" y="204"/>
                      </a:lnTo>
                      <a:lnTo>
                        <a:pt x="33" y="196"/>
                      </a:lnTo>
                      <a:lnTo>
                        <a:pt x="34" y="195"/>
                      </a:lnTo>
                      <a:lnTo>
                        <a:pt x="13" y="180"/>
                      </a:lnTo>
                      <a:lnTo>
                        <a:pt x="5" y="83"/>
                      </a:lnTo>
                      <a:lnTo>
                        <a:pt x="27" y="66"/>
                      </a:lnTo>
                      <a:lnTo>
                        <a:pt x="22" y="59"/>
                      </a:lnTo>
                      <a:lnTo>
                        <a:pt x="23" y="57"/>
                      </a:lnTo>
                      <a:lnTo>
                        <a:pt x="2" y="40"/>
                      </a:lnTo>
                      <a:lnTo>
                        <a:pt x="0" y="16"/>
                      </a:lnTo>
                      <a:lnTo>
                        <a:pt x="23" y="15"/>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 name="Freeform 92">
                  <a:extLst>
                    <a:ext uri="{FF2B5EF4-FFF2-40B4-BE49-F238E27FC236}">
                      <a16:creationId xmlns:a16="http://schemas.microsoft.com/office/drawing/2014/main" id="{EE5A027D-6D9B-7D4F-AF1F-C38B2343ADD6}"/>
                    </a:ext>
                  </a:extLst>
                </p:cNvPr>
                <p:cNvSpPr>
                  <a:spLocks/>
                </p:cNvSpPr>
                <p:nvPr/>
              </p:nvSpPr>
              <p:spPr bwMode="auto">
                <a:xfrm>
                  <a:off x="7071454" y="2968355"/>
                  <a:ext cx="48324" cy="204035"/>
                </a:xfrm>
                <a:custGeom>
                  <a:avLst/>
                  <a:gdLst/>
                  <a:ahLst/>
                  <a:cxnLst>
                    <a:cxn ang="0">
                      <a:pos x="23" y="0"/>
                    </a:cxn>
                    <a:cxn ang="0">
                      <a:pos x="36" y="152"/>
                    </a:cxn>
                    <a:cxn ang="0">
                      <a:pos x="11" y="152"/>
                    </a:cxn>
                    <a:cxn ang="0">
                      <a:pos x="0" y="18"/>
                    </a:cxn>
                    <a:cxn ang="0">
                      <a:pos x="23" y="0"/>
                    </a:cxn>
                  </a:cxnLst>
                  <a:rect l="0" t="0" r="r" b="b"/>
                  <a:pathLst>
                    <a:path w="36" h="152">
                      <a:moveTo>
                        <a:pt x="23" y="0"/>
                      </a:moveTo>
                      <a:lnTo>
                        <a:pt x="36" y="152"/>
                      </a:lnTo>
                      <a:lnTo>
                        <a:pt x="11" y="152"/>
                      </a:lnTo>
                      <a:lnTo>
                        <a:pt x="0" y="18"/>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 name="Freeform 93">
                  <a:extLst>
                    <a:ext uri="{FF2B5EF4-FFF2-40B4-BE49-F238E27FC236}">
                      <a16:creationId xmlns:a16="http://schemas.microsoft.com/office/drawing/2014/main" id="{20FCAC82-CF7A-CC45-AD6E-B48B571733FE}"/>
                    </a:ext>
                  </a:extLst>
                </p:cNvPr>
                <p:cNvSpPr>
                  <a:spLocks/>
                </p:cNvSpPr>
                <p:nvPr/>
              </p:nvSpPr>
              <p:spPr bwMode="auto">
                <a:xfrm>
                  <a:off x="7095616" y="2940165"/>
                  <a:ext cx="5369" cy="9397"/>
                </a:xfrm>
                <a:custGeom>
                  <a:avLst/>
                  <a:gdLst/>
                  <a:ahLst/>
                  <a:cxnLst>
                    <a:cxn ang="0">
                      <a:pos x="4" y="0"/>
                    </a:cxn>
                    <a:cxn ang="0">
                      <a:pos x="4" y="7"/>
                    </a:cxn>
                    <a:cxn ang="0">
                      <a:pos x="0" y="3"/>
                    </a:cxn>
                    <a:cxn ang="0">
                      <a:pos x="4" y="0"/>
                    </a:cxn>
                  </a:cxnLst>
                  <a:rect l="0" t="0" r="r" b="b"/>
                  <a:pathLst>
                    <a:path w="4" h="7">
                      <a:moveTo>
                        <a:pt x="4" y="0"/>
                      </a:moveTo>
                      <a:lnTo>
                        <a:pt x="4" y="7"/>
                      </a:lnTo>
                      <a:lnTo>
                        <a:pt x="0" y="3"/>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94">
                  <a:extLst>
                    <a:ext uri="{FF2B5EF4-FFF2-40B4-BE49-F238E27FC236}">
                      <a16:creationId xmlns:a16="http://schemas.microsoft.com/office/drawing/2014/main" id="{732172E5-3D77-784D-81C6-604F23EC2CA5}"/>
                    </a:ext>
                  </a:extLst>
                </p:cNvPr>
                <p:cNvSpPr>
                  <a:spLocks/>
                </p:cNvSpPr>
                <p:nvPr/>
              </p:nvSpPr>
              <p:spPr bwMode="auto">
                <a:xfrm>
                  <a:off x="6699627" y="1811260"/>
                  <a:ext cx="120810" cy="1131591"/>
                </a:xfrm>
                <a:custGeom>
                  <a:avLst/>
                  <a:gdLst/>
                  <a:ahLst/>
                  <a:cxnLst>
                    <a:cxn ang="0">
                      <a:pos x="67" y="0"/>
                    </a:cxn>
                    <a:cxn ang="0">
                      <a:pos x="67" y="17"/>
                    </a:cxn>
                    <a:cxn ang="0">
                      <a:pos x="90" y="17"/>
                    </a:cxn>
                    <a:cxn ang="0">
                      <a:pos x="88" y="44"/>
                    </a:cxn>
                    <a:cxn ang="0">
                      <a:pos x="67" y="61"/>
                    </a:cxn>
                    <a:cxn ang="0">
                      <a:pos x="71" y="66"/>
                    </a:cxn>
                    <a:cxn ang="0">
                      <a:pos x="68" y="71"/>
                    </a:cxn>
                    <a:cxn ang="0">
                      <a:pos x="85" y="83"/>
                    </a:cxn>
                    <a:cxn ang="0">
                      <a:pos x="77" y="183"/>
                    </a:cxn>
                    <a:cxn ang="0">
                      <a:pos x="57" y="199"/>
                    </a:cxn>
                    <a:cxn ang="0">
                      <a:pos x="61" y="205"/>
                    </a:cxn>
                    <a:cxn ang="0">
                      <a:pos x="57" y="210"/>
                    </a:cxn>
                    <a:cxn ang="0">
                      <a:pos x="74" y="221"/>
                    </a:cxn>
                    <a:cxn ang="0">
                      <a:pos x="66" y="320"/>
                    </a:cxn>
                    <a:cxn ang="0">
                      <a:pos x="57" y="328"/>
                    </a:cxn>
                    <a:cxn ang="0">
                      <a:pos x="61" y="333"/>
                    </a:cxn>
                    <a:cxn ang="0">
                      <a:pos x="57" y="338"/>
                    </a:cxn>
                    <a:cxn ang="0">
                      <a:pos x="65" y="343"/>
                    </a:cxn>
                    <a:cxn ang="0">
                      <a:pos x="56" y="461"/>
                    </a:cxn>
                    <a:cxn ang="0">
                      <a:pos x="49" y="467"/>
                    </a:cxn>
                    <a:cxn ang="0">
                      <a:pos x="53" y="471"/>
                    </a:cxn>
                    <a:cxn ang="0">
                      <a:pos x="49" y="476"/>
                    </a:cxn>
                    <a:cxn ang="0">
                      <a:pos x="54" y="480"/>
                    </a:cxn>
                    <a:cxn ang="0">
                      <a:pos x="43" y="616"/>
                    </a:cxn>
                    <a:cxn ang="0">
                      <a:pos x="30" y="627"/>
                    </a:cxn>
                    <a:cxn ang="0">
                      <a:pos x="37" y="636"/>
                    </a:cxn>
                    <a:cxn ang="0">
                      <a:pos x="30" y="647"/>
                    </a:cxn>
                    <a:cxn ang="0">
                      <a:pos x="40" y="653"/>
                    </a:cxn>
                    <a:cxn ang="0">
                      <a:pos x="27" y="821"/>
                    </a:cxn>
                    <a:cxn ang="0">
                      <a:pos x="0" y="843"/>
                    </a:cxn>
                    <a:cxn ang="0">
                      <a:pos x="67" y="0"/>
                    </a:cxn>
                  </a:cxnLst>
                  <a:rect l="0" t="0" r="r" b="b"/>
                  <a:pathLst>
                    <a:path w="90" h="843">
                      <a:moveTo>
                        <a:pt x="67" y="0"/>
                      </a:moveTo>
                      <a:lnTo>
                        <a:pt x="67" y="17"/>
                      </a:lnTo>
                      <a:lnTo>
                        <a:pt x="90" y="17"/>
                      </a:lnTo>
                      <a:lnTo>
                        <a:pt x="88" y="44"/>
                      </a:lnTo>
                      <a:lnTo>
                        <a:pt x="67" y="61"/>
                      </a:lnTo>
                      <a:lnTo>
                        <a:pt x="71" y="66"/>
                      </a:lnTo>
                      <a:lnTo>
                        <a:pt x="68" y="71"/>
                      </a:lnTo>
                      <a:lnTo>
                        <a:pt x="85" y="83"/>
                      </a:lnTo>
                      <a:lnTo>
                        <a:pt x="77" y="183"/>
                      </a:lnTo>
                      <a:lnTo>
                        <a:pt x="57" y="199"/>
                      </a:lnTo>
                      <a:lnTo>
                        <a:pt x="61" y="205"/>
                      </a:lnTo>
                      <a:lnTo>
                        <a:pt x="57" y="210"/>
                      </a:lnTo>
                      <a:lnTo>
                        <a:pt x="74" y="221"/>
                      </a:lnTo>
                      <a:lnTo>
                        <a:pt x="66" y="320"/>
                      </a:lnTo>
                      <a:lnTo>
                        <a:pt x="57" y="328"/>
                      </a:lnTo>
                      <a:lnTo>
                        <a:pt x="61" y="333"/>
                      </a:lnTo>
                      <a:lnTo>
                        <a:pt x="57" y="338"/>
                      </a:lnTo>
                      <a:lnTo>
                        <a:pt x="65" y="343"/>
                      </a:lnTo>
                      <a:lnTo>
                        <a:pt x="56" y="461"/>
                      </a:lnTo>
                      <a:lnTo>
                        <a:pt x="49" y="467"/>
                      </a:lnTo>
                      <a:lnTo>
                        <a:pt x="53" y="471"/>
                      </a:lnTo>
                      <a:lnTo>
                        <a:pt x="49" y="476"/>
                      </a:lnTo>
                      <a:lnTo>
                        <a:pt x="54" y="480"/>
                      </a:lnTo>
                      <a:lnTo>
                        <a:pt x="43" y="616"/>
                      </a:lnTo>
                      <a:lnTo>
                        <a:pt x="30" y="627"/>
                      </a:lnTo>
                      <a:lnTo>
                        <a:pt x="37" y="636"/>
                      </a:lnTo>
                      <a:lnTo>
                        <a:pt x="30" y="647"/>
                      </a:lnTo>
                      <a:lnTo>
                        <a:pt x="40" y="653"/>
                      </a:lnTo>
                      <a:lnTo>
                        <a:pt x="27" y="821"/>
                      </a:lnTo>
                      <a:lnTo>
                        <a:pt x="0" y="843"/>
                      </a:lnTo>
                      <a:lnTo>
                        <a:pt x="6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 name="Freeform 95">
                  <a:extLst>
                    <a:ext uri="{FF2B5EF4-FFF2-40B4-BE49-F238E27FC236}">
                      <a16:creationId xmlns:a16="http://schemas.microsoft.com/office/drawing/2014/main" id="{D35D6F09-6241-844A-9886-92F89F18A932}"/>
                    </a:ext>
                  </a:extLst>
                </p:cNvPr>
                <p:cNvSpPr>
                  <a:spLocks/>
                </p:cNvSpPr>
                <p:nvPr/>
              </p:nvSpPr>
              <p:spPr bwMode="auto">
                <a:xfrm>
                  <a:off x="6698285" y="2950904"/>
                  <a:ext cx="8054" cy="20135"/>
                </a:xfrm>
                <a:custGeom>
                  <a:avLst/>
                  <a:gdLst/>
                  <a:ahLst/>
                  <a:cxnLst>
                    <a:cxn ang="0">
                      <a:pos x="1" y="0"/>
                    </a:cxn>
                    <a:cxn ang="0">
                      <a:pos x="6" y="6"/>
                    </a:cxn>
                    <a:cxn ang="0">
                      <a:pos x="0" y="15"/>
                    </a:cxn>
                    <a:cxn ang="0">
                      <a:pos x="1" y="0"/>
                    </a:cxn>
                  </a:cxnLst>
                  <a:rect l="0" t="0" r="r" b="b"/>
                  <a:pathLst>
                    <a:path w="6" h="15">
                      <a:moveTo>
                        <a:pt x="1" y="0"/>
                      </a:moveTo>
                      <a:lnTo>
                        <a:pt x="6" y="6"/>
                      </a:lnTo>
                      <a:lnTo>
                        <a:pt x="0" y="15"/>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 name="Freeform 96">
                  <a:extLst>
                    <a:ext uri="{FF2B5EF4-FFF2-40B4-BE49-F238E27FC236}">
                      <a16:creationId xmlns:a16="http://schemas.microsoft.com/office/drawing/2014/main" id="{7D6931ED-AF01-8C40-B3ED-11596F843365}"/>
                    </a:ext>
                  </a:extLst>
                </p:cNvPr>
                <p:cNvSpPr>
                  <a:spLocks/>
                </p:cNvSpPr>
                <p:nvPr/>
              </p:nvSpPr>
              <p:spPr bwMode="auto">
                <a:xfrm>
                  <a:off x="6682177" y="2973724"/>
                  <a:ext cx="48324" cy="198666"/>
                </a:xfrm>
                <a:custGeom>
                  <a:avLst/>
                  <a:gdLst/>
                  <a:ahLst/>
                  <a:cxnLst>
                    <a:cxn ang="0">
                      <a:pos x="12" y="0"/>
                    </a:cxn>
                    <a:cxn ang="0">
                      <a:pos x="36" y="16"/>
                    </a:cxn>
                    <a:cxn ang="0">
                      <a:pos x="25" y="148"/>
                    </a:cxn>
                    <a:cxn ang="0">
                      <a:pos x="0" y="148"/>
                    </a:cxn>
                    <a:cxn ang="0">
                      <a:pos x="12" y="0"/>
                    </a:cxn>
                  </a:cxnLst>
                  <a:rect l="0" t="0" r="r" b="b"/>
                  <a:pathLst>
                    <a:path w="36" h="148">
                      <a:moveTo>
                        <a:pt x="12" y="0"/>
                      </a:moveTo>
                      <a:lnTo>
                        <a:pt x="36" y="16"/>
                      </a:lnTo>
                      <a:lnTo>
                        <a:pt x="25" y="148"/>
                      </a:lnTo>
                      <a:lnTo>
                        <a:pt x="0" y="148"/>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97">
                  <a:extLst>
                    <a:ext uri="{FF2B5EF4-FFF2-40B4-BE49-F238E27FC236}">
                      <a16:creationId xmlns:a16="http://schemas.microsoft.com/office/drawing/2014/main" id="{EC86405B-A9B4-CB4E-AF60-91C14B5ACF81}"/>
                    </a:ext>
                  </a:extLst>
                </p:cNvPr>
                <p:cNvSpPr>
                  <a:spLocks/>
                </p:cNvSpPr>
                <p:nvPr/>
              </p:nvSpPr>
              <p:spPr bwMode="auto">
                <a:xfrm>
                  <a:off x="6888897" y="2349537"/>
                  <a:ext cx="33559" cy="85910"/>
                </a:xfrm>
                <a:custGeom>
                  <a:avLst/>
                  <a:gdLst/>
                  <a:ahLst/>
                  <a:cxnLst>
                    <a:cxn ang="0">
                      <a:pos x="9" y="0"/>
                    </a:cxn>
                    <a:cxn ang="0">
                      <a:pos x="25" y="12"/>
                    </a:cxn>
                    <a:cxn ang="0">
                      <a:pos x="25" y="58"/>
                    </a:cxn>
                    <a:cxn ang="0">
                      <a:pos x="13" y="58"/>
                    </a:cxn>
                    <a:cxn ang="0">
                      <a:pos x="12" y="64"/>
                    </a:cxn>
                    <a:cxn ang="0">
                      <a:pos x="12" y="58"/>
                    </a:cxn>
                    <a:cxn ang="0">
                      <a:pos x="0" y="58"/>
                    </a:cxn>
                    <a:cxn ang="0">
                      <a:pos x="0" y="7"/>
                    </a:cxn>
                    <a:cxn ang="0">
                      <a:pos x="9" y="0"/>
                    </a:cxn>
                  </a:cxnLst>
                  <a:rect l="0" t="0" r="r" b="b"/>
                  <a:pathLst>
                    <a:path w="25" h="64">
                      <a:moveTo>
                        <a:pt x="9" y="0"/>
                      </a:moveTo>
                      <a:lnTo>
                        <a:pt x="25" y="12"/>
                      </a:lnTo>
                      <a:lnTo>
                        <a:pt x="25" y="58"/>
                      </a:lnTo>
                      <a:lnTo>
                        <a:pt x="13" y="58"/>
                      </a:lnTo>
                      <a:lnTo>
                        <a:pt x="12" y="64"/>
                      </a:lnTo>
                      <a:lnTo>
                        <a:pt x="12" y="58"/>
                      </a:lnTo>
                      <a:lnTo>
                        <a:pt x="0" y="58"/>
                      </a:lnTo>
                      <a:lnTo>
                        <a:pt x="0" y="7"/>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 name="Freeform 98">
                  <a:extLst>
                    <a:ext uri="{FF2B5EF4-FFF2-40B4-BE49-F238E27FC236}">
                      <a16:creationId xmlns:a16="http://schemas.microsoft.com/office/drawing/2014/main" id="{31F1C894-BA5D-6543-9376-A6D75BB34F06}"/>
                    </a:ext>
                  </a:extLst>
                </p:cNvPr>
                <p:cNvSpPr>
                  <a:spLocks/>
                </p:cNvSpPr>
                <p:nvPr/>
              </p:nvSpPr>
              <p:spPr bwMode="auto">
                <a:xfrm>
                  <a:off x="6888897" y="2258258"/>
                  <a:ext cx="33559" cy="73829"/>
                </a:xfrm>
                <a:custGeom>
                  <a:avLst/>
                  <a:gdLst/>
                  <a:ahLst/>
                  <a:cxnLst>
                    <a:cxn ang="0">
                      <a:pos x="10" y="0"/>
                    </a:cxn>
                    <a:cxn ang="0">
                      <a:pos x="25" y="1"/>
                    </a:cxn>
                    <a:cxn ang="0">
                      <a:pos x="25" y="44"/>
                    </a:cxn>
                    <a:cxn ang="0">
                      <a:pos x="11" y="55"/>
                    </a:cxn>
                    <a:cxn ang="0">
                      <a:pos x="0" y="47"/>
                    </a:cxn>
                    <a:cxn ang="0">
                      <a:pos x="0" y="1"/>
                    </a:cxn>
                    <a:cxn ang="0">
                      <a:pos x="10" y="0"/>
                    </a:cxn>
                  </a:cxnLst>
                  <a:rect l="0" t="0" r="r" b="b"/>
                  <a:pathLst>
                    <a:path w="25" h="55">
                      <a:moveTo>
                        <a:pt x="10" y="0"/>
                      </a:moveTo>
                      <a:lnTo>
                        <a:pt x="25" y="1"/>
                      </a:lnTo>
                      <a:lnTo>
                        <a:pt x="25" y="44"/>
                      </a:lnTo>
                      <a:lnTo>
                        <a:pt x="11" y="55"/>
                      </a:lnTo>
                      <a:lnTo>
                        <a:pt x="0" y="47"/>
                      </a:lnTo>
                      <a:lnTo>
                        <a:pt x="0"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 name="Freeform 99">
                  <a:extLst>
                    <a:ext uri="{FF2B5EF4-FFF2-40B4-BE49-F238E27FC236}">
                      <a16:creationId xmlns:a16="http://schemas.microsoft.com/office/drawing/2014/main" id="{7AF65A79-61BD-A147-A0CE-5B4B580A71EF}"/>
                    </a:ext>
                  </a:extLst>
                </p:cNvPr>
                <p:cNvSpPr>
                  <a:spLocks/>
                </p:cNvSpPr>
                <p:nvPr/>
              </p:nvSpPr>
              <p:spPr bwMode="auto">
                <a:xfrm>
                  <a:off x="6888897" y="3126751"/>
                  <a:ext cx="33559" cy="45639"/>
                </a:xfrm>
                <a:custGeom>
                  <a:avLst/>
                  <a:gdLst/>
                  <a:ahLst/>
                  <a:cxnLst>
                    <a:cxn ang="0">
                      <a:pos x="7" y="0"/>
                    </a:cxn>
                    <a:cxn ang="0">
                      <a:pos x="25" y="15"/>
                    </a:cxn>
                    <a:cxn ang="0">
                      <a:pos x="25" y="34"/>
                    </a:cxn>
                    <a:cxn ang="0">
                      <a:pos x="0" y="34"/>
                    </a:cxn>
                    <a:cxn ang="0">
                      <a:pos x="0" y="6"/>
                    </a:cxn>
                    <a:cxn ang="0">
                      <a:pos x="7" y="0"/>
                    </a:cxn>
                  </a:cxnLst>
                  <a:rect l="0" t="0" r="r" b="b"/>
                  <a:pathLst>
                    <a:path w="25" h="34">
                      <a:moveTo>
                        <a:pt x="7" y="0"/>
                      </a:moveTo>
                      <a:lnTo>
                        <a:pt x="25" y="15"/>
                      </a:lnTo>
                      <a:lnTo>
                        <a:pt x="25" y="34"/>
                      </a:lnTo>
                      <a:lnTo>
                        <a:pt x="0" y="34"/>
                      </a:lnTo>
                      <a:lnTo>
                        <a:pt x="0" y="6"/>
                      </a:lnTo>
                      <a:lnTo>
                        <a:pt x="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 name="Freeform 100">
                  <a:extLst>
                    <a:ext uri="{FF2B5EF4-FFF2-40B4-BE49-F238E27FC236}">
                      <a16:creationId xmlns:a16="http://schemas.microsoft.com/office/drawing/2014/main" id="{1D2F88E5-9CFC-D24E-A5E9-1FE760B711B9}"/>
                    </a:ext>
                  </a:extLst>
                </p:cNvPr>
                <p:cNvSpPr>
                  <a:spLocks/>
                </p:cNvSpPr>
                <p:nvPr/>
              </p:nvSpPr>
              <p:spPr bwMode="auto">
                <a:xfrm>
                  <a:off x="6888897" y="2443501"/>
                  <a:ext cx="33559" cy="84568"/>
                </a:xfrm>
                <a:custGeom>
                  <a:avLst/>
                  <a:gdLst/>
                  <a:ahLst/>
                  <a:cxnLst>
                    <a:cxn ang="0">
                      <a:pos x="0" y="0"/>
                    </a:cxn>
                    <a:cxn ang="0">
                      <a:pos x="25" y="0"/>
                    </a:cxn>
                    <a:cxn ang="0">
                      <a:pos x="25" y="54"/>
                    </a:cxn>
                    <a:cxn ang="0">
                      <a:pos x="14" y="63"/>
                    </a:cxn>
                    <a:cxn ang="0">
                      <a:pos x="0" y="54"/>
                    </a:cxn>
                    <a:cxn ang="0">
                      <a:pos x="0" y="0"/>
                    </a:cxn>
                  </a:cxnLst>
                  <a:rect l="0" t="0" r="r" b="b"/>
                  <a:pathLst>
                    <a:path w="25" h="63">
                      <a:moveTo>
                        <a:pt x="0" y="0"/>
                      </a:moveTo>
                      <a:lnTo>
                        <a:pt x="25" y="0"/>
                      </a:lnTo>
                      <a:lnTo>
                        <a:pt x="25" y="54"/>
                      </a:lnTo>
                      <a:lnTo>
                        <a:pt x="14" y="63"/>
                      </a:lnTo>
                      <a:lnTo>
                        <a:pt x="0" y="5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 name="Freeform 101">
                  <a:extLst>
                    <a:ext uri="{FF2B5EF4-FFF2-40B4-BE49-F238E27FC236}">
                      <a16:creationId xmlns:a16="http://schemas.microsoft.com/office/drawing/2014/main" id="{B11EE673-BFCC-D243-BBBE-C69097FCA775}"/>
                    </a:ext>
                  </a:extLst>
                </p:cNvPr>
                <p:cNvSpPr>
                  <a:spLocks/>
                </p:cNvSpPr>
                <p:nvPr/>
              </p:nvSpPr>
              <p:spPr bwMode="auto">
                <a:xfrm>
                  <a:off x="6888897" y="2961643"/>
                  <a:ext cx="33559" cy="115441"/>
                </a:xfrm>
                <a:custGeom>
                  <a:avLst/>
                  <a:gdLst/>
                  <a:ahLst/>
                  <a:cxnLst>
                    <a:cxn ang="0">
                      <a:pos x="12" y="0"/>
                    </a:cxn>
                    <a:cxn ang="0">
                      <a:pos x="25" y="1"/>
                    </a:cxn>
                    <a:cxn ang="0">
                      <a:pos x="25" y="77"/>
                    </a:cxn>
                    <a:cxn ang="0">
                      <a:pos x="14" y="86"/>
                    </a:cxn>
                    <a:cxn ang="0">
                      <a:pos x="0" y="77"/>
                    </a:cxn>
                    <a:cxn ang="0">
                      <a:pos x="0" y="1"/>
                    </a:cxn>
                    <a:cxn ang="0">
                      <a:pos x="12" y="0"/>
                    </a:cxn>
                  </a:cxnLst>
                  <a:rect l="0" t="0" r="r" b="b"/>
                  <a:pathLst>
                    <a:path w="25" h="86">
                      <a:moveTo>
                        <a:pt x="12" y="0"/>
                      </a:moveTo>
                      <a:lnTo>
                        <a:pt x="25" y="1"/>
                      </a:lnTo>
                      <a:lnTo>
                        <a:pt x="25" y="77"/>
                      </a:lnTo>
                      <a:lnTo>
                        <a:pt x="14" y="86"/>
                      </a:lnTo>
                      <a:lnTo>
                        <a:pt x="0" y="77"/>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 name="Freeform 102">
                  <a:extLst>
                    <a:ext uri="{FF2B5EF4-FFF2-40B4-BE49-F238E27FC236}">
                      <a16:creationId xmlns:a16="http://schemas.microsoft.com/office/drawing/2014/main" id="{33E9A36C-E4A0-A440-8917-8163E0E180C9}"/>
                    </a:ext>
                  </a:extLst>
                </p:cNvPr>
                <p:cNvSpPr>
                  <a:spLocks/>
                </p:cNvSpPr>
                <p:nvPr/>
              </p:nvSpPr>
              <p:spPr bwMode="auto">
                <a:xfrm>
                  <a:off x="6888897" y="2826067"/>
                  <a:ext cx="33559" cy="119468"/>
                </a:xfrm>
                <a:custGeom>
                  <a:avLst/>
                  <a:gdLst/>
                  <a:ahLst/>
                  <a:cxnLst>
                    <a:cxn ang="0">
                      <a:pos x="7" y="0"/>
                    </a:cxn>
                    <a:cxn ang="0">
                      <a:pos x="25" y="13"/>
                    </a:cxn>
                    <a:cxn ang="0">
                      <a:pos x="25" y="77"/>
                    </a:cxn>
                    <a:cxn ang="0">
                      <a:pos x="12" y="76"/>
                    </a:cxn>
                    <a:cxn ang="0">
                      <a:pos x="12" y="89"/>
                    </a:cxn>
                    <a:cxn ang="0">
                      <a:pos x="11" y="76"/>
                    </a:cxn>
                    <a:cxn ang="0">
                      <a:pos x="0" y="77"/>
                    </a:cxn>
                    <a:cxn ang="0">
                      <a:pos x="0" y="5"/>
                    </a:cxn>
                    <a:cxn ang="0">
                      <a:pos x="7" y="0"/>
                    </a:cxn>
                  </a:cxnLst>
                  <a:rect l="0" t="0" r="r" b="b"/>
                  <a:pathLst>
                    <a:path w="25" h="89">
                      <a:moveTo>
                        <a:pt x="7" y="0"/>
                      </a:moveTo>
                      <a:lnTo>
                        <a:pt x="25" y="13"/>
                      </a:lnTo>
                      <a:lnTo>
                        <a:pt x="25" y="77"/>
                      </a:lnTo>
                      <a:lnTo>
                        <a:pt x="12" y="76"/>
                      </a:lnTo>
                      <a:lnTo>
                        <a:pt x="12" y="89"/>
                      </a:lnTo>
                      <a:lnTo>
                        <a:pt x="11" y="76"/>
                      </a:lnTo>
                      <a:lnTo>
                        <a:pt x="0" y="77"/>
                      </a:lnTo>
                      <a:lnTo>
                        <a:pt x="0" y="5"/>
                      </a:lnTo>
                      <a:lnTo>
                        <a:pt x="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 name="Freeform 103">
                  <a:extLst>
                    <a:ext uri="{FF2B5EF4-FFF2-40B4-BE49-F238E27FC236}">
                      <a16:creationId xmlns:a16="http://schemas.microsoft.com/office/drawing/2014/main" id="{5632981D-5387-DC40-AB17-E701806669E9}"/>
                    </a:ext>
                  </a:extLst>
                </p:cNvPr>
                <p:cNvSpPr>
                  <a:spLocks/>
                </p:cNvSpPr>
                <p:nvPr/>
              </p:nvSpPr>
              <p:spPr bwMode="auto">
                <a:xfrm>
                  <a:off x="6918428" y="2165637"/>
                  <a:ext cx="4027" cy="6712"/>
                </a:xfrm>
                <a:custGeom>
                  <a:avLst/>
                  <a:gdLst/>
                  <a:ahLst/>
                  <a:cxnLst>
                    <a:cxn ang="0">
                      <a:pos x="3" y="0"/>
                    </a:cxn>
                    <a:cxn ang="0">
                      <a:pos x="3" y="5"/>
                    </a:cxn>
                    <a:cxn ang="0">
                      <a:pos x="0" y="3"/>
                    </a:cxn>
                    <a:cxn ang="0">
                      <a:pos x="3" y="0"/>
                    </a:cxn>
                  </a:cxnLst>
                  <a:rect l="0" t="0" r="r" b="b"/>
                  <a:pathLst>
                    <a:path w="3" h="5">
                      <a:moveTo>
                        <a:pt x="3" y="0"/>
                      </a:moveTo>
                      <a:lnTo>
                        <a:pt x="3" y="5"/>
                      </a:lnTo>
                      <a:lnTo>
                        <a:pt x="0" y="3"/>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 name="Freeform 104">
                  <a:extLst>
                    <a:ext uri="{FF2B5EF4-FFF2-40B4-BE49-F238E27FC236}">
                      <a16:creationId xmlns:a16="http://schemas.microsoft.com/office/drawing/2014/main" id="{C2346E02-3737-B749-921D-F1DAB52A20E5}"/>
                    </a:ext>
                  </a:extLst>
                </p:cNvPr>
                <p:cNvSpPr>
                  <a:spLocks/>
                </p:cNvSpPr>
                <p:nvPr/>
              </p:nvSpPr>
              <p:spPr bwMode="auto">
                <a:xfrm>
                  <a:off x="6888897" y="2175033"/>
                  <a:ext cx="33559" cy="67117"/>
                </a:xfrm>
                <a:custGeom>
                  <a:avLst/>
                  <a:gdLst/>
                  <a:ahLst/>
                  <a:cxnLst>
                    <a:cxn ang="0">
                      <a:pos x="7" y="0"/>
                    </a:cxn>
                    <a:cxn ang="0">
                      <a:pos x="8" y="1"/>
                    </a:cxn>
                    <a:cxn ang="0">
                      <a:pos x="25" y="14"/>
                    </a:cxn>
                    <a:cxn ang="0">
                      <a:pos x="25" y="50"/>
                    </a:cxn>
                    <a:cxn ang="0">
                      <a:pos x="10" y="49"/>
                    </a:cxn>
                    <a:cxn ang="0">
                      <a:pos x="0" y="50"/>
                    </a:cxn>
                    <a:cxn ang="0">
                      <a:pos x="0" y="5"/>
                    </a:cxn>
                    <a:cxn ang="0">
                      <a:pos x="7" y="0"/>
                    </a:cxn>
                  </a:cxnLst>
                  <a:rect l="0" t="0" r="r" b="b"/>
                  <a:pathLst>
                    <a:path w="25" h="50">
                      <a:moveTo>
                        <a:pt x="7" y="0"/>
                      </a:moveTo>
                      <a:lnTo>
                        <a:pt x="8" y="1"/>
                      </a:lnTo>
                      <a:lnTo>
                        <a:pt x="25" y="14"/>
                      </a:lnTo>
                      <a:lnTo>
                        <a:pt x="25" y="50"/>
                      </a:lnTo>
                      <a:lnTo>
                        <a:pt x="10" y="49"/>
                      </a:lnTo>
                      <a:lnTo>
                        <a:pt x="0" y="50"/>
                      </a:lnTo>
                      <a:lnTo>
                        <a:pt x="0" y="5"/>
                      </a:lnTo>
                      <a:lnTo>
                        <a:pt x="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 name="Freeform 105">
                  <a:extLst>
                    <a:ext uri="{FF2B5EF4-FFF2-40B4-BE49-F238E27FC236}">
                      <a16:creationId xmlns:a16="http://schemas.microsoft.com/office/drawing/2014/main" id="{2BA536A2-333B-9645-8FB2-BD6885BB574E}"/>
                    </a:ext>
                  </a:extLst>
                </p:cNvPr>
                <p:cNvSpPr>
                  <a:spLocks/>
                </p:cNvSpPr>
                <p:nvPr/>
              </p:nvSpPr>
              <p:spPr bwMode="auto">
                <a:xfrm>
                  <a:off x="6888897" y="2670356"/>
                  <a:ext cx="33559" cy="83225"/>
                </a:xfrm>
                <a:custGeom>
                  <a:avLst/>
                  <a:gdLst/>
                  <a:ahLst/>
                  <a:cxnLst>
                    <a:cxn ang="0">
                      <a:pos x="14" y="0"/>
                    </a:cxn>
                    <a:cxn ang="0">
                      <a:pos x="25" y="1"/>
                    </a:cxn>
                    <a:cxn ang="0">
                      <a:pos x="25" y="55"/>
                    </a:cxn>
                    <a:cxn ang="0">
                      <a:pos x="15" y="62"/>
                    </a:cxn>
                    <a:cxn ang="0">
                      <a:pos x="0" y="52"/>
                    </a:cxn>
                    <a:cxn ang="0">
                      <a:pos x="0" y="1"/>
                    </a:cxn>
                    <a:cxn ang="0">
                      <a:pos x="14" y="0"/>
                    </a:cxn>
                  </a:cxnLst>
                  <a:rect l="0" t="0" r="r" b="b"/>
                  <a:pathLst>
                    <a:path w="25" h="62">
                      <a:moveTo>
                        <a:pt x="14" y="0"/>
                      </a:moveTo>
                      <a:lnTo>
                        <a:pt x="25" y="1"/>
                      </a:lnTo>
                      <a:lnTo>
                        <a:pt x="25" y="55"/>
                      </a:lnTo>
                      <a:lnTo>
                        <a:pt x="15" y="62"/>
                      </a:lnTo>
                      <a:lnTo>
                        <a:pt x="0" y="52"/>
                      </a:lnTo>
                      <a:lnTo>
                        <a:pt x="0" y="1"/>
                      </a:ln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 name="Freeform 106">
                  <a:extLst>
                    <a:ext uri="{FF2B5EF4-FFF2-40B4-BE49-F238E27FC236}">
                      <a16:creationId xmlns:a16="http://schemas.microsoft.com/office/drawing/2014/main" id="{182D3CF1-162B-644F-BAA9-41B3B67325AE}"/>
                    </a:ext>
                  </a:extLst>
                </p:cNvPr>
                <p:cNvSpPr>
                  <a:spLocks/>
                </p:cNvSpPr>
                <p:nvPr/>
              </p:nvSpPr>
              <p:spPr bwMode="auto">
                <a:xfrm>
                  <a:off x="6888897" y="2775058"/>
                  <a:ext cx="33559" cy="29531"/>
                </a:xfrm>
                <a:custGeom>
                  <a:avLst/>
                  <a:gdLst/>
                  <a:ahLst/>
                  <a:cxnLst>
                    <a:cxn ang="0">
                      <a:pos x="16" y="0"/>
                    </a:cxn>
                    <a:cxn ang="0">
                      <a:pos x="23" y="9"/>
                    </a:cxn>
                    <a:cxn ang="0">
                      <a:pos x="25" y="8"/>
                    </a:cxn>
                    <a:cxn ang="0">
                      <a:pos x="25" y="20"/>
                    </a:cxn>
                    <a:cxn ang="0">
                      <a:pos x="14" y="12"/>
                    </a:cxn>
                    <a:cxn ang="0">
                      <a:pos x="7" y="22"/>
                    </a:cxn>
                    <a:cxn ang="0">
                      <a:pos x="0" y="13"/>
                    </a:cxn>
                    <a:cxn ang="0">
                      <a:pos x="0" y="4"/>
                    </a:cxn>
                    <a:cxn ang="0">
                      <a:pos x="9" y="10"/>
                    </a:cxn>
                    <a:cxn ang="0">
                      <a:pos x="16" y="0"/>
                    </a:cxn>
                  </a:cxnLst>
                  <a:rect l="0" t="0" r="r" b="b"/>
                  <a:pathLst>
                    <a:path w="25" h="22">
                      <a:moveTo>
                        <a:pt x="16" y="0"/>
                      </a:moveTo>
                      <a:lnTo>
                        <a:pt x="23" y="9"/>
                      </a:lnTo>
                      <a:lnTo>
                        <a:pt x="25" y="8"/>
                      </a:lnTo>
                      <a:lnTo>
                        <a:pt x="25" y="20"/>
                      </a:lnTo>
                      <a:lnTo>
                        <a:pt x="14" y="12"/>
                      </a:lnTo>
                      <a:lnTo>
                        <a:pt x="7" y="22"/>
                      </a:lnTo>
                      <a:lnTo>
                        <a:pt x="0" y="13"/>
                      </a:lnTo>
                      <a:lnTo>
                        <a:pt x="0" y="4"/>
                      </a:lnTo>
                      <a:lnTo>
                        <a:pt x="9" y="10"/>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 name="Freeform 107">
                  <a:extLst>
                    <a:ext uri="{FF2B5EF4-FFF2-40B4-BE49-F238E27FC236}">
                      <a16:creationId xmlns:a16="http://schemas.microsoft.com/office/drawing/2014/main" id="{B31B72E5-E06E-0548-A686-2DA2B7D34161}"/>
                    </a:ext>
                  </a:extLst>
                </p:cNvPr>
                <p:cNvSpPr>
                  <a:spLocks/>
                </p:cNvSpPr>
                <p:nvPr/>
              </p:nvSpPr>
              <p:spPr bwMode="auto">
                <a:xfrm>
                  <a:off x="6888897" y="2562969"/>
                  <a:ext cx="33559" cy="91279"/>
                </a:xfrm>
                <a:custGeom>
                  <a:avLst/>
                  <a:gdLst/>
                  <a:ahLst/>
                  <a:cxnLst>
                    <a:cxn ang="0">
                      <a:pos x="10" y="0"/>
                    </a:cxn>
                    <a:cxn ang="0">
                      <a:pos x="25" y="12"/>
                    </a:cxn>
                    <a:cxn ang="0">
                      <a:pos x="25" y="56"/>
                    </a:cxn>
                    <a:cxn ang="0">
                      <a:pos x="14" y="56"/>
                    </a:cxn>
                    <a:cxn ang="0">
                      <a:pos x="14" y="68"/>
                    </a:cxn>
                    <a:cxn ang="0">
                      <a:pos x="13" y="56"/>
                    </a:cxn>
                    <a:cxn ang="0">
                      <a:pos x="0" y="57"/>
                    </a:cxn>
                    <a:cxn ang="0">
                      <a:pos x="0" y="8"/>
                    </a:cxn>
                    <a:cxn ang="0">
                      <a:pos x="10" y="0"/>
                    </a:cxn>
                  </a:cxnLst>
                  <a:rect l="0" t="0" r="r" b="b"/>
                  <a:pathLst>
                    <a:path w="25" h="68">
                      <a:moveTo>
                        <a:pt x="10" y="0"/>
                      </a:moveTo>
                      <a:lnTo>
                        <a:pt x="25" y="12"/>
                      </a:lnTo>
                      <a:lnTo>
                        <a:pt x="25" y="56"/>
                      </a:lnTo>
                      <a:lnTo>
                        <a:pt x="14" y="56"/>
                      </a:lnTo>
                      <a:lnTo>
                        <a:pt x="14" y="68"/>
                      </a:lnTo>
                      <a:lnTo>
                        <a:pt x="13" y="56"/>
                      </a:lnTo>
                      <a:lnTo>
                        <a:pt x="0" y="57"/>
                      </a:lnTo>
                      <a:lnTo>
                        <a:pt x="0" y="8"/>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 name="Freeform 108">
                  <a:extLst>
                    <a:ext uri="{FF2B5EF4-FFF2-40B4-BE49-F238E27FC236}">
                      <a16:creationId xmlns:a16="http://schemas.microsoft.com/office/drawing/2014/main" id="{2E845D3C-D9A6-B74A-B7CE-0E9A5E9A216A}"/>
                    </a:ext>
                  </a:extLst>
                </p:cNvPr>
                <p:cNvSpPr>
                  <a:spLocks/>
                </p:cNvSpPr>
                <p:nvPr/>
              </p:nvSpPr>
              <p:spPr bwMode="auto">
                <a:xfrm>
                  <a:off x="6888897" y="1899855"/>
                  <a:ext cx="33559" cy="64432"/>
                </a:xfrm>
                <a:custGeom>
                  <a:avLst/>
                  <a:gdLst/>
                  <a:ahLst/>
                  <a:cxnLst>
                    <a:cxn ang="0">
                      <a:pos x="10" y="0"/>
                    </a:cxn>
                    <a:cxn ang="0">
                      <a:pos x="25" y="1"/>
                    </a:cxn>
                    <a:cxn ang="0">
                      <a:pos x="25" y="36"/>
                    </a:cxn>
                    <a:cxn ang="0">
                      <a:pos x="11" y="48"/>
                    </a:cxn>
                    <a:cxn ang="0">
                      <a:pos x="0" y="40"/>
                    </a:cxn>
                    <a:cxn ang="0">
                      <a:pos x="0" y="1"/>
                    </a:cxn>
                    <a:cxn ang="0">
                      <a:pos x="10" y="0"/>
                    </a:cxn>
                  </a:cxnLst>
                  <a:rect l="0" t="0" r="r" b="b"/>
                  <a:pathLst>
                    <a:path w="25" h="48">
                      <a:moveTo>
                        <a:pt x="10" y="0"/>
                      </a:moveTo>
                      <a:lnTo>
                        <a:pt x="25" y="1"/>
                      </a:lnTo>
                      <a:lnTo>
                        <a:pt x="25" y="36"/>
                      </a:lnTo>
                      <a:lnTo>
                        <a:pt x="11" y="48"/>
                      </a:lnTo>
                      <a:lnTo>
                        <a:pt x="0" y="40"/>
                      </a:lnTo>
                      <a:lnTo>
                        <a:pt x="0"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 name="Freeform 109">
                  <a:extLst>
                    <a:ext uri="{FF2B5EF4-FFF2-40B4-BE49-F238E27FC236}">
                      <a16:creationId xmlns:a16="http://schemas.microsoft.com/office/drawing/2014/main" id="{84727310-44F0-934A-B926-6A47EC56B678}"/>
                    </a:ext>
                  </a:extLst>
                </p:cNvPr>
                <p:cNvSpPr>
                  <a:spLocks/>
                </p:cNvSpPr>
                <p:nvPr/>
              </p:nvSpPr>
              <p:spPr bwMode="auto">
                <a:xfrm>
                  <a:off x="6888897" y="2086439"/>
                  <a:ext cx="33559" cy="71144"/>
                </a:xfrm>
                <a:custGeom>
                  <a:avLst/>
                  <a:gdLst/>
                  <a:ahLst/>
                  <a:cxnLst>
                    <a:cxn ang="0">
                      <a:pos x="10" y="0"/>
                    </a:cxn>
                    <a:cxn ang="0">
                      <a:pos x="25" y="0"/>
                    </a:cxn>
                    <a:cxn ang="0">
                      <a:pos x="25" y="44"/>
                    </a:cxn>
                    <a:cxn ang="0">
                      <a:pos x="12" y="53"/>
                    </a:cxn>
                    <a:cxn ang="0">
                      <a:pos x="10" y="53"/>
                    </a:cxn>
                    <a:cxn ang="0">
                      <a:pos x="0" y="47"/>
                    </a:cxn>
                    <a:cxn ang="0">
                      <a:pos x="0" y="1"/>
                    </a:cxn>
                    <a:cxn ang="0">
                      <a:pos x="10" y="0"/>
                    </a:cxn>
                  </a:cxnLst>
                  <a:rect l="0" t="0" r="r" b="b"/>
                  <a:pathLst>
                    <a:path w="25" h="53">
                      <a:moveTo>
                        <a:pt x="10" y="0"/>
                      </a:moveTo>
                      <a:lnTo>
                        <a:pt x="25" y="0"/>
                      </a:lnTo>
                      <a:lnTo>
                        <a:pt x="25" y="44"/>
                      </a:lnTo>
                      <a:lnTo>
                        <a:pt x="12" y="53"/>
                      </a:lnTo>
                      <a:lnTo>
                        <a:pt x="10" y="53"/>
                      </a:lnTo>
                      <a:lnTo>
                        <a:pt x="0" y="47"/>
                      </a:lnTo>
                      <a:lnTo>
                        <a:pt x="0"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 name="Freeform 110">
                  <a:extLst>
                    <a:ext uri="{FF2B5EF4-FFF2-40B4-BE49-F238E27FC236}">
                      <a16:creationId xmlns:a16="http://schemas.microsoft.com/office/drawing/2014/main" id="{C8AD764B-4005-5547-AFFE-F352154B8ADF}"/>
                    </a:ext>
                  </a:extLst>
                </p:cNvPr>
                <p:cNvSpPr>
                  <a:spLocks/>
                </p:cNvSpPr>
                <p:nvPr/>
              </p:nvSpPr>
              <p:spPr bwMode="auto">
                <a:xfrm>
                  <a:off x="6888897" y="1834080"/>
                  <a:ext cx="33559" cy="51009"/>
                </a:xfrm>
                <a:custGeom>
                  <a:avLst/>
                  <a:gdLst/>
                  <a:ahLst/>
                  <a:cxnLst>
                    <a:cxn ang="0">
                      <a:pos x="2" y="0"/>
                    </a:cxn>
                    <a:cxn ang="0">
                      <a:pos x="13" y="0"/>
                    </a:cxn>
                    <a:cxn ang="0">
                      <a:pos x="25" y="9"/>
                    </a:cxn>
                    <a:cxn ang="0">
                      <a:pos x="25" y="38"/>
                    </a:cxn>
                    <a:cxn ang="0">
                      <a:pos x="10" y="37"/>
                    </a:cxn>
                    <a:cxn ang="0">
                      <a:pos x="0" y="38"/>
                    </a:cxn>
                    <a:cxn ang="0">
                      <a:pos x="0" y="1"/>
                    </a:cxn>
                    <a:cxn ang="0">
                      <a:pos x="2" y="0"/>
                    </a:cxn>
                  </a:cxnLst>
                  <a:rect l="0" t="0" r="r" b="b"/>
                  <a:pathLst>
                    <a:path w="25" h="38">
                      <a:moveTo>
                        <a:pt x="2" y="0"/>
                      </a:moveTo>
                      <a:lnTo>
                        <a:pt x="13" y="0"/>
                      </a:lnTo>
                      <a:lnTo>
                        <a:pt x="25" y="9"/>
                      </a:lnTo>
                      <a:lnTo>
                        <a:pt x="25" y="38"/>
                      </a:lnTo>
                      <a:lnTo>
                        <a:pt x="10" y="37"/>
                      </a:lnTo>
                      <a:lnTo>
                        <a:pt x="0" y="38"/>
                      </a:lnTo>
                      <a:lnTo>
                        <a:pt x="0" y="1"/>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Freeform 111">
                  <a:extLst>
                    <a:ext uri="{FF2B5EF4-FFF2-40B4-BE49-F238E27FC236}">
                      <a16:creationId xmlns:a16="http://schemas.microsoft.com/office/drawing/2014/main" id="{135CDDF4-4847-5546-B37F-377DDCDE28A2}"/>
                    </a:ext>
                  </a:extLst>
                </p:cNvPr>
                <p:cNvSpPr>
                  <a:spLocks/>
                </p:cNvSpPr>
                <p:nvPr/>
              </p:nvSpPr>
              <p:spPr bwMode="auto">
                <a:xfrm>
                  <a:off x="6888897" y="2001872"/>
                  <a:ext cx="33559" cy="67117"/>
                </a:xfrm>
                <a:custGeom>
                  <a:avLst/>
                  <a:gdLst/>
                  <a:ahLst/>
                  <a:cxnLst>
                    <a:cxn ang="0">
                      <a:pos x="7" y="0"/>
                    </a:cxn>
                    <a:cxn ang="0">
                      <a:pos x="25" y="14"/>
                    </a:cxn>
                    <a:cxn ang="0">
                      <a:pos x="25" y="50"/>
                    </a:cxn>
                    <a:cxn ang="0">
                      <a:pos x="0" y="50"/>
                    </a:cxn>
                    <a:cxn ang="0">
                      <a:pos x="0" y="6"/>
                    </a:cxn>
                    <a:cxn ang="0">
                      <a:pos x="7" y="0"/>
                    </a:cxn>
                  </a:cxnLst>
                  <a:rect l="0" t="0" r="r" b="b"/>
                  <a:pathLst>
                    <a:path w="25" h="50">
                      <a:moveTo>
                        <a:pt x="7" y="0"/>
                      </a:moveTo>
                      <a:lnTo>
                        <a:pt x="25" y="14"/>
                      </a:lnTo>
                      <a:lnTo>
                        <a:pt x="25" y="50"/>
                      </a:lnTo>
                      <a:lnTo>
                        <a:pt x="0" y="50"/>
                      </a:lnTo>
                      <a:lnTo>
                        <a:pt x="0" y="6"/>
                      </a:lnTo>
                      <a:lnTo>
                        <a:pt x="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 name="Freeform 112">
                  <a:extLst>
                    <a:ext uri="{FF2B5EF4-FFF2-40B4-BE49-F238E27FC236}">
                      <a16:creationId xmlns:a16="http://schemas.microsoft.com/office/drawing/2014/main" id="{678A8E35-E087-DB40-BBF1-2B841EEC7CC4}"/>
                    </a:ext>
                  </a:extLst>
                </p:cNvPr>
                <p:cNvSpPr>
                  <a:spLocks/>
                </p:cNvSpPr>
                <p:nvPr/>
              </p:nvSpPr>
              <p:spPr bwMode="auto">
                <a:xfrm>
                  <a:off x="6918428" y="2338798"/>
                  <a:ext cx="4027" cy="6712"/>
                </a:xfrm>
                <a:custGeom>
                  <a:avLst/>
                  <a:gdLst/>
                  <a:ahLst/>
                  <a:cxnLst>
                    <a:cxn ang="0">
                      <a:pos x="3" y="0"/>
                    </a:cxn>
                    <a:cxn ang="0">
                      <a:pos x="3" y="5"/>
                    </a:cxn>
                    <a:cxn ang="0">
                      <a:pos x="0" y="2"/>
                    </a:cxn>
                    <a:cxn ang="0">
                      <a:pos x="3" y="0"/>
                    </a:cxn>
                  </a:cxnLst>
                  <a:rect l="0" t="0" r="r" b="b"/>
                  <a:pathLst>
                    <a:path w="3" h="5">
                      <a:moveTo>
                        <a:pt x="3" y="0"/>
                      </a:moveTo>
                      <a:lnTo>
                        <a:pt x="3" y="5"/>
                      </a:lnTo>
                      <a:lnTo>
                        <a:pt x="0" y="2"/>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 name="Freeform 113">
                  <a:extLst>
                    <a:ext uri="{FF2B5EF4-FFF2-40B4-BE49-F238E27FC236}">
                      <a16:creationId xmlns:a16="http://schemas.microsoft.com/office/drawing/2014/main" id="{29A61CDF-CC36-D143-9B6E-1810A2EE44D8}"/>
                    </a:ext>
                  </a:extLst>
                </p:cNvPr>
                <p:cNvSpPr>
                  <a:spLocks/>
                </p:cNvSpPr>
                <p:nvPr/>
              </p:nvSpPr>
              <p:spPr bwMode="auto">
                <a:xfrm>
                  <a:off x="6888897" y="1969656"/>
                  <a:ext cx="33559" cy="30874"/>
                </a:xfrm>
                <a:custGeom>
                  <a:avLst/>
                  <a:gdLst/>
                  <a:ahLst/>
                  <a:cxnLst>
                    <a:cxn ang="0">
                      <a:pos x="25" y="0"/>
                    </a:cxn>
                    <a:cxn ang="0">
                      <a:pos x="25" y="23"/>
                    </a:cxn>
                    <a:cxn ang="0">
                      <a:pos x="11" y="11"/>
                    </a:cxn>
                    <a:cxn ang="0">
                      <a:pos x="7" y="16"/>
                    </a:cxn>
                    <a:cxn ang="0">
                      <a:pos x="3" y="11"/>
                    </a:cxn>
                    <a:cxn ang="0">
                      <a:pos x="0" y="13"/>
                    </a:cxn>
                    <a:cxn ang="0">
                      <a:pos x="0" y="3"/>
                    </a:cxn>
                    <a:cxn ang="0">
                      <a:pos x="8" y="8"/>
                    </a:cxn>
                    <a:cxn ang="0">
                      <a:pos x="11" y="3"/>
                    </a:cxn>
                    <a:cxn ang="0">
                      <a:pos x="15" y="8"/>
                    </a:cxn>
                    <a:cxn ang="0">
                      <a:pos x="25" y="0"/>
                    </a:cxn>
                  </a:cxnLst>
                  <a:rect l="0" t="0" r="r" b="b"/>
                  <a:pathLst>
                    <a:path w="25" h="23">
                      <a:moveTo>
                        <a:pt x="25" y="0"/>
                      </a:moveTo>
                      <a:lnTo>
                        <a:pt x="25" y="23"/>
                      </a:lnTo>
                      <a:lnTo>
                        <a:pt x="11" y="11"/>
                      </a:lnTo>
                      <a:lnTo>
                        <a:pt x="7" y="16"/>
                      </a:lnTo>
                      <a:lnTo>
                        <a:pt x="3" y="11"/>
                      </a:lnTo>
                      <a:lnTo>
                        <a:pt x="0" y="13"/>
                      </a:lnTo>
                      <a:lnTo>
                        <a:pt x="0" y="3"/>
                      </a:lnTo>
                      <a:lnTo>
                        <a:pt x="8" y="8"/>
                      </a:lnTo>
                      <a:lnTo>
                        <a:pt x="11" y="3"/>
                      </a:lnTo>
                      <a:lnTo>
                        <a:pt x="15" y="8"/>
                      </a:lnTo>
                      <a:lnTo>
                        <a:pt x="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 name="Rectangle 114">
                  <a:extLst>
                    <a:ext uri="{FF2B5EF4-FFF2-40B4-BE49-F238E27FC236}">
                      <a16:creationId xmlns:a16="http://schemas.microsoft.com/office/drawing/2014/main" id="{F504C0A1-2409-564E-8F6F-FDF96DC12B0F}"/>
                    </a:ext>
                  </a:extLst>
                </p:cNvPr>
                <p:cNvSpPr>
                  <a:spLocks noChangeArrowheads="1"/>
                </p:cNvSpPr>
                <p:nvPr/>
              </p:nvSpPr>
              <p:spPr bwMode="auto">
                <a:xfrm>
                  <a:off x="6888897" y="1724008"/>
                  <a:ext cx="33559" cy="76514"/>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3" name="Freeform 115">
                  <a:extLst>
                    <a:ext uri="{FF2B5EF4-FFF2-40B4-BE49-F238E27FC236}">
                      <a16:creationId xmlns:a16="http://schemas.microsoft.com/office/drawing/2014/main" id="{BD6DCB60-52B5-064D-BDCF-A70DFB4129F5}"/>
                    </a:ext>
                  </a:extLst>
                </p:cNvPr>
                <p:cNvSpPr>
                  <a:spLocks/>
                </p:cNvSpPr>
                <p:nvPr/>
              </p:nvSpPr>
              <p:spPr bwMode="auto">
                <a:xfrm>
                  <a:off x="6789564" y="1800522"/>
                  <a:ext cx="99333" cy="33559"/>
                </a:xfrm>
                <a:custGeom>
                  <a:avLst/>
                  <a:gdLst/>
                  <a:ahLst/>
                  <a:cxnLst>
                    <a:cxn ang="0">
                      <a:pos x="0" y="0"/>
                    </a:cxn>
                    <a:cxn ang="0">
                      <a:pos x="74" y="0"/>
                    </a:cxn>
                    <a:cxn ang="0">
                      <a:pos x="74" y="9"/>
                    </a:cxn>
                    <a:cxn ang="0">
                      <a:pos x="56" y="25"/>
                    </a:cxn>
                    <a:cxn ang="0">
                      <a:pos x="23" y="25"/>
                    </a:cxn>
                    <a:cxn ang="0">
                      <a:pos x="25" y="10"/>
                    </a:cxn>
                    <a:cxn ang="0">
                      <a:pos x="0" y="8"/>
                    </a:cxn>
                    <a:cxn ang="0">
                      <a:pos x="0" y="0"/>
                    </a:cxn>
                  </a:cxnLst>
                  <a:rect l="0" t="0" r="r" b="b"/>
                  <a:pathLst>
                    <a:path w="74" h="25">
                      <a:moveTo>
                        <a:pt x="0" y="0"/>
                      </a:moveTo>
                      <a:lnTo>
                        <a:pt x="74" y="0"/>
                      </a:lnTo>
                      <a:lnTo>
                        <a:pt x="74" y="9"/>
                      </a:lnTo>
                      <a:lnTo>
                        <a:pt x="56" y="25"/>
                      </a:lnTo>
                      <a:lnTo>
                        <a:pt x="23" y="25"/>
                      </a:lnTo>
                      <a:lnTo>
                        <a:pt x="25" y="10"/>
                      </a:lnTo>
                      <a:lnTo>
                        <a:pt x="0" y="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 name="Freeform 116">
                  <a:extLst>
                    <a:ext uri="{FF2B5EF4-FFF2-40B4-BE49-F238E27FC236}">
                      <a16:creationId xmlns:a16="http://schemas.microsoft.com/office/drawing/2014/main" id="{6921C7EE-BD1E-0B4C-9B0F-32510F104425}"/>
                    </a:ext>
                  </a:extLst>
                </p:cNvPr>
                <p:cNvSpPr>
                  <a:spLocks/>
                </p:cNvSpPr>
                <p:nvPr/>
              </p:nvSpPr>
              <p:spPr bwMode="auto">
                <a:xfrm>
                  <a:off x="6922455" y="1799179"/>
                  <a:ext cx="83225" cy="34901"/>
                </a:xfrm>
                <a:custGeom>
                  <a:avLst/>
                  <a:gdLst/>
                  <a:ahLst/>
                  <a:cxnLst>
                    <a:cxn ang="0">
                      <a:pos x="62" y="0"/>
                    </a:cxn>
                    <a:cxn ang="0">
                      <a:pos x="62" y="9"/>
                    </a:cxn>
                    <a:cxn ang="0">
                      <a:pos x="37" y="11"/>
                    </a:cxn>
                    <a:cxn ang="0">
                      <a:pos x="39" y="26"/>
                    </a:cxn>
                    <a:cxn ang="0">
                      <a:pos x="9" y="26"/>
                    </a:cxn>
                    <a:cxn ang="0">
                      <a:pos x="0" y="18"/>
                    </a:cxn>
                    <a:cxn ang="0">
                      <a:pos x="0" y="1"/>
                    </a:cxn>
                    <a:cxn ang="0">
                      <a:pos x="62" y="0"/>
                    </a:cxn>
                  </a:cxnLst>
                  <a:rect l="0" t="0" r="r" b="b"/>
                  <a:pathLst>
                    <a:path w="62" h="26">
                      <a:moveTo>
                        <a:pt x="62" y="0"/>
                      </a:moveTo>
                      <a:lnTo>
                        <a:pt x="62" y="9"/>
                      </a:lnTo>
                      <a:lnTo>
                        <a:pt x="37" y="11"/>
                      </a:lnTo>
                      <a:lnTo>
                        <a:pt x="39" y="26"/>
                      </a:lnTo>
                      <a:lnTo>
                        <a:pt x="9" y="26"/>
                      </a:lnTo>
                      <a:lnTo>
                        <a:pt x="0" y="18"/>
                      </a:lnTo>
                      <a:lnTo>
                        <a:pt x="0" y="1"/>
                      </a:lnTo>
                      <a:lnTo>
                        <a:pt x="6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 name="Freeform 117">
                  <a:extLst>
                    <a:ext uri="{FF2B5EF4-FFF2-40B4-BE49-F238E27FC236}">
                      <a16:creationId xmlns:a16="http://schemas.microsoft.com/office/drawing/2014/main" id="{6215FE25-AD31-5848-A506-5F37C4568EF1}"/>
                    </a:ext>
                  </a:extLst>
                </p:cNvPr>
                <p:cNvSpPr>
                  <a:spLocks/>
                </p:cNvSpPr>
                <p:nvPr/>
              </p:nvSpPr>
              <p:spPr bwMode="auto">
                <a:xfrm>
                  <a:off x="6972121" y="1811260"/>
                  <a:ext cx="33559" cy="22820"/>
                </a:xfrm>
                <a:custGeom>
                  <a:avLst/>
                  <a:gdLst/>
                  <a:ahLst/>
                  <a:cxnLst>
                    <a:cxn ang="0">
                      <a:pos x="25" y="0"/>
                    </a:cxn>
                    <a:cxn ang="0">
                      <a:pos x="25" y="16"/>
                    </a:cxn>
                    <a:cxn ang="0">
                      <a:pos x="2" y="17"/>
                    </a:cxn>
                    <a:cxn ang="0">
                      <a:pos x="0" y="2"/>
                    </a:cxn>
                    <a:cxn ang="0">
                      <a:pos x="25" y="0"/>
                    </a:cxn>
                  </a:cxnLst>
                  <a:rect l="0" t="0" r="r" b="b"/>
                  <a:pathLst>
                    <a:path w="25" h="17">
                      <a:moveTo>
                        <a:pt x="25" y="0"/>
                      </a:moveTo>
                      <a:lnTo>
                        <a:pt x="25" y="16"/>
                      </a:lnTo>
                      <a:lnTo>
                        <a:pt x="2" y="17"/>
                      </a:lnTo>
                      <a:lnTo>
                        <a:pt x="0" y="2"/>
                      </a:lnTo>
                      <a:lnTo>
                        <a:pt x="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 name="Freeform 118">
                  <a:extLst>
                    <a:ext uri="{FF2B5EF4-FFF2-40B4-BE49-F238E27FC236}">
                      <a16:creationId xmlns:a16="http://schemas.microsoft.com/office/drawing/2014/main" id="{BC3A016E-C048-2941-B891-3086CDD5B1E8}"/>
                    </a:ext>
                  </a:extLst>
                </p:cNvPr>
                <p:cNvSpPr>
                  <a:spLocks/>
                </p:cNvSpPr>
                <p:nvPr/>
              </p:nvSpPr>
              <p:spPr bwMode="auto">
                <a:xfrm>
                  <a:off x="6789564" y="1811260"/>
                  <a:ext cx="33559" cy="22820"/>
                </a:xfrm>
                <a:custGeom>
                  <a:avLst/>
                  <a:gdLst/>
                  <a:ahLst/>
                  <a:cxnLst>
                    <a:cxn ang="0">
                      <a:pos x="0" y="0"/>
                    </a:cxn>
                    <a:cxn ang="0">
                      <a:pos x="25" y="2"/>
                    </a:cxn>
                    <a:cxn ang="0">
                      <a:pos x="23" y="17"/>
                    </a:cxn>
                    <a:cxn ang="0">
                      <a:pos x="0" y="17"/>
                    </a:cxn>
                    <a:cxn ang="0">
                      <a:pos x="0" y="0"/>
                    </a:cxn>
                  </a:cxnLst>
                  <a:rect l="0" t="0" r="r" b="b"/>
                  <a:pathLst>
                    <a:path w="25" h="17">
                      <a:moveTo>
                        <a:pt x="0" y="0"/>
                      </a:moveTo>
                      <a:lnTo>
                        <a:pt x="25" y="2"/>
                      </a:lnTo>
                      <a:lnTo>
                        <a:pt x="23" y="17"/>
                      </a:lnTo>
                      <a:lnTo>
                        <a:pt x="0" y="1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 name="Freeform 119">
                  <a:extLst>
                    <a:ext uri="{FF2B5EF4-FFF2-40B4-BE49-F238E27FC236}">
                      <a16:creationId xmlns:a16="http://schemas.microsoft.com/office/drawing/2014/main" id="{D5BA060D-64F2-5D44-A888-E85ABAADF246}"/>
                    </a:ext>
                  </a:extLst>
                </p:cNvPr>
                <p:cNvSpPr>
                  <a:spLocks/>
                </p:cNvSpPr>
                <p:nvPr/>
              </p:nvSpPr>
              <p:spPr bwMode="auto">
                <a:xfrm>
                  <a:off x="6891581" y="1826026"/>
                  <a:ext cx="14766" cy="8054"/>
                </a:xfrm>
                <a:custGeom>
                  <a:avLst/>
                  <a:gdLst/>
                  <a:ahLst/>
                  <a:cxnLst>
                    <a:cxn ang="0">
                      <a:pos x="5" y="0"/>
                    </a:cxn>
                    <a:cxn ang="0">
                      <a:pos x="11" y="6"/>
                    </a:cxn>
                    <a:cxn ang="0">
                      <a:pos x="0" y="6"/>
                    </a:cxn>
                    <a:cxn ang="0">
                      <a:pos x="5" y="0"/>
                    </a:cxn>
                  </a:cxnLst>
                  <a:rect l="0" t="0" r="r" b="b"/>
                  <a:pathLst>
                    <a:path w="11" h="6">
                      <a:moveTo>
                        <a:pt x="5" y="0"/>
                      </a:moveTo>
                      <a:lnTo>
                        <a:pt x="11" y="6"/>
                      </a:lnTo>
                      <a:lnTo>
                        <a:pt x="0" y="6"/>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 name="Freeform 120">
                  <a:extLst>
                    <a:ext uri="{FF2B5EF4-FFF2-40B4-BE49-F238E27FC236}">
                      <a16:creationId xmlns:a16="http://schemas.microsoft.com/office/drawing/2014/main" id="{F5B06F9B-E737-6A4D-B8F7-B5B3F189BE7F}"/>
                    </a:ext>
                  </a:extLst>
                </p:cNvPr>
                <p:cNvSpPr>
                  <a:spLocks/>
                </p:cNvSpPr>
                <p:nvPr/>
              </p:nvSpPr>
              <p:spPr bwMode="auto">
                <a:xfrm>
                  <a:off x="6888897" y="1800522"/>
                  <a:ext cx="33559" cy="22820"/>
                </a:xfrm>
                <a:custGeom>
                  <a:avLst/>
                  <a:gdLst/>
                  <a:ahLst/>
                  <a:cxnLst>
                    <a:cxn ang="0">
                      <a:pos x="0" y="0"/>
                    </a:cxn>
                    <a:cxn ang="0">
                      <a:pos x="25" y="0"/>
                    </a:cxn>
                    <a:cxn ang="0">
                      <a:pos x="25" y="17"/>
                    </a:cxn>
                    <a:cxn ang="0">
                      <a:pos x="11" y="7"/>
                    </a:cxn>
                    <a:cxn ang="0">
                      <a:pos x="7" y="12"/>
                    </a:cxn>
                    <a:cxn ang="0">
                      <a:pos x="4" y="7"/>
                    </a:cxn>
                    <a:cxn ang="0">
                      <a:pos x="0" y="9"/>
                    </a:cxn>
                    <a:cxn ang="0">
                      <a:pos x="0" y="0"/>
                    </a:cxn>
                  </a:cxnLst>
                  <a:rect l="0" t="0" r="r" b="b"/>
                  <a:pathLst>
                    <a:path w="25" h="17">
                      <a:moveTo>
                        <a:pt x="0" y="0"/>
                      </a:moveTo>
                      <a:lnTo>
                        <a:pt x="25" y="0"/>
                      </a:lnTo>
                      <a:lnTo>
                        <a:pt x="25" y="17"/>
                      </a:lnTo>
                      <a:lnTo>
                        <a:pt x="11" y="7"/>
                      </a:lnTo>
                      <a:lnTo>
                        <a:pt x="7" y="12"/>
                      </a:lnTo>
                      <a:lnTo>
                        <a:pt x="4" y="7"/>
                      </a:lnTo>
                      <a:lnTo>
                        <a:pt x="0" y="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 name="Freeform 121">
                  <a:extLst>
                    <a:ext uri="{FF2B5EF4-FFF2-40B4-BE49-F238E27FC236}">
                      <a16:creationId xmlns:a16="http://schemas.microsoft.com/office/drawing/2014/main" id="{27331450-2A88-6845-A2CA-EEAFED5B9859}"/>
                    </a:ext>
                  </a:extLst>
                </p:cNvPr>
                <p:cNvSpPr>
                  <a:spLocks/>
                </p:cNvSpPr>
                <p:nvPr/>
              </p:nvSpPr>
              <p:spPr bwMode="auto">
                <a:xfrm>
                  <a:off x="6922455" y="3106615"/>
                  <a:ext cx="87252" cy="65775"/>
                </a:xfrm>
                <a:custGeom>
                  <a:avLst/>
                  <a:gdLst/>
                  <a:ahLst/>
                  <a:cxnLst>
                    <a:cxn ang="0">
                      <a:pos x="1" y="0"/>
                    </a:cxn>
                    <a:cxn ang="0">
                      <a:pos x="65" y="49"/>
                    </a:cxn>
                    <a:cxn ang="0">
                      <a:pos x="25" y="49"/>
                    </a:cxn>
                    <a:cxn ang="0">
                      <a:pos x="0" y="30"/>
                    </a:cxn>
                    <a:cxn ang="0">
                      <a:pos x="0" y="1"/>
                    </a:cxn>
                    <a:cxn ang="0">
                      <a:pos x="1" y="0"/>
                    </a:cxn>
                  </a:cxnLst>
                  <a:rect l="0" t="0" r="r" b="b"/>
                  <a:pathLst>
                    <a:path w="65" h="49">
                      <a:moveTo>
                        <a:pt x="1" y="0"/>
                      </a:moveTo>
                      <a:lnTo>
                        <a:pt x="65" y="49"/>
                      </a:lnTo>
                      <a:lnTo>
                        <a:pt x="25" y="49"/>
                      </a:lnTo>
                      <a:lnTo>
                        <a:pt x="0" y="30"/>
                      </a:lnTo>
                      <a:lnTo>
                        <a:pt x="0" y="1"/>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 name="Freeform 122">
                  <a:extLst>
                    <a:ext uri="{FF2B5EF4-FFF2-40B4-BE49-F238E27FC236}">
                      <a16:creationId xmlns:a16="http://schemas.microsoft.com/office/drawing/2014/main" id="{CFECC1E9-CEAE-8A4F-ABC3-E652ACB0BFF4}"/>
                    </a:ext>
                  </a:extLst>
                </p:cNvPr>
                <p:cNvSpPr>
                  <a:spLocks/>
                </p:cNvSpPr>
                <p:nvPr/>
              </p:nvSpPr>
              <p:spPr bwMode="auto">
                <a:xfrm>
                  <a:off x="6898293" y="3095876"/>
                  <a:ext cx="24162" cy="51009"/>
                </a:xfrm>
                <a:custGeom>
                  <a:avLst/>
                  <a:gdLst/>
                  <a:ahLst/>
                  <a:cxnLst>
                    <a:cxn ang="0">
                      <a:pos x="7" y="0"/>
                    </a:cxn>
                    <a:cxn ang="0">
                      <a:pos x="15" y="11"/>
                    </a:cxn>
                    <a:cxn ang="0">
                      <a:pos x="18" y="9"/>
                    </a:cxn>
                    <a:cxn ang="0">
                      <a:pos x="18" y="38"/>
                    </a:cxn>
                    <a:cxn ang="0">
                      <a:pos x="0" y="23"/>
                    </a:cxn>
                    <a:cxn ang="0">
                      <a:pos x="8" y="17"/>
                    </a:cxn>
                    <a:cxn ang="0">
                      <a:pos x="2" y="10"/>
                    </a:cxn>
                    <a:cxn ang="0">
                      <a:pos x="7" y="0"/>
                    </a:cxn>
                  </a:cxnLst>
                  <a:rect l="0" t="0" r="r" b="b"/>
                  <a:pathLst>
                    <a:path w="18" h="38">
                      <a:moveTo>
                        <a:pt x="7" y="0"/>
                      </a:moveTo>
                      <a:lnTo>
                        <a:pt x="15" y="11"/>
                      </a:lnTo>
                      <a:lnTo>
                        <a:pt x="18" y="9"/>
                      </a:lnTo>
                      <a:lnTo>
                        <a:pt x="18" y="38"/>
                      </a:lnTo>
                      <a:lnTo>
                        <a:pt x="0" y="23"/>
                      </a:lnTo>
                      <a:lnTo>
                        <a:pt x="8" y="17"/>
                      </a:lnTo>
                      <a:lnTo>
                        <a:pt x="2" y="10"/>
                      </a:lnTo>
                      <a:lnTo>
                        <a:pt x="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 name="Freeform 123">
                  <a:extLst>
                    <a:ext uri="{FF2B5EF4-FFF2-40B4-BE49-F238E27FC236}">
                      <a16:creationId xmlns:a16="http://schemas.microsoft.com/office/drawing/2014/main" id="{E44822A6-B1A3-744B-93B2-9C7DB0717845}"/>
                    </a:ext>
                  </a:extLst>
                </p:cNvPr>
                <p:cNvSpPr>
                  <a:spLocks/>
                </p:cNvSpPr>
                <p:nvPr/>
              </p:nvSpPr>
              <p:spPr bwMode="auto">
                <a:xfrm>
                  <a:off x="6789564" y="3098561"/>
                  <a:ext cx="99333" cy="73829"/>
                </a:xfrm>
                <a:custGeom>
                  <a:avLst/>
                  <a:gdLst/>
                  <a:ahLst/>
                  <a:cxnLst>
                    <a:cxn ang="0">
                      <a:pos x="68" y="0"/>
                    </a:cxn>
                    <a:cxn ang="0">
                      <a:pos x="74" y="5"/>
                    </a:cxn>
                    <a:cxn ang="0">
                      <a:pos x="74" y="14"/>
                    </a:cxn>
                    <a:cxn ang="0">
                      <a:pos x="73" y="16"/>
                    </a:cxn>
                    <a:cxn ang="0">
                      <a:pos x="74" y="16"/>
                    </a:cxn>
                    <a:cxn ang="0">
                      <a:pos x="74" y="27"/>
                    </a:cxn>
                    <a:cxn ang="0">
                      <a:pos x="39" y="55"/>
                    </a:cxn>
                    <a:cxn ang="0">
                      <a:pos x="0" y="55"/>
                    </a:cxn>
                    <a:cxn ang="0">
                      <a:pos x="68" y="0"/>
                    </a:cxn>
                  </a:cxnLst>
                  <a:rect l="0" t="0" r="r" b="b"/>
                  <a:pathLst>
                    <a:path w="74" h="55">
                      <a:moveTo>
                        <a:pt x="68" y="0"/>
                      </a:moveTo>
                      <a:lnTo>
                        <a:pt x="74" y="5"/>
                      </a:lnTo>
                      <a:lnTo>
                        <a:pt x="74" y="14"/>
                      </a:lnTo>
                      <a:lnTo>
                        <a:pt x="73" y="16"/>
                      </a:lnTo>
                      <a:lnTo>
                        <a:pt x="74" y="16"/>
                      </a:lnTo>
                      <a:lnTo>
                        <a:pt x="74" y="27"/>
                      </a:lnTo>
                      <a:lnTo>
                        <a:pt x="39" y="55"/>
                      </a:lnTo>
                      <a:lnTo>
                        <a:pt x="0" y="55"/>
                      </a:lnTo>
                      <a:lnTo>
                        <a:pt x="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 name="Freeform 124">
                  <a:extLst>
                    <a:ext uri="{FF2B5EF4-FFF2-40B4-BE49-F238E27FC236}">
                      <a16:creationId xmlns:a16="http://schemas.microsoft.com/office/drawing/2014/main" id="{3337B0B0-3EA0-FF41-8863-F76A56AFF558}"/>
                    </a:ext>
                  </a:extLst>
                </p:cNvPr>
                <p:cNvSpPr>
                  <a:spLocks/>
                </p:cNvSpPr>
                <p:nvPr/>
              </p:nvSpPr>
              <p:spPr bwMode="auto">
                <a:xfrm>
                  <a:off x="6888897" y="3105273"/>
                  <a:ext cx="8054" cy="12081"/>
                </a:xfrm>
                <a:custGeom>
                  <a:avLst/>
                  <a:gdLst/>
                  <a:ahLst/>
                  <a:cxnLst>
                    <a:cxn ang="0">
                      <a:pos x="0" y="0"/>
                    </a:cxn>
                    <a:cxn ang="0">
                      <a:pos x="6" y="3"/>
                    </a:cxn>
                    <a:cxn ang="0">
                      <a:pos x="0" y="9"/>
                    </a:cxn>
                    <a:cxn ang="0">
                      <a:pos x="0" y="0"/>
                    </a:cxn>
                  </a:cxnLst>
                  <a:rect l="0" t="0" r="r" b="b"/>
                  <a:pathLst>
                    <a:path w="6" h="9">
                      <a:moveTo>
                        <a:pt x="0" y="0"/>
                      </a:moveTo>
                      <a:lnTo>
                        <a:pt x="6" y="3"/>
                      </a:lnTo>
                      <a:lnTo>
                        <a:pt x="0" y="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 name="Freeform 125">
                  <a:extLst>
                    <a:ext uri="{FF2B5EF4-FFF2-40B4-BE49-F238E27FC236}">
                      <a16:creationId xmlns:a16="http://schemas.microsoft.com/office/drawing/2014/main" id="{C3FB9E55-8221-C54C-B9FB-7F302721F871}"/>
                    </a:ext>
                  </a:extLst>
                </p:cNvPr>
                <p:cNvSpPr>
                  <a:spLocks/>
                </p:cNvSpPr>
                <p:nvPr/>
              </p:nvSpPr>
              <p:spPr bwMode="auto">
                <a:xfrm>
                  <a:off x="6888897" y="3120038"/>
                  <a:ext cx="9397" cy="14766"/>
                </a:xfrm>
                <a:custGeom>
                  <a:avLst/>
                  <a:gdLst/>
                  <a:ahLst/>
                  <a:cxnLst>
                    <a:cxn ang="0">
                      <a:pos x="0" y="0"/>
                    </a:cxn>
                    <a:cxn ang="0">
                      <a:pos x="7" y="5"/>
                    </a:cxn>
                    <a:cxn ang="0">
                      <a:pos x="0" y="11"/>
                    </a:cxn>
                    <a:cxn ang="0">
                      <a:pos x="0" y="0"/>
                    </a:cxn>
                  </a:cxnLst>
                  <a:rect l="0" t="0" r="r" b="b"/>
                  <a:pathLst>
                    <a:path w="7" h="11">
                      <a:moveTo>
                        <a:pt x="0" y="0"/>
                      </a:moveTo>
                      <a:lnTo>
                        <a:pt x="7" y="5"/>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 name="Freeform 126">
                  <a:extLst>
                    <a:ext uri="{FF2B5EF4-FFF2-40B4-BE49-F238E27FC236}">
                      <a16:creationId xmlns:a16="http://schemas.microsoft.com/office/drawing/2014/main" id="{13EF95F4-F65C-A242-954B-4E39DE97ABC2}"/>
                    </a:ext>
                  </a:extLst>
                </p:cNvPr>
                <p:cNvSpPr>
                  <a:spLocks/>
                </p:cNvSpPr>
                <p:nvPr/>
              </p:nvSpPr>
              <p:spPr bwMode="auto">
                <a:xfrm>
                  <a:off x="6887555" y="3117354"/>
                  <a:ext cx="1343" cy="2685"/>
                </a:xfrm>
                <a:custGeom>
                  <a:avLst/>
                  <a:gdLst/>
                  <a:ahLst/>
                  <a:cxnLst>
                    <a:cxn ang="0">
                      <a:pos x="1" y="0"/>
                    </a:cxn>
                    <a:cxn ang="0">
                      <a:pos x="1" y="2"/>
                    </a:cxn>
                    <a:cxn ang="0">
                      <a:pos x="0" y="2"/>
                    </a:cxn>
                    <a:cxn ang="0">
                      <a:pos x="1" y="0"/>
                    </a:cxn>
                  </a:cxnLst>
                  <a:rect l="0" t="0" r="r" b="b"/>
                  <a:pathLst>
                    <a:path w="1" h="2">
                      <a:moveTo>
                        <a:pt x="1" y="0"/>
                      </a:moveTo>
                      <a:lnTo>
                        <a:pt x="1" y="2"/>
                      </a:lnTo>
                      <a:lnTo>
                        <a:pt x="0" y="2"/>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 name="Freeform 127">
                  <a:extLst>
                    <a:ext uri="{FF2B5EF4-FFF2-40B4-BE49-F238E27FC236}">
                      <a16:creationId xmlns:a16="http://schemas.microsoft.com/office/drawing/2014/main" id="{E768A011-5322-7842-B7A3-6970E727B84E}"/>
                    </a:ext>
                  </a:extLst>
                </p:cNvPr>
                <p:cNvSpPr>
                  <a:spLocks/>
                </p:cNvSpPr>
                <p:nvPr/>
              </p:nvSpPr>
              <p:spPr bwMode="auto">
                <a:xfrm>
                  <a:off x="6888897" y="3109300"/>
                  <a:ext cx="20135" cy="17451"/>
                </a:xfrm>
                <a:custGeom>
                  <a:avLst/>
                  <a:gdLst/>
                  <a:ahLst/>
                  <a:cxnLst>
                    <a:cxn ang="0">
                      <a:pos x="6" y="0"/>
                    </a:cxn>
                    <a:cxn ang="0">
                      <a:pos x="8" y="1"/>
                    </a:cxn>
                    <a:cxn ang="0">
                      <a:pos x="9" y="0"/>
                    </a:cxn>
                    <a:cxn ang="0">
                      <a:pos x="15" y="7"/>
                    </a:cxn>
                    <a:cxn ang="0">
                      <a:pos x="7" y="13"/>
                    </a:cxn>
                    <a:cxn ang="0">
                      <a:pos x="0" y="8"/>
                    </a:cxn>
                    <a:cxn ang="0">
                      <a:pos x="0" y="6"/>
                    </a:cxn>
                    <a:cxn ang="0">
                      <a:pos x="6" y="0"/>
                    </a:cxn>
                  </a:cxnLst>
                  <a:rect l="0" t="0" r="r" b="b"/>
                  <a:pathLst>
                    <a:path w="15" h="13">
                      <a:moveTo>
                        <a:pt x="6" y="0"/>
                      </a:moveTo>
                      <a:lnTo>
                        <a:pt x="8" y="1"/>
                      </a:lnTo>
                      <a:lnTo>
                        <a:pt x="9" y="0"/>
                      </a:lnTo>
                      <a:lnTo>
                        <a:pt x="15" y="7"/>
                      </a:lnTo>
                      <a:lnTo>
                        <a:pt x="7" y="13"/>
                      </a:lnTo>
                      <a:lnTo>
                        <a:pt x="0" y="8"/>
                      </a:lnTo>
                      <a:lnTo>
                        <a:pt x="0" y="6"/>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 name="Freeform 128">
                  <a:extLst>
                    <a:ext uri="{FF2B5EF4-FFF2-40B4-BE49-F238E27FC236}">
                      <a16:creationId xmlns:a16="http://schemas.microsoft.com/office/drawing/2014/main" id="{1A2B7D5F-3BC4-3947-A2D1-BE84E62256A0}"/>
                    </a:ext>
                  </a:extLst>
                </p:cNvPr>
                <p:cNvSpPr>
                  <a:spLocks/>
                </p:cNvSpPr>
                <p:nvPr/>
              </p:nvSpPr>
              <p:spPr bwMode="auto">
                <a:xfrm>
                  <a:off x="6922455" y="2801905"/>
                  <a:ext cx="143630" cy="132892"/>
                </a:xfrm>
                <a:custGeom>
                  <a:avLst/>
                  <a:gdLst/>
                  <a:ahLst/>
                  <a:cxnLst>
                    <a:cxn ang="0">
                      <a:pos x="0" y="0"/>
                    </a:cxn>
                    <a:cxn ang="0">
                      <a:pos x="106" y="82"/>
                    </a:cxn>
                    <a:cxn ang="0">
                      <a:pos x="107" y="99"/>
                    </a:cxn>
                    <a:cxn ang="0">
                      <a:pos x="86" y="99"/>
                    </a:cxn>
                    <a:cxn ang="0">
                      <a:pos x="0" y="31"/>
                    </a:cxn>
                    <a:cxn ang="0">
                      <a:pos x="0" y="0"/>
                    </a:cxn>
                  </a:cxnLst>
                  <a:rect l="0" t="0" r="r" b="b"/>
                  <a:pathLst>
                    <a:path w="107" h="99">
                      <a:moveTo>
                        <a:pt x="0" y="0"/>
                      </a:moveTo>
                      <a:lnTo>
                        <a:pt x="106" y="82"/>
                      </a:lnTo>
                      <a:lnTo>
                        <a:pt x="107" y="99"/>
                      </a:lnTo>
                      <a:lnTo>
                        <a:pt x="86" y="99"/>
                      </a:lnTo>
                      <a:lnTo>
                        <a:pt x="0" y="3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 name="Freeform 129">
                  <a:extLst>
                    <a:ext uri="{FF2B5EF4-FFF2-40B4-BE49-F238E27FC236}">
                      <a16:creationId xmlns:a16="http://schemas.microsoft.com/office/drawing/2014/main" id="{71A631F7-A8C7-6644-AA9F-421C2DE5A603}"/>
                    </a:ext>
                  </a:extLst>
                </p:cNvPr>
                <p:cNvSpPr>
                  <a:spLocks/>
                </p:cNvSpPr>
                <p:nvPr/>
              </p:nvSpPr>
              <p:spPr bwMode="auto">
                <a:xfrm>
                  <a:off x="7064743" y="2911977"/>
                  <a:ext cx="36244" cy="32216"/>
                </a:xfrm>
                <a:custGeom>
                  <a:avLst/>
                  <a:gdLst/>
                  <a:ahLst/>
                  <a:cxnLst>
                    <a:cxn ang="0">
                      <a:pos x="0" y="0"/>
                    </a:cxn>
                    <a:cxn ang="0">
                      <a:pos x="27" y="21"/>
                    </a:cxn>
                    <a:cxn ang="0">
                      <a:pos x="23" y="24"/>
                    </a:cxn>
                    <a:cxn ang="0">
                      <a:pos x="19" y="19"/>
                    </a:cxn>
                    <a:cxn ang="0">
                      <a:pos x="19" y="18"/>
                    </a:cxn>
                    <a:cxn ang="0">
                      <a:pos x="1" y="17"/>
                    </a:cxn>
                    <a:cxn ang="0">
                      <a:pos x="0" y="0"/>
                    </a:cxn>
                  </a:cxnLst>
                  <a:rect l="0" t="0" r="r" b="b"/>
                  <a:pathLst>
                    <a:path w="27" h="24">
                      <a:moveTo>
                        <a:pt x="0" y="0"/>
                      </a:moveTo>
                      <a:lnTo>
                        <a:pt x="27" y="21"/>
                      </a:lnTo>
                      <a:lnTo>
                        <a:pt x="23" y="24"/>
                      </a:lnTo>
                      <a:lnTo>
                        <a:pt x="19" y="19"/>
                      </a:lnTo>
                      <a:lnTo>
                        <a:pt x="19" y="18"/>
                      </a:lnTo>
                      <a:lnTo>
                        <a:pt x="1" y="1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 name="Freeform 130">
                  <a:extLst>
                    <a:ext uri="{FF2B5EF4-FFF2-40B4-BE49-F238E27FC236}">
                      <a16:creationId xmlns:a16="http://schemas.microsoft.com/office/drawing/2014/main" id="{72897111-A86B-1645-A805-58B6C8855F57}"/>
                    </a:ext>
                  </a:extLst>
                </p:cNvPr>
                <p:cNvSpPr>
                  <a:spLocks/>
                </p:cNvSpPr>
                <p:nvPr/>
              </p:nvSpPr>
              <p:spPr bwMode="auto">
                <a:xfrm>
                  <a:off x="6898293" y="2791166"/>
                  <a:ext cx="24162" cy="52352"/>
                </a:xfrm>
                <a:custGeom>
                  <a:avLst/>
                  <a:gdLst/>
                  <a:ahLst/>
                  <a:cxnLst>
                    <a:cxn ang="0">
                      <a:pos x="7" y="0"/>
                    </a:cxn>
                    <a:cxn ang="0">
                      <a:pos x="18" y="8"/>
                    </a:cxn>
                    <a:cxn ang="0">
                      <a:pos x="18" y="39"/>
                    </a:cxn>
                    <a:cxn ang="0">
                      <a:pos x="0" y="26"/>
                    </a:cxn>
                    <a:cxn ang="0">
                      <a:pos x="8" y="20"/>
                    </a:cxn>
                    <a:cxn ang="0">
                      <a:pos x="0" y="10"/>
                    </a:cxn>
                    <a:cxn ang="0">
                      <a:pos x="7" y="0"/>
                    </a:cxn>
                  </a:cxnLst>
                  <a:rect l="0" t="0" r="r" b="b"/>
                  <a:pathLst>
                    <a:path w="18" h="39">
                      <a:moveTo>
                        <a:pt x="7" y="0"/>
                      </a:moveTo>
                      <a:lnTo>
                        <a:pt x="18" y="8"/>
                      </a:lnTo>
                      <a:lnTo>
                        <a:pt x="18" y="39"/>
                      </a:lnTo>
                      <a:lnTo>
                        <a:pt x="0" y="26"/>
                      </a:lnTo>
                      <a:lnTo>
                        <a:pt x="8" y="20"/>
                      </a:lnTo>
                      <a:lnTo>
                        <a:pt x="0" y="10"/>
                      </a:lnTo>
                      <a:lnTo>
                        <a:pt x="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 name="Freeform 131">
                  <a:extLst>
                    <a:ext uri="{FF2B5EF4-FFF2-40B4-BE49-F238E27FC236}">
                      <a16:creationId xmlns:a16="http://schemas.microsoft.com/office/drawing/2014/main" id="{A29BEB9B-CE60-B444-94A6-FB7E08748EC7}"/>
                    </a:ext>
                  </a:extLst>
                </p:cNvPr>
                <p:cNvSpPr>
                  <a:spLocks/>
                </p:cNvSpPr>
                <p:nvPr/>
              </p:nvSpPr>
              <p:spPr bwMode="auto">
                <a:xfrm>
                  <a:off x="6922455" y="2967012"/>
                  <a:ext cx="149000" cy="139603"/>
                </a:xfrm>
                <a:custGeom>
                  <a:avLst/>
                  <a:gdLst/>
                  <a:ahLst/>
                  <a:cxnLst>
                    <a:cxn ang="0">
                      <a:pos x="94" y="0"/>
                    </a:cxn>
                    <a:cxn ang="0">
                      <a:pos x="109" y="1"/>
                    </a:cxn>
                    <a:cxn ang="0">
                      <a:pos x="111" y="19"/>
                    </a:cxn>
                    <a:cxn ang="0">
                      <a:pos x="1" y="104"/>
                    </a:cxn>
                    <a:cxn ang="0">
                      <a:pos x="0" y="102"/>
                    </a:cxn>
                    <a:cxn ang="0">
                      <a:pos x="0" y="73"/>
                    </a:cxn>
                    <a:cxn ang="0">
                      <a:pos x="94" y="0"/>
                    </a:cxn>
                  </a:cxnLst>
                  <a:rect l="0" t="0" r="r" b="b"/>
                  <a:pathLst>
                    <a:path w="111" h="104">
                      <a:moveTo>
                        <a:pt x="94" y="0"/>
                      </a:moveTo>
                      <a:lnTo>
                        <a:pt x="109" y="1"/>
                      </a:lnTo>
                      <a:lnTo>
                        <a:pt x="111" y="19"/>
                      </a:lnTo>
                      <a:lnTo>
                        <a:pt x="1" y="104"/>
                      </a:lnTo>
                      <a:lnTo>
                        <a:pt x="0" y="102"/>
                      </a:lnTo>
                      <a:lnTo>
                        <a:pt x="0" y="73"/>
                      </a:lnTo>
                      <a:lnTo>
                        <a:pt x="9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 name="Freeform 132">
                  <a:extLst>
                    <a:ext uri="{FF2B5EF4-FFF2-40B4-BE49-F238E27FC236}">
                      <a16:creationId xmlns:a16="http://schemas.microsoft.com/office/drawing/2014/main" id="{0EC03FD3-1587-714F-9145-B7077A8BF1D4}"/>
                    </a:ext>
                  </a:extLst>
                </p:cNvPr>
                <p:cNvSpPr>
                  <a:spLocks/>
                </p:cNvSpPr>
                <p:nvPr/>
              </p:nvSpPr>
              <p:spPr bwMode="auto">
                <a:xfrm>
                  <a:off x="7100986" y="2949562"/>
                  <a:ext cx="9397" cy="18793"/>
                </a:xfrm>
                <a:custGeom>
                  <a:avLst/>
                  <a:gdLst/>
                  <a:ahLst/>
                  <a:cxnLst>
                    <a:cxn ang="0">
                      <a:pos x="0" y="0"/>
                    </a:cxn>
                    <a:cxn ang="0">
                      <a:pos x="7" y="9"/>
                    </a:cxn>
                    <a:cxn ang="0">
                      <a:pos x="1" y="14"/>
                    </a:cxn>
                    <a:cxn ang="0">
                      <a:pos x="0" y="0"/>
                    </a:cxn>
                  </a:cxnLst>
                  <a:rect l="0" t="0" r="r" b="b"/>
                  <a:pathLst>
                    <a:path w="7" h="14">
                      <a:moveTo>
                        <a:pt x="0" y="0"/>
                      </a:moveTo>
                      <a:lnTo>
                        <a:pt x="7" y="9"/>
                      </a:lnTo>
                      <a:lnTo>
                        <a:pt x="1" y="1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 name="Freeform 133">
                  <a:extLst>
                    <a:ext uri="{FF2B5EF4-FFF2-40B4-BE49-F238E27FC236}">
                      <a16:creationId xmlns:a16="http://schemas.microsoft.com/office/drawing/2014/main" id="{0D9EFE8B-74AF-BF4A-91B8-962931170EE3}"/>
                    </a:ext>
                  </a:extLst>
                </p:cNvPr>
                <p:cNvSpPr>
                  <a:spLocks/>
                </p:cNvSpPr>
                <p:nvPr/>
              </p:nvSpPr>
              <p:spPr bwMode="auto">
                <a:xfrm>
                  <a:off x="7068770" y="2944193"/>
                  <a:ext cx="33559" cy="48324"/>
                </a:xfrm>
                <a:custGeom>
                  <a:avLst/>
                  <a:gdLst/>
                  <a:ahLst/>
                  <a:cxnLst>
                    <a:cxn ang="0">
                      <a:pos x="20" y="0"/>
                    </a:cxn>
                    <a:cxn ang="0">
                      <a:pos x="24" y="4"/>
                    </a:cxn>
                    <a:cxn ang="0">
                      <a:pos x="25" y="18"/>
                    </a:cxn>
                    <a:cxn ang="0">
                      <a:pos x="2" y="36"/>
                    </a:cxn>
                    <a:cxn ang="0">
                      <a:pos x="0" y="18"/>
                    </a:cxn>
                    <a:cxn ang="0">
                      <a:pos x="15" y="18"/>
                    </a:cxn>
                    <a:cxn ang="0">
                      <a:pos x="15" y="6"/>
                    </a:cxn>
                    <a:cxn ang="0">
                      <a:pos x="20" y="0"/>
                    </a:cxn>
                  </a:cxnLst>
                  <a:rect l="0" t="0" r="r" b="b"/>
                  <a:pathLst>
                    <a:path w="25" h="36">
                      <a:moveTo>
                        <a:pt x="20" y="0"/>
                      </a:moveTo>
                      <a:lnTo>
                        <a:pt x="24" y="4"/>
                      </a:lnTo>
                      <a:lnTo>
                        <a:pt x="25" y="18"/>
                      </a:lnTo>
                      <a:lnTo>
                        <a:pt x="2" y="36"/>
                      </a:lnTo>
                      <a:lnTo>
                        <a:pt x="0" y="18"/>
                      </a:lnTo>
                      <a:lnTo>
                        <a:pt x="15" y="18"/>
                      </a:lnTo>
                      <a:lnTo>
                        <a:pt x="15" y="6"/>
                      </a:lnTo>
                      <a:lnTo>
                        <a:pt x="2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 name="Freeform 134">
                  <a:extLst>
                    <a:ext uri="{FF2B5EF4-FFF2-40B4-BE49-F238E27FC236}">
                      <a16:creationId xmlns:a16="http://schemas.microsoft.com/office/drawing/2014/main" id="{91821290-861A-DB40-BF2C-671C5F7D4E7D}"/>
                    </a:ext>
                  </a:extLst>
                </p:cNvPr>
                <p:cNvSpPr>
                  <a:spLocks/>
                </p:cNvSpPr>
                <p:nvPr/>
              </p:nvSpPr>
              <p:spPr bwMode="auto">
                <a:xfrm>
                  <a:off x="6907689" y="3065003"/>
                  <a:ext cx="14766" cy="38928"/>
                </a:xfrm>
                <a:custGeom>
                  <a:avLst/>
                  <a:gdLst/>
                  <a:ahLst/>
                  <a:cxnLst>
                    <a:cxn ang="0">
                      <a:pos x="11" y="0"/>
                    </a:cxn>
                    <a:cxn ang="0">
                      <a:pos x="11" y="29"/>
                    </a:cxn>
                    <a:cxn ang="0">
                      <a:pos x="2" y="22"/>
                    </a:cxn>
                    <a:cxn ang="0">
                      <a:pos x="7" y="14"/>
                    </a:cxn>
                    <a:cxn ang="0">
                      <a:pos x="0" y="9"/>
                    </a:cxn>
                    <a:cxn ang="0">
                      <a:pos x="11" y="0"/>
                    </a:cxn>
                  </a:cxnLst>
                  <a:rect l="0" t="0" r="r" b="b"/>
                  <a:pathLst>
                    <a:path w="11" h="29">
                      <a:moveTo>
                        <a:pt x="11" y="0"/>
                      </a:moveTo>
                      <a:lnTo>
                        <a:pt x="11" y="29"/>
                      </a:lnTo>
                      <a:lnTo>
                        <a:pt x="2" y="22"/>
                      </a:lnTo>
                      <a:lnTo>
                        <a:pt x="7" y="14"/>
                      </a:lnTo>
                      <a:lnTo>
                        <a:pt x="0" y="9"/>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 name="Freeform 135">
                  <a:extLst>
                    <a:ext uri="{FF2B5EF4-FFF2-40B4-BE49-F238E27FC236}">
                      <a16:creationId xmlns:a16="http://schemas.microsoft.com/office/drawing/2014/main" id="{87F775ED-D0BB-FE46-B2C8-079782C99654}"/>
                    </a:ext>
                  </a:extLst>
                </p:cNvPr>
                <p:cNvSpPr>
                  <a:spLocks/>
                </p:cNvSpPr>
                <p:nvPr/>
              </p:nvSpPr>
              <p:spPr bwMode="auto">
                <a:xfrm>
                  <a:off x="6922455" y="3103930"/>
                  <a:ext cx="1343" cy="4027"/>
                </a:xfrm>
                <a:custGeom>
                  <a:avLst/>
                  <a:gdLst/>
                  <a:ahLst/>
                  <a:cxnLst>
                    <a:cxn ang="0">
                      <a:pos x="0" y="0"/>
                    </a:cxn>
                    <a:cxn ang="0">
                      <a:pos x="1" y="2"/>
                    </a:cxn>
                    <a:cxn ang="0">
                      <a:pos x="0" y="3"/>
                    </a:cxn>
                    <a:cxn ang="0">
                      <a:pos x="0" y="0"/>
                    </a:cxn>
                  </a:cxnLst>
                  <a:rect l="0" t="0" r="r" b="b"/>
                  <a:pathLst>
                    <a:path w="1" h="3">
                      <a:moveTo>
                        <a:pt x="0" y="0"/>
                      </a:moveTo>
                      <a:lnTo>
                        <a:pt x="1" y="2"/>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136">
                  <a:extLst>
                    <a:ext uri="{FF2B5EF4-FFF2-40B4-BE49-F238E27FC236}">
                      <a16:creationId xmlns:a16="http://schemas.microsoft.com/office/drawing/2014/main" id="{02476A06-ED0B-9E4B-B11A-0F7C3DE17652}"/>
                    </a:ext>
                  </a:extLst>
                </p:cNvPr>
                <p:cNvSpPr>
                  <a:spLocks/>
                </p:cNvSpPr>
                <p:nvPr/>
              </p:nvSpPr>
              <p:spPr bwMode="auto">
                <a:xfrm>
                  <a:off x="6907689" y="3094534"/>
                  <a:ext cx="14766" cy="16108"/>
                </a:xfrm>
                <a:custGeom>
                  <a:avLst/>
                  <a:gdLst/>
                  <a:ahLst/>
                  <a:cxnLst>
                    <a:cxn ang="0">
                      <a:pos x="2" y="0"/>
                    </a:cxn>
                    <a:cxn ang="0">
                      <a:pos x="11" y="7"/>
                    </a:cxn>
                    <a:cxn ang="0">
                      <a:pos x="11" y="10"/>
                    </a:cxn>
                    <a:cxn ang="0">
                      <a:pos x="8" y="12"/>
                    </a:cxn>
                    <a:cxn ang="0">
                      <a:pos x="0" y="1"/>
                    </a:cxn>
                    <a:cxn ang="0">
                      <a:pos x="2" y="0"/>
                    </a:cxn>
                  </a:cxnLst>
                  <a:rect l="0" t="0" r="r" b="b"/>
                  <a:pathLst>
                    <a:path w="11" h="12">
                      <a:moveTo>
                        <a:pt x="2" y="0"/>
                      </a:moveTo>
                      <a:lnTo>
                        <a:pt x="11" y="7"/>
                      </a:lnTo>
                      <a:lnTo>
                        <a:pt x="11" y="10"/>
                      </a:lnTo>
                      <a:lnTo>
                        <a:pt x="8" y="12"/>
                      </a:lnTo>
                      <a:lnTo>
                        <a:pt x="0" y="1"/>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Freeform 137">
                  <a:extLst>
                    <a:ext uri="{FF2B5EF4-FFF2-40B4-BE49-F238E27FC236}">
                      <a16:creationId xmlns:a16="http://schemas.microsoft.com/office/drawing/2014/main" id="{8E3C9214-8352-1E4C-B6CC-F204CA30D381}"/>
                    </a:ext>
                  </a:extLst>
                </p:cNvPr>
                <p:cNvSpPr>
                  <a:spLocks/>
                </p:cNvSpPr>
                <p:nvPr/>
              </p:nvSpPr>
              <p:spPr bwMode="auto">
                <a:xfrm>
                  <a:off x="7088905" y="2937481"/>
                  <a:ext cx="6712" cy="14766"/>
                </a:xfrm>
                <a:custGeom>
                  <a:avLst/>
                  <a:gdLst/>
                  <a:ahLst/>
                  <a:cxnLst>
                    <a:cxn ang="0">
                      <a:pos x="1" y="0"/>
                    </a:cxn>
                    <a:cxn ang="0">
                      <a:pos x="5" y="5"/>
                    </a:cxn>
                    <a:cxn ang="0">
                      <a:pos x="0" y="11"/>
                    </a:cxn>
                    <a:cxn ang="0">
                      <a:pos x="1" y="0"/>
                    </a:cxn>
                  </a:cxnLst>
                  <a:rect l="0" t="0" r="r" b="b"/>
                  <a:pathLst>
                    <a:path w="5" h="11">
                      <a:moveTo>
                        <a:pt x="1" y="0"/>
                      </a:moveTo>
                      <a:lnTo>
                        <a:pt x="5" y="5"/>
                      </a:lnTo>
                      <a:lnTo>
                        <a:pt x="0" y="11"/>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Freeform 138">
                  <a:extLst>
                    <a:ext uri="{FF2B5EF4-FFF2-40B4-BE49-F238E27FC236}">
                      <a16:creationId xmlns:a16="http://schemas.microsoft.com/office/drawing/2014/main" id="{1845141D-DDA4-3743-AF09-D9897C921AB9}"/>
                    </a:ext>
                  </a:extLst>
                </p:cNvPr>
                <p:cNvSpPr>
                  <a:spLocks/>
                </p:cNvSpPr>
                <p:nvPr/>
              </p:nvSpPr>
              <p:spPr bwMode="auto">
                <a:xfrm>
                  <a:off x="6730501" y="2973724"/>
                  <a:ext cx="158396" cy="124838"/>
                </a:xfrm>
                <a:custGeom>
                  <a:avLst/>
                  <a:gdLst/>
                  <a:ahLst/>
                  <a:cxnLst>
                    <a:cxn ang="0">
                      <a:pos x="18" y="0"/>
                    </a:cxn>
                    <a:cxn ang="0">
                      <a:pos x="118" y="68"/>
                    </a:cxn>
                    <a:cxn ang="0">
                      <a:pos x="118" y="90"/>
                    </a:cxn>
                    <a:cxn ang="0">
                      <a:pos x="117" y="89"/>
                    </a:cxn>
                    <a:cxn ang="0">
                      <a:pos x="112" y="93"/>
                    </a:cxn>
                    <a:cxn ang="0">
                      <a:pos x="0" y="16"/>
                    </a:cxn>
                    <a:cxn ang="0">
                      <a:pos x="1" y="1"/>
                    </a:cxn>
                    <a:cxn ang="0">
                      <a:pos x="18" y="0"/>
                    </a:cxn>
                  </a:cxnLst>
                  <a:rect l="0" t="0" r="r" b="b"/>
                  <a:pathLst>
                    <a:path w="118" h="93">
                      <a:moveTo>
                        <a:pt x="18" y="0"/>
                      </a:moveTo>
                      <a:lnTo>
                        <a:pt x="118" y="68"/>
                      </a:lnTo>
                      <a:lnTo>
                        <a:pt x="118" y="90"/>
                      </a:lnTo>
                      <a:lnTo>
                        <a:pt x="117" y="89"/>
                      </a:lnTo>
                      <a:lnTo>
                        <a:pt x="112" y="93"/>
                      </a:lnTo>
                      <a:lnTo>
                        <a:pt x="0" y="16"/>
                      </a:lnTo>
                      <a:lnTo>
                        <a:pt x="1" y="1"/>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 name="Freeform 139">
                  <a:extLst>
                    <a:ext uri="{FF2B5EF4-FFF2-40B4-BE49-F238E27FC236}">
                      <a16:creationId xmlns:a16="http://schemas.microsoft.com/office/drawing/2014/main" id="{98422A5A-E5AC-084A-B883-F1232ABEFE99}"/>
                    </a:ext>
                  </a:extLst>
                </p:cNvPr>
                <p:cNvSpPr>
                  <a:spLocks/>
                </p:cNvSpPr>
                <p:nvPr/>
              </p:nvSpPr>
              <p:spPr bwMode="auto">
                <a:xfrm>
                  <a:off x="6696943" y="2971039"/>
                  <a:ext cx="1343" cy="2685"/>
                </a:xfrm>
                <a:custGeom>
                  <a:avLst/>
                  <a:gdLst/>
                  <a:ahLst/>
                  <a:cxnLst>
                    <a:cxn ang="0">
                      <a:pos x="1" y="0"/>
                    </a:cxn>
                    <a:cxn ang="0">
                      <a:pos x="1" y="2"/>
                    </a:cxn>
                    <a:cxn ang="0">
                      <a:pos x="0" y="2"/>
                    </a:cxn>
                    <a:cxn ang="0">
                      <a:pos x="1" y="0"/>
                    </a:cxn>
                  </a:cxnLst>
                  <a:rect l="0" t="0" r="r" b="b"/>
                  <a:pathLst>
                    <a:path w="1" h="2">
                      <a:moveTo>
                        <a:pt x="1" y="0"/>
                      </a:moveTo>
                      <a:lnTo>
                        <a:pt x="1" y="2"/>
                      </a:lnTo>
                      <a:lnTo>
                        <a:pt x="0" y="2"/>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 name="Freeform 140">
                  <a:extLst>
                    <a:ext uri="{FF2B5EF4-FFF2-40B4-BE49-F238E27FC236}">
                      <a16:creationId xmlns:a16="http://schemas.microsoft.com/office/drawing/2014/main" id="{24A9A994-6C04-5045-89C0-56D2051EA00C}"/>
                    </a:ext>
                  </a:extLst>
                </p:cNvPr>
                <p:cNvSpPr>
                  <a:spLocks/>
                </p:cNvSpPr>
                <p:nvPr/>
              </p:nvSpPr>
              <p:spPr bwMode="auto">
                <a:xfrm>
                  <a:off x="6698285" y="2958958"/>
                  <a:ext cx="33559" cy="36244"/>
                </a:xfrm>
                <a:custGeom>
                  <a:avLst/>
                  <a:gdLst/>
                  <a:ahLst/>
                  <a:cxnLst>
                    <a:cxn ang="0">
                      <a:pos x="6" y="0"/>
                    </a:cxn>
                    <a:cxn ang="0">
                      <a:pos x="7" y="13"/>
                    </a:cxn>
                    <a:cxn ang="0">
                      <a:pos x="25" y="12"/>
                    </a:cxn>
                    <a:cxn ang="0">
                      <a:pos x="24" y="27"/>
                    </a:cxn>
                    <a:cxn ang="0">
                      <a:pos x="0" y="11"/>
                    </a:cxn>
                    <a:cxn ang="0">
                      <a:pos x="0" y="9"/>
                    </a:cxn>
                    <a:cxn ang="0">
                      <a:pos x="6" y="0"/>
                    </a:cxn>
                  </a:cxnLst>
                  <a:rect l="0" t="0" r="r" b="b"/>
                  <a:pathLst>
                    <a:path w="25" h="27">
                      <a:moveTo>
                        <a:pt x="6" y="0"/>
                      </a:moveTo>
                      <a:lnTo>
                        <a:pt x="7" y="13"/>
                      </a:lnTo>
                      <a:lnTo>
                        <a:pt x="25" y="12"/>
                      </a:lnTo>
                      <a:lnTo>
                        <a:pt x="24" y="27"/>
                      </a:lnTo>
                      <a:lnTo>
                        <a:pt x="0" y="11"/>
                      </a:lnTo>
                      <a:lnTo>
                        <a:pt x="0" y="9"/>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 name="Freeform 141">
                  <a:extLst>
                    <a:ext uri="{FF2B5EF4-FFF2-40B4-BE49-F238E27FC236}">
                      <a16:creationId xmlns:a16="http://schemas.microsoft.com/office/drawing/2014/main" id="{77E7E03B-01BE-3146-A417-75B81AD257C3}"/>
                    </a:ext>
                  </a:extLst>
                </p:cNvPr>
                <p:cNvSpPr>
                  <a:spLocks/>
                </p:cNvSpPr>
                <p:nvPr/>
              </p:nvSpPr>
              <p:spPr bwMode="auto">
                <a:xfrm>
                  <a:off x="6888897" y="3065003"/>
                  <a:ext cx="18793" cy="41613"/>
                </a:xfrm>
                <a:custGeom>
                  <a:avLst/>
                  <a:gdLst/>
                  <a:ahLst/>
                  <a:cxnLst>
                    <a:cxn ang="0">
                      <a:pos x="0" y="0"/>
                    </a:cxn>
                    <a:cxn ang="0">
                      <a:pos x="14" y="9"/>
                    </a:cxn>
                    <a:cxn ang="0">
                      <a:pos x="7" y="14"/>
                    </a:cxn>
                    <a:cxn ang="0">
                      <a:pos x="13" y="22"/>
                    </a:cxn>
                    <a:cxn ang="0">
                      <a:pos x="7" y="31"/>
                    </a:cxn>
                    <a:cxn ang="0">
                      <a:pos x="0" y="22"/>
                    </a:cxn>
                    <a:cxn ang="0">
                      <a:pos x="0" y="0"/>
                    </a:cxn>
                  </a:cxnLst>
                  <a:rect l="0" t="0" r="r" b="b"/>
                  <a:pathLst>
                    <a:path w="14" h="31">
                      <a:moveTo>
                        <a:pt x="0" y="0"/>
                      </a:moveTo>
                      <a:lnTo>
                        <a:pt x="14" y="9"/>
                      </a:lnTo>
                      <a:lnTo>
                        <a:pt x="7" y="14"/>
                      </a:lnTo>
                      <a:lnTo>
                        <a:pt x="13" y="22"/>
                      </a:lnTo>
                      <a:lnTo>
                        <a:pt x="7" y="31"/>
                      </a:lnTo>
                      <a:lnTo>
                        <a:pt x="0" y="2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 name="Freeform 142">
                  <a:extLst>
                    <a:ext uri="{FF2B5EF4-FFF2-40B4-BE49-F238E27FC236}">
                      <a16:creationId xmlns:a16="http://schemas.microsoft.com/office/drawing/2014/main" id="{8FCD8D80-7727-EE44-8DFC-0226CA975377}"/>
                    </a:ext>
                  </a:extLst>
                </p:cNvPr>
                <p:cNvSpPr>
                  <a:spLocks/>
                </p:cNvSpPr>
                <p:nvPr/>
              </p:nvSpPr>
              <p:spPr bwMode="auto">
                <a:xfrm>
                  <a:off x="6898293" y="3094534"/>
                  <a:ext cx="9397" cy="14766"/>
                </a:xfrm>
                <a:custGeom>
                  <a:avLst/>
                  <a:gdLst/>
                  <a:ahLst/>
                  <a:cxnLst>
                    <a:cxn ang="0">
                      <a:pos x="6" y="0"/>
                    </a:cxn>
                    <a:cxn ang="0">
                      <a:pos x="7" y="1"/>
                    </a:cxn>
                    <a:cxn ang="0">
                      <a:pos x="2" y="11"/>
                    </a:cxn>
                    <a:cxn ang="0">
                      <a:pos x="0" y="9"/>
                    </a:cxn>
                    <a:cxn ang="0">
                      <a:pos x="6" y="0"/>
                    </a:cxn>
                  </a:cxnLst>
                  <a:rect l="0" t="0" r="r" b="b"/>
                  <a:pathLst>
                    <a:path w="7" h="11">
                      <a:moveTo>
                        <a:pt x="6" y="0"/>
                      </a:moveTo>
                      <a:lnTo>
                        <a:pt x="7" y="1"/>
                      </a:lnTo>
                      <a:lnTo>
                        <a:pt x="2" y="11"/>
                      </a:lnTo>
                      <a:lnTo>
                        <a:pt x="0" y="9"/>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1" name="Freeform 143">
                  <a:extLst>
                    <a:ext uri="{FF2B5EF4-FFF2-40B4-BE49-F238E27FC236}">
                      <a16:creationId xmlns:a16="http://schemas.microsoft.com/office/drawing/2014/main" id="{505BA348-4471-C542-A822-20D518D5338A}"/>
                    </a:ext>
                  </a:extLst>
                </p:cNvPr>
                <p:cNvSpPr>
                  <a:spLocks/>
                </p:cNvSpPr>
                <p:nvPr/>
              </p:nvSpPr>
              <p:spPr bwMode="auto">
                <a:xfrm>
                  <a:off x="6880843" y="3093192"/>
                  <a:ext cx="8054" cy="12081"/>
                </a:xfrm>
                <a:custGeom>
                  <a:avLst/>
                  <a:gdLst/>
                  <a:ahLst/>
                  <a:cxnLst>
                    <a:cxn ang="0">
                      <a:pos x="5" y="0"/>
                    </a:cxn>
                    <a:cxn ang="0">
                      <a:pos x="6" y="1"/>
                    </a:cxn>
                    <a:cxn ang="0">
                      <a:pos x="6" y="9"/>
                    </a:cxn>
                    <a:cxn ang="0">
                      <a:pos x="0" y="4"/>
                    </a:cxn>
                    <a:cxn ang="0">
                      <a:pos x="5" y="0"/>
                    </a:cxn>
                  </a:cxnLst>
                  <a:rect l="0" t="0" r="r" b="b"/>
                  <a:pathLst>
                    <a:path w="6" h="9">
                      <a:moveTo>
                        <a:pt x="5" y="0"/>
                      </a:moveTo>
                      <a:lnTo>
                        <a:pt x="6" y="1"/>
                      </a:lnTo>
                      <a:lnTo>
                        <a:pt x="6" y="9"/>
                      </a:lnTo>
                      <a:lnTo>
                        <a:pt x="0" y="4"/>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 name="Freeform 144">
                  <a:extLst>
                    <a:ext uri="{FF2B5EF4-FFF2-40B4-BE49-F238E27FC236}">
                      <a16:creationId xmlns:a16="http://schemas.microsoft.com/office/drawing/2014/main" id="{6E7AE2C6-1BBA-D449-ADB6-10D048E102B3}"/>
                    </a:ext>
                  </a:extLst>
                </p:cNvPr>
                <p:cNvSpPr>
                  <a:spLocks/>
                </p:cNvSpPr>
                <p:nvPr/>
              </p:nvSpPr>
              <p:spPr bwMode="auto">
                <a:xfrm>
                  <a:off x="6888897" y="3094534"/>
                  <a:ext cx="9397" cy="14766"/>
                </a:xfrm>
                <a:custGeom>
                  <a:avLst/>
                  <a:gdLst/>
                  <a:ahLst/>
                  <a:cxnLst>
                    <a:cxn ang="0">
                      <a:pos x="0" y="0"/>
                    </a:cxn>
                    <a:cxn ang="0">
                      <a:pos x="7" y="9"/>
                    </a:cxn>
                    <a:cxn ang="0">
                      <a:pos x="6" y="11"/>
                    </a:cxn>
                    <a:cxn ang="0">
                      <a:pos x="0" y="8"/>
                    </a:cxn>
                    <a:cxn ang="0">
                      <a:pos x="0" y="0"/>
                    </a:cxn>
                  </a:cxnLst>
                  <a:rect l="0" t="0" r="r" b="b"/>
                  <a:pathLst>
                    <a:path w="7" h="11">
                      <a:moveTo>
                        <a:pt x="0" y="0"/>
                      </a:moveTo>
                      <a:lnTo>
                        <a:pt x="7" y="9"/>
                      </a:lnTo>
                      <a:lnTo>
                        <a:pt x="6" y="11"/>
                      </a:lnTo>
                      <a:lnTo>
                        <a:pt x="0" y="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 name="Freeform 145">
                  <a:extLst>
                    <a:ext uri="{FF2B5EF4-FFF2-40B4-BE49-F238E27FC236}">
                      <a16:creationId xmlns:a16="http://schemas.microsoft.com/office/drawing/2014/main" id="{4CE99D79-559C-384C-8FFE-B8D05DDAE05C}"/>
                    </a:ext>
                  </a:extLst>
                </p:cNvPr>
                <p:cNvSpPr>
                  <a:spLocks/>
                </p:cNvSpPr>
                <p:nvPr/>
              </p:nvSpPr>
              <p:spPr bwMode="auto">
                <a:xfrm>
                  <a:off x="6896951" y="3106615"/>
                  <a:ext cx="4027" cy="4027"/>
                </a:xfrm>
                <a:custGeom>
                  <a:avLst/>
                  <a:gdLst/>
                  <a:ahLst/>
                  <a:cxnLst>
                    <a:cxn ang="0">
                      <a:pos x="1" y="0"/>
                    </a:cxn>
                    <a:cxn ang="0">
                      <a:pos x="3" y="2"/>
                    </a:cxn>
                    <a:cxn ang="0">
                      <a:pos x="2" y="3"/>
                    </a:cxn>
                    <a:cxn ang="0">
                      <a:pos x="0" y="2"/>
                    </a:cxn>
                    <a:cxn ang="0">
                      <a:pos x="1" y="0"/>
                    </a:cxn>
                  </a:cxnLst>
                  <a:rect l="0" t="0" r="r" b="b"/>
                  <a:pathLst>
                    <a:path w="3" h="3">
                      <a:moveTo>
                        <a:pt x="1" y="0"/>
                      </a:moveTo>
                      <a:lnTo>
                        <a:pt x="3" y="2"/>
                      </a:lnTo>
                      <a:lnTo>
                        <a:pt x="2" y="3"/>
                      </a:lnTo>
                      <a:lnTo>
                        <a:pt x="0" y="2"/>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Freeform 146">
                  <a:extLst>
                    <a:ext uri="{FF2B5EF4-FFF2-40B4-BE49-F238E27FC236}">
                      <a16:creationId xmlns:a16="http://schemas.microsoft.com/office/drawing/2014/main" id="{9F9E8E9C-C8E9-D64D-940B-0024DC921DFE}"/>
                    </a:ext>
                  </a:extLst>
                </p:cNvPr>
                <p:cNvSpPr>
                  <a:spLocks/>
                </p:cNvSpPr>
                <p:nvPr/>
              </p:nvSpPr>
              <p:spPr bwMode="auto">
                <a:xfrm>
                  <a:off x="6898293" y="3077084"/>
                  <a:ext cx="18793" cy="17451"/>
                </a:xfrm>
                <a:custGeom>
                  <a:avLst/>
                  <a:gdLst/>
                  <a:ahLst/>
                  <a:cxnLst>
                    <a:cxn ang="0">
                      <a:pos x="7" y="0"/>
                    </a:cxn>
                    <a:cxn ang="0">
                      <a:pos x="14" y="5"/>
                    </a:cxn>
                    <a:cxn ang="0">
                      <a:pos x="9" y="13"/>
                    </a:cxn>
                    <a:cxn ang="0">
                      <a:pos x="7" y="12"/>
                    </a:cxn>
                    <a:cxn ang="0">
                      <a:pos x="6" y="13"/>
                    </a:cxn>
                    <a:cxn ang="0">
                      <a:pos x="0" y="5"/>
                    </a:cxn>
                    <a:cxn ang="0">
                      <a:pos x="7" y="0"/>
                    </a:cxn>
                  </a:cxnLst>
                  <a:rect l="0" t="0" r="r" b="b"/>
                  <a:pathLst>
                    <a:path w="14" h="13">
                      <a:moveTo>
                        <a:pt x="7" y="0"/>
                      </a:moveTo>
                      <a:lnTo>
                        <a:pt x="14" y="5"/>
                      </a:lnTo>
                      <a:lnTo>
                        <a:pt x="9" y="13"/>
                      </a:lnTo>
                      <a:lnTo>
                        <a:pt x="7" y="12"/>
                      </a:lnTo>
                      <a:lnTo>
                        <a:pt x="6" y="13"/>
                      </a:lnTo>
                      <a:lnTo>
                        <a:pt x="0" y="5"/>
                      </a:lnTo>
                      <a:lnTo>
                        <a:pt x="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 name="Freeform 147">
                  <a:extLst>
                    <a:ext uri="{FF2B5EF4-FFF2-40B4-BE49-F238E27FC236}">
                      <a16:creationId xmlns:a16="http://schemas.microsoft.com/office/drawing/2014/main" id="{33F5CF3B-7FB1-F04A-97A7-5200B9A853F4}"/>
                    </a:ext>
                  </a:extLst>
                </p:cNvPr>
                <p:cNvSpPr>
                  <a:spLocks/>
                </p:cNvSpPr>
                <p:nvPr/>
              </p:nvSpPr>
              <p:spPr bwMode="auto">
                <a:xfrm>
                  <a:off x="6906347" y="3093192"/>
                  <a:ext cx="4027" cy="2685"/>
                </a:xfrm>
                <a:custGeom>
                  <a:avLst/>
                  <a:gdLst/>
                  <a:ahLst/>
                  <a:cxnLst>
                    <a:cxn ang="0">
                      <a:pos x="1" y="0"/>
                    </a:cxn>
                    <a:cxn ang="0">
                      <a:pos x="3" y="1"/>
                    </a:cxn>
                    <a:cxn ang="0">
                      <a:pos x="1" y="2"/>
                    </a:cxn>
                    <a:cxn ang="0">
                      <a:pos x="0" y="1"/>
                    </a:cxn>
                    <a:cxn ang="0">
                      <a:pos x="1" y="0"/>
                    </a:cxn>
                  </a:cxnLst>
                  <a:rect l="0" t="0" r="r" b="b"/>
                  <a:pathLst>
                    <a:path w="3" h="2">
                      <a:moveTo>
                        <a:pt x="1" y="0"/>
                      </a:moveTo>
                      <a:lnTo>
                        <a:pt x="3" y="1"/>
                      </a:lnTo>
                      <a:lnTo>
                        <a:pt x="1" y="2"/>
                      </a:lnTo>
                      <a:lnTo>
                        <a:pt x="0" y="1"/>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 name="Freeform 148">
                  <a:extLst>
                    <a:ext uri="{FF2B5EF4-FFF2-40B4-BE49-F238E27FC236}">
                      <a16:creationId xmlns:a16="http://schemas.microsoft.com/office/drawing/2014/main" id="{96244B1E-4996-9F4D-973D-14E18854DBF6}"/>
                    </a:ext>
                  </a:extLst>
                </p:cNvPr>
                <p:cNvSpPr>
                  <a:spLocks/>
                </p:cNvSpPr>
                <p:nvPr/>
              </p:nvSpPr>
              <p:spPr bwMode="auto">
                <a:xfrm>
                  <a:off x="6695600" y="2942850"/>
                  <a:ext cx="4027" cy="8054"/>
                </a:xfrm>
                <a:custGeom>
                  <a:avLst/>
                  <a:gdLst/>
                  <a:ahLst/>
                  <a:cxnLst>
                    <a:cxn ang="0">
                      <a:pos x="3" y="0"/>
                    </a:cxn>
                    <a:cxn ang="0">
                      <a:pos x="3" y="6"/>
                    </a:cxn>
                    <a:cxn ang="0">
                      <a:pos x="0" y="3"/>
                    </a:cxn>
                    <a:cxn ang="0">
                      <a:pos x="3" y="0"/>
                    </a:cxn>
                  </a:cxnLst>
                  <a:rect l="0" t="0" r="r" b="b"/>
                  <a:pathLst>
                    <a:path w="3" h="6">
                      <a:moveTo>
                        <a:pt x="3" y="0"/>
                      </a:moveTo>
                      <a:lnTo>
                        <a:pt x="3" y="6"/>
                      </a:lnTo>
                      <a:lnTo>
                        <a:pt x="0" y="3"/>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 name="Freeform 149">
                  <a:extLst>
                    <a:ext uri="{FF2B5EF4-FFF2-40B4-BE49-F238E27FC236}">
                      <a16:creationId xmlns:a16="http://schemas.microsoft.com/office/drawing/2014/main" id="{AEEA84BA-19BF-864F-BC09-04635D0A4409}"/>
                    </a:ext>
                  </a:extLst>
                </p:cNvPr>
                <p:cNvSpPr>
                  <a:spLocks/>
                </p:cNvSpPr>
                <p:nvPr/>
              </p:nvSpPr>
              <p:spPr bwMode="auto">
                <a:xfrm>
                  <a:off x="6734528" y="2791166"/>
                  <a:ext cx="154369" cy="150342"/>
                </a:xfrm>
                <a:custGeom>
                  <a:avLst/>
                  <a:gdLst/>
                  <a:ahLst/>
                  <a:cxnLst>
                    <a:cxn ang="0">
                      <a:pos x="114" y="0"/>
                    </a:cxn>
                    <a:cxn ang="0">
                      <a:pos x="115" y="1"/>
                    </a:cxn>
                    <a:cxn ang="0">
                      <a:pos x="115" y="19"/>
                    </a:cxn>
                    <a:cxn ang="0">
                      <a:pos x="114" y="20"/>
                    </a:cxn>
                    <a:cxn ang="0">
                      <a:pos x="115" y="21"/>
                    </a:cxn>
                    <a:cxn ang="0">
                      <a:pos x="115" y="31"/>
                    </a:cxn>
                    <a:cxn ang="0">
                      <a:pos x="17" y="110"/>
                    </a:cxn>
                    <a:cxn ang="0">
                      <a:pos x="0" y="112"/>
                    </a:cxn>
                    <a:cxn ang="0">
                      <a:pos x="1" y="91"/>
                    </a:cxn>
                    <a:cxn ang="0">
                      <a:pos x="114" y="0"/>
                    </a:cxn>
                  </a:cxnLst>
                  <a:rect l="0" t="0" r="r" b="b"/>
                  <a:pathLst>
                    <a:path w="115" h="112">
                      <a:moveTo>
                        <a:pt x="114" y="0"/>
                      </a:moveTo>
                      <a:lnTo>
                        <a:pt x="115" y="1"/>
                      </a:lnTo>
                      <a:lnTo>
                        <a:pt x="115" y="19"/>
                      </a:lnTo>
                      <a:lnTo>
                        <a:pt x="114" y="20"/>
                      </a:lnTo>
                      <a:lnTo>
                        <a:pt x="115" y="21"/>
                      </a:lnTo>
                      <a:lnTo>
                        <a:pt x="115" y="31"/>
                      </a:lnTo>
                      <a:lnTo>
                        <a:pt x="17" y="110"/>
                      </a:lnTo>
                      <a:lnTo>
                        <a:pt x="0" y="112"/>
                      </a:lnTo>
                      <a:lnTo>
                        <a:pt x="1" y="91"/>
                      </a:lnTo>
                      <a:lnTo>
                        <a:pt x="1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Freeform 150">
                  <a:extLst>
                    <a:ext uri="{FF2B5EF4-FFF2-40B4-BE49-F238E27FC236}">
                      <a16:creationId xmlns:a16="http://schemas.microsoft.com/office/drawing/2014/main" id="{91337861-F367-2F43-A622-C38CBC354838}"/>
                    </a:ext>
                  </a:extLst>
                </p:cNvPr>
                <p:cNvSpPr>
                  <a:spLocks/>
                </p:cNvSpPr>
                <p:nvPr/>
              </p:nvSpPr>
              <p:spPr bwMode="auto">
                <a:xfrm>
                  <a:off x="6699627" y="2913319"/>
                  <a:ext cx="36244" cy="45639"/>
                </a:xfrm>
                <a:custGeom>
                  <a:avLst/>
                  <a:gdLst/>
                  <a:ahLst/>
                  <a:cxnLst>
                    <a:cxn ang="0">
                      <a:pos x="27" y="0"/>
                    </a:cxn>
                    <a:cxn ang="0">
                      <a:pos x="26" y="21"/>
                    </a:cxn>
                    <a:cxn ang="0">
                      <a:pos x="4" y="22"/>
                    </a:cxn>
                    <a:cxn ang="0">
                      <a:pos x="5" y="34"/>
                    </a:cxn>
                    <a:cxn ang="0">
                      <a:pos x="0" y="28"/>
                    </a:cxn>
                    <a:cxn ang="0">
                      <a:pos x="0" y="22"/>
                    </a:cxn>
                    <a:cxn ang="0">
                      <a:pos x="27" y="0"/>
                    </a:cxn>
                  </a:cxnLst>
                  <a:rect l="0" t="0" r="r" b="b"/>
                  <a:pathLst>
                    <a:path w="27" h="34">
                      <a:moveTo>
                        <a:pt x="27" y="0"/>
                      </a:moveTo>
                      <a:lnTo>
                        <a:pt x="26" y="21"/>
                      </a:lnTo>
                      <a:lnTo>
                        <a:pt x="4" y="22"/>
                      </a:lnTo>
                      <a:lnTo>
                        <a:pt x="5" y="34"/>
                      </a:lnTo>
                      <a:lnTo>
                        <a:pt x="0" y="28"/>
                      </a:lnTo>
                      <a:lnTo>
                        <a:pt x="0" y="22"/>
                      </a:lnTo>
                      <a:lnTo>
                        <a:pt x="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 name="Freeform 151">
                  <a:extLst>
                    <a:ext uri="{FF2B5EF4-FFF2-40B4-BE49-F238E27FC236}">
                      <a16:creationId xmlns:a16="http://schemas.microsoft.com/office/drawing/2014/main" id="{C074217D-E339-3A4A-AB14-38C0A287A200}"/>
                    </a:ext>
                  </a:extLst>
                </p:cNvPr>
                <p:cNvSpPr>
                  <a:spLocks/>
                </p:cNvSpPr>
                <p:nvPr/>
              </p:nvSpPr>
              <p:spPr bwMode="auto">
                <a:xfrm>
                  <a:off x="6888897" y="2819355"/>
                  <a:ext cx="9397" cy="13423"/>
                </a:xfrm>
                <a:custGeom>
                  <a:avLst/>
                  <a:gdLst/>
                  <a:ahLst/>
                  <a:cxnLst>
                    <a:cxn ang="0">
                      <a:pos x="0" y="0"/>
                    </a:cxn>
                    <a:cxn ang="0">
                      <a:pos x="7" y="5"/>
                    </a:cxn>
                    <a:cxn ang="0">
                      <a:pos x="0" y="10"/>
                    </a:cxn>
                    <a:cxn ang="0">
                      <a:pos x="0" y="0"/>
                    </a:cxn>
                  </a:cxnLst>
                  <a:rect l="0" t="0" r="r" b="b"/>
                  <a:pathLst>
                    <a:path w="7" h="10">
                      <a:moveTo>
                        <a:pt x="0" y="0"/>
                      </a:moveTo>
                      <a:lnTo>
                        <a:pt x="7" y="5"/>
                      </a:lnTo>
                      <a:lnTo>
                        <a:pt x="0" y="1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 name="Freeform 152">
                  <a:extLst>
                    <a:ext uri="{FF2B5EF4-FFF2-40B4-BE49-F238E27FC236}">
                      <a16:creationId xmlns:a16="http://schemas.microsoft.com/office/drawing/2014/main" id="{665C6C44-CE06-6A41-8182-DB828110E258}"/>
                    </a:ext>
                  </a:extLst>
                </p:cNvPr>
                <p:cNvSpPr>
                  <a:spLocks/>
                </p:cNvSpPr>
                <p:nvPr/>
              </p:nvSpPr>
              <p:spPr bwMode="auto">
                <a:xfrm>
                  <a:off x="6888897" y="2792508"/>
                  <a:ext cx="9397" cy="24162"/>
                </a:xfrm>
                <a:custGeom>
                  <a:avLst/>
                  <a:gdLst/>
                  <a:ahLst/>
                  <a:cxnLst>
                    <a:cxn ang="0">
                      <a:pos x="0" y="0"/>
                    </a:cxn>
                    <a:cxn ang="0">
                      <a:pos x="7" y="9"/>
                    </a:cxn>
                    <a:cxn ang="0">
                      <a:pos x="0" y="18"/>
                    </a:cxn>
                    <a:cxn ang="0">
                      <a:pos x="0" y="0"/>
                    </a:cxn>
                  </a:cxnLst>
                  <a:rect l="0" t="0" r="r" b="b"/>
                  <a:pathLst>
                    <a:path w="7" h="18">
                      <a:moveTo>
                        <a:pt x="0" y="0"/>
                      </a:moveTo>
                      <a:lnTo>
                        <a:pt x="7" y="9"/>
                      </a:lnTo>
                      <a:lnTo>
                        <a:pt x="0" y="1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 name="Freeform 153">
                  <a:extLst>
                    <a:ext uri="{FF2B5EF4-FFF2-40B4-BE49-F238E27FC236}">
                      <a16:creationId xmlns:a16="http://schemas.microsoft.com/office/drawing/2014/main" id="{D61F0A87-8BAF-2F49-887A-80B1B17B1A92}"/>
                    </a:ext>
                  </a:extLst>
                </p:cNvPr>
                <p:cNvSpPr>
                  <a:spLocks/>
                </p:cNvSpPr>
                <p:nvPr/>
              </p:nvSpPr>
              <p:spPr bwMode="auto">
                <a:xfrm>
                  <a:off x="6887555" y="2816670"/>
                  <a:ext cx="1343" cy="2685"/>
                </a:xfrm>
                <a:custGeom>
                  <a:avLst/>
                  <a:gdLst/>
                  <a:ahLst/>
                  <a:cxnLst>
                    <a:cxn ang="0">
                      <a:pos x="1" y="0"/>
                    </a:cxn>
                    <a:cxn ang="0">
                      <a:pos x="1" y="2"/>
                    </a:cxn>
                    <a:cxn ang="0">
                      <a:pos x="0" y="1"/>
                    </a:cxn>
                    <a:cxn ang="0">
                      <a:pos x="1" y="0"/>
                    </a:cxn>
                  </a:cxnLst>
                  <a:rect l="0" t="0" r="r" b="b"/>
                  <a:pathLst>
                    <a:path w="1" h="2">
                      <a:moveTo>
                        <a:pt x="1" y="0"/>
                      </a:moveTo>
                      <a:lnTo>
                        <a:pt x="1" y="2"/>
                      </a:lnTo>
                      <a:lnTo>
                        <a:pt x="0" y="1"/>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 name="Freeform 154">
                  <a:extLst>
                    <a:ext uri="{FF2B5EF4-FFF2-40B4-BE49-F238E27FC236}">
                      <a16:creationId xmlns:a16="http://schemas.microsoft.com/office/drawing/2014/main" id="{7672892B-2E0E-3645-8CD5-1E4736F02951}"/>
                    </a:ext>
                  </a:extLst>
                </p:cNvPr>
                <p:cNvSpPr>
                  <a:spLocks/>
                </p:cNvSpPr>
                <p:nvPr/>
              </p:nvSpPr>
              <p:spPr bwMode="auto">
                <a:xfrm>
                  <a:off x="6888897" y="2804590"/>
                  <a:ext cx="20135" cy="21477"/>
                </a:xfrm>
                <a:custGeom>
                  <a:avLst/>
                  <a:gdLst/>
                  <a:ahLst/>
                  <a:cxnLst>
                    <a:cxn ang="0">
                      <a:pos x="7" y="0"/>
                    </a:cxn>
                    <a:cxn ang="0">
                      <a:pos x="15" y="10"/>
                    </a:cxn>
                    <a:cxn ang="0">
                      <a:pos x="7" y="16"/>
                    </a:cxn>
                    <a:cxn ang="0">
                      <a:pos x="0" y="11"/>
                    </a:cxn>
                    <a:cxn ang="0">
                      <a:pos x="0" y="9"/>
                    </a:cxn>
                    <a:cxn ang="0">
                      <a:pos x="7" y="0"/>
                    </a:cxn>
                  </a:cxnLst>
                  <a:rect l="0" t="0" r="r" b="b"/>
                  <a:pathLst>
                    <a:path w="15" h="16">
                      <a:moveTo>
                        <a:pt x="7" y="0"/>
                      </a:moveTo>
                      <a:lnTo>
                        <a:pt x="15" y="10"/>
                      </a:lnTo>
                      <a:lnTo>
                        <a:pt x="7" y="16"/>
                      </a:lnTo>
                      <a:lnTo>
                        <a:pt x="0" y="11"/>
                      </a:lnTo>
                      <a:lnTo>
                        <a:pt x="0" y="9"/>
                      </a:lnTo>
                      <a:lnTo>
                        <a:pt x="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3" name="Freeform 155">
                  <a:extLst>
                    <a:ext uri="{FF2B5EF4-FFF2-40B4-BE49-F238E27FC236}">
                      <a16:creationId xmlns:a16="http://schemas.microsoft.com/office/drawing/2014/main" id="{581188C5-61AC-5841-B0A5-1EBE6B4A9D1F}"/>
                    </a:ext>
                  </a:extLst>
                </p:cNvPr>
                <p:cNvSpPr>
                  <a:spLocks/>
                </p:cNvSpPr>
                <p:nvPr/>
              </p:nvSpPr>
              <p:spPr bwMode="auto">
                <a:xfrm>
                  <a:off x="6734528" y="2929427"/>
                  <a:ext cx="154369" cy="44298"/>
                </a:xfrm>
                <a:custGeom>
                  <a:avLst/>
                  <a:gdLst/>
                  <a:ahLst/>
                  <a:cxnLst>
                    <a:cxn ang="0">
                      <a:pos x="115" y="0"/>
                    </a:cxn>
                    <a:cxn ang="0">
                      <a:pos x="115" y="25"/>
                    </a:cxn>
                    <a:cxn ang="0">
                      <a:pos x="15" y="33"/>
                    </a:cxn>
                    <a:cxn ang="0">
                      <a:pos x="0" y="21"/>
                    </a:cxn>
                    <a:cxn ang="0">
                      <a:pos x="17" y="7"/>
                    </a:cxn>
                    <a:cxn ang="0">
                      <a:pos x="115" y="0"/>
                    </a:cxn>
                  </a:cxnLst>
                  <a:rect l="0" t="0" r="r" b="b"/>
                  <a:pathLst>
                    <a:path w="115" h="33">
                      <a:moveTo>
                        <a:pt x="115" y="0"/>
                      </a:moveTo>
                      <a:lnTo>
                        <a:pt x="115" y="25"/>
                      </a:lnTo>
                      <a:lnTo>
                        <a:pt x="15" y="33"/>
                      </a:lnTo>
                      <a:lnTo>
                        <a:pt x="0" y="21"/>
                      </a:lnTo>
                      <a:lnTo>
                        <a:pt x="17" y="7"/>
                      </a:lnTo>
                      <a:lnTo>
                        <a:pt x="1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 name="Freeform 156">
                  <a:extLst>
                    <a:ext uri="{FF2B5EF4-FFF2-40B4-BE49-F238E27FC236}">
                      <a16:creationId xmlns:a16="http://schemas.microsoft.com/office/drawing/2014/main" id="{AB12F69A-E219-014A-8282-E63FE80D158C}"/>
                    </a:ext>
                  </a:extLst>
                </p:cNvPr>
                <p:cNvSpPr>
                  <a:spLocks/>
                </p:cNvSpPr>
                <p:nvPr/>
              </p:nvSpPr>
              <p:spPr bwMode="auto">
                <a:xfrm>
                  <a:off x="6888897" y="2928085"/>
                  <a:ext cx="16108" cy="34901"/>
                </a:xfrm>
                <a:custGeom>
                  <a:avLst/>
                  <a:gdLst/>
                  <a:ahLst/>
                  <a:cxnLst>
                    <a:cxn ang="0">
                      <a:pos x="11" y="0"/>
                    </a:cxn>
                    <a:cxn ang="0">
                      <a:pos x="12" y="13"/>
                    </a:cxn>
                    <a:cxn ang="0">
                      <a:pos x="11" y="25"/>
                    </a:cxn>
                    <a:cxn ang="0">
                      <a:pos x="12" y="25"/>
                    </a:cxn>
                    <a:cxn ang="0">
                      <a:pos x="0" y="26"/>
                    </a:cxn>
                    <a:cxn ang="0">
                      <a:pos x="0" y="1"/>
                    </a:cxn>
                    <a:cxn ang="0">
                      <a:pos x="11" y="0"/>
                    </a:cxn>
                  </a:cxnLst>
                  <a:rect l="0" t="0" r="r" b="b"/>
                  <a:pathLst>
                    <a:path w="12" h="26">
                      <a:moveTo>
                        <a:pt x="11" y="0"/>
                      </a:moveTo>
                      <a:lnTo>
                        <a:pt x="12" y="13"/>
                      </a:lnTo>
                      <a:lnTo>
                        <a:pt x="11" y="25"/>
                      </a:lnTo>
                      <a:lnTo>
                        <a:pt x="12" y="25"/>
                      </a:lnTo>
                      <a:lnTo>
                        <a:pt x="0" y="26"/>
                      </a:lnTo>
                      <a:lnTo>
                        <a:pt x="0"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5" name="Freeform 157">
                  <a:extLst>
                    <a:ext uri="{FF2B5EF4-FFF2-40B4-BE49-F238E27FC236}">
                      <a16:creationId xmlns:a16="http://schemas.microsoft.com/office/drawing/2014/main" id="{69B9DED0-E922-3342-925D-2117EE2CF31F}"/>
                    </a:ext>
                  </a:extLst>
                </p:cNvPr>
                <p:cNvSpPr>
                  <a:spLocks/>
                </p:cNvSpPr>
                <p:nvPr/>
              </p:nvSpPr>
              <p:spPr bwMode="auto">
                <a:xfrm>
                  <a:off x="6731844" y="2957616"/>
                  <a:ext cx="22820" cy="17451"/>
                </a:xfrm>
                <a:custGeom>
                  <a:avLst/>
                  <a:gdLst/>
                  <a:ahLst/>
                  <a:cxnLst>
                    <a:cxn ang="0">
                      <a:pos x="2" y="0"/>
                    </a:cxn>
                    <a:cxn ang="0">
                      <a:pos x="17" y="12"/>
                    </a:cxn>
                    <a:cxn ang="0">
                      <a:pos x="0" y="13"/>
                    </a:cxn>
                    <a:cxn ang="0">
                      <a:pos x="1" y="1"/>
                    </a:cxn>
                    <a:cxn ang="0">
                      <a:pos x="2" y="0"/>
                    </a:cxn>
                  </a:cxnLst>
                  <a:rect l="0" t="0" r="r" b="b"/>
                  <a:pathLst>
                    <a:path w="17" h="13">
                      <a:moveTo>
                        <a:pt x="2" y="0"/>
                      </a:moveTo>
                      <a:lnTo>
                        <a:pt x="17" y="12"/>
                      </a:lnTo>
                      <a:lnTo>
                        <a:pt x="0" y="13"/>
                      </a:lnTo>
                      <a:lnTo>
                        <a:pt x="1" y="1"/>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 name="Freeform 158">
                  <a:extLst>
                    <a:ext uri="{FF2B5EF4-FFF2-40B4-BE49-F238E27FC236}">
                      <a16:creationId xmlns:a16="http://schemas.microsoft.com/office/drawing/2014/main" id="{E97FCEE6-840E-4046-8981-F6E204544D01}"/>
                    </a:ext>
                  </a:extLst>
                </p:cNvPr>
                <p:cNvSpPr>
                  <a:spLocks/>
                </p:cNvSpPr>
                <p:nvPr/>
              </p:nvSpPr>
              <p:spPr bwMode="auto">
                <a:xfrm>
                  <a:off x="6706339" y="2958958"/>
                  <a:ext cx="26847" cy="17451"/>
                </a:xfrm>
                <a:custGeom>
                  <a:avLst/>
                  <a:gdLst/>
                  <a:ahLst/>
                  <a:cxnLst>
                    <a:cxn ang="0">
                      <a:pos x="0" y="0"/>
                    </a:cxn>
                    <a:cxn ang="0">
                      <a:pos x="7" y="9"/>
                    </a:cxn>
                    <a:cxn ang="0">
                      <a:pos x="20" y="0"/>
                    </a:cxn>
                    <a:cxn ang="0">
                      <a:pos x="19" y="12"/>
                    </a:cxn>
                    <a:cxn ang="0">
                      <a:pos x="1" y="13"/>
                    </a:cxn>
                    <a:cxn ang="0">
                      <a:pos x="0" y="0"/>
                    </a:cxn>
                  </a:cxnLst>
                  <a:rect l="0" t="0" r="r" b="b"/>
                  <a:pathLst>
                    <a:path w="20" h="13">
                      <a:moveTo>
                        <a:pt x="0" y="0"/>
                      </a:moveTo>
                      <a:lnTo>
                        <a:pt x="7" y="9"/>
                      </a:lnTo>
                      <a:lnTo>
                        <a:pt x="20" y="0"/>
                      </a:lnTo>
                      <a:lnTo>
                        <a:pt x="19" y="12"/>
                      </a:lnTo>
                      <a:lnTo>
                        <a:pt x="1" y="1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 name="Freeform 159">
                  <a:extLst>
                    <a:ext uri="{FF2B5EF4-FFF2-40B4-BE49-F238E27FC236}">
                      <a16:creationId xmlns:a16="http://schemas.microsoft.com/office/drawing/2014/main" id="{20296A71-E552-9C42-B3C7-A2CF6D271EE8}"/>
                    </a:ext>
                  </a:extLst>
                </p:cNvPr>
                <p:cNvSpPr>
                  <a:spLocks/>
                </p:cNvSpPr>
                <p:nvPr/>
              </p:nvSpPr>
              <p:spPr bwMode="auto">
                <a:xfrm>
                  <a:off x="6733185" y="2938823"/>
                  <a:ext cx="24162" cy="18793"/>
                </a:xfrm>
                <a:custGeom>
                  <a:avLst/>
                  <a:gdLst/>
                  <a:ahLst/>
                  <a:cxnLst>
                    <a:cxn ang="0">
                      <a:pos x="18" y="0"/>
                    </a:cxn>
                    <a:cxn ang="0">
                      <a:pos x="1" y="14"/>
                    </a:cxn>
                    <a:cxn ang="0">
                      <a:pos x="0" y="13"/>
                    </a:cxn>
                    <a:cxn ang="0">
                      <a:pos x="1" y="2"/>
                    </a:cxn>
                    <a:cxn ang="0">
                      <a:pos x="18" y="0"/>
                    </a:cxn>
                  </a:cxnLst>
                  <a:rect l="0" t="0" r="r" b="b"/>
                  <a:pathLst>
                    <a:path w="18" h="14">
                      <a:moveTo>
                        <a:pt x="18" y="0"/>
                      </a:moveTo>
                      <a:lnTo>
                        <a:pt x="1" y="14"/>
                      </a:lnTo>
                      <a:lnTo>
                        <a:pt x="0" y="13"/>
                      </a:lnTo>
                      <a:lnTo>
                        <a:pt x="1" y="2"/>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 name="Freeform 160">
                  <a:extLst>
                    <a:ext uri="{FF2B5EF4-FFF2-40B4-BE49-F238E27FC236}">
                      <a16:creationId xmlns:a16="http://schemas.microsoft.com/office/drawing/2014/main" id="{F0C4CF69-D0EA-3747-972A-ED8D19BAF461}"/>
                    </a:ext>
                  </a:extLst>
                </p:cNvPr>
                <p:cNvSpPr>
                  <a:spLocks/>
                </p:cNvSpPr>
                <p:nvPr/>
              </p:nvSpPr>
              <p:spPr bwMode="auto">
                <a:xfrm>
                  <a:off x="6704997" y="2941508"/>
                  <a:ext cx="29531" cy="17451"/>
                </a:xfrm>
                <a:custGeom>
                  <a:avLst/>
                  <a:gdLst/>
                  <a:ahLst/>
                  <a:cxnLst>
                    <a:cxn ang="0">
                      <a:pos x="22" y="0"/>
                    </a:cxn>
                    <a:cxn ang="0">
                      <a:pos x="21" y="11"/>
                    </a:cxn>
                    <a:cxn ang="0">
                      <a:pos x="8" y="3"/>
                    </a:cxn>
                    <a:cxn ang="0">
                      <a:pos x="1" y="13"/>
                    </a:cxn>
                    <a:cxn ang="0">
                      <a:pos x="0" y="1"/>
                    </a:cxn>
                    <a:cxn ang="0">
                      <a:pos x="22" y="0"/>
                    </a:cxn>
                  </a:cxnLst>
                  <a:rect l="0" t="0" r="r" b="b"/>
                  <a:pathLst>
                    <a:path w="22" h="13">
                      <a:moveTo>
                        <a:pt x="22" y="0"/>
                      </a:moveTo>
                      <a:lnTo>
                        <a:pt x="21" y="11"/>
                      </a:lnTo>
                      <a:lnTo>
                        <a:pt x="8" y="3"/>
                      </a:lnTo>
                      <a:lnTo>
                        <a:pt x="1" y="13"/>
                      </a:lnTo>
                      <a:lnTo>
                        <a:pt x="0" y="1"/>
                      </a:lnTo>
                      <a:lnTo>
                        <a:pt x="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9" name="Freeform 161">
                  <a:extLst>
                    <a:ext uri="{FF2B5EF4-FFF2-40B4-BE49-F238E27FC236}">
                      <a16:creationId xmlns:a16="http://schemas.microsoft.com/office/drawing/2014/main" id="{FB92B779-2B9E-2A40-B5CD-2A5029D15EC0}"/>
                    </a:ext>
                  </a:extLst>
                </p:cNvPr>
                <p:cNvSpPr>
                  <a:spLocks/>
                </p:cNvSpPr>
                <p:nvPr/>
              </p:nvSpPr>
              <p:spPr bwMode="auto">
                <a:xfrm>
                  <a:off x="6733185" y="2956273"/>
                  <a:ext cx="1343" cy="2685"/>
                </a:xfrm>
                <a:custGeom>
                  <a:avLst/>
                  <a:gdLst/>
                  <a:ahLst/>
                  <a:cxnLst>
                    <a:cxn ang="0">
                      <a:pos x="0" y="0"/>
                    </a:cxn>
                    <a:cxn ang="0">
                      <a:pos x="1" y="1"/>
                    </a:cxn>
                    <a:cxn ang="0">
                      <a:pos x="0" y="2"/>
                    </a:cxn>
                    <a:cxn ang="0">
                      <a:pos x="0" y="0"/>
                    </a:cxn>
                  </a:cxnLst>
                  <a:rect l="0" t="0" r="r" b="b"/>
                  <a:pathLst>
                    <a:path w="1" h="2">
                      <a:moveTo>
                        <a:pt x="0" y="0"/>
                      </a:moveTo>
                      <a:lnTo>
                        <a:pt x="1" y="1"/>
                      </a:lnTo>
                      <a:lnTo>
                        <a:pt x="0" y="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0" name="Freeform 162">
                  <a:extLst>
                    <a:ext uri="{FF2B5EF4-FFF2-40B4-BE49-F238E27FC236}">
                      <a16:creationId xmlns:a16="http://schemas.microsoft.com/office/drawing/2014/main" id="{A8463BA6-900F-7D4C-A464-70E8BC181F1D}"/>
                    </a:ext>
                  </a:extLst>
                </p:cNvPr>
                <p:cNvSpPr>
                  <a:spLocks/>
                </p:cNvSpPr>
                <p:nvPr/>
              </p:nvSpPr>
              <p:spPr bwMode="auto">
                <a:xfrm>
                  <a:off x="6706339" y="2945535"/>
                  <a:ext cx="26847" cy="25505"/>
                </a:xfrm>
                <a:custGeom>
                  <a:avLst/>
                  <a:gdLst/>
                  <a:ahLst/>
                  <a:cxnLst>
                    <a:cxn ang="0">
                      <a:pos x="7" y="0"/>
                    </a:cxn>
                    <a:cxn ang="0">
                      <a:pos x="20" y="8"/>
                    </a:cxn>
                    <a:cxn ang="0">
                      <a:pos x="20" y="10"/>
                    </a:cxn>
                    <a:cxn ang="0">
                      <a:pos x="7" y="19"/>
                    </a:cxn>
                    <a:cxn ang="0">
                      <a:pos x="0" y="10"/>
                    </a:cxn>
                    <a:cxn ang="0">
                      <a:pos x="7" y="0"/>
                    </a:cxn>
                  </a:cxnLst>
                  <a:rect l="0" t="0" r="r" b="b"/>
                  <a:pathLst>
                    <a:path w="20" h="19">
                      <a:moveTo>
                        <a:pt x="7" y="0"/>
                      </a:moveTo>
                      <a:lnTo>
                        <a:pt x="20" y="8"/>
                      </a:lnTo>
                      <a:lnTo>
                        <a:pt x="20" y="10"/>
                      </a:lnTo>
                      <a:lnTo>
                        <a:pt x="7" y="19"/>
                      </a:lnTo>
                      <a:lnTo>
                        <a:pt x="0" y="10"/>
                      </a:lnTo>
                      <a:lnTo>
                        <a:pt x="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1" name="Freeform 163">
                  <a:extLst>
                    <a:ext uri="{FF2B5EF4-FFF2-40B4-BE49-F238E27FC236}">
                      <a16:creationId xmlns:a16="http://schemas.microsoft.com/office/drawing/2014/main" id="{3CBC6E2D-923A-5A47-9359-00EB19DDEA89}"/>
                    </a:ext>
                  </a:extLst>
                </p:cNvPr>
                <p:cNvSpPr>
                  <a:spLocks/>
                </p:cNvSpPr>
                <p:nvPr/>
              </p:nvSpPr>
              <p:spPr bwMode="auto">
                <a:xfrm>
                  <a:off x="6922455" y="2929427"/>
                  <a:ext cx="143630" cy="37585"/>
                </a:xfrm>
                <a:custGeom>
                  <a:avLst/>
                  <a:gdLst/>
                  <a:ahLst/>
                  <a:cxnLst>
                    <a:cxn ang="0">
                      <a:pos x="0" y="0"/>
                    </a:cxn>
                    <a:cxn ang="0">
                      <a:pos x="86" y="4"/>
                    </a:cxn>
                    <a:cxn ang="0">
                      <a:pos x="107" y="19"/>
                    </a:cxn>
                    <a:cxn ang="0">
                      <a:pos x="94" y="28"/>
                    </a:cxn>
                    <a:cxn ang="0">
                      <a:pos x="0" y="25"/>
                    </a:cxn>
                    <a:cxn ang="0">
                      <a:pos x="0" y="0"/>
                    </a:cxn>
                  </a:cxnLst>
                  <a:rect l="0" t="0" r="r" b="b"/>
                  <a:pathLst>
                    <a:path w="107" h="28">
                      <a:moveTo>
                        <a:pt x="0" y="0"/>
                      </a:moveTo>
                      <a:lnTo>
                        <a:pt x="86" y="4"/>
                      </a:lnTo>
                      <a:lnTo>
                        <a:pt x="107" y="19"/>
                      </a:lnTo>
                      <a:lnTo>
                        <a:pt x="94" y="28"/>
                      </a:lnTo>
                      <a:lnTo>
                        <a:pt x="0" y="2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2" name="Freeform 164">
                  <a:extLst>
                    <a:ext uri="{FF2B5EF4-FFF2-40B4-BE49-F238E27FC236}">
                      <a16:creationId xmlns:a16="http://schemas.microsoft.com/office/drawing/2014/main" id="{BF19B63C-A3E8-FB43-BF8B-D7D67D00001C}"/>
                    </a:ext>
                  </a:extLst>
                </p:cNvPr>
                <p:cNvSpPr>
                  <a:spLocks/>
                </p:cNvSpPr>
                <p:nvPr/>
              </p:nvSpPr>
              <p:spPr bwMode="auto">
                <a:xfrm>
                  <a:off x="6905005" y="2928085"/>
                  <a:ext cx="17451" cy="34901"/>
                </a:xfrm>
                <a:custGeom>
                  <a:avLst/>
                  <a:gdLst/>
                  <a:ahLst/>
                  <a:cxnLst>
                    <a:cxn ang="0">
                      <a:pos x="0" y="0"/>
                    </a:cxn>
                    <a:cxn ang="0">
                      <a:pos x="13" y="1"/>
                    </a:cxn>
                    <a:cxn ang="0">
                      <a:pos x="13" y="26"/>
                    </a:cxn>
                    <a:cxn ang="0">
                      <a:pos x="0" y="25"/>
                    </a:cxn>
                    <a:cxn ang="0">
                      <a:pos x="1" y="25"/>
                    </a:cxn>
                    <a:cxn ang="0">
                      <a:pos x="0" y="13"/>
                    </a:cxn>
                    <a:cxn ang="0">
                      <a:pos x="0" y="0"/>
                    </a:cxn>
                  </a:cxnLst>
                  <a:rect l="0" t="0" r="r" b="b"/>
                  <a:pathLst>
                    <a:path w="13" h="26">
                      <a:moveTo>
                        <a:pt x="0" y="0"/>
                      </a:moveTo>
                      <a:lnTo>
                        <a:pt x="13" y="1"/>
                      </a:lnTo>
                      <a:lnTo>
                        <a:pt x="13" y="26"/>
                      </a:lnTo>
                      <a:lnTo>
                        <a:pt x="0" y="25"/>
                      </a:lnTo>
                      <a:lnTo>
                        <a:pt x="1" y="25"/>
                      </a:lnTo>
                      <a:lnTo>
                        <a:pt x="0" y="1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3" name="Freeform 165">
                  <a:extLst>
                    <a:ext uri="{FF2B5EF4-FFF2-40B4-BE49-F238E27FC236}">
                      <a16:creationId xmlns:a16="http://schemas.microsoft.com/office/drawing/2014/main" id="{4D28C84E-9EF8-C446-9220-7F70EF55FE94}"/>
                    </a:ext>
                  </a:extLst>
                </p:cNvPr>
                <p:cNvSpPr>
                  <a:spLocks/>
                </p:cNvSpPr>
                <p:nvPr/>
              </p:nvSpPr>
              <p:spPr bwMode="auto">
                <a:xfrm>
                  <a:off x="7037896" y="2934796"/>
                  <a:ext cx="29531" cy="20135"/>
                </a:xfrm>
                <a:custGeom>
                  <a:avLst/>
                  <a:gdLst/>
                  <a:ahLst/>
                  <a:cxnLst>
                    <a:cxn ang="0">
                      <a:pos x="0" y="0"/>
                    </a:cxn>
                    <a:cxn ang="0">
                      <a:pos x="21" y="0"/>
                    </a:cxn>
                    <a:cxn ang="0">
                      <a:pos x="22" y="14"/>
                    </a:cxn>
                    <a:cxn ang="0">
                      <a:pos x="21" y="15"/>
                    </a:cxn>
                    <a:cxn ang="0">
                      <a:pos x="0" y="0"/>
                    </a:cxn>
                  </a:cxnLst>
                  <a:rect l="0" t="0" r="r" b="b"/>
                  <a:pathLst>
                    <a:path w="22" h="15">
                      <a:moveTo>
                        <a:pt x="0" y="0"/>
                      </a:moveTo>
                      <a:lnTo>
                        <a:pt x="21" y="0"/>
                      </a:lnTo>
                      <a:lnTo>
                        <a:pt x="22" y="14"/>
                      </a:lnTo>
                      <a:lnTo>
                        <a:pt x="21" y="1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4" name="Freeform 166">
                  <a:extLst>
                    <a:ext uri="{FF2B5EF4-FFF2-40B4-BE49-F238E27FC236}">
                      <a16:creationId xmlns:a16="http://schemas.microsoft.com/office/drawing/2014/main" id="{365417E7-8645-AC4B-802C-2A44F90DE9D3}"/>
                    </a:ext>
                  </a:extLst>
                </p:cNvPr>
                <p:cNvSpPr>
                  <a:spLocks/>
                </p:cNvSpPr>
                <p:nvPr/>
              </p:nvSpPr>
              <p:spPr bwMode="auto">
                <a:xfrm>
                  <a:off x="7066085" y="2934796"/>
                  <a:ext cx="24162" cy="18793"/>
                </a:xfrm>
                <a:custGeom>
                  <a:avLst/>
                  <a:gdLst/>
                  <a:ahLst/>
                  <a:cxnLst>
                    <a:cxn ang="0">
                      <a:pos x="0" y="0"/>
                    </a:cxn>
                    <a:cxn ang="0">
                      <a:pos x="18" y="1"/>
                    </a:cxn>
                    <a:cxn ang="0">
                      <a:pos x="18" y="2"/>
                    </a:cxn>
                    <a:cxn ang="0">
                      <a:pos x="17" y="1"/>
                    </a:cxn>
                    <a:cxn ang="0">
                      <a:pos x="1" y="14"/>
                    </a:cxn>
                    <a:cxn ang="0">
                      <a:pos x="0" y="0"/>
                    </a:cxn>
                  </a:cxnLst>
                  <a:rect l="0" t="0" r="r" b="b"/>
                  <a:pathLst>
                    <a:path w="18" h="14">
                      <a:moveTo>
                        <a:pt x="0" y="0"/>
                      </a:moveTo>
                      <a:lnTo>
                        <a:pt x="18" y="1"/>
                      </a:lnTo>
                      <a:lnTo>
                        <a:pt x="18" y="2"/>
                      </a:lnTo>
                      <a:lnTo>
                        <a:pt x="17" y="1"/>
                      </a:lnTo>
                      <a:lnTo>
                        <a:pt x="1" y="1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5" name="Freeform 167">
                  <a:extLst>
                    <a:ext uri="{FF2B5EF4-FFF2-40B4-BE49-F238E27FC236}">
                      <a16:creationId xmlns:a16="http://schemas.microsoft.com/office/drawing/2014/main" id="{5C96A8DA-158F-C74B-A266-73D809738F83}"/>
                    </a:ext>
                  </a:extLst>
                </p:cNvPr>
                <p:cNvSpPr>
                  <a:spLocks/>
                </p:cNvSpPr>
                <p:nvPr/>
              </p:nvSpPr>
              <p:spPr bwMode="auto">
                <a:xfrm>
                  <a:off x="7048635" y="2954931"/>
                  <a:ext cx="20135" cy="13423"/>
                </a:xfrm>
                <a:custGeom>
                  <a:avLst/>
                  <a:gdLst/>
                  <a:ahLst/>
                  <a:cxnLst>
                    <a:cxn ang="0">
                      <a:pos x="13" y="0"/>
                    </a:cxn>
                    <a:cxn ang="0">
                      <a:pos x="15" y="1"/>
                    </a:cxn>
                    <a:cxn ang="0">
                      <a:pos x="15" y="10"/>
                    </a:cxn>
                    <a:cxn ang="0">
                      <a:pos x="0" y="9"/>
                    </a:cxn>
                    <a:cxn ang="0">
                      <a:pos x="13" y="0"/>
                    </a:cxn>
                  </a:cxnLst>
                  <a:rect l="0" t="0" r="r" b="b"/>
                  <a:pathLst>
                    <a:path w="15" h="10">
                      <a:moveTo>
                        <a:pt x="13" y="0"/>
                      </a:moveTo>
                      <a:lnTo>
                        <a:pt x="15" y="1"/>
                      </a:lnTo>
                      <a:lnTo>
                        <a:pt x="15" y="10"/>
                      </a:lnTo>
                      <a:lnTo>
                        <a:pt x="0" y="9"/>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6" name="Freeform 168">
                  <a:extLst>
                    <a:ext uri="{FF2B5EF4-FFF2-40B4-BE49-F238E27FC236}">
                      <a16:creationId xmlns:a16="http://schemas.microsoft.com/office/drawing/2014/main" id="{4AAB141E-FD43-044B-829F-03CFF7C92219}"/>
                    </a:ext>
                  </a:extLst>
                </p:cNvPr>
                <p:cNvSpPr>
                  <a:spLocks/>
                </p:cNvSpPr>
                <p:nvPr/>
              </p:nvSpPr>
              <p:spPr bwMode="auto">
                <a:xfrm>
                  <a:off x="7068770" y="2952247"/>
                  <a:ext cx="20135" cy="16108"/>
                </a:xfrm>
                <a:custGeom>
                  <a:avLst/>
                  <a:gdLst/>
                  <a:ahLst/>
                  <a:cxnLst>
                    <a:cxn ang="0">
                      <a:pos x="15" y="0"/>
                    </a:cxn>
                    <a:cxn ang="0">
                      <a:pos x="15" y="12"/>
                    </a:cxn>
                    <a:cxn ang="0">
                      <a:pos x="0" y="12"/>
                    </a:cxn>
                    <a:cxn ang="0">
                      <a:pos x="0" y="3"/>
                    </a:cxn>
                    <a:cxn ang="0">
                      <a:pos x="8" y="10"/>
                    </a:cxn>
                    <a:cxn ang="0">
                      <a:pos x="15" y="0"/>
                    </a:cxn>
                  </a:cxnLst>
                  <a:rect l="0" t="0" r="r" b="b"/>
                  <a:pathLst>
                    <a:path w="15" h="12">
                      <a:moveTo>
                        <a:pt x="15" y="0"/>
                      </a:moveTo>
                      <a:lnTo>
                        <a:pt x="15" y="12"/>
                      </a:lnTo>
                      <a:lnTo>
                        <a:pt x="0" y="12"/>
                      </a:lnTo>
                      <a:lnTo>
                        <a:pt x="0" y="3"/>
                      </a:lnTo>
                      <a:lnTo>
                        <a:pt x="8" y="10"/>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7" name="Freeform 169">
                  <a:extLst>
                    <a:ext uri="{FF2B5EF4-FFF2-40B4-BE49-F238E27FC236}">
                      <a16:creationId xmlns:a16="http://schemas.microsoft.com/office/drawing/2014/main" id="{14986253-2283-2E46-AADC-8DE0E4371F94}"/>
                    </a:ext>
                  </a:extLst>
                </p:cNvPr>
                <p:cNvSpPr>
                  <a:spLocks/>
                </p:cNvSpPr>
                <p:nvPr/>
              </p:nvSpPr>
              <p:spPr bwMode="auto">
                <a:xfrm>
                  <a:off x="7066085" y="2953589"/>
                  <a:ext cx="2685" cy="2685"/>
                </a:xfrm>
                <a:custGeom>
                  <a:avLst/>
                  <a:gdLst/>
                  <a:ahLst/>
                  <a:cxnLst>
                    <a:cxn ang="0">
                      <a:pos x="1" y="0"/>
                    </a:cxn>
                    <a:cxn ang="0">
                      <a:pos x="2" y="2"/>
                    </a:cxn>
                    <a:cxn ang="0">
                      <a:pos x="0" y="1"/>
                    </a:cxn>
                    <a:cxn ang="0">
                      <a:pos x="1" y="0"/>
                    </a:cxn>
                  </a:cxnLst>
                  <a:rect l="0" t="0" r="r" b="b"/>
                  <a:pathLst>
                    <a:path w="2" h="2">
                      <a:moveTo>
                        <a:pt x="1" y="0"/>
                      </a:moveTo>
                      <a:lnTo>
                        <a:pt x="2" y="2"/>
                      </a:lnTo>
                      <a:lnTo>
                        <a:pt x="0" y="1"/>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8" name="Freeform 170">
                  <a:extLst>
                    <a:ext uri="{FF2B5EF4-FFF2-40B4-BE49-F238E27FC236}">
                      <a16:creationId xmlns:a16="http://schemas.microsoft.com/office/drawing/2014/main" id="{F2D546B8-1E9E-6B4E-8A78-EE62B2C95303}"/>
                    </a:ext>
                  </a:extLst>
                </p:cNvPr>
                <p:cNvSpPr>
                  <a:spLocks/>
                </p:cNvSpPr>
                <p:nvPr/>
              </p:nvSpPr>
              <p:spPr bwMode="auto">
                <a:xfrm>
                  <a:off x="7067428" y="2936139"/>
                  <a:ext cx="22820" cy="29531"/>
                </a:xfrm>
                <a:custGeom>
                  <a:avLst/>
                  <a:gdLst/>
                  <a:ahLst/>
                  <a:cxnLst>
                    <a:cxn ang="0">
                      <a:pos x="16" y="0"/>
                    </a:cxn>
                    <a:cxn ang="0">
                      <a:pos x="17" y="1"/>
                    </a:cxn>
                    <a:cxn ang="0">
                      <a:pos x="16" y="12"/>
                    </a:cxn>
                    <a:cxn ang="0">
                      <a:pos x="9" y="22"/>
                    </a:cxn>
                    <a:cxn ang="0">
                      <a:pos x="1" y="15"/>
                    </a:cxn>
                    <a:cxn ang="0">
                      <a:pos x="0" y="13"/>
                    </a:cxn>
                    <a:cxn ang="0">
                      <a:pos x="16" y="0"/>
                    </a:cxn>
                  </a:cxnLst>
                  <a:rect l="0" t="0" r="r" b="b"/>
                  <a:pathLst>
                    <a:path w="17" h="22">
                      <a:moveTo>
                        <a:pt x="16" y="0"/>
                      </a:moveTo>
                      <a:lnTo>
                        <a:pt x="17" y="1"/>
                      </a:lnTo>
                      <a:lnTo>
                        <a:pt x="16" y="12"/>
                      </a:lnTo>
                      <a:lnTo>
                        <a:pt x="9" y="22"/>
                      </a:lnTo>
                      <a:lnTo>
                        <a:pt x="1" y="15"/>
                      </a:lnTo>
                      <a:lnTo>
                        <a:pt x="0" y="13"/>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9" name="Freeform 171">
                  <a:extLst>
                    <a:ext uri="{FF2B5EF4-FFF2-40B4-BE49-F238E27FC236}">
                      <a16:creationId xmlns:a16="http://schemas.microsoft.com/office/drawing/2014/main" id="{55C8A0A4-8CC7-A74C-A435-D528C6DB328B}"/>
                    </a:ext>
                  </a:extLst>
                </p:cNvPr>
                <p:cNvSpPr>
                  <a:spLocks/>
                </p:cNvSpPr>
                <p:nvPr/>
              </p:nvSpPr>
              <p:spPr bwMode="auto">
                <a:xfrm>
                  <a:off x="6903663" y="2945535"/>
                  <a:ext cx="2685" cy="16108"/>
                </a:xfrm>
                <a:custGeom>
                  <a:avLst/>
                  <a:gdLst/>
                  <a:ahLst/>
                  <a:cxnLst>
                    <a:cxn ang="0">
                      <a:pos x="1" y="0"/>
                    </a:cxn>
                    <a:cxn ang="0">
                      <a:pos x="2" y="12"/>
                    </a:cxn>
                    <a:cxn ang="0">
                      <a:pos x="0" y="12"/>
                    </a:cxn>
                    <a:cxn ang="0">
                      <a:pos x="1" y="0"/>
                    </a:cxn>
                  </a:cxnLst>
                  <a:rect l="0" t="0" r="r" b="b"/>
                  <a:pathLst>
                    <a:path w="2" h="12">
                      <a:moveTo>
                        <a:pt x="1" y="0"/>
                      </a:moveTo>
                      <a:lnTo>
                        <a:pt x="2" y="12"/>
                      </a:lnTo>
                      <a:lnTo>
                        <a:pt x="0" y="12"/>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0" name="Freeform 172">
                  <a:extLst>
                    <a:ext uri="{FF2B5EF4-FFF2-40B4-BE49-F238E27FC236}">
                      <a16:creationId xmlns:a16="http://schemas.microsoft.com/office/drawing/2014/main" id="{D726C179-F437-9148-96D5-E836BE8B6774}"/>
                    </a:ext>
                  </a:extLst>
                </p:cNvPr>
                <p:cNvSpPr>
                  <a:spLocks/>
                </p:cNvSpPr>
                <p:nvPr/>
              </p:nvSpPr>
              <p:spPr bwMode="auto">
                <a:xfrm>
                  <a:off x="6922455" y="2536122"/>
                  <a:ext cx="119468" cy="107387"/>
                </a:xfrm>
                <a:custGeom>
                  <a:avLst/>
                  <a:gdLst/>
                  <a:ahLst/>
                  <a:cxnLst>
                    <a:cxn ang="0">
                      <a:pos x="0" y="0"/>
                    </a:cxn>
                    <a:cxn ang="0">
                      <a:pos x="88" y="68"/>
                    </a:cxn>
                    <a:cxn ang="0">
                      <a:pos x="89" y="80"/>
                    </a:cxn>
                    <a:cxn ang="0">
                      <a:pos x="60" y="79"/>
                    </a:cxn>
                    <a:cxn ang="0">
                      <a:pos x="0" y="32"/>
                    </a:cxn>
                    <a:cxn ang="0">
                      <a:pos x="0" y="0"/>
                    </a:cxn>
                  </a:cxnLst>
                  <a:rect l="0" t="0" r="r" b="b"/>
                  <a:pathLst>
                    <a:path w="89" h="80">
                      <a:moveTo>
                        <a:pt x="0" y="0"/>
                      </a:moveTo>
                      <a:lnTo>
                        <a:pt x="88" y="68"/>
                      </a:lnTo>
                      <a:lnTo>
                        <a:pt x="89" y="80"/>
                      </a:lnTo>
                      <a:lnTo>
                        <a:pt x="60" y="79"/>
                      </a:lnTo>
                      <a:lnTo>
                        <a:pt x="0" y="3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1" name="Freeform 173">
                  <a:extLst>
                    <a:ext uri="{FF2B5EF4-FFF2-40B4-BE49-F238E27FC236}">
                      <a16:creationId xmlns:a16="http://schemas.microsoft.com/office/drawing/2014/main" id="{6DF1669E-C739-E248-BD6D-EA317D60D251}"/>
                    </a:ext>
                  </a:extLst>
                </p:cNvPr>
                <p:cNvSpPr>
                  <a:spLocks/>
                </p:cNvSpPr>
                <p:nvPr/>
              </p:nvSpPr>
              <p:spPr bwMode="auto">
                <a:xfrm>
                  <a:off x="7040581" y="2627401"/>
                  <a:ext cx="24162" cy="25505"/>
                </a:xfrm>
                <a:custGeom>
                  <a:avLst/>
                  <a:gdLst/>
                  <a:ahLst/>
                  <a:cxnLst>
                    <a:cxn ang="0">
                      <a:pos x="0" y="0"/>
                    </a:cxn>
                    <a:cxn ang="0">
                      <a:pos x="18" y="14"/>
                    </a:cxn>
                    <a:cxn ang="0">
                      <a:pos x="14" y="19"/>
                    </a:cxn>
                    <a:cxn ang="0">
                      <a:pos x="10" y="15"/>
                    </a:cxn>
                    <a:cxn ang="0">
                      <a:pos x="10" y="12"/>
                    </a:cxn>
                    <a:cxn ang="0">
                      <a:pos x="1" y="12"/>
                    </a:cxn>
                    <a:cxn ang="0">
                      <a:pos x="0" y="0"/>
                    </a:cxn>
                  </a:cxnLst>
                  <a:rect l="0" t="0" r="r" b="b"/>
                  <a:pathLst>
                    <a:path w="18" h="19">
                      <a:moveTo>
                        <a:pt x="0" y="0"/>
                      </a:moveTo>
                      <a:lnTo>
                        <a:pt x="18" y="14"/>
                      </a:lnTo>
                      <a:lnTo>
                        <a:pt x="14" y="19"/>
                      </a:lnTo>
                      <a:lnTo>
                        <a:pt x="10" y="15"/>
                      </a:lnTo>
                      <a:lnTo>
                        <a:pt x="10" y="12"/>
                      </a:lnTo>
                      <a:lnTo>
                        <a:pt x="1" y="1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2" name="Freeform 174">
                  <a:extLst>
                    <a:ext uri="{FF2B5EF4-FFF2-40B4-BE49-F238E27FC236}">
                      <a16:creationId xmlns:a16="http://schemas.microsoft.com/office/drawing/2014/main" id="{9D2C5F99-15A3-A24F-B483-1811B327F7C8}"/>
                    </a:ext>
                  </a:extLst>
                </p:cNvPr>
                <p:cNvSpPr>
                  <a:spLocks/>
                </p:cNvSpPr>
                <p:nvPr/>
              </p:nvSpPr>
              <p:spPr bwMode="auto">
                <a:xfrm>
                  <a:off x="6902320" y="2536122"/>
                  <a:ext cx="20135" cy="42955"/>
                </a:xfrm>
                <a:custGeom>
                  <a:avLst/>
                  <a:gdLst/>
                  <a:ahLst/>
                  <a:cxnLst>
                    <a:cxn ang="0">
                      <a:pos x="15" y="0"/>
                    </a:cxn>
                    <a:cxn ang="0">
                      <a:pos x="15" y="32"/>
                    </a:cxn>
                    <a:cxn ang="0">
                      <a:pos x="0" y="20"/>
                    </a:cxn>
                    <a:cxn ang="0">
                      <a:pos x="7" y="15"/>
                    </a:cxn>
                    <a:cxn ang="0">
                      <a:pos x="1" y="6"/>
                    </a:cxn>
                    <a:cxn ang="0">
                      <a:pos x="4" y="1"/>
                    </a:cxn>
                    <a:cxn ang="0">
                      <a:pos x="8" y="6"/>
                    </a:cxn>
                    <a:cxn ang="0">
                      <a:pos x="15" y="0"/>
                    </a:cxn>
                  </a:cxnLst>
                  <a:rect l="0" t="0" r="r" b="b"/>
                  <a:pathLst>
                    <a:path w="15" h="32">
                      <a:moveTo>
                        <a:pt x="15" y="0"/>
                      </a:moveTo>
                      <a:lnTo>
                        <a:pt x="15" y="32"/>
                      </a:lnTo>
                      <a:lnTo>
                        <a:pt x="0" y="20"/>
                      </a:lnTo>
                      <a:lnTo>
                        <a:pt x="7" y="15"/>
                      </a:lnTo>
                      <a:lnTo>
                        <a:pt x="1" y="6"/>
                      </a:lnTo>
                      <a:lnTo>
                        <a:pt x="4" y="1"/>
                      </a:lnTo>
                      <a:lnTo>
                        <a:pt x="8" y="6"/>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3" name="Freeform 175">
                  <a:extLst>
                    <a:ext uri="{FF2B5EF4-FFF2-40B4-BE49-F238E27FC236}">
                      <a16:creationId xmlns:a16="http://schemas.microsoft.com/office/drawing/2014/main" id="{8DAC3850-BFFE-3F46-93FA-92E223DF80B5}"/>
                    </a:ext>
                  </a:extLst>
                </p:cNvPr>
                <p:cNvSpPr>
                  <a:spLocks/>
                </p:cNvSpPr>
                <p:nvPr/>
              </p:nvSpPr>
              <p:spPr bwMode="auto">
                <a:xfrm>
                  <a:off x="6922455" y="2674383"/>
                  <a:ext cx="123495" cy="111414"/>
                </a:xfrm>
                <a:custGeom>
                  <a:avLst/>
                  <a:gdLst/>
                  <a:ahLst/>
                  <a:cxnLst>
                    <a:cxn ang="0">
                      <a:pos x="66" y="0"/>
                    </a:cxn>
                    <a:cxn ang="0">
                      <a:pos x="91" y="2"/>
                    </a:cxn>
                    <a:cxn ang="0">
                      <a:pos x="92" y="12"/>
                    </a:cxn>
                    <a:cxn ang="0">
                      <a:pos x="0" y="83"/>
                    </a:cxn>
                    <a:cxn ang="0">
                      <a:pos x="0" y="52"/>
                    </a:cxn>
                    <a:cxn ang="0">
                      <a:pos x="66" y="0"/>
                    </a:cxn>
                  </a:cxnLst>
                  <a:rect l="0" t="0" r="r" b="b"/>
                  <a:pathLst>
                    <a:path w="92" h="83">
                      <a:moveTo>
                        <a:pt x="66" y="0"/>
                      </a:moveTo>
                      <a:lnTo>
                        <a:pt x="91" y="2"/>
                      </a:lnTo>
                      <a:lnTo>
                        <a:pt x="92" y="12"/>
                      </a:lnTo>
                      <a:lnTo>
                        <a:pt x="0" y="83"/>
                      </a:lnTo>
                      <a:lnTo>
                        <a:pt x="0" y="52"/>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4" name="Freeform 176">
                  <a:extLst>
                    <a:ext uri="{FF2B5EF4-FFF2-40B4-BE49-F238E27FC236}">
                      <a16:creationId xmlns:a16="http://schemas.microsoft.com/office/drawing/2014/main" id="{8EAC9526-FC2D-4548-87DC-EF03AA295793}"/>
                    </a:ext>
                  </a:extLst>
                </p:cNvPr>
                <p:cNvSpPr>
                  <a:spLocks/>
                </p:cNvSpPr>
                <p:nvPr/>
              </p:nvSpPr>
              <p:spPr bwMode="auto">
                <a:xfrm>
                  <a:off x="7044608" y="2652905"/>
                  <a:ext cx="28190" cy="37585"/>
                </a:xfrm>
                <a:custGeom>
                  <a:avLst/>
                  <a:gdLst/>
                  <a:ahLst/>
                  <a:cxnLst>
                    <a:cxn ang="0">
                      <a:pos x="11" y="0"/>
                    </a:cxn>
                    <a:cxn ang="0">
                      <a:pos x="21" y="13"/>
                    </a:cxn>
                    <a:cxn ang="0">
                      <a:pos x="1" y="28"/>
                    </a:cxn>
                    <a:cxn ang="0">
                      <a:pos x="0" y="18"/>
                    </a:cxn>
                    <a:cxn ang="0">
                      <a:pos x="6" y="18"/>
                    </a:cxn>
                    <a:cxn ang="0">
                      <a:pos x="7" y="5"/>
                    </a:cxn>
                    <a:cxn ang="0">
                      <a:pos x="11" y="0"/>
                    </a:cxn>
                  </a:cxnLst>
                  <a:rect l="0" t="0" r="r" b="b"/>
                  <a:pathLst>
                    <a:path w="21" h="28">
                      <a:moveTo>
                        <a:pt x="11" y="0"/>
                      </a:moveTo>
                      <a:lnTo>
                        <a:pt x="21" y="13"/>
                      </a:lnTo>
                      <a:lnTo>
                        <a:pt x="1" y="28"/>
                      </a:lnTo>
                      <a:lnTo>
                        <a:pt x="0" y="18"/>
                      </a:lnTo>
                      <a:lnTo>
                        <a:pt x="6" y="18"/>
                      </a:lnTo>
                      <a:lnTo>
                        <a:pt x="7" y="5"/>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 name="Freeform 177">
                  <a:extLst>
                    <a:ext uri="{FF2B5EF4-FFF2-40B4-BE49-F238E27FC236}">
                      <a16:creationId xmlns:a16="http://schemas.microsoft.com/office/drawing/2014/main" id="{ADF74725-E2F1-F748-AC2C-CD37A4A6DC07}"/>
                    </a:ext>
                  </a:extLst>
                </p:cNvPr>
                <p:cNvSpPr>
                  <a:spLocks/>
                </p:cNvSpPr>
                <p:nvPr/>
              </p:nvSpPr>
              <p:spPr bwMode="auto">
                <a:xfrm>
                  <a:off x="6909032" y="2744184"/>
                  <a:ext cx="13423" cy="42955"/>
                </a:xfrm>
                <a:custGeom>
                  <a:avLst/>
                  <a:gdLst/>
                  <a:ahLst/>
                  <a:cxnLst>
                    <a:cxn ang="0">
                      <a:pos x="10" y="0"/>
                    </a:cxn>
                    <a:cxn ang="0">
                      <a:pos x="10" y="31"/>
                    </a:cxn>
                    <a:cxn ang="0">
                      <a:pos x="8" y="32"/>
                    </a:cxn>
                    <a:cxn ang="0">
                      <a:pos x="1" y="23"/>
                    </a:cxn>
                    <a:cxn ang="0">
                      <a:pos x="7" y="12"/>
                    </a:cxn>
                    <a:cxn ang="0">
                      <a:pos x="0" y="7"/>
                    </a:cxn>
                    <a:cxn ang="0">
                      <a:pos x="10" y="0"/>
                    </a:cxn>
                  </a:cxnLst>
                  <a:rect l="0" t="0" r="r" b="b"/>
                  <a:pathLst>
                    <a:path w="10" h="32">
                      <a:moveTo>
                        <a:pt x="10" y="0"/>
                      </a:moveTo>
                      <a:lnTo>
                        <a:pt x="10" y="31"/>
                      </a:lnTo>
                      <a:lnTo>
                        <a:pt x="8" y="32"/>
                      </a:lnTo>
                      <a:lnTo>
                        <a:pt x="1" y="23"/>
                      </a:lnTo>
                      <a:lnTo>
                        <a:pt x="7" y="12"/>
                      </a:lnTo>
                      <a:lnTo>
                        <a:pt x="0" y="7"/>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6" name="Freeform 178">
                  <a:extLst>
                    <a:ext uri="{FF2B5EF4-FFF2-40B4-BE49-F238E27FC236}">
                      <a16:creationId xmlns:a16="http://schemas.microsoft.com/office/drawing/2014/main" id="{8D4892DF-E436-9646-A755-90CDADCDC0E4}"/>
                    </a:ext>
                  </a:extLst>
                </p:cNvPr>
                <p:cNvSpPr>
                  <a:spLocks/>
                </p:cNvSpPr>
                <p:nvPr/>
              </p:nvSpPr>
              <p:spPr bwMode="auto">
                <a:xfrm>
                  <a:off x="7054004" y="2647536"/>
                  <a:ext cx="5369" cy="12081"/>
                </a:xfrm>
                <a:custGeom>
                  <a:avLst/>
                  <a:gdLst/>
                  <a:ahLst/>
                  <a:cxnLst>
                    <a:cxn ang="0">
                      <a:pos x="0" y="0"/>
                    </a:cxn>
                    <a:cxn ang="0">
                      <a:pos x="4" y="4"/>
                    </a:cxn>
                    <a:cxn ang="0">
                      <a:pos x="0" y="9"/>
                    </a:cxn>
                    <a:cxn ang="0">
                      <a:pos x="0" y="0"/>
                    </a:cxn>
                  </a:cxnLst>
                  <a:rect l="0" t="0" r="r" b="b"/>
                  <a:pathLst>
                    <a:path w="4" h="9">
                      <a:moveTo>
                        <a:pt x="0" y="0"/>
                      </a:moveTo>
                      <a:lnTo>
                        <a:pt x="4" y="4"/>
                      </a:lnTo>
                      <a:lnTo>
                        <a:pt x="0" y="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7" name="Freeform 179">
                  <a:extLst>
                    <a:ext uri="{FF2B5EF4-FFF2-40B4-BE49-F238E27FC236}">
                      <a16:creationId xmlns:a16="http://schemas.microsoft.com/office/drawing/2014/main" id="{B2051B2E-A7EF-C144-AA1C-6BAE4B318793}"/>
                    </a:ext>
                  </a:extLst>
                </p:cNvPr>
                <p:cNvSpPr>
                  <a:spLocks/>
                </p:cNvSpPr>
                <p:nvPr/>
              </p:nvSpPr>
              <p:spPr bwMode="auto">
                <a:xfrm>
                  <a:off x="6753321" y="2678410"/>
                  <a:ext cx="135576" cy="102018"/>
                </a:xfrm>
                <a:custGeom>
                  <a:avLst/>
                  <a:gdLst/>
                  <a:ahLst/>
                  <a:cxnLst>
                    <a:cxn ang="0">
                      <a:pos x="33" y="0"/>
                    </a:cxn>
                    <a:cxn ang="0">
                      <a:pos x="101" y="46"/>
                    </a:cxn>
                    <a:cxn ang="0">
                      <a:pos x="101" y="76"/>
                    </a:cxn>
                    <a:cxn ang="0">
                      <a:pos x="0" y="7"/>
                    </a:cxn>
                    <a:cxn ang="0">
                      <a:pos x="0" y="3"/>
                    </a:cxn>
                    <a:cxn ang="0">
                      <a:pos x="33" y="0"/>
                    </a:cxn>
                  </a:cxnLst>
                  <a:rect l="0" t="0" r="r" b="b"/>
                  <a:pathLst>
                    <a:path w="101" h="76">
                      <a:moveTo>
                        <a:pt x="33" y="0"/>
                      </a:moveTo>
                      <a:lnTo>
                        <a:pt x="101" y="46"/>
                      </a:lnTo>
                      <a:lnTo>
                        <a:pt x="101" y="76"/>
                      </a:lnTo>
                      <a:lnTo>
                        <a:pt x="0" y="7"/>
                      </a:lnTo>
                      <a:lnTo>
                        <a:pt x="0" y="3"/>
                      </a:lnTo>
                      <a:lnTo>
                        <a:pt x="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8" name="Freeform 180">
                  <a:extLst>
                    <a:ext uri="{FF2B5EF4-FFF2-40B4-BE49-F238E27FC236}">
                      <a16:creationId xmlns:a16="http://schemas.microsoft.com/office/drawing/2014/main" id="{6807F31C-3F61-394D-B16C-0D8DDBFF16CE}"/>
                    </a:ext>
                  </a:extLst>
                </p:cNvPr>
                <p:cNvSpPr>
                  <a:spLocks/>
                </p:cNvSpPr>
                <p:nvPr/>
              </p:nvSpPr>
              <p:spPr bwMode="auto">
                <a:xfrm>
                  <a:off x="6739898" y="2664987"/>
                  <a:ext cx="13423" cy="22820"/>
                </a:xfrm>
                <a:custGeom>
                  <a:avLst/>
                  <a:gdLst/>
                  <a:ahLst/>
                  <a:cxnLst>
                    <a:cxn ang="0">
                      <a:pos x="7" y="0"/>
                    </a:cxn>
                    <a:cxn ang="0">
                      <a:pos x="8" y="13"/>
                    </a:cxn>
                    <a:cxn ang="0">
                      <a:pos x="10" y="13"/>
                    </a:cxn>
                    <a:cxn ang="0">
                      <a:pos x="10" y="17"/>
                    </a:cxn>
                    <a:cxn ang="0">
                      <a:pos x="0" y="11"/>
                    </a:cxn>
                    <a:cxn ang="0">
                      <a:pos x="7" y="0"/>
                    </a:cxn>
                  </a:cxnLst>
                  <a:rect l="0" t="0" r="r" b="b"/>
                  <a:pathLst>
                    <a:path w="10" h="17">
                      <a:moveTo>
                        <a:pt x="7" y="0"/>
                      </a:moveTo>
                      <a:lnTo>
                        <a:pt x="8" y="13"/>
                      </a:lnTo>
                      <a:lnTo>
                        <a:pt x="10" y="13"/>
                      </a:lnTo>
                      <a:lnTo>
                        <a:pt x="10" y="17"/>
                      </a:lnTo>
                      <a:lnTo>
                        <a:pt x="0" y="11"/>
                      </a:lnTo>
                      <a:lnTo>
                        <a:pt x="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 name="Freeform 181">
                  <a:extLst>
                    <a:ext uri="{FF2B5EF4-FFF2-40B4-BE49-F238E27FC236}">
                      <a16:creationId xmlns:a16="http://schemas.microsoft.com/office/drawing/2014/main" id="{975F80AC-D3B4-7F4A-878F-B8472A6155A4}"/>
                    </a:ext>
                  </a:extLst>
                </p:cNvPr>
                <p:cNvSpPr>
                  <a:spLocks/>
                </p:cNvSpPr>
                <p:nvPr/>
              </p:nvSpPr>
              <p:spPr bwMode="auto">
                <a:xfrm>
                  <a:off x="6888897" y="2740158"/>
                  <a:ext cx="21477" cy="48324"/>
                </a:xfrm>
                <a:custGeom>
                  <a:avLst/>
                  <a:gdLst/>
                  <a:ahLst/>
                  <a:cxnLst>
                    <a:cxn ang="0">
                      <a:pos x="0" y="0"/>
                    </a:cxn>
                    <a:cxn ang="0">
                      <a:pos x="15" y="10"/>
                    </a:cxn>
                    <a:cxn ang="0">
                      <a:pos x="8" y="15"/>
                    </a:cxn>
                    <a:cxn ang="0">
                      <a:pos x="16" y="26"/>
                    </a:cxn>
                    <a:cxn ang="0">
                      <a:pos x="9" y="36"/>
                    </a:cxn>
                    <a:cxn ang="0">
                      <a:pos x="0" y="30"/>
                    </a:cxn>
                    <a:cxn ang="0">
                      <a:pos x="0" y="0"/>
                    </a:cxn>
                  </a:cxnLst>
                  <a:rect l="0" t="0" r="r" b="b"/>
                  <a:pathLst>
                    <a:path w="16" h="36">
                      <a:moveTo>
                        <a:pt x="0" y="0"/>
                      </a:moveTo>
                      <a:lnTo>
                        <a:pt x="15" y="10"/>
                      </a:lnTo>
                      <a:lnTo>
                        <a:pt x="8" y="15"/>
                      </a:lnTo>
                      <a:lnTo>
                        <a:pt x="16" y="26"/>
                      </a:lnTo>
                      <a:lnTo>
                        <a:pt x="9" y="36"/>
                      </a:lnTo>
                      <a:lnTo>
                        <a:pt x="0" y="3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 name="Freeform 182">
                  <a:extLst>
                    <a:ext uri="{FF2B5EF4-FFF2-40B4-BE49-F238E27FC236}">
                      <a16:creationId xmlns:a16="http://schemas.microsoft.com/office/drawing/2014/main" id="{6DEBF215-C47F-EF43-9013-5E39351BD9F9}"/>
                    </a:ext>
                  </a:extLst>
                </p:cNvPr>
                <p:cNvSpPr>
                  <a:spLocks/>
                </p:cNvSpPr>
                <p:nvPr/>
              </p:nvSpPr>
              <p:spPr bwMode="auto">
                <a:xfrm>
                  <a:off x="6899635" y="2753581"/>
                  <a:ext cx="18793" cy="21477"/>
                </a:xfrm>
                <a:custGeom>
                  <a:avLst/>
                  <a:gdLst/>
                  <a:ahLst/>
                  <a:cxnLst>
                    <a:cxn ang="0">
                      <a:pos x="7" y="0"/>
                    </a:cxn>
                    <a:cxn ang="0">
                      <a:pos x="14" y="5"/>
                    </a:cxn>
                    <a:cxn ang="0">
                      <a:pos x="8" y="16"/>
                    </a:cxn>
                    <a:cxn ang="0">
                      <a:pos x="0" y="5"/>
                    </a:cxn>
                    <a:cxn ang="0">
                      <a:pos x="7" y="0"/>
                    </a:cxn>
                  </a:cxnLst>
                  <a:rect l="0" t="0" r="r" b="b"/>
                  <a:pathLst>
                    <a:path w="14" h="16">
                      <a:moveTo>
                        <a:pt x="7" y="0"/>
                      </a:moveTo>
                      <a:lnTo>
                        <a:pt x="14" y="5"/>
                      </a:lnTo>
                      <a:lnTo>
                        <a:pt x="8" y="16"/>
                      </a:lnTo>
                      <a:lnTo>
                        <a:pt x="0" y="5"/>
                      </a:lnTo>
                      <a:lnTo>
                        <a:pt x="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1" name="Freeform 183">
                  <a:extLst>
                    <a:ext uri="{FF2B5EF4-FFF2-40B4-BE49-F238E27FC236}">
                      <a16:creationId xmlns:a16="http://schemas.microsoft.com/office/drawing/2014/main" id="{D63A391D-26C2-344B-85C5-442956BBF749}"/>
                    </a:ext>
                  </a:extLst>
                </p:cNvPr>
                <p:cNvSpPr>
                  <a:spLocks/>
                </p:cNvSpPr>
                <p:nvPr/>
              </p:nvSpPr>
              <p:spPr bwMode="auto">
                <a:xfrm>
                  <a:off x="6756006" y="2533438"/>
                  <a:ext cx="132892" cy="114099"/>
                </a:xfrm>
                <a:custGeom>
                  <a:avLst/>
                  <a:gdLst/>
                  <a:ahLst/>
                  <a:cxnLst>
                    <a:cxn ang="0">
                      <a:pos x="97" y="0"/>
                    </a:cxn>
                    <a:cxn ang="0">
                      <a:pos x="99" y="1"/>
                    </a:cxn>
                    <a:cxn ang="0">
                      <a:pos x="99" y="30"/>
                    </a:cxn>
                    <a:cxn ang="0">
                      <a:pos x="33" y="83"/>
                    </a:cxn>
                    <a:cxn ang="0">
                      <a:pos x="0" y="85"/>
                    </a:cxn>
                    <a:cxn ang="0">
                      <a:pos x="1" y="78"/>
                    </a:cxn>
                    <a:cxn ang="0">
                      <a:pos x="97" y="0"/>
                    </a:cxn>
                  </a:cxnLst>
                  <a:rect l="0" t="0" r="r" b="b"/>
                  <a:pathLst>
                    <a:path w="99" h="85">
                      <a:moveTo>
                        <a:pt x="97" y="0"/>
                      </a:moveTo>
                      <a:lnTo>
                        <a:pt x="99" y="1"/>
                      </a:lnTo>
                      <a:lnTo>
                        <a:pt x="99" y="30"/>
                      </a:lnTo>
                      <a:lnTo>
                        <a:pt x="33" y="83"/>
                      </a:lnTo>
                      <a:lnTo>
                        <a:pt x="0" y="85"/>
                      </a:lnTo>
                      <a:lnTo>
                        <a:pt x="1" y="78"/>
                      </a:lnTo>
                      <a:lnTo>
                        <a:pt x="9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2" name="Freeform 184">
                  <a:extLst>
                    <a:ext uri="{FF2B5EF4-FFF2-40B4-BE49-F238E27FC236}">
                      <a16:creationId xmlns:a16="http://schemas.microsoft.com/office/drawing/2014/main" id="{9018A7D2-D54D-B64F-8B2C-17BF13A79DAF}"/>
                    </a:ext>
                  </a:extLst>
                </p:cNvPr>
                <p:cNvSpPr>
                  <a:spLocks/>
                </p:cNvSpPr>
                <p:nvPr/>
              </p:nvSpPr>
              <p:spPr bwMode="auto">
                <a:xfrm>
                  <a:off x="6739898" y="2638140"/>
                  <a:ext cx="17451" cy="26847"/>
                </a:xfrm>
                <a:custGeom>
                  <a:avLst/>
                  <a:gdLst/>
                  <a:ahLst/>
                  <a:cxnLst>
                    <a:cxn ang="0">
                      <a:pos x="13" y="0"/>
                    </a:cxn>
                    <a:cxn ang="0">
                      <a:pos x="12" y="7"/>
                    </a:cxn>
                    <a:cxn ang="0">
                      <a:pos x="6" y="8"/>
                    </a:cxn>
                    <a:cxn ang="0">
                      <a:pos x="7" y="20"/>
                    </a:cxn>
                    <a:cxn ang="0">
                      <a:pos x="0" y="11"/>
                    </a:cxn>
                    <a:cxn ang="0">
                      <a:pos x="13" y="0"/>
                    </a:cxn>
                  </a:cxnLst>
                  <a:rect l="0" t="0" r="r" b="b"/>
                  <a:pathLst>
                    <a:path w="13" h="20">
                      <a:moveTo>
                        <a:pt x="13" y="0"/>
                      </a:moveTo>
                      <a:lnTo>
                        <a:pt x="12" y="7"/>
                      </a:lnTo>
                      <a:lnTo>
                        <a:pt x="6" y="8"/>
                      </a:lnTo>
                      <a:lnTo>
                        <a:pt x="7" y="20"/>
                      </a:lnTo>
                      <a:lnTo>
                        <a:pt x="0" y="11"/>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3" name="Freeform 185">
                  <a:extLst>
                    <a:ext uri="{FF2B5EF4-FFF2-40B4-BE49-F238E27FC236}">
                      <a16:creationId xmlns:a16="http://schemas.microsoft.com/office/drawing/2014/main" id="{5E302BEC-431E-CD46-BF9C-CA56B751EBE4}"/>
                    </a:ext>
                  </a:extLst>
                </p:cNvPr>
                <p:cNvSpPr>
                  <a:spLocks/>
                </p:cNvSpPr>
                <p:nvPr/>
              </p:nvSpPr>
              <p:spPr bwMode="auto">
                <a:xfrm>
                  <a:off x="6888897" y="2534780"/>
                  <a:ext cx="13423" cy="38928"/>
                </a:xfrm>
                <a:custGeom>
                  <a:avLst/>
                  <a:gdLst/>
                  <a:ahLst/>
                  <a:cxnLst>
                    <a:cxn ang="0">
                      <a:pos x="0" y="0"/>
                    </a:cxn>
                    <a:cxn ang="0">
                      <a:pos x="9" y="6"/>
                    </a:cxn>
                    <a:cxn ang="0">
                      <a:pos x="3" y="16"/>
                    </a:cxn>
                    <a:cxn ang="0">
                      <a:pos x="10" y="21"/>
                    </a:cxn>
                    <a:cxn ang="0">
                      <a:pos x="0" y="29"/>
                    </a:cxn>
                    <a:cxn ang="0">
                      <a:pos x="0" y="0"/>
                    </a:cxn>
                  </a:cxnLst>
                  <a:rect l="0" t="0" r="r" b="b"/>
                  <a:pathLst>
                    <a:path w="10" h="29">
                      <a:moveTo>
                        <a:pt x="0" y="0"/>
                      </a:moveTo>
                      <a:lnTo>
                        <a:pt x="9" y="6"/>
                      </a:lnTo>
                      <a:lnTo>
                        <a:pt x="3" y="16"/>
                      </a:lnTo>
                      <a:lnTo>
                        <a:pt x="10" y="21"/>
                      </a:lnTo>
                      <a:lnTo>
                        <a:pt x="0" y="2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4" name="Freeform 186">
                  <a:extLst>
                    <a:ext uri="{FF2B5EF4-FFF2-40B4-BE49-F238E27FC236}">
                      <a16:creationId xmlns:a16="http://schemas.microsoft.com/office/drawing/2014/main" id="{41768C5E-FC4B-064C-90CF-CF7BD4CC1E23}"/>
                    </a:ext>
                  </a:extLst>
                </p:cNvPr>
                <p:cNvSpPr>
                  <a:spLocks/>
                </p:cNvSpPr>
                <p:nvPr/>
              </p:nvSpPr>
              <p:spPr bwMode="auto">
                <a:xfrm>
                  <a:off x="6892924" y="2542834"/>
                  <a:ext cx="18793" cy="20135"/>
                </a:xfrm>
                <a:custGeom>
                  <a:avLst/>
                  <a:gdLst/>
                  <a:ahLst/>
                  <a:cxnLst>
                    <a:cxn ang="0">
                      <a:pos x="6" y="0"/>
                    </a:cxn>
                    <a:cxn ang="0">
                      <a:pos x="8" y="1"/>
                    </a:cxn>
                    <a:cxn ang="0">
                      <a:pos x="14" y="10"/>
                    </a:cxn>
                    <a:cxn ang="0">
                      <a:pos x="7" y="15"/>
                    </a:cxn>
                    <a:cxn ang="0">
                      <a:pos x="0" y="10"/>
                    </a:cxn>
                    <a:cxn ang="0">
                      <a:pos x="6" y="0"/>
                    </a:cxn>
                  </a:cxnLst>
                  <a:rect l="0" t="0" r="r" b="b"/>
                  <a:pathLst>
                    <a:path w="14" h="15">
                      <a:moveTo>
                        <a:pt x="6" y="0"/>
                      </a:moveTo>
                      <a:lnTo>
                        <a:pt x="8" y="1"/>
                      </a:lnTo>
                      <a:lnTo>
                        <a:pt x="14" y="10"/>
                      </a:lnTo>
                      <a:lnTo>
                        <a:pt x="7" y="15"/>
                      </a:lnTo>
                      <a:lnTo>
                        <a:pt x="0" y="10"/>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5" name="Freeform 187">
                  <a:extLst>
                    <a:ext uri="{FF2B5EF4-FFF2-40B4-BE49-F238E27FC236}">
                      <a16:creationId xmlns:a16="http://schemas.microsoft.com/office/drawing/2014/main" id="{E3A61CF4-EE3F-744A-8D75-9ADD79846E03}"/>
                    </a:ext>
                  </a:extLst>
                </p:cNvPr>
                <p:cNvSpPr>
                  <a:spLocks/>
                </p:cNvSpPr>
                <p:nvPr/>
              </p:nvSpPr>
              <p:spPr bwMode="auto">
                <a:xfrm>
                  <a:off x="6777483" y="2639482"/>
                  <a:ext cx="111414" cy="38928"/>
                </a:xfrm>
                <a:custGeom>
                  <a:avLst/>
                  <a:gdLst/>
                  <a:ahLst/>
                  <a:cxnLst>
                    <a:cxn ang="0">
                      <a:pos x="83" y="0"/>
                    </a:cxn>
                    <a:cxn ang="0">
                      <a:pos x="83" y="24"/>
                    </a:cxn>
                    <a:cxn ang="0">
                      <a:pos x="15" y="29"/>
                    </a:cxn>
                    <a:cxn ang="0">
                      <a:pos x="0" y="18"/>
                    </a:cxn>
                    <a:cxn ang="0">
                      <a:pos x="17" y="4"/>
                    </a:cxn>
                    <a:cxn ang="0">
                      <a:pos x="83" y="0"/>
                    </a:cxn>
                  </a:cxnLst>
                  <a:rect l="0" t="0" r="r" b="b"/>
                  <a:pathLst>
                    <a:path w="83" h="29">
                      <a:moveTo>
                        <a:pt x="83" y="0"/>
                      </a:moveTo>
                      <a:lnTo>
                        <a:pt x="83" y="24"/>
                      </a:lnTo>
                      <a:lnTo>
                        <a:pt x="15" y="29"/>
                      </a:lnTo>
                      <a:lnTo>
                        <a:pt x="0" y="18"/>
                      </a:lnTo>
                      <a:lnTo>
                        <a:pt x="17" y="4"/>
                      </a:lnTo>
                      <a:lnTo>
                        <a:pt x="8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6" name="Freeform 188">
                  <a:extLst>
                    <a:ext uri="{FF2B5EF4-FFF2-40B4-BE49-F238E27FC236}">
                      <a16:creationId xmlns:a16="http://schemas.microsoft.com/office/drawing/2014/main" id="{2D5E0DCE-12A2-4C40-BB63-D37A7DFEE47D}"/>
                    </a:ext>
                  </a:extLst>
                </p:cNvPr>
                <p:cNvSpPr>
                  <a:spLocks/>
                </p:cNvSpPr>
                <p:nvPr/>
              </p:nvSpPr>
              <p:spPr bwMode="auto">
                <a:xfrm>
                  <a:off x="6888897" y="2638140"/>
                  <a:ext cx="18793" cy="33559"/>
                </a:xfrm>
                <a:custGeom>
                  <a:avLst/>
                  <a:gdLst/>
                  <a:ahLst/>
                  <a:cxnLst>
                    <a:cxn ang="0">
                      <a:pos x="13" y="0"/>
                    </a:cxn>
                    <a:cxn ang="0">
                      <a:pos x="14" y="12"/>
                    </a:cxn>
                    <a:cxn ang="0">
                      <a:pos x="13" y="24"/>
                    </a:cxn>
                    <a:cxn ang="0">
                      <a:pos x="14" y="24"/>
                    </a:cxn>
                    <a:cxn ang="0">
                      <a:pos x="0" y="25"/>
                    </a:cxn>
                    <a:cxn ang="0">
                      <a:pos x="0" y="1"/>
                    </a:cxn>
                    <a:cxn ang="0">
                      <a:pos x="13" y="0"/>
                    </a:cxn>
                  </a:cxnLst>
                  <a:rect l="0" t="0" r="r" b="b"/>
                  <a:pathLst>
                    <a:path w="14" h="25">
                      <a:moveTo>
                        <a:pt x="13" y="0"/>
                      </a:moveTo>
                      <a:lnTo>
                        <a:pt x="14" y="12"/>
                      </a:lnTo>
                      <a:lnTo>
                        <a:pt x="13" y="24"/>
                      </a:lnTo>
                      <a:lnTo>
                        <a:pt x="14" y="24"/>
                      </a:lnTo>
                      <a:lnTo>
                        <a:pt x="0" y="25"/>
                      </a:lnTo>
                      <a:lnTo>
                        <a:pt x="0" y="1"/>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7" name="Freeform 189">
                  <a:extLst>
                    <a:ext uri="{FF2B5EF4-FFF2-40B4-BE49-F238E27FC236}">
                      <a16:creationId xmlns:a16="http://schemas.microsoft.com/office/drawing/2014/main" id="{996CEA19-ECA9-2C4D-B0BD-C0221E7A953F}"/>
                    </a:ext>
                  </a:extLst>
                </p:cNvPr>
                <p:cNvSpPr>
                  <a:spLocks/>
                </p:cNvSpPr>
                <p:nvPr/>
              </p:nvSpPr>
              <p:spPr bwMode="auto">
                <a:xfrm>
                  <a:off x="6753321" y="2663644"/>
                  <a:ext cx="44298" cy="18793"/>
                </a:xfrm>
                <a:custGeom>
                  <a:avLst/>
                  <a:gdLst/>
                  <a:ahLst/>
                  <a:cxnLst>
                    <a:cxn ang="0">
                      <a:pos x="18" y="0"/>
                    </a:cxn>
                    <a:cxn ang="0">
                      <a:pos x="33" y="11"/>
                    </a:cxn>
                    <a:cxn ang="0">
                      <a:pos x="0" y="14"/>
                    </a:cxn>
                    <a:cxn ang="0">
                      <a:pos x="1" y="6"/>
                    </a:cxn>
                    <a:cxn ang="0">
                      <a:pos x="5" y="11"/>
                    </a:cxn>
                    <a:cxn ang="0">
                      <a:pos x="18" y="0"/>
                    </a:cxn>
                  </a:cxnLst>
                  <a:rect l="0" t="0" r="r" b="b"/>
                  <a:pathLst>
                    <a:path w="33" h="14">
                      <a:moveTo>
                        <a:pt x="18" y="0"/>
                      </a:moveTo>
                      <a:lnTo>
                        <a:pt x="33" y="11"/>
                      </a:lnTo>
                      <a:lnTo>
                        <a:pt x="0" y="14"/>
                      </a:lnTo>
                      <a:lnTo>
                        <a:pt x="1" y="6"/>
                      </a:lnTo>
                      <a:lnTo>
                        <a:pt x="5" y="11"/>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8" name="Freeform 190">
                  <a:extLst>
                    <a:ext uri="{FF2B5EF4-FFF2-40B4-BE49-F238E27FC236}">
                      <a16:creationId xmlns:a16="http://schemas.microsoft.com/office/drawing/2014/main" id="{D199A29C-E680-624C-A8FD-793022958A2D}"/>
                    </a:ext>
                  </a:extLst>
                </p:cNvPr>
                <p:cNvSpPr>
                  <a:spLocks/>
                </p:cNvSpPr>
                <p:nvPr/>
              </p:nvSpPr>
              <p:spPr bwMode="auto">
                <a:xfrm>
                  <a:off x="6749294" y="2664987"/>
                  <a:ext cx="5369" cy="17451"/>
                </a:xfrm>
                <a:custGeom>
                  <a:avLst/>
                  <a:gdLst/>
                  <a:ahLst/>
                  <a:cxnLst>
                    <a:cxn ang="0">
                      <a:pos x="0" y="0"/>
                    </a:cxn>
                    <a:cxn ang="0">
                      <a:pos x="4" y="5"/>
                    </a:cxn>
                    <a:cxn ang="0">
                      <a:pos x="3" y="13"/>
                    </a:cxn>
                    <a:cxn ang="0">
                      <a:pos x="1" y="13"/>
                    </a:cxn>
                    <a:cxn ang="0">
                      <a:pos x="0" y="0"/>
                    </a:cxn>
                  </a:cxnLst>
                  <a:rect l="0" t="0" r="r" b="b"/>
                  <a:pathLst>
                    <a:path w="4" h="13">
                      <a:moveTo>
                        <a:pt x="0" y="0"/>
                      </a:moveTo>
                      <a:lnTo>
                        <a:pt x="4" y="5"/>
                      </a:lnTo>
                      <a:lnTo>
                        <a:pt x="3" y="13"/>
                      </a:lnTo>
                      <a:lnTo>
                        <a:pt x="1" y="1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9" name="Freeform 191">
                  <a:extLst>
                    <a:ext uri="{FF2B5EF4-FFF2-40B4-BE49-F238E27FC236}">
                      <a16:creationId xmlns:a16="http://schemas.microsoft.com/office/drawing/2014/main" id="{9B8F7235-F4EB-FB41-9088-324D174322E9}"/>
                    </a:ext>
                  </a:extLst>
                </p:cNvPr>
                <p:cNvSpPr>
                  <a:spLocks/>
                </p:cNvSpPr>
                <p:nvPr/>
              </p:nvSpPr>
              <p:spPr bwMode="auto">
                <a:xfrm>
                  <a:off x="6756006" y="2644851"/>
                  <a:ext cx="44298" cy="18793"/>
                </a:xfrm>
                <a:custGeom>
                  <a:avLst/>
                  <a:gdLst/>
                  <a:ahLst/>
                  <a:cxnLst>
                    <a:cxn ang="0">
                      <a:pos x="33" y="0"/>
                    </a:cxn>
                    <a:cxn ang="0">
                      <a:pos x="16" y="14"/>
                    </a:cxn>
                    <a:cxn ang="0">
                      <a:pos x="2" y="5"/>
                    </a:cxn>
                    <a:cxn ang="0">
                      <a:pos x="0" y="8"/>
                    </a:cxn>
                    <a:cxn ang="0">
                      <a:pos x="0" y="2"/>
                    </a:cxn>
                    <a:cxn ang="0">
                      <a:pos x="33" y="0"/>
                    </a:cxn>
                  </a:cxnLst>
                  <a:rect l="0" t="0" r="r" b="b"/>
                  <a:pathLst>
                    <a:path w="33" h="14">
                      <a:moveTo>
                        <a:pt x="33" y="0"/>
                      </a:moveTo>
                      <a:lnTo>
                        <a:pt x="16" y="14"/>
                      </a:lnTo>
                      <a:lnTo>
                        <a:pt x="2" y="5"/>
                      </a:lnTo>
                      <a:lnTo>
                        <a:pt x="0" y="8"/>
                      </a:lnTo>
                      <a:lnTo>
                        <a:pt x="0" y="2"/>
                      </a:lnTo>
                      <a:lnTo>
                        <a:pt x="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0" name="Freeform 192">
                  <a:extLst>
                    <a:ext uri="{FF2B5EF4-FFF2-40B4-BE49-F238E27FC236}">
                      <a16:creationId xmlns:a16="http://schemas.microsoft.com/office/drawing/2014/main" id="{69015150-F3C7-B743-987F-E2935BD3BB01}"/>
                    </a:ext>
                  </a:extLst>
                </p:cNvPr>
                <p:cNvSpPr>
                  <a:spLocks/>
                </p:cNvSpPr>
                <p:nvPr/>
              </p:nvSpPr>
              <p:spPr bwMode="auto">
                <a:xfrm>
                  <a:off x="6747952" y="2647536"/>
                  <a:ext cx="8054" cy="17451"/>
                </a:xfrm>
                <a:custGeom>
                  <a:avLst/>
                  <a:gdLst/>
                  <a:ahLst/>
                  <a:cxnLst>
                    <a:cxn ang="0">
                      <a:pos x="6" y="0"/>
                    </a:cxn>
                    <a:cxn ang="0">
                      <a:pos x="6" y="6"/>
                    </a:cxn>
                    <a:cxn ang="0">
                      <a:pos x="1" y="13"/>
                    </a:cxn>
                    <a:cxn ang="0">
                      <a:pos x="0" y="1"/>
                    </a:cxn>
                    <a:cxn ang="0">
                      <a:pos x="6" y="0"/>
                    </a:cxn>
                  </a:cxnLst>
                  <a:rect l="0" t="0" r="r" b="b"/>
                  <a:pathLst>
                    <a:path w="6" h="13">
                      <a:moveTo>
                        <a:pt x="6" y="0"/>
                      </a:moveTo>
                      <a:lnTo>
                        <a:pt x="6" y="6"/>
                      </a:lnTo>
                      <a:lnTo>
                        <a:pt x="1" y="13"/>
                      </a:lnTo>
                      <a:lnTo>
                        <a:pt x="0"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1" name="Freeform 193">
                  <a:extLst>
                    <a:ext uri="{FF2B5EF4-FFF2-40B4-BE49-F238E27FC236}">
                      <a16:creationId xmlns:a16="http://schemas.microsoft.com/office/drawing/2014/main" id="{0EA10EC6-6708-8B4A-A653-AD8019D08016}"/>
                    </a:ext>
                  </a:extLst>
                </p:cNvPr>
                <p:cNvSpPr>
                  <a:spLocks/>
                </p:cNvSpPr>
                <p:nvPr/>
              </p:nvSpPr>
              <p:spPr bwMode="auto">
                <a:xfrm>
                  <a:off x="6754663" y="2651563"/>
                  <a:ext cx="22820" cy="26847"/>
                </a:xfrm>
                <a:custGeom>
                  <a:avLst/>
                  <a:gdLst/>
                  <a:ahLst/>
                  <a:cxnLst>
                    <a:cxn ang="0">
                      <a:pos x="3" y="0"/>
                    </a:cxn>
                    <a:cxn ang="0">
                      <a:pos x="17" y="9"/>
                    </a:cxn>
                    <a:cxn ang="0">
                      <a:pos x="4" y="20"/>
                    </a:cxn>
                    <a:cxn ang="0">
                      <a:pos x="0" y="15"/>
                    </a:cxn>
                    <a:cxn ang="0">
                      <a:pos x="1" y="3"/>
                    </a:cxn>
                    <a:cxn ang="0">
                      <a:pos x="3" y="0"/>
                    </a:cxn>
                  </a:cxnLst>
                  <a:rect l="0" t="0" r="r" b="b"/>
                  <a:pathLst>
                    <a:path w="17" h="20">
                      <a:moveTo>
                        <a:pt x="3" y="0"/>
                      </a:moveTo>
                      <a:lnTo>
                        <a:pt x="17" y="9"/>
                      </a:lnTo>
                      <a:lnTo>
                        <a:pt x="4" y="20"/>
                      </a:lnTo>
                      <a:lnTo>
                        <a:pt x="0" y="15"/>
                      </a:lnTo>
                      <a:lnTo>
                        <a:pt x="1" y="3"/>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2" name="Freeform 194">
                  <a:extLst>
                    <a:ext uri="{FF2B5EF4-FFF2-40B4-BE49-F238E27FC236}">
                      <a16:creationId xmlns:a16="http://schemas.microsoft.com/office/drawing/2014/main" id="{12640AF6-C813-B648-AB1B-C7D03D1FC1A4}"/>
                    </a:ext>
                  </a:extLst>
                </p:cNvPr>
                <p:cNvSpPr>
                  <a:spLocks/>
                </p:cNvSpPr>
                <p:nvPr/>
              </p:nvSpPr>
              <p:spPr bwMode="auto">
                <a:xfrm>
                  <a:off x="6749294" y="2655590"/>
                  <a:ext cx="6712" cy="16108"/>
                </a:xfrm>
                <a:custGeom>
                  <a:avLst/>
                  <a:gdLst/>
                  <a:ahLst/>
                  <a:cxnLst>
                    <a:cxn ang="0">
                      <a:pos x="5" y="0"/>
                    </a:cxn>
                    <a:cxn ang="0">
                      <a:pos x="4" y="12"/>
                    </a:cxn>
                    <a:cxn ang="0">
                      <a:pos x="0" y="7"/>
                    </a:cxn>
                    <a:cxn ang="0">
                      <a:pos x="5" y="0"/>
                    </a:cxn>
                  </a:cxnLst>
                  <a:rect l="0" t="0" r="r" b="b"/>
                  <a:pathLst>
                    <a:path w="5" h="12">
                      <a:moveTo>
                        <a:pt x="5" y="0"/>
                      </a:moveTo>
                      <a:lnTo>
                        <a:pt x="4" y="12"/>
                      </a:lnTo>
                      <a:lnTo>
                        <a:pt x="0" y="7"/>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3" name="Freeform 195">
                  <a:extLst>
                    <a:ext uri="{FF2B5EF4-FFF2-40B4-BE49-F238E27FC236}">
                      <a16:creationId xmlns:a16="http://schemas.microsoft.com/office/drawing/2014/main" id="{518AAF6E-1BCE-8D42-A21F-0BCC7ADA9D4A}"/>
                    </a:ext>
                  </a:extLst>
                </p:cNvPr>
                <p:cNvSpPr>
                  <a:spLocks/>
                </p:cNvSpPr>
                <p:nvPr/>
              </p:nvSpPr>
              <p:spPr bwMode="auto">
                <a:xfrm>
                  <a:off x="6922455" y="2638140"/>
                  <a:ext cx="107387" cy="36244"/>
                </a:xfrm>
                <a:custGeom>
                  <a:avLst/>
                  <a:gdLst/>
                  <a:ahLst/>
                  <a:cxnLst>
                    <a:cxn ang="0">
                      <a:pos x="0" y="0"/>
                    </a:cxn>
                    <a:cxn ang="0">
                      <a:pos x="60" y="3"/>
                    </a:cxn>
                    <a:cxn ang="0">
                      <a:pos x="80" y="17"/>
                    </a:cxn>
                    <a:cxn ang="0">
                      <a:pos x="66" y="27"/>
                    </a:cxn>
                    <a:cxn ang="0">
                      <a:pos x="0" y="25"/>
                    </a:cxn>
                    <a:cxn ang="0">
                      <a:pos x="0" y="0"/>
                    </a:cxn>
                  </a:cxnLst>
                  <a:rect l="0" t="0" r="r" b="b"/>
                  <a:pathLst>
                    <a:path w="80" h="27">
                      <a:moveTo>
                        <a:pt x="0" y="0"/>
                      </a:moveTo>
                      <a:lnTo>
                        <a:pt x="60" y="3"/>
                      </a:lnTo>
                      <a:lnTo>
                        <a:pt x="80" y="17"/>
                      </a:lnTo>
                      <a:lnTo>
                        <a:pt x="66" y="27"/>
                      </a:lnTo>
                      <a:lnTo>
                        <a:pt x="0" y="2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4" name="Freeform 196">
                  <a:extLst>
                    <a:ext uri="{FF2B5EF4-FFF2-40B4-BE49-F238E27FC236}">
                      <a16:creationId xmlns:a16="http://schemas.microsoft.com/office/drawing/2014/main" id="{95286E2E-0F0F-BD49-B463-214BA13B562B}"/>
                    </a:ext>
                  </a:extLst>
                </p:cNvPr>
                <p:cNvSpPr>
                  <a:spLocks/>
                </p:cNvSpPr>
                <p:nvPr/>
              </p:nvSpPr>
              <p:spPr bwMode="auto">
                <a:xfrm>
                  <a:off x="6907689" y="2638140"/>
                  <a:ext cx="14766" cy="33559"/>
                </a:xfrm>
                <a:custGeom>
                  <a:avLst/>
                  <a:gdLst/>
                  <a:ahLst/>
                  <a:cxnLst>
                    <a:cxn ang="0">
                      <a:pos x="0" y="0"/>
                    </a:cxn>
                    <a:cxn ang="0">
                      <a:pos x="11" y="0"/>
                    </a:cxn>
                    <a:cxn ang="0">
                      <a:pos x="11" y="25"/>
                    </a:cxn>
                    <a:cxn ang="0">
                      <a:pos x="0" y="24"/>
                    </a:cxn>
                    <a:cxn ang="0">
                      <a:pos x="1" y="24"/>
                    </a:cxn>
                    <a:cxn ang="0">
                      <a:pos x="0" y="12"/>
                    </a:cxn>
                    <a:cxn ang="0">
                      <a:pos x="0" y="0"/>
                    </a:cxn>
                  </a:cxnLst>
                  <a:rect l="0" t="0" r="r" b="b"/>
                  <a:pathLst>
                    <a:path w="11" h="25">
                      <a:moveTo>
                        <a:pt x="0" y="0"/>
                      </a:moveTo>
                      <a:lnTo>
                        <a:pt x="11" y="0"/>
                      </a:lnTo>
                      <a:lnTo>
                        <a:pt x="11" y="25"/>
                      </a:lnTo>
                      <a:lnTo>
                        <a:pt x="0" y="24"/>
                      </a:lnTo>
                      <a:lnTo>
                        <a:pt x="1" y="24"/>
                      </a:lnTo>
                      <a:lnTo>
                        <a:pt x="0" y="1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5" name="Freeform 197">
                  <a:extLst>
                    <a:ext uri="{FF2B5EF4-FFF2-40B4-BE49-F238E27FC236}">
                      <a16:creationId xmlns:a16="http://schemas.microsoft.com/office/drawing/2014/main" id="{72BCBC89-666E-C84F-BBDF-FABD0588C75B}"/>
                    </a:ext>
                  </a:extLst>
                </p:cNvPr>
                <p:cNvSpPr>
                  <a:spLocks/>
                </p:cNvSpPr>
                <p:nvPr/>
              </p:nvSpPr>
              <p:spPr bwMode="auto">
                <a:xfrm>
                  <a:off x="7002996" y="2642167"/>
                  <a:ext cx="38928" cy="18793"/>
                </a:xfrm>
                <a:custGeom>
                  <a:avLst/>
                  <a:gdLst/>
                  <a:ahLst/>
                  <a:cxnLst>
                    <a:cxn ang="0">
                      <a:pos x="0" y="0"/>
                    </a:cxn>
                    <a:cxn ang="0">
                      <a:pos x="29" y="1"/>
                    </a:cxn>
                    <a:cxn ang="0">
                      <a:pos x="29" y="7"/>
                    </a:cxn>
                    <a:cxn ang="0">
                      <a:pos x="20" y="14"/>
                    </a:cxn>
                    <a:cxn ang="0">
                      <a:pos x="0" y="0"/>
                    </a:cxn>
                  </a:cxnLst>
                  <a:rect l="0" t="0" r="r" b="b"/>
                  <a:pathLst>
                    <a:path w="29" h="14">
                      <a:moveTo>
                        <a:pt x="0" y="0"/>
                      </a:moveTo>
                      <a:lnTo>
                        <a:pt x="29" y="1"/>
                      </a:lnTo>
                      <a:lnTo>
                        <a:pt x="29" y="7"/>
                      </a:lnTo>
                      <a:lnTo>
                        <a:pt x="20" y="1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6" name="Freeform 198">
                  <a:extLst>
                    <a:ext uri="{FF2B5EF4-FFF2-40B4-BE49-F238E27FC236}">
                      <a16:creationId xmlns:a16="http://schemas.microsoft.com/office/drawing/2014/main" id="{1B1B7CA4-0C18-704D-B680-D7DD2C2F4C28}"/>
                    </a:ext>
                  </a:extLst>
                </p:cNvPr>
                <p:cNvSpPr>
                  <a:spLocks noEditPoints="1"/>
                </p:cNvSpPr>
                <p:nvPr/>
              </p:nvSpPr>
              <p:spPr bwMode="auto">
                <a:xfrm>
                  <a:off x="7041923" y="2643509"/>
                  <a:ext cx="12081" cy="8054"/>
                </a:xfrm>
                <a:custGeom>
                  <a:avLst/>
                  <a:gdLst/>
                  <a:ahLst/>
                  <a:cxnLst>
                    <a:cxn ang="0">
                      <a:pos x="7" y="0"/>
                    </a:cxn>
                    <a:cxn ang="0">
                      <a:pos x="9" y="0"/>
                    </a:cxn>
                    <a:cxn ang="0">
                      <a:pos x="9" y="3"/>
                    </a:cxn>
                    <a:cxn ang="0">
                      <a:pos x="7" y="0"/>
                    </a:cxn>
                    <a:cxn ang="0">
                      <a:pos x="0" y="0"/>
                    </a:cxn>
                    <a:cxn ang="0">
                      <a:pos x="7" y="0"/>
                    </a:cxn>
                    <a:cxn ang="0">
                      <a:pos x="0" y="6"/>
                    </a:cxn>
                    <a:cxn ang="0">
                      <a:pos x="0" y="0"/>
                    </a:cxn>
                  </a:cxnLst>
                  <a:rect l="0" t="0" r="r" b="b"/>
                  <a:pathLst>
                    <a:path w="9" h="6">
                      <a:moveTo>
                        <a:pt x="7" y="0"/>
                      </a:moveTo>
                      <a:lnTo>
                        <a:pt x="9" y="0"/>
                      </a:lnTo>
                      <a:lnTo>
                        <a:pt x="9" y="3"/>
                      </a:lnTo>
                      <a:lnTo>
                        <a:pt x="7" y="0"/>
                      </a:lnTo>
                      <a:close/>
                      <a:moveTo>
                        <a:pt x="0" y="0"/>
                      </a:moveTo>
                      <a:lnTo>
                        <a:pt x="7" y="0"/>
                      </a:lnTo>
                      <a:lnTo>
                        <a:pt x="0" y="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7" name="Freeform 199">
                  <a:extLst>
                    <a:ext uri="{FF2B5EF4-FFF2-40B4-BE49-F238E27FC236}">
                      <a16:creationId xmlns:a16="http://schemas.microsoft.com/office/drawing/2014/main" id="{C97E510D-B250-954A-937D-EA27A7623968}"/>
                    </a:ext>
                  </a:extLst>
                </p:cNvPr>
                <p:cNvSpPr>
                  <a:spLocks/>
                </p:cNvSpPr>
                <p:nvPr/>
              </p:nvSpPr>
              <p:spPr bwMode="auto">
                <a:xfrm>
                  <a:off x="7011050" y="2660959"/>
                  <a:ext cx="33559" cy="16108"/>
                </a:xfrm>
                <a:custGeom>
                  <a:avLst/>
                  <a:gdLst/>
                  <a:ahLst/>
                  <a:cxnLst>
                    <a:cxn ang="0">
                      <a:pos x="14" y="0"/>
                    </a:cxn>
                    <a:cxn ang="0">
                      <a:pos x="24" y="8"/>
                    </a:cxn>
                    <a:cxn ang="0">
                      <a:pos x="25" y="12"/>
                    </a:cxn>
                    <a:cxn ang="0">
                      <a:pos x="0" y="10"/>
                    </a:cxn>
                    <a:cxn ang="0">
                      <a:pos x="14" y="0"/>
                    </a:cxn>
                  </a:cxnLst>
                  <a:rect l="0" t="0" r="r" b="b"/>
                  <a:pathLst>
                    <a:path w="25" h="12">
                      <a:moveTo>
                        <a:pt x="14" y="0"/>
                      </a:moveTo>
                      <a:lnTo>
                        <a:pt x="24" y="8"/>
                      </a:lnTo>
                      <a:lnTo>
                        <a:pt x="25" y="12"/>
                      </a:lnTo>
                      <a:lnTo>
                        <a:pt x="0" y="10"/>
                      </a:ln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8" name="Freeform 200">
                  <a:extLst>
                    <a:ext uri="{FF2B5EF4-FFF2-40B4-BE49-F238E27FC236}">
                      <a16:creationId xmlns:a16="http://schemas.microsoft.com/office/drawing/2014/main" id="{078975EF-0633-0145-B3CB-4D30DB737A91}"/>
                    </a:ext>
                  </a:extLst>
                </p:cNvPr>
                <p:cNvSpPr>
                  <a:spLocks/>
                </p:cNvSpPr>
                <p:nvPr/>
              </p:nvSpPr>
              <p:spPr bwMode="auto">
                <a:xfrm>
                  <a:off x="7043266" y="2659617"/>
                  <a:ext cx="10739" cy="17451"/>
                </a:xfrm>
                <a:custGeom>
                  <a:avLst/>
                  <a:gdLst/>
                  <a:ahLst/>
                  <a:cxnLst>
                    <a:cxn ang="0">
                      <a:pos x="8" y="0"/>
                    </a:cxn>
                    <a:cxn ang="0">
                      <a:pos x="7" y="13"/>
                    </a:cxn>
                    <a:cxn ang="0">
                      <a:pos x="1" y="13"/>
                    </a:cxn>
                    <a:cxn ang="0">
                      <a:pos x="0" y="9"/>
                    </a:cxn>
                    <a:cxn ang="0">
                      <a:pos x="8" y="0"/>
                    </a:cxn>
                  </a:cxnLst>
                  <a:rect l="0" t="0" r="r" b="b"/>
                  <a:pathLst>
                    <a:path w="8" h="13">
                      <a:moveTo>
                        <a:pt x="8" y="0"/>
                      </a:moveTo>
                      <a:lnTo>
                        <a:pt x="7" y="13"/>
                      </a:lnTo>
                      <a:lnTo>
                        <a:pt x="1" y="13"/>
                      </a:lnTo>
                      <a:lnTo>
                        <a:pt x="0" y="9"/>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9" name="Freeform 201">
                  <a:extLst>
                    <a:ext uri="{FF2B5EF4-FFF2-40B4-BE49-F238E27FC236}">
                      <a16:creationId xmlns:a16="http://schemas.microsoft.com/office/drawing/2014/main" id="{7BD2714A-0AE4-FE4D-93A8-6976F3E259BC}"/>
                    </a:ext>
                  </a:extLst>
                </p:cNvPr>
                <p:cNvSpPr>
                  <a:spLocks/>
                </p:cNvSpPr>
                <p:nvPr/>
              </p:nvSpPr>
              <p:spPr bwMode="auto">
                <a:xfrm>
                  <a:off x="7029842" y="2651563"/>
                  <a:ext cx="13423" cy="20135"/>
                </a:xfrm>
                <a:custGeom>
                  <a:avLst/>
                  <a:gdLst/>
                  <a:ahLst/>
                  <a:cxnLst>
                    <a:cxn ang="0">
                      <a:pos x="9" y="0"/>
                    </a:cxn>
                    <a:cxn ang="0">
                      <a:pos x="10" y="15"/>
                    </a:cxn>
                    <a:cxn ang="0">
                      <a:pos x="0" y="7"/>
                    </a:cxn>
                    <a:cxn ang="0">
                      <a:pos x="9" y="0"/>
                    </a:cxn>
                  </a:cxnLst>
                  <a:rect l="0" t="0" r="r" b="b"/>
                  <a:pathLst>
                    <a:path w="10" h="15">
                      <a:moveTo>
                        <a:pt x="9" y="0"/>
                      </a:moveTo>
                      <a:lnTo>
                        <a:pt x="10" y="15"/>
                      </a:lnTo>
                      <a:lnTo>
                        <a:pt x="0" y="7"/>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0" name="Freeform 202">
                  <a:extLst>
                    <a:ext uri="{FF2B5EF4-FFF2-40B4-BE49-F238E27FC236}">
                      <a16:creationId xmlns:a16="http://schemas.microsoft.com/office/drawing/2014/main" id="{B2957C32-0FAD-4C48-84CC-BCBFDC867B7C}"/>
                    </a:ext>
                  </a:extLst>
                </p:cNvPr>
                <p:cNvSpPr>
                  <a:spLocks/>
                </p:cNvSpPr>
                <p:nvPr/>
              </p:nvSpPr>
              <p:spPr bwMode="auto">
                <a:xfrm>
                  <a:off x="7041923" y="2643509"/>
                  <a:ext cx="12081" cy="28189"/>
                </a:xfrm>
                <a:custGeom>
                  <a:avLst/>
                  <a:gdLst/>
                  <a:ahLst/>
                  <a:cxnLst>
                    <a:cxn ang="0">
                      <a:pos x="7" y="0"/>
                    </a:cxn>
                    <a:cxn ang="0">
                      <a:pos x="9" y="3"/>
                    </a:cxn>
                    <a:cxn ang="0">
                      <a:pos x="9" y="12"/>
                    </a:cxn>
                    <a:cxn ang="0">
                      <a:pos x="1" y="21"/>
                    </a:cxn>
                    <a:cxn ang="0">
                      <a:pos x="0" y="6"/>
                    </a:cxn>
                    <a:cxn ang="0">
                      <a:pos x="7" y="0"/>
                    </a:cxn>
                  </a:cxnLst>
                  <a:rect l="0" t="0" r="r" b="b"/>
                  <a:pathLst>
                    <a:path w="9" h="21">
                      <a:moveTo>
                        <a:pt x="7" y="0"/>
                      </a:moveTo>
                      <a:lnTo>
                        <a:pt x="9" y="3"/>
                      </a:lnTo>
                      <a:lnTo>
                        <a:pt x="9" y="12"/>
                      </a:lnTo>
                      <a:lnTo>
                        <a:pt x="1" y="21"/>
                      </a:lnTo>
                      <a:lnTo>
                        <a:pt x="0" y="6"/>
                      </a:lnTo>
                      <a:lnTo>
                        <a:pt x="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1" name="Freeform 203">
                  <a:extLst>
                    <a:ext uri="{FF2B5EF4-FFF2-40B4-BE49-F238E27FC236}">
                      <a16:creationId xmlns:a16="http://schemas.microsoft.com/office/drawing/2014/main" id="{80E979E8-89D6-1449-A6EE-F9B6F1C03C80}"/>
                    </a:ext>
                  </a:extLst>
                </p:cNvPr>
                <p:cNvSpPr>
                  <a:spLocks/>
                </p:cNvSpPr>
                <p:nvPr/>
              </p:nvSpPr>
              <p:spPr bwMode="auto">
                <a:xfrm>
                  <a:off x="6906347" y="2654248"/>
                  <a:ext cx="2685" cy="16108"/>
                </a:xfrm>
                <a:custGeom>
                  <a:avLst/>
                  <a:gdLst/>
                  <a:ahLst/>
                  <a:cxnLst>
                    <a:cxn ang="0">
                      <a:pos x="1" y="0"/>
                    </a:cxn>
                    <a:cxn ang="0">
                      <a:pos x="2" y="12"/>
                    </a:cxn>
                    <a:cxn ang="0">
                      <a:pos x="0" y="12"/>
                    </a:cxn>
                    <a:cxn ang="0">
                      <a:pos x="1" y="0"/>
                    </a:cxn>
                  </a:cxnLst>
                  <a:rect l="0" t="0" r="r" b="b"/>
                  <a:pathLst>
                    <a:path w="2" h="12">
                      <a:moveTo>
                        <a:pt x="1" y="0"/>
                      </a:moveTo>
                      <a:lnTo>
                        <a:pt x="2" y="12"/>
                      </a:lnTo>
                      <a:lnTo>
                        <a:pt x="0" y="12"/>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2" name="Freeform 204">
                  <a:extLst>
                    <a:ext uri="{FF2B5EF4-FFF2-40B4-BE49-F238E27FC236}">
                      <a16:creationId xmlns:a16="http://schemas.microsoft.com/office/drawing/2014/main" id="{5801A76A-7780-AC49-8B93-3F48FDC37C49}"/>
                    </a:ext>
                  </a:extLst>
                </p:cNvPr>
                <p:cNvSpPr>
                  <a:spLocks/>
                </p:cNvSpPr>
                <p:nvPr/>
              </p:nvSpPr>
              <p:spPr bwMode="auto">
                <a:xfrm>
                  <a:off x="6922455" y="2345510"/>
                  <a:ext cx="102018" cy="85910"/>
                </a:xfrm>
                <a:custGeom>
                  <a:avLst/>
                  <a:gdLst/>
                  <a:ahLst/>
                  <a:cxnLst>
                    <a:cxn ang="0">
                      <a:pos x="0" y="0"/>
                    </a:cxn>
                    <a:cxn ang="0">
                      <a:pos x="75" y="58"/>
                    </a:cxn>
                    <a:cxn ang="0">
                      <a:pos x="76" y="64"/>
                    </a:cxn>
                    <a:cxn ang="0">
                      <a:pos x="62" y="63"/>
                    </a:cxn>
                    <a:cxn ang="0">
                      <a:pos x="0" y="15"/>
                    </a:cxn>
                    <a:cxn ang="0">
                      <a:pos x="0" y="0"/>
                    </a:cxn>
                  </a:cxnLst>
                  <a:rect l="0" t="0" r="r" b="b"/>
                  <a:pathLst>
                    <a:path w="76" h="64">
                      <a:moveTo>
                        <a:pt x="0" y="0"/>
                      </a:moveTo>
                      <a:lnTo>
                        <a:pt x="75" y="58"/>
                      </a:lnTo>
                      <a:lnTo>
                        <a:pt x="76" y="64"/>
                      </a:lnTo>
                      <a:lnTo>
                        <a:pt x="62" y="63"/>
                      </a:lnTo>
                      <a:lnTo>
                        <a:pt x="0" y="1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3" name="Freeform 206">
                  <a:extLst>
                    <a:ext uri="{FF2B5EF4-FFF2-40B4-BE49-F238E27FC236}">
                      <a16:creationId xmlns:a16="http://schemas.microsoft.com/office/drawing/2014/main" id="{15DF8DBA-CD57-4240-834F-BBE3E11DD3A9}"/>
                    </a:ext>
                  </a:extLst>
                </p:cNvPr>
                <p:cNvSpPr>
                  <a:spLocks noEditPoints="1"/>
                </p:cNvSpPr>
                <p:nvPr/>
              </p:nvSpPr>
              <p:spPr bwMode="auto">
                <a:xfrm>
                  <a:off x="7023131" y="2423366"/>
                  <a:ext cx="13423" cy="10739"/>
                </a:xfrm>
                <a:custGeom>
                  <a:avLst/>
                  <a:gdLst/>
                  <a:ahLst/>
                  <a:cxnLst>
                    <a:cxn ang="0">
                      <a:pos x="9" y="6"/>
                    </a:cxn>
                    <a:cxn ang="0">
                      <a:pos x="10" y="7"/>
                    </a:cxn>
                    <a:cxn ang="0">
                      <a:pos x="10" y="8"/>
                    </a:cxn>
                    <a:cxn ang="0">
                      <a:pos x="9" y="6"/>
                    </a:cxn>
                    <a:cxn ang="0">
                      <a:pos x="8" y="5"/>
                    </a:cxn>
                    <a:cxn ang="0">
                      <a:pos x="9" y="6"/>
                    </a:cxn>
                    <a:cxn ang="0">
                      <a:pos x="8" y="5"/>
                    </a:cxn>
                    <a:cxn ang="0">
                      <a:pos x="0" y="0"/>
                    </a:cxn>
                    <a:cxn ang="0">
                      <a:pos x="8" y="5"/>
                    </a:cxn>
                    <a:cxn ang="0">
                      <a:pos x="7" y="6"/>
                    </a:cxn>
                    <a:cxn ang="0">
                      <a:pos x="1" y="6"/>
                    </a:cxn>
                    <a:cxn ang="0">
                      <a:pos x="0" y="0"/>
                    </a:cxn>
                  </a:cxnLst>
                  <a:rect l="0" t="0" r="r" b="b"/>
                  <a:pathLst>
                    <a:path w="10" h="8">
                      <a:moveTo>
                        <a:pt x="9" y="6"/>
                      </a:moveTo>
                      <a:lnTo>
                        <a:pt x="10" y="7"/>
                      </a:lnTo>
                      <a:lnTo>
                        <a:pt x="10" y="8"/>
                      </a:lnTo>
                      <a:lnTo>
                        <a:pt x="9" y="6"/>
                      </a:lnTo>
                      <a:close/>
                      <a:moveTo>
                        <a:pt x="8" y="5"/>
                      </a:moveTo>
                      <a:lnTo>
                        <a:pt x="9" y="6"/>
                      </a:lnTo>
                      <a:lnTo>
                        <a:pt x="8" y="5"/>
                      </a:lnTo>
                      <a:close/>
                      <a:moveTo>
                        <a:pt x="0" y="0"/>
                      </a:moveTo>
                      <a:lnTo>
                        <a:pt x="8" y="5"/>
                      </a:lnTo>
                      <a:lnTo>
                        <a:pt x="7" y="6"/>
                      </a:lnTo>
                      <a:lnTo>
                        <a:pt x="1" y="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4" name="Freeform 207">
                  <a:extLst>
                    <a:ext uri="{FF2B5EF4-FFF2-40B4-BE49-F238E27FC236}">
                      <a16:creationId xmlns:a16="http://schemas.microsoft.com/office/drawing/2014/main" id="{F30A22B0-7F35-DF42-8286-3D28D445EE07}"/>
                    </a:ext>
                  </a:extLst>
                </p:cNvPr>
                <p:cNvSpPr>
                  <a:spLocks noEditPoints="1"/>
                </p:cNvSpPr>
                <p:nvPr/>
              </p:nvSpPr>
              <p:spPr bwMode="auto">
                <a:xfrm>
                  <a:off x="6900978" y="2341483"/>
                  <a:ext cx="21477" cy="24162"/>
                </a:xfrm>
                <a:custGeom>
                  <a:avLst/>
                  <a:gdLst/>
                  <a:ahLst/>
                  <a:cxnLst>
                    <a:cxn ang="0">
                      <a:pos x="2" y="1"/>
                    </a:cxn>
                    <a:cxn ang="0">
                      <a:pos x="4" y="3"/>
                    </a:cxn>
                    <a:cxn ang="0">
                      <a:pos x="2" y="1"/>
                    </a:cxn>
                    <a:cxn ang="0">
                      <a:pos x="13" y="0"/>
                    </a:cxn>
                    <a:cxn ang="0">
                      <a:pos x="16" y="3"/>
                    </a:cxn>
                    <a:cxn ang="0">
                      <a:pos x="16" y="18"/>
                    </a:cxn>
                    <a:cxn ang="0">
                      <a:pos x="0" y="6"/>
                    </a:cxn>
                    <a:cxn ang="0">
                      <a:pos x="4" y="3"/>
                    </a:cxn>
                    <a:cxn ang="0">
                      <a:pos x="6" y="6"/>
                    </a:cxn>
                    <a:cxn ang="0">
                      <a:pos x="13" y="0"/>
                    </a:cxn>
                  </a:cxnLst>
                  <a:rect l="0" t="0" r="r" b="b"/>
                  <a:pathLst>
                    <a:path w="16" h="18">
                      <a:moveTo>
                        <a:pt x="2" y="1"/>
                      </a:moveTo>
                      <a:lnTo>
                        <a:pt x="4" y="3"/>
                      </a:lnTo>
                      <a:lnTo>
                        <a:pt x="2" y="1"/>
                      </a:lnTo>
                      <a:close/>
                      <a:moveTo>
                        <a:pt x="13" y="0"/>
                      </a:moveTo>
                      <a:lnTo>
                        <a:pt x="16" y="3"/>
                      </a:lnTo>
                      <a:lnTo>
                        <a:pt x="16" y="18"/>
                      </a:lnTo>
                      <a:lnTo>
                        <a:pt x="0" y="6"/>
                      </a:lnTo>
                      <a:lnTo>
                        <a:pt x="4" y="3"/>
                      </a:lnTo>
                      <a:lnTo>
                        <a:pt x="6" y="6"/>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5" name="Freeform 208">
                  <a:extLst>
                    <a:ext uri="{FF2B5EF4-FFF2-40B4-BE49-F238E27FC236}">
                      <a16:creationId xmlns:a16="http://schemas.microsoft.com/office/drawing/2014/main" id="{46D2AAEE-5E43-974C-9919-82187103E374}"/>
                    </a:ext>
                  </a:extLst>
                </p:cNvPr>
                <p:cNvSpPr>
                  <a:spLocks/>
                </p:cNvSpPr>
                <p:nvPr/>
              </p:nvSpPr>
              <p:spPr bwMode="auto">
                <a:xfrm>
                  <a:off x="6922455" y="2446186"/>
                  <a:ext cx="103360" cy="89937"/>
                </a:xfrm>
                <a:custGeom>
                  <a:avLst/>
                  <a:gdLst/>
                  <a:ahLst/>
                  <a:cxnLst>
                    <a:cxn ang="0">
                      <a:pos x="66" y="0"/>
                    </a:cxn>
                    <a:cxn ang="0">
                      <a:pos x="77" y="1"/>
                    </a:cxn>
                    <a:cxn ang="0">
                      <a:pos x="77" y="8"/>
                    </a:cxn>
                    <a:cxn ang="0">
                      <a:pos x="0" y="67"/>
                    </a:cxn>
                    <a:cxn ang="0">
                      <a:pos x="0" y="52"/>
                    </a:cxn>
                    <a:cxn ang="0">
                      <a:pos x="66" y="0"/>
                    </a:cxn>
                  </a:cxnLst>
                  <a:rect l="0" t="0" r="r" b="b"/>
                  <a:pathLst>
                    <a:path w="77" h="67">
                      <a:moveTo>
                        <a:pt x="66" y="0"/>
                      </a:moveTo>
                      <a:lnTo>
                        <a:pt x="77" y="1"/>
                      </a:lnTo>
                      <a:lnTo>
                        <a:pt x="77" y="8"/>
                      </a:lnTo>
                      <a:lnTo>
                        <a:pt x="0" y="67"/>
                      </a:lnTo>
                      <a:lnTo>
                        <a:pt x="0" y="52"/>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6" name="Freeform 209">
                  <a:extLst>
                    <a:ext uri="{FF2B5EF4-FFF2-40B4-BE49-F238E27FC236}">
                      <a16:creationId xmlns:a16="http://schemas.microsoft.com/office/drawing/2014/main" id="{74F6B139-5C44-3D44-9FAF-DCA9BA445F53}"/>
                    </a:ext>
                  </a:extLst>
                </p:cNvPr>
                <p:cNvSpPr>
                  <a:spLocks/>
                </p:cNvSpPr>
                <p:nvPr/>
              </p:nvSpPr>
              <p:spPr bwMode="auto">
                <a:xfrm>
                  <a:off x="7025815" y="2434105"/>
                  <a:ext cx="17450" cy="22820"/>
                </a:xfrm>
                <a:custGeom>
                  <a:avLst/>
                  <a:gdLst/>
                  <a:ahLst/>
                  <a:cxnLst>
                    <a:cxn ang="0">
                      <a:pos x="8" y="0"/>
                    </a:cxn>
                    <a:cxn ang="0">
                      <a:pos x="13" y="7"/>
                    </a:cxn>
                    <a:cxn ang="0">
                      <a:pos x="0" y="17"/>
                    </a:cxn>
                    <a:cxn ang="0">
                      <a:pos x="0" y="10"/>
                    </a:cxn>
                    <a:cxn ang="0">
                      <a:pos x="4" y="10"/>
                    </a:cxn>
                    <a:cxn ang="0">
                      <a:pos x="4" y="4"/>
                    </a:cxn>
                    <a:cxn ang="0">
                      <a:pos x="8" y="0"/>
                    </a:cxn>
                  </a:cxnLst>
                  <a:rect l="0" t="0" r="r" b="b"/>
                  <a:pathLst>
                    <a:path w="13" h="17">
                      <a:moveTo>
                        <a:pt x="8" y="0"/>
                      </a:moveTo>
                      <a:lnTo>
                        <a:pt x="13" y="7"/>
                      </a:lnTo>
                      <a:lnTo>
                        <a:pt x="0" y="17"/>
                      </a:lnTo>
                      <a:lnTo>
                        <a:pt x="0" y="10"/>
                      </a:lnTo>
                      <a:lnTo>
                        <a:pt x="4" y="10"/>
                      </a:lnTo>
                      <a:lnTo>
                        <a:pt x="4" y="4"/>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7" name="Freeform 210">
                  <a:extLst>
                    <a:ext uri="{FF2B5EF4-FFF2-40B4-BE49-F238E27FC236}">
                      <a16:creationId xmlns:a16="http://schemas.microsoft.com/office/drawing/2014/main" id="{D9C142F6-1AC5-584D-A7F8-2EA185192706}"/>
                    </a:ext>
                  </a:extLst>
                </p:cNvPr>
                <p:cNvSpPr>
                  <a:spLocks/>
                </p:cNvSpPr>
                <p:nvPr/>
              </p:nvSpPr>
              <p:spPr bwMode="auto">
                <a:xfrm>
                  <a:off x="6907690" y="2515987"/>
                  <a:ext cx="14766" cy="20135"/>
                </a:xfrm>
                <a:custGeom>
                  <a:avLst/>
                  <a:gdLst/>
                  <a:ahLst/>
                  <a:cxnLst>
                    <a:cxn ang="0">
                      <a:pos x="11" y="0"/>
                    </a:cxn>
                    <a:cxn ang="0">
                      <a:pos x="11" y="15"/>
                    </a:cxn>
                    <a:cxn ang="0">
                      <a:pos x="3" y="10"/>
                    </a:cxn>
                    <a:cxn ang="0">
                      <a:pos x="3" y="11"/>
                    </a:cxn>
                    <a:cxn ang="0">
                      <a:pos x="0" y="9"/>
                    </a:cxn>
                    <a:cxn ang="0">
                      <a:pos x="11" y="0"/>
                    </a:cxn>
                  </a:cxnLst>
                  <a:rect l="0" t="0" r="r" b="b"/>
                  <a:pathLst>
                    <a:path w="11" h="15">
                      <a:moveTo>
                        <a:pt x="11" y="0"/>
                      </a:moveTo>
                      <a:lnTo>
                        <a:pt x="11" y="15"/>
                      </a:lnTo>
                      <a:lnTo>
                        <a:pt x="3" y="10"/>
                      </a:lnTo>
                      <a:lnTo>
                        <a:pt x="3" y="11"/>
                      </a:lnTo>
                      <a:lnTo>
                        <a:pt x="0" y="9"/>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8" name="Freeform 211">
                  <a:extLst>
                    <a:ext uri="{FF2B5EF4-FFF2-40B4-BE49-F238E27FC236}">
                      <a16:creationId xmlns:a16="http://schemas.microsoft.com/office/drawing/2014/main" id="{B3BFAFB4-DE7E-C845-8515-92427BA8EDD6}"/>
                    </a:ext>
                  </a:extLst>
                </p:cNvPr>
                <p:cNvSpPr>
                  <a:spLocks/>
                </p:cNvSpPr>
                <p:nvPr/>
              </p:nvSpPr>
              <p:spPr bwMode="auto">
                <a:xfrm>
                  <a:off x="6907690" y="2529411"/>
                  <a:ext cx="14766" cy="14766"/>
                </a:xfrm>
                <a:custGeom>
                  <a:avLst/>
                  <a:gdLst/>
                  <a:ahLst/>
                  <a:cxnLst>
                    <a:cxn ang="0">
                      <a:pos x="3" y="0"/>
                    </a:cxn>
                    <a:cxn ang="0">
                      <a:pos x="11" y="5"/>
                    </a:cxn>
                    <a:cxn ang="0">
                      <a:pos x="4" y="11"/>
                    </a:cxn>
                    <a:cxn ang="0">
                      <a:pos x="0" y="6"/>
                    </a:cxn>
                    <a:cxn ang="0">
                      <a:pos x="3" y="1"/>
                    </a:cxn>
                    <a:cxn ang="0">
                      <a:pos x="3" y="0"/>
                    </a:cxn>
                  </a:cxnLst>
                  <a:rect l="0" t="0" r="r" b="b"/>
                  <a:pathLst>
                    <a:path w="11" h="11">
                      <a:moveTo>
                        <a:pt x="3" y="0"/>
                      </a:moveTo>
                      <a:lnTo>
                        <a:pt x="11" y="5"/>
                      </a:lnTo>
                      <a:lnTo>
                        <a:pt x="4" y="11"/>
                      </a:lnTo>
                      <a:lnTo>
                        <a:pt x="0" y="6"/>
                      </a:lnTo>
                      <a:lnTo>
                        <a:pt x="3" y="1"/>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9" name="Freeform 212">
                  <a:extLst>
                    <a:ext uri="{FF2B5EF4-FFF2-40B4-BE49-F238E27FC236}">
                      <a16:creationId xmlns:a16="http://schemas.microsoft.com/office/drawing/2014/main" id="{0422079F-00DD-ED46-B4D7-433B95831CAF}"/>
                    </a:ext>
                  </a:extLst>
                </p:cNvPr>
                <p:cNvSpPr>
                  <a:spLocks/>
                </p:cNvSpPr>
                <p:nvPr/>
              </p:nvSpPr>
              <p:spPr bwMode="auto">
                <a:xfrm>
                  <a:off x="7031185" y="2430078"/>
                  <a:ext cx="5369" cy="9396"/>
                </a:xfrm>
                <a:custGeom>
                  <a:avLst/>
                  <a:gdLst/>
                  <a:ahLst/>
                  <a:cxnLst>
                    <a:cxn ang="0">
                      <a:pos x="2" y="0"/>
                    </a:cxn>
                    <a:cxn ang="0">
                      <a:pos x="4" y="3"/>
                    </a:cxn>
                    <a:cxn ang="0">
                      <a:pos x="0" y="7"/>
                    </a:cxn>
                    <a:cxn ang="0">
                      <a:pos x="1" y="1"/>
                    </a:cxn>
                    <a:cxn ang="0">
                      <a:pos x="2" y="0"/>
                    </a:cxn>
                  </a:cxnLst>
                  <a:rect l="0" t="0" r="r" b="b"/>
                  <a:pathLst>
                    <a:path w="4" h="7">
                      <a:moveTo>
                        <a:pt x="2" y="0"/>
                      </a:moveTo>
                      <a:lnTo>
                        <a:pt x="4" y="3"/>
                      </a:lnTo>
                      <a:lnTo>
                        <a:pt x="0" y="7"/>
                      </a:lnTo>
                      <a:lnTo>
                        <a:pt x="1" y="1"/>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0" name="Freeform 213">
                  <a:extLst>
                    <a:ext uri="{FF2B5EF4-FFF2-40B4-BE49-F238E27FC236}">
                      <a16:creationId xmlns:a16="http://schemas.microsoft.com/office/drawing/2014/main" id="{7EE0D15C-5516-CE44-A711-990F548CE898}"/>
                    </a:ext>
                  </a:extLst>
                </p:cNvPr>
                <p:cNvSpPr>
                  <a:spLocks/>
                </p:cNvSpPr>
                <p:nvPr/>
              </p:nvSpPr>
              <p:spPr bwMode="auto">
                <a:xfrm>
                  <a:off x="6772114" y="2450213"/>
                  <a:ext cx="116783" cy="83225"/>
                </a:xfrm>
                <a:custGeom>
                  <a:avLst/>
                  <a:gdLst/>
                  <a:ahLst/>
                  <a:cxnLst>
                    <a:cxn ang="0">
                      <a:pos x="16" y="0"/>
                    </a:cxn>
                    <a:cxn ang="0">
                      <a:pos x="87" y="49"/>
                    </a:cxn>
                    <a:cxn ang="0">
                      <a:pos x="87" y="60"/>
                    </a:cxn>
                    <a:cxn ang="0">
                      <a:pos x="85" y="62"/>
                    </a:cxn>
                    <a:cxn ang="0">
                      <a:pos x="0" y="4"/>
                    </a:cxn>
                    <a:cxn ang="0">
                      <a:pos x="0" y="1"/>
                    </a:cxn>
                    <a:cxn ang="0">
                      <a:pos x="16" y="0"/>
                    </a:cxn>
                  </a:cxnLst>
                  <a:rect l="0" t="0" r="r" b="b"/>
                  <a:pathLst>
                    <a:path w="87" h="62">
                      <a:moveTo>
                        <a:pt x="16" y="0"/>
                      </a:moveTo>
                      <a:lnTo>
                        <a:pt x="87" y="49"/>
                      </a:lnTo>
                      <a:lnTo>
                        <a:pt x="87" y="60"/>
                      </a:lnTo>
                      <a:lnTo>
                        <a:pt x="85" y="62"/>
                      </a:lnTo>
                      <a:lnTo>
                        <a:pt x="0" y="4"/>
                      </a:lnTo>
                      <a:lnTo>
                        <a:pt x="0" y="1"/>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1" name="Freeform 214">
                  <a:extLst>
                    <a:ext uri="{FF2B5EF4-FFF2-40B4-BE49-F238E27FC236}">
                      <a16:creationId xmlns:a16="http://schemas.microsoft.com/office/drawing/2014/main" id="{EC1200F4-A22E-D948-946B-1CCDA0A33063}"/>
                    </a:ext>
                  </a:extLst>
                </p:cNvPr>
                <p:cNvSpPr>
                  <a:spLocks/>
                </p:cNvSpPr>
                <p:nvPr/>
              </p:nvSpPr>
              <p:spPr bwMode="auto">
                <a:xfrm>
                  <a:off x="6765402" y="2443501"/>
                  <a:ext cx="6712" cy="12081"/>
                </a:xfrm>
                <a:custGeom>
                  <a:avLst/>
                  <a:gdLst/>
                  <a:ahLst/>
                  <a:cxnLst>
                    <a:cxn ang="0">
                      <a:pos x="4" y="0"/>
                    </a:cxn>
                    <a:cxn ang="0">
                      <a:pos x="4" y="6"/>
                    </a:cxn>
                    <a:cxn ang="0">
                      <a:pos x="5" y="6"/>
                    </a:cxn>
                    <a:cxn ang="0">
                      <a:pos x="5" y="9"/>
                    </a:cxn>
                    <a:cxn ang="0">
                      <a:pos x="0" y="5"/>
                    </a:cxn>
                    <a:cxn ang="0">
                      <a:pos x="4" y="0"/>
                    </a:cxn>
                  </a:cxnLst>
                  <a:rect l="0" t="0" r="r" b="b"/>
                  <a:pathLst>
                    <a:path w="5" h="9">
                      <a:moveTo>
                        <a:pt x="4" y="0"/>
                      </a:moveTo>
                      <a:lnTo>
                        <a:pt x="4" y="6"/>
                      </a:lnTo>
                      <a:lnTo>
                        <a:pt x="5" y="6"/>
                      </a:lnTo>
                      <a:lnTo>
                        <a:pt x="5" y="9"/>
                      </a:lnTo>
                      <a:lnTo>
                        <a:pt x="0" y="5"/>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2" name="Freeform 215">
                  <a:extLst>
                    <a:ext uri="{FF2B5EF4-FFF2-40B4-BE49-F238E27FC236}">
                      <a16:creationId xmlns:a16="http://schemas.microsoft.com/office/drawing/2014/main" id="{36D3B650-24C8-E243-A1BE-D028358F771D}"/>
                    </a:ext>
                  </a:extLst>
                </p:cNvPr>
                <p:cNvSpPr>
                  <a:spLocks/>
                </p:cNvSpPr>
                <p:nvPr/>
              </p:nvSpPr>
              <p:spPr bwMode="auto">
                <a:xfrm>
                  <a:off x="6888897" y="2515987"/>
                  <a:ext cx="18793" cy="25504"/>
                </a:xfrm>
                <a:custGeom>
                  <a:avLst/>
                  <a:gdLst/>
                  <a:ahLst/>
                  <a:cxnLst>
                    <a:cxn ang="0">
                      <a:pos x="0" y="0"/>
                    </a:cxn>
                    <a:cxn ang="0">
                      <a:pos x="14" y="9"/>
                    </a:cxn>
                    <a:cxn ang="0">
                      <a:pos x="10" y="11"/>
                    </a:cxn>
                    <a:cxn ang="0">
                      <a:pos x="13" y="15"/>
                    </a:cxn>
                    <a:cxn ang="0">
                      <a:pos x="10" y="19"/>
                    </a:cxn>
                    <a:cxn ang="0">
                      <a:pos x="2" y="10"/>
                    </a:cxn>
                    <a:cxn ang="0">
                      <a:pos x="0" y="11"/>
                    </a:cxn>
                    <a:cxn ang="0">
                      <a:pos x="0" y="0"/>
                    </a:cxn>
                  </a:cxnLst>
                  <a:rect l="0" t="0" r="r" b="b"/>
                  <a:pathLst>
                    <a:path w="14" h="19">
                      <a:moveTo>
                        <a:pt x="0" y="0"/>
                      </a:moveTo>
                      <a:lnTo>
                        <a:pt x="14" y="9"/>
                      </a:lnTo>
                      <a:lnTo>
                        <a:pt x="10" y="11"/>
                      </a:lnTo>
                      <a:lnTo>
                        <a:pt x="13" y="15"/>
                      </a:lnTo>
                      <a:lnTo>
                        <a:pt x="10" y="19"/>
                      </a:lnTo>
                      <a:lnTo>
                        <a:pt x="2" y="10"/>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3" name="Freeform 216">
                  <a:extLst>
                    <a:ext uri="{FF2B5EF4-FFF2-40B4-BE49-F238E27FC236}">
                      <a16:creationId xmlns:a16="http://schemas.microsoft.com/office/drawing/2014/main" id="{709CD602-2AAE-7B4F-B92A-9168C67F6134}"/>
                    </a:ext>
                  </a:extLst>
                </p:cNvPr>
                <p:cNvSpPr>
                  <a:spLocks/>
                </p:cNvSpPr>
                <p:nvPr/>
              </p:nvSpPr>
              <p:spPr bwMode="auto">
                <a:xfrm>
                  <a:off x="6902320" y="2536122"/>
                  <a:ext cx="5369" cy="8054"/>
                </a:xfrm>
                <a:custGeom>
                  <a:avLst/>
                  <a:gdLst/>
                  <a:ahLst/>
                  <a:cxnLst>
                    <a:cxn ang="0">
                      <a:pos x="3" y="0"/>
                    </a:cxn>
                    <a:cxn ang="0">
                      <a:pos x="4" y="1"/>
                    </a:cxn>
                    <a:cxn ang="0">
                      <a:pos x="1" y="6"/>
                    </a:cxn>
                    <a:cxn ang="0">
                      <a:pos x="0" y="4"/>
                    </a:cxn>
                    <a:cxn ang="0">
                      <a:pos x="3" y="0"/>
                    </a:cxn>
                  </a:cxnLst>
                  <a:rect l="0" t="0" r="r" b="b"/>
                  <a:pathLst>
                    <a:path w="4" h="6">
                      <a:moveTo>
                        <a:pt x="3" y="0"/>
                      </a:moveTo>
                      <a:lnTo>
                        <a:pt x="4" y="1"/>
                      </a:lnTo>
                      <a:lnTo>
                        <a:pt x="1" y="6"/>
                      </a:lnTo>
                      <a:lnTo>
                        <a:pt x="0" y="4"/>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4" name="Freeform 217">
                  <a:extLst>
                    <a:ext uri="{FF2B5EF4-FFF2-40B4-BE49-F238E27FC236}">
                      <a16:creationId xmlns:a16="http://schemas.microsoft.com/office/drawing/2014/main" id="{D3CB5CAE-DE74-9D4B-B836-3D2411640EA6}"/>
                    </a:ext>
                  </a:extLst>
                </p:cNvPr>
                <p:cNvSpPr>
                  <a:spLocks/>
                </p:cNvSpPr>
                <p:nvPr/>
              </p:nvSpPr>
              <p:spPr bwMode="auto">
                <a:xfrm>
                  <a:off x="6886212" y="2530753"/>
                  <a:ext cx="2685" cy="4027"/>
                </a:xfrm>
                <a:custGeom>
                  <a:avLst/>
                  <a:gdLst/>
                  <a:ahLst/>
                  <a:cxnLst>
                    <a:cxn ang="0">
                      <a:pos x="2" y="0"/>
                    </a:cxn>
                    <a:cxn ang="0">
                      <a:pos x="2" y="3"/>
                    </a:cxn>
                    <a:cxn ang="0">
                      <a:pos x="0" y="2"/>
                    </a:cxn>
                    <a:cxn ang="0">
                      <a:pos x="2" y="0"/>
                    </a:cxn>
                  </a:cxnLst>
                  <a:rect l="0" t="0" r="r" b="b"/>
                  <a:pathLst>
                    <a:path w="2" h="3">
                      <a:moveTo>
                        <a:pt x="2" y="0"/>
                      </a:moveTo>
                      <a:lnTo>
                        <a:pt x="2" y="3"/>
                      </a:lnTo>
                      <a:lnTo>
                        <a:pt x="0" y="2"/>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5" name="Freeform 218">
                  <a:extLst>
                    <a:ext uri="{FF2B5EF4-FFF2-40B4-BE49-F238E27FC236}">
                      <a16:creationId xmlns:a16="http://schemas.microsoft.com/office/drawing/2014/main" id="{D1710865-8BA4-9C4F-952C-6BDE2D1A9C7E}"/>
                    </a:ext>
                  </a:extLst>
                </p:cNvPr>
                <p:cNvSpPr>
                  <a:spLocks/>
                </p:cNvSpPr>
                <p:nvPr/>
              </p:nvSpPr>
              <p:spPr bwMode="auto">
                <a:xfrm>
                  <a:off x="6888897" y="2529411"/>
                  <a:ext cx="13423" cy="13423"/>
                </a:xfrm>
                <a:custGeom>
                  <a:avLst/>
                  <a:gdLst/>
                  <a:ahLst/>
                  <a:cxnLst>
                    <a:cxn ang="0">
                      <a:pos x="2" y="0"/>
                    </a:cxn>
                    <a:cxn ang="0">
                      <a:pos x="10" y="9"/>
                    </a:cxn>
                    <a:cxn ang="0">
                      <a:pos x="9" y="10"/>
                    </a:cxn>
                    <a:cxn ang="0">
                      <a:pos x="0" y="4"/>
                    </a:cxn>
                    <a:cxn ang="0">
                      <a:pos x="0" y="1"/>
                    </a:cxn>
                    <a:cxn ang="0">
                      <a:pos x="2" y="0"/>
                    </a:cxn>
                  </a:cxnLst>
                  <a:rect l="0" t="0" r="r" b="b"/>
                  <a:pathLst>
                    <a:path w="10" h="10">
                      <a:moveTo>
                        <a:pt x="2" y="0"/>
                      </a:moveTo>
                      <a:lnTo>
                        <a:pt x="10" y="9"/>
                      </a:lnTo>
                      <a:lnTo>
                        <a:pt x="9" y="10"/>
                      </a:lnTo>
                      <a:lnTo>
                        <a:pt x="0" y="4"/>
                      </a:lnTo>
                      <a:lnTo>
                        <a:pt x="0" y="1"/>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6" name="Freeform 219">
                  <a:extLst>
                    <a:ext uri="{FF2B5EF4-FFF2-40B4-BE49-F238E27FC236}">
                      <a16:creationId xmlns:a16="http://schemas.microsoft.com/office/drawing/2014/main" id="{A0C02BEE-6117-B44D-8CE2-876C92C66019}"/>
                    </a:ext>
                  </a:extLst>
                </p:cNvPr>
                <p:cNvSpPr>
                  <a:spLocks/>
                </p:cNvSpPr>
                <p:nvPr/>
              </p:nvSpPr>
              <p:spPr bwMode="auto">
                <a:xfrm>
                  <a:off x="6900978" y="2541492"/>
                  <a:ext cx="2685" cy="2685"/>
                </a:xfrm>
                <a:custGeom>
                  <a:avLst/>
                  <a:gdLst/>
                  <a:ahLst/>
                  <a:cxnLst>
                    <a:cxn ang="0">
                      <a:pos x="1" y="0"/>
                    </a:cxn>
                    <a:cxn ang="0">
                      <a:pos x="2" y="2"/>
                    </a:cxn>
                    <a:cxn ang="0">
                      <a:pos x="0" y="1"/>
                    </a:cxn>
                    <a:cxn ang="0">
                      <a:pos x="1" y="0"/>
                    </a:cxn>
                  </a:cxnLst>
                  <a:rect l="0" t="0" r="r" b="b"/>
                  <a:pathLst>
                    <a:path w="2" h="2">
                      <a:moveTo>
                        <a:pt x="1" y="0"/>
                      </a:moveTo>
                      <a:lnTo>
                        <a:pt x="2" y="2"/>
                      </a:lnTo>
                      <a:lnTo>
                        <a:pt x="0" y="1"/>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7" name="Freeform 220">
                  <a:extLst>
                    <a:ext uri="{FF2B5EF4-FFF2-40B4-BE49-F238E27FC236}">
                      <a16:creationId xmlns:a16="http://schemas.microsoft.com/office/drawing/2014/main" id="{2F14B864-150B-DB45-8BDE-0970CD931AE2}"/>
                    </a:ext>
                  </a:extLst>
                </p:cNvPr>
                <p:cNvSpPr>
                  <a:spLocks/>
                </p:cNvSpPr>
                <p:nvPr/>
              </p:nvSpPr>
              <p:spPr bwMode="auto">
                <a:xfrm>
                  <a:off x="6902320" y="2528068"/>
                  <a:ext cx="9396" cy="8054"/>
                </a:xfrm>
                <a:custGeom>
                  <a:avLst/>
                  <a:gdLst/>
                  <a:ahLst/>
                  <a:cxnLst>
                    <a:cxn ang="0">
                      <a:pos x="4" y="0"/>
                    </a:cxn>
                    <a:cxn ang="0">
                      <a:pos x="7" y="2"/>
                    </a:cxn>
                    <a:cxn ang="0">
                      <a:pos x="3" y="6"/>
                    </a:cxn>
                    <a:cxn ang="0">
                      <a:pos x="0" y="2"/>
                    </a:cxn>
                    <a:cxn ang="0">
                      <a:pos x="4" y="0"/>
                    </a:cxn>
                  </a:cxnLst>
                  <a:rect l="0" t="0" r="r" b="b"/>
                  <a:pathLst>
                    <a:path w="7" h="6">
                      <a:moveTo>
                        <a:pt x="4" y="0"/>
                      </a:moveTo>
                      <a:lnTo>
                        <a:pt x="7" y="2"/>
                      </a:lnTo>
                      <a:lnTo>
                        <a:pt x="3" y="6"/>
                      </a:lnTo>
                      <a:lnTo>
                        <a:pt x="0" y="2"/>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8" name="Freeform 221">
                  <a:extLst>
                    <a:ext uri="{FF2B5EF4-FFF2-40B4-BE49-F238E27FC236}">
                      <a16:creationId xmlns:a16="http://schemas.microsoft.com/office/drawing/2014/main" id="{89C390E7-3BF1-CB44-BF01-1840DC766E6D}"/>
                    </a:ext>
                  </a:extLst>
                </p:cNvPr>
                <p:cNvSpPr>
                  <a:spLocks/>
                </p:cNvSpPr>
                <p:nvPr/>
              </p:nvSpPr>
              <p:spPr bwMode="auto">
                <a:xfrm>
                  <a:off x="6906347" y="2530753"/>
                  <a:ext cx="5369" cy="6712"/>
                </a:xfrm>
                <a:custGeom>
                  <a:avLst/>
                  <a:gdLst/>
                  <a:ahLst/>
                  <a:cxnLst>
                    <a:cxn ang="0">
                      <a:pos x="4" y="0"/>
                    </a:cxn>
                    <a:cxn ang="0">
                      <a:pos x="1" y="5"/>
                    </a:cxn>
                    <a:cxn ang="0">
                      <a:pos x="0" y="4"/>
                    </a:cxn>
                    <a:cxn ang="0">
                      <a:pos x="4" y="0"/>
                    </a:cxn>
                  </a:cxnLst>
                  <a:rect l="0" t="0" r="r" b="b"/>
                  <a:pathLst>
                    <a:path w="4" h="5">
                      <a:moveTo>
                        <a:pt x="4" y="0"/>
                      </a:moveTo>
                      <a:lnTo>
                        <a:pt x="1" y="5"/>
                      </a:lnTo>
                      <a:lnTo>
                        <a:pt x="0" y="4"/>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9" name="Freeform 222">
                  <a:extLst>
                    <a:ext uri="{FF2B5EF4-FFF2-40B4-BE49-F238E27FC236}">
                      <a16:creationId xmlns:a16="http://schemas.microsoft.com/office/drawing/2014/main" id="{B20AF629-BC0D-8843-A5C9-E93B499BEE3C}"/>
                    </a:ext>
                  </a:extLst>
                </p:cNvPr>
                <p:cNvSpPr>
                  <a:spLocks/>
                </p:cNvSpPr>
                <p:nvPr/>
              </p:nvSpPr>
              <p:spPr bwMode="auto">
                <a:xfrm>
                  <a:off x="6773456" y="2340141"/>
                  <a:ext cx="115441" cy="95306"/>
                </a:xfrm>
                <a:custGeom>
                  <a:avLst/>
                  <a:gdLst/>
                  <a:ahLst/>
                  <a:cxnLst>
                    <a:cxn ang="0">
                      <a:pos x="83" y="0"/>
                    </a:cxn>
                    <a:cxn ang="0">
                      <a:pos x="86" y="2"/>
                    </a:cxn>
                    <a:cxn ang="0">
                      <a:pos x="86" y="14"/>
                    </a:cxn>
                    <a:cxn ang="0">
                      <a:pos x="16" y="70"/>
                    </a:cxn>
                    <a:cxn ang="0">
                      <a:pos x="0" y="71"/>
                    </a:cxn>
                    <a:cxn ang="0">
                      <a:pos x="1" y="67"/>
                    </a:cxn>
                    <a:cxn ang="0">
                      <a:pos x="83" y="0"/>
                    </a:cxn>
                  </a:cxnLst>
                  <a:rect l="0" t="0" r="r" b="b"/>
                  <a:pathLst>
                    <a:path w="86" h="71">
                      <a:moveTo>
                        <a:pt x="83" y="0"/>
                      </a:moveTo>
                      <a:lnTo>
                        <a:pt x="86" y="2"/>
                      </a:lnTo>
                      <a:lnTo>
                        <a:pt x="86" y="14"/>
                      </a:lnTo>
                      <a:lnTo>
                        <a:pt x="16" y="70"/>
                      </a:lnTo>
                      <a:lnTo>
                        <a:pt x="0" y="71"/>
                      </a:lnTo>
                      <a:lnTo>
                        <a:pt x="1" y="67"/>
                      </a:lnTo>
                      <a:lnTo>
                        <a:pt x="8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0" name="Freeform 223">
                  <a:extLst>
                    <a:ext uri="{FF2B5EF4-FFF2-40B4-BE49-F238E27FC236}">
                      <a16:creationId xmlns:a16="http://schemas.microsoft.com/office/drawing/2014/main" id="{ACD45B1A-A708-A445-9A4A-5F1AC8CCD133}"/>
                    </a:ext>
                  </a:extLst>
                </p:cNvPr>
                <p:cNvSpPr>
                  <a:spLocks/>
                </p:cNvSpPr>
                <p:nvPr/>
              </p:nvSpPr>
              <p:spPr bwMode="auto">
                <a:xfrm>
                  <a:off x="6765402" y="2430078"/>
                  <a:ext cx="9396" cy="13423"/>
                </a:xfrm>
                <a:custGeom>
                  <a:avLst/>
                  <a:gdLst/>
                  <a:ahLst/>
                  <a:cxnLst>
                    <a:cxn ang="0">
                      <a:pos x="7" y="0"/>
                    </a:cxn>
                    <a:cxn ang="0">
                      <a:pos x="6" y="4"/>
                    </a:cxn>
                    <a:cxn ang="0">
                      <a:pos x="3" y="4"/>
                    </a:cxn>
                    <a:cxn ang="0">
                      <a:pos x="4" y="10"/>
                    </a:cxn>
                    <a:cxn ang="0">
                      <a:pos x="0" y="6"/>
                    </a:cxn>
                    <a:cxn ang="0">
                      <a:pos x="7" y="0"/>
                    </a:cxn>
                  </a:cxnLst>
                  <a:rect l="0" t="0" r="r" b="b"/>
                  <a:pathLst>
                    <a:path w="7" h="10">
                      <a:moveTo>
                        <a:pt x="7" y="0"/>
                      </a:moveTo>
                      <a:lnTo>
                        <a:pt x="6" y="4"/>
                      </a:lnTo>
                      <a:lnTo>
                        <a:pt x="3" y="4"/>
                      </a:lnTo>
                      <a:lnTo>
                        <a:pt x="4" y="10"/>
                      </a:lnTo>
                      <a:lnTo>
                        <a:pt x="0" y="6"/>
                      </a:lnTo>
                      <a:lnTo>
                        <a:pt x="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1" name="Freeform 224">
                  <a:extLst>
                    <a:ext uri="{FF2B5EF4-FFF2-40B4-BE49-F238E27FC236}">
                      <a16:creationId xmlns:a16="http://schemas.microsoft.com/office/drawing/2014/main" id="{14509983-5E6D-8747-BAD1-94A3E4CCB4BC}"/>
                    </a:ext>
                  </a:extLst>
                </p:cNvPr>
                <p:cNvSpPr>
                  <a:spLocks/>
                </p:cNvSpPr>
                <p:nvPr/>
              </p:nvSpPr>
              <p:spPr bwMode="auto">
                <a:xfrm>
                  <a:off x="6888897" y="2342826"/>
                  <a:ext cx="12081" cy="16108"/>
                </a:xfrm>
                <a:custGeom>
                  <a:avLst/>
                  <a:gdLst/>
                  <a:ahLst/>
                  <a:cxnLst>
                    <a:cxn ang="0">
                      <a:pos x="0" y="0"/>
                    </a:cxn>
                    <a:cxn ang="0">
                      <a:pos x="8" y="5"/>
                    </a:cxn>
                    <a:cxn ang="0">
                      <a:pos x="9" y="4"/>
                    </a:cxn>
                    <a:cxn ang="0">
                      <a:pos x="9" y="5"/>
                    </a:cxn>
                    <a:cxn ang="0">
                      <a:pos x="0" y="12"/>
                    </a:cxn>
                    <a:cxn ang="0">
                      <a:pos x="0" y="0"/>
                    </a:cxn>
                  </a:cxnLst>
                  <a:rect l="0" t="0" r="r" b="b"/>
                  <a:pathLst>
                    <a:path w="9" h="12">
                      <a:moveTo>
                        <a:pt x="0" y="0"/>
                      </a:moveTo>
                      <a:lnTo>
                        <a:pt x="8" y="5"/>
                      </a:lnTo>
                      <a:lnTo>
                        <a:pt x="9" y="4"/>
                      </a:lnTo>
                      <a:lnTo>
                        <a:pt x="9" y="5"/>
                      </a:lnTo>
                      <a:lnTo>
                        <a:pt x="0" y="1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2" name="Freeform 225">
                  <a:extLst>
                    <a:ext uri="{FF2B5EF4-FFF2-40B4-BE49-F238E27FC236}">
                      <a16:creationId xmlns:a16="http://schemas.microsoft.com/office/drawing/2014/main" id="{A2EE71A6-3159-9843-BE27-037E8212023B}"/>
                    </a:ext>
                  </a:extLst>
                </p:cNvPr>
                <p:cNvSpPr>
                  <a:spLocks/>
                </p:cNvSpPr>
                <p:nvPr/>
              </p:nvSpPr>
              <p:spPr bwMode="auto">
                <a:xfrm>
                  <a:off x="6900978" y="2342826"/>
                  <a:ext cx="5369" cy="6712"/>
                </a:xfrm>
                <a:custGeom>
                  <a:avLst/>
                  <a:gdLst/>
                  <a:ahLst/>
                  <a:cxnLst>
                    <a:cxn ang="0">
                      <a:pos x="2" y="0"/>
                    </a:cxn>
                    <a:cxn ang="0">
                      <a:pos x="4" y="2"/>
                    </a:cxn>
                    <a:cxn ang="0">
                      <a:pos x="0" y="5"/>
                    </a:cxn>
                    <a:cxn ang="0">
                      <a:pos x="0" y="4"/>
                    </a:cxn>
                    <a:cxn ang="0">
                      <a:pos x="2" y="0"/>
                    </a:cxn>
                  </a:cxnLst>
                  <a:rect l="0" t="0" r="r" b="b"/>
                  <a:pathLst>
                    <a:path w="4" h="5">
                      <a:moveTo>
                        <a:pt x="2" y="0"/>
                      </a:moveTo>
                      <a:lnTo>
                        <a:pt x="4" y="2"/>
                      </a:lnTo>
                      <a:lnTo>
                        <a:pt x="0" y="5"/>
                      </a:lnTo>
                      <a:lnTo>
                        <a:pt x="0" y="4"/>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3" name="Freeform 226">
                  <a:extLst>
                    <a:ext uri="{FF2B5EF4-FFF2-40B4-BE49-F238E27FC236}">
                      <a16:creationId xmlns:a16="http://schemas.microsoft.com/office/drawing/2014/main" id="{D67CDD63-4A3B-D84A-A121-AF71940B08D5}"/>
                    </a:ext>
                  </a:extLst>
                </p:cNvPr>
                <p:cNvSpPr>
                  <a:spLocks/>
                </p:cNvSpPr>
                <p:nvPr/>
              </p:nvSpPr>
              <p:spPr bwMode="auto">
                <a:xfrm>
                  <a:off x="6784195" y="2427393"/>
                  <a:ext cx="104702" cy="22820"/>
                </a:xfrm>
                <a:custGeom>
                  <a:avLst/>
                  <a:gdLst/>
                  <a:ahLst/>
                  <a:cxnLst>
                    <a:cxn ang="0">
                      <a:pos x="78" y="0"/>
                    </a:cxn>
                    <a:cxn ang="0">
                      <a:pos x="78" y="12"/>
                    </a:cxn>
                    <a:cxn ang="0">
                      <a:pos x="7" y="17"/>
                    </a:cxn>
                    <a:cxn ang="0">
                      <a:pos x="0" y="12"/>
                    </a:cxn>
                    <a:cxn ang="0">
                      <a:pos x="8" y="5"/>
                    </a:cxn>
                    <a:cxn ang="0">
                      <a:pos x="78" y="0"/>
                    </a:cxn>
                  </a:cxnLst>
                  <a:rect l="0" t="0" r="r" b="b"/>
                  <a:pathLst>
                    <a:path w="78" h="17">
                      <a:moveTo>
                        <a:pt x="78" y="0"/>
                      </a:moveTo>
                      <a:lnTo>
                        <a:pt x="78" y="12"/>
                      </a:lnTo>
                      <a:lnTo>
                        <a:pt x="7" y="17"/>
                      </a:lnTo>
                      <a:lnTo>
                        <a:pt x="0" y="12"/>
                      </a:lnTo>
                      <a:lnTo>
                        <a:pt x="8" y="5"/>
                      </a:lnTo>
                      <a:lnTo>
                        <a:pt x="7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4" name="Rectangle 227">
                  <a:extLst>
                    <a:ext uri="{FF2B5EF4-FFF2-40B4-BE49-F238E27FC236}">
                      <a16:creationId xmlns:a16="http://schemas.microsoft.com/office/drawing/2014/main" id="{278FAEEF-FAA3-5447-9F30-869B3BA833C4}"/>
                    </a:ext>
                  </a:extLst>
                </p:cNvPr>
                <p:cNvSpPr>
                  <a:spLocks noChangeArrowheads="1"/>
                </p:cNvSpPr>
                <p:nvPr/>
              </p:nvSpPr>
              <p:spPr bwMode="auto">
                <a:xfrm>
                  <a:off x="6888897" y="2427393"/>
                  <a:ext cx="16108" cy="1610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5" name="Freeform 228">
                  <a:extLst>
                    <a:ext uri="{FF2B5EF4-FFF2-40B4-BE49-F238E27FC236}">
                      <a16:creationId xmlns:a16="http://schemas.microsoft.com/office/drawing/2014/main" id="{34D00165-3030-2244-9DA2-6B7FE33FCD21}"/>
                    </a:ext>
                  </a:extLst>
                </p:cNvPr>
                <p:cNvSpPr>
                  <a:spLocks/>
                </p:cNvSpPr>
                <p:nvPr/>
              </p:nvSpPr>
              <p:spPr bwMode="auto">
                <a:xfrm>
                  <a:off x="6772114" y="2443501"/>
                  <a:ext cx="21477" cy="8054"/>
                </a:xfrm>
                <a:custGeom>
                  <a:avLst/>
                  <a:gdLst/>
                  <a:ahLst/>
                  <a:cxnLst>
                    <a:cxn ang="0">
                      <a:pos x="9" y="0"/>
                    </a:cxn>
                    <a:cxn ang="0">
                      <a:pos x="16" y="5"/>
                    </a:cxn>
                    <a:cxn ang="0">
                      <a:pos x="0" y="6"/>
                    </a:cxn>
                    <a:cxn ang="0">
                      <a:pos x="1" y="3"/>
                    </a:cxn>
                    <a:cxn ang="0">
                      <a:pos x="2" y="5"/>
                    </a:cxn>
                    <a:cxn ang="0">
                      <a:pos x="9" y="0"/>
                    </a:cxn>
                  </a:cxnLst>
                  <a:rect l="0" t="0" r="r" b="b"/>
                  <a:pathLst>
                    <a:path w="16" h="6">
                      <a:moveTo>
                        <a:pt x="9" y="0"/>
                      </a:moveTo>
                      <a:lnTo>
                        <a:pt x="16" y="5"/>
                      </a:lnTo>
                      <a:lnTo>
                        <a:pt x="0" y="6"/>
                      </a:lnTo>
                      <a:lnTo>
                        <a:pt x="1" y="3"/>
                      </a:lnTo>
                      <a:lnTo>
                        <a:pt x="2" y="5"/>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 name="Freeform 229">
                  <a:extLst>
                    <a:ext uri="{FF2B5EF4-FFF2-40B4-BE49-F238E27FC236}">
                      <a16:creationId xmlns:a16="http://schemas.microsoft.com/office/drawing/2014/main" id="{BE3C5EAF-6B8B-9245-A344-D38C8E45B941}"/>
                    </a:ext>
                  </a:extLst>
                </p:cNvPr>
                <p:cNvSpPr>
                  <a:spLocks/>
                </p:cNvSpPr>
                <p:nvPr/>
              </p:nvSpPr>
              <p:spPr bwMode="auto">
                <a:xfrm>
                  <a:off x="6770771" y="2443501"/>
                  <a:ext cx="2685" cy="8054"/>
                </a:xfrm>
                <a:custGeom>
                  <a:avLst/>
                  <a:gdLst/>
                  <a:ahLst/>
                  <a:cxnLst>
                    <a:cxn ang="0">
                      <a:pos x="0" y="0"/>
                    </a:cxn>
                    <a:cxn ang="0">
                      <a:pos x="2" y="3"/>
                    </a:cxn>
                    <a:cxn ang="0">
                      <a:pos x="1" y="6"/>
                    </a:cxn>
                    <a:cxn ang="0">
                      <a:pos x="0" y="6"/>
                    </a:cxn>
                    <a:cxn ang="0">
                      <a:pos x="0" y="0"/>
                    </a:cxn>
                  </a:cxnLst>
                  <a:rect l="0" t="0" r="r" b="b"/>
                  <a:pathLst>
                    <a:path w="2" h="6">
                      <a:moveTo>
                        <a:pt x="0" y="0"/>
                      </a:moveTo>
                      <a:lnTo>
                        <a:pt x="2" y="3"/>
                      </a:lnTo>
                      <a:lnTo>
                        <a:pt x="1" y="6"/>
                      </a:lnTo>
                      <a:lnTo>
                        <a:pt x="0" y="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7" name="Freeform 230">
                  <a:extLst>
                    <a:ext uri="{FF2B5EF4-FFF2-40B4-BE49-F238E27FC236}">
                      <a16:creationId xmlns:a16="http://schemas.microsoft.com/office/drawing/2014/main" id="{CC4F5E6F-4571-7142-9BC0-070AA6B85A68}"/>
                    </a:ext>
                  </a:extLst>
                </p:cNvPr>
                <p:cNvSpPr>
                  <a:spLocks/>
                </p:cNvSpPr>
                <p:nvPr/>
              </p:nvSpPr>
              <p:spPr bwMode="auto">
                <a:xfrm>
                  <a:off x="6773456" y="2434105"/>
                  <a:ext cx="21477" cy="9396"/>
                </a:xfrm>
                <a:custGeom>
                  <a:avLst/>
                  <a:gdLst/>
                  <a:ahLst/>
                  <a:cxnLst>
                    <a:cxn ang="0">
                      <a:pos x="16" y="0"/>
                    </a:cxn>
                    <a:cxn ang="0">
                      <a:pos x="8" y="7"/>
                    </a:cxn>
                    <a:cxn ang="0">
                      <a:pos x="1" y="2"/>
                    </a:cxn>
                    <a:cxn ang="0">
                      <a:pos x="0" y="4"/>
                    </a:cxn>
                    <a:cxn ang="0">
                      <a:pos x="0" y="1"/>
                    </a:cxn>
                    <a:cxn ang="0">
                      <a:pos x="16" y="0"/>
                    </a:cxn>
                  </a:cxnLst>
                  <a:rect l="0" t="0" r="r" b="b"/>
                  <a:pathLst>
                    <a:path w="16" h="7">
                      <a:moveTo>
                        <a:pt x="16" y="0"/>
                      </a:moveTo>
                      <a:lnTo>
                        <a:pt x="8" y="7"/>
                      </a:lnTo>
                      <a:lnTo>
                        <a:pt x="1" y="2"/>
                      </a:lnTo>
                      <a:lnTo>
                        <a:pt x="0" y="4"/>
                      </a:lnTo>
                      <a:lnTo>
                        <a:pt x="0" y="1"/>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8" name="Freeform 231">
                  <a:extLst>
                    <a:ext uri="{FF2B5EF4-FFF2-40B4-BE49-F238E27FC236}">
                      <a16:creationId xmlns:a16="http://schemas.microsoft.com/office/drawing/2014/main" id="{3A3FCD2F-7B0B-9947-B212-900AEEB2530C}"/>
                    </a:ext>
                  </a:extLst>
                </p:cNvPr>
                <p:cNvSpPr>
                  <a:spLocks/>
                </p:cNvSpPr>
                <p:nvPr/>
              </p:nvSpPr>
              <p:spPr bwMode="auto">
                <a:xfrm>
                  <a:off x="6769429" y="2435447"/>
                  <a:ext cx="4027" cy="8054"/>
                </a:xfrm>
                <a:custGeom>
                  <a:avLst/>
                  <a:gdLst/>
                  <a:ahLst/>
                  <a:cxnLst>
                    <a:cxn ang="0">
                      <a:pos x="0" y="0"/>
                    </a:cxn>
                    <a:cxn ang="0">
                      <a:pos x="3" y="0"/>
                    </a:cxn>
                    <a:cxn ang="0">
                      <a:pos x="3" y="3"/>
                    </a:cxn>
                    <a:cxn ang="0">
                      <a:pos x="1" y="6"/>
                    </a:cxn>
                    <a:cxn ang="0">
                      <a:pos x="0" y="0"/>
                    </a:cxn>
                  </a:cxnLst>
                  <a:rect l="0" t="0" r="r" b="b"/>
                  <a:pathLst>
                    <a:path w="3" h="6">
                      <a:moveTo>
                        <a:pt x="0" y="0"/>
                      </a:moveTo>
                      <a:lnTo>
                        <a:pt x="3" y="0"/>
                      </a:lnTo>
                      <a:lnTo>
                        <a:pt x="3" y="3"/>
                      </a:lnTo>
                      <a:lnTo>
                        <a:pt x="1" y="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9" name="Freeform 232">
                  <a:extLst>
                    <a:ext uri="{FF2B5EF4-FFF2-40B4-BE49-F238E27FC236}">
                      <a16:creationId xmlns:a16="http://schemas.microsoft.com/office/drawing/2014/main" id="{C711F53C-73E0-DC4A-8682-59635650AC19}"/>
                    </a:ext>
                  </a:extLst>
                </p:cNvPr>
                <p:cNvSpPr>
                  <a:spLocks/>
                </p:cNvSpPr>
                <p:nvPr/>
              </p:nvSpPr>
              <p:spPr bwMode="auto">
                <a:xfrm>
                  <a:off x="6773456" y="2436789"/>
                  <a:ext cx="10739" cy="13423"/>
                </a:xfrm>
                <a:custGeom>
                  <a:avLst/>
                  <a:gdLst/>
                  <a:ahLst/>
                  <a:cxnLst>
                    <a:cxn ang="0">
                      <a:pos x="1" y="0"/>
                    </a:cxn>
                    <a:cxn ang="0">
                      <a:pos x="8" y="5"/>
                    </a:cxn>
                    <a:cxn ang="0">
                      <a:pos x="1" y="10"/>
                    </a:cxn>
                    <a:cxn ang="0">
                      <a:pos x="0" y="8"/>
                    </a:cxn>
                    <a:cxn ang="0">
                      <a:pos x="0" y="2"/>
                    </a:cxn>
                    <a:cxn ang="0">
                      <a:pos x="1" y="0"/>
                    </a:cxn>
                  </a:cxnLst>
                  <a:rect l="0" t="0" r="r" b="b"/>
                  <a:pathLst>
                    <a:path w="8" h="10">
                      <a:moveTo>
                        <a:pt x="1" y="0"/>
                      </a:moveTo>
                      <a:lnTo>
                        <a:pt x="8" y="5"/>
                      </a:lnTo>
                      <a:lnTo>
                        <a:pt x="1" y="10"/>
                      </a:lnTo>
                      <a:lnTo>
                        <a:pt x="0" y="8"/>
                      </a:lnTo>
                      <a:lnTo>
                        <a:pt x="0" y="2"/>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0" name="Freeform 233">
                  <a:extLst>
                    <a:ext uri="{FF2B5EF4-FFF2-40B4-BE49-F238E27FC236}">
                      <a16:creationId xmlns:a16="http://schemas.microsoft.com/office/drawing/2014/main" id="{85619D0D-D43A-9F4B-AA0B-3226A29BC947}"/>
                    </a:ext>
                  </a:extLst>
                </p:cNvPr>
                <p:cNvSpPr>
                  <a:spLocks/>
                </p:cNvSpPr>
                <p:nvPr/>
              </p:nvSpPr>
              <p:spPr bwMode="auto">
                <a:xfrm>
                  <a:off x="6770771" y="2439474"/>
                  <a:ext cx="2685" cy="8054"/>
                </a:xfrm>
                <a:custGeom>
                  <a:avLst/>
                  <a:gdLst/>
                  <a:ahLst/>
                  <a:cxnLst>
                    <a:cxn ang="0">
                      <a:pos x="2" y="0"/>
                    </a:cxn>
                    <a:cxn ang="0">
                      <a:pos x="2" y="6"/>
                    </a:cxn>
                    <a:cxn ang="0">
                      <a:pos x="0" y="3"/>
                    </a:cxn>
                    <a:cxn ang="0">
                      <a:pos x="2" y="0"/>
                    </a:cxn>
                  </a:cxnLst>
                  <a:rect l="0" t="0" r="r" b="b"/>
                  <a:pathLst>
                    <a:path w="2" h="6">
                      <a:moveTo>
                        <a:pt x="2" y="0"/>
                      </a:moveTo>
                      <a:lnTo>
                        <a:pt x="2" y="6"/>
                      </a:lnTo>
                      <a:lnTo>
                        <a:pt x="0" y="3"/>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1" name="Freeform 234">
                  <a:extLst>
                    <a:ext uri="{FF2B5EF4-FFF2-40B4-BE49-F238E27FC236}">
                      <a16:creationId xmlns:a16="http://schemas.microsoft.com/office/drawing/2014/main" id="{6D654B08-CC27-4747-9492-4A264A95E1A5}"/>
                    </a:ext>
                  </a:extLst>
                </p:cNvPr>
                <p:cNvSpPr>
                  <a:spLocks/>
                </p:cNvSpPr>
                <p:nvPr/>
              </p:nvSpPr>
              <p:spPr bwMode="auto">
                <a:xfrm>
                  <a:off x="6922455" y="2427393"/>
                  <a:ext cx="97991" cy="18793"/>
                </a:xfrm>
                <a:custGeom>
                  <a:avLst/>
                  <a:gdLst/>
                  <a:ahLst/>
                  <a:cxnLst>
                    <a:cxn ang="0">
                      <a:pos x="0" y="0"/>
                    </a:cxn>
                    <a:cxn ang="0">
                      <a:pos x="62" y="2"/>
                    </a:cxn>
                    <a:cxn ang="0">
                      <a:pos x="73" y="10"/>
                    </a:cxn>
                    <a:cxn ang="0">
                      <a:pos x="66" y="14"/>
                    </a:cxn>
                    <a:cxn ang="0">
                      <a:pos x="0" y="12"/>
                    </a:cxn>
                    <a:cxn ang="0">
                      <a:pos x="0" y="0"/>
                    </a:cxn>
                  </a:cxnLst>
                  <a:rect l="0" t="0" r="r" b="b"/>
                  <a:pathLst>
                    <a:path w="73" h="14">
                      <a:moveTo>
                        <a:pt x="0" y="0"/>
                      </a:moveTo>
                      <a:lnTo>
                        <a:pt x="62" y="2"/>
                      </a:lnTo>
                      <a:lnTo>
                        <a:pt x="73" y="10"/>
                      </a:lnTo>
                      <a:lnTo>
                        <a:pt x="66" y="14"/>
                      </a:lnTo>
                      <a:lnTo>
                        <a:pt x="0" y="1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2" name="Freeform 235">
                  <a:extLst>
                    <a:ext uri="{FF2B5EF4-FFF2-40B4-BE49-F238E27FC236}">
                      <a16:creationId xmlns:a16="http://schemas.microsoft.com/office/drawing/2014/main" id="{AB9B7BD0-3637-5F41-9DE1-C2119FB17F18}"/>
                    </a:ext>
                  </a:extLst>
                </p:cNvPr>
                <p:cNvSpPr>
                  <a:spLocks/>
                </p:cNvSpPr>
                <p:nvPr/>
              </p:nvSpPr>
              <p:spPr bwMode="auto">
                <a:xfrm>
                  <a:off x="6905005" y="2427393"/>
                  <a:ext cx="17450" cy="16108"/>
                </a:xfrm>
                <a:custGeom>
                  <a:avLst/>
                  <a:gdLst/>
                  <a:ahLst/>
                  <a:cxnLst>
                    <a:cxn ang="0">
                      <a:pos x="1" y="0"/>
                    </a:cxn>
                    <a:cxn ang="0">
                      <a:pos x="13" y="0"/>
                    </a:cxn>
                    <a:cxn ang="0">
                      <a:pos x="13" y="12"/>
                    </a:cxn>
                    <a:cxn ang="0">
                      <a:pos x="1" y="12"/>
                    </a:cxn>
                    <a:cxn ang="0">
                      <a:pos x="0" y="6"/>
                    </a:cxn>
                    <a:cxn ang="0">
                      <a:pos x="1" y="0"/>
                    </a:cxn>
                  </a:cxnLst>
                  <a:rect l="0" t="0" r="r" b="b"/>
                  <a:pathLst>
                    <a:path w="13" h="12">
                      <a:moveTo>
                        <a:pt x="1" y="0"/>
                      </a:moveTo>
                      <a:lnTo>
                        <a:pt x="13" y="0"/>
                      </a:lnTo>
                      <a:lnTo>
                        <a:pt x="13" y="12"/>
                      </a:lnTo>
                      <a:lnTo>
                        <a:pt x="1" y="12"/>
                      </a:lnTo>
                      <a:lnTo>
                        <a:pt x="0" y="6"/>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3" name="Freeform 236">
                  <a:extLst>
                    <a:ext uri="{FF2B5EF4-FFF2-40B4-BE49-F238E27FC236}">
                      <a16:creationId xmlns:a16="http://schemas.microsoft.com/office/drawing/2014/main" id="{1EEABC0C-374C-BC4B-AD5B-C518AB6CDD7D}"/>
                    </a:ext>
                  </a:extLst>
                </p:cNvPr>
                <p:cNvSpPr>
                  <a:spLocks/>
                </p:cNvSpPr>
                <p:nvPr/>
              </p:nvSpPr>
              <p:spPr bwMode="auto">
                <a:xfrm>
                  <a:off x="7005680" y="2430078"/>
                  <a:ext cx="18793" cy="10739"/>
                </a:xfrm>
                <a:custGeom>
                  <a:avLst/>
                  <a:gdLst/>
                  <a:ahLst/>
                  <a:cxnLst>
                    <a:cxn ang="0">
                      <a:pos x="0" y="0"/>
                    </a:cxn>
                    <a:cxn ang="0">
                      <a:pos x="14" y="1"/>
                    </a:cxn>
                    <a:cxn ang="0">
                      <a:pos x="14" y="5"/>
                    </a:cxn>
                    <a:cxn ang="0">
                      <a:pos x="11" y="8"/>
                    </a:cxn>
                    <a:cxn ang="0">
                      <a:pos x="0" y="0"/>
                    </a:cxn>
                  </a:cxnLst>
                  <a:rect l="0" t="0" r="r" b="b"/>
                  <a:pathLst>
                    <a:path w="14" h="8">
                      <a:moveTo>
                        <a:pt x="0" y="0"/>
                      </a:moveTo>
                      <a:lnTo>
                        <a:pt x="14" y="1"/>
                      </a:lnTo>
                      <a:lnTo>
                        <a:pt x="14" y="5"/>
                      </a:lnTo>
                      <a:lnTo>
                        <a:pt x="11" y="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4" name="Freeform 237">
                  <a:extLst>
                    <a:ext uri="{FF2B5EF4-FFF2-40B4-BE49-F238E27FC236}">
                      <a16:creationId xmlns:a16="http://schemas.microsoft.com/office/drawing/2014/main" id="{4E1C1E4B-C0F7-5C41-9008-2423206D6246}"/>
                    </a:ext>
                  </a:extLst>
                </p:cNvPr>
                <p:cNvSpPr>
                  <a:spLocks/>
                </p:cNvSpPr>
                <p:nvPr/>
              </p:nvSpPr>
              <p:spPr bwMode="auto">
                <a:xfrm>
                  <a:off x="7024473" y="2431420"/>
                  <a:ext cx="8054" cy="5369"/>
                </a:xfrm>
                <a:custGeom>
                  <a:avLst/>
                  <a:gdLst/>
                  <a:ahLst/>
                  <a:cxnLst>
                    <a:cxn ang="0">
                      <a:pos x="0" y="0"/>
                    </a:cxn>
                    <a:cxn ang="0">
                      <a:pos x="6" y="0"/>
                    </a:cxn>
                    <a:cxn ang="0">
                      <a:pos x="0" y="4"/>
                    </a:cxn>
                    <a:cxn ang="0">
                      <a:pos x="0" y="0"/>
                    </a:cxn>
                  </a:cxnLst>
                  <a:rect l="0" t="0" r="r" b="b"/>
                  <a:pathLst>
                    <a:path w="6" h="4">
                      <a:moveTo>
                        <a:pt x="0" y="0"/>
                      </a:moveTo>
                      <a:lnTo>
                        <a:pt x="6" y="0"/>
                      </a:lnTo>
                      <a:lnTo>
                        <a:pt x="0" y="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5" name="Freeform 238">
                  <a:extLst>
                    <a:ext uri="{FF2B5EF4-FFF2-40B4-BE49-F238E27FC236}">
                      <a16:creationId xmlns:a16="http://schemas.microsoft.com/office/drawing/2014/main" id="{D600D7B6-FC3F-874A-ADA5-D5753356CE4A}"/>
                    </a:ext>
                  </a:extLst>
                </p:cNvPr>
                <p:cNvSpPr>
                  <a:spLocks/>
                </p:cNvSpPr>
                <p:nvPr/>
              </p:nvSpPr>
              <p:spPr bwMode="auto">
                <a:xfrm>
                  <a:off x="7011050" y="2440816"/>
                  <a:ext cx="14766" cy="6712"/>
                </a:xfrm>
                <a:custGeom>
                  <a:avLst/>
                  <a:gdLst/>
                  <a:ahLst/>
                  <a:cxnLst>
                    <a:cxn ang="0">
                      <a:pos x="7" y="0"/>
                    </a:cxn>
                    <a:cxn ang="0">
                      <a:pos x="11" y="3"/>
                    </a:cxn>
                    <a:cxn ang="0">
                      <a:pos x="11" y="5"/>
                    </a:cxn>
                    <a:cxn ang="0">
                      <a:pos x="0" y="4"/>
                    </a:cxn>
                    <a:cxn ang="0">
                      <a:pos x="7" y="0"/>
                    </a:cxn>
                  </a:cxnLst>
                  <a:rect l="0" t="0" r="r" b="b"/>
                  <a:pathLst>
                    <a:path w="11" h="5">
                      <a:moveTo>
                        <a:pt x="7" y="0"/>
                      </a:moveTo>
                      <a:lnTo>
                        <a:pt x="11" y="3"/>
                      </a:lnTo>
                      <a:lnTo>
                        <a:pt x="11" y="5"/>
                      </a:lnTo>
                      <a:lnTo>
                        <a:pt x="0" y="4"/>
                      </a:lnTo>
                      <a:lnTo>
                        <a:pt x="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6" name="Freeform 239">
                  <a:extLst>
                    <a:ext uri="{FF2B5EF4-FFF2-40B4-BE49-F238E27FC236}">
                      <a16:creationId xmlns:a16="http://schemas.microsoft.com/office/drawing/2014/main" id="{BA9133A7-93FF-2D49-83AA-33BE3A17C069}"/>
                    </a:ext>
                  </a:extLst>
                </p:cNvPr>
                <p:cNvSpPr>
                  <a:spLocks/>
                </p:cNvSpPr>
                <p:nvPr/>
              </p:nvSpPr>
              <p:spPr bwMode="auto">
                <a:xfrm>
                  <a:off x="7025815" y="2439474"/>
                  <a:ext cx="5369" cy="8054"/>
                </a:xfrm>
                <a:custGeom>
                  <a:avLst/>
                  <a:gdLst/>
                  <a:ahLst/>
                  <a:cxnLst>
                    <a:cxn ang="0">
                      <a:pos x="4" y="0"/>
                    </a:cxn>
                    <a:cxn ang="0">
                      <a:pos x="4" y="6"/>
                    </a:cxn>
                    <a:cxn ang="0">
                      <a:pos x="0" y="6"/>
                    </a:cxn>
                    <a:cxn ang="0">
                      <a:pos x="0" y="4"/>
                    </a:cxn>
                    <a:cxn ang="0">
                      <a:pos x="1" y="5"/>
                    </a:cxn>
                    <a:cxn ang="0">
                      <a:pos x="4" y="0"/>
                    </a:cxn>
                  </a:cxnLst>
                  <a:rect l="0" t="0" r="r" b="b"/>
                  <a:pathLst>
                    <a:path w="4" h="6">
                      <a:moveTo>
                        <a:pt x="4" y="0"/>
                      </a:moveTo>
                      <a:lnTo>
                        <a:pt x="4" y="6"/>
                      </a:lnTo>
                      <a:lnTo>
                        <a:pt x="0" y="6"/>
                      </a:lnTo>
                      <a:lnTo>
                        <a:pt x="0" y="4"/>
                      </a:lnTo>
                      <a:lnTo>
                        <a:pt x="1" y="5"/>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7" name="Freeform 240">
                  <a:extLst>
                    <a:ext uri="{FF2B5EF4-FFF2-40B4-BE49-F238E27FC236}">
                      <a16:creationId xmlns:a16="http://schemas.microsoft.com/office/drawing/2014/main" id="{9CF3D1A1-7BD5-CE4E-8491-5F2F5B8E4E16}"/>
                    </a:ext>
                  </a:extLst>
                </p:cNvPr>
                <p:cNvSpPr>
                  <a:spLocks/>
                </p:cNvSpPr>
                <p:nvPr/>
              </p:nvSpPr>
              <p:spPr bwMode="auto">
                <a:xfrm>
                  <a:off x="7020446" y="2436789"/>
                  <a:ext cx="5369" cy="8054"/>
                </a:xfrm>
                <a:custGeom>
                  <a:avLst/>
                  <a:gdLst/>
                  <a:ahLst/>
                  <a:cxnLst>
                    <a:cxn ang="0">
                      <a:pos x="3" y="0"/>
                    </a:cxn>
                    <a:cxn ang="0">
                      <a:pos x="4" y="6"/>
                    </a:cxn>
                    <a:cxn ang="0">
                      <a:pos x="0" y="3"/>
                    </a:cxn>
                    <a:cxn ang="0">
                      <a:pos x="3" y="0"/>
                    </a:cxn>
                  </a:cxnLst>
                  <a:rect l="0" t="0" r="r" b="b"/>
                  <a:pathLst>
                    <a:path w="4" h="6">
                      <a:moveTo>
                        <a:pt x="3" y="0"/>
                      </a:moveTo>
                      <a:lnTo>
                        <a:pt x="4" y="6"/>
                      </a:lnTo>
                      <a:lnTo>
                        <a:pt x="0" y="3"/>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8" name="Freeform 241">
                  <a:extLst>
                    <a:ext uri="{FF2B5EF4-FFF2-40B4-BE49-F238E27FC236}">
                      <a16:creationId xmlns:a16="http://schemas.microsoft.com/office/drawing/2014/main" id="{B5B2C4B6-E092-0345-A5C6-05FA31D70611}"/>
                    </a:ext>
                  </a:extLst>
                </p:cNvPr>
                <p:cNvSpPr>
                  <a:spLocks/>
                </p:cNvSpPr>
                <p:nvPr/>
              </p:nvSpPr>
              <p:spPr bwMode="auto">
                <a:xfrm>
                  <a:off x="7024473" y="2431420"/>
                  <a:ext cx="8054" cy="14766"/>
                </a:xfrm>
                <a:custGeom>
                  <a:avLst/>
                  <a:gdLst/>
                  <a:ahLst/>
                  <a:cxnLst>
                    <a:cxn ang="0">
                      <a:pos x="6" y="0"/>
                    </a:cxn>
                    <a:cxn ang="0">
                      <a:pos x="5" y="6"/>
                    </a:cxn>
                    <a:cxn ang="0">
                      <a:pos x="2" y="11"/>
                    </a:cxn>
                    <a:cxn ang="0">
                      <a:pos x="1" y="10"/>
                    </a:cxn>
                    <a:cxn ang="0">
                      <a:pos x="0" y="4"/>
                    </a:cxn>
                    <a:cxn ang="0">
                      <a:pos x="6" y="0"/>
                    </a:cxn>
                  </a:cxnLst>
                  <a:rect l="0" t="0" r="r" b="b"/>
                  <a:pathLst>
                    <a:path w="6" h="11">
                      <a:moveTo>
                        <a:pt x="6" y="0"/>
                      </a:moveTo>
                      <a:lnTo>
                        <a:pt x="5" y="6"/>
                      </a:lnTo>
                      <a:lnTo>
                        <a:pt x="2" y="11"/>
                      </a:lnTo>
                      <a:lnTo>
                        <a:pt x="1" y="10"/>
                      </a:lnTo>
                      <a:lnTo>
                        <a:pt x="0" y="4"/>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9" name="Freeform 242">
                  <a:extLst>
                    <a:ext uri="{FF2B5EF4-FFF2-40B4-BE49-F238E27FC236}">
                      <a16:creationId xmlns:a16="http://schemas.microsoft.com/office/drawing/2014/main" id="{A919B6D0-33EE-6944-8661-BBCA9C3DC054}"/>
                    </a:ext>
                  </a:extLst>
                </p:cNvPr>
                <p:cNvSpPr>
                  <a:spLocks/>
                </p:cNvSpPr>
                <p:nvPr/>
              </p:nvSpPr>
              <p:spPr bwMode="auto">
                <a:xfrm>
                  <a:off x="6905005" y="2435447"/>
                  <a:ext cx="1342" cy="8054"/>
                </a:xfrm>
                <a:custGeom>
                  <a:avLst/>
                  <a:gdLst/>
                  <a:ahLst/>
                  <a:cxnLst>
                    <a:cxn ang="0">
                      <a:pos x="0" y="0"/>
                    </a:cxn>
                    <a:cxn ang="0">
                      <a:pos x="1" y="6"/>
                    </a:cxn>
                    <a:cxn ang="0">
                      <a:pos x="0" y="6"/>
                    </a:cxn>
                    <a:cxn ang="0">
                      <a:pos x="0" y="0"/>
                    </a:cxn>
                  </a:cxnLst>
                  <a:rect l="0" t="0" r="r" b="b"/>
                  <a:pathLst>
                    <a:path w="1" h="6">
                      <a:moveTo>
                        <a:pt x="0" y="0"/>
                      </a:moveTo>
                      <a:lnTo>
                        <a:pt x="1" y="6"/>
                      </a:lnTo>
                      <a:lnTo>
                        <a:pt x="0" y="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0" name="Freeform 243">
                  <a:extLst>
                    <a:ext uri="{FF2B5EF4-FFF2-40B4-BE49-F238E27FC236}">
                      <a16:creationId xmlns:a16="http://schemas.microsoft.com/office/drawing/2014/main" id="{EB01F591-E5E2-B947-B4BF-1B1D30936756}"/>
                    </a:ext>
                  </a:extLst>
                </p:cNvPr>
                <p:cNvSpPr>
                  <a:spLocks/>
                </p:cNvSpPr>
                <p:nvPr/>
              </p:nvSpPr>
              <p:spPr bwMode="auto">
                <a:xfrm>
                  <a:off x="6922455" y="2172349"/>
                  <a:ext cx="85910" cy="72486"/>
                </a:xfrm>
                <a:custGeom>
                  <a:avLst/>
                  <a:gdLst/>
                  <a:ahLst/>
                  <a:cxnLst>
                    <a:cxn ang="0">
                      <a:pos x="0" y="0"/>
                    </a:cxn>
                    <a:cxn ang="0">
                      <a:pos x="63" y="49"/>
                    </a:cxn>
                    <a:cxn ang="0">
                      <a:pos x="64" y="54"/>
                    </a:cxn>
                    <a:cxn ang="0">
                      <a:pos x="50" y="54"/>
                    </a:cxn>
                    <a:cxn ang="0">
                      <a:pos x="0" y="16"/>
                    </a:cxn>
                    <a:cxn ang="0">
                      <a:pos x="0" y="0"/>
                    </a:cxn>
                  </a:cxnLst>
                  <a:rect l="0" t="0" r="r" b="b"/>
                  <a:pathLst>
                    <a:path w="64" h="54">
                      <a:moveTo>
                        <a:pt x="0" y="0"/>
                      </a:moveTo>
                      <a:lnTo>
                        <a:pt x="63" y="49"/>
                      </a:lnTo>
                      <a:lnTo>
                        <a:pt x="64" y="54"/>
                      </a:lnTo>
                      <a:lnTo>
                        <a:pt x="50" y="54"/>
                      </a:lnTo>
                      <a:lnTo>
                        <a:pt x="0" y="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1" name="Freeform 244">
                  <a:extLst>
                    <a:ext uri="{FF2B5EF4-FFF2-40B4-BE49-F238E27FC236}">
                      <a16:creationId xmlns:a16="http://schemas.microsoft.com/office/drawing/2014/main" id="{0FC22EEA-E066-C940-BFE4-AA384B3F2A0E}"/>
                    </a:ext>
                  </a:extLst>
                </p:cNvPr>
                <p:cNvSpPr>
                  <a:spLocks/>
                </p:cNvSpPr>
                <p:nvPr/>
              </p:nvSpPr>
              <p:spPr bwMode="auto">
                <a:xfrm>
                  <a:off x="7007023" y="2238124"/>
                  <a:ext cx="13423" cy="10739"/>
                </a:xfrm>
                <a:custGeom>
                  <a:avLst/>
                  <a:gdLst/>
                  <a:ahLst/>
                  <a:cxnLst>
                    <a:cxn ang="0">
                      <a:pos x="0" y="0"/>
                    </a:cxn>
                    <a:cxn ang="0">
                      <a:pos x="10" y="7"/>
                    </a:cxn>
                    <a:cxn ang="0">
                      <a:pos x="9" y="8"/>
                    </a:cxn>
                    <a:cxn ang="0">
                      <a:pos x="7" y="5"/>
                    </a:cxn>
                    <a:cxn ang="0">
                      <a:pos x="5" y="6"/>
                    </a:cxn>
                    <a:cxn ang="0">
                      <a:pos x="5" y="5"/>
                    </a:cxn>
                    <a:cxn ang="0">
                      <a:pos x="1" y="5"/>
                    </a:cxn>
                    <a:cxn ang="0">
                      <a:pos x="0" y="0"/>
                    </a:cxn>
                  </a:cxnLst>
                  <a:rect l="0" t="0" r="r" b="b"/>
                  <a:pathLst>
                    <a:path w="10" h="8">
                      <a:moveTo>
                        <a:pt x="0" y="0"/>
                      </a:moveTo>
                      <a:lnTo>
                        <a:pt x="10" y="7"/>
                      </a:lnTo>
                      <a:lnTo>
                        <a:pt x="9" y="8"/>
                      </a:lnTo>
                      <a:lnTo>
                        <a:pt x="7" y="5"/>
                      </a:lnTo>
                      <a:lnTo>
                        <a:pt x="5" y="6"/>
                      </a:lnTo>
                      <a:lnTo>
                        <a:pt x="5" y="5"/>
                      </a:lnTo>
                      <a:lnTo>
                        <a:pt x="1" y="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2" name="Freeform 245">
                  <a:extLst>
                    <a:ext uri="{FF2B5EF4-FFF2-40B4-BE49-F238E27FC236}">
                      <a16:creationId xmlns:a16="http://schemas.microsoft.com/office/drawing/2014/main" id="{146042D5-1617-EA4C-8C6D-B7D94D2FB6F1}"/>
                    </a:ext>
                  </a:extLst>
                </p:cNvPr>
                <p:cNvSpPr>
                  <a:spLocks/>
                </p:cNvSpPr>
                <p:nvPr/>
              </p:nvSpPr>
              <p:spPr bwMode="auto">
                <a:xfrm>
                  <a:off x="6902320" y="2157583"/>
                  <a:ext cx="2685" cy="1342"/>
                </a:xfrm>
                <a:custGeom>
                  <a:avLst/>
                  <a:gdLst/>
                  <a:ahLst/>
                  <a:cxnLst>
                    <a:cxn ang="0">
                      <a:pos x="0" y="0"/>
                    </a:cxn>
                    <a:cxn ang="0">
                      <a:pos x="2" y="0"/>
                    </a:cxn>
                    <a:cxn ang="0">
                      <a:pos x="1" y="1"/>
                    </a:cxn>
                    <a:cxn ang="0">
                      <a:pos x="0" y="0"/>
                    </a:cxn>
                  </a:cxnLst>
                  <a:rect l="0" t="0" r="r" b="b"/>
                  <a:pathLst>
                    <a:path w="2" h="1">
                      <a:moveTo>
                        <a:pt x="0" y="0"/>
                      </a:moveTo>
                      <a:lnTo>
                        <a:pt x="2" y="0"/>
                      </a:lnTo>
                      <a:lnTo>
                        <a:pt x="1" y="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3" name="Freeform 246">
                  <a:extLst>
                    <a:ext uri="{FF2B5EF4-FFF2-40B4-BE49-F238E27FC236}">
                      <a16:creationId xmlns:a16="http://schemas.microsoft.com/office/drawing/2014/main" id="{E344481A-E4A9-524A-8E47-4F095543D703}"/>
                    </a:ext>
                  </a:extLst>
                </p:cNvPr>
                <p:cNvSpPr>
                  <a:spLocks/>
                </p:cNvSpPr>
                <p:nvPr/>
              </p:nvSpPr>
              <p:spPr bwMode="auto">
                <a:xfrm>
                  <a:off x="6899636" y="2169664"/>
                  <a:ext cx="22820" cy="24162"/>
                </a:xfrm>
                <a:custGeom>
                  <a:avLst/>
                  <a:gdLst/>
                  <a:ahLst/>
                  <a:cxnLst>
                    <a:cxn ang="0">
                      <a:pos x="3" y="0"/>
                    </a:cxn>
                    <a:cxn ang="0">
                      <a:pos x="7" y="5"/>
                    </a:cxn>
                    <a:cxn ang="0">
                      <a:pos x="14" y="0"/>
                    </a:cxn>
                    <a:cxn ang="0">
                      <a:pos x="17" y="2"/>
                    </a:cxn>
                    <a:cxn ang="0">
                      <a:pos x="17" y="18"/>
                    </a:cxn>
                    <a:cxn ang="0">
                      <a:pos x="0" y="5"/>
                    </a:cxn>
                    <a:cxn ang="0">
                      <a:pos x="3" y="0"/>
                    </a:cxn>
                  </a:cxnLst>
                  <a:rect l="0" t="0" r="r" b="b"/>
                  <a:pathLst>
                    <a:path w="17" h="18">
                      <a:moveTo>
                        <a:pt x="3" y="0"/>
                      </a:moveTo>
                      <a:lnTo>
                        <a:pt x="7" y="5"/>
                      </a:lnTo>
                      <a:lnTo>
                        <a:pt x="14" y="0"/>
                      </a:lnTo>
                      <a:lnTo>
                        <a:pt x="17" y="2"/>
                      </a:lnTo>
                      <a:lnTo>
                        <a:pt x="17" y="18"/>
                      </a:lnTo>
                      <a:lnTo>
                        <a:pt x="0" y="5"/>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4" name="Freeform 247">
                  <a:extLst>
                    <a:ext uri="{FF2B5EF4-FFF2-40B4-BE49-F238E27FC236}">
                      <a16:creationId xmlns:a16="http://schemas.microsoft.com/office/drawing/2014/main" id="{B1C24040-6878-714D-A321-59A685FA286D}"/>
                    </a:ext>
                  </a:extLst>
                </p:cNvPr>
                <p:cNvSpPr>
                  <a:spLocks/>
                </p:cNvSpPr>
                <p:nvPr/>
              </p:nvSpPr>
              <p:spPr bwMode="auto">
                <a:xfrm>
                  <a:off x="6922455" y="2262286"/>
                  <a:ext cx="87252" cy="76513"/>
                </a:xfrm>
                <a:custGeom>
                  <a:avLst/>
                  <a:gdLst/>
                  <a:ahLst/>
                  <a:cxnLst>
                    <a:cxn ang="0">
                      <a:pos x="54" y="0"/>
                    </a:cxn>
                    <a:cxn ang="0">
                      <a:pos x="65" y="0"/>
                    </a:cxn>
                    <a:cxn ang="0">
                      <a:pos x="65" y="6"/>
                    </a:cxn>
                    <a:cxn ang="0">
                      <a:pos x="0" y="57"/>
                    </a:cxn>
                    <a:cxn ang="0">
                      <a:pos x="0" y="41"/>
                    </a:cxn>
                    <a:cxn ang="0">
                      <a:pos x="54" y="0"/>
                    </a:cxn>
                  </a:cxnLst>
                  <a:rect l="0" t="0" r="r" b="b"/>
                  <a:pathLst>
                    <a:path w="65" h="57">
                      <a:moveTo>
                        <a:pt x="54" y="0"/>
                      </a:moveTo>
                      <a:lnTo>
                        <a:pt x="65" y="0"/>
                      </a:lnTo>
                      <a:lnTo>
                        <a:pt x="65" y="6"/>
                      </a:lnTo>
                      <a:lnTo>
                        <a:pt x="0" y="57"/>
                      </a:lnTo>
                      <a:lnTo>
                        <a:pt x="0" y="41"/>
                      </a:ln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5" name="Freeform 248">
                  <a:extLst>
                    <a:ext uri="{FF2B5EF4-FFF2-40B4-BE49-F238E27FC236}">
                      <a16:creationId xmlns:a16="http://schemas.microsoft.com/office/drawing/2014/main" id="{C305D264-8FC2-8B4C-9FF7-2705597DDF4D}"/>
                    </a:ext>
                  </a:extLst>
                </p:cNvPr>
                <p:cNvSpPr>
                  <a:spLocks/>
                </p:cNvSpPr>
                <p:nvPr/>
              </p:nvSpPr>
              <p:spPr bwMode="auto">
                <a:xfrm>
                  <a:off x="7009707" y="2248862"/>
                  <a:ext cx="16108" cy="21477"/>
                </a:xfrm>
                <a:custGeom>
                  <a:avLst/>
                  <a:gdLst/>
                  <a:ahLst/>
                  <a:cxnLst>
                    <a:cxn ang="0">
                      <a:pos x="7" y="0"/>
                    </a:cxn>
                    <a:cxn ang="0">
                      <a:pos x="12" y="8"/>
                    </a:cxn>
                    <a:cxn ang="0">
                      <a:pos x="0" y="16"/>
                    </a:cxn>
                    <a:cxn ang="0">
                      <a:pos x="0" y="10"/>
                    </a:cxn>
                    <a:cxn ang="0">
                      <a:pos x="3" y="10"/>
                    </a:cxn>
                    <a:cxn ang="0">
                      <a:pos x="3" y="4"/>
                    </a:cxn>
                    <a:cxn ang="0">
                      <a:pos x="7" y="0"/>
                    </a:cxn>
                  </a:cxnLst>
                  <a:rect l="0" t="0" r="r" b="b"/>
                  <a:pathLst>
                    <a:path w="12" h="16">
                      <a:moveTo>
                        <a:pt x="7" y="0"/>
                      </a:moveTo>
                      <a:lnTo>
                        <a:pt x="12" y="8"/>
                      </a:lnTo>
                      <a:lnTo>
                        <a:pt x="0" y="16"/>
                      </a:lnTo>
                      <a:lnTo>
                        <a:pt x="0" y="10"/>
                      </a:lnTo>
                      <a:lnTo>
                        <a:pt x="3" y="10"/>
                      </a:lnTo>
                      <a:lnTo>
                        <a:pt x="3" y="4"/>
                      </a:lnTo>
                      <a:lnTo>
                        <a:pt x="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6" name="Freeform 249">
                  <a:extLst>
                    <a:ext uri="{FF2B5EF4-FFF2-40B4-BE49-F238E27FC236}">
                      <a16:creationId xmlns:a16="http://schemas.microsoft.com/office/drawing/2014/main" id="{3A337A91-97CB-3042-AA56-26C4E9D54027}"/>
                    </a:ext>
                  </a:extLst>
                </p:cNvPr>
                <p:cNvSpPr>
                  <a:spLocks/>
                </p:cNvSpPr>
                <p:nvPr/>
              </p:nvSpPr>
              <p:spPr bwMode="auto">
                <a:xfrm>
                  <a:off x="6903663" y="2317321"/>
                  <a:ext cx="18793" cy="24162"/>
                </a:xfrm>
                <a:custGeom>
                  <a:avLst/>
                  <a:gdLst/>
                  <a:ahLst/>
                  <a:cxnLst>
                    <a:cxn ang="0">
                      <a:pos x="14" y="0"/>
                    </a:cxn>
                    <a:cxn ang="0">
                      <a:pos x="14" y="16"/>
                    </a:cxn>
                    <a:cxn ang="0">
                      <a:pos x="11" y="18"/>
                    </a:cxn>
                    <a:cxn ang="0">
                      <a:pos x="2" y="10"/>
                    </a:cxn>
                    <a:cxn ang="0">
                      <a:pos x="1" y="11"/>
                    </a:cxn>
                    <a:cxn ang="0">
                      <a:pos x="0" y="11"/>
                    </a:cxn>
                    <a:cxn ang="0">
                      <a:pos x="14" y="0"/>
                    </a:cxn>
                  </a:cxnLst>
                  <a:rect l="0" t="0" r="r" b="b"/>
                  <a:pathLst>
                    <a:path w="14" h="18">
                      <a:moveTo>
                        <a:pt x="14" y="0"/>
                      </a:moveTo>
                      <a:lnTo>
                        <a:pt x="14" y="16"/>
                      </a:lnTo>
                      <a:lnTo>
                        <a:pt x="11" y="18"/>
                      </a:lnTo>
                      <a:lnTo>
                        <a:pt x="2" y="10"/>
                      </a:lnTo>
                      <a:lnTo>
                        <a:pt x="1" y="11"/>
                      </a:lnTo>
                      <a:lnTo>
                        <a:pt x="0" y="11"/>
                      </a:ln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7" name="Freeform 250">
                  <a:extLst>
                    <a:ext uri="{FF2B5EF4-FFF2-40B4-BE49-F238E27FC236}">
                      <a16:creationId xmlns:a16="http://schemas.microsoft.com/office/drawing/2014/main" id="{1FF7637F-A6F2-144B-97D2-DE398421435F}"/>
                    </a:ext>
                  </a:extLst>
                </p:cNvPr>
                <p:cNvSpPr>
                  <a:spLocks/>
                </p:cNvSpPr>
                <p:nvPr/>
              </p:nvSpPr>
              <p:spPr bwMode="auto">
                <a:xfrm>
                  <a:off x="6903663" y="2330745"/>
                  <a:ext cx="14766" cy="18793"/>
                </a:xfrm>
                <a:custGeom>
                  <a:avLst/>
                  <a:gdLst/>
                  <a:ahLst/>
                  <a:cxnLst>
                    <a:cxn ang="0">
                      <a:pos x="2" y="0"/>
                    </a:cxn>
                    <a:cxn ang="0">
                      <a:pos x="11" y="8"/>
                    </a:cxn>
                    <a:cxn ang="0">
                      <a:pos x="4" y="14"/>
                    </a:cxn>
                    <a:cxn ang="0">
                      <a:pos x="0" y="9"/>
                    </a:cxn>
                    <a:cxn ang="0">
                      <a:pos x="4" y="3"/>
                    </a:cxn>
                    <a:cxn ang="0">
                      <a:pos x="1" y="1"/>
                    </a:cxn>
                    <a:cxn ang="0">
                      <a:pos x="2" y="0"/>
                    </a:cxn>
                  </a:cxnLst>
                  <a:rect l="0" t="0" r="r" b="b"/>
                  <a:pathLst>
                    <a:path w="11" h="14">
                      <a:moveTo>
                        <a:pt x="2" y="0"/>
                      </a:moveTo>
                      <a:lnTo>
                        <a:pt x="11" y="8"/>
                      </a:lnTo>
                      <a:lnTo>
                        <a:pt x="4" y="14"/>
                      </a:lnTo>
                      <a:lnTo>
                        <a:pt x="0" y="9"/>
                      </a:lnTo>
                      <a:lnTo>
                        <a:pt x="4" y="3"/>
                      </a:lnTo>
                      <a:lnTo>
                        <a:pt x="1" y="1"/>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8" name="Freeform 251">
                  <a:extLst>
                    <a:ext uri="{FF2B5EF4-FFF2-40B4-BE49-F238E27FC236}">
                      <a16:creationId xmlns:a16="http://schemas.microsoft.com/office/drawing/2014/main" id="{D537B8AE-0BD1-D047-AA5D-C100F3F1436C}"/>
                    </a:ext>
                  </a:extLst>
                </p:cNvPr>
                <p:cNvSpPr>
                  <a:spLocks/>
                </p:cNvSpPr>
                <p:nvPr/>
              </p:nvSpPr>
              <p:spPr bwMode="auto">
                <a:xfrm>
                  <a:off x="7013734" y="2244835"/>
                  <a:ext cx="5369" cy="9396"/>
                </a:xfrm>
                <a:custGeom>
                  <a:avLst/>
                  <a:gdLst/>
                  <a:ahLst/>
                  <a:cxnLst>
                    <a:cxn ang="0">
                      <a:pos x="2" y="0"/>
                    </a:cxn>
                    <a:cxn ang="0">
                      <a:pos x="4" y="3"/>
                    </a:cxn>
                    <a:cxn ang="0">
                      <a:pos x="0" y="7"/>
                    </a:cxn>
                    <a:cxn ang="0">
                      <a:pos x="0" y="1"/>
                    </a:cxn>
                    <a:cxn ang="0">
                      <a:pos x="2" y="0"/>
                    </a:cxn>
                  </a:cxnLst>
                  <a:rect l="0" t="0" r="r" b="b"/>
                  <a:pathLst>
                    <a:path w="4" h="7">
                      <a:moveTo>
                        <a:pt x="2" y="0"/>
                      </a:moveTo>
                      <a:lnTo>
                        <a:pt x="4" y="3"/>
                      </a:lnTo>
                      <a:lnTo>
                        <a:pt x="0" y="7"/>
                      </a:lnTo>
                      <a:lnTo>
                        <a:pt x="0" y="1"/>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9" name="Freeform 252">
                  <a:extLst>
                    <a:ext uri="{FF2B5EF4-FFF2-40B4-BE49-F238E27FC236}">
                      <a16:creationId xmlns:a16="http://schemas.microsoft.com/office/drawing/2014/main" id="{9E9A1F13-6B7C-9C42-8C2C-97B01B1FFA47}"/>
                    </a:ext>
                  </a:extLst>
                </p:cNvPr>
                <p:cNvSpPr>
                  <a:spLocks/>
                </p:cNvSpPr>
                <p:nvPr/>
              </p:nvSpPr>
              <p:spPr bwMode="auto">
                <a:xfrm>
                  <a:off x="6786879" y="2264970"/>
                  <a:ext cx="102018" cy="75171"/>
                </a:xfrm>
                <a:custGeom>
                  <a:avLst/>
                  <a:gdLst/>
                  <a:ahLst/>
                  <a:cxnLst>
                    <a:cxn ang="0">
                      <a:pos x="15" y="0"/>
                    </a:cxn>
                    <a:cxn ang="0">
                      <a:pos x="76" y="42"/>
                    </a:cxn>
                    <a:cxn ang="0">
                      <a:pos x="76" y="53"/>
                    </a:cxn>
                    <a:cxn ang="0">
                      <a:pos x="73" y="56"/>
                    </a:cxn>
                    <a:cxn ang="0">
                      <a:pos x="0" y="5"/>
                    </a:cxn>
                    <a:cxn ang="0">
                      <a:pos x="0" y="1"/>
                    </a:cxn>
                    <a:cxn ang="0">
                      <a:pos x="15" y="0"/>
                    </a:cxn>
                  </a:cxnLst>
                  <a:rect l="0" t="0" r="r" b="b"/>
                  <a:pathLst>
                    <a:path w="76" h="56">
                      <a:moveTo>
                        <a:pt x="15" y="0"/>
                      </a:moveTo>
                      <a:lnTo>
                        <a:pt x="76" y="42"/>
                      </a:lnTo>
                      <a:lnTo>
                        <a:pt x="76" y="53"/>
                      </a:lnTo>
                      <a:lnTo>
                        <a:pt x="73" y="56"/>
                      </a:lnTo>
                      <a:lnTo>
                        <a:pt x="0" y="5"/>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0" name="Freeform 253">
                  <a:extLst>
                    <a:ext uri="{FF2B5EF4-FFF2-40B4-BE49-F238E27FC236}">
                      <a16:creationId xmlns:a16="http://schemas.microsoft.com/office/drawing/2014/main" id="{1EC1656C-2F76-C840-B49E-9065FA0B868F}"/>
                    </a:ext>
                  </a:extLst>
                </p:cNvPr>
                <p:cNvSpPr>
                  <a:spLocks/>
                </p:cNvSpPr>
                <p:nvPr/>
              </p:nvSpPr>
              <p:spPr bwMode="auto">
                <a:xfrm>
                  <a:off x="6776141" y="2258259"/>
                  <a:ext cx="10739" cy="13423"/>
                </a:xfrm>
                <a:custGeom>
                  <a:avLst/>
                  <a:gdLst/>
                  <a:ahLst/>
                  <a:cxnLst>
                    <a:cxn ang="0">
                      <a:pos x="4" y="0"/>
                    </a:cxn>
                    <a:cxn ang="0">
                      <a:pos x="4" y="6"/>
                    </a:cxn>
                    <a:cxn ang="0">
                      <a:pos x="8" y="6"/>
                    </a:cxn>
                    <a:cxn ang="0">
                      <a:pos x="8" y="10"/>
                    </a:cxn>
                    <a:cxn ang="0">
                      <a:pos x="0" y="5"/>
                    </a:cxn>
                    <a:cxn ang="0">
                      <a:pos x="4" y="0"/>
                    </a:cxn>
                  </a:cxnLst>
                  <a:rect l="0" t="0" r="r" b="b"/>
                  <a:pathLst>
                    <a:path w="8" h="10">
                      <a:moveTo>
                        <a:pt x="4" y="0"/>
                      </a:moveTo>
                      <a:lnTo>
                        <a:pt x="4" y="6"/>
                      </a:lnTo>
                      <a:lnTo>
                        <a:pt x="8" y="6"/>
                      </a:lnTo>
                      <a:lnTo>
                        <a:pt x="8" y="10"/>
                      </a:lnTo>
                      <a:lnTo>
                        <a:pt x="0" y="5"/>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1" name="Freeform 254">
                  <a:extLst>
                    <a:ext uri="{FF2B5EF4-FFF2-40B4-BE49-F238E27FC236}">
                      <a16:creationId xmlns:a16="http://schemas.microsoft.com/office/drawing/2014/main" id="{272B20C9-76D6-CB46-B31C-3AB197002DE8}"/>
                    </a:ext>
                  </a:extLst>
                </p:cNvPr>
                <p:cNvSpPr>
                  <a:spLocks/>
                </p:cNvSpPr>
                <p:nvPr/>
              </p:nvSpPr>
              <p:spPr bwMode="auto">
                <a:xfrm>
                  <a:off x="6888897" y="2321348"/>
                  <a:ext cx="14766" cy="17450"/>
                </a:xfrm>
                <a:custGeom>
                  <a:avLst/>
                  <a:gdLst/>
                  <a:ahLst/>
                  <a:cxnLst>
                    <a:cxn ang="0">
                      <a:pos x="0" y="0"/>
                    </a:cxn>
                    <a:cxn ang="0">
                      <a:pos x="11" y="8"/>
                    </a:cxn>
                    <a:cxn ang="0">
                      <a:pos x="8" y="10"/>
                    </a:cxn>
                    <a:cxn ang="0">
                      <a:pos x="9" y="13"/>
                    </a:cxn>
                    <a:cxn ang="0">
                      <a:pos x="5" y="7"/>
                    </a:cxn>
                    <a:cxn ang="0">
                      <a:pos x="0" y="11"/>
                    </a:cxn>
                    <a:cxn ang="0">
                      <a:pos x="0" y="0"/>
                    </a:cxn>
                  </a:cxnLst>
                  <a:rect l="0" t="0" r="r" b="b"/>
                  <a:pathLst>
                    <a:path w="11" h="13">
                      <a:moveTo>
                        <a:pt x="0" y="0"/>
                      </a:moveTo>
                      <a:lnTo>
                        <a:pt x="11" y="8"/>
                      </a:lnTo>
                      <a:lnTo>
                        <a:pt x="8" y="10"/>
                      </a:lnTo>
                      <a:lnTo>
                        <a:pt x="9" y="13"/>
                      </a:lnTo>
                      <a:lnTo>
                        <a:pt x="5" y="7"/>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2" name="Freeform 255">
                  <a:extLst>
                    <a:ext uri="{FF2B5EF4-FFF2-40B4-BE49-F238E27FC236}">
                      <a16:creationId xmlns:a16="http://schemas.microsoft.com/office/drawing/2014/main" id="{39C70770-6141-B244-95F5-239B69ED7D61}"/>
                    </a:ext>
                  </a:extLst>
                </p:cNvPr>
                <p:cNvSpPr>
                  <a:spLocks/>
                </p:cNvSpPr>
                <p:nvPr/>
              </p:nvSpPr>
              <p:spPr bwMode="auto">
                <a:xfrm>
                  <a:off x="6884870" y="2336114"/>
                  <a:ext cx="4027" cy="6712"/>
                </a:xfrm>
                <a:custGeom>
                  <a:avLst/>
                  <a:gdLst/>
                  <a:ahLst/>
                  <a:cxnLst>
                    <a:cxn ang="0">
                      <a:pos x="3" y="0"/>
                    </a:cxn>
                    <a:cxn ang="0">
                      <a:pos x="3" y="5"/>
                    </a:cxn>
                    <a:cxn ang="0">
                      <a:pos x="0" y="3"/>
                    </a:cxn>
                    <a:cxn ang="0">
                      <a:pos x="3" y="0"/>
                    </a:cxn>
                  </a:cxnLst>
                  <a:rect l="0" t="0" r="r" b="b"/>
                  <a:pathLst>
                    <a:path w="3" h="5">
                      <a:moveTo>
                        <a:pt x="3" y="0"/>
                      </a:moveTo>
                      <a:lnTo>
                        <a:pt x="3" y="5"/>
                      </a:lnTo>
                      <a:lnTo>
                        <a:pt x="0" y="3"/>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3" name="Freeform 256">
                  <a:extLst>
                    <a:ext uri="{FF2B5EF4-FFF2-40B4-BE49-F238E27FC236}">
                      <a16:creationId xmlns:a16="http://schemas.microsoft.com/office/drawing/2014/main" id="{9F149923-B065-FF45-8074-DDF316640722}"/>
                    </a:ext>
                  </a:extLst>
                </p:cNvPr>
                <p:cNvSpPr>
                  <a:spLocks/>
                </p:cNvSpPr>
                <p:nvPr/>
              </p:nvSpPr>
              <p:spPr bwMode="auto">
                <a:xfrm>
                  <a:off x="6888897" y="2330745"/>
                  <a:ext cx="12081" cy="18793"/>
                </a:xfrm>
                <a:custGeom>
                  <a:avLst/>
                  <a:gdLst/>
                  <a:ahLst/>
                  <a:cxnLst>
                    <a:cxn ang="0">
                      <a:pos x="5" y="0"/>
                    </a:cxn>
                    <a:cxn ang="0">
                      <a:pos x="9" y="6"/>
                    </a:cxn>
                    <a:cxn ang="0">
                      <a:pos x="5" y="11"/>
                    </a:cxn>
                    <a:cxn ang="0">
                      <a:pos x="9" y="13"/>
                    </a:cxn>
                    <a:cxn ang="0">
                      <a:pos x="8" y="14"/>
                    </a:cxn>
                    <a:cxn ang="0">
                      <a:pos x="0" y="9"/>
                    </a:cxn>
                    <a:cxn ang="0">
                      <a:pos x="0" y="4"/>
                    </a:cxn>
                    <a:cxn ang="0">
                      <a:pos x="5" y="0"/>
                    </a:cxn>
                  </a:cxnLst>
                  <a:rect l="0" t="0" r="r" b="b"/>
                  <a:pathLst>
                    <a:path w="9" h="14">
                      <a:moveTo>
                        <a:pt x="5" y="0"/>
                      </a:moveTo>
                      <a:lnTo>
                        <a:pt x="9" y="6"/>
                      </a:lnTo>
                      <a:lnTo>
                        <a:pt x="5" y="11"/>
                      </a:lnTo>
                      <a:lnTo>
                        <a:pt x="9" y="13"/>
                      </a:lnTo>
                      <a:lnTo>
                        <a:pt x="8" y="14"/>
                      </a:lnTo>
                      <a:lnTo>
                        <a:pt x="0" y="9"/>
                      </a:lnTo>
                      <a:lnTo>
                        <a:pt x="0" y="4"/>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4" name="Freeform 257">
                  <a:extLst>
                    <a:ext uri="{FF2B5EF4-FFF2-40B4-BE49-F238E27FC236}">
                      <a16:creationId xmlns:a16="http://schemas.microsoft.com/office/drawing/2014/main" id="{A4A8C778-AFDB-6543-B3F1-00D141087AF9}"/>
                    </a:ext>
                  </a:extLst>
                </p:cNvPr>
                <p:cNvSpPr>
                  <a:spLocks/>
                </p:cNvSpPr>
                <p:nvPr/>
              </p:nvSpPr>
              <p:spPr bwMode="auto">
                <a:xfrm>
                  <a:off x="6895609" y="2338799"/>
                  <a:ext cx="8054" cy="9396"/>
                </a:xfrm>
                <a:custGeom>
                  <a:avLst/>
                  <a:gdLst/>
                  <a:ahLst/>
                  <a:cxnLst>
                    <a:cxn ang="0">
                      <a:pos x="4" y="0"/>
                    </a:cxn>
                    <a:cxn ang="0">
                      <a:pos x="6" y="3"/>
                    </a:cxn>
                    <a:cxn ang="0">
                      <a:pos x="4" y="7"/>
                    </a:cxn>
                    <a:cxn ang="0">
                      <a:pos x="0" y="5"/>
                    </a:cxn>
                    <a:cxn ang="0">
                      <a:pos x="4" y="0"/>
                    </a:cxn>
                  </a:cxnLst>
                  <a:rect l="0" t="0" r="r" b="b"/>
                  <a:pathLst>
                    <a:path w="6" h="7">
                      <a:moveTo>
                        <a:pt x="4" y="0"/>
                      </a:moveTo>
                      <a:lnTo>
                        <a:pt x="6" y="3"/>
                      </a:lnTo>
                      <a:lnTo>
                        <a:pt x="4" y="7"/>
                      </a:lnTo>
                      <a:lnTo>
                        <a:pt x="0" y="5"/>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5" name="Freeform 258">
                  <a:extLst>
                    <a:ext uri="{FF2B5EF4-FFF2-40B4-BE49-F238E27FC236}">
                      <a16:creationId xmlns:a16="http://schemas.microsoft.com/office/drawing/2014/main" id="{ED4A1129-A40F-3D4B-A37B-B41ECE072A81}"/>
                    </a:ext>
                  </a:extLst>
                </p:cNvPr>
                <p:cNvSpPr>
                  <a:spLocks/>
                </p:cNvSpPr>
                <p:nvPr/>
              </p:nvSpPr>
              <p:spPr bwMode="auto">
                <a:xfrm>
                  <a:off x="6899636" y="2332087"/>
                  <a:ext cx="5369" cy="6712"/>
                </a:xfrm>
                <a:custGeom>
                  <a:avLst/>
                  <a:gdLst/>
                  <a:ahLst/>
                  <a:cxnLst>
                    <a:cxn ang="0">
                      <a:pos x="3" y="0"/>
                    </a:cxn>
                    <a:cxn ang="0">
                      <a:pos x="4" y="0"/>
                    </a:cxn>
                    <a:cxn ang="0">
                      <a:pos x="1" y="5"/>
                    </a:cxn>
                    <a:cxn ang="0">
                      <a:pos x="0" y="2"/>
                    </a:cxn>
                    <a:cxn ang="0">
                      <a:pos x="3" y="0"/>
                    </a:cxn>
                  </a:cxnLst>
                  <a:rect l="0" t="0" r="r" b="b"/>
                  <a:pathLst>
                    <a:path w="4" h="5">
                      <a:moveTo>
                        <a:pt x="3" y="0"/>
                      </a:moveTo>
                      <a:lnTo>
                        <a:pt x="4" y="0"/>
                      </a:lnTo>
                      <a:lnTo>
                        <a:pt x="1" y="5"/>
                      </a:lnTo>
                      <a:lnTo>
                        <a:pt x="0" y="2"/>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6" name="Freeform 259">
                  <a:extLst>
                    <a:ext uri="{FF2B5EF4-FFF2-40B4-BE49-F238E27FC236}">
                      <a16:creationId xmlns:a16="http://schemas.microsoft.com/office/drawing/2014/main" id="{807318E7-6BF7-E94A-9DAF-6850D8B0708F}"/>
                    </a:ext>
                  </a:extLst>
                </p:cNvPr>
                <p:cNvSpPr>
                  <a:spLocks/>
                </p:cNvSpPr>
                <p:nvPr/>
              </p:nvSpPr>
              <p:spPr bwMode="auto">
                <a:xfrm>
                  <a:off x="6900978" y="2332087"/>
                  <a:ext cx="8054" cy="10739"/>
                </a:xfrm>
                <a:custGeom>
                  <a:avLst/>
                  <a:gdLst/>
                  <a:ahLst/>
                  <a:cxnLst>
                    <a:cxn ang="0">
                      <a:pos x="3" y="0"/>
                    </a:cxn>
                    <a:cxn ang="0">
                      <a:pos x="6" y="2"/>
                    </a:cxn>
                    <a:cxn ang="0">
                      <a:pos x="2" y="8"/>
                    </a:cxn>
                    <a:cxn ang="0">
                      <a:pos x="0" y="5"/>
                    </a:cxn>
                    <a:cxn ang="0">
                      <a:pos x="3" y="0"/>
                    </a:cxn>
                  </a:cxnLst>
                  <a:rect l="0" t="0" r="r" b="b"/>
                  <a:pathLst>
                    <a:path w="6" h="8">
                      <a:moveTo>
                        <a:pt x="3" y="0"/>
                      </a:moveTo>
                      <a:lnTo>
                        <a:pt x="6" y="2"/>
                      </a:lnTo>
                      <a:lnTo>
                        <a:pt x="2" y="8"/>
                      </a:lnTo>
                      <a:lnTo>
                        <a:pt x="0" y="5"/>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7" name="Freeform 260">
                  <a:extLst>
                    <a:ext uri="{FF2B5EF4-FFF2-40B4-BE49-F238E27FC236}">
                      <a16:creationId xmlns:a16="http://schemas.microsoft.com/office/drawing/2014/main" id="{ABBE74FD-997D-5B4E-AD41-17188CFE7887}"/>
                    </a:ext>
                  </a:extLst>
                </p:cNvPr>
                <p:cNvSpPr>
                  <a:spLocks/>
                </p:cNvSpPr>
                <p:nvPr/>
              </p:nvSpPr>
              <p:spPr bwMode="auto">
                <a:xfrm>
                  <a:off x="6788222" y="2164295"/>
                  <a:ext cx="100675" cy="84567"/>
                </a:xfrm>
                <a:custGeom>
                  <a:avLst/>
                  <a:gdLst/>
                  <a:ahLst/>
                  <a:cxnLst>
                    <a:cxn ang="0">
                      <a:pos x="70" y="0"/>
                    </a:cxn>
                    <a:cxn ang="0">
                      <a:pos x="75" y="4"/>
                    </a:cxn>
                    <a:cxn ang="0">
                      <a:pos x="75" y="13"/>
                    </a:cxn>
                    <a:cxn ang="0">
                      <a:pos x="14" y="62"/>
                    </a:cxn>
                    <a:cxn ang="0">
                      <a:pos x="0" y="63"/>
                    </a:cxn>
                    <a:cxn ang="0">
                      <a:pos x="0" y="57"/>
                    </a:cxn>
                    <a:cxn ang="0">
                      <a:pos x="70" y="0"/>
                    </a:cxn>
                  </a:cxnLst>
                  <a:rect l="0" t="0" r="r" b="b"/>
                  <a:pathLst>
                    <a:path w="75" h="63">
                      <a:moveTo>
                        <a:pt x="70" y="0"/>
                      </a:moveTo>
                      <a:lnTo>
                        <a:pt x="75" y="4"/>
                      </a:lnTo>
                      <a:lnTo>
                        <a:pt x="75" y="13"/>
                      </a:lnTo>
                      <a:lnTo>
                        <a:pt x="14" y="62"/>
                      </a:lnTo>
                      <a:lnTo>
                        <a:pt x="0" y="63"/>
                      </a:lnTo>
                      <a:lnTo>
                        <a:pt x="0" y="57"/>
                      </a:lnTo>
                      <a:lnTo>
                        <a:pt x="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8" name="Freeform 261">
                  <a:extLst>
                    <a:ext uri="{FF2B5EF4-FFF2-40B4-BE49-F238E27FC236}">
                      <a16:creationId xmlns:a16="http://schemas.microsoft.com/office/drawing/2014/main" id="{C63AA760-71EA-9D40-9979-1B6A4EBED874}"/>
                    </a:ext>
                  </a:extLst>
                </p:cNvPr>
                <p:cNvSpPr>
                  <a:spLocks/>
                </p:cNvSpPr>
                <p:nvPr/>
              </p:nvSpPr>
              <p:spPr bwMode="auto">
                <a:xfrm>
                  <a:off x="6776141" y="2240808"/>
                  <a:ext cx="12081" cy="17450"/>
                </a:xfrm>
                <a:custGeom>
                  <a:avLst/>
                  <a:gdLst/>
                  <a:ahLst/>
                  <a:cxnLst>
                    <a:cxn ang="0">
                      <a:pos x="9" y="0"/>
                    </a:cxn>
                    <a:cxn ang="0">
                      <a:pos x="9" y="6"/>
                    </a:cxn>
                    <a:cxn ang="0">
                      <a:pos x="3" y="6"/>
                    </a:cxn>
                    <a:cxn ang="0">
                      <a:pos x="4" y="13"/>
                    </a:cxn>
                    <a:cxn ang="0">
                      <a:pos x="0" y="8"/>
                    </a:cxn>
                    <a:cxn ang="0">
                      <a:pos x="9" y="0"/>
                    </a:cxn>
                  </a:cxnLst>
                  <a:rect l="0" t="0" r="r" b="b"/>
                  <a:pathLst>
                    <a:path w="9" h="13">
                      <a:moveTo>
                        <a:pt x="9" y="0"/>
                      </a:moveTo>
                      <a:lnTo>
                        <a:pt x="9" y="6"/>
                      </a:lnTo>
                      <a:lnTo>
                        <a:pt x="3" y="6"/>
                      </a:lnTo>
                      <a:lnTo>
                        <a:pt x="4" y="13"/>
                      </a:lnTo>
                      <a:lnTo>
                        <a:pt x="0" y="8"/>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9" name="Freeform 262">
                  <a:extLst>
                    <a:ext uri="{FF2B5EF4-FFF2-40B4-BE49-F238E27FC236}">
                      <a16:creationId xmlns:a16="http://schemas.microsoft.com/office/drawing/2014/main" id="{ED100A2C-1DBB-5349-B955-C60A2E792129}"/>
                    </a:ext>
                  </a:extLst>
                </p:cNvPr>
                <p:cNvSpPr>
                  <a:spLocks/>
                </p:cNvSpPr>
                <p:nvPr/>
              </p:nvSpPr>
              <p:spPr bwMode="auto">
                <a:xfrm>
                  <a:off x="6888897" y="2169664"/>
                  <a:ext cx="9396" cy="12081"/>
                </a:xfrm>
                <a:custGeom>
                  <a:avLst/>
                  <a:gdLst/>
                  <a:ahLst/>
                  <a:cxnLst>
                    <a:cxn ang="0">
                      <a:pos x="0" y="0"/>
                    </a:cxn>
                    <a:cxn ang="0">
                      <a:pos x="7" y="4"/>
                    </a:cxn>
                    <a:cxn ang="0">
                      <a:pos x="0" y="9"/>
                    </a:cxn>
                    <a:cxn ang="0">
                      <a:pos x="0" y="0"/>
                    </a:cxn>
                  </a:cxnLst>
                  <a:rect l="0" t="0" r="r" b="b"/>
                  <a:pathLst>
                    <a:path w="7" h="9">
                      <a:moveTo>
                        <a:pt x="0" y="0"/>
                      </a:moveTo>
                      <a:lnTo>
                        <a:pt x="7" y="4"/>
                      </a:lnTo>
                      <a:lnTo>
                        <a:pt x="0" y="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0" name="Freeform 263">
                  <a:extLst>
                    <a:ext uri="{FF2B5EF4-FFF2-40B4-BE49-F238E27FC236}">
                      <a16:creationId xmlns:a16="http://schemas.microsoft.com/office/drawing/2014/main" id="{F08058D7-FECA-4A44-A5A8-0269D66677B3}"/>
                    </a:ext>
                  </a:extLst>
                </p:cNvPr>
                <p:cNvSpPr>
                  <a:spLocks/>
                </p:cNvSpPr>
                <p:nvPr/>
              </p:nvSpPr>
              <p:spPr bwMode="auto">
                <a:xfrm>
                  <a:off x="6794933" y="2242151"/>
                  <a:ext cx="93964" cy="22820"/>
                </a:xfrm>
                <a:custGeom>
                  <a:avLst/>
                  <a:gdLst/>
                  <a:ahLst/>
                  <a:cxnLst>
                    <a:cxn ang="0">
                      <a:pos x="70" y="0"/>
                    </a:cxn>
                    <a:cxn ang="0">
                      <a:pos x="70" y="13"/>
                    </a:cxn>
                    <a:cxn ang="0">
                      <a:pos x="9" y="17"/>
                    </a:cxn>
                    <a:cxn ang="0">
                      <a:pos x="0" y="12"/>
                    </a:cxn>
                    <a:cxn ang="0">
                      <a:pos x="9" y="4"/>
                    </a:cxn>
                    <a:cxn ang="0">
                      <a:pos x="70" y="0"/>
                    </a:cxn>
                  </a:cxnLst>
                  <a:rect l="0" t="0" r="r" b="b"/>
                  <a:pathLst>
                    <a:path w="70" h="17">
                      <a:moveTo>
                        <a:pt x="70" y="0"/>
                      </a:moveTo>
                      <a:lnTo>
                        <a:pt x="70" y="13"/>
                      </a:lnTo>
                      <a:lnTo>
                        <a:pt x="9" y="17"/>
                      </a:lnTo>
                      <a:lnTo>
                        <a:pt x="0" y="12"/>
                      </a:lnTo>
                      <a:lnTo>
                        <a:pt x="9" y="4"/>
                      </a:lnTo>
                      <a:lnTo>
                        <a:pt x="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1" name="Freeform 264">
                  <a:extLst>
                    <a:ext uri="{FF2B5EF4-FFF2-40B4-BE49-F238E27FC236}">
                      <a16:creationId xmlns:a16="http://schemas.microsoft.com/office/drawing/2014/main" id="{8D4855B7-7C8E-544F-8694-617E26D5E3CB}"/>
                    </a:ext>
                  </a:extLst>
                </p:cNvPr>
                <p:cNvSpPr>
                  <a:spLocks/>
                </p:cNvSpPr>
                <p:nvPr/>
              </p:nvSpPr>
              <p:spPr bwMode="auto">
                <a:xfrm>
                  <a:off x="6888897" y="2240808"/>
                  <a:ext cx="13423" cy="18793"/>
                </a:xfrm>
                <a:custGeom>
                  <a:avLst/>
                  <a:gdLst/>
                  <a:ahLst/>
                  <a:cxnLst>
                    <a:cxn ang="0">
                      <a:pos x="10" y="0"/>
                    </a:cxn>
                    <a:cxn ang="0">
                      <a:pos x="10" y="13"/>
                    </a:cxn>
                    <a:cxn ang="0">
                      <a:pos x="0" y="14"/>
                    </a:cxn>
                    <a:cxn ang="0">
                      <a:pos x="0" y="1"/>
                    </a:cxn>
                    <a:cxn ang="0">
                      <a:pos x="10" y="0"/>
                    </a:cxn>
                  </a:cxnLst>
                  <a:rect l="0" t="0" r="r" b="b"/>
                  <a:pathLst>
                    <a:path w="10" h="14">
                      <a:moveTo>
                        <a:pt x="10" y="0"/>
                      </a:moveTo>
                      <a:lnTo>
                        <a:pt x="10" y="13"/>
                      </a:lnTo>
                      <a:lnTo>
                        <a:pt x="0" y="14"/>
                      </a:lnTo>
                      <a:lnTo>
                        <a:pt x="0"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2" name="Freeform 265">
                  <a:extLst>
                    <a:ext uri="{FF2B5EF4-FFF2-40B4-BE49-F238E27FC236}">
                      <a16:creationId xmlns:a16="http://schemas.microsoft.com/office/drawing/2014/main" id="{0B445E15-69F4-FB43-8FB7-3BE97558CC4D}"/>
                    </a:ext>
                  </a:extLst>
                </p:cNvPr>
                <p:cNvSpPr>
                  <a:spLocks/>
                </p:cNvSpPr>
                <p:nvPr/>
              </p:nvSpPr>
              <p:spPr bwMode="auto">
                <a:xfrm>
                  <a:off x="6786879" y="2258259"/>
                  <a:ext cx="20135" cy="8054"/>
                </a:xfrm>
                <a:custGeom>
                  <a:avLst/>
                  <a:gdLst/>
                  <a:ahLst/>
                  <a:cxnLst>
                    <a:cxn ang="0">
                      <a:pos x="6" y="0"/>
                    </a:cxn>
                    <a:cxn ang="0">
                      <a:pos x="15" y="5"/>
                    </a:cxn>
                    <a:cxn ang="0">
                      <a:pos x="0" y="6"/>
                    </a:cxn>
                    <a:cxn ang="0">
                      <a:pos x="0" y="5"/>
                    </a:cxn>
                    <a:cxn ang="0">
                      <a:pos x="6" y="0"/>
                    </a:cxn>
                  </a:cxnLst>
                  <a:rect l="0" t="0" r="r" b="b"/>
                  <a:pathLst>
                    <a:path w="15" h="6">
                      <a:moveTo>
                        <a:pt x="6" y="0"/>
                      </a:moveTo>
                      <a:lnTo>
                        <a:pt x="15" y="5"/>
                      </a:lnTo>
                      <a:lnTo>
                        <a:pt x="0" y="6"/>
                      </a:lnTo>
                      <a:lnTo>
                        <a:pt x="0" y="5"/>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3" name="Freeform 266">
                  <a:extLst>
                    <a:ext uri="{FF2B5EF4-FFF2-40B4-BE49-F238E27FC236}">
                      <a16:creationId xmlns:a16="http://schemas.microsoft.com/office/drawing/2014/main" id="{D7123E25-D199-7D41-B701-B61B6EF47178}"/>
                    </a:ext>
                  </a:extLst>
                </p:cNvPr>
                <p:cNvSpPr>
                  <a:spLocks/>
                </p:cNvSpPr>
                <p:nvPr/>
              </p:nvSpPr>
              <p:spPr bwMode="auto">
                <a:xfrm>
                  <a:off x="6781510" y="2258259"/>
                  <a:ext cx="5369" cy="8054"/>
                </a:xfrm>
                <a:custGeom>
                  <a:avLst/>
                  <a:gdLst/>
                  <a:ahLst/>
                  <a:cxnLst>
                    <a:cxn ang="0">
                      <a:pos x="0" y="0"/>
                    </a:cxn>
                    <a:cxn ang="0">
                      <a:pos x="4" y="5"/>
                    </a:cxn>
                    <a:cxn ang="0">
                      <a:pos x="4" y="6"/>
                    </a:cxn>
                    <a:cxn ang="0">
                      <a:pos x="0" y="6"/>
                    </a:cxn>
                    <a:cxn ang="0">
                      <a:pos x="0" y="0"/>
                    </a:cxn>
                  </a:cxnLst>
                  <a:rect l="0" t="0" r="r" b="b"/>
                  <a:pathLst>
                    <a:path w="4" h="6">
                      <a:moveTo>
                        <a:pt x="0" y="0"/>
                      </a:moveTo>
                      <a:lnTo>
                        <a:pt x="4" y="5"/>
                      </a:lnTo>
                      <a:lnTo>
                        <a:pt x="4" y="6"/>
                      </a:lnTo>
                      <a:lnTo>
                        <a:pt x="0" y="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4" name="Freeform 267">
                  <a:extLst>
                    <a:ext uri="{FF2B5EF4-FFF2-40B4-BE49-F238E27FC236}">
                      <a16:creationId xmlns:a16="http://schemas.microsoft.com/office/drawing/2014/main" id="{8E464AF1-BDDD-2E4F-8ECA-46F999172530}"/>
                    </a:ext>
                  </a:extLst>
                </p:cNvPr>
                <p:cNvSpPr>
                  <a:spLocks/>
                </p:cNvSpPr>
                <p:nvPr/>
              </p:nvSpPr>
              <p:spPr bwMode="auto">
                <a:xfrm>
                  <a:off x="6788222" y="2247520"/>
                  <a:ext cx="18793" cy="10739"/>
                </a:xfrm>
                <a:custGeom>
                  <a:avLst/>
                  <a:gdLst/>
                  <a:ahLst/>
                  <a:cxnLst>
                    <a:cxn ang="0">
                      <a:pos x="14" y="0"/>
                    </a:cxn>
                    <a:cxn ang="0">
                      <a:pos x="5" y="8"/>
                    </a:cxn>
                    <a:cxn ang="0">
                      <a:pos x="0" y="3"/>
                    </a:cxn>
                    <a:cxn ang="0">
                      <a:pos x="0" y="1"/>
                    </a:cxn>
                    <a:cxn ang="0">
                      <a:pos x="14" y="0"/>
                    </a:cxn>
                  </a:cxnLst>
                  <a:rect l="0" t="0" r="r" b="b"/>
                  <a:pathLst>
                    <a:path w="14" h="8">
                      <a:moveTo>
                        <a:pt x="14" y="0"/>
                      </a:moveTo>
                      <a:lnTo>
                        <a:pt x="5" y="8"/>
                      </a:lnTo>
                      <a:lnTo>
                        <a:pt x="0" y="3"/>
                      </a:lnTo>
                      <a:lnTo>
                        <a:pt x="0" y="1"/>
                      </a:ln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5" name="Freeform 268">
                  <a:extLst>
                    <a:ext uri="{FF2B5EF4-FFF2-40B4-BE49-F238E27FC236}">
                      <a16:creationId xmlns:a16="http://schemas.microsoft.com/office/drawing/2014/main" id="{700241AE-6118-8740-A824-7EC0A1200C65}"/>
                    </a:ext>
                  </a:extLst>
                </p:cNvPr>
                <p:cNvSpPr>
                  <a:spLocks/>
                </p:cNvSpPr>
                <p:nvPr/>
              </p:nvSpPr>
              <p:spPr bwMode="auto">
                <a:xfrm>
                  <a:off x="6780168" y="2248862"/>
                  <a:ext cx="8054" cy="9396"/>
                </a:xfrm>
                <a:custGeom>
                  <a:avLst/>
                  <a:gdLst/>
                  <a:ahLst/>
                  <a:cxnLst>
                    <a:cxn ang="0">
                      <a:pos x="0" y="0"/>
                    </a:cxn>
                    <a:cxn ang="0">
                      <a:pos x="6" y="0"/>
                    </a:cxn>
                    <a:cxn ang="0">
                      <a:pos x="6" y="2"/>
                    </a:cxn>
                    <a:cxn ang="0">
                      <a:pos x="4" y="1"/>
                    </a:cxn>
                    <a:cxn ang="0">
                      <a:pos x="1" y="7"/>
                    </a:cxn>
                    <a:cxn ang="0">
                      <a:pos x="0" y="0"/>
                    </a:cxn>
                  </a:cxnLst>
                  <a:rect l="0" t="0" r="r" b="b"/>
                  <a:pathLst>
                    <a:path w="6" h="7">
                      <a:moveTo>
                        <a:pt x="0" y="0"/>
                      </a:moveTo>
                      <a:lnTo>
                        <a:pt x="6" y="0"/>
                      </a:lnTo>
                      <a:lnTo>
                        <a:pt x="6" y="2"/>
                      </a:lnTo>
                      <a:lnTo>
                        <a:pt x="4" y="1"/>
                      </a:lnTo>
                      <a:lnTo>
                        <a:pt x="1" y="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6" name="Freeform 269">
                  <a:extLst>
                    <a:ext uri="{FF2B5EF4-FFF2-40B4-BE49-F238E27FC236}">
                      <a16:creationId xmlns:a16="http://schemas.microsoft.com/office/drawing/2014/main" id="{C6676BC9-7B66-7445-9AE8-281385EB2EEE}"/>
                    </a:ext>
                  </a:extLst>
                </p:cNvPr>
                <p:cNvSpPr>
                  <a:spLocks/>
                </p:cNvSpPr>
                <p:nvPr/>
              </p:nvSpPr>
              <p:spPr bwMode="auto">
                <a:xfrm>
                  <a:off x="6786879" y="2251547"/>
                  <a:ext cx="8054" cy="13423"/>
                </a:xfrm>
                <a:custGeom>
                  <a:avLst/>
                  <a:gdLst/>
                  <a:ahLst/>
                  <a:cxnLst>
                    <a:cxn ang="0">
                      <a:pos x="1" y="0"/>
                    </a:cxn>
                    <a:cxn ang="0">
                      <a:pos x="6" y="5"/>
                    </a:cxn>
                    <a:cxn ang="0">
                      <a:pos x="0" y="10"/>
                    </a:cxn>
                    <a:cxn ang="0">
                      <a:pos x="1" y="0"/>
                    </a:cxn>
                  </a:cxnLst>
                  <a:rect l="0" t="0" r="r" b="b"/>
                  <a:pathLst>
                    <a:path w="6" h="10">
                      <a:moveTo>
                        <a:pt x="1" y="0"/>
                      </a:moveTo>
                      <a:lnTo>
                        <a:pt x="6" y="5"/>
                      </a:lnTo>
                      <a:lnTo>
                        <a:pt x="0" y="1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7" name="Freeform 270">
                  <a:extLst>
                    <a:ext uri="{FF2B5EF4-FFF2-40B4-BE49-F238E27FC236}">
                      <a16:creationId xmlns:a16="http://schemas.microsoft.com/office/drawing/2014/main" id="{18E4655D-4B7D-AA42-B592-B9CAF6FF76C6}"/>
                    </a:ext>
                  </a:extLst>
                </p:cNvPr>
                <p:cNvSpPr>
                  <a:spLocks/>
                </p:cNvSpPr>
                <p:nvPr/>
              </p:nvSpPr>
              <p:spPr bwMode="auto">
                <a:xfrm>
                  <a:off x="6781510" y="2250205"/>
                  <a:ext cx="6712" cy="14766"/>
                </a:xfrm>
                <a:custGeom>
                  <a:avLst/>
                  <a:gdLst/>
                  <a:ahLst/>
                  <a:cxnLst>
                    <a:cxn ang="0">
                      <a:pos x="3" y="0"/>
                    </a:cxn>
                    <a:cxn ang="0">
                      <a:pos x="5" y="1"/>
                    </a:cxn>
                    <a:cxn ang="0">
                      <a:pos x="4" y="11"/>
                    </a:cxn>
                    <a:cxn ang="0">
                      <a:pos x="0" y="6"/>
                    </a:cxn>
                    <a:cxn ang="0">
                      <a:pos x="3" y="0"/>
                    </a:cxn>
                  </a:cxnLst>
                  <a:rect l="0" t="0" r="r" b="b"/>
                  <a:pathLst>
                    <a:path w="5" h="11">
                      <a:moveTo>
                        <a:pt x="3" y="0"/>
                      </a:moveTo>
                      <a:lnTo>
                        <a:pt x="5" y="1"/>
                      </a:lnTo>
                      <a:lnTo>
                        <a:pt x="4" y="11"/>
                      </a:lnTo>
                      <a:lnTo>
                        <a:pt x="0" y="6"/>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8" name="Freeform 271">
                  <a:extLst>
                    <a:ext uri="{FF2B5EF4-FFF2-40B4-BE49-F238E27FC236}">
                      <a16:creationId xmlns:a16="http://schemas.microsoft.com/office/drawing/2014/main" id="{360BD4C4-185A-8F46-9132-FA9F57F28DA2}"/>
                    </a:ext>
                  </a:extLst>
                </p:cNvPr>
                <p:cNvSpPr>
                  <a:spLocks/>
                </p:cNvSpPr>
                <p:nvPr/>
              </p:nvSpPr>
              <p:spPr bwMode="auto">
                <a:xfrm>
                  <a:off x="6922455" y="2242151"/>
                  <a:ext cx="80540" cy="20135"/>
                </a:xfrm>
                <a:custGeom>
                  <a:avLst/>
                  <a:gdLst/>
                  <a:ahLst/>
                  <a:cxnLst>
                    <a:cxn ang="0">
                      <a:pos x="0" y="0"/>
                    </a:cxn>
                    <a:cxn ang="0">
                      <a:pos x="50" y="2"/>
                    </a:cxn>
                    <a:cxn ang="0">
                      <a:pos x="60" y="10"/>
                    </a:cxn>
                    <a:cxn ang="0">
                      <a:pos x="54" y="15"/>
                    </a:cxn>
                    <a:cxn ang="0">
                      <a:pos x="0" y="13"/>
                    </a:cxn>
                    <a:cxn ang="0">
                      <a:pos x="0" y="0"/>
                    </a:cxn>
                  </a:cxnLst>
                  <a:rect l="0" t="0" r="r" b="b"/>
                  <a:pathLst>
                    <a:path w="60" h="15">
                      <a:moveTo>
                        <a:pt x="0" y="0"/>
                      </a:moveTo>
                      <a:lnTo>
                        <a:pt x="50" y="2"/>
                      </a:lnTo>
                      <a:lnTo>
                        <a:pt x="60" y="10"/>
                      </a:lnTo>
                      <a:lnTo>
                        <a:pt x="54" y="15"/>
                      </a:lnTo>
                      <a:lnTo>
                        <a:pt x="0" y="1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9" name="Freeform 272">
                  <a:extLst>
                    <a:ext uri="{FF2B5EF4-FFF2-40B4-BE49-F238E27FC236}">
                      <a16:creationId xmlns:a16="http://schemas.microsoft.com/office/drawing/2014/main" id="{4B04DFFC-8FCD-954A-B5E4-14DCFE70AFA2}"/>
                    </a:ext>
                  </a:extLst>
                </p:cNvPr>
                <p:cNvSpPr>
                  <a:spLocks/>
                </p:cNvSpPr>
                <p:nvPr/>
              </p:nvSpPr>
              <p:spPr bwMode="auto">
                <a:xfrm>
                  <a:off x="6902320" y="2240808"/>
                  <a:ext cx="20135" cy="18793"/>
                </a:xfrm>
                <a:custGeom>
                  <a:avLst/>
                  <a:gdLst/>
                  <a:ahLst/>
                  <a:cxnLst>
                    <a:cxn ang="0">
                      <a:pos x="0" y="0"/>
                    </a:cxn>
                    <a:cxn ang="0">
                      <a:pos x="15" y="1"/>
                    </a:cxn>
                    <a:cxn ang="0">
                      <a:pos x="15" y="14"/>
                    </a:cxn>
                    <a:cxn ang="0">
                      <a:pos x="0" y="13"/>
                    </a:cxn>
                    <a:cxn ang="0">
                      <a:pos x="0" y="0"/>
                    </a:cxn>
                  </a:cxnLst>
                  <a:rect l="0" t="0" r="r" b="b"/>
                  <a:pathLst>
                    <a:path w="15" h="14">
                      <a:moveTo>
                        <a:pt x="0" y="0"/>
                      </a:moveTo>
                      <a:lnTo>
                        <a:pt x="15" y="1"/>
                      </a:lnTo>
                      <a:lnTo>
                        <a:pt x="15" y="14"/>
                      </a:lnTo>
                      <a:lnTo>
                        <a:pt x="0" y="1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0" name="Freeform 273">
                  <a:extLst>
                    <a:ext uri="{FF2B5EF4-FFF2-40B4-BE49-F238E27FC236}">
                      <a16:creationId xmlns:a16="http://schemas.microsoft.com/office/drawing/2014/main" id="{49F4252E-FF15-094B-AD7D-47A36A1BF526}"/>
                    </a:ext>
                  </a:extLst>
                </p:cNvPr>
                <p:cNvSpPr>
                  <a:spLocks/>
                </p:cNvSpPr>
                <p:nvPr/>
              </p:nvSpPr>
              <p:spPr bwMode="auto">
                <a:xfrm>
                  <a:off x="6989572" y="2244835"/>
                  <a:ext cx="18793" cy="10739"/>
                </a:xfrm>
                <a:custGeom>
                  <a:avLst/>
                  <a:gdLst/>
                  <a:ahLst/>
                  <a:cxnLst>
                    <a:cxn ang="0">
                      <a:pos x="0" y="0"/>
                    </a:cxn>
                    <a:cxn ang="0">
                      <a:pos x="14" y="0"/>
                    </a:cxn>
                    <a:cxn ang="0">
                      <a:pos x="14" y="4"/>
                    </a:cxn>
                    <a:cxn ang="0">
                      <a:pos x="10" y="8"/>
                    </a:cxn>
                    <a:cxn ang="0">
                      <a:pos x="0" y="0"/>
                    </a:cxn>
                  </a:cxnLst>
                  <a:rect l="0" t="0" r="r" b="b"/>
                  <a:pathLst>
                    <a:path w="14" h="8">
                      <a:moveTo>
                        <a:pt x="0" y="0"/>
                      </a:moveTo>
                      <a:lnTo>
                        <a:pt x="14" y="0"/>
                      </a:lnTo>
                      <a:lnTo>
                        <a:pt x="14" y="4"/>
                      </a:lnTo>
                      <a:lnTo>
                        <a:pt x="10" y="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1" name="Freeform 274">
                  <a:extLst>
                    <a:ext uri="{FF2B5EF4-FFF2-40B4-BE49-F238E27FC236}">
                      <a16:creationId xmlns:a16="http://schemas.microsoft.com/office/drawing/2014/main" id="{B3BA8EA4-2783-F041-B513-2911EEA1F82D}"/>
                    </a:ext>
                  </a:extLst>
                </p:cNvPr>
                <p:cNvSpPr>
                  <a:spLocks/>
                </p:cNvSpPr>
                <p:nvPr/>
              </p:nvSpPr>
              <p:spPr bwMode="auto">
                <a:xfrm>
                  <a:off x="7008365" y="2244835"/>
                  <a:ext cx="5369" cy="5369"/>
                </a:xfrm>
                <a:custGeom>
                  <a:avLst/>
                  <a:gdLst/>
                  <a:ahLst/>
                  <a:cxnLst>
                    <a:cxn ang="0">
                      <a:pos x="0" y="0"/>
                    </a:cxn>
                    <a:cxn ang="0">
                      <a:pos x="4" y="0"/>
                    </a:cxn>
                    <a:cxn ang="0">
                      <a:pos x="4" y="1"/>
                    </a:cxn>
                    <a:cxn ang="0">
                      <a:pos x="0" y="4"/>
                    </a:cxn>
                    <a:cxn ang="0">
                      <a:pos x="0" y="0"/>
                    </a:cxn>
                  </a:cxnLst>
                  <a:rect l="0" t="0" r="r" b="b"/>
                  <a:pathLst>
                    <a:path w="4" h="4">
                      <a:moveTo>
                        <a:pt x="0" y="0"/>
                      </a:moveTo>
                      <a:lnTo>
                        <a:pt x="4" y="0"/>
                      </a:lnTo>
                      <a:lnTo>
                        <a:pt x="4" y="1"/>
                      </a:lnTo>
                      <a:lnTo>
                        <a:pt x="0" y="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2" name="Freeform 275">
                  <a:extLst>
                    <a:ext uri="{FF2B5EF4-FFF2-40B4-BE49-F238E27FC236}">
                      <a16:creationId xmlns:a16="http://schemas.microsoft.com/office/drawing/2014/main" id="{7DBEA3FC-6EA8-1B4C-8385-9DC369B7DD65}"/>
                    </a:ext>
                  </a:extLst>
                </p:cNvPr>
                <p:cNvSpPr>
                  <a:spLocks/>
                </p:cNvSpPr>
                <p:nvPr/>
              </p:nvSpPr>
              <p:spPr bwMode="auto">
                <a:xfrm>
                  <a:off x="6994942" y="2255574"/>
                  <a:ext cx="14766" cy="6712"/>
                </a:xfrm>
                <a:custGeom>
                  <a:avLst/>
                  <a:gdLst/>
                  <a:ahLst/>
                  <a:cxnLst>
                    <a:cxn ang="0">
                      <a:pos x="6" y="0"/>
                    </a:cxn>
                    <a:cxn ang="0">
                      <a:pos x="11" y="4"/>
                    </a:cxn>
                    <a:cxn ang="0">
                      <a:pos x="11" y="5"/>
                    </a:cxn>
                    <a:cxn ang="0">
                      <a:pos x="0" y="5"/>
                    </a:cxn>
                    <a:cxn ang="0">
                      <a:pos x="6" y="0"/>
                    </a:cxn>
                  </a:cxnLst>
                  <a:rect l="0" t="0" r="r" b="b"/>
                  <a:pathLst>
                    <a:path w="11" h="5">
                      <a:moveTo>
                        <a:pt x="6" y="0"/>
                      </a:moveTo>
                      <a:lnTo>
                        <a:pt x="11" y="4"/>
                      </a:lnTo>
                      <a:lnTo>
                        <a:pt x="11" y="5"/>
                      </a:lnTo>
                      <a:lnTo>
                        <a:pt x="0" y="5"/>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3" name="Freeform 276">
                  <a:extLst>
                    <a:ext uri="{FF2B5EF4-FFF2-40B4-BE49-F238E27FC236}">
                      <a16:creationId xmlns:a16="http://schemas.microsoft.com/office/drawing/2014/main" id="{9D18AC98-4649-C442-A6AE-A1248607F886}"/>
                    </a:ext>
                  </a:extLst>
                </p:cNvPr>
                <p:cNvSpPr>
                  <a:spLocks/>
                </p:cNvSpPr>
                <p:nvPr/>
              </p:nvSpPr>
              <p:spPr bwMode="auto">
                <a:xfrm>
                  <a:off x="7009707" y="2254232"/>
                  <a:ext cx="4027" cy="8054"/>
                </a:xfrm>
                <a:custGeom>
                  <a:avLst/>
                  <a:gdLst/>
                  <a:ahLst/>
                  <a:cxnLst>
                    <a:cxn ang="0">
                      <a:pos x="3" y="0"/>
                    </a:cxn>
                    <a:cxn ang="0">
                      <a:pos x="3" y="6"/>
                    </a:cxn>
                    <a:cxn ang="0">
                      <a:pos x="0" y="6"/>
                    </a:cxn>
                    <a:cxn ang="0">
                      <a:pos x="0" y="5"/>
                    </a:cxn>
                    <a:cxn ang="0">
                      <a:pos x="3" y="0"/>
                    </a:cxn>
                  </a:cxnLst>
                  <a:rect l="0" t="0" r="r" b="b"/>
                  <a:pathLst>
                    <a:path w="3" h="6">
                      <a:moveTo>
                        <a:pt x="3" y="0"/>
                      </a:moveTo>
                      <a:lnTo>
                        <a:pt x="3" y="6"/>
                      </a:lnTo>
                      <a:lnTo>
                        <a:pt x="0" y="6"/>
                      </a:lnTo>
                      <a:lnTo>
                        <a:pt x="0" y="5"/>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4" name="Freeform 277">
                  <a:extLst>
                    <a:ext uri="{FF2B5EF4-FFF2-40B4-BE49-F238E27FC236}">
                      <a16:creationId xmlns:a16="http://schemas.microsoft.com/office/drawing/2014/main" id="{71711280-B21F-6148-B3E3-C33B8BE2B5C1}"/>
                    </a:ext>
                  </a:extLst>
                </p:cNvPr>
                <p:cNvSpPr>
                  <a:spLocks/>
                </p:cNvSpPr>
                <p:nvPr/>
              </p:nvSpPr>
              <p:spPr bwMode="auto">
                <a:xfrm>
                  <a:off x="7002996" y="2250205"/>
                  <a:ext cx="6712" cy="10739"/>
                </a:xfrm>
                <a:custGeom>
                  <a:avLst/>
                  <a:gdLst/>
                  <a:ahLst/>
                  <a:cxnLst>
                    <a:cxn ang="0">
                      <a:pos x="4" y="0"/>
                    </a:cxn>
                    <a:cxn ang="0">
                      <a:pos x="5" y="8"/>
                    </a:cxn>
                    <a:cxn ang="0">
                      <a:pos x="0" y="4"/>
                    </a:cxn>
                    <a:cxn ang="0">
                      <a:pos x="4" y="0"/>
                    </a:cxn>
                  </a:cxnLst>
                  <a:rect l="0" t="0" r="r" b="b"/>
                  <a:pathLst>
                    <a:path w="5" h="8">
                      <a:moveTo>
                        <a:pt x="4" y="0"/>
                      </a:moveTo>
                      <a:lnTo>
                        <a:pt x="5" y="8"/>
                      </a:lnTo>
                      <a:lnTo>
                        <a:pt x="0" y="4"/>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5" name="Freeform 278">
                  <a:extLst>
                    <a:ext uri="{FF2B5EF4-FFF2-40B4-BE49-F238E27FC236}">
                      <a16:creationId xmlns:a16="http://schemas.microsoft.com/office/drawing/2014/main" id="{7E0BC1DC-5579-3948-99B1-FB6C303B35E3}"/>
                    </a:ext>
                  </a:extLst>
                </p:cNvPr>
                <p:cNvSpPr>
                  <a:spLocks/>
                </p:cNvSpPr>
                <p:nvPr/>
              </p:nvSpPr>
              <p:spPr bwMode="auto">
                <a:xfrm>
                  <a:off x="7008365" y="2246178"/>
                  <a:ext cx="5369" cy="14766"/>
                </a:xfrm>
                <a:custGeom>
                  <a:avLst/>
                  <a:gdLst/>
                  <a:ahLst/>
                  <a:cxnLst>
                    <a:cxn ang="0">
                      <a:pos x="4" y="0"/>
                    </a:cxn>
                    <a:cxn ang="0">
                      <a:pos x="4" y="6"/>
                    </a:cxn>
                    <a:cxn ang="0">
                      <a:pos x="1" y="11"/>
                    </a:cxn>
                    <a:cxn ang="0">
                      <a:pos x="0" y="3"/>
                    </a:cxn>
                    <a:cxn ang="0">
                      <a:pos x="4" y="0"/>
                    </a:cxn>
                  </a:cxnLst>
                  <a:rect l="0" t="0" r="r" b="b"/>
                  <a:pathLst>
                    <a:path w="4" h="11">
                      <a:moveTo>
                        <a:pt x="4" y="0"/>
                      </a:moveTo>
                      <a:lnTo>
                        <a:pt x="4" y="6"/>
                      </a:lnTo>
                      <a:lnTo>
                        <a:pt x="1" y="11"/>
                      </a:lnTo>
                      <a:lnTo>
                        <a:pt x="0" y="3"/>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6" name="Freeform 279">
                  <a:extLst>
                    <a:ext uri="{FF2B5EF4-FFF2-40B4-BE49-F238E27FC236}">
                      <a16:creationId xmlns:a16="http://schemas.microsoft.com/office/drawing/2014/main" id="{2368C279-9D31-E247-985F-D4F177D68A6C}"/>
                    </a:ext>
                  </a:extLst>
                </p:cNvPr>
                <p:cNvSpPr>
                  <a:spLocks/>
                </p:cNvSpPr>
                <p:nvPr/>
              </p:nvSpPr>
              <p:spPr bwMode="auto">
                <a:xfrm>
                  <a:off x="6922455" y="2000530"/>
                  <a:ext cx="71144" cy="71144"/>
                </a:xfrm>
                <a:custGeom>
                  <a:avLst/>
                  <a:gdLst/>
                  <a:ahLst/>
                  <a:cxnLst>
                    <a:cxn ang="0">
                      <a:pos x="0" y="0"/>
                    </a:cxn>
                    <a:cxn ang="0">
                      <a:pos x="52" y="40"/>
                    </a:cxn>
                    <a:cxn ang="0">
                      <a:pos x="53" y="53"/>
                    </a:cxn>
                    <a:cxn ang="0">
                      <a:pos x="50" y="53"/>
                    </a:cxn>
                    <a:cxn ang="0">
                      <a:pos x="0" y="15"/>
                    </a:cxn>
                    <a:cxn ang="0">
                      <a:pos x="0" y="0"/>
                    </a:cxn>
                  </a:cxnLst>
                  <a:rect l="0" t="0" r="r" b="b"/>
                  <a:pathLst>
                    <a:path w="53" h="53">
                      <a:moveTo>
                        <a:pt x="0" y="0"/>
                      </a:moveTo>
                      <a:lnTo>
                        <a:pt x="52" y="40"/>
                      </a:lnTo>
                      <a:lnTo>
                        <a:pt x="53" y="53"/>
                      </a:lnTo>
                      <a:lnTo>
                        <a:pt x="50" y="53"/>
                      </a:lnTo>
                      <a:lnTo>
                        <a:pt x="0" y="1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7" name="Freeform 280">
                  <a:extLst>
                    <a:ext uri="{FF2B5EF4-FFF2-40B4-BE49-F238E27FC236}">
                      <a16:creationId xmlns:a16="http://schemas.microsoft.com/office/drawing/2014/main" id="{446EFBB3-B7DD-0143-8250-E7AC3F206A68}"/>
                    </a:ext>
                  </a:extLst>
                </p:cNvPr>
                <p:cNvSpPr>
                  <a:spLocks/>
                </p:cNvSpPr>
                <p:nvPr/>
              </p:nvSpPr>
              <p:spPr bwMode="auto">
                <a:xfrm>
                  <a:off x="6992257" y="2054223"/>
                  <a:ext cx="28189" cy="21477"/>
                </a:xfrm>
                <a:custGeom>
                  <a:avLst/>
                  <a:gdLst/>
                  <a:ahLst/>
                  <a:cxnLst>
                    <a:cxn ang="0">
                      <a:pos x="0" y="0"/>
                    </a:cxn>
                    <a:cxn ang="0">
                      <a:pos x="21" y="15"/>
                    </a:cxn>
                    <a:cxn ang="0">
                      <a:pos x="20" y="16"/>
                    </a:cxn>
                    <a:cxn ang="0">
                      <a:pos x="18" y="14"/>
                    </a:cxn>
                    <a:cxn ang="0">
                      <a:pos x="16" y="14"/>
                    </a:cxn>
                    <a:cxn ang="0">
                      <a:pos x="1" y="13"/>
                    </a:cxn>
                    <a:cxn ang="0">
                      <a:pos x="0" y="0"/>
                    </a:cxn>
                  </a:cxnLst>
                  <a:rect l="0" t="0" r="r" b="b"/>
                  <a:pathLst>
                    <a:path w="21" h="16">
                      <a:moveTo>
                        <a:pt x="0" y="0"/>
                      </a:moveTo>
                      <a:lnTo>
                        <a:pt x="21" y="15"/>
                      </a:lnTo>
                      <a:lnTo>
                        <a:pt x="20" y="16"/>
                      </a:lnTo>
                      <a:lnTo>
                        <a:pt x="18" y="14"/>
                      </a:lnTo>
                      <a:lnTo>
                        <a:pt x="16" y="14"/>
                      </a:lnTo>
                      <a:lnTo>
                        <a:pt x="1" y="1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8" name="Freeform 281">
                  <a:extLst>
                    <a:ext uri="{FF2B5EF4-FFF2-40B4-BE49-F238E27FC236}">
                      <a16:creationId xmlns:a16="http://schemas.microsoft.com/office/drawing/2014/main" id="{32424602-403B-F54D-B29A-5C4DE43975E0}"/>
                    </a:ext>
                  </a:extLst>
                </p:cNvPr>
                <p:cNvSpPr>
                  <a:spLocks/>
                </p:cNvSpPr>
                <p:nvPr/>
              </p:nvSpPr>
              <p:spPr bwMode="auto">
                <a:xfrm>
                  <a:off x="6898293" y="1984422"/>
                  <a:ext cx="24162" cy="36243"/>
                </a:xfrm>
                <a:custGeom>
                  <a:avLst/>
                  <a:gdLst/>
                  <a:ahLst/>
                  <a:cxnLst>
                    <a:cxn ang="0">
                      <a:pos x="4" y="0"/>
                    </a:cxn>
                    <a:cxn ang="0">
                      <a:pos x="18" y="12"/>
                    </a:cxn>
                    <a:cxn ang="0">
                      <a:pos x="18" y="27"/>
                    </a:cxn>
                    <a:cxn ang="0">
                      <a:pos x="0" y="13"/>
                    </a:cxn>
                    <a:cxn ang="0">
                      <a:pos x="4" y="9"/>
                    </a:cxn>
                    <a:cxn ang="0">
                      <a:pos x="0" y="5"/>
                    </a:cxn>
                    <a:cxn ang="0">
                      <a:pos x="4" y="0"/>
                    </a:cxn>
                  </a:cxnLst>
                  <a:rect l="0" t="0" r="r" b="b"/>
                  <a:pathLst>
                    <a:path w="18" h="27">
                      <a:moveTo>
                        <a:pt x="4" y="0"/>
                      </a:moveTo>
                      <a:lnTo>
                        <a:pt x="18" y="12"/>
                      </a:lnTo>
                      <a:lnTo>
                        <a:pt x="18" y="27"/>
                      </a:lnTo>
                      <a:lnTo>
                        <a:pt x="0" y="13"/>
                      </a:lnTo>
                      <a:lnTo>
                        <a:pt x="4" y="9"/>
                      </a:lnTo>
                      <a:lnTo>
                        <a:pt x="0" y="5"/>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9" name="Freeform 282">
                  <a:extLst>
                    <a:ext uri="{FF2B5EF4-FFF2-40B4-BE49-F238E27FC236}">
                      <a16:creationId xmlns:a16="http://schemas.microsoft.com/office/drawing/2014/main" id="{647C735F-EAF9-E54F-97B7-20E93DD1003E}"/>
                    </a:ext>
                  </a:extLst>
                </p:cNvPr>
                <p:cNvSpPr>
                  <a:spLocks/>
                </p:cNvSpPr>
                <p:nvPr/>
              </p:nvSpPr>
              <p:spPr bwMode="auto">
                <a:xfrm>
                  <a:off x="6922455" y="2089124"/>
                  <a:ext cx="73829" cy="76513"/>
                </a:xfrm>
                <a:custGeom>
                  <a:avLst/>
                  <a:gdLst/>
                  <a:ahLst/>
                  <a:cxnLst>
                    <a:cxn ang="0">
                      <a:pos x="54" y="0"/>
                    </a:cxn>
                    <a:cxn ang="0">
                      <a:pos x="55" y="14"/>
                    </a:cxn>
                    <a:cxn ang="0">
                      <a:pos x="0" y="57"/>
                    </a:cxn>
                    <a:cxn ang="0">
                      <a:pos x="0" y="42"/>
                    </a:cxn>
                    <a:cxn ang="0">
                      <a:pos x="54" y="0"/>
                    </a:cxn>
                  </a:cxnLst>
                  <a:rect l="0" t="0" r="r" b="b"/>
                  <a:pathLst>
                    <a:path w="55" h="57">
                      <a:moveTo>
                        <a:pt x="54" y="0"/>
                      </a:moveTo>
                      <a:lnTo>
                        <a:pt x="55" y="14"/>
                      </a:lnTo>
                      <a:lnTo>
                        <a:pt x="0" y="57"/>
                      </a:lnTo>
                      <a:lnTo>
                        <a:pt x="0" y="42"/>
                      </a:ln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0" name="Freeform 283">
                  <a:extLst>
                    <a:ext uri="{FF2B5EF4-FFF2-40B4-BE49-F238E27FC236}">
                      <a16:creationId xmlns:a16="http://schemas.microsoft.com/office/drawing/2014/main" id="{A8212A98-07C0-984B-B959-3CA8C1BD0082}"/>
                    </a:ext>
                  </a:extLst>
                </p:cNvPr>
                <p:cNvSpPr>
                  <a:spLocks/>
                </p:cNvSpPr>
                <p:nvPr/>
              </p:nvSpPr>
              <p:spPr bwMode="auto">
                <a:xfrm>
                  <a:off x="6994942" y="2075701"/>
                  <a:ext cx="30874" cy="32216"/>
                </a:xfrm>
                <a:custGeom>
                  <a:avLst/>
                  <a:gdLst/>
                  <a:ahLst/>
                  <a:cxnLst>
                    <a:cxn ang="0">
                      <a:pos x="18" y="0"/>
                    </a:cxn>
                    <a:cxn ang="0">
                      <a:pos x="23" y="8"/>
                    </a:cxn>
                    <a:cxn ang="0">
                      <a:pos x="1" y="24"/>
                    </a:cxn>
                    <a:cxn ang="0">
                      <a:pos x="0" y="10"/>
                    </a:cxn>
                    <a:cxn ang="0">
                      <a:pos x="14" y="11"/>
                    </a:cxn>
                    <a:cxn ang="0">
                      <a:pos x="14" y="4"/>
                    </a:cxn>
                    <a:cxn ang="0">
                      <a:pos x="18" y="0"/>
                    </a:cxn>
                  </a:cxnLst>
                  <a:rect l="0" t="0" r="r" b="b"/>
                  <a:pathLst>
                    <a:path w="23" h="24">
                      <a:moveTo>
                        <a:pt x="18" y="0"/>
                      </a:moveTo>
                      <a:lnTo>
                        <a:pt x="23" y="8"/>
                      </a:lnTo>
                      <a:lnTo>
                        <a:pt x="1" y="24"/>
                      </a:lnTo>
                      <a:lnTo>
                        <a:pt x="0" y="10"/>
                      </a:lnTo>
                      <a:lnTo>
                        <a:pt x="14" y="11"/>
                      </a:lnTo>
                      <a:lnTo>
                        <a:pt x="14" y="4"/>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1" name="Freeform 284">
                  <a:extLst>
                    <a:ext uri="{FF2B5EF4-FFF2-40B4-BE49-F238E27FC236}">
                      <a16:creationId xmlns:a16="http://schemas.microsoft.com/office/drawing/2014/main" id="{FDB88603-BD21-B84F-9796-82F5C352F4A7}"/>
                    </a:ext>
                  </a:extLst>
                </p:cNvPr>
                <p:cNvSpPr>
                  <a:spLocks/>
                </p:cNvSpPr>
                <p:nvPr/>
              </p:nvSpPr>
              <p:spPr bwMode="auto">
                <a:xfrm>
                  <a:off x="6905005" y="2145502"/>
                  <a:ext cx="17450" cy="24162"/>
                </a:xfrm>
                <a:custGeom>
                  <a:avLst/>
                  <a:gdLst/>
                  <a:ahLst/>
                  <a:cxnLst>
                    <a:cxn ang="0">
                      <a:pos x="13" y="0"/>
                    </a:cxn>
                    <a:cxn ang="0">
                      <a:pos x="13" y="15"/>
                    </a:cxn>
                    <a:cxn ang="0">
                      <a:pos x="10" y="18"/>
                    </a:cxn>
                    <a:cxn ang="0">
                      <a:pos x="0" y="9"/>
                    </a:cxn>
                    <a:cxn ang="0">
                      <a:pos x="13" y="0"/>
                    </a:cxn>
                  </a:cxnLst>
                  <a:rect l="0" t="0" r="r" b="b"/>
                  <a:pathLst>
                    <a:path w="13" h="18">
                      <a:moveTo>
                        <a:pt x="13" y="0"/>
                      </a:moveTo>
                      <a:lnTo>
                        <a:pt x="13" y="15"/>
                      </a:lnTo>
                      <a:lnTo>
                        <a:pt x="10" y="18"/>
                      </a:lnTo>
                      <a:lnTo>
                        <a:pt x="0" y="9"/>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2" name="Freeform 285">
                  <a:extLst>
                    <a:ext uri="{FF2B5EF4-FFF2-40B4-BE49-F238E27FC236}">
                      <a16:creationId xmlns:a16="http://schemas.microsoft.com/office/drawing/2014/main" id="{47769EF5-91F5-0248-B8CD-E901B7FF524C}"/>
                    </a:ext>
                  </a:extLst>
                </p:cNvPr>
                <p:cNvSpPr>
                  <a:spLocks/>
                </p:cNvSpPr>
                <p:nvPr/>
              </p:nvSpPr>
              <p:spPr bwMode="auto">
                <a:xfrm>
                  <a:off x="6903663" y="2157583"/>
                  <a:ext cx="14766" cy="18793"/>
                </a:xfrm>
                <a:custGeom>
                  <a:avLst/>
                  <a:gdLst/>
                  <a:ahLst/>
                  <a:cxnLst>
                    <a:cxn ang="0">
                      <a:pos x="1" y="0"/>
                    </a:cxn>
                    <a:cxn ang="0">
                      <a:pos x="11" y="9"/>
                    </a:cxn>
                    <a:cxn ang="0">
                      <a:pos x="4" y="14"/>
                    </a:cxn>
                    <a:cxn ang="0">
                      <a:pos x="0" y="9"/>
                    </a:cxn>
                    <a:cxn ang="0">
                      <a:pos x="4" y="3"/>
                    </a:cxn>
                    <a:cxn ang="0">
                      <a:pos x="0" y="1"/>
                    </a:cxn>
                    <a:cxn ang="0">
                      <a:pos x="1" y="0"/>
                    </a:cxn>
                  </a:cxnLst>
                  <a:rect l="0" t="0" r="r" b="b"/>
                  <a:pathLst>
                    <a:path w="11" h="14">
                      <a:moveTo>
                        <a:pt x="1" y="0"/>
                      </a:moveTo>
                      <a:lnTo>
                        <a:pt x="11" y="9"/>
                      </a:lnTo>
                      <a:lnTo>
                        <a:pt x="4" y="14"/>
                      </a:lnTo>
                      <a:lnTo>
                        <a:pt x="0" y="9"/>
                      </a:lnTo>
                      <a:lnTo>
                        <a:pt x="4" y="3"/>
                      </a:lnTo>
                      <a:lnTo>
                        <a:pt x="0" y="1"/>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3" name="Freeform 286">
                  <a:extLst>
                    <a:ext uri="{FF2B5EF4-FFF2-40B4-BE49-F238E27FC236}">
                      <a16:creationId xmlns:a16="http://schemas.microsoft.com/office/drawing/2014/main" id="{F611E959-5F78-9649-A77F-5201E86CA07E}"/>
                    </a:ext>
                  </a:extLst>
                </p:cNvPr>
                <p:cNvSpPr>
                  <a:spLocks/>
                </p:cNvSpPr>
                <p:nvPr/>
              </p:nvSpPr>
              <p:spPr bwMode="auto">
                <a:xfrm>
                  <a:off x="7013734" y="2073016"/>
                  <a:ext cx="5369" cy="8054"/>
                </a:xfrm>
                <a:custGeom>
                  <a:avLst/>
                  <a:gdLst/>
                  <a:ahLst/>
                  <a:cxnLst>
                    <a:cxn ang="0">
                      <a:pos x="0" y="0"/>
                    </a:cxn>
                    <a:cxn ang="0">
                      <a:pos x="2" y="0"/>
                    </a:cxn>
                    <a:cxn ang="0">
                      <a:pos x="4" y="2"/>
                    </a:cxn>
                    <a:cxn ang="0">
                      <a:pos x="0" y="6"/>
                    </a:cxn>
                    <a:cxn ang="0">
                      <a:pos x="0" y="0"/>
                    </a:cxn>
                  </a:cxnLst>
                  <a:rect l="0" t="0" r="r" b="b"/>
                  <a:pathLst>
                    <a:path w="4" h="6">
                      <a:moveTo>
                        <a:pt x="0" y="0"/>
                      </a:moveTo>
                      <a:lnTo>
                        <a:pt x="2" y="0"/>
                      </a:lnTo>
                      <a:lnTo>
                        <a:pt x="4" y="2"/>
                      </a:lnTo>
                      <a:lnTo>
                        <a:pt x="0" y="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4" name="Freeform 287">
                  <a:extLst>
                    <a:ext uri="{FF2B5EF4-FFF2-40B4-BE49-F238E27FC236}">
                      <a16:creationId xmlns:a16="http://schemas.microsoft.com/office/drawing/2014/main" id="{F1B181D4-7840-4A41-9E01-F9DD690D8D3F}"/>
                    </a:ext>
                  </a:extLst>
                </p:cNvPr>
                <p:cNvSpPr>
                  <a:spLocks/>
                </p:cNvSpPr>
                <p:nvPr/>
              </p:nvSpPr>
              <p:spPr bwMode="auto">
                <a:xfrm>
                  <a:off x="6798960" y="2093151"/>
                  <a:ext cx="89937" cy="71144"/>
                </a:xfrm>
                <a:custGeom>
                  <a:avLst/>
                  <a:gdLst/>
                  <a:ahLst/>
                  <a:cxnLst>
                    <a:cxn ang="0">
                      <a:pos x="1" y="0"/>
                    </a:cxn>
                    <a:cxn ang="0">
                      <a:pos x="6" y="0"/>
                    </a:cxn>
                    <a:cxn ang="0">
                      <a:pos x="67" y="42"/>
                    </a:cxn>
                    <a:cxn ang="0">
                      <a:pos x="67" y="50"/>
                    </a:cxn>
                    <a:cxn ang="0">
                      <a:pos x="62" y="53"/>
                    </a:cxn>
                    <a:cxn ang="0">
                      <a:pos x="0" y="11"/>
                    </a:cxn>
                    <a:cxn ang="0">
                      <a:pos x="1" y="0"/>
                    </a:cxn>
                  </a:cxnLst>
                  <a:rect l="0" t="0" r="r" b="b"/>
                  <a:pathLst>
                    <a:path w="67" h="53">
                      <a:moveTo>
                        <a:pt x="1" y="0"/>
                      </a:moveTo>
                      <a:lnTo>
                        <a:pt x="6" y="0"/>
                      </a:lnTo>
                      <a:lnTo>
                        <a:pt x="67" y="42"/>
                      </a:lnTo>
                      <a:lnTo>
                        <a:pt x="67" y="50"/>
                      </a:lnTo>
                      <a:lnTo>
                        <a:pt x="62" y="53"/>
                      </a:lnTo>
                      <a:lnTo>
                        <a:pt x="0" y="11"/>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5" name="Freeform 288">
                  <a:extLst>
                    <a:ext uri="{FF2B5EF4-FFF2-40B4-BE49-F238E27FC236}">
                      <a16:creationId xmlns:a16="http://schemas.microsoft.com/office/drawing/2014/main" id="{4BFE1062-051D-F141-9377-BA1D83BE4E6D}"/>
                    </a:ext>
                  </a:extLst>
                </p:cNvPr>
                <p:cNvSpPr>
                  <a:spLocks/>
                </p:cNvSpPr>
                <p:nvPr/>
              </p:nvSpPr>
              <p:spPr bwMode="auto">
                <a:xfrm>
                  <a:off x="6776141" y="2086439"/>
                  <a:ext cx="24162" cy="21477"/>
                </a:xfrm>
                <a:custGeom>
                  <a:avLst/>
                  <a:gdLst/>
                  <a:ahLst/>
                  <a:cxnLst>
                    <a:cxn ang="0">
                      <a:pos x="4" y="0"/>
                    </a:cxn>
                    <a:cxn ang="0">
                      <a:pos x="4" y="6"/>
                    </a:cxn>
                    <a:cxn ang="0">
                      <a:pos x="18" y="5"/>
                    </a:cxn>
                    <a:cxn ang="0">
                      <a:pos x="17" y="16"/>
                    </a:cxn>
                    <a:cxn ang="0">
                      <a:pos x="0" y="5"/>
                    </a:cxn>
                    <a:cxn ang="0">
                      <a:pos x="4" y="0"/>
                    </a:cxn>
                  </a:cxnLst>
                  <a:rect l="0" t="0" r="r" b="b"/>
                  <a:pathLst>
                    <a:path w="18" h="16">
                      <a:moveTo>
                        <a:pt x="4" y="0"/>
                      </a:moveTo>
                      <a:lnTo>
                        <a:pt x="4" y="6"/>
                      </a:lnTo>
                      <a:lnTo>
                        <a:pt x="18" y="5"/>
                      </a:lnTo>
                      <a:lnTo>
                        <a:pt x="17" y="16"/>
                      </a:lnTo>
                      <a:lnTo>
                        <a:pt x="0" y="5"/>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6" name="Freeform 289">
                  <a:extLst>
                    <a:ext uri="{FF2B5EF4-FFF2-40B4-BE49-F238E27FC236}">
                      <a16:creationId xmlns:a16="http://schemas.microsoft.com/office/drawing/2014/main" id="{869484A4-0B66-D741-9AE1-C5AB61012B23}"/>
                    </a:ext>
                  </a:extLst>
                </p:cNvPr>
                <p:cNvSpPr>
                  <a:spLocks/>
                </p:cNvSpPr>
                <p:nvPr/>
              </p:nvSpPr>
              <p:spPr bwMode="auto">
                <a:xfrm>
                  <a:off x="6888897" y="2149529"/>
                  <a:ext cx="13423" cy="13423"/>
                </a:xfrm>
                <a:custGeom>
                  <a:avLst/>
                  <a:gdLst/>
                  <a:ahLst/>
                  <a:cxnLst>
                    <a:cxn ang="0">
                      <a:pos x="0" y="0"/>
                    </a:cxn>
                    <a:cxn ang="0">
                      <a:pos x="10" y="6"/>
                    </a:cxn>
                    <a:cxn ang="0">
                      <a:pos x="7" y="10"/>
                    </a:cxn>
                    <a:cxn ang="0">
                      <a:pos x="3" y="6"/>
                    </a:cxn>
                    <a:cxn ang="0">
                      <a:pos x="0" y="8"/>
                    </a:cxn>
                    <a:cxn ang="0">
                      <a:pos x="0" y="0"/>
                    </a:cxn>
                  </a:cxnLst>
                  <a:rect l="0" t="0" r="r" b="b"/>
                  <a:pathLst>
                    <a:path w="10" h="10">
                      <a:moveTo>
                        <a:pt x="0" y="0"/>
                      </a:moveTo>
                      <a:lnTo>
                        <a:pt x="10" y="6"/>
                      </a:lnTo>
                      <a:lnTo>
                        <a:pt x="7" y="10"/>
                      </a:lnTo>
                      <a:lnTo>
                        <a:pt x="3" y="6"/>
                      </a:lnTo>
                      <a:lnTo>
                        <a:pt x="0" y="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7" name="Freeform 290">
                  <a:extLst>
                    <a:ext uri="{FF2B5EF4-FFF2-40B4-BE49-F238E27FC236}">
                      <a16:creationId xmlns:a16="http://schemas.microsoft.com/office/drawing/2014/main" id="{9C64B7BF-7AF5-244F-9A6F-6AAE9281F268}"/>
                    </a:ext>
                  </a:extLst>
                </p:cNvPr>
                <p:cNvSpPr>
                  <a:spLocks noEditPoints="1"/>
                </p:cNvSpPr>
                <p:nvPr/>
              </p:nvSpPr>
              <p:spPr bwMode="auto">
                <a:xfrm>
                  <a:off x="6898293" y="2157583"/>
                  <a:ext cx="5369" cy="18793"/>
                </a:xfrm>
                <a:custGeom>
                  <a:avLst/>
                  <a:gdLst/>
                  <a:ahLst/>
                  <a:cxnLst>
                    <a:cxn ang="0">
                      <a:pos x="3" y="11"/>
                    </a:cxn>
                    <a:cxn ang="0">
                      <a:pos x="1" y="14"/>
                    </a:cxn>
                    <a:cxn ang="0">
                      <a:pos x="0" y="13"/>
                    </a:cxn>
                    <a:cxn ang="0">
                      <a:pos x="3" y="11"/>
                    </a:cxn>
                    <a:cxn ang="0">
                      <a:pos x="4" y="10"/>
                    </a:cxn>
                    <a:cxn ang="0">
                      <a:pos x="3" y="11"/>
                    </a:cxn>
                    <a:cxn ang="0">
                      <a:pos x="4" y="10"/>
                    </a:cxn>
                    <a:cxn ang="0">
                      <a:pos x="3" y="0"/>
                    </a:cxn>
                    <a:cxn ang="0">
                      <a:pos x="4" y="1"/>
                    </a:cxn>
                    <a:cxn ang="0">
                      <a:pos x="1" y="4"/>
                    </a:cxn>
                    <a:cxn ang="0">
                      <a:pos x="4" y="9"/>
                    </a:cxn>
                    <a:cxn ang="0">
                      <a:pos x="4" y="10"/>
                    </a:cxn>
                    <a:cxn ang="0">
                      <a:pos x="0" y="4"/>
                    </a:cxn>
                    <a:cxn ang="0">
                      <a:pos x="3" y="0"/>
                    </a:cxn>
                  </a:cxnLst>
                  <a:rect l="0" t="0" r="r" b="b"/>
                  <a:pathLst>
                    <a:path w="4" h="14">
                      <a:moveTo>
                        <a:pt x="3" y="11"/>
                      </a:moveTo>
                      <a:lnTo>
                        <a:pt x="1" y="14"/>
                      </a:lnTo>
                      <a:lnTo>
                        <a:pt x="0" y="13"/>
                      </a:lnTo>
                      <a:lnTo>
                        <a:pt x="3" y="11"/>
                      </a:lnTo>
                      <a:close/>
                      <a:moveTo>
                        <a:pt x="4" y="10"/>
                      </a:moveTo>
                      <a:lnTo>
                        <a:pt x="3" y="11"/>
                      </a:lnTo>
                      <a:lnTo>
                        <a:pt x="4" y="10"/>
                      </a:lnTo>
                      <a:close/>
                      <a:moveTo>
                        <a:pt x="3" y="0"/>
                      </a:moveTo>
                      <a:lnTo>
                        <a:pt x="4" y="1"/>
                      </a:lnTo>
                      <a:lnTo>
                        <a:pt x="1" y="4"/>
                      </a:lnTo>
                      <a:lnTo>
                        <a:pt x="4" y="9"/>
                      </a:lnTo>
                      <a:lnTo>
                        <a:pt x="4" y="10"/>
                      </a:lnTo>
                      <a:lnTo>
                        <a:pt x="0" y="4"/>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8" name="Freeform 291">
                  <a:extLst>
                    <a:ext uri="{FF2B5EF4-FFF2-40B4-BE49-F238E27FC236}">
                      <a16:creationId xmlns:a16="http://schemas.microsoft.com/office/drawing/2014/main" id="{7BE638EB-BC7B-9142-ABA1-0E4C1324BB07}"/>
                    </a:ext>
                  </a:extLst>
                </p:cNvPr>
                <p:cNvSpPr>
                  <a:spLocks/>
                </p:cNvSpPr>
                <p:nvPr/>
              </p:nvSpPr>
              <p:spPr bwMode="auto">
                <a:xfrm>
                  <a:off x="6882185" y="2160268"/>
                  <a:ext cx="6712" cy="9396"/>
                </a:xfrm>
                <a:custGeom>
                  <a:avLst/>
                  <a:gdLst/>
                  <a:ahLst/>
                  <a:cxnLst>
                    <a:cxn ang="0">
                      <a:pos x="5" y="0"/>
                    </a:cxn>
                    <a:cxn ang="0">
                      <a:pos x="5" y="7"/>
                    </a:cxn>
                    <a:cxn ang="0">
                      <a:pos x="0" y="3"/>
                    </a:cxn>
                    <a:cxn ang="0">
                      <a:pos x="5" y="0"/>
                    </a:cxn>
                  </a:cxnLst>
                  <a:rect l="0" t="0" r="r" b="b"/>
                  <a:pathLst>
                    <a:path w="5" h="7">
                      <a:moveTo>
                        <a:pt x="5" y="0"/>
                      </a:moveTo>
                      <a:lnTo>
                        <a:pt x="5" y="7"/>
                      </a:lnTo>
                      <a:lnTo>
                        <a:pt x="0" y="3"/>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9" name="Freeform 292">
                  <a:extLst>
                    <a:ext uri="{FF2B5EF4-FFF2-40B4-BE49-F238E27FC236}">
                      <a16:creationId xmlns:a16="http://schemas.microsoft.com/office/drawing/2014/main" id="{945AD8EB-D5D3-9443-B7DE-033C24400488}"/>
                    </a:ext>
                  </a:extLst>
                </p:cNvPr>
                <p:cNvSpPr>
                  <a:spLocks/>
                </p:cNvSpPr>
                <p:nvPr/>
              </p:nvSpPr>
              <p:spPr bwMode="auto">
                <a:xfrm>
                  <a:off x="6888897" y="2157583"/>
                  <a:ext cx="9396" cy="17450"/>
                </a:xfrm>
                <a:custGeom>
                  <a:avLst/>
                  <a:gdLst/>
                  <a:ahLst/>
                  <a:cxnLst>
                    <a:cxn ang="0">
                      <a:pos x="3" y="0"/>
                    </a:cxn>
                    <a:cxn ang="0">
                      <a:pos x="7" y="4"/>
                    </a:cxn>
                    <a:cxn ang="0">
                      <a:pos x="3" y="10"/>
                    </a:cxn>
                    <a:cxn ang="0">
                      <a:pos x="7" y="13"/>
                    </a:cxn>
                    <a:cxn ang="0">
                      <a:pos x="0" y="9"/>
                    </a:cxn>
                    <a:cxn ang="0">
                      <a:pos x="0" y="2"/>
                    </a:cxn>
                    <a:cxn ang="0">
                      <a:pos x="3" y="0"/>
                    </a:cxn>
                  </a:cxnLst>
                  <a:rect l="0" t="0" r="r" b="b"/>
                  <a:pathLst>
                    <a:path w="7" h="13">
                      <a:moveTo>
                        <a:pt x="3" y="0"/>
                      </a:moveTo>
                      <a:lnTo>
                        <a:pt x="7" y="4"/>
                      </a:lnTo>
                      <a:lnTo>
                        <a:pt x="3" y="10"/>
                      </a:lnTo>
                      <a:lnTo>
                        <a:pt x="7" y="13"/>
                      </a:lnTo>
                      <a:lnTo>
                        <a:pt x="0" y="9"/>
                      </a:lnTo>
                      <a:lnTo>
                        <a:pt x="0" y="2"/>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0" name="Freeform 293">
                  <a:extLst>
                    <a:ext uri="{FF2B5EF4-FFF2-40B4-BE49-F238E27FC236}">
                      <a16:creationId xmlns:a16="http://schemas.microsoft.com/office/drawing/2014/main" id="{2BAD2F8E-B89E-674B-AAEA-21EAB5FCB337}"/>
                    </a:ext>
                  </a:extLst>
                </p:cNvPr>
                <p:cNvSpPr>
                  <a:spLocks/>
                </p:cNvSpPr>
                <p:nvPr/>
              </p:nvSpPr>
              <p:spPr bwMode="auto">
                <a:xfrm>
                  <a:off x="6892924" y="2162953"/>
                  <a:ext cx="10739" cy="12081"/>
                </a:xfrm>
                <a:custGeom>
                  <a:avLst/>
                  <a:gdLst/>
                  <a:ahLst/>
                  <a:cxnLst>
                    <a:cxn ang="0">
                      <a:pos x="4" y="0"/>
                    </a:cxn>
                    <a:cxn ang="0">
                      <a:pos x="8" y="6"/>
                    </a:cxn>
                    <a:cxn ang="0">
                      <a:pos x="4" y="9"/>
                    </a:cxn>
                    <a:cxn ang="0">
                      <a:pos x="0" y="6"/>
                    </a:cxn>
                    <a:cxn ang="0">
                      <a:pos x="4" y="0"/>
                    </a:cxn>
                  </a:cxnLst>
                  <a:rect l="0" t="0" r="r" b="b"/>
                  <a:pathLst>
                    <a:path w="8" h="9">
                      <a:moveTo>
                        <a:pt x="4" y="0"/>
                      </a:moveTo>
                      <a:lnTo>
                        <a:pt x="8" y="6"/>
                      </a:lnTo>
                      <a:lnTo>
                        <a:pt x="4" y="9"/>
                      </a:lnTo>
                      <a:lnTo>
                        <a:pt x="0" y="6"/>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1" name="Freeform 294">
                  <a:extLst>
                    <a:ext uri="{FF2B5EF4-FFF2-40B4-BE49-F238E27FC236}">
                      <a16:creationId xmlns:a16="http://schemas.microsoft.com/office/drawing/2014/main" id="{E9DAF912-A0FE-C344-AF4B-23EE4291F492}"/>
                    </a:ext>
                  </a:extLst>
                </p:cNvPr>
                <p:cNvSpPr>
                  <a:spLocks/>
                </p:cNvSpPr>
                <p:nvPr/>
              </p:nvSpPr>
              <p:spPr bwMode="auto">
                <a:xfrm>
                  <a:off x="6899636" y="2158926"/>
                  <a:ext cx="9396" cy="10739"/>
                </a:xfrm>
                <a:custGeom>
                  <a:avLst/>
                  <a:gdLst/>
                  <a:ahLst/>
                  <a:cxnLst>
                    <a:cxn ang="0">
                      <a:pos x="3" y="0"/>
                    </a:cxn>
                    <a:cxn ang="0">
                      <a:pos x="7" y="2"/>
                    </a:cxn>
                    <a:cxn ang="0">
                      <a:pos x="3" y="8"/>
                    </a:cxn>
                    <a:cxn ang="0">
                      <a:pos x="0" y="3"/>
                    </a:cxn>
                    <a:cxn ang="0">
                      <a:pos x="3" y="0"/>
                    </a:cxn>
                  </a:cxnLst>
                  <a:rect l="0" t="0" r="r" b="b"/>
                  <a:pathLst>
                    <a:path w="7" h="8">
                      <a:moveTo>
                        <a:pt x="3" y="0"/>
                      </a:moveTo>
                      <a:lnTo>
                        <a:pt x="7" y="2"/>
                      </a:lnTo>
                      <a:lnTo>
                        <a:pt x="3" y="8"/>
                      </a:lnTo>
                      <a:lnTo>
                        <a:pt x="0" y="3"/>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2" name="Freeform 295">
                  <a:extLst>
                    <a:ext uri="{FF2B5EF4-FFF2-40B4-BE49-F238E27FC236}">
                      <a16:creationId xmlns:a16="http://schemas.microsoft.com/office/drawing/2014/main" id="{494517E1-A4C3-144B-9B30-9DAE1EB4B2FC}"/>
                    </a:ext>
                  </a:extLst>
                </p:cNvPr>
                <p:cNvSpPr>
                  <a:spLocks/>
                </p:cNvSpPr>
                <p:nvPr/>
              </p:nvSpPr>
              <p:spPr bwMode="auto">
                <a:xfrm>
                  <a:off x="6801645" y="1987106"/>
                  <a:ext cx="87252" cy="88594"/>
                </a:xfrm>
                <a:custGeom>
                  <a:avLst/>
                  <a:gdLst/>
                  <a:ahLst/>
                  <a:cxnLst>
                    <a:cxn ang="0">
                      <a:pos x="65" y="0"/>
                    </a:cxn>
                    <a:cxn ang="0">
                      <a:pos x="65" y="17"/>
                    </a:cxn>
                    <a:cxn ang="0">
                      <a:pos x="4" y="65"/>
                    </a:cxn>
                    <a:cxn ang="0">
                      <a:pos x="0" y="66"/>
                    </a:cxn>
                    <a:cxn ang="0">
                      <a:pos x="1" y="52"/>
                    </a:cxn>
                    <a:cxn ang="0">
                      <a:pos x="65" y="0"/>
                    </a:cxn>
                  </a:cxnLst>
                  <a:rect l="0" t="0" r="r" b="b"/>
                  <a:pathLst>
                    <a:path w="65" h="66">
                      <a:moveTo>
                        <a:pt x="65" y="0"/>
                      </a:moveTo>
                      <a:lnTo>
                        <a:pt x="65" y="17"/>
                      </a:lnTo>
                      <a:lnTo>
                        <a:pt x="4" y="65"/>
                      </a:lnTo>
                      <a:lnTo>
                        <a:pt x="0" y="66"/>
                      </a:lnTo>
                      <a:lnTo>
                        <a:pt x="1" y="52"/>
                      </a:ln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3" name="Freeform 296">
                  <a:extLst>
                    <a:ext uri="{FF2B5EF4-FFF2-40B4-BE49-F238E27FC236}">
                      <a16:creationId xmlns:a16="http://schemas.microsoft.com/office/drawing/2014/main" id="{7B934B07-E4FB-5441-B0F7-2F83AD3075CA}"/>
                    </a:ext>
                  </a:extLst>
                </p:cNvPr>
                <p:cNvSpPr>
                  <a:spLocks/>
                </p:cNvSpPr>
                <p:nvPr/>
              </p:nvSpPr>
              <p:spPr bwMode="auto">
                <a:xfrm>
                  <a:off x="6776141" y="2056908"/>
                  <a:ext cx="26847" cy="29531"/>
                </a:xfrm>
                <a:custGeom>
                  <a:avLst/>
                  <a:gdLst/>
                  <a:ahLst/>
                  <a:cxnLst>
                    <a:cxn ang="0">
                      <a:pos x="20" y="0"/>
                    </a:cxn>
                    <a:cxn ang="0">
                      <a:pos x="19" y="14"/>
                    </a:cxn>
                    <a:cxn ang="0">
                      <a:pos x="3" y="15"/>
                    </a:cxn>
                    <a:cxn ang="0">
                      <a:pos x="4" y="22"/>
                    </a:cxn>
                    <a:cxn ang="0">
                      <a:pos x="0" y="16"/>
                    </a:cxn>
                    <a:cxn ang="0">
                      <a:pos x="20" y="0"/>
                    </a:cxn>
                  </a:cxnLst>
                  <a:rect l="0" t="0" r="r" b="b"/>
                  <a:pathLst>
                    <a:path w="20" h="22">
                      <a:moveTo>
                        <a:pt x="20" y="0"/>
                      </a:moveTo>
                      <a:lnTo>
                        <a:pt x="19" y="14"/>
                      </a:lnTo>
                      <a:lnTo>
                        <a:pt x="3" y="15"/>
                      </a:lnTo>
                      <a:lnTo>
                        <a:pt x="4" y="22"/>
                      </a:lnTo>
                      <a:lnTo>
                        <a:pt x="0" y="16"/>
                      </a:lnTo>
                      <a:lnTo>
                        <a:pt x="2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4" name="Freeform 297">
                  <a:extLst>
                    <a:ext uri="{FF2B5EF4-FFF2-40B4-BE49-F238E27FC236}">
                      <a16:creationId xmlns:a16="http://schemas.microsoft.com/office/drawing/2014/main" id="{C5B3C2EB-7932-9645-8F91-FE6EDF898B92}"/>
                    </a:ext>
                  </a:extLst>
                </p:cNvPr>
                <p:cNvSpPr>
                  <a:spLocks/>
                </p:cNvSpPr>
                <p:nvPr/>
              </p:nvSpPr>
              <p:spPr bwMode="auto">
                <a:xfrm>
                  <a:off x="6888897" y="1984422"/>
                  <a:ext cx="9396" cy="25504"/>
                </a:xfrm>
                <a:custGeom>
                  <a:avLst/>
                  <a:gdLst/>
                  <a:ahLst/>
                  <a:cxnLst>
                    <a:cxn ang="0">
                      <a:pos x="3" y="0"/>
                    </a:cxn>
                    <a:cxn ang="0">
                      <a:pos x="7" y="5"/>
                    </a:cxn>
                    <a:cxn ang="0">
                      <a:pos x="3" y="11"/>
                    </a:cxn>
                    <a:cxn ang="0">
                      <a:pos x="7" y="13"/>
                    </a:cxn>
                    <a:cxn ang="0">
                      <a:pos x="0" y="19"/>
                    </a:cxn>
                    <a:cxn ang="0">
                      <a:pos x="0" y="2"/>
                    </a:cxn>
                    <a:cxn ang="0">
                      <a:pos x="3" y="0"/>
                    </a:cxn>
                  </a:cxnLst>
                  <a:rect l="0" t="0" r="r" b="b"/>
                  <a:pathLst>
                    <a:path w="7" h="19">
                      <a:moveTo>
                        <a:pt x="3" y="0"/>
                      </a:moveTo>
                      <a:lnTo>
                        <a:pt x="7" y="5"/>
                      </a:lnTo>
                      <a:lnTo>
                        <a:pt x="3" y="11"/>
                      </a:lnTo>
                      <a:lnTo>
                        <a:pt x="7" y="13"/>
                      </a:lnTo>
                      <a:lnTo>
                        <a:pt x="0" y="19"/>
                      </a:lnTo>
                      <a:lnTo>
                        <a:pt x="0" y="2"/>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5" name="Freeform 298">
                  <a:extLst>
                    <a:ext uri="{FF2B5EF4-FFF2-40B4-BE49-F238E27FC236}">
                      <a16:creationId xmlns:a16="http://schemas.microsoft.com/office/drawing/2014/main" id="{4A3EA6BC-BA05-144B-9146-4135893169C2}"/>
                    </a:ext>
                  </a:extLst>
                </p:cNvPr>
                <p:cNvSpPr>
                  <a:spLocks/>
                </p:cNvSpPr>
                <p:nvPr/>
              </p:nvSpPr>
              <p:spPr bwMode="auto">
                <a:xfrm>
                  <a:off x="6892924" y="1991134"/>
                  <a:ext cx="10739" cy="10739"/>
                </a:xfrm>
                <a:custGeom>
                  <a:avLst/>
                  <a:gdLst/>
                  <a:ahLst/>
                  <a:cxnLst>
                    <a:cxn ang="0">
                      <a:pos x="4" y="0"/>
                    </a:cxn>
                    <a:cxn ang="0">
                      <a:pos x="8" y="4"/>
                    </a:cxn>
                    <a:cxn ang="0">
                      <a:pos x="4" y="8"/>
                    </a:cxn>
                    <a:cxn ang="0">
                      <a:pos x="0" y="6"/>
                    </a:cxn>
                    <a:cxn ang="0">
                      <a:pos x="4" y="0"/>
                    </a:cxn>
                  </a:cxnLst>
                  <a:rect l="0" t="0" r="r" b="b"/>
                  <a:pathLst>
                    <a:path w="8" h="8">
                      <a:moveTo>
                        <a:pt x="4" y="0"/>
                      </a:moveTo>
                      <a:lnTo>
                        <a:pt x="8" y="4"/>
                      </a:lnTo>
                      <a:lnTo>
                        <a:pt x="4" y="8"/>
                      </a:lnTo>
                      <a:lnTo>
                        <a:pt x="0" y="6"/>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6" name="Freeform 299">
                  <a:extLst>
                    <a:ext uri="{FF2B5EF4-FFF2-40B4-BE49-F238E27FC236}">
                      <a16:creationId xmlns:a16="http://schemas.microsoft.com/office/drawing/2014/main" id="{8853A994-82ED-524E-8642-E98680E9F94B}"/>
                    </a:ext>
                  </a:extLst>
                </p:cNvPr>
                <p:cNvSpPr>
                  <a:spLocks/>
                </p:cNvSpPr>
                <p:nvPr/>
              </p:nvSpPr>
              <p:spPr bwMode="auto">
                <a:xfrm>
                  <a:off x="6800303" y="2068989"/>
                  <a:ext cx="88594" cy="24162"/>
                </a:xfrm>
                <a:custGeom>
                  <a:avLst/>
                  <a:gdLst/>
                  <a:ahLst/>
                  <a:cxnLst>
                    <a:cxn ang="0">
                      <a:pos x="66" y="0"/>
                    </a:cxn>
                    <a:cxn ang="0">
                      <a:pos x="66" y="14"/>
                    </a:cxn>
                    <a:cxn ang="0">
                      <a:pos x="5" y="18"/>
                    </a:cxn>
                    <a:cxn ang="0">
                      <a:pos x="0" y="15"/>
                    </a:cxn>
                    <a:cxn ang="0">
                      <a:pos x="0" y="8"/>
                    </a:cxn>
                    <a:cxn ang="0">
                      <a:pos x="5" y="4"/>
                    </a:cxn>
                    <a:cxn ang="0">
                      <a:pos x="66" y="0"/>
                    </a:cxn>
                  </a:cxnLst>
                  <a:rect l="0" t="0" r="r" b="b"/>
                  <a:pathLst>
                    <a:path w="66" h="18">
                      <a:moveTo>
                        <a:pt x="66" y="0"/>
                      </a:moveTo>
                      <a:lnTo>
                        <a:pt x="66" y="14"/>
                      </a:lnTo>
                      <a:lnTo>
                        <a:pt x="5" y="18"/>
                      </a:lnTo>
                      <a:lnTo>
                        <a:pt x="0" y="15"/>
                      </a:lnTo>
                      <a:lnTo>
                        <a:pt x="0" y="8"/>
                      </a:lnTo>
                      <a:lnTo>
                        <a:pt x="5" y="4"/>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7" name="Freeform 300">
                  <a:extLst>
                    <a:ext uri="{FF2B5EF4-FFF2-40B4-BE49-F238E27FC236}">
                      <a16:creationId xmlns:a16="http://schemas.microsoft.com/office/drawing/2014/main" id="{3A764F8A-F94D-354F-B8EB-936C514BEC6E}"/>
                    </a:ext>
                  </a:extLst>
                </p:cNvPr>
                <p:cNvSpPr>
                  <a:spLocks/>
                </p:cNvSpPr>
                <p:nvPr/>
              </p:nvSpPr>
              <p:spPr bwMode="auto">
                <a:xfrm>
                  <a:off x="6794933" y="2079728"/>
                  <a:ext cx="5369" cy="9396"/>
                </a:xfrm>
                <a:custGeom>
                  <a:avLst/>
                  <a:gdLst/>
                  <a:ahLst/>
                  <a:cxnLst>
                    <a:cxn ang="0">
                      <a:pos x="4" y="0"/>
                    </a:cxn>
                    <a:cxn ang="0">
                      <a:pos x="4" y="7"/>
                    </a:cxn>
                    <a:cxn ang="0">
                      <a:pos x="0" y="4"/>
                    </a:cxn>
                    <a:cxn ang="0">
                      <a:pos x="4" y="0"/>
                    </a:cxn>
                  </a:cxnLst>
                  <a:rect l="0" t="0" r="r" b="b"/>
                  <a:pathLst>
                    <a:path w="4" h="7">
                      <a:moveTo>
                        <a:pt x="4" y="0"/>
                      </a:moveTo>
                      <a:lnTo>
                        <a:pt x="4" y="7"/>
                      </a:lnTo>
                      <a:lnTo>
                        <a:pt x="0" y="4"/>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8" name="Freeform 301">
                  <a:extLst>
                    <a:ext uri="{FF2B5EF4-FFF2-40B4-BE49-F238E27FC236}">
                      <a16:creationId xmlns:a16="http://schemas.microsoft.com/office/drawing/2014/main" id="{03B7E0A1-1429-E043-A300-C34FEAE0F920}"/>
                    </a:ext>
                  </a:extLst>
                </p:cNvPr>
                <p:cNvSpPr>
                  <a:spLocks/>
                </p:cNvSpPr>
                <p:nvPr/>
              </p:nvSpPr>
              <p:spPr bwMode="auto">
                <a:xfrm>
                  <a:off x="6888897" y="2068989"/>
                  <a:ext cx="13423" cy="18793"/>
                </a:xfrm>
                <a:custGeom>
                  <a:avLst/>
                  <a:gdLst/>
                  <a:ahLst/>
                  <a:cxnLst>
                    <a:cxn ang="0">
                      <a:pos x="0" y="0"/>
                    </a:cxn>
                    <a:cxn ang="0">
                      <a:pos x="10" y="0"/>
                    </a:cxn>
                    <a:cxn ang="0">
                      <a:pos x="10" y="13"/>
                    </a:cxn>
                    <a:cxn ang="0">
                      <a:pos x="0" y="14"/>
                    </a:cxn>
                    <a:cxn ang="0">
                      <a:pos x="0" y="0"/>
                    </a:cxn>
                  </a:cxnLst>
                  <a:rect l="0" t="0" r="r" b="b"/>
                  <a:pathLst>
                    <a:path w="10" h="14">
                      <a:moveTo>
                        <a:pt x="0" y="0"/>
                      </a:moveTo>
                      <a:lnTo>
                        <a:pt x="10" y="0"/>
                      </a:lnTo>
                      <a:lnTo>
                        <a:pt x="10" y="13"/>
                      </a:lnTo>
                      <a:lnTo>
                        <a:pt x="0" y="1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9" name="Freeform 302">
                  <a:extLst>
                    <a:ext uri="{FF2B5EF4-FFF2-40B4-BE49-F238E27FC236}">
                      <a16:creationId xmlns:a16="http://schemas.microsoft.com/office/drawing/2014/main" id="{4EEBEA95-72E0-FC4A-AD35-A4B480676989}"/>
                    </a:ext>
                  </a:extLst>
                </p:cNvPr>
                <p:cNvSpPr>
                  <a:spLocks/>
                </p:cNvSpPr>
                <p:nvPr/>
              </p:nvSpPr>
              <p:spPr bwMode="auto">
                <a:xfrm>
                  <a:off x="6800303" y="2089124"/>
                  <a:ext cx="6712" cy="4027"/>
                </a:xfrm>
                <a:custGeom>
                  <a:avLst/>
                  <a:gdLst/>
                  <a:ahLst/>
                  <a:cxnLst>
                    <a:cxn ang="0">
                      <a:pos x="0" y="0"/>
                    </a:cxn>
                    <a:cxn ang="0">
                      <a:pos x="5" y="3"/>
                    </a:cxn>
                    <a:cxn ang="0">
                      <a:pos x="0" y="3"/>
                    </a:cxn>
                    <a:cxn ang="0">
                      <a:pos x="0" y="0"/>
                    </a:cxn>
                  </a:cxnLst>
                  <a:rect l="0" t="0" r="r" b="b"/>
                  <a:pathLst>
                    <a:path w="5" h="3">
                      <a:moveTo>
                        <a:pt x="0" y="0"/>
                      </a:moveTo>
                      <a:lnTo>
                        <a:pt x="5" y="3"/>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0" name="Freeform 303">
                  <a:extLst>
                    <a:ext uri="{FF2B5EF4-FFF2-40B4-BE49-F238E27FC236}">
                      <a16:creationId xmlns:a16="http://schemas.microsoft.com/office/drawing/2014/main" id="{7FBE449A-468F-6246-9677-BEC6B2A6DCE1}"/>
                    </a:ext>
                  </a:extLst>
                </p:cNvPr>
                <p:cNvSpPr>
                  <a:spLocks/>
                </p:cNvSpPr>
                <p:nvPr/>
              </p:nvSpPr>
              <p:spPr bwMode="auto">
                <a:xfrm>
                  <a:off x="6781510" y="2085097"/>
                  <a:ext cx="18793" cy="9396"/>
                </a:xfrm>
                <a:custGeom>
                  <a:avLst/>
                  <a:gdLst/>
                  <a:ahLst/>
                  <a:cxnLst>
                    <a:cxn ang="0">
                      <a:pos x="10" y="0"/>
                    </a:cxn>
                    <a:cxn ang="0">
                      <a:pos x="14" y="3"/>
                    </a:cxn>
                    <a:cxn ang="0">
                      <a:pos x="14" y="6"/>
                    </a:cxn>
                    <a:cxn ang="0">
                      <a:pos x="0" y="7"/>
                    </a:cxn>
                    <a:cxn ang="0">
                      <a:pos x="0" y="1"/>
                    </a:cxn>
                    <a:cxn ang="0">
                      <a:pos x="4" y="5"/>
                    </a:cxn>
                    <a:cxn ang="0">
                      <a:pos x="10" y="0"/>
                    </a:cxn>
                  </a:cxnLst>
                  <a:rect l="0" t="0" r="r" b="b"/>
                  <a:pathLst>
                    <a:path w="14" h="7">
                      <a:moveTo>
                        <a:pt x="10" y="0"/>
                      </a:moveTo>
                      <a:lnTo>
                        <a:pt x="14" y="3"/>
                      </a:lnTo>
                      <a:lnTo>
                        <a:pt x="14" y="6"/>
                      </a:lnTo>
                      <a:lnTo>
                        <a:pt x="0" y="7"/>
                      </a:lnTo>
                      <a:lnTo>
                        <a:pt x="0" y="1"/>
                      </a:lnTo>
                      <a:lnTo>
                        <a:pt x="4" y="5"/>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1" name="Freeform 304">
                  <a:extLst>
                    <a:ext uri="{FF2B5EF4-FFF2-40B4-BE49-F238E27FC236}">
                      <a16:creationId xmlns:a16="http://schemas.microsoft.com/office/drawing/2014/main" id="{69B82DEB-D073-894F-92F5-20BDFF1965B5}"/>
                    </a:ext>
                  </a:extLst>
                </p:cNvPr>
                <p:cNvSpPr>
                  <a:spLocks/>
                </p:cNvSpPr>
                <p:nvPr/>
              </p:nvSpPr>
              <p:spPr bwMode="auto">
                <a:xfrm>
                  <a:off x="6800303" y="2074358"/>
                  <a:ext cx="6712" cy="5369"/>
                </a:xfrm>
                <a:custGeom>
                  <a:avLst/>
                  <a:gdLst/>
                  <a:ahLst/>
                  <a:cxnLst>
                    <a:cxn ang="0">
                      <a:pos x="5" y="0"/>
                    </a:cxn>
                    <a:cxn ang="0">
                      <a:pos x="0" y="4"/>
                    </a:cxn>
                    <a:cxn ang="0">
                      <a:pos x="1" y="1"/>
                    </a:cxn>
                    <a:cxn ang="0">
                      <a:pos x="5" y="0"/>
                    </a:cxn>
                  </a:cxnLst>
                  <a:rect l="0" t="0" r="r" b="b"/>
                  <a:pathLst>
                    <a:path w="5" h="4">
                      <a:moveTo>
                        <a:pt x="5" y="0"/>
                      </a:moveTo>
                      <a:lnTo>
                        <a:pt x="0" y="4"/>
                      </a:lnTo>
                      <a:lnTo>
                        <a:pt x="1" y="1"/>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2" name="Freeform 305">
                  <a:extLst>
                    <a:ext uri="{FF2B5EF4-FFF2-40B4-BE49-F238E27FC236}">
                      <a16:creationId xmlns:a16="http://schemas.microsoft.com/office/drawing/2014/main" id="{6588D405-5048-094F-9356-92FC3E84FFFA}"/>
                    </a:ext>
                  </a:extLst>
                </p:cNvPr>
                <p:cNvSpPr>
                  <a:spLocks/>
                </p:cNvSpPr>
                <p:nvPr/>
              </p:nvSpPr>
              <p:spPr bwMode="auto">
                <a:xfrm>
                  <a:off x="6780168" y="2075701"/>
                  <a:ext cx="21477" cy="10739"/>
                </a:xfrm>
                <a:custGeom>
                  <a:avLst/>
                  <a:gdLst/>
                  <a:ahLst/>
                  <a:cxnLst>
                    <a:cxn ang="0">
                      <a:pos x="16" y="0"/>
                    </a:cxn>
                    <a:cxn ang="0">
                      <a:pos x="15" y="3"/>
                    </a:cxn>
                    <a:cxn ang="0">
                      <a:pos x="11" y="7"/>
                    </a:cxn>
                    <a:cxn ang="0">
                      <a:pos x="4" y="2"/>
                    </a:cxn>
                    <a:cxn ang="0">
                      <a:pos x="1" y="8"/>
                    </a:cxn>
                    <a:cxn ang="0">
                      <a:pos x="0" y="1"/>
                    </a:cxn>
                    <a:cxn ang="0">
                      <a:pos x="16" y="0"/>
                    </a:cxn>
                  </a:cxnLst>
                  <a:rect l="0" t="0" r="r" b="b"/>
                  <a:pathLst>
                    <a:path w="16" h="8">
                      <a:moveTo>
                        <a:pt x="16" y="0"/>
                      </a:moveTo>
                      <a:lnTo>
                        <a:pt x="15" y="3"/>
                      </a:lnTo>
                      <a:lnTo>
                        <a:pt x="11" y="7"/>
                      </a:lnTo>
                      <a:lnTo>
                        <a:pt x="4" y="2"/>
                      </a:lnTo>
                      <a:lnTo>
                        <a:pt x="1" y="8"/>
                      </a:lnTo>
                      <a:lnTo>
                        <a:pt x="0" y="1"/>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3" name="Freeform 306">
                  <a:extLst>
                    <a:ext uri="{FF2B5EF4-FFF2-40B4-BE49-F238E27FC236}">
                      <a16:creationId xmlns:a16="http://schemas.microsoft.com/office/drawing/2014/main" id="{3675C898-555C-5244-818B-126BA62929A2}"/>
                    </a:ext>
                  </a:extLst>
                </p:cNvPr>
                <p:cNvSpPr>
                  <a:spLocks/>
                </p:cNvSpPr>
                <p:nvPr/>
              </p:nvSpPr>
              <p:spPr bwMode="auto">
                <a:xfrm>
                  <a:off x="6781510" y="2078385"/>
                  <a:ext cx="13423" cy="13423"/>
                </a:xfrm>
                <a:custGeom>
                  <a:avLst/>
                  <a:gdLst/>
                  <a:ahLst/>
                  <a:cxnLst>
                    <a:cxn ang="0">
                      <a:pos x="3" y="0"/>
                    </a:cxn>
                    <a:cxn ang="0">
                      <a:pos x="10" y="5"/>
                    </a:cxn>
                    <a:cxn ang="0">
                      <a:pos x="4" y="10"/>
                    </a:cxn>
                    <a:cxn ang="0">
                      <a:pos x="0" y="6"/>
                    </a:cxn>
                    <a:cxn ang="0">
                      <a:pos x="3" y="0"/>
                    </a:cxn>
                  </a:cxnLst>
                  <a:rect l="0" t="0" r="r" b="b"/>
                  <a:pathLst>
                    <a:path w="10" h="10">
                      <a:moveTo>
                        <a:pt x="3" y="0"/>
                      </a:moveTo>
                      <a:lnTo>
                        <a:pt x="10" y="5"/>
                      </a:lnTo>
                      <a:lnTo>
                        <a:pt x="4" y="10"/>
                      </a:lnTo>
                      <a:lnTo>
                        <a:pt x="0" y="6"/>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4" name="Freeform 307">
                  <a:extLst>
                    <a:ext uri="{FF2B5EF4-FFF2-40B4-BE49-F238E27FC236}">
                      <a16:creationId xmlns:a16="http://schemas.microsoft.com/office/drawing/2014/main" id="{73F7695E-C954-6E49-8E45-8698D21BEFCF}"/>
                    </a:ext>
                  </a:extLst>
                </p:cNvPr>
                <p:cNvSpPr>
                  <a:spLocks/>
                </p:cNvSpPr>
                <p:nvPr/>
              </p:nvSpPr>
              <p:spPr bwMode="auto">
                <a:xfrm>
                  <a:off x="6922455" y="2068989"/>
                  <a:ext cx="72486" cy="20135"/>
                </a:xfrm>
                <a:custGeom>
                  <a:avLst/>
                  <a:gdLst/>
                  <a:ahLst/>
                  <a:cxnLst>
                    <a:cxn ang="0">
                      <a:pos x="0" y="0"/>
                    </a:cxn>
                    <a:cxn ang="0">
                      <a:pos x="50" y="2"/>
                    </a:cxn>
                    <a:cxn ang="0">
                      <a:pos x="54" y="5"/>
                    </a:cxn>
                    <a:cxn ang="0">
                      <a:pos x="54" y="15"/>
                    </a:cxn>
                    <a:cxn ang="0">
                      <a:pos x="0" y="13"/>
                    </a:cxn>
                    <a:cxn ang="0">
                      <a:pos x="0" y="0"/>
                    </a:cxn>
                  </a:cxnLst>
                  <a:rect l="0" t="0" r="r" b="b"/>
                  <a:pathLst>
                    <a:path w="54" h="15">
                      <a:moveTo>
                        <a:pt x="0" y="0"/>
                      </a:moveTo>
                      <a:lnTo>
                        <a:pt x="50" y="2"/>
                      </a:lnTo>
                      <a:lnTo>
                        <a:pt x="54" y="5"/>
                      </a:lnTo>
                      <a:lnTo>
                        <a:pt x="54" y="15"/>
                      </a:lnTo>
                      <a:lnTo>
                        <a:pt x="0" y="1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5" name="Freeform 308">
                  <a:extLst>
                    <a:ext uri="{FF2B5EF4-FFF2-40B4-BE49-F238E27FC236}">
                      <a16:creationId xmlns:a16="http://schemas.microsoft.com/office/drawing/2014/main" id="{909EBE81-AA66-3D43-A2E0-AA942EF2A231}"/>
                    </a:ext>
                  </a:extLst>
                </p:cNvPr>
                <p:cNvSpPr>
                  <a:spLocks/>
                </p:cNvSpPr>
                <p:nvPr/>
              </p:nvSpPr>
              <p:spPr bwMode="auto">
                <a:xfrm>
                  <a:off x="6994942" y="2075701"/>
                  <a:ext cx="8054" cy="13423"/>
                </a:xfrm>
                <a:custGeom>
                  <a:avLst/>
                  <a:gdLst/>
                  <a:ahLst/>
                  <a:cxnLst>
                    <a:cxn ang="0">
                      <a:pos x="0" y="0"/>
                    </a:cxn>
                    <a:cxn ang="0">
                      <a:pos x="6" y="5"/>
                    </a:cxn>
                    <a:cxn ang="0">
                      <a:pos x="0" y="10"/>
                    </a:cxn>
                    <a:cxn ang="0">
                      <a:pos x="0" y="0"/>
                    </a:cxn>
                  </a:cxnLst>
                  <a:rect l="0" t="0" r="r" b="b"/>
                  <a:pathLst>
                    <a:path w="6" h="10">
                      <a:moveTo>
                        <a:pt x="0" y="0"/>
                      </a:moveTo>
                      <a:lnTo>
                        <a:pt x="6" y="5"/>
                      </a:lnTo>
                      <a:lnTo>
                        <a:pt x="0" y="1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6" name="Rectangle 309">
                  <a:extLst>
                    <a:ext uri="{FF2B5EF4-FFF2-40B4-BE49-F238E27FC236}">
                      <a16:creationId xmlns:a16="http://schemas.microsoft.com/office/drawing/2014/main" id="{89B479C7-D449-5F4E-AF1B-2B614BECEBD3}"/>
                    </a:ext>
                  </a:extLst>
                </p:cNvPr>
                <p:cNvSpPr>
                  <a:spLocks noChangeArrowheads="1"/>
                </p:cNvSpPr>
                <p:nvPr/>
              </p:nvSpPr>
              <p:spPr bwMode="auto">
                <a:xfrm>
                  <a:off x="6902320" y="2068989"/>
                  <a:ext cx="20135" cy="17450"/>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7" name="Freeform 310">
                  <a:extLst>
                    <a:ext uri="{FF2B5EF4-FFF2-40B4-BE49-F238E27FC236}">
                      <a16:creationId xmlns:a16="http://schemas.microsoft.com/office/drawing/2014/main" id="{81BDA519-0A16-B24E-B069-A2C739DEBE1A}"/>
                    </a:ext>
                  </a:extLst>
                </p:cNvPr>
                <p:cNvSpPr>
                  <a:spLocks/>
                </p:cNvSpPr>
                <p:nvPr/>
              </p:nvSpPr>
              <p:spPr bwMode="auto">
                <a:xfrm>
                  <a:off x="6989572" y="2071674"/>
                  <a:ext cx="5369" cy="4027"/>
                </a:xfrm>
                <a:custGeom>
                  <a:avLst/>
                  <a:gdLst/>
                  <a:ahLst/>
                  <a:cxnLst>
                    <a:cxn ang="0">
                      <a:pos x="0" y="0"/>
                    </a:cxn>
                    <a:cxn ang="0">
                      <a:pos x="3" y="0"/>
                    </a:cxn>
                    <a:cxn ang="0">
                      <a:pos x="4" y="3"/>
                    </a:cxn>
                    <a:cxn ang="0">
                      <a:pos x="0" y="0"/>
                    </a:cxn>
                  </a:cxnLst>
                  <a:rect l="0" t="0" r="r" b="b"/>
                  <a:pathLst>
                    <a:path w="4" h="3">
                      <a:moveTo>
                        <a:pt x="0" y="0"/>
                      </a:moveTo>
                      <a:lnTo>
                        <a:pt x="3" y="0"/>
                      </a:lnTo>
                      <a:lnTo>
                        <a:pt x="4"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8" name="Freeform 311">
                  <a:extLst>
                    <a:ext uri="{FF2B5EF4-FFF2-40B4-BE49-F238E27FC236}">
                      <a16:creationId xmlns:a16="http://schemas.microsoft.com/office/drawing/2014/main" id="{CE30E370-873A-2847-9BF4-F534709DF11C}"/>
                    </a:ext>
                  </a:extLst>
                </p:cNvPr>
                <p:cNvSpPr>
                  <a:spLocks/>
                </p:cNvSpPr>
                <p:nvPr/>
              </p:nvSpPr>
              <p:spPr bwMode="auto">
                <a:xfrm>
                  <a:off x="6993599" y="2071674"/>
                  <a:ext cx="20135" cy="10739"/>
                </a:xfrm>
                <a:custGeom>
                  <a:avLst/>
                  <a:gdLst/>
                  <a:ahLst/>
                  <a:cxnLst>
                    <a:cxn ang="0">
                      <a:pos x="0" y="0"/>
                    </a:cxn>
                    <a:cxn ang="0">
                      <a:pos x="15" y="1"/>
                    </a:cxn>
                    <a:cxn ang="0">
                      <a:pos x="7" y="8"/>
                    </a:cxn>
                    <a:cxn ang="0">
                      <a:pos x="1" y="3"/>
                    </a:cxn>
                    <a:cxn ang="0">
                      <a:pos x="0" y="0"/>
                    </a:cxn>
                  </a:cxnLst>
                  <a:rect l="0" t="0" r="r" b="b"/>
                  <a:pathLst>
                    <a:path w="15" h="8">
                      <a:moveTo>
                        <a:pt x="0" y="0"/>
                      </a:moveTo>
                      <a:lnTo>
                        <a:pt x="15" y="1"/>
                      </a:lnTo>
                      <a:lnTo>
                        <a:pt x="7" y="8"/>
                      </a:lnTo>
                      <a:lnTo>
                        <a:pt x="1"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9" name="Freeform 312">
                  <a:extLst>
                    <a:ext uri="{FF2B5EF4-FFF2-40B4-BE49-F238E27FC236}">
                      <a16:creationId xmlns:a16="http://schemas.microsoft.com/office/drawing/2014/main" id="{24EDE13D-DFB2-A446-885E-35E5B08642EA}"/>
                    </a:ext>
                  </a:extLst>
                </p:cNvPr>
                <p:cNvSpPr>
                  <a:spLocks/>
                </p:cNvSpPr>
                <p:nvPr/>
              </p:nvSpPr>
              <p:spPr bwMode="auto">
                <a:xfrm>
                  <a:off x="6994942" y="2081070"/>
                  <a:ext cx="18793" cy="9396"/>
                </a:xfrm>
                <a:custGeom>
                  <a:avLst/>
                  <a:gdLst/>
                  <a:ahLst/>
                  <a:cxnLst>
                    <a:cxn ang="0">
                      <a:pos x="14" y="0"/>
                    </a:cxn>
                    <a:cxn ang="0">
                      <a:pos x="14" y="7"/>
                    </a:cxn>
                    <a:cxn ang="0">
                      <a:pos x="0" y="6"/>
                    </a:cxn>
                    <a:cxn ang="0">
                      <a:pos x="6" y="1"/>
                    </a:cxn>
                    <a:cxn ang="0">
                      <a:pos x="11" y="6"/>
                    </a:cxn>
                    <a:cxn ang="0">
                      <a:pos x="14" y="0"/>
                    </a:cxn>
                  </a:cxnLst>
                  <a:rect l="0" t="0" r="r" b="b"/>
                  <a:pathLst>
                    <a:path w="14" h="7">
                      <a:moveTo>
                        <a:pt x="14" y="0"/>
                      </a:moveTo>
                      <a:lnTo>
                        <a:pt x="14" y="7"/>
                      </a:lnTo>
                      <a:lnTo>
                        <a:pt x="0" y="6"/>
                      </a:lnTo>
                      <a:lnTo>
                        <a:pt x="6" y="1"/>
                      </a:lnTo>
                      <a:lnTo>
                        <a:pt x="11" y="6"/>
                      </a:ln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0" name="Freeform 313">
                  <a:extLst>
                    <a:ext uri="{FF2B5EF4-FFF2-40B4-BE49-F238E27FC236}">
                      <a16:creationId xmlns:a16="http://schemas.microsoft.com/office/drawing/2014/main" id="{A6A75610-844B-8546-AA28-698597FDD1EA}"/>
                    </a:ext>
                  </a:extLst>
                </p:cNvPr>
                <p:cNvSpPr>
                  <a:spLocks/>
                </p:cNvSpPr>
                <p:nvPr/>
              </p:nvSpPr>
              <p:spPr bwMode="auto">
                <a:xfrm>
                  <a:off x="7002996" y="2073016"/>
                  <a:ext cx="10739" cy="16108"/>
                </a:xfrm>
                <a:custGeom>
                  <a:avLst/>
                  <a:gdLst/>
                  <a:ahLst/>
                  <a:cxnLst>
                    <a:cxn ang="0">
                      <a:pos x="8" y="0"/>
                    </a:cxn>
                    <a:cxn ang="0">
                      <a:pos x="8" y="6"/>
                    </a:cxn>
                    <a:cxn ang="0">
                      <a:pos x="5" y="12"/>
                    </a:cxn>
                    <a:cxn ang="0">
                      <a:pos x="0" y="7"/>
                    </a:cxn>
                    <a:cxn ang="0">
                      <a:pos x="8" y="0"/>
                    </a:cxn>
                  </a:cxnLst>
                  <a:rect l="0" t="0" r="r" b="b"/>
                  <a:pathLst>
                    <a:path w="8" h="12">
                      <a:moveTo>
                        <a:pt x="8" y="0"/>
                      </a:moveTo>
                      <a:lnTo>
                        <a:pt x="8" y="6"/>
                      </a:lnTo>
                      <a:lnTo>
                        <a:pt x="5" y="12"/>
                      </a:lnTo>
                      <a:lnTo>
                        <a:pt x="0" y="7"/>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1" name="Freeform 314">
                  <a:extLst>
                    <a:ext uri="{FF2B5EF4-FFF2-40B4-BE49-F238E27FC236}">
                      <a16:creationId xmlns:a16="http://schemas.microsoft.com/office/drawing/2014/main" id="{3F235464-F112-CC46-9029-77AAE6A5CC76}"/>
                    </a:ext>
                  </a:extLst>
                </p:cNvPr>
                <p:cNvSpPr>
                  <a:spLocks/>
                </p:cNvSpPr>
                <p:nvPr/>
              </p:nvSpPr>
              <p:spPr bwMode="auto">
                <a:xfrm>
                  <a:off x="6922455" y="1834080"/>
                  <a:ext cx="56378" cy="52351"/>
                </a:xfrm>
                <a:custGeom>
                  <a:avLst/>
                  <a:gdLst/>
                  <a:ahLst/>
                  <a:cxnLst>
                    <a:cxn ang="0">
                      <a:pos x="0" y="0"/>
                    </a:cxn>
                    <a:cxn ang="0">
                      <a:pos x="9" y="0"/>
                    </a:cxn>
                    <a:cxn ang="0">
                      <a:pos x="41" y="24"/>
                    </a:cxn>
                    <a:cxn ang="0">
                      <a:pos x="42" y="39"/>
                    </a:cxn>
                    <a:cxn ang="0">
                      <a:pos x="40" y="39"/>
                    </a:cxn>
                    <a:cxn ang="0">
                      <a:pos x="0" y="9"/>
                    </a:cxn>
                    <a:cxn ang="0">
                      <a:pos x="0" y="0"/>
                    </a:cxn>
                  </a:cxnLst>
                  <a:rect l="0" t="0" r="r" b="b"/>
                  <a:pathLst>
                    <a:path w="42" h="39">
                      <a:moveTo>
                        <a:pt x="0" y="0"/>
                      </a:moveTo>
                      <a:lnTo>
                        <a:pt x="9" y="0"/>
                      </a:lnTo>
                      <a:lnTo>
                        <a:pt x="41" y="24"/>
                      </a:lnTo>
                      <a:lnTo>
                        <a:pt x="42" y="39"/>
                      </a:lnTo>
                      <a:lnTo>
                        <a:pt x="40" y="39"/>
                      </a:lnTo>
                      <a:lnTo>
                        <a:pt x="0" y="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2" name="Freeform 315">
                  <a:extLst>
                    <a:ext uri="{FF2B5EF4-FFF2-40B4-BE49-F238E27FC236}">
                      <a16:creationId xmlns:a16="http://schemas.microsoft.com/office/drawing/2014/main" id="{9C02DF84-16E0-B843-AE9F-3A24A5D68499}"/>
                    </a:ext>
                  </a:extLst>
                </p:cNvPr>
                <p:cNvSpPr>
                  <a:spLocks/>
                </p:cNvSpPr>
                <p:nvPr/>
              </p:nvSpPr>
              <p:spPr bwMode="auto">
                <a:xfrm>
                  <a:off x="6977491" y="1866296"/>
                  <a:ext cx="28189" cy="25504"/>
                </a:xfrm>
                <a:custGeom>
                  <a:avLst/>
                  <a:gdLst/>
                  <a:ahLst/>
                  <a:cxnLst>
                    <a:cxn ang="0">
                      <a:pos x="0" y="0"/>
                    </a:cxn>
                    <a:cxn ang="0">
                      <a:pos x="21" y="17"/>
                    </a:cxn>
                    <a:cxn ang="0">
                      <a:pos x="20" y="19"/>
                    </a:cxn>
                    <a:cxn ang="0">
                      <a:pos x="18" y="16"/>
                    </a:cxn>
                    <a:cxn ang="0">
                      <a:pos x="1" y="15"/>
                    </a:cxn>
                    <a:cxn ang="0">
                      <a:pos x="0" y="0"/>
                    </a:cxn>
                  </a:cxnLst>
                  <a:rect l="0" t="0" r="r" b="b"/>
                  <a:pathLst>
                    <a:path w="21" h="19">
                      <a:moveTo>
                        <a:pt x="0" y="0"/>
                      </a:moveTo>
                      <a:lnTo>
                        <a:pt x="21" y="17"/>
                      </a:lnTo>
                      <a:lnTo>
                        <a:pt x="20" y="19"/>
                      </a:lnTo>
                      <a:lnTo>
                        <a:pt x="18" y="16"/>
                      </a:lnTo>
                      <a:lnTo>
                        <a:pt x="1" y="1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3" name="Freeform 316">
                  <a:extLst>
                    <a:ext uri="{FF2B5EF4-FFF2-40B4-BE49-F238E27FC236}">
                      <a16:creationId xmlns:a16="http://schemas.microsoft.com/office/drawing/2014/main" id="{73E453C5-356E-B44F-96F4-A8563D0FB87B}"/>
                    </a:ext>
                  </a:extLst>
                </p:cNvPr>
                <p:cNvSpPr>
                  <a:spLocks/>
                </p:cNvSpPr>
                <p:nvPr/>
              </p:nvSpPr>
              <p:spPr bwMode="auto">
                <a:xfrm>
                  <a:off x="6906347" y="1834080"/>
                  <a:ext cx="16108" cy="12081"/>
                </a:xfrm>
                <a:custGeom>
                  <a:avLst/>
                  <a:gdLst/>
                  <a:ahLst/>
                  <a:cxnLst>
                    <a:cxn ang="0">
                      <a:pos x="0" y="0"/>
                    </a:cxn>
                    <a:cxn ang="0">
                      <a:pos x="12" y="0"/>
                    </a:cxn>
                    <a:cxn ang="0">
                      <a:pos x="12" y="9"/>
                    </a:cxn>
                    <a:cxn ang="0">
                      <a:pos x="0" y="0"/>
                    </a:cxn>
                  </a:cxnLst>
                  <a:rect l="0" t="0" r="r" b="b"/>
                  <a:pathLst>
                    <a:path w="12" h="9">
                      <a:moveTo>
                        <a:pt x="0" y="0"/>
                      </a:moveTo>
                      <a:lnTo>
                        <a:pt x="12" y="0"/>
                      </a:lnTo>
                      <a:lnTo>
                        <a:pt x="12" y="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4" name="Freeform 317">
                  <a:extLst>
                    <a:ext uri="{FF2B5EF4-FFF2-40B4-BE49-F238E27FC236}">
                      <a16:creationId xmlns:a16="http://schemas.microsoft.com/office/drawing/2014/main" id="{370613D9-5370-E64A-8711-C4FAFA94DCC6}"/>
                    </a:ext>
                  </a:extLst>
                </p:cNvPr>
                <p:cNvSpPr>
                  <a:spLocks/>
                </p:cNvSpPr>
                <p:nvPr/>
              </p:nvSpPr>
              <p:spPr bwMode="auto">
                <a:xfrm>
                  <a:off x="6922455" y="1823341"/>
                  <a:ext cx="12081" cy="10739"/>
                </a:xfrm>
                <a:custGeom>
                  <a:avLst/>
                  <a:gdLst/>
                  <a:ahLst/>
                  <a:cxnLst>
                    <a:cxn ang="0">
                      <a:pos x="0" y="0"/>
                    </a:cxn>
                    <a:cxn ang="0">
                      <a:pos x="9" y="8"/>
                    </a:cxn>
                    <a:cxn ang="0">
                      <a:pos x="0" y="8"/>
                    </a:cxn>
                    <a:cxn ang="0">
                      <a:pos x="0" y="0"/>
                    </a:cxn>
                  </a:cxnLst>
                  <a:rect l="0" t="0" r="r" b="b"/>
                  <a:pathLst>
                    <a:path w="9" h="8">
                      <a:moveTo>
                        <a:pt x="0" y="0"/>
                      </a:moveTo>
                      <a:lnTo>
                        <a:pt x="9" y="8"/>
                      </a:lnTo>
                      <a:lnTo>
                        <a:pt x="0" y="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5" name="Freeform 318">
                  <a:extLst>
                    <a:ext uri="{FF2B5EF4-FFF2-40B4-BE49-F238E27FC236}">
                      <a16:creationId xmlns:a16="http://schemas.microsoft.com/office/drawing/2014/main" id="{20BB5711-2B9D-B14E-8E2B-18F589A23800}"/>
                    </a:ext>
                  </a:extLst>
                </p:cNvPr>
                <p:cNvSpPr>
                  <a:spLocks/>
                </p:cNvSpPr>
                <p:nvPr/>
              </p:nvSpPr>
              <p:spPr bwMode="auto">
                <a:xfrm>
                  <a:off x="6898293" y="1809918"/>
                  <a:ext cx="24162" cy="24162"/>
                </a:xfrm>
                <a:custGeom>
                  <a:avLst/>
                  <a:gdLst/>
                  <a:ahLst/>
                  <a:cxnLst>
                    <a:cxn ang="0">
                      <a:pos x="4" y="0"/>
                    </a:cxn>
                    <a:cxn ang="0">
                      <a:pos x="18" y="10"/>
                    </a:cxn>
                    <a:cxn ang="0">
                      <a:pos x="18" y="18"/>
                    </a:cxn>
                    <a:cxn ang="0">
                      <a:pos x="6" y="18"/>
                    </a:cxn>
                    <a:cxn ang="0">
                      <a:pos x="0" y="12"/>
                    </a:cxn>
                    <a:cxn ang="0">
                      <a:pos x="4" y="9"/>
                    </a:cxn>
                    <a:cxn ang="0">
                      <a:pos x="0" y="5"/>
                    </a:cxn>
                    <a:cxn ang="0">
                      <a:pos x="4" y="0"/>
                    </a:cxn>
                  </a:cxnLst>
                  <a:rect l="0" t="0" r="r" b="b"/>
                  <a:pathLst>
                    <a:path w="18" h="18">
                      <a:moveTo>
                        <a:pt x="4" y="0"/>
                      </a:moveTo>
                      <a:lnTo>
                        <a:pt x="18" y="10"/>
                      </a:lnTo>
                      <a:lnTo>
                        <a:pt x="18" y="18"/>
                      </a:lnTo>
                      <a:lnTo>
                        <a:pt x="6" y="18"/>
                      </a:lnTo>
                      <a:lnTo>
                        <a:pt x="0" y="12"/>
                      </a:lnTo>
                      <a:lnTo>
                        <a:pt x="4" y="9"/>
                      </a:lnTo>
                      <a:lnTo>
                        <a:pt x="0" y="5"/>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6" name="Freeform 319">
                  <a:extLst>
                    <a:ext uri="{FF2B5EF4-FFF2-40B4-BE49-F238E27FC236}">
                      <a16:creationId xmlns:a16="http://schemas.microsoft.com/office/drawing/2014/main" id="{6B25356B-A38B-8A4E-AD32-075BDBD0D6C6}"/>
                    </a:ext>
                  </a:extLst>
                </p:cNvPr>
                <p:cNvSpPr>
                  <a:spLocks/>
                </p:cNvSpPr>
                <p:nvPr/>
              </p:nvSpPr>
              <p:spPr bwMode="auto">
                <a:xfrm>
                  <a:off x="6922455" y="1903882"/>
                  <a:ext cx="59063" cy="65775"/>
                </a:xfrm>
                <a:custGeom>
                  <a:avLst/>
                  <a:gdLst/>
                  <a:ahLst/>
                  <a:cxnLst>
                    <a:cxn ang="0">
                      <a:pos x="43" y="0"/>
                    </a:cxn>
                    <a:cxn ang="0">
                      <a:pos x="44" y="15"/>
                    </a:cxn>
                    <a:cxn ang="0">
                      <a:pos x="0" y="49"/>
                    </a:cxn>
                    <a:cxn ang="0">
                      <a:pos x="0" y="33"/>
                    </a:cxn>
                    <a:cxn ang="0">
                      <a:pos x="43" y="0"/>
                    </a:cxn>
                  </a:cxnLst>
                  <a:rect l="0" t="0" r="r" b="b"/>
                  <a:pathLst>
                    <a:path w="44" h="49">
                      <a:moveTo>
                        <a:pt x="43" y="0"/>
                      </a:moveTo>
                      <a:lnTo>
                        <a:pt x="44" y="15"/>
                      </a:lnTo>
                      <a:lnTo>
                        <a:pt x="0" y="49"/>
                      </a:lnTo>
                      <a:lnTo>
                        <a:pt x="0" y="33"/>
                      </a:lnTo>
                      <a:lnTo>
                        <a:pt x="4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7" name="Freeform 320">
                  <a:extLst>
                    <a:ext uri="{FF2B5EF4-FFF2-40B4-BE49-F238E27FC236}">
                      <a16:creationId xmlns:a16="http://schemas.microsoft.com/office/drawing/2014/main" id="{FF867F25-CADA-6544-887F-CC52DDB4DFF5}"/>
                    </a:ext>
                  </a:extLst>
                </p:cNvPr>
                <p:cNvSpPr>
                  <a:spLocks/>
                </p:cNvSpPr>
                <p:nvPr/>
              </p:nvSpPr>
              <p:spPr bwMode="auto">
                <a:xfrm>
                  <a:off x="6980176" y="1891801"/>
                  <a:ext cx="30874" cy="32216"/>
                </a:xfrm>
                <a:custGeom>
                  <a:avLst/>
                  <a:gdLst/>
                  <a:ahLst/>
                  <a:cxnLst>
                    <a:cxn ang="0">
                      <a:pos x="18" y="0"/>
                    </a:cxn>
                    <a:cxn ang="0">
                      <a:pos x="23" y="7"/>
                    </a:cxn>
                    <a:cxn ang="0">
                      <a:pos x="1" y="24"/>
                    </a:cxn>
                    <a:cxn ang="0">
                      <a:pos x="0" y="9"/>
                    </a:cxn>
                    <a:cxn ang="0">
                      <a:pos x="16" y="9"/>
                    </a:cxn>
                    <a:cxn ang="0">
                      <a:pos x="16" y="3"/>
                    </a:cxn>
                    <a:cxn ang="0">
                      <a:pos x="18" y="0"/>
                    </a:cxn>
                  </a:cxnLst>
                  <a:rect l="0" t="0" r="r" b="b"/>
                  <a:pathLst>
                    <a:path w="23" h="24">
                      <a:moveTo>
                        <a:pt x="18" y="0"/>
                      </a:moveTo>
                      <a:lnTo>
                        <a:pt x="23" y="7"/>
                      </a:lnTo>
                      <a:lnTo>
                        <a:pt x="1" y="24"/>
                      </a:lnTo>
                      <a:lnTo>
                        <a:pt x="0" y="9"/>
                      </a:lnTo>
                      <a:lnTo>
                        <a:pt x="16" y="9"/>
                      </a:lnTo>
                      <a:lnTo>
                        <a:pt x="16" y="3"/>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8" name="Freeform 321">
                  <a:extLst>
                    <a:ext uri="{FF2B5EF4-FFF2-40B4-BE49-F238E27FC236}">
                      <a16:creationId xmlns:a16="http://schemas.microsoft.com/office/drawing/2014/main" id="{27395F22-A623-C74B-961A-3ED7449233F8}"/>
                    </a:ext>
                  </a:extLst>
                </p:cNvPr>
                <p:cNvSpPr>
                  <a:spLocks/>
                </p:cNvSpPr>
                <p:nvPr/>
              </p:nvSpPr>
              <p:spPr bwMode="auto">
                <a:xfrm>
                  <a:off x="6903663" y="1948179"/>
                  <a:ext cx="18793" cy="32216"/>
                </a:xfrm>
                <a:custGeom>
                  <a:avLst/>
                  <a:gdLst/>
                  <a:ahLst/>
                  <a:cxnLst>
                    <a:cxn ang="0">
                      <a:pos x="14" y="0"/>
                    </a:cxn>
                    <a:cxn ang="0">
                      <a:pos x="14" y="16"/>
                    </a:cxn>
                    <a:cxn ang="0">
                      <a:pos x="4" y="24"/>
                    </a:cxn>
                    <a:cxn ang="0">
                      <a:pos x="0" y="19"/>
                    </a:cxn>
                    <a:cxn ang="0">
                      <a:pos x="4" y="14"/>
                    </a:cxn>
                    <a:cxn ang="0">
                      <a:pos x="0" y="12"/>
                    </a:cxn>
                    <a:cxn ang="0">
                      <a:pos x="14" y="0"/>
                    </a:cxn>
                  </a:cxnLst>
                  <a:rect l="0" t="0" r="r" b="b"/>
                  <a:pathLst>
                    <a:path w="14" h="24">
                      <a:moveTo>
                        <a:pt x="14" y="0"/>
                      </a:moveTo>
                      <a:lnTo>
                        <a:pt x="14" y="16"/>
                      </a:lnTo>
                      <a:lnTo>
                        <a:pt x="4" y="24"/>
                      </a:lnTo>
                      <a:lnTo>
                        <a:pt x="0" y="19"/>
                      </a:lnTo>
                      <a:lnTo>
                        <a:pt x="4" y="14"/>
                      </a:lnTo>
                      <a:lnTo>
                        <a:pt x="0" y="12"/>
                      </a:ln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9" name="Freeform 322">
                  <a:extLst>
                    <a:ext uri="{FF2B5EF4-FFF2-40B4-BE49-F238E27FC236}">
                      <a16:creationId xmlns:a16="http://schemas.microsoft.com/office/drawing/2014/main" id="{3BD1721E-B26B-4C42-9086-92A343F55F6A}"/>
                    </a:ext>
                  </a:extLst>
                </p:cNvPr>
                <p:cNvSpPr>
                  <a:spLocks/>
                </p:cNvSpPr>
                <p:nvPr/>
              </p:nvSpPr>
              <p:spPr bwMode="auto">
                <a:xfrm>
                  <a:off x="7001653" y="1887774"/>
                  <a:ext cx="2685" cy="8054"/>
                </a:xfrm>
                <a:custGeom>
                  <a:avLst/>
                  <a:gdLst/>
                  <a:ahLst/>
                  <a:cxnLst>
                    <a:cxn ang="0">
                      <a:pos x="0" y="0"/>
                    </a:cxn>
                    <a:cxn ang="0">
                      <a:pos x="2" y="3"/>
                    </a:cxn>
                    <a:cxn ang="0">
                      <a:pos x="0" y="6"/>
                    </a:cxn>
                    <a:cxn ang="0">
                      <a:pos x="0" y="0"/>
                    </a:cxn>
                  </a:cxnLst>
                  <a:rect l="0" t="0" r="r" b="b"/>
                  <a:pathLst>
                    <a:path w="2" h="6">
                      <a:moveTo>
                        <a:pt x="0" y="0"/>
                      </a:moveTo>
                      <a:lnTo>
                        <a:pt x="2" y="3"/>
                      </a:lnTo>
                      <a:lnTo>
                        <a:pt x="0" y="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0" name="Freeform 323">
                  <a:extLst>
                    <a:ext uri="{FF2B5EF4-FFF2-40B4-BE49-F238E27FC236}">
                      <a16:creationId xmlns:a16="http://schemas.microsoft.com/office/drawing/2014/main" id="{F3BCAE7C-6E3D-6145-A6A6-41EE6F6D3FDF}"/>
                    </a:ext>
                  </a:extLst>
                </p:cNvPr>
                <p:cNvSpPr>
                  <a:spLocks/>
                </p:cNvSpPr>
                <p:nvPr/>
              </p:nvSpPr>
              <p:spPr bwMode="auto">
                <a:xfrm>
                  <a:off x="6813726" y="1906566"/>
                  <a:ext cx="75171" cy="67117"/>
                </a:xfrm>
                <a:custGeom>
                  <a:avLst/>
                  <a:gdLst/>
                  <a:ahLst/>
                  <a:cxnLst>
                    <a:cxn ang="0">
                      <a:pos x="1" y="0"/>
                    </a:cxn>
                    <a:cxn ang="0">
                      <a:pos x="5" y="0"/>
                    </a:cxn>
                    <a:cxn ang="0">
                      <a:pos x="56" y="35"/>
                    </a:cxn>
                    <a:cxn ang="0">
                      <a:pos x="56" y="50"/>
                    </a:cxn>
                    <a:cxn ang="0">
                      <a:pos x="0" y="12"/>
                    </a:cxn>
                    <a:cxn ang="0">
                      <a:pos x="1" y="0"/>
                    </a:cxn>
                  </a:cxnLst>
                  <a:rect l="0" t="0" r="r" b="b"/>
                  <a:pathLst>
                    <a:path w="56" h="50">
                      <a:moveTo>
                        <a:pt x="1" y="0"/>
                      </a:moveTo>
                      <a:lnTo>
                        <a:pt x="5" y="0"/>
                      </a:lnTo>
                      <a:lnTo>
                        <a:pt x="56" y="35"/>
                      </a:lnTo>
                      <a:lnTo>
                        <a:pt x="56" y="50"/>
                      </a:lnTo>
                      <a:lnTo>
                        <a:pt x="0" y="12"/>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1" name="Freeform 324">
                  <a:extLst>
                    <a:ext uri="{FF2B5EF4-FFF2-40B4-BE49-F238E27FC236}">
                      <a16:creationId xmlns:a16="http://schemas.microsoft.com/office/drawing/2014/main" id="{876FFF31-15C4-6B41-8015-B84F8379B6C8}"/>
                    </a:ext>
                  </a:extLst>
                </p:cNvPr>
                <p:cNvSpPr>
                  <a:spLocks/>
                </p:cNvSpPr>
                <p:nvPr/>
              </p:nvSpPr>
              <p:spPr bwMode="auto">
                <a:xfrm>
                  <a:off x="6790906" y="1899855"/>
                  <a:ext cx="24162" cy="22820"/>
                </a:xfrm>
                <a:custGeom>
                  <a:avLst/>
                  <a:gdLst/>
                  <a:ahLst/>
                  <a:cxnLst>
                    <a:cxn ang="0">
                      <a:pos x="3" y="0"/>
                    </a:cxn>
                    <a:cxn ang="0">
                      <a:pos x="3" y="6"/>
                    </a:cxn>
                    <a:cxn ang="0">
                      <a:pos x="18" y="5"/>
                    </a:cxn>
                    <a:cxn ang="0">
                      <a:pos x="17" y="17"/>
                    </a:cxn>
                    <a:cxn ang="0">
                      <a:pos x="0" y="5"/>
                    </a:cxn>
                    <a:cxn ang="0">
                      <a:pos x="3" y="0"/>
                    </a:cxn>
                  </a:cxnLst>
                  <a:rect l="0" t="0" r="r" b="b"/>
                  <a:pathLst>
                    <a:path w="18" h="17">
                      <a:moveTo>
                        <a:pt x="3" y="0"/>
                      </a:moveTo>
                      <a:lnTo>
                        <a:pt x="3" y="6"/>
                      </a:lnTo>
                      <a:lnTo>
                        <a:pt x="18" y="5"/>
                      </a:lnTo>
                      <a:lnTo>
                        <a:pt x="17" y="17"/>
                      </a:lnTo>
                      <a:lnTo>
                        <a:pt x="0" y="5"/>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2" name="Freeform 325">
                  <a:extLst>
                    <a:ext uri="{FF2B5EF4-FFF2-40B4-BE49-F238E27FC236}">
                      <a16:creationId xmlns:a16="http://schemas.microsoft.com/office/drawing/2014/main" id="{C5F0D3BE-B5EB-974C-B1FC-C0D2FC4DBF3A}"/>
                    </a:ext>
                  </a:extLst>
                </p:cNvPr>
                <p:cNvSpPr>
                  <a:spLocks/>
                </p:cNvSpPr>
                <p:nvPr/>
              </p:nvSpPr>
              <p:spPr bwMode="auto">
                <a:xfrm>
                  <a:off x="6888897" y="1953548"/>
                  <a:ext cx="14766" cy="26847"/>
                </a:xfrm>
                <a:custGeom>
                  <a:avLst/>
                  <a:gdLst/>
                  <a:ahLst/>
                  <a:cxnLst>
                    <a:cxn ang="0">
                      <a:pos x="0" y="0"/>
                    </a:cxn>
                    <a:cxn ang="0">
                      <a:pos x="11" y="8"/>
                    </a:cxn>
                    <a:cxn ang="0">
                      <a:pos x="8" y="10"/>
                    </a:cxn>
                    <a:cxn ang="0">
                      <a:pos x="11" y="15"/>
                    </a:cxn>
                    <a:cxn ang="0">
                      <a:pos x="8" y="20"/>
                    </a:cxn>
                    <a:cxn ang="0">
                      <a:pos x="0" y="15"/>
                    </a:cxn>
                    <a:cxn ang="0">
                      <a:pos x="0" y="0"/>
                    </a:cxn>
                  </a:cxnLst>
                  <a:rect l="0" t="0" r="r" b="b"/>
                  <a:pathLst>
                    <a:path w="11" h="20">
                      <a:moveTo>
                        <a:pt x="0" y="0"/>
                      </a:moveTo>
                      <a:lnTo>
                        <a:pt x="11" y="8"/>
                      </a:lnTo>
                      <a:lnTo>
                        <a:pt x="8" y="10"/>
                      </a:lnTo>
                      <a:lnTo>
                        <a:pt x="11" y="15"/>
                      </a:lnTo>
                      <a:lnTo>
                        <a:pt x="8" y="20"/>
                      </a:lnTo>
                      <a:lnTo>
                        <a:pt x="0" y="1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3" name="Freeform 326">
                  <a:extLst>
                    <a:ext uri="{FF2B5EF4-FFF2-40B4-BE49-F238E27FC236}">
                      <a16:creationId xmlns:a16="http://schemas.microsoft.com/office/drawing/2014/main" id="{F1674075-752E-8141-B3EF-86914F0378E7}"/>
                    </a:ext>
                  </a:extLst>
                </p:cNvPr>
                <p:cNvSpPr>
                  <a:spLocks/>
                </p:cNvSpPr>
                <p:nvPr/>
              </p:nvSpPr>
              <p:spPr bwMode="auto">
                <a:xfrm>
                  <a:off x="6899636" y="1964287"/>
                  <a:ext cx="9396" cy="9396"/>
                </a:xfrm>
                <a:custGeom>
                  <a:avLst/>
                  <a:gdLst/>
                  <a:ahLst/>
                  <a:cxnLst>
                    <a:cxn ang="0">
                      <a:pos x="3" y="0"/>
                    </a:cxn>
                    <a:cxn ang="0">
                      <a:pos x="7" y="2"/>
                    </a:cxn>
                    <a:cxn ang="0">
                      <a:pos x="3" y="7"/>
                    </a:cxn>
                    <a:cxn ang="0">
                      <a:pos x="0" y="2"/>
                    </a:cxn>
                    <a:cxn ang="0">
                      <a:pos x="3" y="0"/>
                    </a:cxn>
                  </a:cxnLst>
                  <a:rect l="0" t="0" r="r" b="b"/>
                  <a:pathLst>
                    <a:path w="7" h="7">
                      <a:moveTo>
                        <a:pt x="3" y="0"/>
                      </a:moveTo>
                      <a:lnTo>
                        <a:pt x="7" y="2"/>
                      </a:lnTo>
                      <a:lnTo>
                        <a:pt x="3" y="7"/>
                      </a:lnTo>
                      <a:lnTo>
                        <a:pt x="0" y="2"/>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4" name="Freeform 327">
                  <a:extLst>
                    <a:ext uri="{FF2B5EF4-FFF2-40B4-BE49-F238E27FC236}">
                      <a16:creationId xmlns:a16="http://schemas.microsoft.com/office/drawing/2014/main" id="{870DA2DE-C1F9-DE4C-85E4-54109B8E428D}"/>
                    </a:ext>
                  </a:extLst>
                </p:cNvPr>
                <p:cNvSpPr>
                  <a:spLocks/>
                </p:cNvSpPr>
                <p:nvPr/>
              </p:nvSpPr>
              <p:spPr bwMode="auto">
                <a:xfrm>
                  <a:off x="6816411" y="1834080"/>
                  <a:ext cx="72486" cy="56378"/>
                </a:xfrm>
                <a:custGeom>
                  <a:avLst/>
                  <a:gdLst/>
                  <a:ahLst/>
                  <a:cxnLst>
                    <a:cxn ang="0">
                      <a:pos x="36" y="0"/>
                    </a:cxn>
                    <a:cxn ang="0">
                      <a:pos x="54" y="0"/>
                    </a:cxn>
                    <a:cxn ang="0">
                      <a:pos x="54" y="1"/>
                    </a:cxn>
                    <a:cxn ang="0">
                      <a:pos x="4" y="41"/>
                    </a:cxn>
                    <a:cxn ang="0">
                      <a:pos x="0" y="42"/>
                    </a:cxn>
                    <a:cxn ang="0">
                      <a:pos x="1" y="27"/>
                    </a:cxn>
                    <a:cxn ang="0">
                      <a:pos x="36" y="0"/>
                    </a:cxn>
                  </a:cxnLst>
                  <a:rect l="0" t="0" r="r" b="b"/>
                  <a:pathLst>
                    <a:path w="54" h="42">
                      <a:moveTo>
                        <a:pt x="36" y="0"/>
                      </a:moveTo>
                      <a:lnTo>
                        <a:pt x="54" y="0"/>
                      </a:lnTo>
                      <a:lnTo>
                        <a:pt x="54" y="1"/>
                      </a:lnTo>
                      <a:lnTo>
                        <a:pt x="4" y="41"/>
                      </a:lnTo>
                      <a:lnTo>
                        <a:pt x="0" y="42"/>
                      </a:lnTo>
                      <a:lnTo>
                        <a:pt x="1" y="27"/>
                      </a:lnTo>
                      <a:lnTo>
                        <a:pt x="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5" name="Freeform 328">
                  <a:extLst>
                    <a:ext uri="{FF2B5EF4-FFF2-40B4-BE49-F238E27FC236}">
                      <a16:creationId xmlns:a16="http://schemas.microsoft.com/office/drawing/2014/main" id="{117D4D21-0A60-E149-B2A3-926169BCB956}"/>
                    </a:ext>
                  </a:extLst>
                </p:cNvPr>
                <p:cNvSpPr>
                  <a:spLocks/>
                </p:cNvSpPr>
                <p:nvPr/>
              </p:nvSpPr>
              <p:spPr bwMode="auto">
                <a:xfrm>
                  <a:off x="6789564" y="1870323"/>
                  <a:ext cx="28189" cy="29531"/>
                </a:xfrm>
                <a:custGeom>
                  <a:avLst/>
                  <a:gdLst/>
                  <a:ahLst/>
                  <a:cxnLst>
                    <a:cxn ang="0">
                      <a:pos x="21" y="0"/>
                    </a:cxn>
                    <a:cxn ang="0">
                      <a:pos x="20" y="15"/>
                    </a:cxn>
                    <a:cxn ang="0">
                      <a:pos x="4" y="16"/>
                    </a:cxn>
                    <a:cxn ang="0">
                      <a:pos x="4" y="22"/>
                    </a:cxn>
                    <a:cxn ang="0">
                      <a:pos x="0" y="17"/>
                    </a:cxn>
                    <a:cxn ang="0">
                      <a:pos x="21" y="0"/>
                    </a:cxn>
                  </a:cxnLst>
                  <a:rect l="0" t="0" r="r" b="b"/>
                  <a:pathLst>
                    <a:path w="21" h="22">
                      <a:moveTo>
                        <a:pt x="21" y="0"/>
                      </a:moveTo>
                      <a:lnTo>
                        <a:pt x="20" y="15"/>
                      </a:lnTo>
                      <a:lnTo>
                        <a:pt x="4" y="16"/>
                      </a:lnTo>
                      <a:lnTo>
                        <a:pt x="4" y="22"/>
                      </a:lnTo>
                      <a:lnTo>
                        <a:pt x="0" y="17"/>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6" name="Freeform 329">
                  <a:extLst>
                    <a:ext uri="{FF2B5EF4-FFF2-40B4-BE49-F238E27FC236}">
                      <a16:creationId xmlns:a16="http://schemas.microsoft.com/office/drawing/2014/main" id="{64DEFBD1-92B9-0340-B92A-CF9F0BE09A0E}"/>
                    </a:ext>
                  </a:extLst>
                </p:cNvPr>
                <p:cNvSpPr>
                  <a:spLocks/>
                </p:cNvSpPr>
                <p:nvPr/>
              </p:nvSpPr>
              <p:spPr bwMode="auto">
                <a:xfrm>
                  <a:off x="6888897" y="1834080"/>
                  <a:ext cx="2685" cy="1342"/>
                </a:xfrm>
                <a:custGeom>
                  <a:avLst/>
                  <a:gdLst/>
                  <a:ahLst/>
                  <a:cxnLst>
                    <a:cxn ang="0">
                      <a:pos x="0" y="0"/>
                    </a:cxn>
                    <a:cxn ang="0">
                      <a:pos x="2" y="0"/>
                    </a:cxn>
                    <a:cxn ang="0">
                      <a:pos x="0" y="1"/>
                    </a:cxn>
                    <a:cxn ang="0">
                      <a:pos x="0" y="0"/>
                    </a:cxn>
                  </a:cxnLst>
                  <a:rect l="0" t="0" r="r" b="b"/>
                  <a:pathLst>
                    <a:path w="2" h="1">
                      <a:moveTo>
                        <a:pt x="0" y="0"/>
                      </a:moveTo>
                      <a:lnTo>
                        <a:pt x="2" y="0"/>
                      </a:lnTo>
                      <a:lnTo>
                        <a:pt x="0" y="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7" name="Freeform 330">
                  <a:extLst>
                    <a:ext uri="{FF2B5EF4-FFF2-40B4-BE49-F238E27FC236}">
                      <a16:creationId xmlns:a16="http://schemas.microsoft.com/office/drawing/2014/main" id="{96F1B34B-CFBD-0348-9415-40544FA9F603}"/>
                    </a:ext>
                  </a:extLst>
                </p:cNvPr>
                <p:cNvSpPr>
                  <a:spLocks/>
                </p:cNvSpPr>
                <p:nvPr/>
              </p:nvSpPr>
              <p:spPr bwMode="auto">
                <a:xfrm>
                  <a:off x="6864735" y="1812603"/>
                  <a:ext cx="24162" cy="21477"/>
                </a:xfrm>
                <a:custGeom>
                  <a:avLst/>
                  <a:gdLst/>
                  <a:ahLst/>
                  <a:cxnLst>
                    <a:cxn ang="0">
                      <a:pos x="18" y="0"/>
                    </a:cxn>
                    <a:cxn ang="0">
                      <a:pos x="18" y="16"/>
                    </a:cxn>
                    <a:cxn ang="0">
                      <a:pos x="0" y="16"/>
                    </a:cxn>
                    <a:cxn ang="0">
                      <a:pos x="18" y="0"/>
                    </a:cxn>
                  </a:cxnLst>
                  <a:rect l="0" t="0" r="r" b="b"/>
                  <a:pathLst>
                    <a:path w="18" h="16">
                      <a:moveTo>
                        <a:pt x="18" y="0"/>
                      </a:moveTo>
                      <a:lnTo>
                        <a:pt x="18" y="16"/>
                      </a:lnTo>
                      <a:lnTo>
                        <a:pt x="0" y="16"/>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8" name="Freeform 331">
                  <a:extLst>
                    <a:ext uri="{FF2B5EF4-FFF2-40B4-BE49-F238E27FC236}">
                      <a16:creationId xmlns:a16="http://schemas.microsoft.com/office/drawing/2014/main" id="{8108652E-8BA3-9942-94D2-7058531F1C32}"/>
                    </a:ext>
                  </a:extLst>
                </p:cNvPr>
                <p:cNvSpPr>
                  <a:spLocks/>
                </p:cNvSpPr>
                <p:nvPr/>
              </p:nvSpPr>
              <p:spPr bwMode="auto">
                <a:xfrm>
                  <a:off x="6888897" y="1809918"/>
                  <a:ext cx="9396" cy="24162"/>
                </a:xfrm>
                <a:custGeom>
                  <a:avLst/>
                  <a:gdLst/>
                  <a:ahLst/>
                  <a:cxnLst>
                    <a:cxn ang="0">
                      <a:pos x="4" y="0"/>
                    </a:cxn>
                    <a:cxn ang="0">
                      <a:pos x="7" y="5"/>
                    </a:cxn>
                    <a:cxn ang="0">
                      <a:pos x="4" y="9"/>
                    </a:cxn>
                    <a:cxn ang="0">
                      <a:pos x="7" y="12"/>
                    </a:cxn>
                    <a:cxn ang="0">
                      <a:pos x="2" y="18"/>
                    </a:cxn>
                    <a:cxn ang="0">
                      <a:pos x="0" y="18"/>
                    </a:cxn>
                    <a:cxn ang="0">
                      <a:pos x="0" y="2"/>
                    </a:cxn>
                    <a:cxn ang="0">
                      <a:pos x="4" y="0"/>
                    </a:cxn>
                  </a:cxnLst>
                  <a:rect l="0" t="0" r="r" b="b"/>
                  <a:pathLst>
                    <a:path w="7" h="18">
                      <a:moveTo>
                        <a:pt x="4" y="0"/>
                      </a:moveTo>
                      <a:lnTo>
                        <a:pt x="7" y="5"/>
                      </a:lnTo>
                      <a:lnTo>
                        <a:pt x="4" y="9"/>
                      </a:lnTo>
                      <a:lnTo>
                        <a:pt x="7" y="12"/>
                      </a:lnTo>
                      <a:lnTo>
                        <a:pt x="2" y="18"/>
                      </a:lnTo>
                      <a:lnTo>
                        <a:pt x="0" y="18"/>
                      </a:lnTo>
                      <a:lnTo>
                        <a:pt x="0" y="2"/>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9" name="Freeform 332">
                  <a:extLst>
                    <a:ext uri="{FF2B5EF4-FFF2-40B4-BE49-F238E27FC236}">
                      <a16:creationId xmlns:a16="http://schemas.microsoft.com/office/drawing/2014/main" id="{932F3759-E29D-734A-A9FF-E8C0EECFF750}"/>
                    </a:ext>
                  </a:extLst>
                </p:cNvPr>
                <p:cNvSpPr>
                  <a:spLocks/>
                </p:cNvSpPr>
                <p:nvPr/>
              </p:nvSpPr>
              <p:spPr bwMode="auto">
                <a:xfrm>
                  <a:off x="6894266" y="1816630"/>
                  <a:ext cx="9396" cy="9396"/>
                </a:xfrm>
                <a:custGeom>
                  <a:avLst/>
                  <a:gdLst/>
                  <a:ahLst/>
                  <a:cxnLst>
                    <a:cxn ang="0">
                      <a:pos x="3" y="0"/>
                    </a:cxn>
                    <a:cxn ang="0">
                      <a:pos x="7" y="4"/>
                    </a:cxn>
                    <a:cxn ang="0">
                      <a:pos x="3" y="7"/>
                    </a:cxn>
                    <a:cxn ang="0">
                      <a:pos x="0" y="4"/>
                    </a:cxn>
                    <a:cxn ang="0">
                      <a:pos x="3" y="0"/>
                    </a:cxn>
                  </a:cxnLst>
                  <a:rect l="0" t="0" r="r" b="b"/>
                  <a:pathLst>
                    <a:path w="7" h="7">
                      <a:moveTo>
                        <a:pt x="3" y="0"/>
                      </a:moveTo>
                      <a:lnTo>
                        <a:pt x="7" y="4"/>
                      </a:lnTo>
                      <a:lnTo>
                        <a:pt x="3" y="7"/>
                      </a:lnTo>
                      <a:lnTo>
                        <a:pt x="0" y="4"/>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0" name="Freeform 333">
                  <a:extLst>
                    <a:ext uri="{FF2B5EF4-FFF2-40B4-BE49-F238E27FC236}">
                      <a16:creationId xmlns:a16="http://schemas.microsoft.com/office/drawing/2014/main" id="{9D45CE98-A8FD-EE48-884B-D9F48ACE3F43}"/>
                    </a:ext>
                  </a:extLst>
                </p:cNvPr>
                <p:cNvSpPr>
                  <a:spLocks/>
                </p:cNvSpPr>
                <p:nvPr/>
              </p:nvSpPr>
              <p:spPr bwMode="auto">
                <a:xfrm>
                  <a:off x="6816411" y="1885089"/>
                  <a:ext cx="72486" cy="21477"/>
                </a:xfrm>
                <a:custGeom>
                  <a:avLst/>
                  <a:gdLst/>
                  <a:ahLst/>
                  <a:cxnLst>
                    <a:cxn ang="0">
                      <a:pos x="54" y="0"/>
                    </a:cxn>
                    <a:cxn ang="0">
                      <a:pos x="54" y="12"/>
                    </a:cxn>
                    <a:cxn ang="0">
                      <a:pos x="3" y="16"/>
                    </a:cxn>
                    <a:cxn ang="0">
                      <a:pos x="0" y="13"/>
                    </a:cxn>
                    <a:cxn ang="0">
                      <a:pos x="0" y="6"/>
                    </a:cxn>
                    <a:cxn ang="0">
                      <a:pos x="4" y="3"/>
                    </a:cxn>
                    <a:cxn ang="0">
                      <a:pos x="54" y="0"/>
                    </a:cxn>
                  </a:cxnLst>
                  <a:rect l="0" t="0" r="r" b="b"/>
                  <a:pathLst>
                    <a:path w="54" h="16">
                      <a:moveTo>
                        <a:pt x="54" y="0"/>
                      </a:moveTo>
                      <a:lnTo>
                        <a:pt x="54" y="12"/>
                      </a:lnTo>
                      <a:lnTo>
                        <a:pt x="3" y="16"/>
                      </a:lnTo>
                      <a:lnTo>
                        <a:pt x="0" y="13"/>
                      </a:lnTo>
                      <a:lnTo>
                        <a:pt x="0" y="6"/>
                      </a:lnTo>
                      <a:lnTo>
                        <a:pt x="4" y="3"/>
                      </a:ln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1" name="Freeform 334">
                  <a:extLst>
                    <a:ext uri="{FF2B5EF4-FFF2-40B4-BE49-F238E27FC236}">
                      <a16:creationId xmlns:a16="http://schemas.microsoft.com/office/drawing/2014/main" id="{C101707A-A195-014C-B5B7-8360C03A2BDB}"/>
                    </a:ext>
                  </a:extLst>
                </p:cNvPr>
                <p:cNvSpPr>
                  <a:spLocks/>
                </p:cNvSpPr>
                <p:nvPr/>
              </p:nvSpPr>
              <p:spPr bwMode="auto">
                <a:xfrm>
                  <a:off x="6809699" y="1893143"/>
                  <a:ext cx="6712" cy="9396"/>
                </a:xfrm>
                <a:custGeom>
                  <a:avLst/>
                  <a:gdLst/>
                  <a:ahLst/>
                  <a:cxnLst>
                    <a:cxn ang="0">
                      <a:pos x="5" y="0"/>
                    </a:cxn>
                    <a:cxn ang="0">
                      <a:pos x="5" y="7"/>
                    </a:cxn>
                    <a:cxn ang="0">
                      <a:pos x="0" y="4"/>
                    </a:cxn>
                    <a:cxn ang="0">
                      <a:pos x="5" y="0"/>
                    </a:cxn>
                  </a:cxnLst>
                  <a:rect l="0" t="0" r="r" b="b"/>
                  <a:pathLst>
                    <a:path w="5" h="7">
                      <a:moveTo>
                        <a:pt x="5" y="0"/>
                      </a:moveTo>
                      <a:lnTo>
                        <a:pt x="5" y="7"/>
                      </a:lnTo>
                      <a:lnTo>
                        <a:pt x="0" y="4"/>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2" name="Freeform 335">
                  <a:extLst>
                    <a:ext uri="{FF2B5EF4-FFF2-40B4-BE49-F238E27FC236}">
                      <a16:creationId xmlns:a16="http://schemas.microsoft.com/office/drawing/2014/main" id="{71579411-8DA0-4649-B90C-3631E0537F81}"/>
                    </a:ext>
                  </a:extLst>
                </p:cNvPr>
                <p:cNvSpPr>
                  <a:spLocks/>
                </p:cNvSpPr>
                <p:nvPr/>
              </p:nvSpPr>
              <p:spPr bwMode="auto">
                <a:xfrm>
                  <a:off x="6888897" y="1883747"/>
                  <a:ext cx="13423" cy="17450"/>
                </a:xfrm>
                <a:custGeom>
                  <a:avLst/>
                  <a:gdLst/>
                  <a:ahLst/>
                  <a:cxnLst>
                    <a:cxn ang="0">
                      <a:pos x="10" y="0"/>
                    </a:cxn>
                    <a:cxn ang="0">
                      <a:pos x="10" y="12"/>
                    </a:cxn>
                    <a:cxn ang="0">
                      <a:pos x="0" y="13"/>
                    </a:cxn>
                    <a:cxn ang="0">
                      <a:pos x="0" y="1"/>
                    </a:cxn>
                    <a:cxn ang="0">
                      <a:pos x="10" y="0"/>
                    </a:cxn>
                  </a:cxnLst>
                  <a:rect l="0" t="0" r="r" b="b"/>
                  <a:pathLst>
                    <a:path w="10" h="13">
                      <a:moveTo>
                        <a:pt x="10" y="0"/>
                      </a:moveTo>
                      <a:lnTo>
                        <a:pt x="10" y="12"/>
                      </a:lnTo>
                      <a:lnTo>
                        <a:pt x="0" y="13"/>
                      </a:lnTo>
                      <a:lnTo>
                        <a:pt x="0"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3" name="Freeform 336">
                  <a:extLst>
                    <a:ext uri="{FF2B5EF4-FFF2-40B4-BE49-F238E27FC236}">
                      <a16:creationId xmlns:a16="http://schemas.microsoft.com/office/drawing/2014/main" id="{0AF9D8C7-4B51-0947-BB38-5C33A414D9A9}"/>
                    </a:ext>
                  </a:extLst>
                </p:cNvPr>
                <p:cNvSpPr>
                  <a:spLocks/>
                </p:cNvSpPr>
                <p:nvPr/>
              </p:nvSpPr>
              <p:spPr bwMode="auto">
                <a:xfrm>
                  <a:off x="6815068" y="1902539"/>
                  <a:ext cx="5369" cy="4027"/>
                </a:xfrm>
                <a:custGeom>
                  <a:avLst/>
                  <a:gdLst/>
                  <a:ahLst/>
                  <a:cxnLst>
                    <a:cxn ang="0">
                      <a:pos x="1" y="0"/>
                    </a:cxn>
                    <a:cxn ang="0">
                      <a:pos x="4" y="3"/>
                    </a:cxn>
                    <a:cxn ang="0">
                      <a:pos x="0" y="3"/>
                    </a:cxn>
                    <a:cxn ang="0">
                      <a:pos x="1" y="0"/>
                    </a:cxn>
                  </a:cxnLst>
                  <a:rect l="0" t="0" r="r" b="b"/>
                  <a:pathLst>
                    <a:path w="4" h="3">
                      <a:moveTo>
                        <a:pt x="1" y="0"/>
                      </a:moveTo>
                      <a:lnTo>
                        <a:pt x="4" y="3"/>
                      </a:lnTo>
                      <a:lnTo>
                        <a:pt x="0" y="3"/>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4" name="Freeform 337">
                  <a:extLst>
                    <a:ext uri="{FF2B5EF4-FFF2-40B4-BE49-F238E27FC236}">
                      <a16:creationId xmlns:a16="http://schemas.microsoft.com/office/drawing/2014/main" id="{FB6A1272-AF45-3142-80D4-0191C0B53608}"/>
                    </a:ext>
                  </a:extLst>
                </p:cNvPr>
                <p:cNvSpPr>
                  <a:spLocks/>
                </p:cNvSpPr>
                <p:nvPr/>
              </p:nvSpPr>
              <p:spPr bwMode="auto">
                <a:xfrm>
                  <a:off x="6794933" y="1898512"/>
                  <a:ext cx="21477" cy="9396"/>
                </a:xfrm>
                <a:custGeom>
                  <a:avLst/>
                  <a:gdLst/>
                  <a:ahLst/>
                  <a:cxnLst>
                    <a:cxn ang="0">
                      <a:pos x="11" y="0"/>
                    </a:cxn>
                    <a:cxn ang="0">
                      <a:pos x="16" y="3"/>
                    </a:cxn>
                    <a:cxn ang="0">
                      <a:pos x="15" y="6"/>
                    </a:cxn>
                    <a:cxn ang="0">
                      <a:pos x="0" y="7"/>
                    </a:cxn>
                    <a:cxn ang="0">
                      <a:pos x="0" y="1"/>
                    </a:cxn>
                    <a:cxn ang="0">
                      <a:pos x="4" y="5"/>
                    </a:cxn>
                    <a:cxn ang="0">
                      <a:pos x="11" y="0"/>
                    </a:cxn>
                  </a:cxnLst>
                  <a:rect l="0" t="0" r="r" b="b"/>
                  <a:pathLst>
                    <a:path w="16" h="7">
                      <a:moveTo>
                        <a:pt x="11" y="0"/>
                      </a:moveTo>
                      <a:lnTo>
                        <a:pt x="16" y="3"/>
                      </a:lnTo>
                      <a:lnTo>
                        <a:pt x="15" y="6"/>
                      </a:lnTo>
                      <a:lnTo>
                        <a:pt x="0" y="7"/>
                      </a:lnTo>
                      <a:lnTo>
                        <a:pt x="0" y="1"/>
                      </a:lnTo>
                      <a:lnTo>
                        <a:pt x="4" y="5"/>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5" name="Freeform 338">
                  <a:extLst>
                    <a:ext uri="{FF2B5EF4-FFF2-40B4-BE49-F238E27FC236}">
                      <a16:creationId xmlns:a16="http://schemas.microsoft.com/office/drawing/2014/main" id="{EB81DBD0-2838-F04F-BBCC-6417C364D582}"/>
                    </a:ext>
                  </a:extLst>
                </p:cNvPr>
                <p:cNvSpPr>
                  <a:spLocks/>
                </p:cNvSpPr>
                <p:nvPr/>
              </p:nvSpPr>
              <p:spPr bwMode="auto">
                <a:xfrm>
                  <a:off x="6816411" y="1889116"/>
                  <a:ext cx="5369" cy="4027"/>
                </a:xfrm>
                <a:custGeom>
                  <a:avLst/>
                  <a:gdLst/>
                  <a:ahLst/>
                  <a:cxnLst>
                    <a:cxn ang="0">
                      <a:pos x="4" y="0"/>
                    </a:cxn>
                    <a:cxn ang="0">
                      <a:pos x="0" y="3"/>
                    </a:cxn>
                    <a:cxn ang="0">
                      <a:pos x="0" y="1"/>
                    </a:cxn>
                    <a:cxn ang="0">
                      <a:pos x="4" y="0"/>
                    </a:cxn>
                  </a:cxnLst>
                  <a:rect l="0" t="0" r="r" b="b"/>
                  <a:pathLst>
                    <a:path w="4" h="3">
                      <a:moveTo>
                        <a:pt x="4" y="0"/>
                      </a:moveTo>
                      <a:lnTo>
                        <a:pt x="0" y="3"/>
                      </a:lnTo>
                      <a:lnTo>
                        <a:pt x="0" y="1"/>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6" name="Freeform 339">
                  <a:extLst>
                    <a:ext uri="{FF2B5EF4-FFF2-40B4-BE49-F238E27FC236}">
                      <a16:creationId xmlns:a16="http://schemas.microsoft.com/office/drawing/2014/main" id="{E9E87050-3D96-8142-A83A-8653F68467A6}"/>
                    </a:ext>
                  </a:extLst>
                </p:cNvPr>
                <p:cNvSpPr>
                  <a:spLocks/>
                </p:cNvSpPr>
                <p:nvPr/>
              </p:nvSpPr>
              <p:spPr bwMode="auto">
                <a:xfrm>
                  <a:off x="6794933" y="1890458"/>
                  <a:ext cx="21477" cy="9396"/>
                </a:xfrm>
                <a:custGeom>
                  <a:avLst/>
                  <a:gdLst/>
                  <a:ahLst/>
                  <a:cxnLst>
                    <a:cxn ang="0">
                      <a:pos x="16" y="0"/>
                    </a:cxn>
                    <a:cxn ang="0">
                      <a:pos x="16" y="2"/>
                    </a:cxn>
                    <a:cxn ang="0">
                      <a:pos x="11" y="6"/>
                    </a:cxn>
                    <a:cxn ang="0">
                      <a:pos x="3" y="2"/>
                    </a:cxn>
                    <a:cxn ang="0">
                      <a:pos x="0" y="7"/>
                    </a:cxn>
                    <a:cxn ang="0">
                      <a:pos x="0" y="1"/>
                    </a:cxn>
                    <a:cxn ang="0">
                      <a:pos x="16" y="0"/>
                    </a:cxn>
                  </a:cxnLst>
                  <a:rect l="0" t="0" r="r" b="b"/>
                  <a:pathLst>
                    <a:path w="16" h="7">
                      <a:moveTo>
                        <a:pt x="16" y="0"/>
                      </a:moveTo>
                      <a:lnTo>
                        <a:pt x="16" y="2"/>
                      </a:lnTo>
                      <a:lnTo>
                        <a:pt x="11" y="6"/>
                      </a:lnTo>
                      <a:lnTo>
                        <a:pt x="3" y="2"/>
                      </a:lnTo>
                      <a:lnTo>
                        <a:pt x="0" y="7"/>
                      </a:lnTo>
                      <a:lnTo>
                        <a:pt x="0" y="1"/>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7" name="Freeform 340">
                  <a:extLst>
                    <a:ext uri="{FF2B5EF4-FFF2-40B4-BE49-F238E27FC236}">
                      <a16:creationId xmlns:a16="http://schemas.microsoft.com/office/drawing/2014/main" id="{97F65F43-E876-234C-A683-3199BBC8DA03}"/>
                    </a:ext>
                  </a:extLst>
                </p:cNvPr>
                <p:cNvSpPr>
                  <a:spLocks/>
                </p:cNvSpPr>
                <p:nvPr/>
              </p:nvSpPr>
              <p:spPr bwMode="auto">
                <a:xfrm>
                  <a:off x="6794933" y="1893143"/>
                  <a:ext cx="14766" cy="12081"/>
                </a:xfrm>
                <a:custGeom>
                  <a:avLst/>
                  <a:gdLst/>
                  <a:ahLst/>
                  <a:cxnLst>
                    <a:cxn ang="0">
                      <a:pos x="3" y="0"/>
                    </a:cxn>
                    <a:cxn ang="0">
                      <a:pos x="11" y="4"/>
                    </a:cxn>
                    <a:cxn ang="0">
                      <a:pos x="4" y="9"/>
                    </a:cxn>
                    <a:cxn ang="0">
                      <a:pos x="0" y="5"/>
                    </a:cxn>
                    <a:cxn ang="0">
                      <a:pos x="3" y="0"/>
                    </a:cxn>
                  </a:cxnLst>
                  <a:rect l="0" t="0" r="r" b="b"/>
                  <a:pathLst>
                    <a:path w="11" h="9">
                      <a:moveTo>
                        <a:pt x="3" y="0"/>
                      </a:moveTo>
                      <a:lnTo>
                        <a:pt x="11" y="4"/>
                      </a:lnTo>
                      <a:lnTo>
                        <a:pt x="4" y="9"/>
                      </a:lnTo>
                      <a:lnTo>
                        <a:pt x="0" y="5"/>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8" name="Freeform 341">
                  <a:extLst>
                    <a:ext uri="{FF2B5EF4-FFF2-40B4-BE49-F238E27FC236}">
                      <a16:creationId xmlns:a16="http://schemas.microsoft.com/office/drawing/2014/main" id="{98F2B181-8782-904C-B058-E2C84DD4DE6C}"/>
                    </a:ext>
                  </a:extLst>
                </p:cNvPr>
                <p:cNvSpPr>
                  <a:spLocks/>
                </p:cNvSpPr>
                <p:nvPr/>
              </p:nvSpPr>
              <p:spPr bwMode="auto">
                <a:xfrm>
                  <a:off x="6922455" y="1885089"/>
                  <a:ext cx="57720" cy="18793"/>
                </a:xfrm>
                <a:custGeom>
                  <a:avLst/>
                  <a:gdLst/>
                  <a:ahLst/>
                  <a:cxnLst>
                    <a:cxn ang="0">
                      <a:pos x="0" y="0"/>
                    </a:cxn>
                    <a:cxn ang="0">
                      <a:pos x="40" y="1"/>
                    </a:cxn>
                    <a:cxn ang="0">
                      <a:pos x="42" y="3"/>
                    </a:cxn>
                    <a:cxn ang="0">
                      <a:pos x="43" y="14"/>
                    </a:cxn>
                    <a:cxn ang="0">
                      <a:pos x="0" y="12"/>
                    </a:cxn>
                    <a:cxn ang="0">
                      <a:pos x="0" y="0"/>
                    </a:cxn>
                  </a:cxnLst>
                  <a:rect l="0" t="0" r="r" b="b"/>
                  <a:pathLst>
                    <a:path w="43" h="14">
                      <a:moveTo>
                        <a:pt x="0" y="0"/>
                      </a:moveTo>
                      <a:lnTo>
                        <a:pt x="40" y="1"/>
                      </a:lnTo>
                      <a:lnTo>
                        <a:pt x="42" y="3"/>
                      </a:lnTo>
                      <a:lnTo>
                        <a:pt x="43" y="14"/>
                      </a:lnTo>
                      <a:lnTo>
                        <a:pt x="0" y="1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9" name="Freeform 342">
                  <a:extLst>
                    <a:ext uri="{FF2B5EF4-FFF2-40B4-BE49-F238E27FC236}">
                      <a16:creationId xmlns:a16="http://schemas.microsoft.com/office/drawing/2014/main" id="{DF9B1CD3-3515-1A4F-B2F9-DCB1A9881831}"/>
                    </a:ext>
                  </a:extLst>
                </p:cNvPr>
                <p:cNvSpPr>
                  <a:spLocks/>
                </p:cNvSpPr>
                <p:nvPr/>
              </p:nvSpPr>
              <p:spPr bwMode="auto">
                <a:xfrm>
                  <a:off x="6978834" y="1889116"/>
                  <a:ext cx="10739" cy="14766"/>
                </a:xfrm>
                <a:custGeom>
                  <a:avLst/>
                  <a:gdLst/>
                  <a:ahLst/>
                  <a:cxnLst>
                    <a:cxn ang="0">
                      <a:pos x="0" y="0"/>
                    </a:cxn>
                    <a:cxn ang="0">
                      <a:pos x="8" y="6"/>
                    </a:cxn>
                    <a:cxn ang="0">
                      <a:pos x="2" y="11"/>
                    </a:cxn>
                    <a:cxn ang="0">
                      <a:pos x="1" y="11"/>
                    </a:cxn>
                    <a:cxn ang="0">
                      <a:pos x="0" y="0"/>
                    </a:cxn>
                  </a:cxnLst>
                  <a:rect l="0" t="0" r="r" b="b"/>
                  <a:pathLst>
                    <a:path w="8" h="11">
                      <a:moveTo>
                        <a:pt x="0" y="0"/>
                      </a:moveTo>
                      <a:lnTo>
                        <a:pt x="8" y="6"/>
                      </a:lnTo>
                      <a:lnTo>
                        <a:pt x="2" y="11"/>
                      </a:lnTo>
                      <a:lnTo>
                        <a:pt x="1"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0" name="Freeform 343">
                  <a:extLst>
                    <a:ext uri="{FF2B5EF4-FFF2-40B4-BE49-F238E27FC236}">
                      <a16:creationId xmlns:a16="http://schemas.microsoft.com/office/drawing/2014/main" id="{396C3030-AE74-AA42-90E9-00A3438DB591}"/>
                    </a:ext>
                  </a:extLst>
                </p:cNvPr>
                <p:cNvSpPr>
                  <a:spLocks/>
                </p:cNvSpPr>
                <p:nvPr/>
              </p:nvSpPr>
              <p:spPr bwMode="auto">
                <a:xfrm>
                  <a:off x="6902320" y="1883747"/>
                  <a:ext cx="20135" cy="17450"/>
                </a:xfrm>
                <a:custGeom>
                  <a:avLst/>
                  <a:gdLst/>
                  <a:ahLst/>
                  <a:cxnLst>
                    <a:cxn ang="0">
                      <a:pos x="0" y="0"/>
                    </a:cxn>
                    <a:cxn ang="0">
                      <a:pos x="15" y="1"/>
                    </a:cxn>
                    <a:cxn ang="0">
                      <a:pos x="15" y="13"/>
                    </a:cxn>
                    <a:cxn ang="0">
                      <a:pos x="0" y="12"/>
                    </a:cxn>
                    <a:cxn ang="0">
                      <a:pos x="0" y="0"/>
                    </a:cxn>
                  </a:cxnLst>
                  <a:rect l="0" t="0" r="r" b="b"/>
                  <a:pathLst>
                    <a:path w="15" h="13">
                      <a:moveTo>
                        <a:pt x="0" y="0"/>
                      </a:moveTo>
                      <a:lnTo>
                        <a:pt x="15" y="1"/>
                      </a:lnTo>
                      <a:lnTo>
                        <a:pt x="15" y="13"/>
                      </a:lnTo>
                      <a:lnTo>
                        <a:pt x="0" y="1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1" name="Freeform 344">
                  <a:extLst>
                    <a:ext uri="{FF2B5EF4-FFF2-40B4-BE49-F238E27FC236}">
                      <a16:creationId xmlns:a16="http://schemas.microsoft.com/office/drawing/2014/main" id="{922DFB9F-1D21-0442-8EAF-41941AD449EF}"/>
                    </a:ext>
                  </a:extLst>
                </p:cNvPr>
                <p:cNvSpPr>
                  <a:spLocks/>
                </p:cNvSpPr>
                <p:nvPr/>
              </p:nvSpPr>
              <p:spPr bwMode="auto">
                <a:xfrm>
                  <a:off x="6976149" y="1886431"/>
                  <a:ext cx="2685" cy="2685"/>
                </a:xfrm>
                <a:custGeom>
                  <a:avLst/>
                  <a:gdLst/>
                  <a:ahLst/>
                  <a:cxnLst>
                    <a:cxn ang="0">
                      <a:pos x="0" y="0"/>
                    </a:cxn>
                    <a:cxn ang="0">
                      <a:pos x="2" y="0"/>
                    </a:cxn>
                    <a:cxn ang="0">
                      <a:pos x="2" y="2"/>
                    </a:cxn>
                    <a:cxn ang="0">
                      <a:pos x="0" y="0"/>
                    </a:cxn>
                  </a:cxnLst>
                  <a:rect l="0" t="0" r="r" b="b"/>
                  <a:pathLst>
                    <a:path w="2" h="2">
                      <a:moveTo>
                        <a:pt x="0" y="0"/>
                      </a:moveTo>
                      <a:lnTo>
                        <a:pt x="2" y="0"/>
                      </a:lnTo>
                      <a:lnTo>
                        <a:pt x="2" y="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2" name="Freeform 345">
                  <a:extLst>
                    <a:ext uri="{FF2B5EF4-FFF2-40B4-BE49-F238E27FC236}">
                      <a16:creationId xmlns:a16="http://schemas.microsoft.com/office/drawing/2014/main" id="{6E0ACEE1-66E3-114D-996D-285180587B17}"/>
                    </a:ext>
                  </a:extLst>
                </p:cNvPr>
                <p:cNvSpPr>
                  <a:spLocks/>
                </p:cNvSpPr>
                <p:nvPr/>
              </p:nvSpPr>
              <p:spPr bwMode="auto">
                <a:xfrm>
                  <a:off x="6978834" y="1886431"/>
                  <a:ext cx="22820" cy="10739"/>
                </a:xfrm>
                <a:custGeom>
                  <a:avLst/>
                  <a:gdLst/>
                  <a:ahLst/>
                  <a:cxnLst>
                    <a:cxn ang="0">
                      <a:pos x="0" y="0"/>
                    </a:cxn>
                    <a:cxn ang="0">
                      <a:pos x="17" y="1"/>
                    </a:cxn>
                    <a:cxn ang="0">
                      <a:pos x="8" y="8"/>
                    </a:cxn>
                    <a:cxn ang="0">
                      <a:pos x="0" y="2"/>
                    </a:cxn>
                    <a:cxn ang="0">
                      <a:pos x="0" y="0"/>
                    </a:cxn>
                  </a:cxnLst>
                  <a:rect l="0" t="0" r="r" b="b"/>
                  <a:pathLst>
                    <a:path w="17" h="8">
                      <a:moveTo>
                        <a:pt x="0" y="0"/>
                      </a:moveTo>
                      <a:lnTo>
                        <a:pt x="17" y="1"/>
                      </a:lnTo>
                      <a:lnTo>
                        <a:pt x="8" y="8"/>
                      </a:lnTo>
                      <a:lnTo>
                        <a:pt x="0" y="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3" name="Freeform 346">
                  <a:extLst>
                    <a:ext uri="{FF2B5EF4-FFF2-40B4-BE49-F238E27FC236}">
                      <a16:creationId xmlns:a16="http://schemas.microsoft.com/office/drawing/2014/main" id="{7AEDD9CC-B8E2-0544-BF26-21896AC22B8F}"/>
                    </a:ext>
                  </a:extLst>
                </p:cNvPr>
                <p:cNvSpPr>
                  <a:spLocks/>
                </p:cNvSpPr>
                <p:nvPr/>
              </p:nvSpPr>
              <p:spPr bwMode="auto">
                <a:xfrm>
                  <a:off x="6981518" y="1895828"/>
                  <a:ext cx="20135" cy="8054"/>
                </a:xfrm>
                <a:custGeom>
                  <a:avLst/>
                  <a:gdLst/>
                  <a:ahLst/>
                  <a:cxnLst>
                    <a:cxn ang="0">
                      <a:pos x="15" y="0"/>
                    </a:cxn>
                    <a:cxn ang="0">
                      <a:pos x="15" y="6"/>
                    </a:cxn>
                    <a:cxn ang="0">
                      <a:pos x="0" y="6"/>
                    </a:cxn>
                    <a:cxn ang="0">
                      <a:pos x="6" y="1"/>
                    </a:cxn>
                    <a:cxn ang="0">
                      <a:pos x="11" y="5"/>
                    </a:cxn>
                    <a:cxn ang="0">
                      <a:pos x="15" y="0"/>
                    </a:cxn>
                  </a:cxnLst>
                  <a:rect l="0" t="0" r="r" b="b"/>
                  <a:pathLst>
                    <a:path w="15" h="6">
                      <a:moveTo>
                        <a:pt x="15" y="0"/>
                      </a:moveTo>
                      <a:lnTo>
                        <a:pt x="15" y="6"/>
                      </a:lnTo>
                      <a:lnTo>
                        <a:pt x="0" y="6"/>
                      </a:lnTo>
                      <a:lnTo>
                        <a:pt x="6" y="1"/>
                      </a:lnTo>
                      <a:lnTo>
                        <a:pt x="11" y="5"/>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4" name="Freeform 347">
                  <a:extLst>
                    <a:ext uri="{FF2B5EF4-FFF2-40B4-BE49-F238E27FC236}">
                      <a16:creationId xmlns:a16="http://schemas.microsoft.com/office/drawing/2014/main" id="{44D62BFB-84FC-8449-833A-BFB52BEC11B4}"/>
                    </a:ext>
                  </a:extLst>
                </p:cNvPr>
                <p:cNvSpPr>
                  <a:spLocks/>
                </p:cNvSpPr>
                <p:nvPr/>
              </p:nvSpPr>
              <p:spPr bwMode="auto">
                <a:xfrm>
                  <a:off x="6989572" y="1887774"/>
                  <a:ext cx="12081" cy="14766"/>
                </a:xfrm>
                <a:custGeom>
                  <a:avLst/>
                  <a:gdLst/>
                  <a:ahLst/>
                  <a:cxnLst>
                    <a:cxn ang="0">
                      <a:pos x="9" y="0"/>
                    </a:cxn>
                    <a:cxn ang="0">
                      <a:pos x="9" y="6"/>
                    </a:cxn>
                    <a:cxn ang="0">
                      <a:pos x="5" y="11"/>
                    </a:cxn>
                    <a:cxn ang="0">
                      <a:pos x="0" y="7"/>
                    </a:cxn>
                    <a:cxn ang="0">
                      <a:pos x="9" y="0"/>
                    </a:cxn>
                  </a:cxnLst>
                  <a:rect l="0" t="0" r="r" b="b"/>
                  <a:pathLst>
                    <a:path w="9" h="11">
                      <a:moveTo>
                        <a:pt x="9" y="0"/>
                      </a:moveTo>
                      <a:lnTo>
                        <a:pt x="9" y="6"/>
                      </a:lnTo>
                      <a:lnTo>
                        <a:pt x="5" y="11"/>
                      </a:lnTo>
                      <a:lnTo>
                        <a:pt x="0" y="7"/>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46" name="Freeform 359">
                <a:extLst>
                  <a:ext uri="{FF2B5EF4-FFF2-40B4-BE49-F238E27FC236}">
                    <a16:creationId xmlns:a16="http://schemas.microsoft.com/office/drawing/2014/main" id="{66CFB3FD-06F2-E94C-862C-44A0BC3DBC2A}"/>
                  </a:ext>
                </a:extLst>
              </p:cNvPr>
              <p:cNvSpPr>
                <a:spLocks/>
              </p:cNvSpPr>
              <p:nvPr/>
            </p:nvSpPr>
            <p:spPr bwMode="auto">
              <a:xfrm>
                <a:off x="5126951" y="3335284"/>
                <a:ext cx="269085" cy="212917"/>
              </a:xfrm>
              <a:custGeom>
                <a:avLst/>
                <a:gdLst/>
                <a:ahLst/>
                <a:cxnLst>
                  <a:cxn ang="0">
                    <a:pos x="192" y="0"/>
                  </a:cxn>
                  <a:cxn ang="0">
                    <a:pos x="206" y="20"/>
                  </a:cxn>
                  <a:cxn ang="0">
                    <a:pos x="15" y="163"/>
                  </a:cxn>
                  <a:cxn ang="0">
                    <a:pos x="0" y="144"/>
                  </a:cxn>
                  <a:cxn ang="0">
                    <a:pos x="192" y="0"/>
                  </a:cxn>
                </a:cxnLst>
                <a:rect l="0" t="0" r="r" b="b"/>
                <a:pathLst>
                  <a:path w="206" h="163">
                    <a:moveTo>
                      <a:pt x="192" y="0"/>
                    </a:moveTo>
                    <a:lnTo>
                      <a:pt x="206" y="20"/>
                    </a:lnTo>
                    <a:lnTo>
                      <a:pt x="15" y="163"/>
                    </a:lnTo>
                    <a:lnTo>
                      <a:pt x="0" y="144"/>
                    </a:lnTo>
                    <a:lnTo>
                      <a:pt x="19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364">
                <a:extLst>
                  <a:ext uri="{FF2B5EF4-FFF2-40B4-BE49-F238E27FC236}">
                    <a16:creationId xmlns:a16="http://schemas.microsoft.com/office/drawing/2014/main" id="{CF1E4112-852C-7C47-B26D-53D6941EA697}"/>
                  </a:ext>
                </a:extLst>
              </p:cNvPr>
              <p:cNvSpPr>
                <a:spLocks/>
              </p:cNvSpPr>
              <p:nvPr/>
            </p:nvSpPr>
            <p:spPr bwMode="auto">
              <a:xfrm>
                <a:off x="5121726" y="3518158"/>
                <a:ext cx="299129" cy="235123"/>
              </a:xfrm>
              <a:custGeom>
                <a:avLst/>
                <a:gdLst/>
                <a:ahLst/>
                <a:cxnLst>
                  <a:cxn ang="0">
                    <a:pos x="14" y="0"/>
                  </a:cxn>
                  <a:cxn ang="0">
                    <a:pos x="229" y="161"/>
                  </a:cxn>
                  <a:cxn ang="0">
                    <a:pos x="213" y="180"/>
                  </a:cxn>
                  <a:cxn ang="0">
                    <a:pos x="0" y="20"/>
                  </a:cxn>
                  <a:cxn ang="0">
                    <a:pos x="14" y="0"/>
                  </a:cxn>
                </a:cxnLst>
                <a:rect l="0" t="0" r="r" b="b"/>
                <a:pathLst>
                  <a:path w="229" h="180">
                    <a:moveTo>
                      <a:pt x="14" y="0"/>
                    </a:moveTo>
                    <a:lnTo>
                      <a:pt x="229" y="161"/>
                    </a:lnTo>
                    <a:lnTo>
                      <a:pt x="213" y="180"/>
                    </a:lnTo>
                    <a:lnTo>
                      <a:pt x="0" y="20"/>
                    </a:ln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365">
                <a:extLst>
                  <a:ext uri="{FF2B5EF4-FFF2-40B4-BE49-F238E27FC236}">
                    <a16:creationId xmlns:a16="http://schemas.microsoft.com/office/drawing/2014/main" id="{954DA575-2962-4A47-9F5D-15DCE7F30A5C}"/>
                  </a:ext>
                </a:extLst>
              </p:cNvPr>
              <p:cNvSpPr>
                <a:spLocks/>
              </p:cNvSpPr>
              <p:nvPr/>
            </p:nvSpPr>
            <p:spPr bwMode="auto">
              <a:xfrm>
                <a:off x="4842190" y="3518158"/>
                <a:ext cx="299129" cy="244267"/>
              </a:xfrm>
              <a:custGeom>
                <a:avLst/>
                <a:gdLst/>
                <a:ahLst/>
                <a:cxnLst>
                  <a:cxn ang="0">
                    <a:pos x="214" y="0"/>
                  </a:cxn>
                  <a:cxn ang="0">
                    <a:pos x="229" y="20"/>
                  </a:cxn>
                  <a:cxn ang="0">
                    <a:pos x="14" y="187"/>
                  </a:cxn>
                  <a:cxn ang="0">
                    <a:pos x="0" y="169"/>
                  </a:cxn>
                  <a:cxn ang="0">
                    <a:pos x="214" y="0"/>
                  </a:cxn>
                </a:cxnLst>
                <a:rect l="0" t="0" r="r" b="b"/>
                <a:pathLst>
                  <a:path w="229" h="187">
                    <a:moveTo>
                      <a:pt x="214" y="0"/>
                    </a:moveTo>
                    <a:lnTo>
                      <a:pt x="229" y="20"/>
                    </a:lnTo>
                    <a:lnTo>
                      <a:pt x="14" y="187"/>
                    </a:lnTo>
                    <a:lnTo>
                      <a:pt x="0" y="169"/>
                    </a:lnTo>
                    <a:lnTo>
                      <a:pt x="2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366">
                <a:extLst>
                  <a:ext uri="{FF2B5EF4-FFF2-40B4-BE49-F238E27FC236}">
                    <a16:creationId xmlns:a16="http://schemas.microsoft.com/office/drawing/2014/main" id="{340214E5-0040-A642-B0E6-FB332B6E52AF}"/>
                  </a:ext>
                </a:extLst>
              </p:cNvPr>
              <p:cNvSpPr>
                <a:spLocks/>
              </p:cNvSpPr>
              <p:nvPr/>
            </p:nvSpPr>
            <p:spPr bwMode="auto">
              <a:xfrm>
                <a:off x="4850028" y="3715399"/>
                <a:ext cx="291291" cy="50943"/>
              </a:xfrm>
              <a:custGeom>
                <a:avLst/>
                <a:gdLst/>
                <a:ahLst/>
                <a:cxnLst>
                  <a:cxn ang="0">
                    <a:pos x="222" y="0"/>
                  </a:cxn>
                  <a:cxn ang="0">
                    <a:pos x="223" y="25"/>
                  </a:cxn>
                  <a:cxn ang="0">
                    <a:pos x="2" y="39"/>
                  </a:cxn>
                  <a:cxn ang="0">
                    <a:pos x="0" y="15"/>
                  </a:cxn>
                  <a:cxn ang="0">
                    <a:pos x="222" y="0"/>
                  </a:cxn>
                </a:cxnLst>
                <a:rect l="0" t="0" r="r" b="b"/>
                <a:pathLst>
                  <a:path w="223" h="39">
                    <a:moveTo>
                      <a:pt x="222" y="0"/>
                    </a:moveTo>
                    <a:lnTo>
                      <a:pt x="223" y="25"/>
                    </a:lnTo>
                    <a:lnTo>
                      <a:pt x="2" y="39"/>
                    </a:lnTo>
                    <a:lnTo>
                      <a:pt x="0" y="15"/>
                    </a:lnTo>
                    <a:lnTo>
                      <a:pt x="2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367">
                <a:extLst>
                  <a:ext uri="{FF2B5EF4-FFF2-40B4-BE49-F238E27FC236}">
                    <a16:creationId xmlns:a16="http://schemas.microsoft.com/office/drawing/2014/main" id="{ECB67102-85D0-D840-8231-62643D7E03EE}"/>
                  </a:ext>
                </a:extLst>
              </p:cNvPr>
              <p:cNvSpPr>
                <a:spLocks/>
              </p:cNvSpPr>
              <p:nvPr/>
            </p:nvSpPr>
            <p:spPr bwMode="auto">
              <a:xfrm>
                <a:off x="5140013" y="3715399"/>
                <a:ext cx="271698" cy="41800"/>
              </a:xfrm>
              <a:custGeom>
                <a:avLst/>
                <a:gdLst/>
                <a:ahLst/>
                <a:cxnLst>
                  <a:cxn ang="0">
                    <a:pos x="1" y="0"/>
                  </a:cxn>
                  <a:cxn ang="0">
                    <a:pos x="208" y="7"/>
                  </a:cxn>
                  <a:cxn ang="0">
                    <a:pos x="207" y="32"/>
                  </a:cxn>
                  <a:cxn ang="0">
                    <a:pos x="0" y="25"/>
                  </a:cxn>
                  <a:cxn ang="0">
                    <a:pos x="1" y="0"/>
                  </a:cxn>
                </a:cxnLst>
                <a:rect l="0" t="0" r="r" b="b"/>
                <a:pathLst>
                  <a:path w="208" h="32">
                    <a:moveTo>
                      <a:pt x="1" y="0"/>
                    </a:moveTo>
                    <a:lnTo>
                      <a:pt x="208" y="7"/>
                    </a:lnTo>
                    <a:lnTo>
                      <a:pt x="207" y="32"/>
                    </a:lnTo>
                    <a:lnTo>
                      <a:pt x="0" y="25"/>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51" name="Group 483">
                <a:extLst>
                  <a:ext uri="{FF2B5EF4-FFF2-40B4-BE49-F238E27FC236}">
                    <a16:creationId xmlns:a16="http://schemas.microsoft.com/office/drawing/2014/main" id="{018CC535-F017-3244-A83A-EA75867B4D55}"/>
                  </a:ext>
                </a:extLst>
              </p:cNvPr>
              <p:cNvGrpSpPr/>
              <p:nvPr/>
            </p:nvGrpSpPr>
            <p:grpSpPr>
              <a:xfrm>
                <a:off x="4817372" y="1161702"/>
                <a:ext cx="620464" cy="2629460"/>
                <a:chOff x="4817372" y="1161702"/>
                <a:chExt cx="620464" cy="2629460"/>
              </a:xfrm>
              <a:grpFill/>
            </p:grpSpPr>
            <p:grpSp>
              <p:nvGrpSpPr>
                <p:cNvPr id="60" name="Group 482">
                  <a:extLst>
                    <a:ext uri="{FF2B5EF4-FFF2-40B4-BE49-F238E27FC236}">
                      <a16:creationId xmlns:a16="http://schemas.microsoft.com/office/drawing/2014/main" id="{82C6AB8A-AF3B-044A-9E61-39004E68DFC6}"/>
                    </a:ext>
                  </a:extLst>
                </p:cNvPr>
                <p:cNvGrpSpPr/>
                <p:nvPr/>
              </p:nvGrpSpPr>
              <p:grpSpPr>
                <a:xfrm>
                  <a:off x="4817372" y="1161702"/>
                  <a:ext cx="620464" cy="2629460"/>
                  <a:chOff x="4817372" y="1161702"/>
                  <a:chExt cx="620464" cy="2629460"/>
                </a:xfrm>
                <a:grpFill/>
              </p:grpSpPr>
              <p:sp>
                <p:nvSpPr>
                  <p:cNvPr id="116" name="Freeform 348">
                    <a:extLst>
                      <a:ext uri="{FF2B5EF4-FFF2-40B4-BE49-F238E27FC236}">
                        <a16:creationId xmlns:a16="http://schemas.microsoft.com/office/drawing/2014/main" id="{0C1C4540-5E1B-6743-864A-B370D4F6707E}"/>
                      </a:ext>
                    </a:extLst>
                  </p:cNvPr>
                  <p:cNvSpPr>
                    <a:spLocks/>
                  </p:cNvSpPr>
                  <p:nvPr/>
                </p:nvSpPr>
                <p:spPr bwMode="auto">
                  <a:xfrm>
                    <a:off x="5194875" y="1246607"/>
                    <a:ext cx="242961" cy="2526267"/>
                  </a:xfrm>
                  <a:custGeom>
                    <a:avLst/>
                    <a:gdLst/>
                    <a:ahLst/>
                    <a:cxnLst>
                      <a:cxn ang="0">
                        <a:pos x="25" y="0"/>
                      </a:cxn>
                      <a:cxn ang="0">
                        <a:pos x="186" y="1932"/>
                      </a:cxn>
                      <a:cxn ang="0">
                        <a:pos x="161" y="1934"/>
                      </a:cxn>
                      <a:cxn ang="0">
                        <a:pos x="0" y="2"/>
                      </a:cxn>
                      <a:cxn ang="0">
                        <a:pos x="25" y="0"/>
                      </a:cxn>
                    </a:cxnLst>
                    <a:rect l="0" t="0" r="r" b="b"/>
                    <a:pathLst>
                      <a:path w="186" h="1934">
                        <a:moveTo>
                          <a:pt x="25" y="0"/>
                        </a:moveTo>
                        <a:lnTo>
                          <a:pt x="186" y="1932"/>
                        </a:lnTo>
                        <a:lnTo>
                          <a:pt x="161" y="1934"/>
                        </a:lnTo>
                        <a:lnTo>
                          <a:pt x="0" y="2"/>
                        </a:lnTo>
                        <a:lnTo>
                          <a:pt x="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 name="Freeform 349">
                    <a:extLst>
                      <a:ext uri="{FF2B5EF4-FFF2-40B4-BE49-F238E27FC236}">
                        <a16:creationId xmlns:a16="http://schemas.microsoft.com/office/drawing/2014/main" id="{3D892884-3EB7-9443-927F-4C38BA15CFD5}"/>
                      </a:ext>
                    </a:extLst>
                  </p:cNvPr>
                  <p:cNvSpPr>
                    <a:spLocks/>
                  </p:cNvSpPr>
                  <p:nvPr/>
                </p:nvSpPr>
                <p:spPr bwMode="auto">
                  <a:xfrm>
                    <a:off x="4817372" y="1246607"/>
                    <a:ext cx="232511" cy="2544555"/>
                  </a:xfrm>
                  <a:custGeom>
                    <a:avLst/>
                    <a:gdLst/>
                    <a:ahLst/>
                    <a:cxnLst>
                      <a:cxn ang="0">
                        <a:pos x="153" y="0"/>
                      </a:cxn>
                      <a:cxn ang="0">
                        <a:pos x="178" y="2"/>
                      </a:cxn>
                      <a:cxn ang="0">
                        <a:pos x="25" y="1948"/>
                      </a:cxn>
                      <a:cxn ang="0">
                        <a:pos x="0" y="1946"/>
                      </a:cxn>
                      <a:cxn ang="0">
                        <a:pos x="153" y="0"/>
                      </a:cxn>
                    </a:cxnLst>
                    <a:rect l="0" t="0" r="r" b="b"/>
                    <a:pathLst>
                      <a:path w="178" h="1948">
                        <a:moveTo>
                          <a:pt x="153" y="0"/>
                        </a:moveTo>
                        <a:lnTo>
                          <a:pt x="178" y="2"/>
                        </a:lnTo>
                        <a:lnTo>
                          <a:pt x="25" y="1948"/>
                        </a:lnTo>
                        <a:lnTo>
                          <a:pt x="0" y="1946"/>
                        </a:lnTo>
                        <a:lnTo>
                          <a:pt x="1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 name="Rectangle 350">
                    <a:extLst>
                      <a:ext uri="{FF2B5EF4-FFF2-40B4-BE49-F238E27FC236}">
                        <a16:creationId xmlns:a16="http://schemas.microsoft.com/office/drawing/2014/main" id="{FB2C34D1-2BB8-0343-A54C-875D672A8A4F}"/>
                      </a:ext>
                    </a:extLst>
                  </p:cNvPr>
                  <p:cNvSpPr>
                    <a:spLocks noChangeArrowheads="1"/>
                  </p:cNvSpPr>
                  <p:nvPr/>
                </p:nvSpPr>
                <p:spPr bwMode="auto">
                  <a:xfrm>
                    <a:off x="5113888" y="1161702"/>
                    <a:ext cx="32656" cy="260333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1" name="Group 426">
                  <a:extLst>
                    <a:ext uri="{FF2B5EF4-FFF2-40B4-BE49-F238E27FC236}">
                      <a16:creationId xmlns:a16="http://schemas.microsoft.com/office/drawing/2014/main" id="{6AD01250-4423-C44E-B9DD-1F06EE59AC2B}"/>
                    </a:ext>
                  </a:extLst>
                </p:cNvPr>
                <p:cNvGrpSpPr/>
                <p:nvPr/>
              </p:nvGrpSpPr>
              <p:grpSpPr>
                <a:xfrm>
                  <a:off x="4863074" y="1234818"/>
                  <a:ext cx="521188" cy="2314626"/>
                  <a:chOff x="8008406" y="2444843"/>
                  <a:chExt cx="535592" cy="2378621"/>
                </a:xfrm>
                <a:grpFill/>
              </p:grpSpPr>
              <p:sp>
                <p:nvSpPr>
                  <p:cNvPr id="62" name="Freeform 351">
                    <a:extLst>
                      <a:ext uri="{FF2B5EF4-FFF2-40B4-BE49-F238E27FC236}">
                        <a16:creationId xmlns:a16="http://schemas.microsoft.com/office/drawing/2014/main" id="{60E91DDD-4C61-A94B-B9E3-1AD5FDF9A05D}"/>
                      </a:ext>
                    </a:extLst>
                  </p:cNvPr>
                  <p:cNvSpPr>
                    <a:spLocks/>
                  </p:cNvSpPr>
                  <p:nvPr/>
                </p:nvSpPr>
                <p:spPr bwMode="auto">
                  <a:xfrm>
                    <a:off x="8168144" y="2444843"/>
                    <a:ext cx="214774" cy="34901"/>
                  </a:xfrm>
                  <a:custGeom>
                    <a:avLst/>
                    <a:gdLst/>
                    <a:ahLst/>
                    <a:cxnLst>
                      <a:cxn ang="0">
                        <a:pos x="160" y="0"/>
                      </a:cxn>
                      <a:cxn ang="0">
                        <a:pos x="160" y="25"/>
                      </a:cxn>
                      <a:cxn ang="0">
                        <a:pos x="0" y="26"/>
                      </a:cxn>
                      <a:cxn ang="0">
                        <a:pos x="0" y="1"/>
                      </a:cxn>
                      <a:cxn ang="0">
                        <a:pos x="160" y="0"/>
                      </a:cxn>
                    </a:cxnLst>
                    <a:rect l="0" t="0" r="r" b="b"/>
                    <a:pathLst>
                      <a:path w="160" h="26">
                        <a:moveTo>
                          <a:pt x="160" y="0"/>
                        </a:moveTo>
                        <a:lnTo>
                          <a:pt x="160" y="25"/>
                        </a:lnTo>
                        <a:lnTo>
                          <a:pt x="0" y="26"/>
                        </a:lnTo>
                        <a:lnTo>
                          <a:pt x="0" y="1"/>
                        </a:lnTo>
                        <a:lnTo>
                          <a:pt x="16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 name="Freeform 352">
                    <a:extLst>
                      <a:ext uri="{FF2B5EF4-FFF2-40B4-BE49-F238E27FC236}">
                        <a16:creationId xmlns:a16="http://schemas.microsoft.com/office/drawing/2014/main" id="{819AC404-82E9-FB4A-BAB7-4E494907054C}"/>
                      </a:ext>
                    </a:extLst>
                  </p:cNvPr>
                  <p:cNvSpPr>
                    <a:spLocks/>
                  </p:cNvSpPr>
                  <p:nvPr/>
                </p:nvSpPr>
                <p:spPr bwMode="auto">
                  <a:xfrm>
                    <a:off x="8260765" y="4056990"/>
                    <a:ext cx="257729" cy="209405"/>
                  </a:xfrm>
                  <a:custGeom>
                    <a:avLst/>
                    <a:gdLst/>
                    <a:ahLst/>
                    <a:cxnLst>
                      <a:cxn ang="0">
                        <a:pos x="16" y="0"/>
                      </a:cxn>
                      <a:cxn ang="0">
                        <a:pos x="192" y="136"/>
                      </a:cxn>
                      <a:cxn ang="0">
                        <a:pos x="177" y="156"/>
                      </a:cxn>
                      <a:cxn ang="0">
                        <a:pos x="0" y="20"/>
                      </a:cxn>
                      <a:cxn ang="0">
                        <a:pos x="16" y="0"/>
                      </a:cxn>
                    </a:cxnLst>
                    <a:rect l="0" t="0" r="r" b="b"/>
                    <a:pathLst>
                      <a:path w="192" h="156">
                        <a:moveTo>
                          <a:pt x="16" y="0"/>
                        </a:moveTo>
                        <a:lnTo>
                          <a:pt x="192" y="136"/>
                        </a:lnTo>
                        <a:lnTo>
                          <a:pt x="177" y="156"/>
                        </a:lnTo>
                        <a:lnTo>
                          <a:pt x="0" y="20"/>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 name="Freeform 353">
                    <a:extLst>
                      <a:ext uri="{FF2B5EF4-FFF2-40B4-BE49-F238E27FC236}">
                        <a16:creationId xmlns:a16="http://schemas.microsoft.com/office/drawing/2014/main" id="{8BD41F71-ABFB-354A-8532-7DE21BA0AC7A}"/>
                      </a:ext>
                    </a:extLst>
                  </p:cNvPr>
                  <p:cNvSpPr>
                    <a:spLocks/>
                  </p:cNvSpPr>
                  <p:nvPr/>
                </p:nvSpPr>
                <p:spPr bwMode="auto">
                  <a:xfrm>
                    <a:off x="8274189" y="4235521"/>
                    <a:ext cx="257729" cy="209405"/>
                  </a:xfrm>
                  <a:custGeom>
                    <a:avLst/>
                    <a:gdLst/>
                    <a:ahLst/>
                    <a:cxnLst>
                      <a:cxn ang="0">
                        <a:pos x="176" y="0"/>
                      </a:cxn>
                      <a:cxn ang="0">
                        <a:pos x="192" y="20"/>
                      </a:cxn>
                      <a:cxn ang="0">
                        <a:pos x="15" y="156"/>
                      </a:cxn>
                      <a:cxn ang="0">
                        <a:pos x="0" y="137"/>
                      </a:cxn>
                      <a:cxn ang="0">
                        <a:pos x="176" y="0"/>
                      </a:cxn>
                    </a:cxnLst>
                    <a:rect l="0" t="0" r="r" b="b"/>
                    <a:pathLst>
                      <a:path w="192" h="156">
                        <a:moveTo>
                          <a:pt x="176" y="0"/>
                        </a:moveTo>
                        <a:lnTo>
                          <a:pt x="192" y="20"/>
                        </a:lnTo>
                        <a:lnTo>
                          <a:pt x="15" y="156"/>
                        </a:lnTo>
                        <a:lnTo>
                          <a:pt x="0" y="137"/>
                        </a:lnTo>
                        <a:lnTo>
                          <a:pt x="17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 name="Freeform 354">
                    <a:extLst>
                      <a:ext uri="{FF2B5EF4-FFF2-40B4-BE49-F238E27FC236}">
                        <a16:creationId xmlns:a16="http://schemas.microsoft.com/office/drawing/2014/main" id="{A363B1A6-AECE-5D46-9B1D-0EF2AC318E7B}"/>
                      </a:ext>
                    </a:extLst>
                  </p:cNvPr>
                  <p:cNvSpPr>
                    <a:spLocks/>
                  </p:cNvSpPr>
                  <p:nvPr/>
                </p:nvSpPr>
                <p:spPr bwMode="auto">
                  <a:xfrm>
                    <a:off x="8024514" y="4247602"/>
                    <a:ext cx="268467" cy="197324"/>
                  </a:xfrm>
                  <a:custGeom>
                    <a:avLst/>
                    <a:gdLst/>
                    <a:ahLst/>
                    <a:cxnLst>
                      <a:cxn ang="0">
                        <a:pos x="14" y="0"/>
                      </a:cxn>
                      <a:cxn ang="0">
                        <a:pos x="200" y="127"/>
                      </a:cxn>
                      <a:cxn ang="0">
                        <a:pos x="186" y="147"/>
                      </a:cxn>
                      <a:cxn ang="0">
                        <a:pos x="0" y="20"/>
                      </a:cxn>
                      <a:cxn ang="0">
                        <a:pos x="14" y="0"/>
                      </a:cxn>
                    </a:cxnLst>
                    <a:rect l="0" t="0" r="r" b="b"/>
                    <a:pathLst>
                      <a:path w="200" h="147">
                        <a:moveTo>
                          <a:pt x="14" y="0"/>
                        </a:moveTo>
                        <a:lnTo>
                          <a:pt x="200" y="127"/>
                        </a:lnTo>
                        <a:lnTo>
                          <a:pt x="186" y="147"/>
                        </a:lnTo>
                        <a:lnTo>
                          <a:pt x="0" y="20"/>
                        </a:ln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Freeform 355">
                    <a:extLst>
                      <a:ext uri="{FF2B5EF4-FFF2-40B4-BE49-F238E27FC236}">
                        <a16:creationId xmlns:a16="http://schemas.microsoft.com/office/drawing/2014/main" id="{C39D5FFB-2357-2D49-8B89-8E0DD250FEF8}"/>
                      </a:ext>
                    </a:extLst>
                  </p:cNvPr>
                  <p:cNvSpPr>
                    <a:spLocks/>
                  </p:cNvSpPr>
                  <p:nvPr/>
                </p:nvSpPr>
                <p:spPr bwMode="auto">
                  <a:xfrm>
                    <a:off x="8024514" y="4062360"/>
                    <a:ext cx="265783" cy="212089"/>
                  </a:xfrm>
                  <a:custGeom>
                    <a:avLst/>
                    <a:gdLst/>
                    <a:ahLst/>
                    <a:cxnLst>
                      <a:cxn ang="0">
                        <a:pos x="183" y="0"/>
                      </a:cxn>
                      <a:cxn ang="0">
                        <a:pos x="198" y="21"/>
                      </a:cxn>
                      <a:cxn ang="0">
                        <a:pos x="14" y="158"/>
                      </a:cxn>
                      <a:cxn ang="0">
                        <a:pos x="0" y="139"/>
                      </a:cxn>
                      <a:cxn ang="0">
                        <a:pos x="183" y="0"/>
                      </a:cxn>
                    </a:cxnLst>
                    <a:rect l="0" t="0" r="r" b="b"/>
                    <a:pathLst>
                      <a:path w="198" h="158">
                        <a:moveTo>
                          <a:pt x="183" y="0"/>
                        </a:moveTo>
                        <a:lnTo>
                          <a:pt x="198" y="21"/>
                        </a:lnTo>
                        <a:lnTo>
                          <a:pt x="14" y="158"/>
                        </a:lnTo>
                        <a:lnTo>
                          <a:pt x="0" y="139"/>
                        </a:lnTo>
                        <a:lnTo>
                          <a:pt x="18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356">
                    <a:extLst>
                      <a:ext uri="{FF2B5EF4-FFF2-40B4-BE49-F238E27FC236}">
                        <a16:creationId xmlns:a16="http://schemas.microsoft.com/office/drawing/2014/main" id="{5345849E-6B96-5447-98E4-C62A7839C215}"/>
                      </a:ext>
                    </a:extLst>
                  </p:cNvPr>
                  <p:cNvSpPr>
                    <a:spLocks/>
                  </p:cNvSpPr>
                  <p:nvPr/>
                </p:nvSpPr>
                <p:spPr bwMode="auto">
                  <a:xfrm>
                    <a:off x="8032568" y="4227467"/>
                    <a:ext cx="248332" cy="49666"/>
                  </a:xfrm>
                  <a:custGeom>
                    <a:avLst/>
                    <a:gdLst/>
                    <a:ahLst/>
                    <a:cxnLst>
                      <a:cxn ang="0">
                        <a:pos x="183" y="0"/>
                      </a:cxn>
                      <a:cxn ang="0">
                        <a:pos x="185" y="25"/>
                      </a:cxn>
                      <a:cxn ang="0">
                        <a:pos x="2" y="37"/>
                      </a:cxn>
                      <a:cxn ang="0">
                        <a:pos x="0" y="13"/>
                      </a:cxn>
                      <a:cxn ang="0">
                        <a:pos x="183" y="0"/>
                      </a:cxn>
                    </a:cxnLst>
                    <a:rect l="0" t="0" r="r" b="b"/>
                    <a:pathLst>
                      <a:path w="185" h="37">
                        <a:moveTo>
                          <a:pt x="183" y="0"/>
                        </a:moveTo>
                        <a:lnTo>
                          <a:pt x="185" y="25"/>
                        </a:lnTo>
                        <a:lnTo>
                          <a:pt x="2" y="37"/>
                        </a:lnTo>
                        <a:lnTo>
                          <a:pt x="0" y="13"/>
                        </a:lnTo>
                        <a:lnTo>
                          <a:pt x="18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357">
                    <a:extLst>
                      <a:ext uri="{FF2B5EF4-FFF2-40B4-BE49-F238E27FC236}">
                        <a16:creationId xmlns:a16="http://schemas.microsoft.com/office/drawing/2014/main" id="{87F2CF50-C962-2041-99AC-7A3B2119F9A0}"/>
                      </a:ext>
                    </a:extLst>
                  </p:cNvPr>
                  <p:cNvSpPr>
                    <a:spLocks/>
                  </p:cNvSpPr>
                  <p:nvPr/>
                </p:nvSpPr>
                <p:spPr bwMode="auto">
                  <a:xfrm>
                    <a:off x="8279558" y="4227467"/>
                    <a:ext cx="229540" cy="41612"/>
                  </a:xfrm>
                  <a:custGeom>
                    <a:avLst/>
                    <a:gdLst/>
                    <a:ahLst/>
                    <a:cxnLst>
                      <a:cxn ang="0">
                        <a:pos x="1" y="0"/>
                      </a:cxn>
                      <a:cxn ang="0">
                        <a:pos x="171" y="6"/>
                      </a:cxn>
                      <a:cxn ang="0">
                        <a:pos x="170" y="31"/>
                      </a:cxn>
                      <a:cxn ang="0">
                        <a:pos x="0" y="25"/>
                      </a:cxn>
                      <a:cxn ang="0">
                        <a:pos x="1" y="0"/>
                      </a:cxn>
                    </a:cxnLst>
                    <a:rect l="0" t="0" r="r" b="b"/>
                    <a:pathLst>
                      <a:path w="171" h="31">
                        <a:moveTo>
                          <a:pt x="1" y="0"/>
                        </a:moveTo>
                        <a:lnTo>
                          <a:pt x="171" y="6"/>
                        </a:lnTo>
                        <a:lnTo>
                          <a:pt x="170" y="31"/>
                        </a:lnTo>
                        <a:lnTo>
                          <a:pt x="0" y="25"/>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358">
                    <a:extLst>
                      <a:ext uri="{FF2B5EF4-FFF2-40B4-BE49-F238E27FC236}">
                        <a16:creationId xmlns:a16="http://schemas.microsoft.com/office/drawing/2014/main" id="{0545753D-F64F-474E-BB46-D94FAD83AA0F}"/>
                      </a:ext>
                    </a:extLst>
                  </p:cNvPr>
                  <p:cNvSpPr>
                    <a:spLocks/>
                  </p:cNvSpPr>
                  <p:nvPr/>
                </p:nvSpPr>
                <p:spPr bwMode="auto">
                  <a:xfrm>
                    <a:off x="8266134" y="4415394"/>
                    <a:ext cx="277864" cy="218801"/>
                  </a:xfrm>
                  <a:custGeom>
                    <a:avLst/>
                    <a:gdLst/>
                    <a:ahLst/>
                    <a:cxnLst>
                      <a:cxn ang="0">
                        <a:pos x="15" y="0"/>
                      </a:cxn>
                      <a:cxn ang="0">
                        <a:pos x="207" y="143"/>
                      </a:cxn>
                      <a:cxn ang="0">
                        <a:pos x="191" y="163"/>
                      </a:cxn>
                      <a:cxn ang="0">
                        <a:pos x="0" y="19"/>
                      </a:cxn>
                      <a:cxn ang="0">
                        <a:pos x="15" y="0"/>
                      </a:cxn>
                    </a:cxnLst>
                    <a:rect l="0" t="0" r="r" b="b"/>
                    <a:pathLst>
                      <a:path w="207" h="163">
                        <a:moveTo>
                          <a:pt x="15" y="0"/>
                        </a:moveTo>
                        <a:lnTo>
                          <a:pt x="207" y="143"/>
                        </a:lnTo>
                        <a:lnTo>
                          <a:pt x="191" y="163"/>
                        </a:lnTo>
                        <a:lnTo>
                          <a:pt x="0" y="19"/>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360">
                    <a:extLst>
                      <a:ext uri="{FF2B5EF4-FFF2-40B4-BE49-F238E27FC236}">
                        <a16:creationId xmlns:a16="http://schemas.microsoft.com/office/drawing/2014/main" id="{2AFE9893-7736-884B-AB12-254C34D53969}"/>
                      </a:ext>
                    </a:extLst>
                  </p:cNvPr>
                  <p:cNvSpPr>
                    <a:spLocks/>
                  </p:cNvSpPr>
                  <p:nvPr/>
                </p:nvSpPr>
                <p:spPr bwMode="auto">
                  <a:xfrm>
                    <a:off x="8009748" y="4615402"/>
                    <a:ext cx="288602" cy="208062"/>
                  </a:xfrm>
                  <a:custGeom>
                    <a:avLst/>
                    <a:gdLst/>
                    <a:ahLst/>
                    <a:cxnLst>
                      <a:cxn ang="0">
                        <a:pos x="14" y="0"/>
                      </a:cxn>
                      <a:cxn ang="0">
                        <a:pos x="215" y="135"/>
                      </a:cxn>
                      <a:cxn ang="0">
                        <a:pos x="202" y="155"/>
                      </a:cxn>
                      <a:cxn ang="0">
                        <a:pos x="0" y="21"/>
                      </a:cxn>
                      <a:cxn ang="0">
                        <a:pos x="14" y="0"/>
                      </a:cxn>
                    </a:cxnLst>
                    <a:rect l="0" t="0" r="r" b="b"/>
                    <a:pathLst>
                      <a:path w="215" h="155">
                        <a:moveTo>
                          <a:pt x="14" y="0"/>
                        </a:moveTo>
                        <a:lnTo>
                          <a:pt x="215" y="135"/>
                        </a:lnTo>
                        <a:lnTo>
                          <a:pt x="202" y="155"/>
                        </a:lnTo>
                        <a:lnTo>
                          <a:pt x="0" y="21"/>
                        </a:ln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361">
                    <a:extLst>
                      <a:ext uri="{FF2B5EF4-FFF2-40B4-BE49-F238E27FC236}">
                        <a16:creationId xmlns:a16="http://schemas.microsoft.com/office/drawing/2014/main" id="{5A664164-1BCE-F747-969A-1C1548A4A47E}"/>
                      </a:ext>
                    </a:extLst>
                  </p:cNvPr>
                  <p:cNvSpPr>
                    <a:spLocks/>
                  </p:cNvSpPr>
                  <p:nvPr/>
                </p:nvSpPr>
                <p:spPr bwMode="auto">
                  <a:xfrm>
                    <a:off x="8008406" y="4415394"/>
                    <a:ext cx="277864" cy="226855"/>
                  </a:xfrm>
                  <a:custGeom>
                    <a:avLst/>
                    <a:gdLst/>
                    <a:ahLst/>
                    <a:cxnLst>
                      <a:cxn ang="0">
                        <a:pos x="191" y="0"/>
                      </a:cxn>
                      <a:cxn ang="0">
                        <a:pos x="207" y="19"/>
                      </a:cxn>
                      <a:cxn ang="0">
                        <a:pos x="16" y="169"/>
                      </a:cxn>
                      <a:cxn ang="0">
                        <a:pos x="0" y="149"/>
                      </a:cxn>
                      <a:cxn ang="0">
                        <a:pos x="191" y="0"/>
                      </a:cxn>
                    </a:cxnLst>
                    <a:rect l="0" t="0" r="r" b="b"/>
                    <a:pathLst>
                      <a:path w="207" h="169">
                        <a:moveTo>
                          <a:pt x="191" y="0"/>
                        </a:moveTo>
                        <a:lnTo>
                          <a:pt x="207" y="19"/>
                        </a:lnTo>
                        <a:lnTo>
                          <a:pt x="16" y="169"/>
                        </a:lnTo>
                        <a:lnTo>
                          <a:pt x="0" y="149"/>
                        </a:lnTo>
                        <a:lnTo>
                          <a:pt x="19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362">
                    <a:extLst>
                      <a:ext uri="{FF2B5EF4-FFF2-40B4-BE49-F238E27FC236}">
                        <a16:creationId xmlns:a16="http://schemas.microsoft.com/office/drawing/2014/main" id="{89964F5A-114D-094F-9D0C-8BD7B42C870D}"/>
                      </a:ext>
                    </a:extLst>
                  </p:cNvPr>
                  <p:cNvSpPr>
                    <a:spLocks/>
                  </p:cNvSpPr>
                  <p:nvPr/>
                </p:nvSpPr>
                <p:spPr bwMode="auto">
                  <a:xfrm>
                    <a:off x="8016460" y="4595267"/>
                    <a:ext cx="269810" cy="51009"/>
                  </a:xfrm>
                  <a:custGeom>
                    <a:avLst/>
                    <a:gdLst/>
                    <a:ahLst/>
                    <a:cxnLst>
                      <a:cxn ang="0">
                        <a:pos x="199" y="0"/>
                      </a:cxn>
                      <a:cxn ang="0">
                        <a:pos x="201" y="25"/>
                      </a:cxn>
                      <a:cxn ang="0">
                        <a:pos x="2" y="38"/>
                      </a:cxn>
                      <a:cxn ang="0">
                        <a:pos x="0" y="13"/>
                      </a:cxn>
                      <a:cxn ang="0">
                        <a:pos x="199" y="0"/>
                      </a:cxn>
                    </a:cxnLst>
                    <a:rect l="0" t="0" r="r" b="b"/>
                    <a:pathLst>
                      <a:path w="201" h="38">
                        <a:moveTo>
                          <a:pt x="199" y="0"/>
                        </a:moveTo>
                        <a:lnTo>
                          <a:pt x="201" y="25"/>
                        </a:lnTo>
                        <a:lnTo>
                          <a:pt x="2" y="38"/>
                        </a:lnTo>
                        <a:lnTo>
                          <a:pt x="0" y="13"/>
                        </a:lnTo>
                        <a:lnTo>
                          <a:pt x="1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363">
                    <a:extLst>
                      <a:ext uri="{FF2B5EF4-FFF2-40B4-BE49-F238E27FC236}">
                        <a16:creationId xmlns:a16="http://schemas.microsoft.com/office/drawing/2014/main" id="{70D6CE15-B226-4940-894C-67BD5ACC9890}"/>
                      </a:ext>
                    </a:extLst>
                  </p:cNvPr>
                  <p:cNvSpPr>
                    <a:spLocks/>
                  </p:cNvSpPr>
                  <p:nvPr/>
                </p:nvSpPr>
                <p:spPr bwMode="auto">
                  <a:xfrm>
                    <a:off x="8284927" y="4595267"/>
                    <a:ext cx="249675" cy="41612"/>
                  </a:xfrm>
                  <a:custGeom>
                    <a:avLst/>
                    <a:gdLst/>
                    <a:ahLst/>
                    <a:cxnLst>
                      <a:cxn ang="0">
                        <a:pos x="1" y="0"/>
                      </a:cxn>
                      <a:cxn ang="0">
                        <a:pos x="186" y="6"/>
                      </a:cxn>
                      <a:cxn ang="0">
                        <a:pos x="185" y="31"/>
                      </a:cxn>
                      <a:cxn ang="0">
                        <a:pos x="0" y="25"/>
                      </a:cxn>
                      <a:cxn ang="0">
                        <a:pos x="1" y="0"/>
                      </a:cxn>
                    </a:cxnLst>
                    <a:rect l="0" t="0" r="r" b="b"/>
                    <a:pathLst>
                      <a:path w="186" h="31">
                        <a:moveTo>
                          <a:pt x="1" y="0"/>
                        </a:moveTo>
                        <a:lnTo>
                          <a:pt x="186" y="6"/>
                        </a:lnTo>
                        <a:lnTo>
                          <a:pt x="185" y="31"/>
                        </a:lnTo>
                        <a:lnTo>
                          <a:pt x="0" y="25"/>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368">
                    <a:extLst>
                      <a:ext uri="{FF2B5EF4-FFF2-40B4-BE49-F238E27FC236}">
                        <a16:creationId xmlns:a16="http://schemas.microsoft.com/office/drawing/2014/main" id="{8504888E-EE4B-864F-9361-F01FB473D8F7}"/>
                      </a:ext>
                    </a:extLst>
                  </p:cNvPr>
                  <p:cNvSpPr>
                    <a:spLocks/>
                  </p:cNvSpPr>
                  <p:nvPr/>
                </p:nvSpPr>
                <p:spPr bwMode="auto">
                  <a:xfrm>
                    <a:off x="8264792" y="3738856"/>
                    <a:ext cx="212089" cy="174504"/>
                  </a:xfrm>
                  <a:custGeom>
                    <a:avLst/>
                    <a:gdLst/>
                    <a:ahLst/>
                    <a:cxnLst>
                      <a:cxn ang="0">
                        <a:pos x="16" y="0"/>
                      </a:cxn>
                      <a:cxn ang="0">
                        <a:pos x="158" y="110"/>
                      </a:cxn>
                      <a:cxn ang="0">
                        <a:pos x="144" y="130"/>
                      </a:cxn>
                      <a:cxn ang="0">
                        <a:pos x="0" y="19"/>
                      </a:cxn>
                      <a:cxn ang="0">
                        <a:pos x="16" y="0"/>
                      </a:cxn>
                    </a:cxnLst>
                    <a:rect l="0" t="0" r="r" b="b"/>
                    <a:pathLst>
                      <a:path w="158" h="130">
                        <a:moveTo>
                          <a:pt x="16" y="0"/>
                        </a:moveTo>
                        <a:lnTo>
                          <a:pt x="158" y="110"/>
                        </a:lnTo>
                        <a:lnTo>
                          <a:pt x="144" y="130"/>
                        </a:lnTo>
                        <a:lnTo>
                          <a:pt x="0" y="19"/>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369">
                    <a:extLst>
                      <a:ext uri="{FF2B5EF4-FFF2-40B4-BE49-F238E27FC236}">
                        <a16:creationId xmlns:a16="http://schemas.microsoft.com/office/drawing/2014/main" id="{04F7FAE6-CB82-F744-BCFA-A5F1A7BF6B6B}"/>
                      </a:ext>
                    </a:extLst>
                  </p:cNvPr>
                  <p:cNvSpPr>
                    <a:spLocks/>
                  </p:cNvSpPr>
                  <p:nvPr/>
                </p:nvSpPr>
                <p:spPr bwMode="auto">
                  <a:xfrm>
                    <a:off x="8275531" y="3883829"/>
                    <a:ext cx="212089" cy="174504"/>
                  </a:xfrm>
                  <a:custGeom>
                    <a:avLst/>
                    <a:gdLst/>
                    <a:ahLst/>
                    <a:cxnLst>
                      <a:cxn ang="0">
                        <a:pos x="143" y="0"/>
                      </a:cxn>
                      <a:cxn ang="0">
                        <a:pos x="158" y="19"/>
                      </a:cxn>
                      <a:cxn ang="0">
                        <a:pos x="15" y="130"/>
                      </a:cxn>
                      <a:cxn ang="0">
                        <a:pos x="0" y="111"/>
                      </a:cxn>
                      <a:cxn ang="0">
                        <a:pos x="143" y="0"/>
                      </a:cxn>
                    </a:cxnLst>
                    <a:rect l="0" t="0" r="r" b="b"/>
                    <a:pathLst>
                      <a:path w="158" h="130">
                        <a:moveTo>
                          <a:pt x="143" y="0"/>
                        </a:moveTo>
                        <a:lnTo>
                          <a:pt x="158" y="19"/>
                        </a:lnTo>
                        <a:lnTo>
                          <a:pt x="15" y="130"/>
                        </a:lnTo>
                        <a:lnTo>
                          <a:pt x="0" y="111"/>
                        </a:lnTo>
                        <a:lnTo>
                          <a:pt x="14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370">
                    <a:extLst>
                      <a:ext uri="{FF2B5EF4-FFF2-40B4-BE49-F238E27FC236}">
                        <a16:creationId xmlns:a16="http://schemas.microsoft.com/office/drawing/2014/main" id="{7DAA90DB-113D-2B43-8831-611E39667A7A}"/>
                      </a:ext>
                    </a:extLst>
                  </p:cNvPr>
                  <p:cNvSpPr>
                    <a:spLocks/>
                  </p:cNvSpPr>
                  <p:nvPr/>
                </p:nvSpPr>
                <p:spPr bwMode="auto">
                  <a:xfrm>
                    <a:off x="8074180" y="3893225"/>
                    <a:ext cx="221486" cy="165107"/>
                  </a:xfrm>
                  <a:custGeom>
                    <a:avLst/>
                    <a:gdLst/>
                    <a:ahLst/>
                    <a:cxnLst>
                      <a:cxn ang="0">
                        <a:pos x="14" y="0"/>
                      </a:cxn>
                      <a:cxn ang="0">
                        <a:pos x="165" y="102"/>
                      </a:cxn>
                      <a:cxn ang="0">
                        <a:pos x="151" y="123"/>
                      </a:cxn>
                      <a:cxn ang="0">
                        <a:pos x="0" y="20"/>
                      </a:cxn>
                      <a:cxn ang="0">
                        <a:pos x="14" y="0"/>
                      </a:cxn>
                    </a:cxnLst>
                    <a:rect l="0" t="0" r="r" b="b"/>
                    <a:pathLst>
                      <a:path w="165" h="123">
                        <a:moveTo>
                          <a:pt x="14" y="0"/>
                        </a:moveTo>
                        <a:lnTo>
                          <a:pt x="165" y="102"/>
                        </a:lnTo>
                        <a:lnTo>
                          <a:pt x="151" y="123"/>
                        </a:lnTo>
                        <a:lnTo>
                          <a:pt x="0" y="20"/>
                        </a:ln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371">
                    <a:extLst>
                      <a:ext uri="{FF2B5EF4-FFF2-40B4-BE49-F238E27FC236}">
                        <a16:creationId xmlns:a16="http://schemas.microsoft.com/office/drawing/2014/main" id="{FB26D764-9DAD-0143-8861-412EF2E11FC1}"/>
                      </a:ext>
                    </a:extLst>
                  </p:cNvPr>
                  <p:cNvSpPr>
                    <a:spLocks/>
                  </p:cNvSpPr>
                  <p:nvPr/>
                </p:nvSpPr>
                <p:spPr bwMode="auto">
                  <a:xfrm>
                    <a:off x="8074180" y="3740199"/>
                    <a:ext cx="212089" cy="179873"/>
                  </a:xfrm>
                  <a:custGeom>
                    <a:avLst/>
                    <a:gdLst/>
                    <a:ahLst/>
                    <a:cxnLst>
                      <a:cxn ang="0">
                        <a:pos x="142" y="0"/>
                      </a:cxn>
                      <a:cxn ang="0">
                        <a:pos x="158" y="18"/>
                      </a:cxn>
                      <a:cxn ang="0">
                        <a:pos x="15" y="134"/>
                      </a:cxn>
                      <a:cxn ang="0">
                        <a:pos x="0" y="114"/>
                      </a:cxn>
                      <a:cxn ang="0">
                        <a:pos x="142" y="0"/>
                      </a:cxn>
                    </a:cxnLst>
                    <a:rect l="0" t="0" r="r" b="b"/>
                    <a:pathLst>
                      <a:path w="158" h="134">
                        <a:moveTo>
                          <a:pt x="142" y="0"/>
                        </a:moveTo>
                        <a:lnTo>
                          <a:pt x="158" y="18"/>
                        </a:lnTo>
                        <a:lnTo>
                          <a:pt x="15" y="134"/>
                        </a:lnTo>
                        <a:lnTo>
                          <a:pt x="0" y="114"/>
                        </a:lnTo>
                        <a:lnTo>
                          <a:pt x="14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Freeform 372">
                    <a:extLst>
                      <a:ext uri="{FF2B5EF4-FFF2-40B4-BE49-F238E27FC236}">
                        <a16:creationId xmlns:a16="http://schemas.microsoft.com/office/drawing/2014/main" id="{86BB4C47-9AD9-C141-9DBC-16CF0CE92F09}"/>
                      </a:ext>
                    </a:extLst>
                  </p:cNvPr>
                  <p:cNvSpPr>
                    <a:spLocks/>
                  </p:cNvSpPr>
                  <p:nvPr/>
                </p:nvSpPr>
                <p:spPr bwMode="auto">
                  <a:xfrm>
                    <a:off x="8082234" y="3877117"/>
                    <a:ext cx="201351" cy="46982"/>
                  </a:xfrm>
                  <a:custGeom>
                    <a:avLst/>
                    <a:gdLst/>
                    <a:ahLst/>
                    <a:cxnLst>
                      <a:cxn ang="0">
                        <a:pos x="149" y="0"/>
                      </a:cxn>
                      <a:cxn ang="0">
                        <a:pos x="150" y="24"/>
                      </a:cxn>
                      <a:cxn ang="0">
                        <a:pos x="2" y="35"/>
                      </a:cxn>
                      <a:cxn ang="0">
                        <a:pos x="0" y="10"/>
                      </a:cxn>
                      <a:cxn ang="0">
                        <a:pos x="149" y="0"/>
                      </a:cxn>
                    </a:cxnLst>
                    <a:rect l="0" t="0" r="r" b="b"/>
                    <a:pathLst>
                      <a:path w="150" h="35">
                        <a:moveTo>
                          <a:pt x="149" y="0"/>
                        </a:moveTo>
                        <a:lnTo>
                          <a:pt x="150" y="24"/>
                        </a:lnTo>
                        <a:lnTo>
                          <a:pt x="2" y="35"/>
                        </a:lnTo>
                        <a:lnTo>
                          <a:pt x="0" y="10"/>
                        </a:lnTo>
                        <a:lnTo>
                          <a:pt x="14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 name="Freeform 373">
                    <a:extLst>
                      <a:ext uri="{FF2B5EF4-FFF2-40B4-BE49-F238E27FC236}">
                        <a16:creationId xmlns:a16="http://schemas.microsoft.com/office/drawing/2014/main" id="{B874BC0B-70EE-4B41-8EFF-711BA843EA22}"/>
                      </a:ext>
                    </a:extLst>
                  </p:cNvPr>
                  <p:cNvSpPr>
                    <a:spLocks/>
                  </p:cNvSpPr>
                  <p:nvPr/>
                </p:nvSpPr>
                <p:spPr bwMode="auto">
                  <a:xfrm>
                    <a:off x="8282243" y="3877117"/>
                    <a:ext cx="185242" cy="40270"/>
                  </a:xfrm>
                  <a:custGeom>
                    <a:avLst/>
                    <a:gdLst/>
                    <a:ahLst/>
                    <a:cxnLst>
                      <a:cxn ang="0">
                        <a:pos x="1" y="0"/>
                      </a:cxn>
                      <a:cxn ang="0">
                        <a:pos x="138" y="5"/>
                      </a:cxn>
                      <a:cxn ang="0">
                        <a:pos x="137" y="30"/>
                      </a:cxn>
                      <a:cxn ang="0">
                        <a:pos x="0" y="24"/>
                      </a:cxn>
                      <a:cxn ang="0">
                        <a:pos x="1" y="0"/>
                      </a:cxn>
                    </a:cxnLst>
                    <a:rect l="0" t="0" r="r" b="b"/>
                    <a:pathLst>
                      <a:path w="138" h="30">
                        <a:moveTo>
                          <a:pt x="1" y="0"/>
                        </a:moveTo>
                        <a:lnTo>
                          <a:pt x="138" y="5"/>
                        </a:lnTo>
                        <a:lnTo>
                          <a:pt x="137" y="30"/>
                        </a:lnTo>
                        <a:lnTo>
                          <a:pt x="0" y="24"/>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Freeform 374">
                    <a:extLst>
                      <a:ext uri="{FF2B5EF4-FFF2-40B4-BE49-F238E27FC236}">
                        <a16:creationId xmlns:a16="http://schemas.microsoft.com/office/drawing/2014/main" id="{9590E947-DC86-0145-BBFE-1932FE3C23E1}"/>
                      </a:ext>
                    </a:extLst>
                  </p:cNvPr>
                  <p:cNvSpPr>
                    <a:spLocks/>
                  </p:cNvSpPr>
                  <p:nvPr/>
                </p:nvSpPr>
                <p:spPr bwMode="auto">
                  <a:xfrm>
                    <a:off x="8264792" y="3436830"/>
                    <a:ext cx="212089" cy="175846"/>
                  </a:xfrm>
                  <a:custGeom>
                    <a:avLst/>
                    <a:gdLst/>
                    <a:ahLst/>
                    <a:cxnLst>
                      <a:cxn ang="0">
                        <a:pos x="16" y="0"/>
                      </a:cxn>
                      <a:cxn ang="0">
                        <a:pos x="158" y="111"/>
                      </a:cxn>
                      <a:cxn ang="0">
                        <a:pos x="144" y="131"/>
                      </a:cxn>
                      <a:cxn ang="0">
                        <a:pos x="0" y="20"/>
                      </a:cxn>
                      <a:cxn ang="0">
                        <a:pos x="16" y="0"/>
                      </a:cxn>
                    </a:cxnLst>
                    <a:rect l="0" t="0" r="r" b="b"/>
                    <a:pathLst>
                      <a:path w="158" h="131">
                        <a:moveTo>
                          <a:pt x="16" y="0"/>
                        </a:moveTo>
                        <a:lnTo>
                          <a:pt x="158" y="111"/>
                        </a:lnTo>
                        <a:lnTo>
                          <a:pt x="144" y="131"/>
                        </a:lnTo>
                        <a:lnTo>
                          <a:pt x="0" y="20"/>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375">
                    <a:extLst>
                      <a:ext uri="{FF2B5EF4-FFF2-40B4-BE49-F238E27FC236}">
                        <a16:creationId xmlns:a16="http://schemas.microsoft.com/office/drawing/2014/main" id="{46A51272-E49A-3A41-897F-93EE3B6C9F1E}"/>
                      </a:ext>
                    </a:extLst>
                  </p:cNvPr>
                  <p:cNvSpPr>
                    <a:spLocks/>
                  </p:cNvSpPr>
                  <p:nvPr/>
                </p:nvSpPr>
                <p:spPr bwMode="auto">
                  <a:xfrm>
                    <a:off x="8275531" y="3581803"/>
                    <a:ext cx="212089" cy="174504"/>
                  </a:xfrm>
                  <a:custGeom>
                    <a:avLst/>
                    <a:gdLst/>
                    <a:ahLst/>
                    <a:cxnLst>
                      <a:cxn ang="0">
                        <a:pos x="143" y="0"/>
                      </a:cxn>
                      <a:cxn ang="0">
                        <a:pos x="158" y="19"/>
                      </a:cxn>
                      <a:cxn ang="0">
                        <a:pos x="15" y="130"/>
                      </a:cxn>
                      <a:cxn ang="0">
                        <a:pos x="0" y="110"/>
                      </a:cxn>
                      <a:cxn ang="0">
                        <a:pos x="143" y="0"/>
                      </a:cxn>
                    </a:cxnLst>
                    <a:rect l="0" t="0" r="r" b="b"/>
                    <a:pathLst>
                      <a:path w="158" h="130">
                        <a:moveTo>
                          <a:pt x="143" y="0"/>
                        </a:moveTo>
                        <a:lnTo>
                          <a:pt x="158" y="19"/>
                        </a:lnTo>
                        <a:lnTo>
                          <a:pt x="15" y="130"/>
                        </a:lnTo>
                        <a:lnTo>
                          <a:pt x="0" y="110"/>
                        </a:lnTo>
                        <a:lnTo>
                          <a:pt x="14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376">
                    <a:extLst>
                      <a:ext uri="{FF2B5EF4-FFF2-40B4-BE49-F238E27FC236}">
                        <a16:creationId xmlns:a16="http://schemas.microsoft.com/office/drawing/2014/main" id="{ED5A9F51-CF4A-3244-81B5-24E8EE5D6C9E}"/>
                      </a:ext>
                    </a:extLst>
                  </p:cNvPr>
                  <p:cNvSpPr>
                    <a:spLocks/>
                  </p:cNvSpPr>
                  <p:nvPr/>
                </p:nvSpPr>
                <p:spPr bwMode="auto">
                  <a:xfrm>
                    <a:off x="8074180" y="3591199"/>
                    <a:ext cx="221486" cy="165107"/>
                  </a:xfrm>
                  <a:custGeom>
                    <a:avLst/>
                    <a:gdLst/>
                    <a:ahLst/>
                    <a:cxnLst>
                      <a:cxn ang="0">
                        <a:pos x="14" y="0"/>
                      </a:cxn>
                      <a:cxn ang="0">
                        <a:pos x="165" y="102"/>
                      </a:cxn>
                      <a:cxn ang="0">
                        <a:pos x="151" y="123"/>
                      </a:cxn>
                      <a:cxn ang="0">
                        <a:pos x="0" y="21"/>
                      </a:cxn>
                      <a:cxn ang="0">
                        <a:pos x="14" y="0"/>
                      </a:cxn>
                    </a:cxnLst>
                    <a:rect l="0" t="0" r="r" b="b"/>
                    <a:pathLst>
                      <a:path w="165" h="123">
                        <a:moveTo>
                          <a:pt x="14" y="0"/>
                        </a:moveTo>
                        <a:lnTo>
                          <a:pt x="165" y="102"/>
                        </a:lnTo>
                        <a:lnTo>
                          <a:pt x="151" y="123"/>
                        </a:lnTo>
                        <a:lnTo>
                          <a:pt x="0" y="21"/>
                        </a:ln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377">
                    <a:extLst>
                      <a:ext uri="{FF2B5EF4-FFF2-40B4-BE49-F238E27FC236}">
                        <a16:creationId xmlns:a16="http://schemas.microsoft.com/office/drawing/2014/main" id="{140F99D5-5C46-794F-A842-20FF8A02D0D7}"/>
                      </a:ext>
                    </a:extLst>
                  </p:cNvPr>
                  <p:cNvSpPr>
                    <a:spLocks/>
                  </p:cNvSpPr>
                  <p:nvPr/>
                </p:nvSpPr>
                <p:spPr bwMode="auto">
                  <a:xfrm>
                    <a:off x="8074180" y="3436830"/>
                    <a:ext cx="212089" cy="181216"/>
                  </a:xfrm>
                  <a:custGeom>
                    <a:avLst/>
                    <a:gdLst/>
                    <a:ahLst/>
                    <a:cxnLst>
                      <a:cxn ang="0">
                        <a:pos x="142" y="0"/>
                      </a:cxn>
                      <a:cxn ang="0">
                        <a:pos x="158" y="20"/>
                      </a:cxn>
                      <a:cxn ang="0">
                        <a:pos x="15" y="135"/>
                      </a:cxn>
                      <a:cxn ang="0">
                        <a:pos x="0" y="116"/>
                      </a:cxn>
                      <a:cxn ang="0">
                        <a:pos x="142" y="0"/>
                      </a:cxn>
                    </a:cxnLst>
                    <a:rect l="0" t="0" r="r" b="b"/>
                    <a:pathLst>
                      <a:path w="158" h="135">
                        <a:moveTo>
                          <a:pt x="142" y="0"/>
                        </a:moveTo>
                        <a:lnTo>
                          <a:pt x="158" y="20"/>
                        </a:lnTo>
                        <a:lnTo>
                          <a:pt x="15" y="135"/>
                        </a:lnTo>
                        <a:lnTo>
                          <a:pt x="0" y="116"/>
                        </a:lnTo>
                        <a:lnTo>
                          <a:pt x="14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378">
                    <a:extLst>
                      <a:ext uri="{FF2B5EF4-FFF2-40B4-BE49-F238E27FC236}">
                        <a16:creationId xmlns:a16="http://schemas.microsoft.com/office/drawing/2014/main" id="{1A84A599-1AA1-8543-855D-AA4C6ACD738A}"/>
                      </a:ext>
                    </a:extLst>
                  </p:cNvPr>
                  <p:cNvSpPr>
                    <a:spLocks/>
                  </p:cNvSpPr>
                  <p:nvPr/>
                </p:nvSpPr>
                <p:spPr bwMode="auto">
                  <a:xfrm>
                    <a:off x="8082234" y="3575091"/>
                    <a:ext cx="201351" cy="46982"/>
                  </a:xfrm>
                  <a:custGeom>
                    <a:avLst/>
                    <a:gdLst/>
                    <a:ahLst/>
                    <a:cxnLst>
                      <a:cxn ang="0">
                        <a:pos x="149" y="0"/>
                      </a:cxn>
                      <a:cxn ang="0">
                        <a:pos x="150" y="24"/>
                      </a:cxn>
                      <a:cxn ang="0">
                        <a:pos x="2" y="35"/>
                      </a:cxn>
                      <a:cxn ang="0">
                        <a:pos x="0" y="10"/>
                      </a:cxn>
                      <a:cxn ang="0">
                        <a:pos x="149" y="0"/>
                      </a:cxn>
                    </a:cxnLst>
                    <a:rect l="0" t="0" r="r" b="b"/>
                    <a:pathLst>
                      <a:path w="150" h="35">
                        <a:moveTo>
                          <a:pt x="149" y="0"/>
                        </a:moveTo>
                        <a:lnTo>
                          <a:pt x="150" y="24"/>
                        </a:lnTo>
                        <a:lnTo>
                          <a:pt x="2" y="35"/>
                        </a:lnTo>
                        <a:lnTo>
                          <a:pt x="0" y="10"/>
                        </a:lnTo>
                        <a:lnTo>
                          <a:pt x="14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379">
                    <a:extLst>
                      <a:ext uri="{FF2B5EF4-FFF2-40B4-BE49-F238E27FC236}">
                        <a16:creationId xmlns:a16="http://schemas.microsoft.com/office/drawing/2014/main" id="{999FBE2E-4FD2-8F4A-8C60-39741A7E8B25}"/>
                      </a:ext>
                    </a:extLst>
                  </p:cNvPr>
                  <p:cNvSpPr>
                    <a:spLocks/>
                  </p:cNvSpPr>
                  <p:nvPr/>
                </p:nvSpPr>
                <p:spPr bwMode="auto">
                  <a:xfrm>
                    <a:off x="8282243" y="3575091"/>
                    <a:ext cx="185242" cy="40270"/>
                  </a:xfrm>
                  <a:custGeom>
                    <a:avLst/>
                    <a:gdLst/>
                    <a:ahLst/>
                    <a:cxnLst>
                      <a:cxn ang="0">
                        <a:pos x="1" y="0"/>
                      </a:cxn>
                      <a:cxn ang="0">
                        <a:pos x="138" y="5"/>
                      </a:cxn>
                      <a:cxn ang="0">
                        <a:pos x="137" y="30"/>
                      </a:cxn>
                      <a:cxn ang="0">
                        <a:pos x="0" y="24"/>
                      </a:cxn>
                      <a:cxn ang="0">
                        <a:pos x="1" y="0"/>
                      </a:cxn>
                    </a:cxnLst>
                    <a:rect l="0" t="0" r="r" b="b"/>
                    <a:pathLst>
                      <a:path w="138" h="30">
                        <a:moveTo>
                          <a:pt x="1" y="0"/>
                        </a:moveTo>
                        <a:lnTo>
                          <a:pt x="138" y="5"/>
                        </a:lnTo>
                        <a:lnTo>
                          <a:pt x="137" y="30"/>
                        </a:lnTo>
                        <a:lnTo>
                          <a:pt x="0" y="24"/>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380">
                    <a:extLst>
                      <a:ext uri="{FF2B5EF4-FFF2-40B4-BE49-F238E27FC236}">
                        <a16:creationId xmlns:a16="http://schemas.microsoft.com/office/drawing/2014/main" id="{69A51E15-565E-F341-89FF-7658B8993821}"/>
                      </a:ext>
                    </a:extLst>
                  </p:cNvPr>
                  <p:cNvSpPr>
                    <a:spLocks/>
                  </p:cNvSpPr>
                  <p:nvPr/>
                </p:nvSpPr>
                <p:spPr bwMode="auto">
                  <a:xfrm>
                    <a:off x="8268819" y="3175075"/>
                    <a:ext cx="174504" cy="143630"/>
                  </a:xfrm>
                  <a:custGeom>
                    <a:avLst/>
                    <a:gdLst/>
                    <a:ahLst/>
                    <a:cxnLst>
                      <a:cxn ang="0">
                        <a:pos x="16" y="0"/>
                      </a:cxn>
                      <a:cxn ang="0">
                        <a:pos x="130" y="87"/>
                      </a:cxn>
                      <a:cxn ang="0">
                        <a:pos x="114" y="107"/>
                      </a:cxn>
                      <a:cxn ang="0">
                        <a:pos x="0" y="20"/>
                      </a:cxn>
                      <a:cxn ang="0">
                        <a:pos x="16" y="0"/>
                      </a:cxn>
                    </a:cxnLst>
                    <a:rect l="0" t="0" r="r" b="b"/>
                    <a:pathLst>
                      <a:path w="130" h="107">
                        <a:moveTo>
                          <a:pt x="16" y="0"/>
                        </a:moveTo>
                        <a:lnTo>
                          <a:pt x="130" y="87"/>
                        </a:lnTo>
                        <a:lnTo>
                          <a:pt x="114" y="107"/>
                        </a:lnTo>
                        <a:lnTo>
                          <a:pt x="0" y="20"/>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381">
                    <a:extLst>
                      <a:ext uri="{FF2B5EF4-FFF2-40B4-BE49-F238E27FC236}">
                        <a16:creationId xmlns:a16="http://schemas.microsoft.com/office/drawing/2014/main" id="{8235FC87-970D-F348-8283-15BB6B95A3D1}"/>
                      </a:ext>
                    </a:extLst>
                  </p:cNvPr>
                  <p:cNvSpPr>
                    <a:spLocks/>
                  </p:cNvSpPr>
                  <p:nvPr/>
                </p:nvSpPr>
                <p:spPr bwMode="auto">
                  <a:xfrm>
                    <a:off x="8278216" y="3289173"/>
                    <a:ext cx="171819" cy="143630"/>
                  </a:xfrm>
                  <a:custGeom>
                    <a:avLst/>
                    <a:gdLst/>
                    <a:ahLst/>
                    <a:cxnLst>
                      <a:cxn ang="0">
                        <a:pos x="113" y="0"/>
                      </a:cxn>
                      <a:cxn ang="0">
                        <a:pos x="128" y="20"/>
                      </a:cxn>
                      <a:cxn ang="0">
                        <a:pos x="15" y="107"/>
                      </a:cxn>
                      <a:cxn ang="0">
                        <a:pos x="0" y="88"/>
                      </a:cxn>
                      <a:cxn ang="0">
                        <a:pos x="113" y="0"/>
                      </a:cxn>
                    </a:cxnLst>
                    <a:rect l="0" t="0" r="r" b="b"/>
                    <a:pathLst>
                      <a:path w="128" h="107">
                        <a:moveTo>
                          <a:pt x="113" y="0"/>
                        </a:moveTo>
                        <a:lnTo>
                          <a:pt x="128" y="20"/>
                        </a:lnTo>
                        <a:lnTo>
                          <a:pt x="15" y="107"/>
                        </a:lnTo>
                        <a:lnTo>
                          <a:pt x="0" y="88"/>
                        </a:lnTo>
                        <a:lnTo>
                          <a:pt x="1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Freeform 382">
                    <a:extLst>
                      <a:ext uri="{FF2B5EF4-FFF2-40B4-BE49-F238E27FC236}">
                        <a16:creationId xmlns:a16="http://schemas.microsoft.com/office/drawing/2014/main" id="{380B137F-C409-4347-9A3A-B2BAD312F76E}"/>
                      </a:ext>
                    </a:extLst>
                  </p:cNvPr>
                  <p:cNvSpPr>
                    <a:spLocks/>
                  </p:cNvSpPr>
                  <p:nvPr/>
                </p:nvSpPr>
                <p:spPr bwMode="auto">
                  <a:xfrm>
                    <a:off x="8118477" y="3297227"/>
                    <a:ext cx="178531" cy="136918"/>
                  </a:xfrm>
                  <a:custGeom>
                    <a:avLst/>
                    <a:gdLst/>
                    <a:ahLst/>
                    <a:cxnLst>
                      <a:cxn ang="0">
                        <a:pos x="13" y="0"/>
                      </a:cxn>
                      <a:cxn ang="0">
                        <a:pos x="133" y="82"/>
                      </a:cxn>
                      <a:cxn ang="0">
                        <a:pos x="119" y="102"/>
                      </a:cxn>
                      <a:cxn ang="0">
                        <a:pos x="0" y="21"/>
                      </a:cxn>
                      <a:cxn ang="0">
                        <a:pos x="13" y="0"/>
                      </a:cxn>
                    </a:cxnLst>
                    <a:rect l="0" t="0" r="r" b="b"/>
                    <a:pathLst>
                      <a:path w="133" h="102">
                        <a:moveTo>
                          <a:pt x="13" y="0"/>
                        </a:moveTo>
                        <a:lnTo>
                          <a:pt x="133" y="82"/>
                        </a:lnTo>
                        <a:lnTo>
                          <a:pt x="119" y="102"/>
                        </a:lnTo>
                        <a:lnTo>
                          <a:pt x="0" y="21"/>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9" name="Freeform 383">
                    <a:extLst>
                      <a:ext uri="{FF2B5EF4-FFF2-40B4-BE49-F238E27FC236}">
                        <a16:creationId xmlns:a16="http://schemas.microsoft.com/office/drawing/2014/main" id="{0B865228-C07A-DB4A-B7AE-B2DB3E597BAC}"/>
                      </a:ext>
                    </a:extLst>
                  </p:cNvPr>
                  <p:cNvSpPr>
                    <a:spLocks/>
                  </p:cNvSpPr>
                  <p:nvPr/>
                </p:nvSpPr>
                <p:spPr bwMode="auto">
                  <a:xfrm>
                    <a:off x="8117135" y="3175075"/>
                    <a:ext cx="173161" cy="148999"/>
                  </a:xfrm>
                  <a:custGeom>
                    <a:avLst/>
                    <a:gdLst/>
                    <a:ahLst/>
                    <a:cxnLst>
                      <a:cxn ang="0">
                        <a:pos x="113" y="0"/>
                      </a:cxn>
                      <a:cxn ang="0">
                        <a:pos x="129" y="19"/>
                      </a:cxn>
                      <a:cxn ang="0">
                        <a:pos x="15" y="111"/>
                      </a:cxn>
                      <a:cxn ang="0">
                        <a:pos x="0" y="91"/>
                      </a:cxn>
                      <a:cxn ang="0">
                        <a:pos x="113" y="0"/>
                      </a:cxn>
                    </a:cxnLst>
                    <a:rect l="0" t="0" r="r" b="b"/>
                    <a:pathLst>
                      <a:path w="129" h="111">
                        <a:moveTo>
                          <a:pt x="113" y="0"/>
                        </a:moveTo>
                        <a:lnTo>
                          <a:pt x="129" y="19"/>
                        </a:lnTo>
                        <a:lnTo>
                          <a:pt x="15" y="111"/>
                        </a:lnTo>
                        <a:lnTo>
                          <a:pt x="0" y="91"/>
                        </a:lnTo>
                        <a:lnTo>
                          <a:pt x="1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0" name="Freeform 384">
                    <a:extLst>
                      <a:ext uri="{FF2B5EF4-FFF2-40B4-BE49-F238E27FC236}">
                        <a16:creationId xmlns:a16="http://schemas.microsoft.com/office/drawing/2014/main" id="{702D75C7-9B6F-A749-A8DD-74FB7D4A08DB}"/>
                      </a:ext>
                    </a:extLst>
                  </p:cNvPr>
                  <p:cNvSpPr>
                    <a:spLocks/>
                  </p:cNvSpPr>
                  <p:nvPr/>
                </p:nvSpPr>
                <p:spPr bwMode="auto">
                  <a:xfrm>
                    <a:off x="8126531" y="3283804"/>
                    <a:ext cx="159738" cy="44297"/>
                  </a:xfrm>
                  <a:custGeom>
                    <a:avLst/>
                    <a:gdLst/>
                    <a:ahLst/>
                    <a:cxnLst>
                      <a:cxn ang="0">
                        <a:pos x="117" y="0"/>
                      </a:cxn>
                      <a:cxn ang="0">
                        <a:pos x="119" y="25"/>
                      </a:cxn>
                      <a:cxn ang="0">
                        <a:pos x="1" y="33"/>
                      </a:cxn>
                      <a:cxn ang="0">
                        <a:pos x="0" y="8"/>
                      </a:cxn>
                      <a:cxn ang="0">
                        <a:pos x="117" y="0"/>
                      </a:cxn>
                    </a:cxnLst>
                    <a:rect l="0" t="0" r="r" b="b"/>
                    <a:pathLst>
                      <a:path w="119" h="33">
                        <a:moveTo>
                          <a:pt x="117" y="0"/>
                        </a:moveTo>
                        <a:lnTo>
                          <a:pt x="119" y="25"/>
                        </a:lnTo>
                        <a:lnTo>
                          <a:pt x="1" y="33"/>
                        </a:lnTo>
                        <a:lnTo>
                          <a:pt x="0" y="8"/>
                        </a:lnTo>
                        <a:lnTo>
                          <a:pt x="1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1" name="Freeform 385">
                    <a:extLst>
                      <a:ext uri="{FF2B5EF4-FFF2-40B4-BE49-F238E27FC236}">
                        <a16:creationId xmlns:a16="http://schemas.microsoft.com/office/drawing/2014/main" id="{88C3FE3C-017E-5143-80DB-9AE74CF60743}"/>
                      </a:ext>
                    </a:extLst>
                  </p:cNvPr>
                  <p:cNvSpPr>
                    <a:spLocks/>
                  </p:cNvSpPr>
                  <p:nvPr/>
                </p:nvSpPr>
                <p:spPr bwMode="auto">
                  <a:xfrm>
                    <a:off x="8284927" y="3283804"/>
                    <a:ext cx="147657" cy="38928"/>
                  </a:xfrm>
                  <a:custGeom>
                    <a:avLst/>
                    <a:gdLst/>
                    <a:ahLst/>
                    <a:cxnLst>
                      <a:cxn ang="0">
                        <a:pos x="1" y="0"/>
                      </a:cxn>
                      <a:cxn ang="0">
                        <a:pos x="110" y="4"/>
                      </a:cxn>
                      <a:cxn ang="0">
                        <a:pos x="109" y="29"/>
                      </a:cxn>
                      <a:cxn ang="0">
                        <a:pos x="0" y="25"/>
                      </a:cxn>
                      <a:cxn ang="0">
                        <a:pos x="1" y="0"/>
                      </a:cxn>
                    </a:cxnLst>
                    <a:rect l="0" t="0" r="r" b="b"/>
                    <a:pathLst>
                      <a:path w="110" h="29">
                        <a:moveTo>
                          <a:pt x="1" y="0"/>
                        </a:moveTo>
                        <a:lnTo>
                          <a:pt x="110" y="4"/>
                        </a:lnTo>
                        <a:lnTo>
                          <a:pt x="109" y="29"/>
                        </a:lnTo>
                        <a:lnTo>
                          <a:pt x="0" y="25"/>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386">
                    <a:extLst>
                      <a:ext uri="{FF2B5EF4-FFF2-40B4-BE49-F238E27FC236}">
                        <a16:creationId xmlns:a16="http://schemas.microsoft.com/office/drawing/2014/main" id="{8BEF4DBB-44AD-634B-B564-3BBDD9AF4345}"/>
                      </a:ext>
                    </a:extLst>
                  </p:cNvPr>
                  <p:cNvSpPr>
                    <a:spLocks/>
                  </p:cNvSpPr>
                  <p:nvPr/>
                </p:nvSpPr>
                <p:spPr bwMode="auto">
                  <a:xfrm>
                    <a:off x="8274189" y="2977751"/>
                    <a:ext cx="140945" cy="114099"/>
                  </a:xfrm>
                  <a:custGeom>
                    <a:avLst/>
                    <a:gdLst/>
                    <a:ahLst/>
                    <a:cxnLst>
                      <a:cxn ang="0">
                        <a:pos x="7" y="0"/>
                      </a:cxn>
                      <a:cxn ang="0">
                        <a:pos x="105" y="75"/>
                      </a:cxn>
                      <a:cxn ang="0">
                        <a:pos x="97" y="85"/>
                      </a:cxn>
                      <a:cxn ang="0">
                        <a:pos x="0" y="10"/>
                      </a:cxn>
                      <a:cxn ang="0">
                        <a:pos x="7" y="0"/>
                      </a:cxn>
                    </a:cxnLst>
                    <a:rect l="0" t="0" r="r" b="b"/>
                    <a:pathLst>
                      <a:path w="105" h="85">
                        <a:moveTo>
                          <a:pt x="7" y="0"/>
                        </a:moveTo>
                        <a:lnTo>
                          <a:pt x="105" y="75"/>
                        </a:lnTo>
                        <a:lnTo>
                          <a:pt x="97" y="85"/>
                        </a:lnTo>
                        <a:lnTo>
                          <a:pt x="0" y="10"/>
                        </a:lnTo>
                        <a:lnTo>
                          <a:pt x="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Freeform 387">
                    <a:extLst>
                      <a:ext uri="{FF2B5EF4-FFF2-40B4-BE49-F238E27FC236}">
                        <a16:creationId xmlns:a16="http://schemas.microsoft.com/office/drawing/2014/main" id="{D0C2C4E2-A836-5D4B-96C9-99351D220953}"/>
                      </a:ext>
                    </a:extLst>
                  </p:cNvPr>
                  <p:cNvSpPr>
                    <a:spLocks/>
                  </p:cNvSpPr>
                  <p:nvPr/>
                </p:nvSpPr>
                <p:spPr bwMode="auto">
                  <a:xfrm>
                    <a:off x="8280900" y="3075742"/>
                    <a:ext cx="140945" cy="115441"/>
                  </a:xfrm>
                  <a:custGeom>
                    <a:avLst/>
                    <a:gdLst/>
                    <a:ahLst/>
                    <a:cxnLst>
                      <a:cxn ang="0">
                        <a:pos x="97" y="0"/>
                      </a:cxn>
                      <a:cxn ang="0">
                        <a:pos x="105" y="10"/>
                      </a:cxn>
                      <a:cxn ang="0">
                        <a:pos x="7" y="86"/>
                      </a:cxn>
                      <a:cxn ang="0">
                        <a:pos x="0" y="75"/>
                      </a:cxn>
                      <a:cxn ang="0">
                        <a:pos x="97" y="0"/>
                      </a:cxn>
                    </a:cxnLst>
                    <a:rect l="0" t="0" r="r" b="b"/>
                    <a:pathLst>
                      <a:path w="105" h="86">
                        <a:moveTo>
                          <a:pt x="97" y="0"/>
                        </a:moveTo>
                        <a:lnTo>
                          <a:pt x="105" y="10"/>
                        </a:lnTo>
                        <a:lnTo>
                          <a:pt x="7" y="86"/>
                        </a:lnTo>
                        <a:lnTo>
                          <a:pt x="0" y="75"/>
                        </a:lnTo>
                        <a:lnTo>
                          <a:pt x="9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Freeform 388">
                    <a:extLst>
                      <a:ext uri="{FF2B5EF4-FFF2-40B4-BE49-F238E27FC236}">
                        <a16:creationId xmlns:a16="http://schemas.microsoft.com/office/drawing/2014/main" id="{76348213-EFDD-B743-A8B3-1A380096DF5F}"/>
                      </a:ext>
                    </a:extLst>
                  </p:cNvPr>
                  <p:cNvSpPr>
                    <a:spLocks/>
                  </p:cNvSpPr>
                  <p:nvPr/>
                </p:nvSpPr>
                <p:spPr bwMode="auto">
                  <a:xfrm>
                    <a:off x="8142640" y="3082454"/>
                    <a:ext cx="147657" cy="108729"/>
                  </a:xfrm>
                  <a:custGeom>
                    <a:avLst/>
                    <a:gdLst/>
                    <a:ahLst/>
                    <a:cxnLst>
                      <a:cxn ang="0">
                        <a:pos x="8" y="0"/>
                      </a:cxn>
                      <a:cxn ang="0">
                        <a:pos x="110" y="70"/>
                      </a:cxn>
                      <a:cxn ang="0">
                        <a:pos x="103" y="81"/>
                      </a:cxn>
                      <a:cxn ang="0">
                        <a:pos x="0" y="10"/>
                      </a:cxn>
                      <a:cxn ang="0">
                        <a:pos x="8" y="0"/>
                      </a:cxn>
                    </a:cxnLst>
                    <a:rect l="0" t="0" r="r" b="b"/>
                    <a:pathLst>
                      <a:path w="110" h="81">
                        <a:moveTo>
                          <a:pt x="8" y="0"/>
                        </a:moveTo>
                        <a:lnTo>
                          <a:pt x="110" y="70"/>
                        </a:lnTo>
                        <a:lnTo>
                          <a:pt x="103" y="81"/>
                        </a:lnTo>
                        <a:lnTo>
                          <a:pt x="0" y="10"/>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Freeform 389">
                    <a:extLst>
                      <a:ext uri="{FF2B5EF4-FFF2-40B4-BE49-F238E27FC236}">
                        <a16:creationId xmlns:a16="http://schemas.microsoft.com/office/drawing/2014/main" id="{FA8B0466-0F7F-684F-9C4E-E23BC0B220D6}"/>
                      </a:ext>
                    </a:extLst>
                  </p:cNvPr>
                  <p:cNvSpPr>
                    <a:spLocks/>
                  </p:cNvSpPr>
                  <p:nvPr/>
                </p:nvSpPr>
                <p:spPr bwMode="auto">
                  <a:xfrm>
                    <a:off x="8141297" y="2977751"/>
                    <a:ext cx="142288" cy="118126"/>
                  </a:xfrm>
                  <a:custGeom>
                    <a:avLst/>
                    <a:gdLst/>
                    <a:ahLst/>
                    <a:cxnLst>
                      <a:cxn ang="0">
                        <a:pos x="99" y="0"/>
                      </a:cxn>
                      <a:cxn ang="0">
                        <a:pos x="106" y="10"/>
                      </a:cxn>
                      <a:cxn ang="0">
                        <a:pos x="9" y="88"/>
                      </a:cxn>
                      <a:cxn ang="0">
                        <a:pos x="0" y="78"/>
                      </a:cxn>
                      <a:cxn ang="0">
                        <a:pos x="99" y="0"/>
                      </a:cxn>
                    </a:cxnLst>
                    <a:rect l="0" t="0" r="r" b="b"/>
                    <a:pathLst>
                      <a:path w="106" h="88">
                        <a:moveTo>
                          <a:pt x="99" y="0"/>
                        </a:moveTo>
                        <a:lnTo>
                          <a:pt x="106" y="10"/>
                        </a:lnTo>
                        <a:lnTo>
                          <a:pt x="9" y="88"/>
                        </a:lnTo>
                        <a:lnTo>
                          <a:pt x="0" y="78"/>
                        </a:lnTo>
                        <a:lnTo>
                          <a:pt x="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Freeform 390">
                    <a:extLst>
                      <a:ext uri="{FF2B5EF4-FFF2-40B4-BE49-F238E27FC236}">
                        <a16:creationId xmlns:a16="http://schemas.microsoft.com/office/drawing/2014/main" id="{F32B6320-3220-304E-9A25-56822E4B40A7}"/>
                      </a:ext>
                    </a:extLst>
                  </p:cNvPr>
                  <p:cNvSpPr>
                    <a:spLocks/>
                  </p:cNvSpPr>
                  <p:nvPr/>
                </p:nvSpPr>
                <p:spPr bwMode="auto">
                  <a:xfrm>
                    <a:off x="8146667" y="3073057"/>
                    <a:ext cx="136918" cy="24162"/>
                  </a:xfrm>
                  <a:custGeom>
                    <a:avLst/>
                    <a:gdLst/>
                    <a:ahLst/>
                    <a:cxnLst>
                      <a:cxn ang="0">
                        <a:pos x="101" y="0"/>
                      </a:cxn>
                      <a:cxn ang="0">
                        <a:pos x="102" y="12"/>
                      </a:cxn>
                      <a:cxn ang="0">
                        <a:pos x="2" y="18"/>
                      </a:cxn>
                      <a:cxn ang="0">
                        <a:pos x="0" y="6"/>
                      </a:cxn>
                      <a:cxn ang="0">
                        <a:pos x="101" y="0"/>
                      </a:cxn>
                    </a:cxnLst>
                    <a:rect l="0" t="0" r="r" b="b"/>
                    <a:pathLst>
                      <a:path w="102" h="18">
                        <a:moveTo>
                          <a:pt x="101" y="0"/>
                        </a:moveTo>
                        <a:lnTo>
                          <a:pt x="102" y="12"/>
                        </a:lnTo>
                        <a:lnTo>
                          <a:pt x="2" y="18"/>
                        </a:lnTo>
                        <a:lnTo>
                          <a:pt x="0" y="6"/>
                        </a:lnTo>
                        <a:lnTo>
                          <a:pt x="10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Freeform 391">
                    <a:extLst>
                      <a:ext uri="{FF2B5EF4-FFF2-40B4-BE49-F238E27FC236}">
                        <a16:creationId xmlns:a16="http://schemas.microsoft.com/office/drawing/2014/main" id="{F164C466-2ADE-3C45-9D9D-5C593242AF42}"/>
                      </a:ext>
                    </a:extLst>
                  </p:cNvPr>
                  <p:cNvSpPr>
                    <a:spLocks/>
                  </p:cNvSpPr>
                  <p:nvPr/>
                </p:nvSpPr>
                <p:spPr bwMode="auto">
                  <a:xfrm>
                    <a:off x="8283585" y="3073057"/>
                    <a:ext cx="126180" cy="20135"/>
                  </a:xfrm>
                  <a:custGeom>
                    <a:avLst/>
                    <a:gdLst/>
                    <a:ahLst/>
                    <a:cxnLst>
                      <a:cxn ang="0">
                        <a:pos x="0" y="0"/>
                      </a:cxn>
                      <a:cxn ang="0">
                        <a:pos x="94" y="3"/>
                      </a:cxn>
                      <a:cxn ang="0">
                        <a:pos x="94" y="15"/>
                      </a:cxn>
                      <a:cxn ang="0">
                        <a:pos x="0" y="12"/>
                      </a:cxn>
                      <a:cxn ang="0">
                        <a:pos x="0" y="0"/>
                      </a:cxn>
                    </a:cxnLst>
                    <a:rect l="0" t="0" r="r" b="b"/>
                    <a:pathLst>
                      <a:path w="94" h="15">
                        <a:moveTo>
                          <a:pt x="0" y="0"/>
                        </a:moveTo>
                        <a:lnTo>
                          <a:pt x="94" y="3"/>
                        </a:lnTo>
                        <a:lnTo>
                          <a:pt x="94" y="15"/>
                        </a:lnTo>
                        <a:lnTo>
                          <a:pt x="0" y="1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Freeform 392">
                    <a:extLst>
                      <a:ext uri="{FF2B5EF4-FFF2-40B4-BE49-F238E27FC236}">
                        <a16:creationId xmlns:a16="http://schemas.microsoft.com/office/drawing/2014/main" id="{9A4EBD14-EB9D-3F4E-B0B2-E3C73A90687D}"/>
                      </a:ext>
                    </a:extLst>
                  </p:cNvPr>
                  <p:cNvSpPr>
                    <a:spLocks/>
                  </p:cNvSpPr>
                  <p:nvPr/>
                </p:nvSpPr>
                <p:spPr bwMode="auto">
                  <a:xfrm>
                    <a:off x="8270161" y="2804590"/>
                    <a:ext cx="126180" cy="102018"/>
                  </a:xfrm>
                  <a:custGeom>
                    <a:avLst/>
                    <a:gdLst/>
                    <a:ahLst/>
                    <a:cxnLst>
                      <a:cxn ang="0">
                        <a:pos x="8" y="0"/>
                      </a:cxn>
                      <a:cxn ang="0">
                        <a:pos x="94" y="67"/>
                      </a:cxn>
                      <a:cxn ang="0">
                        <a:pos x="87" y="76"/>
                      </a:cxn>
                      <a:cxn ang="0">
                        <a:pos x="0" y="9"/>
                      </a:cxn>
                      <a:cxn ang="0">
                        <a:pos x="8" y="0"/>
                      </a:cxn>
                    </a:cxnLst>
                    <a:rect l="0" t="0" r="r" b="b"/>
                    <a:pathLst>
                      <a:path w="94" h="76">
                        <a:moveTo>
                          <a:pt x="8" y="0"/>
                        </a:moveTo>
                        <a:lnTo>
                          <a:pt x="94" y="67"/>
                        </a:lnTo>
                        <a:lnTo>
                          <a:pt x="87" y="76"/>
                        </a:lnTo>
                        <a:lnTo>
                          <a:pt x="0" y="9"/>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9" name="Freeform 393">
                    <a:extLst>
                      <a:ext uri="{FF2B5EF4-FFF2-40B4-BE49-F238E27FC236}">
                        <a16:creationId xmlns:a16="http://schemas.microsoft.com/office/drawing/2014/main" id="{1F640C4A-4F0C-AB4C-89C4-1A3AEB2EA6B0}"/>
                      </a:ext>
                    </a:extLst>
                  </p:cNvPr>
                  <p:cNvSpPr>
                    <a:spLocks/>
                  </p:cNvSpPr>
                  <p:nvPr/>
                </p:nvSpPr>
                <p:spPr bwMode="auto">
                  <a:xfrm>
                    <a:off x="8276873" y="2891842"/>
                    <a:ext cx="127522" cy="103360"/>
                  </a:xfrm>
                  <a:custGeom>
                    <a:avLst/>
                    <a:gdLst/>
                    <a:ahLst/>
                    <a:cxnLst>
                      <a:cxn ang="0">
                        <a:pos x="87" y="0"/>
                      </a:cxn>
                      <a:cxn ang="0">
                        <a:pos x="95" y="10"/>
                      </a:cxn>
                      <a:cxn ang="0">
                        <a:pos x="8" y="77"/>
                      </a:cxn>
                      <a:cxn ang="0">
                        <a:pos x="0" y="67"/>
                      </a:cxn>
                      <a:cxn ang="0">
                        <a:pos x="87" y="0"/>
                      </a:cxn>
                    </a:cxnLst>
                    <a:rect l="0" t="0" r="r" b="b"/>
                    <a:pathLst>
                      <a:path w="95" h="77">
                        <a:moveTo>
                          <a:pt x="87" y="0"/>
                        </a:moveTo>
                        <a:lnTo>
                          <a:pt x="95" y="10"/>
                        </a:lnTo>
                        <a:lnTo>
                          <a:pt x="8" y="77"/>
                        </a:lnTo>
                        <a:lnTo>
                          <a:pt x="0" y="67"/>
                        </a:lnTo>
                        <a:lnTo>
                          <a:pt x="8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Freeform 394">
                    <a:extLst>
                      <a:ext uri="{FF2B5EF4-FFF2-40B4-BE49-F238E27FC236}">
                        <a16:creationId xmlns:a16="http://schemas.microsoft.com/office/drawing/2014/main" id="{4532F30A-565E-D045-AE29-5EB1FFF26686}"/>
                      </a:ext>
                    </a:extLst>
                  </p:cNvPr>
                  <p:cNvSpPr>
                    <a:spLocks/>
                  </p:cNvSpPr>
                  <p:nvPr/>
                </p:nvSpPr>
                <p:spPr bwMode="auto">
                  <a:xfrm>
                    <a:off x="8154721" y="2897211"/>
                    <a:ext cx="131549" cy="97991"/>
                  </a:xfrm>
                  <a:custGeom>
                    <a:avLst/>
                    <a:gdLst/>
                    <a:ahLst/>
                    <a:cxnLst>
                      <a:cxn ang="0">
                        <a:pos x="7" y="0"/>
                      </a:cxn>
                      <a:cxn ang="0">
                        <a:pos x="98" y="63"/>
                      </a:cxn>
                      <a:cxn ang="0">
                        <a:pos x="92" y="73"/>
                      </a:cxn>
                      <a:cxn ang="0">
                        <a:pos x="0" y="10"/>
                      </a:cxn>
                      <a:cxn ang="0">
                        <a:pos x="7" y="0"/>
                      </a:cxn>
                    </a:cxnLst>
                    <a:rect l="0" t="0" r="r" b="b"/>
                    <a:pathLst>
                      <a:path w="98" h="73">
                        <a:moveTo>
                          <a:pt x="7" y="0"/>
                        </a:moveTo>
                        <a:lnTo>
                          <a:pt x="98" y="63"/>
                        </a:lnTo>
                        <a:lnTo>
                          <a:pt x="92" y="73"/>
                        </a:lnTo>
                        <a:lnTo>
                          <a:pt x="0" y="10"/>
                        </a:lnTo>
                        <a:lnTo>
                          <a:pt x="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 name="Freeform 395">
                    <a:extLst>
                      <a:ext uri="{FF2B5EF4-FFF2-40B4-BE49-F238E27FC236}">
                        <a16:creationId xmlns:a16="http://schemas.microsoft.com/office/drawing/2014/main" id="{E9C7A672-20CB-9548-A77A-F50BD50052E5}"/>
                      </a:ext>
                    </a:extLst>
                  </p:cNvPr>
                  <p:cNvSpPr>
                    <a:spLocks/>
                  </p:cNvSpPr>
                  <p:nvPr/>
                </p:nvSpPr>
                <p:spPr bwMode="auto">
                  <a:xfrm>
                    <a:off x="8154721" y="2804590"/>
                    <a:ext cx="126180" cy="106045"/>
                  </a:xfrm>
                  <a:custGeom>
                    <a:avLst/>
                    <a:gdLst/>
                    <a:ahLst/>
                    <a:cxnLst>
                      <a:cxn ang="0">
                        <a:pos x="86" y="0"/>
                      </a:cxn>
                      <a:cxn ang="0">
                        <a:pos x="94" y="9"/>
                      </a:cxn>
                      <a:cxn ang="0">
                        <a:pos x="7" y="79"/>
                      </a:cxn>
                      <a:cxn ang="0">
                        <a:pos x="0" y="70"/>
                      </a:cxn>
                      <a:cxn ang="0">
                        <a:pos x="86" y="0"/>
                      </a:cxn>
                    </a:cxnLst>
                    <a:rect l="0" t="0" r="r" b="b"/>
                    <a:pathLst>
                      <a:path w="94" h="79">
                        <a:moveTo>
                          <a:pt x="86" y="0"/>
                        </a:moveTo>
                        <a:lnTo>
                          <a:pt x="94" y="9"/>
                        </a:lnTo>
                        <a:lnTo>
                          <a:pt x="7" y="79"/>
                        </a:lnTo>
                        <a:lnTo>
                          <a:pt x="0" y="70"/>
                        </a:lnTo>
                        <a:lnTo>
                          <a:pt x="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 name="Freeform 396">
                    <a:extLst>
                      <a:ext uri="{FF2B5EF4-FFF2-40B4-BE49-F238E27FC236}">
                        <a16:creationId xmlns:a16="http://schemas.microsoft.com/office/drawing/2014/main" id="{77F3A869-4BBB-0143-BEEA-027365679BD1}"/>
                      </a:ext>
                    </a:extLst>
                  </p:cNvPr>
                  <p:cNvSpPr>
                    <a:spLocks/>
                  </p:cNvSpPr>
                  <p:nvPr/>
                </p:nvSpPr>
                <p:spPr bwMode="auto">
                  <a:xfrm>
                    <a:off x="8158748" y="2886472"/>
                    <a:ext cx="122153" cy="25504"/>
                  </a:xfrm>
                  <a:custGeom>
                    <a:avLst/>
                    <a:gdLst/>
                    <a:ahLst/>
                    <a:cxnLst>
                      <a:cxn ang="0">
                        <a:pos x="90" y="0"/>
                      </a:cxn>
                      <a:cxn ang="0">
                        <a:pos x="91" y="13"/>
                      </a:cxn>
                      <a:cxn ang="0">
                        <a:pos x="1" y="19"/>
                      </a:cxn>
                      <a:cxn ang="0">
                        <a:pos x="0" y="7"/>
                      </a:cxn>
                      <a:cxn ang="0">
                        <a:pos x="90" y="0"/>
                      </a:cxn>
                    </a:cxnLst>
                    <a:rect l="0" t="0" r="r" b="b"/>
                    <a:pathLst>
                      <a:path w="91" h="19">
                        <a:moveTo>
                          <a:pt x="90" y="0"/>
                        </a:moveTo>
                        <a:lnTo>
                          <a:pt x="91" y="13"/>
                        </a:lnTo>
                        <a:lnTo>
                          <a:pt x="1" y="19"/>
                        </a:lnTo>
                        <a:lnTo>
                          <a:pt x="0" y="7"/>
                        </a:lnTo>
                        <a:lnTo>
                          <a:pt x="9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 name="Freeform 397">
                    <a:extLst>
                      <a:ext uri="{FF2B5EF4-FFF2-40B4-BE49-F238E27FC236}">
                        <a16:creationId xmlns:a16="http://schemas.microsoft.com/office/drawing/2014/main" id="{126FCCBC-9210-2148-8C3E-B9AC9F9935AD}"/>
                      </a:ext>
                    </a:extLst>
                  </p:cNvPr>
                  <p:cNvSpPr>
                    <a:spLocks/>
                  </p:cNvSpPr>
                  <p:nvPr/>
                </p:nvSpPr>
                <p:spPr bwMode="auto">
                  <a:xfrm>
                    <a:off x="8279558" y="2886472"/>
                    <a:ext cx="112756" cy="21477"/>
                  </a:xfrm>
                  <a:custGeom>
                    <a:avLst/>
                    <a:gdLst/>
                    <a:ahLst/>
                    <a:cxnLst>
                      <a:cxn ang="0">
                        <a:pos x="1" y="0"/>
                      </a:cxn>
                      <a:cxn ang="0">
                        <a:pos x="84" y="4"/>
                      </a:cxn>
                      <a:cxn ang="0">
                        <a:pos x="84" y="16"/>
                      </a:cxn>
                      <a:cxn ang="0">
                        <a:pos x="0" y="13"/>
                      </a:cxn>
                      <a:cxn ang="0">
                        <a:pos x="1" y="0"/>
                      </a:cxn>
                    </a:cxnLst>
                    <a:rect l="0" t="0" r="r" b="b"/>
                    <a:pathLst>
                      <a:path w="84" h="16">
                        <a:moveTo>
                          <a:pt x="1" y="0"/>
                        </a:moveTo>
                        <a:lnTo>
                          <a:pt x="84" y="4"/>
                        </a:lnTo>
                        <a:lnTo>
                          <a:pt x="84" y="16"/>
                        </a:lnTo>
                        <a:lnTo>
                          <a:pt x="0" y="13"/>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 name="Freeform 398">
                    <a:extLst>
                      <a:ext uri="{FF2B5EF4-FFF2-40B4-BE49-F238E27FC236}">
                        <a16:creationId xmlns:a16="http://schemas.microsoft.com/office/drawing/2014/main" id="{AAE0D4B9-A46E-1F4A-BAD3-B74B6073F9E2}"/>
                      </a:ext>
                    </a:extLst>
                  </p:cNvPr>
                  <p:cNvSpPr>
                    <a:spLocks/>
                  </p:cNvSpPr>
                  <p:nvPr/>
                </p:nvSpPr>
                <p:spPr bwMode="auto">
                  <a:xfrm>
                    <a:off x="8270161" y="2630086"/>
                    <a:ext cx="126180" cy="103360"/>
                  </a:xfrm>
                  <a:custGeom>
                    <a:avLst/>
                    <a:gdLst/>
                    <a:ahLst/>
                    <a:cxnLst>
                      <a:cxn ang="0">
                        <a:pos x="8" y="0"/>
                      </a:cxn>
                      <a:cxn ang="0">
                        <a:pos x="94" y="68"/>
                      </a:cxn>
                      <a:cxn ang="0">
                        <a:pos x="87" y="77"/>
                      </a:cxn>
                      <a:cxn ang="0">
                        <a:pos x="0" y="10"/>
                      </a:cxn>
                      <a:cxn ang="0">
                        <a:pos x="8" y="0"/>
                      </a:cxn>
                    </a:cxnLst>
                    <a:rect l="0" t="0" r="r" b="b"/>
                    <a:pathLst>
                      <a:path w="94" h="77">
                        <a:moveTo>
                          <a:pt x="8" y="0"/>
                        </a:moveTo>
                        <a:lnTo>
                          <a:pt x="94" y="68"/>
                        </a:lnTo>
                        <a:lnTo>
                          <a:pt x="87" y="77"/>
                        </a:lnTo>
                        <a:lnTo>
                          <a:pt x="0" y="10"/>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 name="Freeform 399">
                    <a:extLst>
                      <a:ext uri="{FF2B5EF4-FFF2-40B4-BE49-F238E27FC236}">
                        <a16:creationId xmlns:a16="http://schemas.microsoft.com/office/drawing/2014/main" id="{EBFC7121-E905-334D-B1D9-F2AEBF9FD41B}"/>
                      </a:ext>
                    </a:extLst>
                  </p:cNvPr>
                  <p:cNvSpPr>
                    <a:spLocks/>
                  </p:cNvSpPr>
                  <p:nvPr/>
                </p:nvSpPr>
                <p:spPr bwMode="auto">
                  <a:xfrm>
                    <a:off x="8276873" y="2717338"/>
                    <a:ext cx="127522" cy="104702"/>
                  </a:xfrm>
                  <a:custGeom>
                    <a:avLst/>
                    <a:gdLst/>
                    <a:ahLst/>
                    <a:cxnLst>
                      <a:cxn ang="0">
                        <a:pos x="87" y="0"/>
                      </a:cxn>
                      <a:cxn ang="0">
                        <a:pos x="95" y="11"/>
                      </a:cxn>
                      <a:cxn ang="0">
                        <a:pos x="8" y="78"/>
                      </a:cxn>
                      <a:cxn ang="0">
                        <a:pos x="0" y="68"/>
                      </a:cxn>
                      <a:cxn ang="0">
                        <a:pos x="87" y="0"/>
                      </a:cxn>
                    </a:cxnLst>
                    <a:rect l="0" t="0" r="r" b="b"/>
                    <a:pathLst>
                      <a:path w="95" h="78">
                        <a:moveTo>
                          <a:pt x="87" y="0"/>
                        </a:moveTo>
                        <a:lnTo>
                          <a:pt x="95" y="11"/>
                        </a:lnTo>
                        <a:lnTo>
                          <a:pt x="8" y="78"/>
                        </a:lnTo>
                        <a:lnTo>
                          <a:pt x="0" y="68"/>
                        </a:lnTo>
                        <a:lnTo>
                          <a:pt x="8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 name="Freeform 400">
                    <a:extLst>
                      <a:ext uri="{FF2B5EF4-FFF2-40B4-BE49-F238E27FC236}">
                        <a16:creationId xmlns:a16="http://schemas.microsoft.com/office/drawing/2014/main" id="{B9587809-AA20-D049-A218-4D97A20C7772}"/>
                      </a:ext>
                    </a:extLst>
                  </p:cNvPr>
                  <p:cNvSpPr>
                    <a:spLocks/>
                  </p:cNvSpPr>
                  <p:nvPr/>
                </p:nvSpPr>
                <p:spPr bwMode="auto">
                  <a:xfrm>
                    <a:off x="8154721" y="2725392"/>
                    <a:ext cx="131549" cy="96648"/>
                  </a:xfrm>
                  <a:custGeom>
                    <a:avLst/>
                    <a:gdLst/>
                    <a:ahLst/>
                    <a:cxnLst>
                      <a:cxn ang="0">
                        <a:pos x="7" y="0"/>
                      </a:cxn>
                      <a:cxn ang="0">
                        <a:pos x="98" y="62"/>
                      </a:cxn>
                      <a:cxn ang="0">
                        <a:pos x="92" y="72"/>
                      </a:cxn>
                      <a:cxn ang="0">
                        <a:pos x="0" y="10"/>
                      </a:cxn>
                      <a:cxn ang="0">
                        <a:pos x="7" y="0"/>
                      </a:cxn>
                    </a:cxnLst>
                    <a:rect l="0" t="0" r="r" b="b"/>
                    <a:pathLst>
                      <a:path w="98" h="72">
                        <a:moveTo>
                          <a:pt x="7" y="0"/>
                        </a:moveTo>
                        <a:lnTo>
                          <a:pt x="98" y="62"/>
                        </a:lnTo>
                        <a:lnTo>
                          <a:pt x="92" y="72"/>
                        </a:lnTo>
                        <a:lnTo>
                          <a:pt x="0" y="10"/>
                        </a:lnTo>
                        <a:lnTo>
                          <a:pt x="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 name="Freeform 401">
                    <a:extLst>
                      <a:ext uri="{FF2B5EF4-FFF2-40B4-BE49-F238E27FC236}">
                        <a16:creationId xmlns:a16="http://schemas.microsoft.com/office/drawing/2014/main" id="{1B306E55-F0E4-E044-A5F9-F8BEBFD89DA4}"/>
                      </a:ext>
                    </a:extLst>
                  </p:cNvPr>
                  <p:cNvSpPr>
                    <a:spLocks/>
                  </p:cNvSpPr>
                  <p:nvPr/>
                </p:nvSpPr>
                <p:spPr bwMode="auto">
                  <a:xfrm>
                    <a:off x="8154721" y="2630086"/>
                    <a:ext cx="126180" cy="107387"/>
                  </a:xfrm>
                  <a:custGeom>
                    <a:avLst/>
                    <a:gdLst/>
                    <a:ahLst/>
                    <a:cxnLst>
                      <a:cxn ang="0">
                        <a:pos x="86" y="0"/>
                      </a:cxn>
                      <a:cxn ang="0">
                        <a:pos x="94" y="10"/>
                      </a:cxn>
                      <a:cxn ang="0">
                        <a:pos x="7" y="80"/>
                      </a:cxn>
                      <a:cxn ang="0">
                        <a:pos x="0" y="71"/>
                      </a:cxn>
                      <a:cxn ang="0">
                        <a:pos x="86" y="0"/>
                      </a:cxn>
                    </a:cxnLst>
                    <a:rect l="0" t="0" r="r" b="b"/>
                    <a:pathLst>
                      <a:path w="94" h="80">
                        <a:moveTo>
                          <a:pt x="86" y="0"/>
                        </a:moveTo>
                        <a:lnTo>
                          <a:pt x="94" y="10"/>
                        </a:lnTo>
                        <a:lnTo>
                          <a:pt x="7" y="80"/>
                        </a:lnTo>
                        <a:lnTo>
                          <a:pt x="0" y="71"/>
                        </a:lnTo>
                        <a:lnTo>
                          <a:pt x="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 name="Freeform 402">
                    <a:extLst>
                      <a:ext uri="{FF2B5EF4-FFF2-40B4-BE49-F238E27FC236}">
                        <a16:creationId xmlns:a16="http://schemas.microsoft.com/office/drawing/2014/main" id="{5544DF8C-3788-4E4B-B030-B6C51878633F}"/>
                      </a:ext>
                    </a:extLst>
                  </p:cNvPr>
                  <p:cNvSpPr>
                    <a:spLocks/>
                  </p:cNvSpPr>
                  <p:nvPr/>
                </p:nvSpPr>
                <p:spPr bwMode="auto">
                  <a:xfrm>
                    <a:off x="8158748" y="2714653"/>
                    <a:ext cx="122153" cy="25504"/>
                  </a:xfrm>
                  <a:custGeom>
                    <a:avLst/>
                    <a:gdLst/>
                    <a:ahLst/>
                    <a:cxnLst>
                      <a:cxn ang="0">
                        <a:pos x="90" y="0"/>
                      </a:cxn>
                      <a:cxn ang="0">
                        <a:pos x="91" y="13"/>
                      </a:cxn>
                      <a:cxn ang="0">
                        <a:pos x="1" y="19"/>
                      </a:cxn>
                      <a:cxn ang="0">
                        <a:pos x="0" y="7"/>
                      </a:cxn>
                      <a:cxn ang="0">
                        <a:pos x="90" y="0"/>
                      </a:cxn>
                    </a:cxnLst>
                    <a:rect l="0" t="0" r="r" b="b"/>
                    <a:pathLst>
                      <a:path w="91" h="19">
                        <a:moveTo>
                          <a:pt x="90" y="0"/>
                        </a:moveTo>
                        <a:lnTo>
                          <a:pt x="91" y="13"/>
                        </a:lnTo>
                        <a:lnTo>
                          <a:pt x="1" y="19"/>
                        </a:lnTo>
                        <a:lnTo>
                          <a:pt x="0" y="7"/>
                        </a:lnTo>
                        <a:lnTo>
                          <a:pt x="9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 name="Freeform 403">
                    <a:extLst>
                      <a:ext uri="{FF2B5EF4-FFF2-40B4-BE49-F238E27FC236}">
                        <a16:creationId xmlns:a16="http://schemas.microsoft.com/office/drawing/2014/main" id="{7521329A-A019-3C4C-862B-33DE00FFDF71}"/>
                      </a:ext>
                    </a:extLst>
                  </p:cNvPr>
                  <p:cNvSpPr>
                    <a:spLocks/>
                  </p:cNvSpPr>
                  <p:nvPr/>
                </p:nvSpPr>
                <p:spPr bwMode="auto">
                  <a:xfrm>
                    <a:off x="8279558" y="2714653"/>
                    <a:ext cx="112756" cy="21477"/>
                  </a:xfrm>
                  <a:custGeom>
                    <a:avLst/>
                    <a:gdLst/>
                    <a:ahLst/>
                    <a:cxnLst>
                      <a:cxn ang="0">
                        <a:pos x="1" y="0"/>
                      </a:cxn>
                      <a:cxn ang="0">
                        <a:pos x="84" y="4"/>
                      </a:cxn>
                      <a:cxn ang="0">
                        <a:pos x="84" y="16"/>
                      </a:cxn>
                      <a:cxn ang="0">
                        <a:pos x="0" y="13"/>
                      </a:cxn>
                      <a:cxn ang="0">
                        <a:pos x="1" y="0"/>
                      </a:cxn>
                    </a:cxnLst>
                    <a:rect l="0" t="0" r="r" b="b"/>
                    <a:pathLst>
                      <a:path w="84" h="16">
                        <a:moveTo>
                          <a:pt x="1" y="0"/>
                        </a:moveTo>
                        <a:lnTo>
                          <a:pt x="84" y="4"/>
                        </a:lnTo>
                        <a:lnTo>
                          <a:pt x="84" y="16"/>
                        </a:lnTo>
                        <a:lnTo>
                          <a:pt x="0" y="13"/>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 name="Freeform 404">
                    <a:extLst>
                      <a:ext uri="{FF2B5EF4-FFF2-40B4-BE49-F238E27FC236}">
                        <a16:creationId xmlns:a16="http://schemas.microsoft.com/office/drawing/2014/main" id="{7AB67397-1A4C-0F42-8F4B-9479394F7BAA}"/>
                      </a:ext>
                    </a:extLst>
                  </p:cNvPr>
                  <p:cNvSpPr>
                    <a:spLocks/>
                  </p:cNvSpPr>
                  <p:nvPr/>
                </p:nvSpPr>
                <p:spPr bwMode="auto">
                  <a:xfrm>
                    <a:off x="8270161" y="2455582"/>
                    <a:ext cx="114099" cy="92621"/>
                  </a:xfrm>
                  <a:custGeom>
                    <a:avLst/>
                    <a:gdLst/>
                    <a:ahLst/>
                    <a:cxnLst>
                      <a:cxn ang="0">
                        <a:pos x="9" y="0"/>
                      </a:cxn>
                      <a:cxn ang="0">
                        <a:pos x="85" y="59"/>
                      </a:cxn>
                      <a:cxn ang="0">
                        <a:pos x="78" y="69"/>
                      </a:cxn>
                      <a:cxn ang="0">
                        <a:pos x="0" y="10"/>
                      </a:cxn>
                      <a:cxn ang="0">
                        <a:pos x="9" y="0"/>
                      </a:cxn>
                    </a:cxnLst>
                    <a:rect l="0" t="0" r="r" b="b"/>
                    <a:pathLst>
                      <a:path w="85" h="69">
                        <a:moveTo>
                          <a:pt x="9" y="0"/>
                        </a:moveTo>
                        <a:lnTo>
                          <a:pt x="85" y="59"/>
                        </a:lnTo>
                        <a:lnTo>
                          <a:pt x="78" y="69"/>
                        </a:lnTo>
                        <a:lnTo>
                          <a:pt x="0" y="1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 name="Freeform 405">
                    <a:extLst>
                      <a:ext uri="{FF2B5EF4-FFF2-40B4-BE49-F238E27FC236}">
                        <a16:creationId xmlns:a16="http://schemas.microsoft.com/office/drawing/2014/main" id="{23705D9C-D9A5-4C45-829A-7FF90A3F71D1}"/>
                      </a:ext>
                    </a:extLst>
                  </p:cNvPr>
                  <p:cNvSpPr>
                    <a:spLocks/>
                  </p:cNvSpPr>
                  <p:nvPr/>
                </p:nvSpPr>
                <p:spPr bwMode="auto">
                  <a:xfrm>
                    <a:off x="8276873" y="2533438"/>
                    <a:ext cx="112756" cy="92621"/>
                  </a:xfrm>
                  <a:custGeom>
                    <a:avLst/>
                    <a:gdLst/>
                    <a:ahLst/>
                    <a:cxnLst>
                      <a:cxn ang="0">
                        <a:pos x="76" y="0"/>
                      </a:cxn>
                      <a:cxn ang="0">
                        <a:pos x="84" y="9"/>
                      </a:cxn>
                      <a:cxn ang="0">
                        <a:pos x="7" y="69"/>
                      </a:cxn>
                      <a:cxn ang="0">
                        <a:pos x="0" y="59"/>
                      </a:cxn>
                      <a:cxn ang="0">
                        <a:pos x="76" y="0"/>
                      </a:cxn>
                    </a:cxnLst>
                    <a:rect l="0" t="0" r="r" b="b"/>
                    <a:pathLst>
                      <a:path w="84" h="69">
                        <a:moveTo>
                          <a:pt x="76" y="0"/>
                        </a:moveTo>
                        <a:lnTo>
                          <a:pt x="84" y="9"/>
                        </a:lnTo>
                        <a:lnTo>
                          <a:pt x="7" y="69"/>
                        </a:lnTo>
                        <a:lnTo>
                          <a:pt x="0" y="59"/>
                        </a:lnTo>
                        <a:lnTo>
                          <a:pt x="7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 name="Freeform 407">
                    <a:extLst>
                      <a:ext uri="{FF2B5EF4-FFF2-40B4-BE49-F238E27FC236}">
                        <a16:creationId xmlns:a16="http://schemas.microsoft.com/office/drawing/2014/main" id="{90FA5AB8-394D-8E49-B459-22419141A36A}"/>
                      </a:ext>
                    </a:extLst>
                  </p:cNvPr>
                  <p:cNvSpPr>
                    <a:spLocks/>
                  </p:cNvSpPr>
                  <p:nvPr/>
                </p:nvSpPr>
                <p:spPr bwMode="auto">
                  <a:xfrm>
                    <a:off x="8168144" y="2538807"/>
                    <a:ext cx="118126" cy="87252"/>
                  </a:xfrm>
                  <a:custGeom>
                    <a:avLst/>
                    <a:gdLst/>
                    <a:ahLst/>
                    <a:cxnLst>
                      <a:cxn ang="0">
                        <a:pos x="7" y="0"/>
                      </a:cxn>
                      <a:cxn ang="0">
                        <a:pos x="88" y="55"/>
                      </a:cxn>
                      <a:cxn ang="0">
                        <a:pos x="81" y="65"/>
                      </a:cxn>
                      <a:cxn ang="0">
                        <a:pos x="0" y="11"/>
                      </a:cxn>
                      <a:cxn ang="0">
                        <a:pos x="7" y="0"/>
                      </a:cxn>
                    </a:cxnLst>
                    <a:rect l="0" t="0" r="r" b="b"/>
                    <a:pathLst>
                      <a:path w="88" h="65">
                        <a:moveTo>
                          <a:pt x="7" y="0"/>
                        </a:moveTo>
                        <a:lnTo>
                          <a:pt x="88" y="55"/>
                        </a:lnTo>
                        <a:lnTo>
                          <a:pt x="81" y="65"/>
                        </a:lnTo>
                        <a:lnTo>
                          <a:pt x="0" y="11"/>
                        </a:lnTo>
                        <a:lnTo>
                          <a:pt x="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 name="Freeform 408">
                    <a:extLst>
                      <a:ext uri="{FF2B5EF4-FFF2-40B4-BE49-F238E27FC236}">
                        <a16:creationId xmlns:a16="http://schemas.microsoft.com/office/drawing/2014/main" id="{08959A35-5BE1-0844-8386-EBE30082DAAD}"/>
                      </a:ext>
                    </a:extLst>
                  </p:cNvPr>
                  <p:cNvSpPr>
                    <a:spLocks/>
                  </p:cNvSpPr>
                  <p:nvPr/>
                </p:nvSpPr>
                <p:spPr bwMode="auto">
                  <a:xfrm>
                    <a:off x="8168144" y="2455582"/>
                    <a:ext cx="114099" cy="96648"/>
                  </a:xfrm>
                  <a:custGeom>
                    <a:avLst/>
                    <a:gdLst/>
                    <a:ahLst/>
                    <a:cxnLst>
                      <a:cxn ang="0">
                        <a:pos x="76" y="0"/>
                      </a:cxn>
                      <a:cxn ang="0">
                        <a:pos x="85" y="10"/>
                      </a:cxn>
                      <a:cxn ang="0">
                        <a:pos x="7" y="72"/>
                      </a:cxn>
                      <a:cxn ang="0">
                        <a:pos x="0" y="62"/>
                      </a:cxn>
                      <a:cxn ang="0">
                        <a:pos x="76" y="0"/>
                      </a:cxn>
                    </a:cxnLst>
                    <a:rect l="0" t="0" r="r" b="b"/>
                    <a:pathLst>
                      <a:path w="85" h="72">
                        <a:moveTo>
                          <a:pt x="76" y="0"/>
                        </a:moveTo>
                        <a:lnTo>
                          <a:pt x="85" y="10"/>
                        </a:lnTo>
                        <a:lnTo>
                          <a:pt x="7" y="72"/>
                        </a:lnTo>
                        <a:lnTo>
                          <a:pt x="0" y="62"/>
                        </a:lnTo>
                        <a:lnTo>
                          <a:pt x="7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 name="Freeform 409">
                    <a:extLst>
                      <a:ext uri="{FF2B5EF4-FFF2-40B4-BE49-F238E27FC236}">
                        <a16:creationId xmlns:a16="http://schemas.microsoft.com/office/drawing/2014/main" id="{83D534FA-D59F-BF4E-BC01-35BDEABA6BFA}"/>
                      </a:ext>
                    </a:extLst>
                  </p:cNvPr>
                  <p:cNvSpPr>
                    <a:spLocks/>
                  </p:cNvSpPr>
                  <p:nvPr/>
                </p:nvSpPr>
                <p:spPr bwMode="auto">
                  <a:xfrm>
                    <a:off x="8172171" y="2529410"/>
                    <a:ext cx="108730" cy="25505"/>
                  </a:xfrm>
                  <a:custGeom>
                    <a:avLst/>
                    <a:gdLst/>
                    <a:ahLst/>
                    <a:cxnLst>
                      <a:cxn ang="0">
                        <a:pos x="80" y="0"/>
                      </a:cxn>
                      <a:cxn ang="0">
                        <a:pos x="81" y="12"/>
                      </a:cxn>
                      <a:cxn ang="0">
                        <a:pos x="1" y="19"/>
                      </a:cxn>
                      <a:cxn ang="0">
                        <a:pos x="0" y="6"/>
                      </a:cxn>
                      <a:cxn ang="0">
                        <a:pos x="80" y="0"/>
                      </a:cxn>
                    </a:cxnLst>
                    <a:rect l="0" t="0" r="r" b="b"/>
                    <a:pathLst>
                      <a:path w="81" h="19">
                        <a:moveTo>
                          <a:pt x="80" y="0"/>
                        </a:moveTo>
                        <a:lnTo>
                          <a:pt x="81" y="12"/>
                        </a:lnTo>
                        <a:lnTo>
                          <a:pt x="1" y="19"/>
                        </a:lnTo>
                        <a:lnTo>
                          <a:pt x="0" y="6"/>
                        </a:lnTo>
                        <a:lnTo>
                          <a:pt x="8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 name="Freeform 410">
                    <a:extLst>
                      <a:ext uri="{FF2B5EF4-FFF2-40B4-BE49-F238E27FC236}">
                        <a16:creationId xmlns:a16="http://schemas.microsoft.com/office/drawing/2014/main" id="{9CCAA2B2-09D1-2945-AB9F-717FDE0EEEFF}"/>
                      </a:ext>
                    </a:extLst>
                  </p:cNvPr>
                  <p:cNvSpPr>
                    <a:spLocks/>
                  </p:cNvSpPr>
                  <p:nvPr/>
                </p:nvSpPr>
                <p:spPr bwMode="auto">
                  <a:xfrm>
                    <a:off x="8279558" y="2529410"/>
                    <a:ext cx="99333" cy="21477"/>
                  </a:xfrm>
                  <a:custGeom>
                    <a:avLst/>
                    <a:gdLst/>
                    <a:ahLst/>
                    <a:cxnLst>
                      <a:cxn ang="0">
                        <a:pos x="1" y="0"/>
                      </a:cxn>
                      <a:cxn ang="0">
                        <a:pos x="74" y="3"/>
                      </a:cxn>
                      <a:cxn ang="0">
                        <a:pos x="74" y="16"/>
                      </a:cxn>
                      <a:cxn ang="0">
                        <a:pos x="0" y="12"/>
                      </a:cxn>
                      <a:cxn ang="0">
                        <a:pos x="1" y="0"/>
                      </a:cxn>
                    </a:cxnLst>
                    <a:rect l="0" t="0" r="r" b="b"/>
                    <a:pathLst>
                      <a:path w="74" h="16">
                        <a:moveTo>
                          <a:pt x="1" y="0"/>
                        </a:moveTo>
                        <a:lnTo>
                          <a:pt x="74" y="3"/>
                        </a:lnTo>
                        <a:lnTo>
                          <a:pt x="74" y="16"/>
                        </a:lnTo>
                        <a:lnTo>
                          <a:pt x="0" y="12"/>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52" name="Rectangle 411">
                <a:extLst>
                  <a:ext uri="{FF2B5EF4-FFF2-40B4-BE49-F238E27FC236}">
                    <a16:creationId xmlns:a16="http://schemas.microsoft.com/office/drawing/2014/main" id="{53B3A72B-1113-B540-B0AB-075E7E077450}"/>
                  </a:ext>
                </a:extLst>
              </p:cNvPr>
              <p:cNvSpPr>
                <a:spLocks noChangeArrowheads="1"/>
              </p:cNvSpPr>
              <p:nvPr/>
            </p:nvSpPr>
            <p:spPr bwMode="auto">
              <a:xfrm>
                <a:off x="4591393" y="2868957"/>
                <a:ext cx="582583" cy="778519"/>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 name="Rectangle 412">
                <a:extLst>
                  <a:ext uri="{FF2B5EF4-FFF2-40B4-BE49-F238E27FC236}">
                    <a16:creationId xmlns:a16="http://schemas.microsoft.com/office/drawing/2014/main" id="{23F81F6E-A4E7-B941-95C5-5FC847687AB1}"/>
                  </a:ext>
                </a:extLst>
              </p:cNvPr>
              <p:cNvSpPr>
                <a:spLocks noChangeArrowheads="1"/>
              </p:cNvSpPr>
              <p:nvPr/>
            </p:nvSpPr>
            <p:spPr bwMode="auto">
              <a:xfrm>
                <a:off x="3417084" y="1901033"/>
                <a:ext cx="1085486" cy="180914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 name="Rectangle 413">
                <a:extLst>
                  <a:ext uri="{FF2B5EF4-FFF2-40B4-BE49-F238E27FC236}">
                    <a16:creationId xmlns:a16="http://schemas.microsoft.com/office/drawing/2014/main" id="{A0DA7AD9-6F7A-384A-8E1F-14532DE0718A}"/>
                  </a:ext>
                </a:extLst>
              </p:cNvPr>
              <p:cNvSpPr>
                <a:spLocks noChangeArrowheads="1"/>
              </p:cNvSpPr>
              <p:nvPr/>
            </p:nvSpPr>
            <p:spPr bwMode="auto">
              <a:xfrm>
                <a:off x="2817519" y="1805677"/>
                <a:ext cx="2284614" cy="125399"/>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 name="Rectangle 414">
                <a:extLst>
                  <a:ext uri="{FF2B5EF4-FFF2-40B4-BE49-F238E27FC236}">
                    <a16:creationId xmlns:a16="http://schemas.microsoft.com/office/drawing/2014/main" id="{FD77F27A-4751-944E-ABE0-71F8CC0E4EC1}"/>
                  </a:ext>
                </a:extLst>
              </p:cNvPr>
              <p:cNvSpPr>
                <a:spLocks noChangeArrowheads="1"/>
              </p:cNvSpPr>
              <p:nvPr/>
            </p:nvSpPr>
            <p:spPr bwMode="auto">
              <a:xfrm>
                <a:off x="3242048" y="2716127"/>
                <a:ext cx="645283" cy="96139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6" name="Rectangle 415">
                <a:extLst>
                  <a:ext uri="{FF2B5EF4-FFF2-40B4-BE49-F238E27FC236}">
                    <a16:creationId xmlns:a16="http://schemas.microsoft.com/office/drawing/2014/main" id="{2C27D7E2-766D-E543-938A-80DFB4120E98}"/>
                  </a:ext>
                </a:extLst>
              </p:cNvPr>
              <p:cNvSpPr>
                <a:spLocks noChangeArrowheads="1"/>
              </p:cNvSpPr>
              <p:nvPr/>
            </p:nvSpPr>
            <p:spPr bwMode="auto">
              <a:xfrm>
                <a:off x="4995021" y="3370552"/>
                <a:ext cx="485921" cy="24949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7" name="Rectangle 416">
                <a:extLst>
                  <a:ext uri="{FF2B5EF4-FFF2-40B4-BE49-F238E27FC236}">
                    <a16:creationId xmlns:a16="http://schemas.microsoft.com/office/drawing/2014/main" id="{74E54495-C9E0-6340-BC81-CF76662B3476}"/>
                  </a:ext>
                </a:extLst>
              </p:cNvPr>
              <p:cNvSpPr>
                <a:spLocks noChangeArrowheads="1"/>
              </p:cNvSpPr>
              <p:nvPr/>
            </p:nvSpPr>
            <p:spPr bwMode="auto">
              <a:xfrm>
                <a:off x="3026518" y="3587388"/>
                <a:ext cx="2966471" cy="30827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 name="Rectangle 417">
                <a:extLst>
                  <a:ext uri="{FF2B5EF4-FFF2-40B4-BE49-F238E27FC236}">
                    <a16:creationId xmlns:a16="http://schemas.microsoft.com/office/drawing/2014/main" id="{72563CB4-1096-7246-9E8C-1EB75F7E92C2}"/>
                  </a:ext>
                </a:extLst>
              </p:cNvPr>
              <p:cNvSpPr>
                <a:spLocks noChangeArrowheads="1"/>
              </p:cNvSpPr>
              <p:nvPr/>
            </p:nvSpPr>
            <p:spPr bwMode="auto">
              <a:xfrm>
                <a:off x="4364107" y="2780132"/>
                <a:ext cx="873875" cy="14499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9" name="Rectangle 418">
                <a:extLst>
                  <a:ext uri="{FF2B5EF4-FFF2-40B4-BE49-F238E27FC236}">
                    <a16:creationId xmlns:a16="http://schemas.microsoft.com/office/drawing/2014/main" id="{1BC92E28-B24E-9541-9BD0-174582DA2178}"/>
                  </a:ext>
                </a:extLst>
              </p:cNvPr>
              <p:cNvSpPr>
                <a:spLocks noChangeArrowheads="1"/>
              </p:cNvSpPr>
              <p:nvPr/>
            </p:nvSpPr>
            <p:spPr bwMode="auto">
              <a:xfrm>
                <a:off x="4434644" y="2252502"/>
                <a:ext cx="582583" cy="134934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484" name="Freeform 483">
            <a:extLst>
              <a:ext uri="{FF2B5EF4-FFF2-40B4-BE49-F238E27FC236}">
                <a16:creationId xmlns:a16="http://schemas.microsoft.com/office/drawing/2014/main" id="{200C7D63-7D1E-D944-B580-4084D0B6A8F0}"/>
              </a:ext>
            </a:extLst>
          </p:cNvPr>
          <p:cNvSpPr/>
          <p:nvPr/>
        </p:nvSpPr>
        <p:spPr>
          <a:xfrm flipH="1">
            <a:off x="5477072" y="3104065"/>
            <a:ext cx="1787742" cy="2299301"/>
          </a:xfrm>
          <a:custGeom>
            <a:avLst/>
            <a:gdLst>
              <a:gd name="connsiteX0" fmla="*/ 905826 w 2101860"/>
              <a:gd name="connsiteY0" fmla="*/ 0 h 2099733"/>
              <a:gd name="connsiteX1" fmla="*/ 1017793 w 2101860"/>
              <a:gd name="connsiteY1" fmla="*/ 410547 h 2099733"/>
              <a:gd name="connsiteX2" fmla="*/ 793859 w 2101860"/>
              <a:gd name="connsiteY2" fmla="*/ 979715 h 2099733"/>
              <a:gd name="connsiteX3" fmla="*/ 1381687 w 2101860"/>
              <a:gd name="connsiteY3" fmla="*/ 1287625 h 2099733"/>
              <a:gd name="connsiteX4" fmla="*/ 1932193 w 2101860"/>
              <a:gd name="connsiteY4" fmla="*/ 1614196 h 2099733"/>
              <a:gd name="connsiteX5" fmla="*/ 1950855 w 2101860"/>
              <a:gd name="connsiteY5" fmla="*/ 2024743 h 2099733"/>
              <a:gd name="connsiteX6" fmla="*/ 131385 w 2101860"/>
              <a:gd name="connsiteY6" fmla="*/ 2090058 h 2099733"/>
              <a:gd name="connsiteX7" fmla="*/ 131385 w 2101860"/>
              <a:gd name="connsiteY7" fmla="*/ 2099388 h 2099733"/>
              <a:gd name="connsiteX8" fmla="*/ 38079 w 2101860"/>
              <a:gd name="connsiteY8" fmla="*/ 2090058 h 2099733"/>
              <a:gd name="connsiteX0" fmla="*/ 946014 w 2142048"/>
              <a:gd name="connsiteY0" fmla="*/ 0 h 2422302"/>
              <a:gd name="connsiteX1" fmla="*/ 1057981 w 2142048"/>
              <a:gd name="connsiteY1" fmla="*/ 410547 h 2422302"/>
              <a:gd name="connsiteX2" fmla="*/ 834047 w 2142048"/>
              <a:gd name="connsiteY2" fmla="*/ 979715 h 2422302"/>
              <a:gd name="connsiteX3" fmla="*/ 1421875 w 2142048"/>
              <a:gd name="connsiteY3" fmla="*/ 1287625 h 2422302"/>
              <a:gd name="connsiteX4" fmla="*/ 1972381 w 2142048"/>
              <a:gd name="connsiteY4" fmla="*/ 1614196 h 2422302"/>
              <a:gd name="connsiteX5" fmla="*/ 1991043 w 2142048"/>
              <a:gd name="connsiteY5" fmla="*/ 2024743 h 2422302"/>
              <a:gd name="connsiteX6" fmla="*/ 171573 w 2142048"/>
              <a:gd name="connsiteY6" fmla="*/ 2090058 h 2422302"/>
              <a:gd name="connsiteX7" fmla="*/ 65735 w 2142048"/>
              <a:gd name="connsiteY7" fmla="*/ 2422302 h 2422302"/>
              <a:gd name="connsiteX8" fmla="*/ 78267 w 2142048"/>
              <a:gd name="connsiteY8" fmla="*/ 2090058 h 2422302"/>
              <a:gd name="connsiteX0" fmla="*/ 952067 w 2148101"/>
              <a:gd name="connsiteY0" fmla="*/ 0 h 2487164"/>
              <a:gd name="connsiteX1" fmla="*/ 1064034 w 2148101"/>
              <a:gd name="connsiteY1" fmla="*/ 410547 h 2487164"/>
              <a:gd name="connsiteX2" fmla="*/ 840100 w 2148101"/>
              <a:gd name="connsiteY2" fmla="*/ 979715 h 2487164"/>
              <a:gd name="connsiteX3" fmla="*/ 1427928 w 2148101"/>
              <a:gd name="connsiteY3" fmla="*/ 1287625 h 2487164"/>
              <a:gd name="connsiteX4" fmla="*/ 1978434 w 2148101"/>
              <a:gd name="connsiteY4" fmla="*/ 1614196 h 2487164"/>
              <a:gd name="connsiteX5" fmla="*/ 1997096 w 2148101"/>
              <a:gd name="connsiteY5" fmla="*/ 2024743 h 2487164"/>
              <a:gd name="connsiteX6" fmla="*/ 177626 w 2148101"/>
              <a:gd name="connsiteY6" fmla="*/ 2090058 h 2487164"/>
              <a:gd name="connsiteX7" fmla="*/ 71788 w 2148101"/>
              <a:gd name="connsiteY7" fmla="*/ 2422302 h 2487164"/>
              <a:gd name="connsiteX8" fmla="*/ 201497 w 2148101"/>
              <a:gd name="connsiteY8" fmla="*/ 2485627 h 2487164"/>
              <a:gd name="connsiteX0" fmla="*/ 1045403 w 2241437"/>
              <a:gd name="connsiteY0" fmla="*/ 0 h 2594778"/>
              <a:gd name="connsiteX1" fmla="*/ 1157370 w 2241437"/>
              <a:gd name="connsiteY1" fmla="*/ 410547 h 2594778"/>
              <a:gd name="connsiteX2" fmla="*/ 933436 w 2241437"/>
              <a:gd name="connsiteY2" fmla="*/ 979715 h 2594778"/>
              <a:gd name="connsiteX3" fmla="*/ 1521264 w 2241437"/>
              <a:gd name="connsiteY3" fmla="*/ 1287625 h 2594778"/>
              <a:gd name="connsiteX4" fmla="*/ 2071770 w 2241437"/>
              <a:gd name="connsiteY4" fmla="*/ 1614196 h 2594778"/>
              <a:gd name="connsiteX5" fmla="*/ 2090432 w 2241437"/>
              <a:gd name="connsiteY5" fmla="*/ 2024743 h 2594778"/>
              <a:gd name="connsiteX6" fmla="*/ 270962 w 2241437"/>
              <a:gd name="connsiteY6" fmla="*/ 2090058 h 2594778"/>
              <a:gd name="connsiteX7" fmla="*/ 165124 w 2241437"/>
              <a:gd name="connsiteY7" fmla="*/ 2422302 h 2594778"/>
              <a:gd name="connsiteX8" fmla="*/ 0 w 2241437"/>
              <a:gd name="connsiteY8" fmla="*/ 2594610 h 2594778"/>
              <a:gd name="connsiteX0" fmla="*/ 1045403 w 2241437"/>
              <a:gd name="connsiteY0" fmla="*/ 0 h 2594667"/>
              <a:gd name="connsiteX1" fmla="*/ 1157370 w 2241437"/>
              <a:gd name="connsiteY1" fmla="*/ 410547 h 2594667"/>
              <a:gd name="connsiteX2" fmla="*/ 933436 w 2241437"/>
              <a:gd name="connsiteY2" fmla="*/ 979715 h 2594667"/>
              <a:gd name="connsiteX3" fmla="*/ 1521264 w 2241437"/>
              <a:gd name="connsiteY3" fmla="*/ 1287625 h 2594667"/>
              <a:gd name="connsiteX4" fmla="*/ 2071770 w 2241437"/>
              <a:gd name="connsiteY4" fmla="*/ 1614196 h 2594667"/>
              <a:gd name="connsiteX5" fmla="*/ 2090432 w 2241437"/>
              <a:gd name="connsiteY5" fmla="*/ 2024743 h 2594667"/>
              <a:gd name="connsiteX6" fmla="*/ 270962 w 2241437"/>
              <a:gd name="connsiteY6" fmla="*/ 2090058 h 2594667"/>
              <a:gd name="connsiteX7" fmla="*/ 119765 w 2241437"/>
              <a:gd name="connsiteY7" fmla="*/ 2240663 h 2594667"/>
              <a:gd name="connsiteX8" fmla="*/ 0 w 2241437"/>
              <a:gd name="connsiteY8" fmla="*/ 2594610 h 2594667"/>
              <a:gd name="connsiteX0" fmla="*/ 1045403 w 2241437"/>
              <a:gd name="connsiteY0" fmla="*/ 0 h 2594670"/>
              <a:gd name="connsiteX1" fmla="*/ 1157370 w 2241437"/>
              <a:gd name="connsiteY1" fmla="*/ 410547 h 2594670"/>
              <a:gd name="connsiteX2" fmla="*/ 933436 w 2241437"/>
              <a:gd name="connsiteY2" fmla="*/ 979715 h 2594670"/>
              <a:gd name="connsiteX3" fmla="*/ 1521264 w 2241437"/>
              <a:gd name="connsiteY3" fmla="*/ 1287625 h 2594670"/>
              <a:gd name="connsiteX4" fmla="*/ 2071770 w 2241437"/>
              <a:gd name="connsiteY4" fmla="*/ 1614196 h 2594670"/>
              <a:gd name="connsiteX5" fmla="*/ 2090432 w 2241437"/>
              <a:gd name="connsiteY5" fmla="*/ 2024743 h 2594670"/>
              <a:gd name="connsiteX6" fmla="*/ 270962 w 2241437"/>
              <a:gd name="connsiteY6" fmla="*/ 2090058 h 2594670"/>
              <a:gd name="connsiteX7" fmla="*/ 119765 w 2241437"/>
              <a:gd name="connsiteY7" fmla="*/ 2240663 h 2594670"/>
              <a:gd name="connsiteX8" fmla="*/ 0 w 2241437"/>
              <a:gd name="connsiteY8" fmla="*/ 2594610 h 2594670"/>
              <a:gd name="connsiteX0" fmla="*/ 1045403 w 2241437"/>
              <a:gd name="connsiteY0" fmla="*/ 0 h 2594659"/>
              <a:gd name="connsiteX1" fmla="*/ 1157370 w 2241437"/>
              <a:gd name="connsiteY1" fmla="*/ 410547 h 2594659"/>
              <a:gd name="connsiteX2" fmla="*/ 933436 w 2241437"/>
              <a:gd name="connsiteY2" fmla="*/ 979715 h 2594659"/>
              <a:gd name="connsiteX3" fmla="*/ 1521264 w 2241437"/>
              <a:gd name="connsiteY3" fmla="*/ 1287625 h 2594659"/>
              <a:gd name="connsiteX4" fmla="*/ 2071770 w 2241437"/>
              <a:gd name="connsiteY4" fmla="*/ 1614196 h 2594659"/>
              <a:gd name="connsiteX5" fmla="*/ 2090432 w 2241437"/>
              <a:gd name="connsiteY5" fmla="*/ 2024743 h 2594659"/>
              <a:gd name="connsiteX6" fmla="*/ 270962 w 2241437"/>
              <a:gd name="connsiteY6" fmla="*/ 2090058 h 2594659"/>
              <a:gd name="connsiteX7" fmla="*/ 119765 w 2241437"/>
              <a:gd name="connsiteY7" fmla="*/ 2240663 h 2594659"/>
              <a:gd name="connsiteX8" fmla="*/ 0 w 2241437"/>
              <a:gd name="connsiteY8" fmla="*/ 2594610 h 2594659"/>
              <a:gd name="connsiteX0" fmla="*/ 964155 w 2160189"/>
              <a:gd name="connsiteY0" fmla="*/ 0 h 2255837"/>
              <a:gd name="connsiteX1" fmla="*/ 1076122 w 2160189"/>
              <a:gd name="connsiteY1" fmla="*/ 410547 h 2255837"/>
              <a:gd name="connsiteX2" fmla="*/ 852188 w 2160189"/>
              <a:gd name="connsiteY2" fmla="*/ 979715 h 2255837"/>
              <a:gd name="connsiteX3" fmla="*/ 1440016 w 2160189"/>
              <a:gd name="connsiteY3" fmla="*/ 1287625 h 2255837"/>
              <a:gd name="connsiteX4" fmla="*/ 1990522 w 2160189"/>
              <a:gd name="connsiteY4" fmla="*/ 1614196 h 2255837"/>
              <a:gd name="connsiteX5" fmla="*/ 2009184 w 2160189"/>
              <a:gd name="connsiteY5" fmla="*/ 2024743 h 2255837"/>
              <a:gd name="connsiteX6" fmla="*/ 189714 w 2160189"/>
              <a:gd name="connsiteY6" fmla="*/ 2090058 h 2255837"/>
              <a:gd name="connsiteX7" fmla="*/ 38517 w 2160189"/>
              <a:gd name="connsiteY7" fmla="*/ 2240663 h 2255837"/>
              <a:gd name="connsiteX8" fmla="*/ 32149 w 2160189"/>
              <a:gd name="connsiteY8" fmla="*/ 2247479 h 2255837"/>
              <a:gd name="connsiteX0" fmla="*/ 967935 w 2160189"/>
              <a:gd name="connsiteY0" fmla="*/ 0 h 2340603"/>
              <a:gd name="connsiteX1" fmla="*/ 1076122 w 2160189"/>
              <a:gd name="connsiteY1" fmla="*/ 495312 h 2340603"/>
              <a:gd name="connsiteX2" fmla="*/ 852188 w 2160189"/>
              <a:gd name="connsiteY2" fmla="*/ 1064480 h 2340603"/>
              <a:gd name="connsiteX3" fmla="*/ 1440016 w 2160189"/>
              <a:gd name="connsiteY3" fmla="*/ 1372390 h 2340603"/>
              <a:gd name="connsiteX4" fmla="*/ 1990522 w 2160189"/>
              <a:gd name="connsiteY4" fmla="*/ 1698961 h 2340603"/>
              <a:gd name="connsiteX5" fmla="*/ 2009184 w 2160189"/>
              <a:gd name="connsiteY5" fmla="*/ 2109508 h 2340603"/>
              <a:gd name="connsiteX6" fmla="*/ 189714 w 2160189"/>
              <a:gd name="connsiteY6" fmla="*/ 2174823 h 2340603"/>
              <a:gd name="connsiteX7" fmla="*/ 38517 w 2160189"/>
              <a:gd name="connsiteY7" fmla="*/ 2325428 h 2340603"/>
              <a:gd name="connsiteX8" fmla="*/ 32149 w 2160189"/>
              <a:gd name="connsiteY8" fmla="*/ 2332244 h 2340603"/>
              <a:gd name="connsiteX0" fmla="*/ 967935 w 2160189"/>
              <a:gd name="connsiteY0" fmla="*/ 0 h 2340603"/>
              <a:gd name="connsiteX1" fmla="*/ 1076122 w 2160189"/>
              <a:gd name="connsiteY1" fmla="*/ 495312 h 2340603"/>
              <a:gd name="connsiteX2" fmla="*/ 852188 w 2160189"/>
              <a:gd name="connsiteY2" fmla="*/ 1064480 h 2340603"/>
              <a:gd name="connsiteX3" fmla="*/ 1440016 w 2160189"/>
              <a:gd name="connsiteY3" fmla="*/ 1372390 h 2340603"/>
              <a:gd name="connsiteX4" fmla="*/ 1990522 w 2160189"/>
              <a:gd name="connsiteY4" fmla="*/ 1698961 h 2340603"/>
              <a:gd name="connsiteX5" fmla="*/ 2009184 w 2160189"/>
              <a:gd name="connsiteY5" fmla="*/ 2109508 h 2340603"/>
              <a:gd name="connsiteX6" fmla="*/ 189714 w 2160189"/>
              <a:gd name="connsiteY6" fmla="*/ 2174823 h 2340603"/>
              <a:gd name="connsiteX7" fmla="*/ 38517 w 2160189"/>
              <a:gd name="connsiteY7" fmla="*/ 2325428 h 2340603"/>
              <a:gd name="connsiteX8" fmla="*/ 32149 w 2160189"/>
              <a:gd name="connsiteY8" fmla="*/ 2332244 h 2340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0189" h="2340603">
                <a:moveTo>
                  <a:pt x="967935" y="0"/>
                </a:moveTo>
                <a:cubicBezTo>
                  <a:pt x="980330" y="172067"/>
                  <a:pt x="1095413" y="317899"/>
                  <a:pt x="1076122" y="495312"/>
                </a:cubicBezTo>
                <a:cubicBezTo>
                  <a:pt x="1056831" y="672725"/>
                  <a:pt x="791539" y="918300"/>
                  <a:pt x="852188" y="1064480"/>
                </a:cubicBezTo>
                <a:cubicBezTo>
                  <a:pt x="912837" y="1210660"/>
                  <a:pt x="1250294" y="1266643"/>
                  <a:pt x="1440016" y="1372390"/>
                </a:cubicBezTo>
                <a:cubicBezTo>
                  <a:pt x="1629738" y="1478137"/>
                  <a:pt x="1895661" y="1576108"/>
                  <a:pt x="1990522" y="1698961"/>
                </a:cubicBezTo>
                <a:cubicBezTo>
                  <a:pt x="2085383" y="1821814"/>
                  <a:pt x="2309319" y="2030198"/>
                  <a:pt x="2009184" y="2109508"/>
                </a:cubicBezTo>
                <a:cubicBezTo>
                  <a:pt x="1709049" y="2188818"/>
                  <a:pt x="518159" y="2138836"/>
                  <a:pt x="189714" y="2174823"/>
                </a:cubicBezTo>
                <a:cubicBezTo>
                  <a:pt x="-138731" y="2210810"/>
                  <a:pt x="64778" y="2299191"/>
                  <a:pt x="38517" y="2325428"/>
                </a:cubicBezTo>
                <a:cubicBezTo>
                  <a:pt x="12256" y="2351665"/>
                  <a:pt x="71026" y="2336909"/>
                  <a:pt x="32149" y="2332244"/>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8" name="Straight Connector 467">
            <a:extLst>
              <a:ext uri="{FF2B5EF4-FFF2-40B4-BE49-F238E27FC236}">
                <a16:creationId xmlns:a16="http://schemas.microsoft.com/office/drawing/2014/main" id="{9E41DEC8-21C3-C346-9158-B04396BB0CC1}"/>
              </a:ext>
            </a:extLst>
          </p:cNvPr>
          <p:cNvCxnSpPr>
            <a:cxnSpLocks/>
          </p:cNvCxnSpPr>
          <p:nvPr/>
        </p:nvCxnSpPr>
        <p:spPr>
          <a:xfrm>
            <a:off x="8061253" y="1942305"/>
            <a:ext cx="0" cy="597196"/>
          </a:xfrm>
          <a:prstGeom prst="line">
            <a:avLst/>
          </a:prstGeom>
          <a:ln w="142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9" name="Straight Connector 468">
            <a:extLst>
              <a:ext uri="{FF2B5EF4-FFF2-40B4-BE49-F238E27FC236}">
                <a16:creationId xmlns:a16="http://schemas.microsoft.com/office/drawing/2014/main" id="{61B24C12-9C3E-E647-95E0-01505FFA8E5B}"/>
              </a:ext>
            </a:extLst>
          </p:cNvPr>
          <p:cNvCxnSpPr>
            <a:cxnSpLocks/>
          </p:cNvCxnSpPr>
          <p:nvPr/>
        </p:nvCxnSpPr>
        <p:spPr>
          <a:xfrm flipH="1">
            <a:off x="8058160" y="1924477"/>
            <a:ext cx="882" cy="252000"/>
          </a:xfrm>
          <a:prstGeom prst="line">
            <a:avLst/>
          </a:prstGeom>
          <a:ln w="2476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0" name="Straight Connector 469">
            <a:extLst>
              <a:ext uri="{FF2B5EF4-FFF2-40B4-BE49-F238E27FC236}">
                <a16:creationId xmlns:a16="http://schemas.microsoft.com/office/drawing/2014/main" id="{F104A65E-A579-EF42-885C-8A8167B4EA72}"/>
              </a:ext>
            </a:extLst>
          </p:cNvPr>
          <p:cNvCxnSpPr>
            <a:cxnSpLocks/>
          </p:cNvCxnSpPr>
          <p:nvPr/>
        </p:nvCxnSpPr>
        <p:spPr>
          <a:xfrm>
            <a:off x="8060416" y="2474590"/>
            <a:ext cx="0" cy="617044"/>
          </a:xfrm>
          <a:prstGeom prst="line">
            <a:avLst/>
          </a:prstGeom>
          <a:ln w="9207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3D1B53B-3974-414A-8534-544A49A2DDEC}"/>
              </a:ext>
            </a:extLst>
          </p:cNvPr>
          <p:cNvSpPr txBox="1"/>
          <p:nvPr/>
        </p:nvSpPr>
        <p:spPr>
          <a:xfrm>
            <a:off x="11285258" y="2269028"/>
            <a:ext cx="934158" cy="461665"/>
          </a:xfrm>
          <a:prstGeom prst="rect">
            <a:avLst/>
          </a:prstGeom>
          <a:noFill/>
        </p:spPr>
        <p:txBody>
          <a:bodyPr wrap="square" rtlCol="0">
            <a:spAutoFit/>
          </a:bodyPr>
          <a:lstStyle/>
          <a:p>
            <a:r>
              <a:rPr lang="en-US" sz="2400" dirty="0">
                <a:solidFill>
                  <a:schemeClr val="bg1"/>
                </a:solidFill>
              </a:rPr>
              <a:t>L1</a:t>
            </a:r>
          </a:p>
        </p:txBody>
      </p:sp>
      <p:sp>
        <p:nvSpPr>
          <p:cNvPr id="471" name="TextBox 470">
            <a:extLst>
              <a:ext uri="{FF2B5EF4-FFF2-40B4-BE49-F238E27FC236}">
                <a16:creationId xmlns:a16="http://schemas.microsoft.com/office/drawing/2014/main" id="{ED765CF6-2F48-014C-A3C3-7C064C588E7A}"/>
              </a:ext>
            </a:extLst>
          </p:cNvPr>
          <p:cNvSpPr txBox="1"/>
          <p:nvPr/>
        </p:nvSpPr>
        <p:spPr>
          <a:xfrm>
            <a:off x="11277763" y="3443333"/>
            <a:ext cx="934158" cy="461665"/>
          </a:xfrm>
          <a:prstGeom prst="rect">
            <a:avLst/>
          </a:prstGeom>
          <a:noFill/>
        </p:spPr>
        <p:txBody>
          <a:bodyPr wrap="square" rtlCol="0">
            <a:spAutoFit/>
          </a:bodyPr>
          <a:lstStyle/>
          <a:p>
            <a:r>
              <a:rPr lang="en-US" sz="2400" dirty="0">
                <a:solidFill>
                  <a:schemeClr val="bg1"/>
                </a:solidFill>
              </a:rPr>
              <a:t>L2</a:t>
            </a:r>
          </a:p>
        </p:txBody>
      </p:sp>
      <p:sp>
        <p:nvSpPr>
          <p:cNvPr id="472" name="TextBox 471">
            <a:extLst>
              <a:ext uri="{FF2B5EF4-FFF2-40B4-BE49-F238E27FC236}">
                <a16:creationId xmlns:a16="http://schemas.microsoft.com/office/drawing/2014/main" id="{36C163B7-154D-6C49-9883-5B117204CD69}"/>
              </a:ext>
            </a:extLst>
          </p:cNvPr>
          <p:cNvSpPr txBox="1"/>
          <p:nvPr/>
        </p:nvSpPr>
        <p:spPr>
          <a:xfrm>
            <a:off x="11280967" y="4617638"/>
            <a:ext cx="934158" cy="461665"/>
          </a:xfrm>
          <a:prstGeom prst="rect">
            <a:avLst/>
          </a:prstGeom>
          <a:noFill/>
        </p:spPr>
        <p:txBody>
          <a:bodyPr wrap="square" rtlCol="0">
            <a:spAutoFit/>
          </a:bodyPr>
          <a:lstStyle/>
          <a:p>
            <a:r>
              <a:rPr lang="en-US" sz="2400" dirty="0">
                <a:solidFill>
                  <a:schemeClr val="bg1"/>
                </a:solidFill>
              </a:rPr>
              <a:t>L3</a:t>
            </a:r>
          </a:p>
        </p:txBody>
      </p:sp>
      <p:sp>
        <p:nvSpPr>
          <p:cNvPr id="19" name="Hexagon 18">
            <a:extLst>
              <a:ext uri="{FF2B5EF4-FFF2-40B4-BE49-F238E27FC236}">
                <a16:creationId xmlns:a16="http://schemas.microsoft.com/office/drawing/2014/main" id="{AEB063BC-AF96-7D42-B929-2FC15B568BE5}"/>
              </a:ext>
            </a:extLst>
          </p:cNvPr>
          <p:cNvSpPr/>
          <p:nvPr/>
        </p:nvSpPr>
        <p:spPr>
          <a:xfrm>
            <a:off x="207909" y="5458409"/>
            <a:ext cx="11688961" cy="1116000"/>
          </a:xfrm>
          <a:prstGeom prst="hexagon">
            <a:avLst/>
          </a:prstGeom>
          <a:solidFill>
            <a:srgbClr val="5B8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6B4D0"/>
              </a:solidFill>
            </a:endParaRPr>
          </a:p>
        </p:txBody>
      </p:sp>
      <p:sp>
        <p:nvSpPr>
          <p:cNvPr id="36" name="Pentagon 35">
            <a:extLst>
              <a:ext uri="{FF2B5EF4-FFF2-40B4-BE49-F238E27FC236}">
                <a16:creationId xmlns:a16="http://schemas.microsoft.com/office/drawing/2014/main" id="{FD141FDF-0412-7643-A3A8-C9A9D750374F}"/>
              </a:ext>
            </a:extLst>
          </p:cNvPr>
          <p:cNvSpPr/>
          <p:nvPr/>
        </p:nvSpPr>
        <p:spPr>
          <a:xfrm>
            <a:off x="183600" y="5843397"/>
            <a:ext cx="5713347" cy="369332"/>
          </a:xfrm>
          <a:prstGeom prst="homePlate">
            <a:avLst/>
          </a:prstGeom>
          <a:solidFill>
            <a:schemeClr val="bg1"/>
          </a:solidFill>
        </p:spPr>
        <p:txBody>
          <a:bodyPr wrap="square" anchor="ctr">
            <a:spAutoFit/>
          </a:bodyPr>
          <a:lstStyle/>
          <a:p>
            <a:pPr algn="ctr"/>
            <a:r>
              <a:rPr lang="en-US" dirty="0">
                <a:solidFill>
                  <a:srgbClr val="575755"/>
                </a:solidFill>
              </a:rPr>
              <a:t>Wherever you want to go, we’ll get you there…</a:t>
            </a:r>
          </a:p>
        </p:txBody>
      </p:sp>
      <p:sp>
        <p:nvSpPr>
          <p:cNvPr id="475" name="TextBox 474">
            <a:extLst>
              <a:ext uri="{FF2B5EF4-FFF2-40B4-BE49-F238E27FC236}">
                <a16:creationId xmlns:a16="http://schemas.microsoft.com/office/drawing/2014/main" id="{D25ABBEE-65C5-D347-9B44-5E241D95D6A8}"/>
              </a:ext>
            </a:extLst>
          </p:cNvPr>
          <p:cNvSpPr txBox="1"/>
          <p:nvPr/>
        </p:nvSpPr>
        <p:spPr>
          <a:xfrm>
            <a:off x="11280967" y="5779680"/>
            <a:ext cx="934158" cy="461665"/>
          </a:xfrm>
          <a:prstGeom prst="rect">
            <a:avLst/>
          </a:prstGeom>
          <a:noFill/>
        </p:spPr>
        <p:txBody>
          <a:bodyPr wrap="square" rtlCol="0">
            <a:spAutoFit/>
          </a:bodyPr>
          <a:lstStyle/>
          <a:p>
            <a:r>
              <a:rPr lang="en-US" sz="2400" dirty="0">
                <a:solidFill>
                  <a:schemeClr val="bg1"/>
                </a:solidFill>
              </a:rPr>
              <a:t>L4</a:t>
            </a:r>
          </a:p>
        </p:txBody>
      </p:sp>
      <p:pic>
        <p:nvPicPr>
          <p:cNvPr id="28" name="Picture 27">
            <a:extLst>
              <a:ext uri="{FF2B5EF4-FFF2-40B4-BE49-F238E27FC236}">
                <a16:creationId xmlns:a16="http://schemas.microsoft.com/office/drawing/2014/main" id="{564CD5E5-30F3-8047-8E08-F34A07F0DFCE}"/>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8769512" y="4130279"/>
            <a:ext cx="954022" cy="2601881"/>
          </a:xfrm>
          <a:prstGeom prst="rect">
            <a:avLst/>
          </a:prstGeom>
        </p:spPr>
      </p:pic>
      <p:sp>
        <p:nvSpPr>
          <p:cNvPr id="514" name="Freeform 513">
            <a:extLst>
              <a:ext uri="{FF2B5EF4-FFF2-40B4-BE49-F238E27FC236}">
                <a16:creationId xmlns:a16="http://schemas.microsoft.com/office/drawing/2014/main" id="{ADF1937E-1B38-884F-8FA3-73A8B4A3C791}"/>
              </a:ext>
            </a:extLst>
          </p:cNvPr>
          <p:cNvSpPr/>
          <p:nvPr/>
        </p:nvSpPr>
        <p:spPr>
          <a:xfrm flipH="1">
            <a:off x="7954377" y="3031984"/>
            <a:ext cx="197215" cy="2363034"/>
          </a:xfrm>
          <a:custGeom>
            <a:avLst/>
            <a:gdLst>
              <a:gd name="connsiteX0" fmla="*/ 210388 w 386329"/>
              <a:gd name="connsiteY0" fmla="*/ 0 h 1363214"/>
              <a:gd name="connsiteX1" fmla="*/ 159588 w 386329"/>
              <a:gd name="connsiteY1" fmla="*/ 438150 h 1363214"/>
              <a:gd name="connsiteX2" fmla="*/ 385013 w 386329"/>
              <a:gd name="connsiteY2" fmla="*/ 828675 h 1363214"/>
              <a:gd name="connsiteX3" fmla="*/ 38938 w 386329"/>
              <a:gd name="connsiteY3" fmla="*/ 1311275 h 1363214"/>
              <a:gd name="connsiteX4" fmla="*/ 23063 w 386329"/>
              <a:gd name="connsiteY4" fmla="*/ 1327150 h 1363214"/>
              <a:gd name="connsiteX0" fmla="*/ 191492 w 386347"/>
              <a:gd name="connsiteY0" fmla="*/ 0 h 1371478"/>
              <a:gd name="connsiteX1" fmla="*/ 159588 w 386347"/>
              <a:gd name="connsiteY1" fmla="*/ 446414 h 1371478"/>
              <a:gd name="connsiteX2" fmla="*/ 385013 w 386347"/>
              <a:gd name="connsiteY2" fmla="*/ 836939 h 1371478"/>
              <a:gd name="connsiteX3" fmla="*/ 38938 w 386347"/>
              <a:gd name="connsiteY3" fmla="*/ 1319539 h 1371478"/>
              <a:gd name="connsiteX4" fmla="*/ 23063 w 386347"/>
              <a:gd name="connsiteY4" fmla="*/ 1335414 h 1371478"/>
              <a:gd name="connsiteX0" fmla="*/ 191492 w 386347"/>
              <a:gd name="connsiteY0" fmla="*/ 0 h 1371478"/>
              <a:gd name="connsiteX1" fmla="*/ 159588 w 386347"/>
              <a:gd name="connsiteY1" fmla="*/ 446414 h 1371478"/>
              <a:gd name="connsiteX2" fmla="*/ 385013 w 386347"/>
              <a:gd name="connsiteY2" fmla="*/ 836939 h 1371478"/>
              <a:gd name="connsiteX3" fmla="*/ 38938 w 386347"/>
              <a:gd name="connsiteY3" fmla="*/ 1319539 h 1371478"/>
              <a:gd name="connsiteX4" fmla="*/ 23063 w 386347"/>
              <a:gd name="connsiteY4" fmla="*/ 1335414 h 1371478"/>
              <a:gd name="connsiteX0" fmla="*/ 191492 w 386347"/>
              <a:gd name="connsiteY0" fmla="*/ 0 h 1371478"/>
              <a:gd name="connsiteX1" fmla="*/ 159588 w 386347"/>
              <a:gd name="connsiteY1" fmla="*/ 446414 h 1371478"/>
              <a:gd name="connsiteX2" fmla="*/ 385013 w 386347"/>
              <a:gd name="connsiteY2" fmla="*/ 836939 h 1371478"/>
              <a:gd name="connsiteX3" fmla="*/ 38938 w 386347"/>
              <a:gd name="connsiteY3" fmla="*/ 1319539 h 1371478"/>
              <a:gd name="connsiteX4" fmla="*/ 23063 w 386347"/>
              <a:gd name="connsiteY4" fmla="*/ 1335414 h 1371478"/>
              <a:gd name="connsiteX0" fmla="*/ 191492 w 386350"/>
              <a:gd name="connsiteY0" fmla="*/ 0 h 1371478"/>
              <a:gd name="connsiteX1" fmla="*/ 188000 w 386350"/>
              <a:gd name="connsiteY1" fmla="*/ 148124 h 1371478"/>
              <a:gd name="connsiteX2" fmla="*/ 159588 w 386350"/>
              <a:gd name="connsiteY2" fmla="*/ 446414 h 1371478"/>
              <a:gd name="connsiteX3" fmla="*/ 385013 w 386350"/>
              <a:gd name="connsiteY3" fmla="*/ 836939 h 1371478"/>
              <a:gd name="connsiteX4" fmla="*/ 38938 w 386350"/>
              <a:gd name="connsiteY4" fmla="*/ 1319539 h 1371478"/>
              <a:gd name="connsiteX5" fmla="*/ 23063 w 386350"/>
              <a:gd name="connsiteY5" fmla="*/ 1335414 h 1371478"/>
              <a:gd name="connsiteX0" fmla="*/ 170975 w 364631"/>
              <a:gd name="connsiteY0" fmla="*/ 0 h 1340600"/>
              <a:gd name="connsiteX1" fmla="*/ 167483 w 364631"/>
              <a:gd name="connsiteY1" fmla="*/ 148124 h 1340600"/>
              <a:gd name="connsiteX2" fmla="*/ 139071 w 364631"/>
              <a:gd name="connsiteY2" fmla="*/ 446414 h 1340600"/>
              <a:gd name="connsiteX3" fmla="*/ 364496 w 364631"/>
              <a:gd name="connsiteY3" fmla="*/ 836939 h 1340600"/>
              <a:gd name="connsiteX4" fmla="*/ 169588 w 364631"/>
              <a:gd name="connsiteY4" fmla="*/ 1148431 h 1340600"/>
              <a:gd name="connsiteX5" fmla="*/ 2546 w 364631"/>
              <a:gd name="connsiteY5" fmla="*/ 1335414 h 1340600"/>
              <a:gd name="connsiteX0" fmla="*/ 42175 w 235806"/>
              <a:gd name="connsiteY0" fmla="*/ 0 h 1168412"/>
              <a:gd name="connsiteX1" fmla="*/ 38683 w 235806"/>
              <a:gd name="connsiteY1" fmla="*/ 148124 h 1168412"/>
              <a:gd name="connsiteX2" fmla="*/ 10271 w 235806"/>
              <a:gd name="connsiteY2" fmla="*/ 446414 h 1168412"/>
              <a:gd name="connsiteX3" fmla="*/ 235696 w 235806"/>
              <a:gd name="connsiteY3" fmla="*/ 836939 h 1168412"/>
              <a:gd name="connsiteX4" fmla="*/ 40788 w 235806"/>
              <a:gd name="connsiteY4" fmla="*/ 1148431 h 1168412"/>
              <a:gd name="connsiteX5" fmla="*/ 64804 w 235806"/>
              <a:gd name="connsiteY5" fmla="*/ 1116396 h 1168412"/>
              <a:gd name="connsiteX0" fmla="*/ 79808 w 273895"/>
              <a:gd name="connsiteY0" fmla="*/ 0 h 1168412"/>
              <a:gd name="connsiteX1" fmla="*/ 76316 w 273895"/>
              <a:gd name="connsiteY1" fmla="*/ 148124 h 1168412"/>
              <a:gd name="connsiteX2" fmla="*/ 7171 w 273895"/>
              <a:gd name="connsiteY2" fmla="*/ 493952 h 1168412"/>
              <a:gd name="connsiteX3" fmla="*/ 273329 w 273895"/>
              <a:gd name="connsiteY3" fmla="*/ 836939 h 1168412"/>
              <a:gd name="connsiteX4" fmla="*/ 78421 w 273895"/>
              <a:gd name="connsiteY4" fmla="*/ 1148431 h 1168412"/>
              <a:gd name="connsiteX5" fmla="*/ 102437 w 273895"/>
              <a:gd name="connsiteY5" fmla="*/ 1116396 h 1168412"/>
              <a:gd name="connsiteX0" fmla="*/ 82911 w 331182"/>
              <a:gd name="connsiteY0" fmla="*/ 0 h 1168412"/>
              <a:gd name="connsiteX1" fmla="*/ 79419 w 331182"/>
              <a:gd name="connsiteY1" fmla="*/ 148124 h 1168412"/>
              <a:gd name="connsiteX2" fmla="*/ 10274 w 331182"/>
              <a:gd name="connsiteY2" fmla="*/ 493952 h 1168412"/>
              <a:gd name="connsiteX3" fmla="*/ 330743 w 331182"/>
              <a:gd name="connsiteY3" fmla="*/ 565296 h 1168412"/>
              <a:gd name="connsiteX4" fmla="*/ 81524 w 331182"/>
              <a:gd name="connsiteY4" fmla="*/ 1148431 h 1168412"/>
              <a:gd name="connsiteX5" fmla="*/ 105540 w 331182"/>
              <a:gd name="connsiteY5" fmla="*/ 1116396 h 1168412"/>
              <a:gd name="connsiteX0" fmla="*/ 82911 w 331182"/>
              <a:gd name="connsiteY0" fmla="*/ 0 h 1179554"/>
              <a:gd name="connsiteX1" fmla="*/ 79419 w 331182"/>
              <a:gd name="connsiteY1" fmla="*/ 148124 h 1179554"/>
              <a:gd name="connsiteX2" fmla="*/ 10274 w 331182"/>
              <a:gd name="connsiteY2" fmla="*/ 493952 h 1179554"/>
              <a:gd name="connsiteX3" fmla="*/ 330743 w 331182"/>
              <a:gd name="connsiteY3" fmla="*/ 565296 h 1179554"/>
              <a:gd name="connsiteX4" fmla="*/ 81524 w 331182"/>
              <a:gd name="connsiteY4" fmla="*/ 1148431 h 1179554"/>
              <a:gd name="connsiteX5" fmla="*/ 82910 w 331182"/>
              <a:gd name="connsiteY5" fmla="*/ 1150352 h 1179554"/>
              <a:gd name="connsiteX0" fmla="*/ 91527 w 477315"/>
              <a:gd name="connsiteY0" fmla="*/ 0 h 1179554"/>
              <a:gd name="connsiteX1" fmla="*/ 88035 w 477315"/>
              <a:gd name="connsiteY1" fmla="*/ 148124 h 1179554"/>
              <a:gd name="connsiteX2" fmla="*/ 18890 w 477315"/>
              <a:gd name="connsiteY2" fmla="*/ 493952 h 1179554"/>
              <a:gd name="connsiteX3" fmla="*/ 477036 w 477315"/>
              <a:gd name="connsiteY3" fmla="*/ 771879 h 1179554"/>
              <a:gd name="connsiteX4" fmla="*/ 90140 w 477315"/>
              <a:gd name="connsiteY4" fmla="*/ 1148431 h 1179554"/>
              <a:gd name="connsiteX5" fmla="*/ 91526 w 477315"/>
              <a:gd name="connsiteY5" fmla="*/ 1150352 h 1179554"/>
              <a:gd name="connsiteX0" fmla="*/ 231019 w 618903"/>
              <a:gd name="connsiteY0" fmla="*/ 0 h 1179554"/>
              <a:gd name="connsiteX1" fmla="*/ 227527 w 618903"/>
              <a:gd name="connsiteY1" fmla="*/ 148124 h 1179554"/>
              <a:gd name="connsiteX2" fmla="*/ 10870 w 618903"/>
              <a:gd name="connsiteY2" fmla="*/ 663645 h 1179554"/>
              <a:gd name="connsiteX3" fmla="*/ 616528 w 618903"/>
              <a:gd name="connsiteY3" fmla="*/ 771879 h 1179554"/>
              <a:gd name="connsiteX4" fmla="*/ 229632 w 618903"/>
              <a:gd name="connsiteY4" fmla="*/ 1148431 h 1179554"/>
              <a:gd name="connsiteX5" fmla="*/ 231018 w 618903"/>
              <a:gd name="connsiteY5" fmla="*/ 1150352 h 1179554"/>
              <a:gd name="connsiteX0" fmla="*/ 220160 w 237749"/>
              <a:gd name="connsiteY0" fmla="*/ 0 h 1179554"/>
              <a:gd name="connsiteX1" fmla="*/ 216668 w 237749"/>
              <a:gd name="connsiteY1" fmla="*/ 148124 h 1179554"/>
              <a:gd name="connsiteX2" fmla="*/ 11 w 237749"/>
              <a:gd name="connsiteY2" fmla="*/ 663645 h 1179554"/>
              <a:gd name="connsiteX3" fmla="*/ 207387 w 237749"/>
              <a:gd name="connsiteY3" fmla="*/ 816147 h 1179554"/>
              <a:gd name="connsiteX4" fmla="*/ 218773 w 237749"/>
              <a:gd name="connsiteY4" fmla="*/ 1148431 h 1179554"/>
              <a:gd name="connsiteX5" fmla="*/ 220159 w 237749"/>
              <a:gd name="connsiteY5" fmla="*/ 1150352 h 1179554"/>
              <a:gd name="connsiteX0" fmla="*/ 25100 w 276997"/>
              <a:gd name="connsiteY0" fmla="*/ 0 h 1179554"/>
              <a:gd name="connsiteX1" fmla="*/ 21608 w 276997"/>
              <a:gd name="connsiteY1" fmla="*/ 148124 h 1179554"/>
              <a:gd name="connsiteX2" fmla="*/ 276989 w 276997"/>
              <a:gd name="connsiteY2" fmla="*/ 766936 h 1179554"/>
              <a:gd name="connsiteX3" fmla="*/ 12327 w 276997"/>
              <a:gd name="connsiteY3" fmla="*/ 816147 h 1179554"/>
              <a:gd name="connsiteX4" fmla="*/ 23713 w 276997"/>
              <a:gd name="connsiteY4" fmla="*/ 1148431 h 1179554"/>
              <a:gd name="connsiteX5" fmla="*/ 25099 w 276997"/>
              <a:gd name="connsiteY5" fmla="*/ 1150352 h 1179554"/>
              <a:gd name="connsiteX0" fmla="*/ 223515 w 478938"/>
              <a:gd name="connsiteY0" fmla="*/ 0 h 1179554"/>
              <a:gd name="connsiteX1" fmla="*/ 220023 w 478938"/>
              <a:gd name="connsiteY1" fmla="*/ 148124 h 1179554"/>
              <a:gd name="connsiteX2" fmla="*/ 475404 w 478938"/>
              <a:gd name="connsiteY2" fmla="*/ 766936 h 1179554"/>
              <a:gd name="connsiteX3" fmla="*/ 4226 w 478938"/>
              <a:gd name="connsiteY3" fmla="*/ 853037 h 1179554"/>
              <a:gd name="connsiteX4" fmla="*/ 222128 w 478938"/>
              <a:gd name="connsiteY4" fmla="*/ 1148431 h 1179554"/>
              <a:gd name="connsiteX5" fmla="*/ 223514 w 478938"/>
              <a:gd name="connsiteY5" fmla="*/ 1150352 h 1179554"/>
              <a:gd name="connsiteX0" fmla="*/ 203847 w 478980"/>
              <a:gd name="connsiteY0" fmla="*/ 0 h 1143509"/>
              <a:gd name="connsiteX1" fmla="*/ 220023 w 478980"/>
              <a:gd name="connsiteY1" fmla="*/ 112079 h 1143509"/>
              <a:gd name="connsiteX2" fmla="*/ 475404 w 478980"/>
              <a:gd name="connsiteY2" fmla="*/ 730891 h 1143509"/>
              <a:gd name="connsiteX3" fmla="*/ 4226 w 478980"/>
              <a:gd name="connsiteY3" fmla="*/ 816992 h 1143509"/>
              <a:gd name="connsiteX4" fmla="*/ 222128 w 478980"/>
              <a:gd name="connsiteY4" fmla="*/ 1112386 h 1143509"/>
              <a:gd name="connsiteX5" fmla="*/ 223514 w 478980"/>
              <a:gd name="connsiteY5" fmla="*/ 1114307 h 1143509"/>
              <a:gd name="connsiteX0" fmla="*/ 203847 w 478980"/>
              <a:gd name="connsiteY0" fmla="*/ 0 h 1143509"/>
              <a:gd name="connsiteX1" fmla="*/ 220023 w 478980"/>
              <a:gd name="connsiteY1" fmla="*/ 112079 h 1143509"/>
              <a:gd name="connsiteX2" fmla="*/ 475404 w 478980"/>
              <a:gd name="connsiteY2" fmla="*/ 730891 h 1143509"/>
              <a:gd name="connsiteX3" fmla="*/ 4226 w 478980"/>
              <a:gd name="connsiteY3" fmla="*/ 816992 h 1143509"/>
              <a:gd name="connsiteX4" fmla="*/ 222128 w 478980"/>
              <a:gd name="connsiteY4" fmla="*/ 1112386 h 1143509"/>
              <a:gd name="connsiteX5" fmla="*/ 218597 w 478980"/>
              <a:gd name="connsiteY5" fmla="*/ 1114307 h 1143509"/>
              <a:gd name="connsiteX0" fmla="*/ 203847 w 478980"/>
              <a:gd name="connsiteY0" fmla="*/ 0 h 1133867"/>
              <a:gd name="connsiteX1" fmla="*/ 220023 w 478980"/>
              <a:gd name="connsiteY1" fmla="*/ 112079 h 1133867"/>
              <a:gd name="connsiteX2" fmla="*/ 475404 w 478980"/>
              <a:gd name="connsiteY2" fmla="*/ 730891 h 1133867"/>
              <a:gd name="connsiteX3" fmla="*/ 4226 w 478980"/>
              <a:gd name="connsiteY3" fmla="*/ 816992 h 1133867"/>
              <a:gd name="connsiteX4" fmla="*/ 222128 w 478980"/>
              <a:gd name="connsiteY4" fmla="*/ 1112386 h 1133867"/>
              <a:gd name="connsiteX5" fmla="*/ 218597 w 478980"/>
              <a:gd name="connsiteY5" fmla="*/ 1114307 h 1133867"/>
              <a:gd name="connsiteX0" fmla="*/ 203847 w 478980"/>
              <a:gd name="connsiteY0" fmla="*/ 0 h 1134445"/>
              <a:gd name="connsiteX1" fmla="*/ 220023 w 478980"/>
              <a:gd name="connsiteY1" fmla="*/ 112079 h 1134445"/>
              <a:gd name="connsiteX2" fmla="*/ 475404 w 478980"/>
              <a:gd name="connsiteY2" fmla="*/ 730891 h 1134445"/>
              <a:gd name="connsiteX3" fmla="*/ 4226 w 478980"/>
              <a:gd name="connsiteY3" fmla="*/ 816992 h 1134445"/>
              <a:gd name="connsiteX4" fmla="*/ 222128 w 478980"/>
              <a:gd name="connsiteY4" fmla="*/ 1112386 h 1134445"/>
              <a:gd name="connsiteX5" fmla="*/ 215831 w 478980"/>
              <a:gd name="connsiteY5" fmla="*/ 1116334 h 1134445"/>
              <a:gd name="connsiteX0" fmla="*/ 203847 w 478980"/>
              <a:gd name="connsiteY0" fmla="*/ 0 h 1130938"/>
              <a:gd name="connsiteX1" fmla="*/ 220023 w 478980"/>
              <a:gd name="connsiteY1" fmla="*/ 112079 h 1130938"/>
              <a:gd name="connsiteX2" fmla="*/ 475404 w 478980"/>
              <a:gd name="connsiteY2" fmla="*/ 730891 h 1130938"/>
              <a:gd name="connsiteX3" fmla="*/ 4226 w 478980"/>
              <a:gd name="connsiteY3" fmla="*/ 816992 h 1130938"/>
              <a:gd name="connsiteX4" fmla="*/ 222128 w 478980"/>
              <a:gd name="connsiteY4" fmla="*/ 1112386 h 1130938"/>
              <a:gd name="connsiteX5" fmla="*/ 222746 w 478980"/>
              <a:gd name="connsiteY5" fmla="*/ 1102141 h 1130938"/>
              <a:gd name="connsiteX0" fmla="*/ 54663 w 326578"/>
              <a:gd name="connsiteY0" fmla="*/ 0 h 1130938"/>
              <a:gd name="connsiteX1" fmla="*/ 70839 w 326578"/>
              <a:gd name="connsiteY1" fmla="*/ 112079 h 1130938"/>
              <a:gd name="connsiteX2" fmla="*/ 326220 w 326578"/>
              <a:gd name="connsiteY2" fmla="*/ 730891 h 1130938"/>
              <a:gd name="connsiteX3" fmla="*/ 8227 w 326578"/>
              <a:gd name="connsiteY3" fmla="*/ 836468 h 1130938"/>
              <a:gd name="connsiteX4" fmla="*/ 72944 w 326578"/>
              <a:gd name="connsiteY4" fmla="*/ 1112386 h 1130938"/>
              <a:gd name="connsiteX5" fmla="*/ 73562 w 326578"/>
              <a:gd name="connsiteY5" fmla="*/ 1102141 h 1130938"/>
              <a:gd name="connsiteX0" fmla="*/ 54663 w 326578"/>
              <a:gd name="connsiteY0" fmla="*/ 0 h 1128570"/>
              <a:gd name="connsiteX1" fmla="*/ 70839 w 326578"/>
              <a:gd name="connsiteY1" fmla="*/ 112079 h 1128570"/>
              <a:gd name="connsiteX2" fmla="*/ 326220 w 326578"/>
              <a:gd name="connsiteY2" fmla="*/ 730891 h 1128570"/>
              <a:gd name="connsiteX3" fmla="*/ 8227 w 326578"/>
              <a:gd name="connsiteY3" fmla="*/ 836468 h 1128570"/>
              <a:gd name="connsiteX4" fmla="*/ 72944 w 326578"/>
              <a:gd name="connsiteY4" fmla="*/ 1112386 h 1128570"/>
              <a:gd name="connsiteX5" fmla="*/ 42925 w 326578"/>
              <a:gd name="connsiteY5" fmla="*/ 1089157 h 1128570"/>
              <a:gd name="connsiteX0" fmla="*/ 64010 w 335925"/>
              <a:gd name="connsiteY0" fmla="*/ 0 h 1099546"/>
              <a:gd name="connsiteX1" fmla="*/ 80186 w 335925"/>
              <a:gd name="connsiteY1" fmla="*/ 112079 h 1099546"/>
              <a:gd name="connsiteX2" fmla="*/ 335567 w 335925"/>
              <a:gd name="connsiteY2" fmla="*/ 730891 h 1099546"/>
              <a:gd name="connsiteX3" fmla="*/ 17574 w 335925"/>
              <a:gd name="connsiteY3" fmla="*/ 836468 h 1099546"/>
              <a:gd name="connsiteX4" fmla="*/ 21017 w 335925"/>
              <a:gd name="connsiteY4" fmla="*/ 1073434 h 1099546"/>
              <a:gd name="connsiteX5" fmla="*/ 52272 w 335925"/>
              <a:gd name="connsiteY5" fmla="*/ 1089157 h 1099546"/>
              <a:gd name="connsiteX0" fmla="*/ 64010 w 335925"/>
              <a:gd name="connsiteY0" fmla="*/ 0 h 1097877"/>
              <a:gd name="connsiteX1" fmla="*/ 80186 w 335925"/>
              <a:gd name="connsiteY1" fmla="*/ 112079 h 1097877"/>
              <a:gd name="connsiteX2" fmla="*/ 335567 w 335925"/>
              <a:gd name="connsiteY2" fmla="*/ 730891 h 1097877"/>
              <a:gd name="connsiteX3" fmla="*/ 17574 w 335925"/>
              <a:gd name="connsiteY3" fmla="*/ 836468 h 1097877"/>
              <a:gd name="connsiteX4" fmla="*/ 21017 w 335925"/>
              <a:gd name="connsiteY4" fmla="*/ 1073434 h 1097877"/>
              <a:gd name="connsiteX5" fmla="*/ 13550 w 335925"/>
              <a:gd name="connsiteY5" fmla="*/ 1084761 h 1097877"/>
              <a:gd name="connsiteX0" fmla="*/ 64010 w 335925"/>
              <a:gd name="connsiteY0" fmla="*/ 0 h 1091315"/>
              <a:gd name="connsiteX1" fmla="*/ 80186 w 335925"/>
              <a:gd name="connsiteY1" fmla="*/ 112079 h 1091315"/>
              <a:gd name="connsiteX2" fmla="*/ 335567 w 335925"/>
              <a:gd name="connsiteY2" fmla="*/ 730891 h 1091315"/>
              <a:gd name="connsiteX3" fmla="*/ 17574 w 335925"/>
              <a:gd name="connsiteY3" fmla="*/ 836468 h 1091315"/>
              <a:gd name="connsiteX4" fmla="*/ 21017 w 335925"/>
              <a:gd name="connsiteY4" fmla="*/ 1073434 h 1091315"/>
              <a:gd name="connsiteX5" fmla="*/ 25996 w 335925"/>
              <a:gd name="connsiteY5" fmla="*/ 1059853 h 1091315"/>
              <a:gd name="connsiteX0" fmla="*/ 64010 w 335925"/>
              <a:gd name="connsiteY0" fmla="*/ 0 h 1094300"/>
              <a:gd name="connsiteX1" fmla="*/ 80186 w 335925"/>
              <a:gd name="connsiteY1" fmla="*/ 112079 h 1094300"/>
              <a:gd name="connsiteX2" fmla="*/ 335567 w 335925"/>
              <a:gd name="connsiteY2" fmla="*/ 730891 h 1094300"/>
              <a:gd name="connsiteX3" fmla="*/ 17574 w 335925"/>
              <a:gd name="connsiteY3" fmla="*/ 836468 h 1094300"/>
              <a:gd name="connsiteX4" fmla="*/ 21017 w 335925"/>
              <a:gd name="connsiteY4" fmla="*/ 1073434 h 1094300"/>
              <a:gd name="connsiteX5" fmla="*/ 19517 w 335925"/>
              <a:gd name="connsiteY5" fmla="*/ 1073078 h 1094300"/>
              <a:gd name="connsiteX0" fmla="*/ 55449 w 327006"/>
              <a:gd name="connsiteY0" fmla="*/ 0 h 1094300"/>
              <a:gd name="connsiteX1" fmla="*/ 71625 w 327006"/>
              <a:gd name="connsiteY1" fmla="*/ 112079 h 1094300"/>
              <a:gd name="connsiteX2" fmla="*/ 327006 w 327006"/>
              <a:gd name="connsiteY2" fmla="*/ 730891 h 1094300"/>
              <a:gd name="connsiteX3" fmla="*/ 69913 w 327006"/>
              <a:gd name="connsiteY3" fmla="*/ 868796 h 1094300"/>
              <a:gd name="connsiteX4" fmla="*/ 12456 w 327006"/>
              <a:gd name="connsiteY4" fmla="*/ 1073434 h 1094300"/>
              <a:gd name="connsiteX5" fmla="*/ 10956 w 327006"/>
              <a:gd name="connsiteY5" fmla="*/ 1073078 h 1094300"/>
              <a:gd name="connsiteX0" fmla="*/ 55449 w 327375"/>
              <a:gd name="connsiteY0" fmla="*/ 0 h 1094300"/>
              <a:gd name="connsiteX1" fmla="*/ 71625 w 327375"/>
              <a:gd name="connsiteY1" fmla="*/ 112079 h 1094300"/>
              <a:gd name="connsiteX2" fmla="*/ 327006 w 327375"/>
              <a:gd name="connsiteY2" fmla="*/ 730891 h 1094300"/>
              <a:gd name="connsiteX3" fmla="*/ 125630 w 327375"/>
              <a:gd name="connsiteY3" fmla="*/ 892308 h 1094300"/>
              <a:gd name="connsiteX4" fmla="*/ 12456 w 327375"/>
              <a:gd name="connsiteY4" fmla="*/ 1073434 h 1094300"/>
              <a:gd name="connsiteX5" fmla="*/ 10956 w 327375"/>
              <a:gd name="connsiteY5" fmla="*/ 1073078 h 1094300"/>
              <a:gd name="connsiteX0" fmla="*/ 55449 w 262768"/>
              <a:gd name="connsiteY0" fmla="*/ 0 h 1094300"/>
              <a:gd name="connsiteX1" fmla="*/ 71625 w 262768"/>
              <a:gd name="connsiteY1" fmla="*/ 112079 h 1094300"/>
              <a:gd name="connsiteX2" fmla="*/ 262219 w 262768"/>
              <a:gd name="connsiteY2" fmla="*/ 730891 h 1094300"/>
              <a:gd name="connsiteX3" fmla="*/ 125630 w 262768"/>
              <a:gd name="connsiteY3" fmla="*/ 892308 h 1094300"/>
              <a:gd name="connsiteX4" fmla="*/ 12456 w 262768"/>
              <a:gd name="connsiteY4" fmla="*/ 1073434 h 1094300"/>
              <a:gd name="connsiteX5" fmla="*/ 10956 w 262768"/>
              <a:gd name="connsiteY5" fmla="*/ 1073078 h 1094300"/>
              <a:gd name="connsiteX0" fmla="*/ 46645 w 253964"/>
              <a:gd name="connsiteY0" fmla="*/ 0 h 1180365"/>
              <a:gd name="connsiteX1" fmla="*/ 62821 w 253964"/>
              <a:gd name="connsiteY1" fmla="*/ 112079 h 1180365"/>
              <a:gd name="connsiteX2" fmla="*/ 253415 w 253964"/>
              <a:gd name="connsiteY2" fmla="*/ 730891 h 1180365"/>
              <a:gd name="connsiteX3" fmla="*/ 116826 w 253964"/>
              <a:gd name="connsiteY3" fmla="*/ 892308 h 1180365"/>
              <a:gd name="connsiteX4" fmla="*/ 3652 w 253964"/>
              <a:gd name="connsiteY4" fmla="*/ 1073434 h 1180365"/>
              <a:gd name="connsiteX5" fmla="*/ 120065 w 253964"/>
              <a:gd name="connsiteY5" fmla="*/ 1180349 h 1180365"/>
              <a:gd name="connsiteX0" fmla="*/ 5448 w 212728"/>
              <a:gd name="connsiteY0" fmla="*/ 0 h 1180355"/>
              <a:gd name="connsiteX1" fmla="*/ 21624 w 212728"/>
              <a:gd name="connsiteY1" fmla="*/ 112079 h 1180355"/>
              <a:gd name="connsiteX2" fmla="*/ 212218 w 212728"/>
              <a:gd name="connsiteY2" fmla="*/ 730891 h 1180355"/>
              <a:gd name="connsiteX3" fmla="*/ 75629 w 212728"/>
              <a:gd name="connsiteY3" fmla="*/ 892308 h 1180355"/>
              <a:gd name="connsiteX4" fmla="*/ 14285 w 212728"/>
              <a:gd name="connsiteY4" fmla="*/ 983796 h 1180355"/>
              <a:gd name="connsiteX5" fmla="*/ 78868 w 212728"/>
              <a:gd name="connsiteY5" fmla="*/ 1180349 h 1180355"/>
              <a:gd name="connsiteX0" fmla="*/ 36719 w 243999"/>
              <a:gd name="connsiteY0" fmla="*/ 0 h 1089258"/>
              <a:gd name="connsiteX1" fmla="*/ 52895 w 243999"/>
              <a:gd name="connsiteY1" fmla="*/ 112079 h 1089258"/>
              <a:gd name="connsiteX2" fmla="*/ 243489 w 243999"/>
              <a:gd name="connsiteY2" fmla="*/ 730891 h 1089258"/>
              <a:gd name="connsiteX3" fmla="*/ 106900 w 243999"/>
              <a:gd name="connsiteY3" fmla="*/ 892308 h 1089258"/>
              <a:gd name="connsiteX4" fmla="*/ 45556 w 243999"/>
              <a:gd name="connsiteY4" fmla="*/ 983796 h 1089258"/>
              <a:gd name="connsiteX5" fmla="*/ 0 w 243999"/>
              <a:gd name="connsiteY5" fmla="*/ 1089242 h 1089258"/>
              <a:gd name="connsiteX0" fmla="*/ 15987 w 223267"/>
              <a:gd name="connsiteY0" fmla="*/ 0 h 1092196"/>
              <a:gd name="connsiteX1" fmla="*/ 32163 w 223267"/>
              <a:gd name="connsiteY1" fmla="*/ 112079 h 1092196"/>
              <a:gd name="connsiteX2" fmla="*/ 222757 w 223267"/>
              <a:gd name="connsiteY2" fmla="*/ 730891 h 1092196"/>
              <a:gd name="connsiteX3" fmla="*/ 86168 w 223267"/>
              <a:gd name="connsiteY3" fmla="*/ 892308 h 1092196"/>
              <a:gd name="connsiteX4" fmla="*/ 24824 w 223267"/>
              <a:gd name="connsiteY4" fmla="*/ 983796 h 1092196"/>
              <a:gd name="connsiteX5" fmla="*/ 0 w 223267"/>
              <a:gd name="connsiteY5" fmla="*/ 1092181 h 1092196"/>
              <a:gd name="connsiteX0" fmla="*/ 29915 w 237215"/>
              <a:gd name="connsiteY0" fmla="*/ 0 h 1092194"/>
              <a:gd name="connsiteX1" fmla="*/ 46091 w 237215"/>
              <a:gd name="connsiteY1" fmla="*/ 112079 h 1092194"/>
              <a:gd name="connsiteX2" fmla="*/ 236685 w 237215"/>
              <a:gd name="connsiteY2" fmla="*/ 730891 h 1092194"/>
              <a:gd name="connsiteX3" fmla="*/ 100096 w 237215"/>
              <a:gd name="connsiteY3" fmla="*/ 892308 h 1092194"/>
              <a:gd name="connsiteX4" fmla="*/ 11541 w 237215"/>
              <a:gd name="connsiteY4" fmla="*/ 974979 h 1092194"/>
              <a:gd name="connsiteX5" fmla="*/ 13928 w 237215"/>
              <a:gd name="connsiteY5" fmla="*/ 1092181 h 1092194"/>
              <a:gd name="connsiteX0" fmla="*/ 35300 w 242600"/>
              <a:gd name="connsiteY0" fmla="*/ 0 h 1093664"/>
              <a:gd name="connsiteX1" fmla="*/ 51476 w 242600"/>
              <a:gd name="connsiteY1" fmla="*/ 112079 h 1093664"/>
              <a:gd name="connsiteX2" fmla="*/ 242070 w 242600"/>
              <a:gd name="connsiteY2" fmla="*/ 730891 h 1093664"/>
              <a:gd name="connsiteX3" fmla="*/ 105481 w 242600"/>
              <a:gd name="connsiteY3" fmla="*/ 892308 h 1093664"/>
              <a:gd name="connsiteX4" fmla="*/ 16926 w 242600"/>
              <a:gd name="connsiteY4" fmla="*/ 974979 h 1093664"/>
              <a:gd name="connsiteX5" fmla="*/ 2468 w 242600"/>
              <a:gd name="connsiteY5" fmla="*/ 1093651 h 1093664"/>
              <a:gd name="connsiteX0" fmla="*/ 35300 w 141728"/>
              <a:gd name="connsiteY0" fmla="*/ 0 h 1093664"/>
              <a:gd name="connsiteX1" fmla="*/ 51476 w 141728"/>
              <a:gd name="connsiteY1" fmla="*/ 112079 h 1093664"/>
              <a:gd name="connsiteX2" fmla="*/ 139706 w 141728"/>
              <a:gd name="connsiteY2" fmla="*/ 710318 h 1093664"/>
              <a:gd name="connsiteX3" fmla="*/ 105481 w 141728"/>
              <a:gd name="connsiteY3" fmla="*/ 892308 h 1093664"/>
              <a:gd name="connsiteX4" fmla="*/ 16926 w 141728"/>
              <a:gd name="connsiteY4" fmla="*/ 974979 h 1093664"/>
              <a:gd name="connsiteX5" fmla="*/ 2468 w 141728"/>
              <a:gd name="connsiteY5" fmla="*/ 1093651 h 1093664"/>
              <a:gd name="connsiteX0" fmla="*/ 35300 w 106971"/>
              <a:gd name="connsiteY0" fmla="*/ 0 h 1093664"/>
              <a:gd name="connsiteX1" fmla="*/ 51476 w 106971"/>
              <a:gd name="connsiteY1" fmla="*/ 112079 h 1093664"/>
              <a:gd name="connsiteX2" fmla="*/ 71031 w 106971"/>
              <a:gd name="connsiteY2" fmla="*/ 692684 h 1093664"/>
              <a:gd name="connsiteX3" fmla="*/ 105481 w 106971"/>
              <a:gd name="connsiteY3" fmla="*/ 892308 h 1093664"/>
              <a:gd name="connsiteX4" fmla="*/ 16926 w 106971"/>
              <a:gd name="connsiteY4" fmla="*/ 974979 h 1093664"/>
              <a:gd name="connsiteX5" fmla="*/ 2468 w 106971"/>
              <a:gd name="connsiteY5" fmla="*/ 1093651 h 1093664"/>
              <a:gd name="connsiteX0" fmla="*/ 35300 w 83829"/>
              <a:gd name="connsiteY0" fmla="*/ 0 h 1093664"/>
              <a:gd name="connsiteX1" fmla="*/ 51476 w 83829"/>
              <a:gd name="connsiteY1" fmla="*/ 112079 h 1093664"/>
              <a:gd name="connsiteX2" fmla="*/ 71031 w 83829"/>
              <a:gd name="connsiteY2" fmla="*/ 692684 h 1093664"/>
              <a:gd name="connsiteX3" fmla="*/ 80862 w 83829"/>
              <a:gd name="connsiteY3" fmla="*/ 895247 h 1093664"/>
              <a:gd name="connsiteX4" fmla="*/ 16926 w 83829"/>
              <a:gd name="connsiteY4" fmla="*/ 974979 h 1093664"/>
              <a:gd name="connsiteX5" fmla="*/ 2468 w 83829"/>
              <a:gd name="connsiteY5" fmla="*/ 1093651 h 1093664"/>
              <a:gd name="connsiteX0" fmla="*/ 32832 w 80485"/>
              <a:gd name="connsiteY0" fmla="*/ 0 h 1093672"/>
              <a:gd name="connsiteX1" fmla="*/ 49008 w 80485"/>
              <a:gd name="connsiteY1" fmla="*/ 112079 h 1093672"/>
              <a:gd name="connsiteX2" fmla="*/ 68563 w 80485"/>
              <a:gd name="connsiteY2" fmla="*/ 692684 h 1093672"/>
              <a:gd name="connsiteX3" fmla="*/ 78394 w 80485"/>
              <a:gd name="connsiteY3" fmla="*/ 895247 h 1093672"/>
              <a:gd name="connsiteX4" fmla="*/ 27415 w 80485"/>
              <a:gd name="connsiteY4" fmla="*/ 1001429 h 1093672"/>
              <a:gd name="connsiteX5" fmla="*/ 0 w 80485"/>
              <a:gd name="connsiteY5" fmla="*/ 1093651 h 109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485" h="1093672">
                <a:moveTo>
                  <a:pt x="32832" y="0"/>
                </a:moveTo>
                <a:cubicBezTo>
                  <a:pt x="31200" y="22851"/>
                  <a:pt x="43053" y="-3368"/>
                  <a:pt x="49008" y="112079"/>
                </a:cubicBezTo>
                <a:cubicBezTo>
                  <a:pt x="54963" y="227526"/>
                  <a:pt x="63665" y="562156"/>
                  <a:pt x="68563" y="692684"/>
                </a:cubicBezTo>
                <a:cubicBezTo>
                  <a:pt x="73461" y="823212"/>
                  <a:pt x="85252" y="843789"/>
                  <a:pt x="78394" y="895247"/>
                </a:cubicBezTo>
                <a:cubicBezTo>
                  <a:pt x="71536" y="946705"/>
                  <a:pt x="55897" y="954853"/>
                  <a:pt x="27415" y="1001429"/>
                </a:cubicBezTo>
                <a:cubicBezTo>
                  <a:pt x="-1067" y="1048005"/>
                  <a:pt x="2668" y="1094812"/>
                  <a:pt x="0" y="1093651"/>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5" name="Curved Connector 514">
            <a:extLst>
              <a:ext uri="{FF2B5EF4-FFF2-40B4-BE49-F238E27FC236}">
                <a16:creationId xmlns:a16="http://schemas.microsoft.com/office/drawing/2014/main" id="{0FE5F153-7C0C-8242-9505-B63675463E44}"/>
              </a:ext>
            </a:extLst>
          </p:cNvPr>
          <p:cNvCxnSpPr>
            <a:cxnSpLocks/>
          </p:cNvCxnSpPr>
          <p:nvPr/>
        </p:nvCxnSpPr>
        <p:spPr>
          <a:xfrm rot="16200000" flipH="1">
            <a:off x="7732573" y="5858242"/>
            <a:ext cx="1149314" cy="295271"/>
          </a:xfrm>
          <a:prstGeom prst="curvedConnector3">
            <a:avLst>
              <a:gd name="adj1" fmla="val 50000"/>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487" name="Picture 486">
            <a:extLst>
              <a:ext uri="{FF2B5EF4-FFF2-40B4-BE49-F238E27FC236}">
                <a16:creationId xmlns:a16="http://schemas.microsoft.com/office/drawing/2014/main" id="{71BF1E36-55B0-5247-BCC3-DF6413E14924}"/>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494448" y="2003600"/>
            <a:ext cx="684947" cy="1098347"/>
          </a:xfrm>
          <a:prstGeom prst="rect">
            <a:avLst/>
          </a:prstGeom>
        </p:spPr>
      </p:pic>
      <p:pic>
        <p:nvPicPr>
          <p:cNvPr id="495" name="Picture 494" descr="A picture containing food, drawing&#10;&#10;Description automatically generated">
            <a:extLst>
              <a:ext uri="{FF2B5EF4-FFF2-40B4-BE49-F238E27FC236}">
                <a16:creationId xmlns:a16="http://schemas.microsoft.com/office/drawing/2014/main" id="{792F380A-DACD-914F-98B7-D24A2173603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89795" y="2041581"/>
            <a:ext cx="737678" cy="1098347"/>
          </a:xfrm>
          <a:prstGeom prst="rect">
            <a:avLst/>
          </a:prstGeom>
        </p:spPr>
      </p:pic>
      <p:pic>
        <p:nvPicPr>
          <p:cNvPr id="499" name="Picture 498" descr="A picture containing food&#10;&#10;Description automatically generated">
            <a:extLst>
              <a:ext uri="{FF2B5EF4-FFF2-40B4-BE49-F238E27FC236}">
                <a16:creationId xmlns:a16="http://schemas.microsoft.com/office/drawing/2014/main" id="{5A40FFB8-A071-D245-97D1-AD1E8E0A4AC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461494" y="4481580"/>
            <a:ext cx="768210" cy="1079987"/>
          </a:xfrm>
          <a:prstGeom prst="rect">
            <a:avLst/>
          </a:prstGeom>
        </p:spPr>
      </p:pic>
      <p:pic>
        <p:nvPicPr>
          <p:cNvPr id="500" name="Picture 499" descr="A picture containing food&#10;&#10;Description automatically generated">
            <a:extLst>
              <a:ext uri="{FF2B5EF4-FFF2-40B4-BE49-F238E27FC236}">
                <a16:creationId xmlns:a16="http://schemas.microsoft.com/office/drawing/2014/main" id="{D04B396C-031F-4941-8A7A-93D2C4D9F00E}"/>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750674" y="4484859"/>
            <a:ext cx="768209" cy="1070485"/>
          </a:xfrm>
          <a:prstGeom prst="rect">
            <a:avLst/>
          </a:prstGeom>
        </p:spPr>
      </p:pic>
      <p:pic>
        <p:nvPicPr>
          <p:cNvPr id="513" name="Picture 512" descr="A picture containing bottle, cup&#10;&#10;Description automatically generated">
            <a:extLst>
              <a:ext uri="{FF2B5EF4-FFF2-40B4-BE49-F238E27FC236}">
                <a16:creationId xmlns:a16="http://schemas.microsoft.com/office/drawing/2014/main" id="{BC01B6D4-86B2-6041-8C67-54692D1A0CC0}"/>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0352129" y="4826032"/>
            <a:ext cx="740156" cy="1242943"/>
          </a:xfrm>
          <a:prstGeom prst="rect">
            <a:avLst/>
          </a:prstGeom>
        </p:spPr>
      </p:pic>
      <p:pic>
        <p:nvPicPr>
          <p:cNvPr id="516" name="Picture 515" descr="A picture containing stool, table&#10;&#10;Description automatically generated">
            <a:extLst>
              <a:ext uri="{FF2B5EF4-FFF2-40B4-BE49-F238E27FC236}">
                <a16:creationId xmlns:a16="http://schemas.microsoft.com/office/drawing/2014/main" id="{16B90A97-F99A-F442-936F-217899620F76}"/>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9578678" y="4727995"/>
            <a:ext cx="884266" cy="1344521"/>
          </a:xfrm>
          <a:prstGeom prst="rect">
            <a:avLst/>
          </a:prstGeom>
        </p:spPr>
      </p:pic>
      <p:pic>
        <p:nvPicPr>
          <p:cNvPr id="531" name="Picture 530" descr="A picture containing mug, cup, glass&#10;&#10;Description automatically generated">
            <a:extLst>
              <a:ext uri="{FF2B5EF4-FFF2-40B4-BE49-F238E27FC236}">
                <a16:creationId xmlns:a16="http://schemas.microsoft.com/office/drawing/2014/main" id="{4489AFE4-2E0D-B14E-9BC1-2C229981269E}"/>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720446" y="2425751"/>
            <a:ext cx="1493803" cy="838539"/>
          </a:xfrm>
          <a:prstGeom prst="rect">
            <a:avLst/>
          </a:prstGeom>
        </p:spPr>
      </p:pic>
      <p:pic>
        <p:nvPicPr>
          <p:cNvPr id="532" name="Picture 531" descr="A picture containing food&#10;&#10;Description automatically generated">
            <a:extLst>
              <a:ext uri="{FF2B5EF4-FFF2-40B4-BE49-F238E27FC236}">
                <a16:creationId xmlns:a16="http://schemas.microsoft.com/office/drawing/2014/main" id="{EE1C1C30-C042-5944-A39F-6A875799DD99}"/>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0324075" y="2545771"/>
            <a:ext cx="768210" cy="1079987"/>
          </a:xfrm>
          <a:prstGeom prst="rect">
            <a:avLst/>
          </a:prstGeom>
        </p:spPr>
      </p:pic>
      <p:pic>
        <p:nvPicPr>
          <p:cNvPr id="533" name="Picture 532" descr="A picture containing food&#10;&#10;Description automatically generated">
            <a:extLst>
              <a:ext uri="{FF2B5EF4-FFF2-40B4-BE49-F238E27FC236}">
                <a16:creationId xmlns:a16="http://schemas.microsoft.com/office/drawing/2014/main" id="{BCC4E3AC-46C6-6847-A0FE-80C9AE235C6A}"/>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9589092" y="2539501"/>
            <a:ext cx="768209" cy="1070485"/>
          </a:xfrm>
          <a:prstGeom prst="rect">
            <a:avLst/>
          </a:prstGeom>
        </p:spPr>
      </p:pic>
      <p:pic>
        <p:nvPicPr>
          <p:cNvPr id="480" name="Picture 479">
            <a:extLst>
              <a:ext uri="{FF2B5EF4-FFF2-40B4-BE49-F238E27FC236}">
                <a16:creationId xmlns:a16="http://schemas.microsoft.com/office/drawing/2014/main" id="{BDFC9C0F-2996-CA46-A5BA-A24B7EB35B18}"/>
              </a:ext>
            </a:extLst>
          </p:cNvPr>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805437" y="3794952"/>
            <a:ext cx="626167" cy="468287"/>
          </a:xfrm>
          <a:prstGeom prst="rect">
            <a:avLst/>
          </a:prstGeom>
        </p:spPr>
      </p:pic>
      <p:pic>
        <p:nvPicPr>
          <p:cNvPr id="6" name="Picture 5">
            <a:extLst>
              <a:ext uri="{FF2B5EF4-FFF2-40B4-BE49-F238E27FC236}">
                <a16:creationId xmlns:a16="http://schemas.microsoft.com/office/drawing/2014/main" id="{6B8BBED5-785A-7352-518F-0AFBBC523834}"/>
              </a:ext>
            </a:extLst>
          </p:cNvPr>
          <p:cNvPicPr>
            <a:picLocks noChangeAspect="1"/>
          </p:cNvPicPr>
          <p:nvPr/>
        </p:nvPicPr>
        <p:blipFill>
          <a:blip r:embed="rId13" cstate="email">
            <a:extLst>
              <a:ext uri="{28A0092B-C50C-407E-A947-70E740481C1C}">
                <a14:useLocalDpi xmlns:a14="http://schemas.microsoft.com/office/drawing/2010/main"/>
              </a:ext>
            </a:extLst>
          </a:blip>
          <a:srcRect/>
          <a:stretch/>
        </p:blipFill>
        <p:spPr>
          <a:xfrm>
            <a:off x="1501595" y="3931357"/>
            <a:ext cx="652497" cy="647193"/>
          </a:xfrm>
          <a:prstGeom prst="rect">
            <a:avLst/>
          </a:prstGeom>
        </p:spPr>
      </p:pic>
    </p:spTree>
    <p:extLst>
      <p:ext uri="{BB962C8B-B14F-4D97-AF65-F5344CB8AC3E}">
        <p14:creationId xmlns:p14="http://schemas.microsoft.com/office/powerpoint/2010/main" val="2815627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Level 1&amp;2 Product Strategy</a:t>
            </a:r>
            <a:endParaRPr lang="en-IN" dirty="0"/>
          </a:p>
        </p:txBody>
      </p:sp>
      <p:grpSp>
        <p:nvGrpSpPr>
          <p:cNvPr id="4" name="Group 3">
            <a:extLst>
              <a:ext uri="{FF2B5EF4-FFF2-40B4-BE49-F238E27FC236}">
                <a16:creationId xmlns:a16="http://schemas.microsoft.com/office/drawing/2014/main" id="{93E30D1E-C5F6-6043-B43E-F95840C5C016}"/>
              </a:ext>
            </a:extLst>
          </p:cNvPr>
          <p:cNvGrpSpPr/>
          <p:nvPr/>
        </p:nvGrpSpPr>
        <p:grpSpPr>
          <a:xfrm>
            <a:off x="1589" y="2946332"/>
            <a:ext cx="12197443" cy="3959085"/>
            <a:chOff x="1589" y="2946332"/>
            <a:chExt cx="12197443" cy="3959085"/>
          </a:xfrm>
          <a:solidFill>
            <a:schemeClr val="bg1">
              <a:lumMod val="75000"/>
            </a:schemeClr>
          </a:solidFill>
        </p:grpSpPr>
        <p:sp>
          <p:nvSpPr>
            <p:cNvPr id="63" name="Rectangle 62">
              <a:extLst>
                <a:ext uri="{FF2B5EF4-FFF2-40B4-BE49-F238E27FC236}">
                  <a16:creationId xmlns:a16="http://schemas.microsoft.com/office/drawing/2014/main" id="{693B3202-1052-4AC4-B771-2139EEA66B95}"/>
                </a:ext>
              </a:extLst>
            </p:cNvPr>
            <p:cNvSpPr/>
            <p:nvPr/>
          </p:nvSpPr>
          <p:spPr>
            <a:xfrm>
              <a:off x="1589" y="2959256"/>
              <a:ext cx="12197443" cy="394616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62" name="Group 61">
              <a:extLst>
                <a:ext uri="{FF2B5EF4-FFF2-40B4-BE49-F238E27FC236}">
                  <a16:creationId xmlns:a16="http://schemas.microsoft.com/office/drawing/2014/main" id="{76E18A6D-F93E-4121-BD82-EAA89E172B8D}"/>
                </a:ext>
              </a:extLst>
            </p:cNvPr>
            <p:cNvGrpSpPr/>
            <p:nvPr/>
          </p:nvGrpSpPr>
          <p:grpSpPr>
            <a:xfrm>
              <a:off x="1589" y="2946332"/>
              <a:ext cx="12197443" cy="3950908"/>
              <a:chOff x="0" y="3663318"/>
              <a:chExt cx="12208869" cy="3235324"/>
            </a:xfrm>
            <a:grpFill/>
          </p:grpSpPr>
          <p:cxnSp>
            <p:nvCxnSpPr>
              <p:cNvPr id="16" name="Straight Connector 15">
                <a:extLst>
                  <a:ext uri="{FF2B5EF4-FFF2-40B4-BE49-F238E27FC236}">
                    <a16:creationId xmlns:a16="http://schemas.microsoft.com/office/drawing/2014/main" id="{346346B6-E774-453C-B9C9-433954139C6A}"/>
                  </a:ext>
                </a:extLst>
              </p:cNvPr>
              <p:cNvCxnSpPr>
                <a:cxnSpLocks/>
              </p:cNvCxnSpPr>
              <p:nvPr/>
            </p:nvCxnSpPr>
            <p:spPr>
              <a:xfrm flipH="1">
                <a:off x="1809782" y="3668027"/>
                <a:ext cx="1822308" cy="3189973"/>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55" name="Straight Connector 2554">
                <a:extLst>
                  <a:ext uri="{FF2B5EF4-FFF2-40B4-BE49-F238E27FC236}">
                    <a16:creationId xmlns:a16="http://schemas.microsoft.com/office/drawing/2014/main" id="{456B19EE-4963-4C65-8BEF-C02F10822458}"/>
                  </a:ext>
                </a:extLst>
              </p:cNvPr>
              <p:cNvCxnSpPr>
                <a:cxnSpLocks/>
              </p:cNvCxnSpPr>
              <p:nvPr/>
            </p:nvCxnSpPr>
            <p:spPr>
              <a:xfrm flipH="1">
                <a:off x="585139" y="3663318"/>
                <a:ext cx="2363758" cy="3194682"/>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56" name="Straight Connector 2555">
                <a:extLst>
                  <a:ext uri="{FF2B5EF4-FFF2-40B4-BE49-F238E27FC236}">
                    <a16:creationId xmlns:a16="http://schemas.microsoft.com/office/drawing/2014/main" id="{4159C4EB-3FE9-4EAA-8FD8-1A6B513D0F08}"/>
                  </a:ext>
                </a:extLst>
              </p:cNvPr>
              <p:cNvCxnSpPr>
                <a:cxnSpLocks/>
              </p:cNvCxnSpPr>
              <p:nvPr/>
            </p:nvCxnSpPr>
            <p:spPr>
              <a:xfrm flipH="1">
                <a:off x="0" y="3672449"/>
                <a:ext cx="2221759" cy="2492855"/>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57" name="Straight Connector 2556">
                <a:extLst>
                  <a:ext uri="{FF2B5EF4-FFF2-40B4-BE49-F238E27FC236}">
                    <a16:creationId xmlns:a16="http://schemas.microsoft.com/office/drawing/2014/main" id="{1B364D05-EE32-4DE1-8711-168AF083F9CB}"/>
                  </a:ext>
                </a:extLst>
              </p:cNvPr>
              <p:cNvCxnSpPr>
                <a:cxnSpLocks/>
              </p:cNvCxnSpPr>
              <p:nvPr/>
            </p:nvCxnSpPr>
            <p:spPr>
              <a:xfrm flipH="1">
                <a:off x="7519" y="3670095"/>
                <a:ext cx="1431428" cy="1487097"/>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58" name="Straight Connector 2557">
                <a:extLst>
                  <a:ext uri="{FF2B5EF4-FFF2-40B4-BE49-F238E27FC236}">
                    <a16:creationId xmlns:a16="http://schemas.microsoft.com/office/drawing/2014/main" id="{ADA21D35-13DA-4083-92FA-C911F851EAC8}"/>
                  </a:ext>
                </a:extLst>
              </p:cNvPr>
              <p:cNvCxnSpPr>
                <a:cxnSpLocks/>
              </p:cNvCxnSpPr>
              <p:nvPr/>
            </p:nvCxnSpPr>
            <p:spPr>
              <a:xfrm flipH="1">
                <a:off x="2903796" y="3672449"/>
                <a:ext cx="1393650" cy="3185551"/>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79FCF7C-5A0D-477A-936A-EB6ACE54E6A1}"/>
                  </a:ext>
                </a:extLst>
              </p:cNvPr>
              <p:cNvCxnSpPr>
                <a:cxnSpLocks/>
              </p:cNvCxnSpPr>
              <p:nvPr/>
            </p:nvCxnSpPr>
            <p:spPr>
              <a:xfrm flipV="1">
                <a:off x="4117468" y="3672449"/>
                <a:ext cx="881982" cy="3185551"/>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36C0E1E-3CF4-4173-BD25-AED6FEF334D7}"/>
                  </a:ext>
                </a:extLst>
              </p:cNvPr>
              <p:cNvCxnSpPr/>
              <p:nvPr/>
            </p:nvCxnSpPr>
            <p:spPr>
              <a:xfrm flipV="1">
                <a:off x="5316572" y="3665174"/>
                <a:ext cx="314298" cy="3209775"/>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9D821B8-E5CC-4674-86D6-2B26B2B7F306}"/>
                  </a:ext>
                </a:extLst>
              </p:cNvPr>
              <p:cNvCxnSpPr>
                <a:cxnSpLocks/>
              </p:cNvCxnSpPr>
              <p:nvPr/>
            </p:nvCxnSpPr>
            <p:spPr>
              <a:xfrm flipH="1" flipV="1">
                <a:off x="6399507" y="3672449"/>
                <a:ext cx="90085" cy="3185551"/>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59" name="Straight Connector 2558">
                <a:extLst>
                  <a:ext uri="{FF2B5EF4-FFF2-40B4-BE49-F238E27FC236}">
                    <a16:creationId xmlns:a16="http://schemas.microsoft.com/office/drawing/2014/main" id="{884C9414-31C4-4C34-8201-77C323536EBC}"/>
                  </a:ext>
                </a:extLst>
              </p:cNvPr>
              <p:cNvCxnSpPr>
                <a:cxnSpLocks/>
              </p:cNvCxnSpPr>
              <p:nvPr/>
            </p:nvCxnSpPr>
            <p:spPr>
              <a:xfrm flipH="1" flipV="1">
                <a:off x="7097688" y="3672449"/>
                <a:ext cx="631425" cy="3226192"/>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60" name="Straight Connector 2559">
                <a:extLst>
                  <a:ext uri="{FF2B5EF4-FFF2-40B4-BE49-F238E27FC236}">
                    <a16:creationId xmlns:a16="http://schemas.microsoft.com/office/drawing/2014/main" id="{50BD8CAD-C9EF-49FA-903F-D90CB2FEAF88}"/>
                  </a:ext>
                </a:extLst>
              </p:cNvPr>
              <p:cNvCxnSpPr>
                <a:cxnSpLocks/>
              </p:cNvCxnSpPr>
              <p:nvPr/>
            </p:nvCxnSpPr>
            <p:spPr>
              <a:xfrm flipH="1" flipV="1">
                <a:off x="7784233" y="3672449"/>
                <a:ext cx="1133601" cy="3226193"/>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61" name="Straight Connector 2560">
                <a:extLst>
                  <a:ext uri="{FF2B5EF4-FFF2-40B4-BE49-F238E27FC236}">
                    <a16:creationId xmlns:a16="http://schemas.microsoft.com/office/drawing/2014/main" id="{23A7C0BF-EDD0-42B6-A157-AA1F2F8A661A}"/>
                  </a:ext>
                </a:extLst>
              </p:cNvPr>
              <p:cNvCxnSpPr>
                <a:cxnSpLocks/>
              </p:cNvCxnSpPr>
              <p:nvPr/>
            </p:nvCxnSpPr>
            <p:spPr>
              <a:xfrm flipH="1" flipV="1">
                <a:off x="8455373" y="3672449"/>
                <a:ext cx="1691822" cy="3226193"/>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62" name="Straight Connector 2561">
                <a:extLst>
                  <a:ext uri="{FF2B5EF4-FFF2-40B4-BE49-F238E27FC236}">
                    <a16:creationId xmlns:a16="http://schemas.microsoft.com/office/drawing/2014/main" id="{8C0E09C6-A4B8-4DAB-A71C-7244959613AC}"/>
                  </a:ext>
                </a:extLst>
              </p:cNvPr>
              <p:cNvCxnSpPr>
                <a:cxnSpLocks/>
              </p:cNvCxnSpPr>
              <p:nvPr/>
            </p:nvCxnSpPr>
            <p:spPr>
              <a:xfrm flipH="1" flipV="1">
                <a:off x="9186365" y="3665174"/>
                <a:ext cx="2210510" cy="3233468"/>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63" name="Straight Connector 2562">
                <a:extLst>
                  <a:ext uri="{FF2B5EF4-FFF2-40B4-BE49-F238E27FC236}">
                    <a16:creationId xmlns:a16="http://schemas.microsoft.com/office/drawing/2014/main" id="{68BC22DE-8D17-480D-A0A1-FA36043024EF}"/>
                  </a:ext>
                </a:extLst>
              </p:cNvPr>
              <p:cNvCxnSpPr>
                <a:cxnSpLocks/>
              </p:cNvCxnSpPr>
              <p:nvPr/>
            </p:nvCxnSpPr>
            <p:spPr>
              <a:xfrm flipH="1" flipV="1">
                <a:off x="9905482" y="3672449"/>
                <a:ext cx="2303387" cy="2780887"/>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64" name="Straight Connector 2563">
                <a:extLst>
                  <a:ext uri="{FF2B5EF4-FFF2-40B4-BE49-F238E27FC236}">
                    <a16:creationId xmlns:a16="http://schemas.microsoft.com/office/drawing/2014/main" id="{638AD2AB-CF52-424C-9EC2-A33B06EB6D28}"/>
                  </a:ext>
                </a:extLst>
              </p:cNvPr>
              <p:cNvCxnSpPr>
                <a:cxnSpLocks/>
              </p:cNvCxnSpPr>
              <p:nvPr/>
            </p:nvCxnSpPr>
            <p:spPr>
              <a:xfrm flipH="1" flipV="1">
                <a:off x="10502280" y="3665174"/>
                <a:ext cx="1691555" cy="1611406"/>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65" name="Straight Connector 2564">
                <a:extLst>
                  <a:ext uri="{FF2B5EF4-FFF2-40B4-BE49-F238E27FC236}">
                    <a16:creationId xmlns:a16="http://schemas.microsoft.com/office/drawing/2014/main" id="{8EDF69AA-C11F-46B0-A923-11CCD2504C55}"/>
                  </a:ext>
                </a:extLst>
              </p:cNvPr>
              <p:cNvCxnSpPr>
                <a:cxnSpLocks/>
              </p:cNvCxnSpPr>
              <p:nvPr/>
            </p:nvCxnSpPr>
            <p:spPr>
              <a:xfrm flipH="1" flipV="1">
                <a:off x="11185870" y="3665174"/>
                <a:ext cx="1002955" cy="868632"/>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66" name="Straight Connector 2565">
                <a:extLst>
                  <a:ext uri="{FF2B5EF4-FFF2-40B4-BE49-F238E27FC236}">
                    <a16:creationId xmlns:a16="http://schemas.microsoft.com/office/drawing/2014/main" id="{9D4BD0E6-D98B-4229-B4E1-3C9BB5F2DD45}"/>
                  </a:ext>
                </a:extLst>
              </p:cNvPr>
              <p:cNvCxnSpPr>
                <a:cxnSpLocks/>
              </p:cNvCxnSpPr>
              <p:nvPr/>
            </p:nvCxnSpPr>
            <p:spPr>
              <a:xfrm flipH="1" flipV="1">
                <a:off x="11815111" y="3665174"/>
                <a:ext cx="378133" cy="280121"/>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53037006-CC3E-45DC-BFC4-DD4E33B3048B}"/>
                  </a:ext>
                </a:extLst>
              </p:cNvPr>
              <p:cNvGrpSpPr/>
              <p:nvPr/>
            </p:nvGrpSpPr>
            <p:grpSpPr>
              <a:xfrm>
                <a:off x="3123" y="3665672"/>
                <a:ext cx="12182606" cy="3098800"/>
                <a:chOff x="-21352" y="3665672"/>
                <a:chExt cx="12207080" cy="3098800"/>
              </a:xfrm>
              <a:grpFill/>
            </p:grpSpPr>
            <p:cxnSp>
              <p:nvCxnSpPr>
                <p:cNvPr id="39" name="Straight Connector 38">
                  <a:extLst>
                    <a:ext uri="{FF2B5EF4-FFF2-40B4-BE49-F238E27FC236}">
                      <a16:creationId xmlns:a16="http://schemas.microsoft.com/office/drawing/2014/main" id="{98D33235-8A99-4F1B-8A49-F6674A3E03AF}"/>
                    </a:ext>
                  </a:extLst>
                </p:cNvPr>
                <p:cNvCxnSpPr/>
                <p:nvPr/>
              </p:nvCxnSpPr>
              <p:spPr>
                <a:xfrm>
                  <a:off x="-21352" y="3838392"/>
                  <a:ext cx="12202675"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69" name="Straight Connector 2568">
                  <a:extLst>
                    <a:ext uri="{FF2B5EF4-FFF2-40B4-BE49-F238E27FC236}">
                      <a16:creationId xmlns:a16="http://schemas.microsoft.com/office/drawing/2014/main" id="{678C6B52-8BC6-4C9E-B7B1-EBB00EDFA170}"/>
                    </a:ext>
                  </a:extLst>
                </p:cNvPr>
                <p:cNvCxnSpPr/>
                <p:nvPr/>
              </p:nvCxnSpPr>
              <p:spPr>
                <a:xfrm>
                  <a:off x="-21352" y="3665672"/>
                  <a:ext cx="12202675"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70" name="Straight Connector 2569">
                  <a:extLst>
                    <a:ext uri="{FF2B5EF4-FFF2-40B4-BE49-F238E27FC236}">
                      <a16:creationId xmlns:a16="http://schemas.microsoft.com/office/drawing/2014/main" id="{B63BBA36-8721-47EC-9587-BBB09562BAF2}"/>
                    </a:ext>
                  </a:extLst>
                </p:cNvPr>
                <p:cNvCxnSpPr/>
                <p:nvPr/>
              </p:nvCxnSpPr>
              <p:spPr>
                <a:xfrm>
                  <a:off x="-21352" y="4193992"/>
                  <a:ext cx="12202675"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71" name="Straight Connector 2570">
                  <a:extLst>
                    <a:ext uri="{FF2B5EF4-FFF2-40B4-BE49-F238E27FC236}">
                      <a16:creationId xmlns:a16="http://schemas.microsoft.com/office/drawing/2014/main" id="{15F5D974-3B0D-4B4E-A407-AB551481BF8A}"/>
                    </a:ext>
                  </a:extLst>
                </p:cNvPr>
                <p:cNvCxnSpPr/>
                <p:nvPr/>
              </p:nvCxnSpPr>
              <p:spPr>
                <a:xfrm>
                  <a:off x="-16947" y="4549592"/>
                  <a:ext cx="12202675"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72" name="Straight Connector 2571">
                  <a:extLst>
                    <a:ext uri="{FF2B5EF4-FFF2-40B4-BE49-F238E27FC236}">
                      <a16:creationId xmlns:a16="http://schemas.microsoft.com/office/drawing/2014/main" id="{94386848-6186-47A9-BBE6-E00AC5F4A113}"/>
                    </a:ext>
                  </a:extLst>
                </p:cNvPr>
                <p:cNvCxnSpPr/>
                <p:nvPr/>
              </p:nvCxnSpPr>
              <p:spPr>
                <a:xfrm>
                  <a:off x="-16947" y="4905192"/>
                  <a:ext cx="12202675"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73" name="Straight Connector 2572">
                  <a:extLst>
                    <a:ext uri="{FF2B5EF4-FFF2-40B4-BE49-F238E27FC236}">
                      <a16:creationId xmlns:a16="http://schemas.microsoft.com/office/drawing/2014/main" id="{4521922D-E063-43DA-8D43-CE92B5652014}"/>
                    </a:ext>
                  </a:extLst>
                </p:cNvPr>
                <p:cNvCxnSpPr/>
                <p:nvPr/>
              </p:nvCxnSpPr>
              <p:spPr>
                <a:xfrm>
                  <a:off x="-16947" y="5301432"/>
                  <a:ext cx="12202675"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74" name="Straight Connector 2573">
                  <a:extLst>
                    <a:ext uri="{FF2B5EF4-FFF2-40B4-BE49-F238E27FC236}">
                      <a16:creationId xmlns:a16="http://schemas.microsoft.com/office/drawing/2014/main" id="{39EC966B-3F71-4D12-B7D1-D06B648471CA}"/>
                    </a:ext>
                  </a:extLst>
                </p:cNvPr>
                <p:cNvCxnSpPr/>
                <p:nvPr/>
              </p:nvCxnSpPr>
              <p:spPr>
                <a:xfrm>
                  <a:off x="-16947" y="5636712"/>
                  <a:ext cx="12202675"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75" name="Straight Connector 2574">
                  <a:extLst>
                    <a:ext uri="{FF2B5EF4-FFF2-40B4-BE49-F238E27FC236}">
                      <a16:creationId xmlns:a16="http://schemas.microsoft.com/office/drawing/2014/main" id="{37031522-4558-4C32-B739-385571FB01BA}"/>
                    </a:ext>
                  </a:extLst>
                </p:cNvPr>
                <p:cNvCxnSpPr/>
                <p:nvPr/>
              </p:nvCxnSpPr>
              <p:spPr>
                <a:xfrm>
                  <a:off x="-16947" y="5992312"/>
                  <a:ext cx="12202675"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76" name="Straight Connector 2575">
                  <a:extLst>
                    <a:ext uri="{FF2B5EF4-FFF2-40B4-BE49-F238E27FC236}">
                      <a16:creationId xmlns:a16="http://schemas.microsoft.com/office/drawing/2014/main" id="{014A181D-DDB2-48BD-82F9-B5BEDBFB5D34}"/>
                    </a:ext>
                  </a:extLst>
                </p:cNvPr>
                <p:cNvCxnSpPr/>
                <p:nvPr/>
              </p:nvCxnSpPr>
              <p:spPr>
                <a:xfrm>
                  <a:off x="-16947" y="6358072"/>
                  <a:ext cx="12202675"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77" name="Straight Connector 2576">
                  <a:extLst>
                    <a:ext uri="{FF2B5EF4-FFF2-40B4-BE49-F238E27FC236}">
                      <a16:creationId xmlns:a16="http://schemas.microsoft.com/office/drawing/2014/main" id="{F13D3880-591A-46CD-85F6-5FC3EF2E5B85}"/>
                    </a:ext>
                  </a:extLst>
                </p:cNvPr>
                <p:cNvCxnSpPr/>
                <p:nvPr/>
              </p:nvCxnSpPr>
              <p:spPr>
                <a:xfrm>
                  <a:off x="-16947" y="6764472"/>
                  <a:ext cx="12202675"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578" name="Straight Connector 2577">
                <a:extLst>
                  <a:ext uri="{FF2B5EF4-FFF2-40B4-BE49-F238E27FC236}">
                    <a16:creationId xmlns:a16="http://schemas.microsoft.com/office/drawing/2014/main" id="{17AAFFD2-9E54-46D7-97E7-BFE1038FECC2}"/>
                  </a:ext>
                </a:extLst>
              </p:cNvPr>
              <p:cNvCxnSpPr>
                <a:cxnSpLocks/>
              </p:cNvCxnSpPr>
              <p:nvPr/>
            </p:nvCxnSpPr>
            <p:spPr>
              <a:xfrm flipH="1">
                <a:off x="0" y="3683196"/>
                <a:ext cx="687975" cy="683474"/>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430" name="Group 68">
            <a:extLst>
              <a:ext uri="{FF2B5EF4-FFF2-40B4-BE49-F238E27FC236}">
                <a16:creationId xmlns:a16="http://schemas.microsoft.com/office/drawing/2014/main" id="{30CB5B6D-136F-4EA5-9D78-1C72895A159A}"/>
              </a:ext>
            </a:extLst>
          </p:cNvPr>
          <p:cNvGrpSpPr/>
          <p:nvPr/>
        </p:nvGrpSpPr>
        <p:grpSpPr>
          <a:xfrm>
            <a:off x="-538373" y="984990"/>
            <a:ext cx="12013990" cy="5992478"/>
            <a:chOff x="1751012" y="1676400"/>
            <a:chExt cx="8576143" cy="4277710"/>
          </a:xfrm>
          <a:solidFill>
            <a:schemeClr val="bg1"/>
          </a:solidFill>
          <a:scene3d>
            <a:camera prst="perspectiveRelaxedModerately" fov="4800000">
              <a:rot lat="18000000" lon="0" rev="0"/>
            </a:camera>
            <a:lightRig rig="threePt" dir="t"/>
          </a:scene3d>
        </p:grpSpPr>
        <p:sp>
          <p:nvSpPr>
            <p:cNvPr id="1631" name="Freeform 1208">
              <a:extLst>
                <a:ext uri="{FF2B5EF4-FFF2-40B4-BE49-F238E27FC236}">
                  <a16:creationId xmlns:a16="http://schemas.microsoft.com/office/drawing/2014/main" id="{874CE5F9-479C-4B08-8232-E3A0D1633A97}"/>
                </a:ext>
              </a:extLst>
            </p:cNvPr>
            <p:cNvSpPr>
              <a:spLocks/>
            </p:cNvSpPr>
            <p:nvPr/>
          </p:nvSpPr>
          <p:spPr bwMode="auto">
            <a:xfrm>
              <a:off x="5357220" y="3485722"/>
              <a:ext cx="1635229" cy="1832119"/>
            </a:xfrm>
            <a:custGeom>
              <a:avLst/>
              <a:gdLst/>
              <a:ahLst/>
              <a:cxnLst>
                <a:cxn ang="0">
                  <a:pos x="321" y="7"/>
                </a:cxn>
                <a:cxn ang="0">
                  <a:pos x="324" y="18"/>
                </a:cxn>
                <a:cxn ang="0">
                  <a:pos x="325" y="34"/>
                </a:cxn>
                <a:cxn ang="0">
                  <a:pos x="339" y="58"/>
                </a:cxn>
                <a:cxn ang="0">
                  <a:pos x="405" y="89"/>
                </a:cxn>
                <a:cxn ang="0">
                  <a:pos x="428" y="77"/>
                </a:cxn>
                <a:cxn ang="0">
                  <a:pos x="461" y="64"/>
                </a:cxn>
                <a:cxn ang="0">
                  <a:pos x="482" y="73"/>
                </a:cxn>
                <a:cxn ang="0">
                  <a:pos x="546" y="82"/>
                </a:cxn>
                <a:cxn ang="0">
                  <a:pos x="590" y="83"/>
                </a:cxn>
                <a:cxn ang="0">
                  <a:pos x="599" y="113"/>
                </a:cxn>
                <a:cxn ang="0">
                  <a:pos x="571" y="99"/>
                </a:cxn>
                <a:cxn ang="0">
                  <a:pos x="626" y="205"/>
                </a:cxn>
                <a:cxn ang="0">
                  <a:pos x="639" y="240"/>
                </a:cxn>
                <a:cxn ang="0">
                  <a:pos x="659" y="277"/>
                </a:cxn>
                <a:cxn ang="0">
                  <a:pos x="697" y="308"/>
                </a:cxn>
                <a:cxn ang="0">
                  <a:pos x="700" y="326"/>
                </a:cxn>
                <a:cxn ang="0">
                  <a:pos x="717" y="338"/>
                </a:cxn>
                <a:cxn ang="0">
                  <a:pos x="742" y="331"/>
                </a:cxn>
                <a:cxn ang="0">
                  <a:pos x="771" y="380"/>
                </a:cxn>
                <a:cxn ang="0">
                  <a:pos x="702" y="453"/>
                </a:cxn>
                <a:cxn ang="0">
                  <a:pos x="655" y="511"/>
                </a:cxn>
                <a:cxn ang="0">
                  <a:pos x="655" y="563"/>
                </a:cxn>
                <a:cxn ang="0">
                  <a:pos x="665" y="589"/>
                </a:cxn>
                <a:cxn ang="0">
                  <a:pos x="658" y="650"/>
                </a:cxn>
                <a:cxn ang="0">
                  <a:pos x="609" y="688"/>
                </a:cxn>
                <a:cxn ang="0">
                  <a:pos x="597" y="707"/>
                </a:cxn>
                <a:cxn ang="0">
                  <a:pos x="605" y="751"/>
                </a:cxn>
                <a:cxn ang="0">
                  <a:pos x="575" y="775"/>
                </a:cxn>
                <a:cxn ang="0">
                  <a:pos x="562" y="807"/>
                </a:cxn>
                <a:cxn ang="0">
                  <a:pos x="511" y="868"/>
                </a:cxn>
                <a:cxn ang="0">
                  <a:pos x="492" y="874"/>
                </a:cxn>
                <a:cxn ang="0">
                  <a:pos x="472" y="872"/>
                </a:cxn>
                <a:cxn ang="0">
                  <a:pos x="414" y="877"/>
                </a:cxn>
                <a:cxn ang="0">
                  <a:pos x="410" y="846"/>
                </a:cxn>
                <a:cxn ang="0">
                  <a:pos x="372" y="778"/>
                </a:cxn>
                <a:cxn ang="0">
                  <a:pos x="355" y="716"/>
                </a:cxn>
                <a:cxn ang="0">
                  <a:pos x="339" y="631"/>
                </a:cxn>
                <a:cxn ang="0">
                  <a:pos x="354" y="581"/>
                </a:cxn>
                <a:cxn ang="0">
                  <a:pos x="339" y="523"/>
                </a:cxn>
                <a:cxn ang="0">
                  <a:pos x="301" y="469"/>
                </a:cxn>
                <a:cxn ang="0">
                  <a:pos x="311" y="453"/>
                </a:cxn>
                <a:cxn ang="0">
                  <a:pos x="315" y="426"/>
                </a:cxn>
                <a:cxn ang="0">
                  <a:pos x="266" y="406"/>
                </a:cxn>
                <a:cxn ang="0">
                  <a:pos x="201" y="395"/>
                </a:cxn>
                <a:cxn ang="0">
                  <a:pos x="151" y="400"/>
                </a:cxn>
                <a:cxn ang="0">
                  <a:pos x="102" y="406"/>
                </a:cxn>
                <a:cxn ang="0">
                  <a:pos x="44" y="348"/>
                </a:cxn>
                <a:cxn ang="0">
                  <a:pos x="12" y="317"/>
                </a:cxn>
                <a:cxn ang="0">
                  <a:pos x="5" y="294"/>
                </a:cxn>
                <a:cxn ang="0">
                  <a:pos x="17" y="248"/>
                </a:cxn>
                <a:cxn ang="0">
                  <a:pos x="14" y="192"/>
                </a:cxn>
                <a:cxn ang="0">
                  <a:pos x="48" y="132"/>
                </a:cxn>
                <a:cxn ang="0">
                  <a:pos x="87" y="107"/>
                </a:cxn>
                <a:cxn ang="0">
                  <a:pos x="113" y="51"/>
                </a:cxn>
                <a:cxn ang="0">
                  <a:pos x="155" y="29"/>
                </a:cxn>
                <a:cxn ang="0">
                  <a:pos x="188" y="24"/>
                </a:cxn>
                <a:cxn ang="0">
                  <a:pos x="260" y="6"/>
                </a:cxn>
                <a:cxn ang="0">
                  <a:pos x="288" y="2"/>
                </a:cxn>
                <a:cxn ang="0">
                  <a:pos x="305" y="2"/>
                </a:cxn>
              </a:cxnLst>
              <a:rect l="0" t="0" r="r" b="b"/>
              <a:pathLst>
                <a:path w="789" h="884">
                  <a:moveTo>
                    <a:pt x="309" y="0"/>
                  </a:moveTo>
                  <a:lnTo>
                    <a:pt x="314" y="0"/>
                  </a:lnTo>
                  <a:lnTo>
                    <a:pt x="316" y="1"/>
                  </a:lnTo>
                  <a:lnTo>
                    <a:pt x="318" y="2"/>
                  </a:lnTo>
                  <a:lnTo>
                    <a:pt x="319" y="5"/>
                  </a:lnTo>
                  <a:lnTo>
                    <a:pt x="321" y="7"/>
                  </a:lnTo>
                  <a:lnTo>
                    <a:pt x="325" y="7"/>
                  </a:lnTo>
                  <a:lnTo>
                    <a:pt x="328" y="5"/>
                  </a:lnTo>
                  <a:lnTo>
                    <a:pt x="329" y="5"/>
                  </a:lnTo>
                  <a:lnTo>
                    <a:pt x="329" y="7"/>
                  </a:lnTo>
                  <a:lnTo>
                    <a:pt x="324" y="12"/>
                  </a:lnTo>
                  <a:lnTo>
                    <a:pt x="324" y="18"/>
                  </a:lnTo>
                  <a:lnTo>
                    <a:pt x="325" y="19"/>
                  </a:lnTo>
                  <a:lnTo>
                    <a:pt x="328" y="20"/>
                  </a:lnTo>
                  <a:lnTo>
                    <a:pt x="329" y="21"/>
                  </a:lnTo>
                  <a:lnTo>
                    <a:pt x="329" y="28"/>
                  </a:lnTo>
                  <a:lnTo>
                    <a:pt x="328" y="30"/>
                  </a:lnTo>
                  <a:lnTo>
                    <a:pt x="325" y="34"/>
                  </a:lnTo>
                  <a:lnTo>
                    <a:pt x="324" y="36"/>
                  </a:lnTo>
                  <a:lnTo>
                    <a:pt x="324" y="40"/>
                  </a:lnTo>
                  <a:lnTo>
                    <a:pt x="325" y="45"/>
                  </a:lnTo>
                  <a:lnTo>
                    <a:pt x="329" y="53"/>
                  </a:lnTo>
                  <a:lnTo>
                    <a:pt x="334" y="56"/>
                  </a:lnTo>
                  <a:lnTo>
                    <a:pt x="339" y="58"/>
                  </a:lnTo>
                  <a:lnTo>
                    <a:pt x="343" y="59"/>
                  </a:lnTo>
                  <a:lnTo>
                    <a:pt x="354" y="59"/>
                  </a:lnTo>
                  <a:lnTo>
                    <a:pt x="365" y="62"/>
                  </a:lnTo>
                  <a:lnTo>
                    <a:pt x="375" y="68"/>
                  </a:lnTo>
                  <a:lnTo>
                    <a:pt x="395" y="83"/>
                  </a:lnTo>
                  <a:lnTo>
                    <a:pt x="405" y="89"/>
                  </a:lnTo>
                  <a:lnTo>
                    <a:pt x="419" y="92"/>
                  </a:lnTo>
                  <a:lnTo>
                    <a:pt x="422" y="92"/>
                  </a:lnTo>
                  <a:lnTo>
                    <a:pt x="424" y="90"/>
                  </a:lnTo>
                  <a:lnTo>
                    <a:pt x="426" y="88"/>
                  </a:lnTo>
                  <a:lnTo>
                    <a:pt x="428" y="87"/>
                  </a:lnTo>
                  <a:lnTo>
                    <a:pt x="428" y="77"/>
                  </a:lnTo>
                  <a:lnTo>
                    <a:pt x="429" y="69"/>
                  </a:lnTo>
                  <a:lnTo>
                    <a:pt x="434" y="65"/>
                  </a:lnTo>
                  <a:lnTo>
                    <a:pt x="442" y="63"/>
                  </a:lnTo>
                  <a:lnTo>
                    <a:pt x="451" y="60"/>
                  </a:lnTo>
                  <a:lnTo>
                    <a:pt x="461" y="60"/>
                  </a:lnTo>
                  <a:lnTo>
                    <a:pt x="461" y="64"/>
                  </a:lnTo>
                  <a:lnTo>
                    <a:pt x="462" y="65"/>
                  </a:lnTo>
                  <a:lnTo>
                    <a:pt x="463" y="68"/>
                  </a:lnTo>
                  <a:lnTo>
                    <a:pt x="466" y="69"/>
                  </a:lnTo>
                  <a:lnTo>
                    <a:pt x="467" y="70"/>
                  </a:lnTo>
                  <a:lnTo>
                    <a:pt x="472" y="73"/>
                  </a:lnTo>
                  <a:lnTo>
                    <a:pt x="482" y="73"/>
                  </a:lnTo>
                  <a:lnTo>
                    <a:pt x="486" y="74"/>
                  </a:lnTo>
                  <a:lnTo>
                    <a:pt x="500" y="79"/>
                  </a:lnTo>
                  <a:lnTo>
                    <a:pt x="516" y="84"/>
                  </a:lnTo>
                  <a:lnTo>
                    <a:pt x="531" y="85"/>
                  </a:lnTo>
                  <a:lnTo>
                    <a:pt x="540" y="84"/>
                  </a:lnTo>
                  <a:lnTo>
                    <a:pt x="546" y="82"/>
                  </a:lnTo>
                  <a:lnTo>
                    <a:pt x="561" y="79"/>
                  </a:lnTo>
                  <a:lnTo>
                    <a:pt x="569" y="80"/>
                  </a:lnTo>
                  <a:lnTo>
                    <a:pt x="575" y="83"/>
                  </a:lnTo>
                  <a:lnTo>
                    <a:pt x="582" y="84"/>
                  </a:lnTo>
                  <a:lnTo>
                    <a:pt x="587" y="84"/>
                  </a:lnTo>
                  <a:lnTo>
                    <a:pt x="590" y="83"/>
                  </a:lnTo>
                  <a:lnTo>
                    <a:pt x="591" y="83"/>
                  </a:lnTo>
                  <a:lnTo>
                    <a:pt x="594" y="82"/>
                  </a:lnTo>
                  <a:lnTo>
                    <a:pt x="601" y="94"/>
                  </a:lnTo>
                  <a:lnTo>
                    <a:pt x="602" y="102"/>
                  </a:lnTo>
                  <a:lnTo>
                    <a:pt x="601" y="107"/>
                  </a:lnTo>
                  <a:lnTo>
                    <a:pt x="599" y="113"/>
                  </a:lnTo>
                  <a:lnTo>
                    <a:pt x="596" y="121"/>
                  </a:lnTo>
                  <a:lnTo>
                    <a:pt x="594" y="126"/>
                  </a:lnTo>
                  <a:lnTo>
                    <a:pt x="587" y="122"/>
                  </a:lnTo>
                  <a:lnTo>
                    <a:pt x="582" y="114"/>
                  </a:lnTo>
                  <a:lnTo>
                    <a:pt x="576" y="106"/>
                  </a:lnTo>
                  <a:lnTo>
                    <a:pt x="571" y="99"/>
                  </a:lnTo>
                  <a:lnTo>
                    <a:pt x="571" y="106"/>
                  </a:lnTo>
                  <a:lnTo>
                    <a:pt x="610" y="175"/>
                  </a:lnTo>
                  <a:lnTo>
                    <a:pt x="610" y="182"/>
                  </a:lnTo>
                  <a:lnTo>
                    <a:pt x="615" y="191"/>
                  </a:lnTo>
                  <a:lnTo>
                    <a:pt x="621" y="200"/>
                  </a:lnTo>
                  <a:lnTo>
                    <a:pt x="626" y="205"/>
                  </a:lnTo>
                  <a:lnTo>
                    <a:pt x="626" y="228"/>
                  </a:lnTo>
                  <a:lnTo>
                    <a:pt x="629" y="231"/>
                  </a:lnTo>
                  <a:lnTo>
                    <a:pt x="630" y="234"/>
                  </a:lnTo>
                  <a:lnTo>
                    <a:pt x="634" y="236"/>
                  </a:lnTo>
                  <a:lnTo>
                    <a:pt x="636" y="239"/>
                  </a:lnTo>
                  <a:lnTo>
                    <a:pt x="639" y="240"/>
                  </a:lnTo>
                  <a:lnTo>
                    <a:pt x="643" y="243"/>
                  </a:lnTo>
                  <a:lnTo>
                    <a:pt x="645" y="246"/>
                  </a:lnTo>
                  <a:lnTo>
                    <a:pt x="649" y="256"/>
                  </a:lnTo>
                  <a:lnTo>
                    <a:pt x="650" y="265"/>
                  </a:lnTo>
                  <a:lnTo>
                    <a:pt x="655" y="274"/>
                  </a:lnTo>
                  <a:lnTo>
                    <a:pt x="659" y="277"/>
                  </a:lnTo>
                  <a:lnTo>
                    <a:pt x="661" y="279"/>
                  </a:lnTo>
                  <a:lnTo>
                    <a:pt x="673" y="287"/>
                  </a:lnTo>
                  <a:lnTo>
                    <a:pt x="678" y="292"/>
                  </a:lnTo>
                  <a:lnTo>
                    <a:pt x="681" y="299"/>
                  </a:lnTo>
                  <a:lnTo>
                    <a:pt x="688" y="306"/>
                  </a:lnTo>
                  <a:lnTo>
                    <a:pt x="697" y="308"/>
                  </a:lnTo>
                  <a:lnTo>
                    <a:pt x="697" y="311"/>
                  </a:lnTo>
                  <a:lnTo>
                    <a:pt x="698" y="313"/>
                  </a:lnTo>
                  <a:lnTo>
                    <a:pt x="698" y="318"/>
                  </a:lnTo>
                  <a:lnTo>
                    <a:pt x="697" y="321"/>
                  </a:lnTo>
                  <a:lnTo>
                    <a:pt x="699" y="323"/>
                  </a:lnTo>
                  <a:lnTo>
                    <a:pt x="700" y="326"/>
                  </a:lnTo>
                  <a:lnTo>
                    <a:pt x="703" y="329"/>
                  </a:lnTo>
                  <a:lnTo>
                    <a:pt x="705" y="332"/>
                  </a:lnTo>
                  <a:lnTo>
                    <a:pt x="708" y="336"/>
                  </a:lnTo>
                  <a:lnTo>
                    <a:pt x="712" y="337"/>
                  </a:lnTo>
                  <a:lnTo>
                    <a:pt x="714" y="338"/>
                  </a:lnTo>
                  <a:lnTo>
                    <a:pt x="717" y="338"/>
                  </a:lnTo>
                  <a:lnTo>
                    <a:pt x="719" y="337"/>
                  </a:lnTo>
                  <a:lnTo>
                    <a:pt x="720" y="336"/>
                  </a:lnTo>
                  <a:lnTo>
                    <a:pt x="722" y="333"/>
                  </a:lnTo>
                  <a:lnTo>
                    <a:pt x="723" y="332"/>
                  </a:lnTo>
                  <a:lnTo>
                    <a:pt x="725" y="331"/>
                  </a:lnTo>
                  <a:lnTo>
                    <a:pt x="742" y="331"/>
                  </a:lnTo>
                  <a:lnTo>
                    <a:pt x="764" y="326"/>
                  </a:lnTo>
                  <a:lnTo>
                    <a:pt x="787" y="319"/>
                  </a:lnTo>
                  <a:lnTo>
                    <a:pt x="789" y="324"/>
                  </a:lnTo>
                  <a:lnTo>
                    <a:pt x="787" y="343"/>
                  </a:lnTo>
                  <a:lnTo>
                    <a:pt x="779" y="362"/>
                  </a:lnTo>
                  <a:lnTo>
                    <a:pt x="771" y="380"/>
                  </a:lnTo>
                  <a:lnTo>
                    <a:pt x="762" y="392"/>
                  </a:lnTo>
                  <a:lnTo>
                    <a:pt x="750" y="409"/>
                  </a:lnTo>
                  <a:lnTo>
                    <a:pt x="742" y="423"/>
                  </a:lnTo>
                  <a:lnTo>
                    <a:pt x="729" y="435"/>
                  </a:lnTo>
                  <a:lnTo>
                    <a:pt x="715" y="445"/>
                  </a:lnTo>
                  <a:lnTo>
                    <a:pt x="702" y="453"/>
                  </a:lnTo>
                  <a:lnTo>
                    <a:pt x="689" y="462"/>
                  </a:lnTo>
                  <a:lnTo>
                    <a:pt x="678" y="472"/>
                  </a:lnTo>
                  <a:lnTo>
                    <a:pt x="669" y="483"/>
                  </a:lnTo>
                  <a:lnTo>
                    <a:pt x="663" y="499"/>
                  </a:lnTo>
                  <a:lnTo>
                    <a:pt x="659" y="506"/>
                  </a:lnTo>
                  <a:lnTo>
                    <a:pt x="655" y="511"/>
                  </a:lnTo>
                  <a:lnTo>
                    <a:pt x="650" y="516"/>
                  </a:lnTo>
                  <a:lnTo>
                    <a:pt x="649" y="523"/>
                  </a:lnTo>
                  <a:lnTo>
                    <a:pt x="650" y="534"/>
                  </a:lnTo>
                  <a:lnTo>
                    <a:pt x="651" y="543"/>
                  </a:lnTo>
                  <a:lnTo>
                    <a:pt x="653" y="555"/>
                  </a:lnTo>
                  <a:lnTo>
                    <a:pt x="655" y="563"/>
                  </a:lnTo>
                  <a:lnTo>
                    <a:pt x="660" y="571"/>
                  </a:lnTo>
                  <a:lnTo>
                    <a:pt x="665" y="577"/>
                  </a:lnTo>
                  <a:lnTo>
                    <a:pt x="668" y="582"/>
                  </a:lnTo>
                  <a:lnTo>
                    <a:pt x="668" y="585"/>
                  </a:lnTo>
                  <a:lnTo>
                    <a:pt x="666" y="586"/>
                  </a:lnTo>
                  <a:lnTo>
                    <a:pt x="665" y="589"/>
                  </a:lnTo>
                  <a:lnTo>
                    <a:pt x="665" y="610"/>
                  </a:lnTo>
                  <a:lnTo>
                    <a:pt x="664" y="625"/>
                  </a:lnTo>
                  <a:lnTo>
                    <a:pt x="666" y="630"/>
                  </a:lnTo>
                  <a:lnTo>
                    <a:pt x="666" y="633"/>
                  </a:lnTo>
                  <a:lnTo>
                    <a:pt x="664" y="643"/>
                  </a:lnTo>
                  <a:lnTo>
                    <a:pt x="658" y="650"/>
                  </a:lnTo>
                  <a:lnTo>
                    <a:pt x="650" y="656"/>
                  </a:lnTo>
                  <a:lnTo>
                    <a:pt x="640" y="663"/>
                  </a:lnTo>
                  <a:lnTo>
                    <a:pt x="629" y="667"/>
                  </a:lnTo>
                  <a:lnTo>
                    <a:pt x="620" y="673"/>
                  </a:lnTo>
                  <a:lnTo>
                    <a:pt x="612" y="679"/>
                  </a:lnTo>
                  <a:lnTo>
                    <a:pt x="609" y="688"/>
                  </a:lnTo>
                  <a:lnTo>
                    <a:pt x="605" y="689"/>
                  </a:lnTo>
                  <a:lnTo>
                    <a:pt x="602" y="692"/>
                  </a:lnTo>
                  <a:lnTo>
                    <a:pt x="599" y="694"/>
                  </a:lnTo>
                  <a:lnTo>
                    <a:pt x="597" y="698"/>
                  </a:lnTo>
                  <a:lnTo>
                    <a:pt x="596" y="700"/>
                  </a:lnTo>
                  <a:lnTo>
                    <a:pt x="597" y="707"/>
                  </a:lnTo>
                  <a:lnTo>
                    <a:pt x="602" y="713"/>
                  </a:lnTo>
                  <a:lnTo>
                    <a:pt x="606" y="719"/>
                  </a:lnTo>
                  <a:lnTo>
                    <a:pt x="607" y="727"/>
                  </a:lnTo>
                  <a:lnTo>
                    <a:pt x="607" y="736"/>
                  </a:lnTo>
                  <a:lnTo>
                    <a:pt x="606" y="745"/>
                  </a:lnTo>
                  <a:lnTo>
                    <a:pt x="605" y="751"/>
                  </a:lnTo>
                  <a:lnTo>
                    <a:pt x="604" y="752"/>
                  </a:lnTo>
                  <a:lnTo>
                    <a:pt x="601" y="753"/>
                  </a:lnTo>
                  <a:lnTo>
                    <a:pt x="592" y="753"/>
                  </a:lnTo>
                  <a:lnTo>
                    <a:pt x="581" y="762"/>
                  </a:lnTo>
                  <a:lnTo>
                    <a:pt x="572" y="773"/>
                  </a:lnTo>
                  <a:lnTo>
                    <a:pt x="575" y="775"/>
                  </a:lnTo>
                  <a:lnTo>
                    <a:pt x="577" y="777"/>
                  </a:lnTo>
                  <a:lnTo>
                    <a:pt x="579" y="780"/>
                  </a:lnTo>
                  <a:lnTo>
                    <a:pt x="579" y="782"/>
                  </a:lnTo>
                  <a:lnTo>
                    <a:pt x="576" y="792"/>
                  </a:lnTo>
                  <a:lnTo>
                    <a:pt x="569" y="801"/>
                  </a:lnTo>
                  <a:lnTo>
                    <a:pt x="562" y="807"/>
                  </a:lnTo>
                  <a:lnTo>
                    <a:pt x="556" y="816"/>
                  </a:lnTo>
                  <a:lnTo>
                    <a:pt x="546" y="834"/>
                  </a:lnTo>
                  <a:lnTo>
                    <a:pt x="537" y="846"/>
                  </a:lnTo>
                  <a:lnTo>
                    <a:pt x="527" y="856"/>
                  </a:lnTo>
                  <a:lnTo>
                    <a:pt x="515" y="867"/>
                  </a:lnTo>
                  <a:lnTo>
                    <a:pt x="511" y="868"/>
                  </a:lnTo>
                  <a:lnTo>
                    <a:pt x="505" y="868"/>
                  </a:lnTo>
                  <a:lnTo>
                    <a:pt x="501" y="869"/>
                  </a:lnTo>
                  <a:lnTo>
                    <a:pt x="498" y="869"/>
                  </a:lnTo>
                  <a:lnTo>
                    <a:pt x="497" y="870"/>
                  </a:lnTo>
                  <a:lnTo>
                    <a:pt x="496" y="873"/>
                  </a:lnTo>
                  <a:lnTo>
                    <a:pt x="492" y="874"/>
                  </a:lnTo>
                  <a:lnTo>
                    <a:pt x="487" y="877"/>
                  </a:lnTo>
                  <a:lnTo>
                    <a:pt x="482" y="877"/>
                  </a:lnTo>
                  <a:lnTo>
                    <a:pt x="479" y="875"/>
                  </a:lnTo>
                  <a:lnTo>
                    <a:pt x="477" y="873"/>
                  </a:lnTo>
                  <a:lnTo>
                    <a:pt x="474" y="872"/>
                  </a:lnTo>
                  <a:lnTo>
                    <a:pt x="472" y="872"/>
                  </a:lnTo>
                  <a:lnTo>
                    <a:pt x="461" y="874"/>
                  </a:lnTo>
                  <a:lnTo>
                    <a:pt x="441" y="882"/>
                  </a:lnTo>
                  <a:lnTo>
                    <a:pt x="429" y="884"/>
                  </a:lnTo>
                  <a:lnTo>
                    <a:pt x="422" y="882"/>
                  </a:lnTo>
                  <a:lnTo>
                    <a:pt x="417" y="877"/>
                  </a:lnTo>
                  <a:lnTo>
                    <a:pt x="414" y="877"/>
                  </a:lnTo>
                  <a:lnTo>
                    <a:pt x="413" y="878"/>
                  </a:lnTo>
                  <a:lnTo>
                    <a:pt x="410" y="867"/>
                  </a:lnTo>
                  <a:lnTo>
                    <a:pt x="405" y="858"/>
                  </a:lnTo>
                  <a:lnTo>
                    <a:pt x="408" y="855"/>
                  </a:lnTo>
                  <a:lnTo>
                    <a:pt x="410" y="850"/>
                  </a:lnTo>
                  <a:lnTo>
                    <a:pt x="410" y="846"/>
                  </a:lnTo>
                  <a:lnTo>
                    <a:pt x="409" y="841"/>
                  </a:lnTo>
                  <a:lnTo>
                    <a:pt x="404" y="834"/>
                  </a:lnTo>
                  <a:lnTo>
                    <a:pt x="400" y="829"/>
                  </a:lnTo>
                  <a:lnTo>
                    <a:pt x="397" y="825"/>
                  </a:lnTo>
                  <a:lnTo>
                    <a:pt x="379" y="795"/>
                  </a:lnTo>
                  <a:lnTo>
                    <a:pt x="372" y="778"/>
                  </a:lnTo>
                  <a:lnTo>
                    <a:pt x="367" y="760"/>
                  </a:lnTo>
                  <a:lnTo>
                    <a:pt x="364" y="739"/>
                  </a:lnTo>
                  <a:lnTo>
                    <a:pt x="364" y="726"/>
                  </a:lnTo>
                  <a:lnTo>
                    <a:pt x="362" y="723"/>
                  </a:lnTo>
                  <a:lnTo>
                    <a:pt x="360" y="721"/>
                  </a:lnTo>
                  <a:lnTo>
                    <a:pt x="355" y="716"/>
                  </a:lnTo>
                  <a:lnTo>
                    <a:pt x="346" y="702"/>
                  </a:lnTo>
                  <a:lnTo>
                    <a:pt x="340" y="687"/>
                  </a:lnTo>
                  <a:lnTo>
                    <a:pt x="335" y="672"/>
                  </a:lnTo>
                  <a:lnTo>
                    <a:pt x="333" y="654"/>
                  </a:lnTo>
                  <a:lnTo>
                    <a:pt x="334" y="641"/>
                  </a:lnTo>
                  <a:lnTo>
                    <a:pt x="339" y="631"/>
                  </a:lnTo>
                  <a:lnTo>
                    <a:pt x="345" y="623"/>
                  </a:lnTo>
                  <a:lnTo>
                    <a:pt x="352" y="615"/>
                  </a:lnTo>
                  <a:lnTo>
                    <a:pt x="357" y="607"/>
                  </a:lnTo>
                  <a:lnTo>
                    <a:pt x="358" y="597"/>
                  </a:lnTo>
                  <a:lnTo>
                    <a:pt x="357" y="589"/>
                  </a:lnTo>
                  <a:lnTo>
                    <a:pt x="354" y="581"/>
                  </a:lnTo>
                  <a:lnTo>
                    <a:pt x="353" y="573"/>
                  </a:lnTo>
                  <a:lnTo>
                    <a:pt x="350" y="560"/>
                  </a:lnTo>
                  <a:lnTo>
                    <a:pt x="346" y="548"/>
                  </a:lnTo>
                  <a:lnTo>
                    <a:pt x="343" y="539"/>
                  </a:lnTo>
                  <a:lnTo>
                    <a:pt x="340" y="532"/>
                  </a:lnTo>
                  <a:lnTo>
                    <a:pt x="339" y="523"/>
                  </a:lnTo>
                  <a:lnTo>
                    <a:pt x="335" y="516"/>
                  </a:lnTo>
                  <a:lnTo>
                    <a:pt x="328" y="507"/>
                  </a:lnTo>
                  <a:lnTo>
                    <a:pt x="319" y="499"/>
                  </a:lnTo>
                  <a:lnTo>
                    <a:pt x="310" y="489"/>
                  </a:lnTo>
                  <a:lnTo>
                    <a:pt x="304" y="480"/>
                  </a:lnTo>
                  <a:lnTo>
                    <a:pt x="301" y="469"/>
                  </a:lnTo>
                  <a:lnTo>
                    <a:pt x="301" y="467"/>
                  </a:lnTo>
                  <a:lnTo>
                    <a:pt x="303" y="463"/>
                  </a:lnTo>
                  <a:lnTo>
                    <a:pt x="305" y="459"/>
                  </a:lnTo>
                  <a:lnTo>
                    <a:pt x="308" y="456"/>
                  </a:lnTo>
                  <a:lnTo>
                    <a:pt x="309" y="454"/>
                  </a:lnTo>
                  <a:lnTo>
                    <a:pt x="311" y="453"/>
                  </a:lnTo>
                  <a:lnTo>
                    <a:pt x="310" y="450"/>
                  </a:lnTo>
                  <a:lnTo>
                    <a:pt x="310" y="448"/>
                  </a:lnTo>
                  <a:lnTo>
                    <a:pt x="311" y="448"/>
                  </a:lnTo>
                  <a:lnTo>
                    <a:pt x="311" y="440"/>
                  </a:lnTo>
                  <a:lnTo>
                    <a:pt x="313" y="431"/>
                  </a:lnTo>
                  <a:lnTo>
                    <a:pt x="315" y="426"/>
                  </a:lnTo>
                  <a:lnTo>
                    <a:pt x="311" y="419"/>
                  </a:lnTo>
                  <a:lnTo>
                    <a:pt x="306" y="414"/>
                  </a:lnTo>
                  <a:lnTo>
                    <a:pt x="299" y="410"/>
                  </a:lnTo>
                  <a:lnTo>
                    <a:pt x="290" y="409"/>
                  </a:lnTo>
                  <a:lnTo>
                    <a:pt x="272" y="409"/>
                  </a:lnTo>
                  <a:lnTo>
                    <a:pt x="266" y="406"/>
                  </a:lnTo>
                  <a:lnTo>
                    <a:pt x="256" y="394"/>
                  </a:lnTo>
                  <a:lnTo>
                    <a:pt x="250" y="387"/>
                  </a:lnTo>
                  <a:lnTo>
                    <a:pt x="241" y="385"/>
                  </a:lnTo>
                  <a:lnTo>
                    <a:pt x="226" y="386"/>
                  </a:lnTo>
                  <a:lnTo>
                    <a:pt x="214" y="390"/>
                  </a:lnTo>
                  <a:lnTo>
                    <a:pt x="201" y="395"/>
                  </a:lnTo>
                  <a:lnTo>
                    <a:pt x="186" y="400"/>
                  </a:lnTo>
                  <a:lnTo>
                    <a:pt x="180" y="406"/>
                  </a:lnTo>
                  <a:lnTo>
                    <a:pt x="176" y="406"/>
                  </a:lnTo>
                  <a:lnTo>
                    <a:pt x="168" y="405"/>
                  </a:lnTo>
                  <a:lnTo>
                    <a:pt x="160" y="401"/>
                  </a:lnTo>
                  <a:lnTo>
                    <a:pt x="151" y="400"/>
                  </a:lnTo>
                  <a:lnTo>
                    <a:pt x="141" y="401"/>
                  </a:lnTo>
                  <a:lnTo>
                    <a:pt x="132" y="405"/>
                  </a:lnTo>
                  <a:lnTo>
                    <a:pt x="123" y="407"/>
                  </a:lnTo>
                  <a:lnTo>
                    <a:pt x="113" y="409"/>
                  </a:lnTo>
                  <a:lnTo>
                    <a:pt x="109" y="409"/>
                  </a:lnTo>
                  <a:lnTo>
                    <a:pt x="102" y="406"/>
                  </a:lnTo>
                  <a:lnTo>
                    <a:pt x="101" y="405"/>
                  </a:lnTo>
                  <a:lnTo>
                    <a:pt x="91" y="397"/>
                  </a:lnTo>
                  <a:lnTo>
                    <a:pt x="65" y="380"/>
                  </a:lnTo>
                  <a:lnTo>
                    <a:pt x="57" y="370"/>
                  </a:lnTo>
                  <a:lnTo>
                    <a:pt x="50" y="358"/>
                  </a:lnTo>
                  <a:lnTo>
                    <a:pt x="44" y="348"/>
                  </a:lnTo>
                  <a:lnTo>
                    <a:pt x="37" y="339"/>
                  </a:lnTo>
                  <a:lnTo>
                    <a:pt x="33" y="337"/>
                  </a:lnTo>
                  <a:lnTo>
                    <a:pt x="27" y="332"/>
                  </a:lnTo>
                  <a:lnTo>
                    <a:pt x="19" y="326"/>
                  </a:lnTo>
                  <a:lnTo>
                    <a:pt x="14" y="321"/>
                  </a:lnTo>
                  <a:lnTo>
                    <a:pt x="12" y="317"/>
                  </a:lnTo>
                  <a:lnTo>
                    <a:pt x="6" y="312"/>
                  </a:lnTo>
                  <a:lnTo>
                    <a:pt x="8" y="312"/>
                  </a:lnTo>
                  <a:lnTo>
                    <a:pt x="8" y="308"/>
                  </a:lnTo>
                  <a:lnTo>
                    <a:pt x="6" y="304"/>
                  </a:lnTo>
                  <a:lnTo>
                    <a:pt x="6" y="298"/>
                  </a:lnTo>
                  <a:lnTo>
                    <a:pt x="5" y="294"/>
                  </a:lnTo>
                  <a:lnTo>
                    <a:pt x="3" y="289"/>
                  </a:lnTo>
                  <a:lnTo>
                    <a:pt x="0" y="285"/>
                  </a:lnTo>
                  <a:lnTo>
                    <a:pt x="6" y="279"/>
                  </a:lnTo>
                  <a:lnTo>
                    <a:pt x="12" y="269"/>
                  </a:lnTo>
                  <a:lnTo>
                    <a:pt x="15" y="258"/>
                  </a:lnTo>
                  <a:lnTo>
                    <a:pt x="17" y="248"/>
                  </a:lnTo>
                  <a:lnTo>
                    <a:pt x="14" y="231"/>
                  </a:lnTo>
                  <a:lnTo>
                    <a:pt x="12" y="217"/>
                  </a:lnTo>
                  <a:lnTo>
                    <a:pt x="9" y="202"/>
                  </a:lnTo>
                  <a:lnTo>
                    <a:pt x="10" y="199"/>
                  </a:lnTo>
                  <a:lnTo>
                    <a:pt x="12" y="196"/>
                  </a:lnTo>
                  <a:lnTo>
                    <a:pt x="14" y="192"/>
                  </a:lnTo>
                  <a:lnTo>
                    <a:pt x="17" y="190"/>
                  </a:lnTo>
                  <a:lnTo>
                    <a:pt x="19" y="186"/>
                  </a:lnTo>
                  <a:lnTo>
                    <a:pt x="20" y="184"/>
                  </a:lnTo>
                  <a:lnTo>
                    <a:pt x="28" y="166"/>
                  </a:lnTo>
                  <a:lnTo>
                    <a:pt x="38" y="148"/>
                  </a:lnTo>
                  <a:lnTo>
                    <a:pt x="48" y="132"/>
                  </a:lnTo>
                  <a:lnTo>
                    <a:pt x="53" y="128"/>
                  </a:lnTo>
                  <a:lnTo>
                    <a:pt x="65" y="123"/>
                  </a:lnTo>
                  <a:lnTo>
                    <a:pt x="70" y="121"/>
                  </a:lnTo>
                  <a:lnTo>
                    <a:pt x="74" y="118"/>
                  </a:lnTo>
                  <a:lnTo>
                    <a:pt x="79" y="114"/>
                  </a:lnTo>
                  <a:lnTo>
                    <a:pt x="87" y="107"/>
                  </a:lnTo>
                  <a:lnTo>
                    <a:pt x="89" y="103"/>
                  </a:lnTo>
                  <a:lnTo>
                    <a:pt x="92" y="93"/>
                  </a:lnTo>
                  <a:lnTo>
                    <a:pt x="92" y="85"/>
                  </a:lnTo>
                  <a:lnTo>
                    <a:pt x="93" y="78"/>
                  </a:lnTo>
                  <a:lnTo>
                    <a:pt x="97" y="70"/>
                  </a:lnTo>
                  <a:lnTo>
                    <a:pt x="113" y="51"/>
                  </a:lnTo>
                  <a:lnTo>
                    <a:pt x="131" y="33"/>
                  </a:lnTo>
                  <a:lnTo>
                    <a:pt x="129" y="33"/>
                  </a:lnTo>
                  <a:lnTo>
                    <a:pt x="132" y="29"/>
                  </a:lnTo>
                  <a:lnTo>
                    <a:pt x="133" y="26"/>
                  </a:lnTo>
                  <a:lnTo>
                    <a:pt x="138" y="21"/>
                  </a:lnTo>
                  <a:lnTo>
                    <a:pt x="155" y="29"/>
                  </a:lnTo>
                  <a:lnTo>
                    <a:pt x="173" y="31"/>
                  </a:lnTo>
                  <a:lnTo>
                    <a:pt x="177" y="31"/>
                  </a:lnTo>
                  <a:lnTo>
                    <a:pt x="181" y="29"/>
                  </a:lnTo>
                  <a:lnTo>
                    <a:pt x="183" y="28"/>
                  </a:lnTo>
                  <a:lnTo>
                    <a:pt x="186" y="25"/>
                  </a:lnTo>
                  <a:lnTo>
                    <a:pt x="188" y="24"/>
                  </a:lnTo>
                  <a:lnTo>
                    <a:pt x="202" y="18"/>
                  </a:lnTo>
                  <a:lnTo>
                    <a:pt x="219" y="11"/>
                  </a:lnTo>
                  <a:lnTo>
                    <a:pt x="236" y="6"/>
                  </a:lnTo>
                  <a:lnTo>
                    <a:pt x="252" y="5"/>
                  </a:lnTo>
                  <a:lnTo>
                    <a:pt x="256" y="5"/>
                  </a:lnTo>
                  <a:lnTo>
                    <a:pt x="260" y="6"/>
                  </a:lnTo>
                  <a:lnTo>
                    <a:pt x="264" y="9"/>
                  </a:lnTo>
                  <a:lnTo>
                    <a:pt x="266" y="9"/>
                  </a:lnTo>
                  <a:lnTo>
                    <a:pt x="270" y="7"/>
                  </a:lnTo>
                  <a:lnTo>
                    <a:pt x="272" y="6"/>
                  </a:lnTo>
                  <a:lnTo>
                    <a:pt x="284" y="2"/>
                  </a:lnTo>
                  <a:lnTo>
                    <a:pt x="288" y="2"/>
                  </a:lnTo>
                  <a:lnTo>
                    <a:pt x="290" y="4"/>
                  </a:lnTo>
                  <a:lnTo>
                    <a:pt x="293" y="6"/>
                  </a:lnTo>
                  <a:lnTo>
                    <a:pt x="299" y="6"/>
                  </a:lnTo>
                  <a:lnTo>
                    <a:pt x="301" y="5"/>
                  </a:lnTo>
                  <a:lnTo>
                    <a:pt x="303" y="4"/>
                  </a:lnTo>
                  <a:lnTo>
                    <a:pt x="305" y="2"/>
                  </a:lnTo>
                  <a:lnTo>
                    <a:pt x="306" y="1"/>
                  </a:lnTo>
                  <a:lnTo>
                    <a:pt x="309"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32" name="Freeform 1227">
              <a:extLst>
                <a:ext uri="{FF2B5EF4-FFF2-40B4-BE49-F238E27FC236}">
                  <a16:creationId xmlns:a16="http://schemas.microsoft.com/office/drawing/2014/main" id="{4C586548-EEC9-4FF3-BF50-C9B7BFDEC544}"/>
                </a:ext>
              </a:extLst>
            </p:cNvPr>
            <p:cNvSpPr>
              <a:spLocks/>
            </p:cNvSpPr>
            <p:nvPr/>
          </p:nvSpPr>
          <p:spPr bwMode="auto">
            <a:xfrm>
              <a:off x="10049436" y="4828724"/>
              <a:ext cx="24870" cy="16580"/>
            </a:xfrm>
            <a:custGeom>
              <a:avLst/>
              <a:gdLst/>
              <a:ahLst/>
              <a:cxnLst>
                <a:cxn ang="0">
                  <a:pos x="6" y="0"/>
                </a:cxn>
                <a:cxn ang="0">
                  <a:pos x="12" y="0"/>
                </a:cxn>
                <a:cxn ang="0">
                  <a:pos x="12" y="3"/>
                </a:cxn>
                <a:cxn ang="0">
                  <a:pos x="8" y="5"/>
                </a:cxn>
                <a:cxn ang="0">
                  <a:pos x="5" y="8"/>
                </a:cxn>
                <a:cxn ang="0">
                  <a:pos x="2" y="8"/>
                </a:cxn>
                <a:cxn ang="0">
                  <a:pos x="0" y="6"/>
                </a:cxn>
                <a:cxn ang="0">
                  <a:pos x="0" y="3"/>
                </a:cxn>
                <a:cxn ang="0">
                  <a:pos x="2" y="1"/>
                </a:cxn>
                <a:cxn ang="0">
                  <a:pos x="3" y="1"/>
                </a:cxn>
                <a:cxn ang="0">
                  <a:pos x="6" y="0"/>
                </a:cxn>
              </a:cxnLst>
              <a:rect l="0" t="0" r="r" b="b"/>
              <a:pathLst>
                <a:path w="12" h="8">
                  <a:moveTo>
                    <a:pt x="6" y="0"/>
                  </a:moveTo>
                  <a:lnTo>
                    <a:pt x="12" y="0"/>
                  </a:lnTo>
                  <a:lnTo>
                    <a:pt x="12" y="3"/>
                  </a:lnTo>
                  <a:lnTo>
                    <a:pt x="8" y="5"/>
                  </a:lnTo>
                  <a:lnTo>
                    <a:pt x="5" y="8"/>
                  </a:lnTo>
                  <a:lnTo>
                    <a:pt x="2" y="8"/>
                  </a:lnTo>
                  <a:lnTo>
                    <a:pt x="0" y="6"/>
                  </a:lnTo>
                  <a:lnTo>
                    <a:pt x="0" y="3"/>
                  </a:lnTo>
                  <a:lnTo>
                    <a:pt x="2" y="1"/>
                  </a:lnTo>
                  <a:lnTo>
                    <a:pt x="3" y="1"/>
                  </a:lnTo>
                  <a:lnTo>
                    <a:pt x="6"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nvGrpSpPr>
            <p:cNvPr id="2033" name="Group 1110">
              <a:extLst>
                <a:ext uri="{FF2B5EF4-FFF2-40B4-BE49-F238E27FC236}">
                  <a16:creationId xmlns:a16="http://schemas.microsoft.com/office/drawing/2014/main" id="{5D3F069F-6BCB-44A9-A317-8491B8345193}"/>
                </a:ext>
              </a:extLst>
            </p:cNvPr>
            <p:cNvGrpSpPr/>
            <p:nvPr/>
          </p:nvGrpSpPr>
          <p:grpSpPr>
            <a:xfrm>
              <a:off x="3823545" y="4144788"/>
              <a:ext cx="1121241" cy="1809322"/>
              <a:chOff x="3823545" y="4144788"/>
              <a:chExt cx="1121241" cy="1809322"/>
            </a:xfrm>
            <a:grpFill/>
          </p:grpSpPr>
          <p:sp>
            <p:nvSpPr>
              <p:cNvPr id="2552" name="Freeform 1228">
                <a:extLst>
                  <a:ext uri="{FF2B5EF4-FFF2-40B4-BE49-F238E27FC236}">
                    <a16:creationId xmlns:a16="http://schemas.microsoft.com/office/drawing/2014/main" id="{B221AFA9-AEB7-4E5C-A46C-A56A51CDE1DA}"/>
                  </a:ext>
                </a:extLst>
              </p:cNvPr>
              <p:cNvSpPr>
                <a:spLocks/>
              </p:cNvSpPr>
              <p:nvPr/>
            </p:nvSpPr>
            <p:spPr bwMode="auto">
              <a:xfrm>
                <a:off x="4296083" y="4184165"/>
                <a:ext cx="16580" cy="18653"/>
              </a:xfrm>
              <a:custGeom>
                <a:avLst/>
                <a:gdLst/>
                <a:ahLst/>
                <a:cxnLst>
                  <a:cxn ang="0">
                    <a:pos x="5" y="0"/>
                  </a:cxn>
                  <a:cxn ang="0">
                    <a:pos x="8" y="0"/>
                  </a:cxn>
                  <a:cxn ang="0">
                    <a:pos x="8" y="5"/>
                  </a:cxn>
                  <a:cxn ang="0">
                    <a:pos x="7" y="6"/>
                  </a:cxn>
                  <a:cxn ang="0">
                    <a:pos x="5" y="9"/>
                  </a:cxn>
                  <a:cxn ang="0">
                    <a:pos x="0" y="9"/>
                  </a:cxn>
                  <a:cxn ang="0">
                    <a:pos x="0" y="5"/>
                  </a:cxn>
                  <a:cxn ang="0">
                    <a:pos x="2" y="2"/>
                  </a:cxn>
                  <a:cxn ang="0">
                    <a:pos x="4" y="1"/>
                  </a:cxn>
                  <a:cxn ang="0">
                    <a:pos x="5" y="0"/>
                  </a:cxn>
                </a:cxnLst>
                <a:rect l="0" t="0" r="r" b="b"/>
                <a:pathLst>
                  <a:path w="8" h="9">
                    <a:moveTo>
                      <a:pt x="5" y="0"/>
                    </a:moveTo>
                    <a:lnTo>
                      <a:pt x="8" y="0"/>
                    </a:lnTo>
                    <a:lnTo>
                      <a:pt x="8" y="5"/>
                    </a:lnTo>
                    <a:lnTo>
                      <a:pt x="7" y="6"/>
                    </a:lnTo>
                    <a:lnTo>
                      <a:pt x="5" y="9"/>
                    </a:lnTo>
                    <a:lnTo>
                      <a:pt x="0" y="9"/>
                    </a:lnTo>
                    <a:lnTo>
                      <a:pt x="0" y="5"/>
                    </a:lnTo>
                    <a:lnTo>
                      <a:pt x="2" y="2"/>
                    </a:lnTo>
                    <a:lnTo>
                      <a:pt x="4" y="1"/>
                    </a:lnTo>
                    <a:lnTo>
                      <a:pt x="5"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53" name="Freeform 1230">
                <a:extLst>
                  <a:ext uri="{FF2B5EF4-FFF2-40B4-BE49-F238E27FC236}">
                    <a16:creationId xmlns:a16="http://schemas.microsoft.com/office/drawing/2014/main" id="{7F32E4B2-31B9-4D37-B7FF-DB444EDA2050}"/>
                  </a:ext>
                </a:extLst>
              </p:cNvPr>
              <p:cNvSpPr>
                <a:spLocks/>
              </p:cNvSpPr>
              <p:nvPr/>
            </p:nvSpPr>
            <p:spPr bwMode="auto">
              <a:xfrm>
                <a:off x="3997638" y="5527167"/>
                <a:ext cx="18653" cy="49741"/>
              </a:xfrm>
              <a:custGeom>
                <a:avLst/>
                <a:gdLst/>
                <a:ahLst/>
                <a:cxnLst>
                  <a:cxn ang="0">
                    <a:pos x="4" y="0"/>
                  </a:cxn>
                  <a:cxn ang="0">
                    <a:pos x="6" y="1"/>
                  </a:cxn>
                  <a:cxn ang="0">
                    <a:pos x="9" y="4"/>
                  </a:cxn>
                  <a:cxn ang="0">
                    <a:pos x="9" y="9"/>
                  </a:cxn>
                  <a:cxn ang="0">
                    <a:pos x="8" y="10"/>
                  </a:cxn>
                  <a:cxn ang="0">
                    <a:pos x="8" y="24"/>
                  </a:cxn>
                  <a:cxn ang="0">
                    <a:pos x="4" y="24"/>
                  </a:cxn>
                  <a:cxn ang="0">
                    <a:pos x="1" y="21"/>
                  </a:cxn>
                  <a:cxn ang="0">
                    <a:pos x="0" y="19"/>
                  </a:cxn>
                  <a:cxn ang="0">
                    <a:pos x="0" y="10"/>
                  </a:cxn>
                  <a:cxn ang="0">
                    <a:pos x="1" y="7"/>
                  </a:cxn>
                  <a:cxn ang="0">
                    <a:pos x="1" y="5"/>
                  </a:cxn>
                  <a:cxn ang="0">
                    <a:pos x="3" y="2"/>
                  </a:cxn>
                  <a:cxn ang="0">
                    <a:pos x="4" y="1"/>
                  </a:cxn>
                  <a:cxn ang="0">
                    <a:pos x="4" y="0"/>
                  </a:cxn>
                </a:cxnLst>
                <a:rect l="0" t="0" r="r" b="b"/>
                <a:pathLst>
                  <a:path w="9" h="24">
                    <a:moveTo>
                      <a:pt x="4" y="0"/>
                    </a:moveTo>
                    <a:lnTo>
                      <a:pt x="6" y="1"/>
                    </a:lnTo>
                    <a:lnTo>
                      <a:pt x="9" y="4"/>
                    </a:lnTo>
                    <a:lnTo>
                      <a:pt x="9" y="9"/>
                    </a:lnTo>
                    <a:lnTo>
                      <a:pt x="8" y="10"/>
                    </a:lnTo>
                    <a:lnTo>
                      <a:pt x="8" y="24"/>
                    </a:lnTo>
                    <a:lnTo>
                      <a:pt x="4" y="24"/>
                    </a:lnTo>
                    <a:lnTo>
                      <a:pt x="1" y="21"/>
                    </a:lnTo>
                    <a:lnTo>
                      <a:pt x="0" y="19"/>
                    </a:lnTo>
                    <a:lnTo>
                      <a:pt x="0" y="10"/>
                    </a:lnTo>
                    <a:lnTo>
                      <a:pt x="1" y="7"/>
                    </a:lnTo>
                    <a:lnTo>
                      <a:pt x="1" y="5"/>
                    </a:lnTo>
                    <a:lnTo>
                      <a:pt x="3" y="2"/>
                    </a:lnTo>
                    <a:lnTo>
                      <a:pt x="4" y="1"/>
                    </a:lnTo>
                    <a:lnTo>
                      <a:pt x="4"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54" name="Freeform 1231">
                <a:extLst>
                  <a:ext uri="{FF2B5EF4-FFF2-40B4-BE49-F238E27FC236}">
                    <a16:creationId xmlns:a16="http://schemas.microsoft.com/office/drawing/2014/main" id="{6EF7409B-C68A-4493-A68E-C67E3EA94C6A}"/>
                  </a:ext>
                </a:extLst>
              </p:cNvPr>
              <p:cNvSpPr>
                <a:spLocks/>
              </p:cNvSpPr>
              <p:nvPr/>
            </p:nvSpPr>
            <p:spPr bwMode="auto">
              <a:xfrm>
                <a:off x="3823545" y="4144788"/>
                <a:ext cx="1121241" cy="1809322"/>
              </a:xfrm>
              <a:custGeom>
                <a:avLst/>
                <a:gdLst/>
                <a:ahLst/>
                <a:cxnLst>
                  <a:cxn ang="0">
                    <a:pos x="110" y="23"/>
                  </a:cxn>
                  <a:cxn ang="0">
                    <a:pos x="120" y="28"/>
                  </a:cxn>
                  <a:cxn ang="0">
                    <a:pos x="134" y="9"/>
                  </a:cxn>
                  <a:cxn ang="0">
                    <a:pos x="146" y="13"/>
                  </a:cxn>
                  <a:cxn ang="0">
                    <a:pos x="182" y="24"/>
                  </a:cxn>
                  <a:cxn ang="0">
                    <a:pos x="218" y="19"/>
                  </a:cxn>
                  <a:cxn ang="0">
                    <a:pos x="233" y="33"/>
                  </a:cxn>
                  <a:cxn ang="0">
                    <a:pos x="261" y="54"/>
                  </a:cxn>
                  <a:cxn ang="0">
                    <a:pos x="324" y="81"/>
                  </a:cxn>
                  <a:cxn ang="0">
                    <a:pos x="356" y="112"/>
                  </a:cxn>
                  <a:cxn ang="0">
                    <a:pos x="348" y="152"/>
                  </a:cxn>
                  <a:cxn ang="0">
                    <a:pos x="376" y="166"/>
                  </a:cxn>
                  <a:cxn ang="0">
                    <a:pos x="427" y="165"/>
                  </a:cxn>
                  <a:cxn ang="0">
                    <a:pos x="452" y="176"/>
                  </a:cxn>
                  <a:cxn ang="0">
                    <a:pos x="516" y="203"/>
                  </a:cxn>
                  <a:cxn ang="0">
                    <a:pos x="513" y="278"/>
                  </a:cxn>
                  <a:cxn ang="0">
                    <a:pos x="494" y="326"/>
                  </a:cxn>
                  <a:cxn ang="0">
                    <a:pos x="484" y="366"/>
                  </a:cxn>
                  <a:cxn ang="0">
                    <a:pos x="465" y="403"/>
                  </a:cxn>
                  <a:cxn ang="0">
                    <a:pos x="424" y="421"/>
                  </a:cxn>
                  <a:cxn ang="0">
                    <a:pos x="370" y="492"/>
                  </a:cxn>
                  <a:cxn ang="0">
                    <a:pos x="322" y="564"/>
                  </a:cxn>
                  <a:cxn ang="0">
                    <a:pos x="275" y="564"/>
                  </a:cxn>
                  <a:cxn ang="0">
                    <a:pos x="281" y="588"/>
                  </a:cxn>
                  <a:cxn ang="0">
                    <a:pos x="267" y="620"/>
                  </a:cxn>
                  <a:cxn ang="0">
                    <a:pos x="222" y="643"/>
                  </a:cxn>
                  <a:cxn ang="0">
                    <a:pos x="197" y="652"/>
                  </a:cxn>
                  <a:cxn ang="0">
                    <a:pos x="198" y="673"/>
                  </a:cxn>
                  <a:cxn ang="0">
                    <a:pos x="201" y="679"/>
                  </a:cxn>
                  <a:cxn ang="0">
                    <a:pos x="189" y="698"/>
                  </a:cxn>
                  <a:cxn ang="0">
                    <a:pos x="164" y="727"/>
                  </a:cxn>
                  <a:cxn ang="0">
                    <a:pos x="173" y="764"/>
                  </a:cxn>
                  <a:cxn ang="0">
                    <a:pos x="149" y="789"/>
                  </a:cxn>
                  <a:cxn ang="0">
                    <a:pos x="161" y="844"/>
                  </a:cxn>
                  <a:cxn ang="0">
                    <a:pos x="158" y="873"/>
                  </a:cxn>
                  <a:cxn ang="0">
                    <a:pos x="122" y="857"/>
                  </a:cxn>
                  <a:cxn ang="0">
                    <a:pos x="82" y="830"/>
                  </a:cxn>
                  <a:cxn ang="0">
                    <a:pos x="89" y="814"/>
                  </a:cxn>
                  <a:cxn ang="0">
                    <a:pos x="73" y="770"/>
                  </a:cxn>
                  <a:cxn ang="0">
                    <a:pos x="77" y="733"/>
                  </a:cxn>
                  <a:cxn ang="0">
                    <a:pos x="85" y="727"/>
                  </a:cxn>
                  <a:cxn ang="0">
                    <a:pos x="94" y="668"/>
                  </a:cxn>
                  <a:cxn ang="0">
                    <a:pos x="93" y="635"/>
                  </a:cxn>
                  <a:cxn ang="0">
                    <a:pos x="92" y="619"/>
                  </a:cxn>
                  <a:cxn ang="0">
                    <a:pos x="109" y="575"/>
                  </a:cxn>
                  <a:cxn ang="0">
                    <a:pos x="124" y="469"/>
                  </a:cxn>
                  <a:cxn ang="0">
                    <a:pos x="132" y="400"/>
                  </a:cxn>
                  <a:cxn ang="0">
                    <a:pos x="103" y="345"/>
                  </a:cxn>
                  <a:cxn ang="0">
                    <a:pos x="58" y="305"/>
                  </a:cxn>
                  <a:cxn ang="0">
                    <a:pos x="25" y="239"/>
                  </a:cxn>
                  <a:cxn ang="0">
                    <a:pos x="4" y="214"/>
                  </a:cxn>
                  <a:cxn ang="0">
                    <a:pos x="16" y="175"/>
                  </a:cxn>
                  <a:cxn ang="0">
                    <a:pos x="13" y="145"/>
                  </a:cxn>
                  <a:cxn ang="0">
                    <a:pos x="33" y="115"/>
                  </a:cxn>
                  <a:cxn ang="0">
                    <a:pos x="45" y="94"/>
                  </a:cxn>
                  <a:cxn ang="0">
                    <a:pos x="43" y="66"/>
                  </a:cxn>
                  <a:cxn ang="0">
                    <a:pos x="50" y="48"/>
                  </a:cxn>
                  <a:cxn ang="0">
                    <a:pos x="63" y="34"/>
                  </a:cxn>
                  <a:cxn ang="0">
                    <a:pos x="105" y="6"/>
                  </a:cxn>
                </a:cxnLst>
                <a:rect l="0" t="0" r="r" b="b"/>
                <a:pathLst>
                  <a:path w="541" h="873">
                    <a:moveTo>
                      <a:pt x="112" y="0"/>
                    </a:moveTo>
                    <a:lnTo>
                      <a:pt x="115" y="0"/>
                    </a:lnTo>
                    <a:lnTo>
                      <a:pt x="117" y="3"/>
                    </a:lnTo>
                    <a:lnTo>
                      <a:pt x="118" y="4"/>
                    </a:lnTo>
                    <a:lnTo>
                      <a:pt x="118" y="6"/>
                    </a:lnTo>
                    <a:lnTo>
                      <a:pt x="115" y="9"/>
                    </a:lnTo>
                    <a:lnTo>
                      <a:pt x="114" y="9"/>
                    </a:lnTo>
                    <a:lnTo>
                      <a:pt x="112" y="19"/>
                    </a:lnTo>
                    <a:lnTo>
                      <a:pt x="110" y="23"/>
                    </a:lnTo>
                    <a:lnTo>
                      <a:pt x="110" y="29"/>
                    </a:lnTo>
                    <a:lnTo>
                      <a:pt x="112" y="32"/>
                    </a:lnTo>
                    <a:lnTo>
                      <a:pt x="113" y="35"/>
                    </a:lnTo>
                    <a:lnTo>
                      <a:pt x="114" y="37"/>
                    </a:lnTo>
                    <a:lnTo>
                      <a:pt x="117" y="38"/>
                    </a:lnTo>
                    <a:lnTo>
                      <a:pt x="118" y="38"/>
                    </a:lnTo>
                    <a:lnTo>
                      <a:pt x="119" y="35"/>
                    </a:lnTo>
                    <a:lnTo>
                      <a:pt x="120" y="34"/>
                    </a:lnTo>
                    <a:lnTo>
                      <a:pt x="120" y="28"/>
                    </a:lnTo>
                    <a:lnTo>
                      <a:pt x="118" y="25"/>
                    </a:lnTo>
                    <a:lnTo>
                      <a:pt x="117" y="23"/>
                    </a:lnTo>
                    <a:lnTo>
                      <a:pt x="117" y="16"/>
                    </a:lnTo>
                    <a:lnTo>
                      <a:pt x="118" y="15"/>
                    </a:lnTo>
                    <a:lnTo>
                      <a:pt x="123" y="13"/>
                    </a:lnTo>
                    <a:lnTo>
                      <a:pt x="124" y="13"/>
                    </a:lnTo>
                    <a:lnTo>
                      <a:pt x="127" y="11"/>
                    </a:lnTo>
                    <a:lnTo>
                      <a:pt x="135" y="11"/>
                    </a:lnTo>
                    <a:lnTo>
                      <a:pt x="134" y="9"/>
                    </a:lnTo>
                    <a:lnTo>
                      <a:pt x="133" y="9"/>
                    </a:lnTo>
                    <a:lnTo>
                      <a:pt x="132" y="8"/>
                    </a:lnTo>
                    <a:lnTo>
                      <a:pt x="129" y="6"/>
                    </a:lnTo>
                    <a:lnTo>
                      <a:pt x="128" y="6"/>
                    </a:lnTo>
                    <a:lnTo>
                      <a:pt x="128" y="4"/>
                    </a:lnTo>
                    <a:lnTo>
                      <a:pt x="135" y="4"/>
                    </a:lnTo>
                    <a:lnTo>
                      <a:pt x="137" y="6"/>
                    </a:lnTo>
                    <a:lnTo>
                      <a:pt x="142" y="11"/>
                    </a:lnTo>
                    <a:lnTo>
                      <a:pt x="146" y="13"/>
                    </a:lnTo>
                    <a:lnTo>
                      <a:pt x="148" y="13"/>
                    </a:lnTo>
                    <a:lnTo>
                      <a:pt x="152" y="14"/>
                    </a:lnTo>
                    <a:lnTo>
                      <a:pt x="152" y="16"/>
                    </a:lnTo>
                    <a:lnTo>
                      <a:pt x="153" y="19"/>
                    </a:lnTo>
                    <a:lnTo>
                      <a:pt x="156" y="20"/>
                    </a:lnTo>
                    <a:lnTo>
                      <a:pt x="157" y="21"/>
                    </a:lnTo>
                    <a:lnTo>
                      <a:pt x="179" y="21"/>
                    </a:lnTo>
                    <a:lnTo>
                      <a:pt x="179" y="23"/>
                    </a:lnTo>
                    <a:lnTo>
                      <a:pt x="182" y="24"/>
                    </a:lnTo>
                    <a:lnTo>
                      <a:pt x="183" y="25"/>
                    </a:lnTo>
                    <a:lnTo>
                      <a:pt x="194" y="25"/>
                    </a:lnTo>
                    <a:lnTo>
                      <a:pt x="199" y="20"/>
                    </a:lnTo>
                    <a:lnTo>
                      <a:pt x="201" y="20"/>
                    </a:lnTo>
                    <a:lnTo>
                      <a:pt x="203" y="19"/>
                    </a:lnTo>
                    <a:lnTo>
                      <a:pt x="206" y="19"/>
                    </a:lnTo>
                    <a:lnTo>
                      <a:pt x="208" y="18"/>
                    </a:lnTo>
                    <a:lnTo>
                      <a:pt x="216" y="18"/>
                    </a:lnTo>
                    <a:lnTo>
                      <a:pt x="218" y="19"/>
                    </a:lnTo>
                    <a:lnTo>
                      <a:pt x="221" y="19"/>
                    </a:lnTo>
                    <a:lnTo>
                      <a:pt x="220" y="20"/>
                    </a:lnTo>
                    <a:lnTo>
                      <a:pt x="216" y="20"/>
                    </a:lnTo>
                    <a:lnTo>
                      <a:pt x="216" y="23"/>
                    </a:lnTo>
                    <a:lnTo>
                      <a:pt x="217" y="25"/>
                    </a:lnTo>
                    <a:lnTo>
                      <a:pt x="220" y="28"/>
                    </a:lnTo>
                    <a:lnTo>
                      <a:pt x="227" y="30"/>
                    </a:lnTo>
                    <a:lnTo>
                      <a:pt x="230" y="32"/>
                    </a:lnTo>
                    <a:lnTo>
                      <a:pt x="233" y="33"/>
                    </a:lnTo>
                    <a:lnTo>
                      <a:pt x="236" y="34"/>
                    </a:lnTo>
                    <a:lnTo>
                      <a:pt x="237" y="35"/>
                    </a:lnTo>
                    <a:lnTo>
                      <a:pt x="237" y="40"/>
                    </a:lnTo>
                    <a:lnTo>
                      <a:pt x="238" y="43"/>
                    </a:lnTo>
                    <a:lnTo>
                      <a:pt x="238" y="45"/>
                    </a:lnTo>
                    <a:lnTo>
                      <a:pt x="250" y="45"/>
                    </a:lnTo>
                    <a:lnTo>
                      <a:pt x="253" y="48"/>
                    </a:lnTo>
                    <a:lnTo>
                      <a:pt x="258" y="53"/>
                    </a:lnTo>
                    <a:lnTo>
                      <a:pt x="261" y="54"/>
                    </a:lnTo>
                    <a:lnTo>
                      <a:pt x="266" y="62"/>
                    </a:lnTo>
                    <a:lnTo>
                      <a:pt x="268" y="63"/>
                    </a:lnTo>
                    <a:lnTo>
                      <a:pt x="272" y="64"/>
                    </a:lnTo>
                    <a:lnTo>
                      <a:pt x="276" y="69"/>
                    </a:lnTo>
                    <a:lnTo>
                      <a:pt x="281" y="73"/>
                    </a:lnTo>
                    <a:lnTo>
                      <a:pt x="304" y="77"/>
                    </a:lnTo>
                    <a:lnTo>
                      <a:pt x="314" y="77"/>
                    </a:lnTo>
                    <a:lnTo>
                      <a:pt x="316" y="78"/>
                    </a:lnTo>
                    <a:lnTo>
                      <a:pt x="324" y="81"/>
                    </a:lnTo>
                    <a:lnTo>
                      <a:pt x="327" y="81"/>
                    </a:lnTo>
                    <a:lnTo>
                      <a:pt x="327" y="82"/>
                    </a:lnTo>
                    <a:lnTo>
                      <a:pt x="330" y="82"/>
                    </a:lnTo>
                    <a:lnTo>
                      <a:pt x="335" y="84"/>
                    </a:lnTo>
                    <a:lnTo>
                      <a:pt x="340" y="89"/>
                    </a:lnTo>
                    <a:lnTo>
                      <a:pt x="346" y="94"/>
                    </a:lnTo>
                    <a:lnTo>
                      <a:pt x="351" y="97"/>
                    </a:lnTo>
                    <a:lnTo>
                      <a:pt x="353" y="105"/>
                    </a:lnTo>
                    <a:lnTo>
                      <a:pt x="356" y="112"/>
                    </a:lnTo>
                    <a:lnTo>
                      <a:pt x="359" y="120"/>
                    </a:lnTo>
                    <a:lnTo>
                      <a:pt x="363" y="123"/>
                    </a:lnTo>
                    <a:lnTo>
                      <a:pt x="364" y="123"/>
                    </a:lnTo>
                    <a:lnTo>
                      <a:pt x="366" y="126"/>
                    </a:lnTo>
                    <a:lnTo>
                      <a:pt x="366" y="127"/>
                    </a:lnTo>
                    <a:lnTo>
                      <a:pt x="361" y="133"/>
                    </a:lnTo>
                    <a:lnTo>
                      <a:pt x="355" y="138"/>
                    </a:lnTo>
                    <a:lnTo>
                      <a:pt x="350" y="145"/>
                    </a:lnTo>
                    <a:lnTo>
                      <a:pt x="348" y="152"/>
                    </a:lnTo>
                    <a:lnTo>
                      <a:pt x="348" y="154"/>
                    </a:lnTo>
                    <a:lnTo>
                      <a:pt x="350" y="156"/>
                    </a:lnTo>
                    <a:lnTo>
                      <a:pt x="354" y="156"/>
                    </a:lnTo>
                    <a:lnTo>
                      <a:pt x="358" y="159"/>
                    </a:lnTo>
                    <a:lnTo>
                      <a:pt x="360" y="166"/>
                    </a:lnTo>
                    <a:lnTo>
                      <a:pt x="370" y="166"/>
                    </a:lnTo>
                    <a:lnTo>
                      <a:pt x="370" y="167"/>
                    </a:lnTo>
                    <a:lnTo>
                      <a:pt x="373" y="170"/>
                    </a:lnTo>
                    <a:lnTo>
                      <a:pt x="376" y="166"/>
                    </a:lnTo>
                    <a:lnTo>
                      <a:pt x="381" y="159"/>
                    </a:lnTo>
                    <a:lnTo>
                      <a:pt x="389" y="151"/>
                    </a:lnTo>
                    <a:lnTo>
                      <a:pt x="393" y="151"/>
                    </a:lnTo>
                    <a:lnTo>
                      <a:pt x="399" y="152"/>
                    </a:lnTo>
                    <a:lnTo>
                      <a:pt x="406" y="155"/>
                    </a:lnTo>
                    <a:lnTo>
                      <a:pt x="422" y="162"/>
                    </a:lnTo>
                    <a:lnTo>
                      <a:pt x="423" y="162"/>
                    </a:lnTo>
                    <a:lnTo>
                      <a:pt x="425" y="164"/>
                    </a:lnTo>
                    <a:lnTo>
                      <a:pt x="427" y="165"/>
                    </a:lnTo>
                    <a:lnTo>
                      <a:pt x="427" y="166"/>
                    </a:lnTo>
                    <a:lnTo>
                      <a:pt x="428" y="170"/>
                    </a:lnTo>
                    <a:lnTo>
                      <a:pt x="428" y="176"/>
                    </a:lnTo>
                    <a:lnTo>
                      <a:pt x="430" y="176"/>
                    </a:lnTo>
                    <a:lnTo>
                      <a:pt x="435" y="174"/>
                    </a:lnTo>
                    <a:lnTo>
                      <a:pt x="438" y="171"/>
                    </a:lnTo>
                    <a:lnTo>
                      <a:pt x="444" y="171"/>
                    </a:lnTo>
                    <a:lnTo>
                      <a:pt x="447" y="174"/>
                    </a:lnTo>
                    <a:lnTo>
                      <a:pt x="452" y="176"/>
                    </a:lnTo>
                    <a:lnTo>
                      <a:pt x="454" y="179"/>
                    </a:lnTo>
                    <a:lnTo>
                      <a:pt x="458" y="179"/>
                    </a:lnTo>
                    <a:lnTo>
                      <a:pt x="473" y="176"/>
                    </a:lnTo>
                    <a:lnTo>
                      <a:pt x="484" y="180"/>
                    </a:lnTo>
                    <a:lnTo>
                      <a:pt x="493" y="182"/>
                    </a:lnTo>
                    <a:lnTo>
                      <a:pt x="497" y="188"/>
                    </a:lnTo>
                    <a:lnTo>
                      <a:pt x="503" y="194"/>
                    </a:lnTo>
                    <a:lnTo>
                      <a:pt x="509" y="199"/>
                    </a:lnTo>
                    <a:lnTo>
                      <a:pt x="516" y="203"/>
                    </a:lnTo>
                    <a:lnTo>
                      <a:pt x="531" y="203"/>
                    </a:lnTo>
                    <a:lnTo>
                      <a:pt x="537" y="206"/>
                    </a:lnTo>
                    <a:lnTo>
                      <a:pt x="539" y="214"/>
                    </a:lnTo>
                    <a:lnTo>
                      <a:pt x="541" y="223"/>
                    </a:lnTo>
                    <a:lnTo>
                      <a:pt x="539" y="238"/>
                    </a:lnTo>
                    <a:lnTo>
                      <a:pt x="534" y="250"/>
                    </a:lnTo>
                    <a:lnTo>
                      <a:pt x="528" y="259"/>
                    </a:lnTo>
                    <a:lnTo>
                      <a:pt x="521" y="268"/>
                    </a:lnTo>
                    <a:lnTo>
                      <a:pt x="513" y="278"/>
                    </a:lnTo>
                    <a:lnTo>
                      <a:pt x="508" y="283"/>
                    </a:lnTo>
                    <a:lnTo>
                      <a:pt x="507" y="286"/>
                    </a:lnTo>
                    <a:lnTo>
                      <a:pt x="501" y="292"/>
                    </a:lnTo>
                    <a:lnTo>
                      <a:pt x="497" y="294"/>
                    </a:lnTo>
                    <a:lnTo>
                      <a:pt x="494" y="297"/>
                    </a:lnTo>
                    <a:lnTo>
                      <a:pt x="492" y="303"/>
                    </a:lnTo>
                    <a:lnTo>
                      <a:pt x="492" y="310"/>
                    </a:lnTo>
                    <a:lnTo>
                      <a:pt x="493" y="318"/>
                    </a:lnTo>
                    <a:lnTo>
                      <a:pt x="494" y="326"/>
                    </a:lnTo>
                    <a:lnTo>
                      <a:pt x="494" y="331"/>
                    </a:lnTo>
                    <a:lnTo>
                      <a:pt x="492" y="336"/>
                    </a:lnTo>
                    <a:lnTo>
                      <a:pt x="491" y="341"/>
                    </a:lnTo>
                    <a:lnTo>
                      <a:pt x="491" y="347"/>
                    </a:lnTo>
                    <a:lnTo>
                      <a:pt x="489" y="349"/>
                    </a:lnTo>
                    <a:lnTo>
                      <a:pt x="489" y="350"/>
                    </a:lnTo>
                    <a:lnTo>
                      <a:pt x="487" y="352"/>
                    </a:lnTo>
                    <a:lnTo>
                      <a:pt x="484" y="360"/>
                    </a:lnTo>
                    <a:lnTo>
                      <a:pt x="484" y="366"/>
                    </a:lnTo>
                    <a:lnTo>
                      <a:pt x="483" y="370"/>
                    </a:lnTo>
                    <a:lnTo>
                      <a:pt x="483" y="372"/>
                    </a:lnTo>
                    <a:lnTo>
                      <a:pt x="482" y="374"/>
                    </a:lnTo>
                    <a:lnTo>
                      <a:pt x="477" y="381"/>
                    </a:lnTo>
                    <a:lnTo>
                      <a:pt x="473" y="388"/>
                    </a:lnTo>
                    <a:lnTo>
                      <a:pt x="468" y="395"/>
                    </a:lnTo>
                    <a:lnTo>
                      <a:pt x="467" y="398"/>
                    </a:lnTo>
                    <a:lnTo>
                      <a:pt x="467" y="400"/>
                    </a:lnTo>
                    <a:lnTo>
                      <a:pt x="465" y="403"/>
                    </a:lnTo>
                    <a:lnTo>
                      <a:pt x="465" y="404"/>
                    </a:lnTo>
                    <a:lnTo>
                      <a:pt x="463" y="406"/>
                    </a:lnTo>
                    <a:lnTo>
                      <a:pt x="460" y="410"/>
                    </a:lnTo>
                    <a:lnTo>
                      <a:pt x="457" y="413"/>
                    </a:lnTo>
                    <a:lnTo>
                      <a:pt x="452" y="414"/>
                    </a:lnTo>
                    <a:lnTo>
                      <a:pt x="448" y="415"/>
                    </a:lnTo>
                    <a:lnTo>
                      <a:pt x="438" y="415"/>
                    </a:lnTo>
                    <a:lnTo>
                      <a:pt x="428" y="418"/>
                    </a:lnTo>
                    <a:lnTo>
                      <a:pt x="424" y="421"/>
                    </a:lnTo>
                    <a:lnTo>
                      <a:pt x="417" y="427"/>
                    </a:lnTo>
                    <a:lnTo>
                      <a:pt x="409" y="429"/>
                    </a:lnTo>
                    <a:lnTo>
                      <a:pt x="403" y="430"/>
                    </a:lnTo>
                    <a:lnTo>
                      <a:pt x="391" y="442"/>
                    </a:lnTo>
                    <a:lnTo>
                      <a:pt x="384" y="445"/>
                    </a:lnTo>
                    <a:lnTo>
                      <a:pt x="381" y="449"/>
                    </a:lnTo>
                    <a:lnTo>
                      <a:pt x="380" y="452"/>
                    </a:lnTo>
                    <a:lnTo>
                      <a:pt x="380" y="483"/>
                    </a:lnTo>
                    <a:lnTo>
                      <a:pt x="370" y="492"/>
                    </a:lnTo>
                    <a:lnTo>
                      <a:pt x="364" y="503"/>
                    </a:lnTo>
                    <a:lnTo>
                      <a:pt x="363" y="507"/>
                    </a:lnTo>
                    <a:lnTo>
                      <a:pt x="360" y="512"/>
                    </a:lnTo>
                    <a:lnTo>
                      <a:pt x="358" y="516"/>
                    </a:lnTo>
                    <a:lnTo>
                      <a:pt x="350" y="525"/>
                    </a:lnTo>
                    <a:lnTo>
                      <a:pt x="336" y="538"/>
                    </a:lnTo>
                    <a:lnTo>
                      <a:pt x="331" y="547"/>
                    </a:lnTo>
                    <a:lnTo>
                      <a:pt x="327" y="555"/>
                    </a:lnTo>
                    <a:lnTo>
                      <a:pt x="322" y="564"/>
                    </a:lnTo>
                    <a:lnTo>
                      <a:pt x="316" y="569"/>
                    </a:lnTo>
                    <a:lnTo>
                      <a:pt x="306" y="571"/>
                    </a:lnTo>
                    <a:lnTo>
                      <a:pt x="301" y="571"/>
                    </a:lnTo>
                    <a:lnTo>
                      <a:pt x="297" y="570"/>
                    </a:lnTo>
                    <a:lnTo>
                      <a:pt x="292" y="569"/>
                    </a:lnTo>
                    <a:lnTo>
                      <a:pt x="290" y="567"/>
                    </a:lnTo>
                    <a:lnTo>
                      <a:pt x="287" y="567"/>
                    </a:lnTo>
                    <a:lnTo>
                      <a:pt x="282" y="566"/>
                    </a:lnTo>
                    <a:lnTo>
                      <a:pt x="275" y="564"/>
                    </a:lnTo>
                    <a:lnTo>
                      <a:pt x="270" y="562"/>
                    </a:lnTo>
                    <a:lnTo>
                      <a:pt x="267" y="565"/>
                    </a:lnTo>
                    <a:lnTo>
                      <a:pt x="271" y="569"/>
                    </a:lnTo>
                    <a:lnTo>
                      <a:pt x="273" y="570"/>
                    </a:lnTo>
                    <a:lnTo>
                      <a:pt x="275" y="571"/>
                    </a:lnTo>
                    <a:lnTo>
                      <a:pt x="277" y="579"/>
                    </a:lnTo>
                    <a:lnTo>
                      <a:pt x="279" y="584"/>
                    </a:lnTo>
                    <a:lnTo>
                      <a:pt x="280" y="586"/>
                    </a:lnTo>
                    <a:lnTo>
                      <a:pt x="281" y="588"/>
                    </a:lnTo>
                    <a:lnTo>
                      <a:pt x="284" y="589"/>
                    </a:lnTo>
                    <a:lnTo>
                      <a:pt x="285" y="590"/>
                    </a:lnTo>
                    <a:lnTo>
                      <a:pt x="287" y="591"/>
                    </a:lnTo>
                    <a:lnTo>
                      <a:pt x="287" y="599"/>
                    </a:lnTo>
                    <a:lnTo>
                      <a:pt x="285" y="604"/>
                    </a:lnTo>
                    <a:lnTo>
                      <a:pt x="282" y="608"/>
                    </a:lnTo>
                    <a:lnTo>
                      <a:pt x="277" y="613"/>
                    </a:lnTo>
                    <a:lnTo>
                      <a:pt x="275" y="616"/>
                    </a:lnTo>
                    <a:lnTo>
                      <a:pt x="267" y="620"/>
                    </a:lnTo>
                    <a:lnTo>
                      <a:pt x="258" y="623"/>
                    </a:lnTo>
                    <a:lnTo>
                      <a:pt x="248" y="624"/>
                    </a:lnTo>
                    <a:lnTo>
                      <a:pt x="242" y="625"/>
                    </a:lnTo>
                    <a:lnTo>
                      <a:pt x="236" y="624"/>
                    </a:lnTo>
                    <a:lnTo>
                      <a:pt x="230" y="624"/>
                    </a:lnTo>
                    <a:lnTo>
                      <a:pt x="226" y="625"/>
                    </a:lnTo>
                    <a:lnTo>
                      <a:pt x="223" y="630"/>
                    </a:lnTo>
                    <a:lnTo>
                      <a:pt x="222" y="637"/>
                    </a:lnTo>
                    <a:lnTo>
                      <a:pt x="222" y="643"/>
                    </a:lnTo>
                    <a:lnTo>
                      <a:pt x="221" y="649"/>
                    </a:lnTo>
                    <a:lnTo>
                      <a:pt x="221" y="653"/>
                    </a:lnTo>
                    <a:lnTo>
                      <a:pt x="217" y="657"/>
                    </a:lnTo>
                    <a:lnTo>
                      <a:pt x="215" y="658"/>
                    </a:lnTo>
                    <a:lnTo>
                      <a:pt x="208" y="658"/>
                    </a:lnTo>
                    <a:lnTo>
                      <a:pt x="206" y="657"/>
                    </a:lnTo>
                    <a:lnTo>
                      <a:pt x="202" y="655"/>
                    </a:lnTo>
                    <a:lnTo>
                      <a:pt x="199" y="653"/>
                    </a:lnTo>
                    <a:lnTo>
                      <a:pt x="197" y="652"/>
                    </a:lnTo>
                    <a:lnTo>
                      <a:pt x="192" y="652"/>
                    </a:lnTo>
                    <a:lnTo>
                      <a:pt x="191" y="654"/>
                    </a:lnTo>
                    <a:lnTo>
                      <a:pt x="189" y="655"/>
                    </a:lnTo>
                    <a:lnTo>
                      <a:pt x="189" y="660"/>
                    </a:lnTo>
                    <a:lnTo>
                      <a:pt x="191" y="664"/>
                    </a:lnTo>
                    <a:lnTo>
                      <a:pt x="192" y="667"/>
                    </a:lnTo>
                    <a:lnTo>
                      <a:pt x="194" y="671"/>
                    </a:lnTo>
                    <a:lnTo>
                      <a:pt x="196" y="672"/>
                    </a:lnTo>
                    <a:lnTo>
                      <a:pt x="198" y="673"/>
                    </a:lnTo>
                    <a:lnTo>
                      <a:pt x="199" y="673"/>
                    </a:lnTo>
                    <a:lnTo>
                      <a:pt x="202" y="672"/>
                    </a:lnTo>
                    <a:lnTo>
                      <a:pt x="203" y="671"/>
                    </a:lnTo>
                    <a:lnTo>
                      <a:pt x="204" y="671"/>
                    </a:lnTo>
                    <a:lnTo>
                      <a:pt x="207" y="673"/>
                    </a:lnTo>
                    <a:lnTo>
                      <a:pt x="207" y="676"/>
                    </a:lnTo>
                    <a:lnTo>
                      <a:pt x="206" y="678"/>
                    </a:lnTo>
                    <a:lnTo>
                      <a:pt x="204" y="679"/>
                    </a:lnTo>
                    <a:lnTo>
                      <a:pt x="201" y="679"/>
                    </a:lnTo>
                    <a:lnTo>
                      <a:pt x="198" y="678"/>
                    </a:lnTo>
                    <a:lnTo>
                      <a:pt x="196" y="676"/>
                    </a:lnTo>
                    <a:lnTo>
                      <a:pt x="193" y="676"/>
                    </a:lnTo>
                    <a:lnTo>
                      <a:pt x="193" y="678"/>
                    </a:lnTo>
                    <a:lnTo>
                      <a:pt x="194" y="681"/>
                    </a:lnTo>
                    <a:lnTo>
                      <a:pt x="196" y="682"/>
                    </a:lnTo>
                    <a:lnTo>
                      <a:pt x="197" y="682"/>
                    </a:lnTo>
                    <a:lnTo>
                      <a:pt x="192" y="689"/>
                    </a:lnTo>
                    <a:lnTo>
                      <a:pt x="189" y="698"/>
                    </a:lnTo>
                    <a:lnTo>
                      <a:pt x="188" y="707"/>
                    </a:lnTo>
                    <a:lnTo>
                      <a:pt x="187" y="710"/>
                    </a:lnTo>
                    <a:lnTo>
                      <a:pt x="186" y="711"/>
                    </a:lnTo>
                    <a:lnTo>
                      <a:pt x="183" y="712"/>
                    </a:lnTo>
                    <a:lnTo>
                      <a:pt x="177" y="712"/>
                    </a:lnTo>
                    <a:lnTo>
                      <a:pt x="173" y="713"/>
                    </a:lnTo>
                    <a:lnTo>
                      <a:pt x="169" y="716"/>
                    </a:lnTo>
                    <a:lnTo>
                      <a:pt x="167" y="720"/>
                    </a:lnTo>
                    <a:lnTo>
                      <a:pt x="164" y="727"/>
                    </a:lnTo>
                    <a:lnTo>
                      <a:pt x="167" y="735"/>
                    </a:lnTo>
                    <a:lnTo>
                      <a:pt x="171" y="738"/>
                    </a:lnTo>
                    <a:lnTo>
                      <a:pt x="177" y="741"/>
                    </a:lnTo>
                    <a:lnTo>
                      <a:pt x="181" y="743"/>
                    </a:lnTo>
                    <a:lnTo>
                      <a:pt x="183" y="750"/>
                    </a:lnTo>
                    <a:lnTo>
                      <a:pt x="183" y="754"/>
                    </a:lnTo>
                    <a:lnTo>
                      <a:pt x="181" y="757"/>
                    </a:lnTo>
                    <a:lnTo>
                      <a:pt x="176" y="762"/>
                    </a:lnTo>
                    <a:lnTo>
                      <a:pt x="173" y="764"/>
                    </a:lnTo>
                    <a:lnTo>
                      <a:pt x="169" y="765"/>
                    </a:lnTo>
                    <a:lnTo>
                      <a:pt x="164" y="770"/>
                    </a:lnTo>
                    <a:lnTo>
                      <a:pt x="164" y="774"/>
                    </a:lnTo>
                    <a:lnTo>
                      <a:pt x="162" y="781"/>
                    </a:lnTo>
                    <a:lnTo>
                      <a:pt x="161" y="784"/>
                    </a:lnTo>
                    <a:lnTo>
                      <a:pt x="156" y="786"/>
                    </a:lnTo>
                    <a:lnTo>
                      <a:pt x="153" y="786"/>
                    </a:lnTo>
                    <a:lnTo>
                      <a:pt x="152" y="788"/>
                    </a:lnTo>
                    <a:lnTo>
                      <a:pt x="149" y="789"/>
                    </a:lnTo>
                    <a:lnTo>
                      <a:pt x="144" y="796"/>
                    </a:lnTo>
                    <a:lnTo>
                      <a:pt x="143" y="801"/>
                    </a:lnTo>
                    <a:lnTo>
                      <a:pt x="143" y="810"/>
                    </a:lnTo>
                    <a:lnTo>
                      <a:pt x="144" y="814"/>
                    </a:lnTo>
                    <a:lnTo>
                      <a:pt x="147" y="815"/>
                    </a:lnTo>
                    <a:lnTo>
                      <a:pt x="153" y="821"/>
                    </a:lnTo>
                    <a:lnTo>
                      <a:pt x="156" y="830"/>
                    </a:lnTo>
                    <a:lnTo>
                      <a:pt x="158" y="838"/>
                    </a:lnTo>
                    <a:lnTo>
                      <a:pt x="161" y="844"/>
                    </a:lnTo>
                    <a:lnTo>
                      <a:pt x="171" y="852"/>
                    </a:lnTo>
                    <a:lnTo>
                      <a:pt x="181" y="857"/>
                    </a:lnTo>
                    <a:lnTo>
                      <a:pt x="192" y="863"/>
                    </a:lnTo>
                    <a:lnTo>
                      <a:pt x="189" y="864"/>
                    </a:lnTo>
                    <a:lnTo>
                      <a:pt x="186" y="864"/>
                    </a:lnTo>
                    <a:lnTo>
                      <a:pt x="171" y="869"/>
                    </a:lnTo>
                    <a:lnTo>
                      <a:pt x="166" y="872"/>
                    </a:lnTo>
                    <a:lnTo>
                      <a:pt x="161" y="872"/>
                    </a:lnTo>
                    <a:lnTo>
                      <a:pt x="158" y="873"/>
                    </a:lnTo>
                    <a:lnTo>
                      <a:pt x="142" y="873"/>
                    </a:lnTo>
                    <a:lnTo>
                      <a:pt x="140" y="872"/>
                    </a:lnTo>
                    <a:lnTo>
                      <a:pt x="138" y="867"/>
                    </a:lnTo>
                    <a:lnTo>
                      <a:pt x="137" y="865"/>
                    </a:lnTo>
                    <a:lnTo>
                      <a:pt x="137" y="863"/>
                    </a:lnTo>
                    <a:lnTo>
                      <a:pt x="135" y="862"/>
                    </a:lnTo>
                    <a:lnTo>
                      <a:pt x="130" y="859"/>
                    </a:lnTo>
                    <a:lnTo>
                      <a:pt x="127" y="859"/>
                    </a:lnTo>
                    <a:lnTo>
                      <a:pt x="122" y="857"/>
                    </a:lnTo>
                    <a:lnTo>
                      <a:pt x="118" y="853"/>
                    </a:lnTo>
                    <a:lnTo>
                      <a:pt x="118" y="850"/>
                    </a:lnTo>
                    <a:lnTo>
                      <a:pt x="108" y="850"/>
                    </a:lnTo>
                    <a:lnTo>
                      <a:pt x="107" y="849"/>
                    </a:lnTo>
                    <a:lnTo>
                      <a:pt x="105" y="847"/>
                    </a:lnTo>
                    <a:lnTo>
                      <a:pt x="105" y="845"/>
                    </a:lnTo>
                    <a:lnTo>
                      <a:pt x="97" y="844"/>
                    </a:lnTo>
                    <a:lnTo>
                      <a:pt x="90" y="839"/>
                    </a:lnTo>
                    <a:lnTo>
                      <a:pt x="82" y="830"/>
                    </a:lnTo>
                    <a:lnTo>
                      <a:pt x="82" y="829"/>
                    </a:lnTo>
                    <a:lnTo>
                      <a:pt x="84" y="828"/>
                    </a:lnTo>
                    <a:lnTo>
                      <a:pt x="87" y="825"/>
                    </a:lnTo>
                    <a:lnTo>
                      <a:pt x="89" y="824"/>
                    </a:lnTo>
                    <a:lnTo>
                      <a:pt x="89" y="823"/>
                    </a:lnTo>
                    <a:lnTo>
                      <a:pt x="88" y="823"/>
                    </a:lnTo>
                    <a:lnTo>
                      <a:pt x="88" y="821"/>
                    </a:lnTo>
                    <a:lnTo>
                      <a:pt x="87" y="821"/>
                    </a:lnTo>
                    <a:lnTo>
                      <a:pt x="89" y="814"/>
                    </a:lnTo>
                    <a:lnTo>
                      <a:pt x="89" y="811"/>
                    </a:lnTo>
                    <a:lnTo>
                      <a:pt x="88" y="809"/>
                    </a:lnTo>
                    <a:lnTo>
                      <a:pt x="83" y="806"/>
                    </a:lnTo>
                    <a:lnTo>
                      <a:pt x="82" y="804"/>
                    </a:lnTo>
                    <a:lnTo>
                      <a:pt x="79" y="803"/>
                    </a:lnTo>
                    <a:lnTo>
                      <a:pt x="78" y="800"/>
                    </a:lnTo>
                    <a:lnTo>
                      <a:pt x="78" y="791"/>
                    </a:lnTo>
                    <a:lnTo>
                      <a:pt x="77" y="781"/>
                    </a:lnTo>
                    <a:lnTo>
                      <a:pt x="73" y="770"/>
                    </a:lnTo>
                    <a:lnTo>
                      <a:pt x="71" y="761"/>
                    </a:lnTo>
                    <a:lnTo>
                      <a:pt x="74" y="756"/>
                    </a:lnTo>
                    <a:lnTo>
                      <a:pt x="77" y="754"/>
                    </a:lnTo>
                    <a:lnTo>
                      <a:pt x="79" y="750"/>
                    </a:lnTo>
                    <a:lnTo>
                      <a:pt x="82" y="745"/>
                    </a:lnTo>
                    <a:lnTo>
                      <a:pt x="82" y="742"/>
                    </a:lnTo>
                    <a:lnTo>
                      <a:pt x="80" y="740"/>
                    </a:lnTo>
                    <a:lnTo>
                      <a:pt x="78" y="737"/>
                    </a:lnTo>
                    <a:lnTo>
                      <a:pt x="77" y="733"/>
                    </a:lnTo>
                    <a:lnTo>
                      <a:pt x="75" y="731"/>
                    </a:lnTo>
                    <a:lnTo>
                      <a:pt x="75" y="727"/>
                    </a:lnTo>
                    <a:lnTo>
                      <a:pt x="77" y="727"/>
                    </a:lnTo>
                    <a:lnTo>
                      <a:pt x="77" y="726"/>
                    </a:lnTo>
                    <a:lnTo>
                      <a:pt x="78" y="723"/>
                    </a:lnTo>
                    <a:lnTo>
                      <a:pt x="79" y="722"/>
                    </a:lnTo>
                    <a:lnTo>
                      <a:pt x="83" y="722"/>
                    </a:lnTo>
                    <a:lnTo>
                      <a:pt x="85" y="725"/>
                    </a:lnTo>
                    <a:lnTo>
                      <a:pt x="85" y="727"/>
                    </a:lnTo>
                    <a:lnTo>
                      <a:pt x="88" y="730"/>
                    </a:lnTo>
                    <a:lnTo>
                      <a:pt x="90" y="730"/>
                    </a:lnTo>
                    <a:lnTo>
                      <a:pt x="104" y="669"/>
                    </a:lnTo>
                    <a:lnTo>
                      <a:pt x="104" y="663"/>
                    </a:lnTo>
                    <a:lnTo>
                      <a:pt x="100" y="663"/>
                    </a:lnTo>
                    <a:lnTo>
                      <a:pt x="99" y="664"/>
                    </a:lnTo>
                    <a:lnTo>
                      <a:pt x="97" y="665"/>
                    </a:lnTo>
                    <a:lnTo>
                      <a:pt x="95" y="668"/>
                    </a:lnTo>
                    <a:lnTo>
                      <a:pt x="94" y="668"/>
                    </a:lnTo>
                    <a:lnTo>
                      <a:pt x="93" y="667"/>
                    </a:lnTo>
                    <a:lnTo>
                      <a:pt x="90" y="665"/>
                    </a:lnTo>
                    <a:lnTo>
                      <a:pt x="89" y="663"/>
                    </a:lnTo>
                    <a:lnTo>
                      <a:pt x="89" y="659"/>
                    </a:lnTo>
                    <a:lnTo>
                      <a:pt x="88" y="657"/>
                    </a:lnTo>
                    <a:lnTo>
                      <a:pt x="88" y="649"/>
                    </a:lnTo>
                    <a:lnTo>
                      <a:pt x="89" y="645"/>
                    </a:lnTo>
                    <a:lnTo>
                      <a:pt x="90" y="643"/>
                    </a:lnTo>
                    <a:lnTo>
                      <a:pt x="93" y="635"/>
                    </a:lnTo>
                    <a:lnTo>
                      <a:pt x="95" y="635"/>
                    </a:lnTo>
                    <a:lnTo>
                      <a:pt x="97" y="634"/>
                    </a:lnTo>
                    <a:lnTo>
                      <a:pt x="97" y="632"/>
                    </a:lnTo>
                    <a:lnTo>
                      <a:pt x="95" y="629"/>
                    </a:lnTo>
                    <a:lnTo>
                      <a:pt x="94" y="628"/>
                    </a:lnTo>
                    <a:lnTo>
                      <a:pt x="94" y="627"/>
                    </a:lnTo>
                    <a:lnTo>
                      <a:pt x="93" y="625"/>
                    </a:lnTo>
                    <a:lnTo>
                      <a:pt x="93" y="621"/>
                    </a:lnTo>
                    <a:lnTo>
                      <a:pt x="92" y="619"/>
                    </a:lnTo>
                    <a:lnTo>
                      <a:pt x="92" y="614"/>
                    </a:lnTo>
                    <a:lnTo>
                      <a:pt x="93" y="605"/>
                    </a:lnTo>
                    <a:lnTo>
                      <a:pt x="98" y="596"/>
                    </a:lnTo>
                    <a:lnTo>
                      <a:pt x="102" y="590"/>
                    </a:lnTo>
                    <a:lnTo>
                      <a:pt x="105" y="579"/>
                    </a:lnTo>
                    <a:lnTo>
                      <a:pt x="107" y="577"/>
                    </a:lnTo>
                    <a:lnTo>
                      <a:pt x="108" y="577"/>
                    </a:lnTo>
                    <a:lnTo>
                      <a:pt x="109" y="576"/>
                    </a:lnTo>
                    <a:lnTo>
                      <a:pt x="109" y="575"/>
                    </a:lnTo>
                    <a:lnTo>
                      <a:pt x="113" y="562"/>
                    </a:lnTo>
                    <a:lnTo>
                      <a:pt x="115" y="550"/>
                    </a:lnTo>
                    <a:lnTo>
                      <a:pt x="114" y="518"/>
                    </a:lnTo>
                    <a:lnTo>
                      <a:pt x="113" y="515"/>
                    </a:lnTo>
                    <a:lnTo>
                      <a:pt x="117" y="503"/>
                    </a:lnTo>
                    <a:lnTo>
                      <a:pt x="117" y="499"/>
                    </a:lnTo>
                    <a:lnTo>
                      <a:pt x="118" y="488"/>
                    </a:lnTo>
                    <a:lnTo>
                      <a:pt x="120" y="478"/>
                    </a:lnTo>
                    <a:lnTo>
                      <a:pt x="124" y="469"/>
                    </a:lnTo>
                    <a:lnTo>
                      <a:pt x="125" y="459"/>
                    </a:lnTo>
                    <a:lnTo>
                      <a:pt x="125" y="453"/>
                    </a:lnTo>
                    <a:lnTo>
                      <a:pt x="128" y="448"/>
                    </a:lnTo>
                    <a:lnTo>
                      <a:pt x="128" y="444"/>
                    </a:lnTo>
                    <a:lnTo>
                      <a:pt x="129" y="442"/>
                    </a:lnTo>
                    <a:lnTo>
                      <a:pt x="129" y="424"/>
                    </a:lnTo>
                    <a:lnTo>
                      <a:pt x="130" y="416"/>
                    </a:lnTo>
                    <a:lnTo>
                      <a:pt x="130" y="408"/>
                    </a:lnTo>
                    <a:lnTo>
                      <a:pt x="132" y="400"/>
                    </a:lnTo>
                    <a:lnTo>
                      <a:pt x="132" y="394"/>
                    </a:lnTo>
                    <a:lnTo>
                      <a:pt x="130" y="384"/>
                    </a:lnTo>
                    <a:lnTo>
                      <a:pt x="130" y="374"/>
                    </a:lnTo>
                    <a:lnTo>
                      <a:pt x="129" y="367"/>
                    </a:lnTo>
                    <a:lnTo>
                      <a:pt x="125" y="361"/>
                    </a:lnTo>
                    <a:lnTo>
                      <a:pt x="122" y="356"/>
                    </a:lnTo>
                    <a:lnTo>
                      <a:pt x="112" y="349"/>
                    </a:lnTo>
                    <a:lnTo>
                      <a:pt x="108" y="347"/>
                    </a:lnTo>
                    <a:lnTo>
                      <a:pt x="103" y="345"/>
                    </a:lnTo>
                    <a:lnTo>
                      <a:pt x="99" y="343"/>
                    </a:lnTo>
                    <a:lnTo>
                      <a:pt x="97" y="342"/>
                    </a:lnTo>
                    <a:lnTo>
                      <a:pt x="90" y="336"/>
                    </a:lnTo>
                    <a:lnTo>
                      <a:pt x="88" y="335"/>
                    </a:lnTo>
                    <a:lnTo>
                      <a:pt x="84" y="333"/>
                    </a:lnTo>
                    <a:lnTo>
                      <a:pt x="74" y="330"/>
                    </a:lnTo>
                    <a:lnTo>
                      <a:pt x="59" y="317"/>
                    </a:lnTo>
                    <a:lnTo>
                      <a:pt x="58" y="315"/>
                    </a:lnTo>
                    <a:lnTo>
                      <a:pt x="58" y="305"/>
                    </a:lnTo>
                    <a:lnTo>
                      <a:pt x="56" y="301"/>
                    </a:lnTo>
                    <a:lnTo>
                      <a:pt x="55" y="298"/>
                    </a:lnTo>
                    <a:lnTo>
                      <a:pt x="54" y="294"/>
                    </a:lnTo>
                    <a:lnTo>
                      <a:pt x="51" y="292"/>
                    </a:lnTo>
                    <a:lnTo>
                      <a:pt x="50" y="288"/>
                    </a:lnTo>
                    <a:lnTo>
                      <a:pt x="35" y="263"/>
                    </a:lnTo>
                    <a:lnTo>
                      <a:pt x="31" y="250"/>
                    </a:lnTo>
                    <a:lnTo>
                      <a:pt x="26" y="240"/>
                    </a:lnTo>
                    <a:lnTo>
                      <a:pt x="25" y="239"/>
                    </a:lnTo>
                    <a:lnTo>
                      <a:pt x="24" y="239"/>
                    </a:lnTo>
                    <a:lnTo>
                      <a:pt x="23" y="238"/>
                    </a:lnTo>
                    <a:lnTo>
                      <a:pt x="21" y="238"/>
                    </a:lnTo>
                    <a:lnTo>
                      <a:pt x="19" y="234"/>
                    </a:lnTo>
                    <a:lnTo>
                      <a:pt x="16" y="227"/>
                    </a:lnTo>
                    <a:lnTo>
                      <a:pt x="14" y="224"/>
                    </a:lnTo>
                    <a:lnTo>
                      <a:pt x="11" y="224"/>
                    </a:lnTo>
                    <a:lnTo>
                      <a:pt x="10" y="223"/>
                    </a:lnTo>
                    <a:lnTo>
                      <a:pt x="4" y="214"/>
                    </a:lnTo>
                    <a:lnTo>
                      <a:pt x="0" y="203"/>
                    </a:lnTo>
                    <a:lnTo>
                      <a:pt x="1" y="198"/>
                    </a:lnTo>
                    <a:lnTo>
                      <a:pt x="2" y="194"/>
                    </a:lnTo>
                    <a:lnTo>
                      <a:pt x="7" y="186"/>
                    </a:lnTo>
                    <a:lnTo>
                      <a:pt x="10" y="184"/>
                    </a:lnTo>
                    <a:lnTo>
                      <a:pt x="13" y="182"/>
                    </a:lnTo>
                    <a:lnTo>
                      <a:pt x="15" y="180"/>
                    </a:lnTo>
                    <a:lnTo>
                      <a:pt x="18" y="176"/>
                    </a:lnTo>
                    <a:lnTo>
                      <a:pt x="16" y="175"/>
                    </a:lnTo>
                    <a:lnTo>
                      <a:pt x="14" y="175"/>
                    </a:lnTo>
                    <a:lnTo>
                      <a:pt x="13" y="176"/>
                    </a:lnTo>
                    <a:lnTo>
                      <a:pt x="9" y="176"/>
                    </a:lnTo>
                    <a:lnTo>
                      <a:pt x="7" y="175"/>
                    </a:lnTo>
                    <a:lnTo>
                      <a:pt x="5" y="170"/>
                    </a:lnTo>
                    <a:lnTo>
                      <a:pt x="5" y="162"/>
                    </a:lnTo>
                    <a:lnTo>
                      <a:pt x="6" y="157"/>
                    </a:lnTo>
                    <a:lnTo>
                      <a:pt x="11" y="150"/>
                    </a:lnTo>
                    <a:lnTo>
                      <a:pt x="13" y="145"/>
                    </a:lnTo>
                    <a:lnTo>
                      <a:pt x="13" y="136"/>
                    </a:lnTo>
                    <a:lnTo>
                      <a:pt x="18" y="135"/>
                    </a:lnTo>
                    <a:lnTo>
                      <a:pt x="20" y="133"/>
                    </a:lnTo>
                    <a:lnTo>
                      <a:pt x="24" y="131"/>
                    </a:lnTo>
                    <a:lnTo>
                      <a:pt x="25" y="128"/>
                    </a:lnTo>
                    <a:lnTo>
                      <a:pt x="28" y="125"/>
                    </a:lnTo>
                    <a:lnTo>
                      <a:pt x="29" y="121"/>
                    </a:lnTo>
                    <a:lnTo>
                      <a:pt x="30" y="118"/>
                    </a:lnTo>
                    <a:lnTo>
                      <a:pt x="33" y="115"/>
                    </a:lnTo>
                    <a:lnTo>
                      <a:pt x="35" y="113"/>
                    </a:lnTo>
                    <a:lnTo>
                      <a:pt x="39" y="111"/>
                    </a:lnTo>
                    <a:lnTo>
                      <a:pt x="44" y="108"/>
                    </a:lnTo>
                    <a:lnTo>
                      <a:pt x="46" y="106"/>
                    </a:lnTo>
                    <a:lnTo>
                      <a:pt x="48" y="102"/>
                    </a:lnTo>
                    <a:lnTo>
                      <a:pt x="45" y="101"/>
                    </a:lnTo>
                    <a:lnTo>
                      <a:pt x="44" y="98"/>
                    </a:lnTo>
                    <a:lnTo>
                      <a:pt x="44" y="97"/>
                    </a:lnTo>
                    <a:lnTo>
                      <a:pt x="45" y="94"/>
                    </a:lnTo>
                    <a:lnTo>
                      <a:pt x="45" y="89"/>
                    </a:lnTo>
                    <a:lnTo>
                      <a:pt x="44" y="88"/>
                    </a:lnTo>
                    <a:lnTo>
                      <a:pt x="43" y="86"/>
                    </a:lnTo>
                    <a:lnTo>
                      <a:pt x="43" y="79"/>
                    </a:lnTo>
                    <a:lnTo>
                      <a:pt x="44" y="78"/>
                    </a:lnTo>
                    <a:lnTo>
                      <a:pt x="45" y="76"/>
                    </a:lnTo>
                    <a:lnTo>
                      <a:pt x="45" y="69"/>
                    </a:lnTo>
                    <a:lnTo>
                      <a:pt x="44" y="68"/>
                    </a:lnTo>
                    <a:lnTo>
                      <a:pt x="43" y="66"/>
                    </a:lnTo>
                    <a:lnTo>
                      <a:pt x="40" y="64"/>
                    </a:lnTo>
                    <a:lnTo>
                      <a:pt x="39" y="63"/>
                    </a:lnTo>
                    <a:lnTo>
                      <a:pt x="38" y="60"/>
                    </a:lnTo>
                    <a:lnTo>
                      <a:pt x="38" y="55"/>
                    </a:lnTo>
                    <a:lnTo>
                      <a:pt x="40" y="53"/>
                    </a:lnTo>
                    <a:lnTo>
                      <a:pt x="41" y="50"/>
                    </a:lnTo>
                    <a:lnTo>
                      <a:pt x="46" y="48"/>
                    </a:lnTo>
                    <a:lnTo>
                      <a:pt x="48" y="47"/>
                    </a:lnTo>
                    <a:lnTo>
                      <a:pt x="50" y="48"/>
                    </a:lnTo>
                    <a:lnTo>
                      <a:pt x="51" y="48"/>
                    </a:lnTo>
                    <a:lnTo>
                      <a:pt x="53" y="47"/>
                    </a:lnTo>
                    <a:lnTo>
                      <a:pt x="53" y="44"/>
                    </a:lnTo>
                    <a:lnTo>
                      <a:pt x="55" y="42"/>
                    </a:lnTo>
                    <a:lnTo>
                      <a:pt x="55" y="39"/>
                    </a:lnTo>
                    <a:lnTo>
                      <a:pt x="58" y="38"/>
                    </a:lnTo>
                    <a:lnTo>
                      <a:pt x="59" y="37"/>
                    </a:lnTo>
                    <a:lnTo>
                      <a:pt x="61" y="35"/>
                    </a:lnTo>
                    <a:lnTo>
                      <a:pt x="63" y="34"/>
                    </a:lnTo>
                    <a:lnTo>
                      <a:pt x="64" y="32"/>
                    </a:lnTo>
                    <a:lnTo>
                      <a:pt x="64" y="28"/>
                    </a:lnTo>
                    <a:lnTo>
                      <a:pt x="65" y="25"/>
                    </a:lnTo>
                    <a:lnTo>
                      <a:pt x="68" y="21"/>
                    </a:lnTo>
                    <a:lnTo>
                      <a:pt x="73" y="16"/>
                    </a:lnTo>
                    <a:lnTo>
                      <a:pt x="77" y="15"/>
                    </a:lnTo>
                    <a:lnTo>
                      <a:pt x="89" y="11"/>
                    </a:lnTo>
                    <a:lnTo>
                      <a:pt x="103" y="8"/>
                    </a:lnTo>
                    <a:lnTo>
                      <a:pt x="105" y="6"/>
                    </a:lnTo>
                    <a:lnTo>
                      <a:pt x="112"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grpSp>
          <p:nvGrpSpPr>
            <p:cNvPr id="2234" name="Group 1109">
              <a:extLst>
                <a:ext uri="{FF2B5EF4-FFF2-40B4-BE49-F238E27FC236}">
                  <a16:creationId xmlns:a16="http://schemas.microsoft.com/office/drawing/2014/main" id="{CABFC60F-5AD8-4D59-8430-EC77244D453A}"/>
                </a:ext>
              </a:extLst>
            </p:cNvPr>
            <p:cNvGrpSpPr/>
            <p:nvPr/>
          </p:nvGrpSpPr>
          <p:grpSpPr>
            <a:xfrm>
              <a:off x="1751012" y="1676400"/>
              <a:ext cx="3720198" cy="2808284"/>
              <a:chOff x="1751012" y="1676400"/>
              <a:chExt cx="3720198" cy="2808284"/>
            </a:xfrm>
            <a:grpFill/>
          </p:grpSpPr>
          <p:sp>
            <p:nvSpPr>
              <p:cNvPr id="2487" name="Freeform 1229">
                <a:extLst>
                  <a:ext uri="{FF2B5EF4-FFF2-40B4-BE49-F238E27FC236}">
                    <a16:creationId xmlns:a16="http://schemas.microsoft.com/office/drawing/2014/main" id="{DDA616B2-E227-43D0-B935-81519890C4FF}"/>
                  </a:ext>
                </a:extLst>
              </p:cNvPr>
              <p:cNvSpPr>
                <a:spLocks/>
              </p:cNvSpPr>
              <p:nvPr/>
            </p:nvSpPr>
            <p:spPr bwMode="auto">
              <a:xfrm>
                <a:off x="4557222" y="4439088"/>
                <a:ext cx="60104" cy="45596"/>
              </a:xfrm>
              <a:custGeom>
                <a:avLst/>
                <a:gdLst/>
                <a:ahLst/>
                <a:cxnLst>
                  <a:cxn ang="0">
                    <a:pos x="9" y="0"/>
                  </a:cxn>
                  <a:cxn ang="0">
                    <a:pos x="10" y="0"/>
                  </a:cxn>
                  <a:cxn ang="0">
                    <a:pos x="12" y="2"/>
                  </a:cxn>
                  <a:cxn ang="0">
                    <a:pos x="14" y="3"/>
                  </a:cxn>
                  <a:cxn ang="0">
                    <a:pos x="16" y="4"/>
                  </a:cxn>
                  <a:cxn ang="0">
                    <a:pos x="19" y="4"/>
                  </a:cxn>
                  <a:cxn ang="0">
                    <a:pos x="21" y="7"/>
                  </a:cxn>
                  <a:cxn ang="0">
                    <a:pos x="22" y="7"/>
                  </a:cxn>
                  <a:cxn ang="0">
                    <a:pos x="24" y="5"/>
                  </a:cxn>
                  <a:cxn ang="0">
                    <a:pos x="26" y="5"/>
                  </a:cxn>
                  <a:cxn ang="0">
                    <a:pos x="29" y="8"/>
                  </a:cxn>
                  <a:cxn ang="0">
                    <a:pos x="29" y="10"/>
                  </a:cxn>
                  <a:cxn ang="0">
                    <a:pos x="27" y="13"/>
                  </a:cxn>
                  <a:cxn ang="0">
                    <a:pos x="25" y="17"/>
                  </a:cxn>
                  <a:cxn ang="0">
                    <a:pos x="22" y="19"/>
                  </a:cxn>
                  <a:cxn ang="0">
                    <a:pos x="17" y="22"/>
                  </a:cxn>
                  <a:cxn ang="0">
                    <a:pos x="15" y="22"/>
                  </a:cxn>
                  <a:cxn ang="0">
                    <a:pos x="11" y="20"/>
                  </a:cxn>
                  <a:cxn ang="0">
                    <a:pos x="7" y="18"/>
                  </a:cxn>
                  <a:cxn ang="0">
                    <a:pos x="5" y="17"/>
                  </a:cxn>
                  <a:cxn ang="0">
                    <a:pos x="2" y="14"/>
                  </a:cxn>
                  <a:cxn ang="0">
                    <a:pos x="1" y="12"/>
                  </a:cxn>
                  <a:cxn ang="0">
                    <a:pos x="0" y="10"/>
                  </a:cxn>
                  <a:cxn ang="0">
                    <a:pos x="2" y="3"/>
                  </a:cxn>
                  <a:cxn ang="0">
                    <a:pos x="5" y="2"/>
                  </a:cxn>
                  <a:cxn ang="0">
                    <a:pos x="9" y="0"/>
                  </a:cxn>
                </a:cxnLst>
                <a:rect l="0" t="0" r="r" b="b"/>
                <a:pathLst>
                  <a:path w="29" h="22">
                    <a:moveTo>
                      <a:pt x="9" y="0"/>
                    </a:moveTo>
                    <a:lnTo>
                      <a:pt x="10" y="0"/>
                    </a:lnTo>
                    <a:lnTo>
                      <a:pt x="12" y="2"/>
                    </a:lnTo>
                    <a:lnTo>
                      <a:pt x="14" y="3"/>
                    </a:lnTo>
                    <a:lnTo>
                      <a:pt x="16" y="4"/>
                    </a:lnTo>
                    <a:lnTo>
                      <a:pt x="19" y="4"/>
                    </a:lnTo>
                    <a:lnTo>
                      <a:pt x="21" y="7"/>
                    </a:lnTo>
                    <a:lnTo>
                      <a:pt x="22" y="7"/>
                    </a:lnTo>
                    <a:lnTo>
                      <a:pt x="24" y="5"/>
                    </a:lnTo>
                    <a:lnTo>
                      <a:pt x="26" y="5"/>
                    </a:lnTo>
                    <a:lnTo>
                      <a:pt x="29" y="8"/>
                    </a:lnTo>
                    <a:lnTo>
                      <a:pt x="29" y="10"/>
                    </a:lnTo>
                    <a:lnTo>
                      <a:pt x="27" y="13"/>
                    </a:lnTo>
                    <a:lnTo>
                      <a:pt x="25" y="17"/>
                    </a:lnTo>
                    <a:lnTo>
                      <a:pt x="22" y="19"/>
                    </a:lnTo>
                    <a:lnTo>
                      <a:pt x="17" y="22"/>
                    </a:lnTo>
                    <a:lnTo>
                      <a:pt x="15" y="22"/>
                    </a:lnTo>
                    <a:lnTo>
                      <a:pt x="11" y="20"/>
                    </a:lnTo>
                    <a:lnTo>
                      <a:pt x="7" y="18"/>
                    </a:lnTo>
                    <a:lnTo>
                      <a:pt x="5" y="17"/>
                    </a:lnTo>
                    <a:lnTo>
                      <a:pt x="2" y="14"/>
                    </a:lnTo>
                    <a:lnTo>
                      <a:pt x="1" y="12"/>
                    </a:lnTo>
                    <a:lnTo>
                      <a:pt x="0" y="10"/>
                    </a:lnTo>
                    <a:lnTo>
                      <a:pt x="2" y="3"/>
                    </a:lnTo>
                    <a:lnTo>
                      <a:pt x="5" y="2"/>
                    </a:lnTo>
                    <a:lnTo>
                      <a:pt x="9"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88" name="Freeform 1233">
                <a:extLst>
                  <a:ext uri="{FF2B5EF4-FFF2-40B4-BE49-F238E27FC236}">
                    <a16:creationId xmlns:a16="http://schemas.microsoft.com/office/drawing/2014/main" id="{FABFB625-245F-4A6E-A4F0-3B0E995A4CBC}"/>
                  </a:ext>
                </a:extLst>
              </p:cNvPr>
              <p:cNvSpPr>
                <a:spLocks/>
              </p:cNvSpPr>
              <p:nvPr/>
            </p:nvSpPr>
            <p:spPr bwMode="auto">
              <a:xfrm>
                <a:off x="5201781" y="2528212"/>
                <a:ext cx="244559" cy="111917"/>
              </a:xfrm>
              <a:custGeom>
                <a:avLst/>
                <a:gdLst/>
                <a:ahLst/>
                <a:cxnLst>
                  <a:cxn ang="0">
                    <a:pos x="19" y="0"/>
                  </a:cxn>
                  <a:cxn ang="0">
                    <a:pos x="20" y="4"/>
                  </a:cxn>
                  <a:cxn ang="0">
                    <a:pos x="21" y="10"/>
                  </a:cxn>
                  <a:cxn ang="0">
                    <a:pos x="25" y="14"/>
                  </a:cxn>
                  <a:cxn ang="0">
                    <a:pos x="33" y="13"/>
                  </a:cxn>
                  <a:cxn ang="0">
                    <a:pos x="34" y="7"/>
                  </a:cxn>
                  <a:cxn ang="0">
                    <a:pos x="40" y="10"/>
                  </a:cxn>
                  <a:cxn ang="0">
                    <a:pos x="54" y="10"/>
                  </a:cxn>
                  <a:cxn ang="0">
                    <a:pos x="55" y="7"/>
                  </a:cxn>
                  <a:cxn ang="0">
                    <a:pos x="65" y="8"/>
                  </a:cxn>
                  <a:cxn ang="0">
                    <a:pos x="74" y="7"/>
                  </a:cxn>
                  <a:cxn ang="0">
                    <a:pos x="79" y="5"/>
                  </a:cxn>
                  <a:cxn ang="0">
                    <a:pos x="81" y="4"/>
                  </a:cxn>
                  <a:cxn ang="0">
                    <a:pos x="84" y="0"/>
                  </a:cxn>
                  <a:cxn ang="0">
                    <a:pos x="87" y="2"/>
                  </a:cxn>
                  <a:cxn ang="0">
                    <a:pos x="88" y="3"/>
                  </a:cxn>
                  <a:cxn ang="0">
                    <a:pos x="92" y="5"/>
                  </a:cxn>
                  <a:cxn ang="0">
                    <a:pos x="98" y="7"/>
                  </a:cxn>
                  <a:cxn ang="0">
                    <a:pos x="105" y="4"/>
                  </a:cxn>
                  <a:cxn ang="0">
                    <a:pos x="103" y="8"/>
                  </a:cxn>
                  <a:cxn ang="0">
                    <a:pos x="108" y="17"/>
                  </a:cxn>
                  <a:cxn ang="0">
                    <a:pos x="117" y="23"/>
                  </a:cxn>
                  <a:cxn ang="0">
                    <a:pos x="117" y="29"/>
                  </a:cxn>
                  <a:cxn ang="0">
                    <a:pos x="110" y="35"/>
                  </a:cxn>
                  <a:cxn ang="0">
                    <a:pos x="99" y="44"/>
                  </a:cxn>
                  <a:cxn ang="0">
                    <a:pos x="80" y="52"/>
                  </a:cxn>
                  <a:cxn ang="0">
                    <a:pos x="54" y="53"/>
                  </a:cxn>
                  <a:cxn ang="0">
                    <a:pos x="30" y="47"/>
                  </a:cxn>
                  <a:cxn ang="0">
                    <a:pos x="24" y="43"/>
                  </a:cxn>
                  <a:cxn ang="0">
                    <a:pos x="18" y="39"/>
                  </a:cxn>
                  <a:cxn ang="0">
                    <a:pos x="14" y="38"/>
                  </a:cxn>
                  <a:cxn ang="0">
                    <a:pos x="16" y="33"/>
                  </a:cxn>
                  <a:cxn ang="0">
                    <a:pos x="18" y="28"/>
                  </a:cxn>
                  <a:cxn ang="0">
                    <a:pos x="15" y="24"/>
                  </a:cxn>
                  <a:cxn ang="0">
                    <a:pos x="9" y="25"/>
                  </a:cxn>
                  <a:cxn ang="0">
                    <a:pos x="1" y="23"/>
                  </a:cxn>
                  <a:cxn ang="0">
                    <a:pos x="23" y="19"/>
                  </a:cxn>
                  <a:cxn ang="0">
                    <a:pos x="15" y="15"/>
                  </a:cxn>
                  <a:cxn ang="0">
                    <a:pos x="2" y="10"/>
                  </a:cxn>
                  <a:cxn ang="0">
                    <a:pos x="2" y="7"/>
                  </a:cxn>
                  <a:cxn ang="0">
                    <a:pos x="7" y="8"/>
                  </a:cxn>
                  <a:cxn ang="0">
                    <a:pos x="10" y="5"/>
                  </a:cxn>
                  <a:cxn ang="0">
                    <a:pos x="12" y="2"/>
                  </a:cxn>
                </a:cxnLst>
                <a:rect l="0" t="0" r="r" b="b"/>
                <a:pathLst>
                  <a:path w="118" h="54">
                    <a:moveTo>
                      <a:pt x="14" y="0"/>
                    </a:moveTo>
                    <a:lnTo>
                      <a:pt x="19" y="0"/>
                    </a:lnTo>
                    <a:lnTo>
                      <a:pt x="19" y="3"/>
                    </a:lnTo>
                    <a:lnTo>
                      <a:pt x="20" y="4"/>
                    </a:lnTo>
                    <a:lnTo>
                      <a:pt x="21" y="7"/>
                    </a:lnTo>
                    <a:lnTo>
                      <a:pt x="21" y="10"/>
                    </a:lnTo>
                    <a:lnTo>
                      <a:pt x="24" y="12"/>
                    </a:lnTo>
                    <a:lnTo>
                      <a:pt x="25" y="14"/>
                    </a:lnTo>
                    <a:lnTo>
                      <a:pt x="30" y="14"/>
                    </a:lnTo>
                    <a:lnTo>
                      <a:pt x="33" y="13"/>
                    </a:lnTo>
                    <a:lnTo>
                      <a:pt x="34" y="13"/>
                    </a:lnTo>
                    <a:lnTo>
                      <a:pt x="34" y="7"/>
                    </a:lnTo>
                    <a:lnTo>
                      <a:pt x="38" y="10"/>
                    </a:lnTo>
                    <a:lnTo>
                      <a:pt x="40" y="10"/>
                    </a:lnTo>
                    <a:lnTo>
                      <a:pt x="49" y="8"/>
                    </a:lnTo>
                    <a:lnTo>
                      <a:pt x="54" y="10"/>
                    </a:lnTo>
                    <a:lnTo>
                      <a:pt x="55" y="12"/>
                    </a:lnTo>
                    <a:lnTo>
                      <a:pt x="55" y="7"/>
                    </a:lnTo>
                    <a:lnTo>
                      <a:pt x="63" y="7"/>
                    </a:lnTo>
                    <a:lnTo>
                      <a:pt x="65" y="8"/>
                    </a:lnTo>
                    <a:lnTo>
                      <a:pt x="70" y="8"/>
                    </a:lnTo>
                    <a:lnTo>
                      <a:pt x="74" y="7"/>
                    </a:lnTo>
                    <a:lnTo>
                      <a:pt x="76" y="5"/>
                    </a:lnTo>
                    <a:lnTo>
                      <a:pt x="79" y="5"/>
                    </a:lnTo>
                    <a:lnTo>
                      <a:pt x="81" y="7"/>
                    </a:lnTo>
                    <a:lnTo>
                      <a:pt x="81" y="4"/>
                    </a:lnTo>
                    <a:lnTo>
                      <a:pt x="83" y="3"/>
                    </a:lnTo>
                    <a:lnTo>
                      <a:pt x="84" y="0"/>
                    </a:lnTo>
                    <a:lnTo>
                      <a:pt x="85" y="2"/>
                    </a:lnTo>
                    <a:lnTo>
                      <a:pt x="87" y="2"/>
                    </a:lnTo>
                    <a:lnTo>
                      <a:pt x="88" y="0"/>
                    </a:lnTo>
                    <a:lnTo>
                      <a:pt x="88" y="3"/>
                    </a:lnTo>
                    <a:lnTo>
                      <a:pt x="89" y="4"/>
                    </a:lnTo>
                    <a:lnTo>
                      <a:pt x="92" y="5"/>
                    </a:lnTo>
                    <a:lnTo>
                      <a:pt x="93" y="7"/>
                    </a:lnTo>
                    <a:lnTo>
                      <a:pt x="98" y="7"/>
                    </a:lnTo>
                    <a:lnTo>
                      <a:pt x="103" y="4"/>
                    </a:lnTo>
                    <a:lnTo>
                      <a:pt x="105" y="4"/>
                    </a:lnTo>
                    <a:lnTo>
                      <a:pt x="104" y="5"/>
                    </a:lnTo>
                    <a:lnTo>
                      <a:pt x="103" y="8"/>
                    </a:lnTo>
                    <a:lnTo>
                      <a:pt x="104" y="13"/>
                    </a:lnTo>
                    <a:lnTo>
                      <a:pt x="108" y="17"/>
                    </a:lnTo>
                    <a:lnTo>
                      <a:pt x="113" y="19"/>
                    </a:lnTo>
                    <a:lnTo>
                      <a:pt x="117" y="23"/>
                    </a:lnTo>
                    <a:lnTo>
                      <a:pt x="118" y="28"/>
                    </a:lnTo>
                    <a:lnTo>
                      <a:pt x="117" y="29"/>
                    </a:lnTo>
                    <a:lnTo>
                      <a:pt x="114" y="33"/>
                    </a:lnTo>
                    <a:lnTo>
                      <a:pt x="110" y="35"/>
                    </a:lnTo>
                    <a:lnTo>
                      <a:pt x="107" y="39"/>
                    </a:lnTo>
                    <a:lnTo>
                      <a:pt x="99" y="44"/>
                    </a:lnTo>
                    <a:lnTo>
                      <a:pt x="89" y="48"/>
                    </a:lnTo>
                    <a:lnTo>
                      <a:pt x="80" y="52"/>
                    </a:lnTo>
                    <a:lnTo>
                      <a:pt x="68" y="54"/>
                    </a:lnTo>
                    <a:lnTo>
                      <a:pt x="54" y="53"/>
                    </a:lnTo>
                    <a:lnTo>
                      <a:pt x="41" y="51"/>
                    </a:lnTo>
                    <a:lnTo>
                      <a:pt x="30" y="47"/>
                    </a:lnTo>
                    <a:lnTo>
                      <a:pt x="28" y="46"/>
                    </a:lnTo>
                    <a:lnTo>
                      <a:pt x="24" y="43"/>
                    </a:lnTo>
                    <a:lnTo>
                      <a:pt x="21" y="42"/>
                    </a:lnTo>
                    <a:lnTo>
                      <a:pt x="18" y="39"/>
                    </a:lnTo>
                    <a:lnTo>
                      <a:pt x="12" y="39"/>
                    </a:lnTo>
                    <a:lnTo>
                      <a:pt x="14" y="38"/>
                    </a:lnTo>
                    <a:lnTo>
                      <a:pt x="16" y="37"/>
                    </a:lnTo>
                    <a:lnTo>
                      <a:pt x="16" y="33"/>
                    </a:lnTo>
                    <a:lnTo>
                      <a:pt x="18" y="30"/>
                    </a:lnTo>
                    <a:lnTo>
                      <a:pt x="18" y="28"/>
                    </a:lnTo>
                    <a:lnTo>
                      <a:pt x="19" y="25"/>
                    </a:lnTo>
                    <a:lnTo>
                      <a:pt x="15" y="24"/>
                    </a:lnTo>
                    <a:lnTo>
                      <a:pt x="12" y="24"/>
                    </a:lnTo>
                    <a:lnTo>
                      <a:pt x="9" y="25"/>
                    </a:lnTo>
                    <a:lnTo>
                      <a:pt x="6" y="25"/>
                    </a:lnTo>
                    <a:lnTo>
                      <a:pt x="1" y="23"/>
                    </a:lnTo>
                    <a:lnTo>
                      <a:pt x="12" y="22"/>
                    </a:lnTo>
                    <a:lnTo>
                      <a:pt x="23" y="19"/>
                    </a:lnTo>
                    <a:lnTo>
                      <a:pt x="20" y="17"/>
                    </a:lnTo>
                    <a:lnTo>
                      <a:pt x="15" y="15"/>
                    </a:lnTo>
                    <a:lnTo>
                      <a:pt x="7" y="14"/>
                    </a:lnTo>
                    <a:lnTo>
                      <a:pt x="2" y="10"/>
                    </a:lnTo>
                    <a:lnTo>
                      <a:pt x="0" y="8"/>
                    </a:lnTo>
                    <a:lnTo>
                      <a:pt x="2" y="7"/>
                    </a:lnTo>
                    <a:lnTo>
                      <a:pt x="6" y="7"/>
                    </a:lnTo>
                    <a:lnTo>
                      <a:pt x="7" y="8"/>
                    </a:lnTo>
                    <a:lnTo>
                      <a:pt x="7" y="5"/>
                    </a:lnTo>
                    <a:lnTo>
                      <a:pt x="10" y="5"/>
                    </a:lnTo>
                    <a:lnTo>
                      <a:pt x="11" y="4"/>
                    </a:lnTo>
                    <a:lnTo>
                      <a:pt x="12" y="2"/>
                    </a:lnTo>
                    <a:lnTo>
                      <a:pt x="14"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89" name="Freeform 1234">
                <a:extLst>
                  <a:ext uri="{FF2B5EF4-FFF2-40B4-BE49-F238E27FC236}">
                    <a16:creationId xmlns:a16="http://schemas.microsoft.com/office/drawing/2014/main" id="{945C59B1-81D8-4576-9614-92928C8FD43C}"/>
                  </a:ext>
                </a:extLst>
              </p:cNvPr>
              <p:cNvSpPr>
                <a:spLocks/>
              </p:cNvSpPr>
              <p:nvPr/>
            </p:nvSpPr>
            <p:spPr bwMode="auto">
              <a:xfrm>
                <a:off x="3740644" y="3873285"/>
                <a:ext cx="248704" cy="87046"/>
              </a:xfrm>
              <a:custGeom>
                <a:avLst/>
                <a:gdLst/>
                <a:ahLst/>
                <a:cxnLst>
                  <a:cxn ang="0">
                    <a:pos x="32" y="0"/>
                  </a:cxn>
                  <a:cxn ang="0">
                    <a:pos x="45" y="2"/>
                  </a:cxn>
                  <a:cxn ang="0">
                    <a:pos x="63" y="9"/>
                  </a:cxn>
                  <a:cxn ang="0">
                    <a:pos x="73" y="10"/>
                  </a:cxn>
                  <a:cxn ang="0">
                    <a:pos x="75" y="10"/>
                  </a:cxn>
                  <a:cxn ang="0">
                    <a:pos x="76" y="13"/>
                  </a:cxn>
                  <a:cxn ang="0">
                    <a:pos x="79" y="14"/>
                  </a:cxn>
                  <a:cxn ang="0">
                    <a:pos x="80" y="15"/>
                  </a:cxn>
                  <a:cxn ang="0">
                    <a:pos x="90" y="23"/>
                  </a:cxn>
                  <a:cxn ang="0">
                    <a:pos x="105" y="25"/>
                  </a:cxn>
                  <a:cxn ang="0">
                    <a:pos x="105" y="28"/>
                  </a:cxn>
                  <a:cxn ang="0">
                    <a:pos x="111" y="29"/>
                  </a:cxn>
                  <a:cxn ang="0">
                    <a:pos x="114" y="30"/>
                  </a:cxn>
                  <a:cxn ang="0">
                    <a:pos x="117" y="33"/>
                  </a:cxn>
                  <a:cxn ang="0">
                    <a:pos x="118" y="36"/>
                  </a:cxn>
                  <a:cxn ang="0">
                    <a:pos x="120" y="37"/>
                  </a:cxn>
                  <a:cxn ang="0">
                    <a:pos x="118" y="39"/>
                  </a:cxn>
                  <a:cxn ang="0">
                    <a:pos x="115" y="41"/>
                  </a:cxn>
                  <a:cxn ang="0">
                    <a:pos x="111" y="42"/>
                  </a:cxn>
                  <a:cxn ang="0">
                    <a:pos x="105" y="42"/>
                  </a:cxn>
                  <a:cxn ang="0">
                    <a:pos x="93" y="41"/>
                  </a:cxn>
                  <a:cxn ang="0">
                    <a:pos x="81" y="39"/>
                  </a:cxn>
                  <a:cxn ang="0">
                    <a:pos x="81" y="37"/>
                  </a:cxn>
                  <a:cxn ang="0">
                    <a:pos x="83" y="37"/>
                  </a:cxn>
                  <a:cxn ang="0">
                    <a:pos x="85" y="34"/>
                  </a:cxn>
                  <a:cxn ang="0">
                    <a:pos x="85" y="33"/>
                  </a:cxn>
                  <a:cxn ang="0">
                    <a:pos x="83" y="32"/>
                  </a:cxn>
                  <a:cxn ang="0">
                    <a:pos x="79" y="30"/>
                  </a:cxn>
                  <a:cxn ang="0">
                    <a:pos x="76" y="30"/>
                  </a:cxn>
                  <a:cxn ang="0">
                    <a:pos x="74" y="29"/>
                  </a:cxn>
                  <a:cxn ang="0">
                    <a:pos x="71" y="24"/>
                  </a:cxn>
                  <a:cxn ang="0">
                    <a:pos x="70" y="24"/>
                  </a:cxn>
                  <a:cxn ang="0">
                    <a:pos x="69" y="23"/>
                  </a:cxn>
                  <a:cxn ang="0">
                    <a:pos x="69" y="22"/>
                  </a:cxn>
                  <a:cxn ang="0">
                    <a:pos x="68" y="22"/>
                  </a:cxn>
                  <a:cxn ang="0">
                    <a:pos x="68" y="20"/>
                  </a:cxn>
                  <a:cxn ang="0">
                    <a:pos x="59" y="20"/>
                  </a:cxn>
                  <a:cxn ang="0">
                    <a:pos x="55" y="19"/>
                  </a:cxn>
                  <a:cxn ang="0">
                    <a:pos x="47" y="15"/>
                  </a:cxn>
                  <a:cxn ang="0">
                    <a:pos x="44" y="14"/>
                  </a:cxn>
                  <a:cxn ang="0">
                    <a:pos x="32" y="14"/>
                  </a:cxn>
                  <a:cxn ang="0">
                    <a:pos x="30" y="12"/>
                  </a:cxn>
                  <a:cxn ang="0">
                    <a:pos x="30" y="10"/>
                  </a:cxn>
                  <a:cxn ang="0">
                    <a:pos x="31" y="9"/>
                  </a:cxn>
                  <a:cxn ang="0">
                    <a:pos x="30" y="8"/>
                  </a:cxn>
                  <a:cxn ang="0">
                    <a:pos x="26" y="8"/>
                  </a:cxn>
                  <a:cxn ang="0">
                    <a:pos x="17" y="9"/>
                  </a:cxn>
                  <a:cxn ang="0">
                    <a:pos x="10" y="14"/>
                  </a:cxn>
                  <a:cxn ang="0">
                    <a:pos x="4" y="18"/>
                  </a:cxn>
                  <a:cxn ang="0">
                    <a:pos x="0" y="18"/>
                  </a:cxn>
                  <a:cxn ang="0">
                    <a:pos x="5" y="10"/>
                  </a:cxn>
                  <a:cxn ang="0">
                    <a:pos x="12" y="5"/>
                  </a:cxn>
                  <a:cxn ang="0">
                    <a:pos x="21" y="2"/>
                  </a:cxn>
                  <a:cxn ang="0">
                    <a:pos x="32" y="0"/>
                  </a:cxn>
                </a:cxnLst>
                <a:rect l="0" t="0" r="r" b="b"/>
                <a:pathLst>
                  <a:path w="120" h="42">
                    <a:moveTo>
                      <a:pt x="32" y="0"/>
                    </a:moveTo>
                    <a:lnTo>
                      <a:pt x="45" y="2"/>
                    </a:lnTo>
                    <a:lnTo>
                      <a:pt x="63" y="9"/>
                    </a:lnTo>
                    <a:lnTo>
                      <a:pt x="73" y="10"/>
                    </a:lnTo>
                    <a:lnTo>
                      <a:pt x="75" y="10"/>
                    </a:lnTo>
                    <a:lnTo>
                      <a:pt x="76" y="13"/>
                    </a:lnTo>
                    <a:lnTo>
                      <a:pt x="79" y="14"/>
                    </a:lnTo>
                    <a:lnTo>
                      <a:pt x="80" y="15"/>
                    </a:lnTo>
                    <a:lnTo>
                      <a:pt x="90" y="23"/>
                    </a:lnTo>
                    <a:lnTo>
                      <a:pt x="105" y="25"/>
                    </a:lnTo>
                    <a:lnTo>
                      <a:pt x="105" y="28"/>
                    </a:lnTo>
                    <a:lnTo>
                      <a:pt x="111" y="29"/>
                    </a:lnTo>
                    <a:lnTo>
                      <a:pt x="114" y="30"/>
                    </a:lnTo>
                    <a:lnTo>
                      <a:pt x="117" y="33"/>
                    </a:lnTo>
                    <a:lnTo>
                      <a:pt x="118" y="36"/>
                    </a:lnTo>
                    <a:lnTo>
                      <a:pt x="120" y="37"/>
                    </a:lnTo>
                    <a:lnTo>
                      <a:pt x="118" y="39"/>
                    </a:lnTo>
                    <a:lnTo>
                      <a:pt x="115" y="41"/>
                    </a:lnTo>
                    <a:lnTo>
                      <a:pt x="111" y="42"/>
                    </a:lnTo>
                    <a:lnTo>
                      <a:pt x="105" y="42"/>
                    </a:lnTo>
                    <a:lnTo>
                      <a:pt x="93" y="41"/>
                    </a:lnTo>
                    <a:lnTo>
                      <a:pt x="81" y="39"/>
                    </a:lnTo>
                    <a:lnTo>
                      <a:pt x="81" y="37"/>
                    </a:lnTo>
                    <a:lnTo>
                      <a:pt x="83" y="37"/>
                    </a:lnTo>
                    <a:lnTo>
                      <a:pt x="85" y="34"/>
                    </a:lnTo>
                    <a:lnTo>
                      <a:pt x="85" y="33"/>
                    </a:lnTo>
                    <a:lnTo>
                      <a:pt x="83" y="32"/>
                    </a:lnTo>
                    <a:lnTo>
                      <a:pt x="79" y="30"/>
                    </a:lnTo>
                    <a:lnTo>
                      <a:pt x="76" y="30"/>
                    </a:lnTo>
                    <a:lnTo>
                      <a:pt x="74" y="29"/>
                    </a:lnTo>
                    <a:lnTo>
                      <a:pt x="71" y="24"/>
                    </a:lnTo>
                    <a:lnTo>
                      <a:pt x="70" y="24"/>
                    </a:lnTo>
                    <a:lnTo>
                      <a:pt x="69" y="23"/>
                    </a:lnTo>
                    <a:lnTo>
                      <a:pt x="69" y="22"/>
                    </a:lnTo>
                    <a:lnTo>
                      <a:pt x="68" y="22"/>
                    </a:lnTo>
                    <a:lnTo>
                      <a:pt x="68" y="20"/>
                    </a:lnTo>
                    <a:lnTo>
                      <a:pt x="59" y="20"/>
                    </a:lnTo>
                    <a:lnTo>
                      <a:pt x="55" y="19"/>
                    </a:lnTo>
                    <a:lnTo>
                      <a:pt x="47" y="15"/>
                    </a:lnTo>
                    <a:lnTo>
                      <a:pt x="44" y="14"/>
                    </a:lnTo>
                    <a:lnTo>
                      <a:pt x="32" y="14"/>
                    </a:lnTo>
                    <a:lnTo>
                      <a:pt x="30" y="12"/>
                    </a:lnTo>
                    <a:lnTo>
                      <a:pt x="30" y="10"/>
                    </a:lnTo>
                    <a:lnTo>
                      <a:pt x="31" y="9"/>
                    </a:lnTo>
                    <a:lnTo>
                      <a:pt x="30" y="8"/>
                    </a:lnTo>
                    <a:lnTo>
                      <a:pt x="26" y="8"/>
                    </a:lnTo>
                    <a:lnTo>
                      <a:pt x="17" y="9"/>
                    </a:lnTo>
                    <a:lnTo>
                      <a:pt x="10" y="14"/>
                    </a:lnTo>
                    <a:lnTo>
                      <a:pt x="4" y="18"/>
                    </a:lnTo>
                    <a:lnTo>
                      <a:pt x="0" y="18"/>
                    </a:lnTo>
                    <a:lnTo>
                      <a:pt x="5" y="10"/>
                    </a:lnTo>
                    <a:lnTo>
                      <a:pt x="12" y="5"/>
                    </a:lnTo>
                    <a:lnTo>
                      <a:pt x="21" y="2"/>
                    </a:lnTo>
                    <a:lnTo>
                      <a:pt x="32"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90" name="Freeform 1235">
                <a:extLst>
                  <a:ext uri="{FF2B5EF4-FFF2-40B4-BE49-F238E27FC236}">
                    <a16:creationId xmlns:a16="http://schemas.microsoft.com/office/drawing/2014/main" id="{80E42D52-4FCD-45CB-BE8D-A77DDB07A509}"/>
                  </a:ext>
                </a:extLst>
              </p:cNvPr>
              <p:cNvSpPr>
                <a:spLocks/>
              </p:cNvSpPr>
              <p:nvPr/>
            </p:nvSpPr>
            <p:spPr bwMode="auto">
              <a:xfrm>
                <a:off x="3773805" y="3904374"/>
                <a:ext cx="12435" cy="14508"/>
              </a:xfrm>
              <a:custGeom>
                <a:avLst/>
                <a:gdLst/>
                <a:ahLst/>
                <a:cxnLst>
                  <a:cxn ang="0">
                    <a:pos x="4" y="0"/>
                  </a:cxn>
                  <a:cxn ang="0">
                    <a:pos x="5" y="0"/>
                  </a:cxn>
                  <a:cxn ang="0">
                    <a:pos x="6" y="2"/>
                  </a:cxn>
                  <a:cxn ang="0">
                    <a:pos x="6" y="7"/>
                  </a:cxn>
                  <a:cxn ang="0">
                    <a:pos x="0" y="7"/>
                  </a:cxn>
                  <a:cxn ang="0">
                    <a:pos x="0" y="5"/>
                  </a:cxn>
                  <a:cxn ang="0">
                    <a:pos x="3" y="3"/>
                  </a:cxn>
                  <a:cxn ang="0">
                    <a:pos x="4" y="3"/>
                  </a:cxn>
                  <a:cxn ang="0">
                    <a:pos x="4" y="0"/>
                  </a:cxn>
                </a:cxnLst>
                <a:rect l="0" t="0" r="r" b="b"/>
                <a:pathLst>
                  <a:path w="6" h="7">
                    <a:moveTo>
                      <a:pt x="4" y="0"/>
                    </a:moveTo>
                    <a:lnTo>
                      <a:pt x="5" y="0"/>
                    </a:lnTo>
                    <a:lnTo>
                      <a:pt x="6" y="2"/>
                    </a:lnTo>
                    <a:lnTo>
                      <a:pt x="6" y="7"/>
                    </a:lnTo>
                    <a:lnTo>
                      <a:pt x="0" y="7"/>
                    </a:lnTo>
                    <a:lnTo>
                      <a:pt x="0" y="5"/>
                    </a:lnTo>
                    <a:lnTo>
                      <a:pt x="3" y="3"/>
                    </a:lnTo>
                    <a:lnTo>
                      <a:pt x="4" y="3"/>
                    </a:lnTo>
                    <a:lnTo>
                      <a:pt x="4"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91" name="Freeform 1236">
                <a:extLst>
                  <a:ext uri="{FF2B5EF4-FFF2-40B4-BE49-F238E27FC236}">
                    <a16:creationId xmlns:a16="http://schemas.microsoft.com/office/drawing/2014/main" id="{88E769F2-75B2-4BE9-A7B7-92C8252ED4C8}"/>
                  </a:ext>
                </a:extLst>
              </p:cNvPr>
              <p:cNvSpPr>
                <a:spLocks/>
              </p:cNvSpPr>
              <p:nvPr/>
            </p:nvSpPr>
            <p:spPr bwMode="auto">
              <a:xfrm>
                <a:off x="3898157" y="3991420"/>
                <a:ext cx="41451" cy="18653"/>
              </a:xfrm>
              <a:custGeom>
                <a:avLst/>
                <a:gdLst/>
                <a:ahLst/>
                <a:cxnLst>
                  <a:cxn ang="0">
                    <a:pos x="3" y="0"/>
                  </a:cxn>
                  <a:cxn ang="0">
                    <a:pos x="9" y="0"/>
                  </a:cxn>
                  <a:cxn ang="0">
                    <a:pos x="12" y="1"/>
                  </a:cxn>
                  <a:cxn ang="0">
                    <a:pos x="15" y="2"/>
                  </a:cxn>
                  <a:cxn ang="0">
                    <a:pos x="18" y="4"/>
                  </a:cxn>
                  <a:cxn ang="0">
                    <a:pos x="19" y="4"/>
                  </a:cxn>
                  <a:cxn ang="0">
                    <a:pos x="20" y="5"/>
                  </a:cxn>
                  <a:cxn ang="0">
                    <a:pos x="20" y="6"/>
                  </a:cxn>
                  <a:cxn ang="0">
                    <a:pos x="17" y="6"/>
                  </a:cxn>
                  <a:cxn ang="0">
                    <a:pos x="13" y="7"/>
                  </a:cxn>
                  <a:cxn ang="0">
                    <a:pos x="10" y="9"/>
                  </a:cxn>
                  <a:cxn ang="0">
                    <a:pos x="4" y="9"/>
                  </a:cxn>
                  <a:cxn ang="0">
                    <a:pos x="3" y="6"/>
                  </a:cxn>
                  <a:cxn ang="0">
                    <a:pos x="0" y="5"/>
                  </a:cxn>
                  <a:cxn ang="0">
                    <a:pos x="0" y="2"/>
                  </a:cxn>
                  <a:cxn ang="0">
                    <a:pos x="3" y="0"/>
                  </a:cxn>
                </a:cxnLst>
                <a:rect l="0" t="0" r="r" b="b"/>
                <a:pathLst>
                  <a:path w="20" h="9">
                    <a:moveTo>
                      <a:pt x="3" y="0"/>
                    </a:moveTo>
                    <a:lnTo>
                      <a:pt x="9" y="0"/>
                    </a:lnTo>
                    <a:lnTo>
                      <a:pt x="12" y="1"/>
                    </a:lnTo>
                    <a:lnTo>
                      <a:pt x="15" y="2"/>
                    </a:lnTo>
                    <a:lnTo>
                      <a:pt x="18" y="4"/>
                    </a:lnTo>
                    <a:lnTo>
                      <a:pt x="19" y="4"/>
                    </a:lnTo>
                    <a:lnTo>
                      <a:pt x="20" y="5"/>
                    </a:lnTo>
                    <a:lnTo>
                      <a:pt x="20" y="6"/>
                    </a:lnTo>
                    <a:lnTo>
                      <a:pt x="17" y="6"/>
                    </a:lnTo>
                    <a:lnTo>
                      <a:pt x="13" y="7"/>
                    </a:lnTo>
                    <a:lnTo>
                      <a:pt x="10" y="9"/>
                    </a:lnTo>
                    <a:lnTo>
                      <a:pt x="4" y="9"/>
                    </a:lnTo>
                    <a:lnTo>
                      <a:pt x="3" y="6"/>
                    </a:lnTo>
                    <a:lnTo>
                      <a:pt x="0" y="5"/>
                    </a:lnTo>
                    <a:lnTo>
                      <a:pt x="0" y="2"/>
                    </a:lnTo>
                    <a:lnTo>
                      <a:pt x="3"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92" name="Freeform 1237">
                <a:extLst>
                  <a:ext uri="{FF2B5EF4-FFF2-40B4-BE49-F238E27FC236}">
                    <a16:creationId xmlns:a16="http://schemas.microsoft.com/office/drawing/2014/main" id="{BC1F95CB-60C7-40BD-8F0B-FF1D8682ACC6}"/>
                  </a:ext>
                </a:extLst>
              </p:cNvPr>
              <p:cNvSpPr>
                <a:spLocks/>
              </p:cNvSpPr>
              <p:nvPr/>
            </p:nvSpPr>
            <p:spPr bwMode="auto">
              <a:xfrm>
                <a:off x="4163441" y="3989347"/>
                <a:ext cx="37306" cy="14508"/>
              </a:xfrm>
              <a:custGeom>
                <a:avLst/>
                <a:gdLst/>
                <a:ahLst/>
                <a:cxnLst>
                  <a:cxn ang="0">
                    <a:pos x="4" y="0"/>
                  </a:cxn>
                  <a:cxn ang="0">
                    <a:pos x="7" y="0"/>
                  </a:cxn>
                  <a:cxn ang="0">
                    <a:pos x="9" y="1"/>
                  </a:cxn>
                  <a:cxn ang="0">
                    <a:pos x="12" y="1"/>
                  </a:cxn>
                  <a:cxn ang="0">
                    <a:pos x="17" y="3"/>
                  </a:cxn>
                  <a:cxn ang="0">
                    <a:pos x="18" y="5"/>
                  </a:cxn>
                  <a:cxn ang="0">
                    <a:pos x="17" y="6"/>
                  </a:cxn>
                  <a:cxn ang="0">
                    <a:pos x="14" y="7"/>
                  </a:cxn>
                  <a:cxn ang="0">
                    <a:pos x="8" y="7"/>
                  </a:cxn>
                  <a:cxn ang="0">
                    <a:pos x="5" y="6"/>
                  </a:cxn>
                  <a:cxn ang="0">
                    <a:pos x="3" y="6"/>
                  </a:cxn>
                  <a:cxn ang="0">
                    <a:pos x="2" y="5"/>
                  </a:cxn>
                  <a:cxn ang="0">
                    <a:pos x="0" y="2"/>
                  </a:cxn>
                  <a:cxn ang="0">
                    <a:pos x="0" y="1"/>
                  </a:cxn>
                  <a:cxn ang="0">
                    <a:pos x="3" y="1"/>
                  </a:cxn>
                  <a:cxn ang="0">
                    <a:pos x="4" y="0"/>
                  </a:cxn>
                </a:cxnLst>
                <a:rect l="0" t="0" r="r" b="b"/>
                <a:pathLst>
                  <a:path w="18" h="7">
                    <a:moveTo>
                      <a:pt x="4" y="0"/>
                    </a:moveTo>
                    <a:lnTo>
                      <a:pt x="7" y="0"/>
                    </a:lnTo>
                    <a:lnTo>
                      <a:pt x="9" y="1"/>
                    </a:lnTo>
                    <a:lnTo>
                      <a:pt x="12" y="1"/>
                    </a:lnTo>
                    <a:lnTo>
                      <a:pt x="17" y="3"/>
                    </a:lnTo>
                    <a:lnTo>
                      <a:pt x="18" y="5"/>
                    </a:lnTo>
                    <a:lnTo>
                      <a:pt x="17" y="6"/>
                    </a:lnTo>
                    <a:lnTo>
                      <a:pt x="14" y="7"/>
                    </a:lnTo>
                    <a:lnTo>
                      <a:pt x="8" y="7"/>
                    </a:lnTo>
                    <a:lnTo>
                      <a:pt x="5" y="6"/>
                    </a:lnTo>
                    <a:lnTo>
                      <a:pt x="3" y="6"/>
                    </a:lnTo>
                    <a:lnTo>
                      <a:pt x="2" y="5"/>
                    </a:lnTo>
                    <a:lnTo>
                      <a:pt x="0" y="2"/>
                    </a:lnTo>
                    <a:lnTo>
                      <a:pt x="0" y="1"/>
                    </a:lnTo>
                    <a:lnTo>
                      <a:pt x="3" y="1"/>
                    </a:lnTo>
                    <a:lnTo>
                      <a:pt x="4"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93" name="Freeform 1238">
                <a:extLst>
                  <a:ext uri="{FF2B5EF4-FFF2-40B4-BE49-F238E27FC236}">
                    <a16:creationId xmlns:a16="http://schemas.microsoft.com/office/drawing/2014/main" id="{AF95CDD4-0C9F-43DE-BA06-7FBEC6734875}"/>
                  </a:ext>
                </a:extLst>
              </p:cNvPr>
              <p:cNvSpPr>
                <a:spLocks/>
              </p:cNvSpPr>
              <p:nvPr/>
            </p:nvSpPr>
            <p:spPr bwMode="auto">
              <a:xfrm>
                <a:off x="3993493" y="3954115"/>
                <a:ext cx="143005" cy="58031"/>
              </a:xfrm>
              <a:custGeom>
                <a:avLst/>
                <a:gdLst/>
                <a:ahLst/>
                <a:cxnLst>
                  <a:cxn ang="0">
                    <a:pos x="13" y="0"/>
                  </a:cxn>
                  <a:cxn ang="0">
                    <a:pos x="17" y="0"/>
                  </a:cxn>
                  <a:cxn ang="0">
                    <a:pos x="22" y="3"/>
                  </a:cxn>
                  <a:cxn ang="0">
                    <a:pos x="31" y="3"/>
                  </a:cxn>
                  <a:cxn ang="0">
                    <a:pos x="33" y="2"/>
                  </a:cxn>
                  <a:cxn ang="0">
                    <a:pos x="36" y="2"/>
                  </a:cxn>
                  <a:cxn ang="0">
                    <a:pos x="45" y="3"/>
                  </a:cxn>
                  <a:cxn ang="0">
                    <a:pos x="55" y="8"/>
                  </a:cxn>
                  <a:cxn ang="0">
                    <a:pos x="60" y="12"/>
                  </a:cxn>
                  <a:cxn ang="0">
                    <a:pos x="57" y="10"/>
                  </a:cxn>
                  <a:cxn ang="0">
                    <a:pos x="62" y="14"/>
                  </a:cxn>
                  <a:cxn ang="0">
                    <a:pos x="69" y="19"/>
                  </a:cxn>
                  <a:cxn ang="0">
                    <a:pos x="53" y="19"/>
                  </a:cxn>
                  <a:cxn ang="0">
                    <a:pos x="48" y="22"/>
                  </a:cxn>
                  <a:cxn ang="0">
                    <a:pos x="43" y="22"/>
                  </a:cxn>
                  <a:cxn ang="0">
                    <a:pos x="43" y="20"/>
                  </a:cxn>
                  <a:cxn ang="0">
                    <a:pos x="40" y="20"/>
                  </a:cxn>
                  <a:cxn ang="0">
                    <a:pos x="37" y="23"/>
                  </a:cxn>
                  <a:cxn ang="0">
                    <a:pos x="36" y="25"/>
                  </a:cxn>
                  <a:cxn ang="0">
                    <a:pos x="33" y="28"/>
                  </a:cxn>
                  <a:cxn ang="0">
                    <a:pos x="31" y="28"/>
                  </a:cxn>
                  <a:cxn ang="0">
                    <a:pos x="30" y="27"/>
                  </a:cxn>
                  <a:cxn ang="0">
                    <a:pos x="28" y="24"/>
                  </a:cxn>
                  <a:cxn ang="0">
                    <a:pos x="28" y="23"/>
                  </a:cxn>
                  <a:cxn ang="0">
                    <a:pos x="27" y="22"/>
                  </a:cxn>
                  <a:cxn ang="0">
                    <a:pos x="5" y="22"/>
                  </a:cxn>
                  <a:cxn ang="0">
                    <a:pos x="5" y="24"/>
                  </a:cxn>
                  <a:cxn ang="0">
                    <a:pos x="3" y="24"/>
                  </a:cxn>
                  <a:cxn ang="0">
                    <a:pos x="0" y="20"/>
                  </a:cxn>
                  <a:cxn ang="0">
                    <a:pos x="0" y="18"/>
                  </a:cxn>
                  <a:cxn ang="0">
                    <a:pos x="1" y="17"/>
                  </a:cxn>
                  <a:cxn ang="0">
                    <a:pos x="17" y="17"/>
                  </a:cxn>
                  <a:cxn ang="0">
                    <a:pos x="20" y="15"/>
                  </a:cxn>
                  <a:cxn ang="0">
                    <a:pos x="17" y="10"/>
                  </a:cxn>
                  <a:cxn ang="0">
                    <a:pos x="17" y="8"/>
                  </a:cxn>
                  <a:cxn ang="0">
                    <a:pos x="15" y="8"/>
                  </a:cxn>
                  <a:cxn ang="0">
                    <a:pos x="11" y="4"/>
                  </a:cxn>
                  <a:cxn ang="0">
                    <a:pos x="11" y="3"/>
                  </a:cxn>
                  <a:cxn ang="0">
                    <a:pos x="13" y="0"/>
                  </a:cxn>
                </a:cxnLst>
                <a:rect l="0" t="0" r="r" b="b"/>
                <a:pathLst>
                  <a:path w="69" h="28">
                    <a:moveTo>
                      <a:pt x="13" y="0"/>
                    </a:moveTo>
                    <a:lnTo>
                      <a:pt x="17" y="0"/>
                    </a:lnTo>
                    <a:lnTo>
                      <a:pt x="22" y="3"/>
                    </a:lnTo>
                    <a:lnTo>
                      <a:pt x="31" y="3"/>
                    </a:lnTo>
                    <a:lnTo>
                      <a:pt x="33" y="2"/>
                    </a:lnTo>
                    <a:lnTo>
                      <a:pt x="36" y="2"/>
                    </a:lnTo>
                    <a:lnTo>
                      <a:pt x="45" y="3"/>
                    </a:lnTo>
                    <a:lnTo>
                      <a:pt x="55" y="8"/>
                    </a:lnTo>
                    <a:lnTo>
                      <a:pt x="60" y="12"/>
                    </a:lnTo>
                    <a:lnTo>
                      <a:pt x="57" y="10"/>
                    </a:lnTo>
                    <a:lnTo>
                      <a:pt x="62" y="14"/>
                    </a:lnTo>
                    <a:lnTo>
                      <a:pt x="69" y="19"/>
                    </a:lnTo>
                    <a:lnTo>
                      <a:pt x="53" y="19"/>
                    </a:lnTo>
                    <a:lnTo>
                      <a:pt x="48" y="22"/>
                    </a:lnTo>
                    <a:lnTo>
                      <a:pt x="43" y="22"/>
                    </a:lnTo>
                    <a:lnTo>
                      <a:pt x="43" y="20"/>
                    </a:lnTo>
                    <a:lnTo>
                      <a:pt x="40" y="20"/>
                    </a:lnTo>
                    <a:lnTo>
                      <a:pt x="37" y="23"/>
                    </a:lnTo>
                    <a:lnTo>
                      <a:pt x="36" y="25"/>
                    </a:lnTo>
                    <a:lnTo>
                      <a:pt x="33" y="28"/>
                    </a:lnTo>
                    <a:lnTo>
                      <a:pt x="31" y="28"/>
                    </a:lnTo>
                    <a:lnTo>
                      <a:pt x="30" y="27"/>
                    </a:lnTo>
                    <a:lnTo>
                      <a:pt x="28" y="24"/>
                    </a:lnTo>
                    <a:lnTo>
                      <a:pt x="28" y="23"/>
                    </a:lnTo>
                    <a:lnTo>
                      <a:pt x="27" y="22"/>
                    </a:lnTo>
                    <a:lnTo>
                      <a:pt x="5" y="22"/>
                    </a:lnTo>
                    <a:lnTo>
                      <a:pt x="5" y="24"/>
                    </a:lnTo>
                    <a:lnTo>
                      <a:pt x="3" y="24"/>
                    </a:lnTo>
                    <a:lnTo>
                      <a:pt x="0" y="20"/>
                    </a:lnTo>
                    <a:lnTo>
                      <a:pt x="0" y="18"/>
                    </a:lnTo>
                    <a:lnTo>
                      <a:pt x="1" y="17"/>
                    </a:lnTo>
                    <a:lnTo>
                      <a:pt x="17" y="17"/>
                    </a:lnTo>
                    <a:lnTo>
                      <a:pt x="20" y="15"/>
                    </a:lnTo>
                    <a:lnTo>
                      <a:pt x="17" y="10"/>
                    </a:lnTo>
                    <a:lnTo>
                      <a:pt x="17" y="8"/>
                    </a:lnTo>
                    <a:lnTo>
                      <a:pt x="15" y="8"/>
                    </a:lnTo>
                    <a:lnTo>
                      <a:pt x="11" y="4"/>
                    </a:lnTo>
                    <a:lnTo>
                      <a:pt x="11" y="3"/>
                    </a:lnTo>
                    <a:lnTo>
                      <a:pt x="13"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94" name="Freeform 1239">
                <a:extLst>
                  <a:ext uri="{FF2B5EF4-FFF2-40B4-BE49-F238E27FC236}">
                    <a16:creationId xmlns:a16="http://schemas.microsoft.com/office/drawing/2014/main" id="{87EBC2E6-7305-4EDB-B5AF-6C7E8AE81DE0}"/>
                  </a:ext>
                </a:extLst>
              </p:cNvPr>
              <p:cNvSpPr>
                <a:spLocks/>
              </p:cNvSpPr>
              <p:nvPr/>
            </p:nvSpPr>
            <p:spPr bwMode="auto">
              <a:xfrm>
                <a:off x="3891940" y="3827690"/>
                <a:ext cx="12435" cy="14508"/>
              </a:xfrm>
              <a:custGeom>
                <a:avLst/>
                <a:gdLst/>
                <a:ahLst/>
                <a:cxnLst>
                  <a:cxn ang="0">
                    <a:pos x="0" y="0"/>
                  </a:cxn>
                  <a:cxn ang="0">
                    <a:pos x="3" y="0"/>
                  </a:cxn>
                  <a:cxn ang="0">
                    <a:pos x="5" y="1"/>
                  </a:cxn>
                  <a:cxn ang="0">
                    <a:pos x="6" y="3"/>
                  </a:cxn>
                  <a:cxn ang="0">
                    <a:pos x="6" y="6"/>
                  </a:cxn>
                  <a:cxn ang="0">
                    <a:pos x="5" y="7"/>
                  </a:cxn>
                  <a:cxn ang="0">
                    <a:pos x="2" y="7"/>
                  </a:cxn>
                  <a:cxn ang="0">
                    <a:pos x="1" y="6"/>
                  </a:cxn>
                  <a:cxn ang="0">
                    <a:pos x="0" y="3"/>
                  </a:cxn>
                  <a:cxn ang="0">
                    <a:pos x="0" y="0"/>
                  </a:cxn>
                </a:cxnLst>
                <a:rect l="0" t="0" r="r" b="b"/>
                <a:pathLst>
                  <a:path w="6" h="7">
                    <a:moveTo>
                      <a:pt x="0" y="0"/>
                    </a:moveTo>
                    <a:lnTo>
                      <a:pt x="3" y="0"/>
                    </a:lnTo>
                    <a:lnTo>
                      <a:pt x="5" y="1"/>
                    </a:lnTo>
                    <a:lnTo>
                      <a:pt x="6" y="3"/>
                    </a:lnTo>
                    <a:lnTo>
                      <a:pt x="6" y="6"/>
                    </a:lnTo>
                    <a:lnTo>
                      <a:pt x="5" y="7"/>
                    </a:lnTo>
                    <a:lnTo>
                      <a:pt x="2" y="7"/>
                    </a:lnTo>
                    <a:lnTo>
                      <a:pt x="1" y="6"/>
                    </a:lnTo>
                    <a:lnTo>
                      <a:pt x="0" y="3"/>
                    </a:lnTo>
                    <a:lnTo>
                      <a:pt x="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95" name="Freeform 1240">
                <a:extLst>
                  <a:ext uri="{FF2B5EF4-FFF2-40B4-BE49-F238E27FC236}">
                    <a16:creationId xmlns:a16="http://schemas.microsoft.com/office/drawing/2014/main" id="{C68BB81C-ED82-4008-B388-DCD4D1674007}"/>
                  </a:ext>
                </a:extLst>
              </p:cNvPr>
              <p:cNvSpPr>
                <a:spLocks/>
              </p:cNvSpPr>
              <p:nvPr/>
            </p:nvSpPr>
            <p:spPr bwMode="auto">
              <a:xfrm>
                <a:off x="3881576" y="3780022"/>
                <a:ext cx="20725" cy="6218"/>
              </a:xfrm>
              <a:custGeom>
                <a:avLst/>
                <a:gdLst/>
                <a:ahLst/>
                <a:cxnLst>
                  <a:cxn ang="0">
                    <a:pos x="2" y="0"/>
                  </a:cxn>
                  <a:cxn ang="0">
                    <a:pos x="7" y="0"/>
                  </a:cxn>
                  <a:cxn ang="0">
                    <a:pos x="10" y="3"/>
                  </a:cxn>
                  <a:cxn ang="0">
                    <a:pos x="0" y="3"/>
                  </a:cxn>
                  <a:cxn ang="0">
                    <a:pos x="2" y="0"/>
                  </a:cxn>
                </a:cxnLst>
                <a:rect l="0" t="0" r="r" b="b"/>
                <a:pathLst>
                  <a:path w="10" h="3">
                    <a:moveTo>
                      <a:pt x="2" y="0"/>
                    </a:moveTo>
                    <a:lnTo>
                      <a:pt x="7" y="0"/>
                    </a:lnTo>
                    <a:lnTo>
                      <a:pt x="10" y="3"/>
                    </a:lnTo>
                    <a:lnTo>
                      <a:pt x="0" y="3"/>
                    </a:lnTo>
                    <a:lnTo>
                      <a:pt x="2"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96" name="Freeform 1241">
                <a:extLst>
                  <a:ext uri="{FF2B5EF4-FFF2-40B4-BE49-F238E27FC236}">
                    <a16:creationId xmlns:a16="http://schemas.microsoft.com/office/drawing/2014/main" id="{ED5AEACE-2016-4E16-BAA2-6A7E1CFD944B}"/>
                  </a:ext>
                </a:extLst>
              </p:cNvPr>
              <p:cNvSpPr>
                <a:spLocks/>
              </p:cNvSpPr>
              <p:nvPr/>
            </p:nvSpPr>
            <p:spPr bwMode="auto">
              <a:xfrm>
                <a:off x="3916810" y="3788312"/>
                <a:ext cx="6218" cy="8290"/>
              </a:xfrm>
              <a:custGeom>
                <a:avLst/>
                <a:gdLst/>
                <a:ahLst/>
                <a:cxnLst>
                  <a:cxn ang="0">
                    <a:pos x="0" y="0"/>
                  </a:cxn>
                  <a:cxn ang="0">
                    <a:pos x="3" y="4"/>
                  </a:cxn>
                  <a:cxn ang="0">
                    <a:pos x="0" y="1"/>
                  </a:cxn>
                  <a:cxn ang="0">
                    <a:pos x="0" y="0"/>
                  </a:cxn>
                </a:cxnLst>
                <a:rect l="0" t="0" r="r" b="b"/>
                <a:pathLst>
                  <a:path w="3" h="4">
                    <a:moveTo>
                      <a:pt x="0" y="0"/>
                    </a:moveTo>
                    <a:lnTo>
                      <a:pt x="3" y="4"/>
                    </a:lnTo>
                    <a:lnTo>
                      <a:pt x="0" y="1"/>
                    </a:lnTo>
                    <a:lnTo>
                      <a:pt x="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97" name="Freeform 1242">
                <a:extLst>
                  <a:ext uri="{FF2B5EF4-FFF2-40B4-BE49-F238E27FC236}">
                    <a16:creationId xmlns:a16="http://schemas.microsoft.com/office/drawing/2014/main" id="{C21C2CD7-7FE7-40C1-A679-8F28914A196A}"/>
                  </a:ext>
                </a:extLst>
              </p:cNvPr>
              <p:cNvSpPr>
                <a:spLocks/>
              </p:cNvSpPr>
              <p:nvPr/>
            </p:nvSpPr>
            <p:spPr bwMode="auto">
              <a:xfrm>
                <a:off x="4003856" y="3914736"/>
                <a:ext cx="14508" cy="14508"/>
              </a:xfrm>
              <a:custGeom>
                <a:avLst/>
                <a:gdLst/>
                <a:ahLst/>
                <a:cxnLst>
                  <a:cxn ang="0">
                    <a:pos x="7" y="0"/>
                  </a:cxn>
                  <a:cxn ang="0">
                    <a:pos x="7" y="4"/>
                  </a:cxn>
                  <a:cxn ang="0">
                    <a:pos x="5" y="5"/>
                  </a:cxn>
                  <a:cxn ang="0">
                    <a:pos x="1" y="7"/>
                  </a:cxn>
                  <a:cxn ang="0">
                    <a:pos x="0" y="7"/>
                  </a:cxn>
                  <a:cxn ang="0">
                    <a:pos x="0" y="4"/>
                  </a:cxn>
                  <a:cxn ang="0">
                    <a:pos x="3" y="4"/>
                  </a:cxn>
                  <a:cxn ang="0">
                    <a:pos x="7" y="0"/>
                  </a:cxn>
                </a:cxnLst>
                <a:rect l="0" t="0" r="r" b="b"/>
                <a:pathLst>
                  <a:path w="7" h="7">
                    <a:moveTo>
                      <a:pt x="7" y="0"/>
                    </a:moveTo>
                    <a:lnTo>
                      <a:pt x="7" y="4"/>
                    </a:lnTo>
                    <a:lnTo>
                      <a:pt x="5" y="5"/>
                    </a:lnTo>
                    <a:lnTo>
                      <a:pt x="1" y="7"/>
                    </a:lnTo>
                    <a:lnTo>
                      <a:pt x="0" y="7"/>
                    </a:lnTo>
                    <a:lnTo>
                      <a:pt x="0" y="4"/>
                    </a:lnTo>
                    <a:lnTo>
                      <a:pt x="3" y="4"/>
                    </a:lnTo>
                    <a:lnTo>
                      <a:pt x="7"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98" name="Freeform 1243">
                <a:extLst>
                  <a:ext uri="{FF2B5EF4-FFF2-40B4-BE49-F238E27FC236}">
                    <a16:creationId xmlns:a16="http://schemas.microsoft.com/office/drawing/2014/main" id="{88F601FF-695D-4DE1-82B9-73B6EDEF5513}"/>
                  </a:ext>
                </a:extLst>
              </p:cNvPr>
              <p:cNvSpPr>
                <a:spLocks/>
              </p:cNvSpPr>
              <p:nvPr/>
            </p:nvSpPr>
            <p:spPr bwMode="auto">
              <a:xfrm>
                <a:off x="1751012" y="2310595"/>
                <a:ext cx="2683931" cy="1962690"/>
              </a:xfrm>
              <a:custGeom>
                <a:avLst/>
                <a:gdLst/>
                <a:ahLst/>
                <a:cxnLst>
                  <a:cxn ang="0">
                    <a:pos x="890" y="63"/>
                  </a:cxn>
                  <a:cxn ang="0">
                    <a:pos x="930" y="93"/>
                  </a:cxn>
                  <a:cxn ang="0">
                    <a:pos x="991" y="68"/>
                  </a:cxn>
                  <a:cxn ang="0">
                    <a:pos x="960" y="114"/>
                  </a:cxn>
                  <a:cxn ang="0">
                    <a:pos x="915" y="127"/>
                  </a:cxn>
                  <a:cxn ang="0">
                    <a:pos x="867" y="161"/>
                  </a:cxn>
                  <a:cxn ang="0">
                    <a:pos x="852" y="249"/>
                  </a:cxn>
                  <a:cxn ang="0">
                    <a:pos x="989" y="347"/>
                  </a:cxn>
                  <a:cxn ang="0">
                    <a:pos x="1049" y="293"/>
                  </a:cxn>
                  <a:cxn ang="0">
                    <a:pos x="1034" y="196"/>
                  </a:cxn>
                  <a:cxn ang="0">
                    <a:pos x="1132" y="213"/>
                  </a:cxn>
                  <a:cxn ang="0">
                    <a:pos x="1193" y="225"/>
                  </a:cxn>
                  <a:cxn ang="0">
                    <a:pos x="1242" y="296"/>
                  </a:cxn>
                  <a:cxn ang="0">
                    <a:pos x="1287" y="330"/>
                  </a:cxn>
                  <a:cxn ang="0">
                    <a:pos x="1167" y="395"/>
                  </a:cxn>
                  <a:cxn ang="0">
                    <a:pos x="1189" y="430"/>
                  </a:cxn>
                  <a:cxn ang="0">
                    <a:pos x="1179" y="484"/>
                  </a:cxn>
                  <a:cxn ang="0">
                    <a:pos x="1163" y="471"/>
                  </a:cxn>
                  <a:cxn ang="0">
                    <a:pos x="1089" y="523"/>
                  </a:cxn>
                  <a:cxn ang="0">
                    <a:pos x="1069" y="548"/>
                  </a:cxn>
                  <a:cxn ang="0">
                    <a:pos x="1059" y="573"/>
                  </a:cxn>
                  <a:cxn ang="0">
                    <a:pos x="1048" y="610"/>
                  </a:cxn>
                  <a:cxn ang="0">
                    <a:pos x="1011" y="724"/>
                  </a:cxn>
                  <a:cxn ang="0">
                    <a:pos x="957" y="671"/>
                  </a:cxn>
                  <a:cxn ang="0">
                    <a:pos x="896" y="680"/>
                  </a:cxn>
                  <a:cxn ang="0">
                    <a:pos x="811" y="714"/>
                  </a:cxn>
                  <a:cxn ang="0">
                    <a:pos x="838" y="810"/>
                  </a:cxn>
                  <a:cxn ang="0">
                    <a:pos x="917" y="774"/>
                  </a:cxn>
                  <a:cxn ang="0">
                    <a:pos x="936" y="845"/>
                  </a:cxn>
                  <a:cxn ang="0">
                    <a:pos x="1019" y="919"/>
                  </a:cxn>
                  <a:cxn ang="0">
                    <a:pos x="1011" y="937"/>
                  </a:cxn>
                  <a:cxn ang="0">
                    <a:pos x="962" y="915"/>
                  </a:cxn>
                  <a:cxn ang="0">
                    <a:pos x="887" y="866"/>
                  </a:cxn>
                  <a:cxn ang="0">
                    <a:pos x="778" y="830"/>
                  </a:cxn>
                  <a:cxn ang="0">
                    <a:pos x="724" y="784"/>
                  </a:cxn>
                  <a:cxn ang="0">
                    <a:pos x="659" y="696"/>
                  </a:cxn>
                  <a:cxn ang="0">
                    <a:pos x="634" y="690"/>
                  </a:cxn>
                  <a:cxn ang="0">
                    <a:pos x="662" y="752"/>
                  </a:cxn>
                  <a:cxn ang="0">
                    <a:pos x="610" y="685"/>
                  </a:cxn>
                  <a:cxn ang="0">
                    <a:pos x="524" y="573"/>
                  </a:cxn>
                  <a:cxn ang="0">
                    <a:pos x="502" y="418"/>
                  </a:cxn>
                  <a:cxn ang="0">
                    <a:pos x="481" y="386"/>
                  </a:cxn>
                  <a:cxn ang="0">
                    <a:pos x="428" y="315"/>
                  </a:cxn>
                  <a:cxn ang="0">
                    <a:pos x="388" y="273"/>
                  </a:cxn>
                  <a:cxn ang="0">
                    <a:pos x="348" y="257"/>
                  </a:cxn>
                  <a:cxn ang="0">
                    <a:pos x="201" y="239"/>
                  </a:cxn>
                  <a:cxn ang="0">
                    <a:pos x="154" y="263"/>
                  </a:cxn>
                  <a:cxn ang="0">
                    <a:pos x="46" y="317"/>
                  </a:cxn>
                  <a:cxn ang="0">
                    <a:pos x="112" y="254"/>
                  </a:cxn>
                  <a:cxn ang="0">
                    <a:pos x="61" y="232"/>
                  </a:cxn>
                  <a:cxn ang="0">
                    <a:pos x="60" y="174"/>
                  </a:cxn>
                  <a:cxn ang="0">
                    <a:pos x="16" y="149"/>
                  </a:cxn>
                  <a:cxn ang="0">
                    <a:pos x="36" y="86"/>
                  </a:cxn>
                  <a:cxn ang="0">
                    <a:pos x="114" y="20"/>
                  </a:cxn>
                  <a:cxn ang="0">
                    <a:pos x="217" y="30"/>
                  </a:cxn>
                  <a:cxn ang="0">
                    <a:pos x="364" y="63"/>
                  </a:cxn>
                  <a:cxn ang="0">
                    <a:pos x="435" y="36"/>
                  </a:cxn>
                  <a:cxn ang="0">
                    <a:pos x="503" y="49"/>
                  </a:cxn>
                  <a:cxn ang="0">
                    <a:pos x="602" y="80"/>
                  </a:cxn>
                  <a:cxn ang="0">
                    <a:pos x="685" y="81"/>
                  </a:cxn>
                  <a:cxn ang="0">
                    <a:pos x="724" y="75"/>
                  </a:cxn>
                  <a:cxn ang="0">
                    <a:pos x="843" y="74"/>
                  </a:cxn>
                  <a:cxn ang="0">
                    <a:pos x="823" y="20"/>
                  </a:cxn>
                </a:cxnLst>
                <a:rect l="0" t="0" r="r" b="b"/>
                <a:pathLst>
                  <a:path w="1295" h="947">
                    <a:moveTo>
                      <a:pt x="833" y="0"/>
                    </a:moveTo>
                    <a:lnTo>
                      <a:pt x="837" y="0"/>
                    </a:lnTo>
                    <a:lnTo>
                      <a:pt x="848" y="1"/>
                    </a:lnTo>
                    <a:lnTo>
                      <a:pt x="856" y="5"/>
                    </a:lnTo>
                    <a:lnTo>
                      <a:pt x="861" y="11"/>
                    </a:lnTo>
                    <a:lnTo>
                      <a:pt x="862" y="20"/>
                    </a:lnTo>
                    <a:lnTo>
                      <a:pt x="863" y="22"/>
                    </a:lnTo>
                    <a:lnTo>
                      <a:pt x="867" y="26"/>
                    </a:lnTo>
                    <a:lnTo>
                      <a:pt x="872" y="29"/>
                    </a:lnTo>
                    <a:lnTo>
                      <a:pt x="875" y="34"/>
                    </a:lnTo>
                    <a:lnTo>
                      <a:pt x="872" y="39"/>
                    </a:lnTo>
                    <a:lnTo>
                      <a:pt x="869" y="41"/>
                    </a:lnTo>
                    <a:lnTo>
                      <a:pt x="864" y="44"/>
                    </a:lnTo>
                    <a:lnTo>
                      <a:pt x="868" y="46"/>
                    </a:lnTo>
                    <a:lnTo>
                      <a:pt x="875" y="47"/>
                    </a:lnTo>
                    <a:lnTo>
                      <a:pt x="880" y="47"/>
                    </a:lnTo>
                    <a:lnTo>
                      <a:pt x="885" y="50"/>
                    </a:lnTo>
                    <a:lnTo>
                      <a:pt x="882" y="52"/>
                    </a:lnTo>
                    <a:lnTo>
                      <a:pt x="881" y="55"/>
                    </a:lnTo>
                    <a:lnTo>
                      <a:pt x="885" y="57"/>
                    </a:lnTo>
                    <a:lnTo>
                      <a:pt x="890" y="63"/>
                    </a:lnTo>
                    <a:lnTo>
                      <a:pt x="890" y="70"/>
                    </a:lnTo>
                    <a:lnTo>
                      <a:pt x="893" y="70"/>
                    </a:lnTo>
                    <a:lnTo>
                      <a:pt x="897" y="66"/>
                    </a:lnTo>
                    <a:lnTo>
                      <a:pt x="897" y="64"/>
                    </a:lnTo>
                    <a:lnTo>
                      <a:pt x="898" y="61"/>
                    </a:lnTo>
                    <a:lnTo>
                      <a:pt x="898" y="59"/>
                    </a:lnTo>
                    <a:lnTo>
                      <a:pt x="901" y="54"/>
                    </a:lnTo>
                    <a:lnTo>
                      <a:pt x="903" y="52"/>
                    </a:lnTo>
                    <a:lnTo>
                      <a:pt x="906" y="52"/>
                    </a:lnTo>
                    <a:lnTo>
                      <a:pt x="911" y="55"/>
                    </a:lnTo>
                    <a:lnTo>
                      <a:pt x="918" y="63"/>
                    </a:lnTo>
                    <a:lnTo>
                      <a:pt x="921" y="68"/>
                    </a:lnTo>
                    <a:lnTo>
                      <a:pt x="921" y="70"/>
                    </a:lnTo>
                    <a:lnTo>
                      <a:pt x="920" y="71"/>
                    </a:lnTo>
                    <a:lnTo>
                      <a:pt x="917" y="73"/>
                    </a:lnTo>
                    <a:lnTo>
                      <a:pt x="915" y="75"/>
                    </a:lnTo>
                    <a:lnTo>
                      <a:pt x="915" y="78"/>
                    </a:lnTo>
                    <a:lnTo>
                      <a:pt x="916" y="81"/>
                    </a:lnTo>
                    <a:lnTo>
                      <a:pt x="920" y="86"/>
                    </a:lnTo>
                    <a:lnTo>
                      <a:pt x="925" y="91"/>
                    </a:lnTo>
                    <a:lnTo>
                      <a:pt x="930" y="93"/>
                    </a:lnTo>
                    <a:lnTo>
                      <a:pt x="936" y="89"/>
                    </a:lnTo>
                    <a:lnTo>
                      <a:pt x="940" y="83"/>
                    </a:lnTo>
                    <a:lnTo>
                      <a:pt x="941" y="75"/>
                    </a:lnTo>
                    <a:lnTo>
                      <a:pt x="944" y="69"/>
                    </a:lnTo>
                    <a:lnTo>
                      <a:pt x="945" y="68"/>
                    </a:lnTo>
                    <a:lnTo>
                      <a:pt x="952" y="64"/>
                    </a:lnTo>
                    <a:lnTo>
                      <a:pt x="955" y="61"/>
                    </a:lnTo>
                    <a:lnTo>
                      <a:pt x="954" y="59"/>
                    </a:lnTo>
                    <a:lnTo>
                      <a:pt x="952" y="57"/>
                    </a:lnTo>
                    <a:lnTo>
                      <a:pt x="949" y="50"/>
                    </a:lnTo>
                    <a:lnTo>
                      <a:pt x="949" y="47"/>
                    </a:lnTo>
                    <a:lnTo>
                      <a:pt x="952" y="44"/>
                    </a:lnTo>
                    <a:lnTo>
                      <a:pt x="956" y="42"/>
                    </a:lnTo>
                    <a:lnTo>
                      <a:pt x="959" y="42"/>
                    </a:lnTo>
                    <a:lnTo>
                      <a:pt x="969" y="45"/>
                    </a:lnTo>
                    <a:lnTo>
                      <a:pt x="977" y="46"/>
                    </a:lnTo>
                    <a:lnTo>
                      <a:pt x="982" y="49"/>
                    </a:lnTo>
                    <a:lnTo>
                      <a:pt x="990" y="54"/>
                    </a:lnTo>
                    <a:lnTo>
                      <a:pt x="996" y="55"/>
                    </a:lnTo>
                    <a:lnTo>
                      <a:pt x="996" y="65"/>
                    </a:lnTo>
                    <a:lnTo>
                      <a:pt x="991" y="68"/>
                    </a:lnTo>
                    <a:lnTo>
                      <a:pt x="989" y="70"/>
                    </a:lnTo>
                    <a:lnTo>
                      <a:pt x="987" y="73"/>
                    </a:lnTo>
                    <a:lnTo>
                      <a:pt x="987" y="78"/>
                    </a:lnTo>
                    <a:lnTo>
                      <a:pt x="989" y="79"/>
                    </a:lnTo>
                    <a:lnTo>
                      <a:pt x="989" y="80"/>
                    </a:lnTo>
                    <a:lnTo>
                      <a:pt x="990" y="81"/>
                    </a:lnTo>
                    <a:lnTo>
                      <a:pt x="991" y="84"/>
                    </a:lnTo>
                    <a:lnTo>
                      <a:pt x="992" y="85"/>
                    </a:lnTo>
                    <a:lnTo>
                      <a:pt x="995" y="86"/>
                    </a:lnTo>
                    <a:lnTo>
                      <a:pt x="996" y="89"/>
                    </a:lnTo>
                    <a:lnTo>
                      <a:pt x="997" y="90"/>
                    </a:lnTo>
                    <a:lnTo>
                      <a:pt x="995" y="95"/>
                    </a:lnTo>
                    <a:lnTo>
                      <a:pt x="990" y="102"/>
                    </a:lnTo>
                    <a:lnTo>
                      <a:pt x="984" y="107"/>
                    </a:lnTo>
                    <a:lnTo>
                      <a:pt x="977" y="110"/>
                    </a:lnTo>
                    <a:lnTo>
                      <a:pt x="974" y="110"/>
                    </a:lnTo>
                    <a:lnTo>
                      <a:pt x="970" y="107"/>
                    </a:lnTo>
                    <a:lnTo>
                      <a:pt x="969" y="107"/>
                    </a:lnTo>
                    <a:lnTo>
                      <a:pt x="969" y="112"/>
                    </a:lnTo>
                    <a:lnTo>
                      <a:pt x="965" y="112"/>
                    </a:lnTo>
                    <a:lnTo>
                      <a:pt x="960" y="114"/>
                    </a:lnTo>
                    <a:lnTo>
                      <a:pt x="959" y="115"/>
                    </a:lnTo>
                    <a:lnTo>
                      <a:pt x="954" y="115"/>
                    </a:lnTo>
                    <a:lnTo>
                      <a:pt x="951" y="114"/>
                    </a:lnTo>
                    <a:lnTo>
                      <a:pt x="950" y="112"/>
                    </a:lnTo>
                    <a:lnTo>
                      <a:pt x="947" y="110"/>
                    </a:lnTo>
                    <a:lnTo>
                      <a:pt x="945" y="108"/>
                    </a:lnTo>
                    <a:lnTo>
                      <a:pt x="942" y="107"/>
                    </a:lnTo>
                    <a:lnTo>
                      <a:pt x="937" y="107"/>
                    </a:lnTo>
                    <a:lnTo>
                      <a:pt x="937" y="108"/>
                    </a:lnTo>
                    <a:lnTo>
                      <a:pt x="938" y="110"/>
                    </a:lnTo>
                    <a:lnTo>
                      <a:pt x="938" y="112"/>
                    </a:lnTo>
                    <a:lnTo>
                      <a:pt x="940" y="114"/>
                    </a:lnTo>
                    <a:lnTo>
                      <a:pt x="941" y="115"/>
                    </a:lnTo>
                    <a:lnTo>
                      <a:pt x="941" y="117"/>
                    </a:lnTo>
                    <a:lnTo>
                      <a:pt x="940" y="118"/>
                    </a:lnTo>
                    <a:lnTo>
                      <a:pt x="938" y="120"/>
                    </a:lnTo>
                    <a:lnTo>
                      <a:pt x="936" y="123"/>
                    </a:lnTo>
                    <a:lnTo>
                      <a:pt x="928" y="128"/>
                    </a:lnTo>
                    <a:lnTo>
                      <a:pt x="925" y="129"/>
                    </a:lnTo>
                    <a:lnTo>
                      <a:pt x="922" y="129"/>
                    </a:lnTo>
                    <a:lnTo>
                      <a:pt x="915" y="127"/>
                    </a:lnTo>
                    <a:lnTo>
                      <a:pt x="907" y="122"/>
                    </a:lnTo>
                    <a:lnTo>
                      <a:pt x="905" y="120"/>
                    </a:lnTo>
                    <a:lnTo>
                      <a:pt x="897" y="120"/>
                    </a:lnTo>
                    <a:lnTo>
                      <a:pt x="903" y="127"/>
                    </a:lnTo>
                    <a:lnTo>
                      <a:pt x="911" y="130"/>
                    </a:lnTo>
                    <a:lnTo>
                      <a:pt x="931" y="133"/>
                    </a:lnTo>
                    <a:lnTo>
                      <a:pt x="931" y="139"/>
                    </a:lnTo>
                    <a:lnTo>
                      <a:pt x="925" y="146"/>
                    </a:lnTo>
                    <a:lnTo>
                      <a:pt x="917" y="152"/>
                    </a:lnTo>
                    <a:lnTo>
                      <a:pt x="910" y="154"/>
                    </a:lnTo>
                    <a:lnTo>
                      <a:pt x="898" y="154"/>
                    </a:lnTo>
                    <a:lnTo>
                      <a:pt x="897" y="156"/>
                    </a:lnTo>
                    <a:lnTo>
                      <a:pt x="897" y="162"/>
                    </a:lnTo>
                    <a:lnTo>
                      <a:pt x="896" y="163"/>
                    </a:lnTo>
                    <a:lnTo>
                      <a:pt x="892" y="163"/>
                    </a:lnTo>
                    <a:lnTo>
                      <a:pt x="881" y="159"/>
                    </a:lnTo>
                    <a:lnTo>
                      <a:pt x="873" y="158"/>
                    </a:lnTo>
                    <a:lnTo>
                      <a:pt x="869" y="158"/>
                    </a:lnTo>
                    <a:lnTo>
                      <a:pt x="868" y="159"/>
                    </a:lnTo>
                    <a:lnTo>
                      <a:pt x="868" y="161"/>
                    </a:lnTo>
                    <a:lnTo>
                      <a:pt x="867" y="161"/>
                    </a:lnTo>
                    <a:lnTo>
                      <a:pt x="873" y="162"/>
                    </a:lnTo>
                    <a:lnTo>
                      <a:pt x="886" y="167"/>
                    </a:lnTo>
                    <a:lnTo>
                      <a:pt x="888" y="171"/>
                    </a:lnTo>
                    <a:lnTo>
                      <a:pt x="888" y="173"/>
                    </a:lnTo>
                    <a:lnTo>
                      <a:pt x="886" y="176"/>
                    </a:lnTo>
                    <a:lnTo>
                      <a:pt x="885" y="176"/>
                    </a:lnTo>
                    <a:lnTo>
                      <a:pt x="882" y="177"/>
                    </a:lnTo>
                    <a:lnTo>
                      <a:pt x="872" y="177"/>
                    </a:lnTo>
                    <a:lnTo>
                      <a:pt x="869" y="178"/>
                    </a:lnTo>
                    <a:lnTo>
                      <a:pt x="866" y="182"/>
                    </a:lnTo>
                    <a:lnTo>
                      <a:pt x="862" y="188"/>
                    </a:lnTo>
                    <a:lnTo>
                      <a:pt x="859" y="195"/>
                    </a:lnTo>
                    <a:lnTo>
                      <a:pt x="856" y="198"/>
                    </a:lnTo>
                    <a:lnTo>
                      <a:pt x="848" y="208"/>
                    </a:lnTo>
                    <a:lnTo>
                      <a:pt x="843" y="220"/>
                    </a:lnTo>
                    <a:lnTo>
                      <a:pt x="842" y="235"/>
                    </a:lnTo>
                    <a:lnTo>
                      <a:pt x="842" y="252"/>
                    </a:lnTo>
                    <a:lnTo>
                      <a:pt x="844" y="252"/>
                    </a:lnTo>
                    <a:lnTo>
                      <a:pt x="847" y="250"/>
                    </a:lnTo>
                    <a:lnTo>
                      <a:pt x="849" y="249"/>
                    </a:lnTo>
                    <a:lnTo>
                      <a:pt x="852" y="249"/>
                    </a:lnTo>
                    <a:lnTo>
                      <a:pt x="858" y="252"/>
                    </a:lnTo>
                    <a:lnTo>
                      <a:pt x="863" y="261"/>
                    </a:lnTo>
                    <a:lnTo>
                      <a:pt x="866" y="273"/>
                    </a:lnTo>
                    <a:lnTo>
                      <a:pt x="867" y="281"/>
                    </a:lnTo>
                    <a:lnTo>
                      <a:pt x="871" y="280"/>
                    </a:lnTo>
                    <a:lnTo>
                      <a:pt x="876" y="278"/>
                    </a:lnTo>
                    <a:lnTo>
                      <a:pt x="880" y="276"/>
                    </a:lnTo>
                    <a:lnTo>
                      <a:pt x="882" y="275"/>
                    </a:lnTo>
                    <a:lnTo>
                      <a:pt x="886" y="275"/>
                    </a:lnTo>
                    <a:lnTo>
                      <a:pt x="888" y="278"/>
                    </a:lnTo>
                    <a:lnTo>
                      <a:pt x="896" y="280"/>
                    </a:lnTo>
                    <a:lnTo>
                      <a:pt x="898" y="283"/>
                    </a:lnTo>
                    <a:lnTo>
                      <a:pt x="901" y="283"/>
                    </a:lnTo>
                    <a:lnTo>
                      <a:pt x="918" y="290"/>
                    </a:lnTo>
                    <a:lnTo>
                      <a:pt x="935" y="298"/>
                    </a:lnTo>
                    <a:lnTo>
                      <a:pt x="951" y="308"/>
                    </a:lnTo>
                    <a:lnTo>
                      <a:pt x="977" y="308"/>
                    </a:lnTo>
                    <a:lnTo>
                      <a:pt x="984" y="314"/>
                    </a:lnTo>
                    <a:lnTo>
                      <a:pt x="986" y="320"/>
                    </a:lnTo>
                    <a:lnTo>
                      <a:pt x="986" y="338"/>
                    </a:lnTo>
                    <a:lnTo>
                      <a:pt x="989" y="347"/>
                    </a:lnTo>
                    <a:lnTo>
                      <a:pt x="995" y="356"/>
                    </a:lnTo>
                    <a:lnTo>
                      <a:pt x="1002" y="364"/>
                    </a:lnTo>
                    <a:lnTo>
                      <a:pt x="1011" y="371"/>
                    </a:lnTo>
                    <a:lnTo>
                      <a:pt x="1013" y="372"/>
                    </a:lnTo>
                    <a:lnTo>
                      <a:pt x="1015" y="371"/>
                    </a:lnTo>
                    <a:lnTo>
                      <a:pt x="1016" y="369"/>
                    </a:lnTo>
                    <a:lnTo>
                      <a:pt x="1019" y="368"/>
                    </a:lnTo>
                    <a:lnTo>
                      <a:pt x="1020" y="367"/>
                    </a:lnTo>
                    <a:lnTo>
                      <a:pt x="1023" y="366"/>
                    </a:lnTo>
                    <a:lnTo>
                      <a:pt x="1024" y="363"/>
                    </a:lnTo>
                    <a:lnTo>
                      <a:pt x="1029" y="358"/>
                    </a:lnTo>
                    <a:lnTo>
                      <a:pt x="1030" y="356"/>
                    </a:lnTo>
                    <a:lnTo>
                      <a:pt x="1028" y="351"/>
                    </a:lnTo>
                    <a:lnTo>
                      <a:pt x="1028" y="342"/>
                    </a:lnTo>
                    <a:lnTo>
                      <a:pt x="1025" y="334"/>
                    </a:lnTo>
                    <a:lnTo>
                      <a:pt x="1023" y="325"/>
                    </a:lnTo>
                    <a:lnTo>
                      <a:pt x="1016" y="320"/>
                    </a:lnTo>
                    <a:lnTo>
                      <a:pt x="1023" y="318"/>
                    </a:lnTo>
                    <a:lnTo>
                      <a:pt x="1040" y="305"/>
                    </a:lnTo>
                    <a:lnTo>
                      <a:pt x="1046" y="298"/>
                    </a:lnTo>
                    <a:lnTo>
                      <a:pt x="1049" y="293"/>
                    </a:lnTo>
                    <a:lnTo>
                      <a:pt x="1048" y="279"/>
                    </a:lnTo>
                    <a:lnTo>
                      <a:pt x="1043" y="269"/>
                    </a:lnTo>
                    <a:lnTo>
                      <a:pt x="1038" y="261"/>
                    </a:lnTo>
                    <a:lnTo>
                      <a:pt x="1031" y="254"/>
                    </a:lnTo>
                    <a:lnTo>
                      <a:pt x="1025" y="245"/>
                    </a:lnTo>
                    <a:lnTo>
                      <a:pt x="1035" y="240"/>
                    </a:lnTo>
                    <a:lnTo>
                      <a:pt x="1038" y="237"/>
                    </a:lnTo>
                    <a:lnTo>
                      <a:pt x="1039" y="235"/>
                    </a:lnTo>
                    <a:lnTo>
                      <a:pt x="1040" y="231"/>
                    </a:lnTo>
                    <a:lnTo>
                      <a:pt x="1040" y="225"/>
                    </a:lnTo>
                    <a:lnTo>
                      <a:pt x="1038" y="222"/>
                    </a:lnTo>
                    <a:lnTo>
                      <a:pt x="1036" y="220"/>
                    </a:lnTo>
                    <a:lnTo>
                      <a:pt x="1034" y="217"/>
                    </a:lnTo>
                    <a:lnTo>
                      <a:pt x="1031" y="212"/>
                    </a:lnTo>
                    <a:lnTo>
                      <a:pt x="1031" y="210"/>
                    </a:lnTo>
                    <a:lnTo>
                      <a:pt x="1033" y="208"/>
                    </a:lnTo>
                    <a:lnTo>
                      <a:pt x="1036" y="206"/>
                    </a:lnTo>
                    <a:lnTo>
                      <a:pt x="1038" y="203"/>
                    </a:lnTo>
                    <a:lnTo>
                      <a:pt x="1038" y="200"/>
                    </a:lnTo>
                    <a:lnTo>
                      <a:pt x="1036" y="197"/>
                    </a:lnTo>
                    <a:lnTo>
                      <a:pt x="1034" y="196"/>
                    </a:lnTo>
                    <a:lnTo>
                      <a:pt x="1033" y="193"/>
                    </a:lnTo>
                    <a:lnTo>
                      <a:pt x="1031" y="192"/>
                    </a:lnTo>
                    <a:lnTo>
                      <a:pt x="1031" y="187"/>
                    </a:lnTo>
                    <a:lnTo>
                      <a:pt x="1033" y="185"/>
                    </a:lnTo>
                    <a:lnTo>
                      <a:pt x="1040" y="181"/>
                    </a:lnTo>
                    <a:lnTo>
                      <a:pt x="1043" y="181"/>
                    </a:lnTo>
                    <a:lnTo>
                      <a:pt x="1054" y="182"/>
                    </a:lnTo>
                    <a:lnTo>
                      <a:pt x="1063" y="186"/>
                    </a:lnTo>
                    <a:lnTo>
                      <a:pt x="1074" y="187"/>
                    </a:lnTo>
                    <a:lnTo>
                      <a:pt x="1077" y="187"/>
                    </a:lnTo>
                    <a:lnTo>
                      <a:pt x="1082" y="185"/>
                    </a:lnTo>
                    <a:lnTo>
                      <a:pt x="1083" y="183"/>
                    </a:lnTo>
                    <a:lnTo>
                      <a:pt x="1085" y="183"/>
                    </a:lnTo>
                    <a:lnTo>
                      <a:pt x="1093" y="186"/>
                    </a:lnTo>
                    <a:lnTo>
                      <a:pt x="1103" y="196"/>
                    </a:lnTo>
                    <a:lnTo>
                      <a:pt x="1110" y="198"/>
                    </a:lnTo>
                    <a:lnTo>
                      <a:pt x="1112" y="205"/>
                    </a:lnTo>
                    <a:lnTo>
                      <a:pt x="1115" y="207"/>
                    </a:lnTo>
                    <a:lnTo>
                      <a:pt x="1122" y="210"/>
                    </a:lnTo>
                    <a:lnTo>
                      <a:pt x="1127" y="211"/>
                    </a:lnTo>
                    <a:lnTo>
                      <a:pt x="1132" y="213"/>
                    </a:lnTo>
                    <a:lnTo>
                      <a:pt x="1134" y="217"/>
                    </a:lnTo>
                    <a:lnTo>
                      <a:pt x="1135" y="226"/>
                    </a:lnTo>
                    <a:lnTo>
                      <a:pt x="1138" y="235"/>
                    </a:lnTo>
                    <a:lnTo>
                      <a:pt x="1140" y="242"/>
                    </a:lnTo>
                    <a:lnTo>
                      <a:pt x="1146" y="246"/>
                    </a:lnTo>
                    <a:lnTo>
                      <a:pt x="1147" y="246"/>
                    </a:lnTo>
                    <a:lnTo>
                      <a:pt x="1148" y="247"/>
                    </a:lnTo>
                    <a:lnTo>
                      <a:pt x="1149" y="250"/>
                    </a:lnTo>
                    <a:lnTo>
                      <a:pt x="1153" y="254"/>
                    </a:lnTo>
                    <a:lnTo>
                      <a:pt x="1156" y="255"/>
                    </a:lnTo>
                    <a:lnTo>
                      <a:pt x="1158" y="255"/>
                    </a:lnTo>
                    <a:lnTo>
                      <a:pt x="1166" y="252"/>
                    </a:lnTo>
                    <a:lnTo>
                      <a:pt x="1173" y="246"/>
                    </a:lnTo>
                    <a:lnTo>
                      <a:pt x="1179" y="240"/>
                    </a:lnTo>
                    <a:lnTo>
                      <a:pt x="1182" y="234"/>
                    </a:lnTo>
                    <a:lnTo>
                      <a:pt x="1183" y="230"/>
                    </a:lnTo>
                    <a:lnTo>
                      <a:pt x="1184" y="227"/>
                    </a:lnTo>
                    <a:lnTo>
                      <a:pt x="1187" y="225"/>
                    </a:lnTo>
                    <a:lnTo>
                      <a:pt x="1189" y="224"/>
                    </a:lnTo>
                    <a:lnTo>
                      <a:pt x="1191" y="222"/>
                    </a:lnTo>
                    <a:lnTo>
                      <a:pt x="1193" y="225"/>
                    </a:lnTo>
                    <a:lnTo>
                      <a:pt x="1196" y="226"/>
                    </a:lnTo>
                    <a:lnTo>
                      <a:pt x="1197" y="227"/>
                    </a:lnTo>
                    <a:lnTo>
                      <a:pt x="1198" y="227"/>
                    </a:lnTo>
                    <a:lnTo>
                      <a:pt x="1202" y="235"/>
                    </a:lnTo>
                    <a:lnTo>
                      <a:pt x="1207" y="240"/>
                    </a:lnTo>
                    <a:lnTo>
                      <a:pt x="1212" y="244"/>
                    </a:lnTo>
                    <a:lnTo>
                      <a:pt x="1212" y="256"/>
                    </a:lnTo>
                    <a:lnTo>
                      <a:pt x="1215" y="260"/>
                    </a:lnTo>
                    <a:lnTo>
                      <a:pt x="1217" y="263"/>
                    </a:lnTo>
                    <a:lnTo>
                      <a:pt x="1221" y="265"/>
                    </a:lnTo>
                    <a:lnTo>
                      <a:pt x="1226" y="268"/>
                    </a:lnTo>
                    <a:lnTo>
                      <a:pt x="1226" y="270"/>
                    </a:lnTo>
                    <a:lnTo>
                      <a:pt x="1228" y="275"/>
                    </a:lnTo>
                    <a:lnTo>
                      <a:pt x="1228" y="279"/>
                    </a:lnTo>
                    <a:lnTo>
                      <a:pt x="1227" y="281"/>
                    </a:lnTo>
                    <a:lnTo>
                      <a:pt x="1225" y="284"/>
                    </a:lnTo>
                    <a:lnTo>
                      <a:pt x="1222" y="285"/>
                    </a:lnTo>
                    <a:lnTo>
                      <a:pt x="1227" y="290"/>
                    </a:lnTo>
                    <a:lnTo>
                      <a:pt x="1235" y="294"/>
                    </a:lnTo>
                    <a:lnTo>
                      <a:pt x="1242" y="295"/>
                    </a:lnTo>
                    <a:lnTo>
                      <a:pt x="1242" y="296"/>
                    </a:lnTo>
                    <a:lnTo>
                      <a:pt x="1245" y="304"/>
                    </a:lnTo>
                    <a:lnTo>
                      <a:pt x="1250" y="309"/>
                    </a:lnTo>
                    <a:lnTo>
                      <a:pt x="1257" y="313"/>
                    </a:lnTo>
                    <a:lnTo>
                      <a:pt x="1265" y="314"/>
                    </a:lnTo>
                    <a:lnTo>
                      <a:pt x="1272" y="314"/>
                    </a:lnTo>
                    <a:lnTo>
                      <a:pt x="1272" y="315"/>
                    </a:lnTo>
                    <a:lnTo>
                      <a:pt x="1273" y="315"/>
                    </a:lnTo>
                    <a:lnTo>
                      <a:pt x="1276" y="317"/>
                    </a:lnTo>
                    <a:lnTo>
                      <a:pt x="1276" y="318"/>
                    </a:lnTo>
                    <a:lnTo>
                      <a:pt x="1271" y="323"/>
                    </a:lnTo>
                    <a:lnTo>
                      <a:pt x="1261" y="328"/>
                    </a:lnTo>
                    <a:lnTo>
                      <a:pt x="1251" y="330"/>
                    </a:lnTo>
                    <a:lnTo>
                      <a:pt x="1242" y="334"/>
                    </a:lnTo>
                    <a:lnTo>
                      <a:pt x="1243" y="334"/>
                    </a:lnTo>
                    <a:lnTo>
                      <a:pt x="1246" y="335"/>
                    </a:lnTo>
                    <a:lnTo>
                      <a:pt x="1247" y="335"/>
                    </a:lnTo>
                    <a:lnTo>
                      <a:pt x="1256" y="334"/>
                    </a:lnTo>
                    <a:lnTo>
                      <a:pt x="1276" y="327"/>
                    </a:lnTo>
                    <a:lnTo>
                      <a:pt x="1285" y="323"/>
                    </a:lnTo>
                    <a:lnTo>
                      <a:pt x="1285" y="328"/>
                    </a:lnTo>
                    <a:lnTo>
                      <a:pt x="1287" y="330"/>
                    </a:lnTo>
                    <a:lnTo>
                      <a:pt x="1287" y="334"/>
                    </a:lnTo>
                    <a:lnTo>
                      <a:pt x="1289" y="334"/>
                    </a:lnTo>
                    <a:lnTo>
                      <a:pt x="1292" y="340"/>
                    </a:lnTo>
                    <a:lnTo>
                      <a:pt x="1294" y="346"/>
                    </a:lnTo>
                    <a:lnTo>
                      <a:pt x="1295" y="354"/>
                    </a:lnTo>
                    <a:lnTo>
                      <a:pt x="1292" y="359"/>
                    </a:lnTo>
                    <a:lnTo>
                      <a:pt x="1286" y="364"/>
                    </a:lnTo>
                    <a:lnTo>
                      <a:pt x="1277" y="367"/>
                    </a:lnTo>
                    <a:lnTo>
                      <a:pt x="1262" y="372"/>
                    </a:lnTo>
                    <a:lnTo>
                      <a:pt x="1257" y="376"/>
                    </a:lnTo>
                    <a:lnTo>
                      <a:pt x="1248" y="385"/>
                    </a:lnTo>
                    <a:lnTo>
                      <a:pt x="1238" y="387"/>
                    </a:lnTo>
                    <a:lnTo>
                      <a:pt x="1227" y="387"/>
                    </a:lnTo>
                    <a:lnTo>
                      <a:pt x="1213" y="386"/>
                    </a:lnTo>
                    <a:lnTo>
                      <a:pt x="1203" y="386"/>
                    </a:lnTo>
                    <a:lnTo>
                      <a:pt x="1193" y="385"/>
                    </a:lnTo>
                    <a:lnTo>
                      <a:pt x="1184" y="385"/>
                    </a:lnTo>
                    <a:lnTo>
                      <a:pt x="1173" y="387"/>
                    </a:lnTo>
                    <a:lnTo>
                      <a:pt x="1168" y="390"/>
                    </a:lnTo>
                    <a:lnTo>
                      <a:pt x="1167" y="391"/>
                    </a:lnTo>
                    <a:lnTo>
                      <a:pt x="1167" y="395"/>
                    </a:lnTo>
                    <a:lnTo>
                      <a:pt x="1166" y="397"/>
                    </a:lnTo>
                    <a:lnTo>
                      <a:pt x="1163" y="400"/>
                    </a:lnTo>
                    <a:lnTo>
                      <a:pt x="1157" y="405"/>
                    </a:lnTo>
                    <a:lnTo>
                      <a:pt x="1151" y="407"/>
                    </a:lnTo>
                    <a:lnTo>
                      <a:pt x="1146" y="410"/>
                    </a:lnTo>
                    <a:lnTo>
                      <a:pt x="1140" y="416"/>
                    </a:lnTo>
                    <a:lnTo>
                      <a:pt x="1149" y="413"/>
                    </a:lnTo>
                    <a:lnTo>
                      <a:pt x="1157" y="408"/>
                    </a:lnTo>
                    <a:lnTo>
                      <a:pt x="1167" y="403"/>
                    </a:lnTo>
                    <a:lnTo>
                      <a:pt x="1178" y="401"/>
                    </a:lnTo>
                    <a:lnTo>
                      <a:pt x="1192" y="401"/>
                    </a:lnTo>
                    <a:lnTo>
                      <a:pt x="1197" y="403"/>
                    </a:lnTo>
                    <a:lnTo>
                      <a:pt x="1199" y="407"/>
                    </a:lnTo>
                    <a:lnTo>
                      <a:pt x="1199" y="410"/>
                    </a:lnTo>
                    <a:lnTo>
                      <a:pt x="1194" y="415"/>
                    </a:lnTo>
                    <a:lnTo>
                      <a:pt x="1184" y="420"/>
                    </a:lnTo>
                    <a:lnTo>
                      <a:pt x="1183" y="421"/>
                    </a:lnTo>
                    <a:lnTo>
                      <a:pt x="1187" y="421"/>
                    </a:lnTo>
                    <a:lnTo>
                      <a:pt x="1191" y="422"/>
                    </a:lnTo>
                    <a:lnTo>
                      <a:pt x="1193" y="422"/>
                    </a:lnTo>
                    <a:lnTo>
                      <a:pt x="1189" y="430"/>
                    </a:lnTo>
                    <a:lnTo>
                      <a:pt x="1189" y="432"/>
                    </a:lnTo>
                    <a:lnTo>
                      <a:pt x="1192" y="440"/>
                    </a:lnTo>
                    <a:lnTo>
                      <a:pt x="1199" y="446"/>
                    </a:lnTo>
                    <a:lnTo>
                      <a:pt x="1209" y="451"/>
                    </a:lnTo>
                    <a:lnTo>
                      <a:pt x="1220" y="454"/>
                    </a:lnTo>
                    <a:lnTo>
                      <a:pt x="1226" y="454"/>
                    </a:lnTo>
                    <a:lnTo>
                      <a:pt x="1228" y="455"/>
                    </a:lnTo>
                    <a:lnTo>
                      <a:pt x="1230" y="455"/>
                    </a:lnTo>
                    <a:lnTo>
                      <a:pt x="1232" y="457"/>
                    </a:lnTo>
                    <a:lnTo>
                      <a:pt x="1232" y="459"/>
                    </a:lnTo>
                    <a:lnTo>
                      <a:pt x="1230" y="461"/>
                    </a:lnTo>
                    <a:lnTo>
                      <a:pt x="1222" y="465"/>
                    </a:lnTo>
                    <a:lnTo>
                      <a:pt x="1213" y="469"/>
                    </a:lnTo>
                    <a:lnTo>
                      <a:pt x="1198" y="474"/>
                    </a:lnTo>
                    <a:lnTo>
                      <a:pt x="1193" y="479"/>
                    </a:lnTo>
                    <a:lnTo>
                      <a:pt x="1189" y="481"/>
                    </a:lnTo>
                    <a:lnTo>
                      <a:pt x="1187" y="484"/>
                    </a:lnTo>
                    <a:lnTo>
                      <a:pt x="1184" y="485"/>
                    </a:lnTo>
                    <a:lnTo>
                      <a:pt x="1183" y="486"/>
                    </a:lnTo>
                    <a:lnTo>
                      <a:pt x="1182" y="485"/>
                    </a:lnTo>
                    <a:lnTo>
                      <a:pt x="1179" y="484"/>
                    </a:lnTo>
                    <a:lnTo>
                      <a:pt x="1178" y="481"/>
                    </a:lnTo>
                    <a:lnTo>
                      <a:pt x="1176" y="479"/>
                    </a:lnTo>
                    <a:lnTo>
                      <a:pt x="1176" y="476"/>
                    </a:lnTo>
                    <a:lnTo>
                      <a:pt x="1178" y="470"/>
                    </a:lnTo>
                    <a:lnTo>
                      <a:pt x="1183" y="465"/>
                    </a:lnTo>
                    <a:lnTo>
                      <a:pt x="1192" y="461"/>
                    </a:lnTo>
                    <a:lnTo>
                      <a:pt x="1199" y="460"/>
                    </a:lnTo>
                    <a:lnTo>
                      <a:pt x="1196" y="460"/>
                    </a:lnTo>
                    <a:lnTo>
                      <a:pt x="1193" y="457"/>
                    </a:lnTo>
                    <a:lnTo>
                      <a:pt x="1193" y="454"/>
                    </a:lnTo>
                    <a:lnTo>
                      <a:pt x="1191" y="454"/>
                    </a:lnTo>
                    <a:lnTo>
                      <a:pt x="1188" y="455"/>
                    </a:lnTo>
                    <a:lnTo>
                      <a:pt x="1187" y="457"/>
                    </a:lnTo>
                    <a:lnTo>
                      <a:pt x="1183" y="461"/>
                    </a:lnTo>
                    <a:lnTo>
                      <a:pt x="1181" y="462"/>
                    </a:lnTo>
                    <a:lnTo>
                      <a:pt x="1163" y="462"/>
                    </a:lnTo>
                    <a:lnTo>
                      <a:pt x="1163" y="465"/>
                    </a:lnTo>
                    <a:lnTo>
                      <a:pt x="1164" y="466"/>
                    </a:lnTo>
                    <a:lnTo>
                      <a:pt x="1164" y="468"/>
                    </a:lnTo>
                    <a:lnTo>
                      <a:pt x="1166" y="468"/>
                    </a:lnTo>
                    <a:lnTo>
                      <a:pt x="1163" y="471"/>
                    </a:lnTo>
                    <a:lnTo>
                      <a:pt x="1159" y="473"/>
                    </a:lnTo>
                    <a:lnTo>
                      <a:pt x="1156" y="475"/>
                    </a:lnTo>
                    <a:lnTo>
                      <a:pt x="1149" y="475"/>
                    </a:lnTo>
                    <a:lnTo>
                      <a:pt x="1148" y="474"/>
                    </a:lnTo>
                    <a:lnTo>
                      <a:pt x="1144" y="474"/>
                    </a:lnTo>
                    <a:lnTo>
                      <a:pt x="1143" y="475"/>
                    </a:lnTo>
                    <a:lnTo>
                      <a:pt x="1130" y="485"/>
                    </a:lnTo>
                    <a:lnTo>
                      <a:pt x="1125" y="491"/>
                    </a:lnTo>
                    <a:lnTo>
                      <a:pt x="1123" y="501"/>
                    </a:lnTo>
                    <a:lnTo>
                      <a:pt x="1123" y="503"/>
                    </a:lnTo>
                    <a:lnTo>
                      <a:pt x="1124" y="505"/>
                    </a:lnTo>
                    <a:lnTo>
                      <a:pt x="1124" y="509"/>
                    </a:lnTo>
                    <a:lnTo>
                      <a:pt x="1128" y="513"/>
                    </a:lnTo>
                    <a:lnTo>
                      <a:pt x="1129" y="513"/>
                    </a:lnTo>
                    <a:lnTo>
                      <a:pt x="1133" y="509"/>
                    </a:lnTo>
                    <a:lnTo>
                      <a:pt x="1133" y="513"/>
                    </a:lnTo>
                    <a:lnTo>
                      <a:pt x="1129" y="514"/>
                    </a:lnTo>
                    <a:lnTo>
                      <a:pt x="1119" y="514"/>
                    </a:lnTo>
                    <a:lnTo>
                      <a:pt x="1110" y="518"/>
                    </a:lnTo>
                    <a:lnTo>
                      <a:pt x="1099" y="519"/>
                    </a:lnTo>
                    <a:lnTo>
                      <a:pt x="1089" y="523"/>
                    </a:lnTo>
                    <a:lnTo>
                      <a:pt x="1095" y="523"/>
                    </a:lnTo>
                    <a:lnTo>
                      <a:pt x="1098" y="522"/>
                    </a:lnTo>
                    <a:lnTo>
                      <a:pt x="1100" y="522"/>
                    </a:lnTo>
                    <a:lnTo>
                      <a:pt x="1103" y="523"/>
                    </a:lnTo>
                    <a:lnTo>
                      <a:pt x="1098" y="524"/>
                    </a:lnTo>
                    <a:lnTo>
                      <a:pt x="1084" y="524"/>
                    </a:lnTo>
                    <a:lnTo>
                      <a:pt x="1082" y="527"/>
                    </a:lnTo>
                    <a:lnTo>
                      <a:pt x="1082" y="528"/>
                    </a:lnTo>
                    <a:lnTo>
                      <a:pt x="1083" y="530"/>
                    </a:lnTo>
                    <a:lnTo>
                      <a:pt x="1085" y="532"/>
                    </a:lnTo>
                    <a:lnTo>
                      <a:pt x="1085" y="534"/>
                    </a:lnTo>
                    <a:lnTo>
                      <a:pt x="1084" y="537"/>
                    </a:lnTo>
                    <a:lnTo>
                      <a:pt x="1082" y="540"/>
                    </a:lnTo>
                    <a:lnTo>
                      <a:pt x="1079" y="543"/>
                    </a:lnTo>
                    <a:lnTo>
                      <a:pt x="1078" y="547"/>
                    </a:lnTo>
                    <a:lnTo>
                      <a:pt x="1075" y="548"/>
                    </a:lnTo>
                    <a:lnTo>
                      <a:pt x="1074" y="549"/>
                    </a:lnTo>
                    <a:lnTo>
                      <a:pt x="1073" y="549"/>
                    </a:lnTo>
                    <a:lnTo>
                      <a:pt x="1073" y="548"/>
                    </a:lnTo>
                    <a:lnTo>
                      <a:pt x="1071" y="547"/>
                    </a:lnTo>
                    <a:lnTo>
                      <a:pt x="1069" y="548"/>
                    </a:lnTo>
                    <a:lnTo>
                      <a:pt x="1070" y="551"/>
                    </a:lnTo>
                    <a:lnTo>
                      <a:pt x="1071" y="552"/>
                    </a:lnTo>
                    <a:lnTo>
                      <a:pt x="1073" y="554"/>
                    </a:lnTo>
                    <a:lnTo>
                      <a:pt x="1073" y="557"/>
                    </a:lnTo>
                    <a:lnTo>
                      <a:pt x="1070" y="562"/>
                    </a:lnTo>
                    <a:lnTo>
                      <a:pt x="1069" y="566"/>
                    </a:lnTo>
                    <a:lnTo>
                      <a:pt x="1066" y="571"/>
                    </a:lnTo>
                    <a:lnTo>
                      <a:pt x="1064" y="573"/>
                    </a:lnTo>
                    <a:lnTo>
                      <a:pt x="1063" y="573"/>
                    </a:lnTo>
                    <a:lnTo>
                      <a:pt x="1063" y="572"/>
                    </a:lnTo>
                    <a:lnTo>
                      <a:pt x="1061" y="571"/>
                    </a:lnTo>
                    <a:lnTo>
                      <a:pt x="1061" y="563"/>
                    </a:lnTo>
                    <a:lnTo>
                      <a:pt x="1059" y="558"/>
                    </a:lnTo>
                    <a:lnTo>
                      <a:pt x="1058" y="554"/>
                    </a:lnTo>
                    <a:lnTo>
                      <a:pt x="1058" y="552"/>
                    </a:lnTo>
                    <a:lnTo>
                      <a:pt x="1056" y="554"/>
                    </a:lnTo>
                    <a:lnTo>
                      <a:pt x="1056" y="561"/>
                    </a:lnTo>
                    <a:lnTo>
                      <a:pt x="1058" y="563"/>
                    </a:lnTo>
                    <a:lnTo>
                      <a:pt x="1058" y="566"/>
                    </a:lnTo>
                    <a:lnTo>
                      <a:pt x="1059" y="569"/>
                    </a:lnTo>
                    <a:lnTo>
                      <a:pt x="1059" y="573"/>
                    </a:lnTo>
                    <a:lnTo>
                      <a:pt x="1058" y="574"/>
                    </a:lnTo>
                    <a:lnTo>
                      <a:pt x="1058" y="577"/>
                    </a:lnTo>
                    <a:lnTo>
                      <a:pt x="1059" y="578"/>
                    </a:lnTo>
                    <a:lnTo>
                      <a:pt x="1061" y="578"/>
                    </a:lnTo>
                    <a:lnTo>
                      <a:pt x="1061" y="585"/>
                    </a:lnTo>
                    <a:lnTo>
                      <a:pt x="1060" y="586"/>
                    </a:lnTo>
                    <a:lnTo>
                      <a:pt x="1058" y="587"/>
                    </a:lnTo>
                    <a:lnTo>
                      <a:pt x="1056" y="587"/>
                    </a:lnTo>
                    <a:lnTo>
                      <a:pt x="1058" y="590"/>
                    </a:lnTo>
                    <a:lnTo>
                      <a:pt x="1060" y="591"/>
                    </a:lnTo>
                    <a:lnTo>
                      <a:pt x="1063" y="591"/>
                    </a:lnTo>
                    <a:lnTo>
                      <a:pt x="1061" y="593"/>
                    </a:lnTo>
                    <a:lnTo>
                      <a:pt x="1060" y="595"/>
                    </a:lnTo>
                    <a:lnTo>
                      <a:pt x="1056" y="595"/>
                    </a:lnTo>
                    <a:lnTo>
                      <a:pt x="1056" y="598"/>
                    </a:lnTo>
                    <a:lnTo>
                      <a:pt x="1060" y="601"/>
                    </a:lnTo>
                    <a:lnTo>
                      <a:pt x="1058" y="603"/>
                    </a:lnTo>
                    <a:lnTo>
                      <a:pt x="1056" y="606"/>
                    </a:lnTo>
                    <a:lnTo>
                      <a:pt x="1053" y="606"/>
                    </a:lnTo>
                    <a:lnTo>
                      <a:pt x="1050" y="607"/>
                    </a:lnTo>
                    <a:lnTo>
                      <a:pt x="1048" y="610"/>
                    </a:lnTo>
                    <a:lnTo>
                      <a:pt x="1045" y="610"/>
                    </a:lnTo>
                    <a:lnTo>
                      <a:pt x="1043" y="611"/>
                    </a:lnTo>
                    <a:lnTo>
                      <a:pt x="1041" y="612"/>
                    </a:lnTo>
                    <a:lnTo>
                      <a:pt x="1040" y="615"/>
                    </a:lnTo>
                    <a:lnTo>
                      <a:pt x="1039" y="616"/>
                    </a:lnTo>
                    <a:lnTo>
                      <a:pt x="1040" y="616"/>
                    </a:lnTo>
                    <a:lnTo>
                      <a:pt x="1030" y="621"/>
                    </a:lnTo>
                    <a:lnTo>
                      <a:pt x="1020" y="627"/>
                    </a:lnTo>
                    <a:lnTo>
                      <a:pt x="1011" y="634"/>
                    </a:lnTo>
                    <a:lnTo>
                      <a:pt x="1004" y="641"/>
                    </a:lnTo>
                    <a:lnTo>
                      <a:pt x="999" y="651"/>
                    </a:lnTo>
                    <a:lnTo>
                      <a:pt x="996" y="665"/>
                    </a:lnTo>
                    <a:lnTo>
                      <a:pt x="997" y="673"/>
                    </a:lnTo>
                    <a:lnTo>
                      <a:pt x="1001" y="680"/>
                    </a:lnTo>
                    <a:lnTo>
                      <a:pt x="1006" y="686"/>
                    </a:lnTo>
                    <a:lnTo>
                      <a:pt x="1007" y="695"/>
                    </a:lnTo>
                    <a:lnTo>
                      <a:pt x="1007" y="696"/>
                    </a:lnTo>
                    <a:lnTo>
                      <a:pt x="1010" y="704"/>
                    </a:lnTo>
                    <a:lnTo>
                      <a:pt x="1013" y="708"/>
                    </a:lnTo>
                    <a:lnTo>
                      <a:pt x="1013" y="720"/>
                    </a:lnTo>
                    <a:lnTo>
                      <a:pt x="1011" y="724"/>
                    </a:lnTo>
                    <a:lnTo>
                      <a:pt x="1009" y="727"/>
                    </a:lnTo>
                    <a:lnTo>
                      <a:pt x="1007" y="729"/>
                    </a:lnTo>
                    <a:lnTo>
                      <a:pt x="1001" y="729"/>
                    </a:lnTo>
                    <a:lnTo>
                      <a:pt x="999" y="728"/>
                    </a:lnTo>
                    <a:lnTo>
                      <a:pt x="997" y="725"/>
                    </a:lnTo>
                    <a:lnTo>
                      <a:pt x="997" y="723"/>
                    </a:lnTo>
                    <a:lnTo>
                      <a:pt x="996" y="722"/>
                    </a:lnTo>
                    <a:lnTo>
                      <a:pt x="996" y="719"/>
                    </a:lnTo>
                    <a:lnTo>
                      <a:pt x="994" y="715"/>
                    </a:lnTo>
                    <a:lnTo>
                      <a:pt x="990" y="713"/>
                    </a:lnTo>
                    <a:lnTo>
                      <a:pt x="985" y="708"/>
                    </a:lnTo>
                    <a:lnTo>
                      <a:pt x="981" y="696"/>
                    </a:lnTo>
                    <a:lnTo>
                      <a:pt x="980" y="689"/>
                    </a:lnTo>
                    <a:lnTo>
                      <a:pt x="979" y="680"/>
                    </a:lnTo>
                    <a:lnTo>
                      <a:pt x="976" y="674"/>
                    </a:lnTo>
                    <a:lnTo>
                      <a:pt x="971" y="669"/>
                    </a:lnTo>
                    <a:lnTo>
                      <a:pt x="964" y="666"/>
                    </a:lnTo>
                    <a:lnTo>
                      <a:pt x="961" y="666"/>
                    </a:lnTo>
                    <a:lnTo>
                      <a:pt x="960" y="668"/>
                    </a:lnTo>
                    <a:lnTo>
                      <a:pt x="959" y="670"/>
                    </a:lnTo>
                    <a:lnTo>
                      <a:pt x="957" y="671"/>
                    </a:lnTo>
                    <a:lnTo>
                      <a:pt x="955" y="671"/>
                    </a:lnTo>
                    <a:lnTo>
                      <a:pt x="950" y="670"/>
                    </a:lnTo>
                    <a:lnTo>
                      <a:pt x="945" y="666"/>
                    </a:lnTo>
                    <a:lnTo>
                      <a:pt x="940" y="664"/>
                    </a:lnTo>
                    <a:lnTo>
                      <a:pt x="933" y="662"/>
                    </a:lnTo>
                    <a:lnTo>
                      <a:pt x="930" y="662"/>
                    </a:lnTo>
                    <a:lnTo>
                      <a:pt x="928" y="664"/>
                    </a:lnTo>
                    <a:lnTo>
                      <a:pt x="926" y="665"/>
                    </a:lnTo>
                    <a:lnTo>
                      <a:pt x="925" y="666"/>
                    </a:lnTo>
                    <a:lnTo>
                      <a:pt x="923" y="666"/>
                    </a:lnTo>
                    <a:lnTo>
                      <a:pt x="921" y="664"/>
                    </a:lnTo>
                    <a:lnTo>
                      <a:pt x="921" y="662"/>
                    </a:lnTo>
                    <a:lnTo>
                      <a:pt x="910" y="664"/>
                    </a:lnTo>
                    <a:lnTo>
                      <a:pt x="898" y="666"/>
                    </a:lnTo>
                    <a:lnTo>
                      <a:pt x="901" y="668"/>
                    </a:lnTo>
                    <a:lnTo>
                      <a:pt x="903" y="668"/>
                    </a:lnTo>
                    <a:lnTo>
                      <a:pt x="905" y="666"/>
                    </a:lnTo>
                    <a:lnTo>
                      <a:pt x="902" y="671"/>
                    </a:lnTo>
                    <a:lnTo>
                      <a:pt x="902" y="676"/>
                    </a:lnTo>
                    <a:lnTo>
                      <a:pt x="905" y="679"/>
                    </a:lnTo>
                    <a:lnTo>
                      <a:pt x="896" y="680"/>
                    </a:lnTo>
                    <a:lnTo>
                      <a:pt x="888" y="676"/>
                    </a:lnTo>
                    <a:lnTo>
                      <a:pt x="882" y="673"/>
                    </a:lnTo>
                    <a:lnTo>
                      <a:pt x="876" y="670"/>
                    </a:lnTo>
                    <a:lnTo>
                      <a:pt x="875" y="670"/>
                    </a:lnTo>
                    <a:lnTo>
                      <a:pt x="872" y="671"/>
                    </a:lnTo>
                    <a:lnTo>
                      <a:pt x="871" y="674"/>
                    </a:lnTo>
                    <a:lnTo>
                      <a:pt x="867" y="674"/>
                    </a:lnTo>
                    <a:lnTo>
                      <a:pt x="864" y="673"/>
                    </a:lnTo>
                    <a:lnTo>
                      <a:pt x="863" y="671"/>
                    </a:lnTo>
                    <a:lnTo>
                      <a:pt x="861" y="670"/>
                    </a:lnTo>
                    <a:lnTo>
                      <a:pt x="858" y="670"/>
                    </a:lnTo>
                    <a:lnTo>
                      <a:pt x="851" y="671"/>
                    </a:lnTo>
                    <a:lnTo>
                      <a:pt x="844" y="675"/>
                    </a:lnTo>
                    <a:lnTo>
                      <a:pt x="839" y="680"/>
                    </a:lnTo>
                    <a:lnTo>
                      <a:pt x="836" y="685"/>
                    </a:lnTo>
                    <a:lnTo>
                      <a:pt x="833" y="686"/>
                    </a:lnTo>
                    <a:lnTo>
                      <a:pt x="824" y="686"/>
                    </a:lnTo>
                    <a:lnTo>
                      <a:pt x="817" y="693"/>
                    </a:lnTo>
                    <a:lnTo>
                      <a:pt x="812" y="701"/>
                    </a:lnTo>
                    <a:lnTo>
                      <a:pt x="811" y="713"/>
                    </a:lnTo>
                    <a:lnTo>
                      <a:pt x="811" y="714"/>
                    </a:lnTo>
                    <a:lnTo>
                      <a:pt x="813" y="717"/>
                    </a:lnTo>
                    <a:lnTo>
                      <a:pt x="813" y="718"/>
                    </a:lnTo>
                    <a:lnTo>
                      <a:pt x="812" y="718"/>
                    </a:lnTo>
                    <a:lnTo>
                      <a:pt x="813" y="722"/>
                    </a:lnTo>
                    <a:lnTo>
                      <a:pt x="813" y="729"/>
                    </a:lnTo>
                    <a:lnTo>
                      <a:pt x="812" y="733"/>
                    </a:lnTo>
                    <a:lnTo>
                      <a:pt x="811" y="738"/>
                    </a:lnTo>
                    <a:lnTo>
                      <a:pt x="809" y="742"/>
                    </a:lnTo>
                    <a:lnTo>
                      <a:pt x="809" y="767"/>
                    </a:lnTo>
                    <a:lnTo>
                      <a:pt x="811" y="768"/>
                    </a:lnTo>
                    <a:lnTo>
                      <a:pt x="812" y="771"/>
                    </a:lnTo>
                    <a:lnTo>
                      <a:pt x="813" y="772"/>
                    </a:lnTo>
                    <a:lnTo>
                      <a:pt x="813" y="779"/>
                    </a:lnTo>
                    <a:lnTo>
                      <a:pt x="816" y="784"/>
                    </a:lnTo>
                    <a:lnTo>
                      <a:pt x="818" y="788"/>
                    </a:lnTo>
                    <a:lnTo>
                      <a:pt x="823" y="793"/>
                    </a:lnTo>
                    <a:lnTo>
                      <a:pt x="826" y="797"/>
                    </a:lnTo>
                    <a:lnTo>
                      <a:pt x="831" y="802"/>
                    </a:lnTo>
                    <a:lnTo>
                      <a:pt x="832" y="806"/>
                    </a:lnTo>
                    <a:lnTo>
                      <a:pt x="834" y="807"/>
                    </a:lnTo>
                    <a:lnTo>
                      <a:pt x="838" y="810"/>
                    </a:lnTo>
                    <a:lnTo>
                      <a:pt x="842" y="811"/>
                    </a:lnTo>
                    <a:lnTo>
                      <a:pt x="844" y="812"/>
                    </a:lnTo>
                    <a:lnTo>
                      <a:pt x="846" y="813"/>
                    </a:lnTo>
                    <a:lnTo>
                      <a:pt x="847" y="816"/>
                    </a:lnTo>
                    <a:lnTo>
                      <a:pt x="848" y="816"/>
                    </a:lnTo>
                    <a:lnTo>
                      <a:pt x="871" y="811"/>
                    </a:lnTo>
                    <a:lnTo>
                      <a:pt x="873" y="811"/>
                    </a:lnTo>
                    <a:lnTo>
                      <a:pt x="876" y="812"/>
                    </a:lnTo>
                    <a:lnTo>
                      <a:pt x="877" y="813"/>
                    </a:lnTo>
                    <a:lnTo>
                      <a:pt x="881" y="813"/>
                    </a:lnTo>
                    <a:lnTo>
                      <a:pt x="882" y="811"/>
                    </a:lnTo>
                    <a:lnTo>
                      <a:pt x="883" y="810"/>
                    </a:lnTo>
                    <a:lnTo>
                      <a:pt x="883" y="807"/>
                    </a:lnTo>
                    <a:lnTo>
                      <a:pt x="885" y="806"/>
                    </a:lnTo>
                    <a:lnTo>
                      <a:pt x="886" y="803"/>
                    </a:lnTo>
                    <a:lnTo>
                      <a:pt x="888" y="800"/>
                    </a:lnTo>
                    <a:lnTo>
                      <a:pt x="891" y="797"/>
                    </a:lnTo>
                    <a:lnTo>
                      <a:pt x="896" y="782"/>
                    </a:lnTo>
                    <a:lnTo>
                      <a:pt x="901" y="778"/>
                    </a:lnTo>
                    <a:lnTo>
                      <a:pt x="908" y="776"/>
                    </a:lnTo>
                    <a:lnTo>
                      <a:pt x="917" y="774"/>
                    </a:lnTo>
                    <a:lnTo>
                      <a:pt x="923" y="774"/>
                    </a:lnTo>
                    <a:lnTo>
                      <a:pt x="925" y="776"/>
                    </a:lnTo>
                    <a:lnTo>
                      <a:pt x="935" y="776"/>
                    </a:lnTo>
                    <a:lnTo>
                      <a:pt x="935" y="779"/>
                    </a:lnTo>
                    <a:lnTo>
                      <a:pt x="932" y="786"/>
                    </a:lnTo>
                    <a:lnTo>
                      <a:pt x="927" y="801"/>
                    </a:lnTo>
                    <a:lnTo>
                      <a:pt x="927" y="805"/>
                    </a:lnTo>
                    <a:lnTo>
                      <a:pt x="926" y="808"/>
                    </a:lnTo>
                    <a:lnTo>
                      <a:pt x="925" y="811"/>
                    </a:lnTo>
                    <a:lnTo>
                      <a:pt x="923" y="815"/>
                    </a:lnTo>
                    <a:lnTo>
                      <a:pt x="923" y="811"/>
                    </a:lnTo>
                    <a:lnTo>
                      <a:pt x="920" y="811"/>
                    </a:lnTo>
                    <a:lnTo>
                      <a:pt x="920" y="834"/>
                    </a:lnTo>
                    <a:lnTo>
                      <a:pt x="917" y="835"/>
                    </a:lnTo>
                    <a:lnTo>
                      <a:pt x="916" y="836"/>
                    </a:lnTo>
                    <a:lnTo>
                      <a:pt x="913" y="837"/>
                    </a:lnTo>
                    <a:lnTo>
                      <a:pt x="912" y="839"/>
                    </a:lnTo>
                    <a:lnTo>
                      <a:pt x="912" y="842"/>
                    </a:lnTo>
                    <a:lnTo>
                      <a:pt x="913" y="844"/>
                    </a:lnTo>
                    <a:lnTo>
                      <a:pt x="916" y="845"/>
                    </a:lnTo>
                    <a:lnTo>
                      <a:pt x="936" y="845"/>
                    </a:lnTo>
                    <a:lnTo>
                      <a:pt x="956" y="844"/>
                    </a:lnTo>
                    <a:lnTo>
                      <a:pt x="961" y="844"/>
                    </a:lnTo>
                    <a:lnTo>
                      <a:pt x="964" y="845"/>
                    </a:lnTo>
                    <a:lnTo>
                      <a:pt x="967" y="847"/>
                    </a:lnTo>
                    <a:lnTo>
                      <a:pt x="975" y="851"/>
                    </a:lnTo>
                    <a:lnTo>
                      <a:pt x="975" y="869"/>
                    </a:lnTo>
                    <a:lnTo>
                      <a:pt x="974" y="873"/>
                    </a:lnTo>
                    <a:lnTo>
                      <a:pt x="972" y="875"/>
                    </a:lnTo>
                    <a:lnTo>
                      <a:pt x="972" y="900"/>
                    </a:lnTo>
                    <a:lnTo>
                      <a:pt x="975" y="908"/>
                    </a:lnTo>
                    <a:lnTo>
                      <a:pt x="977" y="910"/>
                    </a:lnTo>
                    <a:lnTo>
                      <a:pt x="981" y="913"/>
                    </a:lnTo>
                    <a:lnTo>
                      <a:pt x="984" y="914"/>
                    </a:lnTo>
                    <a:lnTo>
                      <a:pt x="987" y="917"/>
                    </a:lnTo>
                    <a:lnTo>
                      <a:pt x="990" y="918"/>
                    </a:lnTo>
                    <a:lnTo>
                      <a:pt x="992" y="923"/>
                    </a:lnTo>
                    <a:lnTo>
                      <a:pt x="996" y="927"/>
                    </a:lnTo>
                    <a:lnTo>
                      <a:pt x="999" y="927"/>
                    </a:lnTo>
                    <a:lnTo>
                      <a:pt x="1006" y="925"/>
                    </a:lnTo>
                    <a:lnTo>
                      <a:pt x="1013" y="923"/>
                    </a:lnTo>
                    <a:lnTo>
                      <a:pt x="1019" y="919"/>
                    </a:lnTo>
                    <a:lnTo>
                      <a:pt x="1025" y="918"/>
                    </a:lnTo>
                    <a:lnTo>
                      <a:pt x="1033" y="919"/>
                    </a:lnTo>
                    <a:lnTo>
                      <a:pt x="1038" y="923"/>
                    </a:lnTo>
                    <a:lnTo>
                      <a:pt x="1043" y="928"/>
                    </a:lnTo>
                    <a:lnTo>
                      <a:pt x="1048" y="932"/>
                    </a:lnTo>
                    <a:lnTo>
                      <a:pt x="1046" y="932"/>
                    </a:lnTo>
                    <a:lnTo>
                      <a:pt x="1045" y="934"/>
                    </a:lnTo>
                    <a:lnTo>
                      <a:pt x="1039" y="940"/>
                    </a:lnTo>
                    <a:lnTo>
                      <a:pt x="1036" y="940"/>
                    </a:lnTo>
                    <a:lnTo>
                      <a:pt x="1035" y="939"/>
                    </a:lnTo>
                    <a:lnTo>
                      <a:pt x="1033" y="939"/>
                    </a:lnTo>
                    <a:lnTo>
                      <a:pt x="1033" y="937"/>
                    </a:lnTo>
                    <a:lnTo>
                      <a:pt x="1035" y="934"/>
                    </a:lnTo>
                    <a:lnTo>
                      <a:pt x="1033" y="933"/>
                    </a:lnTo>
                    <a:lnTo>
                      <a:pt x="1029" y="929"/>
                    </a:lnTo>
                    <a:lnTo>
                      <a:pt x="1028" y="927"/>
                    </a:lnTo>
                    <a:lnTo>
                      <a:pt x="1024" y="927"/>
                    </a:lnTo>
                    <a:lnTo>
                      <a:pt x="1021" y="928"/>
                    </a:lnTo>
                    <a:lnTo>
                      <a:pt x="1019" y="930"/>
                    </a:lnTo>
                    <a:lnTo>
                      <a:pt x="1016" y="932"/>
                    </a:lnTo>
                    <a:lnTo>
                      <a:pt x="1011" y="937"/>
                    </a:lnTo>
                    <a:lnTo>
                      <a:pt x="1011" y="938"/>
                    </a:lnTo>
                    <a:lnTo>
                      <a:pt x="1014" y="940"/>
                    </a:lnTo>
                    <a:lnTo>
                      <a:pt x="1011" y="945"/>
                    </a:lnTo>
                    <a:lnTo>
                      <a:pt x="1010" y="947"/>
                    </a:lnTo>
                    <a:lnTo>
                      <a:pt x="1007" y="947"/>
                    </a:lnTo>
                    <a:lnTo>
                      <a:pt x="1004" y="945"/>
                    </a:lnTo>
                    <a:lnTo>
                      <a:pt x="1001" y="944"/>
                    </a:lnTo>
                    <a:lnTo>
                      <a:pt x="999" y="940"/>
                    </a:lnTo>
                    <a:lnTo>
                      <a:pt x="994" y="935"/>
                    </a:lnTo>
                    <a:lnTo>
                      <a:pt x="991" y="934"/>
                    </a:lnTo>
                    <a:lnTo>
                      <a:pt x="986" y="934"/>
                    </a:lnTo>
                    <a:lnTo>
                      <a:pt x="985" y="935"/>
                    </a:lnTo>
                    <a:lnTo>
                      <a:pt x="982" y="935"/>
                    </a:lnTo>
                    <a:lnTo>
                      <a:pt x="980" y="933"/>
                    </a:lnTo>
                    <a:lnTo>
                      <a:pt x="975" y="930"/>
                    </a:lnTo>
                    <a:lnTo>
                      <a:pt x="974" y="928"/>
                    </a:lnTo>
                    <a:lnTo>
                      <a:pt x="974" y="927"/>
                    </a:lnTo>
                    <a:lnTo>
                      <a:pt x="972" y="924"/>
                    </a:lnTo>
                    <a:lnTo>
                      <a:pt x="967" y="919"/>
                    </a:lnTo>
                    <a:lnTo>
                      <a:pt x="965" y="918"/>
                    </a:lnTo>
                    <a:lnTo>
                      <a:pt x="962" y="915"/>
                    </a:lnTo>
                    <a:lnTo>
                      <a:pt x="957" y="913"/>
                    </a:lnTo>
                    <a:lnTo>
                      <a:pt x="956" y="914"/>
                    </a:lnTo>
                    <a:lnTo>
                      <a:pt x="956" y="917"/>
                    </a:lnTo>
                    <a:lnTo>
                      <a:pt x="954" y="917"/>
                    </a:lnTo>
                    <a:lnTo>
                      <a:pt x="951" y="914"/>
                    </a:lnTo>
                    <a:lnTo>
                      <a:pt x="950" y="912"/>
                    </a:lnTo>
                    <a:lnTo>
                      <a:pt x="950" y="904"/>
                    </a:lnTo>
                    <a:lnTo>
                      <a:pt x="946" y="896"/>
                    </a:lnTo>
                    <a:lnTo>
                      <a:pt x="937" y="888"/>
                    </a:lnTo>
                    <a:lnTo>
                      <a:pt x="931" y="883"/>
                    </a:lnTo>
                    <a:lnTo>
                      <a:pt x="927" y="874"/>
                    </a:lnTo>
                    <a:lnTo>
                      <a:pt x="923" y="874"/>
                    </a:lnTo>
                    <a:lnTo>
                      <a:pt x="921" y="875"/>
                    </a:lnTo>
                    <a:lnTo>
                      <a:pt x="920" y="876"/>
                    </a:lnTo>
                    <a:lnTo>
                      <a:pt x="913" y="876"/>
                    </a:lnTo>
                    <a:lnTo>
                      <a:pt x="910" y="874"/>
                    </a:lnTo>
                    <a:lnTo>
                      <a:pt x="907" y="873"/>
                    </a:lnTo>
                    <a:lnTo>
                      <a:pt x="903" y="870"/>
                    </a:lnTo>
                    <a:lnTo>
                      <a:pt x="901" y="869"/>
                    </a:lnTo>
                    <a:lnTo>
                      <a:pt x="893" y="866"/>
                    </a:lnTo>
                    <a:lnTo>
                      <a:pt x="887" y="866"/>
                    </a:lnTo>
                    <a:lnTo>
                      <a:pt x="880" y="864"/>
                    </a:lnTo>
                    <a:lnTo>
                      <a:pt x="871" y="859"/>
                    </a:lnTo>
                    <a:lnTo>
                      <a:pt x="866" y="852"/>
                    </a:lnTo>
                    <a:lnTo>
                      <a:pt x="861" y="847"/>
                    </a:lnTo>
                    <a:lnTo>
                      <a:pt x="853" y="842"/>
                    </a:lnTo>
                    <a:lnTo>
                      <a:pt x="851" y="842"/>
                    </a:lnTo>
                    <a:lnTo>
                      <a:pt x="846" y="840"/>
                    </a:lnTo>
                    <a:lnTo>
                      <a:pt x="839" y="840"/>
                    </a:lnTo>
                    <a:lnTo>
                      <a:pt x="837" y="842"/>
                    </a:lnTo>
                    <a:lnTo>
                      <a:pt x="834" y="844"/>
                    </a:lnTo>
                    <a:lnTo>
                      <a:pt x="831" y="847"/>
                    </a:lnTo>
                    <a:lnTo>
                      <a:pt x="824" y="847"/>
                    </a:lnTo>
                    <a:lnTo>
                      <a:pt x="822" y="846"/>
                    </a:lnTo>
                    <a:lnTo>
                      <a:pt x="819" y="844"/>
                    </a:lnTo>
                    <a:lnTo>
                      <a:pt x="809" y="844"/>
                    </a:lnTo>
                    <a:lnTo>
                      <a:pt x="804" y="842"/>
                    </a:lnTo>
                    <a:lnTo>
                      <a:pt x="798" y="839"/>
                    </a:lnTo>
                    <a:lnTo>
                      <a:pt x="792" y="834"/>
                    </a:lnTo>
                    <a:lnTo>
                      <a:pt x="787" y="831"/>
                    </a:lnTo>
                    <a:lnTo>
                      <a:pt x="780" y="831"/>
                    </a:lnTo>
                    <a:lnTo>
                      <a:pt x="778" y="830"/>
                    </a:lnTo>
                    <a:lnTo>
                      <a:pt x="775" y="830"/>
                    </a:lnTo>
                    <a:lnTo>
                      <a:pt x="772" y="829"/>
                    </a:lnTo>
                    <a:lnTo>
                      <a:pt x="769" y="827"/>
                    </a:lnTo>
                    <a:lnTo>
                      <a:pt x="768" y="825"/>
                    </a:lnTo>
                    <a:lnTo>
                      <a:pt x="765" y="822"/>
                    </a:lnTo>
                    <a:lnTo>
                      <a:pt x="758" y="820"/>
                    </a:lnTo>
                    <a:lnTo>
                      <a:pt x="755" y="820"/>
                    </a:lnTo>
                    <a:lnTo>
                      <a:pt x="753" y="818"/>
                    </a:lnTo>
                    <a:lnTo>
                      <a:pt x="749" y="817"/>
                    </a:lnTo>
                    <a:lnTo>
                      <a:pt x="744" y="815"/>
                    </a:lnTo>
                    <a:lnTo>
                      <a:pt x="742" y="812"/>
                    </a:lnTo>
                    <a:lnTo>
                      <a:pt x="738" y="810"/>
                    </a:lnTo>
                    <a:lnTo>
                      <a:pt x="733" y="808"/>
                    </a:lnTo>
                    <a:lnTo>
                      <a:pt x="729" y="806"/>
                    </a:lnTo>
                    <a:lnTo>
                      <a:pt x="726" y="803"/>
                    </a:lnTo>
                    <a:lnTo>
                      <a:pt x="725" y="801"/>
                    </a:lnTo>
                    <a:lnTo>
                      <a:pt x="720" y="798"/>
                    </a:lnTo>
                    <a:lnTo>
                      <a:pt x="719" y="796"/>
                    </a:lnTo>
                    <a:lnTo>
                      <a:pt x="719" y="791"/>
                    </a:lnTo>
                    <a:lnTo>
                      <a:pt x="720" y="788"/>
                    </a:lnTo>
                    <a:lnTo>
                      <a:pt x="724" y="784"/>
                    </a:lnTo>
                    <a:lnTo>
                      <a:pt x="724" y="778"/>
                    </a:lnTo>
                    <a:lnTo>
                      <a:pt x="723" y="777"/>
                    </a:lnTo>
                    <a:lnTo>
                      <a:pt x="721" y="774"/>
                    </a:lnTo>
                    <a:lnTo>
                      <a:pt x="719" y="772"/>
                    </a:lnTo>
                    <a:lnTo>
                      <a:pt x="713" y="758"/>
                    </a:lnTo>
                    <a:lnTo>
                      <a:pt x="703" y="747"/>
                    </a:lnTo>
                    <a:lnTo>
                      <a:pt x="691" y="737"/>
                    </a:lnTo>
                    <a:lnTo>
                      <a:pt x="684" y="732"/>
                    </a:lnTo>
                    <a:lnTo>
                      <a:pt x="681" y="729"/>
                    </a:lnTo>
                    <a:lnTo>
                      <a:pt x="678" y="727"/>
                    </a:lnTo>
                    <a:lnTo>
                      <a:pt x="676" y="724"/>
                    </a:lnTo>
                    <a:lnTo>
                      <a:pt x="675" y="723"/>
                    </a:lnTo>
                    <a:lnTo>
                      <a:pt x="675" y="715"/>
                    </a:lnTo>
                    <a:lnTo>
                      <a:pt x="674" y="713"/>
                    </a:lnTo>
                    <a:lnTo>
                      <a:pt x="671" y="710"/>
                    </a:lnTo>
                    <a:lnTo>
                      <a:pt x="669" y="709"/>
                    </a:lnTo>
                    <a:lnTo>
                      <a:pt x="665" y="707"/>
                    </a:lnTo>
                    <a:lnTo>
                      <a:pt x="662" y="705"/>
                    </a:lnTo>
                    <a:lnTo>
                      <a:pt x="661" y="703"/>
                    </a:lnTo>
                    <a:lnTo>
                      <a:pt x="659" y="700"/>
                    </a:lnTo>
                    <a:lnTo>
                      <a:pt x="659" y="696"/>
                    </a:lnTo>
                    <a:lnTo>
                      <a:pt x="654" y="696"/>
                    </a:lnTo>
                    <a:lnTo>
                      <a:pt x="640" y="683"/>
                    </a:lnTo>
                    <a:lnTo>
                      <a:pt x="637" y="678"/>
                    </a:lnTo>
                    <a:lnTo>
                      <a:pt x="636" y="674"/>
                    </a:lnTo>
                    <a:lnTo>
                      <a:pt x="632" y="666"/>
                    </a:lnTo>
                    <a:lnTo>
                      <a:pt x="630" y="659"/>
                    </a:lnTo>
                    <a:lnTo>
                      <a:pt x="630" y="656"/>
                    </a:lnTo>
                    <a:lnTo>
                      <a:pt x="629" y="654"/>
                    </a:lnTo>
                    <a:lnTo>
                      <a:pt x="619" y="651"/>
                    </a:lnTo>
                    <a:lnTo>
                      <a:pt x="614" y="649"/>
                    </a:lnTo>
                    <a:lnTo>
                      <a:pt x="610" y="646"/>
                    </a:lnTo>
                    <a:lnTo>
                      <a:pt x="609" y="647"/>
                    </a:lnTo>
                    <a:lnTo>
                      <a:pt x="609" y="651"/>
                    </a:lnTo>
                    <a:lnTo>
                      <a:pt x="610" y="659"/>
                    </a:lnTo>
                    <a:lnTo>
                      <a:pt x="612" y="665"/>
                    </a:lnTo>
                    <a:lnTo>
                      <a:pt x="617" y="675"/>
                    </a:lnTo>
                    <a:lnTo>
                      <a:pt x="620" y="678"/>
                    </a:lnTo>
                    <a:lnTo>
                      <a:pt x="622" y="679"/>
                    </a:lnTo>
                    <a:lnTo>
                      <a:pt x="626" y="680"/>
                    </a:lnTo>
                    <a:lnTo>
                      <a:pt x="629" y="683"/>
                    </a:lnTo>
                    <a:lnTo>
                      <a:pt x="634" y="690"/>
                    </a:lnTo>
                    <a:lnTo>
                      <a:pt x="635" y="694"/>
                    </a:lnTo>
                    <a:lnTo>
                      <a:pt x="636" y="699"/>
                    </a:lnTo>
                    <a:lnTo>
                      <a:pt x="641" y="708"/>
                    </a:lnTo>
                    <a:lnTo>
                      <a:pt x="646" y="714"/>
                    </a:lnTo>
                    <a:lnTo>
                      <a:pt x="650" y="722"/>
                    </a:lnTo>
                    <a:lnTo>
                      <a:pt x="654" y="732"/>
                    </a:lnTo>
                    <a:lnTo>
                      <a:pt x="657" y="740"/>
                    </a:lnTo>
                    <a:lnTo>
                      <a:pt x="664" y="747"/>
                    </a:lnTo>
                    <a:lnTo>
                      <a:pt x="665" y="745"/>
                    </a:lnTo>
                    <a:lnTo>
                      <a:pt x="666" y="747"/>
                    </a:lnTo>
                    <a:lnTo>
                      <a:pt x="669" y="748"/>
                    </a:lnTo>
                    <a:lnTo>
                      <a:pt x="670" y="749"/>
                    </a:lnTo>
                    <a:lnTo>
                      <a:pt x="671" y="752"/>
                    </a:lnTo>
                    <a:lnTo>
                      <a:pt x="671" y="756"/>
                    </a:lnTo>
                    <a:lnTo>
                      <a:pt x="670" y="757"/>
                    </a:lnTo>
                    <a:lnTo>
                      <a:pt x="670" y="759"/>
                    </a:lnTo>
                    <a:lnTo>
                      <a:pt x="669" y="759"/>
                    </a:lnTo>
                    <a:lnTo>
                      <a:pt x="666" y="757"/>
                    </a:lnTo>
                    <a:lnTo>
                      <a:pt x="664" y="756"/>
                    </a:lnTo>
                    <a:lnTo>
                      <a:pt x="662" y="753"/>
                    </a:lnTo>
                    <a:lnTo>
                      <a:pt x="662" y="752"/>
                    </a:lnTo>
                    <a:lnTo>
                      <a:pt x="659" y="751"/>
                    </a:lnTo>
                    <a:lnTo>
                      <a:pt x="656" y="749"/>
                    </a:lnTo>
                    <a:lnTo>
                      <a:pt x="654" y="747"/>
                    </a:lnTo>
                    <a:lnTo>
                      <a:pt x="651" y="743"/>
                    </a:lnTo>
                    <a:lnTo>
                      <a:pt x="649" y="740"/>
                    </a:lnTo>
                    <a:lnTo>
                      <a:pt x="646" y="739"/>
                    </a:lnTo>
                    <a:lnTo>
                      <a:pt x="642" y="735"/>
                    </a:lnTo>
                    <a:lnTo>
                      <a:pt x="642" y="724"/>
                    </a:lnTo>
                    <a:lnTo>
                      <a:pt x="639" y="722"/>
                    </a:lnTo>
                    <a:lnTo>
                      <a:pt x="634" y="714"/>
                    </a:lnTo>
                    <a:lnTo>
                      <a:pt x="630" y="712"/>
                    </a:lnTo>
                    <a:lnTo>
                      <a:pt x="627" y="709"/>
                    </a:lnTo>
                    <a:lnTo>
                      <a:pt x="624" y="708"/>
                    </a:lnTo>
                    <a:lnTo>
                      <a:pt x="621" y="705"/>
                    </a:lnTo>
                    <a:lnTo>
                      <a:pt x="617" y="704"/>
                    </a:lnTo>
                    <a:lnTo>
                      <a:pt x="615" y="703"/>
                    </a:lnTo>
                    <a:lnTo>
                      <a:pt x="612" y="700"/>
                    </a:lnTo>
                    <a:lnTo>
                      <a:pt x="620" y="700"/>
                    </a:lnTo>
                    <a:lnTo>
                      <a:pt x="621" y="699"/>
                    </a:lnTo>
                    <a:lnTo>
                      <a:pt x="620" y="698"/>
                    </a:lnTo>
                    <a:lnTo>
                      <a:pt x="610" y="685"/>
                    </a:lnTo>
                    <a:lnTo>
                      <a:pt x="598" y="674"/>
                    </a:lnTo>
                    <a:lnTo>
                      <a:pt x="596" y="669"/>
                    </a:lnTo>
                    <a:lnTo>
                      <a:pt x="596" y="665"/>
                    </a:lnTo>
                    <a:lnTo>
                      <a:pt x="595" y="661"/>
                    </a:lnTo>
                    <a:lnTo>
                      <a:pt x="595" y="659"/>
                    </a:lnTo>
                    <a:lnTo>
                      <a:pt x="593" y="656"/>
                    </a:lnTo>
                    <a:lnTo>
                      <a:pt x="588" y="649"/>
                    </a:lnTo>
                    <a:lnTo>
                      <a:pt x="587" y="646"/>
                    </a:lnTo>
                    <a:lnTo>
                      <a:pt x="585" y="642"/>
                    </a:lnTo>
                    <a:lnTo>
                      <a:pt x="583" y="637"/>
                    </a:lnTo>
                    <a:lnTo>
                      <a:pt x="583" y="634"/>
                    </a:lnTo>
                    <a:lnTo>
                      <a:pt x="576" y="626"/>
                    </a:lnTo>
                    <a:lnTo>
                      <a:pt x="566" y="618"/>
                    </a:lnTo>
                    <a:lnTo>
                      <a:pt x="555" y="612"/>
                    </a:lnTo>
                    <a:lnTo>
                      <a:pt x="542" y="607"/>
                    </a:lnTo>
                    <a:lnTo>
                      <a:pt x="541" y="606"/>
                    </a:lnTo>
                    <a:lnTo>
                      <a:pt x="540" y="603"/>
                    </a:lnTo>
                    <a:lnTo>
                      <a:pt x="540" y="598"/>
                    </a:lnTo>
                    <a:lnTo>
                      <a:pt x="534" y="590"/>
                    </a:lnTo>
                    <a:lnTo>
                      <a:pt x="528" y="582"/>
                    </a:lnTo>
                    <a:lnTo>
                      <a:pt x="524" y="573"/>
                    </a:lnTo>
                    <a:lnTo>
                      <a:pt x="524" y="563"/>
                    </a:lnTo>
                    <a:lnTo>
                      <a:pt x="518" y="559"/>
                    </a:lnTo>
                    <a:lnTo>
                      <a:pt x="506" y="542"/>
                    </a:lnTo>
                    <a:lnTo>
                      <a:pt x="499" y="532"/>
                    </a:lnTo>
                    <a:lnTo>
                      <a:pt x="498" y="529"/>
                    </a:lnTo>
                    <a:lnTo>
                      <a:pt x="499" y="528"/>
                    </a:lnTo>
                    <a:lnTo>
                      <a:pt x="501" y="525"/>
                    </a:lnTo>
                    <a:lnTo>
                      <a:pt x="503" y="523"/>
                    </a:lnTo>
                    <a:lnTo>
                      <a:pt x="502" y="513"/>
                    </a:lnTo>
                    <a:lnTo>
                      <a:pt x="501" y="500"/>
                    </a:lnTo>
                    <a:lnTo>
                      <a:pt x="499" y="489"/>
                    </a:lnTo>
                    <a:lnTo>
                      <a:pt x="498" y="481"/>
                    </a:lnTo>
                    <a:lnTo>
                      <a:pt x="501" y="473"/>
                    </a:lnTo>
                    <a:lnTo>
                      <a:pt x="506" y="452"/>
                    </a:lnTo>
                    <a:lnTo>
                      <a:pt x="507" y="444"/>
                    </a:lnTo>
                    <a:lnTo>
                      <a:pt x="506" y="437"/>
                    </a:lnTo>
                    <a:lnTo>
                      <a:pt x="497" y="429"/>
                    </a:lnTo>
                    <a:lnTo>
                      <a:pt x="496" y="422"/>
                    </a:lnTo>
                    <a:lnTo>
                      <a:pt x="498" y="420"/>
                    </a:lnTo>
                    <a:lnTo>
                      <a:pt x="501" y="418"/>
                    </a:lnTo>
                    <a:lnTo>
                      <a:pt x="502" y="418"/>
                    </a:lnTo>
                    <a:lnTo>
                      <a:pt x="509" y="421"/>
                    </a:lnTo>
                    <a:lnTo>
                      <a:pt x="514" y="426"/>
                    </a:lnTo>
                    <a:lnTo>
                      <a:pt x="517" y="421"/>
                    </a:lnTo>
                    <a:lnTo>
                      <a:pt x="519" y="417"/>
                    </a:lnTo>
                    <a:lnTo>
                      <a:pt x="519" y="412"/>
                    </a:lnTo>
                    <a:lnTo>
                      <a:pt x="516" y="408"/>
                    </a:lnTo>
                    <a:lnTo>
                      <a:pt x="514" y="406"/>
                    </a:lnTo>
                    <a:lnTo>
                      <a:pt x="513" y="405"/>
                    </a:lnTo>
                    <a:lnTo>
                      <a:pt x="512" y="405"/>
                    </a:lnTo>
                    <a:lnTo>
                      <a:pt x="511" y="403"/>
                    </a:lnTo>
                    <a:lnTo>
                      <a:pt x="508" y="402"/>
                    </a:lnTo>
                    <a:lnTo>
                      <a:pt x="504" y="401"/>
                    </a:lnTo>
                    <a:lnTo>
                      <a:pt x="501" y="398"/>
                    </a:lnTo>
                    <a:lnTo>
                      <a:pt x="496" y="396"/>
                    </a:lnTo>
                    <a:lnTo>
                      <a:pt x="494" y="395"/>
                    </a:lnTo>
                    <a:lnTo>
                      <a:pt x="493" y="391"/>
                    </a:lnTo>
                    <a:lnTo>
                      <a:pt x="491" y="390"/>
                    </a:lnTo>
                    <a:lnTo>
                      <a:pt x="488" y="387"/>
                    </a:lnTo>
                    <a:lnTo>
                      <a:pt x="486" y="387"/>
                    </a:lnTo>
                    <a:lnTo>
                      <a:pt x="483" y="386"/>
                    </a:lnTo>
                    <a:lnTo>
                      <a:pt x="481" y="386"/>
                    </a:lnTo>
                    <a:lnTo>
                      <a:pt x="478" y="385"/>
                    </a:lnTo>
                    <a:lnTo>
                      <a:pt x="477" y="383"/>
                    </a:lnTo>
                    <a:lnTo>
                      <a:pt x="476" y="381"/>
                    </a:lnTo>
                    <a:lnTo>
                      <a:pt x="467" y="378"/>
                    </a:lnTo>
                    <a:lnTo>
                      <a:pt x="463" y="374"/>
                    </a:lnTo>
                    <a:lnTo>
                      <a:pt x="459" y="367"/>
                    </a:lnTo>
                    <a:lnTo>
                      <a:pt x="458" y="361"/>
                    </a:lnTo>
                    <a:lnTo>
                      <a:pt x="455" y="358"/>
                    </a:lnTo>
                    <a:lnTo>
                      <a:pt x="450" y="356"/>
                    </a:lnTo>
                    <a:lnTo>
                      <a:pt x="449" y="354"/>
                    </a:lnTo>
                    <a:lnTo>
                      <a:pt x="447" y="353"/>
                    </a:lnTo>
                    <a:lnTo>
                      <a:pt x="445" y="351"/>
                    </a:lnTo>
                    <a:lnTo>
                      <a:pt x="444" y="349"/>
                    </a:lnTo>
                    <a:lnTo>
                      <a:pt x="444" y="343"/>
                    </a:lnTo>
                    <a:lnTo>
                      <a:pt x="443" y="340"/>
                    </a:lnTo>
                    <a:lnTo>
                      <a:pt x="438" y="338"/>
                    </a:lnTo>
                    <a:lnTo>
                      <a:pt x="437" y="338"/>
                    </a:lnTo>
                    <a:lnTo>
                      <a:pt x="432" y="335"/>
                    </a:lnTo>
                    <a:lnTo>
                      <a:pt x="429" y="330"/>
                    </a:lnTo>
                    <a:lnTo>
                      <a:pt x="429" y="318"/>
                    </a:lnTo>
                    <a:lnTo>
                      <a:pt x="428" y="315"/>
                    </a:lnTo>
                    <a:lnTo>
                      <a:pt x="427" y="314"/>
                    </a:lnTo>
                    <a:lnTo>
                      <a:pt x="427" y="313"/>
                    </a:lnTo>
                    <a:lnTo>
                      <a:pt x="425" y="313"/>
                    </a:lnTo>
                    <a:lnTo>
                      <a:pt x="424" y="314"/>
                    </a:lnTo>
                    <a:lnTo>
                      <a:pt x="419" y="314"/>
                    </a:lnTo>
                    <a:lnTo>
                      <a:pt x="415" y="312"/>
                    </a:lnTo>
                    <a:lnTo>
                      <a:pt x="413" y="309"/>
                    </a:lnTo>
                    <a:lnTo>
                      <a:pt x="409" y="307"/>
                    </a:lnTo>
                    <a:lnTo>
                      <a:pt x="407" y="301"/>
                    </a:lnTo>
                    <a:lnTo>
                      <a:pt x="407" y="293"/>
                    </a:lnTo>
                    <a:lnTo>
                      <a:pt x="405" y="290"/>
                    </a:lnTo>
                    <a:lnTo>
                      <a:pt x="403" y="290"/>
                    </a:lnTo>
                    <a:lnTo>
                      <a:pt x="400" y="289"/>
                    </a:lnTo>
                    <a:lnTo>
                      <a:pt x="390" y="289"/>
                    </a:lnTo>
                    <a:lnTo>
                      <a:pt x="388" y="286"/>
                    </a:lnTo>
                    <a:lnTo>
                      <a:pt x="386" y="284"/>
                    </a:lnTo>
                    <a:lnTo>
                      <a:pt x="386" y="283"/>
                    </a:lnTo>
                    <a:lnTo>
                      <a:pt x="393" y="276"/>
                    </a:lnTo>
                    <a:lnTo>
                      <a:pt x="393" y="271"/>
                    </a:lnTo>
                    <a:lnTo>
                      <a:pt x="390" y="271"/>
                    </a:lnTo>
                    <a:lnTo>
                      <a:pt x="388" y="273"/>
                    </a:lnTo>
                    <a:lnTo>
                      <a:pt x="384" y="276"/>
                    </a:lnTo>
                    <a:lnTo>
                      <a:pt x="380" y="276"/>
                    </a:lnTo>
                    <a:lnTo>
                      <a:pt x="379" y="275"/>
                    </a:lnTo>
                    <a:lnTo>
                      <a:pt x="376" y="274"/>
                    </a:lnTo>
                    <a:lnTo>
                      <a:pt x="375" y="271"/>
                    </a:lnTo>
                    <a:lnTo>
                      <a:pt x="375" y="266"/>
                    </a:lnTo>
                    <a:lnTo>
                      <a:pt x="376" y="265"/>
                    </a:lnTo>
                    <a:lnTo>
                      <a:pt x="378" y="263"/>
                    </a:lnTo>
                    <a:lnTo>
                      <a:pt x="379" y="261"/>
                    </a:lnTo>
                    <a:lnTo>
                      <a:pt x="376" y="259"/>
                    </a:lnTo>
                    <a:lnTo>
                      <a:pt x="375" y="259"/>
                    </a:lnTo>
                    <a:lnTo>
                      <a:pt x="374" y="257"/>
                    </a:lnTo>
                    <a:lnTo>
                      <a:pt x="373" y="259"/>
                    </a:lnTo>
                    <a:lnTo>
                      <a:pt x="369" y="259"/>
                    </a:lnTo>
                    <a:lnTo>
                      <a:pt x="365" y="257"/>
                    </a:lnTo>
                    <a:lnTo>
                      <a:pt x="360" y="252"/>
                    </a:lnTo>
                    <a:lnTo>
                      <a:pt x="358" y="257"/>
                    </a:lnTo>
                    <a:lnTo>
                      <a:pt x="356" y="259"/>
                    </a:lnTo>
                    <a:lnTo>
                      <a:pt x="354" y="260"/>
                    </a:lnTo>
                    <a:lnTo>
                      <a:pt x="350" y="259"/>
                    </a:lnTo>
                    <a:lnTo>
                      <a:pt x="348" y="257"/>
                    </a:lnTo>
                    <a:lnTo>
                      <a:pt x="344" y="255"/>
                    </a:lnTo>
                    <a:lnTo>
                      <a:pt x="339" y="250"/>
                    </a:lnTo>
                    <a:lnTo>
                      <a:pt x="338" y="247"/>
                    </a:lnTo>
                    <a:lnTo>
                      <a:pt x="335" y="245"/>
                    </a:lnTo>
                    <a:lnTo>
                      <a:pt x="322" y="240"/>
                    </a:lnTo>
                    <a:lnTo>
                      <a:pt x="311" y="235"/>
                    </a:lnTo>
                    <a:lnTo>
                      <a:pt x="299" y="230"/>
                    </a:lnTo>
                    <a:lnTo>
                      <a:pt x="276" y="230"/>
                    </a:lnTo>
                    <a:lnTo>
                      <a:pt x="265" y="227"/>
                    </a:lnTo>
                    <a:lnTo>
                      <a:pt x="255" y="224"/>
                    </a:lnTo>
                    <a:lnTo>
                      <a:pt x="245" y="218"/>
                    </a:lnTo>
                    <a:lnTo>
                      <a:pt x="237" y="210"/>
                    </a:lnTo>
                    <a:lnTo>
                      <a:pt x="233" y="211"/>
                    </a:lnTo>
                    <a:lnTo>
                      <a:pt x="228" y="212"/>
                    </a:lnTo>
                    <a:lnTo>
                      <a:pt x="225" y="215"/>
                    </a:lnTo>
                    <a:lnTo>
                      <a:pt x="221" y="216"/>
                    </a:lnTo>
                    <a:lnTo>
                      <a:pt x="222" y="218"/>
                    </a:lnTo>
                    <a:lnTo>
                      <a:pt x="225" y="222"/>
                    </a:lnTo>
                    <a:lnTo>
                      <a:pt x="220" y="227"/>
                    </a:lnTo>
                    <a:lnTo>
                      <a:pt x="211" y="234"/>
                    </a:lnTo>
                    <a:lnTo>
                      <a:pt x="201" y="239"/>
                    </a:lnTo>
                    <a:lnTo>
                      <a:pt x="192" y="244"/>
                    </a:lnTo>
                    <a:lnTo>
                      <a:pt x="184" y="245"/>
                    </a:lnTo>
                    <a:lnTo>
                      <a:pt x="183" y="245"/>
                    </a:lnTo>
                    <a:lnTo>
                      <a:pt x="181" y="242"/>
                    </a:lnTo>
                    <a:lnTo>
                      <a:pt x="181" y="240"/>
                    </a:lnTo>
                    <a:lnTo>
                      <a:pt x="182" y="239"/>
                    </a:lnTo>
                    <a:lnTo>
                      <a:pt x="183" y="239"/>
                    </a:lnTo>
                    <a:lnTo>
                      <a:pt x="183" y="234"/>
                    </a:lnTo>
                    <a:lnTo>
                      <a:pt x="186" y="225"/>
                    </a:lnTo>
                    <a:lnTo>
                      <a:pt x="191" y="218"/>
                    </a:lnTo>
                    <a:lnTo>
                      <a:pt x="201" y="213"/>
                    </a:lnTo>
                    <a:lnTo>
                      <a:pt x="201" y="210"/>
                    </a:lnTo>
                    <a:lnTo>
                      <a:pt x="197" y="210"/>
                    </a:lnTo>
                    <a:lnTo>
                      <a:pt x="189" y="212"/>
                    </a:lnTo>
                    <a:lnTo>
                      <a:pt x="179" y="218"/>
                    </a:lnTo>
                    <a:lnTo>
                      <a:pt x="169" y="227"/>
                    </a:lnTo>
                    <a:lnTo>
                      <a:pt x="162" y="237"/>
                    </a:lnTo>
                    <a:lnTo>
                      <a:pt x="159" y="246"/>
                    </a:lnTo>
                    <a:lnTo>
                      <a:pt x="159" y="252"/>
                    </a:lnTo>
                    <a:lnTo>
                      <a:pt x="157" y="260"/>
                    </a:lnTo>
                    <a:lnTo>
                      <a:pt x="154" y="263"/>
                    </a:lnTo>
                    <a:lnTo>
                      <a:pt x="151" y="265"/>
                    </a:lnTo>
                    <a:lnTo>
                      <a:pt x="146" y="266"/>
                    </a:lnTo>
                    <a:lnTo>
                      <a:pt x="142" y="268"/>
                    </a:lnTo>
                    <a:lnTo>
                      <a:pt x="138" y="270"/>
                    </a:lnTo>
                    <a:lnTo>
                      <a:pt x="136" y="273"/>
                    </a:lnTo>
                    <a:lnTo>
                      <a:pt x="134" y="275"/>
                    </a:lnTo>
                    <a:lnTo>
                      <a:pt x="132" y="279"/>
                    </a:lnTo>
                    <a:lnTo>
                      <a:pt x="123" y="285"/>
                    </a:lnTo>
                    <a:lnTo>
                      <a:pt x="114" y="290"/>
                    </a:lnTo>
                    <a:lnTo>
                      <a:pt x="97" y="303"/>
                    </a:lnTo>
                    <a:lnTo>
                      <a:pt x="85" y="307"/>
                    </a:lnTo>
                    <a:lnTo>
                      <a:pt x="73" y="309"/>
                    </a:lnTo>
                    <a:lnTo>
                      <a:pt x="64" y="312"/>
                    </a:lnTo>
                    <a:lnTo>
                      <a:pt x="58" y="317"/>
                    </a:lnTo>
                    <a:lnTo>
                      <a:pt x="50" y="322"/>
                    </a:lnTo>
                    <a:lnTo>
                      <a:pt x="43" y="324"/>
                    </a:lnTo>
                    <a:lnTo>
                      <a:pt x="33" y="324"/>
                    </a:lnTo>
                    <a:lnTo>
                      <a:pt x="38" y="319"/>
                    </a:lnTo>
                    <a:lnTo>
                      <a:pt x="40" y="318"/>
                    </a:lnTo>
                    <a:lnTo>
                      <a:pt x="43" y="318"/>
                    </a:lnTo>
                    <a:lnTo>
                      <a:pt x="46" y="317"/>
                    </a:lnTo>
                    <a:lnTo>
                      <a:pt x="49" y="317"/>
                    </a:lnTo>
                    <a:lnTo>
                      <a:pt x="51" y="315"/>
                    </a:lnTo>
                    <a:lnTo>
                      <a:pt x="55" y="312"/>
                    </a:lnTo>
                    <a:lnTo>
                      <a:pt x="58" y="308"/>
                    </a:lnTo>
                    <a:lnTo>
                      <a:pt x="61" y="304"/>
                    </a:lnTo>
                    <a:lnTo>
                      <a:pt x="65" y="301"/>
                    </a:lnTo>
                    <a:lnTo>
                      <a:pt x="68" y="300"/>
                    </a:lnTo>
                    <a:lnTo>
                      <a:pt x="72" y="300"/>
                    </a:lnTo>
                    <a:lnTo>
                      <a:pt x="74" y="299"/>
                    </a:lnTo>
                    <a:lnTo>
                      <a:pt x="80" y="299"/>
                    </a:lnTo>
                    <a:lnTo>
                      <a:pt x="84" y="295"/>
                    </a:lnTo>
                    <a:lnTo>
                      <a:pt x="94" y="288"/>
                    </a:lnTo>
                    <a:lnTo>
                      <a:pt x="117" y="273"/>
                    </a:lnTo>
                    <a:lnTo>
                      <a:pt x="123" y="268"/>
                    </a:lnTo>
                    <a:lnTo>
                      <a:pt x="130" y="255"/>
                    </a:lnTo>
                    <a:lnTo>
                      <a:pt x="137" y="249"/>
                    </a:lnTo>
                    <a:lnTo>
                      <a:pt x="130" y="249"/>
                    </a:lnTo>
                    <a:lnTo>
                      <a:pt x="127" y="250"/>
                    </a:lnTo>
                    <a:lnTo>
                      <a:pt x="123" y="252"/>
                    </a:lnTo>
                    <a:lnTo>
                      <a:pt x="119" y="254"/>
                    </a:lnTo>
                    <a:lnTo>
                      <a:pt x="112" y="254"/>
                    </a:lnTo>
                    <a:lnTo>
                      <a:pt x="109" y="252"/>
                    </a:lnTo>
                    <a:lnTo>
                      <a:pt x="107" y="252"/>
                    </a:lnTo>
                    <a:lnTo>
                      <a:pt x="104" y="251"/>
                    </a:lnTo>
                    <a:lnTo>
                      <a:pt x="103" y="254"/>
                    </a:lnTo>
                    <a:lnTo>
                      <a:pt x="102" y="255"/>
                    </a:lnTo>
                    <a:lnTo>
                      <a:pt x="102" y="257"/>
                    </a:lnTo>
                    <a:lnTo>
                      <a:pt x="94" y="254"/>
                    </a:lnTo>
                    <a:lnTo>
                      <a:pt x="88" y="251"/>
                    </a:lnTo>
                    <a:lnTo>
                      <a:pt x="82" y="246"/>
                    </a:lnTo>
                    <a:lnTo>
                      <a:pt x="82" y="252"/>
                    </a:lnTo>
                    <a:lnTo>
                      <a:pt x="75" y="252"/>
                    </a:lnTo>
                    <a:lnTo>
                      <a:pt x="73" y="254"/>
                    </a:lnTo>
                    <a:lnTo>
                      <a:pt x="72" y="256"/>
                    </a:lnTo>
                    <a:lnTo>
                      <a:pt x="70" y="256"/>
                    </a:lnTo>
                    <a:lnTo>
                      <a:pt x="68" y="254"/>
                    </a:lnTo>
                    <a:lnTo>
                      <a:pt x="67" y="251"/>
                    </a:lnTo>
                    <a:lnTo>
                      <a:pt x="67" y="235"/>
                    </a:lnTo>
                    <a:lnTo>
                      <a:pt x="65" y="232"/>
                    </a:lnTo>
                    <a:lnTo>
                      <a:pt x="64" y="231"/>
                    </a:lnTo>
                    <a:lnTo>
                      <a:pt x="63" y="231"/>
                    </a:lnTo>
                    <a:lnTo>
                      <a:pt x="61" y="232"/>
                    </a:lnTo>
                    <a:lnTo>
                      <a:pt x="59" y="234"/>
                    </a:lnTo>
                    <a:lnTo>
                      <a:pt x="58" y="236"/>
                    </a:lnTo>
                    <a:lnTo>
                      <a:pt x="55" y="239"/>
                    </a:lnTo>
                    <a:lnTo>
                      <a:pt x="50" y="237"/>
                    </a:lnTo>
                    <a:lnTo>
                      <a:pt x="44" y="234"/>
                    </a:lnTo>
                    <a:lnTo>
                      <a:pt x="36" y="229"/>
                    </a:lnTo>
                    <a:lnTo>
                      <a:pt x="28" y="220"/>
                    </a:lnTo>
                    <a:lnTo>
                      <a:pt x="30" y="220"/>
                    </a:lnTo>
                    <a:lnTo>
                      <a:pt x="31" y="218"/>
                    </a:lnTo>
                    <a:lnTo>
                      <a:pt x="34" y="218"/>
                    </a:lnTo>
                    <a:lnTo>
                      <a:pt x="31" y="215"/>
                    </a:lnTo>
                    <a:lnTo>
                      <a:pt x="26" y="210"/>
                    </a:lnTo>
                    <a:lnTo>
                      <a:pt x="23" y="207"/>
                    </a:lnTo>
                    <a:lnTo>
                      <a:pt x="20" y="206"/>
                    </a:lnTo>
                    <a:lnTo>
                      <a:pt x="18" y="201"/>
                    </a:lnTo>
                    <a:lnTo>
                      <a:pt x="21" y="192"/>
                    </a:lnTo>
                    <a:lnTo>
                      <a:pt x="29" y="185"/>
                    </a:lnTo>
                    <a:lnTo>
                      <a:pt x="39" y="179"/>
                    </a:lnTo>
                    <a:lnTo>
                      <a:pt x="48" y="178"/>
                    </a:lnTo>
                    <a:lnTo>
                      <a:pt x="53" y="177"/>
                    </a:lnTo>
                    <a:lnTo>
                      <a:pt x="60" y="174"/>
                    </a:lnTo>
                    <a:lnTo>
                      <a:pt x="69" y="169"/>
                    </a:lnTo>
                    <a:lnTo>
                      <a:pt x="77" y="166"/>
                    </a:lnTo>
                    <a:lnTo>
                      <a:pt x="79" y="162"/>
                    </a:lnTo>
                    <a:lnTo>
                      <a:pt x="79" y="161"/>
                    </a:lnTo>
                    <a:lnTo>
                      <a:pt x="78" y="158"/>
                    </a:lnTo>
                    <a:lnTo>
                      <a:pt x="75" y="157"/>
                    </a:lnTo>
                    <a:lnTo>
                      <a:pt x="74" y="154"/>
                    </a:lnTo>
                    <a:lnTo>
                      <a:pt x="73" y="153"/>
                    </a:lnTo>
                    <a:lnTo>
                      <a:pt x="73" y="152"/>
                    </a:lnTo>
                    <a:lnTo>
                      <a:pt x="74" y="151"/>
                    </a:lnTo>
                    <a:lnTo>
                      <a:pt x="78" y="151"/>
                    </a:lnTo>
                    <a:lnTo>
                      <a:pt x="79" y="152"/>
                    </a:lnTo>
                    <a:lnTo>
                      <a:pt x="79" y="146"/>
                    </a:lnTo>
                    <a:lnTo>
                      <a:pt x="70" y="146"/>
                    </a:lnTo>
                    <a:lnTo>
                      <a:pt x="68" y="148"/>
                    </a:lnTo>
                    <a:lnTo>
                      <a:pt x="63" y="151"/>
                    </a:lnTo>
                    <a:lnTo>
                      <a:pt x="59" y="153"/>
                    </a:lnTo>
                    <a:lnTo>
                      <a:pt x="50" y="153"/>
                    </a:lnTo>
                    <a:lnTo>
                      <a:pt x="46" y="152"/>
                    </a:lnTo>
                    <a:lnTo>
                      <a:pt x="41" y="149"/>
                    </a:lnTo>
                    <a:lnTo>
                      <a:pt x="16" y="149"/>
                    </a:lnTo>
                    <a:lnTo>
                      <a:pt x="16" y="147"/>
                    </a:lnTo>
                    <a:lnTo>
                      <a:pt x="15" y="144"/>
                    </a:lnTo>
                    <a:lnTo>
                      <a:pt x="11" y="140"/>
                    </a:lnTo>
                    <a:lnTo>
                      <a:pt x="11" y="135"/>
                    </a:lnTo>
                    <a:lnTo>
                      <a:pt x="13" y="134"/>
                    </a:lnTo>
                    <a:lnTo>
                      <a:pt x="9" y="134"/>
                    </a:lnTo>
                    <a:lnTo>
                      <a:pt x="5" y="133"/>
                    </a:lnTo>
                    <a:lnTo>
                      <a:pt x="0" y="128"/>
                    </a:lnTo>
                    <a:lnTo>
                      <a:pt x="11" y="122"/>
                    </a:lnTo>
                    <a:lnTo>
                      <a:pt x="25" y="117"/>
                    </a:lnTo>
                    <a:lnTo>
                      <a:pt x="36" y="110"/>
                    </a:lnTo>
                    <a:lnTo>
                      <a:pt x="44" y="110"/>
                    </a:lnTo>
                    <a:lnTo>
                      <a:pt x="44" y="114"/>
                    </a:lnTo>
                    <a:lnTo>
                      <a:pt x="46" y="119"/>
                    </a:lnTo>
                    <a:lnTo>
                      <a:pt x="70" y="119"/>
                    </a:lnTo>
                    <a:lnTo>
                      <a:pt x="67" y="112"/>
                    </a:lnTo>
                    <a:lnTo>
                      <a:pt x="61" y="107"/>
                    </a:lnTo>
                    <a:lnTo>
                      <a:pt x="54" y="104"/>
                    </a:lnTo>
                    <a:lnTo>
                      <a:pt x="46" y="100"/>
                    </a:lnTo>
                    <a:lnTo>
                      <a:pt x="44" y="98"/>
                    </a:lnTo>
                    <a:lnTo>
                      <a:pt x="36" y="86"/>
                    </a:lnTo>
                    <a:lnTo>
                      <a:pt x="34" y="84"/>
                    </a:lnTo>
                    <a:lnTo>
                      <a:pt x="29" y="81"/>
                    </a:lnTo>
                    <a:lnTo>
                      <a:pt x="21" y="79"/>
                    </a:lnTo>
                    <a:lnTo>
                      <a:pt x="15" y="78"/>
                    </a:lnTo>
                    <a:lnTo>
                      <a:pt x="13" y="75"/>
                    </a:lnTo>
                    <a:lnTo>
                      <a:pt x="13" y="74"/>
                    </a:lnTo>
                    <a:lnTo>
                      <a:pt x="14" y="73"/>
                    </a:lnTo>
                    <a:lnTo>
                      <a:pt x="18" y="65"/>
                    </a:lnTo>
                    <a:lnTo>
                      <a:pt x="18" y="64"/>
                    </a:lnTo>
                    <a:lnTo>
                      <a:pt x="19" y="63"/>
                    </a:lnTo>
                    <a:lnTo>
                      <a:pt x="40" y="63"/>
                    </a:lnTo>
                    <a:lnTo>
                      <a:pt x="55" y="47"/>
                    </a:lnTo>
                    <a:lnTo>
                      <a:pt x="73" y="34"/>
                    </a:lnTo>
                    <a:lnTo>
                      <a:pt x="93" y="25"/>
                    </a:lnTo>
                    <a:lnTo>
                      <a:pt x="95" y="24"/>
                    </a:lnTo>
                    <a:lnTo>
                      <a:pt x="99" y="24"/>
                    </a:lnTo>
                    <a:lnTo>
                      <a:pt x="102" y="25"/>
                    </a:lnTo>
                    <a:lnTo>
                      <a:pt x="104" y="25"/>
                    </a:lnTo>
                    <a:lnTo>
                      <a:pt x="108" y="24"/>
                    </a:lnTo>
                    <a:lnTo>
                      <a:pt x="110" y="22"/>
                    </a:lnTo>
                    <a:lnTo>
                      <a:pt x="114" y="20"/>
                    </a:lnTo>
                    <a:lnTo>
                      <a:pt x="119" y="15"/>
                    </a:lnTo>
                    <a:lnTo>
                      <a:pt x="122" y="13"/>
                    </a:lnTo>
                    <a:lnTo>
                      <a:pt x="125" y="12"/>
                    </a:lnTo>
                    <a:lnTo>
                      <a:pt x="129" y="12"/>
                    </a:lnTo>
                    <a:lnTo>
                      <a:pt x="132" y="15"/>
                    </a:lnTo>
                    <a:lnTo>
                      <a:pt x="134" y="16"/>
                    </a:lnTo>
                    <a:lnTo>
                      <a:pt x="138" y="18"/>
                    </a:lnTo>
                    <a:lnTo>
                      <a:pt x="136" y="21"/>
                    </a:lnTo>
                    <a:lnTo>
                      <a:pt x="136" y="22"/>
                    </a:lnTo>
                    <a:lnTo>
                      <a:pt x="134" y="24"/>
                    </a:lnTo>
                    <a:lnTo>
                      <a:pt x="137" y="24"/>
                    </a:lnTo>
                    <a:lnTo>
                      <a:pt x="142" y="21"/>
                    </a:lnTo>
                    <a:lnTo>
                      <a:pt x="144" y="18"/>
                    </a:lnTo>
                    <a:lnTo>
                      <a:pt x="148" y="20"/>
                    </a:lnTo>
                    <a:lnTo>
                      <a:pt x="149" y="20"/>
                    </a:lnTo>
                    <a:lnTo>
                      <a:pt x="154" y="22"/>
                    </a:lnTo>
                    <a:lnTo>
                      <a:pt x="174" y="22"/>
                    </a:lnTo>
                    <a:lnTo>
                      <a:pt x="178" y="25"/>
                    </a:lnTo>
                    <a:lnTo>
                      <a:pt x="182" y="29"/>
                    </a:lnTo>
                    <a:lnTo>
                      <a:pt x="186" y="30"/>
                    </a:lnTo>
                    <a:lnTo>
                      <a:pt x="217" y="30"/>
                    </a:lnTo>
                    <a:lnTo>
                      <a:pt x="226" y="35"/>
                    </a:lnTo>
                    <a:lnTo>
                      <a:pt x="238" y="39"/>
                    </a:lnTo>
                    <a:lnTo>
                      <a:pt x="252" y="41"/>
                    </a:lnTo>
                    <a:lnTo>
                      <a:pt x="267" y="41"/>
                    </a:lnTo>
                    <a:lnTo>
                      <a:pt x="279" y="37"/>
                    </a:lnTo>
                    <a:lnTo>
                      <a:pt x="282" y="37"/>
                    </a:lnTo>
                    <a:lnTo>
                      <a:pt x="292" y="39"/>
                    </a:lnTo>
                    <a:lnTo>
                      <a:pt x="300" y="42"/>
                    </a:lnTo>
                    <a:lnTo>
                      <a:pt x="309" y="46"/>
                    </a:lnTo>
                    <a:lnTo>
                      <a:pt x="309" y="45"/>
                    </a:lnTo>
                    <a:lnTo>
                      <a:pt x="310" y="46"/>
                    </a:lnTo>
                    <a:lnTo>
                      <a:pt x="312" y="46"/>
                    </a:lnTo>
                    <a:lnTo>
                      <a:pt x="314" y="45"/>
                    </a:lnTo>
                    <a:lnTo>
                      <a:pt x="314" y="46"/>
                    </a:lnTo>
                    <a:lnTo>
                      <a:pt x="315" y="47"/>
                    </a:lnTo>
                    <a:lnTo>
                      <a:pt x="317" y="49"/>
                    </a:lnTo>
                    <a:lnTo>
                      <a:pt x="319" y="50"/>
                    </a:lnTo>
                    <a:lnTo>
                      <a:pt x="319" y="51"/>
                    </a:lnTo>
                    <a:lnTo>
                      <a:pt x="335" y="59"/>
                    </a:lnTo>
                    <a:lnTo>
                      <a:pt x="351" y="61"/>
                    </a:lnTo>
                    <a:lnTo>
                      <a:pt x="364" y="63"/>
                    </a:lnTo>
                    <a:lnTo>
                      <a:pt x="364" y="61"/>
                    </a:lnTo>
                    <a:lnTo>
                      <a:pt x="361" y="59"/>
                    </a:lnTo>
                    <a:lnTo>
                      <a:pt x="361" y="56"/>
                    </a:lnTo>
                    <a:lnTo>
                      <a:pt x="366" y="54"/>
                    </a:lnTo>
                    <a:lnTo>
                      <a:pt x="370" y="52"/>
                    </a:lnTo>
                    <a:lnTo>
                      <a:pt x="378" y="52"/>
                    </a:lnTo>
                    <a:lnTo>
                      <a:pt x="378" y="51"/>
                    </a:lnTo>
                    <a:lnTo>
                      <a:pt x="379" y="50"/>
                    </a:lnTo>
                    <a:lnTo>
                      <a:pt x="379" y="49"/>
                    </a:lnTo>
                    <a:lnTo>
                      <a:pt x="380" y="47"/>
                    </a:lnTo>
                    <a:lnTo>
                      <a:pt x="380" y="46"/>
                    </a:lnTo>
                    <a:lnTo>
                      <a:pt x="384" y="46"/>
                    </a:lnTo>
                    <a:lnTo>
                      <a:pt x="386" y="47"/>
                    </a:lnTo>
                    <a:lnTo>
                      <a:pt x="389" y="50"/>
                    </a:lnTo>
                    <a:lnTo>
                      <a:pt x="393" y="50"/>
                    </a:lnTo>
                    <a:lnTo>
                      <a:pt x="395" y="49"/>
                    </a:lnTo>
                    <a:lnTo>
                      <a:pt x="399" y="47"/>
                    </a:lnTo>
                    <a:lnTo>
                      <a:pt x="407" y="44"/>
                    </a:lnTo>
                    <a:lnTo>
                      <a:pt x="417" y="41"/>
                    </a:lnTo>
                    <a:lnTo>
                      <a:pt x="425" y="39"/>
                    </a:lnTo>
                    <a:lnTo>
                      <a:pt x="435" y="36"/>
                    </a:lnTo>
                    <a:lnTo>
                      <a:pt x="438" y="41"/>
                    </a:lnTo>
                    <a:lnTo>
                      <a:pt x="440" y="42"/>
                    </a:lnTo>
                    <a:lnTo>
                      <a:pt x="445" y="42"/>
                    </a:lnTo>
                    <a:lnTo>
                      <a:pt x="449" y="39"/>
                    </a:lnTo>
                    <a:lnTo>
                      <a:pt x="452" y="34"/>
                    </a:lnTo>
                    <a:lnTo>
                      <a:pt x="453" y="32"/>
                    </a:lnTo>
                    <a:lnTo>
                      <a:pt x="454" y="30"/>
                    </a:lnTo>
                    <a:lnTo>
                      <a:pt x="457" y="30"/>
                    </a:lnTo>
                    <a:lnTo>
                      <a:pt x="463" y="36"/>
                    </a:lnTo>
                    <a:lnTo>
                      <a:pt x="468" y="42"/>
                    </a:lnTo>
                    <a:lnTo>
                      <a:pt x="473" y="46"/>
                    </a:lnTo>
                    <a:lnTo>
                      <a:pt x="478" y="49"/>
                    </a:lnTo>
                    <a:lnTo>
                      <a:pt x="481" y="49"/>
                    </a:lnTo>
                    <a:lnTo>
                      <a:pt x="483" y="47"/>
                    </a:lnTo>
                    <a:lnTo>
                      <a:pt x="484" y="45"/>
                    </a:lnTo>
                    <a:lnTo>
                      <a:pt x="491" y="39"/>
                    </a:lnTo>
                    <a:lnTo>
                      <a:pt x="494" y="37"/>
                    </a:lnTo>
                    <a:lnTo>
                      <a:pt x="494" y="40"/>
                    </a:lnTo>
                    <a:lnTo>
                      <a:pt x="497" y="42"/>
                    </a:lnTo>
                    <a:lnTo>
                      <a:pt x="498" y="46"/>
                    </a:lnTo>
                    <a:lnTo>
                      <a:pt x="503" y="49"/>
                    </a:lnTo>
                    <a:lnTo>
                      <a:pt x="507" y="49"/>
                    </a:lnTo>
                    <a:lnTo>
                      <a:pt x="511" y="47"/>
                    </a:lnTo>
                    <a:lnTo>
                      <a:pt x="513" y="45"/>
                    </a:lnTo>
                    <a:lnTo>
                      <a:pt x="517" y="44"/>
                    </a:lnTo>
                    <a:lnTo>
                      <a:pt x="521" y="44"/>
                    </a:lnTo>
                    <a:lnTo>
                      <a:pt x="534" y="46"/>
                    </a:lnTo>
                    <a:lnTo>
                      <a:pt x="546" y="51"/>
                    </a:lnTo>
                    <a:lnTo>
                      <a:pt x="558" y="56"/>
                    </a:lnTo>
                    <a:lnTo>
                      <a:pt x="570" y="60"/>
                    </a:lnTo>
                    <a:lnTo>
                      <a:pt x="583" y="61"/>
                    </a:lnTo>
                    <a:lnTo>
                      <a:pt x="595" y="60"/>
                    </a:lnTo>
                    <a:lnTo>
                      <a:pt x="601" y="60"/>
                    </a:lnTo>
                    <a:lnTo>
                      <a:pt x="605" y="63"/>
                    </a:lnTo>
                    <a:lnTo>
                      <a:pt x="610" y="66"/>
                    </a:lnTo>
                    <a:lnTo>
                      <a:pt x="615" y="74"/>
                    </a:lnTo>
                    <a:lnTo>
                      <a:pt x="614" y="74"/>
                    </a:lnTo>
                    <a:lnTo>
                      <a:pt x="611" y="75"/>
                    </a:lnTo>
                    <a:lnTo>
                      <a:pt x="604" y="75"/>
                    </a:lnTo>
                    <a:lnTo>
                      <a:pt x="601" y="78"/>
                    </a:lnTo>
                    <a:lnTo>
                      <a:pt x="601" y="79"/>
                    </a:lnTo>
                    <a:lnTo>
                      <a:pt x="602" y="80"/>
                    </a:lnTo>
                    <a:lnTo>
                      <a:pt x="602" y="81"/>
                    </a:lnTo>
                    <a:lnTo>
                      <a:pt x="607" y="84"/>
                    </a:lnTo>
                    <a:lnTo>
                      <a:pt x="616" y="84"/>
                    </a:lnTo>
                    <a:lnTo>
                      <a:pt x="625" y="83"/>
                    </a:lnTo>
                    <a:lnTo>
                      <a:pt x="631" y="81"/>
                    </a:lnTo>
                    <a:lnTo>
                      <a:pt x="639" y="80"/>
                    </a:lnTo>
                    <a:lnTo>
                      <a:pt x="665" y="80"/>
                    </a:lnTo>
                    <a:lnTo>
                      <a:pt x="671" y="84"/>
                    </a:lnTo>
                    <a:lnTo>
                      <a:pt x="674" y="85"/>
                    </a:lnTo>
                    <a:lnTo>
                      <a:pt x="676" y="88"/>
                    </a:lnTo>
                    <a:lnTo>
                      <a:pt x="678" y="90"/>
                    </a:lnTo>
                    <a:lnTo>
                      <a:pt x="680" y="93"/>
                    </a:lnTo>
                    <a:lnTo>
                      <a:pt x="683" y="94"/>
                    </a:lnTo>
                    <a:lnTo>
                      <a:pt x="685" y="96"/>
                    </a:lnTo>
                    <a:lnTo>
                      <a:pt x="689" y="96"/>
                    </a:lnTo>
                    <a:lnTo>
                      <a:pt x="688" y="95"/>
                    </a:lnTo>
                    <a:lnTo>
                      <a:pt x="688" y="93"/>
                    </a:lnTo>
                    <a:lnTo>
                      <a:pt x="686" y="90"/>
                    </a:lnTo>
                    <a:lnTo>
                      <a:pt x="686" y="89"/>
                    </a:lnTo>
                    <a:lnTo>
                      <a:pt x="685" y="86"/>
                    </a:lnTo>
                    <a:lnTo>
                      <a:pt x="685" y="81"/>
                    </a:lnTo>
                    <a:lnTo>
                      <a:pt x="689" y="78"/>
                    </a:lnTo>
                    <a:lnTo>
                      <a:pt x="691" y="78"/>
                    </a:lnTo>
                    <a:lnTo>
                      <a:pt x="694" y="76"/>
                    </a:lnTo>
                    <a:lnTo>
                      <a:pt x="699" y="76"/>
                    </a:lnTo>
                    <a:lnTo>
                      <a:pt x="701" y="75"/>
                    </a:lnTo>
                    <a:lnTo>
                      <a:pt x="703" y="74"/>
                    </a:lnTo>
                    <a:lnTo>
                      <a:pt x="704" y="71"/>
                    </a:lnTo>
                    <a:lnTo>
                      <a:pt x="704" y="69"/>
                    </a:lnTo>
                    <a:lnTo>
                      <a:pt x="698" y="71"/>
                    </a:lnTo>
                    <a:lnTo>
                      <a:pt x="690" y="74"/>
                    </a:lnTo>
                    <a:lnTo>
                      <a:pt x="683" y="75"/>
                    </a:lnTo>
                    <a:lnTo>
                      <a:pt x="680" y="75"/>
                    </a:lnTo>
                    <a:lnTo>
                      <a:pt x="678" y="73"/>
                    </a:lnTo>
                    <a:lnTo>
                      <a:pt x="678" y="70"/>
                    </a:lnTo>
                    <a:lnTo>
                      <a:pt x="680" y="66"/>
                    </a:lnTo>
                    <a:lnTo>
                      <a:pt x="686" y="63"/>
                    </a:lnTo>
                    <a:lnTo>
                      <a:pt x="695" y="61"/>
                    </a:lnTo>
                    <a:lnTo>
                      <a:pt x="703" y="60"/>
                    </a:lnTo>
                    <a:lnTo>
                      <a:pt x="709" y="59"/>
                    </a:lnTo>
                    <a:lnTo>
                      <a:pt x="714" y="68"/>
                    </a:lnTo>
                    <a:lnTo>
                      <a:pt x="724" y="75"/>
                    </a:lnTo>
                    <a:lnTo>
                      <a:pt x="735" y="80"/>
                    </a:lnTo>
                    <a:lnTo>
                      <a:pt x="748" y="83"/>
                    </a:lnTo>
                    <a:lnTo>
                      <a:pt x="762" y="84"/>
                    </a:lnTo>
                    <a:lnTo>
                      <a:pt x="797" y="84"/>
                    </a:lnTo>
                    <a:lnTo>
                      <a:pt x="797" y="79"/>
                    </a:lnTo>
                    <a:lnTo>
                      <a:pt x="798" y="75"/>
                    </a:lnTo>
                    <a:lnTo>
                      <a:pt x="803" y="70"/>
                    </a:lnTo>
                    <a:lnTo>
                      <a:pt x="811" y="70"/>
                    </a:lnTo>
                    <a:lnTo>
                      <a:pt x="814" y="71"/>
                    </a:lnTo>
                    <a:lnTo>
                      <a:pt x="817" y="73"/>
                    </a:lnTo>
                    <a:lnTo>
                      <a:pt x="821" y="74"/>
                    </a:lnTo>
                    <a:lnTo>
                      <a:pt x="823" y="74"/>
                    </a:lnTo>
                    <a:lnTo>
                      <a:pt x="826" y="76"/>
                    </a:lnTo>
                    <a:lnTo>
                      <a:pt x="826" y="81"/>
                    </a:lnTo>
                    <a:lnTo>
                      <a:pt x="824" y="83"/>
                    </a:lnTo>
                    <a:lnTo>
                      <a:pt x="824" y="89"/>
                    </a:lnTo>
                    <a:lnTo>
                      <a:pt x="826" y="89"/>
                    </a:lnTo>
                    <a:lnTo>
                      <a:pt x="828" y="90"/>
                    </a:lnTo>
                    <a:lnTo>
                      <a:pt x="831" y="89"/>
                    </a:lnTo>
                    <a:lnTo>
                      <a:pt x="833" y="81"/>
                    </a:lnTo>
                    <a:lnTo>
                      <a:pt x="843" y="74"/>
                    </a:lnTo>
                    <a:lnTo>
                      <a:pt x="849" y="71"/>
                    </a:lnTo>
                    <a:lnTo>
                      <a:pt x="852" y="68"/>
                    </a:lnTo>
                    <a:lnTo>
                      <a:pt x="852" y="61"/>
                    </a:lnTo>
                    <a:lnTo>
                      <a:pt x="844" y="65"/>
                    </a:lnTo>
                    <a:lnTo>
                      <a:pt x="844" y="64"/>
                    </a:lnTo>
                    <a:lnTo>
                      <a:pt x="846" y="63"/>
                    </a:lnTo>
                    <a:lnTo>
                      <a:pt x="846" y="56"/>
                    </a:lnTo>
                    <a:lnTo>
                      <a:pt x="847" y="54"/>
                    </a:lnTo>
                    <a:lnTo>
                      <a:pt x="847" y="52"/>
                    </a:lnTo>
                    <a:lnTo>
                      <a:pt x="844" y="47"/>
                    </a:lnTo>
                    <a:lnTo>
                      <a:pt x="839" y="45"/>
                    </a:lnTo>
                    <a:lnTo>
                      <a:pt x="833" y="42"/>
                    </a:lnTo>
                    <a:lnTo>
                      <a:pt x="827" y="41"/>
                    </a:lnTo>
                    <a:lnTo>
                      <a:pt x="822" y="39"/>
                    </a:lnTo>
                    <a:lnTo>
                      <a:pt x="819" y="34"/>
                    </a:lnTo>
                    <a:lnTo>
                      <a:pt x="819" y="31"/>
                    </a:lnTo>
                    <a:lnTo>
                      <a:pt x="821" y="30"/>
                    </a:lnTo>
                    <a:lnTo>
                      <a:pt x="823" y="29"/>
                    </a:lnTo>
                    <a:lnTo>
                      <a:pt x="824" y="26"/>
                    </a:lnTo>
                    <a:lnTo>
                      <a:pt x="824" y="21"/>
                    </a:lnTo>
                    <a:lnTo>
                      <a:pt x="823" y="20"/>
                    </a:lnTo>
                    <a:lnTo>
                      <a:pt x="822" y="17"/>
                    </a:lnTo>
                    <a:lnTo>
                      <a:pt x="822" y="12"/>
                    </a:lnTo>
                    <a:lnTo>
                      <a:pt x="823" y="11"/>
                    </a:lnTo>
                    <a:lnTo>
                      <a:pt x="826" y="10"/>
                    </a:lnTo>
                    <a:lnTo>
                      <a:pt x="828" y="10"/>
                    </a:lnTo>
                    <a:lnTo>
                      <a:pt x="831" y="8"/>
                    </a:lnTo>
                    <a:lnTo>
                      <a:pt x="833" y="8"/>
                    </a:lnTo>
                    <a:lnTo>
                      <a:pt x="833" y="5"/>
                    </a:lnTo>
                    <a:lnTo>
                      <a:pt x="832" y="2"/>
                    </a:lnTo>
                    <a:lnTo>
                      <a:pt x="832" y="1"/>
                    </a:lnTo>
                    <a:lnTo>
                      <a:pt x="833"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99" name="Freeform 1244">
                <a:extLst>
                  <a:ext uri="{FF2B5EF4-FFF2-40B4-BE49-F238E27FC236}">
                    <a16:creationId xmlns:a16="http://schemas.microsoft.com/office/drawing/2014/main" id="{F66031B2-2A10-43E5-9AFD-4E939458D62A}"/>
                  </a:ext>
                </a:extLst>
              </p:cNvPr>
              <p:cNvSpPr>
                <a:spLocks/>
              </p:cNvSpPr>
              <p:nvPr/>
            </p:nvSpPr>
            <p:spPr bwMode="auto">
              <a:xfrm>
                <a:off x="2559300" y="2917848"/>
                <a:ext cx="41451" cy="51814"/>
              </a:xfrm>
              <a:custGeom>
                <a:avLst/>
                <a:gdLst/>
                <a:ahLst/>
                <a:cxnLst>
                  <a:cxn ang="0">
                    <a:pos x="3" y="0"/>
                  </a:cxn>
                  <a:cxn ang="0">
                    <a:pos x="10" y="0"/>
                  </a:cxn>
                  <a:cxn ang="0">
                    <a:pos x="12" y="6"/>
                  </a:cxn>
                  <a:cxn ang="0">
                    <a:pos x="19" y="16"/>
                  </a:cxn>
                  <a:cxn ang="0">
                    <a:pos x="20" y="21"/>
                  </a:cxn>
                  <a:cxn ang="0">
                    <a:pos x="20" y="24"/>
                  </a:cxn>
                  <a:cxn ang="0">
                    <a:pos x="19" y="25"/>
                  </a:cxn>
                  <a:cxn ang="0">
                    <a:pos x="17" y="25"/>
                  </a:cxn>
                  <a:cxn ang="0">
                    <a:pos x="15" y="24"/>
                  </a:cxn>
                  <a:cxn ang="0">
                    <a:pos x="13" y="22"/>
                  </a:cxn>
                  <a:cxn ang="0">
                    <a:pos x="12" y="20"/>
                  </a:cxn>
                  <a:cxn ang="0">
                    <a:pos x="9" y="17"/>
                  </a:cxn>
                  <a:cxn ang="0">
                    <a:pos x="9" y="7"/>
                  </a:cxn>
                  <a:cxn ang="0">
                    <a:pos x="6" y="6"/>
                  </a:cxn>
                  <a:cxn ang="0">
                    <a:pos x="1" y="6"/>
                  </a:cxn>
                  <a:cxn ang="0">
                    <a:pos x="0" y="7"/>
                  </a:cxn>
                  <a:cxn ang="0">
                    <a:pos x="0" y="3"/>
                  </a:cxn>
                  <a:cxn ang="0">
                    <a:pos x="1" y="1"/>
                  </a:cxn>
                  <a:cxn ang="0">
                    <a:pos x="3" y="0"/>
                  </a:cxn>
                </a:cxnLst>
                <a:rect l="0" t="0" r="r" b="b"/>
                <a:pathLst>
                  <a:path w="20" h="25">
                    <a:moveTo>
                      <a:pt x="3" y="0"/>
                    </a:moveTo>
                    <a:lnTo>
                      <a:pt x="10" y="0"/>
                    </a:lnTo>
                    <a:lnTo>
                      <a:pt x="12" y="6"/>
                    </a:lnTo>
                    <a:lnTo>
                      <a:pt x="19" y="16"/>
                    </a:lnTo>
                    <a:lnTo>
                      <a:pt x="20" y="21"/>
                    </a:lnTo>
                    <a:lnTo>
                      <a:pt x="20" y="24"/>
                    </a:lnTo>
                    <a:lnTo>
                      <a:pt x="19" y="25"/>
                    </a:lnTo>
                    <a:lnTo>
                      <a:pt x="17" y="25"/>
                    </a:lnTo>
                    <a:lnTo>
                      <a:pt x="15" y="24"/>
                    </a:lnTo>
                    <a:lnTo>
                      <a:pt x="13" y="22"/>
                    </a:lnTo>
                    <a:lnTo>
                      <a:pt x="12" y="20"/>
                    </a:lnTo>
                    <a:lnTo>
                      <a:pt x="9" y="17"/>
                    </a:lnTo>
                    <a:lnTo>
                      <a:pt x="9" y="7"/>
                    </a:lnTo>
                    <a:lnTo>
                      <a:pt x="6" y="6"/>
                    </a:lnTo>
                    <a:lnTo>
                      <a:pt x="1" y="6"/>
                    </a:lnTo>
                    <a:lnTo>
                      <a:pt x="0" y="7"/>
                    </a:lnTo>
                    <a:lnTo>
                      <a:pt x="0" y="3"/>
                    </a:lnTo>
                    <a:lnTo>
                      <a:pt x="1" y="1"/>
                    </a:lnTo>
                    <a:lnTo>
                      <a:pt x="3"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00" name="Freeform 1245">
                <a:extLst>
                  <a:ext uri="{FF2B5EF4-FFF2-40B4-BE49-F238E27FC236}">
                    <a16:creationId xmlns:a16="http://schemas.microsoft.com/office/drawing/2014/main" id="{ECB05CA9-8282-4ADF-865A-C84FFD0E004F}"/>
                  </a:ext>
                </a:extLst>
              </p:cNvPr>
              <p:cNvSpPr>
                <a:spLocks/>
              </p:cNvSpPr>
              <p:nvPr/>
            </p:nvSpPr>
            <p:spPr bwMode="auto">
              <a:xfrm>
                <a:off x="2495052" y="2849454"/>
                <a:ext cx="39379" cy="68394"/>
              </a:xfrm>
              <a:custGeom>
                <a:avLst/>
                <a:gdLst/>
                <a:ahLst/>
                <a:cxnLst>
                  <a:cxn ang="0">
                    <a:pos x="4" y="0"/>
                  </a:cxn>
                  <a:cxn ang="0">
                    <a:pos x="7" y="0"/>
                  </a:cxn>
                  <a:cxn ang="0">
                    <a:pos x="9" y="1"/>
                  </a:cxn>
                  <a:cxn ang="0">
                    <a:pos x="12" y="1"/>
                  </a:cxn>
                  <a:cxn ang="0">
                    <a:pos x="15" y="0"/>
                  </a:cxn>
                  <a:cxn ang="0">
                    <a:pos x="15" y="8"/>
                  </a:cxn>
                  <a:cxn ang="0">
                    <a:pos x="14" y="10"/>
                  </a:cxn>
                  <a:cxn ang="0">
                    <a:pos x="14" y="14"/>
                  </a:cxn>
                  <a:cxn ang="0">
                    <a:pos x="15" y="18"/>
                  </a:cxn>
                  <a:cxn ang="0">
                    <a:pos x="19" y="18"/>
                  </a:cxn>
                  <a:cxn ang="0">
                    <a:pos x="19" y="30"/>
                  </a:cxn>
                  <a:cxn ang="0">
                    <a:pos x="17" y="33"/>
                  </a:cxn>
                  <a:cxn ang="0">
                    <a:pos x="12" y="25"/>
                  </a:cxn>
                  <a:cxn ang="0">
                    <a:pos x="11" y="21"/>
                  </a:cxn>
                  <a:cxn ang="0">
                    <a:pos x="11" y="16"/>
                  </a:cxn>
                  <a:cxn ang="0">
                    <a:pos x="6" y="15"/>
                  </a:cxn>
                  <a:cxn ang="0">
                    <a:pos x="4" y="11"/>
                  </a:cxn>
                  <a:cxn ang="0">
                    <a:pos x="1" y="9"/>
                  </a:cxn>
                  <a:cxn ang="0">
                    <a:pos x="0" y="4"/>
                  </a:cxn>
                  <a:cxn ang="0">
                    <a:pos x="0" y="3"/>
                  </a:cxn>
                  <a:cxn ang="0">
                    <a:pos x="2" y="1"/>
                  </a:cxn>
                  <a:cxn ang="0">
                    <a:pos x="4" y="0"/>
                  </a:cxn>
                </a:cxnLst>
                <a:rect l="0" t="0" r="r" b="b"/>
                <a:pathLst>
                  <a:path w="19" h="33">
                    <a:moveTo>
                      <a:pt x="4" y="0"/>
                    </a:moveTo>
                    <a:lnTo>
                      <a:pt x="7" y="0"/>
                    </a:lnTo>
                    <a:lnTo>
                      <a:pt x="9" y="1"/>
                    </a:lnTo>
                    <a:lnTo>
                      <a:pt x="12" y="1"/>
                    </a:lnTo>
                    <a:lnTo>
                      <a:pt x="15" y="0"/>
                    </a:lnTo>
                    <a:lnTo>
                      <a:pt x="15" y="8"/>
                    </a:lnTo>
                    <a:lnTo>
                      <a:pt x="14" y="10"/>
                    </a:lnTo>
                    <a:lnTo>
                      <a:pt x="14" y="14"/>
                    </a:lnTo>
                    <a:lnTo>
                      <a:pt x="15" y="18"/>
                    </a:lnTo>
                    <a:lnTo>
                      <a:pt x="19" y="18"/>
                    </a:lnTo>
                    <a:lnTo>
                      <a:pt x="19" y="30"/>
                    </a:lnTo>
                    <a:lnTo>
                      <a:pt x="17" y="33"/>
                    </a:lnTo>
                    <a:lnTo>
                      <a:pt x="12" y="25"/>
                    </a:lnTo>
                    <a:lnTo>
                      <a:pt x="11" y="21"/>
                    </a:lnTo>
                    <a:lnTo>
                      <a:pt x="11" y="16"/>
                    </a:lnTo>
                    <a:lnTo>
                      <a:pt x="6" y="15"/>
                    </a:lnTo>
                    <a:lnTo>
                      <a:pt x="4" y="11"/>
                    </a:lnTo>
                    <a:lnTo>
                      <a:pt x="1" y="9"/>
                    </a:lnTo>
                    <a:lnTo>
                      <a:pt x="0" y="4"/>
                    </a:lnTo>
                    <a:lnTo>
                      <a:pt x="0" y="3"/>
                    </a:lnTo>
                    <a:lnTo>
                      <a:pt x="2" y="1"/>
                    </a:lnTo>
                    <a:lnTo>
                      <a:pt x="4"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01" name="Freeform 1246">
                <a:extLst>
                  <a:ext uri="{FF2B5EF4-FFF2-40B4-BE49-F238E27FC236}">
                    <a16:creationId xmlns:a16="http://schemas.microsoft.com/office/drawing/2014/main" id="{53DE2C9D-7E2A-483E-A30C-F031317F9CCB}"/>
                  </a:ext>
                </a:extLst>
              </p:cNvPr>
              <p:cNvSpPr>
                <a:spLocks/>
              </p:cNvSpPr>
              <p:nvPr/>
            </p:nvSpPr>
            <p:spPr bwMode="auto">
              <a:xfrm>
                <a:off x="2903341" y="2215259"/>
                <a:ext cx="443522" cy="232124"/>
              </a:xfrm>
              <a:custGeom>
                <a:avLst/>
                <a:gdLst/>
                <a:ahLst/>
                <a:cxnLst>
                  <a:cxn ang="0">
                    <a:pos x="163" y="2"/>
                  </a:cxn>
                  <a:cxn ang="0">
                    <a:pos x="170" y="9"/>
                  </a:cxn>
                  <a:cxn ang="0">
                    <a:pos x="164" y="19"/>
                  </a:cxn>
                  <a:cxn ang="0">
                    <a:pos x="164" y="36"/>
                  </a:cxn>
                  <a:cxn ang="0">
                    <a:pos x="175" y="64"/>
                  </a:cxn>
                  <a:cxn ang="0">
                    <a:pos x="207" y="82"/>
                  </a:cxn>
                  <a:cxn ang="0">
                    <a:pos x="208" y="88"/>
                  </a:cxn>
                  <a:cxn ang="0">
                    <a:pos x="192" y="91"/>
                  </a:cxn>
                  <a:cxn ang="0">
                    <a:pos x="196" y="96"/>
                  </a:cxn>
                  <a:cxn ang="0">
                    <a:pos x="203" y="102"/>
                  </a:cxn>
                  <a:cxn ang="0">
                    <a:pos x="179" y="109"/>
                  </a:cxn>
                  <a:cxn ang="0">
                    <a:pos x="154" y="98"/>
                  </a:cxn>
                  <a:cxn ang="0">
                    <a:pos x="142" y="98"/>
                  </a:cxn>
                  <a:cxn ang="0">
                    <a:pos x="135" y="105"/>
                  </a:cxn>
                  <a:cxn ang="0">
                    <a:pos x="106" y="112"/>
                  </a:cxn>
                  <a:cxn ang="0">
                    <a:pos x="65" y="106"/>
                  </a:cxn>
                  <a:cxn ang="0">
                    <a:pos x="55" y="100"/>
                  </a:cxn>
                  <a:cxn ang="0">
                    <a:pos x="30" y="96"/>
                  </a:cxn>
                  <a:cxn ang="0">
                    <a:pos x="31" y="80"/>
                  </a:cxn>
                  <a:cxn ang="0">
                    <a:pos x="74" y="76"/>
                  </a:cxn>
                  <a:cxn ang="0">
                    <a:pos x="19" y="72"/>
                  </a:cxn>
                  <a:cxn ang="0">
                    <a:pos x="11" y="62"/>
                  </a:cxn>
                  <a:cxn ang="0">
                    <a:pos x="17" y="58"/>
                  </a:cxn>
                  <a:cxn ang="0">
                    <a:pos x="27" y="56"/>
                  </a:cxn>
                  <a:cxn ang="0">
                    <a:pos x="5" y="52"/>
                  </a:cxn>
                  <a:cxn ang="0">
                    <a:pos x="0" y="47"/>
                  </a:cxn>
                  <a:cxn ang="0">
                    <a:pos x="20" y="22"/>
                  </a:cxn>
                  <a:cxn ang="0">
                    <a:pos x="53" y="13"/>
                  </a:cxn>
                  <a:cxn ang="0">
                    <a:pos x="56" y="18"/>
                  </a:cxn>
                  <a:cxn ang="0">
                    <a:pos x="59" y="25"/>
                  </a:cxn>
                  <a:cxn ang="0">
                    <a:pos x="63" y="23"/>
                  </a:cxn>
                  <a:cxn ang="0">
                    <a:pos x="76" y="19"/>
                  </a:cxn>
                  <a:cxn ang="0">
                    <a:pos x="86" y="25"/>
                  </a:cxn>
                  <a:cxn ang="0">
                    <a:pos x="95" y="31"/>
                  </a:cxn>
                  <a:cxn ang="0">
                    <a:pos x="100" y="22"/>
                  </a:cxn>
                  <a:cxn ang="0">
                    <a:pos x="118" y="25"/>
                  </a:cxn>
                  <a:cxn ang="0">
                    <a:pos x="124" y="44"/>
                  </a:cxn>
                  <a:cxn ang="0">
                    <a:pos x="132" y="48"/>
                  </a:cxn>
                  <a:cxn ang="0">
                    <a:pos x="134" y="44"/>
                  </a:cxn>
                  <a:cxn ang="0">
                    <a:pos x="127" y="22"/>
                  </a:cxn>
                  <a:cxn ang="0">
                    <a:pos x="128" y="13"/>
                  </a:cxn>
                  <a:cxn ang="0">
                    <a:pos x="139" y="13"/>
                  </a:cxn>
                  <a:cxn ang="0">
                    <a:pos x="144" y="7"/>
                  </a:cxn>
                  <a:cxn ang="0">
                    <a:pos x="150" y="0"/>
                  </a:cxn>
                </a:cxnLst>
                <a:rect l="0" t="0" r="r" b="b"/>
                <a:pathLst>
                  <a:path w="214" h="112">
                    <a:moveTo>
                      <a:pt x="150" y="0"/>
                    </a:moveTo>
                    <a:lnTo>
                      <a:pt x="159" y="0"/>
                    </a:lnTo>
                    <a:lnTo>
                      <a:pt x="163" y="2"/>
                    </a:lnTo>
                    <a:lnTo>
                      <a:pt x="168" y="4"/>
                    </a:lnTo>
                    <a:lnTo>
                      <a:pt x="170" y="7"/>
                    </a:lnTo>
                    <a:lnTo>
                      <a:pt x="170" y="9"/>
                    </a:lnTo>
                    <a:lnTo>
                      <a:pt x="168" y="14"/>
                    </a:lnTo>
                    <a:lnTo>
                      <a:pt x="165" y="17"/>
                    </a:lnTo>
                    <a:lnTo>
                      <a:pt x="164" y="19"/>
                    </a:lnTo>
                    <a:lnTo>
                      <a:pt x="163" y="20"/>
                    </a:lnTo>
                    <a:lnTo>
                      <a:pt x="162" y="23"/>
                    </a:lnTo>
                    <a:lnTo>
                      <a:pt x="164" y="36"/>
                    </a:lnTo>
                    <a:lnTo>
                      <a:pt x="169" y="47"/>
                    </a:lnTo>
                    <a:lnTo>
                      <a:pt x="172" y="57"/>
                    </a:lnTo>
                    <a:lnTo>
                      <a:pt x="175" y="64"/>
                    </a:lnTo>
                    <a:lnTo>
                      <a:pt x="184" y="71"/>
                    </a:lnTo>
                    <a:lnTo>
                      <a:pt x="196" y="77"/>
                    </a:lnTo>
                    <a:lnTo>
                      <a:pt x="207" y="82"/>
                    </a:lnTo>
                    <a:lnTo>
                      <a:pt x="214" y="86"/>
                    </a:lnTo>
                    <a:lnTo>
                      <a:pt x="211" y="87"/>
                    </a:lnTo>
                    <a:lnTo>
                      <a:pt x="208" y="88"/>
                    </a:lnTo>
                    <a:lnTo>
                      <a:pt x="196" y="88"/>
                    </a:lnTo>
                    <a:lnTo>
                      <a:pt x="193" y="90"/>
                    </a:lnTo>
                    <a:lnTo>
                      <a:pt x="192" y="91"/>
                    </a:lnTo>
                    <a:lnTo>
                      <a:pt x="192" y="93"/>
                    </a:lnTo>
                    <a:lnTo>
                      <a:pt x="193" y="95"/>
                    </a:lnTo>
                    <a:lnTo>
                      <a:pt x="196" y="96"/>
                    </a:lnTo>
                    <a:lnTo>
                      <a:pt x="198" y="96"/>
                    </a:lnTo>
                    <a:lnTo>
                      <a:pt x="201" y="101"/>
                    </a:lnTo>
                    <a:lnTo>
                      <a:pt x="203" y="102"/>
                    </a:lnTo>
                    <a:lnTo>
                      <a:pt x="199" y="106"/>
                    </a:lnTo>
                    <a:lnTo>
                      <a:pt x="193" y="109"/>
                    </a:lnTo>
                    <a:lnTo>
                      <a:pt x="179" y="109"/>
                    </a:lnTo>
                    <a:lnTo>
                      <a:pt x="169" y="107"/>
                    </a:lnTo>
                    <a:lnTo>
                      <a:pt x="160" y="102"/>
                    </a:lnTo>
                    <a:lnTo>
                      <a:pt x="154" y="98"/>
                    </a:lnTo>
                    <a:lnTo>
                      <a:pt x="147" y="97"/>
                    </a:lnTo>
                    <a:lnTo>
                      <a:pt x="144" y="97"/>
                    </a:lnTo>
                    <a:lnTo>
                      <a:pt x="142" y="98"/>
                    </a:lnTo>
                    <a:lnTo>
                      <a:pt x="139" y="101"/>
                    </a:lnTo>
                    <a:lnTo>
                      <a:pt x="138" y="103"/>
                    </a:lnTo>
                    <a:lnTo>
                      <a:pt x="135" y="105"/>
                    </a:lnTo>
                    <a:lnTo>
                      <a:pt x="125" y="107"/>
                    </a:lnTo>
                    <a:lnTo>
                      <a:pt x="115" y="109"/>
                    </a:lnTo>
                    <a:lnTo>
                      <a:pt x="106" y="112"/>
                    </a:lnTo>
                    <a:lnTo>
                      <a:pt x="68" y="112"/>
                    </a:lnTo>
                    <a:lnTo>
                      <a:pt x="65" y="110"/>
                    </a:lnTo>
                    <a:lnTo>
                      <a:pt x="65" y="106"/>
                    </a:lnTo>
                    <a:lnTo>
                      <a:pt x="64" y="103"/>
                    </a:lnTo>
                    <a:lnTo>
                      <a:pt x="63" y="102"/>
                    </a:lnTo>
                    <a:lnTo>
                      <a:pt x="55" y="100"/>
                    </a:lnTo>
                    <a:lnTo>
                      <a:pt x="40" y="100"/>
                    </a:lnTo>
                    <a:lnTo>
                      <a:pt x="35" y="98"/>
                    </a:lnTo>
                    <a:lnTo>
                      <a:pt x="30" y="96"/>
                    </a:lnTo>
                    <a:lnTo>
                      <a:pt x="26" y="93"/>
                    </a:lnTo>
                    <a:lnTo>
                      <a:pt x="21" y="86"/>
                    </a:lnTo>
                    <a:lnTo>
                      <a:pt x="31" y="80"/>
                    </a:lnTo>
                    <a:lnTo>
                      <a:pt x="44" y="77"/>
                    </a:lnTo>
                    <a:lnTo>
                      <a:pt x="60" y="76"/>
                    </a:lnTo>
                    <a:lnTo>
                      <a:pt x="74" y="76"/>
                    </a:lnTo>
                    <a:lnTo>
                      <a:pt x="71" y="75"/>
                    </a:lnTo>
                    <a:lnTo>
                      <a:pt x="64" y="72"/>
                    </a:lnTo>
                    <a:lnTo>
                      <a:pt x="19" y="72"/>
                    </a:lnTo>
                    <a:lnTo>
                      <a:pt x="14" y="70"/>
                    </a:lnTo>
                    <a:lnTo>
                      <a:pt x="11" y="64"/>
                    </a:lnTo>
                    <a:lnTo>
                      <a:pt x="11" y="62"/>
                    </a:lnTo>
                    <a:lnTo>
                      <a:pt x="12" y="59"/>
                    </a:lnTo>
                    <a:lnTo>
                      <a:pt x="15" y="58"/>
                    </a:lnTo>
                    <a:lnTo>
                      <a:pt x="17" y="58"/>
                    </a:lnTo>
                    <a:lnTo>
                      <a:pt x="20" y="57"/>
                    </a:lnTo>
                    <a:lnTo>
                      <a:pt x="25" y="57"/>
                    </a:lnTo>
                    <a:lnTo>
                      <a:pt x="27" y="56"/>
                    </a:lnTo>
                    <a:lnTo>
                      <a:pt x="10" y="56"/>
                    </a:lnTo>
                    <a:lnTo>
                      <a:pt x="7" y="54"/>
                    </a:lnTo>
                    <a:lnTo>
                      <a:pt x="5" y="52"/>
                    </a:lnTo>
                    <a:lnTo>
                      <a:pt x="2" y="51"/>
                    </a:lnTo>
                    <a:lnTo>
                      <a:pt x="1" y="48"/>
                    </a:lnTo>
                    <a:lnTo>
                      <a:pt x="0" y="47"/>
                    </a:lnTo>
                    <a:lnTo>
                      <a:pt x="2" y="37"/>
                    </a:lnTo>
                    <a:lnTo>
                      <a:pt x="10" y="29"/>
                    </a:lnTo>
                    <a:lnTo>
                      <a:pt x="20" y="22"/>
                    </a:lnTo>
                    <a:lnTo>
                      <a:pt x="32" y="17"/>
                    </a:lnTo>
                    <a:lnTo>
                      <a:pt x="44" y="14"/>
                    </a:lnTo>
                    <a:lnTo>
                      <a:pt x="53" y="13"/>
                    </a:lnTo>
                    <a:lnTo>
                      <a:pt x="54" y="14"/>
                    </a:lnTo>
                    <a:lnTo>
                      <a:pt x="56" y="15"/>
                    </a:lnTo>
                    <a:lnTo>
                      <a:pt x="56" y="18"/>
                    </a:lnTo>
                    <a:lnTo>
                      <a:pt x="58" y="20"/>
                    </a:lnTo>
                    <a:lnTo>
                      <a:pt x="58" y="23"/>
                    </a:lnTo>
                    <a:lnTo>
                      <a:pt x="59" y="25"/>
                    </a:lnTo>
                    <a:lnTo>
                      <a:pt x="59" y="27"/>
                    </a:lnTo>
                    <a:lnTo>
                      <a:pt x="61" y="25"/>
                    </a:lnTo>
                    <a:lnTo>
                      <a:pt x="63" y="23"/>
                    </a:lnTo>
                    <a:lnTo>
                      <a:pt x="65" y="22"/>
                    </a:lnTo>
                    <a:lnTo>
                      <a:pt x="68" y="19"/>
                    </a:lnTo>
                    <a:lnTo>
                      <a:pt x="76" y="19"/>
                    </a:lnTo>
                    <a:lnTo>
                      <a:pt x="80" y="20"/>
                    </a:lnTo>
                    <a:lnTo>
                      <a:pt x="84" y="23"/>
                    </a:lnTo>
                    <a:lnTo>
                      <a:pt x="86" y="25"/>
                    </a:lnTo>
                    <a:lnTo>
                      <a:pt x="88" y="28"/>
                    </a:lnTo>
                    <a:lnTo>
                      <a:pt x="90" y="32"/>
                    </a:lnTo>
                    <a:lnTo>
                      <a:pt x="95" y="31"/>
                    </a:lnTo>
                    <a:lnTo>
                      <a:pt x="101" y="29"/>
                    </a:lnTo>
                    <a:lnTo>
                      <a:pt x="101" y="24"/>
                    </a:lnTo>
                    <a:lnTo>
                      <a:pt x="100" y="22"/>
                    </a:lnTo>
                    <a:lnTo>
                      <a:pt x="109" y="22"/>
                    </a:lnTo>
                    <a:lnTo>
                      <a:pt x="114" y="23"/>
                    </a:lnTo>
                    <a:lnTo>
                      <a:pt x="118" y="25"/>
                    </a:lnTo>
                    <a:lnTo>
                      <a:pt x="123" y="33"/>
                    </a:lnTo>
                    <a:lnTo>
                      <a:pt x="124" y="36"/>
                    </a:lnTo>
                    <a:lnTo>
                      <a:pt x="124" y="44"/>
                    </a:lnTo>
                    <a:lnTo>
                      <a:pt x="125" y="47"/>
                    </a:lnTo>
                    <a:lnTo>
                      <a:pt x="127" y="48"/>
                    </a:lnTo>
                    <a:lnTo>
                      <a:pt x="132" y="48"/>
                    </a:lnTo>
                    <a:lnTo>
                      <a:pt x="133" y="47"/>
                    </a:lnTo>
                    <a:lnTo>
                      <a:pt x="133" y="46"/>
                    </a:lnTo>
                    <a:lnTo>
                      <a:pt x="134" y="44"/>
                    </a:lnTo>
                    <a:lnTo>
                      <a:pt x="132" y="38"/>
                    </a:lnTo>
                    <a:lnTo>
                      <a:pt x="129" y="31"/>
                    </a:lnTo>
                    <a:lnTo>
                      <a:pt x="127" y="22"/>
                    </a:lnTo>
                    <a:lnTo>
                      <a:pt x="125" y="17"/>
                    </a:lnTo>
                    <a:lnTo>
                      <a:pt x="127" y="14"/>
                    </a:lnTo>
                    <a:lnTo>
                      <a:pt x="128" y="13"/>
                    </a:lnTo>
                    <a:lnTo>
                      <a:pt x="130" y="12"/>
                    </a:lnTo>
                    <a:lnTo>
                      <a:pt x="138" y="12"/>
                    </a:lnTo>
                    <a:lnTo>
                      <a:pt x="139" y="13"/>
                    </a:lnTo>
                    <a:lnTo>
                      <a:pt x="142" y="13"/>
                    </a:lnTo>
                    <a:lnTo>
                      <a:pt x="144" y="12"/>
                    </a:lnTo>
                    <a:lnTo>
                      <a:pt x="144" y="7"/>
                    </a:lnTo>
                    <a:lnTo>
                      <a:pt x="145" y="4"/>
                    </a:lnTo>
                    <a:lnTo>
                      <a:pt x="148" y="2"/>
                    </a:lnTo>
                    <a:lnTo>
                      <a:pt x="15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02" name="Freeform 1247">
                <a:extLst>
                  <a:ext uri="{FF2B5EF4-FFF2-40B4-BE49-F238E27FC236}">
                    <a16:creationId xmlns:a16="http://schemas.microsoft.com/office/drawing/2014/main" id="{B0F7AECC-EAB6-4F0F-9B5B-074CD7EDF8FE}"/>
                  </a:ext>
                </a:extLst>
              </p:cNvPr>
              <p:cNvSpPr>
                <a:spLocks/>
              </p:cNvSpPr>
              <p:nvPr/>
            </p:nvSpPr>
            <p:spPr bwMode="auto">
              <a:xfrm>
                <a:off x="2741683" y="2180026"/>
                <a:ext cx="246632" cy="161658"/>
              </a:xfrm>
              <a:custGeom>
                <a:avLst/>
                <a:gdLst/>
                <a:ahLst/>
                <a:cxnLst>
                  <a:cxn ang="0">
                    <a:pos x="51" y="0"/>
                  </a:cxn>
                  <a:cxn ang="0">
                    <a:pos x="63" y="4"/>
                  </a:cxn>
                  <a:cxn ang="0">
                    <a:pos x="69" y="7"/>
                  </a:cxn>
                  <a:cxn ang="0">
                    <a:pos x="77" y="9"/>
                  </a:cxn>
                  <a:cxn ang="0">
                    <a:pos x="79" y="10"/>
                  </a:cxn>
                  <a:cxn ang="0">
                    <a:pos x="82" y="10"/>
                  </a:cxn>
                  <a:cxn ang="0">
                    <a:pos x="84" y="9"/>
                  </a:cxn>
                  <a:cxn ang="0">
                    <a:pos x="88" y="7"/>
                  </a:cxn>
                  <a:cxn ang="0">
                    <a:pos x="90" y="7"/>
                  </a:cxn>
                  <a:cxn ang="0">
                    <a:pos x="99" y="9"/>
                  </a:cxn>
                  <a:cxn ang="0">
                    <a:pos x="108" y="12"/>
                  </a:cxn>
                  <a:cxn ang="0">
                    <a:pos x="115" y="19"/>
                  </a:cxn>
                  <a:cxn ang="0">
                    <a:pos x="119" y="25"/>
                  </a:cxn>
                  <a:cxn ang="0">
                    <a:pos x="115" y="29"/>
                  </a:cxn>
                  <a:cxn ang="0">
                    <a:pos x="108" y="31"/>
                  </a:cxn>
                  <a:cxn ang="0">
                    <a:pos x="99" y="32"/>
                  </a:cxn>
                  <a:cxn ang="0">
                    <a:pos x="93" y="34"/>
                  </a:cxn>
                  <a:cxn ang="0">
                    <a:pos x="83" y="39"/>
                  </a:cxn>
                  <a:cxn ang="0">
                    <a:pos x="73" y="48"/>
                  </a:cxn>
                  <a:cxn ang="0">
                    <a:pos x="65" y="56"/>
                  </a:cxn>
                  <a:cxn ang="0">
                    <a:pos x="63" y="65"/>
                  </a:cxn>
                  <a:cxn ang="0">
                    <a:pos x="60" y="68"/>
                  </a:cxn>
                  <a:cxn ang="0">
                    <a:pos x="53" y="70"/>
                  </a:cxn>
                  <a:cxn ang="0">
                    <a:pos x="44" y="74"/>
                  </a:cxn>
                  <a:cxn ang="0">
                    <a:pos x="36" y="76"/>
                  </a:cxn>
                  <a:cxn ang="0">
                    <a:pos x="31" y="78"/>
                  </a:cxn>
                  <a:cxn ang="0">
                    <a:pos x="30" y="78"/>
                  </a:cxn>
                  <a:cxn ang="0">
                    <a:pos x="26" y="74"/>
                  </a:cxn>
                  <a:cxn ang="0">
                    <a:pos x="25" y="74"/>
                  </a:cxn>
                  <a:cxn ang="0">
                    <a:pos x="21" y="70"/>
                  </a:cxn>
                  <a:cxn ang="0">
                    <a:pos x="20" y="68"/>
                  </a:cxn>
                  <a:cxn ang="0">
                    <a:pos x="18" y="65"/>
                  </a:cxn>
                  <a:cxn ang="0">
                    <a:pos x="15" y="64"/>
                  </a:cxn>
                  <a:cxn ang="0">
                    <a:pos x="11" y="63"/>
                  </a:cxn>
                  <a:cxn ang="0">
                    <a:pos x="9" y="61"/>
                  </a:cxn>
                  <a:cxn ang="0">
                    <a:pos x="5" y="61"/>
                  </a:cxn>
                  <a:cxn ang="0">
                    <a:pos x="3" y="60"/>
                  </a:cxn>
                  <a:cxn ang="0">
                    <a:pos x="0" y="58"/>
                  </a:cxn>
                  <a:cxn ang="0">
                    <a:pos x="3" y="48"/>
                  </a:cxn>
                  <a:cxn ang="0">
                    <a:pos x="10" y="37"/>
                  </a:cxn>
                  <a:cxn ang="0">
                    <a:pos x="16" y="29"/>
                  </a:cxn>
                  <a:cxn ang="0">
                    <a:pos x="20" y="19"/>
                  </a:cxn>
                  <a:cxn ang="0">
                    <a:pos x="20" y="16"/>
                  </a:cxn>
                  <a:cxn ang="0">
                    <a:pos x="19" y="14"/>
                  </a:cxn>
                  <a:cxn ang="0">
                    <a:pos x="16" y="10"/>
                  </a:cxn>
                  <a:cxn ang="0">
                    <a:pos x="15" y="6"/>
                  </a:cxn>
                  <a:cxn ang="0">
                    <a:pos x="14" y="4"/>
                  </a:cxn>
                  <a:cxn ang="0">
                    <a:pos x="23" y="2"/>
                  </a:cxn>
                  <a:cxn ang="0">
                    <a:pos x="30" y="2"/>
                  </a:cxn>
                  <a:cxn ang="0">
                    <a:pos x="39" y="4"/>
                  </a:cxn>
                  <a:cxn ang="0">
                    <a:pos x="41" y="4"/>
                  </a:cxn>
                  <a:cxn ang="0">
                    <a:pos x="46" y="1"/>
                  </a:cxn>
                  <a:cxn ang="0">
                    <a:pos x="49" y="1"/>
                  </a:cxn>
                  <a:cxn ang="0">
                    <a:pos x="51" y="0"/>
                  </a:cxn>
                </a:cxnLst>
                <a:rect l="0" t="0" r="r" b="b"/>
                <a:pathLst>
                  <a:path w="119" h="78">
                    <a:moveTo>
                      <a:pt x="51" y="0"/>
                    </a:moveTo>
                    <a:lnTo>
                      <a:pt x="63" y="4"/>
                    </a:lnTo>
                    <a:lnTo>
                      <a:pt x="69" y="7"/>
                    </a:lnTo>
                    <a:lnTo>
                      <a:pt x="77" y="9"/>
                    </a:lnTo>
                    <a:lnTo>
                      <a:pt x="79" y="10"/>
                    </a:lnTo>
                    <a:lnTo>
                      <a:pt x="82" y="10"/>
                    </a:lnTo>
                    <a:lnTo>
                      <a:pt x="84" y="9"/>
                    </a:lnTo>
                    <a:lnTo>
                      <a:pt x="88" y="7"/>
                    </a:lnTo>
                    <a:lnTo>
                      <a:pt x="90" y="7"/>
                    </a:lnTo>
                    <a:lnTo>
                      <a:pt x="99" y="9"/>
                    </a:lnTo>
                    <a:lnTo>
                      <a:pt x="108" y="12"/>
                    </a:lnTo>
                    <a:lnTo>
                      <a:pt x="115" y="19"/>
                    </a:lnTo>
                    <a:lnTo>
                      <a:pt x="119" y="25"/>
                    </a:lnTo>
                    <a:lnTo>
                      <a:pt x="115" y="29"/>
                    </a:lnTo>
                    <a:lnTo>
                      <a:pt x="108" y="31"/>
                    </a:lnTo>
                    <a:lnTo>
                      <a:pt x="99" y="32"/>
                    </a:lnTo>
                    <a:lnTo>
                      <a:pt x="93" y="34"/>
                    </a:lnTo>
                    <a:lnTo>
                      <a:pt x="83" y="39"/>
                    </a:lnTo>
                    <a:lnTo>
                      <a:pt x="73" y="48"/>
                    </a:lnTo>
                    <a:lnTo>
                      <a:pt x="65" y="56"/>
                    </a:lnTo>
                    <a:lnTo>
                      <a:pt x="63" y="65"/>
                    </a:lnTo>
                    <a:lnTo>
                      <a:pt x="60" y="68"/>
                    </a:lnTo>
                    <a:lnTo>
                      <a:pt x="53" y="70"/>
                    </a:lnTo>
                    <a:lnTo>
                      <a:pt x="44" y="74"/>
                    </a:lnTo>
                    <a:lnTo>
                      <a:pt x="36" y="76"/>
                    </a:lnTo>
                    <a:lnTo>
                      <a:pt x="31" y="78"/>
                    </a:lnTo>
                    <a:lnTo>
                      <a:pt x="30" y="78"/>
                    </a:lnTo>
                    <a:lnTo>
                      <a:pt x="26" y="74"/>
                    </a:lnTo>
                    <a:lnTo>
                      <a:pt x="25" y="74"/>
                    </a:lnTo>
                    <a:lnTo>
                      <a:pt x="21" y="70"/>
                    </a:lnTo>
                    <a:lnTo>
                      <a:pt x="20" y="68"/>
                    </a:lnTo>
                    <a:lnTo>
                      <a:pt x="18" y="65"/>
                    </a:lnTo>
                    <a:lnTo>
                      <a:pt x="15" y="64"/>
                    </a:lnTo>
                    <a:lnTo>
                      <a:pt x="11" y="63"/>
                    </a:lnTo>
                    <a:lnTo>
                      <a:pt x="9" y="61"/>
                    </a:lnTo>
                    <a:lnTo>
                      <a:pt x="5" y="61"/>
                    </a:lnTo>
                    <a:lnTo>
                      <a:pt x="3" y="60"/>
                    </a:lnTo>
                    <a:lnTo>
                      <a:pt x="0" y="58"/>
                    </a:lnTo>
                    <a:lnTo>
                      <a:pt x="3" y="48"/>
                    </a:lnTo>
                    <a:lnTo>
                      <a:pt x="10" y="37"/>
                    </a:lnTo>
                    <a:lnTo>
                      <a:pt x="16" y="29"/>
                    </a:lnTo>
                    <a:lnTo>
                      <a:pt x="20" y="19"/>
                    </a:lnTo>
                    <a:lnTo>
                      <a:pt x="20" y="16"/>
                    </a:lnTo>
                    <a:lnTo>
                      <a:pt x="19" y="14"/>
                    </a:lnTo>
                    <a:lnTo>
                      <a:pt x="16" y="10"/>
                    </a:lnTo>
                    <a:lnTo>
                      <a:pt x="15" y="6"/>
                    </a:lnTo>
                    <a:lnTo>
                      <a:pt x="14" y="4"/>
                    </a:lnTo>
                    <a:lnTo>
                      <a:pt x="23" y="2"/>
                    </a:lnTo>
                    <a:lnTo>
                      <a:pt x="30" y="2"/>
                    </a:lnTo>
                    <a:lnTo>
                      <a:pt x="39" y="4"/>
                    </a:lnTo>
                    <a:lnTo>
                      <a:pt x="41" y="4"/>
                    </a:lnTo>
                    <a:lnTo>
                      <a:pt x="46" y="1"/>
                    </a:lnTo>
                    <a:lnTo>
                      <a:pt x="49" y="1"/>
                    </a:lnTo>
                    <a:lnTo>
                      <a:pt x="51"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03" name="Freeform 1248">
                <a:extLst>
                  <a:ext uri="{FF2B5EF4-FFF2-40B4-BE49-F238E27FC236}">
                    <a16:creationId xmlns:a16="http://schemas.microsoft.com/office/drawing/2014/main" id="{9175C423-EF1D-44A6-93D9-0FE1960CF719}"/>
                  </a:ext>
                </a:extLst>
              </p:cNvPr>
              <p:cNvSpPr>
                <a:spLocks/>
              </p:cNvSpPr>
              <p:nvPr/>
            </p:nvSpPr>
            <p:spPr bwMode="auto">
              <a:xfrm>
                <a:off x="2936501" y="2063964"/>
                <a:ext cx="296373" cy="124352"/>
              </a:xfrm>
              <a:custGeom>
                <a:avLst/>
                <a:gdLst/>
                <a:ahLst/>
                <a:cxnLst>
                  <a:cxn ang="0">
                    <a:pos x="107" y="3"/>
                  </a:cxn>
                  <a:cxn ang="0">
                    <a:pos x="108" y="12"/>
                  </a:cxn>
                  <a:cxn ang="0">
                    <a:pos x="112" y="18"/>
                  </a:cxn>
                  <a:cxn ang="0">
                    <a:pos x="123" y="23"/>
                  </a:cxn>
                  <a:cxn ang="0">
                    <a:pos x="127" y="22"/>
                  </a:cxn>
                  <a:cxn ang="0">
                    <a:pos x="131" y="18"/>
                  </a:cxn>
                  <a:cxn ang="0">
                    <a:pos x="137" y="19"/>
                  </a:cxn>
                  <a:cxn ang="0">
                    <a:pos x="142" y="24"/>
                  </a:cxn>
                  <a:cxn ang="0">
                    <a:pos x="143" y="31"/>
                  </a:cxn>
                  <a:cxn ang="0">
                    <a:pos x="139" y="38"/>
                  </a:cxn>
                  <a:cxn ang="0">
                    <a:pos x="133" y="43"/>
                  </a:cxn>
                  <a:cxn ang="0">
                    <a:pos x="129" y="47"/>
                  </a:cxn>
                  <a:cxn ang="0">
                    <a:pos x="101" y="48"/>
                  </a:cxn>
                  <a:cxn ang="0">
                    <a:pos x="85" y="51"/>
                  </a:cxn>
                  <a:cxn ang="0">
                    <a:pos x="75" y="53"/>
                  </a:cxn>
                  <a:cxn ang="0">
                    <a:pos x="49" y="60"/>
                  </a:cxn>
                  <a:cxn ang="0">
                    <a:pos x="43" y="58"/>
                  </a:cxn>
                  <a:cxn ang="0">
                    <a:pos x="39" y="54"/>
                  </a:cxn>
                  <a:cxn ang="0">
                    <a:pos x="38" y="51"/>
                  </a:cxn>
                  <a:cxn ang="0">
                    <a:pos x="42" y="48"/>
                  </a:cxn>
                  <a:cxn ang="0">
                    <a:pos x="43" y="42"/>
                  </a:cxn>
                  <a:cxn ang="0">
                    <a:pos x="40" y="41"/>
                  </a:cxn>
                  <a:cxn ang="0">
                    <a:pos x="38" y="44"/>
                  </a:cxn>
                  <a:cxn ang="0">
                    <a:pos x="21" y="47"/>
                  </a:cxn>
                  <a:cxn ang="0">
                    <a:pos x="9" y="44"/>
                  </a:cxn>
                  <a:cxn ang="0">
                    <a:pos x="0" y="41"/>
                  </a:cxn>
                  <a:cxn ang="0">
                    <a:pos x="1" y="36"/>
                  </a:cxn>
                  <a:cxn ang="0">
                    <a:pos x="0" y="32"/>
                  </a:cxn>
                  <a:cxn ang="0">
                    <a:pos x="5" y="31"/>
                  </a:cxn>
                  <a:cxn ang="0">
                    <a:pos x="9" y="28"/>
                  </a:cxn>
                  <a:cxn ang="0">
                    <a:pos x="11" y="27"/>
                  </a:cxn>
                  <a:cxn ang="0">
                    <a:pos x="16" y="21"/>
                  </a:cxn>
                  <a:cxn ang="0">
                    <a:pos x="18" y="17"/>
                  </a:cxn>
                  <a:cxn ang="0">
                    <a:pos x="25" y="15"/>
                  </a:cxn>
                  <a:cxn ang="0">
                    <a:pos x="21" y="13"/>
                  </a:cxn>
                  <a:cxn ang="0">
                    <a:pos x="37" y="10"/>
                  </a:cxn>
                  <a:cxn ang="0">
                    <a:pos x="40" y="13"/>
                  </a:cxn>
                  <a:cxn ang="0">
                    <a:pos x="42" y="17"/>
                  </a:cxn>
                  <a:cxn ang="0">
                    <a:pos x="60" y="19"/>
                  </a:cxn>
                  <a:cxn ang="0">
                    <a:pos x="90" y="32"/>
                  </a:cxn>
                  <a:cxn ang="0">
                    <a:pos x="97" y="31"/>
                  </a:cxn>
                  <a:cxn ang="0">
                    <a:pos x="99" y="27"/>
                  </a:cxn>
                  <a:cxn ang="0">
                    <a:pos x="90" y="26"/>
                  </a:cxn>
                  <a:cxn ang="0">
                    <a:pos x="94" y="24"/>
                  </a:cxn>
                  <a:cxn ang="0">
                    <a:pos x="95" y="19"/>
                  </a:cxn>
                  <a:cxn ang="0">
                    <a:pos x="90" y="18"/>
                  </a:cxn>
                  <a:cxn ang="0">
                    <a:pos x="87" y="15"/>
                  </a:cxn>
                  <a:cxn ang="0">
                    <a:pos x="88" y="8"/>
                  </a:cxn>
                  <a:cxn ang="0">
                    <a:pos x="94" y="3"/>
                  </a:cxn>
                </a:cxnLst>
                <a:rect l="0" t="0" r="r" b="b"/>
                <a:pathLst>
                  <a:path w="143" h="60">
                    <a:moveTo>
                      <a:pt x="99" y="0"/>
                    </a:moveTo>
                    <a:lnTo>
                      <a:pt x="107" y="3"/>
                    </a:lnTo>
                    <a:lnTo>
                      <a:pt x="107" y="8"/>
                    </a:lnTo>
                    <a:lnTo>
                      <a:pt x="108" y="12"/>
                    </a:lnTo>
                    <a:lnTo>
                      <a:pt x="109" y="14"/>
                    </a:lnTo>
                    <a:lnTo>
                      <a:pt x="112" y="18"/>
                    </a:lnTo>
                    <a:lnTo>
                      <a:pt x="116" y="21"/>
                    </a:lnTo>
                    <a:lnTo>
                      <a:pt x="123" y="23"/>
                    </a:lnTo>
                    <a:lnTo>
                      <a:pt x="126" y="23"/>
                    </a:lnTo>
                    <a:lnTo>
                      <a:pt x="127" y="22"/>
                    </a:lnTo>
                    <a:lnTo>
                      <a:pt x="128" y="19"/>
                    </a:lnTo>
                    <a:lnTo>
                      <a:pt x="131" y="18"/>
                    </a:lnTo>
                    <a:lnTo>
                      <a:pt x="133" y="18"/>
                    </a:lnTo>
                    <a:lnTo>
                      <a:pt x="137" y="19"/>
                    </a:lnTo>
                    <a:lnTo>
                      <a:pt x="139" y="21"/>
                    </a:lnTo>
                    <a:lnTo>
                      <a:pt x="142" y="24"/>
                    </a:lnTo>
                    <a:lnTo>
                      <a:pt x="143" y="28"/>
                    </a:lnTo>
                    <a:lnTo>
                      <a:pt x="143" y="31"/>
                    </a:lnTo>
                    <a:lnTo>
                      <a:pt x="141" y="34"/>
                    </a:lnTo>
                    <a:lnTo>
                      <a:pt x="139" y="38"/>
                    </a:lnTo>
                    <a:lnTo>
                      <a:pt x="137" y="41"/>
                    </a:lnTo>
                    <a:lnTo>
                      <a:pt x="133" y="43"/>
                    </a:lnTo>
                    <a:lnTo>
                      <a:pt x="132" y="46"/>
                    </a:lnTo>
                    <a:lnTo>
                      <a:pt x="129" y="47"/>
                    </a:lnTo>
                    <a:lnTo>
                      <a:pt x="103" y="47"/>
                    </a:lnTo>
                    <a:lnTo>
                      <a:pt x="101" y="48"/>
                    </a:lnTo>
                    <a:lnTo>
                      <a:pt x="94" y="49"/>
                    </a:lnTo>
                    <a:lnTo>
                      <a:pt x="85" y="51"/>
                    </a:lnTo>
                    <a:lnTo>
                      <a:pt x="79" y="52"/>
                    </a:lnTo>
                    <a:lnTo>
                      <a:pt x="75" y="53"/>
                    </a:lnTo>
                    <a:lnTo>
                      <a:pt x="63" y="58"/>
                    </a:lnTo>
                    <a:lnTo>
                      <a:pt x="49" y="60"/>
                    </a:lnTo>
                    <a:lnTo>
                      <a:pt x="47" y="60"/>
                    </a:lnTo>
                    <a:lnTo>
                      <a:pt x="43" y="58"/>
                    </a:lnTo>
                    <a:lnTo>
                      <a:pt x="40" y="57"/>
                    </a:lnTo>
                    <a:lnTo>
                      <a:pt x="39" y="54"/>
                    </a:lnTo>
                    <a:lnTo>
                      <a:pt x="38" y="53"/>
                    </a:lnTo>
                    <a:lnTo>
                      <a:pt x="38" y="51"/>
                    </a:lnTo>
                    <a:lnTo>
                      <a:pt x="39" y="49"/>
                    </a:lnTo>
                    <a:lnTo>
                      <a:pt x="42" y="48"/>
                    </a:lnTo>
                    <a:lnTo>
                      <a:pt x="49" y="48"/>
                    </a:lnTo>
                    <a:lnTo>
                      <a:pt x="43" y="42"/>
                    </a:lnTo>
                    <a:lnTo>
                      <a:pt x="43" y="39"/>
                    </a:lnTo>
                    <a:lnTo>
                      <a:pt x="40" y="41"/>
                    </a:lnTo>
                    <a:lnTo>
                      <a:pt x="39" y="42"/>
                    </a:lnTo>
                    <a:lnTo>
                      <a:pt x="38" y="44"/>
                    </a:lnTo>
                    <a:lnTo>
                      <a:pt x="29" y="46"/>
                    </a:lnTo>
                    <a:lnTo>
                      <a:pt x="21" y="47"/>
                    </a:lnTo>
                    <a:lnTo>
                      <a:pt x="16" y="47"/>
                    </a:lnTo>
                    <a:lnTo>
                      <a:pt x="9" y="44"/>
                    </a:lnTo>
                    <a:lnTo>
                      <a:pt x="4" y="44"/>
                    </a:lnTo>
                    <a:lnTo>
                      <a:pt x="0" y="41"/>
                    </a:lnTo>
                    <a:lnTo>
                      <a:pt x="0" y="37"/>
                    </a:lnTo>
                    <a:lnTo>
                      <a:pt x="1" y="36"/>
                    </a:lnTo>
                    <a:lnTo>
                      <a:pt x="1" y="33"/>
                    </a:lnTo>
                    <a:lnTo>
                      <a:pt x="0" y="32"/>
                    </a:lnTo>
                    <a:lnTo>
                      <a:pt x="3" y="32"/>
                    </a:lnTo>
                    <a:lnTo>
                      <a:pt x="5" y="31"/>
                    </a:lnTo>
                    <a:lnTo>
                      <a:pt x="6" y="29"/>
                    </a:lnTo>
                    <a:lnTo>
                      <a:pt x="9" y="28"/>
                    </a:lnTo>
                    <a:lnTo>
                      <a:pt x="13" y="28"/>
                    </a:lnTo>
                    <a:lnTo>
                      <a:pt x="11" y="27"/>
                    </a:lnTo>
                    <a:lnTo>
                      <a:pt x="11" y="21"/>
                    </a:lnTo>
                    <a:lnTo>
                      <a:pt x="16" y="21"/>
                    </a:lnTo>
                    <a:lnTo>
                      <a:pt x="15" y="19"/>
                    </a:lnTo>
                    <a:lnTo>
                      <a:pt x="18" y="17"/>
                    </a:lnTo>
                    <a:lnTo>
                      <a:pt x="20" y="15"/>
                    </a:lnTo>
                    <a:lnTo>
                      <a:pt x="25" y="15"/>
                    </a:lnTo>
                    <a:lnTo>
                      <a:pt x="23" y="14"/>
                    </a:lnTo>
                    <a:lnTo>
                      <a:pt x="21" y="13"/>
                    </a:lnTo>
                    <a:lnTo>
                      <a:pt x="21" y="10"/>
                    </a:lnTo>
                    <a:lnTo>
                      <a:pt x="37" y="10"/>
                    </a:lnTo>
                    <a:lnTo>
                      <a:pt x="38" y="12"/>
                    </a:lnTo>
                    <a:lnTo>
                      <a:pt x="40" y="13"/>
                    </a:lnTo>
                    <a:lnTo>
                      <a:pt x="42" y="14"/>
                    </a:lnTo>
                    <a:lnTo>
                      <a:pt x="42" y="17"/>
                    </a:lnTo>
                    <a:lnTo>
                      <a:pt x="52" y="17"/>
                    </a:lnTo>
                    <a:lnTo>
                      <a:pt x="60" y="19"/>
                    </a:lnTo>
                    <a:lnTo>
                      <a:pt x="78" y="29"/>
                    </a:lnTo>
                    <a:lnTo>
                      <a:pt x="90" y="32"/>
                    </a:lnTo>
                    <a:lnTo>
                      <a:pt x="94" y="32"/>
                    </a:lnTo>
                    <a:lnTo>
                      <a:pt x="97" y="31"/>
                    </a:lnTo>
                    <a:lnTo>
                      <a:pt x="98" y="29"/>
                    </a:lnTo>
                    <a:lnTo>
                      <a:pt x="99" y="27"/>
                    </a:lnTo>
                    <a:lnTo>
                      <a:pt x="92" y="27"/>
                    </a:lnTo>
                    <a:lnTo>
                      <a:pt x="90" y="26"/>
                    </a:lnTo>
                    <a:lnTo>
                      <a:pt x="92" y="26"/>
                    </a:lnTo>
                    <a:lnTo>
                      <a:pt x="94" y="24"/>
                    </a:lnTo>
                    <a:lnTo>
                      <a:pt x="95" y="24"/>
                    </a:lnTo>
                    <a:lnTo>
                      <a:pt x="95" y="19"/>
                    </a:lnTo>
                    <a:lnTo>
                      <a:pt x="93" y="18"/>
                    </a:lnTo>
                    <a:lnTo>
                      <a:pt x="90" y="18"/>
                    </a:lnTo>
                    <a:lnTo>
                      <a:pt x="88" y="17"/>
                    </a:lnTo>
                    <a:lnTo>
                      <a:pt x="87" y="15"/>
                    </a:lnTo>
                    <a:lnTo>
                      <a:pt x="85" y="13"/>
                    </a:lnTo>
                    <a:lnTo>
                      <a:pt x="88" y="8"/>
                    </a:lnTo>
                    <a:lnTo>
                      <a:pt x="90" y="5"/>
                    </a:lnTo>
                    <a:lnTo>
                      <a:pt x="94" y="3"/>
                    </a:lnTo>
                    <a:lnTo>
                      <a:pt x="99"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04" name="Freeform 1249">
                <a:extLst>
                  <a:ext uri="{FF2B5EF4-FFF2-40B4-BE49-F238E27FC236}">
                    <a16:creationId xmlns:a16="http://schemas.microsoft.com/office/drawing/2014/main" id="{A9BD92D8-938E-4498-9C12-AB96B8F5BE20}"/>
                  </a:ext>
                </a:extLst>
              </p:cNvPr>
              <p:cNvSpPr>
                <a:spLocks/>
              </p:cNvSpPr>
              <p:nvPr/>
            </p:nvSpPr>
            <p:spPr bwMode="auto">
              <a:xfrm>
                <a:off x="2895050" y="2107487"/>
                <a:ext cx="39379" cy="31089"/>
              </a:xfrm>
              <a:custGeom>
                <a:avLst/>
                <a:gdLst/>
                <a:ahLst/>
                <a:cxnLst>
                  <a:cxn ang="0">
                    <a:pos x="16" y="0"/>
                  </a:cxn>
                  <a:cxn ang="0">
                    <a:pos x="19" y="0"/>
                  </a:cxn>
                  <a:cxn ang="0">
                    <a:pos x="16" y="7"/>
                  </a:cxn>
                  <a:cxn ang="0">
                    <a:pos x="14" y="11"/>
                  </a:cxn>
                  <a:cxn ang="0">
                    <a:pos x="10" y="13"/>
                  </a:cxn>
                  <a:cxn ang="0">
                    <a:pos x="8" y="15"/>
                  </a:cxn>
                  <a:cxn ang="0">
                    <a:pos x="5" y="15"/>
                  </a:cxn>
                  <a:cxn ang="0">
                    <a:pos x="3" y="13"/>
                  </a:cxn>
                  <a:cxn ang="0">
                    <a:pos x="1" y="11"/>
                  </a:cxn>
                  <a:cxn ang="0">
                    <a:pos x="0" y="10"/>
                  </a:cxn>
                  <a:cxn ang="0">
                    <a:pos x="3" y="5"/>
                  </a:cxn>
                  <a:cxn ang="0">
                    <a:pos x="14" y="1"/>
                  </a:cxn>
                  <a:cxn ang="0">
                    <a:pos x="16" y="0"/>
                  </a:cxn>
                </a:cxnLst>
                <a:rect l="0" t="0" r="r" b="b"/>
                <a:pathLst>
                  <a:path w="19" h="15">
                    <a:moveTo>
                      <a:pt x="16" y="0"/>
                    </a:moveTo>
                    <a:lnTo>
                      <a:pt x="19" y="0"/>
                    </a:lnTo>
                    <a:lnTo>
                      <a:pt x="16" y="7"/>
                    </a:lnTo>
                    <a:lnTo>
                      <a:pt x="14" y="11"/>
                    </a:lnTo>
                    <a:lnTo>
                      <a:pt x="10" y="13"/>
                    </a:lnTo>
                    <a:lnTo>
                      <a:pt x="8" y="15"/>
                    </a:lnTo>
                    <a:lnTo>
                      <a:pt x="5" y="15"/>
                    </a:lnTo>
                    <a:lnTo>
                      <a:pt x="3" y="13"/>
                    </a:lnTo>
                    <a:lnTo>
                      <a:pt x="1" y="11"/>
                    </a:lnTo>
                    <a:lnTo>
                      <a:pt x="0" y="10"/>
                    </a:lnTo>
                    <a:lnTo>
                      <a:pt x="3" y="5"/>
                    </a:lnTo>
                    <a:lnTo>
                      <a:pt x="14" y="1"/>
                    </a:lnTo>
                    <a:lnTo>
                      <a:pt x="16"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05" name="Freeform 1250">
                <a:extLst>
                  <a:ext uri="{FF2B5EF4-FFF2-40B4-BE49-F238E27FC236}">
                    <a16:creationId xmlns:a16="http://schemas.microsoft.com/office/drawing/2014/main" id="{CA063A90-B13B-452F-8FC7-DD9F39EB0308}"/>
                  </a:ext>
                </a:extLst>
              </p:cNvPr>
              <p:cNvSpPr>
                <a:spLocks/>
              </p:cNvSpPr>
              <p:nvPr/>
            </p:nvSpPr>
            <p:spPr bwMode="auto">
              <a:xfrm>
                <a:off x="3002822" y="2063964"/>
                <a:ext cx="31089" cy="10363"/>
              </a:xfrm>
              <a:custGeom>
                <a:avLst/>
                <a:gdLst/>
                <a:ahLst/>
                <a:cxnLst>
                  <a:cxn ang="0">
                    <a:pos x="0" y="0"/>
                  </a:cxn>
                  <a:cxn ang="0">
                    <a:pos x="15" y="0"/>
                  </a:cxn>
                  <a:cxn ang="0">
                    <a:pos x="15" y="5"/>
                  </a:cxn>
                  <a:cxn ang="0">
                    <a:pos x="3" y="5"/>
                  </a:cxn>
                  <a:cxn ang="0">
                    <a:pos x="2" y="4"/>
                  </a:cxn>
                  <a:cxn ang="0">
                    <a:pos x="0" y="3"/>
                  </a:cxn>
                  <a:cxn ang="0">
                    <a:pos x="0" y="0"/>
                  </a:cxn>
                </a:cxnLst>
                <a:rect l="0" t="0" r="r" b="b"/>
                <a:pathLst>
                  <a:path w="15" h="5">
                    <a:moveTo>
                      <a:pt x="0" y="0"/>
                    </a:moveTo>
                    <a:lnTo>
                      <a:pt x="15" y="0"/>
                    </a:lnTo>
                    <a:lnTo>
                      <a:pt x="15" y="5"/>
                    </a:lnTo>
                    <a:lnTo>
                      <a:pt x="3" y="5"/>
                    </a:lnTo>
                    <a:lnTo>
                      <a:pt x="2" y="4"/>
                    </a:lnTo>
                    <a:lnTo>
                      <a:pt x="0" y="3"/>
                    </a:lnTo>
                    <a:lnTo>
                      <a:pt x="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06" name="Freeform 1251">
                <a:extLst>
                  <a:ext uri="{FF2B5EF4-FFF2-40B4-BE49-F238E27FC236}">
                    <a16:creationId xmlns:a16="http://schemas.microsoft.com/office/drawing/2014/main" id="{0F37B1D0-E1A8-4C92-93EA-5197F943D0EE}"/>
                  </a:ext>
                </a:extLst>
              </p:cNvPr>
              <p:cNvSpPr>
                <a:spLocks/>
              </p:cNvSpPr>
              <p:nvPr/>
            </p:nvSpPr>
            <p:spPr bwMode="auto">
              <a:xfrm>
                <a:off x="2812149" y="2032876"/>
                <a:ext cx="167876" cy="87046"/>
              </a:xfrm>
              <a:custGeom>
                <a:avLst/>
                <a:gdLst/>
                <a:ahLst/>
                <a:cxnLst>
                  <a:cxn ang="0">
                    <a:pos x="73" y="0"/>
                  </a:cxn>
                  <a:cxn ang="0">
                    <a:pos x="79" y="2"/>
                  </a:cxn>
                  <a:cxn ang="0">
                    <a:pos x="81" y="4"/>
                  </a:cxn>
                  <a:cxn ang="0">
                    <a:pos x="81" y="7"/>
                  </a:cxn>
                  <a:cxn ang="0">
                    <a:pos x="80" y="8"/>
                  </a:cxn>
                  <a:cxn ang="0">
                    <a:pos x="75" y="10"/>
                  </a:cxn>
                  <a:cxn ang="0">
                    <a:pos x="78" y="15"/>
                  </a:cxn>
                  <a:cxn ang="0">
                    <a:pos x="79" y="17"/>
                  </a:cxn>
                  <a:cxn ang="0">
                    <a:pos x="79" y="19"/>
                  </a:cxn>
                  <a:cxn ang="0">
                    <a:pos x="61" y="32"/>
                  </a:cxn>
                  <a:cxn ang="0">
                    <a:pos x="59" y="32"/>
                  </a:cxn>
                  <a:cxn ang="0">
                    <a:pos x="58" y="30"/>
                  </a:cxn>
                  <a:cxn ang="0">
                    <a:pos x="55" y="25"/>
                  </a:cxn>
                  <a:cxn ang="0">
                    <a:pos x="54" y="24"/>
                  </a:cxn>
                  <a:cxn ang="0">
                    <a:pos x="53" y="22"/>
                  </a:cxn>
                  <a:cxn ang="0">
                    <a:pos x="51" y="20"/>
                  </a:cxn>
                  <a:cxn ang="0">
                    <a:pos x="50" y="24"/>
                  </a:cxn>
                  <a:cxn ang="0">
                    <a:pos x="45" y="32"/>
                  </a:cxn>
                  <a:cxn ang="0">
                    <a:pos x="41" y="33"/>
                  </a:cxn>
                  <a:cxn ang="0">
                    <a:pos x="38" y="33"/>
                  </a:cxn>
                  <a:cxn ang="0">
                    <a:pos x="36" y="37"/>
                  </a:cxn>
                  <a:cxn ang="0">
                    <a:pos x="35" y="39"/>
                  </a:cxn>
                  <a:cxn ang="0">
                    <a:pos x="33" y="41"/>
                  </a:cxn>
                  <a:cxn ang="0">
                    <a:pos x="29" y="42"/>
                  </a:cxn>
                  <a:cxn ang="0">
                    <a:pos x="26" y="41"/>
                  </a:cxn>
                  <a:cxn ang="0">
                    <a:pos x="25" y="39"/>
                  </a:cxn>
                  <a:cxn ang="0">
                    <a:pos x="22" y="38"/>
                  </a:cxn>
                  <a:cxn ang="0">
                    <a:pos x="22" y="36"/>
                  </a:cxn>
                  <a:cxn ang="0">
                    <a:pos x="20" y="37"/>
                  </a:cxn>
                  <a:cxn ang="0">
                    <a:pos x="15" y="37"/>
                  </a:cxn>
                  <a:cxn ang="0">
                    <a:pos x="14" y="36"/>
                  </a:cxn>
                  <a:cxn ang="0">
                    <a:pos x="10" y="36"/>
                  </a:cxn>
                  <a:cxn ang="0">
                    <a:pos x="7" y="37"/>
                  </a:cxn>
                  <a:cxn ang="0">
                    <a:pos x="6" y="39"/>
                  </a:cxn>
                  <a:cxn ang="0">
                    <a:pos x="4" y="39"/>
                  </a:cxn>
                  <a:cxn ang="0">
                    <a:pos x="2" y="38"/>
                  </a:cxn>
                  <a:cxn ang="0">
                    <a:pos x="1" y="36"/>
                  </a:cxn>
                  <a:cxn ang="0">
                    <a:pos x="0" y="34"/>
                  </a:cxn>
                  <a:cxn ang="0">
                    <a:pos x="0" y="32"/>
                  </a:cxn>
                  <a:cxn ang="0">
                    <a:pos x="2" y="30"/>
                  </a:cxn>
                  <a:cxn ang="0">
                    <a:pos x="4" y="29"/>
                  </a:cxn>
                  <a:cxn ang="0">
                    <a:pos x="6" y="28"/>
                  </a:cxn>
                  <a:cxn ang="0">
                    <a:pos x="9" y="25"/>
                  </a:cxn>
                  <a:cxn ang="0">
                    <a:pos x="28" y="18"/>
                  </a:cxn>
                  <a:cxn ang="0">
                    <a:pos x="38" y="8"/>
                  </a:cxn>
                  <a:cxn ang="0">
                    <a:pos x="43" y="4"/>
                  </a:cxn>
                  <a:cxn ang="0">
                    <a:pos x="49" y="3"/>
                  </a:cxn>
                  <a:cxn ang="0">
                    <a:pos x="59" y="3"/>
                  </a:cxn>
                  <a:cxn ang="0">
                    <a:pos x="65" y="2"/>
                  </a:cxn>
                  <a:cxn ang="0">
                    <a:pos x="73" y="0"/>
                  </a:cxn>
                </a:cxnLst>
                <a:rect l="0" t="0" r="r" b="b"/>
                <a:pathLst>
                  <a:path w="81" h="42">
                    <a:moveTo>
                      <a:pt x="73" y="0"/>
                    </a:moveTo>
                    <a:lnTo>
                      <a:pt x="79" y="2"/>
                    </a:lnTo>
                    <a:lnTo>
                      <a:pt x="81" y="4"/>
                    </a:lnTo>
                    <a:lnTo>
                      <a:pt x="81" y="7"/>
                    </a:lnTo>
                    <a:lnTo>
                      <a:pt x="80" y="8"/>
                    </a:lnTo>
                    <a:lnTo>
                      <a:pt x="75" y="10"/>
                    </a:lnTo>
                    <a:lnTo>
                      <a:pt x="78" y="15"/>
                    </a:lnTo>
                    <a:lnTo>
                      <a:pt x="79" y="17"/>
                    </a:lnTo>
                    <a:lnTo>
                      <a:pt x="79" y="19"/>
                    </a:lnTo>
                    <a:lnTo>
                      <a:pt x="61" y="32"/>
                    </a:lnTo>
                    <a:lnTo>
                      <a:pt x="59" y="32"/>
                    </a:lnTo>
                    <a:lnTo>
                      <a:pt x="58" y="30"/>
                    </a:lnTo>
                    <a:lnTo>
                      <a:pt x="55" y="25"/>
                    </a:lnTo>
                    <a:lnTo>
                      <a:pt x="54" y="24"/>
                    </a:lnTo>
                    <a:lnTo>
                      <a:pt x="53" y="22"/>
                    </a:lnTo>
                    <a:lnTo>
                      <a:pt x="51" y="20"/>
                    </a:lnTo>
                    <a:lnTo>
                      <a:pt x="50" y="24"/>
                    </a:lnTo>
                    <a:lnTo>
                      <a:pt x="45" y="32"/>
                    </a:lnTo>
                    <a:lnTo>
                      <a:pt x="41" y="33"/>
                    </a:lnTo>
                    <a:lnTo>
                      <a:pt x="38" y="33"/>
                    </a:lnTo>
                    <a:lnTo>
                      <a:pt x="36" y="37"/>
                    </a:lnTo>
                    <a:lnTo>
                      <a:pt x="35" y="39"/>
                    </a:lnTo>
                    <a:lnTo>
                      <a:pt x="33" y="41"/>
                    </a:lnTo>
                    <a:lnTo>
                      <a:pt x="29" y="42"/>
                    </a:lnTo>
                    <a:lnTo>
                      <a:pt x="26" y="41"/>
                    </a:lnTo>
                    <a:lnTo>
                      <a:pt x="25" y="39"/>
                    </a:lnTo>
                    <a:lnTo>
                      <a:pt x="22" y="38"/>
                    </a:lnTo>
                    <a:lnTo>
                      <a:pt x="22" y="36"/>
                    </a:lnTo>
                    <a:lnTo>
                      <a:pt x="20" y="37"/>
                    </a:lnTo>
                    <a:lnTo>
                      <a:pt x="15" y="37"/>
                    </a:lnTo>
                    <a:lnTo>
                      <a:pt x="14" y="36"/>
                    </a:lnTo>
                    <a:lnTo>
                      <a:pt x="10" y="36"/>
                    </a:lnTo>
                    <a:lnTo>
                      <a:pt x="7" y="37"/>
                    </a:lnTo>
                    <a:lnTo>
                      <a:pt x="6" y="39"/>
                    </a:lnTo>
                    <a:lnTo>
                      <a:pt x="4" y="39"/>
                    </a:lnTo>
                    <a:lnTo>
                      <a:pt x="2" y="38"/>
                    </a:lnTo>
                    <a:lnTo>
                      <a:pt x="1" y="36"/>
                    </a:lnTo>
                    <a:lnTo>
                      <a:pt x="0" y="34"/>
                    </a:lnTo>
                    <a:lnTo>
                      <a:pt x="0" y="32"/>
                    </a:lnTo>
                    <a:lnTo>
                      <a:pt x="2" y="30"/>
                    </a:lnTo>
                    <a:lnTo>
                      <a:pt x="4" y="29"/>
                    </a:lnTo>
                    <a:lnTo>
                      <a:pt x="6" y="28"/>
                    </a:lnTo>
                    <a:lnTo>
                      <a:pt x="9" y="25"/>
                    </a:lnTo>
                    <a:lnTo>
                      <a:pt x="28" y="18"/>
                    </a:lnTo>
                    <a:lnTo>
                      <a:pt x="38" y="8"/>
                    </a:lnTo>
                    <a:lnTo>
                      <a:pt x="43" y="4"/>
                    </a:lnTo>
                    <a:lnTo>
                      <a:pt x="49" y="3"/>
                    </a:lnTo>
                    <a:lnTo>
                      <a:pt x="59" y="3"/>
                    </a:lnTo>
                    <a:lnTo>
                      <a:pt x="65" y="2"/>
                    </a:lnTo>
                    <a:lnTo>
                      <a:pt x="73"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07" name="Freeform 1252">
                <a:extLst>
                  <a:ext uri="{FF2B5EF4-FFF2-40B4-BE49-F238E27FC236}">
                    <a16:creationId xmlns:a16="http://schemas.microsoft.com/office/drawing/2014/main" id="{0C3A2986-C708-4C7E-A4EC-E3A897CE5582}"/>
                  </a:ext>
                </a:extLst>
              </p:cNvPr>
              <p:cNvSpPr>
                <a:spLocks/>
              </p:cNvSpPr>
              <p:nvPr/>
            </p:nvSpPr>
            <p:spPr bwMode="auto">
              <a:xfrm>
                <a:off x="3035983" y="1966555"/>
                <a:ext cx="97410" cy="31089"/>
              </a:xfrm>
              <a:custGeom>
                <a:avLst/>
                <a:gdLst/>
                <a:ahLst/>
                <a:cxnLst>
                  <a:cxn ang="0">
                    <a:pos x="30" y="0"/>
                  </a:cxn>
                  <a:cxn ang="0">
                    <a:pos x="35" y="0"/>
                  </a:cxn>
                  <a:cxn ang="0">
                    <a:pos x="39" y="2"/>
                  </a:cxn>
                  <a:cxn ang="0">
                    <a:pos x="42" y="3"/>
                  </a:cxn>
                  <a:cxn ang="0">
                    <a:pos x="45" y="7"/>
                  </a:cxn>
                  <a:cxn ang="0">
                    <a:pos x="47" y="10"/>
                  </a:cxn>
                  <a:cxn ang="0">
                    <a:pos x="45" y="11"/>
                  </a:cxn>
                  <a:cxn ang="0">
                    <a:pos x="42" y="13"/>
                  </a:cxn>
                  <a:cxn ang="0">
                    <a:pos x="40" y="15"/>
                  </a:cxn>
                  <a:cxn ang="0">
                    <a:pos x="16" y="15"/>
                  </a:cxn>
                  <a:cxn ang="0">
                    <a:pos x="14" y="13"/>
                  </a:cxn>
                  <a:cxn ang="0">
                    <a:pos x="11" y="11"/>
                  </a:cxn>
                  <a:cxn ang="0">
                    <a:pos x="6" y="11"/>
                  </a:cxn>
                  <a:cxn ang="0">
                    <a:pos x="4" y="12"/>
                  </a:cxn>
                  <a:cxn ang="0">
                    <a:pos x="2" y="13"/>
                  </a:cxn>
                  <a:cxn ang="0">
                    <a:pos x="0" y="15"/>
                  </a:cxn>
                  <a:cxn ang="0">
                    <a:pos x="2" y="11"/>
                  </a:cxn>
                  <a:cxn ang="0">
                    <a:pos x="9" y="7"/>
                  </a:cxn>
                  <a:cxn ang="0">
                    <a:pos x="17" y="3"/>
                  </a:cxn>
                  <a:cxn ang="0">
                    <a:pos x="25" y="1"/>
                  </a:cxn>
                  <a:cxn ang="0">
                    <a:pos x="30" y="0"/>
                  </a:cxn>
                </a:cxnLst>
                <a:rect l="0" t="0" r="r" b="b"/>
                <a:pathLst>
                  <a:path w="47" h="15">
                    <a:moveTo>
                      <a:pt x="30" y="0"/>
                    </a:moveTo>
                    <a:lnTo>
                      <a:pt x="35" y="0"/>
                    </a:lnTo>
                    <a:lnTo>
                      <a:pt x="39" y="2"/>
                    </a:lnTo>
                    <a:lnTo>
                      <a:pt x="42" y="3"/>
                    </a:lnTo>
                    <a:lnTo>
                      <a:pt x="45" y="7"/>
                    </a:lnTo>
                    <a:lnTo>
                      <a:pt x="47" y="10"/>
                    </a:lnTo>
                    <a:lnTo>
                      <a:pt x="45" y="11"/>
                    </a:lnTo>
                    <a:lnTo>
                      <a:pt x="42" y="13"/>
                    </a:lnTo>
                    <a:lnTo>
                      <a:pt x="40" y="15"/>
                    </a:lnTo>
                    <a:lnTo>
                      <a:pt x="16" y="15"/>
                    </a:lnTo>
                    <a:lnTo>
                      <a:pt x="14" y="13"/>
                    </a:lnTo>
                    <a:lnTo>
                      <a:pt x="11" y="11"/>
                    </a:lnTo>
                    <a:lnTo>
                      <a:pt x="6" y="11"/>
                    </a:lnTo>
                    <a:lnTo>
                      <a:pt x="4" y="12"/>
                    </a:lnTo>
                    <a:lnTo>
                      <a:pt x="2" y="13"/>
                    </a:lnTo>
                    <a:lnTo>
                      <a:pt x="0" y="15"/>
                    </a:lnTo>
                    <a:lnTo>
                      <a:pt x="2" y="11"/>
                    </a:lnTo>
                    <a:lnTo>
                      <a:pt x="9" y="7"/>
                    </a:lnTo>
                    <a:lnTo>
                      <a:pt x="17" y="3"/>
                    </a:lnTo>
                    <a:lnTo>
                      <a:pt x="25" y="1"/>
                    </a:lnTo>
                    <a:lnTo>
                      <a:pt x="3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08" name="Freeform 1253">
                <a:extLst>
                  <a:ext uri="{FF2B5EF4-FFF2-40B4-BE49-F238E27FC236}">
                    <a16:creationId xmlns:a16="http://schemas.microsoft.com/office/drawing/2014/main" id="{74F98C67-F18C-47FC-BBB6-083A3E533851}"/>
                  </a:ext>
                </a:extLst>
              </p:cNvPr>
              <p:cNvSpPr>
                <a:spLocks/>
              </p:cNvSpPr>
              <p:nvPr/>
            </p:nvSpPr>
            <p:spPr bwMode="auto">
              <a:xfrm>
                <a:off x="3038056" y="1999715"/>
                <a:ext cx="84975" cy="43524"/>
              </a:xfrm>
              <a:custGeom>
                <a:avLst/>
                <a:gdLst/>
                <a:ahLst/>
                <a:cxnLst>
                  <a:cxn ang="0">
                    <a:pos x="28" y="0"/>
                  </a:cxn>
                  <a:cxn ang="0">
                    <a:pos x="36" y="0"/>
                  </a:cxn>
                  <a:cxn ang="0">
                    <a:pos x="39" y="1"/>
                  </a:cxn>
                  <a:cxn ang="0">
                    <a:pos x="41" y="4"/>
                  </a:cxn>
                  <a:cxn ang="0">
                    <a:pos x="38" y="6"/>
                  </a:cxn>
                  <a:cxn ang="0">
                    <a:pos x="33" y="7"/>
                  </a:cxn>
                  <a:cxn ang="0">
                    <a:pos x="29" y="9"/>
                  </a:cxn>
                  <a:cxn ang="0">
                    <a:pos x="35" y="9"/>
                  </a:cxn>
                  <a:cxn ang="0">
                    <a:pos x="34" y="15"/>
                  </a:cxn>
                  <a:cxn ang="0">
                    <a:pos x="28" y="19"/>
                  </a:cxn>
                  <a:cxn ang="0">
                    <a:pos x="21" y="20"/>
                  </a:cxn>
                  <a:cxn ang="0">
                    <a:pos x="14" y="21"/>
                  </a:cxn>
                  <a:cxn ang="0">
                    <a:pos x="10" y="21"/>
                  </a:cxn>
                  <a:cxn ang="0">
                    <a:pos x="8" y="19"/>
                  </a:cxn>
                  <a:cxn ang="0">
                    <a:pos x="5" y="18"/>
                  </a:cxn>
                  <a:cxn ang="0">
                    <a:pos x="0" y="13"/>
                  </a:cxn>
                  <a:cxn ang="0">
                    <a:pos x="0" y="10"/>
                  </a:cxn>
                  <a:cxn ang="0">
                    <a:pos x="3" y="5"/>
                  </a:cxn>
                  <a:cxn ang="0">
                    <a:pos x="9" y="2"/>
                  </a:cxn>
                  <a:cxn ang="0">
                    <a:pos x="18" y="1"/>
                  </a:cxn>
                  <a:cxn ang="0">
                    <a:pos x="28" y="0"/>
                  </a:cxn>
                </a:cxnLst>
                <a:rect l="0" t="0" r="r" b="b"/>
                <a:pathLst>
                  <a:path w="41" h="21">
                    <a:moveTo>
                      <a:pt x="28" y="0"/>
                    </a:moveTo>
                    <a:lnTo>
                      <a:pt x="36" y="0"/>
                    </a:lnTo>
                    <a:lnTo>
                      <a:pt x="39" y="1"/>
                    </a:lnTo>
                    <a:lnTo>
                      <a:pt x="41" y="4"/>
                    </a:lnTo>
                    <a:lnTo>
                      <a:pt x="38" y="6"/>
                    </a:lnTo>
                    <a:lnTo>
                      <a:pt x="33" y="7"/>
                    </a:lnTo>
                    <a:lnTo>
                      <a:pt x="29" y="9"/>
                    </a:lnTo>
                    <a:lnTo>
                      <a:pt x="35" y="9"/>
                    </a:lnTo>
                    <a:lnTo>
                      <a:pt x="34" y="15"/>
                    </a:lnTo>
                    <a:lnTo>
                      <a:pt x="28" y="19"/>
                    </a:lnTo>
                    <a:lnTo>
                      <a:pt x="21" y="20"/>
                    </a:lnTo>
                    <a:lnTo>
                      <a:pt x="14" y="21"/>
                    </a:lnTo>
                    <a:lnTo>
                      <a:pt x="10" y="21"/>
                    </a:lnTo>
                    <a:lnTo>
                      <a:pt x="8" y="19"/>
                    </a:lnTo>
                    <a:lnTo>
                      <a:pt x="5" y="18"/>
                    </a:lnTo>
                    <a:lnTo>
                      <a:pt x="0" y="13"/>
                    </a:lnTo>
                    <a:lnTo>
                      <a:pt x="0" y="10"/>
                    </a:lnTo>
                    <a:lnTo>
                      <a:pt x="3" y="5"/>
                    </a:lnTo>
                    <a:lnTo>
                      <a:pt x="9" y="2"/>
                    </a:lnTo>
                    <a:lnTo>
                      <a:pt x="18" y="1"/>
                    </a:lnTo>
                    <a:lnTo>
                      <a:pt x="28"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09" name="Freeform 1254">
                <a:extLst>
                  <a:ext uri="{FF2B5EF4-FFF2-40B4-BE49-F238E27FC236}">
                    <a16:creationId xmlns:a16="http://schemas.microsoft.com/office/drawing/2014/main" id="{79D32CD3-6A85-4819-AD76-280A0B37B12F}"/>
                  </a:ext>
                </a:extLst>
              </p:cNvPr>
              <p:cNvSpPr>
                <a:spLocks/>
              </p:cNvSpPr>
              <p:nvPr/>
            </p:nvSpPr>
            <p:spPr bwMode="auto">
              <a:xfrm>
                <a:off x="2998677" y="2003860"/>
                <a:ext cx="29015" cy="24870"/>
              </a:xfrm>
              <a:custGeom>
                <a:avLst/>
                <a:gdLst/>
                <a:ahLst/>
                <a:cxnLst>
                  <a:cxn ang="0">
                    <a:pos x="3" y="0"/>
                  </a:cxn>
                  <a:cxn ang="0">
                    <a:pos x="8" y="3"/>
                  </a:cxn>
                  <a:cxn ang="0">
                    <a:pos x="9" y="4"/>
                  </a:cxn>
                  <a:cxn ang="0">
                    <a:pos x="12" y="5"/>
                  </a:cxn>
                  <a:cxn ang="0">
                    <a:pos x="13" y="5"/>
                  </a:cxn>
                  <a:cxn ang="0">
                    <a:pos x="14" y="7"/>
                  </a:cxn>
                  <a:cxn ang="0">
                    <a:pos x="13" y="8"/>
                  </a:cxn>
                  <a:cxn ang="0">
                    <a:pos x="12" y="11"/>
                  </a:cxn>
                  <a:cxn ang="0">
                    <a:pos x="10" y="12"/>
                  </a:cxn>
                  <a:cxn ang="0">
                    <a:pos x="5" y="12"/>
                  </a:cxn>
                  <a:cxn ang="0">
                    <a:pos x="0" y="7"/>
                  </a:cxn>
                  <a:cxn ang="0">
                    <a:pos x="0" y="3"/>
                  </a:cxn>
                  <a:cxn ang="0">
                    <a:pos x="3" y="0"/>
                  </a:cxn>
                </a:cxnLst>
                <a:rect l="0" t="0" r="r" b="b"/>
                <a:pathLst>
                  <a:path w="14" h="12">
                    <a:moveTo>
                      <a:pt x="3" y="0"/>
                    </a:moveTo>
                    <a:lnTo>
                      <a:pt x="8" y="3"/>
                    </a:lnTo>
                    <a:lnTo>
                      <a:pt x="9" y="4"/>
                    </a:lnTo>
                    <a:lnTo>
                      <a:pt x="12" y="5"/>
                    </a:lnTo>
                    <a:lnTo>
                      <a:pt x="13" y="5"/>
                    </a:lnTo>
                    <a:lnTo>
                      <a:pt x="14" y="7"/>
                    </a:lnTo>
                    <a:lnTo>
                      <a:pt x="13" y="8"/>
                    </a:lnTo>
                    <a:lnTo>
                      <a:pt x="12" y="11"/>
                    </a:lnTo>
                    <a:lnTo>
                      <a:pt x="10" y="12"/>
                    </a:lnTo>
                    <a:lnTo>
                      <a:pt x="5" y="12"/>
                    </a:lnTo>
                    <a:lnTo>
                      <a:pt x="0" y="7"/>
                    </a:lnTo>
                    <a:lnTo>
                      <a:pt x="0" y="3"/>
                    </a:lnTo>
                    <a:lnTo>
                      <a:pt x="3"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10" name="Freeform 1255">
                <a:extLst>
                  <a:ext uri="{FF2B5EF4-FFF2-40B4-BE49-F238E27FC236}">
                    <a16:creationId xmlns:a16="http://schemas.microsoft.com/office/drawing/2014/main" id="{6C229061-C911-4162-9C1E-7692A3E8541E}"/>
                  </a:ext>
                </a:extLst>
              </p:cNvPr>
              <p:cNvSpPr>
                <a:spLocks/>
              </p:cNvSpPr>
              <p:nvPr/>
            </p:nvSpPr>
            <p:spPr bwMode="auto">
              <a:xfrm>
                <a:off x="3311630" y="2219404"/>
                <a:ext cx="143005" cy="111917"/>
              </a:xfrm>
              <a:custGeom>
                <a:avLst/>
                <a:gdLst/>
                <a:ahLst/>
                <a:cxnLst>
                  <a:cxn ang="0">
                    <a:pos x="21" y="0"/>
                  </a:cxn>
                  <a:cxn ang="0">
                    <a:pos x="55" y="0"/>
                  </a:cxn>
                  <a:cxn ang="0">
                    <a:pos x="56" y="1"/>
                  </a:cxn>
                  <a:cxn ang="0">
                    <a:pos x="59" y="2"/>
                  </a:cxn>
                  <a:cxn ang="0">
                    <a:pos x="59" y="3"/>
                  </a:cxn>
                  <a:cxn ang="0">
                    <a:pos x="58" y="7"/>
                  </a:cxn>
                  <a:cxn ang="0">
                    <a:pos x="56" y="10"/>
                  </a:cxn>
                  <a:cxn ang="0">
                    <a:pos x="54" y="12"/>
                  </a:cxn>
                  <a:cxn ang="0">
                    <a:pos x="50" y="15"/>
                  </a:cxn>
                  <a:cxn ang="0">
                    <a:pos x="47" y="16"/>
                  </a:cxn>
                  <a:cxn ang="0">
                    <a:pos x="45" y="18"/>
                  </a:cxn>
                  <a:cxn ang="0">
                    <a:pos x="47" y="18"/>
                  </a:cxn>
                  <a:cxn ang="0">
                    <a:pos x="50" y="17"/>
                  </a:cxn>
                  <a:cxn ang="0">
                    <a:pos x="53" y="17"/>
                  </a:cxn>
                  <a:cxn ang="0">
                    <a:pos x="55" y="16"/>
                  </a:cxn>
                  <a:cxn ang="0">
                    <a:pos x="58" y="17"/>
                  </a:cxn>
                  <a:cxn ang="0">
                    <a:pos x="59" y="17"/>
                  </a:cxn>
                  <a:cxn ang="0">
                    <a:pos x="60" y="18"/>
                  </a:cxn>
                  <a:cxn ang="0">
                    <a:pos x="60" y="22"/>
                  </a:cxn>
                  <a:cxn ang="0">
                    <a:pos x="59" y="22"/>
                  </a:cxn>
                  <a:cxn ang="0">
                    <a:pos x="59" y="25"/>
                  </a:cxn>
                  <a:cxn ang="0">
                    <a:pos x="61" y="25"/>
                  </a:cxn>
                  <a:cxn ang="0">
                    <a:pos x="64" y="26"/>
                  </a:cxn>
                  <a:cxn ang="0">
                    <a:pos x="66" y="26"/>
                  </a:cxn>
                  <a:cxn ang="0">
                    <a:pos x="69" y="27"/>
                  </a:cxn>
                  <a:cxn ang="0">
                    <a:pos x="68" y="37"/>
                  </a:cxn>
                  <a:cxn ang="0">
                    <a:pos x="65" y="42"/>
                  </a:cxn>
                  <a:cxn ang="0">
                    <a:pos x="63" y="45"/>
                  </a:cxn>
                  <a:cxn ang="0">
                    <a:pos x="59" y="46"/>
                  </a:cxn>
                  <a:cxn ang="0">
                    <a:pos x="53" y="47"/>
                  </a:cxn>
                  <a:cxn ang="0">
                    <a:pos x="50" y="49"/>
                  </a:cxn>
                  <a:cxn ang="0">
                    <a:pos x="49" y="50"/>
                  </a:cxn>
                  <a:cxn ang="0">
                    <a:pos x="47" y="52"/>
                  </a:cxn>
                  <a:cxn ang="0">
                    <a:pos x="46" y="54"/>
                  </a:cxn>
                  <a:cxn ang="0">
                    <a:pos x="41" y="54"/>
                  </a:cxn>
                  <a:cxn ang="0">
                    <a:pos x="39" y="52"/>
                  </a:cxn>
                  <a:cxn ang="0">
                    <a:pos x="37" y="51"/>
                  </a:cxn>
                  <a:cxn ang="0">
                    <a:pos x="36" y="49"/>
                  </a:cxn>
                  <a:cxn ang="0">
                    <a:pos x="35" y="47"/>
                  </a:cxn>
                  <a:cxn ang="0">
                    <a:pos x="24" y="40"/>
                  </a:cxn>
                  <a:cxn ang="0">
                    <a:pos x="11" y="34"/>
                  </a:cxn>
                  <a:cxn ang="0">
                    <a:pos x="0" y="26"/>
                  </a:cxn>
                  <a:cxn ang="0">
                    <a:pos x="0" y="18"/>
                  </a:cxn>
                  <a:cxn ang="0">
                    <a:pos x="4" y="20"/>
                  </a:cxn>
                  <a:cxn ang="0">
                    <a:pos x="9" y="21"/>
                  </a:cxn>
                  <a:cxn ang="0">
                    <a:pos x="12" y="22"/>
                  </a:cxn>
                  <a:cxn ang="0">
                    <a:pos x="17" y="23"/>
                  </a:cxn>
                  <a:cxn ang="0">
                    <a:pos x="24" y="23"/>
                  </a:cxn>
                  <a:cxn ang="0">
                    <a:pos x="24" y="12"/>
                  </a:cxn>
                  <a:cxn ang="0">
                    <a:pos x="19" y="12"/>
                  </a:cxn>
                  <a:cxn ang="0">
                    <a:pos x="15" y="11"/>
                  </a:cxn>
                  <a:cxn ang="0">
                    <a:pos x="14" y="11"/>
                  </a:cxn>
                  <a:cxn ang="0">
                    <a:pos x="11" y="10"/>
                  </a:cxn>
                  <a:cxn ang="0">
                    <a:pos x="11" y="7"/>
                  </a:cxn>
                  <a:cxn ang="0">
                    <a:pos x="12" y="6"/>
                  </a:cxn>
                  <a:cxn ang="0">
                    <a:pos x="12" y="5"/>
                  </a:cxn>
                  <a:cxn ang="0">
                    <a:pos x="14" y="3"/>
                  </a:cxn>
                  <a:cxn ang="0">
                    <a:pos x="21" y="0"/>
                  </a:cxn>
                </a:cxnLst>
                <a:rect l="0" t="0" r="r" b="b"/>
                <a:pathLst>
                  <a:path w="69" h="54">
                    <a:moveTo>
                      <a:pt x="21" y="0"/>
                    </a:moveTo>
                    <a:lnTo>
                      <a:pt x="55" y="0"/>
                    </a:lnTo>
                    <a:lnTo>
                      <a:pt x="56" y="1"/>
                    </a:lnTo>
                    <a:lnTo>
                      <a:pt x="59" y="2"/>
                    </a:lnTo>
                    <a:lnTo>
                      <a:pt x="59" y="3"/>
                    </a:lnTo>
                    <a:lnTo>
                      <a:pt x="58" y="7"/>
                    </a:lnTo>
                    <a:lnTo>
                      <a:pt x="56" y="10"/>
                    </a:lnTo>
                    <a:lnTo>
                      <a:pt x="54" y="12"/>
                    </a:lnTo>
                    <a:lnTo>
                      <a:pt x="50" y="15"/>
                    </a:lnTo>
                    <a:lnTo>
                      <a:pt x="47" y="16"/>
                    </a:lnTo>
                    <a:lnTo>
                      <a:pt x="45" y="18"/>
                    </a:lnTo>
                    <a:lnTo>
                      <a:pt x="47" y="18"/>
                    </a:lnTo>
                    <a:lnTo>
                      <a:pt x="50" y="17"/>
                    </a:lnTo>
                    <a:lnTo>
                      <a:pt x="53" y="17"/>
                    </a:lnTo>
                    <a:lnTo>
                      <a:pt x="55" y="16"/>
                    </a:lnTo>
                    <a:lnTo>
                      <a:pt x="58" y="17"/>
                    </a:lnTo>
                    <a:lnTo>
                      <a:pt x="59" y="17"/>
                    </a:lnTo>
                    <a:lnTo>
                      <a:pt x="60" y="18"/>
                    </a:lnTo>
                    <a:lnTo>
                      <a:pt x="60" y="22"/>
                    </a:lnTo>
                    <a:lnTo>
                      <a:pt x="59" y="22"/>
                    </a:lnTo>
                    <a:lnTo>
                      <a:pt x="59" y="25"/>
                    </a:lnTo>
                    <a:lnTo>
                      <a:pt x="61" y="25"/>
                    </a:lnTo>
                    <a:lnTo>
                      <a:pt x="64" y="26"/>
                    </a:lnTo>
                    <a:lnTo>
                      <a:pt x="66" y="26"/>
                    </a:lnTo>
                    <a:lnTo>
                      <a:pt x="69" y="27"/>
                    </a:lnTo>
                    <a:lnTo>
                      <a:pt x="68" y="37"/>
                    </a:lnTo>
                    <a:lnTo>
                      <a:pt x="65" y="42"/>
                    </a:lnTo>
                    <a:lnTo>
                      <a:pt x="63" y="45"/>
                    </a:lnTo>
                    <a:lnTo>
                      <a:pt x="59" y="46"/>
                    </a:lnTo>
                    <a:lnTo>
                      <a:pt x="53" y="47"/>
                    </a:lnTo>
                    <a:lnTo>
                      <a:pt x="50" y="49"/>
                    </a:lnTo>
                    <a:lnTo>
                      <a:pt x="49" y="50"/>
                    </a:lnTo>
                    <a:lnTo>
                      <a:pt x="47" y="52"/>
                    </a:lnTo>
                    <a:lnTo>
                      <a:pt x="46" y="54"/>
                    </a:lnTo>
                    <a:lnTo>
                      <a:pt x="41" y="54"/>
                    </a:lnTo>
                    <a:lnTo>
                      <a:pt x="39" y="52"/>
                    </a:lnTo>
                    <a:lnTo>
                      <a:pt x="37" y="51"/>
                    </a:lnTo>
                    <a:lnTo>
                      <a:pt x="36" y="49"/>
                    </a:lnTo>
                    <a:lnTo>
                      <a:pt x="35" y="47"/>
                    </a:lnTo>
                    <a:lnTo>
                      <a:pt x="24" y="40"/>
                    </a:lnTo>
                    <a:lnTo>
                      <a:pt x="11" y="34"/>
                    </a:lnTo>
                    <a:lnTo>
                      <a:pt x="0" y="26"/>
                    </a:lnTo>
                    <a:lnTo>
                      <a:pt x="0" y="18"/>
                    </a:lnTo>
                    <a:lnTo>
                      <a:pt x="4" y="20"/>
                    </a:lnTo>
                    <a:lnTo>
                      <a:pt x="9" y="21"/>
                    </a:lnTo>
                    <a:lnTo>
                      <a:pt x="12" y="22"/>
                    </a:lnTo>
                    <a:lnTo>
                      <a:pt x="17" y="23"/>
                    </a:lnTo>
                    <a:lnTo>
                      <a:pt x="24" y="23"/>
                    </a:lnTo>
                    <a:lnTo>
                      <a:pt x="24" y="12"/>
                    </a:lnTo>
                    <a:lnTo>
                      <a:pt x="19" y="12"/>
                    </a:lnTo>
                    <a:lnTo>
                      <a:pt x="15" y="11"/>
                    </a:lnTo>
                    <a:lnTo>
                      <a:pt x="14" y="11"/>
                    </a:lnTo>
                    <a:lnTo>
                      <a:pt x="11" y="10"/>
                    </a:lnTo>
                    <a:lnTo>
                      <a:pt x="11" y="7"/>
                    </a:lnTo>
                    <a:lnTo>
                      <a:pt x="12" y="6"/>
                    </a:lnTo>
                    <a:lnTo>
                      <a:pt x="12" y="5"/>
                    </a:lnTo>
                    <a:lnTo>
                      <a:pt x="14" y="3"/>
                    </a:lnTo>
                    <a:lnTo>
                      <a:pt x="21"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11" name="Freeform 1256">
                <a:extLst>
                  <a:ext uri="{FF2B5EF4-FFF2-40B4-BE49-F238E27FC236}">
                    <a16:creationId xmlns:a16="http://schemas.microsoft.com/office/drawing/2014/main" id="{DD397AE3-FABD-4AC3-9A66-501855314DBC}"/>
                  </a:ext>
                </a:extLst>
              </p:cNvPr>
              <p:cNvSpPr>
                <a:spLocks/>
              </p:cNvSpPr>
              <p:nvPr/>
            </p:nvSpPr>
            <p:spPr bwMode="auto">
              <a:xfrm>
                <a:off x="3259816" y="2074326"/>
                <a:ext cx="157513" cy="80829"/>
              </a:xfrm>
              <a:custGeom>
                <a:avLst/>
                <a:gdLst/>
                <a:ahLst/>
                <a:cxnLst>
                  <a:cxn ang="0">
                    <a:pos x="46" y="0"/>
                  </a:cxn>
                  <a:cxn ang="0">
                    <a:pos x="52" y="4"/>
                  </a:cxn>
                  <a:cxn ang="0">
                    <a:pos x="62" y="5"/>
                  </a:cxn>
                  <a:cxn ang="0">
                    <a:pos x="66" y="2"/>
                  </a:cxn>
                  <a:cxn ang="0">
                    <a:pos x="75" y="4"/>
                  </a:cxn>
                  <a:cxn ang="0">
                    <a:pos x="76" y="12"/>
                  </a:cxn>
                  <a:cxn ang="0">
                    <a:pos x="74" y="38"/>
                  </a:cxn>
                  <a:cxn ang="0">
                    <a:pos x="66" y="39"/>
                  </a:cxn>
                  <a:cxn ang="0">
                    <a:pos x="44" y="38"/>
                  </a:cxn>
                  <a:cxn ang="0">
                    <a:pos x="45" y="34"/>
                  </a:cxn>
                  <a:cxn ang="0">
                    <a:pos x="46" y="31"/>
                  </a:cxn>
                  <a:cxn ang="0">
                    <a:pos x="47" y="28"/>
                  </a:cxn>
                  <a:cxn ang="0">
                    <a:pos x="51" y="26"/>
                  </a:cxn>
                  <a:cxn ang="0">
                    <a:pos x="56" y="24"/>
                  </a:cxn>
                  <a:cxn ang="0">
                    <a:pos x="56" y="23"/>
                  </a:cxn>
                  <a:cxn ang="0">
                    <a:pos x="52" y="22"/>
                  </a:cxn>
                  <a:cxn ang="0">
                    <a:pos x="32" y="24"/>
                  </a:cxn>
                  <a:cxn ang="0">
                    <a:pos x="21" y="26"/>
                  </a:cxn>
                  <a:cxn ang="0">
                    <a:pos x="17" y="23"/>
                  </a:cxn>
                  <a:cxn ang="0">
                    <a:pos x="11" y="22"/>
                  </a:cxn>
                  <a:cxn ang="0">
                    <a:pos x="5" y="17"/>
                  </a:cxn>
                  <a:cxn ang="0">
                    <a:pos x="0" y="13"/>
                  </a:cxn>
                  <a:cxn ang="0">
                    <a:pos x="1" y="7"/>
                  </a:cxn>
                  <a:cxn ang="0">
                    <a:pos x="0" y="2"/>
                  </a:cxn>
                  <a:cxn ang="0">
                    <a:pos x="10" y="4"/>
                  </a:cxn>
                  <a:cxn ang="0">
                    <a:pos x="35" y="19"/>
                  </a:cxn>
                  <a:cxn ang="0">
                    <a:pos x="26" y="12"/>
                  </a:cxn>
                  <a:cxn ang="0">
                    <a:pos x="32" y="8"/>
                  </a:cxn>
                  <a:cxn ang="0">
                    <a:pos x="42" y="14"/>
                  </a:cxn>
                  <a:cxn ang="0">
                    <a:pos x="49" y="7"/>
                  </a:cxn>
                  <a:cxn ang="0">
                    <a:pos x="36" y="4"/>
                  </a:cxn>
                  <a:cxn ang="0">
                    <a:pos x="37" y="0"/>
                  </a:cxn>
                </a:cxnLst>
                <a:rect l="0" t="0" r="r" b="b"/>
                <a:pathLst>
                  <a:path w="76" h="39">
                    <a:moveTo>
                      <a:pt x="37" y="0"/>
                    </a:moveTo>
                    <a:lnTo>
                      <a:pt x="46" y="0"/>
                    </a:lnTo>
                    <a:lnTo>
                      <a:pt x="49" y="2"/>
                    </a:lnTo>
                    <a:lnTo>
                      <a:pt x="52" y="4"/>
                    </a:lnTo>
                    <a:lnTo>
                      <a:pt x="56" y="5"/>
                    </a:lnTo>
                    <a:lnTo>
                      <a:pt x="62" y="5"/>
                    </a:lnTo>
                    <a:lnTo>
                      <a:pt x="64" y="3"/>
                    </a:lnTo>
                    <a:lnTo>
                      <a:pt x="66" y="2"/>
                    </a:lnTo>
                    <a:lnTo>
                      <a:pt x="72" y="2"/>
                    </a:lnTo>
                    <a:lnTo>
                      <a:pt x="75" y="4"/>
                    </a:lnTo>
                    <a:lnTo>
                      <a:pt x="76" y="7"/>
                    </a:lnTo>
                    <a:lnTo>
                      <a:pt x="76" y="12"/>
                    </a:lnTo>
                    <a:lnTo>
                      <a:pt x="72" y="31"/>
                    </a:lnTo>
                    <a:lnTo>
                      <a:pt x="74" y="38"/>
                    </a:lnTo>
                    <a:lnTo>
                      <a:pt x="70" y="38"/>
                    </a:lnTo>
                    <a:lnTo>
                      <a:pt x="66" y="39"/>
                    </a:lnTo>
                    <a:lnTo>
                      <a:pt x="45" y="39"/>
                    </a:lnTo>
                    <a:lnTo>
                      <a:pt x="44" y="38"/>
                    </a:lnTo>
                    <a:lnTo>
                      <a:pt x="44" y="36"/>
                    </a:lnTo>
                    <a:lnTo>
                      <a:pt x="45" y="34"/>
                    </a:lnTo>
                    <a:lnTo>
                      <a:pt x="47" y="33"/>
                    </a:lnTo>
                    <a:lnTo>
                      <a:pt x="46" y="31"/>
                    </a:lnTo>
                    <a:lnTo>
                      <a:pt x="47" y="29"/>
                    </a:lnTo>
                    <a:lnTo>
                      <a:pt x="47" y="28"/>
                    </a:lnTo>
                    <a:lnTo>
                      <a:pt x="50" y="27"/>
                    </a:lnTo>
                    <a:lnTo>
                      <a:pt x="51" y="26"/>
                    </a:lnTo>
                    <a:lnTo>
                      <a:pt x="54" y="26"/>
                    </a:lnTo>
                    <a:lnTo>
                      <a:pt x="56" y="24"/>
                    </a:lnTo>
                    <a:lnTo>
                      <a:pt x="57" y="23"/>
                    </a:lnTo>
                    <a:lnTo>
                      <a:pt x="56" y="23"/>
                    </a:lnTo>
                    <a:lnTo>
                      <a:pt x="54" y="22"/>
                    </a:lnTo>
                    <a:lnTo>
                      <a:pt x="52" y="22"/>
                    </a:lnTo>
                    <a:lnTo>
                      <a:pt x="44" y="23"/>
                    </a:lnTo>
                    <a:lnTo>
                      <a:pt x="32" y="24"/>
                    </a:lnTo>
                    <a:lnTo>
                      <a:pt x="22" y="26"/>
                    </a:lnTo>
                    <a:lnTo>
                      <a:pt x="21" y="26"/>
                    </a:lnTo>
                    <a:lnTo>
                      <a:pt x="19" y="24"/>
                    </a:lnTo>
                    <a:lnTo>
                      <a:pt x="17" y="23"/>
                    </a:lnTo>
                    <a:lnTo>
                      <a:pt x="17" y="22"/>
                    </a:lnTo>
                    <a:lnTo>
                      <a:pt x="11" y="22"/>
                    </a:lnTo>
                    <a:lnTo>
                      <a:pt x="10" y="17"/>
                    </a:lnTo>
                    <a:lnTo>
                      <a:pt x="5" y="17"/>
                    </a:lnTo>
                    <a:lnTo>
                      <a:pt x="2" y="14"/>
                    </a:lnTo>
                    <a:lnTo>
                      <a:pt x="0" y="13"/>
                    </a:lnTo>
                    <a:lnTo>
                      <a:pt x="0" y="5"/>
                    </a:lnTo>
                    <a:lnTo>
                      <a:pt x="1" y="7"/>
                    </a:lnTo>
                    <a:lnTo>
                      <a:pt x="0" y="4"/>
                    </a:lnTo>
                    <a:lnTo>
                      <a:pt x="0" y="2"/>
                    </a:lnTo>
                    <a:lnTo>
                      <a:pt x="3" y="2"/>
                    </a:lnTo>
                    <a:lnTo>
                      <a:pt x="10" y="4"/>
                    </a:lnTo>
                    <a:lnTo>
                      <a:pt x="29" y="19"/>
                    </a:lnTo>
                    <a:lnTo>
                      <a:pt x="35" y="19"/>
                    </a:lnTo>
                    <a:lnTo>
                      <a:pt x="30" y="16"/>
                    </a:lnTo>
                    <a:lnTo>
                      <a:pt x="26" y="12"/>
                    </a:lnTo>
                    <a:lnTo>
                      <a:pt x="26" y="7"/>
                    </a:lnTo>
                    <a:lnTo>
                      <a:pt x="32" y="8"/>
                    </a:lnTo>
                    <a:lnTo>
                      <a:pt x="37" y="10"/>
                    </a:lnTo>
                    <a:lnTo>
                      <a:pt x="42" y="14"/>
                    </a:lnTo>
                    <a:lnTo>
                      <a:pt x="49" y="16"/>
                    </a:lnTo>
                    <a:lnTo>
                      <a:pt x="49" y="7"/>
                    </a:lnTo>
                    <a:lnTo>
                      <a:pt x="41" y="7"/>
                    </a:lnTo>
                    <a:lnTo>
                      <a:pt x="36" y="4"/>
                    </a:lnTo>
                    <a:lnTo>
                      <a:pt x="35" y="2"/>
                    </a:lnTo>
                    <a:lnTo>
                      <a:pt x="37"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12" name="Freeform 1257">
                <a:extLst>
                  <a:ext uri="{FF2B5EF4-FFF2-40B4-BE49-F238E27FC236}">
                    <a16:creationId xmlns:a16="http://schemas.microsoft.com/office/drawing/2014/main" id="{2C28D4E1-9E0C-4890-8C55-EC95DD16398A}"/>
                  </a:ext>
                </a:extLst>
              </p:cNvPr>
              <p:cNvSpPr>
                <a:spLocks/>
              </p:cNvSpPr>
              <p:nvPr/>
            </p:nvSpPr>
            <p:spPr bwMode="auto">
              <a:xfrm>
                <a:off x="3382096" y="2397642"/>
                <a:ext cx="93265" cy="55959"/>
              </a:xfrm>
              <a:custGeom>
                <a:avLst/>
                <a:gdLst/>
                <a:ahLst/>
                <a:cxnLst>
                  <a:cxn ang="0">
                    <a:pos x="17" y="0"/>
                  </a:cxn>
                  <a:cxn ang="0">
                    <a:pos x="20" y="0"/>
                  </a:cxn>
                  <a:cxn ang="0">
                    <a:pos x="26" y="3"/>
                  </a:cxn>
                  <a:cxn ang="0">
                    <a:pos x="34" y="8"/>
                  </a:cxn>
                  <a:cxn ang="0">
                    <a:pos x="41" y="15"/>
                  </a:cxn>
                  <a:cxn ang="0">
                    <a:pos x="45" y="21"/>
                  </a:cxn>
                  <a:cxn ang="0">
                    <a:pos x="42" y="23"/>
                  </a:cxn>
                  <a:cxn ang="0">
                    <a:pos x="35" y="27"/>
                  </a:cxn>
                  <a:cxn ang="0">
                    <a:pos x="20" y="23"/>
                  </a:cxn>
                  <a:cxn ang="0">
                    <a:pos x="11" y="21"/>
                  </a:cxn>
                  <a:cxn ang="0">
                    <a:pos x="3" y="17"/>
                  </a:cxn>
                  <a:cxn ang="0">
                    <a:pos x="0" y="15"/>
                  </a:cxn>
                  <a:cxn ang="0">
                    <a:pos x="0" y="14"/>
                  </a:cxn>
                  <a:cxn ang="0">
                    <a:pos x="1" y="13"/>
                  </a:cxn>
                  <a:cxn ang="0">
                    <a:pos x="8" y="13"/>
                  </a:cxn>
                  <a:cxn ang="0">
                    <a:pos x="11" y="10"/>
                  </a:cxn>
                  <a:cxn ang="0">
                    <a:pos x="12" y="8"/>
                  </a:cxn>
                  <a:cxn ang="0">
                    <a:pos x="12" y="7"/>
                  </a:cxn>
                  <a:cxn ang="0">
                    <a:pos x="15" y="2"/>
                  </a:cxn>
                  <a:cxn ang="0">
                    <a:pos x="17" y="0"/>
                  </a:cxn>
                </a:cxnLst>
                <a:rect l="0" t="0" r="r" b="b"/>
                <a:pathLst>
                  <a:path w="45" h="27">
                    <a:moveTo>
                      <a:pt x="17" y="0"/>
                    </a:moveTo>
                    <a:lnTo>
                      <a:pt x="20" y="0"/>
                    </a:lnTo>
                    <a:lnTo>
                      <a:pt x="26" y="3"/>
                    </a:lnTo>
                    <a:lnTo>
                      <a:pt x="34" y="8"/>
                    </a:lnTo>
                    <a:lnTo>
                      <a:pt x="41" y="15"/>
                    </a:lnTo>
                    <a:lnTo>
                      <a:pt x="45" y="21"/>
                    </a:lnTo>
                    <a:lnTo>
                      <a:pt x="42" y="23"/>
                    </a:lnTo>
                    <a:lnTo>
                      <a:pt x="35" y="27"/>
                    </a:lnTo>
                    <a:lnTo>
                      <a:pt x="20" y="23"/>
                    </a:lnTo>
                    <a:lnTo>
                      <a:pt x="11" y="21"/>
                    </a:lnTo>
                    <a:lnTo>
                      <a:pt x="3" y="17"/>
                    </a:lnTo>
                    <a:lnTo>
                      <a:pt x="0" y="15"/>
                    </a:lnTo>
                    <a:lnTo>
                      <a:pt x="0" y="14"/>
                    </a:lnTo>
                    <a:lnTo>
                      <a:pt x="1" y="13"/>
                    </a:lnTo>
                    <a:lnTo>
                      <a:pt x="8" y="13"/>
                    </a:lnTo>
                    <a:lnTo>
                      <a:pt x="11" y="10"/>
                    </a:lnTo>
                    <a:lnTo>
                      <a:pt x="12" y="8"/>
                    </a:lnTo>
                    <a:lnTo>
                      <a:pt x="12" y="7"/>
                    </a:lnTo>
                    <a:lnTo>
                      <a:pt x="15" y="2"/>
                    </a:lnTo>
                    <a:lnTo>
                      <a:pt x="17"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13" name="Freeform 1258">
                <a:extLst>
                  <a:ext uri="{FF2B5EF4-FFF2-40B4-BE49-F238E27FC236}">
                    <a16:creationId xmlns:a16="http://schemas.microsoft.com/office/drawing/2014/main" id="{5A545B2D-D697-4FBC-B266-A1425EFC2213}"/>
                  </a:ext>
                </a:extLst>
              </p:cNvPr>
              <p:cNvSpPr>
                <a:spLocks/>
              </p:cNvSpPr>
              <p:nvPr/>
            </p:nvSpPr>
            <p:spPr bwMode="auto">
              <a:xfrm>
                <a:off x="3469143" y="2198678"/>
                <a:ext cx="126425" cy="101555"/>
              </a:xfrm>
              <a:custGeom>
                <a:avLst/>
                <a:gdLst/>
                <a:ahLst/>
                <a:cxnLst>
                  <a:cxn ang="0">
                    <a:pos x="17" y="0"/>
                  </a:cxn>
                  <a:cxn ang="0">
                    <a:pos x="20" y="0"/>
                  </a:cxn>
                  <a:cxn ang="0">
                    <a:pos x="34" y="1"/>
                  </a:cxn>
                  <a:cxn ang="0">
                    <a:pos x="47" y="3"/>
                  </a:cxn>
                  <a:cxn ang="0">
                    <a:pos x="61" y="5"/>
                  </a:cxn>
                  <a:cxn ang="0">
                    <a:pos x="61" y="11"/>
                  </a:cxn>
                  <a:cxn ang="0">
                    <a:pos x="58" y="12"/>
                  </a:cxn>
                  <a:cxn ang="0">
                    <a:pos x="56" y="15"/>
                  </a:cxn>
                  <a:cxn ang="0">
                    <a:pos x="53" y="16"/>
                  </a:cxn>
                  <a:cxn ang="0">
                    <a:pos x="49" y="22"/>
                  </a:cxn>
                  <a:cxn ang="0">
                    <a:pos x="44" y="27"/>
                  </a:cxn>
                  <a:cxn ang="0">
                    <a:pos x="38" y="31"/>
                  </a:cxn>
                  <a:cxn ang="0">
                    <a:pos x="30" y="32"/>
                  </a:cxn>
                  <a:cxn ang="0">
                    <a:pos x="27" y="32"/>
                  </a:cxn>
                  <a:cxn ang="0">
                    <a:pos x="25" y="31"/>
                  </a:cxn>
                  <a:cxn ang="0">
                    <a:pos x="20" y="31"/>
                  </a:cxn>
                  <a:cxn ang="0">
                    <a:pos x="20" y="33"/>
                  </a:cxn>
                  <a:cxn ang="0">
                    <a:pos x="19" y="36"/>
                  </a:cxn>
                  <a:cxn ang="0">
                    <a:pos x="24" y="36"/>
                  </a:cxn>
                  <a:cxn ang="0">
                    <a:pos x="23" y="40"/>
                  </a:cxn>
                  <a:cxn ang="0">
                    <a:pos x="22" y="42"/>
                  </a:cxn>
                  <a:cxn ang="0">
                    <a:pos x="15" y="49"/>
                  </a:cxn>
                  <a:cxn ang="0">
                    <a:pos x="7" y="49"/>
                  </a:cxn>
                  <a:cxn ang="0">
                    <a:pos x="7" y="37"/>
                  </a:cxn>
                  <a:cxn ang="0">
                    <a:pos x="3" y="31"/>
                  </a:cxn>
                  <a:cxn ang="0">
                    <a:pos x="3" y="23"/>
                  </a:cxn>
                  <a:cxn ang="0">
                    <a:pos x="0" y="17"/>
                  </a:cxn>
                  <a:cxn ang="0">
                    <a:pos x="0" y="10"/>
                  </a:cxn>
                  <a:cxn ang="0">
                    <a:pos x="10" y="10"/>
                  </a:cxn>
                  <a:cxn ang="0">
                    <a:pos x="10" y="6"/>
                  </a:cxn>
                  <a:cxn ang="0">
                    <a:pos x="12" y="5"/>
                  </a:cxn>
                  <a:cxn ang="0">
                    <a:pos x="13" y="2"/>
                  </a:cxn>
                  <a:cxn ang="0">
                    <a:pos x="14" y="1"/>
                  </a:cxn>
                  <a:cxn ang="0">
                    <a:pos x="17" y="0"/>
                  </a:cxn>
                </a:cxnLst>
                <a:rect l="0" t="0" r="r" b="b"/>
                <a:pathLst>
                  <a:path w="61" h="49">
                    <a:moveTo>
                      <a:pt x="17" y="0"/>
                    </a:moveTo>
                    <a:lnTo>
                      <a:pt x="20" y="0"/>
                    </a:lnTo>
                    <a:lnTo>
                      <a:pt x="34" y="1"/>
                    </a:lnTo>
                    <a:lnTo>
                      <a:pt x="47" y="3"/>
                    </a:lnTo>
                    <a:lnTo>
                      <a:pt x="61" y="5"/>
                    </a:lnTo>
                    <a:lnTo>
                      <a:pt x="61" y="11"/>
                    </a:lnTo>
                    <a:lnTo>
                      <a:pt x="58" y="12"/>
                    </a:lnTo>
                    <a:lnTo>
                      <a:pt x="56" y="15"/>
                    </a:lnTo>
                    <a:lnTo>
                      <a:pt x="53" y="16"/>
                    </a:lnTo>
                    <a:lnTo>
                      <a:pt x="49" y="22"/>
                    </a:lnTo>
                    <a:lnTo>
                      <a:pt x="44" y="27"/>
                    </a:lnTo>
                    <a:lnTo>
                      <a:pt x="38" y="31"/>
                    </a:lnTo>
                    <a:lnTo>
                      <a:pt x="30" y="32"/>
                    </a:lnTo>
                    <a:lnTo>
                      <a:pt x="27" y="32"/>
                    </a:lnTo>
                    <a:lnTo>
                      <a:pt x="25" y="31"/>
                    </a:lnTo>
                    <a:lnTo>
                      <a:pt x="20" y="31"/>
                    </a:lnTo>
                    <a:lnTo>
                      <a:pt x="20" y="33"/>
                    </a:lnTo>
                    <a:lnTo>
                      <a:pt x="19" y="36"/>
                    </a:lnTo>
                    <a:lnTo>
                      <a:pt x="24" y="36"/>
                    </a:lnTo>
                    <a:lnTo>
                      <a:pt x="23" y="40"/>
                    </a:lnTo>
                    <a:lnTo>
                      <a:pt x="22" y="42"/>
                    </a:lnTo>
                    <a:lnTo>
                      <a:pt x="15" y="49"/>
                    </a:lnTo>
                    <a:lnTo>
                      <a:pt x="7" y="49"/>
                    </a:lnTo>
                    <a:lnTo>
                      <a:pt x="7" y="37"/>
                    </a:lnTo>
                    <a:lnTo>
                      <a:pt x="3" y="31"/>
                    </a:lnTo>
                    <a:lnTo>
                      <a:pt x="3" y="23"/>
                    </a:lnTo>
                    <a:lnTo>
                      <a:pt x="0" y="17"/>
                    </a:lnTo>
                    <a:lnTo>
                      <a:pt x="0" y="10"/>
                    </a:lnTo>
                    <a:lnTo>
                      <a:pt x="10" y="10"/>
                    </a:lnTo>
                    <a:lnTo>
                      <a:pt x="10" y="6"/>
                    </a:lnTo>
                    <a:lnTo>
                      <a:pt x="12" y="5"/>
                    </a:lnTo>
                    <a:lnTo>
                      <a:pt x="13" y="2"/>
                    </a:lnTo>
                    <a:lnTo>
                      <a:pt x="14" y="1"/>
                    </a:lnTo>
                    <a:lnTo>
                      <a:pt x="17"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14" name="Freeform 1259">
                <a:extLst>
                  <a:ext uri="{FF2B5EF4-FFF2-40B4-BE49-F238E27FC236}">
                    <a16:creationId xmlns:a16="http://schemas.microsoft.com/office/drawing/2014/main" id="{6176C08B-F055-40C8-884B-6992E7255628}"/>
                  </a:ext>
                </a:extLst>
              </p:cNvPr>
              <p:cNvSpPr>
                <a:spLocks/>
              </p:cNvSpPr>
              <p:nvPr/>
            </p:nvSpPr>
            <p:spPr bwMode="auto">
              <a:xfrm>
                <a:off x="3218366" y="2018369"/>
                <a:ext cx="41451" cy="33161"/>
              </a:xfrm>
              <a:custGeom>
                <a:avLst/>
                <a:gdLst/>
                <a:ahLst/>
                <a:cxnLst>
                  <a:cxn ang="0">
                    <a:pos x="0" y="0"/>
                  </a:cxn>
                  <a:cxn ang="0">
                    <a:pos x="6" y="1"/>
                  </a:cxn>
                  <a:cxn ang="0">
                    <a:pos x="10" y="5"/>
                  </a:cxn>
                  <a:cxn ang="0">
                    <a:pos x="15" y="9"/>
                  </a:cxn>
                  <a:cxn ang="0">
                    <a:pos x="20" y="11"/>
                  </a:cxn>
                  <a:cxn ang="0">
                    <a:pos x="20" y="14"/>
                  </a:cxn>
                  <a:cxn ang="0">
                    <a:pos x="18" y="15"/>
                  </a:cxn>
                  <a:cxn ang="0">
                    <a:pos x="16" y="16"/>
                  </a:cxn>
                  <a:cxn ang="0">
                    <a:pos x="11" y="16"/>
                  </a:cxn>
                  <a:cxn ang="0">
                    <a:pos x="10" y="14"/>
                  </a:cxn>
                  <a:cxn ang="0">
                    <a:pos x="6" y="11"/>
                  </a:cxn>
                  <a:cxn ang="0">
                    <a:pos x="3" y="9"/>
                  </a:cxn>
                  <a:cxn ang="0">
                    <a:pos x="2" y="6"/>
                  </a:cxn>
                  <a:cxn ang="0">
                    <a:pos x="0" y="2"/>
                  </a:cxn>
                  <a:cxn ang="0">
                    <a:pos x="0" y="0"/>
                  </a:cxn>
                </a:cxnLst>
                <a:rect l="0" t="0" r="r" b="b"/>
                <a:pathLst>
                  <a:path w="20" h="16">
                    <a:moveTo>
                      <a:pt x="0" y="0"/>
                    </a:moveTo>
                    <a:lnTo>
                      <a:pt x="6" y="1"/>
                    </a:lnTo>
                    <a:lnTo>
                      <a:pt x="10" y="5"/>
                    </a:lnTo>
                    <a:lnTo>
                      <a:pt x="15" y="9"/>
                    </a:lnTo>
                    <a:lnTo>
                      <a:pt x="20" y="11"/>
                    </a:lnTo>
                    <a:lnTo>
                      <a:pt x="20" y="14"/>
                    </a:lnTo>
                    <a:lnTo>
                      <a:pt x="18" y="15"/>
                    </a:lnTo>
                    <a:lnTo>
                      <a:pt x="16" y="16"/>
                    </a:lnTo>
                    <a:lnTo>
                      <a:pt x="11" y="16"/>
                    </a:lnTo>
                    <a:lnTo>
                      <a:pt x="10" y="14"/>
                    </a:lnTo>
                    <a:lnTo>
                      <a:pt x="6" y="11"/>
                    </a:lnTo>
                    <a:lnTo>
                      <a:pt x="3" y="9"/>
                    </a:lnTo>
                    <a:lnTo>
                      <a:pt x="2" y="6"/>
                    </a:lnTo>
                    <a:lnTo>
                      <a:pt x="0" y="2"/>
                    </a:lnTo>
                    <a:lnTo>
                      <a:pt x="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15" name="Freeform 1260">
                <a:extLst>
                  <a:ext uri="{FF2B5EF4-FFF2-40B4-BE49-F238E27FC236}">
                    <a16:creationId xmlns:a16="http://schemas.microsoft.com/office/drawing/2014/main" id="{5269D81C-D6A7-4974-A4BB-0A297F702B17}"/>
                  </a:ext>
                </a:extLst>
              </p:cNvPr>
              <p:cNvSpPr>
                <a:spLocks/>
              </p:cNvSpPr>
              <p:nvPr/>
            </p:nvSpPr>
            <p:spPr bwMode="auto">
              <a:xfrm>
                <a:off x="3243236" y="2132357"/>
                <a:ext cx="29015" cy="22799"/>
              </a:xfrm>
              <a:custGeom>
                <a:avLst/>
                <a:gdLst/>
                <a:ahLst/>
                <a:cxnLst>
                  <a:cxn ang="0">
                    <a:pos x="11" y="0"/>
                  </a:cxn>
                  <a:cxn ang="0">
                    <a:pos x="11" y="1"/>
                  </a:cxn>
                  <a:cxn ang="0">
                    <a:pos x="13" y="3"/>
                  </a:cxn>
                  <a:cxn ang="0">
                    <a:pos x="14" y="5"/>
                  </a:cxn>
                  <a:cxn ang="0">
                    <a:pos x="14" y="9"/>
                  </a:cxn>
                  <a:cxn ang="0">
                    <a:pos x="11" y="11"/>
                  </a:cxn>
                  <a:cxn ang="0">
                    <a:pos x="0" y="11"/>
                  </a:cxn>
                  <a:cxn ang="0">
                    <a:pos x="1" y="8"/>
                  </a:cxn>
                  <a:cxn ang="0">
                    <a:pos x="3" y="5"/>
                  </a:cxn>
                  <a:cxn ang="0">
                    <a:pos x="5" y="3"/>
                  </a:cxn>
                  <a:cxn ang="0">
                    <a:pos x="8" y="1"/>
                  </a:cxn>
                  <a:cxn ang="0">
                    <a:pos x="11" y="0"/>
                  </a:cxn>
                </a:cxnLst>
                <a:rect l="0" t="0" r="r" b="b"/>
                <a:pathLst>
                  <a:path w="14" h="11">
                    <a:moveTo>
                      <a:pt x="11" y="0"/>
                    </a:moveTo>
                    <a:lnTo>
                      <a:pt x="11" y="1"/>
                    </a:lnTo>
                    <a:lnTo>
                      <a:pt x="13" y="3"/>
                    </a:lnTo>
                    <a:lnTo>
                      <a:pt x="14" y="5"/>
                    </a:lnTo>
                    <a:lnTo>
                      <a:pt x="14" y="9"/>
                    </a:lnTo>
                    <a:lnTo>
                      <a:pt x="11" y="11"/>
                    </a:lnTo>
                    <a:lnTo>
                      <a:pt x="0" y="11"/>
                    </a:lnTo>
                    <a:lnTo>
                      <a:pt x="1" y="8"/>
                    </a:lnTo>
                    <a:lnTo>
                      <a:pt x="3" y="5"/>
                    </a:lnTo>
                    <a:lnTo>
                      <a:pt x="5" y="3"/>
                    </a:lnTo>
                    <a:lnTo>
                      <a:pt x="8" y="1"/>
                    </a:lnTo>
                    <a:lnTo>
                      <a:pt x="11"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16" name="Freeform 1261">
                <a:extLst>
                  <a:ext uri="{FF2B5EF4-FFF2-40B4-BE49-F238E27FC236}">
                    <a16:creationId xmlns:a16="http://schemas.microsoft.com/office/drawing/2014/main" id="{9DB770C1-631A-477F-9798-D8958993114F}"/>
                  </a:ext>
                </a:extLst>
              </p:cNvPr>
              <p:cNvSpPr>
                <a:spLocks/>
              </p:cNvSpPr>
              <p:nvPr/>
            </p:nvSpPr>
            <p:spPr bwMode="auto">
              <a:xfrm>
                <a:off x="3228729" y="1933394"/>
                <a:ext cx="155441" cy="84975"/>
              </a:xfrm>
              <a:custGeom>
                <a:avLst/>
                <a:gdLst/>
                <a:ahLst/>
                <a:cxnLst>
                  <a:cxn ang="0">
                    <a:pos x="10" y="0"/>
                  </a:cxn>
                  <a:cxn ang="0">
                    <a:pos x="17" y="0"/>
                  </a:cxn>
                  <a:cxn ang="0">
                    <a:pos x="20" y="3"/>
                  </a:cxn>
                  <a:cxn ang="0">
                    <a:pos x="22" y="4"/>
                  </a:cxn>
                  <a:cxn ang="0">
                    <a:pos x="26" y="8"/>
                  </a:cxn>
                  <a:cxn ang="0">
                    <a:pos x="31" y="8"/>
                  </a:cxn>
                  <a:cxn ang="0">
                    <a:pos x="32" y="6"/>
                  </a:cxn>
                  <a:cxn ang="0">
                    <a:pos x="35" y="4"/>
                  </a:cxn>
                  <a:cxn ang="0">
                    <a:pos x="40" y="4"/>
                  </a:cxn>
                  <a:cxn ang="0">
                    <a:pos x="44" y="8"/>
                  </a:cxn>
                  <a:cxn ang="0">
                    <a:pos x="45" y="11"/>
                  </a:cxn>
                  <a:cxn ang="0">
                    <a:pos x="46" y="12"/>
                  </a:cxn>
                  <a:cxn ang="0">
                    <a:pos x="47" y="14"/>
                  </a:cxn>
                  <a:cxn ang="0">
                    <a:pos x="50" y="14"/>
                  </a:cxn>
                  <a:cxn ang="0">
                    <a:pos x="51" y="12"/>
                  </a:cxn>
                  <a:cxn ang="0">
                    <a:pos x="54" y="11"/>
                  </a:cxn>
                  <a:cxn ang="0">
                    <a:pos x="55" y="11"/>
                  </a:cxn>
                  <a:cxn ang="0">
                    <a:pos x="59" y="12"/>
                  </a:cxn>
                  <a:cxn ang="0">
                    <a:pos x="61" y="13"/>
                  </a:cxn>
                  <a:cxn ang="0">
                    <a:pos x="67" y="19"/>
                  </a:cxn>
                  <a:cxn ang="0">
                    <a:pos x="65" y="22"/>
                  </a:cxn>
                  <a:cxn ang="0">
                    <a:pos x="64" y="24"/>
                  </a:cxn>
                  <a:cxn ang="0">
                    <a:pos x="66" y="26"/>
                  </a:cxn>
                  <a:cxn ang="0">
                    <a:pos x="69" y="28"/>
                  </a:cxn>
                  <a:cxn ang="0">
                    <a:pos x="72" y="29"/>
                  </a:cxn>
                  <a:cxn ang="0">
                    <a:pos x="75" y="34"/>
                  </a:cxn>
                  <a:cxn ang="0">
                    <a:pos x="75" y="37"/>
                  </a:cxn>
                  <a:cxn ang="0">
                    <a:pos x="74" y="38"/>
                  </a:cxn>
                  <a:cxn ang="0">
                    <a:pos x="71" y="39"/>
                  </a:cxn>
                  <a:cxn ang="0">
                    <a:pos x="70" y="41"/>
                  </a:cxn>
                  <a:cxn ang="0">
                    <a:pos x="64" y="41"/>
                  </a:cxn>
                  <a:cxn ang="0">
                    <a:pos x="54" y="31"/>
                  </a:cxn>
                  <a:cxn ang="0">
                    <a:pos x="45" y="31"/>
                  </a:cxn>
                  <a:cxn ang="0">
                    <a:pos x="40" y="29"/>
                  </a:cxn>
                  <a:cxn ang="0">
                    <a:pos x="36" y="28"/>
                  </a:cxn>
                  <a:cxn ang="0">
                    <a:pos x="31" y="28"/>
                  </a:cxn>
                  <a:cxn ang="0">
                    <a:pos x="30" y="27"/>
                  </a:cxn>
                  <a:cxn ang="0">
                    <a:pos x="27" y="26"/>
                  </a:cxn>
                  <a:cxn ang="0">
                    <a:pos x="23" y="26"/>
                  </a:cxn>
                  <a:cxn ang="0">
                    <a:pos x="21" y="27"/>
                  </a:cxn>
                  <a:cxn ang="0">
                    <a:pos x="11" y="27"/>
                  </a:cxn>
                  <a:cxn ang="0">
                    <a:pos x="8" y="26"/>
                  </a:cxn>
                  <a:cxn ang="0">
                    <a:pos x="6" y="23"/>
                  </a:cxn>
                  <a:cxn ang="0">
                    <a:pos x="8" y="21"/>
                  </a:cxn>
                  <a:cxn ang="0">
                    <a:pos x="12" y="21"/>
                  </a:cxn>
                  <a:cxn ang="0">
                    <a:pos x="15" y="19"/>
                  </a:cxn>
                  <a:cxn ang="0">
                    <a:pos x="18" y="19"/>
                  </a:cxn>
                  <a:cxn ang="0">
                    <a:pos x="17" y="18"/>
                  </a:cxn>
                  <a:cxn ang="0">
                    <a:pos x="17" y="16"/>
                  </a:cxn>
                  <a:cxn ang="0">
                    <a:pos x="18" y="14"/>
                  </a:cxn>
                  <a:cxn ang="0">
                    <a:pos x="13" y="14"/>
                  </a:cxn>
                  <a:cxn ang="0">
                    <a:pos x="11" y="16"/>
                  </a:cxn>
                  <a:cxn ang="0">
                    <a:pos x="6" y="16"/>
                  </a:cxn>
                  <a:cxn ang="0">
                    <a:pos x="5" y="14"/>
                  </a:cxn>
                  <a:cxn ang="0">
                    <a:pos x="7" y="9"/>
                  </a:cxn>
                  <a:cxn ang="0">
                    <a:pos x="3" y="9"/>
                  </a:cxn>
                  <a:cxn ang="0">
                    <a:pos x="1" y="8"/>
                  </a:cxn>
                  <a:cxn ang="0">
                    <a:pos x="0" y="7"/>
                  </a:cxn>
                  <a:cxn ang="0">
                    <a:pos x="0" y="4"/>
                  </a:cxn>
                  <a:cxn ang="0">
                    <a:pos x="3" y="3"/>
                  </a:cxn>
                  <a:cxn ang="0">
                    <a:pos x="6" y="2"/>
                  </a:cxn>
                  <a:cxn ang="0">
                    <a:pos x="10" y="0"/>
                  </a:cxn>
                </a:cxnLst>
                <a:rect l="0" t="0" r="r" b="b"/>
                <a:pathLst>
                  <a:path w="75" h="41">
                    <a:moveTo>
                      <a:pt x="10" y="0"/>
                    </a:moveTo>
                    <a:lnTo>
                      <a:pt x="17" y="0"/>
                    </a:lnTo>
                    <a:lnTo>
                      <a:pt x="20" y="3"/>
                    </a:lnTo>
                    <a:lnTo>
                      <a:pt x="22" y="4"/>
                    </a:lnTo>
                    <a:lnTo>
                      <a:pt x="26" y="8"/>
                    </a:lnTo>
                    <a:lnTo>
                      <a:pt x="31" y="8"/>
                    </a:lnTo>
                    <a:lnTo>
                      <a:pt x="32" y="6"/>
                    </a:lnTo>
                    <a:lnTo>
                      <a:pt x="35" y="4"/>
                    </a:lnTo>
                    <a:lnTo>
                      <a:pt x="40" y="4"/>
                    </a:lnTo>
                    <a:lnTo>
                      <a:pt x="44" y="8"/>
                    </a:lnTo>
                    <a:lnTo>
                      <a:pt x="45" y="11"/>
                    </a:lnTo>
                    <a:lnTo>
                      <a:pt x="46" y="12"/>
                    </a:lnTo>
                    <a:lnTo>
                      <a:pt x="47" y="14"/>
                    </a:lnTo>
                    <a:lnTo>
                      <a:pt x="50" y="14"/>
                    </a:lnTo>
                    <a:lnTo>
                      <a:pt x="51" y="12"/>
                    </a:lnTo>
                    <a:lnTo>
                      <a:pt x="54" y="11"/>
                    </a:lnTo>
                    <a:lnTo>
                      <a:pt x="55" y="11"/>
                    </a:lnTo>
                    <a:lnTo>
                      <a:pt x="59" y="12"/>
                    </a:lnTo>
                    <a:lnTo>
                      <a:pt x="61" y="13"/>
                    </a:lnTo>
                    <a:lnTo>
                      <a:pt x="67" y="19"/>
                    </a:lnTo>
                    <a:lnTo>
                      <a:pt x="65" y="22"/>
                    </a:lnTo>
                    <a:lnTo>
                      <a:pt x="64" y="24"/>
                    </a:lnTo>
                    <a:lnTo>
                      <a:pt x="66" y="26"/>
                    </a:lnTo>
                    <a:lnTo>
                      <a:pt x="69" y="28"/>
                    </a:lnTo>
                    <a:lnTo>
                      <a:pt x="72" y="29"/>
                    </a:lnTo>
                    <a:lnTo>
                      <a:pt x="75" y="34"/>
                    </a:lnTo>
                    <a:lnTo>
                      <a:pt x="75" y="37"/>
                    </a:lnTo>
                    <a:lnTo>
                      <a:pt x="74" y="38"/>
                    </a:lnTo>
                    <a:lnTo>
                      <a:pt x="71" y="39"/>
                    </a:lnTo>
                    <a:lnTo>
                      <a:pt x="70" y="41"/>
                    </a:lnTo>
                    <a:lnTo>
                      <a:pt x="64" y="41"/>
                    </a:lnTo>
                    <a:lnTo>
                      <a:pt x="54" y="31"/>
                    </a:lnTo>
                    <a:lnTo>
                      <a:pt x="45" y="31"/>
                    </a:lnTo>
                    <a:lnTo>
                      <a:pt x="40" y="29"/>
                    </a:lnTo>
                    <a:lnTo>
                      <a:pt x="36" y="28"/>
                    </a:lnTo>
                    <a:lnTo>
                      <a:pt x="31" y="28"/>
                    </a:lnTo>
                    <a:lnTo>
                      <a:pt x="30" y="27"/>
                    </a:lnTo>
                    <a:lnTo>
                      <a:pt x="27" y="26"/>
                    </a:lnTo>
                    <a:lnTo>
                      <a:pt x="23" y="26"/>
                    </a:lnTo>
                    <a:lnTo>
                      <a:pt x="21" y="27"/>
                    </a:lnTo>
                    <a:lnTo>
                      <a:pt x="11" y="27"/>
                    </a:lnTo>
                    <a:lnTo>
                      <a:pt x="8" y="26"/>
                    </a:lnTo>
                    <a:lnTo>
                      <a:pt x="6" y="23"/>
                    </a:lnTo>
                    <a:lnTo>
                      <a:pt x="8" y="21"/>
                    </a:lnTo>
                    <a:lnTo>
                      <a:pt x="12" y="21"/>
                    </a:lnTo>
                    <a:lnTo>
                      <a:pt x="15" y="19"/>
                    </a:lnTo>
                    <a:lnTo>
                      <a:pt x="18" y="19"/>
                    </a:lnTo>
                    <a:lnTo>
                      <a:pt x="17" y="18"/>
                    </a:lnTo>
                    <a:lnTo>
                      <a:pt x="17" y="16"/>
                    </a:lnTo>
                    <a:lnTo>
                      <a:pt x="18" y="14"/>
                    </a:lnTo>
                    <a:lnTo>
                      <a:pt x="13" y="14"/>
                    </a:lnTo>
                    <a:lnTo>
                      <a:pt x="11" y="16"/>
                    </a:lnTo>
                    <a:lnTo>
                      <a:pt x="6" y="16"/>
                    </a:lnTo>
                    <a:lnTo>
                      <a:pt x="5" y="14"/>
                    </a:lnTo>
                    <a:lnTo>
                      <a:pt x="7" y="9"/>
                    </a:lnTo>
                    <a:lnTo>
                      <a:pt x="3" y="9"/>
                    </a:lnTo>
                    <a:lnTo>
                      <a:pt x="1" y="8"/>
                    </a:lnTo>
                    <a:lnTo>
                      <a:pt x="0" y="7"/>
                    </a:lnTo>
                    <a:lnTo>
                      <a:pt x="0" y="4"/>
                    </a:lnTo>
                    <a:lnTo>
                      <a:pt x="3" y="3"/>
                    </a:lnTo>
                    <a:lnTo>
                      <a:pt x="6" y="2"/>
                    </a:lnTo>
                    <a:lnTo>
                      <a:pt x="1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17" name="Freeform 1262">
                <a:extLst>
                  <a:ext uri="{FF2B5EF4-FFF2-40B4-BE49-F238E27FC236}">
                    <a16:creationId xmlns:a16="http://schemas.microsoft.com/office/drawing/2014/main" id="{8B887E1D-109F-4550-B6E4-E125C4D14393}"/>
                  </a:ext>
                </a:extLst>
              </p:cNvPr>
              <p:cNvSpPr>
                <a:spLocks/>
              </p:cNvSpPr>
              <p:nvPr/>
            </p:nvSpPr>
            <p:spPr bwMode="auto">
              <a:xfrm>
                <a:off x="3301267" y="2003860"/>
                <a:ext cx="31089" cy="14508"/>
              </a:xfrm>
              <a:custGeom>
                <a:avLst/>
                <a:gdLst/>
                <a:ahLst/>
                <a:cxnLst>
                  <a:cxn ang="0">
                    <a:pos x="5" y="0"/>
                  </a:cxn>
                  <a:cxn ang="0">
                    <a:pos x="9" y="0"/>
                  </a:cxn>
                  <a:cxn ang="0">
                    <a:pos x="10" y="2"/>
                  </a:cxn>
                  <a:cxn ang="0">
                    <a:pos x="15" y="4"/>
                  </a:cxn>
                  <a:cxn ang="0">
                    <a:pos x="14" y="5"/>
                  </a:cxn>
                  <a:cxn ang="0">
                    <a:pos x="10" y="7"/>
                  </a:cxn>
                  <a:cxn ang="0">
                    <a:pos x="0" y="7"/>
                  </a:cxn>
                  <a:cxn ang="0">
                    <a:pos x="0" y="3"/>
                  </a:cxn>
                  <a:cxn ang="0">
                    <a:pos x="2" y="3"/>
                  </a:cxn>
                  <a:cxn ang="0">
                    <a:pos x="5" y="0"/>
                  </a:cxn>
                </a:cxnLst>
                <a:rect l="0" t="0" r="r" b="b"/>
                <a:pathLst>
                  <a:path w="15" h="7">
                    <a:moveTo>
                      <a:pt x="5" y="0"/>
                    </a:moveTo>
                    <a:lnTo>
                      <a:pt x="9" y="0"/>
                    </a:lnTo>
                    <a:lnTo>
                      <a:pt x="10" y="2"/>
                    </a:lnTo>
                    <a:lnTo>
                      <a:pt x="15" y="4"/>
                    </a:lnTo>
                    <a:lnTo>
                      <a:pt x="14" y="5"/>
                    </a:lnTo>
                    <a:lnTo>
                      <a:pt x="10" y="7"/>
                    </a:lnTo>
                    <a:lnTo>
                      <a:pt x="0" y="7"/>
                    </a:lnTo>
                    <a:lnTo>
                      <a:pt x="0" y="3"/>
                    </a:lnTo>
                    <a:lnTo>
                      <a:pt x="2" y="3"/>
                    </a:lnTo>
                    <a:lnTo>
                      <a:pt x="5"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18" name="Freeform 1263">
                <a:extLst>
                  <a:ext uri="{FF2B5EF4-FFF2-40B4-BE49-F238E27FC236}">
                    <a16:creationId xmlns:a16="http://schemas.microsoft.com/office/drawing/2014/main" id="{13815F13-D19F-4A6C-B75A-34A7BAF8B6AE}"/>
                  </a:ext>
                </a:extLst>
              </p:cNvPr>
              <p:cNvSpPr>
                <a:spLocks/>
              </p:cNvSpPr>
              <p:nvPr/>
            </p:nvSpPr>
            <p:spPr bwMode="auto">
              <a:xfrm>
                <a:off x="3444272" y="2053601"/>
                <a:ext cx="412435" cy="130570"/>
              </a:xfrm>
              <a:custGeom>
                <a:avLst/>
                <a:gdLst/>
                <a:ahLst/>
                <a:cxnLst>
                  <a:cxn ang="0">
                    <a:pos x="12" y="0"/>
                  </a:cxn>
                  <a:cxn ang="0">
                    <a:pos x="29" y="5"/>
                  </a:cxn>
                  <a:cxn ang="0">
                    <a:pos x="40" y="14"/>
                  </a:cxn>
                  <a:cxn ang="0">
                    <a:pos x="51" y="15"/>
                  </a:cxn>
                  <a:cxn ang="0">
                    <a:pos x="55" y="12"/>
                  </a:cxn>
                  <a:cxn ang="0">
                    <a:pos x="63" y="14"/>
                  </a:cxn>
                  <a:cxn ang="0">
                    <a:pos x="65" y="18"/>
                  </a:cxn>
                  <a:cxn ang="0">
                    <a:pos x="71" y="19"/>
                  </a:cxn>
                  <a:cxn ang="0">
                    <a:pos x="78" y="22"/>
                  </a:cxn>
                  <a:cxn ang="0">
                    <a:pos x="81" y="24"/>
                  </a:cxn>
                  <a:cxn ang="0">
                    <a:pos x="66" y="28"/>
                  </a:cxn>
                  <a:cxn ang="0">
                    <a:pos x="73" y="32"/>
                  </a:cxn>
                  <a:cxn ang="0">
                    <a:pos x="84" y="33"/>
                  </a:cxn>
                  <a:cxn ang="0">
                    <a:pos x="81" y="34"/>
                  </a:cxn>
                  <a:cxn ang="0">
                    <a:pos x="86" y="38"/>
                  </a:cxn>
                  <a:cxn ang="0">
                    <a:pos x="101" y="41"/>
                  </a:cxn>
                  <a:cxn ang="0">
                    <a:pos x="130" y="41"/>
                  </a:cxn>
                  <a:cxn ang="0">
                    <a:pos x="167" y="32"/>
                  </a:cxn>
                  <a:cxn ang="0">
                    <a:pos x="192" y="36"/>
                  </a:cxn>
                  <a:cxn ang="0">
                    <a:pos x="197" y="44"/>
                  </a:cxn>
                  <a:cxn ang="0">
                    <a:pos x="194" y="46"/>
                  </a:cxn>
                  <a:cxn ang="0">
                    <a:pos x="199" y="48"/>
                  </a:cxn>
                  <a:cxn ang="0">
                    <a:pos x="190" y="59"/>
                  </a:cxn>
                  <a:cxn ang="0">
                    <a:pos x="174" y="63"/>
                  </a:cxn>
                  <a:cxn ang="0">
                    <a:pos x="162" y="62"/>
                  </a:cxn>
                  <a:cxn ang="0">
                    <a:pos x="158" y="59"/>
                  </a:cxn>
                  <a:cxn ang="0">
                    <a:pos x="153" y="57"/>
                  </a:cxn>
                  <a:cxn ang="0">
                    <a:pos x="147" y="62"/>
                  </a:cxn>
                  <a:cxn ang="0">
                    <a:pos x="108" y="63"/>
                  </a:cxn>
                  <a:cxn ang="0">
                    <a:pos x="95" y="61"/>
                  </a:cxn>
                  <a:cxn ang="0">
                    <a:pos x="89" y="56"/>
                  </a:cxn>
                  <a:cxn ang="0">
                    <a:pos x="83" y="61"/>
                  </a:cxn>
                  <a:cxn ang="0">
                    <a:pos x="78" y="63"/>
                  </a:cxn>
                  <a:cxn ang="0">
                    <a:pos x="60" y="57"/>
                  </a:cxn>
                  <a:cxn ang="0">
                    <a:pos x="49" y="44"/>
                  </a:cxn>
                  <a:cxn ang="0">
                    <a:pos x="52" y="38"/>
                  </a:cxn>
                  <a:cxn ang="0">
                    <a:pos x="45" y="27"/>
                  </a:cxn>
                  <a:cxn ang="0">
                    <a:pos x="35" y="19"/>
                  </a:cxn>
                  <a:cxn ang="0">
                    <a:pos x="29" y="20"/>
                  </a:cxn>
                  <a:cxn ang="0">
                    <a:pos x="17" y="17"/>
                  </a:cxn>
                  <a:cxn ang="0">
                    <a:pos x="2" y="9"/>
                  </a:cxn>
                  <a:cxn ang="0">
                    <a:pos x="0" y="4"/>
                  </a:cxn>
                  <a:cxn ang="0">
                    <a:pos x="4" y="2"/>
                  </a:cxn>
                </a:cxnLst>
                <a:rect l="0" t="0" r="r" b="b"/>
                <a:pathLst>
                  <a:path w="199" h="63">
                    <a:moveTo>
                      <a:pt x="7" y="0"/>
                    </a:moveTo>
                    <a:lnTo>
                      <a:pt x="12" y="0"/>
                    </a:lnTo>
                    <a:lnTo>
                      <a:pt x="21" y="2"/>
                    </a:lnTo>
                    <a:lnTo>
                      <a:pt x="29" y="5"/>
                    </a:lnTo>
                    <a:lnTo>
                      <a:pt x="34" y="10"/>
                    </a:lnTo>
                    <a:lnTo>
                      <a:pt x="40" y="14"/>
                    </a:lnTo>
                    <a:lnTo>
                      <a:pt x="47" y="15"/>
                    </a:lnTo>
                    <a:lnTo>
                      <a:pt x="51" y="15"/>
                    </a:lnTo>
                    <a:lnTo>
                      <a:pt x="54" y="14"/>
                    </a:lnTo>
                    <a:lnTo>
                      <a:pt x="55" y="12"/>
                    </a:lnTo>
                    <a:lnTo>
                      <a:pt x="63" y="12"/>
                    </a:lnTo>
                    <a:lnTo>
                      <a:pt x="63" y="14"/>
                    </a:lnTo>
                    <a:lnTo>
                      <a:pt x="64" y="17"/>
                    </a:lnTo>
                    <a:lnTo>
                      <a:pt x="65" y="18"/>
                    </a:lnTo>
                    <a:lnTo>
                      <a:pt x="68" y="19"/>
                    </a:lnTo>
                    <a:lnTo>
                      <a:pt x="71" y="19"/>
                    </a:lnTo>
                    <a:lnTo>
                      <a:pt x="74" y="20"/>
                    </a:lnTo>
                    <a:lnTo>
                      <a:pt x="78" y="22"/>
                    </a:lnTo>
                    <a:lnTo>
                      <a:pt x="80" y="23"/>
                    </a:lnTo>
                    <a:lnTo>
                      <a:pt x="81" y="24"/>
                    </a:lnTo>
                    <a:lnTo>
                      <a:pt x="65" y="24"/>
                    </a:lnTo>
                    <a:lnTo>
                      <a:pt x="66" y="28"/>
                    </a:lnTo>
                    <a:lnTo>
                      <a:pt x="68" y="29"/>
                    </a:lnTo>
                    <a:lnTo>
                      <a:pt x="73" y="32"/>
                    </a:lnTo>
                    <a:lnTo>
                      <a:pt x="81" y="32"/>
                    </a:lnTo>
                    <a:lnTo>
                      <a:pt x="84" y="33"/>
                    </a:lnTo>
                    <a:lnTo>
                      <a:pt x="83" y="34"/>
                    </a:lnTo>
                    <a:lnTo>
                      <a:pt x="81" y="34"/>
                    </a:lnTo>
                    <a:lnTo>
                      <a:pt x="81" y="38"/>
                    </a:lnTo>
                    <a:lnTo>
                      <a:pt x="86" y="38"/>
                    </a:lnTo>
                    <a:lnTo>
                      <a:pt x="88" y="37"/>
                    </a:lnTo>
                    <a:lnTo>
                      <a:pt x="101" y="41"/>
                    </a:lnTo>
                    <a:lnTo>
                      <a:pt x="115" y="42"/>
                    </a:lnTo>
                    <a:lnTo>
                      <a:pt x="130" y="41"/>
                    </a:lnTo>
                    <a:lnTo>
                      <a:pt x="153" y="33"/>
                    </a:lnTo>
                    <a:lnTo>
                      <a:pt x="167" y="32"/>
                    </a:lnTo>
                    <a:lnTo>
                      <a:pt x="180" y="33"/>
                    </a:lnTo>
                    <a:lnTo>
                      <a:pt x="192" y="36"/>
                    </a:lnTo>
                    <a:lnTo>
                      <a:pt x="199" y="43"/>
                    </a:lnTo>
                    <a:lnTo>
                      <a:pt x="197" y="44"/>
                    </a:lnTo>
                    <a:lnTo>
                      <a:pt x="196" y="44"/>
                    </a:lnTo>
                    <a:lnTo>
                      <a:pt x="194" y="46"/>
                    </a:lnTo>
                    <a:lnTo>
                      <a:pt x="194" y="48"/>
                    </a:lnTo>
                    <a:lnTo>
                      <a:pt x="199" y="48"/>
                    </a:lnTo>
                    <a:lnTo>
                      <a:pt x="197" y="56"/>
                    </a:lnTo>
                    <a:lnTo>
                      <a:pt x="190" y="59"/>
                    </a:lnTo>
                    <a:lnTo>
                      <a:pt x="183" y="62"/>
                    </a:lnTo>
                    <a:lnTo>
                      <a:pt x="174" y="63"/>
                    </a:lnTo>
                    <a:lnTo>
                      <a:pt x="165" y="63"/>
                    </a:lnTo>
                    <a:lnTo>
                      <a:pt x="162" y="62"/>
                    </a:lnTo>
                    <a:lnTo>
                      <a:pt x="159" y="61"/>
                    </a:lnTo>
                    <a:lnTo>
                      <a:pt x="158" y="59"/>
                    </a:lnTo>
                    <a:lnTo>
                      <a:pt x="157" y="57"/>
                    </a:lnTo>
                    <a:lnTo>
                      <a:pt x="153" y="57"/>
                    </a:lnTo>
                    <a:lnTo>
                      <a:pt x="149" y="61"/>
                    </a:lnTo>
                    <a:lnTo>
                      <a:pt x="147" y="62"/>
                    </a:lnTo>
                    <a:lnTo>
                      <a:pt x="114" y="62"/>
                    </a:lnTo>
                    <a:lnTo>
                      <a:pt x="108" y="63"/>
                    </a:lnTo>
                    <a:lnTo>
                      <a:pt x="100" y="62"/>
                    </a:lnTo>
                    <a:lnTo>
                      <a:pt x="95" y="61"/>
                    </a:lnTo>
                    <a:lnTo>
                      <a:pt x="94" y="56"/>
                    </a:lnTo>
                    <a:lnTo>
                      <a:pt x="89" y="56"/>
                    </a:lnTo>
                    <a:lnTo>
                      <a:pt x="85" y="59"/>
                    </a:lnTo>
                    <a:lnTo>
                      <a:pt x="83" y="61"/>
                    </a:lnTo>
                    <a:lnTo>
                      <a:pt x="80" y="63"/>
                    </a:lnTo>
                    <a:lnTo>
                      <a:pt x="78" y="63"/>
                    </a:lnTo>
                    <a:lnTo>
                      <a:pt x="69" y="61"/>
                    </a:lnTo>
                    <a:lnTo>
                      <a:pt x="60" y="57"/>
                    </a:lnTo>
                    <a:lnTo>
                      <a:pt x="52" y="51"/>
                    </a:lnTo>
                    <a:lnTo>
                      <a:pt x="49" y="44"/>
                    </a:lnTo>
                    <a:lnTo>
                      <a:pt x="49" y="42"/>
                    </a:lnTo>
                    <a:lnTo>
                      <a:pt x="52" y="38"/>
                    </a:lnTo>
                    <a:lnTo>
                      <a:pt x="54" y="38"/>
                    </a:lnTo>
                    <a:lnTo>
                      <a:pt x="45" y="27"/>
                    </a:lnTo>
                    <a:lnTo>
                      <a:pt x="37" y="17"/>
                    </a:lnTo>
                    <a:lnTo>
                      <a:pt x="35" y="19"/>
                    </a:lnTo>
                    <a:lnTo>
                      <a:pt x="32" y="20"/>
                    </a:lnTo>
                    <a:lnTo>
                      <a:pt x="29" y="20"/>
                    </a:lnTo>
                    <a:lnTo>
                      <a:pt x="24" y="19"/>
                    </a:lnTo>
                    <a:lnTo>
                      <a:pt x="17" y="17"/>
                    </a:lnTo>
                    <a:lnTo>
                      <a:pt x="9" y="13"/>
                    </a:lnTo>
                    <a:lnTo>
                      <a:pt x="2" y="9"/>
                    </a:lnTo>
                    <a:lnTo>
                      <a:pt x="0" y="7"/>
                    </a:lnTo>
                    <a:lnTo>
                      <a:pt x="0" y="4"/>
                    </a:lnTo>
                    <a:lnTo>
                      <a:pt x="2" y="2"/>
                    </a:lnTo>
                    <a:lnTo>
                      <a:pt x="4" y="2"/>
                    </a:lnTo>
                    <a:lnTo>
                      <a:pt x="7"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19" name="Freeform 1264">
                <a:extLst>
                  <a:ext uri="{FF2B5EF4-FFF2-40B4-BE49-F238E27FC236}">
                    <a16:creationId xmlns:a16="http://schemas.microsoft.com/office/drawing/2014/main" id="{B2B06856-3CD9-412D-8BD8-C8EAE1FB74BE}"/>
                  </a:ext>
                </a:extLst>
              </p:cNvPr>
              <p:cNvSpPr>
                <a:spLocks/>
              </p:cNvSpPr>
              <p:nvPr/>
            </p:nvSpPr>
            <p:spPr bwMode="auto">
              <a:xfrm>
                <a:off x="3448417" y="2124067"/>
                <a:ext cx="72539" cy="55959"/>
              </a:xfrm>
              <a:custGeom>
                <a:avLst/>
                <a:gdLst/>
                <a:ahLst/>
                <a:cxnLst>
                  <a:cxn ang="0">
                    <a:pos x="14" y="0"/>
                  </a:cxn>
                  <a:cxn ang="0">
                    <a:pos x="22" y="0"/>
                  </a:cxn>
                  <a:cxn ang="0">
                    <a:pos x="33" y="8"/>
                  </a:cxn>
                  <a:cxn ang="0">
                    <a:pos x="34" y="10"/>
                  </a:cxn>
                  <a:cxn ang="0">
                    <a:pos x="35" y="14"/>
                  </a:cxn>
                  <a:cxn ang="0">
                    <a:pos x="35" y="18"/>
                  </a:cxn>
                  <a:cxn ang="0">
                    <a:pos x="34" y="22"/>
                  </a:cxn>
                  <a:cxn ang="0">
                    <a:pos x="33" y="24"/>
                  </a:cxn>
                  <a:cxn ang="0">
                    <a:pos x="30" y="25"/>
                  </a:cxn>
                  <a:cxn ang="0">
                    <a:pos x="27" y="27"/>
                  </a:cxn>
                  <a:cxn ang="0">
                    <a:pos x="23" y="25"/>
                  </a:cxn>
                  <a:cxn ang="0">
                    <a:pos x="17" y="23"/>
                  </a:cxn>
                  <a:cxn ang="0">
                    <a:pos x="9" y="19"/>
                  </a:cxn>
                  <a:cxn ang="0">
                    <a:pos x="3" y="17"/>
                  </a:cxn>
                  <a:cxn ang="0">
                    <a:pos x="0" y="15"/>
                  </a:cxn>
                  <a:cxn ang="0">
                    <a:pos x="0" y="13"/>
                  </a:cxn>
                  <a:cxn ang="0">
                    <a:pos x="2" y="12"/>
                  </a:cxn>
                  <a:cxn ang="0">
                    <a:pos x="4" y="10"/>
                  </a:cxn>
                  <a:cxn ang="0">
                    <a:pos x="5" y="9"/>
                  </a:cxn>
                  <a:cxn ang="0">
                    <a:pos x="7" y="9"/>
                  </a:cxn>
                  <a:cxn ang="0">
                    <a:pos x="9" y="8"/>
                  </a:cxn>
                  <a:cxn ang="0">
                    <a:pos x="9" y="5"/>
                  </a:cxn>
                  <a:cxn ang="0">
                    <a:pos x="14" y="0"/>
                  </a:cxn>
                </a:cxnLst>
                <a:rect l="0" t="0" r="r" b="b"/>
                <a:pathLst>
                  <a:path w="35" h="27">
                    <a:moveTo>
                      <a:pt x="14" y="0"/>
                    </a:moveTo>
                    <a:lnTo>
                      <a:pt x="22" y="0"/>
                    </a:lnTo>
                    <a:lnTo>
                      <a:pt x="33" y="8"/>
                    </a:lnTo>
                    <a:lnTo>
                      <a:pt x="34" y="10"/>
                    </a:lnTo>
                    <a:lnTo>
                      <a:pt x="35" y="14"/>
                    </a:lnTo>
                    <a:lnTo>
                      <a:pt x="35" y="18"/>
                    </a:lnTo>
                    <a:lnTo>
                      <a:pt x="34" y="22"/>
                    </a:lnTo>
                    <a:lnTo>
                      <a:pt x="33" y="24"/>
                    </a:lnTo>
                    <a:lnTo>
                      <a:pt x="30" y="25"/>
                    </a:lnTo>
                    <a:lnTo>
                      <a:pt x="27" y="27"/>
                    </a:lnTo>
                    <a:lnTo>
                      <a:pt x="23" y="25"/>
                    </a:lnTo>
                    <a:lnTo>
                      <a:pt x="17" y="23"/>
                    </a:lnTo>
                    <a:lnTo>
                      <a:pt x="9" y="19"/>
                    </a:lnTo>
                    <a:lnTo>
                      <a:pt x="3" y="17"/>
                    </a:lnTo>
                    <a:lnTo>
                      <a:pt x="0" y="15"/>
                    </a:lnTo>
                    <a:lnTo>
                      <a:pt x="0" y="13"/>
                    </a:lnTo>
                    <a:lnTo>
                      <a:pt x="2" y="12"/>
                    </a:lnTo>
                    <a:lnTo>
                      <a:pt x="4" y="10"/>
                    </a:lnTo>
                    <a:lnTo>
                      <a:pt x="5" y="9"/>
                    </a:lnTo>
                    <a:lnTo>
                      <a:pt x="7" y="9"/>
                    </a:lnTo>
                    <a:lnTo>
                      <a:pt x="9" y="8"/>
                    </a:lnTo>
                    <a:lnTo>
                      <a:pt x="9" y="5"/>
                    </a:lnTo>
                    <a:lnTo>
                      <a:pt x="14"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20" name="Freeform 1265">
                <a:extLst>
                  <a:ext uri="{FF2B5EF4-FFF2-40B4-BE49-F238E27FC236}">
                    <a16:creationId xmlns:a16="http://schemas.microsoft.com/office/drawing/2014/main" id="{AD0E404D-2B1B-40BD-B574-053E5D392E1A}"/>
                  </a:ext>
                </a:extLst>
              </p:cNvPr>
              <p:cNvSpPr>
                <a:spLocks/>
              </p:cNvSpPr>
              <p:nvPr/>
            </p:nvSpPr>
            <p:spPr bwMode="auto">
              <a:xfrm>
                <a:off x="3456708" y="2018369"/>
                <a:ext cx="68394" cy="20725"/>
              </a:xfrm>
              <a:custGeom>
                <a:avLst/>
                <a:gdLst/>
                <a:ahLst/>
                <a:cxnLst>
                  <a:cxn ang="0">
                    <a:pos x="18" y="0"/>
                  </a:cxn>
                  <a:cxn ang="0">
                    <a:pos x="33" y="0"/>
                  </a:cxn>
                  <a:cxn ang="0">
                    <a:pos x="33" y="7"/>
                  </a:cxn>
                  <a:cxn ang="0">
                    <a:pos x="31" y="9"/>
                  </a:cxn>
                  <a:cxn ang="0">
                    <a:pos x="29" y="10"/>
                  </a:cxn>
                  <a:cxn ang="0">
                    <a:pos x="23" y="10"/>
                  </a:cxn>
                  <a:cxn ang="0">
                    <a:pos x="16" y="9"/>
                  </a:cxn>
                  <a:cxn ang="0">
                    <a:pos x="9" y="6"/>
                  </a:cxn>
                  <a:cxn ang="0">
                    <a:pos x="3" y="5"/>
                  </a:cxn>
                  <a:cxn ang="0">
                    <a:pos x="0" y="5"/>
                  </a:cxn>
                  <a:cxn ang="0">
                    <a:pos x="8" y="2"/>
                  </a:cxn>
                  <a:cxn ang="0">
                    <a:pos x="18" y="0"/>
                  </a:cxn>
                </a:cxnLst>
                <a:rect l="0" t="0" r="r" b="b"/>
                <a:pathLst>
                  <a:path w="33" h="10">
                    <a:moveTo>
                      <a:pt x="18" y="0"/>
                    </a:moveTo>
                    <a:lnTo>
                      <a:pt x="33" y="0"/>
                    </a:lnTo>
                    <a:lnTo>
                      <a:pt x="33" y="7"/>
                    </a:lnTo>
                    <a:lnTo>
                      <a:pt x="31" y="9"/>
                    </a:lnTo>
                    <a:lnTo>
                      <a:pt x="29" y="10"/>
                    </a:lnTo>
                    <a:lnTo>
                      <a:pt x="23" y="10"/>
                    </a:lnTo>
                    <a:lnTo>
                      <a:pt x="16" y="9"/>
                    </a:lnTo>
                    <a:lnTo>
                      <a:pt x="9" y="6"/>
                    </a:lnTo>
                    <a:lnTo>
                      <a:pt x="3" y="5"/>
                    </a:lnTo>
                    <a:lnTo>
                      <a:pt x="0" y="5"/>
                    </a:lnTo>
                    <a:lnTo>
                      <a:pt x="8" y="2"/>
                    </a:lnTo>
                    <a:lnTo>
                      <a:pt x="18"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21" name="Freeform 1266">
                <a:extLst>
                  <a:ext uri="{FF2B5EF4-FFF2-40B4-BE49-F238E27FC236}">
                    <a16:creationId xmlns:a16="http://schemas.microsoft.com/office/drawing/2014/main" id="{D18D222C-70D5-4AC0-B3D1-E245FDF5DE98}"/>
                  </a:ext>
                </a:extLst>
              </p:cNvPr>
              <p:cNvSpPr>
                <a:spLocks/>
              </p:cNvSpPr>
              <p:nvPr/>
            </p:nvSpPr>
            <p:spPr bwMode="auto">
              <a:xfrm>
                <a:off x="3406967" y="1956193"/>
                <a:ext cx="78756" cy="58031"/>
              </a:xfrm>
              <a:custGeom>
                <a:avLst/>
                <a:gdLst/>
                <a:ahLst/>
                <a:cxnLst>
                  <a:cxn ang="0">
                    <a:pos x="7" y="0"/>
                  </a:cxn>
                  <a:cxn ang="0">
                    <a:pos x="9" y="0"/>
                  </a:cxn>
                  <a:cxn ang="0">
                    <a:pos x="10" y="2"/>
                  </a:cxn>
                  <a:cxn ang="0">
                    <a:pos x="14" y="3"/>
                  </a:cxn>
                  <a:cxn ang="0">
                    <a:pos x="17" y="5"/>
                  </a:cxn>
                  <a:cxn ang="0">
                    <a:pos x="20" y="6"/>
                  </a:cxn>
                  <a:cxn ang="0">
                    <a:pos x="24" y="6"/>
                  </a:cxn>
                  <a:cxn ang="0">
                    <a:pos x="24" y="8"/>
                  </a:cxn>
                  <a:cxn ang="0">
                    <a:pos x="25" y="10"/>
                  </a:cxn>
                  <a:cxn ang="0">
                    <a:pos x="28" y="11"/>
                  </a:cxn>
                  <a:cxn ang="0">
                    <a:pos x="34" y="11"/>
                  </a:cxn>
                  <a:cxn ang="0">
                    <a:pos x="37" y="12"/>
                  </a:cxn>
                  <a:cxn ang="0">
                    <a:pos x="38" y="12"/>
                  </a:cxn>
                  <a:cxn ang="0">
                    <a:pos x="38" y="25"/>
                  </a:cxn>
                  <a:cxn ang="0">
                    <a:pos x="28" y="27"/>
                  </a:cxn>
                  <a:cxn ang="0">
                    <a:pos x="18" y="28"/>
                  </a:cxn>
                  <a:cxn ang="0">
                    <a:pos x="12" y="27"/>
                  </a:cxn>
                  <a:cxn ang="0">
                    <a:pos x="9" y="25"/>
                  </a:cxn>
                  <a:cxn ang="0">
                    <a:pos x="9" y="23"/>
                  </a:cxn>
                  <a:cxn ang="0">
                    <a:pos x="12" y="22"/>
                  </a:cxn>
                  <a:cxn ang="0">
                    <a:pos x="13" y="22"/>
                  </a:cxn>
                  <a:cxn ang="0">
                    <a:pos x="14" y="21"/>
                  </a:cxn>
                  <a:cxn ang="0">
                    <a:pos x="12" y="18"/>
                  </a:cxn>
                  <a:cxn ang="0">
                    <a:pos x="8" y="16"/>
                  </a:cxn>
                  <a:cxn ang="0">
                    <a:pos x="5" y="15"/>
                  </a:cxn>
                  <a:cxn ang="0">
                    <a:pos x="3" y="12"/>
                  </a:cxn>
                  <a:cxn ang="0">
                    <a:pos x="1" y="10"/>
                  </a:cxn>
                  <a:cxn ang="0">
                    <a:pos x="0" y="6"/>
                  </a:cxn>
                  <a:cxn ang="0">
                    <a:pos x="3" y="1"/>
                  </a:cxn>
                  <a:cxn ang="0">
                    <a:pos x="7" y="0"/>
                  </a:cxn>
                </a:cxnLst>
                <a:rect l="0" t="0" r="r" b="b"/>
                <a:pathLst>
                  <a:path w="38" h="28">
                    <a:moveTo>
                      <a:pt x="7" y="0"/>
                    </a:moveTo>
                    <a:lnTo>
                      <a:pt x="9" y="0"/>
                    </a:lnTo>
                    <a:lnTo>
                      <a:pt x="10" y="2"/>
                    </a:lnTo>
                    <a:lnTo>
                      <a:pt x="14" y="3"/>
                    </a:lnTo>
                    <a:lnTo>
                      <a:pt x="17" y="5"/>
                    </a:lnTo>
                    <a:lnTo>
                      <a:pt x="20" y="6"/>
                    </a:lnTo>
                    <a:lnTo>
                      <a:pt x="24" y="6"/>
                    </a:lnTo>
                    <a:lnTo>
                      <a:pt x="24" y="8"/>
                    </a:lnTo>
                    <a:lnTo>
                      <a:pt x="25" y="10"/>
                    </a:lnTo>
                    <a:lnTo>
                      <a:pt x="28" y="11"/>
                    </a:lnTo>
                    <a:lnTo>
                      <a:pt x="34" y="11"/>
                    </a:lnTo>
                    <a:lnTo>
                      <a:pt x="37" y="12"/>
                    </a:lnTo>
                    <a:lnTo>
                      <a:pt x="38" y="12"/>
                    </a:lnTo>
                    <a:lnTo>
                      <a:pt x="38" y="25"/>
                    </a:lnTo>
                    <a:lnTo>
                      <a:pt x="28" y="27"/>
                    </a:lnTo>
                    <a:lnTo>
                      <a:pt x="18" y="28"/>
                    </a:lnTo>
                    <a:lnTo>
                      <a:pt x="12" y="27"/>
                    </a:lnTo>
                    <a:lnTo>
                      <a:pt x="9" y="25"/>
                    </a:lnTo>
                    <a:lnTo>
                      <a:pt x="9" y="23"/>
                    </a:lnTo>
                    <a:lnTo>
                      <a:pt x="12" y="22"/>
                    </a:lnTo>
                    <a:lnTo>
                      <a:pt x="13" y="22"/>
                    </a:lnTo>
                    <a:lnTo>
                      <a:pt x="14" y="21"/>
                    </a:lnTo>
                    <a:lnTo>
                      <a:pt x="12" y="18"/>
                    </a:lnTo>
                    <a:lnTo>
                      <a:pt x="8" y="16"/>
                    </a:lnTo>
                    <a:lnTo>
                      <a:pt x="5" y="15"/>
                    </a:lnTo>
                    <a:lnTo>
                      <a:pt x="3" y="12"/>
                    </a:lnTo>
                    <a:lnTo>
                      <a:pt x="1" y="10"/>
                    </a:lnTo>
                    <a:lnTo>
                      <a:pt x="0" y="6"/>
                    </a:lnTo>
                    <a:lnTo>
                      <a:pt x="3" y="1"/>
                    </a:lnTo>
                    <a:lnTo>
                      <a:pt x="7"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22" name="Freeform 1267">
                <a:extLst>
                  <a:ext uri="{FF2B5EF4-FFF2-40B4-BE49-F238E27FC236}">
                    <a16:creationId xmlns:a16="http://schemas.microsoft.com/office/drawing/2014/main" id="{0790CE02-A050-4DA0-B539-A19C603152A6}"/>
                  </a:ext>
                </a:extLst>
              </p:cNvPr>
              <p:cNvSpPr>
                <a:spLocks/>
              </p:cNvSpPr>
              <p:nvPr/>
            </p:nvSpPr>
            <p:spPr bwMode="auto">
              <a:xfrm>
                <a:off x="3377951" y="1898162"/>
                <a:ext cx="29015" cy="18653"/>
              </a:xfrm>
              <a:custGeom>
                <a:avLst/>
                <a:gdLst/>
                <a:ahLst/>
                <a:cxnLst>
                  <a:cxn ang="0">
                    <a:pos x="0" y="0"/>
                  </a:cxn>
                  <a:cxn ang="0">
                    <a:pos x="14" y="0"/>
                  </a:cxn>
                  <a:cxn ang="0">
                    <a:pos x="14" y="9"/>
                  </a:cxn>
                  <a:cxn ang="0">
                    <a:pos x="7" y="9"/>
                  </a:cxn>
                  <a:cxn ang="0">
                    <a:pos x="4" y="6"/>
                  </a:cxn>
                  <a:cxn ang="0">
                    <a:pos x="2" y="5"/>
                  </a:cxn>
                  <a:cxn ang="0">
                    <a:pos x="0" y="2"/>
                  </a:cxn>
                  <a:cxn ang="0">
                    <a:pos x="0" y="0"/>
                  </a:cxn>
                </a:cxnLst>
                <a:rect l="0" t="0" r="r" b="b"/>
                <a:pathLst>
                  <a:path w="14" h="9">
                    <a:moveTo>
                      <a:pt x="0" y="0"/>
                    </a:moveTo>
                    <a:lnTo>
                      <a:pt x="14" y="0"/>
                    </a:lnTo>
                    <a:lnTo>
                      <a:pt x="14" y="9"/>
                    </a:lnTo>
                    <a:lnTo>
                      <a:pt x="7" y="9"/>
                    </a:lnTo>
                    <a:lnTo>
                      <a:pt x="4" y="6"/>
                    </a:lnTo>
                    <a:lnTo>
                      <a:pt x="2" y="5"/>
                    </a:lnTo>
                    <a:lnTo>
                      <a:pt x="0" y="2"/>
                    </a:lnTo>
                    <a:lnTo>
                      <a:pt x="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23" name="Freeform 1268">
                <a:extLst>
                  <a:ext uri="{FF2B5EF4-FFF2-40B4-BE49-F238E27FC236}">
                    <a16:creationId xmlns:a16="http://schemas.microsoft.com/office/drawing/2014/main" id="{7961A254-2266-4DAB-99A1-D3D00584F694}"/>
                  </a:ext>
                </a:extLst>
              </p:cNvPr>
              <p:cNvSpPr>
                <a:spLocks/>
              </p:cNvSpPr>
              <p:nvPr/>
            </p:nvSpPr>
            <p:spPr bwMode="auto">
              <a:xfrm>
                <a:off x="3462925" y="1821477"/>
                <a:ext cx="259067" cy="178238"/>
              </a:xfrm>
              <a:custGeom>
                <a:avLst/>
                <a:gdLst/>
                <a:ahLst/>
                <a:cxnLst>
                  <a:cxn ang="0">
                    <a:pos x="47" y="5"/>
                  </a:cxn>
                  <a:cxn ang="0">
                    <a:pos x="55" y="17"/>
                  </a:cxn>
                  <a:cxn ang="0">
                    <a:pos x="61" y="23"/>
                  </a:cxn>
                  <a:cxn ang="0">
                    <a:pos x="71" y="23"/>
                  </a:cxn>
                  <a:cxn ang="0">
                    <a:pos x="80" y="26"/>
                  </a:cxn>
                  <a:cxn ang="0">
                    <a:pos x="82" y="33"/>
                  </a:cxn>
                  <a:cxn ang="0">
                    <a:pos x="89" y="29"/>
                  </a:cxn>
                  <a:cxn ang="0">
                    <a:pos x="96" y="28"/>
                  </a:cxn>
                  <a:cxn ang="0">
                    <a:pos x="100" y="38"/>
                  </a:cxn>
                  <a:cxn ang="0">
                    <a:pos x="99" y="44"/>
                  </a:cxn>
                  <a:cxn ang="0">
                    <a:pos x="105" y="46"/>
                  </a:cxn>
                  <a:cxn ang="0">
                    <a:pos x="125" y="52"/>
                  </a:cxn>
                  <a:cxn ang="0">
                    <a:pos x="115" y="60"/>
                  </a:cxn>
                  <a:cxn ang="0">
                    <a:pos x="105" y="67"/>
                  </a:cxn>
                  <a:cxn ang="0">
                    <a:pos x="96" y="73"/>
                  </a:cxn>
                  <a:cxn ang="0">
                    <a:pos x="91" y="70"/>
                  </a:cxn>
                  <a:cxn ang="0">
                    <a:pos x="87" y="67"/>
                  </a:cxn>
                  <a:cxn ang="0">
                    <a:pos x="86" y="73"/>
                  </a:cxn>
                  <a:cxn ang="0">
                    <a:pos x="90" y="78"/>
                  </a:cxn>
                  <a:cxn ang="0">
                    <a:pos x="81" y="85"/>
                  </a:cxn>
                  <a:cxn ang="0">
                    <a:pos x="71" y="78"/>
                  </a:cxn>
                  <a:cxn ang="0">
                    <a:pos x="67" y="83"/>
                  </a:cxn>
                  <a:cxn ang="0">
                    <a:pos x="49" y="85"/>
                  </a:cxn>
                  <a:cxn ang="0">
                    <a:pos x="42" y="78"/>
                  </a:cxn>
                  <a:cxn ang="0">
                    <a:pos x="43" y="76"/>
                  </a:cxn>
                  <a:cxn ang="0">
                    <a:pos x="30" y="66"/>
                  </a:cxn>
                  <a:cxn ang="0">
                    <a:pos x="47" y="58"/>
                  </a:cxn>
                  <a:cxn ang="0">
                    <a:pos x="51" y="56"/>
                  </a:cxn>
                  <a:cxn ang="0">
                    <a:pos x="37" y="56"/>
                  </a:cxn>
                  <a:cxn ang="0">
                    <a:pos x="30" y="58"/>
                  </a:cxn>
                  <a:cxn ang="0">
                    <a:pos x="26" y="52"/>
                  </a:cxn>
                  <a:cxn ang="0">
                    <a:pos x="15" y="56"/>
                  </a:cxn>
                  <a:cxn ang="0">
                    <a:pos x="17" y="51"/>
                  </a:cxn>
                  <a:cxn ang="0">
                    <a:pos x="15" y="46"/>
                  </a:cxn>
                  <a:cxn ang="0">
                    <a:pos x="0" y="33"/>
                  </a:cxn>
                  <a:cxn ang="0">
                    <a:pos x="12" y="36"/>
                  </a:cxn>
                  <a:cxn ang="0">
                    <a:pos x="22" y="34"/>
                  </a:cxn>
                  <a:cxn ang="0">
                    <a:pos x="3" y="23"/>
                  </a:cxn>
                  <a:cxn ang="0">
                    <a:pos x="17" y="21"/>
                  </a:cxn>
                  <a:cxn ang="0">
                    <a:pos x="25" y="24"/>
                  </a:cxn>
                  <a:cxn ang="0">
                    <a:pos x="26" y="18"/>
                  </a:cxn>
                  <a:cxn ang="0">
                    <a:pos x="16" y="19"/>
                  </a:cxn>
                  <a:cxn ang="0">
                    <a:pos x="12" y="14"/>
                  </a:cxn>
                  <a:cxn ang="0">
                    <a:pos x="35" y="9"/>
                  </a:cxn>
                  <a:cxn ang="0">
                    <a:pos x="22" y="3"/>
                  </a:cxn>
                </a:cxnLst>
                <a:rect l="0" t="0" r="r" b="b"/>
                <a:pathLst>
                  <a:path w="125" h="86">
                    <a:moveTo>
                      <a:pt x="22" y="0"/>
                    </a:moveTo>
                    <a:lnTo>
                      <a:pt x="36" y="3"/>
                    </a:lnTo>
                    <a:lnTo>
                      <a:pt x="47" y="5"/>
                    </a:lnTo>
                    <a:lnTo>
                      <a:pt x="52" y="10"/>
                    </a:lnTo>
                    <a:lnTo>
                      <a:pt x="54" y="13"/>
                    </a:lnTo>
                    <a:lnTo>
                      <a:pt x="55" y="17"/>
                    </a:lnTo>
                    <a:lnTo>
                      <a:pt x="56" y="19"/>
                    </a:lnTo>
                    <a:lnTo>
                      <a:pt x="59" y="22"/>
                    </a:lnTo>
                    <a:lnTo>
                      <a:pt x="61" y="23"/>
                    </a:lnTo>
                    <a:lnTo>
                      <a:pt x="65" y="24"/>
                    </a:lnTo>
                    <a:lnTo>
                      <a:pt x="67" y="24"/>
                    </a:lnTo>
                    <a:lnTo>
                      <a:pt x="71" y="23"/>
                    </a:lnTo>
                    <a:lnTo>
                      <a:pt x="74" y="23"/>
                    </a:lnTo>
                    <a:lnTo>
                      <a:pt x="77" y="24"/>
                    </a:lnTo>
                    <a:lnTo>
                      <a:pt x="80" y="26"/>
                    </a:lnTo>
                    <a:lnTo>
                      <a:pt x="81" y="28"/>
                    </a:lnTo>
                    <a:lnTo>
                      <a:pt x="82" y="29"/>
                    </a:lnTo>
                    <a:lnTo>
                      <a:pt x="82" y="33"/>
                    </a:lnTo>
                    <a:lnTo>
                      <a:pt x="84" y="36"/>
                    </a:lnTo>
                    <a:lnTo>
                      <a:pt x="89" y="36"/>
                    </a:lnTo>
                    <a:lnTo>
                      <a:pt x="89" y="29"/>
                    </a:lnTo>
                    <a:lnTo>
                      <a:pt x="87" y="27"/>
                    </a:lnTo>
                    <a:lnTo>
                      <a:pt x="94" y="27"/>
                    </a:lnTo>
                    <a:lnTo>
                      <a:pt x="96" y="28"/>
                    </a:lnTo>
                    <a:lnTo>
                      <a:pt x="96" y="36"/>
                    </a:lnTo>
                    <a:lnTo>
                      <a:pt x="97" y="37"/>
                    </a:lnTo>
                    <a:lnTo>
                      <a:pt x="100" y="38"/>
                    </a:lnTo>
                    <a:lnTo>
                      <a:pt x="101" y="39"/>
                    </a:lnTo>
                    <a:lnTo>
                      <a:pt x="101" y="42"/>
                    </a:lnTo>
                    <a:lnTo>
                      <a:pt x="99" y="44"/>
                    </a:lnTo>
                    <a:lnTo>
                      <a:pt x="99" y="47"/>
                    </a:lnTo>
                    <a:lnTo>
                      <a:pt x="104" y="47"/>
                    </a:lnTo>
                    <a:lnTo>
                      <a:pt x="105" y="46"/>
                    </a:lnTo>
                    <a:lnTo>
                      <a:pt x="111" y="47"/>
                    </a:lnTo>
                    <a:lnTo>
                      <a:pt x="119" y="49"/>
                    </a:lnTo>
                    <a:lnTo>
                      <a:pt x="125" y="52"/>
                    </a:lnTo>
                    <a:lnTo>
                      <a:pt x="125" y="58"/>
                    </a:lnTo>
                    <a:lnTo>
                      <a:pt x="124" y="60"/>
                    </a:lnTo>
                    <a:lnTo>
                      <a:pt x="115" y="60"/>
                    </a:lnTo>
                    <a:lnTo>
                      <a:pt x="111" y="61"/>
                    </a:lnTo>
                    <a:lnTo>
                      <a:pt x="107" y="63"/>
                    </a:lnTo>
                    <a:lnTo>
                      <a:pt x="105" y="67"/>
                    </a:lnTo>
                    <a:lnTo>
                      <a:pt x="101" y="70"/>
                    </a:lnTo>
                    <a:lnTo>
                      <a:pt x="99" y="72"/>
                    </a:lnTo>
                    <a:lnTo>
                      <a:pt x="96" y="73"/>
                    </a:lnTo>
                    <a:lnTo>
                      <a:pt x="94" y="73"/>
                    </a:lnTo>
                    <a:lnTo>
                      <a:pt x="92" y="72"/>
                    </a:lnTo>
                    <a:lnTo>
                      <a:pt x="91" y="70"/>
                    </a:lnTo>
                    <a:lnTo>
                      <a:pt x="91" y="67"/>
                    </a:lnTo>
                    <a:lnTo>
                      <a:pt x="90" y="65"/>
                    </a:lnTo>
                    <a:lnTo>
                      <a:pt x="87" y="67"/>
                    </a:lnTo>
                    <a:lnTo>
                      <a:pt x="86" y="70"/>
                    </a:lnTo>
                    <a:lnTo>
                      <a:pt x="85" y="71"/>
                    </a:lnTo>
                    <a:lnTo>
                      <a:pt x="86" y="73"/>
                    </a:lnTo>
                    <a:lnTo>
                      <a:pt x="87" y="75"/>
                    </a:lnTo>
                    <a:lnTo>
                      <a:pt x="89" y="77"/>
                    </a:lnTo>
                    <a:lnTo>
                      <a:pt x="90" y="78"/>
                    </a:lnTo>
                    <a:lnTo>
                      <a:pt x="84" y="78"/>
                    </a:lnTo>
                    <a:lnTo>
                      <a:pt x="84" y="85"/>
                    </a:lnTo>
                    <a:lnTo>
                      <a:pt x="81" y="85"/>
                    </a:lnTo>
                    <a:lnTo>
                      <a:pt x="77" y="82"/>
                    </a:lnTo>
                    <a:lnTo>
                      <a:pt x="75" y="81"/>
                    </a:lnTo>
                    <a:lnTo>
                      <a:pt x="71" y="78"/>
                    </a:lnTo>
                    <a:lnTo>
                      <a:pt x="69" y="77"/>
                    </a:lnTo>
                    <a:lnTo>
                      <a:pt x="69" y="81"/>
                    </a:lnTo>
                    <a:lnTo>
                      <a:pt x="67" y="83"/>
                    </a:lnTo>
                    <a:lnTo>
                      <a:pt x="62" y="86"/>
                    </a:lnTo>
                    <a:lnTo>
                      <a:pt x="52" y="86"/>
                    </a:lnTo>
                    <a:lnTo>
                      <a:pt x="49" y="85"/>
                    </a:lnTo>
                    <a:lnTo>
                      <a:pt x="46" y="83"/>
                    </a:lnTo>
                    <a:lnTo>
                      <a:pt x="43" y="81"/>
                    </a:lnTo>
                    <a:lnTo>
                      <a:pt x="42" y="78"/>
                    </a:lnTo>
                    <a:lnTo>
                      <a:pt x="45" y="78"/>
                    </a:lnTo>
                    <a:lnTo>
                      <a:pt x="47" y="76"/>
                    </a:lnTo>
                    <a:lnTo>
                      <a:pt x="43" y="76"/>
                    </a:lnTo>
                    <a:lnTo>
                      <a:pt x="36" y="73"/>
                    </a:lnTo>
                    <a:lnTo>
                      <a:pt x="31" y="68"/>
                    </a:lnTo>
                    <a:lnTo>
                      <a:pt x="30" y="66"/>
                    </a:lnTo>
                    <a:lnTo>
                      <a:pt x="32" y="62"/>
                    </a:lnTo>
                    <a:lnTo>
                      <a:pt x="38" y="60"/>
                    </a:lnTo>
                    <a:lnTo>
                      <a:pt x="47" y="58"/>
                    </a:lnTo>
                    <a:lnTo>
                      <a:pt x="60" y="58"/>
                    </a:lnTo>
                    <a:lnTo>
                      <a:pt x="56" y="57"/>
                    </a:lnTo>
                    <a:lnTo>
                      <a:pt x="51" y="56"/>
                    </a:lnTo>
                    <a:lnTo>
                      <a:pt x="47" y="54"/>
                    </a:lnTo>
                    <a:lnTo>
                      <a:pt x="40" y="54"/>
                    </a:lnTo>
                    <a:lnTo>
                      <a:pt x="37" y="56"/>
                    </a:lnTo>
                    <a:lnTo>
                      <a:pt x="36" y="57"/>
                    </a:lnTo>
                    <a:lnTo>
                      <a:pt x="33" y="58"/>
                    </a:lnTo>
                    <a:lnTo>
                      <a:pt x="30" y="58"/>
                    </a:lnTo>
                    <a:lnTo>
                      <a:pt x="27" y="56"/>
                    </a:lnTo>
                    <a:lnTo>
                      <a:pt x="27" y="53"/>
                    </a:lnTo>
                    <a:lnTo>
                      <a:pt x="26" y="52"/>
                    </a:lnTo>
                    <a:lnTo>
                      <a:pt x="21" y="54"/>
                    </a:lnTo>
                    <a:lnTo>
                      <a:pt x="20" y="56"/>
                    </a:lnTo>
                    <a:lnTo>
                      <a:pt x="15" y="56"/>
                    </a:lnTo>
                    <a:lnTo>
                      <a:pt x="13" y="54"/>
                    </a:lnTo>
                    <a:lnTo>
                      <a:pt x="13" y="52"/>
                    </a:lnTo>
                    <a:lnTo>
                      <a:pt x="17" y="51"/>
                    </a:lnTo>
                    <a:lnTo>
                      <a:pt x="20" y="49"/>
                    </a:lnTo>
                    <a:lnTo>
                      <a:pt x="23" y="46"/>
                    </a:lnTo>
                    <a:lnTo>
                      <a:pt x="15" y="46"/>
                    </a:lnTo>
                    <a:lnTo>
                      <a:pt x="7" y="43"/>
                    </a:lnTo>
                    <a:lnTo>
                      <a:pt x="2" y="39"/>
                    </a:lnTo>
                    <a:lnTo>
                      <a:pt x="0" y="33"/>
                    </a:lnTo>
                    <a:lnTo>
                      <a:pt x="6" y="33"/>
                    </a:lnTo>
                    <a:lnTo>
                      <a:pt x="8" y="34"/>
                    </a:lnTo>
                    <a:lnTo>
                      <a:pt x="12" y="36"/>
                    </a:lnTo>
                    <a:lnTo>
                      <a:pt x="15" y="37"/>
                    </a:lnTo>
                    <a:lnTo>
                      <a:pt x="20" y="37"/>
                    </a:lnTo>
                    <a:lnTo>
                      <a:pt x="22" y="34"/>
                    </a:lnTo>
                    <a:lnTo>
                      <a:pt x="7" y="29"/>
                    </a:lnTo>
                    <a:lnTo>
                      <a:pt x="3" y="26"/>
                    </a:lnTo>
                    <a:lnTo>
                      <a:pt x="3" y="23"/>
                    </a:lnTo>
                    <a:lnTo>
                      <a:pt x="5" y="22"/>
                    </a:lnTo>
                    <a:lnTo>
                      <a:pt x="7" y="21"/>
                    </a:lnTo>
                    <a:lnTo>
                      <a:pt x="17" y="21"/>
                    </a:lnTo>
                    <a:lnTo>
                      <a:pt x="20" y="22"/>
                    </a:lnTo>
                    <a:lnTo>
                      <a:pt x="21" y="24"/>
                    </a:lnTo>
                    <a:lnTo>
                      <a:pt x="25" y="24"/>
                    </a:lnTo>
                    <a:lnTo>
                      <a:pt x="26" y="22"/>
                    </a:lnTo>
                    <a:lnTo>
                      <a:pt x="28" y="19"/>
                    </a:lnTo>
                    <a:lnTo>
                      <a:pt x="26" y="18"/>
                    </a:lnTo>
                    <a:lnTo>
                      <a:pt x="22" y="18"/>
                    </a:lnTo>
                    <a:lnTo>
                      <a:pt x="20" y="19"/>
                    </a:lnTo>
                    <a:lnTo>
                      <a:pt x="16" y="19"/>
                    </a:lnTo>
                    <a:lnTo>
                      <a:pt x="15" y="18"/>
                    </a:lnTo>
                    <a:lnTo>
                      <a:pt x="13" y="16"/>
                    </a:lnTo>
                    <a:lnTo>
                      <a:pt x="12" y="14"/>
                    </a:lnTo>
                    <a:lnTo>
                      <a:pt x="12" y="13"/>
                    </a:lnTo>
                    <a:lnTo>
                      <a:pt x="20" y="9"/>
                    </a:lnTo>
                    <a:lnTo>
                      <a:pt x="35" y="9"/>
                    </a:lnTo>
                    <a:lnTo>
                      <a:pt x="30" y="7"/>
                    </a:lnTo>
                    <a:lnTo>
                      <a:pt x="26" y="7"/>
                    </a:lnTo>
                    <a:lnTo>
                      <a:pt x="22" y="3"/>
                    </a:lnTo>
                    <a:lnTo>
                      <a:pt x="22"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24" name="Freeform 1269">
                <a:extLst>
                  <a:ext uri="{FF2B5EF4-FFF2-40B4-BE49-F238E27FC236}">
                    <a16:creationId xmlns:a16="http://schemas.microsoft.com/office/drawing/2014/main" id="{F0A6A1DC-B70A-4C44-85BD-D2D992CBA7E8}"/>
                  </a:ext>
                </a:extLst>
              </p:cNvPr>
              <p:cNvSpPr>
                <a:spLocks/>
              </p:cNvSpPr>
              <p:nvPr/>
            </p:nvSpPr>
            <p:spPr bwMode="auto">
              <a:xfrm>
                <a:off x="3672251" y="2559299"/>
                <a:ext cx="172021" cy="107772"/>
              </a:xfrm>
              <a:custGeom>
                <a:avLst/>
                <a:gdLst/>
                <a:ahLst/>
                <a:cxnLst>
                  <a:cxn ang="0">
                    <a:pos x="24" y="0"/>
                  </a:cxn>
                  <a:cxn ang="0">
                    <a:pos x="25" y="4"/>
                  </a:cxn>
                  <a:cxn ang="0">
                    <a:pos x="27" y="7"/>
                  </a:cxn>
                  <a:cxn ang="0">
                    <a:pos x="29" y="9"/>
                  </a:cxn>
                  <a:cxn ang="0">
                    <a:pos x="30" y="12"/>
                  </a:cxn>
                  <a:cxn ang="0">
                    <a:pos x="34" y="8"/>
                  </a:cxn>
                  <a:cxn ang="0">
                    <a:pos x="40" y="14"/>
                  </a:cxn>
                  <a:cxn ang="0">
                    <a:pos x="48" y="17"/>
                  </a:cxn>
                  <a:cxn ang="0">
                    <a:pos x="57" y="19"/>
                  </a:cxn>
                  <a:cxn ang="0">
                    <a:pos x="63" y="24"/>
                  </a:cxn>
                  <a:cxn ang="0">
                    <a:pos x="63" y="27"/>
                  </a:cxn>
                  <a:cxn ang="0">
                    <a:pos x="64" y="29"/>
                  </a:cxn>
                  <a:cxn ang="0">
                    <a:pos x="64" y="31"/>
                  </a:cxn>
                  <a:cxn ang="0">
                    <a:pos x="65" y="32"/>
                  </a:cxn>
                  <a:cxn ang="0">
                    <a:pos x="69" y="34"/>
                  </a:cxn>
                  <a:cxn ang="0">
                    <a:pos x="72" y="34"/>
                  </a:cxn>
                  <a:cxn ang="0">
                    <a:pos x="75" y="36"/>
                  </a:cxn>
                  <a:cxn ang="0">
                    <a:pos x="78" y="37"/>
                  </a:cxn>
                  <a:cxn ang="0">
                    <a:pos x="80" y="37"/>
                  </a:cxn>
                  <a:cxn ang="0">
                    <a:pos x="83" y="39"/>
                  </a:cxn>
                  <a:cxn ang="0">
                    <a:pos x="79" y="42"/>
                  </a:cxn>
                  <a:cxn ang="0">
                    <a:pos x="75" y="43"/>
                  </a:cxn>
                  <a:cxn ang="0">
                    <a:pos x="73" y="44"/>
                  </a:cxn>
                  <a:cxn ang="0">
                    <a:pos x="58" y="44"/>
                  </a:cxn>
                  <a:cxn ang="0">
                    <a:pos x="55" y="43"/>
                  </a:cxn>
                  <a:cxn ang="0">
                    <a:pos x="54" y="41"/>
                  </a:cxn>
                  <a:cxn ang="0">
                    <a:pos x="49" y="38"/>
                  </a:cxn>
                  <a:cxn ang="0">
                    <a:pos x="47" y="36"/>
                  </a:cxn>
                  <a:cxn ang="0">
                    <a:pos x="44" y="34"/>
                  </a:cxn>
                  <a:cxn ang="0">
                    <a:pos x="43" y="34"/>
                  </a:cxn>
                  <a:cxn ang="0">
                    <a:pos x="40" y="42"/>
                  </a:cxn>
                  <a:cxn ang="0">
                    <a:pos x="37" y="44"/>
                  </a:cxn>
                  <a:cxn ang="0">
                    <a:pos x="34" y="47"/>
                  </a:cxn>
                  <a:cxn ang="0">
                    <a:pos x="30" y="49"/>
                  </a:cxn>
                  <a:cxn ang="0">
                    <a:pos x="24" y="49"/>
                  </a:cxn>
                  <a:cxn ang="0">
                    <a:pos x="22" y="52"/>
                  </a:cxn>
                  <a:cxn ang="0">
                    <a:pos x="18" y="52"/>
                  </a:cxn>
                  <a:cxn ang="0">
                    <a:pos x="17" y="51"/>
                  </a:cxn>
                  <a:cxn ang="0">
                    <a:pos x="17" y="47"/>
                  </a:cxn>
                  <a:cxn ang="0">
                    <a:pos x="18" y="44"/>
                  </a:cxn>
                  <a:cxn ang="0">
                    <a:pos x="0" y="44"/>
                  </a:cxn>
                  <a:cxn ang="0">
                    <a:pos x="0" y="42"/>
                  </a:cxn>
                  <a:cxn ang="0">
                    <a:pos x="1" y="39"/>
                  </a:cxn>
                  <a:cxn ang="0">
                    <a:pos x="4" y="37"/>
                  </a:cxn>
                  <a:cxn ang="0">
                    <a:pos x="5" y="37"/>
                  </a:cxn>
                  <a:cxn ang="0">
                    <a:pos x="6" y="36"/>
                  </a:cxn>
                  <a:cxn ang="0">
                    <a:pos x="9" y="34"/>
                  </a:cxn>
                  <a:cxn ang="0">
                    <a:pos x="10" y="33"/>
                  </a:cxn>
                  <a:cxn ang="0">
                    <a:pos x="10" y="18"/>
                  </a:cxn>
                  <a:cxn ang="0">
                    <a:pos x="13" y="10"/>
                  </a:cxn>
                  <a:cxn ang="0">
                    <a:pos x="17" y="4"/>
                  </a:cxn>
                  <a:cxn ang="0">
                    <a:pos x="24" y="0"/>
                  </a:cxn>
                </a:cxnLst>
                <a:rect l="0" t="0" r="r" b="b"/>
                <a:pathLst>
                  <a:path w="83" h="52">
                    <a:moveTo>
                      <a:pt x="24" y="0"/>
                    </a:moveTo>
                    <a:lnTo>
                      <a:pt x="25" y="4"/>
                    </a:lnTo>
                    <a:lnTo>
                      <a:pt x="27" y="7"/>
                    </a:lnTo>
                    <a:lnTo>
                      <a:pt x="29" y="9"/>
                    </a:lnTo>
                    <a:lnTo>
                      <a:pt x="30" y="12"/>
                    </a:lnTo>
                    <a:lnTo>
                      <a:pt x="34" y="8"/>
                    </a:lnTo>
                    <a:lnTo>
                      <a:pt x="40" y="14"/>
                    </a:lnTo>
                    <a:lnTo>
                      <a:pt x="48" y="17"/>
                    </a:lnTo>
                    <a:lnTo>
                      <a:pt x="57" y="19"/>
                    </a:lnTo>
                    <a:lnTo>
                      <a:pt x="63" y="24"/>
                    </a:lnTo>
                    <a:lnTo>
                      <a:pt x="63" y="27"/>
                    </a:lnTo>
                    <a:lnTo>
                      <a:pt x="64" y="29"/>
                    </a:lnTo>
                    <a:lnTo>
                      <a:pt x="64" y="31"/>
                    </a:lnTo>
                    <a:lnTo>
                      <a:pt x="65" y="32"/>
                    </a:lnTo>
                    <a:lnTo>
                      <a:pt x="69" y="34"/>
                    </a:lnTo>
                    <a:lnTo>
                      <a:pt x="72" y="34"/>
                    </a:lnTo>
                    <a:lnTo>
                      <a:pt x="75" y="36"/>
                    </a:lnTo>
                    <a:lnTo>
                      <a:pt x="78" y="37"/>
                    </a:lnTo>
                    <a:lnTo>
                      <a:pt x="80" y="37"/>
                    </a:lnTo>
                    <a:lnTo>
                      <a:pt x="83" y="39"/>
                    </a:lnTo>
                    <a:lnTo>
                      <a:pt x="79" y="42"/>
                    </a:lnTo>
                    <a:lnTo>
                      <a:pt x="75" y="43"/>
                    </a:lnTo>
                    <a:lnTo>
                      <a:pt x="73" y="44"/>
                    </a:lnTo>
                    <a:lnTo>
                      <a:pt x="58" y="44"/>
                    </a:lnTo>
                    <a:lnTo>
                      <a:pt x="55" y="43"/>
                    </a:lnTo>
                    <a:lnTo>
                      <a:pt x="54" y="41"/>
                    </a:lnTo>
                    <a:lnTo>
                      <a:pt x="49" y="38"/>
                    </a:lnTo>
                    <a:lnTo>
                      <a:pt x="47" y="36"/>
                    </a:lnTo>
                    <a:lnTo>
                      <a:pt x="44" y="34"/>
                    </a:lnTo>
                    <a:lnTo>
                      <a:pt x="43" y="34"/>
                    </a:lnTo>
                    <a:lnTo>
                      <a:pt x="40" y="42"/>
                    </a:lnTo>
                    <a:lnTo>
                      <a:pt x="37" y="44"/>
                    </a:lnTo>
                    <a:lnTo>
                      <a:pt x="34" y="47"/>
                    </a:lnTo>
                    <a:lnTo>
                      <a:pt x="30" y="49"/>
                    </a:lnTo>
                    <a:lnTo>
                      <a:pt x="24" y="49"/>
                    </a:lnTo>
                    <a:lnTo>
                      <a:pt x="22" y="52"/>
                    </a:lnTo>
                    <a:lnTo>
                      <a:pt x="18" y="52"/>
                    </a:lnTo>
                    <a:lnTo>
                      <a:pt x="17" y="51"/>
                    </a:lnTo>
                    <a:lnTo>
                      <a:pt x="17" y="47"/>
                    </a:lnTo>
                    <a:lnTo>
                      <a:pt x="18" y="44"/>
                    </a:lnTo>
                    <a:lnTo>
                      <a:pt x="0" y="44"/>
                    </a:lnTo>
                    <a:lnTo>
                      <a:pt x="0" y="42"/>
                    </a:lnTo>
                    <a:lnTo>
                      <a:pt x="1" y="39"/>
                    </a:lnTo>
                    <a:lnTo>
                      <a:pt x="4" y="37"/>
                    </a:lnTo>
                    <a:lnTo>
                      <a:pt x="5" y="37"/>
                    </a:lnTo>
                    <a:lnTo>
                      <a:pt x="6" y="36"/>
                    </a:lnTo>
                    <a:lnTo>
                      <a:pt x="9" y="34"/>
                    </a:lnTo>
                    <a:lnTo>
                      <a:pt x="10" y="33"/>
                    </a:lnTo>
                    <a:lnTo>
                      <a:pt x="10" y="18"/>
                    </a:lnTo>
                    <a:lnTo>
                      <a:pt x="13" y="10"/>
                    </a:lnTo>
                    <a:lnTo>
                      <a:pt x="17" y="4"/>
                    </a:lnTo>
                    <a:lnTo>
                      <a:pt x="24"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25" name="Freeform 1270">
                <a:extLst>
                  <a:ext uri="{FF2B5EF4-FFF2-40B4-BE49-F238E27FC236}">
                    <a16:creationId xmlns:a16="http://schemas.microsoft.com/office/drawing/2014/main" id="{90FAD49E-AAFB-4126-965A-B063C31C2B29}"/>
                  </a:ext>
                </a:extLst>
              </p:cNvPr>
              <p:cNvSpPr>
                <a:spLocks/>
              </p:cNvSpPr>
              <p:nvPr/>
            </p:nvSpPr>
            <p:spPr bwMode="auto">
              <a:xfrm>
                <a:off x="3914737" y="2463963"/>
                <a:ext cx="53886" cy="41451"/>
              </a:xfrm>
              <a:custGeom>
                <a:avLst/>
                <a:gdLst/>
                <a:ahLst/>
                <a:cxnLst>
                  <a:cxn ang="0">
                    <a:pos x="12" y="0"/>
                  </a:cxn>
                  <a:cxn ang="0">
                    <a:pos x="20" y="1"/>
                  </a:cxn>
                  <a:cxn ang="0">
                    <a:pos x="24" y="5"/>
                  </a:cxn>
                  <a:cxn ang="0">
                    <a:pos x="26" y="11"/>
                  </a:cxn>
                  <a:cxn ang="0">
                    <a:pos x="24" y="16"/>
                  </a:cxn>
                  <a:cxn ang="0">
                    <a:pos x="16" y="19"/>
                  </a:cxn>
                  <a:cxn ang="0">
                    <a:pos x="14" y="20"/>
                  </a:cxn>
                  <a:cxn ang="0">
                    <a:pos x="11" y="20"/>
                  </a:cxn>
                  <a:cxn ang="0">
                    <a:pos x="6" y="19"/>
                  </a:cxn>
                  <a:cxn ang="0">
                    <a:pos x="4" y="17"/>
                  </a:cxn>
                  <a:cxn ang="0">
                    <a:pos x="1" y="14"/>
                  </a:cxn>
                  <a:cxn ang="0">
                    <a:pos x="0" y="11"/>
                  </a:cxn>
                  <a:cxn ang="0">
                    <a:pos x="2" y="5"/>
                  </a:cxn>
                  <a:cxn ang="0">
                    <a:pos x="6" y="1"/>
                  </a:cxn>
                  <a:cxn ang="0">
                    <a:pos x="12" y="0"/>
                  </a:cxn>
                </a:cxnLst>
                <a:rect l="0" t="0" r="r" b="b"/>
                <a:pathLst>
                  <a:path w="26" h="20">
                    <a:moveTo>
                      <a:pt x="12" y="0"/>
                    </a:moveTo>
                    <a:lnTo>
                      <a:pt x="20" y="1"/>
                    </a:lnTo>
                    <a:lnTo>
                      <a:pt x="24" y="5"/>
                    </a:lnTo>
                    <a:lnTo>
                      <a:pt x="26" y="11"/>
                    </a:lnTo>
                    <a:lnTo>
                      <a:pt x="24" y="16"/>
                    </a:lnTo>
                    <a:lnTo>
                      <a:pt x="16" y="19"/>
                    </a:lnTo>
                    <a:lnTo>
                      <a:pt x="14" y="20"/>
                    </a:lnTo>
                    <a:lnTo>
                      <a:pt x="11" y="20"/>
                    </a:lnTo>
                    <a:lnTo>
                      <a:pt x="6" y="19"/>
                    </a:lnTo>
                    <a:lnTo>
                      <a:pt x="4" y="17"/>
                    </a:lnTo>
                    <a:lnTo>
                      <a:pt x="1" y="14"/>
                    </a:lnTo>
                    <a:lnTo>
                      <a:pt x="0" y="11"/>
                    </a:lnTo>
                    <a:lnTo>
                      <a:pt x="2" y="5"/>
                    </a:lnTo>
                    <a:lnTo>
                      <a:pt x="6" y="1"/>
                    </a:lnTo>
                    <a:lnTo>
                      <a:pt x="12"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26" name="Freeform 1271">
                <a:extLst>
                  <a:ext uri="{FF2B5EF4-FFF2-40B4-BE49-F238E27FC236}">
                    <a16:creationId xmlns:a16="http://schemas.microsoft.com/office/drawing/2014/main" id="{CE3A0558-391C-45DC-A8CC-7D51C1692CCB}"/>
                  </a:ext>
                </a:extLst>
              </p:cNvPr>
              <p:cNvSpPr>
                <a:spLocks/>
              </p:cNvSpPr>
              <p:nvPr/>
            </p:nvSpPr>
            <p:spPr bwMode="auto">
              <a:xfrm>
                <a:off x="3759297" y="2671216"/>
                <a:ext cx="43524" cy="35234"/>
              </a:xfrm>
              <a:custGeom>
                <a:avLst/>
                <a:gdLst/>
                <a:ahLst/>
                <a:cxnLst>
                  <a:cxn ang="0">
                    <a:pos x="16" y="0"/>
                  </a:cxn>
                  <a:cxn ang="0">
                    <a:pos x="17" y="0"/>
                  </a:cxn>
                  <a:cxn ang="0">
                    <a:pos x="18" y="2"/>
                  </a:cxn>
                  <a:cxn ang="0">
                    <a:pos x="21" y="3"/>
                  </a:cxn>
                  <a:cxn ang="0">
                    <a:pos x="16" y="8"/>
                  </a:cxn>
                  <a:cxn ang="0">
                    <a:pos x="7" y="14"/>
                  </a:cxn>
                  <a:cxn ang="0">
                    <a:pos x="0" y="17"/>
                  </a:cxn>
                  <a:cxn ang="0">
                    <a:pos x="0" y="12"/>
                  </a:cxn>
                  <a:cxn ang="0">
                    <a:pos x="2" y="8"/>
                  </a:cxn>
                  <a:cxn ang="0">
                    <a:pos x="6" y="5"/>
                  </a:cxn>
                  <a:cxn ang="0">
                    <a:pos x="8" y="4"/>
                  </a:cxn>
                  <a:cxn ang="0">
                    <a:pos x="10" y="2"/>
                  </a:cxn>
                  <a:cxn ang="0">
                    <a:pos x="13" y="2"/>
                  </a:cxn>
                  <a:cxn ang="0">
                    <a:pos x="16" y="0"/>
                  </a:cxn>
                </a:cxnLst>
                <a:rect l="0" t="0" r="r" b="b"/>
                <a:pathLst>
                  <a:path w="21" h="17">
                    <a:moveTo>
                      <a:pt x="16" y="0"/>
                    </a:moveTo>
                    <a:lnTo>
                      <a:pt x="17" y="0"/>
                    </a:lnTo>
                    <a:lnTo>
                      <a:pt x="18" y="2"/>
                    </a:lnTo>
                    <a:lnTo>
                      <a:pt x="21" y="3"/>
                    </a:lnTo>
                    <a:lnTo>
                      <a:pt x="16" y="8"/>
                    </a:lnTo>
                    <a:lnTo>
                      <a:pt x="7" y="14"/>
                    </a:lnTo>
                    <a:lnTo>
                      <a:pt x="0" y="17"/>
                    </a:lnTo>
                    <a:lnTo>
                      <a:pt x="0" y="12"/>
                    </a:lnTo>
                    <a:lnTo>
                      <a:pt x="2" y="8"/>
                    </a:lnTo>
                    <a:lnTo>
                      <a:pt x="6" y="5"/>
                    </a:lnTo>
                    <a:lnTo>
                      <a:pt x="8" y="4"/>
                    </a:lnTo>
                    <a:lnTo>
                      <a:pt x="10" y="2"/>
                    </a:lnTo>
                    <a:lnTo>
                      <a:pt x="13" y="2"/>
                    </a:lnTo>
                    <a:lnTo>
                      <a:pt x="16"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27" name="Freeform 1272">
                <a:extLst>
                  <a:ext uri="{FF2B5EF4-FFF2-40B4-BE49-F238E27FC236}">
                    <a16:creationId xmlns:a16="http://schemas.microsoft.com/office/drawing/2014/main" id="{07BA12AA-9FFC-464C-AB5C-9F2FF78C2CDB}"/>
                  </a:ext>
                </a:extLst>
              </p:cNvPr>
              <p:cNvSpPr>
                <a:spLocks/>
              </p:cNvSpPr>
              <p:nvPr/>
            </p:nvSpPr>
            <p:spPr bwMode="auto">
              <a:xfrm>
                <a:off x="3825619" y="2219404"/>
                <a:ext cx="113990" cy="45596"/>
              </a:xfrm>
              <a:custGeom>
                <a:avLst/>
                <a:gdLst/>
                <a:ahLst/>
                <a:cxnLst>
                  <a:cxn ang="0">
                    <a:pos x="5" y="0"/>
                  </a:cxn>
                  <a:cxn ang="0">
                    <a:pos x="8" y="0"/>
                  </a:cxn>
                  <a:cxn ang="0">
                    <a:pos x="15" y="1"/>
                  </a:cxn>
                  <a:cxn ang="0">
                    <a:pos x="20" y="1"/>
                  </a:cxn>
                  <a:cxn ang="0">
                    <a:pos x="28" y="2"/>
                  </a:cxn>
                  <a:cxn ang="0">
                    <a:pos x="38" y="5"/>
                  </a:cxn>
                  <a:cxn ang="0">
                    <a:pos x="48" y="10"/>
                  </a:cxn>
                  <a:cxn ang="0">
                    <a:pos x="55" y="15"/>
                  </a:cxn>
                  <a:cxn ang="0">
                    <a:pos x="53" y="20"/>
                  </a:cxn>
                  <a:cxn ang="0">
                    <a:pos x="50" y="21"/>
                  </a:cxn>
                  <a:cxn ang="0">
                    <a:pos x="44" y="21"/>
                  </a:cxn>
                  <a:cxn ang="0">
                    <a:pos x="39" y="18"/>
                  </a:cxn>
                  <a:cxn ang="0">
                    <a:pos x="33" y="18"/>
                  </a:cxn>
                  <a:cxn ang="0">
                    <a:pos x="29" y="20"/>
                  </a:cxn>
                  <a:cxn ang="0">
                    <a:pos x="25" y="22"/>
                  </a:cxn>
                  <a:cxn ang="0">
                    <a:pos x="15" y="22"/>
                  </a:cxn>
                  <a:cxn ang="0">
                    <a:pos x="12" y="21"/>
                  </a:cxn>
                  <a:cxn ang="0">
                    <a:pos x="9" y="18"/>
                  </a:cxn>
                  <a:cxn ang="0">
                    <a:pos x="9" y="13"/>
                  </a:cxn>
                  <a:cxn ang="0">
                    <a:pos x="4" y="11"/>
                  </a:cxn>
                  <a:cxn ang="0">
                    <a:pos x="0" y="7"/>
                  </a:cxn>
                  <a:cxn ang="0">
                    <a:pos x="0" y="5"/>
                  </a:cxn>
                  <a:cxn ang="0">
                    <a:pos x="1" y="2"/>
                  </a:cxn>
                  <a:cxn ang="0">
                    <a:pos x="3" y="1"/>
                  </a:cxn>
                  <a:cxn ang="0">
                    <a:pos x="5" y="0"/>
                  </a:cxn>
                </a:cxnLst>
                <a:rect l="0" t="0" r="r" b="b"/>
                <a:pathLst>
                  <a:path w="55" h="22">
                    <a:moveTo>
                      <a:pt x="5" y="0"/>
                    </a:moveTo>
                    <a:lnTo>
                      <a:pt x="8" y="0"/>
                    </a:lnTo>
                    <a:lnTo>
                      <a:pt x="15" y="1"/>
                    </a:lnTo>
                    <a:lnTo>
                      <a:pt x="20" y="1"/>
                    </a:lnTo>
                    <a:lnTo>
                      <a:pt x="28" y="2"/>
                    </a:lnTo>
                    <a:lnTo>
                      <a:pt x="38" y="5"/>
                    </a:lnTo>
                    <a:lnTo>
                      <a:pt x="48" y="10"/>
                    </a:lnTo>
                    <a:lnTo>
                      <a:pt x="55" y="15"/>
                    </a:lnTo>
                    <a:lnTo>
                      <a:pt x="53" y="20"/>
                    </a:lnTo>
                    <a:lnTo>
                      <a:pt x="50" y="21"/>
                    </a:lnTo>
                    <a:lnTo>
                      <a:pt x="44" y="21"/>
                    </a:lnTo>
                    <a:lnTo>
                      <a:pt x="39" y="18"/>
                    </a:lnTo>
                    <a:lnTo>
                      <a:pt x="33" y="18"/>
                    </a:lnTo>
                    <a:lnTo>
                      <a:pt x="29" y="20"/>
                    </a:lnTo>
                    <a:lnTo>
                      <a:pt x="25" y="22"/>
                    </a:lnTo>
                    <a:lnTo>
                      <a:pt x="15" y="22"/>
                    </a:lnTo>
                    <a:lnTo>
                      <a:pt x="12" y="21"/>
                    </a:lnTo>
                    <a:lnTo>
                      <a:pt x="9" y="18"/>
                    </a:lnTo>
                    <a:lnTo>
                      <a:pt x="9" y="13"/>
                    </a:lnTo>
                    <a:lnTo>
                      <a:pt x="4" y="11"/>
                    </a:lnTo>
                    <a:lnTo>
                      <a:pt x="0" y="7"/>
                    </a:lnTo>
                    <a:lnTo>
                      <a:pt x="0" y="5"/>
                    </a:lnTo>
                    <a:lnTo>
                      <a:pt x="1" y="2"/>
                    </a:lnTo>
                    <a:lnTo>
                      <a:pt x="3" y="1"/>
                    </a:lnTo>
                    <a:lnTo>
                      <a:pt x="5"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28" name="Freeform 1273">
                <a:extLst>
                  <a:ext uri="{FF2B5EF4-FFF2-40B4-BE49-F238E27FC236}">
                    <a16:creationId xmlns:a16="http://schemas.microsoft.com/office/drawing/2014/main" id="{7072D244-1E61-4070-8388-5B53328A9DF5}"/>
                  </a:ext>
                </a:extLst>
              </p:cNvPr>
              <p:cNvSpPr>
                <a:spLocks/>
              </p:cNvSpPr>
              <p:nvPr/>
            </p:nvSpPr>
            <p:spPr bwMode="auto">
              <a:xfrm>
                <a:off x="3835981" y="2698160"/>
                <a:ext cx="29015" cy="22799"/>
              </a:xfrm>
              <a:custGeom>
                <a:avLst/>
                <a:gdLst/>
                <a:ahLst/>
                <a:cxnLst>
                  <a:cxn ang="0">
                    <a:pos x="4" y="0"/>
                  </a:cxn>
                  <a:cxn ang="0">
                    <a:pos x="10" y="0"/>
                  </a:cxn>
                  <a:cxn ang="0">
                    <a:pos x="12" y="1"/>
                  </a:cxn>
                  <a:cxn ang="0">
                    <a:pos x="14" y="3"/>
                  </a:cxn>
                  <a:cxn ang="0">
                    <a:pos x="12" y="8"/>
                  </a:cxn>
                  <a:cxn ang="0">
                    <a:pos x="10" y="9"/>
                  </a:cxn>
                  <a:cxn ang="0">
                    <a:pos x="9" y="11"/>
                  </a:cxn>
                  <a:cxn ang="0">
                    <a:pos x="7" y="11"/>
                  </a:cxn>
                  <a:cxn ang="0">
                    <a:pos x="5" y="10"/>
                  </a:cxn>
                  <a:cxn ang="0">
                    <a:pos x="3" y="9"/>
                  </a:cxn>
                  <a:cxn ang="0">
                    <a:pos x="0" y="6"/>
                  </a:cxn>
                  <a:cxn ang="0">
                    <a:pos x="0" y="4"/>
                  </a:cxn>
                  <a:cxn ang="0">
                    <a:pos x="4" y="0"/>
                  </a:cxn>
                </a:cxnLst>
                <a:rect l="0" t="0" r="r" b="b"/>
                <a:pathLst>
                  <a:path w="14" h="11">
                    <a:moveTo>
                      <a:pt x="4" y="0"/>
                    </a:moveTo>
                    <a:lnTo>
                      <a:pt x="10" y="0"/>
                    </a:lnTo>
                    <a:lnTo>
                      <a:pt x="12" y="1"/>
                    </a:lnTo>
                    <a:lnTo>
                      <a:pt x="14" y="3"/>
                    </a:lnTo>
                    <a:lnTo>
                      <a:pt x="12" y="8"/>
                    </a:lnTo>
                    <a:lnTo>
                      <a:pt x="10" y="9"/>
                    </a:lnTo>
                    <a:lnTo>
                      <a:pt x="9" y="11"/>
                    </a:lnTo>
                    <a:lnTo>
                      <a:pt x="7" y="11"/>
                    </a:lnTo>
                    <a:lnTo>
                      <a:pt x="5" y="10"/>
                    </a:lnTo>
                    <a:lnTo>
                      <a:pt x="3" y="9"/>
                    </a:lnTo>
                    <a:lnTo>
                      <a:pt x="0" y="6"/>
                    </a:lnTo>
                    <a:lnTo>
                      <a:pt x="0" y="4"/>
                    </a:lnTo>
                    <a:lnTo>
                      <a:pt x="4"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29" name="Freeform 1274">
                <a:extLst>
                  <a:ext uri="{FF2B5EF4-FFF2-40B4-BE49-F238E27FC236}">
                    <a16:creationId xmlns:a16="http://schemas.microsoft.com/office/drawing/2014/main" id="{6C388DF3-A4A3-4607-ABA7-CCB33DDE960C}"/>
                  </a:ext>
                </a:extLst>
              </p:cNvPr>
              <p:cNvSpPr>
                <a:spLocks/>
              </p:cNvSpPr>
              <p:nvPr/>
            </p:nvSpPr>
            <p:spPr bwMode="auto">
              <a:xfrm>
                <a:off x="3976913" y="2466036"/>
                <a:ext cx="26944" cy="16580"/>
              </a:xfrm>
              <a:custGeom>
                <a:avLst/>
                <a:gdLst/>
                <a:ahLst/>
                <a:cxnLst>
                  <a:cxn ang="0">
                    <a:pos x="4" y="0"/>
                  </a:cxn>
                  <a:cxn ang="0">
                    <a:pos x="8" y="0"/>
                  </a:cxn>
                  <a:cxn ang="0">
                    <a:pos x="13" y="5"/>
                  </a:cxn>
                  <a:cxn ang="0">
                    <a:pos x="13" y="6"/>
                  </a:cxn>
                  <a:cxn ang="0">
                    <a:pos x="10" y="6"/>
                  </a:cxn>
                  <a:cxn ang="0">
                    <a:pos x="9" y="8"/>
                  </a:cxn>
                  <a:cxn ang="0">
                    <a:pos x="4" y="8"/>
                  </a:cxn>
                  <a:cxn ang="0">
                    <a:pos x="1" y="6"/>
                  </a:cxn>
                  <a:cxn ang="0">
                    <a:pos x="0" y="5"/>
                  </a:cxn>
                  <a:cxn ang="0">
                    <a:pos x="0" y="3"/>
                  </a:cxn>
                  <a:cxn ang="0">
                    <a:pos x="3" y="1"/>
                  </a:cxn>
                  <a:cxn ang="0">
                    <a:pos x="4" y="0"/>
                  </a:cxn>
                </a:cxnLst>
                <a:rect l="0" t="0" r="r" b="b"/>
                <a:pathLst>
                  <a:path w="13" h="8">
                    <a:moveTo>
                      <a:pt x="4" y="0"/>
                    </a:moveTo>
                    <a:lnTo>
                      <a:pt x="8" y="0"/>
                    </a:lnTo>
                    <a:lnTo>
                      <a:pt x="13" y="5"/>
                    </a:lnTo>
                    <a:lnTo>
                      <a:pt x="13" y="6"/>
                    </a:lnTo>
                    <a:lnTo>
                      <a:pt x="10" y="6"/>
                    </a:lnTo>
                    <a:lnTo>
                      <a:pt x="9" y="8"/>
                    </a:lnTo>
                    <a:lnTo>
                      <a:pt x="4" y="8"/>
                    </a:lnTo>
                    <a:lnTo>
                      <a:pt x="1" y="6"/>
                    </a:lnTo>
                    <a:lnTo>
                      <a:pt x="0" y="5"/>
                    </a:lnTo>
                    <a:lnTo>
                      <a:pt x="0" y="3"/>
                    </a:lnTo>
                    <a:lnTo>
                      <a:pt x="3" y="1"/>
                    </a:lnTo>
                    <a:lnTo>
                      <a:pt x="4"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30" name="Freeform 1275">
                <a:extLst>
                  <a:ext uri="{FF2B5EF4-FFF2-40B4-BE49-F238E27FC236}">
                    <a16:creationId xmlns:a16="http://schemas.microsoft.com/office/drawing/2014/main" id="{AE1B473E-7D75-452D-A3C7-1BE62860E5AB}"/>
                  </a:ext>
                </a:extLst>
              </p:cNvPr>
              <p:cNvSpPr>
                <a:spLocks/>
              </p:cNvSpPr>
              <p:nvPr/>
            </p:nvSpPr>
            <p:spPr bwMode="auto">
              <a:xfrm>
                <a:off x="3864996" y="2416295"/>
                <a:ext cx="20725" cy="20725"/>
              </a:xfrm>
              <a:custGeom>
                <a:avLst/>
                <a:gdLst/>
                <a:ahLst/>
                <a:cxnLst>
                  <a:cxn ang="0">
                    <a:pos x="8" y="0"/>
                  </a:cxn>
                  <a:cxn ang="0">
                    <a:pos x="10" y="0"/>
                  </a:cxn>
                  <a:cxn ang="0">
                    <a:pos x="9" y="3"/>
                  </a:cxn>
                  <a:cxn ang="0">
                    <a:pos x="8" y="6"/>
                  </a:cxn>
                  <a:cxn ang="0">
                    <a:pos x="4" y="10"/>
                  </a:cxn>
                  <a:cxn ang="0">
                    <a:pos x="0" y="10"/>
                  </a:cxn>
                  <a:cxn ang="0">
                    <a:pos x="0" y="6"/>
                  </a:cxn>
                  <a:cxn ang="0">
                    <a:pos x="1" y="5"/>
                  </a:cxn>
                  <a:cxn ang="0">
                    <a:pos x="4" y="4"/>
                  </a:cxn>
                  <a:cxn ang="0">
                    <a:pos x="8" y="0"/>
                  </a:cxn>
                </a:cxnLst>
                <a:rect l="0" t="0" r="r" b="b"/>
                <a:pathLst>
                  <a:path w="10" h="10">
                    <a:moveTo>
                      <a:pt x="8" y="0"/>
                    </a:moveTo>
                    <a:lnTo>
                      <a:pt x="10" y="0"/>
                    </a:lnTo>
                    <a:lnTo>
                      <a:pt x="9" y="3"/>
                    </a:lnTo>
                    <a:lnTo>
                      <a:pt x="8" y="6"/>
                    </a:lnTo>
                    <a:lnTo>
                      <a:pt x="4" y="10"/>
                    </a:lnTo>
                    <a:lnTo>
                      <a:pt x="0" y="10"/>
                    </a:lnTo>
                    <a:lnTo>
                      <a:pt x="0" y="6"/>
                    </a:lnTo>
                    <a:lnTo>
                      <a:pt x="1" y="5"/>
                    </a:lnTo>
                    <a:lnTo>
                      <a:pt x="4" y="4"/>
                    </a:lnTo>
                    <a:lnTo>
                      <a:pt x="8"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31" name="Freeform 1276">
                <a:extLst>
                  <a:ext uri="{FF2B5EF4-FFF2-40B4-BE49-F238E27FC236}">
                    <a16:creationId xmlns:a16="http://schemas.microsoft.com/office/drawing/2014/main" id="{E91C1B36-AC48-4002-BA8A-1491AA00B55A}"/>
                  </a:ext>
                </a:extLst>
              </p:cNvPr>
              <p:cNvSpPr>
                <a:spLocks/>
              </p:cNvSpPr>
              <p:nvPr/>
            </p:nvSpPr>
            <p:spPr bwMode="auto">
              <a:xfrm>
                <a:off x="3605930" y="2215259"/>
                <a:ext cx="690154" cy="501553"/>
              </a:xfrm>
              <a:custGeom>
                <a:avLst/>
                <a:gdLst/>
                <a:ahLst/>
                <a:cxnLst>
                  <a:cxn ang="0">
                    <a:pos x="51" y="3"/>
                  </a:cxn>
                  <a:cxn ang="0">
                    <a:pos x="46" y="14"/>
                  </a:cxn>
                  <a:cxn ang="0">
                    <a:pos x="42" y="29"/>
                  </a:cxn>
                  <a:cxn ang="0">
                    <a:pos x="54" y="33"/>
                  </a:cxn>
                  <a:cxn ang="0">
                    <a:pos x="61" y="10"/>
                  </a:cxn>
                  <a:cxn ang="0">
                    <a:pos x="109" y="20"/>
                  </a:cxn>
                  <a:cxn ang="0">
                    <a:pos x="111" y="36"/>
                  </a:cxn>
                  <a:cxn ang="0">
                    <a:pos x="130" y="36"/>
                  </a:cxn>
                  <a:cxn ang="0">
                    <a:pos x="154" y="27"/>
                  </a:cxn>
                  <a:cxn ang="0">
                    <a:pos x="190" y="49"/>
                  </a:cxn>
                  <a:cxn ang="0">
                    <a:pos x="223" y="61"/>
                  </a:cxn>
                  <a:cxn ang="0">
                    <a:pos x="262" y="78"/>
                  </a:cxn>
                  <a:cxn ang="0">
                    <a:pos x="267" y="90"/>
                  </a:cxn>
                  <a:cxn ang="0">
                    <a:pos x="272" y="96"/>
                  </a:cxn>
                  <a:cxn ang="0">
                    <a:pos x="261" y="107"/>
                  </a:cxn>
                  <a:cxn ang="0">
                    <a:pos x="286" y="124"/>
                  </a:cxn>
                  <a:cxn ang="0">
                    <a:pos x="298" y="140"/>
                  </a:cxn>
                  <a:cxn ang="0">
                    <a:pos x="313" y="139"/>
                  </a:cxn>
                  <a:cxn ang="0">
                    <a:pos x="330" y="145"/>
                  </a:cxn>
                  <a:cxn ang="0">
                    <a:pos x="326" y="160"/>
                  </a:cxn>
                  <a:cxn ang="0">
                    <a:pos x="312" y="170"/>
                  </a:cxn>
                  <a:cxn ang="0">
                    <a:pos x="307" y="181"/>
                  </a:cxn>
                  <a:cxn ang="0">
                    <a:pos x="274" y="156"/>
                  </a:cxn>
                  <a:cxn ang="0">
                    <a:pos x="258" y="159"/>
                  </a:cxn>
                  <a:cxn ang="0">
                    <a:pos x="264" y="165"/>
                  </a:cxn>
                  <a:cxn ang="0">
                    <a:pos x="266" y="174"/>
                  </a:cxn>
                  <a:cxn ang="0">
                    <a:pos x="278" y="186"/>
                  </a:cxn>
                  <a:cxn ang="0">
                    <a:pos x="293" y="193"/>
                  </a:cxn>
                  <a:cxn ang="0">
                    <a:pos x="296" y="202"/>
                  </a:cxn>
                  <a:cxn ang="0">
                    <a:pos x="296" y="222"/>
                  </a:cxn>
                  <a:cxn ang="0">
                    <a:pos x="261" y="212"/>
                  </a:cxn>
                  <a:cxn ang="0">
                    <a:pos x="279" y="237"/>
                  </a:cxn>
                  <a:cxn ang="0">
                    <a:pos x="273" y="241"/>
                  </a:cxn>
                  <a:cxn ang="0">
                    <a:pos x="242" y="227"/>
                  </a:cxn>
                  <a:cxn ang="0">
                    <a:pos x="213" y="214"/>
                  </a:cxn>
                  <a:cxn ang="0">
                    <a:pos x="176" y="194"/>
                  </a:cxn>
                  <a:cxn ang="0">
                    <a:pos x="155" y="198"/>
                  </a:cxn>
                  <a:cxn ang="0">
                    <a:pos x="140" y="192"/>
                  </a:cxn>
                  <a:cxn ang="0">
                    <a:pos x="145" y="179"/>
                  </a:cxn>
                  <a:cxn ang="0">
                    <a:pos x="183" y="173"/>
                  </a:cxn>
                  <a:cxn ang="0">
                    <a:pos x="183" y="159"/>
                  </a:cxn>
                  <a:cxn ang="0">
                    <a:pos x="203" y="142"/>
                  </a:cxn>
                  <a:cxn ang="0">
                    <a:pos x="187" y="114"/>
                  </a:cxn>
                  <a:cxn ang="0">
                    <a:pos x="163" y="110"/>
                  </a:cxn>
                  <a:cxn ang="0">
                    <a:pos x="154" y="106"/>
                  </a:cxn>
                  <a:cxn ang="0">
                    <a:pos x="164" y="101"/>
                  </a:cxn>
                  <a:cxn ang="0">
                    <a:pos x="129" y="81"/>
                  </a:cxn>
                  <a:cxn ang="0">
                    <a:pos x="115" y="93"/>
                  </a:cxn>
                  <a:cxn ang="0">
                    <a:pos x="45" y="82"/>
                  </a:cxn>
                  <a:cxn ang="0">
                    <a:pos x="15" y="71"/>
                  </a:cxn>
                  <a:cxn ang="0">
                    <a:pos x="22" y="64"/>
                  </a:cxn>
                  <a:cxn ang="0">
                    <a:pos x="7" y="56"/>
                  </a:cxn>
                  <a:cxn ang="0">
                    <a:pos x="0" y="37"/>
                  </a:cxn>
                  <a:cxn ang="0">
                    <a:pos x="10" y="23"/>
                  </a:cxn>
                </a:cxnLst>
                <a:rect l="0" t="0" r="r" b="b"/>
                <a:pathLst>
                  <a:path w="333" h="242">
                    <a:moveTo>
                      <a:pt x="42" y="0"/>
                    </a:moveTo>
                    <a:lnTo>
                      <a:pt x="43" y="0"/>
                    </a:lnTo>
                    <a:lnTo>
                      <a:pt x="45" y="2"/>
                    </a:lnTo>
                    <a:lnTo>
                      <a:pt x="47" y="2"/>
                    </a:lnTo>
                    <a:lnTo>
                      <a:pt x="51" y="3"/>
                    </a:lnTo>
                    <a:lnTo>
                      <a:pt x="54" y="3"/>
                    </a:lnTo>
                    <a:lnTo>
                      <a:pt x="55" y="4"/>
                    </a:lnTo>
                    <a:lnTo>
                      <a:pt x="56" y="4"/>
                    </a:lnTo>
                    <a:lnTo>
                      <a:pt x="52" y="9"/>
                    </a:lnTo>
                    <a:lnTo>
                      <a:pt x="46" y="14"/>
                    </a:lnTo>
                    <a:lnTo>
                      <a:pt x="41" y="19"/>
                    </a:lnTo>
                    <a:lnTo>
                      <a:pt x="38" y="25"/>
                    </a:lnTo>
                    <a:lnTo>
                      <a:pt x="38" y="28"/>
                    </a:lnTo>
                    <a:lnTo>
                      <a:pt x="40" y="29"/>
                    </a:lnTo>
                    <a:lnTo>
                      <a:pt x="42" y="29"/>
                    </a:lnTo>
                    <a:lnTo>
                      <a:pt x="42" y="43"/>
                    </a:lnTo>
                    <a:lnTo>
                      <a:pt x="43" y="44"/>
                    </a:lnTo>
                    <a:lnTo>
                      <a:pt x="47" y="44"/>
                    </a:lnTo>
                    <a:lnTo>
                      <a:pt x="54" y="38"/>
                    </a:lnTo>
                    <a:lnTo>
                      <a:pt x="54" y="33"/>
                    </a:lnTo>
                    <a:lnTo>
                      <a:pt x="51" y="31"/>
                    </a:lnTo>
                    <a:lnTo>
                      <a:pt x="50" y="28"/>
                    </a:lnTo>
                    <a:lnTo>
                      <a:pt x="50" y="24"/>
                    </a:lnTo>
                    <a:lnTo>
                      <a:pt x="52" y="17"/>
                    </a:lnTo>
                    <a:lnTo>
                      <a:pt x="61" y="10"/>
                    </a:lnTo>
                    <a:lnTo>
                      <a:pt x="71" y="7"/>
                    </a:lnTo>
                    <a:lnTo>
                      <a:pt x="94" y="4"/>
                    </a:lnTo>
                    <a:lnTo>
                      <a:pt x="100" y="7"/>
                    </a:lnTo>
                    <a:lnTo>
                      <a:pt x="105" y="12"/>
                    </a:lnTo>
                    <a:lnTo>
                      <a:pt x="109" y="20"/>
                    </a:lnTo>
                    <a:lnTo>
                      <a:pt x="110" y="28"/>
                    </a:lnTo>
                    <a:lnTo>
                      <a:pt x="110" y="31"/>
                    </a:lnTo>
                    <a:lnTo>
                      <a:pt x="109" y="32"/>
                    </a:lnTo>
                    <a:lnTo>
                      <a:pt x="109" y="36"/>
                    </a:lnTo>
                    <a:lnTo>
                      <a:pt x="111" y="36"/>
                    </a:lnTo>
                    <a:lnTo>
                      <a:pt x="115" y="32"/>
                    </a:lnTo>
                    <a:lnTo>
                      <a:pt x="120" y="32"/>
                    </a:lnTo>
                    <a:lnTo>
                      <a:pt x="123" y="33"/>
                    </a:lnTo>
                    <a:lnTo>
                      <a:pt x="125" y="36"/>
                    </a:lnTo>
                    <a:lnTo>
                      <a:pt x="130" y="36"/>
                    </a:lnTo>
                    <a:lnTo>
                      <a:pt x="136" y="29"/>
                    </a:lnTo>
                    <a:lnTo>
                      <a:pt x="139" y="28"/>
                    </a:lnTo>
                    <a:lnTo>
                      <a:pt x="141" y="25"/>
                    </a:lnTo>
                    <a:lnTo>
                      <a:pt x="144" y="25"/>
                    </a:lnTo>
                    <a:lnTo>
                      <a:pt x="154" y="27"/>
                    </a:lnTo>
                    <a:lnTo>
                      <a:pt x="165" y="28"/>
                    </a:lnTo>
                    <a:lnTo>
                      <a:pt x="174" y="32"/>
                    </a:lnTo>
                    <a:lnTo>
                      <a:pt x="180" y="38"/>
                    </a:lnTo>
                    <a:lnTo>
                      <a:pt x="184" y="44"/>
                    </a:lnTo>
                    <a:lnTo>
                      <a:pt x="190" y="49"/>
                    </a:lnTo>
                    <a:lnTo>
                      <a:pt x="199" y="52"/>
                    </a:lnTo>
                    <a:lnTo>
                      <a:pt x="214" y="52"/>
                    </a:lnTo>
                    <a:lnTo>
                      <a:pt x="222" y="56"/>
                    </a:lnTo>
                    <a:lnTo>
                      <a:pt x="223" y="58"/>
                    </a:lnTo>
                    <a:lnTo>
                      <a:pt x="223" y="61"/>
                    </a:lnTo>
                    <a:lnTo>
                      <a:pt x="233" y="64"/>
                    </a:lnTo>
                    <a:lnTo>
                      <a:pt x="240" y="70"/>
                    </a:lnTo>
                    <a:lnTo>
                      <a:pt x="251" y="72"/>
                    </a:lnTo>
                    <a:lnTo>
                      <a:pt x="251" y="78"/>
                    </a:lnTo>
                    <a:lnTo>
                      <a:pt x="262" y="78"/>
                    </a:lnTo>
                    <a:lnTo>
                      <a:pt x="264" y="80"/>
                    </a:lnTo>
                    <a:lnTo>
                      <a:pt x="266" y="82"/>
                    </a:lnTo>
                    <a:lnTo>
                      <a:pt x="268" y="85"/>
                    </a:lnTo>
                    <a:lnTo>
                      <a:pt x="269" y="88"/>
                    </a:lnTo>
                    <a:lnTo>
                      <a:pt x="267" y="90"/>
                    </a:lnTo>
                    <a:lnTo>
                      <a:pt x="263" y="90"/>
                    </a:lnTo>
                    <a:lnTo>
                      <a:pt x="256" y="93"/>
                    </a:lnTo>
                    <a:lnTo>
                      <a:pt x="259" y="95"/>
                    </a:lnTo>
                    <a:lnTo>
                      <a:pt x="269" y="95"/>
                    </a:lnTo>
                    <a:lnTo>
                      <a:pt x="272" y="96"/>
                    </a:lnTo>
                    <a:lnTo>
                      <a:pt x="273" y="98"/>
                    </a:lnTo>
                    <a:lnTo>
                      <a:pt x="269" y="100"/>
                    </a:lnTo>
                    <a:lnTo>
                      <a:pt x="267" y="102"/>
                    </a:lnTo>
                    <a:lnTo>
                      <a:pt x="264" y="103"/>
                    </a:lnTo>
                    <a:lnTo>
                      <a:pt x="261" y="107"/>
                    </a:lnTo>
                    <a:lnTo>
                      <a:pt x="268" y="111"/>
                    </a:lnTo>
                    <a:lnTo>
                      <a:pt x="272" y="111"/>
                    </a:lnTo>
                    <a:lnTo>
                      <a:pt x="274" y="117"/>
                    </a:lnTo>
                    <a:lnTo>
                      <a:pt x="278" y="121"/>
                    </a:lnTo>
                    <a:lnTo>
                      <a:pt x="286" y="124"/>
                    </a:lnTo>
                    <a:lnTo>
                      <a:pt x="292" y="125"/>
                    </a:lnTo>
                    <a:lnTo>
                      <a:pt x="293" y="129"/>
                    </a:lnTo>
                    <a:lnTo>
                      <a:pt x="293" y="132"/>
                    </a:lnTo>
                    <a:lnTo>
                      <a:pt x="296" y="137"/>
                    </a:lnTo>
                    <a:lnTo>
                      <a:pt x="298" y="140"/>
                    </a:lnTo>
                    <a:lnTo>
                      <a:pt x="304" y="140"/>
                    </a:lnTo>
                    <a:lnTo>
                      <a:pt x="308" y="139"/>
                    </a:lnTo>
                    <a:lnTo>
                      <a:pt x="309" y="137"/>
                    </a:lnTo>
                    <a:lnTo>
                      <a:pt x="312" y="137"/>
                    </a:lnTo>
                    <a:lnTo>
                      <a:pt x="313" y="139"/>
                    </a:lnTo>
                    <a:lnTo>
                      <a:pt x="314" y="141"/>
                    </a:lnTo>
                    <a:lnTo>
                      <a:pt x="317" y="142"/>
                    </a:lnTo>
                    <a:lnTo>
                      <a:pt x="318" y="144"/>
                    </a:lnTo>
                    <a:lnTo>
                      <a:pt x="326" y="144"/>
                    </a:lnTo>
                    <a:lnTo>
                      <a:pt x="330" y="145"/>
                    </a:lnTo>
                    <a:lnTo>
                      <a:pt x="332" y="146"/>
                    </a:lnTo>
                    <a:lnTo>
                      <a:pt x="333" y="149"/>
                    </a:lnTo>
                    <a:lnTo>
                      <a:pt x="333" y="155"/>
                    </a:lnTo>
                    <a:lnTo>
                      <a:pt x="331" y="158"/>
                    </a:lnTo>
                    <a:lnTo>
                      <a:pt x="326" y="160"/>
                    </a:lnTo>
                    <a:lnTo>
                      <a:pt x="321" y="160"/>
                    </a:lnTo>
                    <a:lnTo>
                      <a:pt x="321" y="166"/>
                    </a:lnTo>
                    <a:lnTo>
                      <a:pt x="318" y="169"/>
                    </a:lnTo>
                    <a:lnTo>
                      <a:pt x="316" y="170"/>
                    </a:lnTo>
                    <a:lnTo>
                      <a:pt x="312" y="170"/>
                    </a:lnTo>
                    <a:lnTo>
                      <a:pt x="312" y="173"/>
                    </a:lnTo>
                    <a:lnTo>
                      <a:pt x="311" y="176"/>
                    </a:lnTo>
                    <a:lnTo>
                      <a:pt x="311" y="179"/>
                    </a:lnTo>
                    <a:lnTo>
                      <a:pt x="309" y="180"/>
                    </a:lnTo>
                    <a:lnTo>
                      <a:pt x="307" y="181"/>
                    </a:lnTo>
                    <a:lnTo>
                      <a:pt x="298" y="179"/>
                    </a:lnTo>
                    <a:lnTo>
                      <a:pt x="292" y="174"/>
                    </a:lnTo>
                    <a:lnTo>
                      <a:pt x="286" y="168"/>
                    </a:lnTo>
                    <a:lnTo>
                      <a:pt x="281" y="161"/>
                    </a:lnTo>
                    <a:lnTo>
                      <a:pt x="274" y="156"/>
                    </a:lnTo>
                    <a:lnTo>
                      <a:pt x="266" y="154"/>
                    </a:lnTo>
                    <a:lnTo>
                      <a:pt x="264" y="154"/>
                    </a:lnTo>
                    <a:lnTo>
                      <a:pt x="262" y="156"/>
                    </a:lnTo>
                    <a:lnTo>
                      <a:pt x="259" y="158"/>
                    </a:lnTo>
                    <a:lnTo>
                      <a:pt x="258" y="159"/>
                    </a:lnTo>
                    <a:lnTo>
                      <a:pt x="261" y="160"/>
                    </a:lnTo>
                    <a:lnTo>
                      <a:pt x="264" y="160"/>
                    </a:lnTo>
                    <a:lnTo>
                      <a:pt x="266" y="159"/>
                    </a:lnTo>
                    <a:lnTo>
                      <a:pt x="266" y="164"/>
                    </a:lnTo>
                    <a:lnTo>
                      <a:pt x="264" y="165"/>
                    </a:lnTo>
                    <a:lnTo>
                      <a:pt x="262" y="165"/>
                    </a:lnTo>
                    <a:lnTo>
                      <a:pt x="261" y="164"/>
                    </a:lnTo>
                    <a:lnTo>
                      <a:pt x="261" y="170"/>
                    </a:lnTo>
                    <a:lnTo>
                      <a:pt x="266" y="170"/>
                    </a:lnTo>
                    <a:lnTo>
                      <a:pt x="266" y="174"/>
                    </a:lnTo>
                    <a:lnTo>
                      <a:pt x="268" y="178"/>
                    </a:lnTo>
                    <a:lnTo>
                      <a:pt x="269" y="180"/>
                    </a:lnTo>
                    <a:lnTo>
                      <a:pt x="272" y="184"/>
                    </a:lnTo>
                    <a:lnTo>
                      <a:pt x="274" y="185"/>
                    </a:lnTo>
                    <a:lnTo>
                      <a:pt x="278" y="186"/>
                    </a:lnTo>
                    <a:lnTo>
                      <a:pt x="284" y="186"/>
                    </a:lnTo>
                    <a:lnTo>
                      <a:pt x="284" y="188"/>
                    </a:lnTo>
                    <a:lnTo>
                      <a:pt x="286" y="190"/>
                    </a:lnTo>
                    <a:lnTo>
                      <a:pt x="293" y="190"/>
                    </a:lnTo>
                    <a:lnTo>
                      <a:pt x="293" y="193"/>
                    </a:lnTo>
                    <a:lnTo>
                      <a:pt x="292" y="195"/>
                    </a:lnTo>
                    <a:lnTo>
                      <a:pt x="292" y="197"/>
                    </a:lnTo>
                    <a:lnTo>
                      <a:pt x="293" y="198"/>
                    </a:lnTo>
                    <a:lnTo>
                      <a:pt x="293" y="199"/>
                    </a:lnTo>
                    <a:lnTo>
                      <a:pt x="296" y="202"/>
                    </a:lnTo>
                    <a:lnTo>
                      <a:pt x="297" y="204"/>
                    </a:lnTo>
                    <a:lnTo>
                      <a:pt x="298" y="205"/>
                    </a:lnTo>
                    <a:lnTo>
                      <a:pt x="299" y="208"/>
                    </a:lnTo>
                    <a:lnTo>
                      <a:pt x="299" y="210"/>
                    </a:lnTo>
                    <a:lnTo>
                      <a:pt x="296" y="222"/>
                    </a:lnTo>
                    <a:lnTo>
                      <a:pt x="294" y="224"/>
                    </a:lnTo>
                    <a:lnTo>
                      <a:pt x="288" y="223"/>
                    </a:lnTo>
                    <a:lnTo>
                      <a:pt x="279" y="220"/>
                    </a:lnTo>
                    <a:lnTo>
                      <a:pt x="269" y="217"/>
                    </a:lnTo>
                    <a:lnTo>
                      <a:pt x="261" y="212"/>
                    </a:lnTo>
                    <a:lnTo>
                      <a:pt x="256" y="208"/>
                    </a:lnTo>
                    <a:lnTo>
                      <a:pt x="251" y="208"/>
                    </a:lnTo>
                    <a:lnTo>
                      <a:pt x="258" y="214"/>
                    </a:lnTo>
                    <a:lnTo>
                      <a:pt x="276" y="229"/>
                    </a:lnTo>
                    <a:lnTo>
                      <a:pt x="279" y="237"/>
                    </a:lnTo>
                    <a:lnTo>
                      <a:pt x="279" y="238"/>
                    </a:lnTo>
                    <a:lnTo>
                      <a:pt x="278" y="241"/>
                    </a:lnTo>
                    <a:lnTo>
                      <a:pt x="277" y="242"/>
                    </a:lnTo>
                    <a:lnTo>
                      <a:pt x="274" y="242"/>
                    </a:lnTo>
                    <a:lnTo>
                      <a:pt x="273" y="241"/>
                    </a:lnTo>
                    <a:lnTo>
                      <a:pt x="273" y="237"/>
                    </a:lnTo>
                    <a:lnTo>
                      <a:pt x="272" y="237"/>
                    </a:lnTo>
                    <a:lnTo>
                      <a:pt x="261" y="233"/>
                    </a:lnTo>
                    <a:lnTo>
                      <a:pt x="252" y="231"/>
                    </a:lnTo>
                    <a:lnTo>
                      <a:pt x="242" y="227"/>
                    </a:lnTo>
                    <a:lnTo>
                      <a:pt x="235" y="224"/>
                    </a:lnTo>
                    <a:lnTo>
                      <a:pt x="229" y="223"/>
                    </a:lnTo>
                    <a:lnTo>
                      <a:pt x="222" y="220"/>
                    </a:lnTo>
                    <a:lnTo>
                      <a:pt x="217" y="218"/>
                    </a:lnTo>
                    <a:lnTo>
                      <a:pt x="213" y="214"/>
                    </a:lnTo>
                    <a:lnTo>
                      <a:pt x="214" y="209"/>
                    </a:lnTo>
                    <a:lnTo>
                      <a:pt x="198" y="199"/>
                    </a:lnTo>
                    <a:lnTo>
                      <a:pt x="183" y="189"/>
                    </a:lnTo>
                    <a:lnTo>
                      <a:pt x="179" y="193"/>
                    </a:lnTo>
                    <a:lnTo>
                      <a:pt x="176" y="194"/>
                    </a:lnTo>
                    <a:lnTo>
                      <a:pt x="175" y="195"/>
                    </a:lnTo>
                    <a:lnTo>
                      <a:pt x="173" y="195"/>
                    </a:lnTo>
                    <a:lnTo>
                      <a:pt x="169" y="192"/>
                    </a:lnTo>
                    <a:lnTo>
                      <a:pt x="168" y="192"/>
                    </a:lnTo>
                    <a:lnTo>
                      <a:pt x="155" y="198"/>
                    </a:lnTo>
                    <a:lnTo>
                      <a:pt x="153" y="198"/>
                    </a:lnTo>
                    <a:lnTo>
                      <a:pt x="150" y="197"/>
                    </a:lnTo>
                    <a:lnTo>
                      <a:pt x="146" y="195"/>
                    </a:lnTo>
                    <a:lnTo>
                      <a:pt x="144" y="194"/>
                    </a:lnTo>
                    <a:lnTo>
                      <a:pt x="140" y="192"/>
                    </a:lnTo>
                    <a:lnTo>
                      <a:pt x="138" y="186"/>
                    </a:lnTo>
                    <a:lnTo>
                      <a:pt x="139" y="185"/>
                    </a:lnTo>
                    <a:lnTo>
                      <a:pt x="140" y="183"/>
                    </a:lnTo>
                    <a:lnTo>
                      <a:pt x="143" y="180"/>
                    </a:lnTo>
                    <a:lnTo>
                      <a:pt x="145" y="179"/>
                    </a:lnTo>
                    <a:lnTo>
                      <a:pt x="149" y="176"/>
                    </a:lnTo>
                    <a:lnTo>
                      <a:pt x="151" y="175"/>
                    </a:lnTo>
                    <a:lnTo>
                      <a:pt x="174" y="175"/>
                    </a:lnTo>
                    <a:lnTo>
                      <a:pt x="178" y="174"/>
                    </a:lnTo>
                    <a:lnTo>
                      <a:pt x="183" y="173"/>
                    </a:lnTo>
                    <a:lnTo>
                      <a:pt x="190" y="170"/>
                    </a:lnTo>
                    <a:lnTo>
                      <a:pt x="188" y="169"/>
                    </a:lnTo>
                    <a:lnTo>
                      <a:pt x="185" y="166"/>
                    </a:lnTo>
                    <a:lnTo>
                      <a:pt x="183" y="161"/>
                    </a:lnTo>
                    <a:lnTo>
                      <a:pt x="183" y="159"/>
                    </a:lnTo>
                    <a:lnTo>
                      <a:pt x="184" y="158"/>
                    </a:lnTo>
                    <a:lnTo>
                      <a:pt x="187" y="156"/>
                    </a:lnTo>
                    <a:lnTo>
                      <a:pt x="192" y="156"/>
                    </a:lnTo>
                    <a:lnTo>
                      <a:pt x="198" y="150"/>
                    </a:lnTo>
                    <a:lnTo>
                      <a:pt x="203" y="142"/>
                    </a:lnTo>
                    <a:lnTo>
                      <a:pt x="204" y="140"/>
                    </a:lnTo>
                    <a:lnTo>
                      <a:pt x="205" y="136"/>
                    </a:lnTo>
                    <a:lnTo>
                      <a:pt x="203" y="129"/>
                    </a:lnTo>
                    <a:lnTo>
                      <a:pt x="195" y="121"/>
                    </a:lnTo>
                    <a:lnTo>
                      <a:pt x="187" y="114"/>
                    </a:lnTo>
                    <a:lnTo>
                      <a:pt x="178" y="109"/>
                    </a:lnTo>
                    <a:lnTo>
                      <a:pt x="170" y="106"/>
                    </a:lnTo>
                    <a:lnTo>
                      <a:pt x="168" y="106"/>
                    </a:lnTo>
                    <a:lnTo>
                      <a:pt x="165" y="107"/>
                    </a:lnTo>
                    <a:lnTo>
                      <a:pt x="163" y="110"/>
                    </a:lnTo>
                    <a:lnTo>
                      <a:pt x="160" y="111"/>
                    </a:lnTo>
                    <a:lnTo>
                      <a:pt x="156" y="111"/>
                    </a:lnTo>
                    <a:lnTo>
                      <a:pt x="155" y="109"/>
                    </a:lnTo>
                    <a:lnTo>
                      <a:pt x="154" y="107"/>
                    </a:lnTo>
                    <a:lnTo>
                      <a:pt x="154" y="106"/>
                    </a:lnTo>
                    <a:lnTo>
                      <a:pt x="155" y="103"/>
                    </a:lnTo>
                    <a:lnTo>
                      <a:pt x="156" y="102"/>
                    </a:lnTo>
                    <a:lnTo>
                      <a:pt x="159" y="102"/>
                    </a:lnTo>
                    <a:lnTo>
                      <a:pt x="161" y="101"/>
                    </a:lnTo>
                    <a:lnTo>
                      <a:pt x="164" y="101"/>
                    </a:lnTo>
                    <a:lnTo>
                      <a:pt x="160" y="97"/>
                    </a:lnTo>
                    <a:lnTo>
                      <a:pt x="145" y="85"/>
                    </a:lnTo>
                    <a:lnTo>
                      <a:pt x="139" y="81"/>
                    </a:lnTo>
                    <a:lnTo>
                      <a:pt x="134" y="78"/>
                    </a:lnTo>
                    <a:lnTo>
                      <a:pt x="129" y="81"/>
                    </a:lnTo>
                    <a:lnTo>
                      <a:pt x="126" y="85"/>
                    </a:lnTo>
                    <a:lnTo>
                      <a:pt x="124" y="87"/>
                    </a:lnTo>
                    <a:lnTo>
                      <a:pt x="121" y="91"/>
                    </a:lnTo>
                    <a:lnTo>
                      <a:pt x="119" y="92"/>
                    </a:lnTo>
                    <a:lnTo>
                      <a:pt x="115" y="93"/>
                    </a:lnTo>
                    <a:lnTo>
                      <a:pt x="112" y="93"/>
                    </a:lnTo>
                    <a:lnTo>
                      <a:pt x="111" y="92"/>
                    </a:lnTo>
                    <a:lnTo>
                      <a:pt x="111" y="85"/>
                    </a:lnTo>
                    <a:lnTo>
                      <a:pt x="47" y="85"/>
                    </a:lnTo>
                    <a:lnTo>
                      <a:pt x="45" y="82"/>
                    </a:lnTo>
                    <a:lnTo>
                      <a:pt x="42" y="81"/>
                    </a:lnTo>
                    <a:lnTo>
                      <a:pt x="37" y="76"/>
                    </a:lnTo>
                    <a:lnTo>
                      <a:pt x="18" y="76"/>
                    </a:lnTo>
                    <a:lnTo>
                      <a:pt x="17" y="73"/>
                    </a:lnTo>
                    <a:lnTo>
                      <a:pt x="15" y="71"/>
                    </a:lnTo>
                    <a:lnTo>
                      <a:pt x="12" y="70"/>
                    </a:lnTo>
                    <a:lnTo>
                      <a:pt x="10" y="64"/>
                    </a:lnTo>
                    <a:lnTo>
                      <a:pt x="13" y="63"/>
                    </a:lnTo>
                    <a:lnTo>
                      <a:pt x="18" y="63"/>
                    </a:lnTo>
                    <a:lnTo>
                      <a:pt x="22" y="64"/>
                    </a:lnTo>
                    <a:lnTo>
                      <a:pt x="27" y="66"/>
                    </a:lnTo>
                    <a:lnTo>
                      <a:pt x="27" y="61"/>
                    </a:lnTo>
                    <a:lnTo>
                      <a:pt x="22" y="59"/>
                    </a:lnTo>
                    <a:lnTo>
                      <a:pt x="15" y="57"/>
                    </a:lnTo>
                    <a:lnTo>
                      <a:pt x="7" y="56"/>
                    </a:lnTo>
                    <a:lnTo>
                      <a:pt x="5" y="56"/>
                    </a:lnTo>
                    <a:lnTo>
                      <a:pt x="3" y="53"/>
                    </a:lnTo>
                    <a:lnTo>
                      <a:pt x="2" y="52"/>
                    </a:lnTo>
                    <a:lnTo>
                      <a:pt x="0" y="47"/>
                    </a:lnTo>
                    <a:lnTo>
                      <a:pt x="0" y="37"/>
                    </a:lnTo>
                    <a:lnTo>
                      <a:pt x="1" y="33"/>
                    </a:lnTo>
                    <a:lnTo>
                      <a:pt x="2" y="31"/>
                    </a:lnTo>
                    <a:lnTo>
                      <a:pt x="5" y="29"/>
                    </a:lnTo>
                    <a:lnTo>
                      <a:pt x="8" y="25"/>
                    </a:lnTo>
                    <a:lnTo>
                      <a:pt x="10" y="23"/>
                    </a:lnTo>
                    <a:lnTo>
                      <a:pt x="10" y="15"/>
                    </a:lnTo>
                    <a:lnTo>
                      <a:pt x="18" y="8"/>
                    </a:lnTo>
                    <a:lnTo>
                      <a:pt x="30" y="3"/>
                    </a:lnTo>
                    <a:lnTo>
                      <a:pt x="42"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32" name="Freeform 1277">
                <a:extLst>
                  <a:ext uri="{FF2B5EF4-FFF2-40B4-BE49-F238E27FC236}">
                    <a16:creationId xmlns:a16="http://schemas.microsoft.com/office/drawing/2014/main" id="{403DE80A-0FB5-44D9-8295-D9B6BEF12695}"/>
                  </a:ext>
                </a:extLst>
              </p:cNvPr>
              <p:cNvSpPr>
                <a:spLocks/>
              </p:cNvSpPr>
              <p:nvPr/>
            </p:nvSpPr>
            <p:spPr bwMode="auto">
              <a:xfrm>
                <a:off x="3887795" y="2654636"/>
                <a:ext cx="18653" cy="6218"/>
              </a:xfrm>
              <a:custGeom>
                <a:avLst/>
                <a:gdLst/>
                <a:ahLst/>
                <a:cxnLst>
                  <a:cxn ang="0">
                    <a:pos x="2" y="0"/>
                  </a:cxn>
                  <a:cxn ang="0">
                    <a:pos x="5" y="0"/>
                  </a:cxn>
                  <a:cxn ang="0">
                    <a:pos x="7" y="1"/>
                  </a:cxn>
                  <a:cxn ang="0">
                    <a:pos x="9" y="2"/>
                  </a:cxn>
                  <a:cxn ang="0">
                    <a:pos x="7" y="3"/>
                  </a:cxn>
                  <a:cxn ang="0">
                    <a:pos x="3" y="3"/>
                  </a:cxn>
                  <a:cxn ang="0">
                    <a:pos x="0" y="2"/>
                  </a:cxn>
                  <a:cxn ang="0">
                    <a:pos x="2" y="0"/>
                  </a:cxn>
                </a:cxnLst>
                <a:rect l="0" t="0" r="r" b="b"/>
                <a:pathLst>
                  <a:path w="9" h="3">
                    <a:moveTo>
                      <a:pt x="2" y="0"/>
                    </a:moveTo>
                    <a:lnTo>
                      <a:pt x="5" y="0"/>
                    </a:lnTo>
                    <a:lnTo>
                      <a:pt x="7" y="1"/>
                    </a:lnTo>
                    <a:lnTo>
                      <a:pt x="9" y="2"/>
                    </a:lnTo>
                    <a:lnTo>
                      <a:pt x="7" y="3"/>
                    </a:lnTo>
                    <a:lnTo>
                      <a:pt x="3" y="3"/>
                    </a:lnTo>
                    <a:lnTo>
                      <a:pt x="0" y="2"/>
                    </a:lnTo>
                    <a:lnTo>
                      <a:pt x="2"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33" name="Freeform 1278">
                <a:extLst>
                  <a:ext uri="{FF2B5EF4-FFF2-40B4-BE49-F238E27FC236}">
                    <a16:creationId xmlns:a16="http://schemas.microsoft.com/office/drawing/2014/main" id="{2ED26989-4866-4B3A-ABA7-30DB114DF143}"/>
                  </a:ext>
                </a:extLst>
              </p:cNvPr>
              <p:cNvSpPr>
                <a:spLocks/>
              </p:cNvSpPr>
              <p:nvPr/>
            </p:nvSpPr>
            <p:spPr bwMode="auto">
              <a:xfrm>
                <a:off x="3748934" y="2553082"/>
                <a:ext cx="14508" cy="14508"/>
              </a:xfrm>
              <a:custGeom>
                <a:avLst/>
                <a:gdLst/>
                <a:ahLst/>
                <a:cxnLst>
                  <a:cxn ang="0">
                    <a:pos x="2" y="0"/>
                  </a:cxn>
                  <a:cxn ang="0">
                    <a:pos x="5" y="2"/>
                  </a:cxn>
                  <a:cxn ang="0">
                    <a:pos x="5" y="3"/>
                  </a:cxn>
                  <a:cxn ang="0">
                    <a:pos x="6" y="5"/>
                  </a:cxn>
                  <a:cxn ang="0">
                    <a:pos x="7" y="7"/>
                  </a:cxn>
                  <a:cxn ang="0">
                    <a:pos x="3" y="6"/>
                  </a:cxn>
                  <a:cxn ang="0">
                    <a:pos x="1" y="5"/>
                  </a:cxn>
                  <a:cxn ang="0">
                    <a:pos x="0" y="3"/>
                  </a:cxn>
                  <a:cxn ang="0">
                    <a:pos x="0" y="1"/>
                  </a:cxn>
                  <a:cxn ang="0">
                    <a:pos x="2" y="0"/>
                  </a:cxn>
                </a:cxnLst>
                <a:rect l="0" t="0" r="r" b="b"/>
                <a:pathLst>
                  <a:path w="7" h="7">
                    <a:moveTo>
                      <a:pt x="2" y="0"/>
                    </a:moveTo>
                    <a:lnTo>
                      <a:pt x="5" y="2"/>
                    </a:lnTo>
                    <a:lnTo>
                      <a:pt x="5" y="3"/>
                    </a:lnTo>
                    <a:lnTo>
                      <a:pt x="6" y="5"/>
                    </a:lnTo>
                    <a:lnTo>
                      <a:pt x="7" y="7"/>
                    </a:lnTo>
                    <a:lnTo>
                      <a:pt x="3" y="6"/>
                    </a:lnTo>
                    <a:lnTo>
                      <a:pt x="1" y="5"/>
                    </a:lnTo>
                    <a:lnTo>
                      <a:pt x="0" y="3"/>
                    </a:lnTo>
                    <a:lnTo>
                      <a:pt x="0" y="1"/>
                    </a:lnTo>
                    <a:lnTo>
                      <a:pt x="2"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34" name="Freeform 1279">
                <a:extLst>
                  <a:ext uri="{FF2B5EF4-FFF2-40B4-BE49-F238E27FC236}">
                    <a16:creationId xmlns:a16="http://schemas.microsoft.com/office/drawing/2014/main" id="{5347F053-F301-486C-B342-43C81CC5D804}"/>
                  </a:ext>
                </a:extLst>
              </p:cNvPr>
              <p:cNvSpPr>
                <a:spLocks/>
              </p:cNvSpPr>
              <p:nvPr/>
            </p:nvSpPr>
            <p:spPr bwMode="auto">
              <a:xfrm>
                <a:off x="3560334" y="1713706"/>
                <a:ext cx="741967" cy="387564"/>
              </a:xfrm>
              <a:custGeom>
                <a:avLst/>
                <a:gdLst/>
                <a:ahLst/>
                <a:cxnLst>
                  <a:cxn ang="0">
                    <a:pos x="225" y="2"/>
                  </a:cxn>
                  <a:cxn ang="0">
                    <a:pos x="291" y="10"/>
                  </a:cxn>
                  <a:cxn ang="0">
                    <a:pos x="324" y="7"/>
                  </a:cxn>
                  <a:cxn ang="0">
                    <a:pos x="331" y="15"/>
                  </a:cxn>
                  <a:cxn ang="0">
                    <a:pos x="358" y="25"/>
                  </a:cxn>
                  <a:cxn ang="0">
                    <a:pos x="352" y="30"/>
                  </a:cxn>
                  <a:cxn ang="0">
                    <a:pos x="305" y="41"/>
                  </a:cxn>
                  <a:cxn ang="0">
                    <a:pos x="311" y="47"/>
                  </a:cxn>
                  <a:cxn ang="0">
                    <a:pos x="273" y="68"/>
                  </a:cxn>
                  <a:cxn ang="0">
                    <a:pos x="235" y="98"/>
                  </a:cxn>
                  <a:cxn ang="0">
                    <a:pos x="196" y="104"/>
                  </a:cxn>
                  <a:cxn ang="0">
                    <a:pos x="198" y="115"/>
                  </a:cxn>
                  <a:cxn ang="0">
                    <a:pos x="188" y="115"/>
                  </a:cxn>
                  <a:cxn ang="0">
                    <a:pos x="200" y="125"/>
                  </a:cxn>
                  <a:cxn ang="0">
                    <a:pos x="161" y="144"/>
                  </a:cxn>
                  <a:cxn ang="0">
                    <a:pos x="161" y="158"/>
                  </a:cxn>
                  <a:cxn ang="0">
                    <a:pos x="147" y="169"/>
                  </a:cxn>
                  <a:cxn ang="0">
                    <a:pos x="163" y="173"/>
                  </a:cxn>
                  <a:cxn ang="0">
                    <a:pos x="131" y="187"/>
                  </a:cxn>
                  <a:cxn ang="0">
                    <a:pos x="119" y="181"/>
                  </a:cxn>
                  <a:cxn ang="0">
                    <a:pos x="74" y="184"/>
                  </a:cxn>
                  <a:cxn ang="0">
                    <a:pos x="33" y="181"/>
                  </a:cxn>
                  <a:cxn ang="0">
                    <a:pos x="27" y="178"/>
                  </a:cxn>
                  <a:cxn ang="0">
                    <a:pos x="45" y="166"/>
                  </a:cxn>
                  <a:cxn ang="0">
                    <a:pos x="44" y="154"/>
                  </a:cxn>
                  <a:cxn ang="0">
                    <a:pos x="53" y="145"/>
                  </a:cxn>
                  <a:cxn ang="0">
                    <a:pos x="79" y="157"/>
                  </a:cxn>
                  <a:cxn ang="0">
                    <a:pos x="71" y="143"/>
                  </a:cxn>
                  <a:cxn ang="0">
                    <a:pos x="59" y="138"/>
                  </a:cxn>
                  <a:cxn ang="0">
                    <a:pos x="54" y="129"/>
                  </a:cxn>
                  <a:cxn ang="0">
                    <a:pos x="78" y="119"/>
                  </a:cxn>
                  <a:cxn ang="0">
                    <a:pos x="76" y="99"/>
                  </a:cxn>
                  <a:cxn ang="0">
                    <a:pos x="58" y="88"/>
                  </a:cxn>
                  <a:cxn ang="0">
                    <a:pos x="63" y="83"/>
                  </a:cxn>
                  <a:cxn ang="0">
                    <a:pos x="103" y="90"/>
                  </a:cxn>
                  <a:cxn ang="0">
                    <a:pos x="112" y="93"/>
                  </a:cxn>
                  <a:cxn ang="0">
                    <a:pos x="102" y="84"/>
                  </a:cxn>
                  <a:cxn ang="0">
                    <a:pos x="123" y="79"/>
                  </a:cxn>
                  <a:cxn ang="0">
                    <a:pos x="128" y="73"/>
                  </a:cxn>
                  <a:cxn ang="0">
                    <a:pos x="94" y="74"/>
                  </a:cxn>
                  <a:cxn ang="0">
                    <a:pos x="73" y="76"/>
                  </a:cxn>
                  <a:cxn ang="0">
                    <a:pos x="55" y="74"/>
                  </a:cxn>
                  <a:cxn ang="0">
                    <a:pos x="32" y="65"/>
                  </a:cxn>
                  <a:cxn ang="0">
                    <a:pos x="23" y="61"/>
                  </a:cxn>
                  <a:cxn ang="0">
                    <a:pos x="45" y="47"/>
                  </a:cxn>
                  <a:cxn ang="0">
                    <a:pos x="27" y="55"/>
                  </a:cxn>
                  <a:cxn ang="0">
                    <a:pos x="17" y="51"/>
                  </a:cxn>
                  <a:cxn ang="0">
                    <a:pos x="15" y="45"/>
                  </a:cxn>
                  <a:cxn ang="0">
                    <a:pos x="4" y="42"/>
                  </a:cxn>
                  <a:cxn ang="0">
                    <a:pos x="53" y="31"/>
                  </a:cxn>
                  <a:cxn ang="0">
                    <a:pos x="64" y="23"/>
                  </a:cxn>
                  <a:cxn ang="0">
                    <a:pos x="77" y="21"/>
                  </a:cxn>
                  <a:cxn ang="0">
                    <a:pos x="104" y="16"/>
                  </a:cxn>
                  <a:cxn ang="0">
                    <a:pos x="121" y="12"/>
                  </a:cxn>
                  <a:cxn ang="0">
                    <a:pos x="132" y="5"/>
                  </a:cxn>
                  <a:cxn ang="0">
                    <a:pos x="193" y="3"/>
                  </a:cxn>
                  <a:cxn ang="0">
                    <a:pos x="207" y="5"/>
                  </a:cxn>
                </a:cxnLst>
                <a:rect l="0" t="0" r="r" b="b"/>
                <a:pathLst>
                  <a:path w="358" h="187">
                    <a:moveTo>
                      <a:pt x="215" y="0"/>
                    </a:moveTo>
                    <a:lnTo>
                      <a:pt x="219" y="0"/>
                    </a:lnTo>
                    <a:lnTo>
                      <a:pt x="222" y="1"/>
                    </a:lnTo>
                    <a:lnTo>
                      <a:pt x="225" y="2"/>
                    </a:lnTo>
                    <a:lnTo>
                      <a:pt x="260" y="2"/>
                    </a:lnTo>
                    <a:lnTo>
                      <a:pt x="273" y="3"/>
                    </a:lnTo>
                    <a:lnTo>
                      <a:pt x="284" y="6"/>
                    </a:lnTo>
                    <a:lnTo>
                      <a:pt x="291" y="10"/>
                    </a:lnTo>
                    <a:lnTo>
                      <a:pt x="290" y="11"/>
                    </a:lnTo>
                    <a:lnTo>
                      <a:pt x="288" y="12"/>
                    </a:lnTo>
                    <a:lnTo>
                      <a:pt x="316" y="5"/>
                    </a:lnTo>
                    <a:lnTo>
                      <a:pt x="324" y="7"/>
                    </a:lnTo>
                    <a:lnTo>
                      <a:pt x="326" y="8"/>
                    </a:lnTo>
                    <a:lnTo>
                      <a:pt x="329" y="11"/>
                    </a:lnTo>
                    <a:lnTo>
                      <a:pt x="330" y="13"/>
                    </a:lnTo>
                    <a:lnTo>
                      <a:pt x="331" y="15"/>
                    </a:lnTo>
                    <a:lnTo>
                      <a:pt x="335" y="17"/>
                    </a:lnTo>
                    <a:lnTo>
                      <a:pt x="343" y="18"/>
                    </a:lnTo>
                    <a:lnTo>
                      <a:pt x="355" y="21"/>
                    </a:lnTo>
                    <a:lnTo>
                      <a:pt x="358" y="25"/>
                    </a:lnTo>
                    <a:lnTo>
                      <a:pt x="358" y="27"/>
                    </a:lnTo>
                    <a:lnTo>
                      <a:pt x="355" y="29"/>
                    </a:lnTo>
                    <a:lnTo>
                      <a:pt x="354" y="29"/>
                    </a:lnTo>
                    <a:lnTo>
                      <a:pt x="352" y="30"/>
                    </a:lnTo>
                    <a:lnTo>
                      <a:pt x="349" y="30"/>
                    </a:lnTo>
                    <a:lnTo>
                      <a:pt x="334" y="37"/>
                    </a:lnTo>
                    <a:lnTo>
                      <a:pt x="320" y="40"/>
                    </a:lnTo>
                    <a:lnTo>
                      <a:pt x="305" y="41"/>
                    </a:lnTo>
                    <a:lnTo>
                      <a:pt x="289" y="46"/>
                    </a:lnTo>
                    <a:lnTo>
                      <a:pt x="294" y="49"/>
                    </a:lnTo>
                    <a:lnTo>
                      <a:pt x="303" y="49"/>
                    </a:lnTo>
                    <a:lnTo>
                      <a:pt x="311" y="47"/>
                    </a:lnTo>
                    <a:lnTo>
                      <a:pt x="320" y="47"/>
                    </a:lnTo>
                    <a:lnTo>
                      <a:pt x="310" y="54"/>
                    </a:lnTo>
                    <a:lnTo>
                      <a:pt x="285" y="64"/>
                    </a:lnTo>
                    <a:lnTo>
                      <a:pt x="273" y="68"/>
                    </a:lnTo>
                    <a:lnTo>
                      <a:pt x="262" y="73"/>
                    </a:lnTo>
                    <a:lnTo>
                      <a:pt x="252" y="81"/>
                    </a:lnTo>
                    <a:lnTo>
                      <a:pt x="244" y="90"/>
                    </a:lnTo>
                    <a:lnTo>
                      <a:pt x="235" y="98"/>
                    </a:lnTo>
                    <a:lnTo>
                      <a:pt x="229" y="100"/>
                    </a:lnTo>
                    <a:lnTo>
                      <a:pt x="221" y="99"/>
                    </a:lnTo>
                    <a:lnTo>
                      <a:pt x="214" y="99"/>
                    </a:lnTo>
                    <a:lnTo>
                      <a:pt x="196" y="104"/>
                    </a:lnTo>
                    <a:lnTo>
                      <a:pt x="188" y="109"/>
                    </a:lnTo>
                    <a:lnTo>
                      <a:pt x="200" y="109"/>
                    </a:lnTo>
                    <a:lnTo>
                      <a:pt x="200" y="114"/>
                    </a:lnTo>
                    <a:lnTo>
                      <a:pt x="198" y="115"/>
                    </a:lnTo>
                    <a:lnTo>
                      <a:pt x="196" y="117"/>
                    </a:lnTo>
                    <a:lnTo>
                      <a:pt x="195" y="117"/>
                    </a:lnTo>
                    <a:lnTo>
                      <a:pt x="191" y="115"/>
                    </a:lnTo>
                    <a:lnTo>
                      <a:pt x="188" y="115"/>
                    </a:lnTo>
                    <a:lnTo>
                      <a:pt x="192" y="118"/>
                    </a:lnTo>
                    <a:lnTo>
                      <a:pt x="195" y="119"/>
                    </a:lnTo>
                    <a:lnTo>
                      <a:pt x="197" y="122"/>
                    </a:lnTo>
                    <a:lnTo>
                      <a:pt x="200" y="125"/>
                    </a:lnTo>
                    <a:lnTo>
                      <a:pt x="192" y="130"/>
                    </a:lnTo>
                    <a:lnTo>
                      <a:pt x="185" y="142"/>
                    </a:lnTo>
                    <a:lnTo>
                      <a:pt x="182" y="144"/>
                    </a:lnTo>
                    <a:lnTo>
                      <a:pt x="161" y="144"/>
                    </a:lnTo>
                    <a:lnTo>
                      <a:pt x="163" y="147"/>
                    </a:lnTo>
                    <a:lnTo>
                      <a:pt x="165" y="149"/>
                    </a:lnTo>
                    <a:lnTo>
                      <a:pt x="165" y="154"/>
                    </a:lnTo>
                    <a:lnTo>
                      <a:pt x="161" y="158"/>
                    </a:lnTo>
                    <a:lnTo>
                      <a:pt x="158" y="158"/>
                    </a:lnTo>
                    <a:lnTo>
                      <a:pt x="148" y="163"/>
                    </a:lnTo>
                    <a:lnTo>
                      <a:pt x="147" y="166"/>
                    </a:lnTo>
                    <a:lnTo>
                      <a:pt x="147" y="169"/>
                    </a:lnTo>
                    <a:lnTo>
                      <a:pt x="160" y="169"/>
                    </a:lnTo>
                    <a:lnTo>
                      <a:pt x="162" y="171"/>
                    </a:lnTo>
                    <a:lnTo>
                      <a:pt x="163" y="172"/>
                    </a:lnTo>
                    <a:lnTo>
                      <a:pt x="163" y="173"/>
                    </a:lnTo>
                    <a:lnTo>
                      <a:pt x="160" y="178"/>
                    </a:lnTo>
                    <a:lnTo>
                      <a:pt x="151" y="182"/>
                    </a:lnTo>
                    <a:lnTo>
                      <a:pt x="140" y="186"/>
                    </a:lnTo>
                    <a:lnTo>
                      <a:pt x="131" y="187"/>
                    </a:lnTo>
                    <a:lnTo>
                      <a:pt x="128" y="187"/>
                    </a:lnTo>
                    <a:lnTo>
                      <a:pt x="126" y="186"/>
                    </a:lnTo>
                    <a:lnTo>
                      <a:pt x="122" y="182"/>
                    </a:lnTo>
                    <a:lnTo>
                      <a:pt x="119" y="181"/>
                    </a:lnTo>
                    <a:lnTo>
                      <a:pt x="84" y="181"/>
                    </a:lnTo>
                    <a:lnTo>
                      <a:pt x="83" y="182"/>
                    </a:lnTo>
                    <a:lnTo>
                      <a:pt x="78" y="184"/>
                    </a:lnTo>
                    <a:lnTo>
                      <a:pt x="74" y="184"/>
                    </a:lnTo>
                    <a:lnTo>
                      <a:pt x="55" y="182"/>
                    </a:lnTo>
                    <a:lnTo>
                      <a:pt x="37" y="177"/>
                    </a:lnTo>
                    <a:lnTo>
                      <a:pt x="35" y="179"/>
                    </a:lnTo>
                    <a:lnTo>
                      <a:pt x="33" y="181"/>
                    </a:lnTo>
                    <a:lnTo>
                      <a:pt x="29" y="181"/>
                    </a:lnTo>
                    <a:lnTo>
                      <a:pt x="28" y="179"/>
                    </a:lnTo>
                    <a:lnTo>
                      <a:pt x="27" y="179"/>
                    </a:lnTo>
                    <a:lnTo>
                      <a:pt x="27" y="178"/>
                    </a:lnTo>
                    <a:lnTo>
                      <a:pt x="28" y="172"/>
                    </a:lnTo>
                    <a:lnTo>
                      <a:pt x="33" y="168"/>
                    </a:lnTo>
                    <a:lnTo>
                      <a:pt x="38" y="166"/>
                    </a:lnTo>
                    <a:lnTo>
                      <a:pt x="45" y="166"/>
                    </a:lnTo>
                    <a:lnTo>
                      <a:pt x="52" y="164"/>
                    </a:lnTo>
                    <a:lnTo>
                      <a:pt x="57" y="162"/>
                    </a:lnTo>
                    <a:lnTo>
                      <a:pt x="47" y="157"/>
                    </a:lnTo>
                    <a:lnTo>
                      <a:pt x="44" y="154"/>
                    </a:lnTo>
                    <a:lnTo>
                      <a:pt x="43" y="152"/>
                    </a:lnTo>
                    <a:lnTo>
                      <a:pt x="43" y="147"/>
                    </a:lnTo>
                    <a:lnTo>
                      <a:pt x="44" y="145"/>
                    </a:lnTo>
                    <a:lnTo>
                      <a:pt x="53" y="145"/>
                    </a:lnTo>
                    <a:lnTo>
                      <a:pt x="62" y="147"/>
                    </a:lnTo>
                    <a:lnTo>
                      <a:pt x="68" y="149"/>
                    </a:lnTo>
                    <a:lnTo>
                      <a:pt x="73" y="153"/>
                    </a:lnTo>
                    <a:lnTo>
                      <a:pt x="79" y="157"/>
                    </a:lnTo>
                    <a:lnTo>
                      <a:pt x="86" y="157"/>
                    </a:lnTo>
                    <a:lnTo>
                      <a:pt x="81" y="152"/>
                    </a:lnTo>
                    <a:lnTo>
                      <a:pt x="74" y="148"/>
                    </a:lnTo>
                    <a:lnTo>
                      <a:pt x="71" y="143"/>
                    </a:lnTo>
                    <a:lnTo>
                      <a:pt x="68" y="137"/>
                    </a:lnTo>
                    <a:lnTo>
                      <a:pt x="62" y="137"/>
                    </a:lnTo>
                    <a:lnTo>
                      <a:pt x="60" y="138"/>
                    </a:lnTo>
                    <a:lnTo>
                      <a:pt x="59" y="138"/>
                    </a:lnTo>
                    <a:lnTo>
                      <a:pt x="58" y="139"/>
                    </a:lnTo>
                    <a:lnTo>
                      <a:pt x="52" y="139"/>
                    </a:lnTo>
                    <a:lnTo>
                      <a:pt x="52" y="134"/>
                    </a:lnTo>
                    <a:lnTo>
                      <a:pt x="54" y="129"/>
                    </a:lnTo>
                    <a:lnTo>
                      <a:pt x="57" y="125"/>
                    </a:lnTo>
                    <a:lnTo>
                      <a:pt x="64" y="120"/>
                    </a:lnTo>
                    <a:lnTo>
                      <a:pt x="72" y="119"/>
                    </a:lnTo>
                    <a:lnTo>
                      <a:pt x="78" y="119"/>
                    </a:lnTo>
                    <a:lnTo>
                      <a:pt x="83" y="117"/>
                    </a:lnTo>
                    <a:lnTo>
                      <a:pt x="86" y="110"/>
                    </a:lnTo>
                    <a:lnTo>
                      <a:pt x="83" y="104"/>
                    </a:lnTo>
                    <a:lnTo>
                      <a:pt x="76" y="99"/>
                    </a:lnTo>
                    <a:lnTo>
                      <a:pt x="68" y="95"/>
                    </a:lnTo>
                    <a:lnTo>
                      <a:pt x="60" y="93"/>
                    </a:lnTo>
                    <a:lnTo>
                      <a:pt x="58" y="89"/>
                    </a:lnTo>
                    <a:lnTo>
                      <a:pt x="58" y="88"/>
                    </a:lnTo>
                    <a:lnTo>
                      <a:pt x="59" y="86"/>
                    </a:lnTo>
                    <a:lnTo>
                      <a:pt x="65" y="86"/>
                    </a:lnTo>
                    <a:lnTo>
                      <a:pt x="64" y="85"/>
                    </a:lnTo>
                    <a:lnTo>
                      <a:pt x="63" y="83"/>
                    </a:lnTo>
                    <a:lnTo>
                      <a:pt x="63" y="81"/>
                    </a:lnTo>
                    <a:lnTo>
                      <a:pt x="91" y="81"/>
                    </a:lnTo>
                    <a:lnTo>
                      <a:pt x="97" y="85"/>
                    </a:lnTo>
                    <a:lnTo>
                      <a:pt x="103" y="90"/>
                    </a:lnTo>
                    <a:lnTo>
                      <a:pt x="108" y="94"/>
                    </a:lnTo>
                    <a:lnTo>
                      <a:pt x="116" y="95"/>
                    </a:lnTo>
                    <a:lnTo>
                      <a:pt x="114" y="94"/>
                    </a:lnTo>
                    <a:lnTo>
                      <a:pt x="112" y="93"/>
                    </a:lnTo>
                    <a:lnTo>
                      <a:pt x="108" y="90"/>
                    </a:lnTo>
                    <a:lnTo>
                      <a:pt x="106" y="88"/>
                    </a:lnTo>
                    <a:lnTo>
                      <a:pt x="103" y="86"/>
                    </a:lnTo>
                    <a:lnTo>
                      <a:pt x="102" y="84"/>
                    </a:lnTo>
                    <a:lnTo>
                      <a:pt x="101" y="83"/>
                    </a:lnTo>
                    <a:lnTo>
                      <a:pt x="102" y="80"/>
                    </a:lnTo>
                    <a:lnTo>
                      <a:pt x="103" y="79"/>
                    </a:lnTo>
                    <a:lnTo>
                      <a:pt x="123" y="79"/>
                    </a:lnTo>
                    <a:lnTo>
                      <a:pt x="134" y="75"/>
                    </a:lnTo>
                    <a:lnTo>
                      <a:pt x="143" y="68"/>
                    </a:lnTo>
                    <a:lnTo>
                      <a:pt x="137" y="68"/>
                    </a:lnTo>
                    <a:lnTo>
                      <a:pt x="128" y="73"/>
                    </a:lnTo>
                    <a:lnTo>
                      <a:pt x="118" y="76"/>
                    </a:lnTo>
                    <a:lnTo>
                      <a:pt x="107" y="78"/>
                    </a:lnTo>
                    <a:lnTo>
                      <a:pt x="102" y="78"/>
                    </a:lnTo>
                    <a:lnTo>
                      <a:pt x="94" y="74"/>
                    </a:lnTo>
                    <a:lnTo>
                      <a:pt x="89" y="74"/>
                    </a:lnTo>
                    <a:lnTo>
                      <a:pt x="86" y="78"/>
                    </a:lnTo>
                    <a:lnTo>
                      <a:pt x="77" y="78"/>
                    </a:lnTo>
                    <a:lnTo>
                      <a:pt x="73" y="76"/>
                    </a:lnTo>
                    <a:lnTo>
                      <a:pt x="68" y="74"/>
                    </a:lnTo>
                    <a:lnTo>
                      <a:pt x="68" y="70"/>
                    </a:lnTo>
                    <a:lnTo>
                      <a:pt x="63" y="70"/>
                    </a:lnTo>
                    <a:lnTo>
                      <a:pt x="55" y="74"/>
                    </a:lnTo>
                    <a:lnTo>
                      <a:pt x="53" y="74"/>
                    </a:lnTo>
                    <a:lnTo>
                      <a:pt x="44" y="73"/>
                    </a:lnTo>
                    <a:lnTo>
                      <a:pt x="37" y="69"/>
                    </a:lnTo>
                    <a:lnTo>
                      <a:pt x="32" y="65"/>
                    </a:lnTo>
                    <a:lnTo>
                      <a:pt x="34" y="64"/>
                    </a:lnTo>
                    <a:lnTo>
                      <a:pt x="35" y="62"/>
                    </a:lnTo>
                    <a:lnTo>
                      <a:pt x="38" y="61"/>
                    </a:lnTo>
                    <a:lnTo>
                      <a:pt x="23" y="61"/>
                    </a:lnTo>
                    <a:lnTo>
                      <a:pt x="28" y="55"/>
                    </a:lnTo>
                    <a:lnTo>
                      <a:pt x="33" y="51"/>
                    </a:lnTo>
                    <a:lnTo>
                      <a:pt x="48" y="49"/>
                    </a:lnTo>
                    <a:lnTo>
                      <a:pt x="45" y="47"/>
                    </a:lnTo>
                    <a:lnTo>
                      <a:pt x="37" y="47"/>
                    </a:lnTo>
                    <a:lnTo>
                      <a:pt x="34" y="49"/>
                    </a:lnTo>
                    <a:lnTo>
                      <a:pt x="29" y="54"/>
                    </a:lnTo>
                    <a:lnTo>
                      <a:pt x="27" y="55"/>
                    </a:lnTo>
                    <a:lnTo>
                      <a:pt x="22" y="55"/>
                    </a:lnTo>
                    <a:lnTo>
                      <a:pt x="20" y="52"/>
                    </a:lnTo>
                    <a:lnTo>
                      <a:pt x="18" y="51"/>
                    </a:lnTo>
                    <a:lnTo>
                      <a:pt x="17" y="51"/>
                    </a:lnTo>
                    <a:lnTo>
                      <a:pt x="19" y="49"/>
                    </a:lnTo>
                    <a:lnTo>
                      <a:pt x="24" y="46"/>
                    </a:lnTo>
                    <a:lnTo>
                      <a:pt x="28" y="45"/>
                    </a:lnTo>
                    <a:lnTo>
                      <a:pt x="15" y="45"/>
                    </a:lnTo>
                    <a:lnTo>
                      <a:pt x="12" y="46"/>
                    </a:lnTo>
                    <a:lnTo>
                      <a:pt x="9" y="47"/>
                    </a:lnTo>
                    <a:lnTo>
                      <a:pt x="0" y="47"/>
                    </a:lnTo>
                    <a:lnTo>
                      <a:pt x="4" y="42"/>
                    </a:lnTo>
                    <a:lnTo>
                      <a:pt x="13" y="37"/>
                    </a:lnTo>
                    <a:lnTo>
                      <a:pt x="33" y="32"/>
                    </a:lnTo>
                    <a:lnTo>
                      <a:pt x="52" y="32"/>
                    </a:lnTo>
                    <a:lnTo>
                      <a:pt x="53" y="31"/>
                    </a:lnTo>
                    <a:lnTo>
                      <a:pt x="53" y="29"/>
                    </a:lnTo>
                    <a:lnTo>
                      <a:pt x="57" y="29"/>
                    </a:lnTo>
                    <a:lnTo>
                      <a:pt x="62" y="26"/>
                    </a:lnTo>
                    <a:lnTo>
                      <a:pt x="64" y="23"/>
                    </a:lnTo>
                    <a:lnTo>
                      <a:pt x="64" y="22"/>
                    </a:lnTo>
                    <a:lnTo>
                      <a:pt x="67" y="20"/>
                    </a:lnTo>
                    <a:lnTo>
                      <a:pt x="69" y="20"/>
                    </a:lnTo>
                    <a:lnTo>
                      <a:pt x="77" y="21"/>
                    </a:lnTo>
                    <a:lnTo>
                      <a:pt x="92" y="26"/>
                    </a:lnTo>
                    <a:lnTo>
                      <a:pt x="97" y="29"/>
                    </a:lnTo>
                    <a:lnTo>
                      <a:pt x="99" y="22"/>
                    </a:lnTo>
                    <a:lnTo>
                      <a:pt x="104" y="16"/>
                    </a:lnTo>
                    <a:lnTo>
                      <a:pt x="109" y="12"/>
                    </a:lnTo>
                    <a:lnTo>
                      <a:pt x="117" y="11"/>
                    </a:lnTo>
                    <a:lnTo>
                      <a:pt x="119" y="11"/>
                    </a:lnTo>
                    <a:lnTo>
                      <a:pt x="121" y="12"/>
                    </a:lnTo>
                    <a:lnTo>
                      <a:pt x="123" y="12"/>
                    </a:lnTo>
                    <a:lnTo>
                      <a:pt x="126" y="10"/>
                    </a:lnTo>
                    <a:lnTo>
                      <a:pt x="127" y="7"/>
                    </a:lnTo>
                    <a:lnTo>
                      <a:pt x="132" y="5"/>
                    </a:lnTo>
                    <a:lnTo>
                      <a:pt x="182" y="5"/>
                    </a:lnTo>
                    <a:lnTo>
                      <a:pt x="185" y="2"/>
                    </a:lnTo>
                    <a:lnTo>
                      <a:pt x="190" y="2"/>
                    </a:lnTo>
                    <a:lnTo>
                      <a:pt x="193" y="3"/>
                    </a:lnTo>
                    <a:lnTo>
                      <a:pt x="196" y="6"/>
                    </a:lnTo>
                    <a:lnTo>
                      <a:pt x="198" y="7"/>
                    </a:lnTo>
                    <a:lnTo>
                      <a:pt x="202" y="7"/>
                    </a:lnTo>
                    <a:lnTo>
                      <a:pt x="207" y="5"/>
                    </a:lnTo>
                    <a:lnTo>
                      <a:pt x="210" y="2"/>
                    </a:lnTo>
                    <a:lnTo>
                      <a:pt x="215"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35" name="Freeform 1280">
                <a:extLst>
                  <a:ext uri="{FF2B5EF4-FFF2-40B4-BE49-F238E27FC236}">
                    <a16:creationId xmlns:a16="http://schemas.microsoft.com/office/drawing/2014/main" id="{073D3AFF-21B6-40E2-9D03-2A77A76F5801}"/>
                  </a:ext>
                </a:extLst>
              </p:cNvPr>
              <p:cNvSpPr>
                <a:spLocks/>
              </p:cNvSpPr>
              <p:nvPr/>
            </p:nvSpPr>
            <p:spPr bwMode="auto">
              <a:xfrm>
                <a:off x="4026654" y="1676400"/>
                <a:ext cx="1444556" cy="1100516"/>
              </a:xfrm>
              <a:custGeom>
                <a:avLst/>
                <a:gdLst/>
                <a:ahLst/>
                <a:cxnLst>
                  <a:cxn ang="0">
                    <a:pos x="577" y="26"/>
                  </a:cxn>
                  <a:cxn ang="0">
                    <a:pos x="492" y="50"/>
                  </a:cxn>
                  <a:cxn ang="0">
                    <a:pos x="543" y="62"/>
                  </a:cxn>
                  <a:cxn ang="0">
                    <a:pos x="583" y="58"/>
                  </a:cxn>
                  <a:cxn ang="0">
                    <a:pos x="581" y="73"/>
                  </a:cxn>
                  <a:cxn ang="0">
                    <a:pos x="645" y="53"/>
                  </a:cxn>
                  <a:cxn ang="0">
                    <a:pos x="697" y="62"/>
                  </a:cxn>
                  <a:cxn ang="0">
                    <a:pos x="646" y="87"/>
                  </a:cxn>
                  <a:cxn ang="0">
                    <a:pos x="642" y="98"/>
                  </a:cxn>
                  <a:cxn ang="0">
                    <a:pos x="632" y="112"/>
                  </a:cxn>
                  <a:cxn ang="0">
                    <a:pos x="602" y="138"/>
                  </a:cxn>
                  <a:cxn ang="0">
                    <a:pos x="605" y="156"/>
                  </a:cxn>
                  <a:cxn ang="0">
                    <a:pos x="622" y="171"/>
                  </a:cxn>
                  <a:cxn ang="0">
                    <a:pos x="600" y="189"/>
                  </a:cxn>
                  <a:cxn ang="0">
                    <a:pos x="610" y="204"/>
                  </a:cxn>
                  <a:cxn ang="0">
                    <a:pos x="603" y="229"/>
                  </a:cxn>
                  <a:cxn ang="0">
                    <a:pos x="617" y="244"/>
                  </a:cxn>
                  <a:cxn ang="0">
                    <a:pos x="606" y="257"/>
                  </a:cxn>
                  <a:cxn ang="0">
                    <a:pos x="573" y="267"/>
                  </a:cxn>
                  <a:cxn ang="0">
                    <a:pos x="587" y="284"/>
                  </a:cxn>
                  <a:cxn ang="0">
                    <a:pos x="558" y="274"/>
                  </a:cxn>
                  <a:cxn ang="0">
                    <a:pos x="595" y="326"/>
                  </a:cxn>
                  <a:cxn ang="0">
                    <a:pos x="567" y="319"/>
                  </a:cxn>
                  <a:cxn ang="0">
                    <a:pos x="549" y="318"/>
                  </a:cxn>
                  <a:cxn ang="0">
                    <a:pos x="559" y="336"/>
                  </a:cxn>
                  <a:cxn ang="0">
                    <a:pos x="552" y="356"/>
                  </a:cxn>
                  <a:cxn ang="0">
                    <a:pos x="470" y="381"/>
                  </a:cxn>
                  <a:cxn ang="0">
                    <a:pos x="414" y="424"/>
                  </a:cxn>
                  <a:cxn ang="0">
                    <a:pos x="386" y="431"/>
                  </a:cxn>
                  <a:cxn ang="0">
                    <a:pos x="370" y="457"/>
                  </a:cxn>
                  <a:cxn ang="0">
                    <a:pos x="349" y="511"/>
                  </a:cxn>
                  <a:cxn ang="0">
                    <a:pos x="327" y="530"/>
                  </a:cxn>
                  <a:cxn ang="0">
                    <a:pos x="296" y="514"/>
                  </a:cxn>
                  <a:cxn ang="0">
                    <a:pos x="273" y="501"/>
                  </a:cxn>
                  <a:cxn ang="0">
                    <a:pos x="251" y="455"/>
                  </a:cxn>
                  <a:cxn ang="0">
                    <a:pos x="239" y="452"/>
                  </a:cxn>
                  <a:cxn ang="0">
                    <a:pos x="222" y="413"/>
                  </a:cxn>
                  <a:cxn ang="0">
                    <a:pos x="234" y="374"/>
                  </a:cxn>
                  <a:cxn ang="0">
                    <a:pos x="257" y="343"/>
                  </a:cxn>
                  <a:cxn ang="0">
                    <a:pos x="246" y="332"/>
                  </a:cxn>
                  <a:cxn ang="0">
                    <a:pos x="219" y="303"/>
                  </a:cxn>
                  <a:cxn ang="0">
                    <a:pos x="208" y="289"/>
                  </a:cxn>
                  <a:cxn ang="0">
                    <a:pos x="181" y="239"/>
                  </a:cxn>
                  <a:cxn ang="0">
                    <a:pos x="89" y="208"/>
                  </a:cxn>
                  <a:cxn ang="0">
                    <a:pos x="69" y="210"/>
                  </a:cxn>
                  <a:cxn ang="0">
                    <a:pos x="37" y="190"/>
                  </a:cxn>
                  <a:cxn ang="0">
                    <a:pos x="22" y="180"/>
                  </a:cxn>
                  <a:cxn ang="0">
                    <a:pos x="74" y="169"/>
                  </a:cxn>
                  <a:cxn ang="0">
                    <a:pos x="20" y="165"/>
                  </a:cxn>
                  <a:cxn ang="0">
                    <a:pos x="22" y="142"/>
                  </a:cxn>
                  <a:cxn ang="0">
                    <a:pos x="83" y="124"/>
                  </a:cxn>
                  <a:cxn ang="0">
                    <a:pos x="60" y="96"/>
                  </a:cxn>
                  <a:cxn ang="0">
                    <a:pos x="122" y="73"/>
                  </a:cxn>
                  <a:cxn ang="0">
                    <a:pos x="160" y="49"/>
                  </a:cxn>
                  <a:cxn ang="0">
                    <a:pos x="217" y="47"/>
                  </a:cxn>
                  <a:cxn ang="0">
                    <a:pos x="242" y="40"/>
                  </a:cxn>
                  <a:cxn ang="0">
                    <a:pos x="288" y="49"/>
                  </a:cxn>
                  <a:cxn ang="0">
                    <a:pos x="288" y="29"/>
                  </a:cxn>
                  <a:cxn ang="0">
                    <a:pos x="327" y="14"/>
                  </a:cxn>
                  <a:cxn ang="0">
                    <a:pos x="418" y="1"/>
                  </a:cxn>
                </a:cxnLst>
                <a:rect l="0" t="0" r="r" b="b"/>
                <a:pathLst>
                  <a:path w="697" h="531">
                    <a:moveTo>
                      <a:pt x="433" y="0"/>
                    </a:moveTo>
                    <a:lnTo>
                      <a:pt x="492" y="0"/>
                    </a:lnTo>
                    <a:lnTo>
                      <a:pt x="508" y="2"/>
                    </a:lnTo>
                    <a:lnTo>
                      <a:pt x="523" y="9"/>
                    </a:lnTo>
                    <a:lnTo>
                      <a:pt x="538" y="16"/>
                    </a:lnTo>
                    <a:lnTo>
                      <a:pt x="552" y="24"/>
                    </a:lnTo>
                    <a:lnTo>
                      <a:pt x="564" y="26"/>
                    </a:lnTo>
                    <a:lnTo>
                      <a:pt x="577" y="26"/>
                    </a:lnTo>
                    <a:lnTo>
                      <a:pt x="588" y="28"/>
                    </a:lnTo>
                    <a:lnTo>
                      <a:pt x="585" y="34"/>
                    </a:lnTo>
                    <a:lnTo>
                      <a:pt x="576" y="38"/>
                    </a:lnTo>
                    <a:lnTo>
                      <a:pt x="556" y="43"/>
                    </a:lnTo>
                    <a:lnTo>
                      <a:pt x="547" y="44"/>
                    </a:lnTo>
                    <a:lnTo>
                      <a:pt x="458" y="49"/>
                    </a:lnTo>
                    <a:lnTo>
                      <a:pt x="464" y="50"/>
                    </a:lnTo>
                    <a:lnTo>
                      <a:pt x="492" y="50"/>
                    </a:lnTo>
                    <a:lnTo>
                      <a:pt x="507" y="49"/>
                    </a:lnTo>
                    <a:lnTo>
                      <a:pt x="541" y="49"/>
                    </a:lnTo>
                    <a:lnTo>
                      <a:pt x="538" y="53"/>
                    </a:lnTo>
                    <a:lnTo>
                      <a:pt x="533" y="58"/>
                    </a:lnTo>
                    <a:lnTo>
                      <a:pt x="526" y="68"/>
                    </a:lnTo>
                    <a:lnTo>
                      <a:pt x="526" y="69"/>
                    </a:lnTo>
                    <a:lnTo>
                      <a:pt x="533" y="67"/>
                    </a:lnTo>
                    <a:lnTo>
                      <a:pt x="543" y="62"/>
                    </a:lnTo>
                    <a:lnTo>
                      <a:pt x="553" y="54"/>
                    </a:lnTo>
                    <a:lnTo>
                      <a:pt x="564" y="49"/>
                    </a:lnTo>
                    <a:lnTo>
                      <a:pt x="573" y="47"/>
                    </a:lnTo>
                    <a:lnTo>
                      <a:pt x="577" y="48"/>
                    </a:lnTo>
                    <a:lnTo>
                      <a:pt x="579" y="49"/>
                    </a:lnTo>
                    <a:lnTo>
                      <a:pt x="582" y="52"/>
                    </a:lnTo>
                    <a:lnTo>
                      <a:pt x="583" y="55"/>
                    </a:lnTo>
                    <a:lnTo>
                      <a:pt x="583" y="58"/>
                    </a:lnTo>
                    <a:lnTo>
                      <a:pt x="581" y="62"/>
                    </a:lnTo>
                    <a:lnTo>
                      <a:pt x="577" y="68"/>
                    </a:lnTo>
                    <a:lnTo>
                      <a:pt x="569" y="75"/>
                    </a:lnTo>
                    <a:lnTo>
                      <a:pt x="563" y="83"/>
                    </a:lnTo>
                    <a:lnTo>
                      <a:pt x="556" y="94"/>
                    </a:lnTo>
                    <a:lnTo>
                      <a:pt x="563" y="89"/>
                    </a:lnTo>
                    <a:lnTo>
                      <a:pt x="572" y="82"/>
                    </a:lnTo>
                    <a:lnTo>
                      <a:pt x="581" y="73"/>
                    </a:lnTo>
                    <a:lnTo>
                      <a:pt x="588" y="64"/>
                    </a:lnTo>
                    <a:lnTo>
                      <a:pt x="593" y="59"/>
                    </a:lnTo>
                    <a:lnTo>
                      <a:pt x="623" y="59"/>
                    </a:lnTo>
                    <a:lnTo>
                      <a:pt x="626" y="60"/>
                    </a:lnTo>
                    <a:lnTo>
                      <a:pt x="630" y="60"/>
                    </a:lnTo>
                    <a:lnTo>
                      <a:pt x="637" y="57"/>
                    </a:lnTo>
                    <a:lnTo>
                      <a:pt x="641" y="54"/>
                    </a:lnTo>
                    <a:lnTo>
                      <a:pt x="645" y="53"/>
                    </a:lnTo>
                    <a:lnTo>
                      <a:pt x="665" y="53"/>
                    </a:lnTo>
                    <a:lnTo>
                      <a:pt x="667" y="48"/>
                    </a:lnTo>
                    <a:lnTo>
                      <a:pt x="670" y="47"/>
                    </a:lnTo>
                    <a:lnTo>
                      <a:pt x="672" y="47"/>
                    </a:lnTo>
                    <a:lnTo>
                      <a:pt x="679" y="48"/>
                    </a:lnTo>
                    <a:lnTo>
                      <a:pt x="686" y="52"/>
                    </a:lnTo>
                    <a:lnTo>
                      <a:pt x="694" y="57"/>
                    </a:lnTo>
                    <a:lnTo>
                      <a:pt x="697" y="62"/>
                    </a:lnTo>
                    <a:lnTo>
                      <a:pt x="696" y="64"/>
                    </a:lnTo>
                    <a:lnTo>
                      <a:pt x="692" y="68"/>
                    </a:lnTo>
                    <a:lnTo>
                      <a:pt x="690" y="69"/>
                    </a:lnTo>
                    <a:lnTo>
                      <a:pt x="687" y="69"/>
                    </a:lnTo>
                    <a:lnTo>
                      <a:pt x="686" y="70"/>
                    </a:lnTo>
                    <a:lnTo>
                      <a:pt x="669" y="80"/>
                    </a:lnTo>
                    <a:lnTo>
                      <a:pt x="659" y="86"/>
                    </a:lnTo>
                    <a:lnTo>
                      <a:pt x="646" y="87"/>
                    </a:lnTo>
                    <a:lnTo>
                      <a:pt x="648" y="88"/>
                    </a:lnTo>
                    <a:lnTo>
                      <a:pt x="654" y="88"/>
                    </a:lnTo>
                    <a:lnTo>
                      <a:pt x="655" y="87"/>
                    </a:lnTo>
                    <a:lnTo>
                      <a:pt x="655" y="91"/>
                    </a:lnTo>
                    <a:lnTo>
                      <a:pt x="654" y="93"/>
                    </a:lnTo>
                    <a:lnTo>
                      <a:pt x="651" y="96"/>
                    </a:lnTo>
                    <a:lnTo>
                      <a:pt x="646" y="98"/>
                    </a:lnTo>
                    <a:lnTo>
                      <a:pt x="642" y="98"/>
                    </a:lnTo>
                    <a:lnTo>
                      <a:pt x="640" y="99"/>
                    </a:lnTo>
                    <a:lnTo>
                      <a:pt x="637" y="99"/>
                    </a:lnTo>
                    <a:lnTo>
                      <a:pt x="638" y="102"/>
                    </a:lnTo>
                    <a:lnTo>
                      <a:pt x="638" y="103"/>
                    </a:lnTo>
                    <a:lnTo>
                      <a:pt x="637" y="103"/>
                    </a:lnTo>
                    <a:lnTo>
                      <a:pt x="637" y="106"/>
                    </a:lnTo>
                    <a:lnTo>
                      <a:pt x="636" y="108"/>
                    </a:lnTo>
                    <a:lnTo>
                      <a:pt x="632" y="112"/>
                    </a:lnTo>
                    <a:lnTo>
                      <a:pt x="628" y="113"/>
                    </a:lnTo>
                    <a:lnTo>
                      <a:pt x="626" y="113"/>
                    </a:lnTo>
                    <a:lnTo>
                      <a:pt x="618" y="116"/>
                    </a:lnTo>
                    <a:lnTo>
                      <a:pt x="618" y="122"/>
                    </a:lnTo>
                    <a:lnTo>
                      <a:pt x="617" y="126"/>
                    </a:lnTo>
                    <a:lnTo>
                      <a:pt x="616" y="128"/>
                    </a:lnTo>
                    <a:lnTo>
                      <a:pt x="613" y="131"/>
                    </a:lnTo>
                    <a:lnTo>
                      <a:pt x="602" y="138"/>
                    </a:lnTo>
                    <a:lnTo>
                      <a:pt x="600" y="141"/>
                    </a:lnTo>
                    <a:lnTo>
                      <a:pt x="598" y="143"/>
                    </a:lnTo>
                    <a:lnTo>
                      <a:pt x="597" y="147"/>
                    </a:lnTo>
                    <a:lnTo>
                      <a:pt x="597" y="151"/>
                    </a:lnTo>
                    <a:lnTo>
                      <a:pt x="595" y="156"/>
                    </a:lnTo>
                    <a:lnTo>
                      <a:pt x="598" y="157"/>
                    </a:lnTo>
                    <a:lnTo>
                      <a:pt x="601" y="157"/>
                    </a:lnTo>
                    <a:lnTo>
                      <a:pt x="605" y="156"/>
                    </a:lnTo>
                    <a:lnTo>
                      <a:pt x="607" y="156"/>
                    </a:lnTo>
                    <a:lnTo>
                      <a:pt x="612" y="157"/>
                    </a:lnTo>
                    <a:lnTo>
                      <a:pt x="616" y="158"/>
                    </a:lnTo>
                    <a:lnTo>
                      <a:pt x="623" y="163"/>
                    </a:lnTo>
                    <a:lnTo>
                      <a:pt x="618" y="166"/>
                    </a:lnTo>
                    <a:lnTo>
                      <a:pt x="616" y="166"/>
                    </a:lnTo>
                    <a:lnTo>
                      <a:pt x="617" y="169"/>
                    </a:lnTo>
                    <a:lnTo>
                      <a:pt x="622" y="171"/>
                    </a:lnTo>
                    <a:lnTo>
                      <a:pt x="626" y="172"/>
                    </a:lnTo>
                    <a:lnTo>
                      <a:pt x="631" y="175"/>
                    </a:lnTo>
                    <a:lnTo>
                      <a:pt x="632" y="177"/>
                    </a:lnTo>
                    <a:lnTo>
                      <a:pt x="633" y="181"/>
                    </a:lnTo>
                    <a:lnTo>
                      <a:pt x="631" y="185"/>
                    </a:lnTo>
                    <a:lnTo>
                      <a:pt x="626" y="187"/>
                    </a:lnTo>
                    <a:lnTo>
                      <a:pt x="602" y="187"/>
                    </a:lnTo>
                    <a:lnTo>
                      <a:pt x="600" y="189"/>
                    </a:lnTo>
                    <a:lnTo>
                      <a:pt x="598" y="191"/>
                    </a:lnTo>
                    <a:lnTo>
                      <a:pt x="597" y="192"/>
                    </a:lnTo>
                    <a:lnTo>
                      <a:pt x="597" y="195"/>
                    </a:lnTo>
                    <a:lnTo>
                      <a:pt x="598" y="197"/>
                    </a:lnTo>
                    <a:lnTo>
                      <a:pt x="601" y="199"/>
                    </a:lnTo>
                    <a:lnTo>
                      <a:pt x="602" y="200"/>
                    </a:lnTo>
                    <a:lnTo>
                      <a:pt x="610" y="200"/>
                    </a:lnTo>
                    <a:lnTo>
                      <a:pt x="610" y="204"/>
                    </a:lnTo>
                    <a:lnTo>
                      <a:pt x="611" y="208"/>
                    </a:lnTo>
                    <a:lnTo>
                      <a:pt x="612" y="210"/>
                    </a:lnTo>
                    <a:lnTo>
                      <a:pt x="615" y="213"/>
                    </a:lnTo>
                    <a:lnTo>
                      <a:pt x="616" y="215"/>
                    </a:lnTo>
                    <a:lnTo>
                      <a:pt x="616" y="226"/>
                    </a:lnTo>
                    <a:lnTo>
                      <a:pt x="607" y="226"/>
                    </a:lnTo>
                    <a:lnTo>
                      <a:pt x="605" y="228"/>
                    </a:lnTo>
                    <a:lnTo>
                      <a:pt x="603" y="229"/>
                    </a:lnTo>
                    <a:lnTo>
                      <a:pt x="603" y="231"/>
                    </a:lnTo>
                    <a:lnTo>
                      <a:pt x="606" y="236"/>
                    </a:lnTo>
                    <a:lnTo>
                      <a:pt x="608" y="238"/>
                    </a:lnTo>
                    <a:lnTo>
                      <a:pt x="611" y="238"/>
                    </a:lnTo>
                    <a:lnTo>
                      <a:pt x="615" y="239"/>
                    </a:lnTo>
                    <a:lnTo>
                      <a:pt x="617" y="239"/>
                    </a:lnTo>
                    <a:lnTo>
                      <a:pt x="620" y="240"/>
                    </a:lnTo>
                    <a:lnTo>
                      <a:pt x="617" y="244"/>
                    </a:lnTo>
                    <a:lnTo>
                      <a:pt x="615" y="247"/>
                    </a:lnTo>
                    <a:lnTo>
                      <a:pt x="611" y="249"/>
                    </a:lnTo>
                    <a:lnTo>
                      <a:pt x="606" y="250"/>
                    </a:lnTo>
                    <a:lnTo>
                      <a:pt x="601" y="250"/>
                    </a:lnTo>
                    <a:lnTo>
                      <a:pt x="601" y="253"/>
                    </a:lnTo>
                    <a:lnTo>
                      <a:pt x="602" y="255"/>
                    </a:lnTo>
                    <a:lnTo>
                      <a:pt x="605" y="257"/>
                    </a:lnTo>
                    <a:lnTo>
                      <a:pt x="606" y="257"/>
                    </a:lnTo>
                    <a:lnTo>
                      <a:pt x="602" y="263"/>
                    </a:lnTo>
                    <a:lnTo>
                      <a:pt x="597" y="265"/>
                    </a:lnTo>
                    <a:lnTo>
                      <a:pt x="591" y="267"/>
                    </a:lnTo>
                    <a:lnTo>
                      <a:pt x="586" y="269"/>
                    </a:lnTo>
                    <a:lnTo>
                      <a:pt x="583" y="273"/>
                    </a:lnTo>
                    <a:lnTo>
                      <a:pt x="579" y="270"/>
                    </a:lnTo>
                    <a:lnTo>
                      <a:pt x="577" y="268"/>
                    </a:lnTo>
                    <a:lnTo>
                      <a:pt x="573" y="267"/>
                    </a:lnTo>
                    <a:lnTo>
                      <a:pt x="571" y="263"/>
                    </a:lnTo>
                    <a:lnTo>
                      <a:pt x="564" y="263"/>
                    </a:lnTo>
                    <a:lnTo>
                      <a:pt x="568" y="268"/>
                    </a:lnTo>
                    <a:lnTo>
                      <a:pt x="574" y="272"/>
                    </a:lnTo>
                    <a:lnTo>
                      <a:pt x="581" y="273"/>
                    </a:lnTo>
                    <a:lnTo>
                      <a:pt x="585" y="277"/>
                    </a:lnTo>
                    <a:lnTo>
                      <a:pt x="587" y="282"/>
                    </a:lnTo>
                    <a:lnTo>
                      <a:pt x="587" y="284"/>
                    </a:lnTo>
                    <a:lnTo>
                      <a:pt x="586" y="288"/>
                    </a:lnTo>
                    <a:lnTo>
                      <a:pt x="585" y="291"/>
                    </a:lnTo>
                    <a:lnTo>
                      <a:pt x="583" y="292"/>
                    </a:lnTo>
                    <a:lnTo>
                      <a:pt x="581" y="293"/>
                    </a:lnTo>
                    <a:lnTo>
                      <a:pt x="574" y="291"/>
                    </a:lnTo>
                    <a:lnTo>
                      <a:pt x="567" y="287"/>
                    </a:lnTo>
                    <a:lnTo>
                      <a:pt x="562" y="280"/>
                    </a:lnTo>
                    <a:lnTo>
                      <a:pt x="558" y="274"/>
                    </a:lnTo>
                    <a:lnTo>
                      <a:pt x="553" y="274"/>
                    </a:lnTo>
                    <a:lnTo>
                      <a:pt x="553" y="280"/>
                    </a:lnTo>
                    <a:lnTo>
                      <a:pt x="562" y="288"/>
                    </a:lnTo>
                    <a:lnTo>
                      <a:pt x="571" y="293"/>
                    </a:lnTo>
                    <a:lnTo>
                      <a:pt x="579" y="299"/>
                    </a:lnTo>
                    <a:lnTo>
                      <a:pt x="587" y="307"/>
                    </a:lnTo>
                    <a:lnTo>
                      <a:pt x="592" y="316"/>
                    </a:lnTo>
                    <a:lnTo>
                      <a:pt x="595" y="326"/>
                    </a:lnTo>
                    <a:lnTo>
                      <a:pt x="593" y="328"/>
                    </a:lnTo>
                    <a:lnTo>
                      <a:pt x="592" y="330"/>
                    </a:lnTo>
                    <a:lnTo>
                      <a:pt x="588" y="330"/>
                    </a:lnTo>
                    <a:lnTo>
                      <a:pt x="586" y="331"/>
                    </a:lnTo>
                    <a:lnTo>
                      <a:pt x="583" y="331"/>
                    </a:lnTo>
                    <a:lnTo>
                      <a:pt x="576" y="330"/>
                    </a:lnTo>
                    <a:lnTo>
                      <a:pt x="571" y="326"/>
                    </a:lnTo>
                    <a:lnTo>
                      <a:pt x="567" y="319"/>
                    </a:lnTo>
                    <a:lnTo>
                      <a:pt x="563" y="314"/>
                    </a:lnTo>
                    <a:lnTo>
                      <a:pt x="558" y="311"/>
                    </a:lnTo>
                    <a:lnTo>
                      <a:pt x="551" y="309"/>
                    </a:lnTo>
                    <a:lnTo>
                      <a:pt x="546" y="309"/>
                    </a:lnTo>
                    <a:lnTo>
                      <a:pt x="546" y="313"/>
                    </a:lnTo>
                    <a:lnTo>
                      <a:pt x="547" y="314"/>
                    </a:lnTo>
                    <a:lnTo>
                      <a:pt x="548" y="317"/>
                    </a:lnTo>
                    <a:lnTo>
                      <a:pt x="549" y="318"/>
                    </a:lnTo>
                    <a:lnTo>
                      <a:pt x="549" y="321"/>
                    </a:lnTo>
                    <a:lnTo>
                      <a:pt x="547" y="323"/>
                    </a:lnTo>
                    <a:lnTo>
                      <a:pt x="544" y="324"/>
                    </a:lnTo>
                    <a:lnTo>
                      <a:pt x="542" y="324"/>
                    </a:lnTo>
                    <a:lnTo>
                      <a:pt x="541" y="326"/>
                    </a:lnTo>
                    <a:lnTo>
                      <a:pt x="543" y="331"/>
                    </a:lnTo>
                    <a:lnTo>
                      <a:pt x="551" y="333"/>
                    </a:lnTo>
                    <a:lnTo>
                      <a:pt x="559" y="336"/>
                    </a:lnTo>
                    <a:lnTo>
                      <a:pt x="569" y="337"/>
                    </a:lnTo>
                    <a:lnTo>
                      <a:pt x="578" y="337"/>
                    </a:lnTo>
                    <a:lnTo>
                      <a:pt x="585" y="338"/>
                    </a:lnTo>
                    <a:lnTo>
                      <a:pt x="577" y="343"/>
                    </a:lnTo>
                    <a:lnTo>
                      <a:pt x="572" y="346"/>
                    </a:lnTo>
                    <a:lnTo>
                      <a:pt x="567" y="347"/>
                    </a:lnTo>
                    <a:lnTo>
                      <a:pt x="559" y="351"/>
                    </a:lnTo>
                    <a:lnTo>
                      <a:pt x="552" y="356"/>
                    </a:lnTo>
                    <a:lnTo>
                      <a:pt x="546" y="362"/>
                    </a:lnTo>
                    <a:lnTo>
                      <a:pt x="538" y="366"/>
                    </a:lnTo>
                    <a:lnTo>
                      <a:pt x="524" y="370"/>
                    </a:lnTo>
                    <a:lnTo>
                      <a:pt x="510" y="372"/>
                    </a:lnTo>
                    <a:lnTo>
                      <a:pt x="497" y="376"/>
                    </a:lnTo>
                    <a:lnTo>
                      <a:pt x="477" y="376"/>
                    </a:lnTo>
                    <a:lnTo>
                      <a:pt x="474" y="377"/>
                    </a:lnTo>
                    <a:lnTo>
                      <a:pt x="470" y="381"/>
                    </a:lnTo>
                    <a:lnTo>
                      <a:pt x="469" y="384"/>
                    </a:lnTo>
                    <a:lnTo>
                      <a:pt x="459" y="391"/>
                    </a:lnTo>
                    <a:lnTo>
                      <a:pt x="453" y="397"/>
                    </a:lnTo>
                    <a:lnTo>
                      <a:pt x="449" y="405"/>
                    </a:lnTo>
                    <a:lnTo>
                      <a:pt x="445" y="411"/>
                    </a:lnTo>
                    <a:lnTo>
                      <a:pt x="435" y="416"/>
                    </a:lnTo>
                    <a:lnTo>
                      <a:pt x="424" y="420"/>
                    </a:lnTo>
                    <a:lnTo>
                      <a:pt x="414" y="424"/>
                    </a:lnTo>
                    <a:lnTo>
                      <a:pt x="408" y="424"/>
                    </a:lnTo>
                    <a:lnTo>
                      <a:pt x="408" y="415"/>
                    </a:lnTo>
                    <a:lnTo>
                      <a:pt x="405" y="416"/>
                    </a:lnTo>
                    <a:lnTo>
                      <a:pt x="404" y="419"/>
                    </a:lnTo>
                    <a:lnTo>
                      <a:pt x="403" y="420"/>
                    </a:lnTo>
                    <a:lnTo>
                      <a:pt x="400" y="425"/>
                    </a:lnTo>
                    <a:lnTo>
                      <a:pt x="394" y="429"/>
                    </a:lnTo>
                    <a:lnTo>
                      <a:pt x="386" y="431"/>
                    </a:lnTo>
                    <a:lnTo>
                      <a:pt x="377" y="434"/>
                    </a:lnTo>
                    <a:lnTo>
                      <a:pt x="372" y="438"/>
                    </a:lnTo>
                    <a:lnTo>
                      <a:pt x="370" y="444"/>
                    </a:lnTo>
                    <a:lnTo>
                      <a:pt x="370" y="448"/>
                    </a:lnTo>
                    <a:lnTo>
                      <a:pt x="367" y="450"/>
                    </a:lnTo>
                    <a:lnTo>
                      <a:pt x="367" y="453"/>
                    </a:lnTo>
                    <a:lnTo>
                      <a:pt x="369" y="455"/>
                    </a:lnTo>
                    <a:lnTo>
                      <a:pt x="370" y="457"/>
                    </a:lnTo>
                    <a:lnTo>
                      <a:pt x="372" y="462"/>
                    </a:lnTo>
                    <a:lnTo>
                      <a:pt x="370" y="468"/>
                    </a:lnTo>
                    <a:lnTo>
                      <a:pt x="366" y="472"/>
                    </a:lnTo>
                    <a:lnTo>
                      <a:pt x="360" y="474"/>
                    </a:lnTo>
                    <a:lnTo>
                      <a:pt x="356" y="478"/>
                    </a:lnTo>
                    <a:lnTo>
                      <a:pt x="354" y="483"/>
                    </a:lnTo>
                    <a:lnTo>
                      <a:pt x="354" y="506"/>
                    </a:lnTo>
                    <a:lnTo>
                      <a:pt x="349" y="511"/>
                    </a:lnTo>
                    <a:lnTo>
                      <a:pt x="347" y="517"/>
                    </a:lnTo>
                    <a:lnTo>
                      <a:pt x="345" y="523"/>
                    </a:lnTo>
                    <a:lnTo>
                      <a:pt x="342" y="528"/>
                    </a:lnTo>
                    <a:lnTo>
                      <a:pt x="337" y="531"/>
                    </a:lnTo>
                    <a:lnTo>
                      <a:pt x="335" y="531"/>
                    </a:lnTo>
                    <a:lnTo>
                      <a:pt x="334" y="530"/>
                    </a:lnTo>
                    <a:lnTo>
                      <a:pt x="332" y="527"/>
                    </a:lnTo>
                    <a:lnTo>
                      <a:pt x="327" y="530"/>
                    </a:lnTo>
                    <a:lnTo>
                      <a:pt x="325" y="530"/>
                    </a:lnTo>
                    <a:lnTo>
                      <a:pt x="320" y="528"/>
                    </a:lnTo>
                    <a:lnTo>
                      <a:pt x="316" y="523"/>
                    </a:lnTo>
                    <a:lnTo>
                      <a:pt x="313" y="518"/>
                    </a:lnTo>
                    <a:lnTo>
                      <a:pt x="310" y="513"/>
                    </a:lnTo>
                    <a:lnTo>
                      <a:pt x="305" y="512"/>
                    </a:lnTo>
                    <a:lnTo>
                      <a:pt x="301" y="513"/>
                    </a:lnTo>
                    <a:lnTo>
                      <a:pt x="296" y="514"/>
                    </a:lnTo>
                    <a:lnTo>
                      <a:pt x="288" y="517"/>
                    </a:lnTo>
                    <a:lnTo>
                      <a:pt x="286" y="513"/>
                    </a:lnTo>
                    <a:lnTo>
                      <a:pt x="285" y="511"/>
                    </a:lnTo>
                    <a:lnTo>
                      <a:pt x="282" y="509"/>
                    </a:lnTo>
                    <a:lnTo>
                      <a:pt x="280" y="509"/>
                    </a:lnTo>
                    <a:lnTo>
                      <a:pt x="277" y="508"/>
                    </a:lnTo>
                    <a:lnTo>
                      <a:pt x="273" y="504"/>
                    </a:lnTo>
                    <a:lnTo>
                      <a:pt x="273" y="501"/>
                    </a:lnTo>
                    <a:lnTo>
                      <a:pt x="272" y="499"/>
                    </a:lnTo>
                    <a:lnTo>
                      <a:pt x="272" y="498"/>
                    </a:lnTo>
                    <a:lnTo>
                      <a:pt x="265" y="491"/>
                    </a:lnTo>
                    <a:lnTo>
                      <a:pt x="257" y="480"/>
                    </a:lnTo>
                    <a:lnTo>
                      <a:pt x="251" y="470"/>
                    </a:lnTo>
                    <a:lnTo>
                      <a:pt x="248" y="460"/>
                    </a:lnTo>
                    <a:lnTo>
                      <a:pt x="248" y="458"/>
                    </a:lnTo>
                    <a:lnTo>
                      <a:pt x="251" y="455"/>
                    </a:lnTo>
                    <a:lnTo>
                      <a:pt x="253" y="454"/>
                    </a:lnTo>
                    <a:lnTo>
                      <a:pt x="255" y="453"/>
                    </a:lnTo>
                    <a:lnTo>
                      <a:pt x="252" y="450"/>
                    </a:lnTo>
                    <a:lnTo>
                      <a:pt x="247" y="450"/>
                    </a:lnTo>
                    <a:lnTo>
                      <a:pt x="246" y="452"/>
                    </a:lnTo>
                    <a:lnTo>
                      <a:pt x="243" y="453"/>
                    </a:lnTo>
                    <a:lnTo>
                      <a:pt x="242" y="453"/>
                    </a:lnTo>
                    <a:lnTo>
                      <a:pt x="239" y="452"/>
                    </a:lnTo>
                    <a:lnTo>
                      <a:pt x="237" y="446"/>
                    </a:lnTo>
                    <a:lnTo>
                      <a:pt x="237" y="443"/>
                    </a:lnTo>
                    <a:lnTo>
                      <a:pt x="236" y="439"/>
                    </a:lnTo>
                    <a:lnTo>
                      <a:pt x="232" y="433"/>
                    </a:lnTo>
                    <a:lnTo>
                      <a:pt x="228" y="428"/>
                    </a:lnTo>
                    <a:lnTo>
                      <a:pt x="223" y="423"/>
                    </a:lnTo>
                    <a:lnTo>
                      <a:pt x="222" y="415"/>
                    </a:lnTo>
                    <a:lnTo>
                      <a:pt x="222" y="413"/>
                    </a:lnTo>
                    <a:lnTo>
                      <a:pt x="226" y="405"/>
                    </a:lnTo>
                    <a:lnTo>
                      <a:pt x="223" y="404"/>
                    </a:lnTo>
                    <a:lnTo>
                      <a:pt x="219" y="404"/>
                    </a:lnTo>
                    <a:lnTo>
                      <a:pt x="218" y="405"/>
                    </a:lnTo>
                    <a:lnTo>
                      <a:pt x="218" y="395"/>
                    </a:lnTo>
                    <a:lnTo>
                      <a:pt x="223" y="387"/>
                    </a:lnTo>
                    <a:lnTo>
                      <a:pt x="227" y="380"/>
                    </a:lnTo>
                    <a:lnTo>
                      <a:pt x="234" y="374"/>
                    </a:lnTo>
                    <a:lnTo>
                      <a:pt x="234" y="372"/>
                    </a:lnTo>
                    <a:lnTo>
                      <a:pt x="237" y="371"/>
                    </a:lnTo>
                    <a:lnTo>
                      <a:pt x="238" y="370"/>
                    </a:lnTo>
                    <a:lnTo>
                      <a:pt x="243" y="370"/>
                    </a:lnTo>
                    <a:lnTo>
                      <a:pt x="246" y="371"/>
                    </a:lnTo>
                    <a:lnTo>
                      <a:pt x="250" y="361"/>
                    </a:lnTo>
                    <a:lnTo>
                      <a:pt x="253" y="353"/>
                    </a:lnTo>
                    <a:lnTo>
                      <a:pt x="257" y="343"/>
                    </a:lnTo>
                    <a:lnTo>
                      <a:pt x="248" y="341"/>
                    </a:lnTo>
                    <a:lnTo>
                      <a:pt x="226" y="336"/>
                    </a:lnTo>
                    <a:lnTo>
                      <a:pt x="217" y="332"/>
                    </a:lnTo>
                    <a:lnTo>
                      <a:pt x="213" y="326"/>
                    </a:lnTo>
                    <a:lnTo>
                      <a:pt x="221" y="326"/>
                    </a:lnTo>
                    <a:lnTo>
                      <a:pt x="229" y="327"/>
                    </a:lnTo>
                    <a:lnTo>
                      <a:pt x="237" y="331"/>
                    </a:lnTo>
                    <a:lnTo>
                      <a:pt x="246" y="332"/>
                    </a:lnTo>
                    <a:lnTo>
                      <a:pt x="247" y="332"/>
                    </a:lnTo>
                    <a:lnTo>
                      <a:pt x="250" y="330"/>
                    </a:lnTo>
                    <a:lnTo>
                      <a:pt x="250" y="326"/>
                    </a:lnTo>
                    <a:lnTo>
                      <a:pt x="243" y="322"/>
                    </a:lnTo>
                    <a:lnTo>
                      <a:pt x="237" y="316"/>
                    </a:lnTo>
                    <a:lnTo>
                      <a:pt x="232" y="309"/>
                    </a:lnTo>
                    <a:lnTo>
                      <a:pt x="227" y="306"/>
                    </a:lnTo>
                    <a:lnTo>
                      <a:pt x="219" y="303"/>
                    </a:lnTo>
                    <a:lnTo>
                      <a:pt x="217" y="304"/>
                    </a:lnTo>
                    <a:lnTo>
                      <a:pt x="214" y="307"/>
                    </a:lnTo>
                    <a:lnTo>
                      <a:pt x="209" y="309"/>
                    </a:lnTo>
                    <a:lnTo>
                      <a:pt x="202" y="309"/>
                    </a:lnTo>
                    <a:lnTo>
                      <a:pt x="199" y="308"/>
                    </a:lnTo>
                    <a:lnTo>
                      <a:pt x="198" y="306"/>
                    </a:lnTo>
                    <a:lnTo>
                      <a:pt x="198" y="299"/>
                    </a:lnTo>
                    <a:lnTo>
                      <a:pt x="208" y="289"/>
                    </a:lnTo>
                    <a:lnTo>
                      <a:pt x="208" y="283"/>
                    </a:lnTo>
                    <a:lnTo>
                      <a:pt x="204" y="279"/>
                    </a:lnTo>
                    <a:lnTo>
                      <a:pt x="202" y="279"/>
                    </a:lnTo>
                    <a:lnTo>
                      <a:pt x="199" y="278"/>
                    </a:lnTo>
                    <a:lnTo>
                      <a:pt x="197" y="278"/>
                    </a:lnTo>
                    <a:lnTo>
                      <a:pt x="197" y="273"/>
                    </a:lnTo>
                    <a:lnTo>
                      <a:pt x="189" y="255"/>
                    </a:lnTo>
                    <a:lnTo>
                      <a:pt x="181" y="239"/>
                    </a:lnTo>
                    <a:lnTo>
                      <a:pt x="167" y="224"/>
                    </a:lnTo>
                    <a:lnTo>
                      <a:pt x="152" y="213"/>
                    </a:lnTo>
                    <a:lnTo>
                      <a:pt x="133" y="205"/>
                    </a:lnTo>
                    <a:lnTo>
                      <a:pt x="111" y="202"/>
                    </a:lnTo>
                    <a:lnTo>
                      <a:pt x="96" y="202"/>
                    </a:lnTo>
                    <a:lnTo>
                      <a:pt x="94" y="204"/>
                    </a:lnTo>
                    <a:lnTo>
                      <a:pt x="91" y="206"/>
                    </a:lnTo>
                    <a:lnTo>
                      <a:pt x="89" y="208"/>
                    </a:lnTo>
                    <a:lnTo>
                      <a:pt x="84" y="208"/>
                    </a:lnTo>
                    <a:lnTo>
                      <a:pt x="80" y="205"/>
                    </a:lnTo>
                    <a:lnTo>
                      <a:pt x="78" y="204"/>
                    </a:lnTo>
                    <a:lnTo>
                      <a:pt x="70" y="204"/>
                    </a:lnTo>
                    <a:lnTo>
                      <a:pt x="68" y="205"/>
                    </a:lnTo>
                    <a:lnTo>
                      <a:pt x="66" y="205"/>
                    </a:lnTo>
                    <a:lnTo>
                      <a:pt x="70" y="209"/>
                    </a:lnTo>
                    <a:lnTo>
                      <a:pt x="69" y="210"/>
                    </a:lnTo>
                    <a:lnTo>
                      <a:pt x="65" y="210"/>
                    </a:lnTo>
                    <a:lnTo>
                      <a:pt x="55" y="209"/>
                    </a:lnTo>
                    <a:lnTo>
                      <a:pt x="46" y="205"/>
                    </a:lnTo>
                    <a:lnTo>
                      <a:pt x="39" y="200"/>
                    </a:lnTo>
                    <a:lnTo>
                      <a:pt x="44" y="197"/>
                    </a:lnTo>
                    <a:lnTo>
                      <a:pt x="48" y="194"/>
                    </a:lnTo>
                    <a:lnTo>
                      <a:pt x="42" y="191"/>
                    </a:lnTo>
                    <a:lnTo>
                      <a:pt x="37" y="190"/>
                    </a:lnTo>
                    <a:lnTo>
                      <a:pt x="34" y="187"/>
                    </a:lnTo>
                    <a:lnTo>
                      <a:pt x="25" y="187"/>
                    </a:lnTo>
                    <a:lnTo>
                      <a:pt x="24" y="189"/>
                    </a:lnTo>
                    <a:lnTo>
                      <a:pt x="19" y="189"/>
                    </a:lnTo>
                    <a:lnTo>
                      <a:pt x="16" y="187"/>
                    </a:lnTo>
                    <a:lnTo>
                      <a:pt x="17" y="184"/>
                    </a:lnTo>
                    <a:lnTo>
                      <a:pt x="20" y="181"/>
                    </a:lnTo>
                    <a:lnTo>
                      <a:pt x="22" y="180"/>
                    </a:lnTo>
                    <a:lnTo>
                      <a:pt x="26" y="179"/>
                    </a:lnTo>
                    <a:lnTo>
                      <a:pt x="42" y="179"/>
                    </a:lnTo>
                    <a:lnTo>
                      <a:pt x="45" y="177"/>
                    </a:lnTo>
                    <a:lnTo>
                      <a:pt x="46" y="175"/>
                    </a:lnTo>
                    <a:lnTo>
                      <a:pt x="69" y="175"/>
                    </a:lnTo>
                    <a:lnTo>
                      <a:pt x="71" y="174"/>
                    </a:lnTo>
                    <a:lnTo>
                      <a:pt x="74" y="171"/>
                    </a:lnTo>
                    <a:lnTo>
                      <a:pt x="74" y="169"/>
                    </a:lnTo>
                    <a:lnTo>
                      <a:pt x="75" y="166"/>
                    </a:lnTo>
                    <a:lnTo>
                      <a:pt x="59" y="166"/>
                    </a:lnTo>
                    <a:lnTo>
                      <a:pt x="58" y="167"/>
                    </a:lnTo>
                    <a:lnTo>
                      <a:pt x="56" y="170"/>
                    </a:lnTo>
                    <a:lnTo>
                      <a:pt x="55" y="171"/>
                    </a:lnTo>
                    <a:lnTo>
                      <a:pt x="40" y="171"/>
                    </a:lnTo>
                    <a:lnTo>
                      <a:pt x="29" y="167"/>
                    </a:lnTo>
                    <a:lnTo>
                      <a:pt x="20" y="165"/>
                    </a:lnTo>
                    <a:lnTo>
                      <a:pt x="10" y="161"/>
                    </a:lnTo>
                    <a:lnTo>
                      <a:pt x="2" y="157"/>
                    </a:lnTo>
                    <a:lnTo>
                      <a:pt x="0" y="153"/>
                    </a:lnTo>
                    <a:lnTo>
                      <a:pt x="1" y="147"/>
                    </a:lnTo>
                    <a:lnTo>
                      <a:pt x="5" y="145"/>
                    </a:lnTo>
                    <a:lnTo>
                      <a:pt x="11" y="143"/>
                    </a:lnTo>
                    <a:lnTo>
                      <a:pt x="16" y="143"/>
                    </a:lnTo>
                    <a:lnTo>
                      <a:pt x="22" y="142"/>
                    </a:lnTo>
                    <a:lnTo>
                      <a:pt x="29" y="138"/>
                    </a:lnTo>
                    <a:lnTo>
                      <a:pt x="35" y="136"/>
                    </a:lnTo>
                    <a:lnTo>
                      <a:pt x="42" y="132"/>
                    </a:lnTo>
                    <a:lnTo>
                      <a:pt x="51" y="131"/>
                    </a:lnTo>
                    <a:lnTo>
                      <a:pt x="60" y="131"/>
                    </a:lnTo>
                    <a:lnTo>
                      <a:pt x="69" y="132"/>
                    </a:lnTo>
                    <a:lnTo>
                      <a:pt x="76" y="130"/>
                    </a:lnTo>
                    <a:lnTo>
                      <a:pt x="83" y="124"/>
                    </a:lnTo>
                    <a:lnTo>
                      <a:pt x="86" y="117"/>
                    </a:lnTo>
                    <a:lnTo>
                      <a:pt x="88" y="108"/>
                    </a:lnTo>
                    <a:lnTo>
                      <a:pt x="81" y="108"/>
                    </a:lnTo>
                    <a:lnTo>
                      <a:pt x="66" y="106"/>
                    </a:lnTo>
                    <a:lnTo>
                      <a:pt x="60" y="103"/>
                    </a:lnTo>
                    <a:lnTo>
                      <a:pt x="58" y="99"/>
                    </a:lnTo>
                    <a:lnTo>
                      <a:pt x="59" y="98"/>
                    </a:lnTo>
                    <a:lnTo>
                      <a:pt x="60" y="96"/>
                    </a:lnTo>
                    <a:lnTo>
                      <a:pt x="63" y="94"/>
                    </a:lnTo>
                    <a:lnTo>
                      <a:pt x="65" y="94"/>
                    </a:lnTo>
                    <a:lnTo>
                      <a:pt x="80" y="88"/>
                    </a:lnTo>
                    <a:lnTo>
                      <a:pt x="94" y="79"/>
                    </a:lnTo>
                    <a:lnTo>
                      <a:pt x="105" y="72"/>
                    </a:lnTo>
                    <a:lnTo>
                      <a:pt x="110" y="74"/>
                    </a:lnTo>
                    <a:lnTo>
                      <a:pt x="117" y="74"/>
                    </a:lnTo>
                    <a:lnTo>
                      <a:pt x="122" y="73"/>
                    </a:lnTo>
                    <a:lnTo>
                      <a:pt x="124" y="69"/>
                    </a:lnTo>
                    <a:lnTo>
                      <a:pt x="124" y="64"/>
                    </a:lnTo>
                    <a:lnTo>
                      <a:pt x="125" y="60"/>
                    </a:lnTo>
                    <a:lnTo>
                      <a:pt x="128" y="57"/>
                    </a:lnTo>
                    <a:lnTo>
                      <a:pt x="133" y="54"/>
                    </a:lnTo>
                    <a:lnTo>
                      <a:pt x="143" y="53"/>
                    </a:lnTo>
                    <a:lnTo>
                      <a:pt x="152" y="50"/>
                    </a:lnTo>
                    <a:lnTo>
                      <a:pt x="160" y="49"/>
                    </a:lnTo>
                    <a:lnTo>
                      <a:pt x="170" y="48"/>
                    </a:lnTo>
                    <a:lnTo>
                      <a:pt x="191" y="40"/>
                    </a:lnTo>
                    <a:lnTo>
                      <a:pt x="201" y="39"/>
                    </a:lnTo>
                    <a:lnTo>
                      <a:pt x="206" y="41"/>
                    </a:lnTo>
                    <a:lnTo>
                      <a:pt x="213" y="49"/>
                    </a:lnTo>
                    <a:lnTo>
                      <a:pt x="218" y="52"/>
                    </a:lnTo>
                    <a:lnTo>
                      <a:pt x="218" y="49"/>
                    </a:lnTo>
                    <a:lnTo>
                      <a:pt x="217" y="47"/>
                    </a:lnTo>
                    <a:lnTo>
                      <a:pt x="216" y="45"/>
                    </a:lnTo>
                    <a:lnTo>
                      <a:pt x="216" y="43"/>
                    </a:lnTo>
                    <a:lnTo>
                      <a:pt x="219" y="39"/>
                    </a:lnTo>
                    <a:lnTo>
                      <a:pt x="224" y="44"/>
                    </a:lnTo>
                    <a:lnTo>
                      <a:pt x="239" y="49"/>
                    </a:lnTo>
                    <a:lnTo>
                      <a:pt x="246" y="49"/>
                    </a:lnTo>
                    <a:lnTo>
                      <a:pt x="244" y="45"/>
                    </a:lnTo>
                    <a:lnTo>
                      <a:pt x="242" y="40"/>
                    </a:lnTo>
                    <a:lnTo>
                      <a:pt x="242" y="38"/>
                    </a:lnTo>
                    <a:lnTo>
                      <a:pt x="243" y="36"/>
                    </a:lnTo>
                    <a:lnTo>
                      <a:pt x="246" y="35"/>
                    </a:lnTo>
                    <a:lnTo>
                      <a:pt x="252" y="35"/>
                    </a:lnTo>
                    <a:lnTo>
                      <a:pt x="263" y="36"/>
                    </a:lnTo>
                    <a:lnTo>
                      <a:pt x="273" y="40"/>
                    </a:lnTo>
                    <a:lnTo>
                      <a:pt x="281" y="45"/>
                    </a:lnTo>
                    <a:lnTo>
                      <a:pt x="288" y="49"/>
                    </a:lnTo>
                    <a:lnTo>
                      <a:pt x="307" y="49"/>
                    </a:lnTo>
                    <a:lnTo>
                      <a:pt x="301" y="47"/>
                    </a:lnTo>
                    <a:lnTo>
                      <a:pt x="293" y="43"/>
                    </a:lnTo>
                    <a:lnTo>
                      <a:pt x="287" y="38"/>
                    </a:lnTo>
                    <a:lnTo>
                      <a:pt x="285" y="33"/>
                    </a:lnTo>
                    <a:lnTo>
                      <a:pt x="285" y="30"/>
                    </a:lnTo>
                    <a:lnTo>
                      <a:pt x="287" y="29"/>
                    </a:lnTo>
                    <a:lnTo>
                      <a:pt x="288" y="29"/>
                    </a:lnTo>
                    <a:lnTo>
                      <a:pt x="291" y="28"/>
                    </a:lnTo>
                    <a:lnTo>
                      <a:pt x="300" y="28"/>
                    </a:lnTo>
                    <a:lnTo>
                      <a:pt x="297" y="26"/>
                    </a:lnTo>
                    <a:lnTo>
                      <a:pt x="296" y="25"/>
                    </a:lnTo>
                    <a:lnTo>
                      <a:pt x="293" y="24"/>
                    </a:lnTo>
                    <a:lnTo>
                      <a:pt x="292" y="21"/>
                    </a:lnTo>
                    <a:lnTo>
                      <a:pt x="308" y="15"/>
                    </a:lnTo>
                    <a:lnTo>
                      <a:pt x="327" y="14"/>
                    </a:lnTo>
                    <a:lnTo>
                      <a:pt x="344" y="14"/>
                    </a:lnTo>
                    <a:lnTo>
                      <a:pt x="352" y="16"/>
                    </a:lnTo>
                    <a:lnTo>
                      <a:pt x="360" y="16"/>
                    </a:lnTo>
                    <a:lnTo>
                      <a:pt x="360" y="11"/>
                    </a:lnTo>
                    <a:lnTo>
                      <a:pt x="376" y="11"/>
                    </a:lnTo>
                    <a:lnTo>
                      <a:pt x="390" y="10"/>
                    </a:lnTo>
                    <a:lnTo>
                      <a:pt x="404" y="5"/>
                    </a:lnTo>
                    <a:lnTo>
                      <a:pt x="418" y="1"/>
                    </a:lnTo>
                    <a:lnTo>
                      <a:pt x="433"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36" name="Freeform 1281">
                <a:extLst>
                  <a:ext uri="{FF2B5EF4-FFF2-40B4-BE49-F238E27FC236}">
                    <a16:creationId xmlns:a16="http://schemas.microsoft.com/office/drawing/2014/main" id="{DF8370BD-EA67-4712-93EC-B253BBA11DB0}"/>
                  </a:ext>
                </a:extLst>
              </p:cNvPr>
              <p:cNvSpPr>
                <a:spLocks/>
              </p:cNvSpPr>
              <p:nvPr/>
            </p:nvSpPr>
            <p:spPr bwMode="auto">
              <a:xfrm>
                <a:off x="4455669" y="2370699"/>
                <a:ext cx="66321" cy="45596"/>
              </a:xfrm>
              <a:custGeom>
                <a:avLst/>
                <a:gdLst/>
                <a:ahLst/>
                <a:cxnLst>
                  <a:cxn ang="0">
                    <a:pos x="6" y="0"/>
                  </a:cxn>
                  <a:cxn ang="0">
                    <a:pos x="9" y="0"/>
                  </a:cxn>
                  <a:cxn ang="0">
                    <a:pos x="15" y="1"/>
                  </a:cxn>
                  <a:cxn ang="0">
                    <a:pos x="20" y="6"/>
                  </a:cxn>
                  <a:cxn ang="0">
                    <a:pos x="32" y="13"/>
                  </a:cxn>
                  <a:cxn ang="0">
                    <a:pos x="32" y="16"/>
                  </a:cxn>
                  <a:cxn ang="0">
                    <a:pos x="29" y="20"/>
                  </a:cxn>
                  <a:cxn ang="0">
                    <a:pos x="24" y="22"/>
                  </a:cxn>
                  <a:cxn ang="0">
                    <a:pos x="7" y="22"/>
                  </a:cxn>
                  <a:cxn ang="0">
                    <a:pos x="5" y="21"/>
                  </a:cxn>
                  <a:cxn ang="0">
                    <a:pos x="4" y="17"/>
                  </a:cxn>
                  <a:cxn ang="0">
                    <a:pos x="1" y="15"/>
                  </a:cxn>
                  <a:cxn ang="0">
                    <a:pos x="0" y="11"/>
                  </a:cxn>
                  <a:cxn ang="0">
                    <a:pos x="0" y="3"/>
                  </a:cxn>
                  <a:cxn ang="0">
                    <a:pos x="2" y="2"/>
                  </a:cxn>
                  <a:cxn ang="0">
                    <a:pos x="4" y="1"/>
                  </a:cxn>
                  <a:cxn ang="0">
                    <a:pos x="6" y="0"/>
                  </a:cxn>
                </a:cxnLst>
                <a:rect l="0" t="0" r="r" b="b"/>
                <a:pathLst>
                  <a:path w="32" h="22">
                    <a:moveTo>
                      <a:pt x="6" y="0"/>
                    </a:moveTo>
                    <a:lnTo>
                      <a:pt x="9" y="0"/>
                    </a:lnTo>
                    <a:lnTo>
                      <a:pt x="15" y="1"/>
                    </a:lnTo>
                    <a:lnTo>
                      <a:pt x="20" y="6"/>
                    </a:lnTo>
                    <a:lnTo>
                      <a:pt x="32" y="13"/>
                    </a:lnTo>
                    <a:lnTo>
                      <a:pt x="32" y="16"/>
                    </a:lnTo>
                    <a:lnTo>
                      <a:pt x="29" y="20"/>
                    </a:lnTo>
                    <a:lnTo>
                      <a:pt x="24" y="22"/>
                    </a:lnTo>
                    <a:lnTo>
                      <a:pt x="7" y="22"/>
                    </a:lnTo>
                    <a:lnTo>
                      <a:pt x="5" y="21"/>
                    </a:lnTo>
                    <a:lnTo>
                      <a:pt x="4" y="17"/>
                    </a:lnTo>
                    <a:lnTo>
                      <a:pt x="1" y="15"/>
                    </a:lnTo>
                    <a:lnTo>
                      <a:pt x="0" y="11"/>
                    </a:lnTo>
                    <a:lnTo>
                      <a:pt x="0" y="3"/>
                    </a:lnTo>
                    <a:lnTo>
                      <a:pt x="2" y="2"/>
                    </a:lnTo>
                    <a:lnTo>
                      <a:pt x="4" y="1"/>
                    </a:lnTo>
                    <a:lnTo>
                      <a:pt x="6"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37" name="Freeform 1282">
                <a:extLst>
                  <a:ext uri="{FF2B5EF4-FFF2-40B4-BE49-F238E27FC236}">
                    <a16:creationId xmlns:a16="http://schemas.microsoft.com/office/drawing/2014/main" id="{F1DAB8C5-1752-4B9A-91A2-9CE7ACAC4568}"/>
                  </a:ext>
                </a:extLst>
              </p:cNvPr>
              <p:cNvSpPr>
                <a:spLocks/>
              </p:cNvSpPr>
              <p:nvPr/>
            </p:nvSpPr>
            <p:spPr bwMode="auto">
              <a:xfrm>
                <a:off x="5315769" y="2132357"/>
                <a:ext cx="39379" cy="22799"/>
              </a:xfrm>
              <a:custGeom>
                <a:avLst/>
                <a:gdLst/>
                <a:ahLst/>
                <a:cxnLst>
                  <a:cxn ang="0">
                    <a:pos x="4" y="0"/>
                  </a:cxn>
                  <a:cxn ang="0">
                    <a:pos x="11" y="0"/>
                  </a:cxn>
                  <a:cxn ang="0">
                    <a:pos x="11" y="5"/>
                  </a:cxn>
                  <a:cxn ang="0">
                    <a:pos x="19" y="5"/>
                  </a:cxn>
                  <a:cxn ang="0">
                    <a:pos x="14" y="8"/>
                  </a:cxn>
                  <a:cxn ang="0">
                    <a:pos x="11" y="10"/>
                  </a:cxn>
                  <a:cxn ang="0">
                    <a:pos x="8" y="11"/>
                  </a:cxn>
                  <a:cxn ang="0">
                    <a:pos x="5" y="11"/>
                  </a:cxn>
                  <a:cxn ang="0">
                    <a:pos x="4" y="10"/>
                  </a:cxn>
                  <a:cxn ang="0">
                    <a:pos x="1" y="9"/>
                  </a:cxn>
                  <a:cxn ang="0">
                    <a:pos x="0" y="8"/>
                  </a:cxn>
                  <a:cxn ang="0">
                    <a:pos x="0" y="4"/>
                  </a:cxn>
                  <a:cxn ang="0">
                    <a:pos x="4" y="0"/>
                  </a:cxn>
                </a:cxnLst>
                <a:rect l="0" t="0" r="r" b="b"/>
                <a:pathLst>
                  <a:path w="19" h="11">
                    <a:moveTo>
                      <a:pt x="4" y="0"/>
                    </a:moveTo>
                    <a:lnTo>
                      <a:pt x="11" y="0"/>
                    </a:lnTo>
                    <a:lnTo>
                      <a:pt x="11" y="5"/>
                    </a:lnTo>
                    <a:lnTo>
                      <a:pt x="19" y="5"/>
                    </a:lnTo>
                    <a:lnTo>
                      <a:pt x="14" y="8"/>
                    </a:lnTo>
                    <a:lnTo>
                      <a:pt x="11" y="10"/>
                    </a:lnTo>
                    <a:lnTo>
                      <a:pt x="8" y="11"/>
                    </a:lnTo>
                    <a:lnTo>
                      <a:pt x="5" y="11"/>
                    </a:lnTo>
                    <a:lnTo>
                      <a:pt x="4" y="10"/>
                    </a:lnTo>
                    <a:lnTo>
                      <a:pt x="1" y="9"/>
                    </a:lnTo>
                    <a:lnTo>
                      <a:pt x="0" y="8"/>
                    </a:lnTo>
                    <a:lnTo>
                      <a:pt x="0" y="4"/>
                    </a:lnTo>
                    <a:lnTo>
                      <a:pt x="4"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38" name="Freeform 1283">
                <a:extLst>
                  <a:ext uri="{FF2B5EF4-FFF2-40B4-BE49-F238E27FC236}">
                    <a16:creationId xmlns:a16="http://schemas.microsoft.com/office/drawing/2014/main" id="{67A067DE-B82A-4964-BD13-B667EB1D81E4}"/>
                  </a:ext>
                </a:extLst>
              </p:cNvPr>
              <p:cNvSpPr>
                <a:spLocks/>
              </p:cNvSpPr>
              <p:nvPr/>
            </p:nvSpPr>
            <p:spPr bwMode="auto">
              <a:xfrm>
                <a:off x="4352042" y="3069142"/>
                <a:ext cx="155441" cy="153367"/>
              </a:xfrm>
              <a:custGeom>
                <a:avLst/>
                <a:gdLst/>
                <a:ahLst/>
                <a:cxnLst>
                  <a:cxn ang="0">
                    <a:pos x="39" y="0"/>
                  </a:cxn>
                  <a:cxn ang="0">
                    <a:pos x="41" y="3"/>
                  </a:cxn>
                  <a:cxn ang="0">
                    <a:pos x="34" y="17"/>
                  </a:cxn>
                  <a:cxn ang="0">
                    <a:pos x="30" y="29"/>
                  </a:cxn>
                  <a:cxn ang="0">
                    <a:pos x="35" y="25"/>
                  </a:cxn>
                  <a:cxn ang="0">
                    <a:pos x="42" y="27"/>
                  </a:cxn>
                  <a:cxn ang="0">
                    <a:pos x="40" y="32"/>
                  </a:cxn>
                  <a:cxn ang="0">
                    <a:pos x="47" y="35"/>
                  </a:cxn>
                  <a:cxn ang="0">
                    <a:pos x="65" y="34"/>
                  </a:cxn>
                  <a:cxn ang="0">
                    <a:pos x="64" y="39"/>
                  </a:cxn>
                  <a:cxn ang="0">
                    <a:pos x="65" y="46"/>
                  </a:cxn>
                  <a:cxn ang="0">
                    <a:pos x="69" y="45"/>
                  </a:cxn>
                  <a:cxn ang="0">
                    <a:pos x="65" y="50"/>
                  </a:cxn>
                  <a:cxn ang="0">
                    <a:pos x="66" y="54"/>
                  </a:cxn>
                  <a:cxn ang="0">
                    <a:pos x="67" y="58"/>
                  </a:cxn>
                  <a:cxn ang="0">
                    <a:pos x="72" y="55"/>
                  </a:cxn>
                  <a:cxn ang="0">
                    <a:pos x="74" y="59"/>
                  </a:cxn>
                  <a:cxn ang="0">
                    <a:pos x="75" y="63"/>
                  </a:cxn>
                  <a:cxn ang="0">
                    <a:pos x="74" y="70"/>
                  </a:cxn>
                  <a:cxn ang="0">
                    <a:pos x="69" y="74"/>
                  </a:cxn>
                  <a:cxn ang="0">
                    <a:pos x="66" y="71"/>
                  </a:cxn>
                  <a:cxn ang="0">
                    <a:pos x="65" y="69"/>
                  </a:cxn>
                  <a:cxn ang="0">
                    <a:pos x="64" y="68"/>
                  </a:cxn>
                  <a:cxn ang="0">
                    <a:pos x="60" y="65"/>
                  </a:cxn>
                  <a:cxn ang="0">
                    <a:pos x="59" y="59"/>
                  </a:cxn>
                  <a:cxn ang="0">
                    <a:pos x="55" y="61"/>
                  </a:cxn>
                  <a:cxn ang="0">
                    <a:pos x="46" y="68"/>
                  </a:cxn>
                  <a:cxn ang="0">
                    <a:pos x="44" y="66"/>
                  </a:cxn>
                  <a:cxn ang="0">
                    <a:pos x="46" y="61"/>
                  </a:cxn>
                  <a:cxn ang="0">
                    <a:pos x="40" y="63"/>
                  </a:cxn>
                  <a:cxn ang="0">
                    <a:pos x="32" y="61"/>
                  </a:cxn>
                  <a:cxn ang="0">
                    <a:pos x="25" y="63"/>
                  </a:cxn>
                  <a:cxn ang="0">
                    <a:pos x="20" y="59"/>
                  </a:cxn>
                  <a:cxn ang="0">
                    <a:pos x="10" y="60"/>
                  </a:cxn>
                  <a:cxn ang="0">
                    <a:pos x="6" y="61"/>
                  </a:cxn>
                  <a:cxn ang="0">
                    <a:pos x="0" y="59"/>
                  </a:cxn>
                  <a:cxn ang="0">
                    <a:pos x="2" y="55"/>
                  </a:cxn>
                  <a:cxn ang="0">
                    <a:pos x="5" y="51"/>
                  </a:cxn>
                  <a:cxn ang="0">
                    <a:pos x="7" y="47"/>
                  </a:cxn>
                  <a:cxn ang="0">
                    <a:pos x="3" y="45"/>
                  </a:cxn>
                  <a:cxn ang="0">
                    <a:pos x="16" y="30"/>
                  </a:cxn>
                  <a:cxn ang="0">
                    <a:pos x="26" y="12"/>
                  </a:cxn>
                  <a:cxn ang="0">
                    <a:pos x="29" y="6"/>
                  </a:cxn>
                  <a:cxn ang="0">
                    <a:pos x="32" y="1"/>
                  </a:cxn>
                </a:cxnLst>
                <a:rect l="0" t="0" r="r" b="b"/>
                <a:pathLst>
                  <a:path w="75" h="74">
                    <a:moveTo>
                      <a:pt x="35" y="0"/>
                    </a:moveTo>
                    <a:lnTo>
                      <a:pt x="39" y="0"/>
                    </a:lnTo>
                    <a:lnTo>
                      <a:pt x="41" y="2"/>
                    </a:lnTo>
                    <a:lnTo>
                      <a:pt x="41" y="3"/>
                    </a:lnTo>
                    <a:lnTo>
                      <a:pt x="39" y="11"/>
                    </a:lnTo>
                    <a:lnTo>
                      <a:pt x="34" y="17"/>
                    </a:lnTo>
                    <a:lnTo>
                      <a:pt x="30" y="25"/>
                    </a:lnTo>
                    <a:lnTo>
                      <a:pt x="30" y="29"/>
                    </a:lnTo>
                    <a:lnTo>
                      <a:pt x="32" y="27"/>
                    </a:lnTo>
                    <a:lnTo>
                      <a:pt x="35" y="25"/>
                    </a:lnTo>
                    <a:lnTo>
                      <a:pt x="40" y="25"/>
                    </a:lnTo>
                    <a:lnTo>
                      <a:pt x="42" y="27"/>
                    </a:lnTo>
                    <a:lnTo>
                      <a:pt x="40" y="29"/>
                    </a:lnTo>
                    <a:lnTo>
                      <a:pt x="40" y="32"/>
                    </a:lnTo>
                    <a:lnTo>
                      <a:pt x="47" y="32"/>
                    </a:lnTo>
                    <a:lnTo>
                      <a:pt x="47" y="35"/>
                    </a:lnTo>
                    <a:lnTo>
                      <a:pt x="52" y="34"/>
                    </a:lnTo>
                    <a:lnTo>
                      <a:pt x="65" y="34"/>
                    </a:lnTo>
                    <a:lnTo>
                      <a:pt x="65" y="36"/>
                    </a:lnTo>
                    <a:lnTo>
                      <a:pt x="64" y="39"/>
                    </a:lnTo>
                    <a:lnTo>
                      <a:pt x="64" y="46"/>
                    </a:lnTo>
                    <a:lnTo>
                      <a:pt x="65" y="46"/>
                    </a:lnTo>
                    <a:lnTo>
                      <a:pt x="67" y="45"/>
                    </a:lnTo>
                    <a:lnTo>
                      <a:pt x="69" y="45"/>
                    </a:lnTo>
                    <a:lnTo>
                      <a:pt x="67" y="47"/>
                    </a:lnTo>
                    <a:lnTo>
                      <a:pt x="65" y="50"/>
                    </a:lnTo>
                    <a:lnTo>
                      <a:pt x="65" y="52"/>
                    </a:lnTo>
                    <a:lnTo>
                      <a:pt x="66" y="54"/>
                    </a:lnTo>
                    <a:lnTo>
                      <a:pt x="67" y="56"/>
                    </a:lnTo>
                    <a:lnTo>
                      <a:pt x="67" y="58"/>
                    </a:lnTo>
                    <a:lnTo>
                      <a:pt x="70" y="58"/>
                    </a:lnTo>
                    <a:lnTo>
                      <a:pt x="72" y="55"/>
                    </a:lnTo>
                    <a:lnTo>
                      <a:pt x="72" y="58"/>
                    </a:lnTo>
                    <a:lnTo>
                      <a:pt x="74" y="59"/>
                    </a:lnTo>
                    <a:lnTo>
                      <a:pt x="74" y="60"/>
                    </a:lnTo>
                    <a:lnTo>
                      <a:pt x="75" y="63"/>
                    </a:lnTo>
                    <a:lnTo>
                      <a:pt x="75" y="68"/>
                    </a:lnTo>
                    <a:lnTo>
                      <a:pt x="74" y="70"/>
                    </a:lnTo>
                    <a:lnTo>
                      <a:pt x="71" y="73"/>
                    </a:lnTo>
                    <a:lnTo>
                      <a:pt x="69" y="74"/>
                    </a:lnTo>
                    <a:lnTo>
                      <a:pt x="67" y="74"/>
                    </a:lnTo>
                    <a:lnTo>
                      <a:pt x="66" y="71"/>
                    </a:lnTo>
                    <a:lnTo>
                      <a:pt x="65" y="70"/>
                    </a:lnTo>
                    <a:lnTo>
                      <a:pt x="65" y="69"/>
                    </a:lnTo>
                    <a:lnTo>
                      <a:pt x="64" y="69"/>
                    </a:lnTo>
                    <a:lnTo>
                      <a:pt x="64" y="68"/>
                    </a:lnTo>
                    <a:lnTo>
                      <a:pt x="61" y="68"/>
                    </a:lnTo>
                    <a:lnTo>
                      <a:pt x="60" y="65"/>
                    </a:lnTo>
                    <a:lnTo>
                      <a:pt x="60" y="61"/>
                    </a:lnTo>
                    <a:lnTo>
                      <a:pt x="59" y="59"/>
                    </a:lnTo>
                    <a:lnTo>
                      <a:pt x="57" y="58"/>
                    </a:lnTo>
                    <a:lnTo>
                      <a:pt x="55" y="61"/>
                    </a:lnTo>
                    <a:lnTo>
                      <a:pt x="50" y="66"/>
                    </a:lnTo>
                    <a:lnTo>
                      <a:pt x="46" y="68"/>
                    </a:lnTo>
                    <a:lnTo>
                      <a:pt x="44" y="68"/>
                    </a:lnTo>
                    <a:lnTo>
                      <a:pt x="44" y="66"/>
                    </a:lnTo>
                    <a:lnTo>
                      <a:pt x="49" y="61"/>
                    </a:lnTo>
                    <a:lnTo>
                      <a:pt x="46" y="61"/>
                    </a:lnTo>
                    <a:lnTo>
                      <a:pt x="42" y="63"/>
                    </a:lnTo>
                    <a:lnTo>
                      <a:pt x="40" y="63"/>
                    </a:lnTo>
                    <a:lnTo>
                      <a:pt x="37" y="60"/>
                    </a:lnTo>
                    <a:lnTo>
                      <a:pt x="32" y="61"/>
                    </a:lnTo>
                    <a:lnTo>
                      <a:pt x="29" y="63"/>
                    </a:lnTo>
                    <a:lnTo>
                      <a:pt x="25" y="63"/>
                    </a:lnTo>
                    <a:lnTo>
                      <a:pt x="22" y="60"/>
                    </a:lnTo>
                    <a:lnTo>
                      <a:pt x="20" y="59"/>
                    </a:lnTo>
                    <a:lnTo>
                      <a:pt x="12" y="59"/>
                    </a:lnTo>
                    <a:lnTo>
                      <a:pt x="10" y="60"/>
                    </a:lnTo>
                    <a:lnTo>
                      <a:pt x="8" y="60"/>
                    </a:lnTo>
                    <a:lnTo>
                      <a:pt x="6" y="61"/>
                    </a:lnTo>
                    <a:lnTo>
                      <a:pt x="2" y="61"/>
                    </a:lnTo>
                    <a:lnTo>
                      <a:pt x="0" y="59"/>
                    </a:lnTo>
                    <a:lnTo>
                      <a:pt x="0" y="56"/>
                    </a:lnTo>
                    <a:lnTo>
                      <a:pt x="2" y="55"/>
                    </a:lnTo>
                    <a:lnTo>
                      <a:pt x="3" y="54"/>
                    </a:lnTo>
                    <a:lnTo>
                      <a:pt x="5" y="51"/>
                    </a:lnTo>
                    <a:lnTo>
                      <a:pt x="7" y="50"/>
                    </a:lnTo>
                    <a:lnTo>
                      <a:pt x="7" y="47"/>
                    </a:lnTo>
                    <a:lnTo>
                      <a:pt x="5" y="46"/>
                    </a:lnTo>
                    <a:lnTo>
                      <a:pt x="3" y="45"/>
                    </a:lnTo>
                    <a:lnTo>
                      <a:pt x="11" y="39"/>
                    </a:lnTo>
                    <a:lnTo>
                      <a:pt x="16" y="30"/>
                    </a:lnTo>
                    <a:lnTo>
                      <a:pt x="21" y="20"/>
                    </a:lnTo>
                    <a:lnTo>
                      <a:pt x="26" y="12"/>
                    </a:lnTo>
                    <a:lnTo>
                      <a:pt x="27" y="10"/>
                    </a:lnTo>
                    <a:lnTo>
                      <a:pt x="29" y="6"/>
                    </a:lnTo>
                    <a:lnTo>
                      <a:pt x="30" y="3"/>
                    </a:lnTo>
                    <a:lnTo>
                      <a:pt x="32" y="1"/>
                    </a:lnTo>
                    <a:lnTo>
                      <a:pt x="35"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39" name="Freeform 1284">
                <a:extLst>
                  <a:ext uri="{FF2B5EF4-FFF2-40B4-BE49-F238E27FC236}">
                    <a16:creationId xmlns:a16="http://schemas.microsoft.com/office/drawing/2014/main" id="{93A57BDA-D881-4F25-9BFB-A027905C8163}"/>
                  </a:ext>
                </a:extLst>
              </p:cNvPr>
              <p:cNvSpPr>
                <a:spLocks/>
              </p:cNvSpPr>
              <p:nvPr/>
            </p:nvSpPr>
            <p:spPr bwMode="auto">
              <a:xfrm>
                <a:off x="3804893" y="3019402"/>
                <a:ext cx="29015" cy="14508"/>
              </a:xfrm>
              <a:custGeom>
                <a:avLst/>
                <a:gdLst/>
                <a:ahLst/>
                <a:cxnLst>
                  <a:cxn ang="0">
                    <a:pos x="0" y="0"/>
                  </a:cxn>
                  <a:cxn ang="0">
                    <a:pos x="6" y="0"/>
                  </a:cxn>
                  <a:cxn ang="0">
                    <a:pos x="11" y="2"/>
                  </a:cxn>
                  <a:cxn ang="0">
                    <a:pos x="14" y="5"/>
                  </a:cxn>
                  <a:cxn ang="0">
                    <a:pos x="14" y="7"/>
                  </a:cxn>
                  <a:cxn ang="0">
                    <a:pos x="9" y="7"/>
                  </a:cxn>
                  <a:cxn ang="0">
                    <a:pos x="5" y="6"/>
                  </a:cxn>
                  <a:cxn ang="0">
                    <a:pos x="0" y="4"/>
                  </a:cxn>
                  <a:cxn ang="0">
                    <a:pos x="0" y="0"/>
                  </a:cxn>
                </a:cxnLst>
                <a:rect l="0" t="0" r="r" b="b"/>
                <a:pathLst>
                  <a:path w="14" h="7">
                    <a:moveTo>
                      <a:pt x="0" y="0"/>
                    </a:moveTo>
                    <a:lnTo>
                      <a:pt x="6" y="0"/>
                    </a:lnTo>
                    <a:lnTo>
                      <a:pt x="11" y="2"/>
                    </a:lnTo>
                    <a:lnTo>
                      <a:pt x="14" y="5"/>
                    </a:lnTo>
                    <a:lnTo>
                      <a:pt x="14" y="7"/>
                    </a:lnTo>
                    <a:lnTo>
                      <a:pt x="9" y="7"/>
                    </a:lnTo>
                    <a:lnTo>
                      <a:pt x="5" y="6"/>
                    </a:lnTo>
                    <a:lnTo>
                      <a:pt x="0" y="4"/>
                    </a:lnTo>
                    <a:lnTo>
                      <a:pt x="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40" name="Freeform 1285">
                <a:extLst>
                  <a:ext uri="{FF2B5EF4-FFF2-40B4-BE49-F238E27FC236}">
                    <a16:creationId xmlns:a16="http://schemas.microsoft.com/office/drawing/2014/main" id="{D013CFAC-5A81-446F-B353-D62047A2E7A4}"/>
                  </a:ext>
                </a:extLst>
              </p:cNvPr>
              <p:cNvSpPr>
                <a:spLocks/>
              </p:cNvSpPr>
              <p:nvPr/>
            </p:nvSpPr>
            <p:spPr bwMode="auto">
              <a:xfrm>
                <a:off x="2689870" y="3100231"/>
                <a:ext cx="113990" cy="72539"/>
              </a:xfrm>
              <a:custGeom>
                <a:avLst/>
                <a:gdLst/>
                <a:ahLst/>
                <a:cxnLst>
                  <a:cxn ang="0">
                    <a:pos x="4" y="0"/>
                  </a:cxn>
                  <a:cxn ang="0">
                    <a:pos x="9" y="0"/>
                  </a:cxn>
                  <a:cxn ang="0">
                    <a:pos x="11" y="1"/>
                  </a:cxn>
                  <a:cxn ang="0">
                    <a:pos x="15" y="5"/>
                  </a:cxn>
                  <a:cxn ang="0">
                    <a:pos x="18" y="6"/>
                  </a:cxn>
                  <a:cxn ang="0">
                    <a:pos x="33" y="12"/>
                  </a:cxn>
                  <a:cxn ang="0">
                    <a:pos x="44" y="21"/>
                  </a:cxn>
                  <a:cxn ang="0">
                    <a:pos x="55" y="32"/>
                  </a:cxn>
                  <a:cxn ang="0">
                    <a:pos x="55" y="35"/>
                  </a:cxn>
                  <a:cxn ang="0">
                    <a:pos x="51" y="35"/>
                  </a:cxn>
                  <a:cxn ang="0">
                    <a:pos x="44" y="34"/>
                  </a:cxn>
                  <a:cxn ang="0">
                    <a:pos x="35" y="29"/>
                  </a:cxn>
                  <a:cxn ang="0">
                    <a:pos x="28" y="25"/>
                  </a:cxn>
                  <a:cxn ang="0">
                    <a:pos x="21" y="20"/>
                  </a:cxn>
                  <a:cxn ang="0">
                    <a:pos x="25" y="16"/>
                  </a:cxn>
                  <a:cxn ang="0">
                    <a:pos x="16" y="15"/>
                  </a:cxn>
                  <a:cxn ang="0">
                    <a:pos x="9" y="12"/>
                  </a:cxn>
                  <a:cxn ang="0">
                    <a:pos x="4" y="7"/>
                  </a:cxn>
                  <a:cxn ang="0">
                    <a:pos x="6" y="5"/>
                  </a:cxn>
                  <a:cxn ang="0">
                    <a:pos x="9" y="4"/>
                  </a:cxn>
                  <a:cxn ang="0">
                    <a:pos x="6" y="4"/>
                  </a:cxn>
                  <a:cxn ang="0">
                    <a:pos x="5" y="2"/>
                  </a:cxn>
                  <a:cxn ang="0">
                    <a:pos x="0" y="2"/>
                  </a:cxn>
                  <a:cxn ang="0">
                    <a:pos x="2" y="1"/>
                  </a:cxn>
                  <a:cxn ang="0">
                    <a:pos x="4" y="0"/>
                  </a:cxn>
                </a:cxnLst>
                <a:rect l="0" t="0" r="r" b="b"/>
                <a:pathLst>
                  <a:path w="55" h="35">
                    <a:moveTo>
                      <a:pt x="4" y="0"/>
                    </a:moveTo>
                    <a:lnTo>
                      <a:pt x="9" y="0"/>
                    </a:lnTo>
                    <a:lnTo>
                      <a:pt x="11" y="1"/>
                    </a:lnTo>
                    <a:lnTo>
                      <a:pt x="15" y="5"/>
                    </a:lnTo>
                    <a:lnTo>
                      <a:pt x="18" y="6"/>
                    </a:lnTo>
                    <a:lnTo>
                      <a:pt x="33" y="12"/>
                    </a:lnTo>
                    <a:lnTo>
                      <a:pt x="44" y="21"/>
                    </a:lnTo>
                    <a:lnTo>
                      <a:pt x="55" y="32"/>
                    </a:lnTo>
                    <a:lnTo>
                      <a:pt x="55" y="35"/>
                    </a:lnTo>
                    <a:lnTo>
                      <a:pt x="51" y="35"/>
                    </a:lnTo>
                    <a:lnTo>
                      <a:pt x="44" y="34"/>
                    </a:lnTo>
                    <a:lnTo>
                      <a:pt x="35" y="29"/>
                    </a:lnTo>
                    <a:lnTo>
                      <a:pt x="28" y="25"/>
                    </a:lnTo>
                    <a:lnTo>
                      <a:pt x="21" y="20"/>
                    </a:lnTo>
                    <a:lnTo>
                      <a:pt x="25" y="16"/>
                    </a:lnTo>
                    <a:lnTo>
                      <a:pt x="16" y="15"/>
                    </a:lnTo>
                    <a:lnTo>
                      <a:pt x="9" y="12"/>
                    </a:lnTo>
                    <a:lnTo>
                      <a:pt x="4" y="7"/>
                    </a:lnTo>
                    <a:lnTo>
                      <a:pt x="6" y="5"/>
                    </a:lnTo>
                    <a:lnTo>
                      <a:pt x="9" y="4"/>
                    </a:lnTo>
                    <a:lnTo>
                      <a:pt x="6" y="4"/>
                    </a:lnTo>
                    <a:lnTo>
                      <a:pt x="5" y="2"/>
                    </a:lnTo>
                    <a:lnTo>
                      <a:pt x="0" y="2"/>
                    </a:lnTo>
                    <a:lnTo>
                      <a:pt x="2" y="1"/>
                    </a:lnTo>
                    <a:lnTo>
                      <a:pt x="4"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41" name="Freeform 1286">
                <a:extLst>
                  <a:ext uri="{FF2B5EF4-FFF2-40B4-BE49-F238E27FC236}">
                    <a16:creationId xmlns:a16="http://schemas.microsoft.com/office/drawing/2014/main" id="{8C7871AB-8B11-49C8-B6A7-817D5BE857D9}"/>
                  </a:ext>
                </a:extLst>
              </p:cNvPr>
              <p:cNvSpPr>
                <a:spLocks/>
              </p:cNvSpPr>
              <p:nvPr/>
            </p:nvSpPr>
            <p:spPr bwMode="auto">
              <a:xfrm>
                <a:off x="2577953" y="2992459"/>
                <a:ext cx="33161" cy="60104"/>
              </a:xfrm>
              <a:custGeom>
                <a:avLst/>
                <a:gdLst/>
                <a:ahLst/>
                <a:cxnLst>
                  <a:cxn ang="0">
                    <a:pos x="0" y="0"/>
                  </a:cxn>
                  <a:cxn ang="0">
                    <a:pos x="3" y="0"/>
                  </a:cxn>
                  <a:cxn ang="0">
                    <a:pos x="5" y="1"/>
                  </a:cxn>
                  <a:cxn ang="0">
                    <a:pos x="6" y="3"/>
                  </a:cxn>
                  <a:cxn ang="0">
                    <a:pos x="9" y="4"/>
                  </a:cxn>
                  <a:cxn ang="0">
                    <a:pos x="8" y="5"/>
                  </a:cxn>
                  <a:cxn ang="0">
                    <a:pos x="8" y="6"/>
                  </a:cxn>
                  <a:cxn ang="0">
                    <a:pos x="6" y="8"/>
                  </a:cxn>
                  <a:cxn ang="0">
                    <a:pos x="6" y="9"/>
                  </a:cxn>
                  <a:cxn ang="0">
                    <a:pos x="8" y="9"/>
                  </a:cxn>
                  <a:cxn ang="0">
                    <a:pos x="11" y="5"/>
                  </a:cxn>
                  <a:cxn ang="0">
                    <a:pos x="13" y="3"/>
                  </a:cxn>
                  <a:cxn ang="0">
                    <a:pos x="13" y="14"/>
                  </a:cxn>
                  <a:cxn ang="0">
                    <a:pos x="14" y="17"/>
                  </a:cxn>
                  <a:cxn ang="0">
                    <a:pos x="14" y="18"/>
                  </a:cxn>
                  <a:cxn ang="0">
                    <a:pos x="13" y="19"/>
                  </a:cxn>
                  <a:cxn ang="0">
                    <a:pos x="13" y="23"/>
                  </a:cxn>
                  <a:cxn ang="0">
                    <a:pos x="16" y="27"/>
                  </a:cxn>
                  <a:cxn ang="0">
                    <a:pos x="16" y="29"/>
                  </a:cxn>
                  <a:cxn ang="0">
                    <a:pos x="15" y="29"/>
                  </a:cxn>
                  <a:cxn ang="0">
                    <a:pos x="14" y="28"/>
                  </a:cxn>
                  <a:cxn ang="0">
                    <a:pos x="11" y="27"/>
                  </a:cxn>
                  <a:cxn ang="0">
                    <a:pos x="10" y="24"/>
                  </a:cxn>
                  <a:cxn ang="0">
                    <a:pos x="10" y="19"/>
                  </a:cxn>
                  <a:cxn ang="0">
                    <a:pos x="11" y="18"/>
                  </a:cxn>
                  <a:cxn ang="0">
                    <a:pos x="11" y="17"/>
                  </a:cxn>
                  <a:cxn ang="0">
                    <a:pos x="9" y="15"/>
                  </a:cxn>
                  <a:cxn ang="0">
                    <a:pos x="8" y="14"/>
                  </a:cxn>
                  <a:cxn ang="0">
                    <a:pos x="6" y="11"/>
                  </a:cxn>
                  <a:cxn ang="0">
                    <a:pos x="5" y="11"/>
                  </a:cxn>
                  <a:cxn ang="0">
                    <a:pos x="3" y="9"/>
                  </a:cxn>
                  <a:cxn ang="0">
                    <a:pos x="0" y="4"/>
                  </a:cxn>
                  <a:cxn ang="0">
                    <a:pos x="0" y="0"/>
                  </a:cxn>
                </a:cxnLst>
                <a:rect l="0" t="0" r="r" b="b"/>
                <a:pathLst>
                  <a:path w="16" h="29">
                    <a:moveTo>
                      <a:pt x="0" y="0"/>
                    </a:moveTo>
                    <a:lnTo>
                      <a:pt x="3" y="0"/>
                    </a:lnTo>
                    <a:lnTo>
                      <a:pt x="5" y="1"/>
                    </a:lnTo>
                    <a:lnTo>
                      <a:pt x="6" y="3"/>
                    </a:lnTo>
                    <a:lnTo>
                      <a:pt x="9" y="4"/>
                    </a:lnTo>
                    <a:lnTo>
                      <a:pt x="8" y="5"/>
                    </a:lnTo>
                    <a:lnTo>
                      <a:pt x="8" y="6"/>
                    </a:lnTo>
                    <a:lnTo>
                      <a:pt x="6" y="8"/>
                    </a:lnTo>
                    <a:lnTo>
                      <a:pt x="6" y="9"/>
                    </a:lnTo>
                    <a:lnTo>
                      <a:pt x="8" y="9"/>
                    </a:lnTo>
                    <a:lnTo>
                      <a:pt x="11" y="5"/>
                    </a:lnTo>
                    <a:lnTo>
                      <a:pt x="13" y="3"/>
                    </a:lnTo>
                    <a:lnTo>
                      <a:pt x="13" y="14"/>
                    </a:lnTo>
                    <a:lnTo>
                      <a:pt x="14" y="17"/>
                    </a:lnTo>
                    <a:lnTo>
                      <a:pt x="14" y="18"/>
                    </a:lnTo>
                    <a:lnTo>
                      <a:pt x="13" y="19"/>
                    </a:lnTo>
                    <a:lnTo>
                      <a:pt x="13" y="23"/>
                    </a:lnTo>
                    <a:lnTo>
                      <a:pt x="16" y="27"/>
                    </a:lnTo>
                    <a:lnTo>
                      <a:pt x="16" y="29"/>
                    </a:lnTo>
                    <a:lnTo>
                      <a:pt x="15" y="29"/>
                    </a:lnTo>
                    <a:lnTo>
                      <a:pt x="14" y="28"/>
                    </a:lnTo>
                    <a:lnTo>
                      <a:pt x="11" y="27"/>
                    </a:lnTo>
                    <a:lnTo>
                      <a:pt x="10" y="24"/>
                    </a:lnTo>
                    <a:lnTo>
                      <a:pt x="10" y="19"/>
                    </a:lnTo>
                    <a:lnTo>
                      <a:pt x="11" y="18"/>
                    </a:lnTo>
                    <a:lnTo>
                      <a:pt x="11" y="17"/>
                    </a:lnTo>
                    <a:lnTo>
                      <a:pt x="9" y="15"/>
                    </a:lnTo>
                    <a:lnTo>
                      <a:pt x="8" y="14"/>
                    </a:lnTo>
                    <a:lnTo>
                      <a:pt x="6" y="11"/>
                    </a:lnTo>
                    <a:lnTo>
                      <a:pt x="5" y="11"/>
                    </a:lnTo>
                    <a:lnTo>
                      <a:pt x="3" y="9"/>
                    </a:lnTo>
                    <a:lnTo>
                      <a:pt x="0" y="4"/>
                    </a:lnTo>
                    <a:lnTo>
                      <a:pt x="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42" name="Freeform 1287">
                <a:extLst>
                  <a:ext uri="{FF2B5EF4-FFF2-40B4-BE49-F238E27FC236}">
                    <a16:creationId xmlns:a16="http://schemas.microsoft.com/office/drawing/2014/main" id="{32F89A45-D5E9-44ED-8694-2E1074512134}"/>
                  </a:ext>
                </a:extLst>
              </p:cNvPr>
              <p:cNvSpPr>
                <a:spLocks/>
              </p:cNvSpPr>
              <p:nvPr/>
            </p:nvSpPr>
            <p:spPr bwMode="auto">
              <a:xfrm>
                <a:off x="2063965" y="2866034"/>
                <a:ext cx="47669" cy="33161"/>
              </a:xfrm>
              <a:custGeom>
                <a:avLst/>
                <a:gdLst/>
                <a:ahLst/>
                <a:cxnLst>
                  <a:cxn ang="0">
                    <a:pos x="20" y="0"/>
                  </a:cxn>
                  <a:cxn ang="0">
                    <a:pos x="23" y="0"/>
                  </a:cxn>
                  <a:cxn ang="0">
                    <a:pos x="23" y="5"/>
                  </a:cxn>
                  <a:cxn ang="0">
                    <a:pos x="16" y="10"/>
                  </a:cxn>
                  <a:cxn ang="0">
                    <a:pos x="12" y="13"/>
                  </a:cxn>
                  <a:cxn ang="0">
                    <a:pos x="8" y="16"/>
                  </a:cxn>
                  <a:cxn ang="0">
                    <a:pos x="3" y="13"/>
                  </a:cxn>
                  <a:cxn ang="0">
                    <a:pos x="2" y="12"/>
                  </a:cxn>
                  <a:cxn ang="0">
                    <a:pos x="0" y="11"/>
                  </a:cxn>
                  <a:cxn ang="0">
                    <a:pos x="0" y="6"/>
                  </a:cxn>
                  <a:cxn ang="0">
                    <a:pos x="10" y="2"/>
                  </a:cxn>
                  <a:cxn ang="0">
                    <a:pos x="20" y="0"/>
                  </a:cxn>
                </a:cxnLst>
                <a:rect l="0" t="0" r="r" b="b"/>
                <a:pathLst>
                  <a:path w="23" h="16">
                    <a:moveTo>
                      <a:pt x="20" y="0"/>
                    </a:moveTo>
                    <a:lnTo>
                      <a:pt x="23" y="0"/>
                    </a:lnTo>
                    <a:lnTo>
                      <a:pt x="23" y="5"/>
                    </a:lnTo>
                    <a:lnTo>
                      <a:pt x="16" y="10"/>
                    </a:lnTo>
                    <a:lnTo>
                      <a:pt x="12" y="13"/>
                    </a:lnTo>
                    <a:lnTo>
                      <a:pt x="8" y="16"/>
                    </a:lnTo>
                    <a:lnTo>
                      <a:pt x="3" y="13"/>
                    </a:lnTo>
                    <a:lnTo>
                      <a:pt x="2" y="12"/>
                    </a:lnTo>
                    <a:lnTo>
                      <a:pt x="0" y="11"/>
                    </a:lnTo>
                    <a:lnTo>
                      <a:pt x="0" y="6"/>
                    </a:lnTo>
                    <a:lnTo>
                      <a:pt x="10" y="2"/>
                    </a:lnTo>
                    <a:lnTo>
                      <a:pt x="2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43" name="Freeform 1288">
                <a:extLst>
                  <a:ext uri="{FF2B5EF4-FFF2-40B4-BE49-F238E27FC236}">
                    <a16:creationId xmlns:a16="http://schemas.microsoft.com/office/drawing/2014/main" id="{43764FBB-962C-45BD-B60B-DD43BA9D7B02}"/>
                  </a:ext>
                </a:extLst>
              </p:cNvPr>
              <p:cNvSpPr>
                <a:spLocks/>
              </p:cNvSpPr>
              <p:nvPr/>
            </p:nvSpPr>
            <p:spPr bwMode="auto">
              <a:xfrm>
                <a:off x="4229762" y="3123028"/>
                <a:ext cx="60104" cy="26944"/>
              </a:xfrm>
              <a:custGeom>
                <a:avLst/>
                <a:gdLst/>
                <a:ahLst/>
                <a:cxnLst>
                  <a:cxn ang="0">
                    <a:pos x="8" y="0"/>
                  </a:cxn>
                  <a:cxn ang="0">
                    <a:pos x="16" y="3"/>
                  </a:cxn>
                  <a:cxn ang="0">
                    <a:pos x="29" y="10"/>
                  </a:cxn>
                  <a:cxn ang="0">
                    <a:pos x="27" y="11"/>
                  </a:cxn>
                  <a:cxn ang="0">
                    <a:pos x="25" y="13"/>
                  </a:cxn>
                  <a:cxn ang="0">
                    <a:pos x="22" y="13"/>
                  </a:cxn>
                  <a:cxn ang="0">
                    <a:pos x="15" y="10"/>
                  </a:cxn>
                  <a:cxn ang="0">
                    <a:pos x="6" y="6"/>
                  </a:cxn>
                  <a:cxn ang="0">
                    <a:pos x="0" y="1"/>
                  </a:cxn>
                  <a:cxn ang="0">
                    <a:pos x="8" y="0"/>
                  </a:cxn>
                </a:cxnLst>
                <a:rect l="0" t="0" r="r" b="b"/>
                <a:pathLst>
                  <a:path w="29" h="13">
                    <a:moveTo>
                      <a:pt x="8" y="0"/>
                    </a:moveTo>
                    <a:lnTo>
                      <a:pt x="16" y="3"/>
                    </a:lnTo>
                    <a:lnTo>
                      <a:pt x="29" y="10"/>
                    </a:lnTo>
                    <a:lnTo>
                      <a:pt x="27" y="11"/>
                    </a:lnTo>
                    <a:lnTo>
                      <a:pt x="25" y="13"/>
                    </a:lnTo>
                    <a:lnTo>
                      <a:pt x="22" y="13"/>
                    </a:lnTo>
                    <a:lnTo>
                      <a:pt x="15" y="10"/>
                    </a:lnTo>
                    <a:lnTo>
                      <a:pt x="6" y="6"/>
                    </a:lnTo>
                    <a:lnTo>
                      <a:pt x="0" y="1"/>
                    </a:lnTo>
                    <a:lnTo>
                      <a:pt x="8"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44" name="Freeform 1289">
                <a:extLst>
                  <a:ext uri="{FF2B5EF4-FFF2-40B4-BE49-F238E27FC236}">
                    <a16:creationId xmlns:a16="http://schemas.microsoft.com/office/drawing/2014/main" id="{065CE0E6-5F1F-4141-AA44-925F84126BD2}"/>
                  </a:ext>
                </a:extLst>
              </p:cNvPr>
              <p:cNvSpPr>
                <a:spLocks/>
              </p:cNvSpPr>
              <p:nvPr/>
            </p:nvSpPr>
            <p:spPr bwMode="auto">
              <a:xfrm>
                <a:off x="4231835" y="3216293"/>
                <a:ext cx="47669" cy="26944"/>
              </a:xfrm>
              <a:custGeom>
                <a:avLst/>
                <a:gdLst/>
                <a:ahLst/>
                <a:cxnLst>
                  <a:cxn ang="0">
                    <a:pos x="2" y="0"/>
                  </a:cxn>
                  <a:cxn ang="0">
                    <a:pos x="4" y="3"/>
                  </a:cxn>
                  <a:cxn ang="0">
                    <a:pos x="11" y="7"/>
                  </a:cxn>
                  <a:cxn ang="0">
                    <a:pos x="23" y="7"/>
                  </a:cxn>
                  <a:cxn ang="0">
                    <a:pos x="23" y="10"/>
                  </a:cxn>
                  <a:cxn ang="0">
                    <a:pos x="20" y="12"/>
                  </a:cxn>
                  <a:cxn ang="0">
                    <a:pos x="19" y="13"/>
                  </a:cxn>
                  <a:cxn ang="0">
                    <a:pos x="16" y="13"/>
                  </a:cxn>
                  <a:cxn ang="0">
                    <a:pos x="14" y="12"/>
                  </a:cxn>
                  <a:cxn ang="0">
                    <a:pos x="10" y="9"/>
                  </a:cxn>
                  <a:cxn ang="0">
                    <a:pos x="6" y="8"/>
                  </a:cxn>
                  <a:cxn ang="0">
                    <a:pos x="2" y="5"/>
                  </a:cxn>
                  <a:cxn ang="0">
                    <a:pos x="0" y="3"/>
                  </a:cxn>
                  <a:cxn ang="0">
                    <a:pos x="2" y="0"/>
                  </a:cxn>
                </a:cxnLst>
                <a:rect l="0" t="0" r="r" b="b"/>
                <a:pathLst>
                  <a:path w="23" h="13">
                    <a:moveTo>
                      <a:pt x="2" y="0"/>
                    </a:moveTo>
                    <a:lnTo>
                      <a:pt x="4" y="3"/>
                    </a:lnTo>
                    <a:lnTo>
                      <a:pt x="11" y="7"/>
                    </a:lnTo>
                    <a:lnTo>
                      <a:pt x="23" y="7"/>
                    </a:lnTo>
                    <a:lnTo>
                      <a:pt x="23" y="10"/>
                    </a:lnTo>
                    <a:lnTo>
                      <a:pt x="20" y="12"/>
                    </a:lnTo>
                    <a:lnTo>
                      <a:pt x="19" y="13"/>
                    </a:lnTo>
                    <a:lnTo>
                      <a:pt x="16" y="13"/>
                    </a:lnTo>
                    <a:lnTo>
                      <a:pt x="14" y="12"/>
                    </a:lnTo>
                    <a:lnTo>
                      <a:pt x="10" y="9"/>
                    </a:lnTo>
                    <a:lnTo>
                      <a:pt x="6" y="8"/>
                    </a:lnTo>
                    <a:lnTo>
                      <a:pt x="2" y="5"/>
                    </a:lnTo>
                    <a:lnTo>
                      <a:pt x="0" y="3"/>
                    </a:lnTo>
                    <a:lnTo>
                      <a:pt x="2"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45" name="Freeform 1290">
                <a:extLst>
                  <a:ext uri="{FF2B5EF4-FFF2-40B4-BE49-F238E27FC236}">
                    <a16:creationId xmlns:a16="http://schemas.microsoft.com/office/drawing/2014/main" id="{939B09E0-D5C1-4CCE-80D2-FD21C1B6244E}"/>
                  </a:ext>
                </a:extLst>
              </p:cNvPr>
              <p:cNvSpPr>
                <a:spLocks/>
              </p:cNvSpPr>
              <p:nvPr/>
            </p:nvSpPr>
            <p:spPr bwMode="auto">
              <a:xfrm>
                <a:off x="4302301" y="3216293"/>
                <a:ext cx="31089" cy="39379"/>
              </a:xfrm>
              <a:custGeom>
                <a:avLst/>
                <a:gdLst/>
                <a:ahLst/>
                <a:cxnLst>
                  <a:cxn ang="0">
                    <a:pos x="9" y="0"/>
                  </a:cxn>
                  <a:cxn ang="0">
                    <a:pos x="10" y="2"/>
                  </a:cxn>
                  <a:cxn ang="0">
                    <a:pos x="11" y="4"/>
                  </a:cxn>
                  <a:cxn ang="0">
                    <a:pos x="11" y="5"/>
                  </a:cxn>
                  <a:cxn ang="0">
                    <a:pos x="10" y="7"/>
                  </a:cxn>
                  <a:cxn ang="0">
                    <a:pos x="10" y="8"/>
                  </a:cxn>
                  <a:cxn ang="0">
                    <a:pos x="9" y="9"/>
                  </a:cxn>
                  <a:cxn ang="0">
                    <a:pos x="10" y="10"/>
                  </a:cxn>
                  <a:cxn ang="0">
                    <a:pos x="15" y="10"/>
                  </a:cxn>
                  <a:cxn ang="0">
                    <a:pos x="15" y="13"/>
                  </a:cxn>
                  <a:cxn ang="0">
                    <a:pos x="12" y="18"/>
                  </a:cxn>
                  <a:cxn ang="0">
                    <a:pos x="9" y="19"/>
                  </a:cxn>
                  <a:cxn ang="0">
                    <a:pos x="4" y="19"/>
                  </a:cxn>
                  <a:cxn ang="0">
                    <a:pos x="1" y="18"/>
                  </a:cxn>
                  <a:cxn ang="0">
                    <a:pos x="0" y="15"/>
                  </a:cxn>
                  <a:cxn ang="0">
                    <a:pos x="0" y="13"/>
                  </a:cxn>
                  <a:cxn ang="0">
                    <a:pos x="1" y="9"/>
                  </a:cxn>
                  <a:cxn ang="0">
                    <a:pos x="2" y="7"/>
                  </a:cxn>
                  <a:cxn ang="0">
                    <a:pos x="5" y="4"/>
                  </a:cxn>
                  <a:cxn ang="0">
                    <a:pos x="6" y="2"/>
                  </a:cxn>
                  <a:cxn ang="0">
                    <a:pos x="9" y="0"/>
                  </a:cxn>
                </a:cxnLst>
                <a:rect l="0" t="0" r="r" b="b"/>
                <a:pathLst>
                  <a:path w="15" h="19">
                    <a:moveTo>
                      <a:pt x="9" y="0"/>
                    </a:moveTo>
                    <a:lnTo>
                      <a:pt x="10" y="2"/>
                    </a:lnTo>
                    <a:lnTo>
                      <a:pt x="11" y="4"/>
                    </a:lnTo>
                    <a:lnTo>
                      <a:pt x="11" y="5"/>
                    </a:lnTo>
                    <a:lnTo>
                      <a:pt x="10" y="7"/>
                    </a:lnTo>
                    <a:lnTo>
                      <a:pt x="10" y="8"/>
                    </a:lnTo>
                    <a:lnTo>
                      <a:pt x="9" y="9"/>
                    </a:lnTo>
                    <a:lnTo>
                      <a:pt x="10" y="10"/>
                    </a:lnTo>
                    <a:lnTo>
                      <a:pt x="15" y="10"/>
                    </a:lnTo>
                    <a:lnTo>
                      <a:pt x="15" y="13"/>
                    </a:lnTo>
                    <a:lnTo>
                      <a:pt x="12" y="18"/>
                    </a:lnTo>
                    <a:lnTo>
                      <a:pt x="9" y="19"/>
                    </a:lnTo>
                    <a:lnTo>
                      <a:pt x="4" y="19"/>
                    </a:lnTo>
                    <a:lnTo>
                      <a:pt x="1" y="18"/>
                    </a:lnTo>
                    <a:lnTo>
                      <a:pt x="0" y="15"/>
                    </a:lnTo>
                    <a:lnTo>
                      <a:pt x="0" y="13"/>
                    </a:lnTo>
                    <a:lnTo>
                      <a:pt x="1" y="9"/>
                    </a:lnTo>
                    <a:lnTo>
                      <a:pt x="2" y="7"/>
                    </a:lnTo>
                    <a:lnTo>
                      <a:pt x="5" y="4"/>
                    </a:lnTo>
                    <a:lnTo>
                      <a:pt x="6" y="2"/>
                    </a:lnTo>
                    <a:lnTo>
                      <a:pt x="9"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46" name="Freeform 1291">
                <a:extLst>
                  <a:ext uri="{FF2B5EF4-FFF2-40B4-BE49-F238E27FC236}">
                    <a16:creationId xmlns:a16="http://schemas.microsoft.com/office/drawing/2014/main" id="{43000F31-1CFF-4AB1-B74B-1AA177C55B3B}"/>
                  </a:ext>
                </a:extLst>
              </p:cNvPr>
              <p:cNvSpPr>
                <a:spLocks/>
              </p:cNvSpPr>
              <p:nvPr/>
            </p:nvSpPr>
            <p:spPr bwMode="auto">
              <a:xfrm>
                <a:off x="1761375" y="2776916"/>
                <a:ext cx="39379" cy="14508"/>
              </a:xfrm>
              <a:custGeom>
                <a:avLst/>
                <a:gdLst/>
                <a:ahLst/>
                <a:cxnLst>
                  <a:cxn ang="0">
                    <a:pos x="9" y="0"/>
                  </a:cxn>
                  <a:cxn ang="0">
                    <a:pos x="15" y="0"/>
                  </a:cxn>
                  <a:cxn ang="0">
                    <a:pos x="16" y="1"/>
                  </a:cxn>
                  <a:cxn ang="0">
                    <a:pos x="18" y="4"/>
                  </a:cxn>
                  <a:cxn ang="0">
                    <a:pos x="18" y="5"/>
                  </a:cxn>
                  <a:cxn ang="0">
                    <a:pos x="19" y="7"/>
                  </a:cxn>
                  <a:cxn ang="0">
                    <a:pos x="5" y="7"/>
                  </a:cxn>
                  <a:cxn ang="0">
                    <a:pos x="3" y="5"/>
                  </a:cxn>
                  <a:cxn ang="0">
                    <a:pos x="0" y="4"/>
                  </a:cxn>
                  <a:cxn ang="0">
                    <a:pos x="6" y="4"/>
                  </a:cxn>
                  <a:cxn ang="0">
                    <a:pos x="8" y="1"/>
                  </a:cxn>
                  <a:cxn ang="0">
                    <a:pos x="9" y="0"/>
                  </a:cxn>
                </a:cxnLst>
                <a:rect l="0" t="0" r="r" b="b"/>
                <a:pathLst>
                  <a:path w="19" h="7">
                    <a:moveTo>
                      <a:pt x="9" y="0"/>
                    </a:moveTo>
                    <a:lnTo>
                      <a:pt x="15" y="0"/>
                    </a:lnTo>
                    <a:lnTo>
                      <a:pt x="16" y="1"/>
                    </a:lnTo>
                    <a:lnTo>
                      <a:pt x="18" y="4"/>
                    </a:lnTo>
                    <a:lnTo>
                      <a:pt x="18" y="5"/>
                    </a:lnTo>
                    <a:lnTo>
                      <a:pt x="19" y="7"/>
                    </a:lnTo>
                    <a:lnTo>
                      <a:pt x="5" y="7"/>
                    </a:lnTo>
                    <a:lnTo>
                      <a:pt x="3" y="5"/>
                    </a:lnTo>
                    <a:lnTo>
                      <a:pt x="0" y="4"/>
                    </a:lnTo>
                    <a:lnTo>
                      <a:pt x="6" y="4"/>
                    </a:lnTo>
                    <a:lnTo>
                      <a:pt x="8" y="1"/>
                    </a:lnTo>
                    <a:lnTo>
                      <a:pt x="9"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47" name="Freeform 1292">
                <a:extLst>
                  <a:ext uri="{FF2B5EF4-FFF2-40B4-BE49-F238E27FC236}">
                    <a16:creationId xmlns:a16="http://schemas.microsoft.com/office/drawing/2014/main" id="{A2AD4209-9ED8-41B7-8A4D-279A087563D5}"/>
                  </a:ext>
                </a:extLst>
              </p:cNvPr>
              <p:cNvSpPr>
                <a:spLocks/>
              </p:cNvSpPr>
              <p:nvPr/>
            </p:nvSpPr>
            <p:spPr bwMode="auto">
              <a:xfrm>
                <a:off x="2043240" y="3972767"/>
                <a:ext cx="16580" cy="18653"/>
              </a:xfrm>
              <a:custGeom>
                <a:avLst/>
                <a:gdLst/>
                <a:ahLst/>
                <a:cxnLst>
                  <a:cxn ang="0">
                    <a:pos x="0" y="0"/>
                  </a:cxn>
                  <a:cxn ang="0">
                    <a:pos x="3" y="0"/>
                  </a:cxn>
                  <a:cxn ang="0">
                    <a:pos x="6" y="1"/>
                  </a:cxn>
                  <a:cxn ang="0">
                    <a:pos x="8" y="4"/>
                  </a:cxn>
                  <a:cxn ang="0">
                    <a:pos x="8" y="6"/>
                  </a:cxn>
                  <a:cxn ang="0">
                    <a:pos x="7" y="8"/>
                  </a:cxn>
                  <a:cxn ang="0">
                    <a:pos x="5" y="8"/>
                  </a:cxn>
                  <a:cxn ang="0">
                    <a:pos x="3" y="9"/>
                  </a:cxn>
                  <a:cxn ang="0">
                    <a:pos x="0" y="9"/>
                  </a:cxn>
                  <a:cxn ang="0">
                    <a:pos x="0" y="0"/>
                  </a:cxn>
                </a:cxnLst>
                <a:rect l="0" t="0" r="r" b="b"/>
                <a:pathLst>
                  <a:path w="8" h="9">
                    <a:moveTo>
                      <a:pt x="0" y="0"/>
                    </a:moveTo>
                    <a:lnTo>
                      <a:pt x="3" y="0"/>
                    </a:lnTo>
                    <a:lnTo>
                      <a:pt x="6" y="1"/>
                    </a:lnTo>
                    <a:lnTo>
                      <a:pt x="8" y="4"/>
                    </a:lnTo>
                    <a:lnTo>
                      <a:pt x="8" y="6"/>
                    </a:lnTo>
                    <a:lnTo>
                      <a:pt x="7" y="8"/>
                    </a:lnTo>
                    <a:lnTo>
                      <a:pt x="5" y="8"/>
                    </a:lnTo>
                    <a:lnTo>
                      <a:pt x="3" y="9"/>
                    </a:lnTo>
                    <a:lnTo>
                      <a:pt x="0" y="9"/>
                    </a:lnTo>
                    <a:lnTo>
                      <a:pt x="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48" name="Freeform 1293">
                <a:extLst>
                  <a:ext uri="{FF2B5EF4-FFF2-40B4-BE49-F238E27FC236}">
                    <a16:creationId xmlns:a16="http://schemas.microsoft.com/office/drawing/2014/main" id="{81634D5D-D568-4675-8962-58522C78B3B2}"/>
                  </a:ext>
                </a:extLst>
              </p:cNvPr>
              <p:cNvSpPr>
                <a:spLocks/>
              </p:cNvSpPr>
              <p:nvPr/>
            </p:nvSpPr>
            <p:spPr bwMode="auto">
              <a:xfrm>
                <a:off x="2024586" y="3943751"/>
                <a:ext cx="12435" cy="8290"/>
              </a:xfrm>
              <a:custGeom>
                <a:avLst/>
                <a:gdLst/>
                <a:ahLst/>
                <a:cxnLst>
                  <a:cxn ang="0">
                    <a:pos x="0" y="0"/>
                  </a:cxn>
                  <a:cxn ang="0">
                    <a:pos x="2" y="0"/>
                  </a:cxn>
                  <a:cxn ang="0">
                    <a:pos x="5" y="2"/>
                  </a:cxn>
                  <a:cxn ang="0">
                    <a:pos x="6" y="4"/>
                  </a:cxn>
                  <a:cxn ang="0">
                    <a:pos x="4" y="4"/>
                  </a:cxn>
                  <a:cxn ang="0">
                    <a:pos x="0" y="0"/>
                  </a:cxn>
                </a:cxnLst>
                <a:rect l="0" t="0" r="r" b="b"/>
                <a:pathLst>
                  <a:path w="6" h="4">
                    <a:moveTo>
                      <a:pt x="0" y="0"/>
                    </a:moveTo>
                    <a:lnTo>
                      <a:pt x="2" y="0"/>
                    </a:lnTo>
                    <a:lnTo>
                      <a:pt x="5" y="2"/>
                    </a:lnTo>
                    <a:lnTo>
                      <a:pt x="6" y="4"/>
                    </a:lnTo>
                    <a:lnTo>
                      <a:pt x="4" y="4"/>
                    </a:lnTo>
                    <a:lnTo>
                      <a:pt x="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49" name="Freeform 1294">
                <a:extLst>
                  <a:ext uri="{FF2B5EF4-FFF2-40B4-BE49-F238E27FC236}">
                    <a16:creationId xmlns:a16="http://schemas.microsoft.com/office/drawing/2014/main" id="{DACCF1CD-30AB-47A5-94EF-7AF71BB73D07}"/>
                  </a:ext>
                </a:extLst>
              </p:cNvPr>
              <p:cNvSpPr>
                <a:spLocks/>
              </p:cNvSpPr>
              <p:nvPr/>
            </p:nvSpPr>
            <p:spPr bwMode="auto">
              <a:xfrm>
                <a:off x="2003861" y="3935461"/>
                <a:ext cx="14508" cy="6218"/>
              </a:xfrm>
              <a:custGeom>
                <a:avLst/>
                <a:gdLst/>
                <a:ahLst/>
                <a:cxnLst>
                  <a:cxn ang="0">
                    <a:pos x="0" y="0"/>
                  </a:cxn>
                  <a:cxn ang="0">
                    <a:pos x="7" y="0"/>
                  </a:cxn>
                  <a:cxn ang="0">
                    <a:pos x="5" y="3"/>
                  </a:cxn>
                  <a:cxn ang="0">
                    <a:pos x="2" y="3"/>
                  </a:cxn>
                  <a:cxn ang="0">
                    <a:pos x="0" y="0"/>
                  </a:cxn>
                </a:cxnLst>
                <a:rect l="0" t="0" r="r" b="b"/>
                <a:pathLst>
                  <a:path w="7" h="3">
                    <a:moveTo>
                      <a:pt x="0" y="0"/>
                    </a:moveTo>
                    <a:lnTo>
                      <a:pt x="7" y="0"/>
                    </a:lnTo>
                    <a:lnTo>
                      <a:pt x="5" y="3"/>
                    </a:lnTo>
                    <a:lnTo>
                      <a:pt x="2" y="3"/>
                    </a:lnTo>
                    <a:lnTo>
                      <a:pt x="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50" name="Freeform 1295">
                <a:extLst>
                  <a:ext uri="{FF2B5EF4-FFF2-40B4-BE49-F238E27FC236}">
                    <a16:creationId xmlns:a16="http://schemas.microsoft.com/office/drawing/2014/main" id="{217D31B8-1E9D-46AC-894C-0FC2EC3329CF}"/>
                  </a:ext>
                </a:extLst>
              </p:cNvPr>
              <p:cNvSpPr>
                <a:spLocks/>
              </p:cNvSpPr>
              <p:nvPr/>
            </p:nvSpPr>
            <p:spPr bwMode="auto">
              <a:xfrm>
                <a:off x="1983136" y="3925099"/>
                <a:ext cx="12435" cy="8290"/>
              </a:xfrm>
              <a:custGeom>
                <a:avLst/>
                <a:gdLst/>
                <a:ahLst/>
                <a:cxnLst>
                  <a:cxn ang="0">
                    <a:pos x="3" y="0"/>
                  </a:cxn>
                  <a:cxn ang="0">
                    <a:pos x="6" y="0"/>
                  </a:cxn>
                  <a:cxn ang="0">
                    <a:pos x="6" y="4"/>
                  </a:cxn>
                  <a:cxn ang="0">
                    <a:pos x="2" y="4"/>
                  </a:cxn>
                  <a:cxn ang="0">
                    <a:pos x="0" y="2"/>
                  </a:cxn>
                  <a:cxn ang="0">
                    <a:pos x="2" y="2"/>
                  </a:cxn>
                  <a:cxn ang="0">
                    <a:pos x="3" y="0"/>
                  </a:cxn>
                </a:cxnLst>
                <a:rect l="0" t="0" r="r" b="b"/>
                <a:pathLst>
                  <a:path w="6" h="4">
                    <a:moveTo>
                      <a:pt x="3" y="0"/>
                    </a:moveTo>
                    <a:lnTo>
                      <a:pt x="6" y="0"/>
                    </a:lnTo>
                    <a:lnTo>
                      <a:pt x="6" y="4"/>
                    </a:lnTo>
                    <a:lnTo>
                      <a:pt x="2" y="4"/>
                    </a:lnTo>
                    <a:lnTo>
                      <a:pt x="0" y="2"/>
                    </a:lnTo>
                    <a:lnTo>
                      <a:pt x="2" y="2"/>
                    </a:lnTo>
                    <a:lnTo>
                      <a:pt x="3"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51" name="Freeform 1296">
                <a:extLst>
                  <a:ext uri="{FF2B5EF4-FFF2-40B4-BE49-F238E27FC236}">
                    <a16:creationId xmlns:a16="http://schemas.microsoft.com/office/drawing/2014/main" id="{EF14AA3A-6C6E-412F-8858-5EA252F1C2C0}"/>
                  </a:ext>
                </a:extLst>
              </p:cNvPr>
              <p:cNvSpPr>
                <a:spLocks/>
              </p:cNvSpPr>
              <p:nvPr/>
            </p:nvSpPr>
            <p:spPr bwMode="auto">
              <a:xfrm>
                <a:off x="1947903" y="3908519"/>
                <a:ext cx="14508" cy="10363"/>
              </a:xfrm>
              <a:custGeom>
                <a:avLst/>
                <a:gdLst/>
                <a:ahLst/>
                <a:cxnLst>
                  <a:cxn ang="0">
                    <a:pos x="3" y="0"/>
                  </a:cxn>
                  <a:cxn ang="0">
                    <a:pos x="4" y="1"/>
                  </a:cxn>
                  <a:cxn ang="0">
                    <a:pos x="7" y="1"/>
                  </a:cxn>
                  <a:cxn ang="0">
                    <a:pos x="7" y="5"/>
                  </a:cxn>
                  <a:cxn ang="0">
                    <a:pos x="3" y="5"/>
                  </a:cxn>
                  <a:cxn ang="0">
                    <a:pos x="0" y="2"/>
                  </a:cxn>
                  <a:cxn ang="0">
                    <a:pos x="0" y="1"/>
                  </a:cxn>
                  <a:cxn ang="0">
                    <a:pos x="2" y="1"/>
                  </a:cxn>
                  <a:cxn ang="0">
                    <a:pos x="3" y="0"/>
                  </a:cxn>
                </a:cxnLst>
                <a:rect l="0" t="0" r="r" b="b"/>
                <a:pathLst>
                  <a:path w="7" h="5">
                    <a:moveTo>
                      <a:pt x="3" y="0"/>
                    </a:moveTo>
                    <a:lnTo>
                      <a:pt x="4" y="1"/>
                    </a:lnTo>
                    <a:lnTo>
                      <a:pt x="7" y="1"/>
                    </a:lnTo>
                    <a:lnTo>
                      <a:pt x="7" y="5"/>
                    </a:lnTo>
                    <a:lnTo>
                      <a:pt x="3" y="5"/>
                    </a:lnTo>
                    <a:lnTo>
                      <a:pt x="0" y="2"/>
                    </a:lnTo>
                    <a:lnTo>
                      <a:pt x="0" y="1"/>
                    </a:lnTo>
                    <a:lnTo>
                      <a:pt x="2" y="1"/>
                    </a:lnTo>
                    <a:lnTo>
                      <a:pt x="3"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sp>
          <p:nvSpPr>
            <p:cNvPr id="2375" name="Freeform 1364">
              <a:extLst>
                <a:ext uri="{FF2B5EF4-FFF2-40B4-BE49-F238E27FC236}">
                  <a16:creationId xmlns:a16="http://schemas.microsoft.com/office/drawing/2014/main" id="{E1527141-F9D9-4767-BA07-80FDCF34DCD7}"/>
                </a:ext>
              </a:extLst>
            </p:cNvPr>
            <p:cNvSpPr>
              <a:spLocks/>
            </p:cNvSpPr>
            <p:nvPr/>
          </p:nvSpPr>
          <p:spPr bwMode="auto">
            <a:xfrm>
              <a:off x="5531313" y="2942718"/>
              <a:ext cx="103627" cy="126425"/>
            </a:xfrm>
            <a:custGeom>
              <a:avLst/>
              <a:gdLst/>
              <a:ahLst/>
              <a:cxnLst>
                <a:cxn ang="0">
                  <a:pos x="27" y="0"/>
                </a:cxn>
                <a:cxn ang="0">
                  <a:pos x="37" y="0"/>
                </a:cxn>
                <a:cxn ang="0">
                  <a:pos x="44" y="3"/>
                </a:cxn>
                <a:cxn ang="0">
                  <a:pos x="47" y="7"/>
                </a:cxn>
                <a:cxn ang="0">
                  <a:pos x="49" y="9"/>
                </a:cxn>
                <a:cxn ang="0">
                  <a:pos x="50" y="13"/>
                </a:cxn>
                <a:cxn ang="0">
                  <a:pos x="50" y="18"/>
                </a:cxn>
                <a:cxn ang="0">
                  <a:pos x="48" y="19"/>
                </a:cxn>
                <a:cxn ang="0">
                  <a:pos x="47" y="20"/>
                </a:cxn>
                <a:cxn ang="0">
                  <a:pos x="45" y="20"/>
                </a:cxn>
                <a:cxn ang="0">
                  <a:pos x="43" y="22"/>
                </a:cxn>
                <a:cxn ang="0">
                  <a:pos x="43" y="39"/>
                </a:cxn>
                <a:cxn ang="0">
                  <a:pos x="44" y="42"/>
                </a:cxn>
                <a:cxn ang="0">
                  <a:pos x="44" y="47"/>
                </a:cxn>
                <a:cxn ang="0">
                  <a:pos x="43" y="48"/>
                </a:cxn>
                <a:cxn ang="0">
                  <a:pos x="38" y="51"/>
                </a:cxn>
                <a:cxn ang="0">
                  <a:pos x="32" y="51"/>
                </a:cxn>
                <a:cxn ang="0">
                  <a:pos x="28" y="52"/>
                </a:cxn>
                <a:cxn ang="0">
                  <a:pos x="25" y="53"/>
                </a:cxn>
                <a:cxn ang="0">
                  <a:pos x="22" y="56"/>
                </a:cxn>
                <a:cxn ang="0">
                  <a:pos x="18" y="59"/>
                </a:cxn>
                <a:cxn ang="0">
                  <a:pos x="14" y="61"/>
                </a:cxn>
                <a:cxn ang="0">
                  <a:pos x="10" y="61"/>
                </a:cxn>
                <a:cxn ang="0">
                  <a:pos x="3" y="58"/>
                </a:cxn>
                <a:cxn ang="0">
                  <a:pos x="2" y="56"/>
                </a:cxn>
                <a:cxn ang="0">
                  <a:pos x="0" y="52"/>
                </a:cxn>
                <a:cxn ang="0">
                  <a:pos x="2" y="46"/>
                </a:cxn>
                <a:cxn ang="0">
                  <a:pos x="5" y="41"/>
                </a:cxn>
                <a:cxn ang="0">
                  <a:pos x="9" y="37"/>
                </a:cxn>
                <a:cxn ang="0">
                  <a:pos x="12" y="30"/>
                </a:cxn>
                <a:cxn ang="0">
                  <a:pos x="7" y="28"/>
                </a:cxn>
                <a:cxn ang="0">
                  <a:pos x="5" y="25"/>
                </a:cxn>
                <a:cxn ang="0">
                  <a:pos x="4" y="22"/>
                </a:cxn>
                <a:cxn ang="0">
                  <a:pos x="4" y="19"/>
                </a:cxn>
                <a:cxn ang="0">
                  <a:pos x="5" y="18"/>
                </a:cxn>
                <a:cxn ang="0">
                  <a:pos x="10" y="18"/>
                </a:cxn>
                <a:cxn ang="0">
                  <a:pos x="20" y="13"/>
                </a:cxn>
                <a:cxn ang="0">
                  <a:pos x="18" y="10"/>
                </a:cxn>
                <a:cxn ang="0">
                  <a:pos x="18" y="8"/>
                </a:cxn>
                <a:cxn ang="0">
                  <a:pos x="19" y="7"/>
                </a:cxn>
                <a:cxn ang="0">
                  <a:pos x="20" y="4"/>
                </a:cxn>
                <a:cxn ang="0">
                  <a:pos x="24" y="3"/>
                </a:cxn>
                <a:cxn ang="0">
                  <a:pos x="27" y="0"/>
                </a:cxn>
              </a:cxnLst>
              <a:rect l="0" t="0" r="r" b="b"/>
              <a:pathLst>
                <a:path w="50" h="61">
                  <a:moveTo>
                    <a:pt x="27" y="0"/>
                  </a:moveTo>
                  <a:lnTo>
                    <a:pt x="37" y="0"/>
                  </a:lnTo>
                  <a:lnTo>
                    <a:pt x="44" y="3"/>
                  </a:lnTo>
                  <a:lnTo>
                    <a:pt x="47" y="7"/>
                  </a:lnTo>
                  <a:lnTo>
                    <a:pt x="49" y="9"/>
                  </a:lnTo>
                  <a:lnTo>
                    <a:pt x="50" y="13"/>
                  </a:lnTo>
                  <a:lnTo>
                    <a:pt x="50" y="18"/>
                  </a:lnTo>
                  <a:lnTo>
                    <a:pt x="48" y="19"/>
                  </a:lnTo>
                  <a:lnTo>
                    <a:pt x="47" y="20"/>
                  </a:lnTo>
                  <a:lnTo>
                    <a:pt x="45" y="20"/>
                  </a:lnTo>
                  <a:lnTo>
                    <a:pt x="43" y="22"/>
                  </a:lnTo>
                  <a:lnTo>
                    <a:pt x="43" y="39"/>
                  </a:lnTo>
                  <a:lnTo>
                    <a:pt x="44" y="42"/>
                  </a:lnTo>
                  <a:lnTo>
                    <a:pt x="44" y="47"/>
                  </a:lnTo>
                  <a:lnTo>
                    <a:pt x="43" y="48"/>
                  </a:lnTo>
                  <a:lnTo>
                    <a:pt x="38" y="51"/>
                  </a:lnTo>
                  <a:lnTo>
                    <a:pt x="32" y="51"/>
                  </a:lnTo>
                  <a:lnTo>
                    <a:pt x="28" y="52"/>
                  </a:lnTo>
                  <a:lnTo>
                    <a:pt x="25" y="53"/>
                  </a:lnTo>
                  <a:lnTo>
                    <a:pt x="22" y="56"/>
                  </a:lnTo>
                  <a:lnTo>
                    <a:pt x="18" y="59"/>
                  </a:lnTo>
                  <a:lnTo>
                    <a:pt x="14" y="61"/>
                  </a:lnTo>
                  <a:lnTo>
                    <a:pt x="10" y="61"/>
                  </a:lnTo>
                  <a:lnTo>
                    <a:pt x="3" y="58"/>
                  </a:lnTo>
                  <a:lnTo>
                    <a:pt x="2" y="56"/>
                  </a:lnTo>
                  <a:lnTo>
                    <a:pt x="0" y="52"/>
                  </a:lnTo>
                  <a:lnTo>
                    <a:pt x="2" y="46"/>
                  </a:lnTo>
                  <a:lnTo>
                    <a:pt x="5" y="41"/>
                  </a:lnTo>
                  <a:lnTo>
                    <a:pt x="9" y="37"/>
                  </a:lnTo>
                  <a:lnTo>
                    <a:pt x="12" y="30"/>
                  </a:lnTo>
                  <a:lnTo>
                    <a:pt x="7" y="28"/>
                  </a:lnTo>
                  <a:lnTo>
                    <a:pt x="5" y="25"/>
                  </a:lnTo>
                  <a:lnTo>
                    <a:pt x="4" y="22"/>
                  </a:lnTo>
                  <a:lnTo>
                    <a:pt x="4" y="19"/>
                  </a:lnTo>
                  <a:lnTo>
                    <a:pt x="5" y="18"/>
                  </a:lnTo>
                  <a:lnTo>
                    <a:pt x="10" y="18"/>
                  </a:lnTo>
                  <a:lnTo>
                    <a:pt x="20" y="13"/>
                  </a:lnTo>
                  <a:lnTo>
                    <a:pt x="18" y="10"/>
                  </a:lnTo>
                  <a:lnTo>
                    <a:pt x="18" y="8"/>
                  </a:lnTo>
                  <a:lnTo>
                    <a:pt x="19" y="7"/>
                  </a:lnTo>
                  <a:lnTo>
                    <a:pt x="20" y="4"/>
                  </a:lnTo>
                  <a:lnTo>
                    <a:pt x="24" y="3"/>
                  </a:lnTo>
                  <a:lnTo>
                    <a:pt x="27"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76" name="Freeform 1226">
              <a:extLst>
                <a:ext uri="{FF2B5EF4-FFF2-40B4-BE49-F238E27FC236}">
                  <a16:creationId xmlns:a16="http://schemas.microsoft.com/office/drawing/2014/main" id="{D0367162-3D78-4434-AFB4-B596C360F473}"/>
                </a:ext>
              </a:extLst>
            </p:cNvPr>
            <p:cNvSpPr>
              <a:spLocks/>
            </p:cNvSpPr>
            <p:nvPr/>
          </p:nvSpPr>
          <p:spPr bwMode="auto">
            <a:xfrm>
              <a:off x="10014203" y="4853594"/>
              <a:ext cx="29015" cy="20725"/>
            </a:xfrm>
            <a:custGeom>
              <a:avLst/>
              <a:gdLst/>
              <a:ahLst/>
              <a:cxnLst>
                <a:cxn ang="0">
                  <a:pos x="9" y="0"/>
                </a:cxn>
                <a:cxn ang="0">
                  <a:pos x="12" y="3"/>
                </a:cxn>
                <a:cxn ang="0">
                  <a:pos x="14" y="3"/>
                </a:cxn>
                <a:cxn ang="0">
                  <a:pos x="14" y="8"/>
                </a:cxn>
                <a:cxn ang="0">
                  <a:pos x="12" y="10"/>
                </a:cxn>
                <a:cxn ang="0">
                  <a:pos x="7" y="10"/>
                </a:cxn>
                <a:cxn ang="0">
                  <a:pos x="3" y="9"/>
                </a:cxn>
                <a:cxn ang="0">
                  <a:pos x="2" y="9"/>
                </a:cxn>
                <a:cxn ang="0">
                  <a:pos x="0" y="8"/>
                </a:cxn>
                <a:cxn ang="0">
                  <a:pos x="0" y="5"/>
                </a:cxn>
                <a:cxn ang="0">
                  <a:pos x="4" y="1"/>
                </a:cxn>
                <a:cxn ang="0">
                  <a:pos x="7" y="1"/>
                </a:cxn>
                <a:cxn ang="0">
                  <a:pos x="9" y="0"/>
                </a:cxn>
              </a:cxnLst>
              <a:rect l="0" t="0" r="r" b="b"/>
              <a:pathLst>
                <a:path w="14" h="10">
                  <a:moveTo>
                    <a:pt x="9" y="0"/>
                  </a:moveTo>
                  <a:lnTo>
                    <a:pt x="12" y="3"/>
                  </a:lnTo>
                  <a:lnTo>
                    <a:pt x="14" y="3"/>
                  </a:lnTo>
                  <a:lnTo>
                    <a:pt x="14" y="8"/>
                  </a:lnTo>
                  <a:lnTo>
                    <a:pt x="12" y="10"/>
                  </a:lnTo>
                  <a:lnTo>
                    <a:pt x="7" y="10"/>
                  </a:lnTo>
                  <a:lnTo>
                    <a:pt x="3" y="9"/>
                  </a:lnTo>
                  <a:lnTo>
                    <a:pt x="2" y="9"/>
                  </a:lnTo>
                  <a:lnTo>
                    <a:pt x="0" y="8"/>
                  </a:lnTo>
                  <a:lnTo>
                    <a:pt x="0" y="5"/>
                  </a:lnTo>
                  <a:lnTo>
                    <a:pt x="4" y="1"/>
                  </a:lnTo>
                  <a:lnTo>
                    <a:pt x="7" y="1"/>
                  </a:lnTo>
                  <a:lnTo>
                    <a:pt x="9"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nvGrpSpPr>
            <p:cNvPr id="2377" name="Group 1113">
              <a:extLst>
                <a:ext uri="{FF2B5EF4-FFF2-40B4-BE49-F238E27FC236}">
                  <a16:creationId xmlns:a16="http://schemas.microsoft.com/office/drawing/2014/main" id="{22A9CA94-9404-46B6-9506-C5E1CE7B5F22}"/>
                </a:ext>
              </a:extLst>
            </p:cNvPr>
            <p:cNvGrpSpPr/>
            <p:nvPr/>
          </p:nvGrpSpPr>
          <p:grpSpPr>
            <a:xfrm>
              <a:off x="8486745" y="4130279"/>
              <a:ext cx="1175127" cy="1430050"/>
              <a:chOff x="8486745" y="4130279"/>
              <a:chExt cx="1175127" cy="1430050"/>
            </a:xfrm>
            <a:grpFill/>
          </p:grpSpPr>
          <p:sp>
            <p:nvSpPr>
              <p:cNvPr id="2467" name="Freeform 1220">
                <a:extLst>
                  <a:ext uri="{FF2B5EF4-FFF2-40B4-BE49-F238E27FC236}">
                    <a16:creationId xmlns:a16="http://schemas.microsoft.com/office/drawing/2014/main" id="{5F352308-E766-49D1-A136-7833E25D0218}"/>
                  </a:ext>
                </a:extLst>
              </p:cNvPr>
              <p:cNvSpPr>
                <a:spLocks/>
              </p:cNvSpPr>
              <p:nvPr/>
            </p:nvSpPr>
            <p:spPr bwMode="auto">
              <a:xfrm>
                <a:off x="9237002" y="5471209"/>
                <a:ext cx="91191" cy="89120"/>
              </a:xfrm>
              <a:custGeom>
                <a:avLst/>
                <a:gdLst/>
                <a:ahLst/>
                <a:cxnLst>
                  <a:cxn ang="0">
                    <a:pos x="40" y="0"/>
                  </a:cxn>
                  <a:cxn ang="0">
                    <a:pos x="44" y="8"/>
                  </a:cxn>
                  <a:cxn ang="0">
                    <a:pos x="44" y="12"/>
                  </a:cxn>
                  <a:cxn ang="0">
                    <a:pos x="43" y="20"/>
                  </a:cxn>
                  <a:cxn ang="0">
                    <a:pos x="38" y="31"/>
                  </a:cxn>
                  <a:cxn ang="0">
                    <a:pos x="32" y="39"/>
                  </a:cxn>
                  <a:cxn ang="0">
                    <a:pos x="25" y="43"/>
                  </a:cxn>
                  <a:cxn ang="0">
                    <a:pos x="18" y="39"/>
                  </a:cxn>
                  <a:cxn ang="0">
                    <a:pos x="11" y="32"/>
                  </a:cxn>
                  <a:cxn ang="0">
                    <a:pos x="5" y="22"/>
                  </a:cxn>
                  <a:cxn ang="0">
                    <a:pos x="1" y="12"/>
                  </a:cxn>
                  <a:cxn ang="0">
                    <a:pos x="0" y="4"/>
                  </a:cxn>
                  <a:cxn ang="0">
                    <a:pos x="3" y="2"/>
                  </a:cxn>
                  <a:cxn ang="0">
                    <a:pos x="8" y="2"/>
                  </a:cxn>
                  <a:cxn ang="0">
                    <a:pos x="14" y="3"/>
                  </a:cxn>
                  <a:cxn ang="0">
                    <a:pos x="19" y="4"/>
                  </a:cxn>
                  <a:cxn ang="0">
                    <a:pos x="21" y="4"/>
                  </a:cxn>
                  <a:cxn ang="0">
                    <a:pos x="40" y="0"/>
                  </a:cxn>
                </a:cxnLst>
                <a:rect l="0" t="0" r="r" b="b"/>
                <a:pathLst>
                  <a:path w="44" h="43">
                    <a:moveTo>
                      <a:pt x="40" y="0"/>
                    </a:moveTo>
                    <a:lnTo>
                      <a:pt x="44" y="8"/>
                    </a:lnTo>
                    <a:lnTo>
                      <a:pt x="44" y="12"/>
                    </a:lnTo>
                    <a:lnTo>
                      <a:pt x="43" y="20"/>
                    </a:lnTo>
                    <a:lnTo>
                      <a:pt x="38" y="31"/>
                    </a:lnTo>
                    <a:lnTo>
                      <a:pt x="32" y="39"/>
                    </a:lnTo>
                    <a:lnTo>
                      <a:pt x="25" y="43"/>
                    </a:lnTo>
                    <a:lnTo>
                      <a:pt x="18" y="39"/>
                    </a:lnTo>
                    <a:lnTo>
                      <a:pt x="11" y="32"/>
                    </a:lnTo>
                    <a:lnTo>
                      <a:pt x="5" y="22"/>
                    </a:lnTo>
                    <a:lnTo>
                      <a:pt x="1" y="12"/>
                    </a:lnTo>
                    <a:lnTo>
                      <a:pt x="0" y="4"/>
                    </a:lnTo>
                    <a:lnTo>
                      <a:pt x="3" y="2"/>
                    </a:lnTo>
                    <a:lnTo>
                      <a:pt x="8" y="2"/>
                    </a:lnTo>
                    <a:lnTo>
                      <a:pt x="14" y="3"/>
                    </a:lnTo>
                    <a:lnTo>
                      <a:pt x="19" y="4"/>
                    </a:lnTo>
                    <a:lnTo>
                      <a:pt x="21" y="4"/>
                    </a:lnTo>
                    <a:lnTo>
                      <a:pt x="4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68" name="Freeform 1221">
                <a:extLst>
                  <a:ext uri="{FF2B5EF4-FFF2-40B4-BE49-F238E27FC236}">
                    <a16:creationId xmlns:a16="http://schemas.microsoft.com/office/drawing/2014/main" id="{61A868CB-E772-4278-A9CA-C466B2FBBA3B}"/>
                  </a:ext>
                </a:extLst>
              </p:cNvPr>
              <p:cNvSpPr>
                <a:spLocks/>
              </p:cNvSpPr>
              <p:nvPr/>
            </p:nvSpPr>
            <p:spPr bwMode="auto">
              <a:xfrm>
                <a:off x="9315759" y="5448411"/>
                <a:ext cx="12435" cy="12435"/>
              </a:xfrm>
              <a:custGeom>
                <a:avLst/>
                <a:gdLst/>
                <a:ahLst/>
                <a:cxnLst>
                  <a:cxn ang="0">
                    <a:pos x="0" y="0"/>
                  </a:cxn>
                  <a:cxn ang="0">
                    <a:pos x="6" y="0"/>
                  </a:cxn>
                  <a:cxn ang="0">
                    <a:pos x="6" y="4"/>
                  </a:cxn>
                  <a:cxn ang="0">
                    <a:pos x="5" y="5"/>
                  </a:cxn>
                  <a:cxn ang="0">
                    <a:pos x="5" y="6"/>
                  </a:cxn>
                  <a:cxn ang="0">
                    <a:pos x="2" y="5"/>
                  </a:cxn>
                  <a:cxn ang="0">
                    <a:pos x="1" y="4"/>
                  </a:cxn>
                  <a:cxn ang="0">
                    <a:pos x="0" y="1"/>
                  </a:cxn>
                  <a:cxn ang="0">
                    <a:pos x="0" y="0"/>
                  </a:cxn>
                </a:cxnLst>
                <a:rect l="0" t="0" r="r" b="b"/>
                <a:pathLst>
                  <a:path w="6" h="6">
                    <a:moveTo>
                      <a:pt x="0" y="0"/>
                    </a:moveTo>
                    <a:lnTo>
                      <a:pt x="6" y="0"/>
                    </a:lnTo>
                    <a:lnTo>
                      <a:pt x="6" y="4"/>
                    </a:lnTo>
                    <a:lnTo>
                      <a:pt x="5" y="5"/>
                    </a:lnTo>
                    <a:lnTo>
                      <a:pt x="5" y="6"/>
                    </a:lnTo>
                    <a:lnTo>
                      <a:pt x="2" y="5"/>
                    </a:lnTo>
                    <a:lnTo>
                      <a:pt x="1" y="4"/>
                    </a:lnTo>
                    <a:lnTo>
                      <a:pt x="0" y="1"/>
                    </a:lnTo>
                    <a:lnTo>
                      <a:pt x="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69" name="Freeform 1222">
                <a:extLst>
                  <a:ext uri="{FF2B5EF4-FFF2-40B4-BE49-F238E27FC236}">
                    <a16:creationId xmlns:a16="http://schemas.microsoft.com/office/drawing/2014/main" id="{53121DC4-1D4B-4EB2-B7E9-C5649DC0D207}"/>
                  </a:ext>
                </a:extLst>
              </p:cNvPr>
              <p:cNvSpPr>
                <a:spLocks/>
              </p:cNvSpPr>
              <p:nvPr/>
            </p:nvSpPr>
            <p:spPr bwMode="auto">
              <a:xfrm>
                <a:off x="9042184" y="5334422"/>
                <a:ext cx="29015" cy="10363"/>
              </a:xfrm>
              <a:custGeom>
                <a:avLst/>
                <a:gdLst/>
                <a:ahLst/>
                <a:cxnLst>
                  <a:cxn ang="0">
                    <a:pos x="6" y="0"/>
                  </a:cxn>
                  <a:cxn ang="0">
                    <a:pos x="9" y="0"/>
                  </a:cxn>
                  <a:cxn ang="0">
                    <a:pos x="14" y="2"/>
                  </a:cxn>
                  <a:cxn ang="0">
                    <a:pos x="9" y="5"/>
                  </a:cxn>
                  <a:cxn ang="0">
                    <a:pos x="5" y="5"/>
                  </a:cxn>
                  <a:cxn ang="0">
                    <a:pos x="0" y="2"/>
                  </a:cxn>
                  <a:cxn ang="0">
                    <a:pos x="4" y="1"/>
                  </a:cxn>
                  <a:cxn ang="0">
                    <a:pos x="6" y="0"/>
                  </a:cxn>
                </a:cxnLst>
                <a:rect l="0" t="0" r="r" b="b"/>
                <a:pathLst>
                  <a:path w="14" h="5">
                    <a:moveTo>
                      <a:pt x="6" y="0"/>
                    </a:moveTo>
                    <a:lnTo>
                      <a:pt x="9" y="0"/>
                    </a:lnTo>
                    <a:lnTo>
                      <a:pt x="14" y="2"/>
                    </a:lnTo>
                    <a:lnTo>
                      <a:pt x="9" y="5"/>
                    </a:lnTo>
                    <a:lnTo>
                      <a:pt x="5" y="5"/>
                    </a:lnTo>
                    <a:lnTo>
                      <a:pt x="0" y="2"/>
                    </a:lnTo>
                    <a:lnTo>
                      <a:pt x="4" y="1"/>
                    </a:lnTo>
                    <a:lnTo>
                      <a:pt x="6"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70" name="Freeform 1223">
                <a:extLst>
                  <a:ext uri="{FF2B5EF4-FFF2-40B4-BE49-F238E27FC236}">
                    <a16:creationId xmlns:a16="http://schemas.microsoft.com/office/drawing/2014/main" id="{D54E2028-31AC-4B05-B16B-BA5602318C31}"/>
                  </a:ext>
                </a:extLst>
              </p:cNvPr>
              <p:cNvSpPr>
                <a:spLocks/>
              </p:cNvSpPr>
              <p:nvPr/>
            </p:nvSpPr>
            <p:spPr bwMode="auto">
              <a:xfrm>
                <a:off x="8486745" y="4691937"/>
                <a:ext cx="965801" cy="735750"/>
              </a:xfrm>
              <a:custGeom>
                <a:avLst/>
                <a:gdLst/>
                <a:ahLst/>
                <a:cxnLst>
                  <a:cxn ang="0">
                    <a:pos x="350" y="35"/>
                  </a:cxn>
                  <a:cxn ang="0">
                    <a:pos x="360" y="44"/>
                  </a:cxn>
                  <a:cxn ang="0">
                    <a:pos x="373" y="69"/>
                  </a:cxn>
                  <a:cxn ang="0">
                    <a:pos x="405" y="112"/>
                  </a:cxn>
                  <a:cxn ang="0">
                    <a:pos x="419" y="135"/>
                  </a:cxn>
                  <a:cxn ang="0">
                    <a:pos x="441" y="159"/>
                  </a:cxn>
                  <a:cxn ang="0">
                    <a:pos x="465" y="200"/>
                  </a:cxn>
                  <a:cxn ang="0">
                    <a:pos x="460" y="252"/>
                  </a:cxn>
                  <a:cxn ang="0">
                    <a:pos x="444" y="278"/>
                  </a:cxn>
                  <a:cxn ang="0">
                    <a:pos x="426" y="325"/>
                  </a:cxn>
                  <a:cxn ang="0">
                    <a:pos x="389" y="347"/>
                  </a:cxn>
                  <a:cxn ang="0">
                    <a:pos x="365" y="342"/>
                  </a:cxn>
                  <a:cxn ang="0">
                    <a:pos x="355" y="350"/>
                  </a:cxn>
                  <a:cxn ang="0">
                    <a:pos x="317" y="341"/>
                  </a:cxn>
                  <a:cxn ang="0">
                    <a:pos x="301" y="307"/>
                  </a:cxn>
                  <a:cxn ang="0">
                    <a:pos x="288" y="308"/>
                  </a:cxn>
                  <a:cxn ang="0">
                    <a:pos x="287" y="292"/>
                  </a:cxn>
                  <a:cxn ang="0">
                    <a:pos x="278" y="305"/>
                  </a:cxn>
                  <a:cxn ang="0">
                    <a:pos x="281" y="291"/>
                  </a:cxn>
                  <a:cxn ang="0">
                    <a:pos x="263" y="296"/>
                  </a:cxn>
                  <a:cxn ang="0">
                    <a:pos x="250" y="288"/>
                  </a:cxn>
                  <a:cxn ang="0">
                    <a:pos x="219" y="258"/>
                  </a:cxn>
                  <a:cxn ang="0">
                    <a:pos x="175" y="262"/>
                  </a:cxn>
                  <a:cxn ang="0">
                    <a:pos x="123" y="277"/>
                  </a:cxn>
                  <a:cxn ang="0">
                    <a:pos x="86" y="287"/>
                  </a:cxn>
                  <a:cxn ang="0">
                    <a:pos x="56" y="300"/>
                  </a:cxn>
                  <a:cxn ang="0">
                    <a:pos x="18" y="287"/>
                  </a:cxn>
                  <a:cxn ang="0">
                    <a:pos x="26" y="276"/>
                  </a:cxn>
                  <a:cxn ang="0">
                    <a:pos x="16" y="232"/>
                  </a:cxn>
                  <a:cxn ang="0">
                    <a:pos x="0" y="194"/>
                  </a:cxn>
                  <a:cxn ang="0">
                    <a:pos x="5" y="186"/>
                  </a:cxn>
                  <a:cxn ang="0">
                    <a:pos x="1" y="163"/>
                  </a:cxn>
                  <a:cxn ang="0">
                    <a:pos x="6" y="139"/>
                  </a:cxn>
                  <a:cxn ang="0">
                    <a:pos x="46" y="117"/>
                  </a:cxn>
                  <a:cxn ang="0">
                    <a:pos x="99" y="96"/>
                  </a:cxn>
                  <a:cxn ang="0">
                    <a:pos x="111" y="76"/>
                  </a:cxn>
                  <a:cxn ang="0">
                    <a:pos x="117" y="68"/>
                  </a:cxn>
                  <a:cxn ang="0">
                    <a:pos x="134" y="53"/>
                  </a:cxn>
                  <a:cxn ang="0">
                    <a:pos x="158" y="38"/>
                  </a:cxn>
                  <a:cxn ang="0">
                    <a:pos x="171" y="52"/>
                  </a:cxn>
                  <a:cxn ang="0">
                    <a:pos x="187" y="49"/>
                  </a:cxn>
                  <a:cxn ang="0">
                    <a:pos x="192" y="28"/>
                  </a:cxn>
                  <a:cxn ang="0">
                    <a:pos x="218" y="19"/>
                  </a:cxn>
                  <a:cxn ang="0">
                    <a:pos x="219" y="13"/>
                  </a:cxn>
                  <a:cxn ang="0">
                    <a:pos x="252" y="18"/>
                  </a:cxn>
                  <a:cxn ang="0">
                    <a:pos x="271" y="20"/>
                  </a:cxn>
                  <a:cxn ang="0">
                    <a:pos x="266" y="28"/>
                  </a:cxn>
                  <a:cxn ang="0">
                    <a:pos x="258" y="53"/>
                  </a:cxn>
                  <a:cxn ang="0">
                    <a:pos x="268" y="58"/>
                  </a:cxn>
                  <a:cxn ang="0">
                    <a:pos x="302" y="77"/>
                  </a:cxn>
                  <a:cxn ang="0">
                    <a:pos x="318" y="82"/>
                  </a:cxn>
                  <a:cxn ang="0">
                    <a:pos x="332" y="12"/>
                  </a:cxn>
                </a:cxnLst>
                <a:rect l="0" t="0" r="r" b="b"/>
                <a:pathLst>
                  <a:path w="466" h="355">
                    <a:moveTo>
                      <a:pt x="341" y="0"/>
                    </a:moveTo>
                    <a:lnTo>
                      <a:pt x="343" y="10"/>
                    </a:lnTo>
                    <a:lnTo>
                      <a:pt x="347" y="19"/>
                    </a:lnTo>
                    <a:lnTo>
                      <a:pt x="350" y="27"/>
                    </a:lnTo>
                    <a:lnTo>
                      <a:pt x="350" y="35"/>
                    </a:lnTo>
                    <a:lnTo>
                      <a:pt x="351" y="38"/>
                    </a:lnTo>
                    <a:lnTo>
                      <a:pt x="351" y="41"/>
                    </a:lnTo>
                    <a:lnTo>
                      <a:pt x="353" y="43"/>
                    </a:lnTo>
                    <a:lnTo>
                      <a:pt x="356" y="44"/>
                    </a:lnTo>
                    <a:lnTo>
                      <a:pt x="360" y="44"/>
                    </a:lnTo>
                    <a:lnTo>
                      <a:pt x="365" y="47"/>
                    </a:lnTo>
                    <a:lnTo>
                      <a:pt x="367" y="47"/>
                    </a:lnTo>
                    <a:lnTo>
                      <a:pt x="371" y="53"/>
                    </a:lnTo>
                    <a:lnTo>
                      <a:pt x="372" y="62"/>
                    </a:lnTo>
                    <a:lnTo>
                      <a:pt x="373" y="69"/>
                    </a:lnTo>
                    <a:lnTo>
                      <a:pt x="378" y="83"/>
                    </a:lnTo>
                    <a:lnTo>
                      <a:pt x="383" y="96"/>
                    </a:lnTo>
                    <a:lnTo>
                      <a:pt x="389" y="102"/>
                    </a:lnTo>
                    <a:lnTo>
                      <a:pt x="396" y="107"/>
                    </a:lnTo>
                    <a:lnTo>
                      <a:pt x="405" y="112"/>
                    </a:lnTo>
                    <a:lnTo>
                      <a:pt x="411" y="117"/>
                    </a:lnTo>
                    <a:lnTo>
                      <a:pt x="414" y="121"/>
                    </a:lnTo>
                    <a:lnTo>
                      <a:pt x="416" y="126"/>
                    </a:lnTo>
                    <a:lnTo>
                      <a:pt x="417" y="131"/>
                    </a:lnTo>
                    <a:lnTo>
                      <a:pt x="419" y="135"/>
                    </a:lnTo>
                    <a:lnTo>
                      <a:pt x="424" y="140"/>
                    </a:lnTo>
                    <a:lnTo>
                      <a:pt x="426" y="141"/>
                    </a:lnTo>
                    <a:lnTo>
                      <a:pt x="432" y="141"/>
                    </a:lnTo>
                    <a:lnTo>
                      <a:pt x="435" y="151"/>
                    </a:lnTo>
                    <a:lnTo>
                      <a:pt x="441" y="159"/>
                    </a:lnTo>
                    <a:lnTo>
                      <a:pt x="449" y="165"/>
                    </a:lnTo>
                    <a:lnTo>
                      <a:pt x="455" y="171"/>
                    </a:lnTo>
                    <a:lnTo>
                      <a:pt x="455" y="173"/>
                    </a:lnTo>
                    <a:lnTo>
                      <a:pt x="461" y="185"/>
                    </a:lnTo>
                    <a:lnTo>
                      <a:pt x="465" y="200"/>
                    </a:lnTo>
                    <a:lnTo>
                      <a:pt x="466" y="215"/>
                    </a:lnTo>
                    <a:lnTo>
                      <a:pt x="465" y="225"/>
                    </a:lnTo>
                    <a:lnTo>
                      <a:pt x="464" y="234"/>
                    </a:lnTo>
                    <a:lnTo>
                      <a:pt x="460" y="240"/>
                    </a:lnTo>
                    <a:lnTo>
                      <a:pt x="460" y="252"/>
                    </a:lnTo>
                    <a:lnTo>
                      <a:pt x="459" y="254"/>
                    </a:lnTo>
                    <a:lnTo>
                      <a:pt x="459" y="257"/>
                    </a:lnTo>
                    <a:lnTo>
                      <a:pt x="458" y="258"/>
                    </a:lnTo>
                    <a:lnTo>
                      <a:pt x="456" y="261"/>
                    </a:lnTo>
                    <a:lnTo>
                      <a:pt x="444" y="278"/>
                    </a:lnTo>
                    <a:lnTo>
                      <a:pt x="437" y="288"/>
                    </a:lnTo>
                    <a:lnTo>
                      <a:pt x="434" y="300"/>
                    </a:lnTo>
                    <a:lnTo>
                      <a:pt x="429" y="312"/>
                    </a:lnTo>
                    <a:lnTo>
                      <a:pt x="426" y="326"/>
                    </a:lnTo>
                    <a:lnTo>
                      <a:pt x="426" y="325"/>
                    </a:lnTo>
                    <a:lnTo>
                      <a:pt x="422" y="332"/>
                    </a:lnTo>
                    <a:lnTo>
                      <a:pt x="415" y="336"/>
                    </a:lnTo>
                    <a:lnTo>
                      <a:pt x="406" y="340"/>
                    </a:lnTo>
                    <a:lnTo>
                      <a:pt x="396" y="342"/>
                    </a:lnTo>
                    <a:lnTo>
                      <a:pt x="389" y="347"/>
                    </a:lnTo>
                    <a:lnTo>
                      <a:pt x="385" y="355"/>
                    </a:lnTo>
                    <a:lnTo>
                      <a:pt x="381" y="352"/>
                    </a:lnTo>
                    <a:lnTo>
                      <a:pt x="373" y="349"/>
                    </a:lnTo>
                    <a:lnTo>
                      <a:pt x="367" y="345"/>
                    </a:lnTo>
                    <a:lnTo>
                      <a:pt x="365" y="342"/>
                    </a:lnTo>
                    <a:lnTo>
                      <a:pt x="361" y="344"/>
                    </a:lnTo>
                    <a:lnTo>
                      <a:pt x="360" y="345"/>
                    </a:lnTo>
                    <a:lnTo>
                      <a:pt x="357" y="346"/>
                    </a:lnTo>
                    <a:lnTo>
                      <a:pt x="356" y="349"/>
                    </a:lnTo>
                    <a:lnTo>
                      <a:pt x="355" y="350"/>
                    </a:lnTo>
                    <a:lnTo>
                      <a:pt x="352" y="351"/>
                    </a:lnTo>
                    <a:lnTo>
                      <a:pt x="348" y="351"/>
                    </a:lnTo>
                    <a:lnTo>
                      <a:pt x="338" y="350"/>
                    </a:lnTo>
                    <a:lnTo>
                      <a:pt x="327" y="346"/>
                    </a:lnTo>
                    <a:lnTo>
                      <a:pt x="317" y="341"/>
                    </a:lnTo>
                    <a:lnTo>
                      <a:pt x="309" y="334"/>
                    </a:lnTo>
                    <a:lnTo>
                      <a:pt x="307" y="324"/>
                    </a:lnTo>
                    <a:lnTo>
                      <a:pt x="304" y="316"/>
                    </a:lnTo>
                    <a:lnTo>
                      <a:pt x="302" y="312"/>
                    </a:lnTo>
                    <a:lnTo>
                      <a:pt x="301" y="307"/>
                    </a:lnTo>
                    <a:lnTo>
                      <a:pt x="301" y="306"/>
                    </a:lnTo>
                    <a:lnTo>
                      <a:pt x="298" y="307"/>
                    </a:lnTo>
                    <a:lnTo>
                      <a:pt x="296" y="307"/>
                    </a:lnTo>
                    <a:lnTo>
                      <a:pt x="292" y="308"/>
                    </a:lnTo>
                    <a:lnTo>
                      <a:pt x="288" y="308"/>
                    </a:lnTo>
                    <a:lnTo>
                      <a:pt x="291" y="303"/>
                    </a:lnTo>
                    <a:lnTo>
                      <a:pt x="291" y="297"/>
                    </a:lnTo>
                    <a:lnTo>
                      <a:pt x="288" y="292"/>
                    </a:lnTo>
                    <a:lnTo>
                      <a:pt x="287" y="291"/>
                    </a:lnTo>
                    <a:lnTo>
                      <a:pt x="287" y="292"/>
                    </a:lnTo>
                    <a:lnTo>
                      <a:pt x="286" y="295"/>
                    </a:lnTo>
                    <a:lnTo>
                      <a:pt x="286" y="296"/>
                    </a:lnTo>
                    <a:lnTo>
                      <a:pt x="283" y="298"/>
                    </a:lnTo>
                    <a:lnTo>
                      <a:pt x="282" y="301"/>
                    </a:lnTo>
                    <a:lnTo>
                      <a:pt x="278" y="305"/>
                    </a:lnTo>
                    <a:lnTo>
                      <a:pt x="274" y="305"/>
                    </a:lnTo>
                    <a:lnTo>
                      <a:pt x="272" y="302"/>
                    </a:lnTo>
                    <a:lnTo>
                      <a:pt x="272" y="301"/>
                    </a:lnTo>
                    <a:lnTo>
                      <a:pt x="277" y="297"/>
                    </a:lnTo>
                    <a:lnTo>
                      <a:pt x="281" y="291"/>
                    </a:lnTo>
                    <a:lnTo>
                      <a:pt x="283" y="276"/>
                    </a:lnTo>
                    <a:lnTo>
                      <a:pt x="283" y="271"/>
                    </a:lnTo>
                    <a:lnTo>
                      <a:pt x="277" y="278"/>
                    </a:lnTo>
                    <a:lnTo>
                      <a:pt x="271" y="288"/>
                    </a:lnTo>
                    <a:lnTo>
                      <a:pt x="263" y="296"/>
                    </a:lnTo>
                    <a:lnTo>
                      <a:pt x="257" y="300"/>
                    </a:lnTo>
                    <a:lnTo>
                      <a:pt x="256" y="300"/>
                    </a:lnTo>
                    <a:lnTo>
                      <a:pt x="254" y="298"/>
                    </a:lnTo>
                    <a:lnTo>
                      <a:pt x="254" y="292"/>
                    </a:lnTo>
                    <a:lnTo>
                      <a:pt x="250" y="288"/>
                    </a:lnTo>
                    <a:lnTo>
                      <a:pt x="247" y="282"/>
                    </a:lnTo>
                    <a:lnTo>
                      <a:pt x="242" y="273"/>
                    </a:lnTo>
                    <a:lnTo>
                      <a:pt x="239" y="268"/>
                    </a:lnTo>
                    <a:lnTo>
                      <a:pt x="230" y="262"/>
                    </a:lnTo>
                    <a:lnTo>
                      <a:pt x="219" y="258"/>
                    </a:lnTo>
                    <a:lnTo>
                      <a:pt x="207" y="257"/>
                    </a:lnTo>
                    <a:lnTo>
                      <a:pt x="195" y="256"/>
                    </a:lnTo>
                    <a:lnTo>
                      <a:pt x="187" y="257"/>
                    </a:lnTo>
                    <a:lnTo>
                      <a:pt x="180" y="259"/>
                    </a:lnTo>
                    <a:lnTo>
                      <a:pt x="175" y="262"/>
                    </a:lnTo>
                    <a:lnTo>
                      <a:pt x="169" y="264"/>
                    </a:lnTo>
                    <a:lnTo>
                      <a:pt x="158" y="267"/>
                    </a:lnTo>
                    <a:lnTo>
                      <a:pt x="138" y="269"/>
                    </a:lnTo>
                    <a:lnTo>
                      <a:pt x="129" y="272"/>
                    </a:lnTo>
                    <a:lnTo>
                      <a:pt x="123" y="277"/>
                    </a:lnTo>
                    <a:lnTo>
                      <a:pt x="119" y="286"/>
                    </a:lnTo>
                    <a:lnTo>
                      <a:pt x="107" y="287"/>
                    </a:lnTo>
                    <a:lnTo>
                      <a:pt x="95" y="288"/>
                    </a:lnTo>
                    <a:lnTo>
                      <a:pt x="92" y="287"/>
                    </a:lnTo>
                    <a:lnTo>
                      <a:pt x="86" y="287"/>
                    </a:lnTo>
                    <a:lnTo>
                      <a:pt x="84" y="288"/>
                    </a:lnTo>
                    <a:lnTo>
                      <a:pt x="82" y="288"/>
                    </a:lnTo>
                    <a:lnTo>
                      <a:pt x="74" y="291"/>
                    </a:lnTo>
                    <a:lnTo>
                      <a:pt x="65" y="296"/>
                    </a:lnTo>
                    <a:lnTo>
                      <a:pt x="56" y="300"/>
                    </a:lnTo>
                    <a:lnTo>
                      <a:pt x="45" y="302"/>
                    </a:lnTo>
                    <a:lnTo>
                      <a:pt x="37" y="301"/>
                    </a:lnTo>
                    <a:lnTo>
                      <a:pt x="28" y="297"/>
                    </a:lnTo>
                    <a:lnTo>
                      <a:pt x="21" y="292"/>
                    </a:lnTo>
                    <a:lnTo>
                      <a:pt x="18" y="287"/>
                    </a:lnTo>
                    <a:lnTo>
                      <a:pt x="18" y="285"/>
                    </a:lnTo>
                    <a:lnTo>
                      <a:pt x="20" y="282"/>
                    </a:lnTo>
                    <a:lnTo>
                      <a:pt x="22" y="281"/>
                    </a:lnTo>
                    <a:lnTo>
                      <a:pt x="23" y="278"/>
                    </a:lnTo>
                    <a:lnTo>
                      <a:pt x="26" y="276"/>
                    </a:lnTo>
                    <a:lnTo>
                      <a:pt x="27" y="273"/>
                    </a:lnTo>
                    <a:lnTo>
                      <a:pt x="27" y="269"/>
                    </a:lnTo>
                    <a:lnTo>
                      <a:pt x="26" y="258"/>
                    </a:lnTo>
                    <a:lnTo>
                      <a:pt x="22" y="251"/>
                    </a:lnTo>
                    <a:lnTo>
                      <a:pt x="16" y="232"/>
                    </a:lnTo>
                    <a:lnTo>
                      <a:pt x="15" y="223"/>
                    </a:lnTo>
                    <a:lnTo>
                      <a:pt x="12" y="214"/>
                    </a:lnTo>
                    <a:lnTo>
                      <a:pt x="8" y="204"/>
                    </a:lnTo>
                    <a:lnTo>
                      <a:pt x="7" y="202"/>
                    </a:lnTo>
                    <a:lnTo>
                      <a:pt x="0" y="194"/>
                    </a:lnTo>
                    <a:lnTo>
                      <a:pt x="0" y="189"/>
                    </a:lnTo>
                    <a:lnTo>
                      <a:pt x="1" y="188"/>
                    </a:lnTo>
                    <a:lnTo>
                      <a:pt x="1" y="186"/>
                    </a:lnTo>
                    <a:lnTo>
                      <a:pt x="2" y="184"/>
                    </a:lnTo>
                    <a:lnTo>
                      <a:pt x="5" y="186"/>
                    </a:lnTo>
                    <a:lnTo>
                      <a:pt x="6" y="189"/>
                    </a:lnTo>
                    <a:lnTo>
                      <a:pt x="6" y="184"/>
                    </a:lnTo>
                    <a:lnTo>
                      <a:pt x="5" y="178"/>
                    </a:lnTo>
                    <a:lnTo>
                      <a:pt x="2" y="171"/>
                    </a:lnTo>
                    <a:lnTo>
                      <a:pt x="1" y="163"/>
                    </a:lnTo>
                    <a:lnTo>
                      <a:pt x="1" y="137"/>
                    </a:lnTo>
                    <a:lnTo>
                      <a:pt x="2" y="136"/>
                    </a:lnTo>
                    <a:lnTo>
                      <a:pt x="5" y="135"/>
                    </a:lnTo>
                    <a:lnTo>
                      <a:pt x="6" y="135"/>
                    </a:lnTo>
                    <a:lnTo>
                      <a:pt x="6" y="139"/>
                    </a:lnTo>
                    <a:lnTo>
                      <a:pt x="13" y="135"/>
                    </a:lnTo>
                    <a:lnTo>
                      <a:pt x="22" y="129"/>
                    </a:lnTo>
                    <a:lnTo>
                      <a:pt x="27" y="124"/>
                    </a:lnTo>
                    <a:lnTo>
                      <a:pt x="35" y="120"/>
                    </a:lnTo>
                    <a:lnTo>
                      <a:pt x="46" y="117"/>
                    </a:lnTo>
                    <a:lnTo>
                      <a:pt x="55" y="116"/>
                    </a:lnTo>
                    <a:lnTo>
                      <a:pt x="65" y="113"/>
                    </a:lnTo>
                    <a:lnTo>
                      <a:pt x="77" y="110"/>
                    </a:lnTo>
                    <a:lnTo>
                      <a:pt x="90" y="103"/>
                    </a:lnTo>
                    <a:lnTo>
                      <a:pt x="99" y="96"/>
                    </a:lnTo>
                    <a:lnTo>
                      <a:pt x="102" y="88"/>
                    </a:lnTo>
                    <a:lnTo>
                      <a:pt x="102" y="78"/>
                    </a:lnTo>
                    <a:lnTo>
                      <a:pt x="105" y="73"/>
                    </a:lnTo>
                    <a:lnTo>
                      <a:pt x="107" y="71"/>
                    </a:lnTo>
                    <a:lnTo>
                      <a:pt x="111" y="76"/>
                    </a:lnTo>
                    <a:lnTo>
                      <a:pt x="114" y="79"/>
                    </a:lnTo>
                    <a:lnTo>
                      <a:pt x="116" y="78"/>
                    </a:lnTo>
                    <a:lnTo>
                      <a:pt x="116" y="76"/>
                    </a:lnTo>
                    <a:lnTo>
                      <a:pt x="117" y="73"/>
                    </a:lnTo>
                    <a:lnTo>
                      <a:pt x="117" y="68"/>
                    </a:lnTo>
                    <a:lnTo>
                      <a:pt x="119" y="66"/>
                    </a:lnTo>
                    <a:lnTo>
                      <a:pt x="126" y="69"/>
                    </a:lnTo>
                    <a:lnTo>
                      <a:pt x="128" y="62"/>
                    </a:lnTo>
                    <a:lnTo>
                      <a:pt x="131" y="57"/>
                    </a:lnTo>
                    <a:lnTo>
                      <a:pt x="134" y="53"/>
                    </a:lnTo>
                    <a:lnTo>
                      <a:pt x="136" y="47"/>
                    </a:lnTo>
                    <a:lnTo>
                      <a:pt x="143" y="46"/>
                    </a:lnTo>
                    <a:lnTo>
                      <a:pt x="148" y="43"/>
                    </a:lnTo>
                    <a:lnTo>
                      <a:pt x="153" y="39"/>
                    </a:lnTo>
                    <a:lnTo>
                      <a:pt x="158" y="38"/>
                    </a:lnTo>
                    <a:lnTo>
                      <a:pt x="161" y="39"/>
                    </a:lnTo>
                    <a:lnTo>
                      <a:pt x="164" y="41"/>
                    </a:lnTo>
                    <a:lnTo>
                      <a:pt x="166" y="43"/>
                    </a:lnTo>
                    <a:lnTo>
                      <a:pt x="170" y="54"/>
                    </a:lnTo>
                    <a:lnTo>
                      <a:pt x="171" y="52"/>
                    </a:lnTo>
                    <a:lnTo>
                      <a:pt x="176" y="49"/>
                    </a:lnTo>
                    <a:lnTo>
                      <a:pt x="180" y="49"/>
                    </a:lnTo>
                    <a:lnTo>
                      <a:pt x="183" y="51"/>
                    </a:lnTo>
                    <a:lnTo>
                      <a:pt x="185" y="53"/>
                    </a:lnTo>
                    <a:lnTo>
                      <a:pt x="187" y="49"/>
                    </a:lnTo>
                    <a:lnTo>
                      <a:pt x="187" y="39"/>
                    </a:lnTo>
                    <a:lnTo>
                      <a:pt x="188" y="37"/>
                    </a:lnTo>
                    <a:lnTo>
                      <a:pt x="190" y="34"/>
                    </a:lnTo>
                    <a:lnTo>
                      <a:pt x="192" y="32"/>
                    </a:lnTo>
                    <a:lnTo>
                      <a:pt x="192" y="28"/>
                    </a:lnTo>
                    <a:lnTo>
                      <a:pt x="194" y="24"/>
                    </a:lnTo>
                    <a:lnTo>
                      <a:pt x="200" y="22"/>
                    </a:lnTo>
                    <a:lnTo>
                      <a:pt x="209" y="20"/>
                    </a:lnTo>
                    <a:lnTo>
                      <a:pt x="215" y="19"/>
                    </a:lnTo>
                    <a:lnTo>
                      <a:pt x="218" y="19"/>
                    </a:lnTo>
                    <a:lnTo>
                      <a:pt x="219" y="18"/>
                    </a:lnTo>
                    <a:lnTo>
                      <a:pt x="222" y="17"/>
                    </a:lnTo>
                    <a:lnTo>
                      <a:pt x="223" y="17"/>
                    </a:lnTo>
                    <a:lnTo>
                      <a:pt x="222" y="14"/>
                    </a:lnTo>
                    <a:lnTo>
                      <a:pt x="219" y="13"/>
                    </a:lnTo>
                    <a:lnTo>
                      <a:pt x="215" y="9"/>
                    </a:lnTo>
                    <a:lnTo>
                      <a:pt x="215" y="7"/>
                    </a:lnTo>
                    <a:lnTo>
                      <a:pt x="228" y="13"/>
                    </a:lnTo>
                    <a:lnTo>
                      <a:pt x="239" y="17"/>
                    </a:lnTo>
                    <a:lnTo>
                      <a:pt x="252" y="18"/>
                    </a:lnTo>
                    <a:lnTo>
                      <a:pt x="256" y="18"/>
                    </a:lnTo>
                    <a:lnTo>
                      <a:pt x="261" y="15"/>
                    </a:lnTo>
                    <a:lnTo>
                      <a:pt x="264" y="15"/>
                    </a:lnTo>
                    <a:lnTo>
                      <a:pt x="267" y="17"/>
                    </a:lnTo>
                    <a:lnTo>
                      <a:pt x="271" y="20"/>
                    </a:lnTo>
                    <a:lnTo>
                      <a:pt x="272" y="23"/>
                    </a:lnTo>
                    <a:lnTo>
                      <a:pt x="272" y="25"/>
                    </a:lnTo>
                    <a:lnTo>
                      <a:pt x="271" y="27"/>
                    </a:lnTo>
                    <a:lnTo>
                      <a:pt x="268" y="28"/>
                    </a:lnTo>
                    <a:lnTo>
                      <a:pt x="266" y="28"/>
                    </a:lnTo>
                    <a:lnTo>
                      <a:pt x="264" y="29"/>
                    </a:lnTo>
                    <a:lnTo>
                      <a:pt x="262" y="30"/>
                    </a:lnTo>
                    <a:lnTo>
                      <a:pt x="257" y="51"/>
                    </a:lnTo>
                    <a:lnTo>
                      <a:pt x="257" y="52"/>
                    </a:lnTo>
                    <a:lnTo>
                      <a:pt x="258" y="53"/>
                    </a:lnTo>
                    <a:lnTo>
                      <a:pt x="262" y="53"/>
                    </a:lnTo>
                    <a:lnTo>
                      <a:pt x="264" y="54"/>
                    </a:lnTo>
                    <a:lnTo>
                      <a:pt x="266" y="54"/>
                    </a:lnTo>
                    <a:lnTo>
                      <a:pt x="267" y="56"/>
                    </a:lnTo>
                    <a:lnTo>
                      <a:pt x="268" y="58"/>
                    </a:lnTo>
                    <a:lnTo>
                      <a:pt x="268" y="62"/>
                    </a:lnTo>
                    <a:lnTo>
                      <a:pt x="269" y="63"/>
                    </a:lnTo>
                    <a:lnTo>
                      <a:pt x="297" y="73"/>
                    </a:lnTo>
                    <a:lnTo>
                      <a:pt x="299" y="74"/>
                    </a:lnTo>
                    <a:lnTo>
                      <a:pt x="302" y="77"/>
                    </a:lnTo>
                    <a:lnTo>
                      <a:pt x="303" y="79"/>
                    </a:lnTo>
                    <a:lnTo>
                      <a:pt x="306" y="82"/>
                    </a:lnTo>
                    <a:lnTo>
                      <a:pt x="308" y="83"/>
                    </a:lnTo>
                    <a:lnTo>
                      <a:pt x="312" y="85"/>
                    </a:lnTo>
                    <a:lnTo>
                      <a:pt x="318" y="82"/>
                    </a:lnTo>
                    <a:lnTo>
                      <a:pt x="323" y="76"/>
                    </a:lnTo>
                    <a:lnTo>
                      <a:pt x="328" y="58"/>
                    </a:lnTo>
                    <a:lnTo>
                      <a:pt x="330" y="51"/>
                    </a:lnTo>
                    <a:lnTo>
                      <a:pt x="330" y="14"/>
                    </a:lnTo>
                    <a:lnTo>
                      <a:pt x="332" y="12"/>
                    </a:lnTo>
                    <a:lnTo>
                      <a:pt x="336" y="4"/>
                    </a:lnTo>
                    <a:lnTo>
                      <a:pt x="338" y="3"/>
                    </a:lnTo>
                    <a:lnTo>
                      <a:pt x="341"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73" name="Freeform 1209">
                <a:extLst>
                  <a:ext uri="{FF2B5EF4-FFF2-40B4-BE49-F238E27FC236}">
                    <a16:creationId xmlns:a16="http://schemas.microsoft.com/office/drawing/2014/main" id="{5F17DCC0-CCDD-49CB-B735-7C43B9E1652C}"/>
                  </a:ext>
                </a:extLst>
              </p:cNvPr>
              <p:cNvSpPr>
                <a:spLocks/>
              </p:cNvSpPr>
              <p:nvPr/>
            </p:nvSpPr>
            <p:spPr bwMode="auto">
              <a:xfrm>
                <a:off x="8982082" y="4565511"/>
                <a:ext cx="16580" cy="35234"/>
              </a:xfrm>
              <a:custGeom>
                <a:avLst/>
                <a:gdLst/>
                <a:ahLst/>
                <a:cxnLst>
                  <a:cxn ang="0">
                    <a:pos x="6" y="0"/>
                  </a:cxn>
                  <a:cxn ang="0">
                    <a:pos x="6" y="2"/>
                  </a:cxn>
                  <a:cxn ang="0">
                    <a:pos x="8" y="2"/>
                  </a:cxn>
                  <a:cxn ang="0">
                    <a:pos x="8" y="7"/>
                  </a:cxn>
                  <a:cxn ang="0">
                    <a:pos x="6" y="8"/>
                  </a:cxn>
                  <a:cxn ang="0">
                    <a:pos x="5" y="8"/>
                  </a:cxn>
                  <a:cxn ang="0">
                    <a:pos x="5" y="15"/>
                  </a:cxn>
                  <a:cxn ang="0">
                    <a:pos x="4" y="17"/>
                  </a:cxn>
                  <a:cxn ang="0">
                    <a:pos x="3" y="17"/>
                  </a:cxn>
                  <a:cxn ang="0">
                    <a:pos x="0" y="15"/>
                  </a:cxn>
                  <a:cxn ang="0">
                    <a:pos x="0" y="11"/>
                  </a:cxn>
                  <a:cxn ang="0">
                    <a:pos x="3" y="10"/>
                  </a:cxn>
                  <a:cxn ang="0">
                    <a:pos x="4" y="8"/>
                  </a:cxn>
                  <a:cxn ang="0">
                    <a:pos x="4" y="2"/>
                  </a:cxn>
                  <a:cxn ang="0">
                    <a:pos x="6" y="0"/>
                  </a:cxn>
                </a:cxnLst>
                <a:rect l="0" t="0" r="r" b="b"/>
                <a:pathLst>
                  <a:path w="8" h="17">
                    <a:moveTo>
                      <a:pt x="6" y="0"/>
                    </a:moveTo>
                    <a:lnTo>
                      <a:pt x="6" y="2"/>
                    </a:lnTo>
                    <a:lnTo>
                      <a:pt x="8" y="2"/>
                    </a:lnTo>
                    <a:lnTo>
                      <a:pt x="8" y="7"/>
                    </a:lnTo>
                    <a:lnTo>
                      <a:pt x="6" y="8"/>
                    </a:lnTo>
                    <a:lnTo>
                      <a:pt x="5" y="8"/>
                    </a:lnTo>
                    <a:lnTo>
                      <a:pt x="5" y="15"/>
                    </a:lnTo>
                    <a:lnTo>
                      <a:pt x="4" y="17"/>
                    </a:lnTo>
                    <a:lnTo>
                      <a:pt x="3" y="17"/>
                    </a:lnTo>
                    <a:lnTo>
                      <a:pt x="0" y="15"/>
                    </a:lnTo>
                    <a:lnTo>
                      <a:pt x="0" y="11"/>
                    </a:lnTo>
                    <a:lnTo>
                      <a:pt x="3" y="10"/>
                    </a:lnTo>
                    <a:lnTo>
                      <a:pt x="4" y="8"/>
                    </a:lnTo>
                    <a:lnTo>
                      <a:pt x="4" y="2"/>
                    </a:lnTo>
                    <a:lnTo>
                      <a:pt x="6"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74" name="Freeform 1210">
                <a:extLst>
                  <a:ext uri="{FF2B5EF4-FFF2-40B4-BE49-F238E27FC236}">
                    <a16:creationId xmlns:a16="http://schemas.microsoft.com/office/drawing/2014/main" id="{48316663-3744-44EF-B60F-590CC6C4E264}"/>
                  </a:ext>
                </a:extLst>
              </p:cNvPr>
              <p:cNvSpPr>
                <a:spLocks noEditPoints="1"/>
              </p:cNvSpPr>
              <p:nvPr/>
            </p:nvSpPr>
            <p:spPr bwMode="auto">
              <a:xfrm>
                <a:off x="9330267" y="4530279"/>
                <a:ext cx="93265" cy="55959"/>
              </a:xfrm>
              <a:custGeom>
                <a:avLst/>
                <a:gdLst/>
                <a:ahLst/>
                <a:cxnLst>
                  <a:cxn ang="0">
                    <a:pos x="12" y="24"/>
                  </a:cxn>
                  <a:cxn ang="0">
                    <a:pos x="13" y="25"/>
                  </a:cxn>
                  <a:cxn ang="0">
                    <a:pos x="12" y="24"/>
                  </a:cxn>
                  <a:cxn ang="0">
                    <a:pos x="40" y="0"/>
                  </a:cxn>
                  <a:cxn ang="0">
                    <a:pos x="43" y="0"/>
                  </a:cxn>
                  <a:cxn ang="0">
                    <a:pos x="45" y="3"/>
                  </a:cxn>
                  <a:cxn ang="0">
                    <a:pos x="45" y="9"/>
                  </a:cxn>
                  <a:cxn ang="0">
                    <a:pos x="44" y="12"/>
                  </a:cxn>
                  <a:cxn ang="0">
                    <a:pos x="43" y="13"/>
                  </a:cxn>
                  <a:cxn ang="0">
                    <a:pos x="40" y="14"/>
                  </a:cxn>
                  <a:cxn ang="0">
                    <a:pos x="39" y="15"/>
                  </a:cxn>
                  <a:cxn ang="0">
                    <a:pos x="38" y="18"/>
                  </a:cxn>
                  <a:cxn ang="0">
                    <a:pos x="38" y="20"/>
                  </a:cxn>
                  <a:cxn ang="0">
                    <a:pos x="25" y="25"/>
                  </a:cxn>
                  <a:cxn ang="0">
                    <a:pos x="18" y="27"/>
                  </a:cxn>
                  <a:cxn ang="0">
                    <a:pos x="17" y="27"/>
                  </a:cxn>
                  <a:cxn ang="0">
                    <a:pos x="13" y="25"/>
                  </a:cxn>
                  <a:cxn ang="0">
                    <a:pos x="13" y="24"/>
                  </a:cxn>
                  <a:cxn ang="0">
                    <a:pos x="12" y="24"/>
                  </a:cxn>
                  <a:cxn ang="0">
                    <a:pos x="12" y="23"/>
                  </a:cxn>
                  <a:cxn ang="0">
                    <a:pos x="9" y="22"/>
                  </a:cxn>
                  <a:cxn ang="0">
                    <a:pos x="8" y="22"/>
                  </a:cxn>
                  <a:cxn ang="0">
                    <a:pos x="5" y="20"/>
                  </a:cxn>
                  <a:cxn ang="0">
                    <a:pos x="3" y="20"/>
                  </a:cxn>
                  <a:cxn ang="0">
                    <a:pos x="2" y="19"/>
                  </a:cxn>
                  <a:cxn ang="0">
                    <a:pos x="0" y="17"/>
                  </a:cxn>
                  <a:cxn ang="0">
                    <a:pos x="15" y="17"/>
                  </a:cxn>
                  <a:cxn ang="0">
                    <a:pos x="18" y="15"/>
                  </a:cxn>
                  <a:cxn ang="0">
                    <a:pos x="22" y="14"/>
                  </a:cxn>
                  <a:cxn ang="0">
                    <a:pos x="25" y="14"/>
                  </a:cxn>
                  <a:cxn ang="0">
                    <a:pos x="28" y="13"/>
                  </a:cxn>
                  <a:cxn ang="0">
                    <a:pos x="30" y="13"/>
                  </a:cxn>
                  <a:cxn ang="0">
                    <a:pos x="35" y="10"/>
                  </a:cxn>
                  <a:cxn ang="0">
                    <a:pos x="37" y="8"/>
                  </a:cxn>
                  <a:cxn ang="0">
                    <a:pos x="38" y="7"/>
                  </a:cxn>
                  <a:cxn ang="0">
                    <a:pos x="38" y="4"/>
                  </a:cxn>
                  <a:cxn ang="0">
                    <a:pos x="39" y="2"/>
                  </a:cxn>
                  <a:cxn ang="0">
                    <a:pos x="40" y="0"/>
                  </a:cxn>
                </a:cxnLst>
                <a:rect l="0" t="0" r="r" b="b"/>
                <a:pathLst>
                  <a:path w="45" h="27">
                    <a:moveTo>
                      <a:pt x="12" y="24"/>
                    </a:moveTo>
                    <a:lnTo>
                      <a:pt x="13" y="25"/>
                    </a:lnTo>
                    <a:lnTo>
                      <a:pt x="12" y="24"/>
                    </a:lnTo>
                    <a:close/>
                    <a:moveTo>
                      <a:pt x="40" y="0"/>
                    </a:moveTo>
                    <a:lnTo>
                      <a:pt x="43" y="0"/>
                    </a:lnTo>
                    <a:lnTo>
                      <a:pt x="45" y="3"/>
                    </a:lnTo>
                    <a:lnTo>
                      <a:pt x="45" y="9"/>
                    </a:lnTo>
                    <a:lnTo>
                      <a:pt x="44" y="12"/>
                    </a:lnTo>
                    <a:lnTo>
                      <a:pt x="43" y="13"/>
                    </a:lnTo>
                    <a:lnTo>
                      <a:pt x="40" y="14"/>
                    </a:lnTo>
                    <a:lnTo>
                      <a:pt x="39" y="15"/>
                    </a:lnTo>
                    <a:lnTo>
                      <a:pt x="38" y="18"/>
                    </a:lnTo>
                    <a:lnTo>
                      <a:pt x="38" y="20"/>
                    </a:lnTo>
                    <a:lnTo>
                      <a:pt x="25" y="25"/>
                    </a:lnTo>
                    <a:lnTo>
                      <a:pt x="18" y="27"/>
                    </a:lnTo>
                    <a:lnTo>
                      <a:pt x="17" y="27"/>
                    </a:lnTo>
                    <a:lnTo>
                      <a:pt x="13" y="25"/>
                    </a:lnTo>
                    <a:lnTo>
                      <a:pt x="13" y="24"/>
                    </a:lnTo>
                    <a:lnTo>
                      <a:pt x="12" y="24"/>
                    </a:lnTo>
                    <a:lnTo>
                      <a:pt x="12" y="23"/>
                    </a:lnTo>
                    <a:lnTo>
                      <a:pt x="9" y="22"/>
                    </a:lnTo>
                    <a:lnTo>
                      <a:pt x="8" y="22"/>
                    </a:lnTo>
                    <a:lnTo>
                      <a:pt x="5" y="20"/>
                    </a:lnTo>
                    <a:lnTo>
                      <a:pt x="3" y="20"/>
                    </a:lnTo>
                    <a:lnTo>
                      <a:pt x="2" y="19"/>
                    </a:lnTo>
                    <a:lnTo>
                      <a:pt x="0" y="17"/>
                    </a:lnTo>
                    <a:lnTo>
                      <a:pt x="15" y="17"/>
                    </a:lnTo>
                    <a:lnTo>
                      <a:pt x="18" y="15"/>
                    </a:lnTo>
                    <a:lnTo>
                      <a:pt x="22" y="14"/>
                    </a:lnTo>
                    <a:lnTo>
                      <a:pt x="25" y="14"/>
                    </a:lnTo>
                    <a:lnTo>
                      <a:pt x="28" y="13"/>
                    </a:lnTo>
                    <a:lnTo>
                      <a:pt x="30" y="13"/>
                    </a:lnTo>
                    <a:lnTo>
                      <a:pt x="35" y="10"/>
                    </a:lnTo>
                    <a:lnTo>
                      <a:pt x="37" y="8"/>
                    </a:lnTo>
                    <a:lnTo>
                      <a:pt x="38" y="7"/>
                    </a:lnTo>
                    <a:lnTo>
                      <a:pt x="38" y="4"/>
                    </a:lnTo>
                    <a:lnTo>
                      <a:pt x="39" y="2"/>
                    </a:lnTo>
                    <a:lnTo>
                      <a:pt x="4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75" name="Freeform 1211">
                <a:extLst>
                  <a:ext uri="{FF2B5EF4-FFF2-40B4-BE49-F238E27FC236}">
                    <a16:creationId xmlns:a16="http://schemas.microsoft.com/office/drawing/2014/main" id="{12360D16-2586-4195-927B-7F48B0C5D1CC}"/>
                  </a:ext>
                </a:extLst>
              </p:cNvPr>
              <p:cNvSpPr>
                <a:spLocks/>
              </p:cNvSpPr>
              <p:nvPr/>
            </p:nvSpPr>
            <p:spPr bwMode="auto">
              <a:xfrm>
                <a:off x="8901252" y="4437014"/>
                <a:ext cx="489118" cy="252849"/>
              </a:xfrm>
              <a:custGeom>
                <a:avLst/>
                <a:gdLst/>
                <a:ahLst/>
                <a:cxnLst>
                  <a:cxn ang="0">
                    <a:pos x="29" y="3"/>
                  </a:cxn>
                  <a:cxn ang="0">
                    <a:pos x="40" y="24"/>
                  </a:cxn>
                  <a:cxn ang="0">
                    <a:pos x="47" y="26"/>
                  </a:cxn>
                  <a:cxn ang="0">
                    <a:pos x="56" y="35"/>
                  </a:cxn>
                  <a:cxn ang="0">
                    <a:pos x="61" y="31"/>
                  </a:cxn>
                  <a:cxn ang="0">
                    <a:pos x="67" y="25"/>
                  </a:cxn>
                  <a:cxn ang="0">
                    <a:pos x="74" y="21"/>
                  </a:cxn>
                  <a:cxn ang="0">
                    <a:pos x="86" y="13"/>
                  </a:cxn>
                  <a:cxn ang="0">
                    <a:pos x="91" y="15"/>
                  </a:cxn>
                  <a:cxn ang="0">
                    <a:pos x="98" y="21"/>
                  </a:cxn>
                  <a:cxn ang="0">
                    <a:pos x="113" y="24"/>
                  </a:cxn>
                  <a:cxn ang="0">
                    <a:pos x="119" y="26"/>
                  </a:cxn>
                  <a:cxn ang="0">
                    <a:pos x="148" y="35"/>
                  </a:cxn>
                  <a:cxn ang="0">
                    <a:pos x="160" y="41"/>
                  </a:cxn>
                  <a:cxn ang="0">
                    <a:pos x="163" y="45"/>
                  </a:cxn>
                  <a:cxn ang="0">
                    <a:pos x="178" y="55"/>
                  </a:cxn>
                  <a:cxn ang="0">
                    <a:pos x="190" y="67"/>
                  </a:cxn>
                  <a:cxn ang="0">
                    <a:pos x="200" y="73"/>
                  </a:cxn>
                  <a:cxn ang="0">
                    <a:pos x="192" y="77"/>
                  </a:cxn>
                  <a:cxn ang="0">
                    <a:pos x="197" y="86"/>
                  </a:cxn>
                  <a:cxn ang="0">
                    <a:pos x="202" y="91"/>
                  </a:cxn>
                  <a:cxn ang="0">
                    <a:pos x="209" y="101"/>
                  </a:cxn>
                  <a:cxn ang="0">
                    <a:pos x="216" y="104"/>
                  </a:cxn>
                  <a:cxn ang="0">
                    <a:pos x="220" y="109"/>
                  </a:cxn>
                  <a:cxn ang="0">
                    <a:pos x="227" y="113"/>
                  </a:cxn>
                  <a:cxn ang="0">
                    <a:pos x="236" y="116"/>
                  </a:cxn>
                  <a:cxn ang="0">
                    <a:pos x="227" y="122"/>
                  </a:cxn>
                  <a:cxn ang="0">
                    <a:pos x="210" y="117"/>
                  </a:cxn>
                  <a:cxn ang="0">
                    <a:pos x="196" y="109"/>
                  </a:cxn>
                  <a:cxn ang="0">
                    <a:pos x="194" y="106"/>
                  </a:cxn>
                  <a:cxn ang="0">
                    <a:pos x="178" y="91"/>
                  </a:cxn>
                  <a:cxn ang="0">
                    <a:pos x="158" y="84"/>
                  </a:cxn>
                  <a:cxn ang="0">
                    <a:pos x="152" y="89"/>
                  </a:cxn>
                  <a:cxn ang="0">
                    <a:pos x="147" y="94"/>
                  </a:cxn>
                  <a:cxn ang="0">
                    <a:pos x="145" y="103"/>
                  </a:cxn>
                  <a:cxn ang="0">
                    <a:pos x="122" y="102"/>
                  </a:cxn>
                  <a:cxn ang="0">
                    <a:pos x="102" y="92"/>
                  </a:cxn>
                  <a:cxn ang="0">
                    <a:pos x="87" y="94"/>
                  </a:cxn>
                  <a:cxn ang="0">
                    <a:pos x="87" y="87"/>
                  </a:cxn>
                  <a:cxn ang="0">
                    <a:pos x="93" y="84"/>
                  </a:cxn>
                  <a:cxn ang="0">
                    <a:pos x="91" y="75"/>
                  </a:cxn>
                  <a:cxn ang="0">
                    <a:pos x="84" y="60"/>
                  </a:cxn>
                  <a:cxn ang="0">
                    <a:pos x="74" y="55"/>
                  </a:cxn>
                  <a:cxn ang="0">
                    <a:pos x="49" y="50"/>
                  </a:cxn>
                  <a:cxn ang="0">
                    <a:pos x="43" y="47"/>
                  </a:cxn>
                  <a:cxn ang="0">
                    <a:pos x="34" y="41"/>
                  </a:cxn>
                  <a:cxn ang="0">
                    <a:pos x="29" y="45"/>
                  </a:cxn>
                  <a:cxn ang="0">
                    <a:pos x="24" y="39"/>
                  </a:cxn>
                  <a:cxn ang="0">
                    <a:pos x="22" y="34"/>
                  </a:cxn>
                  <a:cxn ang="0">
                    <a:pos x="15" y="31"/>
                  </a:cxn>
                  <a:cxn ang="0">
                    <a:pos x="27" y="26"/>
                  </a:cxn>
                  <a:cxn ang="0">
                    <a:pos x="33" y="23"/>
                  </a:cxn>
                  <a:cxn ang="0">
                    <a:pos x="19" y="25"/>
                  </a:cxn>
                  <a:cxn ang="0">
                    <a:pos x="14" y="23"/>
                  </a:cxn>
                  <a:cxn ang="0">
                    <a:pos x="4" y="15"/>
                  </a:cxn>
                  <a:cxn ang="0">
                    <a:pos x="0" y="11"/>
                  </a:cxn>
                  <a:cxn ang="0">
                    <a:pos x="13" y="4"/>
                  </a:cxn>
                </a:cxnLst>
                <a:rect l="0" t="0" r="r" b="b"/>
                <a:pathLst>
                  <a:path w="236" h="122">
                    <a:moveTo>
                      <a:pt x="18" y="0"/>
                    </a:moveTo>
                    <a:lnTo>
                      <a:pt x="22" y="0"/>
                    </a:lnTo>
                    <a:lnTo>
                      <a:pt x="29" y="3"/>
                    </a:lnTo>
                    <a:lnTo>
                      <a:pt x="37" y="8"/>
                    </a:lnTo>
                    <a:lnTo>
                      <a:pt x="40" y="9"/>
                    </a:lnTo>
                    <a:lnTo>
                      <a:pt x="40" y="24"/>
                    </a:lnTo>
                    <a:lnTo>
                      <a:pt x="42" y="25"/>
                    </a:lnTo>
                    <a:lnTo>
                      <a:pt x="44" y="26"/>
                    </a:lnTo>
                    <a:lnTo>
                      <a:pt x="47" y="26"/>
                    </a:lnTo>
                    <a:lnTo>
                      <a:pt x="47" y="28"/>
                    </a:lnTo>
                    <a:lnTo>
                      <a:pt x="54" y="35"/>
                    </a:lnTo>
                    <a:lnTo>
                      <a:pt x="56" y="35"/>
                    </a:lnTo>
                    <a:lnTo>
                      <a:pt x="57" y="34"/>
                    </a:lnTo>
                    <a:lnTo>
                      <a:pt x="59" y="33"/>
                    </a:lnTo>
                    <a:lnTo>
                      <a:pt x="61" y="31"/>
                    </a:lnTo>
                    <a:lnTo>
                      <a:pt x="62" y="29"/>
                    </a:lnTo>
                    <a:lnTo>
                      <a:pt x="62" y="28"/>
                    </a:lnTo>
                    <a:lnTo>
                      <a:pt x="67" y="25"/>
                    </a:lnTo>
                    <a:lnTo>
                      <a:pt x="68" y="24"/>
                    </a:lnTo>
                    <a:lnTo>
                      <a:pt x="72" y="23"/>
                    </a:lnTo>
                    <a:lnTo>
                      <a:pt x="74" y="21"/>
                    </a:lnTo>
                    <a:lnTo>
                      <a:pt x="79" y="16"/>
                    </a:lnTo>
                    <a:lnTo>
                      <a:pt x="83" y="14"/>
                    </a:lnTo>
                    <a:lnTo>
                      <a:pt x="86" y="13"/>
                    </a:lnTo>
                    <a:lnTo>
                      <a:pt x="86" y="14"/>
                    </a:lnTo>
                    <a:lnTo>
                      <a:pt x="88" y="15"/>
                    </a:lnTo>
                    <a:lnTo>
                      <a:pt x="91" y="15"/>
                    </a:lnTo>
                    <a:lnTo>
                      <a:pt x="94" y="16"/>
                    </a:lnTo>
                    <a:lnTo>
                      <a:pt x="97" y="19"/>
                    </a:lnTo>
                    <a:lnTo>
                      <a:pt x="98" y="21"/>
                    </a:lnTo>
                    <a:lnTo>
                      <a:pt x="101" y="23"/>
                    </a:lnTo>
                    <a:lnTo>
                      <a:pt x="112" y="23"/>
                    </a:lnTo>
                    <a:lnTo>
                      <a:pt x="113" y="24"/>
                    </a:lnTo>
                    <a:lnTo>
                      <a:pt x="116" y="25"/>
                    </a:lnTo>
                    <a:lnTo>
                      <a:pt x="117" y="25"/>
                    </a:lnTo>
                    <a:lnTo>
                      <a:pt x="119" y="26"/>
                    </a:lnTo>
                    <a:lnTo>
                      <a:pt x="127" y="31"/>
                    </a:lnTo>
                    <a:lnTo>
                      <a:pt x="138" y="34"/>
                    </a:lnTo>
                    <a:lnTo>
                      <a:pt x="148" y="35"/>
                    </a:lnTo>
                    <a:lnTo>
                      <a:pt x="151" y="36"/>
                    </a:lnTo>
                    <a:lnTo>
                      <a:pt x="152" y="38"/>
                    </a:lnTo>
                    <a:lnTo>
                      <a:pt x="160" y="41"/>
                    </a:lnTo>
                    <a:lnTo>
                      <a:pt x="160" y="43"/>
                    </a:lnTo>
                    <a:lnTo>
                      <a:pt x="162" y="44"/>
                    </a:lnTo>
                    <a:lnTo>
                      <a:pt x="163" y="45"/>
                    </a:lnTo>
                    <a:lnTo>
                      <a:pt x="165" y="45"/>
                    </a:lnTo>
                    <a:lnTo>
                      <a:pt x="172" y="49"/>
                    </a:lnTo>
                    <a:lnTo>
                      <a:pt x="178" y="55"/>
                    </a:lnTo>
                    <a:lnTo>
                      <a:pt x="182" y="60"/>
                    </a:lnTo>
                    <a:lnTo>
                      <a:pt x="187" y="65"/>
                    </a:lnTo>
                    <a:lnTo>
                      <a:pt x="190" y="67"/>
                    </a:lnTo>
                    <a:lnTo>
                      <a:pt x="197" y="67"/>
                    </a:lnTo>
                    <a:lnTo>
                      <a:pt x="200" y="69"/>
                    </a:lnTo>
                    <a:lnTo>
                      <a:pt x="200" y="73"/>
                    </a:lnTo>
                    <a:lnTo>
                      <a:pt x="197" y="75"/>
                    </a:lnTo>
                    <a:lnTo>
                      <a:pt x="194" y="75"/>
                    </a:lnTo>
                    <a:lnTo>
                      <a:pt x="192" y="77"/>
                    </a:lnTo>
                    <a:lnTo>
                      <a:pt x="192" y="79"/>
                    </a:lnTo>
                    <a:lnTo>
                      <a:pt x="196" y="83"/>
                    </a:lnTo>
                    <a:lnTo>
                      <a:pt x="197" y="86"/>
                    </a:lnTo>
                    <a:lnTo>
                      <a:pt x="200" y="87"/>
                    </a:lnTo>
                    <a:lnTo>
                      <a:pt x="200" y="88"/>
                    </a:lnTo>
                    <a:lnTo>
                      <a:pt x="202" y="91"/>
                    </a:lnTo>
                    <a:lnTo>
                      <a:pt x="204" y="94"/>
                    </a:lnTo>
                    <a:lnTo>
                      <a:pt x="205" y="97"/>
                    </a:lnTo>
                    <a:lnTo>
                      <a:pt x="209" y="101"/>
                    </a:lnTo>
                    <a:lnTo>
                      <a:pt x="210" y="103"/>
                    </a:lnTo>
                    <a:lnTo>
                      <a:pt x="214" y="104"/>
                    </a:lnTo>
                    <a:lnTo>
                      <a:pt x="216" y="104"/>
                    </a:lnTo>
                    <a:lnTo>
                      <a:pt x="219" y="107"/>
                    </a:lnTo>
                    <a:lnTo>
                      <a:pt x="219" y="108"/>
                    </a:lnTo>
                    <a:lnTo>
                      <a:pt x="220" y="109"/>
                    </a:lnTo>
                    <a:lnTo>
                      <a:pt x="224" y="109"/>
                    </a:lnTo>
                    <a:lnTo>
                      <a:pt x="226" y="111"/>
                    </a:lnTo>
                    <a:lnTo>
                      <a:pt x="227" y="113"/>
                    </a:lnTo>
                    <a:lnTo>
                      <a:pt x="227" y="114"/>
                    </a:lnTo>
                    <a:lnTo>
                      <a:pt x="229" y="116"/>
                    </a:lnTo>
                    <a:lnTo>
                      <a:pt x="236" y="116"/>
                    </a:lnTo>
                    <a:lnTo>
                      <a:pt x="234" y="117"/>
                    </a:lnTo>
                    <a:lnTo>
                      <a:pt x="231" y="122"/>
                    </a:lnTo>
                    <a:lnTo>
                      <a:pt x="227" y="122"/>
                    </a:lnTo>
                    <a:lnTo>
                      <a:pt x="225" y="121"/>
                    </a:lnTo>
                    <a:lnTo>
                      <a:pt x="221" y="117"/>
                    </a:lnTo>
                    <a:lnTo>
                      <a:pt x="210" y="117"/>
                    </a:lnTo>
                    <a:lnTo>
                      <a:pt x="202" y="114"/>
                    </a:lnTo>
                    <a:lnTo>
                      <a:pt x="199" y="112"/>
                    </a:lnTo>
                    <a:lnTo>
                      <a:pt x="196" y="109"/>
                    </a:lnTo>
                    <a:lnTo>
                      <a:pt x="195" y="107"/>
                    </a:lnTo>
                    <a:lnTo>
                      <a:pt x="195" y="106"/>
                    </a:lnTo>
                    <a:lnTo>
                      <a:pt x="194" y="106"/>
                    </a:lnTo>
                    <a:lnTo>
                      <a:pt x="191" y="104"/>
                    </a:lnTo>
                    <a:lnTo>
                      <a:pt x="185" y="98"/>
                    </a:lnTo>
                    <a:lnTo>
                      <a:pt x="178" y="91"/>
                    </a:lnTo>
                    <a:lnTo>
                      <a:pt x="171" y="87"/>
                    </a:lnTo>
                    <a:lnTo>
                      <a:pt x="162" y="84"/>
                    </a:lnTo>
                    <a:lnTo>
                      <a:pt x="158" y="84"/>
                    </a:lnTo>
                    <a:lnTo>
                      <a:pt x="155" y="86"/>
                    </a:lnTo>
                    <a:lnTo>
                      <a:pt x="153" y="88"/>
                    </a:lnTo>
                    <a:lnTo>
                      <a:pt x="152" y="89"/>
                    </a:lnTo>
                    <a:lnTo>
                      <a:pt x="151" y="92"/>
                    </a:lnTo>
                    <a:lnTo>
                      <a:pt x="148" y="93"/>
                    </a:lnTo>
                    <a:lnTo>
                      <a:pt x="147" y="94"/>
                    </a:lnTo>
                    <a:lnTo>
                      <a:pt x="147" y="99"/>
                    </a:lnTo>
                    <a:lnTo>
                      <a:pt x="146" y="101"/>
                    </a:lnTo>
                    <a:lnTo>
                      <a:pt x="145" y="103"/>
                    </a:lnTo>
                    <a:lnTo>
                      <a:pt x="145" y="104"/>
                    </a:lnTo>
                    <a:lnTo>
                      <a:pt x="130" y="104"/>
                    </a:lnTo>
                    <a:lnTo>
                      <a:pt x="122" y="102"/>
                    </a:lnTo>
                    <a:lnTo>
                      <a:pt x="112" y="94"/>
                    </a:lnTo>
                    <a:lnTo>
                      <a:pt x="104" y="92"/>
                    </a:lnTo>
                    <a:lnTo>
                      <a:pt x="102" y="92"/>
                    </a:lnTo>
                    <a:lnTo>
                      <a:pt x="99" y="93"/>
                    </a:lnTo>
                    <a:lnTo>
                      <a:pt x="99" y="94"/>
                    </a:lnTo>
                    <a:lnTo>
                      <a:pt x="87" y="94"/>
                    </a:lnTo>
                    <a:lnTo>
                      <a:pt x="84" y="92"/>
                    </a:lnTo>
                    <a:lnTo>
                      <a:pt x="84" y="88"/>
                    </a:lnTo>
                    <a:lnTo>
                      <a:pt x="87" y="87"/>
                    </a:lnTo>
                    <a:lnTo>
                      <a:pt x="88" y="86"/>
                    </a:lnTo>
                    <a:lnTo>
                      <a:pt x="91" y="84"/>
                    </a:lnTo>
                    <a:lnTo>
                      <a:pt x="93" y="84"/>
                    </a:lnTo>
                    <a:lnTo>
                      <a:pt x="94" y="83"/>
                    </a:lnTo>
                    <a:lnTo>
                      <a:pt x="92" y="79"/>
                    </a:lnTo>
                    <a:lnTo>
                      <a:pt x="91" y="75"/>
                    </a:lnTo>
                    <a:lnTo>
                      <a:pt x="89" y="73"/>
                    </a:lnTo>
                    <a:lnTo>
                      <a:pt x="89" y="65"/>
                    </a:lnTo>
                    <a:lnTo>
                      <a:pt x="84" y="60"/>
                    </a:lnTo>
                    <a:lnTo>
                      <a:pt x="81" y="58"/>
                    </a:lnTo>
                    <a:lnTo>
                      <a:pt x="78" y="57"/>
                    </a:lnTo>
                    <a:lnTo>
                      <a:pt x="74" y="55"/>
                    </a:lnTo>
                    <a:lnTo>
                      <a:pt x="72" y="54"/>
                    </a:lnTo>
                    <a:lnTo>
                      <a:pt x="62" y="52"/>
                    </a:lnTo>
                    <a:lnTo>
                      <a:pt x="49" y="50"/>
                    </a:lnTo>
                    <a:lnTo>
                      <a:pt x="47" y="50"/>
                    </a:lnTo>
                    <a:lnTo>
                      <a:pt x="45" y="48"/>
                    </a:lnTo>
                    <a:lnTo>
                      <a:pt x="43" y="47"/>
                    </a:lnTo>
                    <a:lnTo>
                      <a:pt x="42" y="44"/>
                    </a:lnTo>
                    <a:lnTo>
                      <a:pt x="37" y="41"/>
                    </a:lnTo>
                    <a:lnTo>
                      <a:pt x="34" y="41"/>
                    </a:lnTo>
                    <a:lnTo>
                      <a:pt x="34" y="38"/>
                    </a:lnTo>
                    <a:lnTo>
                      <a:pt x="32" y="43"/>
                    </a:lnTo>
                    <a:lnTo>
                      <a:pt x="29" y="45"/>
                    </a:lnTo>
                    <a:lnTo>
                      <a:pt x="25" y="45"/>
                    </a:lnTo>
                    <a:lnTo>
                      <a:pt x="24" y="44"/>
                    </a:lnTo>
                    <a:lnTo>
                      <a:pt x="24" y="39"/>
                    </a:lnTo>
                    <a:lnTo>
                      <a:pt x="23" y="38"/>
                    </a:lnTo>
                    <a:lnTo>
                      <a:pt x="23" y="35"/>
                    </a:lnTo>
                    <a:lnTo>
                      <a:pt x="22" y="34"/>
                    </a:lnTo>
                    <a:lnTo>
                      <a:pt x="19" y="33"/>
                    </a:lnTo>
                    <a:lnTo>
                      <a:pt x="18" y="31"/>
                    </a:lnTo>
                    <a:lnTo>
                      <a:pt x="15" y="31"/>
                    </a:lnTo>
                    <a:lnTo>
                      <a:pt x="15" y="30"/>
                    </a:lnTo>
                    <a:lnTo>
                      <a:pt x="20" y="28"/>
                    </a:lnTo>
                    <a:lnTo>
                      <a:pt x="27" y="26"/>
                    </a:lnTo>
                    <a:lnTo>
                      <a:pt x="32" y="25"/>
                    </a:lnTo>
                    <a:lnTo>
                      <a:pt x="35" y="23"/>
                    </a:lnTo>
                    <a:lnTo>
                      <a:pt x="33" y="23"/>
                    </a:lnTo>
                    <a:lnTo>
                      <a:pt x="28" y="24"/>
                    </a:lnTo>
                    <a:lnTo>
                      <a:pt x="22" y="25"/>
                    </a:lnTo>
                    <a:lnTo>
                      <a:pt x="19" y="25"/>
                    </a:lnTo>
                    <a:lnTo>
                      <a:pt x="18" y="24"/>
                    </a:lnTo>
                    <a:lnTo>
                      <a:pt x="15" y="24"/>
                    </a:lnTo>
                    <a:lnTo>
                      <a:pt x="14" y="23"/>
                    </a:lnTo>
                    <a:lnTo>
                      <a:pt x="12" y="18"/>
                    </a:lnTo>
                    <a:lnTo>
                      <a:pt x="7" y="15"/>
                    </a:lnTo>
                    <a:lnTo>
                      <a:pt x="4" y="15"/>
                    </a:lnTo>
                    <a:lnTo>
                      <a:pt x="3" y="14"/>
                    </a:lnTo>
                    <a:lnTo>
                      <a:pt x="0" y="13"/>
                    </a:lnTo>
                    <a:lnTo>
                      <a:pt x="0" y="11"/>
                    </a:lnTo>
                    <a:lnTo>
                      <a:pt x="4" y="8"/>
                    </a:lnTo>
                    <a:lnTo>
                      <a:pt x="9" y="8"/>
                    </a:lnTo>
                    <a:lnTo>
                      <a:pt x="13" y="4"/>
                    </a:lnTo>
                    <a:lnTo>
                      <a:pt x="15" y="3"/>
                    </a:lnTo>
                    <a:lnTo>
                      <a:pt x="18"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76" name="Freeform 1212">
                <a:extLst>
                  <a:ext uri="{FF2B5EF4-FFF2-40B4-BE49-F238E27FC236}">
                    <a16:creationId xmlns:a16="http://schemas.microsoft.com/office/drawing/2014/main" id="{A3574005-3E45-4BBF-81D1-D24CAF634507}"/>
                  </a:ext>
                </a:extLst>
              </p:cNvPr>
              <p:cNvSpPr>
                <a:spLocks/>
              </p:cNvSpPr>
              <p:nvPr/>
            </p:nvSpPr>
            <p:spPr bwMode="auto">
              <a:xfrm>
                <a:off x="9398660" y="4490900"/>
                <a:ext cx="49741" cy="49741"/>
              </a:xfrm>
              <a:custGeom>
                <a:avLst/>
                <a:gdLst/>
                <a:ahLst/>
                <a:cxnLst>
                  <a:cxn ang="0">
                    <a:pos x="0" y="0"/>
                  </a:cxn>
                  <a:cxn ang="0">
                    <a:pos x="5" y="3"/>
                  </a:cxn>
                  <a:cxn ang="0">
                    <a:pos x="9" y="5"/>
                  </a:cxn>
                  <a:cxn ang="0">
                    <a:pos x="12" y="9"/>
                  </a:cxn>
                  <a:cxn ang="0">
                    <a:pos x="15" y="13"/>
                  </a:cxn>
                  <a:cxn ang="0">
                    <a:pos x="20" y="15"/>
                  </a:cxn>
                  <a:cxn ang="0">
                    <a:pos x="21" y="17"/>
                  </a:cxn>
                  <a:cxn ang="0">
                    <a:pos x="24" y="18"/>
                  </a:cxn>
                  <a:cxn ang="0">
                    <a:pos x="24" y="24"/>
                  </a:cxn>
                  <a:cxn ang="0">
                    <a:pos x="21" y="24"/>
                  </a:cxn>
                  <a:cxn ang="0">
                    <a:pos x="19" y="23"/>
                  </a:cxn>
                  <a:cxn ang="0">
                    <a:pos x="18" y="22"/>
                  </a:cxn>
                  <a:cxn ang="0">
                    <a:pos x="16" y="19"/>
                  </a:cxn>
                  <a:cxn ang="0">
                    <a:pos x="16" y="15"/>
                  </a:cxn>
                  <a:cxn ang="0">
                    <a:pos x="14" y="14"/>
                  </a:cxn>
                  <a:cxn ang="0">
                    <a:pos x="12" y="13"/>
                  </a:cxn>
                  <a:cxn ang="0">
                    <a:pos x="10" y="8"/>
                  </a:cxn>
                  <a:cxn ang="0">
                    <a:pos x="7" y="5"/>
                  </a:cxn>
                  <a:cxn ang="0">
                    <a:pos x="5" y="4"/>
                  </a:cxn>
                  <a:cxn ang="0">
                    <a:pos x="2" y="4"/>
                  </a:cxn>
                  <a:cxn ang="0">
                    <a:pos x="1" y="3"/>
                  </a:cxn>
                  <a:cxn ang="0">
                    <a:pos x="0" y="0"/>
                  </a:cxn>
                </a:cxnLst>
                <a:rect l="0" t="0" r="r" b="b"/>
                <a:pathLst>
                  <a:path w="24" h="24">
                    <a:moveTo>
                      <a:pt x="0" y="0"/>
                    </a:moveTo>
                    <a:lnTo>
                      <a:pt x="5" y="3"/>
                    </a:lnTo>
                    <a:lnTo>
                      <a:pt x="9" y="5"/>
                    </a:lnTo>
                    <a:lnTo>
                      <a:pt x="12" y="9"/>
                    </a:lnTo>
                    <a:lnTo>
                      <a:pt x="15" y="13"/>
                    </a:lnTo>
                    <a:lnTo>
                      <a:pt x="20" y="15"/>
                    </a:lnTo>
                    <a:lnTo>
                      <a:pt x="21" y="17"/>
                    </a:lnTo>
                    <a:lnTo>
                      <a:pt x="24" y="18"/>
                    </a:lnTo>
                    <a:lnTo>
                      <a:pt x="24" y="24"/>
                    </a:lnTo>
                    <a:lnTo>
                      <a:pt x="21" y="24"/>
                    </a:lnTo>
                    <a:lnTo>
                      <a:pt x="19" y="23"/>
                    </a:lnTo>
                    <a:lnTo>
                      <a:pt x="18" y="22"/>
                    </a:lnTo>
                    <a:lnTo>
                      <a:pt x="16" y="19"/>
                    </a:lnTo>
                    <a:lnTo>
                      <a:pt x="16" y="15"/>
                    </a:lnTo>
                    <a:lnTo>
                      <a:pt x="14" y="14"/>
                    </a:lnTo>
                    <a:lnTo>
                      <a:pt x="12" y="13"/>
                    </a:lnTo>
                    <a:lnTo>
                      <a:pt x="10" y="8"/>
                    </a:lnTo>
                    <a:lnTo>
                      <a:pt x="7" y="5"/>
                    </a:lnTo>
                    <a:lnTo>
                      <a:pt x="5" y="4"/>
                    </a:lnTo>
                    <a:lnTo>
                      <a:pt x="2" y="4"/>
                    </a:lnTo>
                    <a:lnTo>
                      <a:pt x="1" y="3"/>
                    </a:lnTo>
                    <a:lnTo>
                      <a:pt x="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77" name="Freeform 1213">
                <a:extLst>
                  <a:ext uri="{FF2B5EF4-FFF2-40B4-BE49-F238E27FC236}">
                    <a16:creationId xmlns:a16="http://schemas.microsoft.com/office/drawing/2014/main" id="{F502F01D-9440-4EAD-B4FE-265FD88D5268}"/>
                  </a:ext>
                </a:extLst>
              </p:cNvPr>
              <p:cNvSpPr>
                <a:spLocks/>
              </p:cNvSpPr>
              <p:nvPr/>
            </p:nvSpPr>
            <p:spPr bwMode="auto">
              <a:xfrm>
                <a:off x="9483635" y="4561366"/>
                <a:ext cx="24870" cy="31089"/>
              </a:xfrm>
              <a:custGeom>
                <a:avLst/>
                <a:gdLst/>
                <a:ahLst/>
                <a:cxnLst>
                  <a:cxn ang="0">
                    <a:pos x="0" y="0"/>
                  </a:cxn>
                  <a:cxn ang="0">
                    <a:pos x="2" y="2"/>
                  </a:cxn>
                  <a:cxn ang="0">
                    <a:pos x="4" y="3"/>
                  </a:cxn>
                  <a:cxn ang="0">
                    <a:pos x="5" y="5"/>
                  </a:cxn>
                  <a:cxn ang="0">
                    <a:pos x="8" y="7"/>
                  </a:cxn>
                  <a:cxn ang="0">
                    <a:pos x="12" y="10"/>
                  </a:cxn>
                  <a:cxn ang="0">
                    <a:pos x="12" y="13"/>
                  </a:cxn>
                  <a:cxn ang="0">
                    <a:pos x="9" y="15"/>
                  </a:cxn>
                  <a:cxn ang="0">
                    <a:pos x="7" y="13"/>
                  </a:cxn>
                  <a:cxn ang="0">
                    <a:pos x="7" y="9"/>
                  </a:cxn>
                  <a:cxn ang="0">
                    <a:pos x="4" y="9"/>
                  </a:cxn>
                  <a:cxn ang="0">
                    <a:pos x="3" y="7"/>
                  </a:cxn>
                  <a:cxn ang="0">
                    <a:pos x="2" y="5"/>
                  </a:cxn>
                  <a:cxn ang="0">
                    <a:pos x="0" y="3"/>
                  </a:cxn>
                  <a:cxn ang="0">
                    <a:pos x="0" y="0"/>
                  </a:cxn>
                </a:cxnLst>
                <a:rect l="0" t="0" r="r" b="b"/>
                <a:pathLst>
                  <a:path w="12" h="15">
                    <a:moveTo>
                      <a:pt x="0" y="0"/>
                    </a:moveTo>
                    <a:lnTo>
                      <a:pt x="2" y="2"/>
                    </a:lnTo>
                    <a:lnTo>
                      <a:pt x="4" y="3"/>
                    </a:lnTo>
                    <a:lnTo>
                      <a:pt x="5" y="5"/>
                    </a:lnTo>
                    <a:lnTo>
                      <a:pt x="8" y="7"/>
                    </a:lnTo>
                    <a:lnTo>
                      <a:pt x="12" y="10"/>
                    </a:lnTo>
                    <a:lnTo>
                      <a:pt x="12" y="13"/>
                    </a:lnTo>
                    <a:lnTo>
                      <a:pt x="9" y="15"/>
                    </a:lnTo>
                    <a:lnTo>
                      <a:pt x="7" y="13"/>
                    </a:lnTo>
                    <a:lnTo>
                      <a:pt x="7" y="9"/>
                    </a:lnTo>
                    <a:lnTo>
                      <a:pt x="4" y="9"/>
                    </a:lnTo>
                    <a:lnTo>
                      <a:pt x="3" y="7"/>
                    </a:lnTo>
                    <a:lnTo>
                      <a:pt x="2" y="5"/>
                    </a:lnTo>
                    <a:lnTo>
                      <a:pt x="0" y="3"/>
                    </a:lnTo>
                    <a:lnTo>
                      <a:pt x="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78" name="Freeform 1214">
                <a:extLst>
                  <a:ext uri="{FF2B5EF4-FFF2-40B4-BE49-F238E27FC236}">
                    <a16:creationId xmlns:a16="http://schemas.microsoft.com/office/drawing/2014/main" id="{1B0315DB-5773-4100-BCD8-AA6A0274AFB7}"/>
                  </a:ext>
                </a:extLst>
              </p:cNvPr>
              <p:cNvSpPr>
                <a:spLocks/>
              </p:cNvSpPr>
              <p:nvPr/>
            </p:nvSpPr>
            <p:spPr bwMode="auto">
              <a:xfrm>
                <a:off x="9647364" y="4673283"/>
                <a:ext cx="14508" cy="18653"/>
              </a:xfrm>
              <a:custGeom>
                <a:avLst/>
                <a:gdLst/>
                <a:ahLst/>
                <a:cxnLst>
                  <a:cxn ang="0">
                    <a:pos x="0" y="0"/>
                  </a:cxn>
                  <a:cxn ang="0">
                    <a:pos x="3" y="2"/>
                  </a:cxn>
                  <a:cxn ang="0">
                    <a:pos x="7" y="5"/>
                  </a:cxn>
                  <a:cxn ang="0">
                    <a:pos x="7" y="9"/>
                  </a:cxn>
                  <a:cxn ang="0">
                    <a:pos x="4" y="8"/>
                  </a:cxn>
                  <a:cxn ang="0">
                    <a:pos x="3" y="7"/>
                  </a:cxn>
                  <a:cxn ang="0">
                    <a:pos x="0" y="2"/>
                  </a:cxn>
                  <a:cxn ang="0">
                    <a:pos x="0" y="0"/>
                  </a:cxn>
                </a:cxnLst>
                <a:rect l="0" t="0" r="r" b="b"/>
                <a:pathLst>
                  <a:path w="7" h="9">
                    <a:moveTo>
                      <a:pt x="0" y="0"/>
                    </a:moveTo>
                    <a:lnTo>
                      <a:pt x="3" y="2"/>
                    </a:lnTo>
                    <a:lnTo>
                      <a:pt x="7" y="5"/>
                    </a:lnTo>
                    <a:lnTo>
                      <a:pt x="7" y="9"/>
                    </a:lnTo>
                    <a:lnTo>
                      <a:pt x="4" y="8"/>
                    </a:lnTo>
                    <a:lnTo>
                      <a:pt x="3" y="7"/>
                    </a:lnTo>
                    <a:lnTo>
                      <a:pt x="0" y="2"/>
                    </a:lnTo>
                    <a:lnTo>
                      <a:pt x="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79" name="Freeform 1215">
                <a:extLst>
                  <a:ext uri="{FF2B5EF4-FFF2-40B4-BE49-F238E27FC236}">
                    <a16:creationId xmlns:a16="http://schemas.microsoft.com/office/drawing/2014/main" id="{0FDB269C-C6F0-4D2C-9031-6F488F4C556B}"/>
                  </a:ext>
                </a:extLst>
              </p:cNvPr>
              <p:cNvSpPr>
                <a:spLocks/>
              </p:cNvSpPr>
              <p:nvPr/>
            </p:nvSpPr>
            <p:spPr bwMode="auto">
              <a:xfrm>
                <a:off x="9612132" y="4660848"/>
                <a:ext cx="24870" cy="12435"/>
              </a:xfrm>
              <a:custGeom>
                <a:avLst/>
                <a:gdLst/>
                <a:ahLst/>
                <a:cxnLst>
                  <a:cxn ang="0">
                    <a:pos x="0" y="0"/>
                  </a:cxn>
                  <a:cxn ang="0">
                    <a:pos x="4" y="0"/>
                  </a:cxn>
                  <a:cxn ang="0">
                    <a:pos x="7" y="1"/>
                  </a:cxn>
                  <a:cxn ang="0">
                    <a:pos x="12" y="6"/>
                  </a:cxn>
                  <a:cxn ang="0">
                    <a:pos x="9" y="6"/>
                  </a:cxn>
                  <a:cxn ang="0">
                    <a:pos x="5" y="5"/>
                  </a:cxn>
                  <a:cxn ang="0">
                    <a:pos x="2" y="4"/>
                  </a:cxn>
                  <a:cxn ang="0">
                    <a:pos x="1" y="3"/>
                  </a:cxn>
                  <a:cxn ang="0">
                    <a:pos x="0" y="0"/>
                  </a:cxn>
                </a:cxnLst>
                <a:rect l="0" t="0" r="r" b="b"/>
                <a:pathLst>
                  <a:path w="12" h="6">
                    <a:moveTo>
                      <a:pt x="0" y="0"/>
                    </a:moveTo>
                    <a:lnTo>
                      <a:pt x="4" y="0"/>
                    </a:lnTo>
                    <a:lnTo>
                      <a:pt x="7" y="1"/>
                    </a:lnTo>
                    <a:lnTo>
                      <a:pt x="12" y="6"/>
                    </a:lnTo>
                    <a:lnTo>
                      <a:pt x="9" y="6"/>
                    </a:lnTo>
                    <a:lnTo>
                      <a:pt x="5" y="5"/>
                    </a:lnTo>
                    <a:lnTo>
                      <a:pt x="2" y="4"/>
                    </a:lnTo>
                    <a:lnTo>
                      <a:pt x="1" y="3"/>
                    </a:lnTo>
                    <a:lnTo>
                      <a:pt x="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80" name="Freeform 1216">
                <a:extLst>
                  <a:ext uri="{FF2B5EF4-FFF2-40B4-BE49-F238E27FC236}">
                    <a16:creationId xmlns:a16="http://schemas.microsoft.com/office/drawing/2014/main" id="{5BCCF00E-AEA7-45D3-8572-19D5F16A0DEF}"/>
                  </a:ext>
                </a:extLst>
              </p:cNvPr>
              <p:cNvSpPr>
                <a:spLocks/>
              </p:cNvSpPr>
              <p:nvPr/>
            </p:nvSpPr>
            <p:spPr bwMode="auto">
              <a:xfrm>
                <a:off x="9614204" y="4629761"/>
                <a:ext cx="26944" cy="26944"/>
              </a:xfrm>
              <a:custGeom>
                <a:avLst/>
                <a:gdLst/>
                <a:ahLst/>
                <a:cxnLst>
                  <a:cxn ang="0">
                    <a:pos x="0" y="0"/>
                  </a:cxn>
                  <a:cxn ang="0">
                    <a:pos x="8" y="5"/>
                  </a:cxn>
                  <a:cxn ang="0">
                    <a:pos x="13" y="13"/>
                  </a:cxn>
                  <a:cxn ang="0">
                    <a:pos x="8" y="10"/>
                  </a:cxn>
                  <a:cxn ang="0">
                    <a:pos x="5" y="8"/>
                  </a:cxn>
                  <a:cxn ang="0">
                    <a:pos x="3" y="4"/>
                  </a:cxn>
                  <a:cxn ang="0">
                    <a:pos x="1" y="1"/>
                  </a:cxn>
                  <a:cxn ang="0">
                    <a:pos x="0" y="0"/>
                  </a:cxn>
                </a:cxnLst>
                <a:rect l="0" t="0" r="r" b="b"/>
                <a:pathLst>
                  <a:path w="13" h="13">
                    <a:moveTo>
                      <a:pt x="0" y="0"/>
                    </a:moveTo>
                    <a:lnTo>
                      <a:pt x="8" y="5"/>
                    </a:lnTo>
                    <a:lnTo>
                      <a:pt x="13" y="13"/>
                    </a:lnTo>
                    <a:lnTo>
                      <a:pt x="8" y="10"/>
                    </a:lnTo>
                    <a:lnTo>
                      <a:pt x="5" y="8"/>
                    </a:lnTo>
                    <a:lnTo>
                      <a:pt x="3" y="4"/>
                    </a:lnTo>
                    <a:lnTo>
                      <a:pt x="1" y="1"/>
                    </a:lnTo>
                    <a:lnTo>
                      <a:pt x="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81" name="Freeform 1217">
                <a:extLst>
                  <a:ext uri="{FF2B5EF4-FFF2-40B4-BE49-F238E27FC236}">
                    <a16:creationId xmlns:a16="http://schemas.microsoft.com/office/drawing/2014/main" id="{5AEFB2D1-22EF-4AB3-96F6-CB1F0AE5C1EB}"/>
                  </a:ext>
                </a:extLst>
              </p:cNvPr>
              <p:cNvSpPr>
                <a:spLocks/>
              </p:cNvSpPr>
              <p:nvPr/>
            </p:nvSpPr>
            <p:spPr bwMode="auto">
              <a:xfrm>
                <a:off x="9564463" y="4609035"/>
                <a:ext cx="31089" cy="18653"/>
              </a:xfrm>
              <a:custGeom>
                <a:avLst/>
                <a:gdLst/>
                <a:ahLst/>
                <a:cxnLst>
                  <a:cxn ang="0">
                    <a:pos x="1" y="0"/>
                  </a:cxn>
                  <a:cxn ang="0">
                    <a:pos x="4" y="1"/>
                  </a:cxn>
                  <a:cxn ang="0">
                    <a:pos x="8" y="3"/>
                  </a:cxn>
                  <a:cxn ang="0">
                    <a:pos x="13" y="5"/>
                  </a:cxn>
                  <a:cxn ang="0">
                    <a:pos x="15" y="8"/>
                  </a:cxn>
                  <a:cxn ang="0">
                    <a:pos x="15" y="9"/>
                  </a:cxn>
                  <a:cxn ang="0">
                    <a:pos x="10" y="9"/>
                  </a:cxn>
                  <a:cxn ang="0">
                    <a:pos x="7" y="8"/>
                  </a:cxn>
                  <a:cxn ang="0">
                    <a:pos x="4" y="5"/>
                  </a:cxn>
                  <a:cxn ang="0">
                    <a:pos x="1" y="4"/>
                  </a:cxn>
                  <a:cxn ang="0">
                    <a:pos x="0" y="1"/>
                  </a:cxn>
                  <a:cxn ang="0">
                    <a:pos x="1" y="0"/>
                  </a:cxn>
                </a:cxnLst>
                <a:rect l="0" t="0" r="r" b="b"/>
                <a:pathLst>
                  <a:path w="15" h="9">
                    <a:moveTo>
                      <a:pt x="1" y="0"/>
                    </a:moveTo>
                    <a:lnTo>
                      <a:pt x="4" y="1"/>
                    </a:lnTo>
                    <a:lnTo>
                      <a:pt x="8" y="3"/>
                    </a:lnTo>
                    <a:lnTo>
                      <a:pt x="13" y="5"/>
                    </a:lnTo>
                    <a:lnTo>
                      <a:pt x="15" y="8"/>
                    </a:lnTo>
                    <a:lnTo>
                      <a:pt x="15" y="9"/>
                    </a:lnTo>
                    <a:lnTo>
                      <a:pt x="10" y="9"/>
                    </a:lnTo>
                    <a:lnTo>
                      <a:pt x="7" y="8"/>
                    </a:lnTo>
                    <a:lnTo>
                      <a:pt x="4" y="5"/>
                    </a:lnTo>
                    <a:lnTo>
                      <a:pt x="1" y="4"/>
                    </a:lnTo>
                    <a:lnTo>
                      <a:pt x="0" y="1"/>
                    </a:lnTo>
                    <a:lnTo>
                      <a:pt x="1"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82" name="Freeform 1218">
                <a:extLst>
                  <a:ext uri="{FF2B5EF4-FFF2-40B4-BE49-F238E27FC236}">
                    <a16:creationId xmlns:a16="http://schemas.microsoft.com/office/drawing/2014/main" id="{DDA4D2F9-D786-4C13-A2B4-68F939EB3A10}"/>
                  </a:ext>
                </a:extLst>
              </p:cNvPr>
              <p:cNvSpPr>
                <a:spLocks/>
              </p:cNvSpPr>
              <p:nvPr/>
            </p:nvSpPr>
            <p:spPr bwMode="auto">
              <a:xfrm>
                <a:off x="9525085" y="4590382"/>
                <a:ext cx="20725" cy="8290"/>
              </a:xfrm>
              <a:custGeom>
                <a:avLst/>
                <a:gdLst/>
                <a:ahLst/>
                <a:cxnLst>
                  <a:cxn ang="0">
                    <a:pos x="0" y="0"/>
                  </a:cxn>
                  <a:cxn ang="0">
                    <a:pos x="3" y="0"/>
                  </a:cxn>
                  <a:cxn ang="0">
                    <a:pos x="10" y="4"/>
                  </a:cxn>
                  <a:cxn ang="0">
                    <a:pos x="7" y="4"/>
                  </a:cxn>
                  <a:cxn ang="0">
                    <a:pos x="0" y="0"/>
                  </a:cxn>
                </a:cxnLst>
                <a:rect l="0" t="0" r="r" b="b"/>
                <a:pathLst>
                  <a:path w="10" h="4">
                    <a:moveTo>
                      <a:pt x="0" y="0"/>
                    </a:moveTo>
                    <a:lnTo>
                      <a:pt x="3" y="0"/>
                    </a:lnTo>
                    <a:lnTo>
                      <a:pt x="10" y="4"/>
                    </a:lnTo>
                    <a:lnTo>
                      <a:pt x="7" y="4"/>
                    </a:lnTo>
                    <a:lnTo>
                      <a:pt x="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83" name="Freeform 1219">
                <a:extLst>
                  <a:ext uri="{FF2B5EF4-FFF2-40B4-BE49-F238E27FC236}">
                    <a16:creationId xmlns:a16="http://schemas.microsoft.com/office/drawing/2014/main" id="{8B1EE758-C6C9-4E9E-90A6-BDE85CC607C7}"/>
                  </a:ext>
                </a:extLst>
              </p:cNvPr>
              <p:cNvSpPr>
                <a:spLocks noEditPoints="1"/>
              </p:cNvSpPr>
              <p:nvPr/>
            </p:nvSpPr>
            <p:spPr bwMode="auto">
              <a:xfrm>
                <a:off x="9525085" y="4588310"/>
                <a:ext cx="6218" cy="2073"/>
              </a:xfrm>
              <a:custGeom>
                <a:avLst/>
                <a:gdLst/>
                <a:ahLst/>
                <a:cxnLst>
                  <a:cxn ang="0">
                    <a:pos x="2" y="1"/>
                  </a:cxn>
                  <a:cxn ang="0">
                    <a:pos x="3" y="1"/>
                  </a:cxn>
                  <a:cxn ang="0">
                    <a:pos x="2" y="1"/>
                  </a:cxn>
                  <a:cxn ang="0">
                    <a:pos x="0" y="0"/>
                  </a:cxn>
                  <a:cxn ang="0">
                    <a:pos x="2" y="0"/>
                  </a:cxn>
                  <a:cxn ang="0">
                    <a:pos x="2" y="1"/>
                  </a:cxn>
                  <a:cxn ang="0">
                    <a:pos x="0" y="0"/>
                  </a:cxn>
                </a:cxnLst>
                <a:rect l="0" t="0" r="r" b="b"/>
                <a:pathLst>
                  <a:path w="3" h="1">
                    <a:moveTo>
                      <a:pt x="2" y="1"/>
                    </a:moveTo>
                    <a:lnTo>
                      <a:pt x="3" y="1"/>
                    </a:lnTo>
                    <a:lnTo>
                      <a:pt x="2" y="1"/>
                    </a:lnTo>
                    <a:close/>
                    <a:moveTo>
                      <a:pt x="0" y="0"/>
                    </a:moveTo>
                    <a:lnTo>
                      <a:pt x="2" y="0"/>
                    </a:lnTo>
                    <a:lnTo>
                      <a:pt x="2" y="1"/>
                    </a:lnTo>
                    <a:lnTo>
                      <a:pt x="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84" name="Freeform 1308">
                <a:extLst>
                  <a:ext uri="{FF2B5EF4-FFF2-40B4-BE49-F238E27FC236}">
                    <a16:creationId xmlns:a16="http://schemas.microsoft.com/office/drawing/2014/main" id="{4AE6D409-9266-4A27-B265-CBCD5B740CCD}"/>
                  </a:ext>
                </a:extLst>
              </p:cNvPr>
              <p:cNvSpPr>
                <a:spLocks/>
              </p:cNvSpPr>
              <p:nvPr/>
            </p:nvSpPr>
            <p:spPr bwMode="auto">
              <a:xfrm>
                <a:off x="8834931" y="4501264"/>
                <a:ext cx="70466" cy="20725"/>
              </a:xfrm>
              <a:custGeom>
                <a:avLst/>
                <a:gdLst/>
                <a:ahLst/>
                <a:cxnLst>
                  <a:cxn ang="0">
                    <a:pos x="2" y="0"/>
                  </a:cxn>
                  <a:cxn ang="0">
                    <a:pos x="21" y="0"/>
                  </a:cxn>
                  <a:cxn ang="0">
                    <a:pos x="21" y="2"/>
                  </a:cxn>
                  <a:cxn ang="0">
                    <a:pos x="29" y="2"/>
                  </a:cxn>
                  <a:cxn ang="0">
                    <a:pos x="29" y="3"/>
                  </a:cxn>
                  <a:cxn ang="0">
                    <a:pos x="30" y="5"/>
                  </a:cxn>
                  <a:cxn ang="0">
                    <a:pos x="32" y="5"/>
                  </a:cxn>
                  <a:cxn ang="0">
                    <a:pos x="34" y="8"/>
                  </a:cxn>
                  <a:cxn ang="0">
                    <a:pos x="34" y="10"/>
                  </a:cxn>
                  <a:cxn ang="0">
                    <a:pos x="27" y="10"/>
                  </a:cxn>
                  <a:cxn ang="0">
                    <a:pos x="25" y="9"/>
                  </a:cxn>
                  <a:cxn ang="0">
                    <a:pos x="22" y="7"/>
                  </a:cxn>
                  <a:cxn ang="0">
                    <a:pos x="20" y="5"/>
                  </a:cxn>
                  <a:cxn ang="0">
                    <a:pos x="2" y="5"/>
                  </a:cxn>
                  <a:cxn ang="0">
                    <a:pos x="1" y="4"/>
                  </a:cxn>
                  <a:cxn ang="0">
                    <a:pos x="0" y="4"/>
                  </a:cxn>
                  <a:cxn ang="0">
                    <a:pos x="0" y="3"/>
                  </a:cxn>
                  <a:cxn ang="0">
                    <a:pos x="1" y="2"/>
                  </a:cxn>
                  <a:cxn ang="0">
                    <a:pos x="2" y="2"/>
                  </a:cxn>
                  <a:cxn ang="0">
                    <a:pos x="2" y="0"/>
                  </a:cxn>
                </a:cxnLst>
                <a:rect l="0" t="0" r="r" b="b"/>
                <a:pathLst>
                  <a:path w="34" h="10">
                    <a:moveTo>
                      <a:pt x="2" y="0"/>
                    </a:moveTo>
                    <a:lnTo>
                      <a:pt x="21" y="0"/>
                    </a:lnTo>
                    <a:lnTo>
                      <a:pt x="21" y="2"/>
                    </a:lnTo>
                    <a:lnTo>
                      <a:pt x="29" y="2"/>
                    </a:lnTo>
                    <a:lnTo>
                      <a:pt x="29" y="3"/>
                    </a:lnTo>
                    <a:lnTo>
                      <a:pt x="30" y="5"/>
                    </a:lnTo>
                    <a:lnTo>
                      <a:pt x="32" y="5"/>
                    </a:lnTo>
                    <a:lnTo>
                      <a:pt x="34" y="8"/>
                    </a:lnTo>
                    <a:lnTo>
                      <a:pt x="34" y="10"/>
                    </a:lnTo>
                    <a:lnTo>
                      <a:pt x="27" y="10"/>
                    </a:lnTo>
                    <a:lnTo>
                      <a:pt x="25" y="9"/>
                    </a:lnTo>
                    <a:lnTo>
                      <a:pt x="22" y="7"/>
                    </a:lnTo>
                    <a:lnTo>
                      <a:pt x="20" y="5"/>
                    </a:lnTo>
                    <a:lnTo>
                      <a:pt x="2" y="5"/>
                    </a:lnTo>
                    <a:lnTo>
                      <a:pt x="1" y="4"/>
                    </a:lnTo>
                    <a:lnTo>
                      <a:pt x="0" y="4"/>
                    </a:lnTo>
                    <a:lnTo>
                      <a:pt x="0" y="3"/>
                    </a:lnTo>
                    <a:lnTo>
                      <a:pt x="1" y="2"/>
                    </a:lnTo>
                    <a:lnTo>
                      <a:pt x="2" y="2"/>
                    </a:lnTo>
                    <a:lnTo>
                      <a:pt x="2"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85" name="Freeform 1314">
                <a:extLst>
                  <a:ext uri="{FF2B5EF4-FFF2-40B4-BE49-F238E27FC236}">
                    <a16:creationId xmlns:a16="http://schemas.microsoft.com/office/drawing/2014/main" id="{B7B696A9-181D-47F1-B2BA-6748DAD8E6A8}"/>
                  </a:ext>
                </a:extLst>
              </p:cNvPr>
              <p:cNvSpPr>
                <a:spLocks/>
              </p:cNvSpPr>
              <p:nvPr/>
            </p:nvSpPr>
            <p:spPr bwMode="auto">
              <a:xfrm>
                <a:off x="8743740" y="4130279"/>
                <a:ext cx="33161" cy="58031"/>
              </a:xfrm>
              <a:custGeom>
                <a:avLst/>
                <a:gdLst/>
                <a:ahLst/>
                <a:cxnLst>
                  <a:cxn ang="0">
                    <a:pos x="4" y="0"/>
                  </a:cxn>
                  <a:cxn ang="0">
                    <a:pos x="6" y="1"/>
                  </a:cxn>
                  <a:cxn ang="0">
                    <a:pos x="9" y="1"/>
                  </a:cxn>
                  <a:cxn ang="0">
                    <a:pos x="11" y="2"/>
                  </a:cxn>
                  <a:cxn ang="0">
                    <a:pos x="11" y="5"/>
                  </a:cxn>
                  <a:cxn ang="0">
                    <a:pos x="14" y="5"/>
                  </a:cxn>
                  <a:cxn ang="0">
                    <a:pos x="14" y="11"/>
                  </a:cxn>
                  <a:cxn ang="0">
                    <a:pos x="15" y="13"/>
                  </a:cxn>
                  <a:cxn ang="0">
                    <a:pos x="16" y="15"/>
                  </a:cxn>
                  <a:cxn ang="0">
                    <a:pos x="16" y="17"/>
                  </a:cxn>
                  <a:cxn ang="0">
                    <a:pos x="15" y="18"/>
                  </a:cxn>
                  <a:cxn ang="0">
                    <a:pos x="10" y="18"/>
                  </a:cxn>
                  <a:cxn ang="0">
                    <a:pos x="10" y="21"/>
                  </a:cxn>
                  <a:cxn ang="0">
                    <a:pos x="12" y="26"/>
                  </a:cxn>
                  <a:cxn ang="0">
                    <a:pos x="12" y="28"/>
                  </a:cxn>
                  <a:cxn ang="0">
                    <a:pos x="11" y="28"/>
                  </a:cxn>
                  <a:cxn ang="0">
                    <a:pos x="10" y="27"/>
                  </a:cxn>
                  <a:cxn ang="0">
                    <a:pos x="9" y="27"/>
                  </a:cxn>
                  <a:cxn ang="0">
                    <a:pos x="7" y="26"/>
                  </a:cxn>
                  <a:cxn ang="0">
                    <a:pos x="7" y="21"/>
                  </a:cxn>
                  <a:cxn ang="0">
                    <a:pos x="6" y="21"/>
                  </a:cxn>
                  <a:cxn ang="0">
                    <a:pos x="2" y="17"/>
                  </a:cxn>
                  <a:cxn ang="0">
                    <a:pos x="2" y="13"/>
                  </a:cxn>
                  <a:cxn ang="0">
                    <a:pos x="7" y="13"/>
                  </a:cxn>
                  <a:cxn ang="0">
                    <a:pos x="9" y="12"/>
                  </a:cxn>
                  <a:cxn ang="0">
                    <a:pos x="6" y="7"/>
                  </a:cxn>
                  <a:cxn ang="0">
                    <a:pos x="4" y="5"/>
                  </a:cxn>
                  <a:cxn ang="0">
                    <a:pos x="1" y="3"/>
                  </a:cxn>
                  <a:cxn ang="0">
                    <a:pos x="0" y="1"/>
                  </a:cxn>
                  <a:cxn ang="0">
                    <a:pos x="2" y="1"/>
                  </a:cxn>
                  <a:cxn ang="0">
                    <a:pos x="4" y="0"/>
                  </a:cxn>
                </a:cxnLst>
                <a:rect l="0" t="0" r="r" b="b"/>
                <a:pathLst>
                  <a:path w="16" h="28">
                    <a:moveTo>
                      <a:pt x="4" y="0"/>
                    </a:moveTo>
                    <a:lnTo>
                      <a:pt x="6" y="1"/>
                    </a:lnTo>
                    <a:lnTo>
                      <a:pt x="9" y="1"/>
                    </a:lnTo>
                    <a:lnTo>
                      <a:pt x="11" y="2"/>
                    </a:lnTo>
                    <a:lnTo>
                      <a:pt x="11" y="5"/>
                    </a:lnTo>
                    <a:lnTo>
                      <a:pt x="14" y="5"/>
                    </a:lnTo>
                    <a:lnTo>
                      <a:pt x="14" y="11"/>
                    </a:lnTo>
                    <a:lnTo>
                      <a:pt x="15" y="13"/>
                    </a:lnTo>
                    <a:lnTo>
                      <a:pt x="16" y="15"/>
                    </a:lnTo>
                    <a:lnTo>
                      <a:pt x="16" y="17"/>
                    </a:lnTo>
                    <a:lnTo>
                      <a:pt x="15" y="18"/>
                    </a:lnTo>
                    <a:lnTo>
                      <a:pt x="10" y="18"/>
                    </a:lnTo>
                    <a:lnTo>
                      <a:pt x="10" y="21"/>
                    </a:lnTo>
                    <a:lnTo>
                      <a:pt x="12" y="26"/>
                    </a:lnTo>
                    <a:lnTo>
                      <a:pt x="12" y="28"/>
                    </a:lnTo>
                    <a:lnTo>
                      <a:pt x="11" y="28"/>
                    </a:lnTo>
                    <a:lnTo>
                      <a:pt x="10" y="27"/>
                    </a:lnTo>
                    <a:lnTo>
                      <a:pt x="9" y="27"/>
                    </a:lnTo>
                    <a:lnTo>
                      <a:pt x="7" y="26"/>
                    </a:lnTo>
                    <a:lnTo>
                      <a:pt x="7" y="21"/>
                    </a:lnTo>
                    <a:lnTo>
                      <a:pt x="6" y="21"/>
                    </a:lnTo>
                    <a:lnTo>
                      <a:pt x="2" y="17"/>
                    </a:lnTo>
                    <a:lnTo>
                      <a:pt x="2" y="13"/>
                    </a:lnTo>
                    <a:lnTo>
                      <a:pt x="7" y="13"/>
                    </a:lnTo>
                    <a:lnTo>
                      <a:pt x="9" y="12"/>
                    </a:lnTo>
                    <a:lnTo>
                      <a:pt x="6" y="7"/>
                    </a:lnTo>
                    <a:lnTo>
                      <a:pt x="4" y="5"/>
                    </a:lnTo>
                    <a:lnTo>
                      <a:pt x="1" y="3"/>
                    </a:lnTo>
                    <a:lnTo>
                      <a:pt x="0" y="1"/>
                    </a:lnTo>
                    <a:lnTo>
                      <a:pt x="2" y="1"/>
                    </a:lnTo>
                    <a:lnTo>
                      <a:pt x="4"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86" name="Freeform 1318">
                <a:extLst>
                  <a:ext uri="{FF2B5EF4-FFF2-40B4-BE49-F238E27FC236}">
                    <a16:creationId xmlns:a16="http://schemas.microsoft.com/office/drawing/2014/main" id="{6254E771-5E57-4B02-A551-277A65AD5238}"/>
                  </a:ext>
                </a:extLst>
              </p:cNvPr>
              <p:cNvSpPr>
                <a:spLocks/>
              </p:cNvSpPr>
              <p:nvPr/>
            </p:nvSpPr>
            <p:spPr bwMode="auto">
              <a:xfrm>
                <a:off x="8737523" y="4188310"/>
                <a:ext cx="18653" cy="16580"/>
              </a:xfrm>
              <a:custGeom>
                <a:avLst/>
                <a:gdLst/>
                <a:ahLst/>
                <a:cxnLst>
                  <a:cxn ang="0">
                    <a:pos x="4" y="0"/>
                  </a:cxn>
                  <a:cxn ang="0">
                    <a:pos x="7" y="2"/>
                  </a:cxn>
                  <a:cxn ang="0">
                    <a:pos x="8" y="2"/>
                  </a:cxn>
                  <a:cxn ang="0">
                    <a:pos x="9" y="0"/>
                  </a:cxn>
                  <a:cxn ang="0">
                    <a:pos x="9" y="3"/>
                  </a:cxn>
                  <a:cxn ang="0">
                    <a:pos x="8" y="6"/>
                  </a:cxn>
                  <a:cxn ang="0">
                    <a:pos x="3" y="8"/>
                  </a:cxn>
                  <a:cxn ang="0">
                    <a:pos x="2" y="7"/>
                  </a:cxn>
                  <a:cxn ang="0">
                    <a:pos x="0" y="7"/>
                  </a:cxn>
                  <a:cxn ang="0">
                    <a:pos x="0" y="4"/>
                  </a:cxn>
                  <a:cxn ang="0">
                    <a:pos x="4" y="0"/>
                  </a:cxn>
                </a:cxnLst>
                <a:rect l="0" t="0" r="r" b="b"/>
                <a:pathLst>
                  <a:path w="9" h="8">
                    <a:moveTo>
                      <a:pt x="4" y="0"/>
                    </a:moveTo>
                    <a:lnTo>
                      <a:pt x="7" y="2"/>
                    </a:lnTo>
                    <a:lnTo>
                      <a:pt x="8" y="2"/>
                    </a:lnTo>
                    <a:lnTo>
                      <a:pt x="9" y="0"/>
                    </a:lnTo>
                    <a:lnTo>
                      <a:pt x="9" y="3"/>
                    </a:lnTo>
                    <a:lnTo>
                      <a:pt x="8" y="6"/>
                    </a:lnTo>
                    <a:lnTo>
                      <a:pt x="3" y="8"/>
                    </a:lnTo>
                    <a:lnTo>
                      <a:pt x="2" y="7"/>
                    </a:lnTo>
                    <a:lnTo>
                      <a:pt x="0" y="7"/>
                    </a:lnTo>
                    <a:lnTo>
                      <a:pt x="0" y="4"/>
                    </a:lnTo>
                    <a:lnTo>
                      <a:pt x="4"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grpSp>
          <p:nvGrpSpPr>
            <p:cNvPr id="2378" name="Group 1114">
              <a:extLst>
                <a:ext uri="{FF2B5EF4-FFF2-40B4-BE49-F238E27FC236}">
                  <a16:creationId xmlns:a16="http://schemas.microsoft.com/office/drawing/2014/main" id="{CF39E2C6-F450-46A5-95EF-9A21406C3A76}"/>
                </a:ext>
              </a:extLst>
            </p:cNvPr>
            <p:cNvGrpSpPr/>
            <p:nvPr/>
          </p:nvGrpSpPr>
          <p:grpSpPr>
            <a:xfrm>
              <a:off x="6389342" y="1817332"/>
              <a:ext cx="3937813" cy="2901547"/>
              <a:chOff x="6389342" y="1817332"/>
              <a:chExt cx="3937813" cy="2901547"/>
            </a:xfrm>
            <a:grpFill/>
          </p:grpSpPr>
          <p:sp>
            <p:nvSpPr>
              <p:cNvPr id="2415" name="Freeform 1297">
                <a:extLst>
                  <a:ext uri="{FF2B5EF4-FFF2-40B4-BE49-F238E27FC236}">
                    <a16:creationId xmlns:a16="http://schemas.microsoft.com/office/drawing/2014/main" id="{D47D8B40-8B31-4750-881E-04E7AFC82852}"/>
                  </a:ext>
                </a:extLst>
              </p:cNvPr>
              <p:cNvSpPr>
                <a:spLocks/>
              </p:cNvSpPr>
              <p:nvPr/>
            </p:nvSpPr>
            <p:spPr bwMode="auto">
              <a:xfrm>
                <a:off x="7676385" y="4196600"/>
                <a:ext cx="47669" cy="95337"/>
              </a:xfrm>
              <a:custGeom>
                <a:avLst/>
                <a:gdLst/>
                <a:ahLst/>
                <a:cxnLst>
                  <a:cxn ang="0">
                    <a:pos x="5" y="0"/>
                  </a:cxn>
                  <a:cxn ang="0">
                    <a:pos x="10" y="7"/>
                  </a:cxn>
                  <a:cxn ang="0">
                    <a:pos x="17" y="13"/>
                  </a:cxn>
                  <a:cxn ang="0">
                    <a:pos x="22" y="19"/>
                  </a:cxn>
                  <a:cxn ang="0">
                    <a:pos x="23" y="28"/>
                  </a:cxn>
                  <a:cxn ang="0">
                    <a:pos x="23" y="32"/>
                  </a:cxn>
                  <a:cxn ang="0">
                    <a:pos x="22" y="35"/>
                  </a:cxn>
                  <a:cxn ang="0">
                    <a:pos x="17" y="43"/>
                  </a:cxn>
                  <a:cxn ang="0">
                    <a:pos x="14" y="44"/>
                  </a:cxn>
                  <a:cxn ang="0">
                    <a:pos x="10" y="46"/>
                  </a:cxn>
                  <a:cxn ang="0">
                    <a:pos x="7" y="44"/>
                  </a:cxn>
                  <a:cxn ang="0">
                    <a:pos x="4" y="43"/>
                  </a:cxn>
                  <a:cxn ang="0">
                    <a:pos x="2" y="41"/>
                  </a:cxn>
                  <a:cxn ang="0">
                    <a:pos x="0" y="37"/>
                  </a:cxn>
                  <a:cxn ang="0">
                    <a:pos x="0" y="34"/>
                  </a:cxn>
                  <a:cxn ang="0">
                    <a:pos x="2" y="23"/>
                  </a:cxn>
                  <a:cxn ang="0">
                    <a:pos x="4" y="12"/>
                  </a:cxn>
                  <a:cxn ang="0">
                    <a:pos x="5" y="0"/>
                  </a:cxn>
                </a:cxnLst>
                <a:rect l="0" t="0" r="r" b="b"/>
                <a:pathLst>
                  <a:path w="23" h="46">
                    <a:moveTo>
                      <a:pt x="5" y="0"/>
                    </a:moveTo>
                    <a:lnTo>
                      <a:pt x="10" y="7"/>
                    </a:lnTo>
                    <a:lnTo>
                      <a:pt x="17" y="13"/>
                    </a:lnTo>
                    <a:lnTo>
                      <a:pt x="22" y="19"/>
                    </a:lnTo>
                    <a:lnTo>
                      <a:pt x="23" y="28"/>
                    </a:lnTo>
                    <a:lnTo>
                      <a:pt x="23" y="32"/>
                    </a:lnTo>
                    <a:lnTo>
                      <a:pt x="22" y="35"/>
                    </a:lnTo>
                    <a:lnTo>
                      <a:pt x="17" y="43"/>
                    </a:lnTo>
                    <a:lnTo>
                      <a:pt x="14" y="44"/>
                    </a:lnTo>
                    <a:lnTo>
                      <a:pt x="10" y="46"/>
                    </a:lnTo>
                    <a:lnTo>
                      <a:pt x="7" y="44"/>
                    </a:lnTo>
                    <a:lnTo>
                      <a:pt x="4" y="43"/>
                    </a:lnTo>
                    <a:lnTo>
                      <a:pt x="2" y="41"/>
                    </a:lnTo>
                    <a:lnTo>
                      <a:pt x="0" y="37"/>
                    </a:lnTo>
                    <a:lnTo>
                      <a:pt x="0" y="34"/>
                    </a:lnTo>
                    <a:lnTo>
                      <a:pt x="2" y="23"/>
                    </a:lnTo>
                    <a:lnTo>
                      <a:pt x="4" y="12"/>
                    </a:lnTo>
                    <a:lnTo>
                      <a:pt x="5"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16" name="Freeform 1298">
                <a:extLst>
                  <a:ext uri="{FF2B5EF4-FFF2-40B4-BE49-F238E27FC236}">
                    <a16:creationId xmlns:a16="http://schemas.microsoft.com/office/drawing/2014/main" id="{67ADB1D8-C311-463E-ABD2-80397BA0066E}"/>
                  </a:ext>
                </a:extLst>
              </p:cNvPr>
              <p:cNvSpPr>
                <a:spLocks/>
              </p:cNvSpPr>
              <p:nvPr/>
            </p:nvSpPr>
            <p:spPr bwMode="auto">
              <a:xfrm>
                <a:off x="8051513" y="4296082"/>
                <a:ext cx="254922" cy="275648"/>
              </a:xfrm>
              <a:custGeom>
                <a:avLst/>
                <a:gdLst/>
                <a:ahLst/>
                <a:cxnLst>
                  <a:cxn ang="0">
                    <a:pos x="5" y="0"/>
                  </a:cxn>
                  <a:cxn ang="0">
                    <a:pos x="9" y="3"/>
                  </a:cxn>
                  <a:cxn ang="0">
                    <a:pos x="24" y="4"/>
                  </a:cxn>
                  <a:cxn ang="0">
                    <a:pos x="34" y="11"/>
                  </a:cxn>
                  <a:cxn ang="0">
                    <a:pos x="40" y="20"/>
                  </a:cxn>
                  <a:cxn ang="0">
                    <a:pos x="41" y="21"/>
                  </a:cxn>
                  <a:cxn ang="0">
                    <a:pos x="46" y="23"/>
                  </a:cxn>
                  <a:cxn ang="0">
                    <a:pos x="54" y="29"/>
                  </a:cxn>
                  <a:cxn ang="0">
                    <a:pos x="64" y="39"/>
                  </a:cxn>
                  <a:cxn ang="0">
                    <a:pos x="80" y="49"/>
                  </a:cxn>
                  <a:cxn ang="0">
                    <a:pos x="85" y="50"/>
                  </a:cxn>
                  <a:cxn ang="0">
                    <a:pos x="93" y="57"/>
                  </a:cxn>
                  <a:cxn ang="0">
                    <a:pos x="92" y="60"/>
                  </a:cxn>
                  <a:cxn ang="0">
                    <a:pos x="95" y="62"/>
                  </a:cxn>
                  <a:cxn ang="0">
                    <a:pos x="99" y="65"/>
                  </a:cxn>
                  <a:cxn ang="0">
                    <a:pos x="98" y="72"/>
                  </a:cxn>
                  <a:cxn ang="0">
                    <a:pos x="105" y="76"/>
                  </a:cxn>
                  <a:cxn ang="0">
                    <a:pos x="107" y="83"/>
                  </a:cxn>
                  <a:cxn ang="0">
                    <a:pos x="110" y="87"/>
                  </a:cxn>
                  <a:cxn ang="0">
                    <a:pos x="114" y="91"/>
                  </a:cxn>
                  <a:cxn ang="0">
                    <a:pos x="120" y="94"/>
                  </a:cxn>
                  <a:cxn ang="0">
                    <a:pos x="123" y="98"/>
                  </a:cxn>
                  <a:cxn ang="0">
                    <a:pos x="120" y="117"/>
                  </a:cxn>
                  <a:cxn ang="0">
                    <a:pos x="118" y="131"/>
                  </a:cxn>
                  <a:cxn ang="0">
                    <a:pos x="114" y="133"/>
                  </a:cxn>
                  <a:cxn ang="0">
                    <a:pos x="107" y="131"/>
                  </a:cxn>
                  <a:cxn ang="0">
                    <a:pos x="102" y="125"/>
                  </a:cxn>
                  <a:cxn ang="0">
                    <a:pos x="100" y="122"/>
                  </a:cxn>
                  <a:cxn ang="0">
                    <a:pos x="70" y="96"/>
                  </a:cxn>
                  <a:cxn ang="0">
                    <a:pos x="62" y="79"/>
                  </a:cxn>
                  <a:cxn ang="0">
                    <a:pos x="55" y="69"/>
                  </a:cxn>
                  <a:cxn ang="0">
                    <a:pos x="54" y="65"/>
                  </a:cxn>
                  <a:cxn ang="0">
                    <a:pos x="48" y="64"/>
                  </a:cxn>
                  <a:cxn ang="0">
                    <a:pos x="44" y="58"/>
                  </a:cxn>
                  <a:cxn ang="0">
                    <a:pos x="41" y="49"/>
                  </a:cxn>
                  <a:cxn ang="0">
                    <a:pos x="38" y="43"/>
                  </a:cxn>
                  <a:cxn ang="0">
                    <a:pos x="26" y="35"/>
                  </a:cxn>
                  <a:cxn ang="0">
                    <a:pos x="24" y="29"/>
                  </a:cxn>
                  <a:cxn ang="0">
                    <a:pos x="20" y="23"/>
                  </a:cxn>
                  <a:cxn ang="0">
                    <a:pos x="16" y="20"/>
                  </a:cxn>
                  <a:cxn ang="0">
                    <a:pos x="9" y="19"/>
                  </a:cxn>
                  <a:cxn ang="0">
                    <a:pos x="3" y="9"/>
                  </a:cxn>
                  <a:cxn ang="0">
                    <a:pos x="0" y="0"/>
                  </a:cxn>
                </a:cxnLst>
                <a:rect l="0" t="0" r="r" b="b"/>
                <a:pathLst>
                  <a:path w="123" h="133">
                    <a:moveTo>
                      <a:pt x="0" y="0"/>
                    </a:moveTo>
                    <a:lnTo>
                      <a:pt x="5" y="0"/>
                    </a:lnTo>
                    <a:lnTo>
                      <a:pt x="6" y="1"/>
                    </a:lnTo>
                    <a:lnTo>
                      <a:pt x="9" y="3"/>
                    </a:lnTo>
                    <a:lnTo>
                      <a:pt x="10" y="4"/>
                    </a:lnTo>
                    <a:lnTo>
                      <a:pt x="24" y="4"/>
                    </a:lnTo>
                    <a:lnTo>
                      <a:pt x="29" y="6"/>
                    </a:lnTo>
                    <a:lnTo>
                      <a:pt x="34" y="11"/>
                    </a:lnTo>
                    <a:lnTo>
                      <a:pt x="39" y="19"/>
                    </a:lnTo>
                    <a:lnTo>
                      <a:pt x="40" y="20"/>
                    </a:lnTo>
                    <a:lnTo>
                      <a:pt x="41" y="20"/>
                    </a:lnTo>
                    <a:lnTo>
                      <a:pt x="41" y="21"/>
                    </a:lnTo>
                    <a:lnTo>
                      <a:pt x="43" y="21"/>
                    </a:lnTo>
                    <a:lnTo>
                      <a:pt x="46" y="23"/>
                    </a:lnTo>
                    <a:lnTo>
                      <a:pt x="50" y="25"/>
                    </a:lnTo>
                    <a:lnTo>
                      <a:pt x="54" y="29"/>
                    </a:lnTo>
                    <a:lnTo>
                      <a:pt x="56" y="33"/>
                    </a:lnTo>
                    <a:lnTo>
                      <a:pt x="64" y="39"/>
                    </a:lnTo>
                    <a:lnTo>
                      <a:pt x="70" y="45"/>
                    </a:lnTo>
                    <a:lnTo>
                      <a:pt x="80" y="49"/>
                    </a:lnTo>
                    <a:lnTo>
                      <a:pt x="83" y="50"/>
                    </a:lnTo>
                    <a:lnTo>
                      <a:pt x="85" y="50"/>
                    </a:lnTo>
                    <a:lnTo>
                      <a:pt x="89" y="53"/>
                    </a:lnTo>
                    <a:lnTo>
                      <a:pt x="93" y="57"/>
                    </a:lnTo>
                    <a:lnTo>
                      <a:pt x="93" y="59"/>
                    </a:lnTo>
                    <a:lnTo>
                      <a:pt x="92" y="60"/>
                    </a:lnTo>
                    <a:lnTo>
                      <a:pt x="92" y="62"/>
                    </a:lnTo>
                    <a:lnTo>
                      <a:pt x="95" y="62"/>
                    </a:lnTo>
                    <a:lnTo>
                      <a:pt x="98" y="63"/>
                    </a:lnTo>
                    <a:lnTo>
                      <a:pt x="99" y="65"/>
                    </a:lnTo>
                    <a:lnTo>
                      <a:pt x="98" y="69"/>
                    </a:lnTo>
                    <a:lnTo>
                      <a:pt x="98" y="72"/>
                    </a:lnTo>
                    <a:lnTo>
                      <a:pt x="102" y="76"/>
                    </a:lnTo>
                    <a:lnTo>
                      <a:pt x="105" y="76"/>
                    </a:lnTo>
                    <a:lnTo>
                      <a:pt x="105" y="79"/>
                    </a:lnTo>
                    <a:lnTo>
                      <a:pt x="107" y="83"/>
                    </a:lnTo>
                    <a:lnTo>
                      <a:pt x="108" y="86"/>
                    </a:lnTo>
                    <a:lnTo>
                      <a:pt x="110" y="87"/>
                    </a:lnTo>
                    <a:lnTo>
                      <a:pt x="112" y="89"/>
                    </a:lnTo>
                    <a:lnTo>
                      <a:pt x="114" y="91"/>
                    </a:lnTo>
                    <a:lnTo>
                      <a:pt x="115" y="92"/>
                    </a:lnTo>
                    <a:lnTo>
                      <a:pt x="120" y="94"/>
                    </a:lnTo>
                    <a:lnTo>
                      <a:pt x="122" y="96"/>
                    </a:lnTo>
                    <a:lnTo>
                      <a:pt x="123" y="98"/>
                    </a:lnTo>
                    <a:lnTo>
                      <a:pt x="123" y="116"/>
                    </a:lnTo>
                    <a:lnTo>
                      <a:pt x="120" y="117"/>
                    </a:lnTo>
                    <a:lnTo>
                      <a:pt x="120" y="130"/>
                    </a:lnTo>
                    <a:lnTo>
                      <a:pt x="118" y="131"/>
                    </a:lnTo>
                    <a:lnTo>
                      <a:pt x="117" y="132"/>
                    </a:lnTo>
                    <a:lnTo>
                      <a:pt x="114" y="133"/>
                    </a:lnTo>
                    <a:lnTo>
                      <a:pt x="108" y="133"/>
                    </a:lnTo>
                    <a:lnTo>
                      <a:pt x="107" y="131"/>
                    </a:lnTo>
                    <a:lnTo>
                      <a:pt x="103" y="127"/>
                    </a:lnTo>
                    <a:lnTo>
                      <a:pt x="102" y="125"/>
                    </a:lnTo>
                    <a:lnTo>
                      <a:pt x="100" y="123"/>
                    </a:lnTo>
                    <a:lnTo>
                      <a:pt x="100" y="122"/>
                    </a:lnTo>
                    <a:lnTo>
                      <a:pt x="78" y="104"/>
                    </a:lnTo>
                    <a:lnTo>
                      <a:pt x="70" y="96"/>
                    </a:lnTo>
                    <a:lnTo>
                      <a:pt x="67" y="88"/>
                    </a:lnTo>
                    <a:lnTo>
                      <a:pt x="62" y="79"/>
                    </a:lnTo>
                    <a:lnTo>
                      <a:pt x="58" y="72"/>
                    </a:lnTo>
                    <a:lnTo>
                      <a:pt x="55" y="69"/>
                    </a:lnTo>
                    <a:lnTo>
                      <a:pt x="54" y="69"/>
                    </a:lnTo>
                    <a:lnTo>
                      <a:pt x="54" y="65"/>
                    </a:lnTo>
                    <a:lnTo>
                      <a:pt x="53" y="64"/>
                    </a:lnTo>
                    <a:lnTo>
                      <a:pt x="48" y="64"/>
                    </a:lnTo>
                    <a:lnTo>
                      <a:pt x="45" y="62"/>
                    </a:lnTo>
                    <a:lnTo>
                      <a:pt x="44" y="58"/>
                    </a:lnTo>
                    <a:lnTo>
                      <a:pt x="44" y="54"/>
                    </a:lnTo>
                    <a:lnTo>
                      <a:pt x="41" y="49"/>
                    </a:lnTo>
                    <a:lnTo>
                      <a:pt x="40" y="45"/>
                    </a:lnTo>
                    <a:lnTo>
                      <a:pt x="38" y="43"/>
                    </a:lnTo>
                    <a:lnTo>
                      <a:pt x="28" y="38"/>
                    </a:lnTo>
                    <a:lnTo>
                      <a:pt x="26" y="35"/>
                    </a:lnTo>
                    <a:lnTo>
                      <a:pt x="25" y="32"/>
                    </a:lnTo>
                    <a:lnTo>
                      <a:pt x="24" y="29"/>
                    </a:lnTo>
                    <a:lnTo>
                      <a:pt x="21" y="26"/>
                    </a:lnTo>
                    <a:lnTo>
                      <a:pt x="20" y="23"/>
                    </a:lnTo>
                    <a:lnTo>
                      <a:pt x="19" y="21"/>
                    </a:lnTo>
                    <a:lnTo>
                      <a:pt x="16" y="20"/>
                    </a:lnTo>
                    <a:lnTo>
                      <a:pt x="11" y="20"/>
                    </a:lnTo>
                    <a:lnTo>
                      <a:pt x="9" y="19"/>
                    </a:lnTo>
                    <a:lnTo>
                      <a:pt x="8" y="16"/>
                    </a:lnTo>
                    <a:lnTo>
                      <a:pt x="3" y="9"/>
                    </a:lnTo>
                    <a:lnTo>
                      <a:pt x="0" y="4"/>
                    </a:lnTo>
                    <a:lnTo>
                      <a:pt x="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17" name="Freeform 1299">
                <a:extLst>
                  <a:ext uri="{FF2B5EF4-FFF2-40B4-BE49-F238E27FC236}">
                    <a16:creationId xmlns:a16="http://schemas.microsoft.com/office/drawing/2014/main" id="{EC2C280A-B91B-48A5-B612-E0A1D2377F57}"/>
                  </a:ext>
                </a:extLst>
              </p:cNvPr>
              <p:cNvSpPr>
                <a:spLocks/>
              </p:cNvSpPr>
              <p:nvPr/>
            </p:nvSpPr>
            <p:spPr bwMode="auto">
              <a:xfrm>
                <a:off x="8378974" y="4262922"/>
                <a:ext cx="244559" cy="267357"/>
              </a:xfrm>
              <a:custGeom>
                <a:avLst/>
                <a:gdLst/>
                <a:ahLst/>
                <a:cxnLst>
                  <a:cxn ang="0">
                    <a:pos x="97" y="0"/>
                  </a:cxn>
                  <a:cxn ang="0">
                    <a:pos x="100" y="2"/>
                  </a:cxn>
                  <a:cxn ang="0">
                    <a:pos x="108" y="16"/>
                  </a:cxn>
                  <a:cxn ang="0">
                    <a:pos x="113" y="17"/>
                  </a:cxn>
                  <a:cxn ang="0">
                    <a:pos x="118" y="19"/>
                  </a:cxn>
                  <a:cxn ang="0">
                    <a:pos x="117" y="24"/>
                  </a:cxn>
                  <a:cxn ang="0">
                    <a:pos x="109" y="25"/>
                  </a:cxn>
                  <a:cxn ang="0">
                    <a:pos x="111" y="29"/>
                  </a:cxn>
                  <a:cxn ang="0">
                    <a:pos x="107" y="30"/>
                  </a:cxn>
                  <a:cxn ang="0">
                    <a:pos x="100" y="34"/>
                  </a:cxn>
                  <a:cxn ang="0">
                    <a:pos x="100" y="36"/>
                  </a:cxn>
                  <a:cxn ang="0">
                    <a:pos x="98" y="40"/>
                  </a:cxn>
                  <a:cxn ang="0">
                    <a:pos x="104" y="55"/>
                  </a:cxn>
                  <a:cxn ang="0">
                    <a:pos x="116" y="66"/>
                  </a:cxn>
                  <a:cxn ang="0">
                    <a:pos x="103" y="71"/>
                  </a:cxn>
                  <a:cxn ang="0">
                    <a:pos x="99" y="81"/>
                  </a:cxn>
                  <a:cxn ang="0">
                    <a:pos x="95" y="90"/>
                  </a:cxn>
                  <a:cxn ang="0">
                    <a:pos x="93" y="95"/>
                  </a:cxn>
                  <a:cxn ang="0">
                    <a:pos x="87" y="105"/>
                  </a:cxn>
                  <a:cxn ang="0">
                    <a:pos x="89" y="112"/>
                  </a:cxn>
                  <a:cxn ang="0">
                    <a:pos x="85" y="118"/>
                  </a:cxn>
                  <a:cxn ang="0">
                    <a:pos x="84" y="123"/>
                  </a:cxn>
                  <a:cxn ang="0">
                    <a:pos x="77" y="128"/>
                  </a:cxn>
                  <a:cxn ang="0">
                    <a:pos x="69" y="129"/>
                  </a:cxn>
                  <a:cxn ang="0">
                    <a:pos x="65" y="125"/>
                  </a:cxn>
                  <a:cxn ang="0">
                    <a:pos x="62" y="123"/>
                  </a:cxn>
                  <a:cxn ang="0">
                    <a:pos x="55" y="119"/>
                  </a:cxn>
                  <a:cxn ang="0">
                    <a:pos x="45" y="118"/>
                  </a:cxn>
                  <a:cxn ang="0">
                    <a:pos x="42" y="122"/>
                  </a:cxn>
                  <a:cxn ang="0">
                    <a:pos x="34" y="120"/>
                  </a:cxn>
                  <a:cxn ang="0">
                    <a:pos x="30" y="114"/>
                  </a:cxn>
                  <a:cxn ang="0">
                    <a:pos x="25" y="115"/>
                  </a:cxn>
                  <a:cxn ang="0">
                    <a:pos x="15" y="110"/>
                  </a:cxn>
                  <a:cxn ang="0">
                    <a:pos x="14" y="99"/>
                  </a:cxn>
                  <a:cxn ang="0">
                    <a:pos x="11" y="90"/>
                  </a:cxn>
                  <a:cxn ang="0">
                    <a:pos x="6" y="89"/>
                  </a:cxn>
                  <a:cxn ang="0">
                    <a:pos x="1" y="79"/>
                  </a:cxn>
                  <a:cxn ang="0">
                    <a:pos x="0" y="73"/>
                  </a:cxn>
                  <a:cxn ang="0">
                    <a:pos x="3" y="68"/>
                  </a:cxn>
                  <a:cxn ang="0">
                    <a:pos x="21" y="66"/>
                  </a:cxn>
                  <a:cxn ang="0">
                    <a:pos x="28" y="56"/>
                  </a:cxn>
                  <a:cxn ang="0">
                    <a:pos x="30" y="53"/>
                  </a:cxn>
                  <a:cxn ang="0">
                    <a:pos x="34" y="48"/>
                  </a:cxn>
                  <a:cxn ang="0">
                    <a:pos x="43" y="46"/>
                  </a:cxn>
                  <a:cxn ang="0">
                    <a:pos x="50" y="39"/>
                  </a:cxn>
                  <a:cxn ang="0">
                    <a:pos x="52" y="36"/>
                  </a:cxn>
                  <a:cxn ang="0">
                    <a:pos x="58" y="31"/>
                  </a:cxn>
                  <a:cxn ang="0">
                    <a:pos x="59" y="30"/>
                  </a:cxn>
                  <a:cxn ang="0">
                    <a:pos x="62" y="26"/>
                  </a:cxn>
                  <a:cxn ang="0">
                    <a:pos x="72" y="24"/>
                  </a:cxn>
                  <a:cxn ang="0">
                    <a:pos x="75" y="21"/>
                  </a:cxn>
                  <a:cxn ang="0">
                    <a:pos x="89" y="2"/>
                  </a:cxn>
                </a:cxnLst>
                <a:rect l="0" t="0" r="r" b="b"/>
                <a:pathLst>
                  <a:path w="118" h="129">
                    <a:moveTo>
                      <a:pt x="94" y="0"/>
                    </a:moveTo>
                    <a:lnTo>
                      <a:pt x="97" y="0"/>
                    </a:lnTo>
                    <a:lnTo>
                      <a:pt x="99" y="1"/>
                    </a:lnTo>
                    <a:lnTo>
                      <a:pt x="100" y="2"/>
                    </a:lnTo>
                    <a:lnTo>
                      <a:pt x="100" y="12"/>
                    </a:lnTo>
                    <a:lnTo>
                      <a:pt x="108" y="16"/>
                    </a:lnTo>
                    <a:lnTo>
                      <a:pt x="111" y="16"/>
                    </a:lnTo>
                    <a:lnTo>
                      <a:pt x="113" y="17"/>
                    </a:lnTo>
                    <a:lnTo>
                      <a:pt x="116" y="17"/>
                    </a:lnTo>
                    <a:lnTo>
                      <a:pt x="118" y="19"/>
                    </a:lnTo>
                    <a:lnTo>
                      <a:pt x="118" y="22"/>
                    </a:lnTo>
                    <a:lnTo>
                      <a:pt x="117" y="24"/>
                    </a:lnTo>
                    <a:lnTo>
                      <a:pt x="111" y="24"/>
                    </a:lnTo>
                    <a:lnTo>
                      <a:pt x="109" y="25"/>
                    </a:lnTo>
                    <a:lnTo>
                      <a:pt x="109" y="29"/>
                    </a:lnTo>
                    <a:lnTo>
                      <a:pt x="111" y="29"/>
                    </a:lnTo>
                    <a:lnTo>
                      <a:pt x="109" y="30"/>
                    </a:lnTo>
                    <a:lnTo>
                      <a:pt x="107" y="30"/>
                    </a:lnTo>
                    <a:lnTo>
                      <a:pt x="102" y="32"/>
                    </a:lnTo>
                    <a:lnTo>
                      <a:pt x="100" y="34"/>
                    </a:lnTo>
                    <a:lnTo>
                      <a:pt x="99" y="34"/>
                    </a:lnTo>
                    <a:lnTo>
                      <a:pt x="100" y="36"/>
                    </a:lnTo>
                    <a:lnTo>
                      <a:pt x="100" y="37"/>
                    </a:lnTo>
                    <a:lnTo>
                      <a:pt x="98" y="40"/>
                    </a:lnTo>
                    <a:lnTo>
                      <a:pt x="99" y="46"/>
                    </a:lnTo>
                    <a:lnTo>
                      <a:pt x="104" y="55"/>
                    </a:lnTo>
                    <a:lnTo>
                      <a:pt x="109" y="63"/>
                    </a:lnTo>
                    <a:lnTo>
                      <a:pt x="116" y="66"/>
                    </a:lnTo>
                    <a:lnTo>
                      <a:pt x="113" y="71"/>
                    </a:lnTo>
                    <a:lnTo>
                      <a:pt x="103" y="71"/>
                    </a:lnTo>
                    <a:lnTo>
                      <a:pt x="100" y="76"/>
                    </a:lnTo>
                    <a:lnTo>
                      <a:pt x="99" y="81"/>
                    </a:lnTo>
                    <a:lnTo>
                      <a:pt x="98" y="85"/>
                    </a:lnTo>
                    <a:lnTo>
                      <a:pt x="95" y="90"/>
                    </a:lnTo>
                    <a:lnTo>
                      <a:pt x="95" y="94"/>
                    </a:lnTo>
                    <a:lnTo>
                      <a:pt x="93" y="95"/>
                    </a:lnTo>
                    <a:lnTo>
                      <a:pt x="87" y="102"/>
                    </a:lnTo>
                    <a:lnTo>
                      <a:pt x="87" y="105"/>
                    </a:lnTo>
                    <a:lnTo>
                      <a:pt x="89" y="108"/>
                    </a:lnTo>
                    <a:lnTo>
                      <a:pt x="89" y="112"/>
                    </a:lnTo>
                    <a:lnTo>
                      <a:pt x="88" y="114"/>
                    </a:lnTo>
                    <a:lnTo>
                      <a:pt x="85" y="118"/>
                    </a:lnTo>
                    <a:lnTo>
                      <a:pt x="84" y="120"/>
                    </a:lnTo>
                    <a:lnTo>
                      <a:pt x="84" y="123"/>
                    </a:lnTo>
                    <a:lnTo>
                      <a:pt x="80" y="124"/>
                    </a:lnTo>
                    <a:lnTo>
                      <a:pt x="77" y="128"/>
                    </a:lnTo>
                    <a:lnTo>
                      <a:pt x="74" y="129"/>
                    </a:lnTo>
                    <a:lnTo>
                      <a:pt x="69" y="129"/>
                    </a:lnTo>
                    <a:lnTo>
                      <a:pt x="67" y="128"/>
                    </a:lnTo>
                    <a:lnTo>
                      <a:pt x="65" y="125"/>
                    </a:lnTo>
                    <a:lnTo>
                      <a:pt x="65" y="124"/>
                    </a:lnTo>
                    <a:lnTo>
                      <a:pt x="62" y="123"/>
                    </a:lnTo>
                    <a:lnTo>
                      <a:pt x="59" y="122"/>
                    </a:lnTo>
                    <a:lnTo>
                      <a:pt x="55" y="119"/>
                    </a:lnTo>
                    <a:lnTo>
                      <a:pt x="52" y="118"/>
                    </a:lnTo>
                    <a:lnTo>
                      <a:pt x="45" y="118"/>
                    </a:lnTo>
                    <a:lnTo>
                      <a:pt x="44" y="120"/>
                    </a:lnTo>
                    <a:lnTo>
                      <a:pt x="42" y="122"/>
                    </a:lnTo>
                    <a:lnTo>
                      <a:pt x="37" y="122"/>
                    </a:lnTo>
                    <a:lnTo>
                      <a:pt x="34" y="120"/>
                    </a:lnTo>
                    <a:lnTo>
                      <a:pt x="34" y="114"/>
                    </a:lnTo>
                    <a:lnTo>
                      <a:pt x="30" y="114"/>
                    </a:lnTo>
                    <a:lnTo>
                      <a:pt x="28" y="115"/>
                    </a:lnTo>
                    <a:lnTo>
                      <a:pt x="25" y="115"/>
                    </a:lnTo>
                    <a:lnTo>
                      <a:pt x="19" y="114"/>
                    </a:lnTo>
                    <a:lnTo>
                      <a:pt x="15" y="110"/>
                    </a:lnTo>
                    <a:lnTo>
                      <a:pt x="14" y="105"/>
                    </a:lnTo>
                    <a:lnTo>
                      <a:pt x="14" y="99"/>
                    </a:lnTo>
                    <a:lnTo>
                      <a:pt x="11" y="94"/>
                    </a:lnTo>
                    <a:lnTo>
                      <a:pt x="11" y="90"/>
                    </a:lnTo>
                    <a:lnTo>
                      <a:pt x="10" y="89"/>
                    </a:lnTo>
                    <a:lnTo>
                      <a:pt x="6" y="89"/>
                    </a:lnTo>
                    <a:lnTo>
                      <a:pt x="4" y="87"/>
                    </a:lnTo>
                    <a:lnTo>
                      <a:pt x="1" y="79"/>
                    </a:lnTo>
                    <a:lnTo>
                      <a:pt x="1" y="76"/>
                    </a:lnTo>
                    <a:lnTo>
                      <a:pt x="0" y="73"/>
                    </a:lnTo>
                    <a:lnTo>
                      <a:pt x="0" y="69"/>
                    </a:lnTo>
                    <a:lnTo>
                      <a:pt x="3" y="68"/>
                    </a:lnTo>
                    <a:lnTo>
                      <a:pt x="19" y="68"/>
                    </a:lnTo>
                    <a:lnTo>
                      <a:pt x="21" y="66"/>
                    </a:lnTo>
                    <a:lnTo>
                      <a:pt x="24" y="64"/>
                    </a:lnTo>
                    <a:lnTo>
                      <a:pt x="28" y="56"/>
                    </a:lnTo>
                    <a:lnTo>
                      <a:pt x="28" y="54"/>
                    </a:lnTo>
                    <a:lnTo>
                      <a:pt x="30" y="53"/>
                    </a:lnTo>
                    <a:lnTo>
                      <a:pt x="31" y="50"/>
                    </a:lnTo>
                    <a:lnTo>
                      <a:pt x="34" y="48"/>
                    </a:lnTo>
                    <a:lnTo>
                      <a:pt x="37" y="46"/>
                    </a:lnTo>
                    <a:lnTo>
                      <a:pt x="43" y="46"/>
                    </a:lnTo>
                    <a:lnTo>
                      <a:pt x="48" y="44"/>
                    </a:lnTo>
                    <a:lnTo>
                      <a:pt x="50" y="39"/>
                    </a:lnTo>
                    <a:lnTo>
                      <a:pt x="52" y="37"/>
                    </a:lnTo>
                    <a:lnTo>
                      <a:pt x="52" y="36"/>
                    </a:lnTo>
                    <a:lnTo>
                      <a:pt x="57" y="31"/>
                    </a:lnTo>
                    <a:lnTo>
                      <a:pt x="58" y="31"/>
                    </a:lnTo>
                    <a:lnTo>
                      <a:pt x="58" y="30"/>
                    </a:lnTo>
                    <a:lnTo>
                      <a:pt x="59" y="30"/>
                    </a:lnTo>
                    <a:lnTo>
                      <a:pt x="60" y="29"/>
                    </a:lnTo>
                    <a:lnTo>
                      <a:pt x="62" y="26"/>
                    </a:lnTo>
                    <a:lnTo>
                      <a:pt x="67" y="24"/>
                    </a:lnTo>
                    <a:lnTo>
                      <a:pt x="72" y="24"/>
                    </a:lnTo>
                    <a:lnTo>
                      <a:pt x="74" y="22"/>
                    </a:lnTo>
                    <a:lnTo>
                      <a:pt x="75" y="21"/>
                    </a:lnTo>
                    <a:lnTo>
                      <a:pt x="79" y="15"/>
                    </a:lnTo>
                    <a:lnTo>
                      <a:pt x="89" y="2"/>
                    </a:lnTo>
                    <a:lnTo>
                      <a:pt x="94"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18" name="Freeform 1300">
                <a:extLst>
                  <a:ext uri="{FF2B5EF4-FFF2-40B4-BE49-F238E27FC236}">
                    <a16:creationId xmlns:a16="http://schemas.microsoft.com/office/drawing/2014/main" id="{832F7EA6-5971-47E6-9847-E107EB702E8B}"/>
                  </a:ext>
                </a:extLst>
              </p:cNvPr>
              <p:cNvSpPr>
                <a:spLocks/>
              </p:cNvSpPr>
              <p:nvPr/>
            </p:nvSpPr>
            <p:spPr bwMode="auto">
              <a:xfrm>
                <a:off x="8615242" y="4389347"/>
                <a:ext cx="151296" cy="180311"/>
              </a:xfrm>
              <a:custGeom>
                <a:avLst/>
                <a:gdLst/>
                <a:ahLst/>
                <a:cxnLst>
                  <a:cxn ang="0">
                    <a:pos x="73" y="0"/>
                  </a:cxn>
                  <a:cxn ang="0">
                    <a:pos x="72" y="4"/>
                  </a:cxn>
                  <a:cxn ang="0">
                    <a:pos x="67" y="14"/>
                  </a:cxn>
                  <a:cxn ang="0">
                    <a:pos x="55" y="17"/>
                  </a:cxn>
                  <a:cxn ang="0">
                    <a:pos x="49" y="14"/>
                  </a:cxn>
                  <a:cxn ang="0">
                    <a:pos x="38" y="15"/>
                  </a:cxn>
                  <a:cxn ang="0">
                    <a:pos x="19" y="17"/>
                  </a:cxn>
                  <a:cxn ang="0">
                    <a:pos x="17" y="19"/>
                  </a:cxn>
                  <a:cxn ang="0">
                    <a:pos x="19" y="33"/>
                  </a:cxn>
                  <a:cxn ang="0">
                    <a:pos x="27" y="36"/>
                  </a:cxn>
                  <a:cxn ang="0">
                    <a:pos x="30" y="33"/>
                  </a:cxn>
                  <a:cxn ang="0">
                    <a:pos x="49" y="27"/>
                  </a:cxn>
                  <a:cxn ang="0">
                    <a:pos x="53" y="29"/>
                  </a:cxn>
                  <a:cxn ang="0">
                    <a:pos x="43" y="37"/>
                  </a:cxn>
                  <a:cxn ang="0">
                    <a:pos x="32" y="42"/>
                  </a:cxn>
                  <a:cxn ang="0">
                    <a:pos x="33" y="46"/>
                  </a:cxn>
                  <a:cxn ang="0">
                    <a:pos x="37" y="52"/>
                  </a:cxn>
                  <a:cxn ang="0">
                    <a:pos x="40" y="57"/>
                  </a:cxn>
                  <a:cxn ang="0">
                    <a:pos x="39" y="61"/>
                  </a:cxn>
                  <a:cxn ang="0">
                    <a:pos x="40" y="64"/>
                  </a:cxn>
                  <a:cxn ang="0">
                    <a:pos x="44" y="68"/>
                  </a:cxn>
                  <a:cxn ang="0">
                    <a:pos x="45" y="70"/>
                  </a:cxn>
                  <a:cxn ang="0">
                    <a:pos x="42" y="72"/>
                  </a:cxn>
                  <a:cxn ang="0">
                    <a:pos x="38" y="75"/>
                  </a:cxn>
                  <a:cxn ang="0">
                    <a:pos x="37" y="77"/>
                  </a:cxn>
                  <a:cxn ang="0">
                    <a:pos x="32" y="73"/>
                  </a:cxn>
                  <a:cxn ang="0">
                    <a:pos x="27" y="66"/>
                  </a:cxn>
                  <a:cxn ang="0">
                    <a:pos x="27" y="52"/>
                  </a:cxn>
                  <a:cxn ang="0">
                    <a:pos x="19" y="53"/>
                  </a:cxn>
                  <a:cxn ang="0">
                    <a:pos x="17" y="57"/>
                  </a:cxn>
                  <a:cxn ang="0">
                    <a:pos x="20" y="67"/>
                  </a:cxn>
                  <a:cxn ang="0">
                    <a:pos x="19" y="78"/>
                  </a:cxn>
                  <a:cxn ang="0">
                    <a:pos x="18" y="85"/>
                  </a:cxn>
                  <a:cxn ang="0">
                    <a:pos x="14" y="87"/>
                  </a:cxn>
                  <a:cxn ang="0">
                    <a:pos x="10" y="85"/>
                  </a:cxn>
                  <a:cxn ang="0">
                    <a:pos x="8" y="81"/>
                  </a:cxn>
                  <a:cxn ang="0">
                    <a:pos x="4" y="62"/>
                  </a:cxn>
                  <a:cxn ang="0">
                    <a:pos x="0" y="59"/>
                  </a:cxn>
                  <a:cxn ang="0">
                    <a:pos x="2" y="49"/>
                  </a:cxn>
                  <a:cxn ang="0">
                    <a:pos x="7" y="34"/>
                  </a:cxn>
                  <a:cxn ang="0">
                    <a:pos x="10" y="28"/>
                  </a:cxn>
                  <a:cxn ang="0">
                    <a:pos x="14" y="13"/>
                  </a:cxn>
                  <a:cxn ang="0">
                    <a:pos x="27" y="5"/>
                  </a:cxn>
                  <a:cxn ang="0">
                    <a:pos x="58" y="10"/>
                  </a:cxn>
                  <a:cxn ang="0">
                    <a:pos x="71" y="0"/>
                  </a:cxn>
                </a:cxnLst>
                <a:rect l="0" t="0" r="r" b="b"/>
                <a:pathLst>
                  <a:path w="73" h="87">
                    <a:moveTo>
                      <a:pt x="71" y="0"/>
                    </a:moveTo>
                    <a:lnTo>
                      <a:pt x="73" y="0"/>
                    </a:lnTo>
                    <a:lnTo>
                      <a:pt x="73" y="4"/>
                    </a:lnTo>
                    <a:lnTo>
                      <a:pt x="72" y="4"/>
                    </a:lnTo>
                    <a:lnTo>
                      <a:pt x="69" y="12"/>
                    </a:lnTo>
                    <a:lnTo>
                      <a:pt x="67" y="14"/>
                    </a:lnTo>
                    <a:lnTo>
                      <a:pt x="59" y="17"/>
                    </a:lnTo>
                    <a:lnTo>
                      <a:pt x="55" y="17"/>
                    </a:lnTo>
                    <a:lnTo>
                      <a:pt x="53" y="15"/>
                    </a:lnTo>
                    <a:lnTo>
                      <a:pt x="49" y="14"/>
                    </a:lnTo>
                    <a:lnTo>
                      <a:pt x="42" y="14"/>
                    </a:lnTo>
                    <a:lnTo>
                      <a:pt x="38" y="15"/>
                    </a:lnTo>
                    <a:lnTo>
                      <a:pt x="22" y="15"/>
                    </a:lnTo>
                    <a:lnTo>
                      <a:pt x="19" y="17"/>
                    </a:lnTo>
                    <a:lnTo>
                      <a:pt x="18" y="17"/>
                    </a:lnTo>
                    <a:lnTo>
                      <a:pt x="17" y="19"/>
                    </a:lnTo>
                    <a:lnTo>
                      <a:pt x="17" y="26"/>
                    </a:lnTo>
                    <a:lnTo>
                      <a:pt x="19" y="33"/>
                    </a:lnTo>
                    <a:lnTo>
                      <a:pt x="24" y="36"/>
                    </a:lnTo>
                    <a:lnTo>
                      <a:pt x="27" y="36"/>
                    </a:lnTo>
                    <a:lnTo>
                      <a:pt x="28" y="34"/>
                    </a:lnTo>
                    <a:lnTo>
                      <a:pt x="30" y="33"/>
                    </a:lnTo>
                    <a:lnTo>
                      <a:pt x="43" y="28"/>
                    </a:lnTo>
                    <a:lnTo>
                      <a:pt x="49" y="27"/>
                    </a:lnTo>
                    <a:lnTo>
                      <a:pt x="53" y="27"/>
                    </a:lnTo>
                    <a:lnTo>
                      <a:pt x="53" y="29"/>
                    </a:lnTo>
                    <a:lnTo>
                      <a:pt x="47" y="33"/>
                    </a:lnTo>
                    <a:lnTo>
                      <a:pt x="43" y="37"/>
                    </a:lnTo>
                    <a:lnTo>
                      <a:pt x="38" y="41"/>
                    </a:lnTo>
                    <a:lnTo>
                      <a:pt x="32" y="42"/>
                    </a:lnTo>
                    <a:lnTo>
                      <a:pt x="32" y="43"/>
                    </a:lnTo>
                    <a:lnTo>
                      <a:pt x="33" y="46"/>
                    </a:lnTo>
                    <a:lnTo>
                      <a:pt x="35" y="48"/>
                    </a:lnTo>
                    <a:lnTo>
                      <a:pt x="37" y="52"/>
                    </a:lnTo>
                    <a:lnTo>
                      <a:pt x="39" y="54"/>
                    </a:lnTo>
                    <a:lnTo>
                      <a:pt x="40" y="57"/>
                    </a:lnTo>
                    <a:lnTo>
                      <a:pt x="42" y="58"/>
                    </a:lnTo>
                    <a:lnTo>
                      <a:pt x="39" y="61"/>
                    </a:lnTo>
                    <a:lnTo>
                      <a:pt x="39" y="62"/>
                    </a:lnTo>
                    <a:lnTo>
                      <a:pt x="40" y="64"/>
                    </a:lnTo>
                    <a:lnTo>
                      <a:pt x="43" y="66"/>
                    </a:lnTo>
                    <a:lnTo>
                      <a:pt x="44" y="68"/>
                    </a:lnTo>
                    <a:lnTo>
                      <a:pt x="45" y="68"/>
                    </a:lnTo>
                    <a:lnTo>
                      <a:pt x="45" y="70"/>
                    </a:lnTo>
                    <a:lnTo>
                      <a:pt x="44" y="71"/>
                    </a:lnTo>
                    <a:lnTo>
                      <a:pt x="42" y="72"/>
                    </a:lnTo>
                    <a:lnTo>
                      <a:pt x="40" y="73"/>
                    </a:lnTo>
                    <a:lnTo>
                      <a:pt x="38" y="75"/>
                    </a:lnTo>
                    <a:lnTo>
                      <a:pt x="37" y="76"/>
                    </a:lnTo>
                    <a:lnTo>
                      <a:pt x="37" y="77"/>
                    </a:lnTo>
                    <a:lnTo>
                      <a:pt x="32" y="77"/>
                    </a:lnTo>
                    <a:lnTo>
                      <a:pt x="32" y="73"/>
                    </a:lnTo>
                    <a:lnTo>
                      <a:pt x="29" y="68"/>
                    </a:lnTo>
                    <a:lnTo>
                      <a:pt x="27" y="66"/>
                    </a:lnTo>
                    <a:lnTo>
                      <a:pt x="24" y="61"/>
                    </a:lnTo>
                    <a:lnTo>
                      <a:pt x="27" y="52"/>
                    </a:lnTo>
                    <a:lnTo>
                      <a:pt x="20" y="52"/>
                    </a:lnTo>
                    <a:lnTo>
                      <a:pt x="19" y="53"/>
                    </a:lnTo>
                    <a:lnTo>
                      <a:pt x="18" y="56"/>
                    </a:lnTo>
                    <a:lnTo>
                      <a:pt x="17" y="57"/>
                    </a:lnTo>
                    <a:lnTo>
                      <a:pt x="17" y="59"/>
                    </a:lnTo>
                    <a:lnTo>
                      <a:pt x="20" y="67"/>
                    </a:lnTo>
                    <a:lnTo>
                      <a:pt x="20" y="75"/>
                    </a:lnTo>
                    <a:lnTo>
                      <a:pt x="19" y="78"/>
                    </a:lnTo>
                    <a:lnTo>
                      <a:pt x="19" y="81"/>
                    </a:lnTo>
                    <a:lnTo>
                      <a:pt x="18" y="85"/>
                    </a:lnTo>
                    <a:lnTo>
                      <a:pt x="17" y="86"/>
                    </a:lnTo>
                    <a:lnTo>
                      <a:pt x="14" y="87"/>
                    </a:lnTo>
                    <a:lnTo>
                      <a:pt x="12" y="87"/>
                    </a:lnTo>
                    <a:lnTo>
                      <a:pt x="10" y="85"/>
                    </a:lnTo>
                    <a:lnTo>
                      <a:pt x="9" y="83"/>
                    </a:lnTo>
                    <a:lnTo>
                      <a:pt x="8" y="81"/>
                    </a:lnTo>
                    <a:lnTo>
                      <a:pt x="8" y="62"/>
                    </a:lnTo>
                    <a:lnTo>
                      <a:pt x="4" y="62"/>
                    </a:lnTo>
                    <a:lnTo>
                      <a:pt x="3" y="61"/>
                    </a:lnTo>
                    <a:lnTo>
                      <a:pt x="0" y="59"/>
                    </a:lnTo>
                    <a:lnTo>
                      <a:pt x="0" y="57"/>
                    </a:lnTo>
                    <a:lnTo>
                      <a:pt x="2" y="49"/>
                    </a:lnTo>
                    <a:lnTo>
                      <a:pt x="4" y="43"/>
                    </a:lnTo>
                    <a:lnTo>
                      <a:pt x="7" y="34"/>
                    </a:lnTo>
                    <a:lnTo>
                      <a:pt x="8" y="33"/>
                    </a:lnTo>
                    <a:lnTo>
                      <a:pt x="10" y="28"/>
                    </a:lnTo>
                    <a:lnTo>
                      <a:pt x="12" y="20"/>
                    </a:lnTo>
                    <a:lnTo>
                      <a:pt x="14" y="13"/>
                    </a:lnTo>
                    <a:lnTo>
                      <a:pt x="19" y="8"/>
                    </a:lnTo>
                    <a:lnTo>
                      <a:pt x="27" y="5"/>
                    </a:lnTo>
                    <a:lnTo>
                      <a:pt x="54" y="10"/>
                    </a:lnTo>
                    <a:lnTo>
                      <a:pt x="58" y="10"/>
                    </a:lnTo>
                    <a:lnTo>
                      <a:pt x="63" y="5"/>
                    </a:lnTo>
                    <a:lnTo>
                      <a:pt x="71"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19" name="Freeform 1301">
                <a:extLst>
                  <a:ext uri="{FF2B5EF4-FFF2-40B4-BE49-F238E27FC236}">
                    <a16:creationId xmlns:a16="http://schemas.microsoft.com/office/drawing/2014/main" id="{0E151838-55EA-42E6-B662-BE8361340435}"/>
                  </a:ext>
                </a:extLst>
              </p:cNvPr>
              <p:cNvSpPr>
                <a:spLocks/>
              </p:cNvSpPr>
              <p:nvPr/>
            </p:nvSpPr>
            <p:spPr bwMode="auto">
              <a:xfrm>
                <a:off x="8296072" y="4571730"/>
                <a:ext cx="244559" cy="70466"/>
              </a:xfrm>
              <a:custGeom>
                <a:avLst/>
                <a:gdLst/>
                <a:ahLst/>
                <a:cxnLst>
                  <a:cxn ang="0">
                    <a:pos x="19" y="0"/>
                  </a:cxn>
                  <a:cxn ang="0">
                    <a:pos x="20" y="0"/>
                  </a:cxn>
                  <a:cxn ang="0">
                    <a:pos x="29" y="3"/>
                  </a:cxn>
                  <a:cxn ang="0">
                    <a:pos x="35" y="7"/>
                  </a:cxn>
                  <a:cxn ang="0">
                    <a:pos x="43" y="10"/>
                  </a:cxn>
                  <a:cxn ang="0">
                    <a:pos x="51" y="13"/>
                  </a:cxn>
                  <a:cxn ang="0">
                    <a:pos x="56" y="10"/>
                  </a:cxn>
                  <a:cxn ang="0">
                    <a:pos x="58" y="9"/>
                  </a:cxn>
                  <a:cxn ang="0">
                    <a:pos x="63" y="7"/>
                  </a:cxn>
                  <a:cxn ang="0">
                    <a:pos x="66" y="7"/>
                  </a:cxn>
                  <a:cxn ang="0">
                    <a:pos x="70" y="9"/>
                  </a:cxn>
                  <a:cxn ang="0">
                    <a:pos x="75" y="12"/>
                  </a:cxn>
                  <a:cxn ang="0">
                    <a:pos x="78" y="14"/>
                  </a:cxn>
                  <a:cxn ang="0">
                    <a:pos x="82" y="14"/>
                  </a:cxn>
                  <a:cxn ang="0">
                    <a:pos x="94" y="13"/>
                  </a:cxn>
                  <a:cxn ang="0">
                    <a:pos x="97" y="13"/>
                  </a:cxn>
                  <a:cxn ang="0">
                    <a:pos x="95" y="14"/>
                  </a:cxn>
                  <a:cxn ang="0">
                    <a:pos x="94" y="14"/>
                  </a:cxn>
                  <a:cxn ang="0">
                    <a:pos x="92" y="15"/>
                  </a:cxn>
                  <a:cxn ang="0">
                    <a:pos x="82" y="15"/>
                  </a:cxn>
                  <a:cxn ang="0">
                    <a:pos x="89" y="21"/>
                  </a:cxn>
                  <a:cxn ang="0">
                    <a:pos x="100" y="21"/>
                  </a:cxn>
                  <a:cxn ang="0">
                    <a:pos x="102" y="23"/>
                  </a:cxn>
                  <a:cxn ang="0">
                    <a:pos x="102" y="24"/>
                  </a:cxn>
                  <a:cxn ang="0">
                    <a:pos x="104" y="26"/>
                  </a:cxn>
                  <a:cxn ang="0">
                    <a:pos x="112" y="26"/>
                  </a:cxn>
                  <a:cxn ang="0">
                    <a:pos x="114" y="27"/>
                  </a:cxn>
                  <a:cxn ang="0">
                    <a:pos x="115" y="28"/>
                  </a:cxn>
                  <a:cxn ang="0">
                    <a:pos x="117" y="28"/>
                  </a:cxn>
                  <a:cxn ang="0">
                    <a:pos x="118" y="29"/>
                  </a:cxn>
                  <a:cxn ang="0">
                    <a:pos x="118" y="31"/>
                  </a:cxn>
                  <a:cxn ang="0">
                    <a:pos x="117" y="32"/>
                  </a:cxn>
                  <a:cxn ang="0">
                    <a:pos x="115" y="34"/>
                  </a:cxn>
                  <a:cxn ang="0">
                    <a:pos x="113" y="34"/>
                  </a:cxn>
                  <a:cxn ang="0">
                    <a:pos x="110" y="33"/>
                  </a:cxn>
                  <a:cxn ang="0">
                    <a:pos x="108" y="31"/>
                  </a:cxn>
                  <a:cxn ang="0">
                    <a:pos x="105" y="31"/>
                  </a:cxn>
                  <a:cxn ang="0">
                    <a:pos x="105" y="34"/>
                  </a:cxn>
                  <a:cxn ang="0">
                    <a:pos x="84" y="31"/>
                  </a:cxn>
                  <a:cxn ang="0">
                    <a:pos x="63" y="29"/>
                  </a:cxn>
                  <a:cxn ang="0">
                    <a:pos x="58" y="27"/>
                  </a:cxn>
                  <a:cxn ang="0">
                    <a:pos x="55" y="24"/>
                  </a:cxn>
                  <a:cxn ang="0">
                    <a:pos x="53" y="23"/>
                  </a:cxn>
                  <a:cxn ang="0">
                    <a:pos x="41" y="23"/>
                  </a:cxn>
                  <a:cxn ang="0">
                    <a:pos x="30" y="21"/>
                  </a:cxn>
                  <a:cxn ang="0">
                    <a:pos x="16" y="21"/>
                  </a:cxn>
                  <a:cxn ang="0">
                    <a:pos x="14" y="19"/>
                  </a:cxn>
                  <a:cxn ang="0">
                    <a:pos x="11" y="17"/>
                  </a:cxn>
                  <a:cxn ang="0">
                    <a:pos x="9" y="13"/>
                  </a:cxn>
                  <a:cxn ang="0">
                    <a:pos x="6" y="12"/>
                  </a:cxn>
                  <a:cxn ang="0">
                    <a:pos x="4" y="9"/>
                  </a:cxn>
                  <a:cxn ang="0">
                    <a:pos x="0" y="9"/>
                  </a:cxn>
                  <a:cxn ang="0">
                    <a:pos x="0" y="8"/>
                  </a:cxn>
                  <a:cxn ang="0">
                    <a:pos x="2" y="7"/>
                  </a:cxn>
                  <a:cxn ang="0">
                    <a:pos x="6" y="3"/>
                  </a:cxn>
                  <a:cxn ang="0">
                    <a:pos x="9" y="2"/>
                  </a:cxn>
                  <a:cxn ang="0">
                    <a:pos x="10" y="2"/>
                  </a:cxn>
                  <a:cxn ang="0">
                    <a:pos x="13" y="3"/>
                  </a:cxn>
                  <a:cxn ang="0">
                    <a:pos x="15" y="3"/>
                  </a:cxn>
                  <a:cxn ang="0">
                    <a:pos x="18" y="2"/>
                  </a:cxn>
                  <a:cxn ang="0">
                    <a:pos x="19" y="0"/>
                  </a:cxn>
                </a:cxnLst>
                <a:rect l="0" t="0" r="r" b="b"/>
                <a:pathLst>
                  <a:path w="118" h="34">
                    <a:moveTo>
                      <a:pt x="19" y="0"/>
                    </a:moveTo>
                    <a:lnTo>
                      <a:pt x="20" y="0"/>
                    </a:lnTo>
                    <a:lnTo>
                      <a:pt x="29" y="3"/>
                    </a:lnTo>
                    <a:lnTo>
                      <a:pt x="35" y="7"/>
                    </a:lnTo>
                    <a:lnTo>
                      <a:pt x="43" y="10"/>
                    </a:lnTo>
                    <a:lnTo>
                      <a:pt x="51" y="13"/>
                    </a:lnTo>
                    <a:lnTo>
                      <a:pt x="56" y="10"/>
                    </a:lnTo>
                    <a:lnTo>
                      <a:pt x="58" y="9"/>
                    </a:lnTo>
                    <a:lnTo>
                      <a:pt x="63" y="7"/>
                    </a:lnTo>
                    <a:lnTo>
                      <a:pt x="66" y="7"/>
                    </a:lnTo>
                    <a:lnTo>
                      <a:pt x="70" y="9"/>
                    </a:lnTo>
                    <a:lnTo>
                      <a:pt x="75" y="12"/>
                    </a:lnTo>
                    <a:lnTo>
                      <a:pt x="78" y="14"/>
                    </a:lnTo>
                    <a:lnTo>
                      <a:pt x="82" y="14"/>
                    </a:lnTo>
                    <a:lnTo>
                      <a:pt x="94" y="13"/>
                    </a:lnTo>
                    <a:lnTo>
                      <a:pt x="97" y="13"/>
                    </a:lnTo>
                    <a:lnTo>
                      <a:pt x="95" y="14"/>
                    </a:lnTo>
                    <a:lnTo>
                      <a:pt x="94" y="14"/>
                    </a:lnTo>
                    <a:lnTo>
                      <a:pt x="92" y="15"/>
                    </a:lnTo>
                    <a:lnTo>
                      <a:pt x="82" y="15"/>
                    </a:lnTo>
                    <a:lnTo>
                      <a:pt x="89" y="21"/>
                    </a:lnTo>
                    <a:lnTo>
                      <a:pt x="100" y="21"/>
                    </a:lnTo>
                    <a:lnTo>
                      <a:pt x="102" y="23"/>
                    </a:lnTo>
                    <a:lnTo>
                      <a:pt x="102" y="24"/>
                    </a:lnTo>
                    <a:lnTo>
                      <a:pt x="104" y="26"/>
                    </a:lnTo>
                    <a:lnTo>
                      <a:pt x="112" y="26"/>
                    </a:lnTo>
                    <a:lnTo>
                      <a:pt x="114" y="27"/>
                    </a:lnTo>
                    <a:lnTo>
                      <a:pt x="115" y="28"/>
                    </a:lnTo>
                    <a:lnTo>
                      <a:pt x="117" y="28"/>
                    </a:lnTo>
                    <a:lnTo>
                      <a:pt x="118" y="29"/>
                    </a:lnTo>
                    <a:lnTo>
                      <a:pt x="118" y="31"/>
                    </a:lnTo>
                    <a:lnTo>
                      <a:pt x="117" y="32"/>
                    </a:lnTo>
                    <a:lnTo>
                      <a:pt x="115" y="34"/>
                    </a:lnTo>
                    <a:lnTo>
                      <a:pt x="113" y="34"/>
                    </a:lnTo>
                    <a:lnTo>
                      <a:pt x="110" y="33"/>
                    </a:lnTo>
                    <a:lnTo>
                      <a:pt x="108" y="31"/>
                    </a:lnTo>
                    <a:lnTo>
                      <a:pt x="105" y="31"/>
                    </a:lnTo>
                    <a:lnTo>
                      <a:pt x="105" y="34"/>
                    </a:lnTo>
                    <a:lnTo>
                      <a:pt x="84" y="31"/>
                    </a:lnTo>
                    <a:lnTo>
                      <a:pt x="63" y="29"/>
                    </a:lnTo>
                    <a:lnTo>
                      <a:pt x="58" y="27"/>
                    </a:lnTo>
                    <a:lnTo>
                      <a:pt x="55" y="24"/>
                    </a:lnTo>
                    <a:lnTo>
                      <a:pt x="53" y="23"/>
                    </a:lnTo>
                    <a:lnTo>
                      <a:pt x="41" y="23"/>
                    </a:lnTo>
                    <a:lnTo>
                      <a:pt x="30" y="21"/>
                    </a:lnTo>
                    <a:lnTo>
                      <a:pt x="16" y="21"/>
                    </a:lnTo>
                    <a:lnTo>
                      <a:pt x="14" y="19"/>
                    </a:lnTo>
                    <a:lnTo>
                      <a:pt x="11" y="17"/>
                    </a:lnTo>
                    <a:lnTo>
                      <a:pt x="9" y="13"/>
                    </a:lnTo>
                    <a:lnTo>
                      <a:pt x="6" y="12"/>
                    </a:lnTo>
                    <a:lnTo>
                      <a:pt x="4" y="9"/>
                    </a:lnTo>
                    <a:lnTo>
                      <a:pt x="0" y="9"/>
                    </a:lnTo>
                    <a:lnTo>
                      <a:pt x="0" y="8"/>
                    </a:lnTo>
                    <a:lnTo>
                      <a:pt x="2" y="7"/>
                    </a:lnTo>
                    <a:lnTo>
                      <a:pt x="6" y="3"/>
                    </a:lnTo>
                    <a:lnTo>
                      <a:pt x="9" y="2"/>
                    </a:lnTo>
                    <a:lnTo>
                      <a:pt x="10" y="2"/>
                    </a:lnTo>
                    <a:lnTo>
                      <a:pt x="13" y="3"/>
                    </a:lnTo>
                    <a:lnTo>
                      <a:pt x="15" y="3"/>
                    </a:lnTo>
                    <a:lnTo>
                      <a:pt x="18" y="2"/>
                    </a:lnTo>
                    <a:lnTo>
                      <a:pt x="19"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20" name="Freeform 1302">
                <a:extLst>
                  <a:ext uri="{FF2B5EF4-FFF2-40B4-BE49-F238E27FC236}">
                    <a16:creationId xmlns:a16="http://schemas.microsoft.com/office/drawing/2014/main" id="{858C8857-5B78-4852-8A83-3508BC227860}"/>
                  </a:ext>
                </a:extLst>
              </p:cNvPr>
              <p:cNvSpPr>
                <a:spLocks/>
              </p:cNvSpPr>
              <p:nvPr/>
            </p:nvSpPr>
            <p:spPr bwMode="auto">
              <a:xfrm>
                <a:off x="8642186" y="4629761"/>
                <a:ext cx="74611" cy="16580"/>
              </a:xfrm>
              <a:custGeom>
                <a:avLst/>
                <a:gdLst/>
                <a:ahLst/>
                <a:cxnLst>
                  <a:cxn ang="0">
                    <a:pos x="36" y="0"/>
                  </a:cxn>
                  <a:cxn ang="0">
                    <a:pos x="34" y="3"/>
                  </a:cxn>
                  <a:cxn ang="0">
                    <a:pos x="30" y="5"/>
                  </a:cxn>
                  <a:cxn ang="0">
                    <a:pos x="27" y="6"/>
                  </a:cxn>
                  <a:cxn ang="0">
                    <a:pos x="24" y="8"/>
                  </a:cxn>
                  <a:cxn ang="0">
                    <a:pos x="1" y="8"/>
                  </a:cxn>
                  <a:cxn ang="0">
                    <a:pos x="0" y="6"/>
                  </a:cxn>
                  <a:cxn ang="0">
                    <a:pos x="0" y="3"/>
                  </a:cxn>
                  <a:cxn ang="0">
                    <a:pos x="2" y="1"/>
                  </a:cxn>
                  <a:cxn ang="0">
                    <a:pos x="11" y="1"/>
                  </a:cxn>
                  <a:cxn ang="0">
                    <a:pos x="15" y="3"/>
                  </a:cxn>
                  <a:cxn ang="0">
                    <a:pos x="17" y="3"/>
                  </a:cxn>
                  <a:cxn ang="0">
                    <a:pos x="20" y="4"/>
                  </a:cxn>
                  <a:cxn ang="0">
                    <a:pos x="27" y="4"/>
                  </a:cxn>
                  <a:cxn ang="0">
                    <a:pos x="31" y="3"/>
                  </a:cxn>
                  <a:cxn ang="0">
                    <a:pos x="36" y="0"/>
                  </a:cxn>
                </a:cxnLst>
                <a:rect l="0" t="0" r="r" b="b"/>
                <a:pathLst>
                  <a:path w="36" h="8">
                    <a:moveTo>
                      <a:pt x="36" y="0"/>
                    </a:moveTo>
                    <a:lnTo>
                      <a:pt x="34" y="3"/>
                    </a:lnTo>
                    <a:lnTo>
                      <a:pt x="30" y="5"/>
                    </a:lnTo>
                    <a:lnTo>
                      <a:pt x="27" y="6"/>
                    </a:lnTo>
                    <a:lnTo>
                      <a:pt x="24" y="8"/>
                    </a:lnTo>
                    <a:lnTo>
                      <a:pt x="1" y="8"/>
                    </a:lnTo>
                    <a:lnTo>
                      <a:pt x="0" y="6"/>
                    </a:lnTo>
                    <a:lnTo>
                      <a:pt x="0" y="3"/>
                    </a:lnTo>
                    <a:lnTo>
                      <a:pt x="2" y="1"/>
                    </a:lnTo>
                    <a:lnTo>
                      <a:pt x="11" y="1"/>
                    </a:lnTo>
                    <a:lnTo>
                      <a:pt x="15" y="3"/>
                    </a:lnTo>
                    <a:lnTo>
                      <a:pt x="17" y="3"/>
                    </a:lnTo>
                    <a:lnTo>
                      <a:pt x="20" y="4"/>
                    </a:lnTo>
                    <a:lnTo>
                      <a:pt x="27" y="4"/>
                    </a:lnTo>
                    <a:lnTo>
                      <a:pt x="31" y="3"/>
                    </a:lnTo>
                    <a:lnTo>
                      <a:pt x="36"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21" name="Freeform 1303">
                <a:extLst>
                  <a:ext uri="{FF2B5EF4-FFF2-40B4-BE49-F238E27FC236}">
                    <a16:creationId xmlns:a16="http://schemas.microsoft.com/office/drawing/2014/main" id="{B2A44C1B-9599-4936-BFCC-2C0F271E6203}"/>
                  </a:ext>
                </a:extLst>
              </p:cNvPr>
              <p:cNvSpPr>
                <a:spLocks/>
              </p:cNvSpPr>
              <p:nvPr/>
            </p:nvSpPr>
            <p:spPr bwMode="auto">
              <a:xfrm>
                <a:off x="8569647" y="4631832"/>
                <a:ext cx="51814" cy="18653"/>
              </a:xfrm>
              <a:custGeom>
                <a:avLst/>
                <a:gdLst/>
                <a:ahLst/>
                <a:cxnLst>
                  <a:cxn ang="0">
                    <a:pos x="15" y="0"/>
                  </a:cxn>
                  <a:cxn ang="0">
                    <a:pos x="25" y="0"/>
                  </a:cxn>
                  <a:cxn ang="0">
                    <a:pos x="25" y="7"/>
                  </a:cxn>
                  <a:cxn ang="0">
                    <a:pos x="21" y="7"/>
                  </a:cxn>
                  <a:cxn ang="0">
                    <a:pos x="17" y="5"/>
                  </a:cxn>
                  <a:cxn ang="0">
                    <a:pos x="15" y="7"/>
                  </a:cxn>
                  <a:cxn ang="0">
                    <a:pos x="14" y="8"/>
                  </a:cxn>
                  <a:cxn ang="0">
                    <a:pos x="11" y="9"/>
                  </a:cxn>
                  <a:cxn ang="0">
                    <a:pos x="6" y="9"/>
                  </a:cxn>
                  <a:cxn ang="0">
                    <a:pos x="2" y="8"/>
                  </a:cxn>
                  <a:cxn ang="0">
                    <a:pos x="1" y="8"/>
                  </a:cxn>
                  <a:cxn ang="0">
                    <a:pos x="0" y="7"/>
                  </a:cxn>
                  <a:cxn ang="0">
                    <a:pos x="0" y="4"/>
                  </a:cxn>
                  <a:cxn ang="0">
                    <a:pos x="1" y="3"/>
                  </a:cxn>
                  <a:cxn ang="0">
                    <a:pos x="12" y="3"/>
                  </a:cxn>
                  <a:cxn ang="0">
                    <a:pos x="15" y="4"/>
                  </a:cxn>
                  <a:cxn ang="0">
                    <a:pos x="15" y="0"/>
                  </a:cxn>
                </a:cxnLst>
                <a:rect l="0" t="0" r="r" b="b"/>
                <a:pathLst>
                  <a:path w="25" h="9">
                    <a:moveTo>
                      <a:pt x="15" y="0"/>
                    </a:moveTo>
                    <a:lnTo>
                      <a:pt x="25" y="0"/>
                    </a:lnTo>
                    <a:lnTo>
                      <a:pt x="25" y="7"/>
                    </a:lnTo>
                    <a:lnTo>
                      <a:pt x="21" y="7"/>
                    </a:lnTo>
                    <a:lnTo>
                      <a:pt x="17" y="5"/>
                    </a:lnTo>
                    <a:lnTo>
                      <a:pt x="15" y="7"/>
                    </a:lnTo>
                    <a:lnTo>
                      <a:pt x="14" y="8"/>
                    </a:lnTo>
                    <a:lnTo>
                      <a:pt x="11" y="9"/>
                    </a:lnTo>
                    <a:lnTo>
                      <a:pt x="6" y="9"/>
                    </a:lnTo>
                    <a:lnTo>
                      <a:pt x="2" y="8"/>
                    </a:lnTo>
                    <a:lnTo>
                      <a:pt x="1" y="8"/>
                    </a:lnTo>
                    <a:lnTo>
                      <a:pt x="0" y="7"/>
                    </a:lnTo>
                    <a:lnTo>
                      <a:pt x="0" y="4"/>
                    </a:lnTo>
                    <a:lnTo>
                      <a:pt x="1" y="3"/>
                    </a:lnTo>
                    <a:lnTo>
                      <a:pt x="12" y="3"/>
                    </a:lnTo>
                    <a:lnTo>
                      <a:pt x="15" y="4"/>
                    </a:lnTo>
                    <a:lnTo>
                      <a:pt x="15"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22" name="Freeform 1304">
                <a:extLst>
                  <a:ext uri="{FF2B5EF4-FFF2-40B4-BE49-F238E27FC236}">
                    <a16:creationId xmlns:a16="http://schemas.microsoft.com/office/drawing/2014/main" id="{B881AA30-AF11-400C-9AC1-88180DD889C3}"/>
                  </a:ext>
                </a:extLst>
              </p:cNvPr>
              <p:cNvSpPr>
                <a:spLocks/>
              </p:cNvSpPr>
              <p:nvPr/>
            </p:nvSpPr>
            <p:spPr bwMode="auto">
              <a:xfrm>
                <a:off x="8623533" y="4656703"/>
                <a:ext cx="37306" cy="24870"/>
              </a:xfrm>
              <a:custGeom>
                <a:avLst/>
                <a:gdLst/>
                <a:ahLst/>
                <a:cxnLst>
                  <a:cxn ang="0">
                    <a:pos x="3" y="0"/>
                  </a:cxn>
                  <a:cxn ang="0">
                    <a:pos x="13" y="0"/>
                  </a:cxn>
                  <a:cxn ang="0">
                    <a:pos x="13" y="2"/>
                  </a:cxn>
                  <a:cxn ang="0">
                    <a:pos x="18" y="7"/>
                  </a:cxn>
                  <a:cxn ang="0">
                    <a:pos x="18" y="10"/>
                  </a:cxn>
                  <a:cxn ang="0">
                    <a:pos x="15" y="12"/>
                  </a:cxn>
                  <a:cxn ang="0">
                    <a:pos x="13" y="12"/>
                  </a:cxn>
                  <a:cxn ang="0">
                    <a:pos x="11" y="10"/>
                  </a:cxn>
                  <a:cxn ang="0">
                    <a:pos x="11" y="7"/>
                  </a:cxn>
                  <a:cxn ang="0">
                    <a:pos x="4" y="7"/>
                  </a:cxn>
                  <a:cxn ang="0">
                    <a:pos x="1" y="6"/>
                  </a:cxn>
                  <a:cxn ang="0">
                    <a:pos x="0" y="5"/>
                  </a:cxn>
                  <a:cxn ang="0">
                    <a:pos x="0" y="1"/>
                  </a:cxn>
                  <a:cxn ang="0">
                    <a:pos x="3" y="0"/>
                  </a:cxn>
                </a:cxnLst>
                <a:rect l="0" t="0" r="r" b="b"/>
                <a:pathLst>
                  <a:path w="18" h="12">
                    <a:moveTo>
                      <a:pt x="3" y="0"/>
                    </a:moveTo>
                    <a:lnTo>
                      <a:pt x="13" y="0"/>
                    </a:lnTo>
                    <a:lnTo>
                      <a:pt x="13" y="2"/>
                    </a:lnTo>
                    <a:lnTo>
                      <a:pt x="18" y="7"/>
                    </a:lnTo>
                    <a:lnTo>
                      <a:pt x="18" y="10"/>
                    </a:lnTo>
                    <a:lnTo>
                      <a:pt x="15" y="12"/>
                    </a:lnTo>
                    <a:lnTo>
                      <a:pt x="13" y="12"/>
                    </a:lnTo>
                    <a:lnTo>
                      <a:pt x="11" y="10"/>
                    </a:lnTo>
                    <a:lnTo>
                      <a:pt x="11" y="7"/>
                    </a:lnTo>
                    <a:lnTo>
                      <a:pt x="4" y="7"/>
                    </a:lnTo>
                    <a:lnTo>
                      <a:pt x="1" y="6"/>
                    </a:lnTo>
                    <a:lnTo>
                      <a:pt x="0" y="5"/>
                    </a:lnTo>
                    <a:lnTo>
                      <a:pt x="0" y="1"/>
                    </a:lnTo>
                    <a:lnTo>
                      <a:pt x="3"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23" name="Freeform 1305">
                <a:extLst>
                  <a:ext uri="{FF2B5EF4-FFF2-40B4-BE49-F238E27FC236}">
                    <a16:creationId xmlns:a16="http://schemas.microsoft.com/office/drawing/2014/main" id="{FBBC15B7-CCDC-4BCA-BD78-5C3CDB52CF96}"/>
                  </a:ext>
                </a:extLst>
              </p:cNvPr>
              <p:cNvSpPr>
                <a:spLocks/>
              </p:cNvSpPr>
              <p:nvPr/>
            </p:nvSpPr>
            <p:spPr bwMode="auto">
              <a:xfrm>
                <a:off x="8550995" y="4631832"/>
                <a:ext cx="14508" cy="14508"/>
              </a:xfrm>
              <a:custGeom>
                <a:avLst/>
                <a:gdLst/>
                <a:ahLst/>
                <a:cxnLst>
                  <a:cxn ang="0">
                    <a:pos x="0" y="0"/>
                  </a:cxn>
                  <a:cxn ang="0">
                    <a:pos x="5" y="0"/>
                  </a:cxn>
                  <a:cxn ang="0">
                    <a:pos x="5" y="2"/>
                  </a:cxn>
                  <a:cxn ang="0">
                    <a:pos x="6" y="3"/>
                  </a:cxn>
                  <a:cxn ang="0">
                    <a:pos x="7" y="3"/>
                  </a:cxn>
                  <a:cxn ang="0">
                    <a:pos x="6" y="5"/>
                  </a:cxn>
                  <a:cxn ang="0">
                    <a:pos x="5" y="7"/>
                  </a:cxn>
                  <a:cxn ang="0">
                    <a:pos x="2" y="7"/>
                  </a:cxn>
                  <a:cxn ang="0">
                    <a:pos x="0" y="4"/>
                  </a:cxn>
                  <a:cxn ang="0">
                    <a:pos x="0" y="0"/>
                  </a:cxn>
                </a:cxnLst>
                <a:rect l="0" t="0" r="r" b="b"/>
                <a:pathLst>
                  <a:path w="7" h="7">
                    <a:moveTo>
                      <a:pt x="0" y="0"/>
                    </a:moveTo>
                    <a:lnTo>
                      <a:pt x="5" y="0"/>
                    </a:lnTo>
                    <a:lnTo>
                      <a:pt x="5" y="2"/>
                    </a:lnTo>
                    <a:lnTo>
                      <a:pt x="6" y="3"/>
                    </a:lnTo>
                    <a:lnTo>
                      <a:pt x="7" y="3"/>
                    </a:lnTo>
                    <a:lnTo>
                      <a:pt x="6" y="5"/>
                    </a:lnTo>
                    <a:lnTo>
                      <a:pt x="5" y="7"/>
                    </a:lnTo>
                    <a:lnTo>
                      <a:pt x="2" y="7"/>
                    </a:lnTo>
                    <a:lnTo>
                      <a:pt x="0" y="4"/>
                    </a:lnTo>
                    <a:lnTo>
                      <a:pt x="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24" name="Freeform 1306">
                <a:extLst>
                  <a:ext uri="{FF2B5EF4-FFF2-40B4-BE49-F238E27FC236}">
                    <a16:creationId xmlns:a16="http://schemas.microsoft.com/office/drawing/2014/main" id="{35A15C25-36D7-4A2D-B6C4-62A05A00B239}"/>
                  </a:ext>
                </a:extLst>
              </p:cNvPr>
              <p:cNvSpPr>
                <a:spLocks/>
              </p:cNvSpPr>
              <p:nvPr/>
            </p:nvSpPr>
            <p:spPr bwMode="auto">
              <a:xfrm>
                <a:off x="8729232" y="4638051"/>
                <a:ext cx="87046" cy="45596"/>
              </a:xfrm>
              <a:custGeom>
                <a:avLst/>
                <a:gdLst/>
                <a:ahLst/>
                <a:cxnLst>
                  <a:cxn ang="0">
                    <a:pos x="29" y="0"/>
                  </a:cxn>
                  <a:cxn ang="0">
                    <a:pos x="37" y="0"/>
                  </a:cxn>
                  <a:cxn ang="0">
                    <a:pos x="42" y="1"/>
                  </a:cxn>
                  <a:cxn ang="0">
                    <a:pos x="36" y="6"/>
                  </a:cxn>
                  <a:cxn ang="0">
                    <a:pos x="26" y="9"/>
                  </a:cxn>
                  <a:cxn ang="0">
                    <a:pos x="18" y="10"/>
                  </a:cxn>
                  <a:cxn ang="0">
                    <a:pos x="17" y="10"/>
                  </a:cxn>
                  <a:cxn ang="0">
                    <a:pos x="17" y="15"/>
                  </a:cxn>
                  <a:cxn ang="0">
                    <a:pos x="14" y="17"/>
                  </a:cxn>
                  <a:cxn ang="0">
                    <a:pos x="11" y="20"/>
                  </a:cxn>
                  <a:cxn ang="0">
                    <a:pos x="3" y="22"/>
                  </a:cxn>
                  <a:cxn ang="0">
                    <a:pos x="0" y="20"/>
                  </a:cxn>
                  <a:cxn ang="0">
                    <a:pos x="0" y="15"/>
                  </a:cxn>
                  <a:cxn ang="0">
                    <a:pos x="4" y="11"/>
                  </a:cxn>
                  <a:cxn ang="0">
                    <a:pos x="9" y="9"/>
                  </a:cxn>
                  <a:cxn ang="0">
                    <a:pos x="12" y="9"/>
                  </a:cxn>
                  <a:cxn ang="0">
                    <a:pos x="14" y="7"/>
                  </a:cxn>
                  <a:cxn ang="0">
                    <a:pos x="16" y="7"/>
                  </a:cxn>
                  <a:cxn ang="0">
                    <a:pos x="16" y="4"/>
                  </a:cxn>
                  <a:cxn ang="0">
                    <a:pos x="22" y="1"/>
                  </a:cxn>
                  <a:cxn ang="0">
                    <a:pos x="29" y="0"/>
                  </a:cxn>
                </a:cxnLst>
                <a:rect l="0" t="0" r="r" b="b"/>
                <a:pathLst>
                  <a:path w="42" h="22">
                    <a:moveTo>
                      <a:pt x="29" y="0"/>
                    </a:moveTo>
                    <a:lnTo>
                      <a:pt x="37" y="0"/>
                    </a:lnTo>
                    <a:lnTo>
                      <a:pt x="42" y="1"/>
                    </a:lnTo>
                    <a:lnTo>
                      <a:pt x="36" y="6"/>
                    </a:lnTo>
                    <a:lnTo>
                      <a:pt x="26" y="9"/>
                    </a:lnTo>
                    <a:lnTo>
                      <a:pt x="18" y="10"/>
                    </a:lnTo>
                    <a:lnTo>
                      <a:pt x="17" y="10"/>
                    </a:lnTo>
                    <a:lnTo>
                      <a:pt x="17" y="15"/>
                    </a:lnTo>
                    <a:lnTo>
                      <a:pt x="14" y="17"/>
                    </a:lnTo>
                    <a:lnTo>
                      <a:pt x="11" y="20"/>
                    </a:lnTo>
                    <a:lnTo>
                      <a:pt x="3" y="22"/>
                    </a:lnTo>
                    <a:lnTo>
                      <a:pt x="0" y="20"/>
                    </a:lnTo>
                    <a:lnTo>
                      <a:pt x="0" y="15"/>
                    </a:lnTo>
                    <a:lnTo>
                      <a:pt x="4" y="11"/>
                    </a:lnTo>
                    <a:lnTo>
                      <a:pt x="9" y="9"/>
                    </a:lnTo>
                    <a:lnTo>
                      <a:pt x="12" y="9"/>
                    </a:lnTo>
                    <a:lnTo>
                      <a:pt x="14" y="7"/>
                    </a:lnTo>
                    <a:lnTo>
                      <a:pt x="16" y="7"/>
                    </a:lnTo>
                    <a:lnTo>
                      <a:pt x="16" y="4"/>
                    </a:lnTo>
                    <a:lnTo>
                      <a:pt x="22" y="1"/>
                    </a:lnTo>
                    <a:lnTo>
                      <a:pt x="29"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25" name="Freeform 1307">
                <a:extLst>
                  <a:ext uri="{FF2B5EF4-FFF2-40B4-BE49-F238E27FC236}">
                    <a16:creationId xmlns:a16="http://schemas.microsoft.com/office/drawing/2014/main" id="{76E96CFB-2EA0-4D74-AE42-CAAF10B57C13}"/>
                  </a:ext>
                </a:extLst>
              </p:cNvPr>
              <p:cNvSpPr>
                <a:spLocks/>
              </p:cNvSpPr>
              <p:nvPr/>
            </p:nvSpPr>
            <p:spPr bwMode="auto">
              <a:xfrm>
                <a:off x="8789335" y="4505409"/>
                <a:ext cx="24870" cy="20725"/>
              </a:xfrm>
              <a:custGeom>
                <a:avLst/>
                <a:gdLst/>
                <a:ahLst/>
                <a:cxnLst>
                  <a:cxn ang="0">
                    <a:pos x="3" y="0"/>
                  </a:cxn>
                  <a:cxn ang="0">
                    <a:pos x="5" y="0"/>
                  </a:cxn>
                  <a:cxn ang="0">
                    <a:pos x="7" y="1"/>
                  </a:cxn>
                  <a:cxn ang="0">
                    <a:pos x="12" y="3"/>
                  </a:cxn>
                  <a:cxn ang="0">
                    <a:pos x="12" y="6"/>
                  </a:cxn>
                  <a:cxn ang="0">
                    <a:pos x="10" y="7"/>
                  </a:cxn>
                  <a:cxn ang="0">
                    <a:pos x="9" y="10"/>
                  </a:cxn>
                  <a:cxn ang="0">
                    <a:pos x="8" y="10"/>
                  </a:cxn>
                  <a:cxn ang="0">
                    <a:pos x="3" y="7"/>
                  </a:cxn>
                  <a:cxn ang="0">
                    <a:pos x="0" y="2"/>
                  </a:cxn>
                  <a:cxn ang="0">
                    <a:pos x="0" y="1"/>
                  </a:cxn>
                  <a:cxn ang="0">
                    <a:pos x="3" y="0"/>
                  </a:cxn>
                </a:cxnLst>
                <a:rect l="0" t="0" r="r" b="b"/>
                <a:pathLst>
                  <a:path w="12" h="10">
                    <a:moveTo>
                      <a:pt x="3" y="0"/>
                    </a:moveTo>
                    <a:lnTo>
                      <a:pt x="5" y="0"/>
                    </a:lnTo>
                    <a:lnTo>
                      <a:pt x="7" y="1"/>
                    </a:lnTo>
                    <a:lnTo>
                      <a:pt x="12" y="3"/>
                    </a:lnTo>
                    <a:lnTo>
                      <a:pt x="12" y="6"/>
                    </a:lnTo>
                    <a:lnTo>
                      <a:pt x="10" y="7"/>
                    </a:lnTo>
                    <a:lnTo>
                      <a:pt x="9" y="10"/>
                    </a:lnTo>
                    <a:lnTo>
                      <a:pt x="8" y="10"/>
                    </a:lnTo>
                    <a:lnTo>
                      <a:pt x="3" y="7"/>
                    </a:lnTo>
                    <a:lnTo>
                      <a:pt x="0" y="2"/>
                    </a:lnTo>
                    <a:lnTo>
                      <a:pt x="0" y="1"/>
                    </a:lnTo>
                    <a:lnTo>
                      <a:pt x="3"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26" name="Freeform 1309">
                <a:extLst>
                  <a:ext uri="{FF2B5EF4-FFF2-40B4-BE49-F238E27FC236}">
                    <a16:creationId xmlns:a16="http://schemas.microsoft.com/office/drawing/2014/main" id="{69B03239-8CE7-4482-B3CD-F26D1AB4DE6C}"/>
                  </a:ext>
                </a:extLst>
              </p:cNvPr>
              <p:cNvSpPr>
                <a:spLocks/>
              </p:cNvSpPr>
              <p:nvPr/>
            </p:nvSpPr>
            <p:spPr bwMode="auto">
              <a:xfrm>
                <a:off x="8824569" y="4374838"/>
                <a:ext cx="26944" cy="68394"/>
              </a:xfrm>
              <a:custGeom>
                <a:avLst/>
                <a:gdLst/>
                <a:ahLst/>
                <a:cxnLst>
                  <a:cxn ang="0">
                    <a:pos x="3" y="0"/>
                  </a:cxn>
                  <a:cxn ang="0">
                    <a:pos x="6" y="7"/>
                  </a:cxn>
                  <a:cxn ang="0">
                    <a:pos x="10" y="10"/>
                  </a:cxn>
                  <a:cxn ang="0">
                    <a:pos x="13" y="11"/>
                  </a:cxn>
                  <a:cxn ang="0">
                    <a:pos x="13" y="12"/>
                  </a:cxn>
                  <a:cxn ang="0">
                    <a:pos x="12" y="14"/>
                  </a:cxn>
                  <a:cxn ang="0">
                    <a:pos x="10" y="15"/>
                  </a:cxn>
                  <a:cxn ang="0">
                    <a:pos x="10" y="17"/>
                  </a:cxn>
                  <a:cxn ang="0">
                    <a:pos x="12" y="20"/>
                  </a:cxn>
                  <a:cxn ang="0">
                    <a:pos x="12" y="22"/>
                  </a:cxn>
                  <a:cxn ang="0">
                    <a:pos x="11" y="22"/>
                  </a:cxn>
                  <a:cxn ang="0">
                    <a:pos x="8" y="24"/>
                  </a:cxn>
                  <a:cxn ang="0">
                    <a:pos x="3" y="24"/>
                  </a:cxn>
                  <a:cxn ang="0">
                    <a:pos x="3" y="26"/>
                  </a:cxn>
                  <a:cxn ang="0">
                    <a:pos x="5" y="29"/>
                  </a:cxn>
                  <a:cxn ang="0">
                    <a:pos x="8" y="33"/>
                  </a:cxn>
                  <a:cxn ang="0">
                    <a:pos x="6" y="33"/>
                  </a:cxn>
                  <a:cxn ang="0">
                    <a:pos x="5" y="30"/>
                  </a:cxn>
                  <a:cxn ang="0">
                    <a:pos x="3" y="29"/>
                  </a:cxn>
                  <a:cxn ang="0">
                    <a:pos x="2" y="26"/>
                  </a:cxn>
                  <a:cxn ang="0">
                    <a:pos x="2" y="16"/>
                  </a:cxn>
                  <a:cxn ang="0">
                    <a:pos x="1" y="15"/>
                  </a:cxn>
                  <a:cxn ang="0">
                    <a:pos x="0" y="12"/>
                  </a:cxn>
                  <a:cxn ang="0">
                    <a:pos x="0" y="4"/>
                  </a:cxn>
                  <a:cxn ang="0">
                    <a:pos x="3" y="0"/>
                  </a:cxn>
                </a:cxnLst>
                <a:rect l="0" t="0" r="r" b="b"/>
                <a:pathLst>
                  <a:path w="13" h="33">
                    <a:moveTo>
                      <a:pt x="3" y="0"/>
                    </a:moveTo>
                    <a:lnTo>
                      <a:pt x="6" y="7"/>
                    </a:lnTo>
                    <a:lnTo>
                      <a:pt x="10" y="10"/>
                    </a:lnTo>
                    <a:lnTo>
                      <a:pt x="13" y="11"/>
                    </a:lnTo>
                    <a:lnTo>
                      <a:pt x="13" y="12"/>
                    </a:lnTo>
                    <a:lnTo>
                      <a:pt x="12" y="14"/>
                    </a:lnTo>
                    <a:lnTo>
                      <a:pt x="10" y="15"/>
                    </a:lnTo>
                    <a:lnTo>
                      <a:pt x="10" y="17"/>
                    </a:lnTo>
                    <a:lnTo>
                      <a:pt x="12" y="20"/>
                    </a:lnTo>
                    <a:lnTo>
                      <a:pt x="12" y="22"/>
                    </a:lnTo>
                    <a:lnTo>
                      <a:pt x="11" y="22"/>
                    </a:lnTo>
                    <a:lnTo>
                      <a:pt x="8" y="24"/>
                    </a:lnTo>
                    <a:lnTo>
                      <a:pt x="3" y="24"/>
                    </a:lnTo>
                    <a:lnTo>
                      <a:pt x="3" y="26"/>
                    </a:lnTo>
                    <a:lnTo>
                      <a:pt x="5" y="29"/>
                    </a:lnTo>
                    <a:lnTo>
                      <a:pt x="8" y="33"/>
                    </a:lnTo>
                    <a:lnTo>
                      <a:pt x="6" y="33"/>
                    </a:lnTo>
                    <a:lnTo>
                      <a:pt x="5" y="30"/>
                    </a:lnTo>
                    <a:lnTo>
                      <a:pt x="3" y="29"/>
                    </a:lnTo>
                    <a:lnTo>
                      <a:pt x="2" y="26"/>
                    </a:lnTo>
                    <a:lnTo>
                      <a:pt x="2" y="16"/>
                    </a:lnTo>
                    <a:lnTo>
                      <a:pt x="1" y="15"/>
                    </a:lnTo>
                    <a:lnTo>
                      <a:pt x="0" y="12"/>
                    </a:lnTo>
                    <a:lnTo>
                      <a:pt x="0" y="4"/>
                    </a:lnTo>
                    <a:lnTo>
                      <a:pt x="3"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27" name="Freeform 1310">
                <a:extLst>
                  <a:ext uri="{FF2B5EF4-FFF2-40B4-BE49-F238E27FC236}">
                    <a16:creationId xmlns:a16="http://schemas.microsoft.com/office/drawing/2014/main" id="{B95FE017-6FE6-41A7-BFC4-99A7CD0B0B07}"/>
                  </a:ext>
                </a:extLst>
              </p:cNvPr>
              <p:cNvSpPr>
                <a:spLocks/>
              </p:cNvSpPr>
              <p:nvPr/>
            </p:nvSpPr>
            <p:spPr bwMode="auto">
              <a:xfrm>
                <a:off x="8884672" y="4706444"/>
                <a:ext cx="33161" cy="12435"/>
              </a:xfrm>
              <a:custGeom>
                <a:avLst/>
                <a:gdLst/>
                <a:ahLst/>
                <a:cxnLst>
                  <a:cxn ang="0">
                    <a:pos x="12" y="0"/>
                  </a:cxn>
                  <a:cxn ang="0">
                    <a:pos x="16" y="0"/>
                  </a:cxn>
                  <a:cxn ang="0">
                    <a:pos x="16" y="6"/>
                  </a:cxn>
                  <a:cxn ang="0">
                    <a:pos x="8" y="6"/>
                  </a:cxn>
                  <a:cxn ang="0">
                    <a:pos x="5" y="5"/>
                  </a:cxn>
                  <a:cxn ang="0">
                    <a:pos x="0" y="2"/>
                  </a:cxn>
                  <a:cxn ang="0">
                    <a:pos x="5" y="1"/>
                  </a:cxn>
                  <a:cxn ang="0">
                    <a:pos x="8" y="1"/>
                  </a:cxn>
                  <a:cxn ang="0">
                    <a:pos x="12" y="0"/>
                  </a:cxn>
                </a:cxnLst>
                <a:rect l="0" t="0" r="r" b="b"/>
                <a:pathLst>
                  <a:path w="16" h="6">
                    <a:moveTo>
                      <a:pt x="12" y="0"/>
                    </a:moveTo>
                    <a:lnTo>
                      <a:pt x="16" y="0"/>
                    </a:lnTo>
                    <a:lnTo>
                      <a:pt x="16" y="6"/>
                    </a:lnTo>
                    <a:lnTo>
                      <a:pt x="8" y="6"/>
                    </a:lnTo>
                    <a:lnTo>
                      <a:pt x="5" y="5"/>
                    </a:lnTo>
                    <a:lnTo>
                      <a:pt x="0" y="2"/>
                    </a:lnTo>
                    <a:lnTo>
                      <a:pt x="5" y="1"/>
                    </a:lnTo>
                    <a:lnTo>
                      <a:pt x="8" y="1"/>
                    </a:lnTo>
                    <a:lnTo>
                      <a:pt x="12"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28" name="Freeform 1311">
                <a:extLst>
                  <a:ext uri="{FF2B5EF4-FFF2-40B4-BE49-F238E27FC236}">
                    <a16:creationId xmlns:a16="http://schemas.microsoft.com/office/drawing/2014/main" id="{0DC55792-1F50-4014-9768-4AA3101C2B6C}"/>
                  </a:ext>
                </a:extLst>
              </p:cNvPr>
              <p:cNvSpPr>
                <a:spLocks/>
              </p:cNvSpPr>
              <p:nvPr/>
            </p:nvSpPr>
            <p:spPr bwMode="auto">
              <a:xfrm>
                <a:off x="8698144" y="4194529"/>
                <a:ext cx="107772" cy="101555"/>
              </a:xfrm>
              <a:custGeom>
                <a:avLst/>
                <a:gdLst/>
                <a:ahLst/>
                <a:cxnLst>
                  <a:cxn ang="0">
                    <a:pos x="41" y="0"/>
                  </a:cxn>
                  <a:cxn ang="0">
                    <a:pos x="46" y="8"/>
                  </a:cxn>
                  <a:cxn ang="0">
                    <a:pos x="51" y="25"/>
                  </a:cxn>
                  <a:cxn ang="0">
                    <a:pos x="52" y="33"/>
                  </a:cxn>
                  <a:cxn ang="0">
                    <a:pos x="49" y="36"/>
                  </a:cxn>
                  <a:cxn ang="0">
                    <a:pos x="48" y="42"/>
                  </a:cxn>
                  <a:cxn ang="0">
                    <a:pos x="43" y="35"/>
                  </a:cxn>
                  <a:cxn ang="0">
                    <a:pos x="42" y="33"/>
                  </a:cxn>
                  <a:cxn ang="0">
                    <a:pos x="39" y="33"/>
                  </a:cxn>
                  <a:cxn ang="0">
                    <a:pos x="38" y="35"/>
                  </a:cxn>
                  <a:cxn ang="0">
                    <a:pos x="42" y="42"/>
                  </a:cxn>
                  <a:cxn ang="0">
                    <a:pos x="41" y="48"/>
                  </a:cxn>
                  <a:cxn ang="0">
                    <a:pos x="38" y="49"/>
                  </a:cxn>
                  <a:cxn ang="0">
                    <a:pos x="36" y="45"/>
                  </a:cxn>
                  <a:cxn ang="0">
                    <a:pos x="32" y="47"/>
                  </a:cxn>
                  <a:cxn ang="0">
                    <a:pos x="24" y="42"/>
                  </a:cxn>
                  <a:cxn ang="0">
                    <a:pos x="23" y="31"/>
                  </a:cxn>
                  <a:cxn ang="0">
                    <a:pos x="24" y="28"/>
                  </a:cxn>
                  <a:cxn ang="0">
                    <a:pos x="18" y="25"/>
                  </a:cxn>
                  <a:cxn ang="0">
                    <a:pos x="17" y="29"/>
                  </a:cxn>
                  <a:cxn ang="0">
                    <a:pos x="14" y="29"/>
                  </a:cxn>
                  <a:cxn ang="0">
                    <a:pos x="10" y="28"/>
                  </a:cxn>
                  <a:cxn ang="0">
                    <a:pos x="7" y="30"/>
                  </a:cxn>
                  <a:cxn ang="0">
                    <a:pos x="5" y="35"/>
                  </a:cxn>
                  <a:cxn ang="0">
                    <a:pos x="3" y="40"/>
                  </a:cxn>
                  <a:cxn ang="0">
                    <a:pos x="2" y="35"/>
                  </a:cxn>
                  <a:cxn ang="0">
                    <a:pos x="3" y="33"/>
                  </a:cxn>
                  <a:cxn ang="0">
                    <a:pos x="2" y="30"/>
                  </a:cxn>
                  <a:cxn ang="0">
                    <a:pos x="2" y="26"/>
                  </a:cxn>
                  <a:cxn ang="0">
                    <a:pos x="3" y="23"/>
                  </a:cxn>
                  <a:cxn ang="0">
                    <a:pos x="5" y="20"/>
                  </a:cxn>
                  <a:cxn ang="0">
                    <a:pos x="9" y="18"/>
                  </a:cxn>
                  <a:cxn ang="0">
                    <a:pos x="12" y="14"/>
                  </a:cxn>
                  <a:cxn ang="0">
                    <a:pos x="18" y="13"/>
                  </a:cxn>
                  <a:cxn ang="0">
                    <a:pos x="21" y="16"/>
                  </a:cxn>
                  <a:cxn ang="0">
                    <a:pos x="26" y="18"/>
                  </a:cxn>
                  <a:cxn ang="0">
                    <a:pos x="27" y="14"/>
                  </a:cxn>
                  <a:cxn ang="0">
                    <a:pos x="28" y="11"/>
                  </a:cxn>
                  <a:cxn ang="0">
                    <a:pos x="32" y="10"/>
                  </a:cxn>
                  <a:cxn ang="0">
                    <a:pos x="36" y="9"/>
                  </a:cxn>
                  <a:cxn ang="0">
                    <a:pos x="37" y="4"/>
                  </a:cxn>
                  <a:cxn ang="0">
                    <a:pos x="38" y="0"/>
                  </a:cxn>
                </a:cxnLst>
                <a:rect l="0" t="0" r="r" b="b"/>
                <a:pathLst>
                  <a:path w="52" h="49">
                    <a:moveTo>
                      <a:pt x="38" y="0"/>
                    </a:moveTo>
                    <a:lnTo>
                      <a:pt x="41" y="0"/>
                    </a:lnTo>
                    <a:lnTo>
                      <a:pt x="43" y="3"/>
                    </a:lnTo>
                    <a:lnTo>
                      <a:pt x="46" y="8"/>
                    </a:lnTo>
                    <a:lnTo>
                      <a:pt x="49" y="16"/>
                    </a:lnTo>
                    <a:lnTo>
                      <a:pt x="51" y="25"/>
                    </a:lnTo>
                    <a:lnTo>
                      <a:pt x="52" y="30"/>
                    </a:lnTo>
                    <a:lnTo>
                      <a:pt x="52" y="33"/>
                    </a:lnTo>
                    <a:lnTo>
                      <a:pt x="51" y="34"/>
                    </a:lnTo>
                    <a:lnTo>
                      <a:pt x="49" y="36"/>
                    </a:lnTo>
                    <a:lnTo>
                      <a:pt x="48" y="38"/>
                    </a:lnTo>
                    <a:lnTo>
                      <a:pt x="48" y="42"/>
                    </a:lnTo>
                    <a:lnTo>
                      <a:pt x="44" y="38"/>
                    </a:lnTo>
                    <a:lnTo>
                      <a:pt x="43" y="35"/>
                    </a:lnTo>
                    <a:lnTo>
                      <a:pt x="43" y="33"/>
                    </a:lnTo>
                    <a:lnTo>
                      <a:pt x="42" y="33"/>
                    </a:lnTo>
                    <a:lnTo>
                      <a:pt x="41" y="31"/>
                    </a:lnTo>
                    <a:lnTo>
                      <a:pt x="39" y="33"/>
                    </a:lnTo>
                    <a:lnTo>
                      <a:pt x="39" y="34"/>
                    </a:lnTo>
                    <a:lnTo>
                      <a:pt x="38" y="35"/>
                    </a:lnTo>
                    <a:lnTo>
                      <a:pt x="38" y="38"/>
                    </a:lnTo>
                    <a:lnTo>
                      <a:pt x="42" y="42"/>
                    </a:lnTo>
                    <a:lnTo>
                      <a:pt x="42" y="45"/>
                    </a:lnTo>
                    <a:lnTo>
                      <a:pt x="41" y="48"/>
                    </a:lnTo>
                    <a:lnTo>
                      <a:pt x="39" y="49"/>
                    </a:lnTo>
                    <a:lnTo>
                      <a:pt x="38" y="49"/>
                    </a:lnTo>
                    <a:lnTo>
                      <a:pt x="36" y="47"/>
                    </a:lnTo>
                    <a:lnTo>
                      <a:pt x="36" y="45"/>
                    </a:lnTo>
                    <a:lnTo>
                      <a:pt x="34" y="47"/>
                    </a:lnTo>
                    <a:lnTo>
                      <a:pt x="32" y="47"/>
                    </a:lnTo>
                    <a:lnTo>
                      <a:pt x="27" y="44"/>
                    </a:lnTo>
                    <a:lnTo>
                      <a:pt x="24" y="42"/>
                    </a:lnTo>
                    <a:lnTo>
                      <a:pt x="23" y="38"/>
                    </a:lnTo>
                    <a:lnTo>
                      <a:pt x="23" y="31"/>
                    </a:lnTo>
                    <a:lnTo>
                      <a:pt x="24" y="30"/>
                    </a:lnTo>
                    <a:lnTo>
                      <a:pt x="24" y="28"/>
                    </a:lnTo>
                    <a:lnTo>
                      <a:pt x="23" y="25"/>
                    </a:lnTo>
                    <a:lnTo>
                      <a:pt x="18" y="25"/>
                    </a:lnTo>
                    <a:lnTo>
                      <a:pt x="18" y="29"/>
                    </a:lnTo>
                    <a:lnTo>
                      <a:pt x="17" y="29"/>
                    </a:lnTo>
                    <a:lnTo>
                      <a:pt x="14" y="26"/>
                    </a:lnTo>
                    <a:lnTo>
                      <a:pt x="14" y="29"/>
                    </a:lnTo>
                    <a:lnTo>
                      <a:pt x="12" y="29"/>
                    </a:lnTo>
                    <a:lnTo>
                      <a:pt x="10" y="28"/>
                    </a:lnTo>
                    <a:lnTo>
                      <a:pt x="9" y="25"/>
                    </a:lnTo>
                    <a:lnTo>
                      <a:pt x="7" y="30"/>
                    </a:lnTo>
                    <a:lnTo>
                      <a:pt x="7" y="33"/>
                    </a:lnTo>
                    <a:lnTo>
                      <a:pt x="5" y="35"/>
                    </a:lnTo>
                    <a:lnTo>
                      <a:pt x="5" y="38"/>
                    </a:lnTo>
                    <a:lnTo>
                      <a:pt x="3" y="40"/>
                    </a:lnTo>
                    <a:lnTo>
                      <a:pt x="2" y="40"/>
                    </a:lnTo>
                    <a:lnTo>
                      <a:pt x="2" y="35"/>
                    </a:lnTo>
                    <a:lnTo>
                      <a:pt x="3" y="34"/>
                    </a:lnTo>
                    <a:lnTo>
                      <a:pt x="3" y="33"/>
                    </a:lnTo>
                    <a:lnTo>
                      <a:pt x="2" y="31"/>
                    </a:lnTo>
                    <a:lnTo>
                      <a:pt x="2" y="30"/>
                    </a:lnTo>
                    <a:lnTo>
                      <a:pt x="0" y="29"/>
                    </a:lnTo>
                    <a:lnTo>
                      <a:pt x="2" y="26"/>
                    </a:lnTo>
                    <a:lnTo>
                      <a:pt x="2" y="25"/>
                    </a:lnTo>
                    <a:lnTo>
                      <a:pt x="3" y="23"/>
                    </a:lnTo>
                    <a:lnTo>
                      <a:pt x="3" y="20"/>
                    </a:lnTo>
                    <a:lnTo>
                      <a:pt x="5" y="20"/>
                    </a:lnTo>
                    <a:lnTo>
                      <a:pt x="8" y="19"/>
                    </a:lnTo>
                    <a:lnTo>
                      <a:pt x="9" y="18"/>
                    </a:lnTo>
                    <a:lnTo>
                      <a:pt x="10" y="15"/>
                    </a:lnTo>
                    <a:lnTo>
                      <a:pt x="12" y="14"/>
                    </a:lnTo>
                    <a:lnTo>
                      <a:pt x="14" y="13"/>
                    </a:lnTo>
                    <a:lnTo>
                      <a:pt x="18" y="13"/>
                    </a:lnTo>
                    <a:lnTo>
                      <a:pt x="19" y="14"/>
                    </a:lnTo>
                    <a:lnTo>
                      <a:pt x="21" y="16"/>
                    </a:lnTo>
                    <a:lnTo>
                      <a:pt x="22" y="18"/>
                    </a:lnTo>
                    <a:lnTo>
                      <a:pt x="26" y="18"/>
                    </a:lnTo>
                    <a:lnTo>
                      <a:pt x="26" y="15"/>
                    </a:lnTo>
                    <a:lnTo>
                      <a:pt x="27" y="14"/>
                    </a:lnTo>
                    <a:lnTo>
                      <a:pt x="28" y="14"/>
                    </a:lnTo>
                    <a:lnTo>
                      <a:pt x="28" y="11"/>
                    </a:lnTo>
                    <a:lnTo>
                      <a:pt x="31" y="10"/>
                    </a:lnTo>
                    <a:lnTo>
                      <a:pt x="32" y="10"/>
                    </a:lnTo>
                    <a:lnTo>
                      <a:pt x="34" y="9"/>
                    </a:lnTo>
                    <a:lnTo>
                      <a:pt x="36" y="9"/>
                    </a:lnTo>
                    <a:lnTo>
                      <a:pt x="37" y="8"/>
                    </a:lnTo>
                    <a:lnTo>
                      <a:pt x="37" y="4"/>
                    </a:lnTo>
                    <a:lnTo>
                      <a:pt x="38" y="3"/>
                    </a:lnTo>
                    <a:lnTo>
                      <a:pt x="38"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29" name="Freeform 1312">
                <a:extLst>
                  <a:ext uri="{FF2B5EF4-FFF2-40B4-BE49-F238E27FC236}">
                    <a16:creationId xmlns:a16="http://schemas.microsoft.com/office/drawing/2014/main" id="{8B005A6B-EF19-4701-AF06-01CFA5EA62C1}"/>
                  </a:ext>
                </a:extLst>
              </p:cNvPr>
              <p:cNvSpPr>
                <a:spLocks/>
              </p:cNvSpPr>
              <p:nvPr/>
            </p:nvSpPr>
            <p:spPr bwMode="auto">
              <a:xfrm>
                <a:off x="8594517" y="4165513"/>
                <a:ext cx="55959" cy="58031"/>
              </a:xfrm>
              <a:custGeom>
                <a:avLst/>
                <a:gdLst/>
                <a:ahLst/>
                <a:cxnLst>
                  <a:cxn ang="0">
                    <a:pos x="24" y="0"/>
                  </a:cxn>
                  <a:cxn ang="0">
                    <a:pos x="24" y="3"/>
                  </a:cxn>
                  <a:cxn ang="0">
                    <a:pos x="25" y="4"/>
                  </a:cxn>
                  <a:cxn ang="0">
                    <a:pos x="25" y="5"/>
                  </a:cxn>
                  <a:cxn ang="0">
                    <a:pos x="27" y="6"/>
                  </a:cxn>
                  <a:cxn ang="0">
                    <a:pos x="24" y="9"/>
                  </a:cxn>
                  <a:cxn ang="0">
                    <a:pos x="23" y="9"/>
                  </a:cxn>
                  <a:cxn ang="0">
                    <a:pos x="23" y="10"/>
                  </a:cxn>
                  <a:cxn ang="0">
                    <a:pos x="20" y="11"/>
                  </a:cxn>
                  <a:cxn ang="0">
                    <a:pos x="19" y="13"/>
                  </a:cxn>
                  <a:cxn ang="0">
                    <a:pos x="17" y="13"/>
                  </a:cxn>
                  <a:cxn ang="0">
                    <a:pos x="15" y="17"/>
                  </a:cxn>
                  <a:cxn ang="0">
                    <a:pos x="10" y="24"/>
                  </a:cxn>
                  <a:cxn ang="0">
                    <a:pos x="7" y="27"/>
                  </a:cxn>
                  <a:cxn ang="0">
                    <a:pos x="4" y="28"/>
                  </a:cxn>
                  <a:cxn ang="0">
                    <a:pos x="0" y="28"/>
                  </a:cxn>
                  <a:cxn ang="0">
                    <a:pos x="5" y="20"/>
                  </a:cxn>
                  <a:cxn ang="0">
                    <a:pos x="18" y="10"/>
                  </a:cxn>
                  <a:cxn ang="0">
                    <a:pos x="22" y="5"/>
                  </a:cxn>
                  <a:cxn ang="0">
                    <a:pos x="23" y="4"/>
                  </a:cxn>
                  <a:cxn ang="0">
                    <a:pos x="23" y="1"/>
                  </a:cxn>
                  <a:cxn ang="0">
                    <a:pos x="24" y="0"/>
                  </a:cxn>
                </a:cxnLst>
                <a:rect l="0" t="0" r="r" b="b"/>
                <a:pathLst>
                  <a:path w="27" h="28">
                    <a:moveTo>
                      <a:pt x="24" y="0"/>
                    </a:moveTo>
                    <a:lnTo>
                      <a:pt x="24" y="3"/>
                    </a:lnTo>
                    <a:lnTo>
                      <a:pt x="25" y="4"/>
                    </a:lnTo>
                    <a:lnTo>
                      <a:pt x="25" y="5"/>
                    </a:lnTo>
                    <a:lnTo>
                      <a:pt x="27" y="6"/>
                    </a:lnTo>
                    <a:lnTo>
                      <a:pt x="24" y="9"/>
                    </a:lnTo>
                    <a:lnTo>
                      <a:pt x="23" y="9"/>
                    </a:lnTo>
                    <a:lnTo>
                      <a:pt x="23" y="10"/>
                    </a:lnTo>
                    <a:lnTo>
                      <a:pt x="20" y="11"/>
                    </a:lnTo>
                    <a:lnTo>
                      <a:pt x="19" y="13"/>
                    </a:lnTo>
                    <a:lnTo>
                      <a:pt x="17" y="13"/>
                    </a:lnTo>
                    <a:lnTo>
                      <a:pt x="15" y="17"/>
                    </a:lnTo>
                    <a:lnTo>
                      <a:pt x="10" y="24"/>
                    </a:lnTo>
                    <a:lnTo>
                      <a:pt x="7" y="27"/>
                    </a:lnTo>
                    <a:lnTo>
                      <a:pt x="4" y="28"/>
                    </a:lnTo>
                    <a:lnTo>
                      <a:pt x="0" y="28"/>
                    </a:lnTo>
                    <a:lnTo>
                      <a:pt x="5" y="20"/>
                    </a:lnTo>
                    <a:lnTo>
                      <a:pt x="18" y="10"/>
                    </a:lnTo>
                    <a:lnTo>
                      <a:pt x="22" y="5"/>
                    </a:lnTo>
                    <a:lnTo>
                      <a:pt x="23" y="4"/>
                    </a:lnTo>
                    <a:lnTo>
                      <a:pt x="23" y="1"/>
                    </a:lnTo>
                    <a:lnTo>
                      <a:pt x="24"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30" name="Freeform 1313">
                <a:extLst>
                  <a:ext uri="{FF2B5EF4-FFF2-40B4-BE49-F238E27FC236}">
                    <a16:creationId xmlns:a16="http://schemas.microsoft.com/office/drawing/2014/main" id="{659F445B-552D-42D0-8651-E423504AE896}"/>
                  </a:ext>
                </a:extLst>
              </p:cNvPr>
              <p:cNvSpPr>
                <a:spLocks/>
              </p:cNvSpPr>
              <p:nvPr/>
            </p:nvSpPr>
            <p:spPr bwMode="auto">
              <a:xfrm>
                <a:off x="8640113" y="3981057"/>
                <a:ext cx="101555" cy="149222"/>
              </a:xfrm>
              <a:custGeom>
                <a:avLst/>
                <a:gdLst/>
                <a:ahLst/>
                <a:cxnLst>
                  <a:cxn ang="0">
                    <a:pos x="8" y="0"/>
                  </a:cxn>
                  <a:cxn ang="0">
                    <a:pos x="10" y="4"/>
                  </a:cxn>
                  <a:cxn ang="0">
                    <a:pos x="15" y="6"/>
                  </a:cxn>
                  <a:cxn ang="0">
                    <a:pos x="18" y="4"/>
                  </a:cxn>
                  <a:cxn ang="0">
                    <a:pos x="20" y="7"/>
                  </a:cxn>
                  <a:cxn ang="0">
                    <a:pos x="22" y="15"/>
                  </a:cxn>
                  <a:cxn ang="0">
                    <a:pos x="23" y="28"/>
                  </a:cxn>
                  <a:cxn ang="0">
                    <a:pos x="18" y="34"/>
                  </a:cxn>
                  <a:cxn ang="0">
                    <a:pos x="17" y="43"/>
                  </a:cxn>
                  <a:cxn ang="0">
                    <a:pos x="21" y="50"/>
                  </a:cxn>
                  <a:cxn ang="0">
                    <a:pos x="26" y="55"/>
                  </a:cxn>
                  <a:cxn ang="0">
                    <a:pos x="28" y="51"/>
                  </a:cxn>
                  <a:cxn ang="0">
                    <a:pos x="33" y="54"/>
                  </a:cxn>
                  <a:cxn ang="0">
                    <a:pos x="36" y="59"/>
                  </a:cxn>
                  <a:cxn ang="0">
                    <a:pos x="40" y="58"/>
                  </a:cxn>
                  <a:cxn ang="0">
                    <a:pos x="42" y="56"/>
                  </a:cxn>
                  <a:cxn ang="0">
                    <a:pos x="43" y="58"/>
                  </a:cxn>
                  <a:cxn ang="0">
                    <a:pos x="42" y="60"/>
                  </a:cxn>
                  <a:cxn ang="0">
                    <a:pos x="41" y="63"/>
                  </a:cxn>
                  <a:cxn ang="0">
                    <a:pos x="43" y="62"/>
                  </a:cxn>
                  <a:cxn ang="0">
                    <a:pos x="45" y="65"/>
                  </a:cxn>
                  <a:cxn ang="0">
                    <a:pos x="49" y="67"/>
                  </a:cxn>
                  <a:cxn ang="0">
                    <a:pos x="47" y="72"/>
                  </a:cxn>
                  <a:cxn ang="0">
                    <a:pos x="45" y="68"/>
                  </a:cxn>
                  <a:cxn ang="0">
                    <a:pos x="36" y="62"/>
                  </a:cxn>
                  <a:cxn ang="0">
                    <a:pos x="31" y="59"/>
                  </a:cxn>
                  <a:cxn ang="0">
                    <a:pos x="32" y="64"/>
                  </a:cxn>
                  <a:cxn ang="0">
                    <a:pos x="28" y="62"/>
                  </a:cxn>
                  <a:cxn ang="0">
                    <a:pos x="20" y="56"/>
                  </a:cxn>
                  <a:cxn ang="0">
                    <a:pos x="13" y="58"/>
                  </a:cxn>
                  <a:cxn ang="0">
                    <a:pos x="11" y="54"/>
                  </a:cxn>
                  <a:cxn ang="0">
                    <a:pos x="11" y="51"/>
                  </a:cxn>
                  <a:cxn ang="0">
                    <a:pos x="12" y="49"/>
                  </a:cxn>
                  <a:cxn ang="0">
                    <a:pos x="10" y="45"/>
                  </a:cxn>
                  <a:cxn ang="0">
                    <a:pos x="6" y="48"/>
                  </a:cxn>
                  <a:cxn ang="0">
                    <a:pos x="2" y="45"/>
                  </a:cxn>
                  <a:cxn ang="0">
                    <a:pos x="0" y="41"/>
                  </a:cxn>
                  <a:cxn ang="0">
                    <a:pos x="1" y="29"/>
                  </a:cxn>
                  <a:cxn ang="0">
                    <a:pos x="5" y="19"/>
                  </a:cxn>
                  <a:cxn ang="0">
                    <a:pos x="3" y="11"/>
                  </a:cxn>
                  <a:cxn ang="0">
                    <a:pos x="2" y="5"/>
                  </a:cxn>
                  <a:cxn ang="0">
                    <a:pos x="6" y="0"/>
                  </a:cxn>
                </a:cxnLst>
                <a:rect l="0" t="0" r="r" b="b"/>
                <a:pathLst>
                  <a:path w="49" h="72">
                    <a:moveTo>
                      <a:pt x="6" y="0"/>
                    </a:moveTo>
                    <a:lnTo>
                      <a:pt x="8" y="0"/>
                    </a:lnTo>
                    <a:lnTo>
                      <a:pt x="10" y="1"/>
                    </a:lnTo>
                    <a:lnTo>
                      <a:pt x="10" y="4"/>
                    </a:lnTo>
                    <a:lnTo>
                      <a:pt x="12" y="6"/>
                    </a:lnTo>
                    <a:lnTo>
                      <a:pt x="15" y="6"/>
                    </a:lnTo>
                    <a:lnTo>
                      <a:pt x="17" y="4"/>
                    </a:lnTo>
                    <a:lnTo>
                      <a:pt x="18" y="4"/>
                    </a:lnTo>
                    <a:lnTo>
                      <a:pt x="18" y="6"/>
                    </a:lnTo>
                    <a:lnTo>
                      <a:pt x="20" y="7"/>
                    </a:lnTo>
                    <a:lnTo>
                      <a:pt x="20" y="11"/>
                    </a:lnTo>
                    <a:lnTo>
                      <a:pt x="22" y="15"/>
                    </a:lnTo>
                    <a:lnTo>
                      <a:pt x="23" y="19"/>
                    </a:lnTo>
                    <a:lnTo>
                      <a:pt x="23" y="28"/>
                    </a:lnTo>
                    <a:lnTo>
                      <a:pt x="22" y="30"/>
                    </a:lnTo>
                    <a:lnTo>
                      <a:pt x="18" y="34"/>
                    </a:lnTo>
                    <a:lnTo>
                      <a:pt x="17" y="36"/>
                    </a:lnTo>
                    <a:lnTo>
                      <a:pt x="17" y="43"/>
                    </a:lnTo>
                    <a:lnTo>
                      <a:pt x="20" y="46"/>
                    </a:lnTo>
                    <a:lnTo>
                      <a:pt x="21" y="50"/>
                    </a:lnTo>
                    <a:lnTo>
                      <a:pt x="23" y="54"/>
                    </a:lnTo>
                    <a:lnTo>
                      <a:pt x="26" y="55"/>
                    </a:lnTo>
                    <a:lnTo>
                      <a:pt x="26" y="54"/>
                    </a:lnTo>
                    <a:lnTo>
                      <a:pt x="28" y="51"/>
                    </a:lnTo>
                    <a:lnTo>
                      <a:pt x="32" y="51"/>
                    </a:lnTo>
                    <a:lnTo>
                      <a:pt x="33" y="54"/>
                    </a:lnTo>
                    <a:lnTo>
                      <a:pt x="36" y="56"/>
                    </a:lnTo>
                    <a:lnTo>
                      <a:pt x="36" y="59"/>
                    </a:lnTo>
                    <a:lnTo>
                      <a:pt x="38" y="59"/>
                    </a:lnTo>
                    <a:lnTo>
                      <a:pt x="40" y="58"/>
                    </a:lnTo>
                    <a:lnTo>
                      <a:pt x="40" y="56"/>
                    </a:lnTo>
                    <a:lnTo>
                      <a:pt x="42" y="56"/>
                    </a:lnTo>
                    <a:lnTo>
                      <a:pt x="42" y="58"/>
                    </a:lnTo>
                    <a:lnTo>
                      <a:pt x="43" y="58"/>
                    </a:lnTo>
                    <a:lnTo>
                      <a:pt x="43" y="59"/>
                    </a:lnTo>
                    <a:lnTo>
                      <a:pt x="42" y="60"/>
                    </a:lnTo>
                    <a:lnTo>
                      <a:pt x="41" y="60"/>
                    </a:lnTo>
                    <a:lnTo>
                      <a:pt x="41" y="63"/>
                    </a:lnTo>
                    <a:lnTo>
                      <a:pt x="42" y="63"/>
                    </a:lnTo>
                    <a:lnTo>
                      <a:pt x="43" y="62"/>
                    </a:lnTo>
                    <a:lnTo>
                      <a:pt x="43" y="64"/>
                    </a:lnTo>
                    <a:lnTo>
                      <a:pt x="45" y="65"/>
                    </a:lnTo>
                    <a:lnTo>
                      <a:pt x="47" y="67"/>
                    </a:lnTo>
                    <a:lnTo>
                      <a:pt x="49" y="67"/>
                    </a:lnTo>
                    <a:lnTo>
                      <a:pt x="49" y="70"/>
                    </a:lnTo>
                    <a:lnTo>
                      <a:pt x="47" y="72"/>
                    </a:lnTo>
                    <a:lnTo>
                      <a:pt x="45" y="69"/>
                    </a:lnTo>
                    <a:lnTo>
                      <a:pt x="45" y="68"/>
                    </a:lnTo>
                    <a:lnTo>
                      <a:pt x="40" y="63"/>
                    </a:lnTo>
                    <a:lnTo>
                      <a:pt x="36" y="62"/>
                    </a:lnTo>
                    <a:lnTo>
                      <a:pt x="32" y="58"/>
                    </a:lnTo>
                    <a:lnTo>
                      <a:pt x="31" y="59"/>
                    </a:lnTo>
                    <a:lnTo>
                      <a:pt x="31" y="63"/>
                    </a:lnTo>
                    <a:lnTo>
                      <a:pt x="32" y="64"/>
                    </a:lnTo>
                    <a:lnTo>
                      <a:pt x="30" y="64"/>
                    </a:lnTo>
                    <a:lnTo>
                      <a:pt x="28" y="62"/>
                    </a:lnTo>
                    <a:lnTo>
                      <a:pt x="23" y="56"/>
                    </a:lnTo>
                    <a:lnTo>
                      <a:pt x="20" y="56"/>
                    </a:lnTo>
                    <a:lnTo>
                      <a:pt x="17" y="58"/>
                    </a:lnTo>
                    <a:lnTo>
                      <a:pt x="13" y="58"/>
                    </a:lnTo>
                    <a:lnTo>
                      <a:pt x="12" y="56"/>
                    </a:lnTo>
                    <a:lnTo>
                      <a:pt x="11" y="54"/>
                    </a:lnTo>
                    <a:lnTo>
                      <a:pt x="10" y="53"/>
                    </a:lnTo>
                    <a:lnTo>
                      <a:pt x="11" y="51"/>
                    </a:lnTo>
                    <a:lnTo>
                      <a:pt x="11" y="50"/>
                    </a:lnTo>
                    <a:lnTo>
                      <a:pt x="12" y="49"/>
                    </a:lnTo>
                    <a:lnTo>
                      <a:pt x="12" y="46"/>
                    </a:lnTo>
                    <a:lnTo>
                      <a:pt x="10" y="45"/>
                    </a:lnTo>
                    <a:lnTo>
                      <a:pt x="7" y="48"/>
                    </a:lnTo>
                    <a:lnTo>
                      <a:pt x="6" y="48"/>
                    </a:lnTo>
                    <a:lnTo>
                      <a:pt x="3" y="46"/>
                    </a:lnTo>
                    <a:lnTo>
                      <a:pt x="2" y="45"/>
                    </a:lnTo>
                    <a:lnTo>
                      <a:pt x="1" y="43"/>
                    </a:lnTo>
                    <a:lnTo>
                      <a:pt x="0" y="41"/>
                    </a:lnTo>
                    <a:lnTo>
                      <a:pt x="0" y="31"/>
                    </a:lnTo>
                    <a:lnTo>
                      <a:pt x="1" y="29"/>
                    </a:lnTo>
                    <a:lnTo>
                      <a:pt x="2" y="29"/>
                    </a:lnTo>
                    <a:lnTo>
                      <a:pt x="5" y="19"/>
                    </a:lnTo>
                    <a:lnTo>
                      <a:pt x="3" y="15"/>
                    </a:lnTo>
                    <a:lnTo>
                      <a:pt x="3" y="11"/>
                    </a:lnTo>
                    <a:lnTo>
                      <a:pt x="2" y="7"/>
                    </a:lnTo>
                    <a:lnTo>
                      <a:pt x="2" y="5"/>
                    </a:lnTo>
                    <a:lnTo>
                      <a:pt x="3" y="2"/>
                    </a:lnTo>
                    <a:lnTo>
                      <a:pt x="6"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31" name="Freeform 1315">
                <a:extLst>
                  <a:ext uri="{FF2B5EF4-FFF2-40B4-BE49-F238E27FC236}">
                    <a16:creationId xmlns:a16="http://schemas.microsoft.com/office/drawing/2014/main" id="{DA2CA958-C978-4C78-9A93-40F710E8B95C}"/>
                  </a:ext>
                </a:extLst>
              </p:cNvPr>
              <p:cNvSpPr>
                <a:spLocks/>
              </p:cNvSpPr>
              <p:nvPr/>
            </p:nvSpPr>
            <p:spPr bwMode="auto">
              <a:xfrm>
                <a:off x="8693999" y="4144788"/>
                <a:ext cx="29015" cy="37306"/>
              </a:xfrm>
              <a:custGeom>
                <a:avLst/>
                <a:gdLst/>
                <a:ahLst/>
                <a:cxnLst>
                  <a:cxn ang="0">
                    <a:pos x="2" y="0"/>
                  </a:cxn>
                  <a:cxn ang="0">
                    <a:pos x="4" y="1"/>
                  </a:cxn>
                  <a:cxn ang="0">
                    <a:pos x="6" y="3"/>
                  </a:cxn>
                  <a:cxn ang="0">
                    <a:pos x="9" y="3"/>
                  </a:cxn>
                  <a:cxn ang="0">
                    <a:pos x="11" y="4"/>
                  </a:cxn>
                  <a:cxn ang="0">
                    <a:pos x="14" y="6"/>
                  </a:cxn>
                  <a:cxn ang="0">
                    <a:pos x="12" y="10"/>
                  </a:cxn>
                  <a:cxn ang="0">
                    <a:pos x="7" y="15"/>
                  </a:cxn>
                  <a:cxn ang="0">
                    <a:pos x="4" y="16"/>
                  </a:cxn>
                  <a:cxn ang="0">
                    <a:pos x="1" y="18"/>
                  </a:cxn>
                  <a:cxn ang="0">
                    <a:pos x="1" y="9"/>
                  </a:cxn>
                  <a:cxn ang="0">
                    <a:pos x="0" y="5"/>
                  </a:cxn>
                  <a:cxn ang="0">
                    <a:pos x="0" y="3"/>
                  </a:cxn>
                  <a:cxn ang="0">
                    <a:pos x="2" y="0"/>
                  </a:cxn>
                </a:cxnLst>
                <a:rect l="0" t="0" r="r" b="b"/>
                <a:pathLst>
                  <a:path w="14" h="18">
                    <a:moveTo>
                      <a:pt x="2" y="0"/>
                    </a:moveTo>
                    <a:lnTo>
                      <a:pt x="4" y="1"/>
                    </a:lnTo>
                    <a:lnTo>
                      <a:pt x="6" y="3"/>
                    </a:lnTo>
                    <a:lnTo>
                      <a:pt x="9" y="3"/>
                    </a:lnTo>
                    <a:lnTo>
                      <a:pt x="11" y="4"/>
                    </a:lnTo>
                    <a:lnTo>
                      <a:pt x="14" y="6"/>
                    </a:lnTo>
                    <a:lnTo>
                      <a:pt x="12" y="10"/>
                    </a:lnTo>
                    <a:lnTo>
                      <a:pt x="7" y="15"/>
                    </a:lnTo>
                    <a:lnTo>
                      <a:pt x="4" y="16"/>
                    </a:lnTo>
                    <a:lnTo>
                      <a:pt x="1" y="18"/>
                    </a:lnTo>
                    <a:lnTo>
                      <a:pt x="1" y="9"/>
                    </a:lnTo>
                    <a:lnTo>
                      <a:pt x="0" y="5"/>
                    </a:lnTo>
                    <a:lnTo>
                      <a:pt x="0" y="3"/>
                    </a:lnTo>
                    <a:lnTo>
                      <a:pt x="2"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32" name="Freeform 1316">
                <a:extLst>
                  <a:ext uri="{FF2B5EF4-FFF2-40B4-BE49-F238E27FC236}">
                    <a16:creationId xmlns:a16="http://schemas.microsoft.com/office/drawing/2014/main" id="{2E56212D-6DCD-46B7-9AD8-DBDDF94F7250}"/>
                  </a:ext>
                </a:extLst>
              </p:cNvPr>
              <p:cNvSpPr>
                <a:spLocks/>
              </p:cNvSpPr>
              <p:nvPr/>
            </p:nvSpPr>
            <p:spPr bwMode="auto">
              <a:xfrm>
                <a:off x="8708507" y="4167585"/>
                <a:ext cx="26944" cy="47669"/>
              </a:xfrm>
              <a:custGeom>
                <a:avLst/>
                <a:gdLst/>
                <a:ahLst/>
                <a:cxnLst>
                  <a:cxn ang="0">
                    <a:pos x="8" y="0"/>
                  </a:cxn>
                  <a:cxn ang="0">
                    <a:pos x="10" y="0"/>
                  </a:cxn>
                  <a:cxn ang="0">
                    <a:pos x="12" y="2"/>
                  </a:cxn>
                  <a:cxn ang="0">
                    <a:pos x="13" y="4"/>
                  </a:cxn>
                  <a:cxn ang="0">
                    <a:pos x="13" y="8"/>
                  </a:cxn>
                  <a:cxn ang="0">
                    <a:pos x="12" y="10"/>
                  </a:cxn>
                  <a:cxn ang="0">
                    <a:pos x="9" y="13"/>
                  </a:cxn>
                  <a:cxn ang="0">
                    <a:pos x="9" y="18"/>
                  </a:cxn>
                  <a:cxn ang="0">
                    <a:pos x="10" y="19"/>
                  </a:cxn>
                  <a:cxn ang="0">
                    <a:pos x="10" y="22"/>
                  </a:cxn>
                  <a:cxn ang="0">
                    <a:pos x="9" y="23"/>
                  </a:cxn>
                  <a:cxn ang="0">
                    <a:pos x="8" y="23"/>
                  </a:cxn>
                  <a:cxn ang="0">
                    <a:pos x="2" y="17"/>
                  </a:cxn>
                  <a:cxn ang="0">
                    <a:pos x="0" y="14"/>
                  </a:cxn>
                  <a:cxn ang="0">
                    <a:pos x="0" y="12"/>
                  </a:cxn>
                  <a:cxn ang="0">
                    <a:pos x="4" y="12"/>
                  </a:cxn>
                  <a:cxn ang="0">
                    <a:pos x="4" y="8"/>
                  </a:cxn>
                  <a:cxn ang="0">
                    <a:pos x="5" y="4"/>
                  </a:cxn>
                  <a:cxn ang="0">
                    <a:pos x="7" y="2"/>
                  </a:cxn>
                  <a:cxn ang="0">
                    <a:pos x="8" y="0"/>
                  </a:cxn>
                </a:cxnLst>
                <a:rect l="0" t="0" r="r" b="b"/>
                <a:pathLst>
                  <a:path w="13" h="23">
                    <a:moveTo>
                      <a:pt x="8" y="0"/>
                    </a:moveTo>
                    <a:lnTo>
                      <a:pt x="10" y="0"/>
                    </a:lnTo>
                    <a:lnTo>
                      <a:pt x="12" y="2"/>
                    </a:lnTo>
                    <a:lnTo>
                      <a:pt x="13" y="4"/>
                    </a:lnTo>
                    <a:lnTo>
                      <a:pt x="13" y="8"/>
                    </a:lnTo>
                    <a:lnTo>
                      <a:pt x="12" y="10"/>
                    </a:lnTo>
                    <a:lnTo>
                      <a:pt x="9" y="13"/>
                    </a:lnTo>
                    <a:lnTo>
                      <a:pt x="9" y="18"/>
                    </a:lnTo>
                    <a:lnTo>
                      <a:pt x="10" y="19"/>
                    </a:lnTo>
                    <a:lnTo>
                      <a:pt x="10" y="22"/>
                    </a:lnTo>
                    <a:lnTo>
                      <a:pt x="9" y="23"/>
                    </a:lnTo>
                    <a:lnTo>
                      <a:pt x="8" y="23"/>
                    </a:lnTo>
                    <a:lnTo>
                      <a:pt x="2" y="17"/>
                    </a:lnTo>
                    <a:lnTo>
                      <a:pt x="0" y="14"/>
                    </a:lnTo>
                    <a:lnTo>
                      <a:pt x="0" y="12"/>
                    </a:lnTo>
                    <a:lnTo>
                      <a:pt x="4" y="12"/>
                    </a:lnTo>
                    <a:lnTo>
                      <a:pt x="4" y="8"/>
                    </a:lnTo>
                    <a:lnTo>
                      <a:pt x="5" y="4"/>
                    </a:lnTo>
                    <a:lnTo>
                      <a:pt x="7" y="2"/>
                    </a:lnTo>
                    <a:lnTo>
                      <a:pt x="8"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33" name="Freeform 1317">
                <a:extLst>
                  <a:ext uri="{FF2B5EF4-FFF2-40B4-BE49-F238E27FC236}">
                    <a16:creationId xmlns:a16="http://schemas.microsoft.com/office/drawing/2014/main" id="{2DBC046F-82AF-4EB1-916C-026E6B7A1352}"/>
                  </a:ext>
                </a:extLst>
              </p:cNvPr>
              <p:cNvSpPr>
                <a:spLocks noEditPoints="1"/>
              </p:cNvSpPr>
              <p:nvPr/>
            </p:nvSpPr>
            <p:spPr bwMode="auto">
              <a:xfrm>
                <a:off x="8733378" y="4171730"/>
                <a:ext cx="12435" cy="29015"/>
              </a:xfrm>
              <a:custGeom>
                <a:avLst/>
                <a:gdLst/>
                <a:ahLst/>
                <a:cxnLst>
                  <a:cxn ang="0">
                    <a:pos x="1" y="10"/>
                  </a:cxn>
                  <a:cxn ang="0">
                    <a:pos x="1" y="14"/>
                  </a:cxn>
                  <a:cxn ang="0">
                    <a:pos x="0" y="14"/>
                  </a:cxn>
                  <a:cxn ang="0">
                    <a:pos x="1" y="10"/>
                  </a:cxn>
                  <a:cxn ang="0">
                    <a:pos x="4" y="0"/>
                  </a:cxn>
                  <a:cxn ang="0">
                    <a:pos x="6" y="0"/>
                  </a:cxn>
                  <a:cxn ang="0">
                    <a:pos x="6" y="3"/>
                  </a:cxn>
                  <a:cxn ang="0">
                    <a:pos x="5" y="6"/>
                  </a:cxn>
                  <a:cxn ang="0">
                    <a:pos x="2" y="7"/>
                  </a:cxn>
                  <a:cxn ang="0">
                    <a:pos x="2" y="3"/>
                  </a:cxn>
                  <a:cxn ang="0">
                    <a:pos x="4" y="0"/>
                  </a:cxn>
                </a:cxnLst>
                <a:rect l="0" t="0" r="r" b="b"/>
                <a:pathLst>
                  <a:path w="6" h="14">
                    <a:moveTo>
                      <a:pt x="1" y="10"/>
                    </a:moveTo>
                    <a:lnTo>
                      <a:pt x="1" y="14"/>
                    </a:lnTo>
                    <a:lnTo>
                      <a:pt x="0" y="14"/>
                    </a:lnTo>
                    <a:lnTo>
                      <a:pt x="1" y="10"/>
                    </a:lnTo>
                    <a:close/>
                    <a:moveTo>
                      <a:pt x="4" y="0"/>
                    </a:moveTo>
                    <a:lnTo>
                      <a:pt x="6" y="0"/>
                    </a:lnTo>
                    <a:lnTo>
                      <a:pt x="6" y="3"/>
                    </a:lnTo>
                    <a:lnTo>
                      <a:pt x="5" y="6"/>
                    </a:lnTo>
                    <a:lnTo>
                      <a:pt x="2" y="7"/>
                    </a:lnTo>
                    <a:lnTo>
                      <a:pt x="2" y="3"/>
                    </a:lnTo>
                    <a:lnTo>
                      <a:pt x="4"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34" name="Freeform 1319">
                <a:extLst>
                  <a:ext uri="{FF2B5EF4-FFF2-40B4-BE49-F238E27FC236}">
                    <a16:creationId xmlns:a16="http://schemas.microsoft.com/office/drawing/2014/main" id="{20228C48-42D2-427B-AB27-76C925B01A6D}"/>
                  </a:ext>
                </a:extLst>
              </p:cNvPr>
              <p:cNvSpPr>
                <a:spLocks/>
              </p:cNvSpPr>
              <p:nvPr/>
            </p:nvSpPr>
            <p:spPr bwMode="auto">
              <a:xfrm>
                <a:off x="8718869" y="4130279"/>
                <a:ext cx="22799" cy="20725"/>
              </a:xfrm>
              <a:custGeom>
                <a:avLst/>
                <a:gdLst/>
                <a:ahLst/>
                <a:cxnLst>
                  <a:cxn ang="0">
                    <a:pos x="0" y="0"/>
                  </a:cxn>
                  <a:cxn ang="0">
                    <a:pos x="4" y="0"/>
                  </a:cxn>
                  <a:cxn ang="0">
                    <a:pos x="5" y="2"/>
                  </a:cxn>
                  <a:cxn ang="0">
                    <a:pos x="7" y="3"/>
                  </a:cxn>
                  <a:cxn ang="0">
                    <a:pos x="9" y="5"/>
                  </a:cxn>
                  <a:cxn ang="0">
                    <a:pos x="11" y="6"/>
                  </a:cxn>
                  <a:cxn ang="0">
                    <a:pos x="11" y="10"/>
                  </a:cxn>
                  <a:cxn ang="0">
                    <a:pos x="9" y="10"/>
                  </a:cxn>
                  <a:cxn ang="0">
                    <a:pos x="5" y="6"/>
                  </a:cxn>
                  <a:cxn ang="0">
                    <a:pos x="5" y="5"/>
                  </a:cxn>
                  <a:cxn ang="0">
                    <a:pos x="0" y="5"/>
                  </a:cxn>
                  <a:cxn ang="0">
                    <a:pos x="0" y="0"/>
                  </a:cxn>
                </a:cxnLst>
                <a:rect l="0" t="0" r="r" b="b"/>
                <a:pathLst>
                  <a:path w="11" h="10">
                    <a:moveTo>
                      <a:pt x="0" y="0"/>
                    </a:moveTo>
                    <a:lnTo>
                      <a:pt x="4" y="0"/>
                    </a:lnTo>
                    <a:lnTo>
                      <a:pt x="5" y="2"/>
                    </a:lnTo>
                    <a:lnTo>
                      <a:pt x="7" y="3"/>
                    </a:lnTo>
                    <a:lnTo>
                      <a:pt x="9" y="5"/>
                    </a:lnTo>
                    <a:lnTo>
                      <a:pt x="11" y="6"/>
                    </a:lnTo>
                    <a:lnTo>
                      <a:pt x="11" y="10"/>
                    </a:lnTo>
                    <a:lnTo>
                      <a:pt x="9" y="10"/>
                    </a:lnTo>
                    <a:lnTo>
                      <a:pt x="5" y="6"/>
                    </a:lnTo>
                    <a:lnTo>
                      <a:pt x="5" y="5"/>
                    </a:lnTo>
                    <a:lnTo>
                      <a:pt x="0" y="5"/>
                    </a:lnTo>
                    <a:lnTo>
                      <a:pt x="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35" name="Freeform 1320">
                <a:extLst>
                  <a:ext uri="{FF2B5EF4-FFF2-40B4-BE49-F238E27FC236}">
                    <a16:creationId xmlns:a16="http://schemas.microsoft.com/office/drawing/2014/main" id="{8769586B-4134-458D-B83E-659EAA6D5E4E}"/>
                  </a:ext>
                </a:extLst>
              </p:cNvPr>
              <p:cNvSpPr>
                <a:spLocks/>
              </p:cNvSpPr>
              <p:nvPr/>
            </p:nvSpPr>
            <p:spPr bwMode="auto">
              <a:xfrm>
                <a:off x="8656693" y="4105409"/>
                <a:ext cx="26944" cy="29015"/>
              </a:xfrm>
              <a:custGeom>
                <a:avLst/>
                <a:gdLst/>
                <a:ahLst/>
                <a:cxnLst>
                  <a:cxn ang="0">
                    <a:pos x="0" y="0"/>
                  </a:cxn>
                  <a:cxn ang="0">
                    <a:pos x="4" y="0"/>
                  </a:cxn>
                  <a:cxn ang="0">
                    <a:pos x="7" y="2"/>
                  </a:cxn>
                  <a:cxn ang="0">
                    <a:pos x="8" y="3"/>
                  </a:cxn>
                  <a:cxn ang="0">
                    <a:pos x="10" y="4"/>
                  </a:cxn>
                  <a:cxn ang="0">
                    <a:pos x="12" y="5"/>
                  </a:cxn>
                  <a:cxn ang="0">
                    <a:pos x="13" y="8"/>
                  </a:cxn>
                  <a:cxn ang="0">
                    <a:pos x="13" y="12"/>
                  </a:cxn>
                  <a:cxn ang="0">
                    <a:pos x="12" y="14"/>
                  </a:cxn>
                  <a:cxn ang="0">
                    <a:pos x="9" y="14"/>
                  </a:cxn>
                  <a:cxn ang="0">
                    <a:pos x="8" y="12"/>
                  </a:cxn>
                  <a:cxn ang="0">
                    <a:pos x="4" y="8"/>
                  </a:cxn>
                  <a:cxn ang="0">
                    <a:pos x="3" y="4"/>
                  </a:cxn>
                  <a:cxn ang="0">
                    <a:pos x="2" y="3"/>
                  </a:cxn>
                  <a:cxn ang="0">
                    <a:pos x="0" y="0"/>
                  </a:cxn>
                </a:cxnLst>
                <a:rect l="0" t="0" r="r" b="b"/>
                <a:pathLst>
                  <a:path w="13" h="14">
                    <a:moveTo>
                      <a:pt x="0" y="0"/>
                    </a:moveTo>
                    <a:lnTo>
                      <a:pt x="4" y="0"/>
                    </a:lnTo>
                    <a:lnTo>
                      <a:pt x="7" y="2"/>
                    </a:lnTo>
                    <a:lnTo>
                      <a:pt x="8" y="3"/>
                    </a:lnTo>
                    <a:lnTo>
                      <a:pt x="10" y="4"/>
                    </a:lnTo>
                    <a:lnTo>
                      <a:pt x="12" y="5"/>
                    </a:lnTo>
                    <a:lnTo>
                      <a:pt x="13" y="8"/>
                    </a:lnTo>
                    <a:lnTo>
                      <a:pt x="13" y="12"/>
                    </a:lnTo>
                    <a:lnTo>
                      <a:pt x="12" y="14"/>
                    </a:lnTo>
                    <a:lnTo>
                      <a:pt x="9" y="14"/>
                    </a:lnTo>
                    <a:lnTo>
                      <a:pt x="8" y="12"/>
                    </a:lnTo>
                    <a:lnTo>
                      <a:pt x="4" y="8"/>
                    </a:lnTo>
                    <a:lnTo>
                      <a:pt x="3" y="4"/>
                    </a:lnTo>
                    <a:lnTo>
                      <a:pt x="2" y="3"/>
                    </a:lnTo>
                    <a:lnTo>
                      <a:pt x="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36" name="Freeform 1321">
                <a:extLst>
                  <a:ext uri="{FF2B5EF4-FFF2-40B4-BE49-F238E27FC236}">
                    <a16:creationId xmlns:a16="http://schemas.microsoft.com/office/drawing/2014/main" id="{52AEF8C5-0EA9-47C4-AA73-AE777818269C}"/>
                  </a:ext>
                </a:extLst>
              </p:cNvPr>
              <p:cNvSpPr>
                <a:spLocks/>
              </p:cNvSpPr>
              <p:nvPr/>
            </p:nvSpPr>
            <p:spPr bwMode="auto">
              <a:xfrm>
                <a:off x="8685709" y="4111627"/>
                <a:ext cx="8290" cy="2073"/>
              </a:xfrm>
              <a:custGeom>
                <a:avLst/>
                <a:gdLst/>
                <a:ahLst/>
                <a:cxnLst>
                  <a:cxn ang="0">
                    <a:pos x="0" y="0"/>
                  </a:cxn>
                  <a:cxn ang="0">
                    <a:pos x="4" y="0"/>
                  </a:cxn>
                  <a:cxn ang="0">
                    <a:pos x="4" y="1"/>
                  </a:cxn>
                  <a:cxn ang="0">
                    <a:pos x="1" y="1"/>
                  </a:cxn>
                  <a:cxn ang="0">
                    <a:pos x="0" y="0"/>
                  </a:cxn>
                </a:cxnLst>
                <a:rect l="0" t="0" r="r" b="b"/>
                <a:pathLst>
                  <a:path w="4" h="1">
                    <a:moveTo>
                      <a:pt x="0" y="0"/>
                    </a:moveTo>
                    <a:lnTo>
                      <a:pt x="4" y="0"/>
                    </a:lnTo>
                    <a:lnTo>
                      <a:pt x="4" y="1"/>
                    </a:lnTo>
                    <a:lnTo>
                      <a:pt x="1" y="1"/>
                    </a:lnTo>
                    <a:lnTo>
                      <a:pt x="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37" name="Freeform 1322">
                <a:extLst>
                  <a:ext uri="{FF2B5EF4-FFF2-40B4-BE49-F238E27FC236}">
                    <a16:creationId xmlns:a16="http://schemas.microsoft.com/office/drawing/2014/main" id="{785EEA88-0922-4B73-AED0-4537BEECB5A4}"/>
                  </a:ext>
                </a:extLst>
              </p:cNvPr>
              <p:cNvSpPr>
                <a:spLocks/>
              </p:cNvSpPr>
              <p:nvPr/>
            </p:nvSpPr>
            <p:spPr bwMode="auto">
              <a:xfrm>
                <a:off x="8646331" y="3806964"/>
                <a:ext cx="39379" cy="72539"/>
              </a:xfrm>
              <a:custGeom>
                <a:avLst/>
                <a:gdLst/>
                <a:ahLst/>
                <a:cxnLst>
                  <a:cxn ang="0">
                    <a:pos x="14" y="0"/>
                  </a:cxn>
                  <a:cxn ang="0">
                    <a:pos x="18" y="2"/>
                  </a:cxn>
                  <a:cxn ang="0">
                    <a:pos x="19" y="8"/>
                  </a:cxn>
                  <a:cxn ang="0">
                    <a:pos x="18" y="17"/>
                  </a:cxn>
                  <a:cxn ang="0">
                    <a:pos x="14" y="26"/>
                  </a:cxn>
                  <a:cxn ang="0">
                    <a:pos x="10" y="32"/>
                  </a:cxn>
                  <a:cxn ang="0">
                    <a:pos x="5" y="35"/>
                  </a:cxn>
                  <a:cxn ang="0">
                    <a:pos x="3" y="35"/>
                  </a:cxn>
                  <a:cxn ang="0">
                    <a:pos x="2" y="34"/>
                  </a:cxn>
                  <a:cxn ang="0">
                    <a:pos x="0" y="31"/>
                  </a:cxn>
                  <a:cxn ang="0">
                    <a:pos x="0" y="23"/>
                  </a:cxn>
                  <a:cxn ang="0">
                    <a:pos x="2" y="17"/>
                  </a:cxn>
                  <a:cxn ang="0">
                    <a:pos x="5" y="8"/>
                  </a:cxn>
                  <a:cxn ang="0">
                    <a:pos x="9" y="2"/>
                  </a:cxn>
                  <a:cxn ang="0">
                    <a:pos x="14" y="0"/>
                  </a:cxn>
                </a:cxnLst>
                <a:rect l="0" t="0" r="r" b="b"/>
                <a:pathLst>
                  <a:path w="19" h="35">
                    <a:moveTo>
                      <a:pt x="14" y="0"/>
                    </a:moveTo>
                    <a:lnTo>
                      <a:pt x="18" y="2"/>
                    </a:lnTo>
                    <a:lnTo>
                      <a:pt x="19" y="8"/>
                    </a:lnTo>
                    <a:lnTo>
                      <a:pt x="18" y="17"/>
                    </a:lnTo>
                    <a:lnTo>
                      <a:pt x="14" y="26"/>
                    </a:lnTo>
                    <a:lnTo>
                      <a:pt x="10" y="32"/>
                    </a:lnTo>
                    <a:lnTo>
                      <a:pt x="5" y="35"/>
                    </a:lnTo>
                    <a:lnTo>
                      <a:pt x="3" y="35"/>
                    </a:lnTo>
                    <a:lnTo>
                      <a:pt x="2" y="34"/>
                    </a:lnTo>
                    <a:lnTo>
                      <a:pt x="0" y="31"/>
                    </a:lnTo>
                    <a:lnTo>
                      <a:pt x="0" y="23"/>
                    </a:lnTo>
                    <a:lnTo>
                      <a:pt x="2" y="17"/>
                    </a:lnTo>
                    <a:lnTo>
                      <a:pt x="5" y="8"/>
                    </a:lnTo>
                    <a:lnTo>
                      <a:pt x="9" y="2"/>
                    </a:lnTo>
                    <a:lnTo>
                      <a:pt x="14"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38" name="Freeform 1323">
                <a:extLst>
                  <a:ext uri="{FF2B5EF4-FFF2-40B4-BE49-F238E27FC236}">
                    <a16:creationId xmlns:a16="http://schemas.microsoft.com/office/drawing/2014/main" id="{E45E9756-9F65-4A0A-887F-4F1C6BC664A6}"/>
                  </a:ext>
                </a:extLst>
              </p:cNvPr>
              <p:cNvSpPr>
                <a:spLocks/>
              </p:cNvSpPr>
              <p:nvPr/>
            </p:nvSpPr>
            <p:spPr bwMode="auto">
              <a:xfrm>
                <a:off x="8368612" y="3935461"/>
                <a:ext cx="58031" cy="53886"/>
              </a:xfrm>
              <a:custGeom>
                <a:avLst/>
                <a:gdLst/>
                <a:ahLst/>
                <a:cxnLst>
                  <a:cxn ang="0">
                    <a:pos x="23" y="0"/>
                  </a:cxn>
                  <a:cxn ang="0">
                    <a:pos x="24" y="2"/>
                  </a:cxn>
                  <a:cxn ang="0">
                    <a:pos x="26" y="3"/>
                  </a:cxn>
                  <a:cxn ang="0">
                    <a:pos x="28" y="4"/>
                  </a:cxn>
                  <a:cxn ang="0">
                    <a:pos x="28" y="7"/>
                  </a:cxn>
                  <a:cxn ang="0">
                    <a:pos x="26" y="9"/>
                  </a:cxn>
                  <a:cxn ang="0">
                    <a:pos x="25" y="13"/>
                  </a:cxn>
                  <a:cxn ang="0">
                    <a:pos x="20" y="21"/>
                  </a:cxn>
                  <a:cxn ang="0">
                    <a:pos x="16" y="23"/>
                  </a:cxn>
                  <a:cxn ang="0">
                    <a:pos x="13" y="24"/>
                  </a:cxn>
                  <a:cxn ang="0">
                    <a:pos x="10" y="26"/>
                  </a:cxn>
                  <a:cxn ang="0">
                    <a:pos x="6" y="26"/>
                  </a:cxn>
                  <a:cxn ang="0">
                    <a:pos x="4" y="24"/>
                  </a:cxn>
                  <a:cxn ang="0">
                    <a:pos x="1" y="19"/>
                  </a:cxn>
                  <a:cxn ang="0">
                    <a:pos x="1" y="16"/>
                  </a:cxn>
                  <a:cxn ang="0">
                    <a:pos x="0" y="13"/>
                  </a:cxn>
                  <a:cxn ang="0">
                    <a:pos x="0" y="11"/>
                  </a:cxn>
                  <a:cxn ang="0">
                    <a:pos x="1" y="11"/>
                  </a:cxn>
                  <a:cxn ang="0">
                    <a:pos x="5" y="9"/>
                  </a:cxn>
                  <a:cxn ang="0">
                    <a:pos x="18" y="2"/>
                  </a:cxn>
                  <a:cxn ang="0">
                    <a:pos x="23" y="0"/>
                  </a:cxn>
                </a:cxnLst>
                <a:rect l="0" t="0" r="r" b="b"/>
                <a:pathLst>
                  <a:path w="28" h="26">
                    <a:moveTo>
                      <a:pt x="23" y="0"/>
                    </a:moveTo>
                    <a:lnTo>
                      <a:pt x="24" y="2"/>
                    </a:lnTo>
                    <a:lnTo>
                      <a:pt x="26" y="3"/>
                    </a:lnTo>
                    <a:lnTo>
                      <a:pt x="28" y="4"/>
                    </a:lnTo>
                    <a:lnTo>
                      <a:pt x="28" y="7"/>
                    </a:lnTo>
                    <a:lnTo>
                      <a:pt x="26" y="9"/>
                    </a:lnTo>
                    <a:lnTo>
                      <a:pt x="25" y="13"/>
                    </a:lnTo>
                    <a:lnTo>
                      <a:pt x="20" y="21"/>
                    </a:lnTo>
                    <a:lnTo>
                      <a:pt x="16" y="23"/>
                    </a:lnTo>
                    <a:lnTo>
                      <a:pt x="13" y="24"/>
                    </a:lnTo>
                    <a:lnTo>
                      <a:pt x="10" y="26"/>
                    </a:lnTo>
                    <a:lnTo>
                      <a:pt x="6" y="26"/>
                    </a:lnTo>
                    <a:lnTo>
                      <a:pt x="4" y="24"/>
                    </a:lnTo>
                    <a:lnTo>
                      <a:pt x="1" y="19"/>
                    </a:lnTo>
                    <a:lnTo>
                      <a:pt x="1" y="16"/>
                    </a:lnTo>
                    <a:lnTo>
                      <a:pt x="0" y="13"/>
                    </a:lnTo>
                    <a:lnTo>
                      <a:pt x="0" y="11"/>
                    </a:lnTo>
                    <a:lnTo>
                      <a:pt x="1" y="11"/>
                    </a:lnTo>
                    <a:lnTo>
                      <a:pt x="5" y="9"/>
                    </a:lnTo>
                    <a:lnTo>
                      <a:pt x="18" y="2"/>
                    </a:lnTo>
                    <a:lnTo>
                      <a:pt x="23"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39" name="Freeform 1324">
                <a:extLst>
                  <a:ext uri="{FF2B5EF4-FFF2-40B4-BE49-F238E27FC236}">
                    <a16:creationId xmlns:a16="http://schemas.microsoft.com/office/drawing/2014/main" id="{B0B2912F-B6AF-4B79-932C-4F0145D00646}"/>
                  </a:ext>
                </a:extLst>
              </p:cNvPr>
              <p:cNvSpPr>
                <a:spLocks/>
              </p:cNvSpPr>
              <p:nvPr/>
            </p:nvSpPr>
            <p:spPr bwMode="auto">
              <a:xfrm>
                <a:off x="8289855" y="4466030"/>
                <a:ext cx="39379" cy="35234"/>
              </a:xfrm>
              <a:custGeom>
                <a:avLst/>
                <a:gdLst/>
                <a:ahLst/>
                <a:cxnLst>
                  <a:cxn ang="0">
                    <a:pos x="7" y="0"/>
                  </a:cxn>
                  <a:cxn ang="0">
                    <a:pos x="9" y="0"/>
                  </a:cxn>
                  <a:cxn ang="0">
                    <a:pos x="10" y="4"/>
                  </a:cxn>
                  <a:cxn ang="0">
                    <a:pos x="10" y="6"/>
                  </a:cxn>
                  <a:cxn ang="0">
                    <a:pos x="13" y="9"/>
                  </a:cxn>
                  <a:cxn ang="0">
                    <a:pos x="14" y="11"/>
                  </a:cxn>
                  <a:cxn ang="0">
                    <a:pos x="17" y="14"/>
                  </a:cxn>
                  <a:cxn ang="0">
                    <a:pos x="19" y="14"/>
                  </a:cxn>
                  <a:cxn ang="0">
                    <a:pos x="19" y="17"/>
                  </a:cxn>
                  <a:cxn ang="0">
                    <a:pos x="16" y="17"/>
                  </a:cxn>
                  <a:cxn ang="0">
                    <a:pos x="13" y="15"/>
                  </a:cxn>
                  <a:cxn ang="0">
                    <a:pos x="10" y="15"/>
                  </a:cxn>
                  <a:cxn ang="0">
                    <a:pos x="10" y="12"/>
                  </a:cxn>
                  <a:cxn ang="0">
                    <a:pos x="5" y="7"/>
                  </a:cxn>
                  <a:cxn ang="0">
                    <a:pos x="2" y="7"/>
                  </a:cxn>
                  <a:cxn ang="0">
                    <a:pos x="0" y="6"/>
                  </a:cxn>
                  <a:cxn ang="0">
                    <a:pos x="0" y="5"/>
                  </a:cxn>
                  <a:cxn ang="0">
                    <a:pos x="2" y="4"/>
                  </a:cxn>
                  <a:cxn ang="0">
                    <a:pos x="3" y="1"/>
                  </a:cxn>
                  <a:cxn ang="0">
                    <a:pos x="7" y="0"/>
                  </a:cxn>
                </a:cxnLst>
                <a:rect l="0" t="0" r="r" b="b"/>
                <a:pathLst>
                  <a:path w="19" h="17">
                    <a:moveTo>
                      <a:pt x="7" y="0"/>
                    </a:moveTo>
                    <a:lnTo>
                      <a:pt x="9" y="0"/>
                    </a:lnTo>
                    <a:lnTo>
                      <a:pt x="10" y="4"/>
                    </a:lnTo>
                    <a:lnTo>
                      <a:pt x="10" y="6"/>
                    </a:lnTo>
                    <a:lnTo>
                      <a:pt x="13" y="9"/>
                    </a:lnTo>
                    <a:lnTo>
                      <a:pt x="14" y="11"/>
                    </a:lnTo>
                    <a:lnTo>
                      <a:pt x="17" y="14"/>
                    </a:lnTo>
                    <a:lnTo>
                      <a:pt x="19" y="14"/>
                    </a:lnTo>
                    <a:lnTo>
                      <a:pt x="19" y="17"/>
                    </a:lnTo>
                    <a:lnTo>
                      <a:pt x="16" y="17"/>
                    </a:lnTo>
                    <a:lnTo>
                      <a:pt x="13" y="15"/>
                    </a:lnTo>
                    <a:lnTo>
                      <a:pt x="10" y="15"/>
                    </a:lnTo>
                    <a:lnTo>
                      <a:pt x="10" y="12"/>
                    </a:lnTo>
                    <a:lnTo>
                      <a:pt x="5" y="7"/>
                    </a:lnTo>
                    <a:lnTo>
                      <a:pt x="2" y="7"/>
                    </a:lnTo>
                    <a:lnTo>
                      <a:pt x="0" y="6"/>
                    </a:lnTo>
                    <a:lnTo>
                      <a:pt x="0" y="5"/>
                    </a:lnTo>
                    <a:lnTo>
                      <a:pt x="2" y="4"/>
                    </a:lnTo>
                    <a:lnTo>
                      <a:pt x="3" y="1"/>
                    </a:lnTo>
                    <a:lnTo>
                      <a:pt x="7"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40" name="Freeform 1325">
                <a:extLst>
                  <a:ext uri="{FF2B5EF4-FFF2-40B4-BE49-F238E27FC236}">
                    <a16:creationId xmlns:a16="http://schemas.microsoft.com/office/drawing/2014/main" id="{FE6D8A6D-2DF9-4B58-81C6-957B1CE737ED}"/>
                  </a:ext>
                </a:extLst>
              </p:cNvPr>
              <p:cNvSpPr>
                <a:spLocks/>
              </p:cNvSpPr>
              <p:nvPr/>
            </p:nvSpPr>
            <p:spPr bwMode="auto">
              <a:xfrm>
                <a:off x="8349958" y="4490900"/>
                <a:ext cx="16580" cy="16580"/>
              </a:xfrm>
              <a:custGeom>
                <a:avLst/>
                <a:gdLst/>
                <a:ahLst/>
                <a:cxnLst>
                  <a:cxn ang="0">
                    <a:pos x="0" y="0"/>
                  </a:cxn>
                  <a:cxn ang="0">
                    <a:pos x="4" y="0"/>
                  </a:cxn>
                  <a:cxn ang="0">
                    <a:pos x="5" y="2"/>
                  </a:cxn>
                  <a:cxn ang="0">
                    <a:pos x="7" y="2"/>
                  </a:cxn>
                  <a:cxn ang="0">
                    <a:pos x="8" y="3"/>
                  </a:cxn>
                  <a:cxn ang="0">
                    <a:pos x="8" y="4"/>
                  </a:cxn>
                  <a:cxn ang="0">
                    <a:pos x="7" y="7"/>
                  </a:cxn>
                  <a:cxn ang="0">
                    <a:pos x="5" y="8"/>
                  </a:cxn>
                  <a:cxn ang="0">
                    <a:pos x="3" y="8"/>
                  </a:cxn>
                  <a:cxn ang="0">
                    <a:pos x="2" y="7"/>
                  </a:cxn>
                  <a:cxn ang="0">
                    <a:pos x="0" y="4"/>
                  </a:cxn>
                  <a:cxn ang="0">
                    <a:pos x="0" y="0"/>
                  </a:cxn>
                </a:cxnLst>
                <a:rect l="0" t="0" r="r" b="b"/>
                <a:pathLst>
                  <a:path w="8" h="8">
                    <a:moveTo>
                      <a:pt x="0" y="0"/>
                    </a:moveTo>
                    <a:lnTo>
                      <a:pt x="4" y="0"/>
                    </a:lnTo>
                    <a:lnTo>
                      <a:pt x="5" y="2"/>
                    </a:lnTo>
                    <a:lnTo>
                      <a:pt x="7" y="2"/>
                    </a:lnTo>
                    <a:lnTo>
                      <a:pt x="8" y="3"/>
                    </a:lnTo>
                    <a:lnTo>
                      <a:pt x="8" y="4"/>
                    </a:lnTo>
                    <a:lnTo>
                      <a:pt x="7" y="7"/>
                    </a:lnTo>
                    <a:lnTo>
                      <a:pt x="5" y="8"/>
                    </a:lnTo>
                    <a:lnTo>
                      <a:pt x="3" y="8"/>
                    </a:lnTo>
                    <a:lnTo>
                      <a:pt x="2" y="7"/>
                    </a:lnTo>
                    <a:lnTo>
                      <a:pt x="0" y="4"/>
                    </a:lnTo>
                    <a:lnTo>
                      <a:pt x="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41" name="Freeform 1326">
                <a:extLst>
                  <a:ext uri="{FF2B5EF4-FFF2-40B4-BE49-F238E27FC236}">
                    <a16:creationId xmlns:a16="http://schemas.microsoft.com/office/drawing/2014/main" id="{4060949E-6A4B-4D04-8CBE-33E412314314}"/>
                  </a:ext>
                </a:extLst>
              </p:cNvPr>
              <p:cNvSpPr>
                <a:spLocks/>
              </p:cNvSpPr>
              <p:nvPr/>
            </p:nvSpPr>
            <p:spPr bwMode="auto">
              <a:xfrm>
                <a:off x="8136488" y="4455668"/>
                <a:ext cx="16580" cy="22799"/>
              </a:xfrm>
              <a:custGeom>
                <a:avLst/>
                <a:gdLst/>
                <a:ahLst/>
                <a:cxnLst>
                  <a:cxn ang="0">
                    <a:pos x="0" y="0"/>
                  </a:cxn>
                  <a:cxn ang="0">
                    <a:pos x="3" y="0"/>
                  </a:cxn>
                  <a:cxn ang="0">
                    <a:pos x="3" y="2"/>
                  </a:cxn>
                  <a:cxn ang="0">
                    <a:pos x="4" y="5"/>
                  </a:cxn>
                  <a:cxn ang="0">
                    <a:pos x="7" y="6"/>
                  </a:cxn>
                  <a:cxn ang="0">
                    <a:pos x="8" y="9"/>
                  </a:cxn>
                  <a:cxn ang="0">
                    <a:pos x="8" y="11"/>
                  </a:cxn>
                  <a:cxn ang="0">
                    <a:pos x="7" y="10"/>
                  </a:cxn>
                  <a:cxn ang="0">
                    <a:pos x="4" y="9"/>
                  </a:cxn>
                  <a:cxn ang="0">
                    <a:pos x="3" y="6"/>
                  </a:cxn>
                  <a:cxn ang="0">
                    <a:pos x="0" y="4"/>
                  </a:cxn>
                  <a:cxn ang="0">
                    <a:pos x="0" y="0"/>
                  </a:cxn>
                </a:cxnLst>
                <a:rect l="0" t="0" r="r" b="b"/>
                <a:pathLst>
                  <a:path w="8" h="11">
                    <a:moveTo>
                      <a:pt x="0" y="0"/>
                    </a:moveTo>
                    <a:lnTo>
                      <a:pt x="3" y="0"/>
                    </a:lnTo>
                    <a:lnTo>
                      <a:pt x="3" y="2"/>
                    </a:lnTo>
                    <a:lnTo>
                      <a:pt x="4" y="5"/>
                    </a:lnTo>
                    <a:lnTo>
                      <a:pt x="7" y="6"/>
                    </a:lnTo>
                    <a:lnTo>
                      <a:pt x="8" y="9"/>
                    </a:lnTo>
                    <a:lnTo>
                      <a:pt x="8" y="11"/>
                    </a:lnTo>
                    <a:lnTo>
                      <a:pt x="7" y="10"/>
                    </a:lnTo>
                    <a:lnTo>
                      <a:pt x="4" y="9"/>
                    </a:lnTo>
                    <a:lnTo>
                      <a:pt x="3" y="6"/>
                    </a:lnTo>
                    <a:lnTo>
                      <a:pt x="0" y="4"/>
                    </a:lnTo>
                    <a:lnTo>
                      <a:pt x="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42" name="Freeform 1327">
                <a:extLst>
                  <a:ext uri="{FF2B5EF4-FFF2-40B4-BE49-F238E27FC236}">
                    <a16:creationId xmlns:a16="http://schemas.microsoft.com/office/drawing/2014/main" id="{0F00342E-882C-48AD-93F8-633FE9879404}"/>
                  </a:ext>
                </a:extLst>
              </p:cNvPr>
              <p:cNvSpPr>
                <a:spLocks/>
              </p:cNvSpPr>
              <p:nvPr/>
            </p:nvSpPr>
            <p:spPr bwMode="auto">
              <a:xfrm>
                <a:off x="8105399" y="4403854"/>
                <a:ext cx="18653" cy="20725"/>
              </a:xfrm>
              <a:custGeom>
                <a:avLst/>
                <a:gdLst/>
                <a:ahLst/>
                <a:cxnLst>
                  <a:cxn ang="0">
                    <a:pos x="3" y="0"/>
                  </a:cxn>
                  <a:cxn ang="0">
                    <a:pos x="5" y="2"/>
                  </a:cxn>
                  <a:cxn ang="0">
                    <a:pos x="7" y="5"/>
                  </a:cxn>
                  <a:cxn ang="0">
                    <a:pos x="8" y="6"/>
                  </a:cxn>
                  <a:cxn ang="0">
                    <a:pos x="9" y="8"/>
                  </a:cxn>
                  <a:cxn ang="0">
                    <a:pos x="9" y="10"/>
                  </a:cxn>
                  <a:cxn ang="0">
                    <a:pos x="8" y="10"/>
                  </a:cxn>
                  <a:cxn ang="0">
                    <a:pos x="3" y="5"/>
                  </a:cxn>
                  <a:cxn ang="0">
                    <a:pos x="2" y="2"/>
                  </a:cxn>
                  <a:cxn ang="0">
                    <a:pos x="0" y="1"/>
                  </a:cxn>
                  <a:cxn ang="0">
                    <a:pos x="3" y="0"/>
                  </a:cxn>
                </a:cxnLst>
                <a:rect l="0" t="0" r="r" b="b"/>
                <a:pathLst>
                  <a:path w="9" h="10">
                    <a:moveTo>
                      <a:pt x="3" y="0"/>
                    </a:moveTo>
                    <a:lnTo>
                      <a:pt x="5" y="2"/>
                    </a:lnTo>
                    <a:lnTo>
                      <a:pt x="7" y="5"/>
                    </a:lnTo>
                    <a:lnTo>
                      <a:pt x="8" y="6"/>
                    </a:lnTo>
                    <a:lnTo>
                      <a:pt x="9" y="8"/>
                    </a:lnTo>
                    <a:lnTo>
                      <a:pt x="9" y="10"/>
                    </a:lnTo>
                    <a:lnTo>
                      <a:pt x="8" y="10"/>
                    </a:lnTo>
                    <a:lnTo>
                      <a:pt x="3" y="5"/>
                    </a:lnTo>
                    <a:lnTo>
                      <a:pt x="2" y="2"/>
                    </a:lnTo>
                    <a:lnTo>
                      <a:pt x="0" y="1"/>
                    </a:lnTo>
                    <a:lnTo>
                      <a:pt x="3"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43" name="Freeform 1328">
                <a:extLst>
                  <a:ext uri="{FF2B5EF4-FFF2-40B4-BE49-F238E27FC236}">
                    <a16:creationId xmlns:a16="http://schemas.microsoft.com/office/drawing/2014/main" id="{6E1D3DB6-690C-4BC3-AB34-5F110561780A}"/>
                  </a:ext>
                </a:extLst>
              </p:cNvPr>
              <p:cNvSpPr>
                <a:spLocks/>
              </p:cNvSpPr>
              <p:nvPr/>
            </p:nvSpPr>
            <p:spPr bwMode="auto">
              <a:xfrm>
                <a:off x="8876382" y="3578986"/>
                <a:ext cx="55959" cy="72539"/>
              </a:xfrm>
              <a:custGeom>
                <a:avLst/>
                <a:gdLst/>
                <a:ahLst/>
                <a:cxnLst>
                  <a:cxn ang="0">
                    <a:pos x="11" y="0"/>
                  </a:cxn>
                  <a:cxn ang="0">
                    <a:pos x="15" y="0"/>
                  </a:cxn>
                  <a:cxn ang="0">
                    <a:pos x="17" y="1"/>
                  </a:cxn>
                  <a:cxn ang="0">
                    <a:pos x="20" y="4"/>
                  </a:cxn>
                  <a:cxn ang="0">
                    <a:pos x="24" y="4"/>
                  </a:cxn>
                  <a:cxn ang="0">
                    <a:pos x="24" y="8"/>
                  </a:cxn>
                  <a:cxn ang="0">
                    <a:pos x="27" y="10"/>
                  </a:cxn>
                  <a:cxn ang="0">
                    <a:pos x="27" y="15"/>
                  </a:cxn>
                  <a:cxn ang="0">
                    <a:pos x="24" y="15"/>
                  </a:cxn>
                  <a:cxn ang="0">
                    <a:pos x="21" y="24"/>
                  </a:cxn>
                  <a:cxn ang="0">
                    <a:pos x="19" y="32"/>
                  </a:cxn>
                  <a:cxn ang="0">
                    <a:pos x="14" y="35"/>
                  </a:cxn>
                  <a:cxn ang="0">
                    <a:pos x="12" y="35"/>
                  </a:cxn>
                  <a:cxn ang="0">
                    <a:pos x="12" y="34"/>
                  </a:cxn>
                  <a:cxn ang="0">
                    <a:pos x="7" y="32"/>
                  </a:cxn>
                  <a:cxn ang="0">
                    <a:pos x="6" y="29"/>
                  </a:cxn>
                  <a:cxn ang="0">
                    <a:pos x="6" y="27"/>
                  </a:cxn>
                  <a:cxn ang="0">
                    <a:pos x="7" y="25"/>
                  </a:cxn>
                  <a:cxn ang="0">
                    <a:pos x="9" y="23"/>
                  </a:cxn>
                  <a:cxn ang="0">
                    <a:pos x="11" y="20"/>
                  </a:cxn>
                  <a:cxn ang="0">
                    <a:pos x="12" y="15"/>
                  </a:cxn>
                  <a:cxn ang="0">
                    <a:pos x="10" y="13"/>
                  </a:cxn>
                  <a:cxn ang="0">
                    <a:pos x="10" y="11"/>
                  </a:cxn>
                  <a:cxn ang="0">
                    <a:pos x="9" y="10"/>
                  </a:cxn>
                  <a:cxn ang="0">
                    <a:pos x="9" y="13"/>
                  </a:cxn>
                  <a:cxn ang="0">
                    <a:pos x="7" y="13"/>
                  </a:cxn>
                  <a:cxn ang="0">
                    <a:pos x="5" y="15"/>
                  </a:cxn>
                  <a:cxn ang="0">
                    <a:pos x="2" y="15"/>
                  </a:cxn>
                  <a:cxn ang="0">
                    <a:pos x="1" y="14"/>
                  </a:cxn>
                  <a:cxn ang="0">
                    <a:pos x="0" y="11"/>
                  </a:cxn>
                  <a:cxn ang="0">
                    <a:pos x="0" y="10"/>
                  </a:cxn>
                  <a:cxn ang="0">
                    <a:pos x="5" y="5"/>
                  </a:cxn>
                  <a:cxn ang="0">
                    <a:pos x="7" y="4"/>
                  </a:cxn>
                  <a:cxn ang="0">
                    <a:pos x="11" y="0"/>
                  </a:cxn>
                </a:cxnLst>
                <a:rect l="0" t="0" r="r" b="b"/>
                <a:pathLst>
                  <a:path w="27" h="35">
                    <a:moveTo>
                      <a:pt x="11" y="0"/>
                    </a:moveTo>
                    <a:lnTo>
                      <a:pt x="15" y="0"/>
                    </a:lnTo>
                    <a:lnTo>
                      <a:pt x="17" y="1"/>
                    </a:lnTo>
                    <a:lnTo>
                      <a:pt x="20" y="4"/>
                    </a:lnTo>
                    <a:lnTo>
                      <a:pt x="24" y="4"/>
                    </a:lnTo>
                    <a:lnTo>
                      <a:pt x="24" y="8"/>
                    </a:lnTo>
                    <a:lnTo>
                      <a:pt x="27" y="10"/>
                    </a:lnTo>
                    <a:lnTo>
                      <a:pt x="27" y="15"/>
                    </a:lnTo>
                    <a:lnTo>
                      <a:pt x="24" y="15"/>
                    </a:lnTo>
                    <a:lnTo>
                      <a:pt x="21" y="24"/>
                    </a:lnTo>
                    <a:lnTo>
                      <a:pt x="19" y="32"/>
                    </a:lnTo>
                    <a:lnTo>
                      <a:pt x="14" y="35"/>
                    </a:lnTo>
                    <a:lnTo>
                      <a:pt x="12" y="35"/>
                    </a:lnTo>
                    <a:lnTo>
                      <a:pt x="12" y="34"/>
                    </a:lnTo>
                    <a:lnTo>
                      <a:pt x="7" y="32"/>
                    </a:lnTo>
                    <a:lnTo>
                      <a:pt x="6" y="29"/>
                    </a:lnTo>
                    <a:lnTo>
                      <a:pt x="6" y="27"/>
                    </a:lnTo>
                    <a:lnTo>
                      <a:pt x="7" y="25"/>
                    </a:lnTo>
                    <a:lnTo>
                      <a:pt x="9" y="23"/>
                    </a:lnTo>
                    <a:lnTo>
                      <a:pt x="11" y="20"/>
                    </a:lnTo>
                    <a:lnTo>
                      <a:pt x="12" y="15"/>
                    </a:lnTo>
                    <a:lnTo>
                      <a:pt x="10" y="13"/>
                    </a:lnTo>
                    <a:lnTo>
                      <a:pt x="10" y="11"/>
                    </a:lnTo>
                    <a:lnTo>
                      <a:pt x="9" y="10"/>
                    </a:lnTo>
                    <a:lnTo>
                      <a:pt x="9" y="13"/>
                    </a:lnTo>
                    <a:lnTo>
                      <a:pt x="7" y="13"/>
                    </a:lnTo>
                    <a:lnTo>
                      <a:pt x="5" y="15"/>
                    </a:lnTo>
                    <a:lnTo>
                      <a:pt x="2" y="15"/>
                    </a:lnTo>
                    <a:lnTo>
                      <a:pt x="1" y="14"/>
                    </a:lnTo>
                    <a:lnTo>
                      <a:pt x="0" y="11"/>
                    </a:lnTo>
                    <a:lnTo>
                      <a:pt x="0" y="10"/>
                    </a:lnTo>
                    <a:lnTo>
                      <a:pt x="5" y="5"/>
                    </a:lnTo>
                    <a:lnTo>
                      <a:pt x="7" y="4"/>
                    </a:lnTo>
                    <a:lnTo>
                      <a:pt x="11"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44" name="Freeform 1329">
                <a:extLst>
                  <a:ext uri="{FF2B5EF4-FFF2-40B4-BE49-F238E27FC236}">
                    <a16:creationId xmlns:a16="http://schemas.microsoft.com/office/drawing/2014/main" id="{F1D6EB7B-5DA8-4CF4-A67F-AEC00756969B}"/>
                  </a:ext>
                </a:extLst>
              </p:cNvPr>
              <p:cNvSpPr>
                <a:spLocks/>
              </p:cNvSpPr>
              <p:nvPr/>
            </p:nvSpPr>
            <p:spPr bwMode="auto">
              <a:xfrm>
                <a:off x="8940631" y="3564478"/>
                <a:ext cx="58031" cy="43524"/>
              </a:xfrm>
              <a:custGeom>
                <a:avLst/>
                <a:gdLst/>
                <a:ahLst/>
                <a:cxnLst>
                  <a:cxn ang="0">
                    <a:pos x="20" y="0"/>
                  </a:cxn>
                  <a:cxn ang="0">
                    <a:pos x="25" y="0"/>
                  </a:cxn>
                  <a:cxn ang="0">
                    <a:pos x="26" y="1"/>
                  </a:cxn>
                  <a:cxn ang="0">
                    <a:pos x="28" y="3"/>
                  </a:cxn>
                  <a:cxn ang="0">
                    <a:pos x="28" y="7"/>
                  </a:cxn>
                  <a:cxn ang="0">
                    <a:pos x="25" y="12"/>
                  </a:cxn>
                  <a:cxn ang="0">
                    <a:pos x="24" y="13"/>
                  </a:cxn>
                  <a:cxn ang="0">
                    <a:pos x="20" y="13"/>
                  </a:cxn>
                  <a:cxn ang="0">
                    <a:pos x="18" y="11"/>
                  </a:cxn>
                  <a:cxn ang="0">
                    <a:pos x="16" y="11"/>
                  </a:cxn>
                  <a:cxn ang="0">
                    <a:pos x="14" y="13"/>
                  </a:cxn>
                  <a:cxn ang="0">
                    <a:pos x="11" y="18"/>
                  </a:cxn>
                  <a:cxn ang="0">
                    <a:pos x="6" y="21"/>
                  </a:cxn>
                  <a:cxn ang="0">
                    <a:pos x="4" y="18"/>
                  </a:cxn>
                  <a:cxn ang="0">
                    <a:pos x="4" y="15"/>
                  </a:cxn>
                  <a:cxn ang="0">
                    <a:pos x="1" y="13"/>
                  </a:cxn>
                  <a:cxn ang="0">
                    <a:pos x="0" y="12"/>
                  </a:cxn>
                  <a:cxn ang="0">
                    <a:pos x="0" y="10"/>
                  </a:cxn>
                  <a:cxn ang="0">
                    <a:pos x="1" y="10"/>
                  </a:cxn>
                  <a:cxn ang="0">
                    <a:pos x="3" y="8"/>
                  </a:cxn>
                  <a:cxn ang="0">
                    <a:pos x="5" y="7"/>
                  </a:cxn>
                  <a:cxn ang="0">
                    <a:pos x="9" y="3"/>
                  </a:cxn>
                  <a:cxn ang="0">
                    <a:pos x="14" y="3"/>
                  </a:cxn>
                  <a:cxn ang="0">
                    <a:pos x="16" y="2"/>
                  </a:cxn>
                  <a:cxn ang="0">
                    <a:pos x="18" y="1"/>
                  </a:cxn>
                  <a:cxn ang="0">
                    <a:pos x="20" y="0"/>
                  </a:cxn>
                </a:cxnLst>
                <a:rect l="0" t="0" r="r" b="b"/>
                <a:pathLst>
                  <a:path w="28" h="21">
                    <a:moveTo>
                      <a:pt x="20" y="0"/>
                    </a:moveTo>
                    <a:lnTo>
                      <a:pt x="25" y="0"/>
                    </a:lnTo>
                    <a:lnTo>
                      <a:pt x="26" y="1"/>
                    </a:lnTo>
                    <a:lnTo>
                      <a:pt x="28" y="3"/>
                    </a:lnTo>
                    <a:lnTo>
                      <a:pt x="28" y="7"/>
                    </a:lnTo>
                    <a:lnTo>
                      <a:pt x="25" y="12"/>
                    </a:lnTo>
                    <a:lnTo>
                      <a:pt x="24" y="13"/>
                    </a:lnTo>
                    <a:lnTo>
                      <a:pt x="20" y="13"/>
                    </a:lnTo>
                    <a:lnTo>
                      <a:pt x="18" y="11"/>
                    </a:lnTo>
                    <a:lnTo>
                      <a:pt x="16" y="11"/>
                    </a:lnTo>
                    <a:lnTo>
                      <a:pt x="14" y="13"/>
                    </a:lnTo>
                    <a:lnTo>
                      <a:pt x="11" y="18"/>
                    </a:lnTo>
                    <a:lnTo>
                      <a:pt x="6" y="21"/>
                    </a:lnTo>
                    <a:lnTo>
                      <a:pt x="4" y="18"/>
                    </a:lnTo>
                    <a:lnTo>
                      <a:pt x="4" y="15"/>
                    </a:lnTo>
                    <a:lnTo>
                      <a:pt x="1" y="13"/>
                    </a:lnTo>
                    <a:lnTo>
                      <a:pt x="0" y="12"/>
                    </a:lnTo>
                    <a:lnTo>
                      <a:pt x="0" y="10"/>
                    </a:lnTo>
                    <a:lnTo>
                      <a:pt x="1" y="10"/>
                    </a:lnTo>
                    <a:lnTo>
                      <a:pt x="3" y="8"/>
                    </a:lnTo>
                    <a:lnTo>
                      <a:pt x="5" y="7"/>
                    </a:lnTo>
                    <a:lnTo>
                      <a:pt x="9" y="3"/>
                    </a:lnTo>
                    <a:lnTo>
                      <a:pt x="14" y="3"/>
                    </a:lnTo>
                    <a:lnTo>
                      <a:pt x="16" y="2"/>
                    </a:lnTo>
                    <a:lnTo>
                      <a:pt x="18" y="1"/>
                    </a:lnTo>
                    <a:lnTo>
                      <a:pt x="2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45" name="Freeform 1330">
                <a:extLst>
                  <a:ext uri="{FF2B5EF4-FFF2-40B4-BE49-F238E27FC236}">
                    <a16:creationId xmlns:a16="http://schemas.microsoft.com/office/drawing/2014/main" id="{0A87DD91-D54C-4E61-A9DE-8A37F95083B0}"/>
                  </a:ext>
                </a:extLst>
              </p:cNvPr>
              <p:cNvSpPr>
                <a:spLocks noEditPoints="1"/>
              </p:cNvSpPr>
              <p:nvPr/>
            </p:nvSpPr>
            <p:spPr bwMode="auto">
              <a:xfrm>
                <a:off x="8907470" y="3367587"/>
                <a:ext cx="269429" cy="221762"/>
              </a:xfrm>
              <a:custGeom>
                <a:avLst/>
                <a:gdLst/>
                <a:ahLst/>
                <a:cxnLst>
                  <a:cxn ang="0">
                    <a:pos x="73" y="57"/>
                  </a:cxn>
                  <a:cxn ang="0">
                    <a:pos x="73" y="56"/>
                  </a:cxn>
                  <a:cxn ang="0">
                    <a:pos x="120" y="0"/>
                  </a:cxn>
                  <a:cxn ang="0">
                    <a:pos x="123" y="2"/>
                  </a:cxn>
                  <a:cxn ang="0">
                    <a:pos x="124" y="7"/>
                  </a:cxn>
                  <a:cxn ang="0">
                    <a:pos x="125" y="14"/>
                  </a:cxn>
                  <a:cxn ang="0">
                    <a:pos x="130" y="25"/>
                  </a:cxn>
                  <a:cxn ang="0">
                    <a:pos x="129" y="30"/>
                  </a:cxn>
                  <a:cxn ang="0">
                    <a:pos x="124" y="41"/>
                  </a:cxn>
                  <a:cxn ang="0">
                    <a:pos x="119" y="42"/>
                  </a:cxn>
                  <a:cxn ang="0">
                    <a:pos x="118" y="62"/>
                  </a:cxn>
                  <a:cxn ang="0">
                    <a:pos x="113" y="68"/>
                  </a:cxn>
                  <a:cxn ang="0">
                    <a:pos x="114" y="75"/>
                  </a:cxn>
                  <a:cxn ang="0">
                    <a:pos x="115" y="78"/>
                  </a:cxn>
                  <a:cxn ang="0">
                    <a:pos x="110" y="82"/>
                  </a:cxn>
                  <a:cxn ang="0">
                    <a:pos x="105" y="81"/>
                  </a:cxn>
                  <a:cxn ang="0">
                    <a:pos x="99" y="85"/>
                  </a:cxn>
                  <a:cxn ang="0">
                    <a:pos x="95" y="90"/>
                  </a:cxn>
                  <a:cxn ang="0">
                    <a:pos x="93" y="88"/>
                  </a:cxn>
                  <a:cxn ang="0">
                    <a:pos x="86" y="90"/>
                  </a:cxn>
                  <a:cxn ang="0">
                    <a:pos x="83" y="93"/>
                  </a:cxn>
                  <a:cxn ang="0">
                    <a:pos x="75" y="92"/>
                  </a:cxn>
                  <a:cxn ang="0">
                    <a:pos x="73" y="88"/>
                  </a:cxn>
                  <a:cxn ang="0">
                    <a:pos x="69" y="86"/>
                  </a:cxn>
                  <a:cxn ang="0">
                    <a:pos x="66" y="91"/>
                  </a:cxn>
                  <a:cxn ang="0">
                    <a:pos x="69" y="95"/>
                  </a:cxn>
                  <a:cxn ang="0">
                    <a:pos x="66" y="96"/>
                  </a:cxn>
                  <a:cxn ang="0">
                    <a:pos x="63" y="98"/>
                  </a:cxn>
                  <a:cxn ang="0">
                    <a:pos x="58" y="105"/>
                  </a:cxn>
                  <a:cxn ang="0">
                    <a:pos x="54" y="105"/>
                  </a:cxn>
                  <a:cxn ang="0">
                    <a:pos x="51" y="102"/>
                  </a:cxn>
                  <a:cxn ang="0">
                    <a:pos x="53" y="96"/>
                  </a:cxn>
                  <a:cxn ang="0">
                    <a:pos x="49" y="91"/>
                  </a:cxn>
                  <a:cxn ang="0">
                    <a:pos x="39" y="88"/>
                  </a:cxn>
                  <a:cxn ang="0">
                    <a:pos x="37" y="92"/>
                  </a:cxn>
                  <a:cxn ang="0">
                    <a:pos x="30" y="93"/>
                  </a:cxn>
                  <a:cxn ang="0">
                    <a:pos x="17" y="97"/>
                  </a:cxn>
                  <a:cxn ang="0">
                    <a:pos x="0" y="98"/>
                  </a:cxn>
                  <a:cxn ang="0">
                    <a:pos x="4" y="96"/>
                  </a:cxn>
                  <a:cxn ang="0">
                    <a:pos x="11" y="90"/>
                  </a:cxn>
                  <a:cxn ang="0">
                    <a:pos x="27" y="78"/>
                  </a:cxn>
                  <a:cxn ang="0">
                    <a:pos x="59" y="76"/>
                  </a:cxn>
                  <a:cxn ang="0">
                    <a:pos x="66" y="66"/>
                  </a:cxn>
                  <a:cxn ang="0">
                    <a:pos x="69" y="62"/>
                  </a:cxn>
                  <a:cxn ang="0">
                    <a:pos x="71" y="58"/>
                  </a:cxn>
                  <a:cxn ang="0">
                    <a:pos x="73" y="62"/>
                  </a:cxn>
                  <a:cxn ang="0">
                    <a:pos x="79" y="61"/>
                  </a:cxn>
                  <a:cxn ang="0">
                    <a:pos x="85" y="57"/>
                  </a:cxn>
                  <a:cxn ang="0">
                    <a:pos x="100" y="43"/>
                  </a:cxn>
                  <a:cxn ang="0">
                    <a:pos x="108" y="23"/>
                  </a:cxn>
                  <a:cxn ang="0">
                    <a:pos x="106" y="20"/>
                  </a:cxn>
                  <a:cxn ang="0">
                    <a:pos x="105" y="15"/>
                  </a:cxn>
                  <a:cxn ang="0">
                    <a:pos x="109" y="8"/>
                  </a:cxn>
                  <a:cxn ang="0">
                    <a:pos x="115" y="4"/>
                  </a:cxn>
                  <a:cxn ang="0">
                    <a:pos x="116" y="7"/>
                  </a:cxn>
                  <a:cxn ang="0">
                    <a:pos x="120" y="5"/>
                  </a:cxn>
                  <a:cxn ang="0">
                    <a:pos x="118" y="4"/>
                  </a:cxn>
                </a:cxnLst>
                <a:rect l="0" t="0" r="r" b="b"/>
                <a:pathLst>
                  <a:path w="130" h="107">
                    <a:moveTo>
                      <a:pt x="73" y="56"/>
                    </a:moveTo>
                    <a:lnTo>
                      <a:pt x="73" y="57"/>
                    </a:lnTo>
                    <a:lnTo>
                      <a:pt x="71" y="58"/>
                    </a:lnTo>
                    <a:lnTo>
                      <a:pt x="73" y="56"/>
                    </a:lnTo>
                    <a:close/>
                    <a:moveTo>
                      <a:pt x="118" y="0"/>
                    </a:moveTo>
                    <a:lnTo>
                      <a:pt x="120" y="0"/>
                    </a:lnTo>
                    <a:lnTo>
                      <a:pt x="122" y="2"/>
                    </a:lnTo>
                    <a:lnTo>
                      <a:pt x="123" y="2"/>
                    </a:lnTo>
                    <a:lnTo>
                      <a:pt x="123" y="3"/>
                    </a:lnTo>
                    <a:lnTo>
                      <a:pt x="124" y="7"/>
                    </a:lnTo>
                    <a:lnTo>
                      <a:pt x="124" y="10"/>
                    </a:lnTo>
                    <a:lnTo>
                      <a:pt x="125" y="14"/>
                    </a:lnTo>
                    <a:lnTo>
                      <a:pt x="129" y="22"/>
                    </a:lnTo>
                    <a:lnTo>
                      <a:pt x="130" y="25"/>
                    </a:lnTo>
                    <a:lnTo>
                      <a:pt x="130" y="28"/>
                    </a:lnTo>
                    <a:lnTo>
                      <a:pt x="129" y="30"/>
                    </a:lnTo>
                    <a:lnTo>
                      <a:pt x="124" y="36"/>
                    </a:lnTo>
                    <a:lnTo>
                      <a:pt x="124" y="41"/>
                    </a:lnTo>
                    <a:lnTo>
                      <a:pt x="120" y="41"/>
                    </a:lnTo>
                    <a:lnTo>
                      <a:pt x="119" y="42"/>
                    </a:lnTo>
                    <a:lnTo>
                      <a:pt x="118" y="44"/>
                    </a:lnTo>
                    <a:lnTo>
                      <a:pt x="118" y="62"/>
                    </a:lnTo>
                    <a:lnTo>
                      <a:pt x="114" y="66"/>
                    </a:lnTo>
                    <a:lnTo>
                      <a:pt x="113" y="68"/>
                    </a:lnTo>
                    <a:lnTo>
                      <a:pt x="113" y="73"/>
                    </a:lnTo>
                    <a:lnTo>
                      <a:pt x="114" y="75"/>
                    </a:lnTo>
                    <a:lnTo>
                      <a:pt x="114" y="77"/>
                    </a:lnTo>
                    <a:lnTo>
                      <a:pt x="115" y="78"/>
                    </a:lnTo>
                    <a:lnTo>
                      <a:pt x="113" y="81"/>
                    </a:lnTo>
                    <a:lnTo>
                      <a:pt x="110" y="82"/>
                    </a:lnTo>
                    <a:lnTo>
                      <a:pt x="105" y="87"/>
                    </a:lnTo>
                    <a:lnTo>
                      <a:pt x="105" y="81"/>
                    </a:lnTo>
                    <a:lnTo>
                      <a:pt x="101" y="82"/>
                    </a:lnTo>
                    <a:lnTo>
                      <a:pt x="99" y="85"/>
                    </a:lnTo>
                    <a:lnTo>
                      <a:pt x="96" y="86"/>
                    </a:lnTo>
                    <a:lnTo>
                      <a:pt x="95" y="90"/>
                    </a:lnTo>
                    <a:lnTo>
                      <a:pt x="94" y="90"/>
                    </a:lnTo>
                    <a:lnTo>
                      <a:pt x="93" y="88"/>
                    </a:lnTo>
                    <a:lnTo>
                      <a:pt x="89" y="88"/>
                    </a:lnTo>
                    <a:lnTo>
                      <a:pt x="86" y="90"/>
                    </a:lnTo>
                    <a:lnTo>
                      <a:pt x="85" y="92"/>
                    </a:lnTo>
                    <a:lnTo>
                      <a:pt x="83" y="93"/>
                    </a:lnTo>
                    <a:lnTo>
                      <a:pt x="78" y="93"/>
                    </a:lnTo>
                    <a:lnTo>
                      <a:pt x="75" y="92"/>
                    </a:lnTo>
                    <a:lnTo>
                      <a:pt x="74" y="91"/>
                    </a:lnTo>
                    <a:lnTo>
                      <a:pt x="73" y="88"/>
                    </a:lnTo>
                    <a:lnTo>
                      <a:pt x="70" y="86"/>
                    </a:lnTo>
                    <a:lnTo>
                      <a:pt x="69" y="86"/>
                    </a:lnTo>
                    <a:lnTo>
                      <a:pt x="66" y="88"/>
                    </a:lnTo>
                    <a:lnTo>
                      <a:pt x="66" y="91"/>
                    </a:lnTo>
                    <a:lnTo>
                      <a:pt x="68" y="92"/>
                    </a:lnTo>
                    <a:lnTo>
                      <a:pt x="69" y="95"/>
                    </a:lnTo>
                    <a:lnTo>
                      <a:pt x="70" y="96"/>
                    </a:lnTo>
                    <a:lnTo>
                      <a:pt x="66" y="96"/>
                    </a:lnTo>
                    <a:lnTo>
                      <a:pt x="65" y="97"/>
                    </a:lnTo>
                    <a:lnTo>
                      <a:pt x="63" y="98"/>
                    </a:lnTo>
                    <a:lnTo>
                      <a:pt x="60" y="101"/>
                    </a:lnTo>
                    <a:lnTo>
                      <a:pt x="58" y="105"/>
                    </a:lnTo>
                    <a:lnTo>
                      <a:pt x="56" y="107"/>
                    </a:lnTo>
                    <a:lnTo>
                      <a:pt x="54" y="105"/>
                    </a:lnTo>
                    <a:lnTo>
                      <a:pt x="53" y="102"/>
                    </a:lnTo>
                    <a:lnTo>
                      <a:pt x="51" y="102"/>
                    </a:lnTo>
                    <a:lnTo>
                      <a:pt x="51" y="100"/>
                    </a:lnTo>
                    <a:lnTo>
                      <a:pt x="53" y="96"/>
                    </a:lnTo>
                    <a:lnTo>
                      <a:pt x="53" y="92"/>
                    </a:lnTo>
                    <a:lnTo>
                      <a:pt x="49" y="91"/>
                    </a:lnTo>
                    <a:lnTo>
                      <a:pt x="44" y="88"/>
                    </a:lnTo>
                    <a:lnTo>
                      <a:pt x="39" y="88"/>
                    </a:lnTo>
                    <a:lnTo>
                      <a:pt x="37" y="90"/>
                    </a:lnTo>
                    <a:lnTo>
                      <a:pt x="37" y="92"/>
                    </a:lnTo>
                    <a:lnTo>
                      <a:pt x="31" y="92"/>
                    </a:lnTo>
                    <a:lnTo>
                      <a:pt x="30" y="93"/>
                    </a:lnTo>
                    <a:lnTo>
                      <a:pt x="27" y="93"/>
                    </a:lnTo>
                    <a:lnTo>
                      <a:pt x="17" y="97"/>
                    </a:lnTo>
                    <a:lnTo>
                      <a:pt x="6" y="98"/>
                    </a:lnTo>
                    <a:lnTo>
                      <a:pt x="0" y="98"/>
                    </a:lnTo>
                    <a:lnTo>
                      <a:pt x="0" y="96"/>
                    </a:lnTo>
                    <a:lnTo>
                      <a:pt x="4" y="96"/>
                    </a:lnTo>
                    <a:lnTo>
                      <a:pt x="5" y="95"/>
                    </a:lnTo>
                    <a:lnTo>
                      <a:pt x="11" y="90"/>
                    </a:lnTo>
                    <a:lnTo>
                      <a:pt x="21" y="80"/>
                    </a:lnTo>
                    <a:lnTo>
                      <a:pt x="27" y="78"/>
                    </a:lnTo>
                    <a:lnTo>
                      <a:pt x="54" y="78"/>
                    </a:lnTo>
                    <a:lnTo>
                      <a:pt x="59" y="76"/>
                    </a:lnTo>
                    <a:lnTo>
                      <a:pt x="61" y="71"/>
                    </a:lnTo>
                    <a:lnTo>
                      <a:pt x="66" y="66"/>
                    </a:lnTo>
                    <a:lnTo>
                      <a:pt x="68" y="63"/>
                    </a:lnTo>
                    <a:lnTo>
                      <a:pt x="69" y="62"/>
                    </a:lnTo>
                    <a:lnTo>
                      <a:pt x="70" y="59"/>
                    </a:lnTo>
                    <a:lnTo>
                      <a:pt x="71" y="58"/>
                    </a:lnTo>
                    <a:lnTo>
                      <a:pt x="71" y="61"/>
                    </a:lnTo>
                    <a:lnTo>
                      <a:pt x="73" y="62"/>
                    </a:lnTo>
                    <a:lnTo>
                      <a:pt x="76" y="62"/>
                    </a:lnTo>
                    <a:lnTo>
                      <a:pt x="79" y="61"/>
                    </a:lnTo>
                    <a:lnTo>
                      <a:pt x="80" y="59"/>
                    </a:lnTo>
                    <a:lnTo>
                      <a:pt x="85" y="57"/>
                    </a:lnTo>
                    <a:lnTo>
                      <a:pt x="93" y="52"/>
                    </a:lnTo>
                    <a:lnTo>
                      <a:pt x="100" y="43"/>
                    </a:lnTo>
                    <a:lnTo>
                      <a:pt x="105" y="33"/>
                    </a:lnTo>
                    <a:lnTo>
                      <a:pt x="108" y="23"/>
                    </a:lnTo>
                    <a:lnTo>
                      <a:pt x="108" y="22"/>
                    </a:lnTo>
                    <a:lnTo>
                      <a:pt x="106" y="20"/>
                    </a:lnTo>
                    <a:lnTo>
                      <a:pt x="105" y="20"/>
                    </a:lnTo>
                    <a:lnTo>
                      <a:pt x="105" y="15"/>
                    </a:lnTo>
                    <a:lnTo>
                      <a:pt x="108" y="12"/>
                    </a:lnTo>
                    <a:lnTo>
                      <a:pt x="109" y="8"/>
                    </a:lnTo>
                    <a:lnTo>
                      <a:pt x="113" y="5"/>
                    </a:lnTo>
                    <a:lnTo>
                      <a:pt x="115" y="4"/>
                    </a:lnTo>
                    <a:lnTo>
                      <a:pt x="116" y="5"/>
                    </a:lnTo>
                    <a:lnTo>
                      <a:pt x="116" y="7"/>
                    </a:lnTo>
                    <a:lnTo>
                      <a:pt x="119" y="7"/>
                    </a:lnTo>
                    <a:lnTo>
                      <a:pt x="120" y="5"/>
                    </a:lnTo>
                    <a:lnTo>
                      <a:pt x="119" y="4"/>
                    </a:lnTo>
                    <a:lnTo>
                      <a:pt x="118" y="4"/>
                    </a:lnTo>
                    <a:lnTo>
                      <a:pt x="118"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46" name="Freeform 1331">
                <a:extLst>
                  <a:ext uri="{FF2B5EF4-FFF2-40B4-BE49-F238E27FC236}">
                    <a16:creationId xmlns:a16="http://schemas.microsoft.com/office/drawing/2014/main" id="{74D765B0-9584-4E6B-99A8-62D6691D0BE7}"/>
                  </a:ext>
                </a:extLst>
              </p:cNvPr>
              <p:cNvSpPr>
                <a:spLocks/>
              </p:cNvSpPr>
              <p:nvPr/>
            </p:nvSpPr>
            <p:spPr bwMode="auto">
              <a:xfrm>
                <a:off x="9125086" y="3247380"/>
                <a:ext cx="138860" cy="118135"/>
              </a:xfrm>
              <a:custGeom>
                <a:avLst/>
                <a:gdLst/>
                <a:ahLst/>
                <a:cxnLst>
                  <a:cxn ang="0">
                    <a:pos x="24" y="0"/>
                  </a:cxn>
                  <a:cxn ang="0">
                    <a:pos x="30" y="7"/>
                  </a:cxn>
                  <a:cxn ang="0">
                    <a:pos x="38" y="13"/>
                  </a:cxn>
                  <a:cxn ang="0">
                    <a:pos x="45" y="18"/>
                  </a:cxn>
                  <a:cxn ang="0">
                    <a:pos x="55" y="21"/>
                  </a:cxn>
                  <a:cxn ang="0">
                    <a:pos x="58" y="21"/>
                  </a:cxn>
                  <a:cxn ang="0">
                    <a:pos x="60" y="19"/>
                  </a:cxn>
                  <a:cxn ang="0">
                    <a:pos x="62" y="19"/>
                  </a:cxn>
                  <a:cxn ang="0">
                    <a:pos x="64" y="21"/>
                  </a:cxn>
                  <a:cxn ang="0">
                    <a:pos x="63" y="22"/>
                  </a:cxn>
                  <a:cxn ang="0">
                    <a:pos x="62" y="24"/>
                  </a:cxn>
                  <a:cxn ang="0">
                    <a:pos x="64" y="29"/>
                  </a:cxn>
                  <a:cxn ang="0">
                    <a:pos x="67" y="31"/>
                  </a:cxn>
                  <a:cxn ang="0">
                    <a:pos x="63" y="33"/>
                  </a:cxn>
                  <a:cxn ang="0">
                    <a:pos x="59" y="34"/>
                  </a:cxn>
                  <a:cxn ang="0">
                    <a:pos x="54" y="34"/>
                  </a:cxn>
                  <a:cxn ang="0">
                    <a:pos x="47" y="37"/>
                  </a:cxn>
                  <a:cxn ang="0">
                    <a:pos x="42" y="42"/>
                  </a:cxn>
                  <a:cxn ang="0">
                    <a:pos x="40" y="46"/>
                  </a:cxn>
                  <a:cxn ang="0">
                    <a:pos x="39" y="48"/>
                  </a:cxn>
                  <a:cxn ang="0">
                    <a:pos x="34" y="46"/>
                  </a:cxn>
                  <a:cxn ang="0">
                    <a:pos x="30" y="43"/>
                  </a:cxn>
                  <a:cxn ang="0">
                    <a:pos x="27" y="42"/>
                  </a:cxn>
                  <a:cxn ang="0">
                    <a:pos x="22" y="38"/>
                  </a:cxn>
                  <a:cxn ang="0">
                    <a:pos x="20" y="39"/>
                  </a:cxn>
                  <a:cxn ang="0">
                    <a:pos x="19" y="42"/>
                  </a:cxn>
                  <a:cxn ang="0">
                    <a:pos x="14" y="42"/>
                  </a:cxn>
                  <a:cxn ang="0">
                    <a:pos x="11" y="41"/>
                  </a:cxn>
                  <a:cxn ang="0">
                    <a:pos x="8" y="41"/>
                  </a:cxn>
                  <a:cxn ang="0">
                    <a:pos x="6" y="42"/>
                  </a:cxn>
                  <a:cxn ang="0">
                    <a:pos x="6" y="47"/>
                  </a:cxn>
                  <a:cxn ang="0">
                    <a:pos x="8" y="48"/>
                  </a:cxn>
                  <a:cxn ang="0">
                    <a:pos x="10" y="49"/>
                  </a:cxn>
                  <a:cxn ang="0">
                    <a:pos x="11" y="49"/>
                  </a:cxn>
                  <a:cxn ang="0">
                    <a:pos x="13" y="51"/>
                  </a:cxn>
                  <a:cxn ang="0">
                    <a:pos x="14" y="51"/>
                  </a:cxn>
                  <a:cxn ang="0">
                    <a:pos x="11" y="53"/>
                  </a:cxn>
                  <a:cxn ang="0">
                    <a:pos x="9" y="53"/>
                  </a:cxn>
                  <a:cxn ang="0">
                    <a:pos x="6" y="55"/>
                  </a:cxn>
                  <a:cxn ang="0">
                    <a:pos x="4" y="57"/>
                  </a:cxn>
                  <a:cxn ang="0">
                    <a:pos x="1" y="57"/>
                  </a:cxn>
                  <a:cxn ang="0">
                    <a:pos x="1" y="44"/>
                  </a:cxn>
                  <a:cxn ang="0">
                    <a:pos x="0" y="43"/>
                  </a:cxn>
                  <a:cxn ang="0">
                    <a:pos x="3" y="38"/>
                  </a:cxn>
                  <a:cxn ang="0">
                    <a:pos x="8" y="33"/>
                  </a:cxn>
                  <a:cxn ang="0">
                    <a:pos x="8" y="31"/>
                  </a:cxn>
                  <a:cxn ang="0">
                    <a:pos x="13" y="31"/>
                  </a:cxn>
                  <a:cxn ang="0">
                    <a:pos x="18" y="28"/>
                  </a:cxn>
                  <a:cxn ang="0">
                    <a:pos x="23" y="16"/>
                  </a:cxn>
                  <a:cxn ang="0">
                    <a:pos x="23" y="8"/>
                  </a:cxn>
                  <a:cxn ang="0">
                    <a:pos x="22" y="7"/>
                  </a:cxn>
                  <a:cxn ang="0">
                    <a:pos x="22" y="3"/>
                  </a:cxn>
                  <a:cxn ang="0">
                    <a:pos x="24" y="0"/>
                  </a:cxn>
                </a:cxnLst>
                <a:rect l="0" t="0" r="r" b="b"/>
                <a:pathLst>
                  <a:path w="67" h="57">
                    <a:moveTo>
                      <a:pt x="24" y="0"/>
                    </a:moveTo>
                    <a:lnTo>
                      <a:pt x="30" y="7"/>
                    </a:lnTo>
                    <a:lnTo>
                      <a:pt x="38" y="13"/>
                    </a:lnTo>
                    <a:lnTo>
                      <a:pt x="45" y="18"/>
                    </a:lnTo>
                    <a:lnTo>
                      <a:pt x="55" y="21"/>
                    </a:lnTo>
                    <a:lnTo>
                      <a:pt x="58" y="21"/>
                    </a:lnTo>
                    <a:lnTo>
                      <a:pt x="60" y="19"/>
                    </a:lnTo>
                    <a:lnTo>
                      <a:pt x="62" y="19"/>
                    </a:lnTo>
                    <a:lnTo>
                      <a:pt x="64" y="21"/>
                    </a:lnTo>
                    <a:lnTo>
                      <a:pt x="63" y="22"/>
                    </a:lnTo>
                    <a:lnTo>
                      <a:pt x="62" y="24"/>
                    </a:lnTo>
                    <a:lnTo>
                      <a:pt x="64" y="29"/>
                    </a:lnTo>
                    <a:lnTo>
                      <a:pt x="67" y="31"/>
                    </a:lnTo>
                    <a:lnTo>
                      <a:pt x="63" y="33"/>
                    </a:lnTo>
                    <a:lnTo>
                      <a:pt x="59" y="34"/>
                    </a:lnTo>
                    <a:lnTo>
                      <a:pt x="54" y="34"/>
                    </a:lnTo>
                    <a:lnTo>
                      <a:pt x="47" y="37"/>
                    </a:lnTo>
                    <a:lnTo>
                      <a:pt x="42" y="42"/>
                    </a:lnTo>
                    <a:lnTo>
                      <a:pt x="40" y="46"/>
                    </a:lnTo>
                    <a:lnTo>
                      <a:pt x="39" y="48"/>
                    </a:lnTo>
                    <a:lnTo>
                      <a:pt x="34" y="46"/>
                    </a:lnTo>
                    <a:lnTo>
                      <a:pt x="30" y="43"/>
                    </a:lnTo>
                    <a:lnTo>
                      <a:pt x="27" y="42"/>
                    </a:lnTo>
                    <a:lnTo>
                      <a:pt x="22" y="38"/>
                    </a:lnTo>
                    <a:lnTo>
                      <a:pt x="20" y="39"/>
                    </a:lnTo>
                    <a:lnTo>
                      <a:pt x="19" y="42"/>
                    </a:lnTo>
                    <a:lnTo>
                      <a:pt x="14" y="42"/>
                    </a:lnTo>
                    <a:lnTo>
                      <a:pt x="11" y="41"/>
                    </a:lnTo>
                    <a:lnTo>
                      <a:pt x="8" y="41"/>
                    </a:lnTo>
                    <a:lnTo>
                      <a:pt x="6" y="42"/>
                    </a:lnTo>
                    <a:lnTo>
                      <a:pt x="6" y="47"/>
                    </a:lnTo>
                    <a:lnTo>
                      <a:pt x="8" y="48"/>
                    </a:lnTo>
                    <a:lnTo>
                      <a:pt x="10" y="49"/>
                    </a:lnTo>
                    <a:lnTo>
                      <a:pt x="11" y="49"/>
                    </a:lnTo>
                    <a:lnTo>
                      <a:pt x="13" y="51"/>
                    </a:lnTo>
                    <a:lnTo>
                      <a:pt x="14" y="51"/>
                    </a:lnTo>
                    <a:lnTo>
                      <a:pt x="11" y="53"/>
                    </a:lnTo>
                    <a:lnTo>
                      <a:pt x="9" y="53"/>
                    </a:lnTo>
                    <a:lnTo>
                      <a:pt x="6" y="55"/>
                    </a:lnTo>
                    <a:lnTo>
                      <a:pt x="4" y="57"/>
                    </a:lnTo>
                    <a:lnTo>
                      <a:pt x="1" y="57"/>
                    </a:lnTo>
                    <a:lnTo>
                      <a:pt x="1" y="44"/>
                    </a:lnTo>
                    <a:lnTo>
                      <a:pt x="0" y="43"/>
                    </a:lnTo>
                    <a:lnTo>
                      <a:pt x="3" y="38"/>
                    </a:lnTo>
                    <a:lnTo>
                      <a:pt x="8" y="33"/>
                    </a:lnTo>
                    <a:lnTo>
                      <a:pt x="8" y="31"/>
                    </a:lnTo>
                    <a:lnTo>
                      <a:pt x="13" y="31"/>
                    </a:lnTo>
                    <a:lnTo>
                      <a:pt x="18" y="28"/>
                    </a:lnTo>
                    <a:lnTo>
                      <a:pt x="23" y="16"/>
                    </a:lnTo>
                    <a:lnTo>
                      <a:pt x="23" y="8"/>
                    </a:lnTo>
                    <a:lnTo>
                      <a:pt x="22" y="7"/>
                    </a:lnTo>
                    <a:lnTo>
                      <a:pt x="22" y="3"/>
                    </a:lnTo>
                    <a:lnTo>
                      <a:pt x="24"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47" name="Freeform 1332">
                <a:extLst>
                  <a:ext uri="{FF2B5EF4-FFF2-40B4-BE49-F238E27FC236}">
                    <a16:creationId xmlns:a16="http://schemas.microsoft.com/office/drawing/2014/main" id="{FE28AD85-0F32-468F-86A4-46B765F41708}"/>
                  </a:ext>
                </a:extLst>
              </p:cNvPr>
              <p:cNvSpPr>
                <a:spLocks/>
              </p:cNvSpPr>
              <p:nvPr/>
            </p:nvSpPr>
            <p:spPr bwMode="auto">
              <a:xfrm>
                <a:off x="9259801" y="3276396"/>
                <a:ext cx="20725" cy="20725"/>
              </a:xfrm>
              <a:custGeom>
                <a:avLst/>
                <a:gdLst/>
                <a:ahLst/>
                <a:cxnLst>
                  <a:cxn ang="0">
                    <a:pos x="9" y="0"/>
                  </a:cxn>
                  <a:cxn ang="0">
                    <a:pos x="10" y="2"/>
                  </a:cxn>
                  <a:cxn ang="0">
                    <a:pos x="9" y="3"/>
                  </a:cxn>
                  <a:cxn ang="0">
                    <a:pos x="8" y="5"/>
                  </a:cxn>
                  <a:cxn ang="0">
                    <a:pos x="5" y="8"/>
                  </a:cxn>
                  <a:cxn ang="0">
                    <a:pos x="0" y="10"/>
                  </a:cxn>
                  <a:cxn ang="0">
                    <a:pos x="0" y="7"/>
                  </a:cxn>
                  <a:cxn ang="0">
                    <a:pos x="3" y="4"/>
                  </a:cxn>
                  <a:cxn ang="0">
                    <a:pos x="7" y="2"/>
                  </a:cxn>
                  <a:cxn ang="0">
                    <a:pos x="9" y="0"/>
                  </a:cxn>
                </a:cxnLst>
                <a:rect l="0" t="0" r="r" b="b"/>
                <a:pathLst>
                  <a:path w="10" h="10">
                    <a:moveTo>
                      <a:pt x="9" y="0"/>
                    </a:moveTo>
                    <a:lnTo>
                      <a:pt x="10" y="2"/>
                    </a:lnTo>
                    <a:lnTo>
                      <a:pt x="9" y="3"/>
                    </a:lnTo>
                    <a:lnTo>
                      <a:pt x="8" y="5"/>
                    </a:lnTo>
                    <a:lnTo>
                      <a:pt x="5" y="8"/>
                    </a:lnTo>
                    <a:lnTo>
                      <a:pt x="0" y="10"/>
                    </a:lnTo>
                    <a:lnTo>
                      <a:pt x="0" y="7"/>
                    </a:lnTo>
                    <a:lnTo>
                      <a:pt x="3" y="4"/>
                    </a:lnTo>
                    <a:lnTo>
                      <a:pt x="7" y="2"/>
                    </a:lnTo>
                    <a:lnTo>
                      <a:pt x="9"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48" name="Freeform 1333">
                <a:extLst>
                  <a:ext uri="{FF2B5EF4-FFF2-40B4-BE49-F238E27FC236}">
                    <a16:creationId xmlns:a16="http://schemas.microsoft.com/office/drawing/2014/main" id="{C00C7246-9B1D-438D-A8B8-68563915478B}"/>
                  </a:ext>
                </a:extLst>
              </p:cNvPr>
              <p:cNvSpPr>
                <a:spLocks/>
              </p:cNvSpPr>
              <p:nvPr/>
            </p:nvSpPr>
            <p:spPr bwMode="auto">
              <a:xfrm>
                <a:off x="9307469" y="3245308"/>
                <a:ext cx="31089" cy="22799"/>
              </a:xfrm>
              <a:custGeom>
                <a:avLst/>
                <a:gdLst/>
                <a:ahLst/>
                <a:cxnLst>
                  <a:cxn ang="0">
                    <a:pos x="9" y="0"/>
                  </a:cxn>
                  <a:cxn ang="0">
                    <a:pos x="15" y="0"/>
                  </a:cxn>
                  <a:cxn ang="0">
                    <a:pos x="15" y="4"/>
                  </a:cxn>
                  <a:cxn ang="0">
                    <a:pos x="11" y="4"/>
                  </a:cxn>
                  <a:cxn ang="0">
                    <a:pos x="6" y="6"/>
                  </a:cxn>
                  <a:cxn ang="0">
                    <a:pos x="5" y="9"/>
                  </a:cxn>
                  <a:cxn ang="0">
                    <a:pos x="3" y="11"/>
                  </a:cxn>
                  <a:cxn ang="0">
                    <a:pos x="0" y="11"/>
                  </a:cxn>
                  <a:cxn ang="0">
                    <a:pos x="0" y="8"/>
                  </a:cxn>
                  <a:cxn ang="0">
                    <a:pos x="1" y="6"/>
                  </a:cxn>
                  <a:cxn ang="0">
                    <a:pos x="3" y="4"/>
                  </a:cxn>
                  <a:cxn ang="0">
                    <a:pos x="4" y="3"/>
                  </a:cxn>
                  <a:cxn ang="0">
                    <a:pos x="9" y="0"/>
                  </a:cxn>
                </a:cxnLst>
                <a:rect l="0" t="0" r="r" b="b"/>
                <a:pathLst>
                  <a:path w="15" h="11">
                    <a:moveTo>
                      <a:pt x="9" y="0"/>
                    </a:moveTo>
                    <a:lnTo>
                      <a:pt x="15" y="0"/>
                    </a:lnTo>
                    <a:lnTo>
                      <a:pt x="15" y="4"/>
                    </a:lnTo>
                    <a:lnTo>
                      <a:pt x="11" y="4"/>
                    </a:lnTo>
                    <a:lnTo>
                      <a:pt x="6" y="6"/>
                    </a:lnTo>
                    <a:lnTo>
                      <a:pt x="5" y="9"/>
                    </a:lnTo>
                    <a:lnTo>
                      <a:pt x="3" y="11"/>
                    </a:lnTo>
                    <a:lnTo>
                      <a:pt x="0" y="11"/>
                    </a:lnTo>
                    <a:lnTo>
                      <a:pt x="0" y="8"/>
                    </a:lnTo>
                    <a:lnTo>
                      <a:pt x="1" y="6"/>
                    </a:lnTo>
                    <a:lnTo>
                      <a:pt x="3" y="4"/>
                    </a:lnTo>
                    <a:lnTo>
                      <a:pt x="4" y="3"/>
                    </a:lnTo>
                    <a:lnTo>
                      <a:pt x="9"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49" name="Freeform 1334">
                <a:extLst>
                  <a:ext uri="{FF2B5EF4-FFF2-40B4-BE49-F238E27FC236}">
                    <a16:creationId xmlns:a16="http://schemas.microsoft.com/office/drawing/2014/main" id="{A8155B44-150D-4A06-8601-E6A31FA0C87F}"/>
                  </a:ext>
                </a:extLst>
              </p:cNvPr>
              <p:cNvSpPr>
                <a:spLocks/>
              </p:cNvSpPr>
              <p:nvPr/>
            </p:nvSpPr>
            <p:spPr bwMode="auto">
              <a:xfrm>
                <a:off x="9361354" y="3222510"/>
                <a:ext cx="18653" cy="14508"/>
              </a:xfrm>
              <a:custGeom>
                <a:avLst/>
                <a:gdLst/>
                <a:ahLst/>
                <a:cxnLst>
                  <a:cxn ang="0">
                    <a:pos x="5" y="0"/>
                  </a:cxn>
                  <a:cxn ang="0">
                    <a:pos x="9" y="0"/>
                  </a:cxn>
                  <a:cxn ang="0">
                    <a:pos x="7" y="5"/>
                  </a:cxn>
                  <a:cxn ang="0">
                    <a:pos x="2" y="7"/>
                  </a:cxn>
                  <a:cxn ang="0">
                    <a:pos x="0" y="7"/>
                  </a:cxn>
                  <a:cxn ang="0">
                    <a:pos x="0" y="5"/>
                  </a:cxn>
                  <a:cxn ang="0">
                    <a:pos x="2" y="5"/>
                  </a:cxn>
                  <a:cxn ang="0">
                    <a:pos x="2" y="2"/>
                  </a:cxn>
                  <a:cxn ang="0">
                    <a:pos x="3" y="1"/>
                  </a:cxn>
                  <a:cxn ang="0">
                    <a:pos x="5" y="0"/>
                  </a:cxn>
                </a:cxnLst>
                <a:rect l="0" t="0" r="r" b="b"/>
                <a:pathLst>
                  <a:path w="9" h="7">
                    <a:moveTo>
                      <a:pt x="5" y="0"/>
                    </a:moveTo>
                    <a:lnTo>
                      <a:pt x="9" y="0"/>
                    </a:lnTo>
                    <a:lnTo>
                      <a:pt x="7" y="5"/>
                    </a:lnTo>
                    <a:lnTo>
                      <a:pt x="2" y="7"/>
                    </a:lnTo>
                    <a:lnTo>
                      <a:pt x="0" y="7"/>
                    </a:lnTo>
                    <a:lnTo>
                      <a:pt x="0" y="5"/>
                    </a:lnTo>
                    <a:lnTo>
                      <a:pt x="2" y="5"/>
                    </a:lnTo>
                    <a:lnTo>
                      <a:pt x="2" y="2"/>
                    </a:lnTo>
                    <a:lnTo>
                      <a:pt x="3" y="1"/>
                    </a:lnTo>
                    <a:lnTo>
                      <a:pt x="5"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50" name="Freeform 1335">
                <a:extLst>
                  <a:ext uri="{FF2B5EF4-FFF2-40B4-BE49-F238E27FC236}">
                    <a16:creationId xmlns:a16="http://schemas.microsoft.com/office/drawing/2014/main" id="{D6C2FD88-4439-4F89-B6A7-DDA8FF999405}"/>
                  </a:ext>
                </a:extLst>
              </p:cNvPr>
              <p:cNvSpPr>
                <a:spLocks/>
              </p:cNvSpPr>
              <p:nvPr/>
            </p:nvSpPr>
            <p:spPr bwMode="auto">
              <a:xfrm>
                <a:off x="9166536" y="2963444"/>
                <a:ext cx="70466" cy="267357"/>
              </a:xfrm>
              <a:custGeom>
                <a:avLst/>
                <a:gdLst/>
                <a:ahLst/>
                <a:cxnLst>
                  <a:cxn ang="0">
                    <a:pos x="10" y="0"/>
                  </a:cxn>
                  <a:cxn ang="0">
                    <a:pos x="14" y="0"/>
                  </a:cxn>
                  <a:cxn ang="0">
                    <a:pos x="14" y="7"/>
                  </a:cxn>
                  <a:cxn ang="0">
                    <a:pos x="15" y="12"/>
                  </a:cxn>
                  <a:cxn ang="0">
                    <a:pos x="18" y="15"/>
                  </a:cxn>
                  <a:cxn ang="0">
                    <a:pos x="19" y="19"/>
                  </a:cxn>
                  <a:cxn ang="0">
                    <a:pos x="19" y="32"/>
                  </a:cxn>
                  <a:cxn ang="0">
                    <a:pos x="20" y="34"/>
                  </a:cxn>
                  <a:cxn ang="0">
                    <a:pos x="20" y="51"/>
                  </a:cxn>
                  <a:cxn ang="0">
                    <a:pos x="23" y="56"/>
                  </a:cxn>
                  <a:cxn ang="0">
                    <a:pos x="29" y="70"/>
                  </a:cxn>
                  <a:cxn ang="0">
                    <a:pos x="34" y="83"/>
                  </a:cxn>
                  <a:cxn ang="0">
                    <a:pos x="32" y="82"/>
                  </a:cxn>
                  <a:cxn ang="0">
                    <a:pos x="30" y="80"/>
                  </a:cxn>
                  <a:cxn ang="0">
                    <a:pos x="28" y="78"/>
                  </a:cxn>
                  <a:cxn ang="0">
                    <a:pos x="25" y="78"/>
                  </a:cxn>
                  <a:cxn ang="0">
                    <a:pos x="19" y="81"/>
                  </a:cxn>
                  <a:cxn ang="0">
                    <a:pos x="15" y="86"/>
                  </a:cxn>
                  <a:cxn ang="0">
                    <a:pos x="13" y="93"/>
                  </a:cxn>
                  <a:cxn ang="0">
                    <a:pos x="13" y="102"/>
                  </a:cxn>
                  <a:cxn ang="0">
                    <a:pos x="15" y="110"/>
                  </a:cxn>
                  <a:cxn ang="0">
                    <a:pos x="20" y="116"/>
                  </a:cxn>
                  <a:cxn ang="0">
                    <a:pos x="24" y="122"/>
                  </a:cxn>
                  <a:cxn ang="0">
                    <a:pos x="24" y="124"/>
                  </a:cxn>
                  <a:cxn ang="0">
                    <a:pos x="23" y="124"/>
                  </a:cxn>
                  <a:cxn ang="0">
                    <a:pos x="20" y="121"/>
                  </a:cxn>
                  <a:cxn ang="0">
                    <a:pos x="19" y="119"/>
                  </a:cxn>
                  <a:cxn ang="0">
                    <a:pos x="14" y="119"/>
                  </a:cxn>
                  <a:cxn ang="0">
                    <a:pos x="10" y="122"/>
                  </a:cxn>
                  <a:cxn ang="0">
                    <a:pos x="10" y="125"/>
                  </a:cxn>
                  <a:cxn ang="0">
                    <a:pos x="7" y="129"/>
                  </a:cxn>
                  <a:cxn ang="0">
                    <a:pos x="5" y="129"/>
                  </a:cxn>
                  <a:cxn ang="0">
                    <a:pos x="5" y="111"/>
                  </a:cxn>
                  <a:cxn ang="0">
                    <a:pos x="7" y="106"/>
                  </a:cxn>
                  <a:cxn ang="0">
                    <a:pos x="7" y="92"/>
                  </a:cxn>
                  <a:cxn ang="0">
                    <a:pos x="5" y="90"/>
                  </a:cxn>
                  <a:cxn ang="0">
                    <a:pos x="5" y="82"/>
                  </a:cxn>
                  <a:cxn ang="0">
                    <a:pos x="7" y="80"/>
                  </a:cxn>
                  <a:cxn ang="0">
                    <a:pos x="7" y="49"/>
                  </a:cxn>
                  <a:cxn ang="0">
                    <a:pos x="5" y="46"/>
                  </a:cxn>
                  <a:cxn ang="0">
                    <a:pos x="0" y="36"/>
                  </a:cxn>
                  <a:cxn ang="0">
                    <a:pos x="2" y="27"/>
                  </a:cxn>
                  <a:cxn ang="0">
                    <a:pos x="4" y="18"/>
                  </a:cxn>
                  <a:cxn ang="0">
                    <a:pos x="9" y="14"/>
                  </a:cxn>
                  <a:cxn ang="0">
                    <a:pos x="9" y="13"/>
                  </a:cxn>
                  <a:cxn ang="0">
                    <a:pos x="10" y="12"/>
                  </a:cxn>
                  <a:cxn ang="0">
                    <a:pos x="10" y="0"/>
                  </a:cxn>
                </a:cxnLst>
                <a:rect l="0" t="0" r="r" b="b"/>
                <a:pathLst>
                  <a:path w="34" h="129">
                    <a:moveTo>
                      <a:pt x="10" y="0"/>
                    </a:moveTo>
                    <a:lnTo>
                      <a:pt x="14" y="0"/>
                    </a:lnTo>
                    <a:lnTo>
                      <a:pt x="14" y="7"/>
                    </a:lnTo>
                    <a:lnTo>
                      <a:pt x="15" y="12"/>
                    </a:lnTo>
                    <a:lnTo>
                      <a:pt x="18" y="15"/>
                    </a:lnTo>
                    <a:lnTo>
                      <a:pt x="19" y="19"/>
                    </a:lnTo>
                    <a:lnTo>
                      <a:pt x="19" y="32"/>
                    </a:lnTo>
                    <a:lnTo>
                      <a:pt x="20" y="34"/>
                    </a:lnTo>
                    <a:lnTo>
                      <a:pt x="20" y="51"/>
                    </a:lnTo>
                    <a:lnTo>
                      <a:pt x="23" y="56"/>
                    </a:lnTo>
                    <a:lnTo>
                      <a:pt x="29" y="70"/>
                    </a:lnTo>
                    <a:lnTo>
                      <a:pt x="34" y="83"/>
                    </a:lnTo>
                    <a:lnTo>
                      <a:pt x="32" y="82"/>
                    </a:lnTo>
                    <a:lnTo>
                      <a:pt x="30" y="80"/>
                    </a:lnTo>
                    <a:lnTo>
                      <a:pt x="28" y="78"/>
                    </a:lnTo>
                    <a:lnTo>
                      <a:pt x="25" y="78"/>
                    </a:lnTo>
                    <a:lnTo>
                      <a:pt x="19" y="81"/>
                    </a:lnTo>
                    <a:lnTo>
                      <a:pt x="15" y="86"/>
                    </a:lnTo>
                    <a:lnTo>
                      <a:pt x="13" y="93"/>
                    </a:lnTo>
                    <a:lnTo>
                      <a:pt x="13" y="102"/>
                    </a:lnTo>
                    <a:lnTo>
                      <a:pt x="15" y="110"/>
                    </a:lnTo>
                    <a:lnTo>
                      <a:pt x="20" y="116"/>
                    </a:lnTo>
                    <a:lnTo>
                      <a:pt x="24" y="122"/>
                    </a:lnTo>
                    <a:lnTo>
                      <a:pt x="24" y="124"/>
                    </a:lnTo>
                    <a:lnTo>
                      <a:pt x="23" y="124"/>
                    </a:lnTo>
                    <a:lnTo>
                      <a:pt x="20" y="121"/>
                    </a:lnTo>
                    <a:lnTo>
                      <a:pt x="19" y="119"/>
                    </a:lnTo>
                    <a:lnTo>
                      <a:pt x="14" y="119"/>
                    </a:lnTo>
                    <a:lnTo>
                      <a:pt x="10" y="122"/>
                    </a:lnTo>
                    <a:lnTo>
                      <a:pt x="10" y="125"/>
                    </a:lnTo>
                    <a:lnTo>
                      <a:pt x="7" y="129"/>
                    </a:lnTo>
                    <a:lnTo>
                      <a:pt x="5" y="129"/>
                    </a:lnTo>
                    <a:lnTo>
                      <a:pt x="5" y="111"/>
                    </a:lnTo>
                    <a:lnTo>
                      <a:pt x="7" y="106"/>
                    </a:lnTo>
                    <a:lnTo>
                      <a:pt x="7" y="92"/>
                    </a:lnTo>
                    <a:lnTo>
                      <a:pt x="5" y="90"/>
                    </a:lnTo>
                    <a:lnTo>
                      <a:pt x="5" y="82"/>
                    </a:lnTo>
                    <a:lnTo>
                      <a:pt x="7" y="80"/>
                    </a:lnTo>
                    <a:lnTo>
                      <a:pt x="7" y="49"/>
                    </a:lnTo>
                    <a:lnTo>
                      <a:pt x="5" y="46"/>
                    </a:lnTo>
                    <a:lnTo>
                      <a:pt x="0" y="36"/>
                    </a:lnTo>
                    <a:lnTo>
                      <a:pt x="2" y="27"/>
                    </a:lnTo>
                    <a:lnTo>
                      <a:pt x="4" y="18"/>
                    </a:lnTo>
                    <a:lnTo>
                      <a:pt x="9" y="14"/>
                    </a:lnTo>
                    <a:lnTo>
                      <a:pt x="9" y="13"/>
                    </a:lnTo>
                    <a:lnTo>
                      <a:pt x="10" y="12"/>
                    </a:lnTo>
                    <a:lnTo>
                      <a:pt x="1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51" name="Freeform 1336">
                <a:extLst>
                  <a:ext uri="{FF2B5EF4-FFF2-40B4-BE49-F238E27FC236}">
                    <a16:creationId xmlns:a16="http://schemas.microsoft.com/office/drawing/2014/main" id="{06E08D31-5230-4192-AD7C-435FC4F43E41}"/>
                  </a:ext>
                </a:extLst>
              </p:cNvPr>
              <p:cNvSpPr>
                <a:spLocks/>
              </p:cNvSpPr>
              <p:nvPr/>
            </p:nvSpPr>
            <p:spPr bwMode="auto">
              <a:xfrm>
                <a:off x="10051509" y="2302305"/>
                <a:ext cx="84975" cy="35234"/>
              </a:xfrm>
              <a:custGeom>
                <a:avLst/>
                <a:gdLst/>
                <a:ahLst/>
                <a:cxnLst>
                  <a:cxn ang="0">
                    <a:pos x="20" y="0"/>
                  </a:cxn>
                  <a:cxn ang="0">
                    <a:pos x="25" y="1"/>
                  </a:cxn>
                  <a:cxn ang="0">
                    <a:pos x="32" y="2"/>
                  </a:cxn>
                  <a:cxn ang="0">
                    <a:pos x="39" y="6"/>
                  </a:cxn>
                  <a:cxn ang="0">
                    <a:pos x="41" y="10"/>
                  </a:cxn>
                  <a:cxn ang="0">
                    <a:pos x="37" y="12"/>
                  </a:cxn>
                  <a:cxn ang="0">
                    <a:pos x="30" y="15"/>
                  </a:cxn>
                  <a:cxn ang="0">
                    <a:pos x="10" y="17"/>
                  </a:cxn>
                  <a:cxn ang="0">
                    <a:pos x="4" y="17"/>
                  </a:cxn>
                  <a:cxn ang="0">
                    <a:pos x="1" y="16"/>
                  </a:cxn>
                  <a:cxn ang="0">
                    <a:pos x="0" y="15"/>
                  </a:cxn>
                  <a:cxn ang="0">
                    <a:pos x="0" y="14"/>
                  </a:cxn>
                  <a:cxn ang="0">
                    <a:pos x="4" y="7"/>
                  </a:cxn>
                  <a:cxn ang="0">
                    <a:pos x="11" y="2"/>
                  </a:cxn>
                  <a:cxn ang="0">
                    <a:pos x="20" y="0"/>
                  </a:cxn>
                </a:cxnLst>
                <a:rect l="0" t="0" r="r" b="b"/>
                <a:pathLst>
                  <a:path w="41" h="17">
                    <a:moveTo>
                      <a:pt x="20" y="0"/>
                    </a:moveTo>
                    <a:lnTo>
                      <a:pt x="25" y="1"/>
                    </a:lnTo>
                    <a:lnTo>
                      <a:pt x="32" y="2"/>
                    </a:lnTo>
                    <a:lnTo>
                      <a:pt x="39" y="6"/>
                    </a:lnTo>
                    <a:lnTo>
                      <a:pt x="41" y="10"/>
                    </a:lnTo>
                    <a:lnTo>
                      <a:pt x="37" y="12"/>
                    </a:lnTo>
                    <a:lnTo>
                      <a:pt x="30" y="15"/>
                    </a:lnTo>
                    <a:lnTo>
                      <a:pt x="10" y="17"/>
                    </a:lnTo>
                    <a:lnTo>
                      <a:pt x="4" y="17"/>
                    </a:lnTo>
                    <a:lnTo>
                      <a:pt x="1" y="16"/>
                    </a:lnTo>
                    <a:lnTo>
                      <a:pt x="0" y="15"/>
                    </a:lnTo>
                    <a:lnTo>
                      <a:pt x="0" y="14"/>
                    </a:lnTo>
                    <a:lnTo>
                      <a:pt x="4" y="7"/>
                    </a:lnTo>
                    <a:lnTo>
                      <a:pt x="11" y="2"/>
                    </a:lnTo>
                    <a:lnTo>
                      <a:pt x="2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52" name="Freeform 1337">
                <a:extLst>
                  <a:ext uri="{FF2B5EF4-FFF2-40B4-BE49-F238E27FC236}">
                    <a16:creationId xmlns:a16="http://schemas.microsoft.com/office/drawing/2014/main" id="{9C925C2B-DD85-49A1-8E9C-7AC6A730A49F}"/>
                  </a:ext>
                </a:extLst>
              </p:cNvPr>
              <p:cNvSpPr>
                <a:spLocks/>
              </p:cNvSpPr>
              <p:nvPr/>
            </p:nvSpPr>
            <p:spPr bwMode="auto">
              <a:xfrm>
                <a:off x="9796586" y="2372771"/>
                <a:ext cx="33161" cy="18653"/>
              </a:xfrm>
              <a:custGeom>
                <a:avLst/>
                <a:gdLst/>
                <a:ahLst/>
                <a:cxnLst>
                  <a:cxn ang="0">
                    <a:pos x="0" y="0"/>
                  </a:cxn>
                  <a:cxn ang="0">
                    <a:pos x="14" y="0"/>
                  </a:cxn>
                  <a:cxn ang="0">
                    <a:pos x="14" y="1"/>
                  </a:cxn>
                  <a:cxn ang="0">
                    <a:pos x="16" y="4"/>
                  </a:cxn>
                  <a:cxn ang="0">
                    <a:pos x="16" y="6"/>
                  </a:cxn>
                  <a:cxn ang="0">
                    <a:pos x="14" y="9"/>
                  </a:cxn>
                  <a:cxn ang="0">
                    <a:pos x="12" y="9"/>
                  </a:cxn>
                  <a:cxn ang="0">
                    <a:pos x="5" y="6"/>
                  </a:cxn>
                  <a:cxn ang="0">
                    <a:pos x="2" y="4"/>
                  </a:cxn>
                  <a:cxn ang="0">
                    <a:pos x="0" y="0"/>
                  </a:cxn>
                </a:cxnLst>
                <a:rect l="0" t="0" r="r" b="b"/>
                <a:pathLst>
                  <a:path w="16" h="9">
                    <a:moveTo>
                      <a:pt x="0" y="0"/>
                    </a:moveTo>
                    <a:lnTo>
                      <a:pt x="14" y="0"/>
                    </a:lnTo>
                    <a:lnTo>
                      <a:pt x="14" y="1"/>
                    </a:lnTo>
                    <a:lnTo>
                      <a:pt x="16" y="4"/>
                    </a:lnTo>
                    <a:lnTo>
                      <a:pt x="16" y="6"/>
                    </a:lnTo>
                    <a:lnTo>
                      <a:pt x="14" y="9"/>
                    </a:lnTo>
                    <a:lnTo>
                      <a:pt x="12" y="9"/>
                    </a:lnTo>
                    <a:lnTo>
                      <a:pt x="5" y="6"/>
                    </a:lnTo>
                    <a:lnTo>
                      <a:pt x="2" y="4"/>
                    </a:lnTo>
                    <a:lnTo>
                      <a:pt x="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53" name="Freeform 1338">
                <a:extLst>
                  <a:ext uri="{FF2B5EF4-FFF2-40B4-BE49-F238E27FC236}">
                    <a16:creationId xmlns:a16="http://schemas.microsoft.com/office/drawing/2014/main" id="{F4BEDB5F-8A38-42E3-A45B-72C19D411681}"/>
                  </a:ext>
                </a:extLst>
              </p:cNvPr>
              <p:cNvSpPr>
                <a:spLocks/>
              </p:cNvSpPr>
              <p:nvPr/>
            </p:nvSpPr>
            <p:spPr bwMode="auto">
              <a:xfrm>
                <a:off x="9013169" y="2103342"/>
                <a:ext cx="14508" cy="18653"/>
              </a:xfrm>
              <a:custGeom>
                <a:avLst/>
                <a:gdLst/>
                <a:ahLst/>
                <a:cxnLst>
                  <a:cxn ang="0">
                    <a:pos x="3" y="0"/>
                  </a:cxn>
                  <a:cxn ang="0">
                    <a:pos x="7" y="3"/>
                  </a:cxn>
                  <a:cxn ang="0">
                    <a:pos x="7" y="8"/>
                  </a:cxn>
                  <a:cxn ang="0">
                    <a:pos x="5" y="9"/>
                  </a:cxn>
                  <a:cxn ang="0">
                    <a:pos x="2" y="9"/>
                  </a:cxn>
                  <a:cxn ang="0">
                    <a:pos x="0" y="8"/>
                  </a:cxn>
                  <a:cxn ang="0">
                    <a:pos x="0" y="7"/>
                  </a:cxn>
                  <a:cxn ang="0">
                    <a:pos x="2" y="3"/>
                  </a:cxn>
                  <a:cxn ang="0">
                    <a:pos x="3" y="0"/>
                  </a:cxn>
                </a:cxnLst>
                <a:rect l="0" t="0" r="r" b="b"/>
                <a:pathLst>
                  <a:path w="7" h="9">
                    <a:moveTo>
                      <a:pt x="3" y="0"/>
                    </a:moveTo>
                    <a:lnTo>
                      <a:pt x="7" y="3"/>
                    </a:lnTo>
                    <a:lnTo>
                      <a:pt x="7" y="8"/>
                    </a:lnTo>
                    <a:lnTo>
                      <a:pt x="5" y="9"/>
                    </a:lnTo>
                    <a:lnTo>
                      <a:pt x="2" y="9"/>
                    </a:lnTo>
                    <a:lnTo>
                      <a:pt x="0" y="8"/>
                    </a:lnTo>
                    <a:lnTo>
                      <a:pt x="0" y="7"/>
                    </a:lnTo>
                    <a:lnTo>
                      <a:pt x="2" y="3"/>
                    </a:lnTo>
                    <a:lnTo>
                      <a:pt x="3"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54" name="Freeform 1339">
                <a:extLst>
                  <a:ext uri="{FF2B5EF4-FFF2-40B4-BE49-F238E27FC236}">
                    <a16:creationId xmlns:a16="http://schemas.microsoft.com/office/drawing/2014/main" id="{A9D3D060-A08A-41DA-ADE3-00E97C59E892}"/>
                  </a:ext>
                </a:extLst>
              </p:cNvPr>
              <p:cNvSpPr>
                <a:spLocks/>
              </p:cNvSpPr>
              <p:nvPr/>
            </p:nvSpPr>
            <p:spPr bwMode="auto">
              <a:xfrm>
                <a:off x="8447368" y="2163446"/>
                <a:ext cx="35234" cy="24870"/>
              </a:xfrm>
              <a:custGeom>
                <a:avLst/>
                <a:gdLst/>
                <a:ahLst/>
                <a:cxnLst>
                  <a:cxn ang="0">
                    <a:pos x="6" y="0"/>
                  </a:cxn>
                  <a:cxn ang="0">
                    <a:pos x="11" y="0"/>
                  </a:cxn>
                  <a:cxn ang="0">
                    <a:pos x="16" y="3"/>
                  </a:cxn>
                  <a:cxn ang="0">
                    <a:pos x="17" y="4"/>
                  </a:cxn>
                  <a:cxn ang="0">
                    <a:pos x="17" y="9"/>
                  </a:cxn>
                  <a:cxn ang="0">
                    <a:pos x="12" y="12"/>
                  </a:cxn>
                  <a:cxn ang="0">
                    <a:pos x="5" y="12"/>
                  </a:cxn>
                  <a:cxn ang="0">
                    <a:pos x="2" y="10"/>
                  </a:cxn>
                  <a:cxn ang="0">
                    <a:pos x="1" y="9"/>
                  </a:cxn>
                  <a:cxn ang="0">
                    <a:pos x="0" y="6"/>
                  </a:cxn>
                  <a:cxn ang="0">
                    <a:pos x="2" y="1"/>
                  </a:cxn>
                  <a:cxn ang="0">
                    <a:pos x="6" y="0"/>
                  </a:cxn>
                </a:cxnLst>
                <a:rect l="0" t="0" r="r" b="b"/>
                <a:pathLst>
                  <a:path w="17" h="12">
                    <a:moveTo>
                      <a:pt x="6" y="0"/>
                    </a:moveTo>
                    <a:lnTo>
                      <a:pt x="11" y="0"/>
                    </a:lnTo>
                    <a:lnTo>
                      <a:pt x="16" y="3"/>
                    </a:lnTo>
                    <a:lnTo>
                      <a:pt x="17" y="4"/>
                    </a:lnTo>
                    <a:lnTo>
                      <a:pt x="17" y="9"/>
                    </a:lnTo>
                    <a:lnTo>
                      <a:pt x="12" y="12"/>
                    </a:lnTo>
                    <a:lnTo>
                      <a:pt x="5" y="12"/>
                    </a:lnTo>
                    <a:lnTo>
                      <a:pt x="2" y="10"/>
                    </a:lnTo>
                    <a:lnTo>
                      <a:pt x="1" y="9"/>
                    </a:lnTo>
                    <a:lnTo>
                      <a:pt x="0" y="6"/>
                    </a:lnTo>
                    <a:lnTo>
                      <a:pt x="2" y="1"/>
                    </a:lnTo>
                    <a:lnTo>
                      <a:pt x="6"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55" name="Freeform 1340">
                <a:extLst>
                  <a:ext uri="{FF2B5EF4-FFF2-40B4-BE49-F238E27FC236}">
                    <a16:creationId xmlns:a16="http://schemas.microsoft.com/office/drawing/2014/main" id="{90307139-7C21-4AE9-83AC-234C4D4F4F3C}"/>
                  </a:ext>
                </a:extLst>
              </p:cNvPr>
              <p:cNvSpPr>
                <a:spLocks/>
              </p:cNvSpPr>
              <p:nvPr/>
            </p:nvSpPr>
            <p:spPr bwMode="auto">
              <a:xfrm>
                <a:off x="8146850" y="1918887"/>
                <a:ext cx="147151" cy="82901"/>
              </a:xfrm>
              <a:custGeom>
                <a:avLst/>
                <a:gdLst/>
                <a:ahLst/>
                <a:cxnLst>
                  <a:cxn ang="0">
                    <a:pos x="38" y="0"/>
                  </a:cxn>
                  <a:cxn ang="0">
                    <a:pos x="43" y="0"/>
                  </a:cxn>
                  <a:cxn ang="0">
                    <a:pos x="43" y="7"/>
                  </a:cxn>
                  <a:cxn ang="0">
                    <a:pos x="42" y="10"/>
                  </a:cxn>
                  <a:cxn ang="0">
                    <a:pos x="43" y="9"/>
                  </a:cxn>
                  <a:cxn ang="0">
                    <a:pos x="46" y="7"/>
                  </a:cxn>
                  <a:cxn ang="0">
                    <a:pos x="47" y="5"/>
                  </a:cxn>
                  <a:cxn ang="0">
                    <a:pos x="49" y="5"/>
                  </a:cxn>
                  <a:cxn ang="0">
                    <a:pos x="54" y="6"/>
                  </a:cxn>
                  <a:cxn ang="0">
                    <a:pos x="62" y="11"/>
                  </a:cxn>
                  <a:cxn ang="0">
                    <a:pos x="68" y="16"/>
                  </a:cxn>
                  <a:cxn ang="0">
                    <a:pos x="71" y="21"/>
                  </a:cxn>
                  <a:cxn ang="0">
                    <a:pos x="68" y="26"/>
                  </a:cxn>
                  <a:cxn ang="0">
                    <a:pos x="63" y="30"/>
                  </a:cxn>
                  <a:cxn ang="0">
                    <a:pos x="56" y="31"/>
                  </a:cxn>
                  <a:cxn ang="0">
                    <a:pos x="39" y="31"/>
                  </a:cxn>
                  <a:cxn ang="0">
                    <a:pos x="36" y="33"/>
                  </a:cxn>
                  <a:cxn ang="0">
                    <a:pos x="33" y="33"/>
                  </a:cxn>
                  <a:cxn ang="0">
                    <a:pos x="31" y="34"/>
                  </a:cxn>
                  <a:cxn ang="0">
                    <a:pos x="28" y="34"/>
                  </a:cxn>
                  <a:cxn ang="0">
                    <a:pos x="7" y="40"/>
                  </a:cxn>
                  <a:cxn ang="0">
                    <a:pos x="4" y="40"/>
                  </a:cxn>
                  <a:cxn ang="0">
                    <a:pos x="2" y="39"/>
                  </a:cxn>
                  <a:cxn ang="0">
                    <a:pos x="0" y="36"/>
                  </a:cxn>
                  <a:cxn ang="0">
                    <a:pos x="0" y="31"/>
                  </a:cxn>
                  <a:cxn ang="0">
                    <a:pos x="2" y="29"/>
                  </a:cxn>
                  <a:cxn ang="0">
                    <a:pos x="3" y="28"/>
                  </a:cxn>
                  <a:cxn ang="0">
                    <a:pos x="5" y="28"/>
                  </a:cxn>
                  <a:cxn ang="0">
                    <a:pos x="8" y="25"/>
                  </a:cxn>
                  <a:cxn ang="0">
                    <a:pos x="23" y="6"/>
                  </a:cxn>
                  <a:cxn ang="0">
                    <a:pos x="29" y="1"/>
                  </a:cxn>
                  <a:cxn ang="0">
                    <a:pos x="38" y="0"/>
                  </a:cxn>
                </a:cxnLst>
                <a:rect l="0" t="0" r="r" b="b"/>
                <a:pathLst>
                  <a:path w="71" h="40">
                    <a:moveTo>
                      <a:pt x="38" y="0"/>
                    </a:moveTo>
                    <a:lnTo>
                      <a:pt x="43" y="0"/>
                    </a:lnTo>
                    <a:lnTo>
                      <a:pt x="43" y="7"/>
                    </a:lnTo>
                    <a:lnTo>
                      <a:pt x="42" y="10"/>
                    </a:lnTo>
                    <a:lnTo>
                      <a:pt x="43" y="9"/>
                    </a:lnTo>
                    <a:lnTo>
                      <a:pt x="46" y="7"/>
                    </a:lnTo>
                    <a:lnTo>
                      <a:pt x="47" y="5"/>
                    </a:lnTo>
                    <a:lnTo>
                      <a:pt x="49" y="5"/>
                    </a:lnTo>
                    <a:lnTo>
                      <a:pt x="54" y="6"/>
                    </a:lnTo>
                    <a:lnTo>
                      <a:pt x="62" y="11"/>
                    </a:lnTo>
                    <a:lnTo>
                      <a:pt x="68" y="16"/>
                    </a:lnTo>
                    <a:lnTo>
                      <a:pt x="71" y="21"/>
                    </a:lnTo>
                    <a:lnTo>
                      <a:pt x="68" y="26"/>
                    </a:lnTo>
                    <a:lnTo>
                      <a:pt x="63" y="30"/>
                    </a:lnTo>
                    <a:lnTo>
                      <a:pt x="56" y="31"/>
                    </a:lnTo>
                    <a:lnTo>
                      <a:pt x="39" y="31"/>
                    </a:lnTo>
                    <a:lnTo>
                      <a:pt x="36" y="33"/>
                    </a:lnTo>
                    <a:lnTo>
                      <a:pt x="33" y="33"/>
                    </a:lnTo>
                    <a:lnTo>
                      <a:pt x="31" y="34"/>
                    </a:lnTo>
                    <a:lnTo>
                      <a:pt x="28" y="34"/>
                    </a:lnTo>
                    <a:lnTo>
                      <a:pt x="7" y="40"/>
                    </a:lnTo>
                    <a:lnTo>
                      <a:pt x="4" y="40"/>
                    </a:lnTo>
                    <a:lnTo>
                      <a:pt x="2" y="39"/>
                    </a:lnTo>
                    <a:lnTo>
                      <a:pt x="0" y="36"/>
                    </a:lnTo>
                    <a:lnTo>
                      <a:pt x="0" y="31"/>
                    </a:lnTo>
                    <a:lnTo>
                      <a:pt x="2" y="29"/>
                    </a:lnTo>
                    <a:lnTo>
                      <a:pt x="3" y="28"/>
                    </a:lnTo>
                    <a:lnTo>
                      <a:pt x="5" y="28"/>
                    </a:lnTo>
                    <a:lnTo>
                      <a:pt x="8" y="25"/>
                    </a:lnTo>
                    <a:lnTo>
                      <a:pt x="23" y="6"/>
                    </a:lnTo>
                    <a:lnTo>
                      <a:pt x="29" y="1"/>
                    </a:lnTo>
                    <a:lnTo>
                      <a:pt x="38"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56" name="Freeform 1341">
                <a:extLst>
                  <a:ext uri="{FF2B5EF4-FFF2-40B4-BE49-F238E27FC236}">
                    <a16:creationId xmlns:a16="http://schemas.microsoft.com/office/drawing/2014/main" id="{4D3F62EA-38A8-4147-B721-7D9297C35C92}"/>
                  </a:ext>
                </a:extLst>
              </p:cNvPr>
              <p:cNvSpPr>
                <a:spLocks/>
              </p:cNvSpPr>
              <p:nvPr/>
            </p:nvSpPr>
            <p:spPr bwMode="auto">
              <a:xfrm>
                <a:off x="7945815" y="1879508"/>
                <a:ext cx="55959" cy="29015"/>
              </a:xfrm>
              <a:custGeom>
                <a:avLst/>
                <a:gdLst/>
                <a:ahLst/>
                <a:cxnLst>
                  <a:cxn ang="0">
                    <a:pos x="5" y="0"/>
                  </a:cxn>
                  <a:cxn ang="0">
                    <a:pos x="12" y="0"/>
                  </a:cxn>
                  <a:cxn ang="0">
                    <a:pos x="13" y="1"/>
                  </a:cxn>
                  <a:cxn ang="0">
                    <a:pos x="17" y="3"/>
                  </a:cxn>
                  <a:cxn ang="0">
                    <a:pos x="22" y="5"/>
                  </a:cxn>
                  <a:cxn ang="0">
                    <a:pos x="25" y="5"/>
                  </a:cxn>
                  <a:cxn ang="0">
                    <a:pos x="27" y="6"/>
                  </a:cxn>
                  <a:cxn ang="0">
                    <a:pos x="25" y="10"/>
                  </a:cxn>
                  <a:cxn ang="0">
                    <a:pos x="18" y="13"/>
                  </a:cxn>
                  <a:cxn ang="0">
                    <a:pos x="12" y="14"/>
                  </a:cxn>
                  <a:cxn ang="0">
                    <a:pos x="7" y="14"/>
                  </a:cxn>
                  <a:cxn ang="0">
                    <a:pos x="6" y="13"/>
                  </a:cxn>
                  <a:cxn ang="0">
                    <a:pos x="3" y="11"/>
                  </a:cxn>
                  <a:cxn ang="0">
                    <a:pos x="2" y="9"/>
                  </a:cxn>
                  <a:cxn ang="0">
                    <a:pos x="0" y="6"/>
                  </a:cxn>
                  <a:cxn ang="0">
                    <a:pos x="0" y="4"/>
                  </a:cxn>
                  <a:cxn ang="0">
                    <a:pos x="2" y="1"/>
                  </a:cxn>
                  <a:cxn ang="0">
                    <a:pos x="5" y="0"/>
                  </a:cxn>
                </a:cxnLst>
                <a:rect l="0" t="0" r="r" b="b"/>
                <a:pathLst>
                  <a:path w="27" h="14">
                    <a:moveTo>
                      <a:pt x="5" y="0"/>
                    </a:moveTo>
                    <a:lnTo>
                      <a:pt x="12" y="0"/>
                    </a:lnTo>
                    <a:lnTo>
                      <a:pt x="13" y="1"/>
                    </a:lnTo>
                    <a:lnTo>
                      <a:pt x="17" y="3"/>
                    </a:lnTo>
                    <a:lnTo>
                      <a:pt x="22" y="5"/>
                    </a:lnTo>
                    <a:lnTo>
                      <a:pt x="25" y="5"/>
                    </a:lnTo>
                    <a:lnTo>
                      <a:pt x="27" y="6"/>
                    </a:lnTo>
                    <a:lnTo>
                      <a:pt x="25" y="10"/>
                    </a:lnTo>
                    <a:lnTo>
                      <a:pt x="18" y="13"/>
                    </a:lnTo>
                    <a:lnTo>
                      <a:pt x="12" y="14"/>
                    </a:lnTo>
                    <a:lnTo>
                      <a:pt x="7" y="14"/>
                    </a:lnTo>
                    <a:lnTo>
                      <a:pt x="6" y="13"/>
                    </a:lnTo>
                    <a:lnTo>
                      <a:pt x="3" y="11"/>
                    </a:lnTo>
                    <a:lnTo>
                      <a:pt x="2" y="9"/>
                    </a:lnTo>
                    <a:lnTo>
                      <a:pt x="0" y="6"/>
                    </a:lnTo>
                    <a:lnTo>
                      <a:pt x="0" y="4"/>
                    </a:lnTo>
                    <a:lnTo>
                      <a:pt x="2" y="1"/>
                    </a:lnTo>
                    <a:lnTo>
                      <a:pt x="5"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57" name="Freeform 1342">
                <a:extLst>
                  <a:ext uri="{FF2B5EF4-FFF2-40B4-BE49-F238E27FC236}">
                    <a16:creationId xmlns:a16="http://schemas.microsoft.com/office/drawing/2014/main" id="{B3789B71-32C5-40D1-99AC-EDFBF6BB49A0}"/>
                  </a:ext>
                </a:extLst>
              </p:cNvPr>
              <p:cNvSpPr>
                <a:spLocks/>
              </p:cNvSpPr>
              <p:nvPr/>
            </p:nvSpPr>
            <p:spPr bwMode="auto">
              <a:xfrm>
                <a:off x="7962395" y="1817332"/>
                <a:ext cx="201036" cy="140932"/>
              </a:xfrm>
              <a:custGeom>
                <a:avLst/>
                <a:gdLst/>
                <a:ahLst/>
                <a:cxnLst>
                  <a:cxn ang="0">
                    <a:pos x="43" y="0"/>
                  </a:cxn>
                  <a:cxn ang="0">
                    <a:pos x="51" y="1"/>
                  </a:cxn>
                  <a:cxn ang="0">
                    <a:pos x="57" y="5"/>
                  </a:cxn>
                  <a:cxn ang="0">
                    <a:pos x="63" y="10"/>
                  </a:cxn>
                  <a:cxn ang="0">
                    <a:pos x="68" y="15"/>
                  </a:cxn>
                  <a:cxn ang="0">
                    <a:pos x="66" y="15"/>
                  </a:cxn>
                  <a:cxn ang="0">
                    <a:pos x="64" y="16"/>
                  </a:cxn>
                  <a:cxn ang="0">
                    <a:pos x="63" y="16"/>
                  </a:cxn>
                  <a:cxn ang="0">
                    <a:pos x="63" y="24"/>
                  </a:cxn>
                  <a:cxn ang="0">
                    <a:pos x="62" y="26"/>
                  </a:cxn>
                  <a:cxn ang="0">
                    <a:pos x="61" y="28"/>
                  </a:cxn>
                  <a:cxn ang="0">
                    <a:pos x="57" y="30"/>
                  </a:cxn>
                  <a:cxn ang="0">
                    <a:pos x="54" y="31"/>
                  </a:cxn>
                  <a:cxn ang="0">
                    <a:pos x="67" y="31"/>
                  </a:cxn>
                  <a:cxn ang="0">
                    <a:pos x="69" y="33"/>
                  </a:cxn>
                  <a:cxn ang="0">
                    <a:pos x="72" y="35"/>
                  </a:cxn>
                  <a:cxn ang="0">
                    <a:pos x="88" y="35"/>
                  </a:cxn>
                  <a:cxn ang="0">
                    <a:pos x="91" y="36"/>
                  </a:cxn>
                  <a:cxn ang="0">
                    <a:pos x="94" y="40"/>
                  </a:cxn>
                  <a:cxn ang="0">
                    <a:pos x="97" y="44"/>
                  </a:cxn>
                  <a:cxn ang="0">
                    <a:pos x="94" y="45"/>
                  </a:cxn>
                  <a:cxn ang="0">
                    <a:pos x="94" y="51"/>
                  </a:cxn>
                  <a:cxn ang="0">
                    <a:pos x="93" y="54"/>
                  </a:cxn>
                  <a:cxn ang="0">
                    <a:pos x="92" y="55"/>
                  </a:cxn>
                  <a:cxn ang="0">
                    <a:pos x="89" y="55"/>
                  </a:cxn>
                  <a:cxn ang="0">
                    <a:pos x="87" y="56"/>
                  </a:cxn>
                  <a:cxn ang="0">
                    <a:pos x="86" y="56"/>
                  </a:cxn>
                  <a:cxn ang="0">
                    <a:pos x="88" y="58"/>
                  </a:cxn>
                  <a:cxn ang="0">
                    <a:pos x="89" y="59"/>
                  </a:cxn>
                  <a:cxn ang="0">
                    <a:pos x="92" y="60"/>
                  </a:cxn>
                  <a:cxn ang="0">
                    <a:pos x="92" y="62"/>
                  </a:cxn>
                  <a:cxn ang="0">
                    <a:pos x="89" y="67"/>
                  </a:cxn>
                  <a:cxn ang="0">
                    <a:pos x="87" y="68"/>
                  </a:cxn>
                  <a:cxn ang="0">
                    <a:pos x="84" y="68"/>
                  </a:cxn>
                  <a:cxn ang="0">
                    <a:pos x="67" y="65"/>
                  </a:cxn>
                  <a:cxn ang="0">
                    <a:pos x="53" y="63"/>
                  </a:cxn>
                  <a:cxn ang="0">
                    <a:pos x="38" y="60"/>
                  </a:cxn>
                  <a:cxn ang="0">
                    <a:pos x="33" y="59"/>
                  </a:cxn>
                  <a:cxn ang="0">
                    <a:pos x="28" y="54"/>
                  </a:cxn>
                  <a:cxn ang="0">
                    <a:pos x="22" y="49"/>
                  </a:cxn>
                  <a:cxn ang="0">
                    <a:pos x="17" y="45"/>
                  </a:cxn>
                  <a:cxn ang="0">
                    <a:pos x="28" y="41"/>
                  </a:cxn>
                  <a:cxn ang="0">
                    <a:pos x="37" y="36"/>
                  </a:cxn>
                  <a:cxn ang="0">
                    <a:pos x="47" y="33"/>
                  </a:cxn>
                  <a:cxn ang="0">
                    <a:pos x="41" y="33"/>
                  </a:cxn>
                  <a:cxn ang="0">
                    <a:pos x="37" y="31"/>
                  </a:cxn>
                  <a:cxn ang="0">
                    <a:pos x="30" y="31"/>
                  </a:cxn>
                  <a:cxn ang="0">
                    <a:pos x="15" y="29"/>
                  </a:cxn>
                  <a:cxn ang="0">
                    <a:pos x="0" y="24"/>
                  </a:cxn>
                  <a:cxn ang="0">
                    <a:pos x="18" y="14"/>
                  </a:cxn>
                  <a:cxn ang="0">
                    <a:pos x="25" y="7"/>
                  </a:cxn>
                  <a:cxn ang="0">
                    <a:pos x="33" y="2"/>
                  </a:cxn>
                  <a:cxn ang="0">
                    <a:pos x="43" y="0"/>
                  </a:cxn>
                </a:cxnLst>
                <a:rect l="0" t="0" r="r" b="b"/>
                <a:pathLst>
                  <a:path w="97" h="68">
                    <a:moveTo>
                      <a:pt x="43" y="0"/>
                    </a:moveTo>
                    <a:lnTo>
                      <a:pt x="51" y="1"/>
                    </a:lnTo>
                    <a:lnTo>
                      <a:pt x="57" y="5"/>
                    </a:lnTo>
                    <a:lnTo>
                      <a:pt x="63" y="10"/>
                    </a:lnTo>
                    <a:lnTo>
                      <a:pt x="68" y="15"/>
                    </a:lnTo>
                    <a:lnTo>
                      <a:pt x="66" y="15"/>
                    </a:lnTo>
                    <a:lnTo>
                      <a:pt x="64" y="16"/>
                    </a:lnTo>
                    <a:lnTo>
                      <a:pt x="63" y="16"/>
                    </a:lnTo>
                    <a:lnTo>
                      <a:pt x="63" y="24"/>
                    </a:lnTo>
                    <a:lnTo>
                      <a:pt x="62" y="26"/>
                    </a:lnTo>
                    <a:lnTo>
                      <a:pt x="61" y="28"/>
                    </a:lnTo>
                    <a:lnTo>
                      <a:pt x="57" y="30"/>
                    </a:lnTo>
                    <a:lnTo>
                      <a:pt x="54" y="31"/>
                    </a:lnTo>
                    <a:lnTo>
                      <a:pt x="67" y="31"/>
                    </a:lnTo>
                    <a:lnTo>
                      <a:pt x="69" y="33"/>
                    </a:lnTo>
                    <a:lnTo>
                      <a:pt x="72" y="35"/>
                    </a:lnTo>
                    <a:lnTo>
                      <a:pt x="88" y="35"/>
                    </a:lnTo>
                    <a:lnTo>
                      <a:pt x="91" y="36"/>
                    </a:lnTo>
                    <a:lnTo>
                      <a:pt x="94" y="40"/>
                    </a:lnTo>
                    <a:lnTo>
                      <a:pt x="97" y="44"/>
                    </a:lnTo>
                    <a:lnTo>
                      <a:pt x="94" y="45"/>
                    </a:lnTo>
                    <a:lnTo>
                      <a:pt x="94" y="51"/>
                    </a:lnTo>
                    <a:lnTo>
                      <a:pt x="93" y="54"/>
                    </a:lnTo>
                    <a:lnTo>
                      <a:pt x="92" y="55"/>
                    </a:lnTo>
                    <a:lnTo>
                      <a:pt x="89" y="55"/>
                    </a:lnTo>
                    <a:lnTo>
                      <a:pt x="87" y="56"/>
                    </a:lnTo>
                    <a:lnTo>
                      <a:pt x="86" y="56"/>
                    </a:lnTo>
                    <a:lnTo>
                      <a:pt x="88" y="58"/>
                    </a:lnTo>
                    <a:lnTo>
                      <a:pt x="89" y="59"/>
                    </a:lnTo>
                    <a:lnTo>
                      <a:pt x="92" y="60"/>
                    </a:lnTo>
                    <a:lnTo>
                      <a:pt x="92" y="62"/>
                    </a:lnTo>
                    <a:lnTo>
                      <a:pt x="89" y="67"/>
                    </a:lnTo>
                    <a:lnTo>
                      <a:pt x="87" y="68"/>
                    </a:lnTo>
                    <a:lnTo>
                      <a:pt x="84" y="68"/>
                    </a:lnTo>
                    <a:lnTo>
                      <a:pt x="67" y="65"/>
                    </a:lnTo>
                    <a:lnTo>
                      <a:pt x="53" y="63"/>
                    </a:lnTo>
                    <a:lnTo>
                      <a:pt x="38" y="60"/>
                    </a:lnTo>
                    <a:lnTo>
                      <a:pt x="33" y="59"/>
                    </a:lnTo>
                    <a:lnTo>
                      <a:pt x="28" y="54"/>
                    </a:lnTo>
                    <a:lnTo>
                      <a:pt x="22" y="49"/>
                    </a:lnTo>
                    <a:lnTo>
                      <a:pt x="17" y="45"/>
                    </a:lnTo>
                    <a:lnTo>
                      <a:pt x="28" y="41"/>
                    </a:lnTo>
                    <a:lnTo>
                      <a:pt x="37" y="36"/>
                    </a:lnTo>
                    <a:lnTo>
                      <a:pt x="47" y="33"/>
                    </a:lnTo>
                    <a:lnTo>
                      <a:pt x="41" y="33"/>
                    </a:lnTo>
                    <a:lnTo>
                      <a:pt x="37" y="31"/>
                    </a:lnTo>
                    <a:lnTo>
                      <a:pt x="30" y="31"/>
                    </a:lnTo>
                    <a:lnTo>
                      <a:pt x="15" y="29"/>
                    </a:lnTo>
                    <a:lnTo>
                      <a:pt x="0" y="24"/>
                    </a:lnTo>
                    <a:lnTo>
                      <a:pt x="18" y="14"/>
                    </a:lnTo>
                    <a:lnTo>
                      <a:pt x="25" y="7"/>
                    </a:lnTo>
                    <a:lnTo>
                      <a:pt x="33" y="2"/>
                    </a:lnTo>
                    <a:lnTo>
                      <a:pt x="43"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58" name="Freeform 1343">
                <a:extLst>
                  <a:ext uri="{FF2B5EF4-FFF2-40B4-BE49-F238E27FC236}">
                    <a16:creationId xmlns:a16="http://schemas.microsoft.com/office/drawing/2014/main" id="{E94266D0-F1FD-40E9-B699-5FBA4C5708F1}"/>
                  </a:ext>
                </a:extLst>
              </p:cNvPr>
              <p:cNvSpPr>
                <a:spLocks/>
              </p:cNvSpPr>
              <p:nvPr/>
            </p:nvSpPr>
            <p:spPr bwMode="auto">
              <a:xfrm>
                <a:off x="8049442" y="2039094"/>
                <a:ext cx="24870" cy="18653"/>
              </a:xfrm>
              <a:custGeom>
                <a:avLst/>
                <a:gdLst/>
                <a:ahLst/>
                <a:cxnLst>
                  <a:cxn ang="0">
                    <a:pos x="6" y="0"/>
                  </a:cxn>
                  <a:cxn ang="0">
                    <a:pos x="12" y="0"/>
                  </a:cxn>
                  <a:cxn ang="0">
                    <a:pos x="12" y="4"/>
                  </a:cxn>
                  <a:cxn ang="0">
                    <a:pos x="11" y="6"/>
                  </a:cxn>
                  <a:cxn ang="0">
                    <a:pos x="9" y="9"/>
                  </a:cxn>
                  <a:cxn ang="0">
                    <a:pos x="4" y="9"/>
                  </a:cxn>
                  <a:cxn ang="0">
                    <a:pos x="0" y="5"/>
                  </a:cxn>
                  <a:cxn ang="0">
                    <a:pos x="2" y="4"/>
                  </a:cxn>
                  <a:cxn ang="0">
                    <a:pos x="6" y="0"/>
                  </a:cxn>
                </a:cxnLst>
                <a:rect l="0" t="0" r="r" b="b"/>
                <a:pathLst>
                  <a:path w="12" h="9">
                    <a:moveTo>
                      <a:pt x="6" y="0"/>
                    </a:moveTo>
                    <a:lnTo>
                      <a:pt x="12" y="0"/>
                    </a:lnTo>
                    <a:lnTo>
                      <a:pt x="12" y="4"/>
                    </a:lnTo>
                    <a:lnTo>
                      <a:pt x="11" y="6"/>
                    </a:lnTo>
                    <a:lnTo>
                      <a:pt x="9" y="9"/>
                    </a:lnTo>
                    <a:lnTo>
                      <a:pt x="4" y="9"/>
                    </a:lnTo>
                    <a:lnTo>
                      <a:pt x="0" y="5"/>
                    </a:lnTo>
                    <a:lnTo>
                      <a:pt x="2" y="4"/>
                    </a:lnTo>
                    <a:lnTo>
                      <a:pt x="6"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59" name="Freeform 1344">
                <a:extLst>
                  <a:ext uri="{FF2B5EF4-FFF2-40B4-BE49-F238E27FC236}">
                    <a16:creationId xmlns:a16="http://schemas.microsoft.com/office/drawing/2014/main" id="{B29AD04D-CEE6-4419-B268-97096D6B2D32}"/>
                  </a:ext>
                </a:extLst>
              </p:cNvPr>
              <p:cNvSpPr>
                <a:spLocks/>
              </p:cNvSpPr>
              <p:nvPr/>
            </p:nvSpPr>
            <p:spPr bwMode="auto">
              <a:xfrm>
                <a:off x="7925090" y="1819405"/>
                <a:ext cx="33161" cy="8290"/>
              </a:xfrm>
              <a:custGeom>
                <a:avLst/>
                <a:gdLst/>
                <a:ahLst/>
                <a:cxnLst>
                  <a:cxn ang="0">
                    <a:pos x="0" y="0"/>
                  </a:cxn>
                  <a:cxn ang="0">
                    <a:pos x="15" y="0"/>
                  </a:cxn>
                  <a:cxn ang="0">
                    <a:pos x="16" y="4"/>
                  </a:cxn>
                  <a:cxn ang="0">
                    <a:pos x="3" y="4"/>
                  </a:cxn>
                  <a:cxn ang="0">
                    <a:pos x="1" y="3"/>
                  </a:cxn>
                  <a:cxn ang="0">
                    <a:pos x="0" y="0"/>
                  </a:cxn>
                </a:cxnLst>
                <a:rect l="0" t="0" r="r" b="b"/>
                <a:pathLst>
                  <a:path w="16" h="4">
                    <a:moveTo>
                      <a:pt x="0" y="0"/>
                    </a:moveTo>
                    <a:lnTo>
                      <a:pt x="15" y="0"/>
                    </a:lnTo>
                    <a:lnTo>
                      <a:pt x="16" y="4"/>
                    </a:lnTo>
                    <a:lnTo>
                      <a:pt x="3" y="4"/>
                    </a:lnTo>
                    <a:lnTo>
                      <a:pt x="1" y="3"/>
                    </a:lnTo>
                    <a:lnTo>
                      <a:pt x="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60" name="Freeform 1345">
                <a:extLst>
                  <a:ext uri="{FF2B5EF4-FFF2-40B4-BE49-F238E27FC236}">
                    <a16:creationId xmlns:a16="http://schemas.microsoft.com/office/drawing/2014/main" id="{02CFC35F-053B-4690-83C6-D31759E8DC02}"/>
                  </a:ext>
                </a:extLst>
              </p:cNvPr>
              <p:cNvSpPr>
                <a:spLocks/>
              </p:cNvSpPr>
              <p:nvPr/>
            </p:nvSpPr>
            <p:spPr bwMode="auto">
              <a:xfrm>
                <a:off x="8323016" y="1983135"/>
                <a:ext cx="26944" cy="14508"/>
              </a:xfrm>
              <a:custGeom>
                <a:avLst/>
                <a:gdLst/>
                <a:ahLst/>
                <a:cxnLst>
                  <a:cxn ang="0">
                    <a:pos x="3" y="0"/>
                  </a:cxn>
                  <a:cxn ang="0">
                    <a:pos x="13" y="0"/>
                  </a:cxn>
                  <a:cxn ang="0">
                    <a:pos x="12" y="3"/>
                  </a:cxn>
                  <a:cxn ang="0">
                    <a:pos x="10" y="5"/>
                  </a:cxn>
                  <a:cxn ang="0">
                    <a:pos x="7" y="7"/>
                  </a:cxn>
                  <a:cxn ang="0">
                    <a:pos x="5" y="7"/>
                  </a:cxn>
                  <a:cxn ang="0">
                    <a:pos x="2" y="5"/>
                  </a:cxn>
                  <a:cxn ang="0">
                    <a:pos x="1" y="4"/>
                  </a:cxn>
                  <a:cxn ang="0">
                    <a:pos x="1" y="3"/>
                  </a:cxn>
                  <a:cxn ang="0">
                    <a:pos x="0" y="2"/>
                  </a:cxn>
                  <a:cxn ang="0">
                    <a:pos x="3" y="0"/>
                  </a:cxn>
                </a:cxnLst>
                <a:rect l="0" t="0" r="r" b="b"/>
                <a:pathLst>
                  <a:path w="13" h="7">
                    <a:moveTo>
                      <a:pt x="3" y="0"/>
                    </a:moveTo>
                    <a:lnTo>
                      <a:pt x="13" y="0"/>
                    </a:lnTo>
                    <a:lnTo>
                      <a:pt x="12" y="3"/>
                    </a:lnTo>
                    <a:lnTo>
                      <a:pt x="10" y="5"/>
                    </a:lnTo>
                    <a:lnTo>
                      <a:pt x="7" y="7"/>
                    </a:lnTo>
                    <a:lnTo>
                      <a:pt x="5" y="7"/>
                    </a:lnTo>
                    <a:lnTo>
                      <a:pt x="2" y="5"/>
                    </a:lnTo>
                    <a:lnTo>
                      <a:pt x="1" y="4"/>
                    </a:lnTo>
                    <a:lnTo>
                      <a:pt x="1" y="3"/>
                    </a:lnTo>
                    <a:lnTo>
                      <a:pt x="0" y="2"/>
                    </a:lnTo>
                    <a:lnTo>
                      <a:pt x="3"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61" name="Freeform 1347">
                <a:extLst>
                  <a:ext uri="{FF2B5EF4-FFF2-40B4-BE49-F238E27FC236}">
                    <a16:creationId xmlns:a16="http://schemas.microsoft.com/office/drawing/2014/main" id="{90E91A0A-447C-4F9D-9000-E2EC65972D97}"/>
                  </a:ext>
                </a:extLst>
              </p:cNvPr>
              <p:cNvSpPr>
                <a:spLocks/>
              </p:cNvSpPr>
              <p:nvPr/>
            </p:nvSpPr>
            <p:spPr bwMode="auto">
              <a:xfrm>
                <a:off x="9058765" y="2084690"/>
                <a:ext cx="184456" cy="70466"/>
              </a:xfrm>
              <a:custGeom>
                <a:avLst/>
                <a:gdLst/>
                <a:ahLst/>
                <a:cxnLst>
                  <a:cxn ang="0">
                    <a:pos x="13" y="0"/>
                  </a:cxn>
                  <a:cxn ang="0">
                    <a:pos x="17" y="0"/>
                  </a:cxn>
                  <a:cxn ang="0">
                    <a:pos x="25" y="3"/>
                  </a:cxn>
                  <a:cxn ang="0">
                    <a:pos x="35" y="11"/>
                  </a:cxn>
                  <a:cxn ang="0">
                    <a:pos x="42" y="13"/>
                  </a:cxn>
                  <a:cxn ang="0">
                    <a:pos x="42" y="9"/>
                  </a:cxn>
                  <a:cxn ang="0">
                    <a:pos x="46" y="2"/>
                  </a:cxn>
                  <a:cxn ang="0">
                    <a:pos x="49" y="2"/>
                  </a:cxn>
                  <a:cxn ang="0">
                    <a:pos x="57" y="3"/>
                  </a:cxn>
                  <a:cxn ang="0">
                    <a:pos x="80" y="11"/>
                  </a:cxn>
                  <a:cxn ang="0">
                    <a:pos x="89" y="13"/>
                  </a:cxn>
                  <a:cxn ang="0">
                    <a:pos x="87" y="17"/>
                  </a:cxn>
                  <a:cxn ang="0">
                    <a:pos x="85" y="19"/>
                  </a:cxn>
                  <a:cxn ang="0">
                    <a:pos x="81" y="27"/>
                  </a:cxn>
                  <a:cxn ang="0">
                    <a:pos x="69" y="27"/>
                  </a:cxn>
                  <a:cxn ang="0">
                    <a:pos x="66" y="28"/>
                  </a:cxn>
                  <a:cxn ang="0">
                    <a:pos x="64" y="31"/>
                  </a:cxn>
                  <a:cxn ang="0">
                    <a:pos x="59" y="31"/>
                  </a:cxn>
                  <a:cxn ang="0">
                    <a:pos x="57" y="28"/>
                  </a:cxn>
                  <a:cxn ang="0">
                    <a:pos x="55" y="27"/>
                  </a:cxn>
                  <a:cxn ang="0">
                    <a:pos x="51" y="27"/>
                  </a:cxn>
                  <a:cxn ang="0">
                    <a:pos x="50" y="28"/>
                  </a:cxn>
                  <a:cxn ang="0">
                    <a:pos x="47" y="29"/>
                  </a:cxn>
                  <a:cxn ang="0">
                    <a:pos x="42" y="29"/>
                  </a:cxn>
                  <a:cxn ang="0">
                    <a:pos x="38" y="33"/>
                  </a:cxn>
                  <a:cxn ang="0">
                    <a:pos x="33" y="33"/>
                  </a:cxn>
                  <a:cxn ang="0">
                    <a:pos x="28" y="28"/>
                  </a:cxn>
                  <a:cxn ang="0">
                    <a:pos x="25" y="32"/>
                  </a:cxn>
                  <a:cxn ang="0">
                    <a:pos x="20" y="34"/>
                  </a:cxn>
                  <a:cxn ang="0">
                    <a:pos x="10" y="32"/>
                  </a:cxn>
                  <a:cxn ang="0">
                    <a:pos x="2" y="26"/>
                  </a:cxn>
                  <a:cxn ang="0">
                    <a:pos x="0" y="17"/>
                  </a:cxn>
                  <a:cxn ang="0">
                    <a:pos x="1" y="12"/>
                  </a:cxn>
                  <a:cxn ang="0">
                    <a:pos x="2" y="8"/>
                  </a:cxn>
                  <a:cxn ang="0">
                    <a:pos x="6" y="4"/>
                  </a:cxn>
                  <a:cxn ang="0">
                    <a:pos x="10" y="3"/>
                  </a:cxn>
                  <a:cxn ang="0">
                    <a:pos x="13" y="0"/>
                  </a:cxn>
                </a:cxnLst>
                <a:rect l="0" t="0" r="r" b="b"/>
                <a:pathLst>
                  <a:path w="89" h="34">
                    <a:moveTo>
                      <a:pt x="13" y="0"/>
                    </a:moveTo>
                    <a:lnTo>
                      <a:pt x="17" y="0"/>
                    </a:lnTo>
                    <a:lnTo>
                      <a:pt x="25" y="3"/>
                    </a:lnTo>
                    <a:lnTo>
                      <a:pt x="35" y="11"/>
                    </a:lnTo>
                    <a:lnTo>
                      <a:pt x="42" y="13"/>
                    </a:lnTo>
                    <a:lnTo>
                      <a:pt x="42" y="9"/>
                    </a:lnTo>
                    <a:lnTo>
                      <a:pt x="46" y="2"/>
                    </a:lnTo>
                    <a:lnTo>
                      <a:pt x="49" y="2"/>
                    </a:lnTo>
                    <a:lnTo>
                      <a:pt x="57" y="3"/>
                    </a:lnTo>
                    <a:lnTo>
                      <a:pt x="80" y="11"/>
                    </a:lnTo>
                    <a:lnTo>
                      <a:pt x="89" y="13"/>
                    </a:lnTo>
                    <a:lnTo>
                      <a:pt x="87" y="17"/>
                    </a:lnTo>
                    <a:lnTo>
                      <a:pt x="85" y="19"/>
                    </a:lnTo>
                    <a:lnTo>
                      <a:pt x="81" y="27"/>
                    </a:lnTo>
                    <a:lnTo>
                      <a:pt x="69" y="27"/>
                    </a:lnTo>
                    <a:lnTo>
                      <a:pt x="66" y="28"/>
                    </a:lnTo>
                    <a:lnTo>
                      <a:pt x="64" y="31"/>
                    </a:lnTo>
                    <a:lnTo>
                      <a:pt x="59" y="31"/>
                    </a:lnTo>
                    <a:lnTo>
                      <a:pt x="57" y="28"/>
                    </a:lnTo>
                    <a:lnTo>
                      <a:pt x="55" y="27"/>
                    </a:lnTo>
                    <a:lnTo>
                      <a:pt x="51" y="27"/>
                    </a:lnTo>
                    <a:lnTo>
                      <a:pt x="50" y="28"/>
                    </a:lnTo>
                    <a:lnTo>
                      <a:pt x="47" y="29"/>
                    </a:lnTo>
                    <a:lnTo>
                      <a:pt x="42" y="29"/>
                    </a:lnTo>
                    <a:lnTo>
                      <a:pt x="38" y="33"/>
                    </a:lnTo>
                    <a:lnTo>
                      <a:pt x="33" y="33"/>
                    </a:lnTo>
                    <a:lnTo>
                      <a:pt x="28" y="28"/>
                    </a:lnTo>
                    <a:lnTo>
                      <a:pt x="25" y="32"/>
                    </a:lnTo>
                    <a:lnTo>
                      <a:pt x="20" y="34"/>
                    </a:lnTo>
                    <a:lnTo>
                      <a:pt x="10" y="32"/>
                    </a:lnTo>
                    <a:lnTo>
                      <a:pt x="2" y="26"/>
                    </a:lnTo>
                    <a:lnTo>
                      <a:pt x="0" y="17"/>
                    </a:lnTo>
                    <a:lnTo>
                      <a:pt x="1" y="12"/>
                    </a:lnTo>
                    <a:lnTo>
                      <a:pt x="2" y="8"/>
                    </a:lnTo>
                    <a:lnTo>
                      <a:pt x="6" y="4"/>
                    </a:lnTo>
                    <a:lnTo>
                      <a:pt x="10" y="3"/>
                    </a:lnTo>
                    <a:lnTo>
                      <a:pt x="13"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62" name="Freeform 1349">
                <a:extLst>
                  <a:ext uri="{FF2B5EF4-FFF2-40B4-BE49-F238E27FC236}">
                    <a16:creationId xmlns:a16="http://schemas.microsoft.com/office/drawing/2014/main" id="{410CC7F3-FD04-466D-9D09-30625875DCED}"/>
                  </a:ext>
                </a:extLst>
              </p:cNvPr>
              <p:cNvSpPr>
                <a:spLocks/>
              </p:cNvSpPr>
              <p:nvPr/>
            </p:nvSpPr>
            <p:spPr bwMode="auto">
              <a:xfrm>
                <a:off x="7042190" y="4132353"/>
                <a:ext cx="26944" cy="10363"/>
              </a:xfrm>
              <a:custGeom>
                <a:avLst/>
                <a:gdLst/>
                <a:ahLst/>
                <a:cxnLst>
                  <a:cxn ang="0">
                    <a:pos x="7" y="0"/>
                  </a:cxn>
                  <a:cxn ang="0">
                    <a:pos x="13" y="0"/>
                  </a:cxn>
                  <a:cxn ang="0">
                    <a:pos x="8" y="5"/>
                  </a:cxn>
                  <a:cxn ang="0">
                    <a:pos x="4" y="5"/>
                  </a:cxn>
                  <a:cxn ang="0">
                    <a:pos x="1" y="4"/>
                  </a:cxn>
                  <a:cxn ang="0">
                    <a:pos x="0" y="1"/>
                  </a:cxn>
                  <a:cxn ang="0">
                    <a:pos x="7" y="0"/>
                  </a:cxn>
                </a:cxnLst>
                <a:rect l="0" t="0" r="r" b="b"/>
                <a:pathLst>
                  <a:path w="13" h="5">
                    <a:moveTo>
                      <a:pt x="7" y="0"/>
                    </a:moveTo>
                    <a:lnTo>
                      <a:pt x="13" y="0"/>
                    </a:lnTo>
                    <a:lnTo>
                      <a:pt x="8" y="5"/>
                    </a:lnTo>
                    <a:lnTo>
                      <a:pt x="4" y="5"/>
                    </a:lnTo>
                    <a:lnTo>
                      <a:pt x="1" y="4"/>
                    </a:lnTo>
                    <a:lnTo>
                      <a:pt x="0" y="1"/>
                    </a:lnTo>
                    <a:lnTo>
                      <a:pt x="7"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63" name="Freeform 1351">
                <a:extLst>
                  <a:ext uri="{FF2B5EF4-FFF2-40B4-BE49-F238E27FC236}">
                    <a16:creationId xmlns:a16="http://schemas.microsoft.com/office/drawing/2014/main" id="{BC0D0E4E-B34D-48AE-B230-74DE992832DA}"/>
                  </a:ext>
                </a:extLst>
              </p:cNvPr>
              <p:cNvSpPr>
                <a:spLocks/>
              </p:cNvSpPr>
              <p:nvPr/>
            </p:nvSpPr>
            <p:spPr bwMode="auto">
              <a:xfrm>
                <a:off x="9131304" y="2194533"/>
                <a:ext cx="80829" cy="35234"/>
              </a:xfrm>
              <a:custGeom>
                <a:avLst/>
                <a:gdLst/>
                <a:ahLst/>
                <a:cxnLst>
                  <a:cxn ang="0">
                    <a:pos x="20" y="0"/>
                  </a:cxn>
                  <a:cxn ang="0">
                    <a:pos x="26" y="2"/>
                  </a:cxn>
                  <a:cxn ang="0">
                    <a:pos x="30" y="3"/>
                  </a:cxn>
                  <a:cxn ang="0">
                    <a:pos x="35" y="7"/>
                  </a:cxn>
                  <a:cxn ang="0">
                    <a:pos x="37" y="12"/>
                  </a:cxn>
                  <a:cxn ang="0">
                    <a:pos x="39" y="17"/>
                  </a:cxn>
                  <a:cxn ang="0">
                    <a:pos x="26" y="17"/>
                  </a:cxn>
                  <a:cxn ang="0">
                    <a:pos x="19" y="13"/>
                  </a:cxn>
                  <a:cxn ang="0">
                    <a:pos x="10" y="12"/>
                  </a:cxn>
                  <a:cxn ang="0">
                    <a:pos x="2" y="10"/>
                  </a:cxn>
                  <a:cxn ang="0">
                    <a:pos x="0" y="12"/>
                  </a:cxn>
                  <a:cxn ang="0">
                    <a:pos x="5" y="5"/>
                  </a:cxn>
                  <a:cxn ang="0">
                    <a:pos x="11" y="2"/>
                  </a:cxn>
                  <a:cxn ang="0">
                    <a:pos x="20" y="0"/>
                  </a:cxn>
                </a:cxnLst>
                <a:rect l="0" t="0" r="r" b="b"/>
                <a:pathLst>
                  <a:path w="39" h="17">
                    <a:moveTo>
                      <a:pt x="20" y="0"/>
                    </a:moveTo>
                    <a:lnTo>
                      <a:pt x="26" y="2"/>
                    </a:lnTo>
                    <a:lnTo>
                      <a:pt x="30" y="3"/>
                    </a:lnTo>
                    <a:lnTo>
                      <a:pt x="35" y="7"/>
                    </a:lnTo>
                    <a:lnTo>
                      <a:pt x="37" y="12"/>
                    </a:lnTo>
                    <a:lnTo>
                      <a:pt x="39" y="17"/>
                    </a:lnTo>
                    <a:lnTo>
                      <a:pt x="26" y="17"/>
                    </a:lnTo>
                    <a:lnTo>
                      <a:pt x="19" y="13"/>
                    </a:lnTo>
                    <a:lnTo>
                      <a:pt x="10" y="12"/>
                    </a:lnTo>
                    <a:lnTo>
                      <a:pt x="2" y="10"/>
                    </a:lnTo>
                    <a:lnTo>
                      <a:pt x="0" y="12"/>
                    </a:lnTo>
                    <a:lnTo>
                      <a:pt x="5" y="5"/>
                    </a:lnTo>
                    <a:lnTo>
                      <a:pt x="11" y="2"/>
                    </a:lnTo>
                    <a:lnTo>
                      <a:pt x="2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64" name="Freeform 1352">
                <a:extLst>
                  <a:ext uri="{FF2B5EF4-FFF2-40B4-BE49-F238E27FC236}">
                    <a16:creationId xmlns:a16="http://schemas.microsoft.com/office/drawing/2014/main" id="{A6703C76-AE61-49A8-993F-0CDB284569EE}"/>
                  </a:ext>
                </a:extLst>
              </p:cNvPr>
              <p:cNvSpPr>
                <a:spLocks/>
              </p:cNvSpPr>
              <p:nvPr/>
            </p:nvSpPr>
            <p:spPr bwMode="auto">
              <a:xfrm>
                <a:off x="9280526" y="2117850"/>
                <a:ext cx="109845" cy="35234"/>
              </a:xfrm>
              <a:custGeom>
                <a:avLst/>
                <a:gdLst/>
                <a:ahLst/>
                <a:cxnLst>
                  <a:cxn ang="0">
                    <a:pos x="0" y="0"/>
                  </a:cxn>
                  <a:cxn ang="0">
                    <a:pos x="6" y="1"/>
                  </a:cxn>
                  <a:cxn ang="0">
                    <a:pos x="14" y="2"/>
                  </a:cxn>
                  <a:cxn ang="0">
                    <a:pos x="26" y="5"/>
                  </a:cxn>
                  <a:cxn ang="0">
                    <a:pos x="37" y="6"/>
                  </a:cxn>
                  <a:cxn ang="0">
                    <a:pos x="46" y="7"/>
                  </a:cxn>
                  <a:cxn ang="0">
                    <a:pos x="51" y="7"/>
                  </a:cxn>
                  <a:cxn ang="0">
                    <a:pos x="53" y="10"/>
                  </a:cxn>
                  <a:cxn ang="0">
                    <a:pos x="53" y="11"/>
                  </a:cxn>
                  <a:cxn ang="0">
                    <a:pos x="52" y="13"/>
                  </a:cxn>
                  <a:cxn ang="0">
                    <a:pos x="51" y="15"/>
                  </a:cxn>
                  <a:cxn ang="0">
                    <a:pos x="48" y="16"/>
                  </a:cxn>
                  <a:cxn ang="0">
                    <a:pos x="44" y="16"/>
                  </a:cxn>
                  <a:cxn ang="0">
                    <a:pos x="41" y="17"/>
                  </a:cxn>
                  <a:cxn ang="0">
                    <a:pos x="34" y="17"/>
                  </a:cxn>
                  <a:cxn ang="0">
                    <a:pos x="26" y="16"/>
                  </a:cxn>
                  <a:cxn ang="0">
                    <a:pos x="17" y="13"/>
                  </a:cxn>
                  <a:cxn ang="0">
                    <a:pos x="8" y="8"/>
                  </a:cxn>
                  <a:cxn ang="0">
                    <a:pos x="6" y="2"/>
                  </a:cxn>
                  <a:cxn ang="0">
                    <a:pos x="0" y="0"/>
                  </a:cxn>
                </a:cxnLst>
                <a:rect l="0" t="0" r="r" b="b"/>
                <a:pathLst>
                  <a:path w="53" h="17">
                    <a:moveTo>
                      <a:pt x="0" y="0"/>
                    </a:moveTo>
                    <a:lnTo>
                      <a:pt x="6" y="1"/>
                    </a:lnTo>
                    <a:lnTo>
                      <a:pt x="14" y="2"/>
                    </a:lnTo>
                    <a:lnTo>
                      <a:pt x="26" y="5"/>
                    </a:lnTo>
                    <a:lnTo>
                      <a:pt x="37" y="6"/>
                    </a:lnTo>
                    <a:lnTo>
                      <a:pt x="46" y="7"/>
                    </a:lnTo>
                    <a:lnTo>
                      <a:pt x="51" y="7"/>
                    </a:lnTo>
                    <a:lnTo>
                      <a:pt x="53" y="10"/>
                    </a:lnTo>
                    <a:lnTo>
                      <a:pt x="53" y="11"/>
                    </a:lnTo>
                    <a:lnTo>
                      <a:pt x="52" y="13"/>
                    </a:lnTo>
                    <a:lnTo>
                      <a:pt x="51" y="15"/>
                    </a:lnTo>
                    <a:lnTo>
                      <a:pt x="48" y="16"/>
                    </a:lnTo>
                    <a:lnTo>
                      <a:pt x="44" y="16"/>
                    </a:lnTo>
                    <a:lnTo>
                      <a:pt x="41" y="17"/>
                    </a:lnTo>
                    <a:lnTo>
                      <a:pt x="34" y="17"/>
                    </a:lnTo>
                    <a:lnTo>
                      <a:pt x="26" y="16"/>
                    </a:lnTo>
                    <a:lnTo>
                      <a:pt x="17" y="13"/>
                    </a:lnTo>
                    <a:lnTo>
                      <a:pt x="8" y="8"/>
                    </a:lnTo>
                    <a:lnTo>
                      <a:pt x="6" y="2"/>
                    </a:lnTo>
                    <a:lnTo>
                      <a:pt x="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65" name="Freeform 1353">
                <a:extLst>
                  <a:ext uri="{FF2B5EF4-FFF2-40B4-BE49-F238E27FC236}">
                    <a16:creationId xmlns:a16="http://schemas.microsoft.com/office/drawing/2014/main" id="{39CB0838-157C-4FFB-AACA-931B3C84D00E}"/>
                  </a:ext>
                </a:extLst>
              </p:cNvPr>
              <p:cNvSpPr>
                <a:spLocks/>
              </p:cNvSpPr>
              <p:nvPr/>
            </p:nvSpPr>
            <p:spPr bwMode="auto">
              <a:xfrm>
                <a:off x="9127159" y="2173808"/>
                <a:ext cx="24870" cy="20725"/>
              </a:xfrm>
              <a:custGeom>
                <a:avLst/>
                <a:gdLst/>
                <a:ahLst/>
                <a:cxnLst>
                  <a:cxn ang="0">
                    <a:pos x="5" y="0"/>
                  </a:cxn>
                  <a:cxn ang="0">
                    <a:pos x="7" y="0"/>
                  </a:cxn>
                  <a:cxn ang="0">
                    <a:pos x="12" y="3"/>
                  </a:cxn>
                  <a:cxn ang="0">
                    <a:pos x="12" y="7"/>
                  </a:cxn>
                  <a:cxn ang="0">
                    <a:pos x="10" y="9"/>
                  </a:cxn>
                  <a:cxn ang="0">
                    <a:pos x="8" y="10"/>
                  </a:cxn>
                  <a:cxn ang="0">
                    <a:pos x="3" y="10"/>
                  </a:cxn>
                  <a:cxn ang="0">
                    <a:pos x="2" y="9"/>
                  </a:cxn>
                  <a:cxn ang="0">
                    <a:pos x="0" y="7"/>
                  </a:cxn>
                  <a:cxn ang="0">
                    <a:pos x="0" y="3"/>
                  </a:cxn>
                  <a:cxn ang="0">
                    <a:pos x="5" y="0"/>
                  </a:cxn>
                </a:cxnLst>
                <a:rect l="0" t="0" r="r" b="b"/>
                <a:pathLst>
                  <a:path w="12" h="10">
                    <a:moveTo>
                      <a:pt x="5" y="0"/>
                    </a:moveTo>
                    <a:lnTo>
                      <a:pt x="7" y="0"/>
                    </a:lnTo>
                    <a:lnTo>
                      <a:pt x="12" y="3"/>
                    </a:lnTo>
                    <a:lnTo>
                      <a:pt x="12" y="7"/>
                    </a:lnTo>
                    <a:lnTo>
                      <a:pt x="10" y="9"/>
                    </a:lnTo>
                    <a:lnTo>
                      <a:pt x="8" y="10"/>
                    </a:lnTo>
                    <a:lnTo>
                      <a:pt x="3" y="10"/>
                    </a:lnTo>
                    <a:lnTo>
                      <a:pt x="2" y="9"/>
                    </a:lnTo>
                    <a:lnTo>
                      <a:pt x="0" y="7"/>
                    </a:lnTo>
                    <a:lnTo>
                      <a:pt x="0" y="3"/>
                    </a:lnTo>
                    <a:lnTo>
                      <a:pt x="5"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66" name="Freeform 1358">
                <a:extLst>
                  <a:ext uri="{FF2B5EF4-FFF2-40B4-BE49-F238E27FC236}">
                    <a16:creationId xmlns:a16="http://schemas.microsoft.com/office/drawing/2014/main" id="{5929D7FB-1CEF-44BC-B24F-C92ABDABC866}"/>
                  </a:ext>
                </a:extLst>
              </p:cNvPr>
              <p:cNvSpPr>
                <a:spLocks/>
              </p:cNvSpPr>
              <p:nvPr/>
            </p:nvSpPr>
            <p:spPr bwMode="auto">
              <a:xfrm>
                <a:off x="6389342" y="2018369"/>
                <a:ext cx="3937813" cy="2379268"/>
              </a:xfrm>
              <a:custGeom>
                <a:avLst/>
                <a:gdLst/>
                <a:ahLst/>
                <a:cxnLst>
                  <a:cxn ang="0">
                    <a:pos x="944" y="103"/>
                  </a:cxn>
                  <a:cxn ang="0">
                    <a:pos x="1190" y="99"/>
                  </a:cxn>
                  <a:cxn ang="0">
                    <a:pos x="1318" y="137"/>
                  </a:cxn>
                  <a:cxn ang="0">
                    <a:pos x="1552" y="177"/>
                  </a:cxn>
                  <a:cxn ang="0">
                    <a:pos x="1861" y="229"/>
                  </a:cxn>
                  <a:cxn ang="0">
                    <a:pos x="1781" y="271"/>
                  </a:cxn>
                  <a:cxn ang="0">
                    <a:pos x="1645" y="362"/>
                  </a:cxn>
                  <a:cxn ang="0">
                    <a:pos x="1551" y="464"/>
                  </a:cxn>
                  <a:cxn ang="0">
                    <a:pos x="1576" y="352"/>
                  </a:cxn>
                  <a:cxn ang="0">
                    <a:pos x="1537" y="334"/>
                  </a:cxn>
                  <a:cxn ang="0">
                    <a:pos x="1286" y="430"/>
                  </a:cxn>
                  <a:cxn ang="0">
                    <a:pos x="1320" y="551"/>
                  </a:cxn>
                  <a:cxn ang="0">
                    <a:pos x="1178" y="673"/>
                  </a:cxn>
                  <a:cxn ang="0">
                    <a:pos x="1171" y="743"/>
                  </a:cxn>
                  <a:cxn ang="0">
                    <a:pos x="1163" y="703"/>
                  </a:cxn>
                  <a:cxn ang="0">
                    <a:pos x="1103" y="681"/>
                  </a:cxn>
                  <a:cxn ang="0">
                    <a:pos x="1063" y="693"/>
                  </a:cxn>
                  <a:cxn ang="0">
                    <a:pos x="1117" y="708"/>
                  </a:cxn>
                  <a:cxn ang="0">
                    <a:pos x="1094" y="758"/>
                  </a:cxn>
                  <a:cxn ang="0">
                    <a:pos x="1063" y="876"/>
                  </a:cxn>
                  <a:cxn ang="0">
                    <a:pos x="976" y="913"/>
                  </a:cxn>
                  <a:cxn ang="0">
                    <a:pos x="949" y="972"/>
                  </a:cxn>
                  <a:cxn ang="0">
                    <a:pos x="916" y="1064"/>
                  </a:cxn>
                  <a:cxn ang="0">
                    <a:pos x="881" y="1020"/>
                  </a:cxn>
                  <a:cxn ang="0">
                    <a:pos x="851" y="1054"/>
                  </a:cxn>
                  <a:cxn ang="0">
                    <a:pos x="905" y="1138"/>
                  </a:cxn>
                  <a:cxn ang="0">
                    <a:pos x="840" y="1064"/>
                  </a:cxn>
                  <a:cxn ang="0">
                    <a:pos x="827" y="970"/>
                  </a:cxn>
                  <a:cxn ang="0">
                    <a:pos x="791" y="953"/>
                  </a:cxn>
                  <a:cxn ang="0">
                    <a:pos x="714" y="905"/>
                  </a:cxn>
                  <a:cxn ang="0">
                    <a:pos x="626" y="981"/>
                  </a:cxn>
                  <a:cxn ang="0">
                    <a:pos x="599" y="1068"/>
                  </a:cxn>
                  <a:cxn ang="0">
                    <a:pos x="549" y="975"/>
                  </a:cxn>
                  <a:cxn ang="0">
                    <a:pos x="527" y="915"/>
                  </a:cxn>
                  <a:cxn ang="0">
                    <a:pos x="471" y="865"/>
                  </a:cxn>
                  <a:cxn ang="0">
                    <a:pos x="362" y="856"/>
                  </a:cxn>
                  <a:cxn ang="0">
                    <a:pos x="273" y="802"/>
                  </a:cxn>
                  <a:cxn ang="0">
                    <a:pos x="293" y="863"/>
                  </a:cxn>
                  <a:cxn ang="0">
                    <a:pos x="382" y="893"/>
                  </a:cxn>
                  <a:cxn ang="0">
                    <a:pos x="359" y="942"/>
                  </a:cxn>
                  <a:cxn ang="0">
                    <a:pos x="251" y="1006"/>
                  </a:cxn>
                  <a:cxn ang="0">
                    <a:pos x="189" y="963"/>
                  </a:cxn>
                  <a:cxn ang="0">
                    <a:pos x="127" y="865"/>
                  </a:cxn>
                  <a:cxn ang="0">
                    <a:pos x="111" y="751"/>
                  </a:cxn>
                  <a:cxn ang="0">
                    <a:pos x="74" y="724"/>
                  </a:cxn>
                  <a:cxn ang="0">
                    <a:pos x="13" y="704"/>
                  </a:cxn>
                  <a:cxn ang="0">
                    <a:pos x="35" y="658"/>
                  </a:cxn>
                  <a:cxn ang="0">
                    <a:pos x="181" y="649"/>
                  </a:cxn>
                  <a:cxn ang="0">
                    <a:pos x="251" y="675"/>
                  </a:cxn>
                  <a:cxn ang="0">
                    <a:pos x="315" y="715"/>
                  </a:cxn>
                  <a:cxn ang="0">
                    <a:pos x="322" y="646"/>
                  </a:cxn>
                  <a:cxn ang="0">
                    <a:pos x="329" y="595"/>
                  </a:cxn>
                  <a:cxn ang="0">
                    <a:pos x="353" y="583"/>
                  </a:cxn>
                  <a:cxn ang="0">
                    <a:pos x="392" y="588"/>
                  </a:cxn>
                  <a:cxn ang="0">
                    <a:pos x="367" y="548"/>
                  </a:cxn>
                  <a:cxn ang="0">
                    <a:pos x="362" y="493"/>
                  </a:cxn>
                  <a:cxn ang="0">
                    <a:pos x="370" y="386"/>
                  </a:cxn>
                  <a:cxn ang="0">
                    <a:pos x="391" y="297"/>
                  </a:cxn>
                  <a:cxn ang="0">
                    <a:pos x="429" y="195"/>
                  </a:cxn>
                  <a:cxn ang="0">
                    <a:pos x="473" y="143"/>
                  </a:cxn>
                  <a:cxn ang="0">
                    <a:pos x="559" y="206"/>
                  </a:cxn>
                  <a:cxn ang="0">
                    <a:pos x="593" y="124"/>
                  </a:cxn>
                  <a:cxn ang="0">
                    <a:pos x="746" y="46"/>
                  </a:cxn>
                </a:cxnLst>
                <a:rect l="0" t="0" r="r" b="b"/>
                <a:pathLst>
                  <a:path w="1900" h="1148">
                    <a:moveTo>
                      <a:pt x="906" y="0"/>
                    </a:moveTo>
                    <a:lnTo>
                      <a:pt x="917" y="1"/>
                    </a:lnTo>
                    <a:lnTo>
                      <a:pt x="926" y="6"/>
                    </a:lnTo>
                    <a:lnTo>
                      <a:pt x="933" y="14"/>
                    </a:lnTo>
                    <a:lnTo>
                      <a:pt x="936" y="22"/>
                    </a:lnTo>
                    <a:lnTo>
                      <a:pt x="979" y="22"/>
                    </a:lnTo>
                    <a:lnTo>
                      <a:pt x="1000" y="29"/>
                    </a:lnTo>
                    <a:lnTo>
                      <a:pt x="1013" y="35"/>
                    </a:lnTo>
                    <a:lnTo>
                      <a:pt x="1018" y="41"/>
                    </a:lnTo>
                    <a:lnTo>
                      <a:pt x="1018" y="49"/>
                    </a:lnTo>
                    <a:lnTo>
                      <a:pt x="1013" y="55"/>
                    </a:lnTo>
                    <a:lnTo>
                      <a:pt x="1005" y="61"/>
                    </a:lnTo>
                    <a:lnTo>
                      <a:pt x="994" y="68"/>
                    </a:lnTo>
                    <a:lnTo>
                      <a:pt x="981" y="74"/>
                    </a:lnTo>
                    <a:lnTo>
                      <a:pt x="959" y="87"/>
                    </a:lnTo>
                    <a:lnTo>
                      <a:pt x="950" y="90"/>
                    </a:lnTo>
                    <a:lnTo>
                      <a:pt x="945" y="95"/>
                    </a:lnTo>
                    <a:lnTo>
                      <a:pt x="945" y="97"/>
                    </a:lnTo>
                    <a:lnTo>
                      <a:pt x="944" y="98"/>
                    </a:lnTo>
                    <a:lnTo>
                      <a:pt x="944" y="103"/>
                    </a:lnTo>
                    <a:lnTo>
                      <a:pt x="945" y="104"/>
                    </a:lnTo>
                    <a:lnTo>
                      <a:pt x="949" y="104"/>
                    </a:lnTo>
                    <a:lnTo>
                      <a:pt x="961" y="98"/>
                    </a:lnTo>
                    <a:lnTo>
                      <a:pt x="973" y="90"/>
                    </a:lnTo>
                    <a:lnTo>
                      <a:pt x="986" y="79"/>
                    </a:lnTo>
                    <a:lnTo>
                      <a:pt x="994" y="85"/>
                    </a:lnTo>
                    <a:lnTo>
                      <a:pt x="1007" y="90"/>
                    </a:lnTo>
                    <a:lnTo>
                      <a:pt x="1039" y="98"/>
                    </a:lnTo>
                    <a:lnTo>
                      <a:pt x="1057" y="102"/>
                    </a:lnTo>
                    <a:lnTo>
                      <a:pt x="1071" y="104"/>
                    </a:lnTo>
                    <a:lnTo>
                      <a:pt x="1079" y="105"/>
                    </a:lnTo>
                    <a:lnTo>
                      <a:pt x="1123" y="105"/>
                    </a:lnTo>
                    <a:lnTo>
                      <a:pt x="1123" y="99"/>
                    </a:lnTo>
                    <a:lnTo>
                      <a:pt x="1128" y="92"/>
                    </a:lnTo>
                    <a:lnTo>
                      <a:pt x="1131" y="90"/>
                    </a:lnTo>
                    <a:lnTo>
                      <a:pt x="1135" y="89"/>
                    </a:lnTo>
                    <a:lnTo>
                      <a:pt x="1140" y="89"/>
                    </a:lnTo>
                    <a:lnTo>
                      <a:pt x="1163" y="92"/>
                    </a:lnTo>
                    <a:lnTo>
                      <a:pt x="1180" y="95"/>
                    </a:lnTo>
                    <a:lnTo>
                      <a:pt x="1190" y="99"/>
                    </a:lnTo>
                    <a:lnTo>
                      <a:pt x="1196" y="104"/>
                    </a:lnTo>
                    <a:lnTo>
                      <a:pt x="1197" y="108"/>
                    </a:lnTo>
                    <a:lnTo>
                      <a:pt x="1195" y="115"/>
                    </a:lnTo>
                    <a:lnTo>
                      <a:pt x="1191" y="119"/>
                    </a:lnTo>
                    <a:lnTo>
                      <a:pt x="1192" y="127"/>
                    </a:lnTo>
                    <a:lnTo>
                      <a:pt x="1195" y="136"/>
                    </a:lnTo>
                    <a:lnTo>
                      <a:pt x="1200" y="143"/>
                    </a:lnTo>
                    <a:lnTo>
                      <a:pt x="1206" y="149"/>
                    </a:lnTo>
                    <a:lnTo>
                      <a:pt x="1215" y="152"/>
                    </a:lnTo>
                    <a:lnTo>
                      <a:pt x="1220" y="149"/>
                    </a:lnTo>
                    <a:lnTo>
                      <a:pt x="1221" y="147"/>
                    </a:lnTo>
                    <a:lnTo>
                      <a:pt x="1222" y="143"/>
                    </a:lnTo>
                    <a:lnTo>
                      <a:pt x="1224" y="141"/>
                    </a:lnTo>
                    <a:lnTo>
                      <a:pt x="1225" y="137"/>
                    </a:lnTo>
                    <a:lnTo>
                      <a:pt x="1225" y="134"/>
                    </a:lnTo>
                    <a:lnTo>
                      <a:pt x="1234" y="136"/>
                    </a:lnTo>
                    <a:lnTo>
                      <a:pt x="1244" y="143"/>
                    </a:lnTo>
                    <a:lnTo>
                      <a:pt x="1251" y="144"/>
                    </a:lnTo>
                    <a:lnTo>
                      <a:pt x="1316" y="144"/>
                    </a:lnTo>
                    <a:lnTo>
                      <a:pt x="1318" y="137"/>
                    </a:lnTo>
                    <a:lnTo>
                      <a:pt x="1320" y="128"/>
                    </a:lnTo>
                    <a:lnTo>
                      <a:pt x="1325" y="122"/>
                    </a:lnTo>
                    <a:lnTo>
                      <a:pt x="1331" y="117"/>
                    </a:lnTo>
                    <a:lnTo>
                      <a:pt x="1342" y="113"/>
                    </a:lnTo>
                    <a:lnTo>
                      <a:pt x="1355" y="112"/>
                    </a:lnTo>
                    <a:lnTo>
                      <a:pt x="1385" y="114"/>
                    </a:lnTo>
                    <a:lnTo>
                      <a:pt x="1413" y="118"/>
                    </a:lnTo>
                    <a:lnTo>
                      <a:pt x="1438" y="126"/>
                    </a:lnTo>
                    <a:lnTo>
                      <a:pt x="1446" y="129"/>
                    </a:lnTo>
                    <a:lnTo>
                      <a:pt x="1451" y="134"/>
                    </a:lnTo>
                    <a:lnTo>
                      <a:pt x="1454" y="141"/>
                    </a:lnTo>
                    <a:lnTo>
                      <a:pt x="1459" y="146"/>
                    </a:lnTo>
                    <a:lnTo>
                      <a:pt x="1466" y="149"/>
                    </a:lnTo>
                    <a:lnTo>
                      <a:pt x="1476" y="151"/>
                    </a:lnTo>
                    <a:lnTo>
                      <a:pt x="1496" y="148"/>
                    </a:lnTo>
                    <a:lnTo>
                      <a:pt x="1506" y="148"/>
                    </a:lnTo>
                    <a:lnTo>
                      <a:pt x="1525" y="149"/>
                    </a:lnTo>
                    <a:lnTo>
                      <a:pt x="1537" y="154"/>
                    </a:lnTo>
                    <a:lnTo>
                      <a:pt x="1547" y="163"/>
                    </a:lnTo>
                    <a:lnTo>
                      <a:pt x="1552" y="177"/>
                    </a:lnTo>
                    <a:lnTo>
                      <a:pt x="1646" y="178"/>
                    </a:lnTo>
                    <a:lnTo>
                      <a:pt x="1650" y="180"/>
                    </a:lnTo>
                    <a:lnTo>
                      <a:pt x="1654" y="183"/>
                    </a:lnTo>
                    <a:lnTo>
                      <a:pt x="1659" y="187"/>
                    </a:lnTo>
                    <a:lnTo>
                      <a:pt x="1665" y="192"/>
                    </a:lnTo>
                    <a:lnTo>
                      <a:pt x="1669" y="195"/>
                    </a:lnTo>
                    <a:lnTo>
                      <a:pt x="1673" y="196"/>
                    </a:lnTo>
                    <a:lnTo>
                      <a:pt x="1675" y="195"/>
                    </a:lnTo>
                    <a:lnTo>
                      <a:pt x="1675" y="188"/>
                    </a:lnTo>
                    <a:lnTo>
                      <a:pt x="1673" y="178"/>
                    </a:lnTo>
                    <a:lnTo>
                      <a:pt x="1673" y="175"/>
                    </a:lnTo>
                    <a:lnTo>
                      <a:pt x="1678" y="172"/>
                    </a:lnTo>
                    <a:lnTo>
                      <a:pt x="1684" y="171"/>
                    </a:lnTo>
                    <a:lnTo>
                      <a:pt x="1693" y="171"/>
                    </a:lnTo>
                    <a:lnTo>
                      <a:pt x="1728" y="175"/>
                    </a:lnTo>
                    <a:lnTo>
                      <a:pt x="1759" y="183"/>
                    </a:lnTo>
                    <a:lnTo>
                      <a:pt x="1789" y="196"/>
                    </a:lnTo>
                    <a:lnTo>
                      <a:pt x="1815" y="210"/>
                    </a:lnTo>
                    <a:lnTo>
                      <a:pt x="1828" y="216"/>
                    </a:lnTo>
                    <a:lnTo>
                      <a:pt x="1861" y="229"/>
                    </a:lnTo>
                    <a:lnTo>
                      <a:pt x="1877" y="236"/>
                    </a:lnTo>
                    <a:lnTo>
                      <a:pt x="1890" y="245"/>
                    </a:lnTo>
                    <a:lnTo>
                      <a:pt x="1900" y="254"/>
                    </a:lnTo>
                    <a:lnTo>
                      <a:pt x="1882" y="259"/>
                    </a:lnTo>
                    <a:lnTo>
                      <a:pt x="1876" y="264"/>
                    </a:lnTo>
                    <a:lnTo>
                      <a:pt x="1872" y="270"/>
                    </a:lnTo>
                    <a:lnTo>
                      <a:pt x="1867" y="283"/>
                    </a:lnTo>
                    <a:lnTo>
                      <a:pt x="1862" y="285"/>
                    </a:lnTo>
                    <a:lnTo>
                      <a:pt x="1851" y="281"/>
                    </a:lnTo>
                    <a:lnTo>
                      <a:pt x="1838" y="273"/>
                    </a:lnTo>
                    <a:lnTo>
                      <a:pt x="1826" y="263"/>
                    </a:lnTo>
                    <a:lnTo>
                      <a:pt x="1812" y="254"/>
                    </a:lnTo>
                    <a:lnTo>
                      <a:pt x="1797" y="250"/>
                    </a:lnTo>
                    <a:lnTo>
                      <a:pt x="1794" y="250"/>
                    </a:lnTo>
                    <a:lnTo>
                      <a:pt x="1792" y="251"/>
                    </a:lnTo>
                    <a:lnTo>
                      <a:pt x="1792" y="254"/>
                    </a:lnTo>
                    <a:lnTo>
                      <a:pt x="1791" y="255"/>
                    </a:lnTo>
                    <a:lnTo>
                      <a:pt x="1791" y="264"/>
                    </a:lnTo>
                    <a:lnTo>
                      <a:pt x="1787" y="268"/>
                    </a:lnTo>
                    <a:lnTo>
                      <a:pt x="1781" y="271"/>
                    </a:lnTo>
                    <a:lnTo>
                      <a:pt x="1768" y="276"/>
                    </a:lnTo>
                    <a:lnTo>
                      <a:pt x="1763" y="281"/>
                    </a:lnTo>
                    <a:lnTo>
                      <a:pt x="1762" y="289"/>
                    </a:lnTo>
                    <a:lnTo>
                      <a:pt x="1763" y="292"/>
                    </a:lnTo>
                    <a:lnTo>
                      <a:pt x="1767" y="295"/>
                    </a:lnTo>
                    <a:lnTo>
                      <a:pt x="1772" y="299"/>
                    </a:lnTo>
                    <a:lnTo>
                      <a:pt x="1777" y="304"/>
                    </a:lnTo>
                    <a:lnTo>
                      <a:pt x="1779" y="308"/>
                    </a:lnTo>
                    <a:lnTo>
                      <a:pt x="1779" y="312"/>
                    </a:lnTo>
                    <a:lnTo>
                      <a:pt x="1776" y="315"/>
                    </a:lnTo>
                    <a:lnTo>
                      <a:pt x="1766" y="318"/>
                    </a:lnTo>
                    <a:lnTo>
                      <a:pt x="1749" y="319"/>
                    </a:lnTo>
                    <a:lnTo>
                      <a:pt x="1734" y="323"/>
                    </a:lnTo>
                    <a:lnTo>
                      <a:pt x="1719" y="332"/>
                    </a:lnTo>
                    <a:lnTo>
                      <a:pt x="1705" y="343"/>
                    </a:lnTo>
                    <a:lnTo>
                      <a:pt x="1690" y="354"/>
                    </a:lnTo>
                    <a:lnTo>
                      <a:pt x="1674" y="362"/>
                    </a:lnTo>
                    <a:lnTo>
                      <a:pt x="1656" y="366"/>
                    </a:lnTo>
                    <a:lnTo>
                      <a:pt x="1651" y="365"/>
                    </a:lnTo>
                    <a:lnTo>
                      <a:pt x="1645" y="362"/>
                    </a:lnTo>
                    <a:lnTo>
                      <a:pt x="1639" y="358"/>
                    </a:lnTo>
                    <a:lnTo>
                      <a:pt x="1630" y="356"/>
                    </a:lnTo>
                    <a:lnTo>
                      <a:pt x="1621" y="356"/>
                    </a:lnTo>
                    <a:lnTo>
                      <a:pt x="1613" y="358"/>
                    </a:lnTo>
                    <a:lnTo>
                      <a:pt x="1602" y="366"/>
                    </a:lnTo>
                    <a:lnTo>
                      <a:pt x="1592" y="378"/>
                    </a:lnTo>
                    <a:lnTo>
                      <a:pt x="1581" y="398"/>
                    </a:lnTo>
                    <a:lnTo>
                      <a:pt x="1580" y="402"/>
                    </a:lnTo>
                    <a:lnTo>
                      <a:pt x="1580" y="412"/>
                    </a:lnTo>
                    <a:lnTo>
                      <a:pt x="1581" y="415"/>
                    </a:lnTo>
                    <a:lnTo>
                      <a:pt x="1581" y="417"/>
                    </a:lnTo>
                    <a:lnTo>
                      <a:pt x="1579" y="422"/>
                    </a:lnTo>
                    <a:lnTo>
                      <a:pt x="1575" y="427"/>
                    </a:lnTo>
                    <a:lnTo>
                      <a:pt x="1570" y="434"/>
                    </a:lnTo>
                    <a:lnTo>
                      <a:pt x="1567" y="441"/>
                    </a:lnTo>
                    <a:lnTo>
                      <a:pt x="1565" y="446"/>
                    </a:lnTo>
                    <a:lnTo>
                      <a:pt x="1561" y="450"/>
                    </a:lnTo>
                    <a:lnTo>
                      <a:pt x="1556" y="454"/>
                    </a:lnTo>
                    <a:lnTo>
                      <a:pt x="1552" y="458"/>
                    </a:lnTo>
                    <a:lnTo>
                      <a:pt x="1551" y="464"/>
                    </a:lnTo>
                    <a:lnTo>
                      <a:pt x="1542" y="468"/>
                    </a:lnTo>
                    <a:lnTo>
                      <a:pt x="1535" y="475"/>
                    </a:lnTo>
                    <a:lnTo>
                      <a:pt x="1530" y="485"/>
                    </a:lnTo>
                    <a:lnTo>
                      <a:pt x="1520" y="503"/>
                    </a:lnTo>
                    <a:lnTo>
                      <a:pt x="1515" y="495"/>
                    </a:lnTo>
                    <a:lnTo>
                      <a:pt x="1511" y="484"/>
                    </a:lnTo>
                    <a:lnTo>
                      <a:pt x="1507" y="469"/>
                    </a:lnTo>
                    <a:lnTo>
                      <a:pt x="1505" y="454"/>
                    </a:lnTo>
                    <a:lnTo>
                      <a:pt x="1503" y="440"/>
                    </a:lnTo>
                    <a:lnTo>
                      <a:pt x="1503" y="430"/>
                    </a:lnTo>
                    <a:lnTo>
                      <a:pt x="1506" y="419"/>
                    </a:lnTo>
                    <a:lnTo>
                      <a:pt x="1512" y="409"/>
                    </a:lnTo>
                    <a:lnTo>
                      <a:pt x="1521" y="402"/>
                    </a:lnTo>
                    <a:lnTo>
                      <a:pt x="1528" y="397"/>
                    </a:lnTo>
                    <a:lnTo>
                      <a:pt x="1539" y="387"/>
                    </a:lnTo>
                    <a:lnTo>
                      <a:pt x="1549" y="375"/>
                    </a:lnTo>
                    <a:lnTo>
                      <a:pt x="1556" y="362"/>
                    </a:lnTo>
                    <a:lnTo>
                      <a:pt x="1562" y="357"/>
                    </a:lnTo>
                    <a:lnTo>
                      <a:pt x="1569" y="354"/>
                    </a:lnTo>
                    <a:lnTo>
                      <a:pt x="1576" y="352"/>
                    </a:lnTo>
                    <a:lnTo>
                      <a:pt x="1585" y="348"/>
                    </a:lnTo>
                    <a:lnTo>
                      <a:pt x="1596" y="341"/>
                    </a:lnTo>
                    <a:lnTo>
                      <a:pt x="1601" y="333"/>
                    </a:lnTo>
                    <a:lnTo>
                      <a:pt x="1602" y="328"/>
                    </a:lnTo>
                    <a:lnTo>
                      <a:pt x="1601" y="324"/>
                    </a:lnTo>
                    <a:lnTo>
                      <a:pt x="1594" y="319"/>
                    </a:lnTo>
                    <a:lnTo>
                      <a:pt x="1591" y="319"/>
                    </a:lnTo>
                    <a:lnTo>
                      <a:pt x="1580" y="333"/>
                    </a:lnTo>
                    <a:lnTo>
                      <a:pt x="1570" y="343"/>
                    </a:lnTo>
                    <a:lnTo>
                      <a:pt x="1564" y="348"/>
                    </a:lnTo>
                    <a:lnTo>
                      <a:pt x="1559" y="349"/>
                    </a:lnTo>
                    <a:lnTo>
                      <a:pt x="1555" y="349"/>
                    </a:lnTo>
                    <a:lnTo>
                      <a:pt x="1554" y="347"/>
                    </a:lnTo>
                    <a:lnTo>
                      <a:pt x="1552" y="343"/>
                    </a:lnTo>
                    <a:lnTo>
                      <a:pt x="1554" y="341"/>
                    </a:lnTo>
                    <a:lnTo>
                      <a:pt x="1555" y="337"/>
                    </a:lnTo>
                    <a:lnTo>
                      <a:pt x="1556" y="334"/>
                    </a:lnTo>
                    <a:lnTo>
                      <a:pt x="1547" y="333"/>
                    </a:lnTo>
                    <a:lnTo>
                      <a:pt x="1542" y="333"/>
                    </a:lnTo>
                    <a:lnTo>
                      <a:pt x="1537" y="334"/>
                    </a:lnTo>
                    <a:lnTo>
                      <a:pt x="1532" y="334"/>
                    </a:lnTo>
                    <a:lnTo>
                      <a:pt x="1517" y="336"/>
                    </a:lnTo>
                    <a:lnTo>
                      <a:pt x="1506" y="342"/>
                    </a:lnTo>
                    <a:lnTo>
                      <a:pt x="1497" y="351"/>
                    </a:lnTo>
                    <a:lnTo>
                      <a:pt x="1491" y="362"/>
                    </a:lnTo>
                    <a:lnTo>
                      <a:pt x="1486" y="377"/>
                    </a:lnTo>
                    <a:lnTo>
                      <a:pt x="1463" y="377"/>
                    </a:lnTo>
                    <a:lnTo>
                      <a:pt x="1456" y="376"/>
                    </a:lnTo>
                    <a:lnTo>
                      <a:pt x="1448" y="372"/>
                    </a:lnTo>
                    <a:lnTo>
                      <a:pt x="1439" y="370"/>
                    </a:lnTo>
                    <a:lnTo>
                      <a:pt x="1428" y="368"/>
                    </a:lnTo>
                    <a:lnTo>
                      <a:pt x="1417" y="368"/>
                    </a:lnTo>
                    <a:lnTo>
                      <a:pt x="1401" y="370"/>
                    </a:lnTo>
                    <a:lnTo>
                      <a:pt x="1382" y="372"/>
                    </a:lnTo>
                    <a:lnTo>
                      <a:pt x="1364" y="375"/>
                    </a:lnTo>
                    <a:lnTo>
                      <a:pt x="1352" y="377"/>
                    </a:lnTo>
                    <a:lnTo>
                      <a:pt x="1339" y="383"/>
                    </a:lnTo>
                    <a:lnTo>
                      <a:pt x="1326" y="392"/>
                    </a:lnTo>
                    <a:lnTo>
                      <a:pt x="1296" y="422"/>
                    </a:lnTo>
                    <a:lnTo>
                      <a:pt x="1286" y="430"/>
                    </a:lnTo>
                    <a:lnTo>
                      <a:pt x="1278" y="439"/>
                    </a:lnTo>
                    <a:lnTo>
                      <a:pt x="1274" y="448"/>
                    </a:lnTo>
                    <a:lnTo>
                      <a:pt x="1275" y="450"/>
                    </a:lnTo>
                    <a:lnTo>
                      <a:pt x="1278" y="456"/>
                    </a:lnTo>
                    <a:lnTo>
                      <a:pt x="1283" y="461"/>
                    </a:lnTo>
                    <a:lnTo>
                      <a:pt x="1290" y="465"/>
                    </a:lnTo>
                    <a:lnTo>
                      <a:pt x="1299" y="465"/>
                    </a:lnTo>
                    <a:lnTo>
                      <a:pt x="1310" y="460"/>
                    </a:lnTo>
                    <a:lnTo>
                      <a:pt x="1316" y="459"/>
                    </a:lnTo>
                    <a:lnTo>
                      <a:pt x="1323" y="464"/>
                    </a:lnTo>
                    <a:lnTo>
                      <a:pt x="1330" y="470"/>
                    </a:lnTo>
                    <a:lnTo>
                      <a:pt x="1334" y="479"/>
                    </a:lnTo>
                    <a:lnTo>
                      <a:pt x="1337" y="487"/>
                    </a:lnTo>
                    <a:lnTo>
                      <a:pt x="1334" y="499"/>
                    </a:lnTo>
                    <a:lnTo>
                      <a:pt x="1329" y="509"/>
                    </a:lnTo>
                    <a:lnTo>
                      <a:pt x="1326" y="517"/>
                    </a:lnTo>
                    <a:lnTo>
                      <a:pt x="1325" y="524"/>
                    </a:lnTo>
                    <a:lnTo>
                      <a:pt x="1326" y="532"/>
                    </a:lnTo>
                    <a:lnTo>
                      <a:pt x="1325" y="539"/>
                    </a:lnTo>
                    <a:lnTo>
                      <a:pt x="1320" y="551"/>
                    </a:lnTo>
                    <a:lnTo>
                      <a:pt x="1314" y="562"/>
                    </a:lnTo>
                    <a:lnTo>
                      <a:pt x="1306" y="570"/>
                    </a:lnTo>
                    <a:lnTo>
                      <a:pt x="1298" y="580"/>
                    </a:lnTo>
                    <a:lnTo>
                      <a:pt x="1289" y="593"/>
                    </a:lnTo>
                    <a:lnTo>
                      <a:pt x="1279" y="609"/>
                    </a:lnTo>
                    <a:lnTo>
                      <a:pt x="1268" y="621"/>
                    </a:lnTo>
                    <a:lnTo>
                      <a:pt x="1256" y="631"/>
                    </a:lnTo>
                    <a:lnTo>
                      <a:pt x="1245" y="635"/>
                    </a:lnTo>
                    <a:lnTo>
                      <a:pt x="1235" y="635"/>
                    </a:lnTo>
                    <a:lnTo>
                      <a:pt x="1226" y="632"/>
                    </a:lnTo>
                    <a:lnTo>
                      <a:pt x="1220" y="631"/>
                    </a:lnTo>
                    <a:lnTo>
                      <a:pt x="1217" y="631"/>
                    </a:lnTo>
                    <a:lnTo>
                      <a:pt x="1209" y="639"/>
                    </a:lnTo>
                    <a:lnTo>
                      <a:pt x="1204" y="646"/>
                    </a:lnTo>
                    <a:lnTo>
                      <a:pt x="1199" y="656"/>
                    </a:lnTo>
                    <a:lnTo>
                      <a:pt x="1193" y="661"/>
                    </a:lnTo>
                    <a:lnTo>
                      <a:pt x="1190" y="664"/>
                    </a:lnTo>
                    <a:lnTo>
                      <a:pt x="1185" y="669"/>
                    </a:lnTo>
                    <a:lnTo>
                      <a:pt x="1181" y="671"/>
                    </a:lnTo>
                    <a:lnTo>
                      <a:pt x="1178" y="673"/>
                    </a:lnTo>
                    <a:lnTo>
                      <a:pt x="1175" y="673"/>
                    </a:lnTo>
                    <a:lnTo>
                      <a:pt x="1175" y="676"/>
                    </a:lnTo>
                    <a:lnTo>
                      <a:pt x="1176" y="680"/>
                    </a:lnTo>
                    <a:lnTo>
                      <a:pt x="1177" y="683"/>
                    </a:lnTo>
                    <a:lnTo>
                      <a:pt x="1182" y="688"/>
                    </a:lnTo>
                    <a:lnTo>
                      <a:pt x="1190" y="697"/>
                    </a:lnTo>
                    <a:lnTo>
                      <a:pt x="1195" y="708"/>
                    </a:lnTo>
                    <a:lnTo>
                      <a:pt x="1197" y="722"/>
                    </a:lnTo>
                    <a:lnTo>
                      <a:pt x="1197" y="727"/>
                    </a:lnTo>
                    <a:lnTo>
                      <a:pt x="1196" y="731"/>
                    </a:lnTo>
                    <a:lnTo>
                      <a:pt x="1195" y="733"/>
                    </a:lnTo>
                    <a:lnTo>
                      <a:pt x="1192" y="736"/>
                    </a:lnTo>
                    <a:lnTo>
                      <a:pt x="1188" y="737"/>
                    </a:lnTo>
                    <a:lnTo>
                      <a:pt x="1187" y="737"/>
                    </a:lnTo>
                    <a:lnTo>
                      <a:pt x="1185" y="738"/>
                    </a:lnTo>
                    <a:lnTo>
                      <a:pt x="1181" y="738"/>
                    </a:lnTo>
                    <a:lnTo>
                      <a:pt x="1178" y="739"/>
                    </a:lnTo>
                    <a:lnTo>
                      <a:pt x="1176" y="742"/>
                    </a:lnTo>
                    <a:lnTo>
                      <a:pt x="1173" y="743"/>
                    </a:lnTo>
                    <a:lnTo>
                      <a:pt x="1171" y="743"/>
                    </a:lnTo>
                    <a:lnTo>
                      <a:pt x="1168" y="746"/>
                    </a:lnTo>
                    <a:lnTo>
                      <a:pt x="1162" y="746"/>
                    </a:lnTo>
                    <a:lnTo>
                      <a:pt x="1162" y="743"/>
                    </a:lnTo>
                    <a:lnTo>
                      <a:pt x="1165" y="741"/>
                    </a:lnTo>
                    <a:lnTo>
                      <a:pt x="1162" y="738"/>
                    </a:lnTo>
                    <a:lnTo>
                      <a:pt x="1162" y="734"/>
                    </a:lnTo>
                    <a:lnTo>
                      <a:pt x="1165" y="729"/>
                    </a:lnTo>
                    <a:lnTo>
                      <a:pt x="1166" y="728"/>
                    </a:lnTo>
                    <a:lnTo>
                      <a:pt x="1166" y="727"/>
                    </a:lnTo>
                    <a:lnTo>
                      <a:pt x="1165" y="724"/>
                    </a:lnTo>
                    <a:lnTo>
                      <a:pt x="1165" y="722"/>
                    </a:lnTo>
                    <a:lnTo>
                      <a:pt x="1163" y="719"/>
                    </a:lnTo>
                    <a:lnTo>
                      <a:pt x="1162" y="719"/>
                    </a:lnTo>
                    <a:lnTo>
                      <a:pt x="1160" y="717"/>
                    </a:lnTo>
                    <a:lnTo>
                      <a:pt x="1160" y="713"/>
                    </a:lnTo>
                    <a:lnTo>
                      <a:pt x="1162" y="713"/>
                    </a:lnTo>
                    <a:lnTo>
                      <a:pt x="1165" y="712"/>
                    </a:lnTo>
                    <a:lnTo>
                      <a:pt x="1166" y="709"/>
                    </a:lnTo>
                    <a:lnTo>
                      <a:pt x="1166" y="708"/>
                    </a:lnTo>
                    <a:lnTo>
                      <a:pt x="1163" y="703"/>
                    </a:lnTo>
                    <a:lnTo>
                      <a:pt x="1161" y="700"/>
                    </a:lnTo>
                    <a:lnTo>
                      <a:pt x="1157" y="699"/>
                    </a:lnTo>
                    <a:lnTo>
                      <a:pt x="1153" y="699"/>
                    </a:lnTo>
                    <a:lnTo>
                      <a:pt x="1151" y="702"/>
                    </a:lnTo>
                    <a:lnTo>
                      <a:pt x="1150" y="702"/>
                    </a:lnTo>
                    <a:lnTo>
                      <a:pt x="1147" y="699"/>
                    </a:lnTo>
                    <a:lnTo>
                      <a:pt x="1146" y="697"/>
                    </a:lnTo>
                    <a:lnTo>
                      <a:pt x="1146" y="692"/>
                    </a:lnTo>
                    <a:lnTo>
                      <a:pt x="1150" y="688"/>
                    </a:lnTo>
                    <a:lnTo>
                      <a:pt x="1150" y="676"/>
                    </a:lnTo>
                    <a:lnTo>
                      <a:pt x="1146" y="676"/>
                    </a:lnTo>
                    <a:lnTo>
                      <a:pt x="1143" y="675"/>
                    </a:lnTo>
                    <a:lnTo>
                      <a:pt x="1142" y="674"/>
                    </a:lnTo>
                    <a:lnTo>
                      <a:pt x="1140" y="673"/>
                    </a:lnTo>
                    <a:lnTo>
                      <a:pt x="1137" y="673"/>
                    </a:lnTo>
                    <a:lnTo>
                      <a:pt x="1127" y="675"/>
                    </a:lnTo>
                    <a:lnTo>
                      <a:pt x="1119" y="679"/>
                    </a:lnTo>
                    <a:lnTo>
                      <a:pt x="1111" y="683"/>
                    </a:lnTo>
                    <a:lnTo>
                      <a:pt x="1103" y="685"/>
                    </a:lnTo>
                    <a:lnTo>
                      <a:pt x="1103" y="681"/>
                    </a:lnTo>
                    <a:lnTo>
                      <a:pt x="1106" y="679"/>
                    </a:lnTo>
                    <a:lnTo>
                      <a:pt x="1108" y="674"/>
                    </a:lnTo>
                    <a:lnTo>
                      <a:pt x="1111" y="670"/>
                    </a:lnTo>
                    <a:lnTo>
                      <a:pt x="1111" y="668"/>
                    </a:lnTo>
                    <a:lnTo>
                      <a:pt x="1108" y="663"/>
                    </a:lnTo>
                    <a:lnTo>
                      <a:pt x="1103" y="660"/>
                    </a:lnTo>
                    <a:lnTo>
                      <a:pt x="1101" y="660"/>
                    </a:lnTo>
                    <a:lnTo>
                      <a:pt x="1097" y="664"/>
                    </a:lnTo>
                    <a:lnTo>
                      <a:pt x="1097" y="665"/>
                    </a:lnTo>
                    <a:lnTo>
                      <a:pt x="1093" y="670"/>
                    </a:lnTo>
                    <a:lnTo>
                      <a:pt x="1083" y="678"/>
                    </a:lnTo>
                    <a:lnTo>
                      <a:pt x="1079" y="680"/>
                    </a:lnTo>
                    <a:lnTo>
                      <a:pt x="1074" y="683"/>
                    </a:lnTo>
                    <a:lnTo>
                      <a:pt x="1071" y="683"/>
                    </a:lnTo>
                    <a:lnTo>
                      <a:pt x="1068" y="684"/>
                    </a:lnTo>
                    <a:lnTo>
                      <a:pt x="1066" y="684"/>
                    </a:lnTo>
                    <a:lnTo>
                      <a:pt x="1063" y="685"/>
                    </a:lnTo>
                    <a:lnTo>
                      <a:pt x="1062" y="688"/>
                    </a:lnTo>
                    <a:lnTo>
                      <a:pt x="1062" y="690"/>
                    </a:lnTo>
                    <a:lnTo>
                      <a:pt x="1063" y="693"/>
                    </a:lnTo>
                    <a:lnTo>
                      <a:pt x="1064" y="694"/>
                    </a:lnTo>
                    <a:lnTo>
                      <a:pt x="1069" y="697"/>
                    </a:lnTo>
                    <a:lnTo>
                      <a:pt x="1073" y="700"/>
                    </a:lnTo>
                    <a:lnTo>
                      <a:pt x="1074" y="703"/>
                    </a:lnTo>
                    <a:lnTo>
                      <a:pt x="1074" y="704"/>
                    </a:lnTo>
                    <a:lnTo>
                      <a:pt x="1076" y="707"/>
                    </a:lnTo>
                    <a:lnTo>
                      <a:pt x="1081" y="709"/>
                    </a:lnTo>
                    <a:lnTo>
                      <a:pt x="1089" y="709"/>
                    </a:lnTo>
                    <a:lnTo>
                      <a:pt x="1091" y="708"/>
                    </a:lnTo>
                    <a:lnTo>
                      <a:pt x="1091" y="707"/>
                    </a:lnTo>
                    <a:lnTo>
                      <a:pt x="1092" y="704"/>
                    </a:lnTo>
                    <a:lnTo>
                      <a:pt x="1093" y="703"/>
                    </a:lnTo>
                    <a:lnTo>
                      <a:pt x="1093" y="702"/>
                    </a:lnTo>
                    <a:lnTo>
                      <a:pt x="1094" y="700"/>
                    </a:lnTo>
                    <a:lnTo>
                      <a:pt x="1097" y="700"/>
                    </a:lnTo>
                    <a:lnTo>
                      <a:pt x="1099" y="702"/>
                    </a:lnTo>
                    <a:lnTo>
                      <a:pt x="1103" y="705"/>
                    </a:lnTo>
                    <a:lnTo>
                      <a:pt x="1106" y="707"/>
                    </a:lnTo>
                    <a:lnTo>
                      <a:pt x="1114" y="707"/>
                    </a:lnTo>
                    <a:lnTo>
                      <a:pt x="1117" y="708"/>
                    </a:lnTo>
                    <a:lnTo>
                      <a:pt x="1118" y="709"/>
                    </a:lnTo>
                    <a:lnTo>
                      <a:pt x="1111" y="714"/>
                    </a:lnTo>
                    <a:lnTo>
                      <a:pt x="1102" y="717"/>
                    </a:lnTo>
                    <a:lnTo>
                      <a:pt x="1094" y="722"/>
                    </a:lnTo>
                    <a:lnTo>
                      <a:pt x="1089" y="728"/>
                    </a:lnTo>
                    <a:lnTo>
                      <a:pt x="1088" y="731"/>
                    </a:lnTo>
                    <a:lnTo>
                      <a:pt x="1087" y="732"/>
                    </a:lnTo>
                    <a:lnTo>
                      <a:pt x="1084" y="733"/>
                    </a:lnTo>
                    <a:lnTo>
                      <a:pt x="1083" y="734"/>
                    </a:lnTo>
                    <a:lnTo>
                      <a:pt x="1081" y="736"/>
                    </a:lnTo>
                    <a:lnTo>
                      <a:pt x="1081" y="738"/>
                    </a:lnTo>
                    <a:lnTo>
                      <a:pt x="1082" y="742"/>
                    </a:lnTo>
                    <a:lnTo>
                      <a:pt x="1083" y="744"/>
                    </a:lnTo>
                    <a:lnTo>
                      <a:pt x="1087" y="747"/>
                    </a:lnTo>
                    <a:lnTo>
                      <a:pt x="1089" y="748"/>
                    </a:lnTo>
                    <a:lnTo>
                      <a:pt x="1092" y="748"/>
                    </a:lnTo>
                    <a:lnTo>
                      <a:pt x="1092" y="756"/>
                    </a:lnTo>
                    <a:lnTo>
                      <a:pt x="1093" y="756"/>
                    </a:lnTo>
                    <a:lnTo>
                      <a:pt x="1093" y="757"/>
                    </a:lnTo>
                    <a:lnTo>
                      <a:pt x="1094" y="758"/>
                    </a:lnTo>
                    <a:lnTo>
                      <a:pt x="1096" y="761"/>
                    </a:lnTo>
                    <a:lnTo>
                      <a:pt x="1096" y="763"/>
                    </a:lnTo>
                    <a:lnTo>
                      <a:pt x="1097" y="766"/>
                    </a:lnTo>
                    <a:lnTo>
                      <a:pt x="1102" y="773"/>
                    </a:lnTo>
                    <a:lnTo>
                      <a:pt x="1106" y="781"/>
                    </a:lnTo>
                    <a:lnTo>
                      <a:pt x="1108" y="790"/>
                    </a:lnTo>
                    <a:lnTo>
                      <a:pt x="1109" y="801"/>
                    </a:lnTo>
                    <a:lnTo>
                      <a:pt x="1108" y="810"/>
                    </a:lnTo>
                    <a:lnTo>
                      <a:pt x="1104" y="817"/>
                    </a:lnTo>
                    <a:lnTo>
                      <a:pt x="1103" y="825"/>
                    </a:lnTo>
                    <a:lnTo>
                      <a:pt x="1098" y="829"/>
                    </a:lnTo>
                    <a:lnTo>
                      <a:pt x="1092" y="835"/>
                    </a:lnTo>
                    <a:lnTo>
                      <a:pt x="1087" y="842"/>
                    </a:lnTo>
                    <a:lnTo>
                      <a:pt x="1083" y="848"/>
                    </a:lnTo>
                    <a:lnTo>
                      <a:pt x="1081" y="854"/>
                    </a:lnTo>
                    <a:lnTo>
                      <a:pt x="1077" y="861"/>
                    </a:lnTo>
                    <a:lnTo>
                      <a:pt x="1073" y="868"/>
                    </a:lnTo>
                    <a:lnTo>
                      <a:pt x="1067" y="870"/>
                    </a:lnTo>
                    <a:lnTo>
                      <a:pt x="1064" y="875"/>
                    </a:lnTo>
                    <a:lnTo>
                      <a:pt x="1063" y="876"/>
                    </a:lnTo>
                    <a:lnTo>
                      <a:pt x="1060" y="878"/>
                    </a:lnTo>
                    <a:lnTo>
                      <a:pt x="1054" y="881"/>
                    </a:lnTo>
                    <a:lnTo>
                      <a:pt x="1049" y="886"/>
                    </a:lnTo>
                    <a:lnTo>
                      <a:pt x="1043" y="892"/>
                    </a:lnTo>
                    <a:lnTo>
                      <a:pt x="1037" y="895"/>
                    </a:lnTo>
                    <a:lnTo>
                      <a:pt x="1027" y="897"/>
                    </a:lnTo>
                    <a:lnTo>
                      <a:pt x="1024" y="897"/>
                    </a:lnTo>
                    <a:lnTo>
                      <a:pt x="1022" y="895"/>
                    </a:lnTo>
                    <a:lnTo>
                      <a:pt x="1019" y="893"/>
                    </a:lnTo>
                    <a:lnTo>
                      <a:pt x="1015" y="893"/>
                    </a:lnTo>
                    <a:lnTo>
                      <a:pt x="1015" y="895"/>
                    </a:lnTo>
                    <a:lnTo>
                      <a:pt x="1013" y="898"/>
                    </a:lnTo>
                    <a:lnTo>
                      <a:pt x="1012" y="900"/>
                    </a:lnTo>
                    <a:lnTo>
                      <a:pt x="1005" y="904"/>
                    </a:lnTo>
                    <a:lnTo>
                      <a:pt x="999" y="905"/>
                    </a:lnTo>
                    <a:lnTo>
                      <a:pt x="991" y="908"/>
                    </a:lnTo>
                    <a:lnTo>
                      <a:pt x="989" y="909"/>
                    </a:lnTo>
                    <a:lnTo>
                      <a:pt x="985" y="909"/>
                    </a:lnTo>
                    <a:lnTo>
                      <a:pt x="981" y="910"/>
                    </a:lnTo>
                    <a:lnTo>
                      <a:pt x="976" y="913"/>
                    </a:lnTo>
                    <a:lnTo>
                      <a:pt x="975" y="915"/>
                    </a:lnTo>
                    <a:lnTo>
                      <a:pt x="975" y="919"/>
                    </a:lnTo>
                    <a:lnTo>
                      <a:pt x="974" y="920"/>
                    </a:lnTo>
                    <a:lnTo>
                      <a:pt x="974" y="922"/>
                    </a:lnTo>
                    <a:lnTo>
                      <a:pt x="971" y="922"/>
                    </a:lnTo>
                    <a:lnTo>
                      <a:pt x="969" y="919"/>
                    </a:lnTo>
                    <a:lnTo>
                      <a:pt x="969" y="912"/>
                    </a:lnTo>
                    <a:lnTo>
                      <a:pt x="961" y="909"/>
                    </a:lnTo>
                    <a:lnTo>
                      <a:pt x="958" y="909"/>
                    </a:lnTo>
                    <a:lnTo>
                      <a:pt x="950" y="907"/>
                    </a:lnTo>
                    <a:lnTo>
                      <a:pt x="944" y="913"/>
                    </a:lnTo>
                    <a:lnTo>
                      <a:pt x="936" y="919"/>
                    </a:lnTo>
                    <a:lnTo>
                      <a:pt x="929" y="924"/>
                    </a:lnTo>
                    <a:lnTo>
                      <a:pt x="924" y="932"/>
                    </a:lnTo>
                    <a:lnTo>
                      <a:pt x="921" y="941"/>
                    </a:lnTo>
                    <a:lnTo>
                      <a:pt x="921" y="942"/>
                    </a:lnTo>
                    <a:lnTo>
                      <a:pt x="925" y="946"/>
                    </a:lnTo>
                    <a:lnTo>
                      <a:pt x="934" y="956"/>
                    </a:lnTo>
                    <a:lnTo>
                      <a:pt x="940" y="964"/>
                    </a:lnTo>
                    <a:lnTo>
                      <a:pt x="949" y="972"/>
                    </a:lnTo>
                    <a:lnTo>
                      <a:pt x="958" y="982"/>
                    </a:lnTo>
                    <a:lnTo>
                      <a:pt x="963" y="996"/>
                    </a:lnTo>
                    <a:lnTo>
                      <a:pt x="965" y="1011"/>
                    </a:lnTo>
                    <a:lnTo>
                      <a:pt x="964" y="1019"/>
                    </a:lnTo>
                    <a:lnTo>
                      <a:pt x="961" y="1025"/>
                    </a:lnTo>
                    <a:lnTo>
                      <a:pt x="960" y="1031"/>
                    </a:lnTo>
                    <a:lnTo>
                      <a:pt x="950" y="1035"/>
                    </a:lnTo>
                    <a:lnTo>
                      <a:pt x="944" y="1039"/>
                    </a:lnTo>
                    <a:lnTo>
                      <a:pt x="935" y="1044"/>
                    </a:lnTo>
                    <a:lnTo>
                      <a:pt x="934" y="1045"/>
                    </a:lnTo>
                    <a:lnTo>
                      <a:pt x="933" y="1047"/>
                    </a:lnTo>
                    <a:lnTo>
                      <a:pt x="931" y="1049"/>
                    </a:lnTo>
                    <a:lnTo>
                      <a:pt x="930" y="1051"/>
                    </a:lnTo>
                    <a:lnTo>
                      <a:pt x="929" y="1053"/>
                    </a:lnTo>
                    <a:lnTo>
                      <a:pt x="925" y="1053"/>
                    </a:lnTo>
                    <a:lnTo>
                      <a:pt x="925" y="1056"/>
                    </a:lnTo>
                    <a:lnTo>
                      <a:pt x="922" y="1058"/>
                    </a:lnTo>
                    <a:lnTo>
                      <a:pt x="921" y="1060"/>
                    </a:lnTo>
                    <a:lnTo>
                      <a:pt x="917" y="1064"/>
                    </a:lnTo>
                    <a:lnTo>
                      <a:pt x="916" y="1064"/>
                    </a:lnTo>
                    <a:lnTo>
                      <a:pt x="914" y="1061"/>
                    </a:lnTo>
                    <a:lnTo>
                      <a:pt x="912" y="1059"/>
                    </a:lnTo>
                    <a:lnTo>
                      <a:pt x="912" y="1051"/>
                    </a:lnTo>
                    <a:lnTo>
                      <a:pt x="914" y="1050"/>
                    </a:lnTo>
                    <a:lnTo>
                      <a:pt x="912" y="1047"/>
                    </a:lnTo>
                    <a:lnTo>
                      <a:pt x="911" y="1044"/>
                    </a:lnTo>
                    <a:lnTo>
                      <a:pt x="905" y="1044"/>
                    </a:lnTo>
                    <a:lnTo>
                      <a:pt x="900" y="1041"/>
                    </a:lnTo>
                    <a:lnTo>
                      <a:pt x="897" y="1039"/>
                    </a:lnTo>
                    <a:lnTo>
                      <a:pt x="897" y="1036"/>
                    </a:lnTo>
                    <a:lnTo>
                      <a:pt x="895" y="1036"/>
                    </a:lnTo>
                    <a:lnTo>
                      <a:pt x="892" y="1035"/>
                    </a:lnTo>
                    <a:lnTo>
                      <a:pt x="891" y="1034"/>
                    </a:lnTo>
                    <a:lnTo>
                      <a:pt x="891" y="1032"/>
                    </a:lnTo>
                    <a:lnTo>
                      <a:pt x="890" y="1031"/>
                    </a:lnTo>
                    <a:lnTo>
                      <a:pt x="890" y="1029"/>
                    </a:lnTo>
                    <a:lnTo>
                      <a:pt x="889" y="1027"/>
                    </a:lnTo>
                    <a:lnTo>
                      <a:pt x="887" y="1025"/>
                    </a:lnTo>
                    <a:lnTo>
                      <a:pt x="884" y="1022"/>
                    </a:lnTo>
                    <a:lnTo>
                      <a:pt x="881" y="1020"/>
                    </a:lnTo>
                    <a:lnTo>
                      <a:pt x="870" y="1016"/>
                    </a:lnTo>
                    <a:lnTo>
                      <a:pt x="869" y="1015"/>
                    </a:lnTo>
                    <a:lnTo>
                      <a:pt x="869" y="1014"/>
                    </a:lnTo>
                    <a:lnTo>
                      <a:pt x="867" y="1012"/>
                    </a:lnTo>
                    <a:lnTo>
                      <a:pt x="867" y="1011"/>
                    </a:lnTo>
                    <a:lnTo>
                      <a:pt x="866" y="1009"/>
                    </a:lnTo>
                    <a:lnTo>
                      <a:pt x="864" y="1007"/>
                    </a:lnTo>
                    <a:lnTo>
                      <a:pt x="860" y="1006"/>
                    </a:lnTo>
                    <a:lnTo>
                      <a:pt x="856" y="1006"/>
                    </a:lnTo>
                    <a:lnTo>
                      <a:pt x="855" y="1007"/>
                    </a:lnTo>
                    <a:lnTo>
                      <a:pt x="855" y="1014"/>
                    </a:lnTo>
                    <a:lnTo>
                      <a:pt x="856" y="1015"/>
                    </a:lnTo>
                    <a:lnTo>
                      <a:pt x="856" y="1019"/>
                    </a:lnTo>
                    <a:lnTo>
                      <a:pt x="855" y="1026"/>
                    </a:lnTo>
                    <a:lnTo>
                      <a:pt x="851" y="1032"/>
                    </a:lnTo>
                    <a:lnTo>
                      <a:pt x="846" y="1037"/>
                    </a:lnTo>
                    <a:lnTo>
                      <a:pt x="845" y="1045"/>
                    </a:lnTo>
                    <a:lnTo>
                      <a:pt x="845" y="1049"/>
                    </a:lnTo>
                    <a:lnTo>
                      <a:pt x="846" y="1051"/>
                    </a:lnTo>
                    <a:lnTo>
                      <a:pt x="851" y="1054"/>
                    </a:lnTo>
                    <a:lnTo>
                      <a:pt x="852" y="1055"/>
                    </a:lnTo>
                    <a:lnTo>
                      <a:pt x="855" y="1056"/>
                    </a:lnTo>
                    <a:lnTo>
                      <a:pt x="858" y="1060"/>
                    </a:lnTo>
                    <a:lnTo>
                      <a:pt x="858" y="1064"/>
                    </a:lnTo>
                    <a:lnTo>
                      <a:pt x="857" y="1064"/>
                    </a:lnTo>
                    <a:lnTo>
                      <a:pt x="861" y="1075"/>
                    </a:lnTo>
                    <a:lnTo>
                      <a:pt x="862" y="1078"/>
                    </a:lnTo>
                    <a:lnTo>
                      <a:pt x="869" y="1083"/>
                    </a:lnTo>
                    <a:lnTo>
                      <a:pt x="876" y="1086"/>
                    </a:lnTo>
                    <a:lnTo>
                      <a:pt x="884" y="1092"/>
                    </a:lnTo>
                    <a:lnTo>
                      <a:pt x="891" y="1095"/>
                    </a:lnTo>
                    <a:lnTo>
                      <a:pt x="896" y="1103"/>
                    </a:lnTo>
                    <a:lnTo>
                      <a:pt x="897" y="1112"/>
                    </a:lnTo>
                    <a:lnTo>
                      <a:pt x="897" y="1115"/>
                    </a:lnTo>
                    <a:lnTo>
                      <a:pt x="896" y="1117"/>
                    </a:lnTo>
                    <a:lnTo>
                      <a:pt x="896" y="1123"/>
                    </a:lnTo>
                    <a:lnTo>
                      <a:pt x="897" y="1125"/>
                    </a:lnTo>
                    <a:lnTo>
                      <a:pt x="901" y="1129"/>
                    </a:lnTo>
                    <a:lnTo>
                      <a:pt x="904" y="1134"/>
                    </a:lnTo>
                    <a:lnTo>
                      <a:pt x="905" y="1138"/>
                    </a:lnTo>
                    <a:lnTo>
                      <a:pt x="905" y="1141"/>
                    </a:lnTo>
                    <a:lnTo>
                      <a:pt x="906" y="1142"/>
                    </a:lnTo>
                    <a:lnTo>
                      <a:pt x="907" y="1146"/>
                    </a:lnTo>
                    <a:lnTo>
                      <a:pt x="902" y="1146"/>
                    </a:lnTo>
                    <a:lnTo>
                      <a:pt x="901" y="1147"/>
                    </a:lnTo>
                    <a:lnTo>
                      <a:pt x="900" y="1147"/>
                    </a:lnTo>
                    <a:lnTo>
                      <a:pt x="899" y="1148"/>
                    </a:lnTo>
                    <a:lnTo>
                      <a:pt x="897" y="1148"/>
                    </a:lnTo>
                    <a:lnTo>
                      <a:pt x="894" y="1144"/>
                    </a:lnTo>
                    <a:lnTo>
                      <a:pt x="892" y="1144"/>
                    </a:lnTo>
                    <a:lnTo>
                      <a:pt x="880" y="1137"/>
                    </a:lnTo>
                    <a:lnTo>
                      <a:pt x="871" y="1127"/>
                    </a:lnTo>
                    <a:lnTo>
                      <a:pt x="864" y="1114"/>
                    </a:lnTo>
                    <a:lnTo>
                      <a:pt x="860" y="1099"/>
                    </a:lnTo>
                    <a:lnTo>
                      <a:pt x="855" y="1084"/>
                    </a:lnTo>
                    <a:lnTo>
                      <a:pt x="852" y="1079"/>
                    </a:lnTo>
                    <a:lnTo>
                      <a:pt x="850" y="1073"/>
                    </a:lnTo>
                    <a:lnTo>
                      <a:pt x="846" y="1066"/>
                    </a:lnTo>
                    <a:lnTo>
                      <a:pt x="842" y="1064"/>
                    </a:lnTo>
                    <a:lnTo>
                      <a:pt x="840" y="1064"/>
                    </a:lnTo>
                    <a:lnTo>
                      <a:pt x="840" y="1065"/>
                    </a:lnTo>
                    <a:lnTo>
                      <a:pt x="838" y="1065"/>
                    </a:lnTo>
                    <a:lnTo>
                      <a:pt x="837" y="1064"/>
                    </a:lnTo>
                    <a:lnTo>
                      <a:pt x="837" y="1061"/>
                    </a:lnTo>
                    <a:lnTo>
                      <a:pt x="840" y="1046"/>
                    </a:lnTo>
                    <a:lnTo>
                      <a:pt x="841" y="1046"/>
                    </a:lnTo>
                    <a:lnTo>
                      <a:pt x="840" y="1045"/>
                    </a:lnTo>
                    <a:lnTo>
                      <a:pt x="840" y="1040"/>
                    </a:lnTo>
                    <a:lnTo>
                      <a:pt x="841" y="1036"/>
                    </a:lnTo>
                    <a:lnTo>
                      <a:pt x="841" y="1031"/>
                    </a:lnTo>
                    <a:lnTo>
                      <a:pt x="840" y="1019"/>
                    </a:lnTo>
                    <a:lnTo>
                      <a:pt x="832" y="998"/>
                    </a:lnTo>
                    <a:lnTo>
                      <a:pt x="831" y="988"/>
                    </a:lnTo>
                    <a:lnTo>
                      <a:pt x="830" y="988"/>
                    </a:lnTo>
                    <a:lnTo>
                      <a:pt x="828" y="987"/>
                    </a:lnTo>
                    <a:lnTo>
                      <a:pt x="828" y="985"/>
                    </a:lnTo>
                    <a:lnTo>
                      <a:pt x="830" y="982"/>
                    </a:lnTo>
                    <a:lnTo>
                      <a:pt x="830" y="973"/>
                    </a:lnTo>
                    <a:lnTo>
                      <a:pt x="828" y="971"/>
                    </a:lnTo>
                    <a:lnTo>
                      <a:pt x="827" y="970"/>
                    </a:lnTo>
                    <a:lnTo>
                      <a:pt x="826" y="970"/>
                    </a:lnTo>
                    <a:lnTo>
                      <a:pt x="823" y="968"/>
                    </a:lnTo>
                    <a:lnTo>
                      <a:pt x="822" y="967"/>
                    </a:lnTo>
                    <a:lnTo>
                      <a:pt x="822" y="966"/>
                    </a:lnTo>
                    <a:lnTo>
                      <a:pt x="821" y="963"/>
                    </a:lnTo>
                    <a:lnTo>
                      <a:pt x="820" y="962"/>
                    </a:lnTo>
                    <a:lnTo>
                      <a:pt x="815" y="968"/>
                    </a:lnTo>
                    <a:lnTo>
                      <a:pt x="811" y="975"/>
                    </a:lnTo>
                    <a:lnTo>
                      <a:pt x="806" y="980"/>
                    </a:lnTo>
                    <a:lnTo>
                      <a:pt x="798" y="981"/>
                    </a:lnTo>
                    <a:lnTo>
                      <a:pt x="796" y="981"/>
                    </a:lnTo>
                    <a:lnTo>
                      <a:pt x="793" y="980"/>
                    </a:lnTo>
                    <a:lnTo>
                      <a:pt x="793" y="978"/>
                    </a:lnTo>
                    <a:lnTo>
                      <a:pt x="792" y="976"/>
                    </a:lnTo>
                    <a:lnTo>
                      <a:pt x="792" y="967"/>
                    </a:lnTo>
                    <a:lnTo>
                      <a:pt x="793" y="964"/>
                    </a:lnTo>
                    <a:lnTo>
                      <a:pt x="793" y="957"/>
                    </a:lnTo>
                    <a:lnTo>
                      <a:pt x="792" y="956"/>
                    </a:lnTo>
                    <a:lnTo>
                      <a:pt x="792" y="954"/>
                    </a:lnTo>
                    <a:lnTo>
                      <a:pt x="791" y="953"/>
                    </a:lnTo>
                    <a:lnTo>
                      <a:pt x="786" y="942"/>
                    </a:lnTo>
                    <a:lnTo>
                      <a:pt x="779" y="932"/>
                    </a:lnTo>
                    <a:lnTo>
                      <a:pt x="776" y="928"/>
                    </a:lnTo>
                    <a:lnTo>
                      <a:pt x="772" y="925"/>
                    </a:lnTo>
                    <a:lnTo>
                      <a:pt x="768" y="922"/>
                    </a:lnTo>
                    <a:lnTo>
                      <a:pt x="766" y="918"/>
                    </a:lnTo>
                    <a:lnTo>
                      <a:pt x="763" y="910"/>
                    </a:lnTo>
                    <a:lnTo>
                      <a:pt x="763" y="905"/>
                    </a:lnTo>
                    <a:lnTo>
                      <a:pt x="762" y="902"/>
                    </a:lnTo>
                    <a:lnTo>
                      <a:pt x="761" y="899"/>
                    </a:lnTo>
                    <a:lnTo>
                      <a:pt x="758" y="897"/>
                    </a:lnTo>
                    <a:lnTo>
                      <a:pt x="747" y="893"/>
                    </a:lnTo>
                    <a:lnTo>
                      <a:pt x="744" y="900"/>
                    </a:lnTo>
                    <a:lnTo>
                      <a:pt x="741" y="905"/>
                    </a:lnTo>
                    <a:lnTo>
                      <a:pt x="733" y="908"/>
                    </a:lnTo>
                    <a:lnTo>
                      <a:pt x="723" y="908"/>
                    </a:lnTo>
                    <a:lnTo>
                      <a:pt x="720" y="907"/>
                    </a:lnTo>
                    <a:lnTo>
                      <a:pt x="718" y="904"/>
                    </a:lnTo>
                    <a:lnTo>
                      <a:pt x="715" y="903"/>
                    </a:lnTo>
                    <a:lnTo>
                      <a:pt x="714" y="905"/>
                    </a:lnTo>
                    <a:lnTo>
                      <a:pt x="712" y="908"/>
                    </a:lnTo>
                    <a:lnTo>
                      <a:pt x="704" y="912"/>
                    </a:lnTo>
                    <a:lnTo>
                      <a:pt x="703" y="913"/>
                    </a:lnTo>
                    <a:lnTo>
                      <a:pt x="702" y="918"/>
                    </a:lnTo>
                    <a:lnTo>
                      <a:pt x="702" y="922"/>
                    </a:lnTo>
                    <a:lnTo>
                      <a:pt x="700" y="924"/>
                    </a:lnTo>
                    <a:lnTo>
                      <a:pt x="698" y="927"/>
                    </a:lnTo>
                    <a:lnTo>
                      <a:pt x="689" y="933"/>
                    </a:lnTo>
                    <a:lnTo>
                      <a:pt x="680" y="938"/>
                    </a:lnTo>
                    <a:lnTo>
                      <a:pt x="673" y="943"/>
                    </a:lnTo>
                    <a:lnTo>
                      <a:pt x="649" y="967"/>
                    </a:lnTo>
                    <a:lnTo>
                      <a:pt x="648" y="970"/>
                    </a:lnTo>
                    <a:lnTo>
                      <a:pt x="645" y="972"/>
                    </a:lnTo>
                    <a:lnTo>
                      <a:pt x="643" y="973"/>
                    </a:lnTo>
                    <a:lnTo>
                      <a:pt x="640" y="976"/>
                    </a:lnTo>
                    <a:lnTo>
                      <a:pt x="639" y="976"/>
                    </a:lnTo>
                    <a:lnTo>
                      <a:pt x="635" y="977"/>
                    </a:lnTo>
                    <a:lnTo>
                      <a:pt x="633" y="978"/>
                    </a:lnTo>
                    <a:lnTo>
                      <a:pt x="629" y="980"/>
                    </a:lnTo>
                    <a:lnTo>
                      <a:pt x="626" y="981"/>
                    </a:lnTo>
                    <a:lnTo>
                      <a:pt x="623" y="985"/>
                    </a:lnTo>
                    <a:lnTo>
                      <a:pt x="623" y="993"/>
                    </a:lnTo>
                    <a:lnTo>
                      <a:pt x="624" y="997"/>
                    </a:lnTo>
                    <a:lnTo>
                      <a:pt x="625" y="1002"/>
                    </a:lnTo>
                    <a:lnTo>
                      <a:pt x="625" y="1006"/>
                    </a:lnTo>
                    <a:lnTo>
                      <a:pt x="624" y="1020"/>
                    </a:lnTo>
                    <a:lnTo>
                      <a:pt x="621" y="1031"/>
                    </a:lnTo>
                    <a:lnTo>
                      <a:pt x="623" y="1041"/>
                    </a:lnTo>
                    <a:lnTo>
                      <a:pt x="621" y="1042"/>
                    </a:lnTo>
                    <a:lnTo>
                      <a:pt x="621" y="1044"/>
                    </a:lnTo>
                    <a:lnTo>
                      <a:pt x="616" y="1044"/>
                    </a:lnTo>
                    <a:lnTo>
                      <a:pt x="614" y="1046"/>
                    </a:lnTo>
                    <a:lnTo>
                      <a:pt x="613" y="1049"/>
                    </a:lnTo>
                    <a:lnTo>
                      <a:pt x="611" y="1053"/>
                    </a:lnTo>
                    <a:lnTo>
                      <a:pt x="611" y="1055"/>
                    </a:lnTo>
                    <a:lnTo>
                      <a:pt x="609" y="1058"/>
                    </a:lnTo>
                    <a:lnTo>
                      <a:pt x="606" y="1059"/>
                    </a:lnTo>
                    <a:lnTo>
                      <a:pt x="605" y="1059"/>
                    </a:lnTo>
                    <a:lnTo>
                      <a:pt x="601" y="1063"/>
                    </a:lnTo>
                    <a:lnTo>
                      <a:pt x="599" y="1068"/>
                    </a:lnTo>
                    <a:lnTo>
                      <a:pt x="596" y="1070"/>
                    </a:lnTo>
                    <a:lnTo>
                      <a:pt x="591" y="1070"/>
                    </a:lnTo>
                    <a:lnTo>
                      <a:pt x="590" y="1068"/>
                    </a:lnTo>
                    <a:lnTo>
                      <a:pt x="590" y="1066"/>
                    </a:lnTo>
                    <a:lnTo>
                      <a:pt x="589" y="1066"/>
                    </a:lnTo>
                    <a:lnTo>
                      <a:pt x="586" y="1064"/>
                    </a:lnTo>
                    <a:lnTo>
                      <a:pt x="586" y="1063"/>
                    </a:lnTo>
                    <a:lnTo>
                      <a:pt x="581" y="1049"/>
                    </a:lnTo>
                    <a:lnTo>
                      <a:pt x="576" y="1036"/>
                    </a:lnTo>
                    <a:lnTo>
                      <a:pt x="569" y="1025"/>
                    </a:lnTo>
                    <a:lnTo>
                      <a:pt x="566" y="1022"/>
                    </a:lnTo>
                    <a:lnTo>
                      <a:pt x="565" y="1017"/>
                    </a:lnTo>
                    <a:lnTo>
                      <a:pt x="565" y="1014"/>
                    </a:lnTo>
                    <a:lnTo>
                      <a:pt x="562" y="1006"/>
                    </a:lnTo>
                    <a:lnTo>
                      <a:pt x="560" y="1002"/>
                    </a:lnTo>
                    <a:lnTo>
                      <a:pt x="559" y="1000"/>
                    </a:lnTo>
                    <a:lnTo>
                      <a:pt x="559" y="997"/>
                    </a:lnTo>
                    <a:lnTo>
                      <a:pt x="557" y="993"/>
                    </a:lnTo>
                    <a:lnTo>
                      <a:pt x="554" y="985"/>
                    </a:lnTo>
                    <a:lnTo>
                      <a:pt x="549" y="975"/>
                    </a:lnTo>
                    <a:lnTo>
                      <a:pt x="545" y="964"/>
                    </a:lnTo>
                    <a:lnTo>
                      <a:pt x="541" y="952"/>
                    </a:lnTo>
                    <a:lnTo>
                      <a:pt x="539" y="941"/>
                    </a:lnTo>
                    <a:lnTo>
                      <a:pt x="539" y="939"/>
                    </a:lnTo>
                    <a:lnTo>
                      <a:pt x="537" y="937"/>
                    </a:lnTo>
                    <a:lnTo>
                      <a:pt x="537" y="936"/>
                    </a:lnTo>
                    <a:lnTo>
                      <a:pt x="539" y="932"/>
                    </a:lnTo>
                    <a:lnTo>
                      <a:pt x="539" y="929"/>
                    </a:lnTo>
                    <a:lnTo>
                      <a:pt x="540" y="927"/>
                    </a:lnTo>
                    <a:lnTo>
                      <a:pt x="540" y="919"/>
                    </a:lnTo>
                    <a:lnTo>
                      <a:pt x="539" y="914"/>
                    </a:lnTo>
                    <a:lnTo>
                      <a:pt x="536" y="910"/>
                    </a:lnTo>
                    <a:lnTo>
                      <a:pt x="536" y="905"/>
                    </a:lnTo>
                    <a:lnTo>
                      <a:pt x="539" y="903"/>
                    </a:lnTo>
                    <a:lnTo>
                      <a:pt x="539" y="902"/>
                    </a:lnTo>
                    <a:lnTo>
                      <a:pt x="535" y="902"/>
                    </a:lnTo>
                    <a:lnTo>
                      <a:pt x="532" y="907"/>
                    </a:lnTo>
                    <a:lnTo>
                      <a:pt x="531" y="910"/>
                    </a:lnTo>
                    <a:lnTo>
                      <a:pt x="529" y="913"/>
                    </a:lnTo>
                    <a:lnTo>
                      <a:pt x="527" y="915"/>
                    </a:lnTo>
                    <a:lnTo>
                      <a:pt x="522" y="920"/>
                    </a:lnTo>
                    <a:lnTo>
                      <a:pt x="518" y="920"/>
                    </a:lnTo>
                    <a:lnTo>
                      <a:pt x="511" y="918"/>
                    </a:lnTo>
                    <a:lnTo>
                      <a:pt x="505" y="913"/>
                    </a:lnTo>
                    <a:lnTo>
                      <a:pt x="500" y="907"/>
                    </a:lnTo>
                    <a:lnTo>
                      <a:pt x="495" y="902"/>
                    </a:lnTo>
                    <a:lnTo>
                      <a:pt x="497" y="900"/>
                    </a:lnTo>
                    <a:lnTo>
                      <a:pt x="505" y="900"/>
                    </a:lnTo>
                    <a:lnTo>
                      <a:pt x="507" y="899"/>
                    </a:lnTo>
                    <a:lnTo>
                      <a:pt x="508" y="898"/>
                    </a:lnTo>
                    <a:lnTo>
                      <a:pt x="510" y="895"/>
                    </a:lnTo>
                    <a:lnTo>
                      <a:pt x="511" y="894"/>
                    </a:lnTo>
                    <a:lnTo>
                      <a:pt x="507" y="893"/>
                    </a:lnTo>
                    <a:lnTo>
                      <a:pt x="501" y="893"/>
                    </a:lnTo>
                    <a:lnTo>
                      <a:pt x="492" y="890"/>
                    </a:lnTo>
                    <a:lnTo>
                      <a:pt x="483" y="885"/>
                    </a:lnTo>
                    <a:lnTo>
                      <a:pt x="477" y="879"/>
                    </a:lnTo>
                    <a:lnTo>
                      <a:pt x="476" y="876"/>
                    </a:lnTo>
                    <a:lnTo>
                      <a:pt x="473" y="873"/>
                    </a:lnTo>
                    <a:lnTo>
                      <a:pt x="471" y="865"/>
                    </a:lnTo>
                    <a:lnTo>
                      <a:pt x="470" y="864"/>
                    </a:lnTo>
                    <a:lnTo>
                      <a:pt x="467" y="863"/>
                    </a:lnTo>
                    <a:lnTo>
                      <a:pt x="451" y="863"/>
                    </a:lnTo>
                    <a:lnTo>
                      <a:pt x="449" y="864"/>
                    </a:lnTo>
                    <a:lnTo>
                      <a:pt x="447" y="865"/>
                    </a:lnTo>
                    <a:lnTo>
                      <a:pt x="444" y="865"/>
                    </a:lnTo>
                    <a:lnTo>
                      <a:pt x="433" y="863"/>
                    </a:lnTo>
                    <a:lnTo>
                      <a:pt x="431" y="865"/>
                    </a:lnTo>
                    <a:lnTo>
                      <a:pt x="414" y="865"/>
                    </a:lnTo>
                    <a:lnTo>
                      <a:pt x="403" y="864"/>
                    </a:lnTo>
                    <a:lnTo>
                      <a:pt x="389" y="863"/>
                    </a:lnTo>
                    <a:lnTo>
                      <a:pt x="377" y="861"/>
                    </a:lnTo>
                    <a:lnTo>
                      <a:pt x="375" y="861"/>
                    </a:lnTo>
                    <a:lnTo>
                      <a:pt x="373" y="860"/>
                    </a:lnTo>
                    <a:lnTo>
                      <a:pt x="370" y="860"/>
                    </a:lnTo>
                    <a:lnTo>
                      <a:pt x="368" y="859"/>
                    </a:lnTo>
                    <a:lnTo>
                      <a:pt x="365" y="859"/>
                    </a:lnTo>
                    <a:lnTo>
                      <a:pt x="364" y="858"/>
                    </a:lnTo>
                    <a:lnTo>
                      <a:pt x="363" y="858"/>
                    </a:lnTo>
                    <a:lnTo>
                      <a:pt x="362" y="856"/>
                    </a:lnTo>
                    <a:lnTo>
                      <a:pt x="359" y="851"/>
                    </a:lnTo>
                    <a:lnTo>
                      <a:pt x="359" y="848"/>
                    </a:lnTo>
                    <a:lnTo>
                      <a:pt x="353" y="841"/>
                    </a:lnTo>
                    <a:lnTo>
                      <a:pt x="348" y="841"/>
                    </a:lnTo>
                    <a:lnTo>
                      <a:pt x="345" y="842"/>
                    </a:lnTo>
                    <a:lnTo>
                      <a:pt x="344" y="844"/>
                    </a:lnTo>
                    <a:lnTo>
                      <a:pt x="343" y="846"/>
                    </a:lnTo>
                    <a:lnTo>
                      <a:pt x="342" y="848"/>
                    </a:lnTo>
                    <a:lnTo>
                      <a:pt x="322" y="848"/>
                    </a:lnTo>
                    <a:lnTo>
                      <a:pt x="314" y="842"/>
                    </a:lnTo>
                    <a:lnTo>
                      <a:pt x="308" y="836"/>
                    </a:lnTo>
                    <a:lnTo>
                      <a:pt x="304" y="834"/>
                    </a:lnTo>
                    <a:lnTo>
                      <a:pt x="301" y="832"/>
                    </a:lnTo>
                    <a:lnTo>
                      <a:pt x="298" y="832"/>
                    </a:lnTo>
                    <a:lnTo>
                      <a:pt x="295" y="831"/>
                    </a:lnTo>
                    <a:lnTo>
                      <a:pt x="291" y="829"/>
                    </a:lnTo>
                    <a:lnTo>
                      <a:pt x="290" y="827"/>
                    </a:lnTo>
                    <a:lnTo>
                      <a:pt x="290" y="822"/>
                    </a:lnTo>
                    <a:lnTo>
                      <a:pt x="280" y="807"/>
                    </a:lnTo>
                    <a:lnTo>
                      <a:pt x="273" y="802"/>
                    </a:lnTo>
                    <a:lnTo>
                      <a:pt x="265" y="800"/>
                    </a:lnTo>
                    <a:lnTo>
                      <a:pt x="263" y="800"/>
                    </a:lnTo>
                    <a:lnTo>
                      <a:pt x="260" y="802"/>
                    </a:lnTo>
                    <a:lnTo>
                      <a:pt x="256" y="810"/>
                    </a:lnTo>
                    <a:lnTo>
                      <a:pt x="256" y="819"/>
                    </a:lnTo>
                    <a:lnTo>
                      <a:pt x="258" y="822"/>
                    </a:lnTo>
                    <a:lnTo>
                      <a:pt x="261" y="831"/>
                    </a:lnTo>
                    <a:lnTo>
                      <a:pt x="266" y="840"/>
                    </a:lnTo>
                    <a:lnTo>
                      <a:pt x="274" y="848"/>
                    </a:lnTo>
                    <a:lnTo>
                      <a:pt x="281" y="851"/>
                    </a:lnTo>
                    <a:lnTo>
                      <a:pt x="281" y="855"/>
                    </a:lnTo>
                    <a:lnTo>
                      <a:pt x="283" y="856"/>
                    </a:lnTo>
                    <a:lnTo>
                      <a:pt x="283" y="859"/>
                    </a:lnTo>
                    <a:lnTo>
                      <a:pt x="284" y="861"/>
                    </a:lnTo>
                    <a:lnTo>
                      <a:pt x="286" y="860"/>
                    </a:lnTo>
                    <a:lnTo>
                      <a:pt x="288" y="859"/>
                    </a:lnTo>
                    <a:lnTo>
                      <a:pt x="289" y="856"/>
                    </a:lnTo>
                    <a:lnTo>
                      <a:pt x="291" y="854"/>
                    </a:lnTo>
                    <a:lnTo>
                      <a:pt x="293" y="856"/>
                    </a:lnTo>
                    <a:lnTo>
                      <a:pt x="293" y="863"/>
                    </a:lnTo>
                    <a:lnTo>
                      <a:pt x="291" y="865"/>
                    </a:lnTo>
                    <a:lnTo>
                      <a:pt x="289" y="868"/>
                    </a:lnTo>
                    <a:lnTo>
                      <a:pt x="289" y="871"/>
                    </a:lnTo>
                    <a:lnTo>
                      <a:pt x="291" y="876"/>
                    </a:lnTo>
                    <a:lnTo>
                      <a:pt x="296" y="879"/>
                    </a:lnTo>
                    <a:lnTo>
                      <a:pt x="300" y="879"/>
                    </a:lnTo>
                    <a:lnTo>
                      <a:pt x="304" y="880"/>
                    </a:lnTo>
                    <a:lnTo>
                      <a:pt x="306" y="880"/>
                    </a:lnTo>
                    <a:lnTo>
                      <a:pt x="320" y="879"/>
                    </a:lnTo>
                    <a:lnTo>
                      <a:pt x="329" y="874"/>
                    </a:lnTo>
                    <a:lnTo>
                      <a:pt x="337" y="868"/>
                    </a:lnTo>
                    <a:lnTo>
                      <a:pt x="343" y="860"/>
                    </a:lnTo>
                    <a:lnTo>
                      <a:pt x="350" y="853"/>
                    </a:lnTo>
                    <a:lnTo>
                      <a:pt x="350" y="868"/>
                    </a:lnTo>
                    <a:lnTo>
                      <a:pt x="357" y="876"/>
                    </a:lnTo>
                    <a:lnTo>
                      <a:pt x="364" y="881"/>
                    </a:lnTo>
                    <a:lnTo>
                      <a:pt x="375" y="885"/>
                    </a:lnTo>
                    <a:lnTo>
                      <a:pt x="378" y="886"/>
                    </a:lnTo>
                    <a:lnTo>
                      <a:pt x="380" y="892"/>
                    </a:lnTo>
                    <a:lnTo>
                      <a:pt x="382" y="893"/>
                    </a:lnTo>
                    <a:lnTo>
                      <a:pt x="383" y="895"/>
                    </a:lnTo>
                    <a:lnTo>
                      <a:pt x="383" y="894"/>
                    </a:lnTo>
                    <a:lnTo>
                      <a:pt x="384" y="895"/>
                    </a:lnTo>
                    <a:lnTo>
                      <a:pt x="387" y="897"/>
                    </a:lnTo>
                    <a:lnTo>
                      <a:pt x="388" y="898"/>
                    </a:lnTo>
                    <a:lnTo>
                      <a:pt x="391" y="899"/>
                    </a:lnTo>
                    <a:lnTo>
                      <a:pt x="391" y="900"/>
                    </a:lnTo>
                    <a:lnTo>
                      <a:pt x="389" y="907"/>
                    </a:lnTo>
                    <a:lnTo>
                      <a:pt x="385" y="912"/>
                    </a:lnTo>
                    <a:lnTo>
                      <a:pt x="380" y="917"/>
                    </a:lnTo>
                    <a:lnTo>
                      <a:pt x="379" y="923"/>
                    </a:lnTo>
                    <a:lnTo>
                      <a:pt x="375" y="923"/>
                    </a:lnTo>
                    <a:lnTo>
                      <a:pt x="372" y="924"/>
                    </a:lnTo>
                    <a:lnTo>
                      <a:pt x="367" y="929"/>
                    </a:lnTo>
                    <a:lnTo>
                      <a:pt x="367" y="932"/>
                    </a:lnTo>
                    <a:lnTo>
                      <a:pt x="365" y="934"/>
                    </a:lnTo>
                    <a:lnTo>
                      <a:pt x="365" y="938"/>
                    </a:lnTo>
                    <a:lnTo>
                      <a:pt x="364" y="939"/>
                    </a:lnTo>
                    <a:lnTo>
                      <a:pt x="363" y="942"/>
                    </a:lnTo>
                    <a:lnTo>
                      <a:pt x="359" y="942"/>
                    </a:lnTo>
                    <a:lnTo>
                      <a:pt x="357" y="944"/>
                    </a:lnTo>
                    <a:lnTo>
                      <a:pt x="355" y="947"/>
                    </a:lnTo>
                    <a:lnTo>
                      <a:pt x="354" y="948"/>
                    </a:lnTo>
                    <a:lnTo>
                      <a:pt x="352" y="953"/>
                    </a:lnTo>
                    <a:lnTo>
                      <a:pt x="347" y="953"/>
                    </a:lnTo>
                    <a:lnTo>
                      <a:pt x="342" y="958"/>
                    </a:lnTo>
                    <a:lnTo>
                      <a:pt x="340" y="961"/>
                    </a:lnTo>
                    <a:lnTo>
                      <a:pt x="338" y="963"/>
                    </a:lnTo>
                    <a:lnTo>
                      <a:pt x="338" y="966"/>
                    </a:lnTo>
                    <a:lnTo>
                      <a:pt x="330" y="967"/>
                    </a:lnTo>
                    <a:lnTo>
                      <a:pt x="320" y="970"/>
                    </a:lnTo>
                    <a:lnTo>
                      <a:pt x="311" y="972"/>
                    </a:lnTo>
                    <a:lnTo>
                      <a:pt x="304" y="976"/>
                    </a:lnTo>
                    <a:lnTo>
                      <a:pt x="301" y="981"/>
                    </a:lnTo>
                    <a:lnTo>
                      <a:pt x="303" y="983"/>
                    </a:lnTo>
                    <a:lnTo>
                      <a:pt x="304" y="985"/>
                    </a:lnTo>
                    <a:lnTo>
                      <a:pt x="271" y="995"/>
                    </a:lnTo>
                    <a:lnTo>
                      <a:pt x="266" y="997"/>
                    </a:lnTo>
                    <a:lnTo>
                      <a:pt x="259" y="1002"/>
                    </a:lnTo>
                    <a:lnTo>
                      <a:pt x="251" y="1006"/>
                    </a:lnTo>
                    <a:lnTo>
                      <a:pt x="245" y="1010"/>
                    </a:lnTo>
                    <a:lnTo>
                      <a:pt x="232" y="1010"/>
                    </a:lnTo>
                    <a:lnTo>
                      <a:pt x="229" y="1012"/>
                    </a:lnTo>
                    <a:lnTo>
                      <a:pt x="226" y="1015"/>
                    </a:lnTo>
                    <a:lnTo>
                      <a:pt x="221" y="1017"/>
                    </a:lnTo>
                    <a:lnTo>
                      <a:pt x="216" y="1017"/>
                    </a:lnTo>
                    <a:lnTo>
                      <a:pt x="214" y="1019"/>
                    </a:lnTo>
                    <a:lnTo>
                      <a:pt x="212" y="1019"/>
                    </a:lnTo>
                    <a:lnTo>
                      <a:pt x="202" y="1014"/>
                    </a:lnTo>
                    <a:lnTo>
                      <a:pt x="201" y="1014"/>
                    </a:lnTo>
                    <a:lnTo>
                      <a:pt x="202" y="1012"/>
                    </a:lnTo>
                    <a:lnTo>
                      <a:pt x="202" y="1011"/>
                    </a:lnTo>
                    <a:lnTo>
                      <a:pt x="196" y="998"/>
                    </a:lnTo>
                    <a:lnTo>
                      <a:pt x="194" y="988"/>
                    </a:lnTo>
                    <a:lnTo>
                      <a:pt x="191" y="986"/>
                    </a:lnTo>
                    <a:lnTo>
                      <a:pt x="191" y="980"/>
                    </a:lnTo>
                    <a:lnTo>
                      <a:pt x="192" y="977"/>
                    </a:lnTo>
                    <a:lnTo>
                      <a:pt x="192" y="968"/>
                    </a:lnTo>
                    <a:lnTo>
                      <a:pt x="191" y="966"/>
                    </a:lnTo>
                    <a:lnTo>
                      <a:pt x="189" y="963"/>
                    </a:lnTo>
                    <a:lnTo>
                      <a:pt x="186" y="962"/>
                    </a:lnTo>
                    <a:lnTo>
                      <a:pt x="178" y="954"/>
                    </a:lnTo>
                    <a:lnTo>
                      <a:pt x="173" y="947"/>
                    </a:lnTo>
                    <a:lnTo>
                      <a:pt x="168" y="938"/>
                    </a:lnTo>
                    <a:lnTo>
                      <a:pt x="167" y="931"/>
                    </a:lnTo>
                    <a:lnTo>
                      <a:pt x="156" y="925"/>
                    </a:lnTo>
                    <a:lnTo>
                      <a:pt x="151" y="917"/>
                    </a:lnTo>
                    <a:lnTo>
                      <a:pt x="150" y="903"/>
                    </a:lnTo>
                    <a:lnTo>
                      <a:pt x="150" y="899"/>
                    </a:lnTo>
                    <a:lnTo>
                      <a:pt x="148" y="895"/>
                    </a:lnTo>
                    <a:lnTo>
                      <a:pt x="145" y="888"/>
                    </a:lnTo>
                    <a:lnTo>
                      <a:pt x="143" y="884"/>
                    </a:lnTo>
                    <a:lnTo>
                      <a:pt x="141" y="883"/>
                    </a:lnTo>
                    <a:lnTo>
                      <a:pt x="136" y="878"/>
                    </a:lnTo>
                    <a:lnTo>
                      <a:pt x="131" y="878"/>
                    </a:lnTo>
                    <a:lnTo>
                      <a:pt x="130" y="876"/>
                    </a:lnTo>
                    <a:lnTo>
                      <a:pt x="128" y="874"/>
                    </a:lnTo>
                    <a:lnTo>
                      <a:pt x="128" y="869"/>
                    </a:lnTo>
                    <a:lnTo>
                      <a:pt x="127" y="868"/>
                    </a:lnTo>
                    <a:lnTo>
                      <a:pt x="127" y="865"/>
                    </a:lnTo>
                    <a:lnTo>
                      <a:pt x="126" y="861"/>
                    </a:lnTo>
                    <a:lnTo>
                      <a:pt x="121" y="856"/>
                    </a:lnTo>
                    <a:lnTo>
                      <a:pt x="108" y="836"/>
                    </a:lnTo>
                    <a:lnTo>
                      <a:pt x="107" y="835"/>
                    </a:lnTo>
                    <a:lnTo>
                      <a:pt x="106" y="832"/>
                    </a:lnTo>
                    <a:lnTo>
                      <a:pt x="101" y="827"/>
                    </a:lnTo>
                    <a:lnTo>
                      <a:pt x="101" y="824"/>
                    </a:lnTo>
                    <a:lnTo>
                      <a:pt x="102" y="820"/>
                    </a:lnTo>
                    <a:lnTo>
                      <a:pt x="102" y="816"/>
                    </a:lnTo>
                    <a:lnTo>
                      <a:pt x="103" y="812"/>
                    </a:lnTo>
                    <a:lnTo>
                      <a:pt x="103" y="809"/>
                    </a:lnTo>
                    <a:lnTo>
                      <a:pt x="94" y="787"/>
                    </a:lnTo>
                    <a:lnTo>
                      <a:pt x="94" y="786"/>
                    </a:lnTo>
                    <a:lnTo>
                      <a:pt x="97" y="783"/>
                    </a:lnTo>
                    <a:lnTo>
                      <a:pt x="98" y="783"/>
                    </a:lnTo>
                    <a:lnTo>
                      <a:pt x="98" y="782"/>
                    </a:lnTo>
                    <a:lnTo>
                      <a:pt x="102" y="771"/>
                    </a:lnTo>
                    <a:lnTo>
                      <a:pt x="104" y="761"/>
                    </a:lnTo>
                    <a:lnTo>
                      <a:pt x="107" y="756"/>
                    </a:lnTo>
                    <a:lnTo>
                      <a:pt x="111" y="751"/>
                    </a:lnTo>
                    <a:lnTo>
                      <a:pt x="114" y="747"/>
                    </a:lnTo>
                    <a:lnTo>
                      <a:pt x="116" y="741"/>
                    </a:lnTo>
                    <a:lnTo>
                      <a:pt x="116" y="736"/>
                    </a:lnTo>
                    <a:lnTo>
                      <a:pt x="114" y="732"/>
                    </a:lnTo>
                    <a:lnTo>
                      <a:pt x="113" y="727"/>
                    </a:lnTo>
                    <a:lnTo>
                      <a:pt x="113" y="722"/>
                    </a:lnTo>
                    <a:lnTo>
                      <a:pt x="114" y="720"/>
                    </a:lnTo>
                    <a:lnTo>
                      <a:pt x="116" y="720"/>
                    </a:lnTo>
                    <a:lnTo>
                      <a:pt x="116" y="715"/>
                    </a:lnTo>
                    <a:lnTo>
                      <a:pt x="114" y="717"/>
                    </a:lnTo>
                    <a:lnTo>
                      <a:pt x="112" y="718"/>
                    </a:lnTo>
                    <a:lnTo>
                      <a:pt x="111" y="719"/>
                    </a:lnTo>
                    <a:lnTo>
                      <a:pt x="104" y="719"/>
                    </a:lnTo>
                    <a:lnTo>
                      <a:pt x="102" y="718"/>
                    </a:lnTo>
                    <a:lnTo>
                      <a:pt x="101" y="715"/>
                    </a:lnTo>
                    <a:lnTo>
                      <a:pt x="96" y="719"/>
                    </a:lnTo>
                    <a:lnTo>
                      <a:pt x="92" y="722"/>
                    </a:lnTo>
                    <a:lnTo>
                      <a:pt x="87" y="724"/>
                    </a:lnTo>
                    <a:lnTo>
                      <a:pt x="79" y="726"/>
                    </a:lnTo>
                    <a:lnTo>
                      <a:pt x="74" y="724"/>
                    </a:lnTo>
                    <a:lnTo>
                      <a:pt x="69" y="720"/>
                    </a:lnTo>
                    <a:lnTo>
                      <a:pt x="66" y="717"/>
                    </a:lnTo>
                    <a:lnTo>
                      <a:pt x="59" y="715"/>
                    </a:lnTo>
                    <a:lnTo>
                      <a:pt x="57" y="715"/>
                    </a:lnTo>
                    <a:lnTo>
                      <a:pt x="54" y="717"/>
                    </a:lnTo>
                    <a:lnTo>
                      <a:pt x="53" y="719"/>
                    </a:lnTo>
                    <a:lnTo>
                      <a:pt x="50" y="722"/>
                    </a:lnTo>
                    <a:lnTo>
                      <a:pt x="49" y="724"/>
                    </a:lnTo>
                    <a:lnTo>
                      <a:pt x="48" y="726"/>
                    </a:lnTo>
                    <a:lnTo>
                      <a:pt x="45" y="726"/>
                    </a:lnTo>
                    <a:lnTo>
                      <a:pt x="40" y="724"/>
                    </a:lnTo>
                    <a:lnTo>
                      <a:pt x="35" y="720"/>
                    </a:lnTo>
                    <a:lnTo>
                      <a:pt x="30" y="718"/>
                    </a:lnTo>
                    <a:lnTo>
                      <a:pt x="22" y="718"/>
                    </a:lnTo>
                    <a:lnTo>
                      <a:pt x="24" y="715"/>
                    </a:lnTo>
                    <a:lnTo>
                      <a:pt x="23" y="714"/>
                    </a:lnTo>
                    <a:lnTo>
                      <a:pt x="20" y="713"/>
                    </a:lnTo>
                    <a:lnTo>
                      <a:pt x="18" y="710"/>
                    </a:lnTo>
                    <a:lnTo>
                      <a:pt x="15" y="709"/>
                    </a:lnTo>
                    <a:lnTo>
                      <a:pt x="13" y="704"/>
                    </a:lnTo>
                    <a:lnTo>
                      <a:pt x="14" y="703"/>
                    </a:lnTo>
                    <a:lnTo>
                      <a:pt x="12" y="700"/>
                    </a:lnTo>
                    <a:lnTo>
                      <a:pt x="8" y="698"/>
                    </a:lnTo>
                    <a:lnTo>
                      <a:pt x="0" y="695"/>
                    </a:lnTo>
                    <a:lnTo>
                      <a:pt x="4" y="692"/>
                    </a:lnTo>
                    <a:lnTo>
                      <a:pt x="7" y="690"/>
                    </a:lnTo>
                    <a:lnTo>
                      <a:pt x="8" y="689"/>
                    </a:lnTo>
                    <a:lnTo>
                      <a:pt x="9" y="687"/>
                    </a:lnTo>
                    <a:lnTo>
                      <a:pt x="9" y="679"/>
                    </a:lnTo>
                    <a:lnTo>
                      <a:pt x="4" y="679"/>
                    </a:lnTo>
                    <a:lnTo>
                      <a:pt x="2" y="678"/>
                    </a:lnTo>
                    <a:lnTo>
                      <a:pt x="2" y="676"/>
                    </a:lnTo>
                    <a:lnTo>
                      <a:pt x="4" y="671"/>
                    </a:lnTo>
                    <a:lnTo>
                      <a:pt x="9" y="668"/>
                    </a:lnTo>
                    <a:lnTo>
                      <a:pt x="27" y="665"/>
                    </a:lnTo>
                    <a:lnTo>
                      <a:pt x="34" y="664"/>
                    </a:lnTo>
                    <a:lnTo>
                      <a:pt x="39" y="663"/>
                    </a:lnTo>
                    <a:lnTo>
                      <a:pt x="37" y="660"/>
                    </a:lnTo>
                    <a:lnTo>
                      <a:pt x="35" y="660"/>
                    </a:lnTo>
                    <a:lnTo>
                      <a:pt x="35" y="658"/>
                    </a:lnTo>
                    <a:lnTo>
                      <a:pt x="38" y="656"/>
                    </a:lnTo>
                    <a:lnTo>
                      <a:pt x="62" y="656"/>
                    </a:lnTo>
                    <a:lnTo>
                      <a:pt x="64" y="654"/>
                    </a:lnTo>
                    <a:lnTo>
                      <a:pt x="68" y="653"/>
                    </a:lnTo>
                    <a:lnTo>
                      <a:pt x="72" y="650"/>
                    </a:lnTo>
                    <a:lnTo>
                      <a:pt x="74" y="648"/>
                    </a:lnTo>
                    <a:lnTo>
                      <a:pt x="81" y="646"/>
                    </a:lnTo>
                    <a:lnTo>
                      <a:pt x="89" y="645"/>
                    </a:lnTo>
                    <a:lnTo>
                      <a:pt x="98" y="645"/>
                    </a:lnTo>
                    <a:lnTo>
                      <a:pt x="104" y="646"/>
                    </a:lnTo>
                    <a:lnTo>
                      <a:pt x="112" y="649"/>
                    </a:lnTo>
                    <a:lnTo>
                      <a:pt x="118" y="650"/>
                    </a:lnTo>
                    <a:lnTo>
                      <a:pt x="121" y="654"/>
                    </a:lnTo>
                    <a:lnTo>
                      <a:pt x="127" y="656"/>
                    </a:lnTo>
                    <a:lnTo>
                      <a:pt x="133" y="658"/>
                    </a:lnTo>
                    <a:lnTo>
                      <a:pt x="138" y="659"/>
                    </a:lnTo>
                    <a:lnTo>
                      <a:pt x="162" y="659"/>
                    </a:lnTo>
                    <a:lnTo>
                      <a:pt x="168" y="658"/>
                    </a:lnTo>
                    <a:lnTo>
                      <a:pt x="175" y="653"/>
                    </a:lnTo>
                    <a:lnTo>
                      <a:pt x="181" y="649"/>
                    </a:lnTo>
                    <a:lnTo>
                      <a:pt x="190" y="648"/>
                    </a:lnTo>
                    <a:lnTo>
                      <a:pt x="195" y="648"/>
                    </a:lnTo>
                    <a:lnTo>
                      <a:pt x="200" y="650"/>
                    </a:lnTo>
                    <a:lnTo>
                      <a:pt x="202" y="653"/>
                    </a:lnTo>
                    <a:lnTo>
                      <a:pt x="202" y="655"/>
                    </a:lnTo>
                    <a:lnTo>
                      <a:pt x="205" y="660"/>
                    </a:lnTo>
                    <a:lnTo>
                      <a:pt x="206" y="664"/>
                    </a:lnTo>
                    <a:lnTo>
                      <a:pt x="209" y="666"/>
                    </a:lnTo>
                    <a:lnTo>
                      <a:pt x="214" y="669"/>
                    </a:lnTo>
                    <a:lnTo>
                      <a:pt x="215" y="670"/>
                    </a:lnTo>
                    <a:lnTo>
                      <a:pt x="216" y="670"/>
                    </a:lnTo>
                    <a:lnTo>
                      <a:pt x="221" y="674"/>
                    </a:lnTo>
                    <a:lnTo>
                      <a:pt x="225" y="679"/>
                    </a:lnTo>
                    <a:lnTo>
                      <a:pt x="230" y="683"/>
                    </a:lnTo>
                    <a:lnTo>
                      <a:pt x="236" y="685"/>
                    </a:lnTo>
                    <a:lnTo>
                      <a:pt x="240" y="685"/>
                    </a:lnTo>
                    <a:lnTo>
                      <a:pt x="242" y="684"/>
                    </a:lnTo>
                    <a:lnTo>
                      <a:pt x="244" y="681"/>
                    </a:lnTo>
                    <a:lnTo>
                      <a:pt x="249" y="676"/>
                    </a:lnTo>
                    <a:lnTo>
                      <a:pt x="251" y="675"/>
                    </a:lnTo>
                    <a:lnTo>
                      <a:pt x="252" y="675"/>
                    </a:lnTo>
                    <a:lnTo>
                      <a:pt x="254" y="674"/>
                    </a:lnTo>
                    <a:lnTo>
                      <a:pt x="256" y="674"/>
                    </a:lnTo>
                    <a:lnTo>
                      <a:pt x="258" y="676"/>
                    </a:lnTo>
                    <a:lnTo>
                      <a:pt x="258" y="678"/>
                    </a:lnTo>
                    <a:lnTo>
                      <a:pt x="259" y="680"/>
                    </a:lnTo>
                    <a:lnTo>
                      <a:pt x="260" y="681"/>
                    </a:lnTo>
                    <a:lnTo>
                      <a:pt x="260" y="687"/>
                    </a:lnTo>
                    <a:lnTo>
                      <a:pt x="265" y="692"/>
                    </a:lnTo>
                    <a:lnTo>
                      <a:pt x="266" y="694"/>
                    </a:lnTo>
                    <a:lnTo>
                      <a:pt x="266" y="702"/>
                    </a:lnTo>
                    <a:lnTo>
                      <a:pt x="269" y="707"/>
                    </a:lnTo>
                    <a:lnTo>
                      <a:pt x="279" y="707"/>
                    </a:lnTo>
                    <a:lnTo>
                      <a:pt x="281" y="708"/>
                    </a:lnTo>
                    <a:lnTo>
                      <a:pt x="283" y="710"/>
                    </a:lnTo>
                    <a:lnTo>
                      <a:pt x="284" y="712"/>
                    </a:lnTo>
                    <a:lnTo>
                      <a:pt x="285" y="714"/>
                    </a:lnTo>
                    <a:lnTo>
                      <a:pt x="290" y="717"/>
                    </a:lnTo>
                    <a:lnTo>
                      <a:pt x="304" y="717"/>
                    </a:lnTo>
                    <a:lnTo>
                      <a:pt x="315" y="715"/>
                    </a:lnTo>
                    <a:lnTo>
                      <a:pt x="324" y="714"/>
                    </a:lnTo>
                    <a:lnTo>
                      <a:pt x="324" y="707"/>
                    </a:lnTo>
                    <a:lnTo>
                      <a:pt x="319" y="702"/>
                    </a:lnTo>
                    <a:lnTo>
                      <a:pt x="319" y="697"/>
                    </a:lnTo>
                    <a:lnTo>
                      <a:pt x="322" y="694"/>
                    </a:lnTo>
                    <a:lnTo>
                      <a:pt x="323" y="692"/>
                    </a:lnTo>
                    <a:lnTo>
                      <a:pt x="323" y="689"/>
                    </a:lnTo>
                    <a:lnTo>
                      <a:pt x="322" y="684"/>
                    </a:lnTo>
                    <a:lnTo>
                      <a:pt x="320" y="680"/>
                    </a:lnTo>
                    <a:lnTo>
                      <a:pt x="316" y="676"/>
                    </a:lnTo>
                    <a:lnTo>
                      <a:pt x="313" y="674"/>
                    </a:lnTo>
                    <a:lnTo>
                      <a:pt x="308" y="673"/>
                    </a:lnTo>
                    <a:lnTo>
                      <a:pt x="309" y="668"/>
                    </a:lnTo>
                    <a:lnTo>
                      <a:pt x="314" y="663"/>
                    </a:lnTo>
                    <a:lnTo>
                      <a:pt x="316" y="661"/>
                    </a:lnTo>
                    <a:lnTo>
                      <a:pt x="328" y="661"/>
                    </a:lnTo>
                    <a:lnTo>
                      <a:pt x="327" y="659"/>
                    </a:lnTo>
                    <a:lnTo>
                      <a:pt x="325" y="655"/>
                    </a:lnTo>
                    <a:lnTo>
                      <a:pt x="323" y="650"/>
                    </a:lnTo>
                    <a:lnTo>
                      <a:pt x="322" y="646"/>
                    </a:lnTo>
                    <a:lnTo>
                      <a:pt x="319" y="646"/>
                    </a:lnTo>
                    <a:lnTo>
                      <a:pt x="316" y="648"/>
                    </a:lnTo>
                    <a:lnTo>
                      <a:pt x="314" y="650"/>
                    </a:lnTo>
                    <a:lnTo>
                      <a:pt x="310" y="651"/>
                    </a:lnTo>
                    <a:lnTo>
                      <a:pt x="308" y="653"/>
                    </a:lnTo>
                    <a:lnTo>
                      <a:pt x="306" y="642"/>
                    </a:lnTo>
                    <a:lnTo>
                      <a:pt x="301" y="634"/>
                    </a:lnTo>
                    <a:lnTo>
                      <a:pt x="295" y="626"/>
                    </a:lnTo>
                    <a:lnTo>
                      <a:pt x="289" y="617"/>
                    </a:lnTo>
                    <a:lnTo>
                      <a:pt x="288" y="616"/>
                    </a:lnTo>
                    <a:lnTo>
                      <a:pt x="285" y="615"/>
                    </a:lnTo>
                    <a:lnTo>
                      <a:pt x="280" y="610"/>
                    </a:lnTo>
                    <a:lnTo>
                      <a:pt x="280" y="606"/>
                    </a:lnTo>
                    <a:lnTo>
                      <a:pt x="284" y="605"/>
                    </a:lnTo>
                    <a:lnTo>
                      <a:pt x="290" y="601"/>
                    </a:lnTo>
                    <a:lnTo>
                      <a:pt x="299" y="597"/>
                    </a:lnTo>
                    <a:lnTo>
                      <a:pt x="308" y="596"/>
                    </a:lnTo>
                    <a:lnTo>
                      <a:pt x="315" y="597"/>
                    </a:lnTo>
                    <a:lnTo>
                      <a:pt x="323" y="597"/>
                    </a:lnTo>
                    <a:lnTo>
                      <a:pt x="329" y="595"/>
                    </a:lnTo>
                    <a:lnTo>
                      <a:pt x="328" y="592"/>
                    </a:lnTo>
                    <a:lnTo>
                      <a:pt x="325" y="590"/>
                    </a:lnTo>
                    <a:lnTo>
                      <a:pt x="325" y="583"/>
                    </a:lnTo>
                    <a:lnTo>
                      <a:pt x="328" y="582"/>
                    </a:lnTo>
                    <a:lnTo>
                      <a:pt x="328" y="585"/>
                    </a:lnTo>
                    <a:lnTo>
                      <a:pt x="329" y="585"/>
                    </a:lnTo>
                    <a:lnTo>
                      <a:pt x="329" y="586"/>
                    </a:lnTo>
                    <a:lnTo>
                      <a:pt x="330" y="587"/>
                    </a:lnTo>
                    <a:lnTo>
                      <a:pt x="334" y="588"/>
                    </a:lnTo>
                    <a:lnTo>
                      <a:pt x="337" y="590"/>
                    </a:lnTo>
                    <a:lnTo>
                      <a:pt x="338" y="590"/>
                    </a:lnTo>
                    <a:lnTo>
                      <a:pt x="342" y="587"/>
                    </a:lnTo>
                    <a:lnTo>
                      <a:pt x="342" y="586"/>
                    </a:lnTo>
                    <a:lnTo>
                      <a:pt x="344" y="583"/>
                    </a:lnTo>
                    <a:lnTo>
                      <a:pt x="347" y="583"/>
                    </a:lnTo>
                    <a:lnTo>
                      <a:pt x="348" y="582"/>
                    </a:lnTo>
                    <a:lnTo>
                      <a:pt x="349" y="582"/>
                    </a:lnTo>
                    <a:lnTo>
                      <a:pt x="350" y="583"/>
                    </a:lnTo>
                    <a:lnTo>
                      <a:pt x="352" y="582"/>
                    </a:lnTo>
                    <a:lnTo>
                      <a:pt x="353" y="583"/>
                    </a:lnTo>
                    <a:lnTo>
                      <a:pt x="355" y="585"/>
                    </a:lnTo>
                    <a:lnTo>
                      <a:pt x="358" y="583"/>
                    </a:lnTo>
                    <a:lnTo>
                      <a:pt x="359" y="582"/>
                    </a:lnTo>
                    <a:lnTo>
                      <a:pt x="362" y="582"/>
                    </a:lnTo>
                    <a:lnTo>
                      <a:pt x="363" y="581"/>
                    </a:lnTo>
                    <a:lnTo>
                      <a:pt x="365" y="582"/>
                    </a:lnTo>
                    <a:lnTo>
                      <a:pt x="367" y="583"/>
                    </a:lnTo>
                    <a:lnTo>
                      <a:pt x="367" y="587"/>
                    </a:lnTo>
                    <a:lnTo>
                      <a:pt x="368" y="587"/>
                    </a:lnTo>
                    <a:lnTo>
                      <a:pt x="369" y="588"/>
                    </a:lnTo>
                    <a:lnTo>
                      <a:pt x="373" y="588"/>
                    </a:lnTo>
                    <a:lnTo>
                      <a:pt x="375" y="590"/>
                    </a:lnTo>
                    <a:lnTo>
                      <a:pt x="375" y="591"/>
                    </a:lnTo>
                    <a:lnTo>
                      <a:pt x="379" y="591"/>
                    </a:lnTo>
                    <a:lnTo>
                      <a:pt x="380" y="590"/>
                    </a:lnTo>
                    <a:lnTo>
                      <a:pt x="382" y="587"/>
                    </a:lnTo>
                    <a:lnTo>
                      <a:pt x="383" y="586"/>
                    </a:lnTo>
                    <a:lnTo>
                      <a:pt x="385" y="588"/>
                    </a:lnTo>
                    <a:lnTo>
                      <a:pt x="389" y="590"/>
                    </a:lnTo>
                    <a:lnTo>
                      <a:pt x="392" y="588"/>
                    </a:lnTo>
                    <a:lnTo>
                      <a:pt x="393" y="587"/>
                    </a:lnTo>
                    <a:lnTo>
                      <a:pt x="397" y="587"/>
                    </a:lnTo>
                    <a:lnTo>
                      <a:pt x="398" y="580"/>
                    </a:lnTo>
                    <a:lnTo>
                      <a:pt x="399" y="578"/>
                    </a:lnTo>
                    <a:lnTo>
                      <a:pt x="398" y="577"/>
                    </a:lnTo>
                    <a:lnTo>
                      <a:pt x="398" y="576"/>
                    </a:lnTo>
                    <a:lnTo>
                      <a:pt x="392" y="576"/>
                    </a:lnTo>
                    <a:lnTo>
                      <a:pt x="391" y="575"/>
                    </a:lnTo>
                    <a:lnTo>
                      <a:pt x="391" y="573"/>
                    </a:lnTo>
                    <a:lnTo>
                      <a:pt x="387" y="572"/>
                    </a:lnTo>
                    <a:lnTo>
                      <a:pt x="385" y="572"/>
                    </a:lnTo>
                    <a:lnTo>
                      <a:pt x="385" y="570"/>
                    </a:lnTo>
                    <a:lnTo>
                      <a:pt x="382" y="568"/>
                    </a:lnTo>
                    <a:lnTo>
                      <a:pt x="382" y="567"/>
                    </a:lnTo>
                    <a:lnTo>
                      <a:pt x="380" y="562"/>
                    </a:lnTo>
                    <a:lnTo>
                      <a:pt x="379" y="559"/>
                    </a:lnTo>
                    <a:lnTo>
                      <a:pt x="373" y="559"/>
                    </a:lnTo>
                    <a:lnTo>
                      <a:pt x="369" y="561"/>
                    </a:lnTo>
                    <a:lnTo>
                      <a:pt x="369" y="557"/>
                    </a:lnTo>
                    <a:lnTo>
                      <a:pt x="367" y="548"/>
                    </a:lnTo>
                    <a:lnTo>
                      <a:pt x="365" y="543"/>
                    </a:lnTo>
                    <a:lnTo>
                      <a:pt x="367" y="539"/>
                    </a:lnTo>
                    <a:lnTo>
                      <a:pt x="370" y="533"/>
                    </a:lnTo>
                    <a:lnTo>
                      <a:pt x="375" y="528"/>
                    </a:lnTo>
                    <a:lnTo>
                      <a:pt x="377" y="520"/>
                    </a:lnTo>
                    <a:lnTo>
                      <a:pt x="378" y="518"/>
                    </a:lnTo>
                    <a:lnTo>
                      <a:pt x="375" y="517"/>
                    </a:lnTo>
                    <a:lnTo>
                      <a:pt x="368" y="520"/>
                    </a:lnTo>
                    <a:lnTo>
                      <a:pt x="364" y="524"/>
                    </a:lnTo>
                    <a:lnTo>
                      <a:pt x="355" y="522"/>
                    </a:lnTo>
                    <a:lnTo>
                      <a:pt x="352" y="515"/>
                    </a:lnTo>
                    <a:lnTo>
                      <a:pt x="349" y="508"/>
                    </a:lnTo>
                    <a:lnTo>
                      <a:pt x="353" y="505"/>
                    </a:lnTo>
                    <a:lnTo>
                      <a:pt x="358" y="509"/>
                    </a:lnTo>
                    <a:lnTo>
                      <a:pt x="365" y="509"/>
                    </a:lnTo>
                    <a:lnTo>
                      <a:pt x="369" y="507"/>
                    </a:lnTo>
                    <a:lnTo>
                      <a:pt x="370" y="500"/>
                    </a:lnTo>
                    <a:lnTo>
                      <a:pt x="370" y="493"/>
                    </a:lnTo>
                    <a:lnTo>
                      <a:pt x="365" y="492"/>
                    </a:lnTo>
                    <a:lnTo>
                      <a:pt x="362" y="493"/>
                    </a:lnTo>
                    <a:lnTo>
                      <a:pt x="355" y="492"/>
                    </a:lnTo>
                    <a:lnTo>
                      <a:pt x="352" y="485"/>
                    </a:lnTo>
                    <a:lnTo>
                      <a:pt x="352" y="478"/>
                    </a:lnTo>
                    <a:lnTo>
                      <a:pt x="355" y="470"/>
                    </a:lnTo>
                    <a:lnTo>
                      <a:pt x="359" y="459"/>
                    </a:lnTo>
                    <a:lnTo>
                      <a:pt x="365" y="454"/>
                    </a:lnTo>
                    <a:lnTo>
                      <a:pt x="370" y="446"/>
                    </a:lnTo>
                    <a:lnTo>
                      <a:pt x="372" y="441"/>
                    </a:lnTo>
                    <a:lnTo>
                      <a:pt x="369" y="434"/>
                    </a:lnTo>
                    <a:lnTo>
                      <a:pt x="363" y="427"/>
                    </a:lnTo>
                    <a:lnTo>
                      <a:pt x="360" y="424"/>
                    </a:lnTo>
                    <a:lnTo>
                      <a:pt x="363" y="421"/>
                    </a:lnTo>
                    <a:lnTo>
                      <a:pt x="360" y="416"/>
                    </a:lnTo>
                    <a:lnTo>
                      <a:pt x="363" y="415"/>
                    </a:lnTo>
                    <a:lnTo>
                      <a:pt x="367" y="412"/>
                    </a:lnTo>
                    <a:lnTo>
                      <a:pt x="372" y="402"/>
                    </a:lnTo>
                    <a:lnTo>
                      <a:pt x="370" y="395"/>
                    </a:lnTo>
                    <a:lnTo>
                      <a:pt x="367" y="390"/>
                    </a:lnTo>
                    <a:lnTo>
                      <a:pt x="367" y="385"/>
                    </a:lnTo>
                    <a:lnTo>
                      <a:pt x="370" y="386"/>
                    </a:lnTo>
                    <a:lnTo>
                      <a:pt x="372" y="382"/>
                    </a:lnTo>
                    <a:lnTo>
                      <a:pt x="370" y="377"/>
                    </a:lnTo>
                    <a:lnTo>
                      <a:pt x="370" y="373"/>
                    </a:lnTo>
                    <a:lnTo>
                      <a:pt x="369" y="366"/>
                    </a:lnTo>
                    <a:lnTo>
                      <a:pt x="369" y="365"/>
                    </a:lnTo>
                    <a:lnTo>
                      <a:pt x="370" y="357"/>
                    </a:lnTo>
                    <a:lnTo>
                      <a:pt x="369" y="352"/>
                    </a:lnTo>
                    <a:lnTo>
                      <a:pt x="368" y="354"/>
                    </a:lnTo>
                    <a:lnTo>
                      <a:pt x="367" y="354"/>
                    </a:lnTo>
                    <a:lnTo>
                      <a:pt x="367" y="352"/>
                    </a:lnTo>
                    <a:lnTo>
                      <a:pt x="372" y="339"/>
                    </a:lnTo>
                    <a:lnTo>
                      <a:pt x="370" y="329"/>
                    </a:lnTo>
                    <a:lnTo>
                      <a:pt x="373" y="323"/>
                    </a:lnTo>
                    <a:lnTo>
                      <a:pt x="374" y="317"/>
                    </a:lnTo>
                    <a:lnTo>
                      <a:pt x="377" y="310"/>
                    </a:lnTo>
                    <a:lnTo>
                      <a:pt x="375" y="305"/>
                    </a:lnTo>
                    <a:lnTo>
                      <a:pt x="377" y="302"/>
                    </a:lnTo>
                    <a:lnTo>
                      <a:pt x="380" y="300"/>
                    </a:lnTo>
                    <a:lnTo>
                      <a:pt x="385" y="300"/>
                    </a:lnTo>
                    <a:lnTo>
                      <a:pt x="391" y="297"/>
                    </a:lnTo>
                    <a:lnTo>
                      <a:pt x="396" y="288"/>
                    </a:lnTo>
                    <a:lnTo>
                      <a:pt x="404" y="281"/>
                    </a:lnTo>
                    <a:lnTo>
                      <a:pt x="414" y="273"/>
                    </a:lnTo>
                    <a:lnTo>
                      <a:pt x="417" y="264"/>
                    </a:lnTo>
                    <a:lnTo>
                      <a:pt x="422" y="256"/>
                    </a:lnTo>
                    <a:lnTo>
                      <a:pt x="427" y="255"/>
                    </a:lnTo>
                    <a:lnTo>
                      <a:pt x="433" y="251"/>
                    </a:lnTo>
                    <a:lnTo>
                      <a:pt x="436" y="246"/>
                    </a:lnTo>
                    <a:lnTo>
                      <a:pt x="436" y="243"/>
                    </a:lnTo>
                    <a:lnTo>
                      <a:pt x="438" y="241"/>
                    </a:lnTo>
                    <a:lnTo>
                      <a:pt x="441" y="241"/>
                    </a:lnTo>
                    <a:lnTo>
                      <a:pt x="442" y="235"/>
                    </a:lnTo>
                    <a:lnTo>
                      <a:pt x="442" y="225"/>
                    </a:lnTo>
                    <a:lnTo>
                      <a:pt x="436" y="225"/>
                    </a:lnTo>
                    <a:lnTo>
                      <a:pt x="432" y="221"/>
                    </a:lnTo>
                    <a:lnTo>
                      <a:pt x="432" y="215"/>
                    </a:lnTo>
                    <a:lnTo>
                      <a:pt x="434" y="212"/>
                    </a:lnTo>
                    <a:lnTo>
                      <a:pt x="436" y="205"/>
                    </a:lnTo>
                    <a:lnTo>
                      <a:pt x="432" y="200"/>
                    </a:lnTo>
                    <a:lnTo>
                      <a:pt x="429" y="195"/>
                    </a:lnTo>
                    <a:lnTo>
                      <a:pt x="431" y="188"/>
                    </a:lnTo>
                    <a:lnTo>
                      <a:pt x="429" y="183"/>
                    </a:lnTo>
                    <a:lnTo>
                      <a:pt x="428" y="181"/>
                    </a:lnTo>
                    <a:lnTo>
                      <a:pt x="431" y="182"/>
                    </a:lnTo>
                    <a:lnTo>
                      <a:pt x="434" y="183"/>
                    </a:lnTo>
                    <a:lnTo>
                      <a:pt x="437" y="183"/>
                    </a:lnTo>
                    <a:lnTo>
                      <a:pt x="444" y="186"/>
                    </a:lnTo>
                    <a:lnTo>
                      <a:pt x="462" y="195"/>
                    </a:lnTo>
                    <a:lnTo>
                      <a:pt x="471" y="200"/>
                    </a:lnTo>
                    <a:lnTo>
                      <a:pt x="480" y="204"/>
                    </a:lnTo>
                    <a:lnTo>
                      <a:pt x="487" y="206"/>
                    </a:lnTo>
                    <a:lnTo>
                      <a:pt x="492" y="207"/>
                    </a:lnTo>
                    <a:lnTo>
                      <a:pt x="495" y="206"/>
                    </a:lnTo>
                    <a:lnTo>
                      <a:pt x="495" y="202"/>
                    </a:lnTo>
                    <a:lnTo>
                      <a:pt x="490" y="193"/>
                    </a:lnTo>
                    <a:lnTo>
                      <a:pt x="482" y="186"/>
                    </a:lnTo>
                    <a:lnTo>
                      <a:pt x="477" y="176"/>
                    </a:lnTo>
                    <a:lnTo>
                      <a:pt x="472" y="165"/>
                    </a:lnTo>
                    <a:lnTo>
                      <a:pt x="471" y="152"/>
                    </a:lnTo>
                    <a:lnTo>
                      <a:pt x="473" y="143"/>
                    </a:lnTo>
                    <a:lnTo>
                      <a:pt x="480" y="134"/>
                    </a:lnTo>
                    <a:lnTo>
                      <a:pt x="490" y="124"/>
                    </a:lnTo>
                    <a:lnTo>
                      <a:pt x="500" y="117"/>
                    </a:lnTo>
                    <a:lnTo>
                      <a:pt x="511" y="112"/>
                    </a:lnTo>
                    <a:lnTo>
                      <a:pt x="521" y="112"/>
                    </a:lnTo>
                    <a:lnTo>
                      <a:pt x="534" y="115"/>
                    </a:lnTo>
                    <a:lnTo>
                      <a:pt x="540" y="118"/>
                    </a:lnTo>
                    <a:lnTo>
                      <a:pt x="541" y="122"/>
                    </a:lnTo>
                    <a:lnTo>
                      <a:pt x="539" y="127"/>
                    </a:lnTo>
                    <a:lnTo>
                      <a:pt x="535" y="132"/>
                    </a:lnTo>
                    <a:lnTo>
                      <a:pt x="534" y="138"/>
                    </a:lnTo>
                    <a:lnTo>
                      <a:pt x="534" y="146"/>
                    </a:lnTo>
                    <a:lnTo>
                      <a:pt x="535" y="158"/>
                    </a:lnTo>
                    <a:lnTo>
                      <a:pt x="537" y="172"/>
                    </a:lnTo>
                    <a:lnTo>
                      <a:pt x="540" y="187"/>
                    </a:lnTo>
                    <a:lnTo>
                      <a:pt x="544" y="200"/>
                    </a:lnTo>
                    <a:lnTo>
                      <a:pt x="549" y="209"/>
                    </a:lnTo>
                    <a:lnTo>
                      <a:pt x="555" y="212"/>
                    </a:lnTo>
                    <a:lnTo>
                      <a:pt x="559" y="211"/>
                    </a:lnTo>
                    <a:lnTo>
                      <a:pt x="559" y="206"/>
                    </a:lnTo>
                    <a:lnTo>
                      <a:pt x="557" y="200"/>
                    </a:lnTo>
                    <a:lnTo>
                      <a:pt x="554" y="192"/>
                    </a:lnTo>
                    <a:lnTo>
                      <a:pt x="551" y="185"/>
                    </a:lnTo>
                    <a:lnTo>
                      <a:pt x="550" y="177"/>
                    </a:lnTo>
                    <a:lnTo>
                      <a:pt x="556" y="165"/>
                    </a:lnTo>
                    <a:lnTo>
                      <a:pt x="556" y="157"/>
                    </a:lnTo>
                    <a:lnTo>
                      <a:pt x="552" y="149"/>
                    </a:lnTo>
                    <a:lnTo>
                      <a:pt x="547" y="143"/>
                    </a:lnTo>
                    <a:lnTo>
                      <a:pt x="544" y="136"/>
                    </a:lnTo>
                    <a:lnTo>
                      <a:pt x="554" y="131"/>
                    </a:lnTo>
                    <a:lnTo>
                      <a:pt x="561" y="122"/>
                    </a:lnTo>
                    <a:lnTo>
                      <a:pt x="565" y="112"/>
                    </a:lnTo>
                    <a:lnTo>
                      <a:pt x="567" y="115"/>
                    </a:lnTo>
                    <a:lnTo>
                      <a:pt x="569" y="122"/>
                    </a:lnTo>
                    <a:lnTo>
                      <a:pt x="570" y="127"/>
                    </a:lnTo>
                    <a:lnTo>
                      <a:pt x="572" y="133"/>
                    </a:lnTo>
                    <a:lnTo>
                      <a:pt x="575" y="136"/>
                    </a:lnTo>
                    <a:lnTo>
                      <a:pt x="579" y="137"/>
                    </a:lnTo>
                    <a:lnTo>
                      <a:pt x="585" y="133"/>
                    </a:lnTo>
                    <a:lnTo>
                      <a:pt x="593" y="124"/>
                    </a:lnTo>
                    <a:lnTo>
                      <a:pt x="606" y="124"/>
                    </a:lnTo>
                    <a:lnTo>
                      <a:pt x="616" y="126"/>
                    </a:lnTo>
                    <a:lnTo>
                      <a:pt x="624" y="127"/>
                    </a:lnTo>
                    <a:lnTo>
                      <a:pt x="629" y="127"/>
                    </a:lnTo>
                    <a:lnTo>
                      <a:pt x="634" y="124"/>
                    </a:lnTo>
                    <a:lnTo>
                      <a:pt x="631" y="119"/>
                    </a:lnTo>
                    <a:lnTo>
                      <a:pt x="630" y="114"/>
                    </a:lnTo>
                    <a:lnTo>
                      <a:pt x="629" y="110"/>
                    </a:lnTo>
                    <a:lnTo>
                      <a:pt x="628" y="108"/>
                    </a:lnTo>
                    <a:lnTo>
                      <a:pt x="630" y="99"/>
                    </a:lnTo>
                    <a:lnTo>
                      <a:pt x="638" y="94"/>
                    </a:lnTo>
                    <a:lnTo>
                      <a:pt x="649" y="90"/>
                    </a:lnTo>
                    <a:lnTo>
                      <a:pt x="660" y="89"/>
                    </a:lnTo>
                    <a:lnTo>
                      <a:pt x="692" y="89"/>
                    </a:lnTo>
                    <a:lnTo>
                      <a:pt x="697" y="87"/>
                    </a:lnTo>
                    <a:lnTo>
                      <a:pt x="702" y="80"/>
                    </a:lnTo>
                    <a:lnTo>
                      <a:pt x="705" y="73"/>
                    </a:lnTo>
                    <a:lnTo>
                      <a:pt x="709" y="66"/>
                    </a:lnTo>
                    <a:lnTo>
                      <a:pt x="725" y="55"/>
                    </a:lnTo>
                    <a:lnTo>
                      <a:pt x="746" y="46"/>
                    </a:lnTo>
                    <a:lnTo>
                      <a:pt x="766" y="41"/>
                    </a:lnTo>
                    <a:lnTo>
                      <a:pt x="783" y="37"/>
                    </a:lnTo>
                    <a:lnTo>
                      <a:pt x="800" y="35"/>
                    </a:lnTo>
                    <a:lnTo>
                      <a:pt x="810" y="32"/>
                    </a:lnTo>
                    <a:lnTo>
                      <a:pt x="810" y="37"/>
                    </a:lnTo>
                    <a:lnTo>
                      <a:pt x="815" y="40"/>
                    </a:lnTo>
                    <a:lnTo>
                      <a:pt x="823" y="40"/>
                    </a:lnTo>
                    <a:lnTo>
                      <a:pt x="832" y="37"/>
                    </a:lnTo>
                    <a:lnTo>
                      <a:pt x="852" y="30"/>
                    </a:lnTo>
                    <a:lnTo>
                      <a:pt x="865" y="24"/>
                    </a:lnTo>
                    <a:lnTo>
                      <a:pt x="871" y="17"/>
                    </a:lnTo>
                    <a:lnTo>
                      <a:pt x="879" y="11"/>
                    </a:lnTo>
                    <a:lnTo>
                      <a:pt x="886" y="6"/>
                    </a:lnTo>
                    <a:lnTo>
                      <a:pt x="895" y="1"/>
                    </a:lnTo>
                    <a:lnTo>
                      <a:pt x="906"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sp>
          <p:nvSpPr>
            <p:cNvPr id="2379" name="Freeform 1380">
              <a:extLst>
                <a:ext uri="{FF2B5EF4-FFF2-40B4-BE49-F238E27FC236}">
                  <a16:creationId xmlns:a16="http://schemas.microsoft.com/office/drawing/2014/main" id="{86F870ED-11B1-431E-B84E-C43406728BEC}"/>
                </a:ext>
              </a:extLst>
            </p:cNvPr>
            <p:cNvSpPr>
              <a:spLocks/>
            </p:cNvSpPr>
            <p:nvPr/>
          </p:nvSpPr>
          <p:spPr bwMode="auto">
            <a:xfrm>
              <a:off x="6824574" y="1840131"/>
              <a:ext cx="167876" cy="51814"/>
            </a:xfrm>
            <a:custGeom>
              <a:avLst/>
              <a:gdLst/>
              <a:ahLst/>
              <a:cxnLst>
                <a:cxn ang="0">
                  <a:pos x="24" y="0"/>
                </a:cxn>
                <a:cxn ang="0">
                  <a:pos x="31" y="0"/>
                </a:cxn>
                <a:cxn ang="0">
                  <a:pos x="40" y="1"/>
                </a:cxn>
                <a:cxn ang="0">
                  <a:pos x="48" y="4"/>
                </a:cxn>
                <a:cxn ang="0">
                  <a:pos x="55" y="5"/>
                </a:cxn>
                <a:cxn ang="0">
                  <a:pos x="58" y="5"/>
                </a:cxn>
                <a:cxn ang="0">
                  <a:pos x="61" y="4"/>
                </a:cxn>
                <a:cxn ang="0">
                  <a:pos x="64" y="1"/>
                </a:cxn>
                <a:cxn ang="0">
                  <a:pos x="66" y="0"/>
                </a:cxn>
                <a:cxn ang="0">
                  <a:pos x="73" y="0"/>
                </a:cxn>
                <a:cxn ang="0">
                  <a:pos x="76" y="3"/>
                </a:cxn>
                <a:cxn ang="0">
                  <a:pos x="81" y="5"/>
                </a:cxn>
                <a:cxn ang="0">
                  <a:pos x="81" y="8"/>
                </a:cxn>
                <a:cxn ang="0">
                  <a:pos x="80" y="9"/>
                </a:cxn>
                <a:cxn ang="0">
                  <a:pos x="76" y="9"/>
                </a:cxn>
                <a:cxn ang="0">
                  <a:pos x="75" y="10"/>
                </a:cxn>
                <a:cxn ang="0">
                  <a:pos x="73" y="10"/>
                </a:cxn>
                <a:cxn ang="0">
                  <a:pos x="70" y="13"/>
                </a:cxn>
                <a:cxn ang="0">
                  <a:pos x="68" y="13"/>
                </a:cxn>
                <a:cxn ang="0">
                  <a:pos x="66" y="12"/>
                </a:cxn>
                <a:cxn ang="0">
                  <a:pos x="66" y="14"/>
                </a:cxn>
                <a:cxn ang="0">
                  <a:pos x="64" y="15"/>
                </a:cxn>
                <a:cxn ang="0">
                  <a:pos x="55" y="15"/>
                </a:cxn>
                <a:cxn ang="0">
                  <a:pos x="50" y="18"/>
                </a:cxn>
                <a:cxn ang="0">
                  <a:pos x="48" y="23"/>
                </a:cxn>
                <a:cxn ang="0">
                  <a:pos x="46" y="24"/>
                </a:cxn>
                <a:cxn ang="0">
                  <a:pos x="44" y="25"/>
                </a:cxn>
                <a:cxn ang="0">
                  <a:pos x="42" y="23"/>
                </a:cxn>
                <a:cxn ang="0">
                  <a:pos x="40" y="20"/>
                </a:cxn>
                <a:cxn ang="0">
                  <a:pos x="32" y="20"/>
                </a:cxn>
                <a:cxn ang="0">
                  <a:pos x="30" y="19"/>
                </a:cxn>
                <a:cxn ang="0">
                  <a:pos x="29" y="17"/>
                </a:cxn>
                <a:cxn ang="0">
                  <a:pos x="34" y="14"/>
                </a:cxn>
                <a:cxn ang="0">
                  <a:pos x="35" y="14"/>
                </a:cxn>
                <a:cxn ang="0">
                  <a:pos x="37" y="13"/>
                </a:cxn>
                <a:cxn ang="0">
                  <a:pos x="31" y="13"/>
                </a:cxn>
                <a:cxn ang="0">
                  <a:pos x="30" y="12"/>
                </a:cxn>
                <a:cxn ang="0">
                  <a:pos x="31" y="10"/>
                </a:cxn>
                <a:cxn ang="0">
                  <a:pos x="34" y="10"/>
                </a:cxn>
                <a:cxn ang="0">
                  <a:pos x="36" y="8"/>
                </a:cxn>
                <a:cxn ang="0">
                  <a:pos x="31" y="7"/>
                </a:cxn>
                <a:cxn ang="0">
                  <a:pos x="27" y="5"/>
                </a:cxn>
                <a:cxn ang="0">
                  <a:pos x="24" y="5"/>
                </a:cxn>
                <a:cxn ang="0">
                  <a:pos x="20" y="7"/>
                </a:cxn>
                <a:cxn ang="0">
                  <a:pos x="16" y="9"/>
                </a:cxn>
                <a:cxn ang="0">
                  <a:pos x="12" y="10"/>
                </a:cxn>
                <a:cxn ang="0">
                  <a:pos x="5" y="10"/>
                </a:cxn>
                <a:cxn ang="0">
                  <a:pos x="0" y="8"/>
                </a:cxn>
                <a:cxn ang="0">
                  <a:pos x="5" y="4"/>
                </a:cxn>
                <a:cxn ang="0">
                  <a:pos x="14" y="1"/>
                </a:cxn>
                <a:cxn ang="0">
                  <a:pos x="24" y="0"/>
                </a:cxn>
              </a:cxnLst>
              <a:rect l="0" t="0" r="r" b="b"/>
              <a:pathLst>
                <a:path w="81" h="25">
                  <a:moveTo>
                    <a:pt x="24" y="0"/>
                  </a:moveTo>
                  <a:lnTo>
                    <a:pt x="31" y="0"/>
                  </a:lnTo>
                  <a:lnTo>
                    <a:pt x="40" y="1"/>
                  </a:lnTo>
                  <a:lnTo>
                    <a:pt x="48" y="4"/>
                  </a:lnTo>
                  <a:lnTo>
                    <a:pt x="55" y="5"/>
                  </a:lnTo>
                  <a:lnTo>
                    <a:pt x="58" y="5"/>
                  </a:lnTo>
                  <a:lnTo>
                    <a:pt x="61" y="4"/>
                  </a:lnTo>
                  <a:lnTo>
                    <a:pt x="64" y="1"/>
                  </a:lnTo>
                  <a:lnTo>
                    <a:pt x="66" y="0"/>
                  </a:lnTo>
                  <a:lnTo>
                    <a:pt x="73" y="0"/>
                  </a:lnTo>
                  <a:lnTo>
                    <a:pt x="76" y="3"/>
                  </a:lnTo>
                  <a:lnTo>
                    <a:pt x="81" y="5"/>
                  </a:lnTo>
                  <a:lnTo>
                    <a:pt x="81" y="8"/>
                  </a:lnTo>
                  <a:lnTo>
                    <a:pt x="80" y="9"/>
                  </a:lnTo>
                  <a:lnTo>
                    <a:pt x="76" y="9"/>
                  </a:lnTo>
                  <a:lnTo>
                    <a:pt x="75" y="10"/>
                  </a:lnTo>
                  <a:lnTo>
                    <a:pt x="73" y="10"/>
                  </a:lnTo>
                  <a:lnTo>
                    <a:pt x="70" y="13"/>
                  </a:lnTo>
                  <a:lnTo>
                    <a:pt x="68" y="13"/>
                  </a:lnTo>
                  <a:lnTo>
                    <a:pt x="66" y="12"/>
                  </a:lnTo>
                  <a:lnTo>
                    <a:pt x="66" y="14"/>
                  </a:lnTo>
                  <a:lnTo>
                    <a:pt x="64" y="15"/>
                  </a:lnTo>
                  <a:lnTo>
                    <a:pt x="55" y="15"/>
                  </a:lnTo>
                  <a:lnTo>
                    <a:pt x="50" y="18"/>
                  </a:lnTo>
                  <a:lnTo>
                    <a:pt x="48" y="23"/>
                  </a:lnTo>
                  <a:lnTo>
                    <a:pt x="46" y="24"/>
                  </a:lnTo>
                  <a:lnTo>
                    <a:pt x="44" y="25"/>
                  </a:lnTo>
                  <a:lnTo>
                    <a:pt x="42" y="23"/>
                  </a:lnTo>
                  <a:lnTo>
                    <a:pt x="40" y="20"/>
                  </a:lnTo>
                  <a:lnTo>
                    <a:pt x="32" y="20"/>
                  </a:lnTo>
                  <a:lnTo>
                    <a:pt x="30" y="19"/>
                  </a:lnTo>
                  <a:lnTo>
                    <a:pt x="29" y="17"/>
                  </a:lnTo>
                  <a:lnTo>
                    <a:pt x="34" y="14"/>
                  </a:lnTo>
                  <a:lnTo>
                    <a:pt x="35" y="14"/>
                  </a:lnTo>
                  <a:lnTo>
                    <a:pt x="37" y="13"/>
                  </a:lnTo>
                  <a:lnTo>
                    <a:pt x="31" y="13"/>
                  </a:lnTo>
                  <a:lnTo>
                    <a:pt x="30" y="12"/>
                  </a:lnTo>
                  <a:lnTo>
                    <a:pt x="31" y="10"/>
                  </a:lnTo>
                  <a:lnTo>
                    <a:pt x="34" y="10"/>
                  </a:lnTo>
                  <a:lnTo>
                    <a:pt x="36" y="8"/>
                  </a:lnTo>
                  <a:lnTo>
                    <a:pt x="31" y="7"/>
                  </a:lnTo>
                  <a:lnTo>
                    <a:pt x="27" y="5"/>
                  </a:lnTo>
                  <a:lnTo>
                    <a:pt x="24" y="5"/>
                  </a:lnTo>
                  <a:lnTo>
                    <a:pt x="20" y="7"/>
                  </a:lnTo>
                  <a:lnTo>
                    <a:pt x="16" y="9"/>
                  </a:lnTo>
                  <a:lnTo>
                    <a:pt x="12" y="10"/>
                  </a:lnTo>
                  <a:lnTo>
                    <a:pt x="5" y="10"/>
                  </a:lnTo>
                  <a:lnTo>
                    <a:pt x="0" y="8"/>
                  </a:lnTo>
                  <a:lnTo>
                    <a:pt x="5" y="4"/>
                  </a:lnTo>
                  <a:lnTo>
                    <a:pt x="14" y="1"/>
                  </a:lnTo>
                  <a:lnTo>
                    <a:pt x="24"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nvGrpSpPr>
            <p:cNvPr id="2380" name="Group 1112">
              <a:extLst>
                <a:ext uri="{FF2B5EF4-FFF2-40B4-BE49-F238E27FC236}">
                  <a16:creationId xmlns:a16="http://schemas.microsoft.com/office/drawing/2014/main" id="{77F65C39-EDCD-4DC0-A074-B453CF36D2C4}"/>
                </a:ext>
              </a:extLst>
            </p:cNvPr>
            <p:cNvGrpSpPr/>
            <p:nvPr/>
          </p:nvGrpSpPr>
          <p:grpSpPr>
            <a:xfrm>
              <a:off x="5601779" y="1788317"/>
              <a:ext cx="1875644" cy="1772016"/>
              <a:chOff x="5601779" y="1788317"/>
              <a:chExt cx="1875644" cy="1772016"/>
            </a:xfrm>
            <a:grpFill/>
          </p:grpSpPr>
          <p:sp>
            <p:nvSpPr>
              <p:cNvPr id="2382" name="Freeform 1232">
                <a:extLst>
                  <a:ext uri="{FF2B5EF4-FFF2-40B4-BE49-F238E27FC236}">
                    <a16:creationId xmlns:a16="http://schemas.microsoft.com/office/drawing/2014/main" id="{405E23E4-41E5-4765-B736-7F3FE4E23625}"/>
                  </a:ext>
                </a:extLst>
              </p:cNvPr>
              <p:cNvSpPr>
                <a:spLocks/>
              </p:cNvSpPr>
              <p:nvPr/>
            </p:nvSpPr>
            <p:spPr bwMode="auto">
              <a:xfrm>
                <a:off x="6339601" y="3545825"/>
                <a:ext cx="53886" cy="8290"/>
              </a:xfrm>
              <a:custGeom>
                <a:avLst/>
                <a:gdLst/>
                <a:ahLst/>
                <a:cxnLst>
                  <a:cxn ang="0">
                    <a:pos x="0" y="0"/>
                  </a:cxn>
                  <a:cxn ang="0">
                    <a:pos x="14" y="0"/>
                  </a:cxn>
                  <a:cxn ang="0">
                    <a:pos x="26" y="2"/>
                  </a:cxn>
                  <a:cxn ang="0">
                    <a:pos x="23" y="4"/>
                  </a:cxn>
                  <a:cxn ang="0">
                    <a:pos x="13" y="4"/>
                  </a:cxn>
                  <a:cxn ang="0">
                    <a:pos x="9" y="2"/>
                  </a:cxn>
                  <a:cxn ang="0">
                    <a:pos x="4" y="1"/>
                  </a:cxn>
                  <a:cxn ang="0">
                    <a:pos x="0" y="0"/>
                  </a:cxn>
                </a:cxnLst>
                <a:rect l="0" t="0" r="r" b="b"/>
                <a:pathLst>
                  <a:path w="26" h="4">
                    <a:moveTo>
                      <a:pt x="0" y="0"/>
                    </a:moveTo>
                    <a:lnTo>
                      <a:pt x="14" y="0"/>
                    </a:lnTo>
                    <a:lnTo>
                      <a:pt x="26" y="2"/>
                    </a:lnTo>
                    <a:lnTo>
                      <a:pt x="23" y="4"/>
                    </a:lnTo>
                    <a:lnTo>
                      <a:pt x="13" y="4"/>
                    </a:lnTo>
                    <a:lnTo>
                      <a:pt x="9" y="2"/>
                    </a:lnTo>
                    <a:lnTo>
                      <a:pt x="4" y="1"/>
                    </a:lnTo>
                    <a:lnTo>
                      <a:pt x="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83" name="Freeform 1346">
                <a:extLst>
                  <a:ext uri="{FF2B5EF4-FFF2-40B4-BE49-F238E27FC236}">
                    <a16:creationId xmlns:a16="http://schemas.microsoft.com/office/drawing/2014/main" id="{A916670F-D778-46A0-A8ED-601678017B42}"/>
                  </a:ext>
                </a:extLst>
              </p:cNvPr>
              <p:cNvSpPr>
                <a:spLocks/>
              </p:cNvSpPr>
              <p:nvPr/>
            </p:nvSpPr>
            <p:spPr bwMode="auto">
              <a:xfrm>
                <a:off x="7266024" y="1806970"/>
                <a:ext cx="60104" cy="39379"/>
              </a:xfrm>
              <a:custGeom>
                <a:avLst/>
                <a:gdLst/>
                <a:ahLst/>
                <a:cxnLst>
                  <a:cxn ang="0">
                    <a:pos x="23" y="0"/>
                  </a:cxn>
                  <a:cxn ang="0">
                    <a:pos x="29" y="14"/>
                  </a:cxn>
                  <a:cxn ang="0">
                    <a:pos x="24" y="15"/>
                  </a:cxn>
                  <a:cxn ang="0">
                    <a:pos x="18" y="16"/>
                  </a:cxn>
                  <a:cxn ang="0">
                    <a:pos x="11" y="19"/>
                  </a:cxn>
                  <a:cxn ang="0">
                    <a:pos x="4" y="19"/>
                  </a:cxn>
                  <a:cxn ang="0">
                    <a:pos x="0" y="15"/>
                  </a:cxn>
                  <a:cxn ang="0">
                    <a:pos x="0" y="12"/>
                  </a:cxn>
                  <a:cxn ang="0">
                    <a:pos x="3" y="7"/>
                  </a:cxn>
                  <a:cxn ang="0">
                    <a:pos x="9" y="4"/>
                  </a:cxn>
                  <a:cxn ang="0">
                    <a:pos x="16" y="1"/>
                  </a:cxn>
                  <a:cxn ang="0">
                    <a:pos x="23" y="0"/>
                  </a:cxn>
                </a:cxnLst>
                <a:rect l="0" t="0" r="r" b="b"/>
                <a:pathLst>
                  <a:path w="29" h="19">
                    <a:moveTo>
                      <a:pt x="23" y="0"/>
                    </a:moveTo>
                    <a:lnTo>
                      <a:pt x="29" y="14"/>
                    </a:lnTo>
                    <a:lnTo>
                      <a:pt x="24" y="15"/>
                    </a:lnTo>
                    <a:lnTo>
                      <a:pt x="18" y="16"/>
                    </a:lnTo>
                    <a:lnTo>
                      <a:pt x="11" y="19"/>
                    </a:lnTo>
                    <a:lnTo>
                      <a:pt x="4" y="19"/>
                    </a:lnTo>
                    <a:lnTo>
                      <a:pt x="0" y="15"/>
                    </a:lnTo>
                    <a:lnTo>
                      <a:pt x="0" y="12"/>
                    </a:lnTo>
                    <a:lnTo>
                      <a:pt x="3" y="7"/>
                    </a:lnTo>
                    <a:lnTo>
                      <a:pt x="9" y="4"/>
                    </a:lnTo>
                    <a:lnTo>
                      <a:pt x="16" y="1"/>
                    </a:lnTo>
                    <a:lnTo>
                      <a:pt x="23"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84" name="Freeform 1348">
                <a:extLst>
                  <a:ext uri="{FF2B5EF4-FFF2-40B4-BE49-F238E27FC236}">
                    <a16:creationId xmlns:a16="http://schemas.microsoft.com/office/drawing/2014/main" id="{513A6D33-88EE-451C-92AD-DDFCC4D2F547}"/>
                  </a:ext>
                </a:extLst>
              </p:cNvPr>
              <p:cNvSpPr>
                <a:spLocks/>
              </p:cNvSpPr>
              <p:nvPr/>
            </p:nvSpPr>
            <p:spPr bwMode="auto">
              <a:xfrm>
                <a:off x="6542709" y="3535463"/>
                <a:ext cx="49741" cy="24870"/>
              </a:xfrm>
              <a:custGeom>
                <a:avLst/>
                <a:gdLst/>
                <a:ahLst/>
                <a:cxnLst>
                  <a:cxn ang="0">
                    <a:pos x="24" y="0"/>
                  </a:cxn>
                  <a:cxn ang="0">
                    <a:pos x="23" y="2"/>
                  </a:cxn>
                  <a:cxn ang="0">
                    <a:pos x="22" y="2"/>
                  </a:cxn>
                  <a:cxn ang="0">
                    <a:pos x="20" y="4"/>
                  </a:cxn>
                  <a:cxn ang="0">
                    <a:pos x="18" y="4"/>
                  </a:cxn>
                  <a:cxn ang="0">
                    <a:pos x="18" y="7"/>
                  </a:cxn>
                  <a:cxn ang="0">
                    <a:pos x="15" y="9"/>
                  </a:cxn>
                  <a:cxn ang="0">
                    <a:pos x="13" y="11"/>
                  </a:cxn>
                  <a:cxn ang="0">
                    <a:pos x="9" y="12"/>
                  </a:cxn>
                  <a:cxn ang="0">
                    <a:pos x="5" y="12"/>
                  </a:cxn>
                  <a:cxn ang="0">
                    <a:pos x="3" y="10"/>
                  </a:cxn>
                  <a:cxn ang="0">
                    <a:pos x="2" y="10"/>
                  </a:cxn>
                  <a:cxn ang="0">
                    <a:pos x="0" y="9"/>
                  </a:cxn>
                  <a:cxn ang="0">
                    <a:pos x="12" y="4"/>
                  </a:cxn>
                  <a:cxn ang="0">
                    <a:pos x="24" y="0"/>
                  </a:cxn>
                </a:cxnLst>
                <a:rect l="0" t="0" r="r" b="b"/>
                <a:pathLst>
                  <a:path w="24" h="12">
                    <a:moveTo>
                      <a:pt x="24" y="0"/>
                    </a:moveTo>
                    <a:lnTo>
                      <a:pt x="23" y="2"/>
                    </a:lnTo>
                    <a:lnTo>
                      <a:pt x="22" y="2"/>
                    </a:lnTo>
                    <a:lnTo>
                      <a:pt x="20" y="4"/>
                    </a:lnTo>
                    <a:lnTo>
                      <a:pt x="18" y="4"/>
                    </a:lnTo>
                    <a:lnTo>
                      <a:pt x="18" y="7"/>
                    </a:lnTo>
                    <a:lnTo>
                      <a:pt x="15" y="9"/>
                    </a:lnTo>
                    <a:lnTo>
                      <a:pt x="13" y="11"/>
                    </a:lnTo>
                    <a:lnTo>
                      <a:pt x="9" y="12"/>
                    </a:lnTo>
                    <a:lnTo>
                      <a:pt x="5" y="12"/>
                    </a:lnTo>
                    <a:lnTo>
                      <a:pt x="3" y="10"/>
                    </a:lnTo>
                    <a:lnTo>
                      <a:pt x="2" y="10"/>
                    </a:lnTo>
                    <a:lnTo>
                      <a:pt x="0" y="9"/>
                    </a:lnTo>
                    <a:lnTo>
                      <a:pt x="12" y="4"/>
                    </a:lnTo>
                    <a:lnTo>
                      <a:pt x="24"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85" name="Freeform 1350">
                <a:extLst>
                  <a:ext uri="{FF2B5EF4-FFF2-40B4-BE49-F238E27FC236}">
                    <a16:creationId xmlns:a16="http://schemas.microsoft.com/office/drawing/2014/main" id="{81BF9B5F-4134-4BD5-9968-C3ABFEA0BCCD}"/>
                  </a:ext>
                </a:extLst>
              </p:cNvPr>
              <p:cNvSpPr>
                <a:spLocks/>
              </p:cNvSpPr>
              <p:nvPr/>
            </p:nvSpPr>
            <p:spPr bwMode="auto">
              <a:xfrm>
                <a:off x="7442189" y="2219404"/>
                <a:ext cx="35234" cy="24870"/>
              </a:xfrm>
              <a:custGeom>
                <a:avLst/>
                <a:gdLst/>
                <a:ahLst/>
                <a:cxnLst>
                  <a:cxn ang="0">
                    <a:pos x="7" y="0"/>
                  </a:cxn>
                  <a:cxn ang="0">
                    <a:pos x="9" y="0"/>
                  </a:cxn>
                  <a:cxn ang="0">
                    <a:pos x="13" y="3"/>
                  </a:cxn>
                  <a:cxn ang="0">
                    <a:pos x="14" y="6"/>
                  </a:cxn>
                  <a:cxn ang="0">
                    <a:pos x="17" y="8"/>
                  </a:cxn>
                  <a:cxn ang="0">
                    <a:pos x="14" y="10"/>
                  </a:cxn>
                  <a:cxn ang="0">
                    <a:pos x="12" y="10"/>
                  </a:cxn>
                  <a:cxn ang="0">
                    <a:pos x="4" y="12"/>
                  </a:cxn>
                  <a:cxn ang="0">
                    <a:pos x="0" y="12"/>
                  </a:cxn>
                  <a:cxn ang="0">
                    <a:pos x="0" y="6"/>
                  </a:cxn>
                  <a:cxn ang="0">
                    <a:pos x="2" y="2"/>
                  </a:cxn>
                  <a:cxn ang="0">
                    <a:pos x="7" y="0"/>
                  </a:cxn>
                </a:cxnLst>
                <a:rect l="0" t="0" r="r" b="b"/>
                <a:pathLst>
                  <a:path w="17" h="12">
                    <a:moveTo>
                      <a:pt x="7" y="0"/>
                    </a:moveTo>
                    <a:lnTo>
                      <a:pt x="9" y="0"/>
                    </a:lnTo>
                    <a:lnTo>
                      <a:pt x="13" y="3"/>
                    </a:lnTo>
                    <a:lnTo>
                      <a:pt x="14" y="6"/>
                    </a:lnTo>
                    <a:lnTo>
                      <a:pt x="17" y="8"/>
                    </a:lnTo>
                    <a:lnTo>
                      <a:pt x="14" y="10"/>
                    </a:lnTo>
                    <a:lnTo>
                      <a:pt x="12" y="10"/>
                    </a:lnTo>
                    <a:lnTo>
                      <a:pt x="4" y="12"/>
                    </a:lnTo>
                    <a:lnTo>
                      <a:pt x="0" y="12"/>
                    </a:lnTo>
                    <a:lnTo>
                      <a:pt x="0" y="6"/>
                    </a:lnTo>
                    <a:lnTo>
                      <a:pt x="2" y="2"/>
                    </a:lnTo>
                    <a:lnTo>
                      <a:pt x="7"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86" name="Freeform 1354">
                <a:extLst>
                  <a:ext uri="{FF2B5EF4-FFF2-40B4-BE49-F238E27FC236}">
                    <a16:creationId xmlns:a16="http://schemas.microsoft.com/office/drawing/2014/main" id="{469FCC96-3127-455E-843F-163F7FFE2AEF}"/>
                  </a:ext>
                </a:extLst>
              </p:cNvPr>
              <p:cNvSpPr>
                <a:spLocks/>
              </p:cNvSpPr>
              <p:nvPr/>
            </p:nvSpPr>
            <p:spPr bwMode="auto">
              <a:xfrm>
                <a:off x="6975869" y="3203858"/>
                <a:ext cx="14508" cy="2073"/>
              </a:xfrm>
              <a:custGeom>
                <a:avLst/>
                <a:gdLst/>
                <a:ahLst/>
                <a:cxnLst>
                  <a:cxn ang="0">
                    <a:pos x="1" y="0"/>
                  </a:cxn>
                  <a:cxn ang="0">
                    <a:pos x="7" y="0"/>
                  </a:cxn>
                  <a:cxn ang="0">
                    <a:pos x="3" y="1"/>
                  </a:cxn>
                  <a:cxn ang="0">
                    <a:pos x="0" y="1"/>
                  </a:cxn>
                  <a:cxn ang="0">
                    <a:pos x="1" y="0"/>
                  </a:cxn>
                </a:cxnLst>
                <a:rect l="0" t="0" r="r" b="b"/>
                <a:pathLst>
                  <a:path w="7" h="1">
                    <a:moveTo>
                      <a:pt x="1" y="0"/>
                    </a:moveTo>
                    <a:lnTo>
                      <a:pt x="7" y="0"/>
                    </a:lnTo>
                    <a:lnTo>
                      <a:pt x="3" y="1"/>
                    </a:lnTo>
                    <a:lnTo>
                      <a:pt x="0" y="1"/>
                    </a:lnTo>
                    <a:lnTo>
                      <a:pt x="1"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87" name="Freeform 1355">
                <a:extLst>
                  <a:ext uri="{FF2B5EF4-FFF2-40B4-BE49-F238E27FC236}">
                    <a16:creationId xmlns:a16="http://schemas.microsoft.com/office/drawing/2014/main" id="{7734AC54-D8DF-4B71-8A56-8396B62E8B07}"/>
                  </a:ext>
                </a:extLst>
              </p:cNvPr>
              <p:cNvSpPr>
                <a:spLocks/>
              </p:cNvSpPr>
              <p:nvPr/>
            </p:nvSpPr>
            <p:spPr bwMode="auto">
              <a:xfrm>
                <a:off x="7110583" y="2437020"/>
                <a:ext cx="18653" cy="10363"/>
              </a:xfrm>
              <a:custGeom>
                <a:avLst/>
                <a:gdLst/>
                <a:ahLst/>
                <a:cxnLst>
                  <a:cxn ang="0">
                    <a:pos x="9" y="0"/>
                  </a:cxn>
                  <a:cxn ang="0">
                    <a:pos x="6" y="5"/>
                  </a:cxn>
                  <a:cxn ang="0">
                    <a:pos x="4" y="5"/>
                  </a:cxn>
                  <a:cxn ang="0">
                    <a:pos x="2" y="4"/>
                  </a:cxn>
                  <a:cxn ang="0">
                    <a:pos x="0" y="4"/>
                  </a:cxn>
                  <a:cxn ang="0">
                    <a:pos x="5" y="2"/>
                  </a:cxn>
                  <a:cxn ang="0">
                    <a:pos x="9" y="0"/>
                  </a:cxn>
                </a:cxnLst>
                <a:rect l="0" t="0" r="r" b="b"/>
                <a:pathLst>
                  <a:path w="9" h="5">
                    <a:moveTo>
                      <a:pt x="9" y="0"/>
                    </a:moveTo>
                    <a:lnTo>
                      <a:pt x="6" y="5"/>
                    </a:lnTo>
                    <a:lnTo>
                      <a:pt x="4" y="5"/>
                    </a:lnTo>
                    <a:lnTo>
                      <a:pt x="2" y="4"/>
                    </a:lnTo>
                    <a:lnTo>
                      <a:pt x="0" y="4"/>
                    </a:lnTo>
                    <a:lnTo>
                      <a:pt x="5" y="2"/>
                    </a:lnTo>
                    <a:lnTo>
                      <a:pt x="9"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88" name="Freeform 1356">
                <a:extLst>
                  <a:ext uri="{FF2B5EF4-FFF2-40B4-BE49-F238E27FC236}">
                    <a16:creationId xmlns:a16="http://schemas.microsoft.com/office/drawing/2014/main" id="{51829775-4A0B-4529-8C1C-34EF230F214A}"/>
                  </a:ext>
                </a:extLst>
              </p:cNvPr>
              <p:cNvSpPr>
                <a:spLocks/>
              </p:cNvSpPr>
              <p:nvPr/>
            </p:nvSpPr>
            <p:spPr bwMode="auto">
              <a:xfrm>
                <a:off x="7160324" y="2426657"/>
                <a:ext cx="26944" cy="35234"/>
              </a:xfrm>
              <a:custGeom>
                <a:avLst/>
                <a:gdLst/>
                <a:ahLst/>
                <a:cxnLst>
                  <a:cxn ang="0">
                    <a:pos x="1" y="0"/>
                  </a:cxn>
                  <a:cxn ang="0">
                    <a:pos x="7" y="0"/>
                  </a:cxn>
                  <a:cxn ang="0">
                    <a:pos x="10" y="1"/>
                  </a:cxn>
                  <a:cxn ang="0">
                    <a:pos x="11" y="4"/>
                  </a:cxn>
                  <a:cxn ang="0">
                    <a:pos x="13" y="5"/>
                  </a:cxn>
                  <a:cxn ang="0">
                    <a:pos x="8" y="7"/>
                  </a:cxn>
                  <a:cxn ang="0">
                    <a:pos x="8" y="9"/>
                  </a:cxn>
                  <a:cxn ang="0">
                    <a:pos x="10" y="10"/>
                  </a:cxn>
                  <a:cxn ang="0">
                    <a:pos x="10" y="13"/>
                  </a:cxn>
                  <a:cxn ang="0">
                    <a:pos x="7" y="15"/>
                  </a:cxn>
                  <a:cxn ang="0">
                    <a:pos x="5" y="17"/>
                  </a:cxn>
                  <a:cxn ang="0">
                    <a:pos x="2" y="15"/>
                  </a:cxn>
                  <a:cxn ang="0">
                    <a:pos x="0" y="13"/>
                  </a:cxn>
                  <a:cxn ang="0">
                    <a:pos x="0" y="10"/>
                  </a:cxn>
                  <a:cxn ang="0">
                    <a:pos x="1" y="8"/>
                  </a:cxn>
                  <a:cxn ang="0">
                    <a:pos x="3" y="5"/>
                  </a:cxn>
                  <a:cxn ang="0">
                    <a:pos x="1" y="0"/>
                  </a:cxn>
                </a:cxnLst>
                <a:rect l="0" t="0" r="r" b="b"/>
                <a:pathLst>
                  <a:path w="13" h="17">
                    <a:moveTo>
                      <a:pt x="1" y="0"/>
                    </a:moveTo>
                    <a:lnTo>
                      <a:pt x="7" y="0"/>
                    </a:lnTo>
                    <a:lnTo>
                      <a:pt x="10" y="1"/>
                    </a:lnTo>
                    <a:lnTo>
                      <a:pt x="11" y="4"/>
                    </a:lnTo>
                    <a:lnTo>
                      <a:pt x="13" y="5"/>
                    </a:lnTo>
                    <a:lnTo>
                      <a:pt x="8" y="7"/>
                    </a:lnTo>
                    <a:lnTo>
                      <a:pt x="8" y="9"/>
                    </a:lnTo>
                    <a:lnTo>
                      <a:pt x="10" y="10"/>
                    </a:lnTo>
                    <a:lnTo>
                      <a:pt x="10" y="13"/>
                    </a:lnTo>
                    <a:lnTo>
                      <a:pt x="7" y="15"/>
                    </a:lnTo>
                    <a:lnTo>
                      <a:pt x="5" y="17"/>
                    </a:lnTo>
                    <a:lnTo>
                      <a:pt x="2" y="15"/>
                    </a:lnTo>
                    <a:lnTo>
                      <a:pt x="0" y="13"/>
                    </a:lnTo>
                    <a:lnTo>
                      <a:pt x="0" y="10"/>
                    </a:lnTo>
                    <a:lnTo>
                      <a:pt x="1" y="8"/>
                    </a:lnTo>
                    <a:lnTo>
                      <a:pt x="3" y="5"/>
                    </a:lnTo>
                    <a:lnTo>
                      <a:pt x="1"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89" name="Rectangle 1357">
                <a:extLst>
                  <a:ext uri="{FF2B5EF4-FFF2-40B4-BE49-F238E27FC236}">
                    <a16:creationId xmlns:a16="http://schemas.microsoft.com/office/drawing/2014/main" id="{A94DE4B4-77A7-41B5-A35A-C4F92EFF945D}"/>
                  </a:ext>
                </a:extLst>
              </p:cNvPr>
              <p:cNvSpPr>
                <a:spLocks noChangeArrowheads="1"/>
              </p:cNvSpPr>
              <p:nvPr/>
            </p:nvSpPr>
            <p:spPr bwMode="auto">
              <a:xfrm>
                <a:off x="7002812" y="3201784"/>
                <a:ext cx="10363" cy="2073"/>
              </a:xfrm>
              <a:prstGeom prst="rect">
                <a:avLst/>
              </a:prstGeom>
              <a:grpFill/>
              <a:ln w="0">
                <a:noFill/>
                <a:prstDash val="solid"/>
                <a:miter lim="800000"/>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90" name="Freeform 1359">
                <a:extLst>
                  <a:ext uri="{FF2B5EF4-FFF2-40B4-BE49-F238E27FC236}">
                    <a16:creationId xmlns:a16="http://schemas.microsoft.com/office/drawing/2014/main" id="{29914B30-A688-48C0-9AFF-6D526C93E22C}"/>
                  </a:ext>
                </a:extLst>
              </p:cNvPr>
              <p:cNvSpPr>
                <a:spLocks/>
              </p:cNvSpPr>
              <p:nvPr/>
            </p:nvSpPr>
            <p:spPr bwMode="auto">
              <a:xfrm>
                <a:off x="7029755" y="3205930"/>
                <a:ext cx="12435" cy="8290"/>
              </a:xfrm>
              <a:custGeom>
                <a:avLst/>
                <a:gdLst/>
                <a:ahLst/>
                <a:cxnLst>
                  <a:cxn ang="0">
                    <a:pos x="1" y="0"/>
                  </a:cxn>
                  <a:cxn ang="0">
                    <a:pos x="4" y="0"/>
                  </a:cxn>
                  <a:cxn ang="0">
                    <a:pos x="6" y="3"/>
                  </a:cxn>
                  <a:cxn ang="0">
                    <a:pos x="6" y="4"/>
                  </a:cxn>
                  <a:cxn ang="0">
                    <a:pos x="4" y="3"/>
                  </a:cxn>
                  <a:cxn ang="0">
                    <a:pos x="0" y="2"/>
                  </a:cxn>
                  <a:cxn ang="0">
                    <a:pos x="1" y="0"/>
                  </a:cxn>
                </a:cxnLst>
                <a:rect l="0" t="0" r="r" b="b"/>
                <a:pathLst>
                  <a:path w="6" h="4">
                    <a:moveTo>
                      <a:pt x="1" y="0"/>
                    </a:moveTo>
                    <a:lnTo>
                      <a:pt x="4" y="0"/>
                    </a:lnTo>
                    <a:lnTo>
                      <a:pt x="6" y="3"/>
                    </a:lnTo>
                    <a:lnTo>
                      <a:pt x="6" y="4"/>
                    </a:lnTo>
                    <a:lnTo>
                      <a:pt x="4" y="3"/>
                    </a:lnTo>
                    <a:lnTo>
                      <a:pt x="0" y="2"/>
                    </a:lnTo>
                    <a:lnTo>
                      <a:pt x="1"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91" name="Freeform 1360">
                <a:extLst>
                  <a:ext uri="{FF2B5EF4-FFF2-40B4-BE49-F238E27FC236}">
                    <a16:creationId xmlns:a16="http://schemas.microsoft.com/office/drawing/2014/main" id="{A6FF6214-3FC9-4B0D-A047-68CC887141AE}"/>
                  </a:ext>
                </a:extLst>
              </p:cNvPr>
              <p:cNvSpPr>
                <a:spLocks/>
              </p:cNvSpPr>
              <p:nvPr/>
            </p:nvSpPr>
            <p:spPr bwMode="auto">
              <a:xfrm>
                <a:off x="6020431" y="1889872"/>
                <a:ext cx="335750" cy="184456"/>
              </a:xfrm>
              <a:custGeom>
                <a:avLst/>
                <a:gdLst/>
                <a:ahLst/>
                <a:cxnLst>
                  <a:cxn ang="0">
                    <a:pos x="80" y="4"/>
                  </a:cxn>
                  <a:cxn ang="0">
                    <a:pos x="82" y="16"/>
                  </a:cxn>
                  <a:cxn ang="0">
                    <a:pos x="87" y="11"/>
                  </a:cxn>
                  <a:cxn ang="0">
                    <a:pos x="94" y="15"/>
                  </a:cxn>
                  <a:cxn ang="0">
                    <a:pos x="93" y="21"/>
                  </a:cxn>
                  <a:cxn ang="0">
                    <a:pos x="111" y="27"/>
                  </a:cxn>
                  <a:cxn ang="0">
                    <a:pos x="131" y="39"/>
                  </a:cxn>
                  <a:cxn ang="0">
                    <a:pos x="134" y="43"/>
                  </a:cxn>
                  <a:cxn ang="0">
                    <a:pos x="147" y="49"/>
                  </a:cxn>
                  <a:cxn ang="0">
                    <a:pos x="157" y="57"/>
                  </a:cxn>
                  <a:cxn ang="0">
                    <a:pos x="162" y="59"/>
                  </a:cxn>
                  <a:cxn ang="0">
                    <a:pos x="136" y="68"/>
                  </a:cxn>
                  <a:cxn ang="0">
                    <a:pos x="118" y="66"/>
                  </a:cxn>
                  <a:cxn ang="0">
                    <a:pos x="122" y="58"/>
                  </a:cxn>
                  <a:cxn ang="0">
                    <a:pos x="122" y="53"/>
                  </a:cxn>
                  <a:cxn ang="0">
                    <a:pos x="116" y="43"/>
                  </a:cxn>
                  <a:cxn ang="0">
                    <a:pos x="118" y="40"/>
                  </a:cxn>
                  <a:cxn ang="0">
                    <a:pos x="104" y="38"/>
                  </a:cxn>
                  <a:cxn ang="0">
                    <a:pos x="92" y="58"/>
                  </a:cxn>
                  <a:cxn ang="0">
                    <a:pos x="88" y="66"/>
                  </a:cxn>
                  <a:cxn ang="0">
                    <a:pos x="83" y="68"/>
                  </a:cxn>
                  <a:cxn ang="0">
                    <a:pos x="72" y="89"/>
                  </a:cxn>
                  <a:cxn ang="0">
                    <a:pos x="43" y="72"/>
                  </a:cxn>
                  <a:cxn ang="0">
                    <a:pos x="58" y="63"/>
                  </a:cxn>
                  <a:cxn ang="0">
                    <a:pos x="68" y="62"/>
                  </a:cxn>
                  <a:cxn ang="0">
                    <a:pos x="59" y="59"/>
                  </a:cxn>
                  <a:cxn ang="0">
                    <a:pos x="38" y="60"/>
                  </a:cxn>
                  <a:cxn ang="0">
                    <a:pos x="34" y="54"/>
                  </a:cxn>
                  <a:cxn ang="0">
                    <a:pos x="47" y="50"/>
                  </a:cxn>
                  <a:cxn ang="0">
                    <a:pos x="67" y="40"/>
                  </a:cxn>
                  <a:cxn ang="0">
                    <a:pos x="52" y="38"/>
                  </a:cxn>
                  <a:cxn ang="0">
                    <a:pos x="44" y="39"/>
                  </a:cxn>
                  <a:cxn ang="0">
                    <a:pos x="40" y="45"/>
                  </a:cxn>
                  <a:cxn ang="0">
                    <a:pos x="26" y="45"/>
                  </a:cxn>
                  <a:cxn ang="0">
                    <a:pos x="21" y="38"/>
                  </a:cxn>
                  <a:cxn ang="0">
                    <a:pos x="14" y="27"/>
                  </a:cxn>
                  <a:cxn ang="0">
                    <a:pos x="6" y="23"/>
                  </a:cxn>
                  <a:cxn ang="0">
                    <a:pos x="0" y="15"/>
                  </a:cxn>
                  <a:cxn ang="0">
                    <a:pos x="5" y="9"/>
                  </a:cxn>
                  <a:cxn ang="0">
                    <a:pos x="23" y="5"/>
                  </a:cxn>
                  <a:cxn ang="0">
                    <a:pos x="30" y="13"/>
                  </a:cxn>
                  <a:cxn ang="0">
                    <a:pos x="39" y="18"/>
                  </a:cxn>
                  <a:cxn ang="0">
                    <a:pos x="38" y="13"/>
                  </a:cxn>
                  <a:cxn ang="0">
                    <a:pos x="49" y="6"/>
                  </a:cxn>
                  <a:cxn ang="0">
                    <a:pos x="55" y="16"/>
                  </a:cxn>
                  <a:cxn ang="0">
                    <a:pos x="63" y="24"/>
                  </a:cxn>
                  <a:cxn ang="0">
                    <a:pos x="58" y="11"/>
                  </a:cxn>
                  <a:cxn ang="0">
                    <a:pos x="62" y="0"/>
                  </a:cxn>
                </a:cxnLst>
                <a:rect l="0" t="0" r="r" b="b"/>
                <a:pathLst>
                  <a:path w="162" h="89">
                    <a:moveTo>
                      <a:pt x="62" y="0"/>
                    </a:moveTo>
                    <a:lnTo>
                      <a:pt x="69" y="0"/>
                    </a:lnTo>
                    <a:lnTo>
                      <a:pt x="80" y="4"/>
                    </a:lnTo>
                    <a:lnTo>
                      <a:pt x="83" y="9"/>
                    </a:lnTo>
                    <a:lnTo>
                      <a:pt x="83" y="13"/>
                    </a:lnTo>
                    <a:lnTo>
                      <a:pt x="82" y="16"/>
                    </a:lnTo>
                    <a:lnTo>
                      <a:pt x="83" y="15"/>
                    </a:lnTo>
                    <a:lnTo>
                      <a:pt x="85" y="14"/>
                    </a:lnTo>
                    <a:lnTo>
                      <a:pt x="87" y="11"/>
                    </a:lnTo>
                    <a:lnTo>
                      <a:pt x="92" y="11"/>
                    </a:lnTo>
                    <a:lnTo>
                      <a:pt x="93" y="13"/>
                    </a:lnTo>
                    <a:lnTo>
                      <a:pt x="94" y="15"/>
                    </a:lnTo>
                    <a:lnTo>
                      <a:pt x="94" y="18"/>
                    </a:lnTo>
                    <a:lnTo>
                      <a:pt x="93" y="19"/>
                    </a:lnTo>
                    <a:lnTo>
                      <a:pt x="93" y="21"/>
                    </a:lnTo>
                    <a:lnTo>
                      <a:pt x="98" y="21"/>
                    </a:lnTo>
                    <a:lnTo>
                      <a:pt x="103" y="23"/>
                    </a:lnTo>
                    <a:lnTo>
                      <a:pt x="111" y="27"/>
                    </a:lnTo>
                    <a:lnTo>
                      <a:pt x="119" y="30"/>
                    </a:lnTo>
                    <a:lnTo>
                      <a:pt x="126" y="35"/>
                    </a:lnTo>
                    <a:lnTo>
                      <a:pt x="131" y="39"/>
                    </a:lnTo>
                    <a:lnTo>
                      <a:pt x="133" y="39"/>
                    </a:lnTo>
                    <a:lnTo>
                      <a:pt x="134" y="40"/>
                    </a:lnTo>
                    <a:lnTo>
                      <a:pt x="134" y="43"/>
                    </a:lnTo>
                    <a:lnTo>
                      <a:pt x="133" y="45"/>
                    </a:lnTo>
                    <a:lnTo>
                      <a:pt x="147" y="45"/>
                    </a:lnTo>
                    <a:lnTo>
                      <a:pt x="147" y="49"/>
                    </a:lnTo>
                    <a:lnTo>
                      <a:pt x="148" y="52"/>
                    </a:lnTo>
                    <a:lnTo>
                      <a:pt x="149" y="53"/>
                    </a:lnTo>
                    <a:lnTo>
                      <a:pt x="157" y="57"/>
                    </a:lnTo>
                    <a:lnTo>
                      <a:pt x="158" y="57"/>
                    </a:lnTo>
                    <a:lnTo>
                      <a:pt x="161" y="58"/>
                    </a:lnTo>
                    <a:lnTo>
                      <a:pt x="162" y="59"/>
                    </a:lnTo>
                    <a:lnTo>
                      <a:pt x="144" y="69"/>
                    </a:lnTo>
                    <a:lnTo>
                      <a:pt x="136" y="73"/>
                    </a:lnTo>
                    <a:lnTo>
                      <a:pt x="136" y="68"/>
                    </a:lnTo>
                    <a:lnTo>
                      <a:pt x="137" y="67"/>
                    </a:lnTo>
                    <a:lnTo>
                      <a:pt x="133" y="66"/>
                    </a:lnTo>
                    <a:lnTo>
                      <a:pt x="118" y="66"/>
                    </a:lnTo>
                    <a:lnTo>
                      <a:pt x="121" y="60"/>
                    </a:lnTo>
                    <a:lnTo>
                      <a:pt x="122" y="59"/>
                    </a:lnTo>
                    <a:lnTo>
                      <a:pt x="122" y="58"/>
                    </a:lnTo>
                    <a:lnTo>
                      <a:pt x="123" y="57"/>
                    </a:lnTo>
                    <a:lnTo>
                      <a:pt x="124" y="54"/>
                    </a:lnTo>
                    <a:lnTo>
                      <a:pt x="122" y="53"/>
                    </a:lnTo>
                    <a:lnTo>
                      <a:pt x="121" y="50"/>
                    </a:lnTo>
                    <a:lnTo>
                      <a:pt x="118" y="48"/>
                    </a:lnTo>
                    <a:lnTo>
                      <a:pt x="116" y="43"/>
                    </a:lnTo>
                    <a:lnTo>
                      <a:pt x="118" y="42"/>
                    </a:lnTo>
                    <a:lnTo>
                      <a:pt x="122" y="42"/>
                    </a:lnTo>
                    <a:lnTo>
                      <a:pt x="118" y="40"/>
                    </a:lnTo>
                    <a:lnTo>
                      <a:pt x="116" y="39"/>
                    </a:lnTo>
                    <a:lnTo>
                      <a:pt x="112" y="35"/>
                    </a:lnTo>
                    <a:lnTo>
                      <a:pt x="104" y="38"/>
                    </a:lnTo>
                    <a:lnTo>
                      <a:pt x="99" y="43"/>
                    </a:lnTo>
                    <a:lnTo>
                      <a:pt x="94" y="49"/>
                    </a:lnTo>
                    <a:lnTo>
                      <a:pt x="92" y="58"/>
                    </a:lnTo>
                    <a:lnTo>
                      <a:pt x="89" y="64"/>
                    </a:lnTo>
                    <a:lnTo>
                      <a:pt x="89" y="66"/>
                    </a:lnTo>
                    <a:lnTo>
                      <a:pt x="88" y="66"/>
                    </a:lnTo>
                    <a:lnTo>
                      <a:pt x="87" y="67"/>
                    </a:lnTo>
                    <a:lnTo>
                      <a:pt x="84" y="67"/>
                    </a:lnTo>
                    <a:lnTo>
                      <a:pt x="83" y="68"/>
                    </a:lnTo>
                    <a:lnTo>
                      <a:pt x="78" y="74"/>
                    </a:lnTo>
                    <a:lnTo>
                      <a:pt x="75" y="83"/>
                    </a:lnTo>
                    <a:lnTo>
                      <a:pt x="72" y="89"/>
                    </a:lnTo>
                    <a:lnTo>
                      <a:pt x="57" y="82"/>
                    </a:lnTo>
                    <a:lnTo>
                      <a:pt x="48" y="77"/>
                    </a:lnTo>
                    <a:lnTo>
                      <a:pt x="43" y="72"/>
                    </a:lnTo>
                    <a:lnTo>
                      <a:pt x="40" y="64"/>
                    </a:lnTo>
                    <a:lnTo>
                      <a:pt x="55" y="64"/>
                    </a:lnTo>
                    <a:lnTo>
                      <a:pt x="58" y="63"/>
                    </a:lnTo>
                    <a:lnTo>
                      <a:pt x="62" y="63"/>
                    </a:lnTo>
                    <a:lnTo>
                      <a:pt x="64" y="62"/>
                    </a:lnTo>
                    <a:lnTo>
                      <a:pt x="68" y="62"/>
                    </a:lnTo>
                    <a:lnTo>
                      <a:pt x="65" y="60"/>
                    </a:lnTo>
                    <a:lnTo>
                      <a:pt x="63" y="60"/>
                    </a:lnTo>
                    <a:lnTo>
                      <a:pt x="59" y="59"/>
                    </a:lnTo>
                    <a:lnTo>
                      <a:pt x="45" y="59"/>
                    </a:lnTo>
                    <a:lnTo>
                      <a:pt x="43" y="60"/>
                    </a:lnTo>
                    <a:lnTo>
                      <a:pt x="38" y="60"/>
                    </a:lnTo>
                    <a:lnTo>
                      <a:pt x="35" y="59"/>
                    </a:lnTo>
                    <a:lnTo>
                      <a:pt x="34" y="57"/>
                    </a:lnTo>
                    <a:lnTo>
                      <a:pt x="34" y="54"/>
                    </a:lnTo>
                    <a:lnTo>
                      <a:pt x="37" y="52"/>
                    </a:lnTo>
                    <a:lnTo>
                      <a:pt x="39" y="50"/>
                    </a:lnTo>
                    <a:lnTo>
                      <a:pt x="47" y="50"/>
                    </a:lnTo>
                    <a:lnTo>
                      <a:pt x="53" y="47"/>
                    </a:lnTo>
                    <a:lnTo>
                      <a:pt x="60" y="44"/>
                    </a:lnTo>
                    <a:lnTo>
                      <a:pt x="67" y="40"/>
                    </a:lnTo>
                    <a:lnTo>
                      <a:pt x="55" y="40"/>
                    </a:lnTo>
                    <a:lnTo>
                      <a:pt x="54" y="39"/>
                    </a:lnTo>
                    <a:lnTo>
                      <a:pt x="52" y="38"/>
                    </a:lnTo>
                    <a:lnTo>
                      <a:pt x="50" y="37"/>
                    </a:lnTo>
                    <a:lnTo>
                      <a:pt x="47" y="37"/>
                    </a:lnTo>
                    <a:lnTo>
                      <a:pt x="44" y="39"/>
                    </a:lnTo>
                    <a:lnTo>
                      <a:pt x="43" y="42"/>
                    </a:lnTo>
                    <a:lnTo>
                      <a:pt x="42" y="43"/>
                    </a:lnTo>
                    <a:lnTo>
                      <a:pt x="40" y="45"/>
                    </a:lnTo>
                    <a:lnTo>
                      <a:pt x="38" y="47"/>
                    </a:lnTo>
                    <a:lnTo>
                      <a:pt x="30" y="47"/>
                    </a:lnTo>
                    <a:lnTo>
                      <a:pt x="26" y="45"/>
                    </a:lnTo>
                    <a:lnTo>
                      <a:pt x="21" y="40"/>
                    </a:lnTo>
                    <a:lnTo>
                      <a:pt x="25" y="40"/>
                    </a:lnTo>
                    <a:lnTo>
                      <a:pt x="21" y="38"/>
                    </a:lnTo>
                    <a:lnTo>
                      <a:pt x="19" y="37"/>
                    </a:lnTo>
                    <a:lnTo>
                      <a:pt x="14" y="32"/>
                    </a:lnTo>
                    <a:lnTo>
                      <a:pt x="14" y="27"/>
                    </a:lnTo>
                    <a:lnTo>
                      <a:pt x="11" y="25"/>
                    </a:lnTo>
                    <a:lnTo>
                      <a:pt x="8" y="25"/>
                    </a:lnTo>
                    <a:lnTo>
                      <a:pt x="6" y="23"/>
                    </a:lnTo>
                    <a:lnTo>
                      <a:pt x="3" y="19"/>
                    </a:lnTo>
                    <a:lnTo>
                      <a:pt x="1" y="16"/>
                    </a:lnTo>
                    <a:lnTo>
                      <a:pt x="0" y="15"/>
                    </a:lnTo>
                    <a:lnTo>
                      <a:pt x="1" y="14"/>
                    </a:lnTo>
                    <a:lnTo>
                      <a:pt x="3" y="11"/>
                    </a:lnTo>
                    <a:lnTo>
                      <a:pt x="5" y="9"/>
                    </a:lnTo>
                    <a:lnTo>
                      <a:pt x="9" y="8"/>
                    </a:lnTo>
                    <a:lnTo>
                      <a:pt x="11" y="5"/>
                    </a:lnTo>
                    <a:lnTo>
                      <a:pt x="23" y="5"/>
                    </a:lnTo>
                    <a:lnTo>
                      <a:pt x="34" y="6"/>
                    </a:lnTo>
                    <a:lnTo>
                      <a:pt x="33" y="9"/>
                    </a:lnTo>
                    <a:lnTo>
                      <a:pt x="30" y="13"/>
                    </a:lnTo>
                    <a:lnTo>
                      <a:pt x="35" y="15"/>
                    </a:lnTo>
                    <a:lnTo>
                      <a:pt x="37" y="16"/>
                    </a:lnTo>
                    <a:lnTo>
                      <a:pt x="39" y="18"/>
                    </a:lnTo>
                    <a:lnTo>
                      <a:pt x="39" y="16"/>
                    </a:lnTo>
                    <a:lnTo>
                      <a:pt x="38" y="15"/>
                    </a:lnTo>
                    <a:lnTo>
                      <a:pt x="38" y="13"/>
                    </a:lnTo>
                    <a:lnTo>
                      <a:pt x="39" y="10"/>
                    </a:lnTo>
                    <a:lnTo>
                      <a:pt x="43" y="6"/>
                    </a:lnTo>
                    <a:lnTo>
                      <a:pt x="49" y="6"/>
                    </a:lnTo>
                    <a:lnTo>
                      <a:pt x="50" y="9"/>
                    </a:lnTo>
                    <a:lnTo>
                      <a:pt x="53" y="11"/>
                    </a:lnTo>
                    <a:lnTo>
                      <a:pt x="55" y="16"/>
                    </a:lnTo>
                    <a:lnTo>
                      <a:pt x="58" y="20"/>
                    </a:lnTo>
                    <a:lnTo>
                      <a:pt x="59" y="23"/>
                    </a:lnTo>
                    <a:lnTo>
                      <a:pt x="63" y="24"/>
                    </a:lnTo>
                    <a:lnTo>
                      <a:pt x="62" y="20"/>
                    </a:lnTo>
                    <a:lnTo>
                      <a:pt x="59" y="15"/>
                    </a:lnTo>
                    <a:lnTo>
                      <a:pt x="58" y="11"/>
                    </a:lnTo>
                    <a:lnTo>
                      <a:pt x="58" y="4"/>
                    </a:lnTo>
                    <a:lnTo>
                      <a:pt x="59" y="1"/>
                    </a:lnTo>
                    <a:lnTo>
                      <a:pt x="62"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92" name="Freeform 1361">
                <a:extLst>
                  <a:ext uri="{FF2B5EF4-FFF2-40B4-BE49-F238E27FC236}">
                    <a16:creationId xmlns:a16="http://schemas.microsoft.com/office/drawing/2014/main" id="{61AE86EE-957B-4818-82D1-F06CAAFC0588}"/>
                  </a:ext>
                </a:extLst>
              </p:cNvPr>
              <p:cNvSpPr>
                <a:spLocks/>
              </p:cNvSpPr>
              <p:nvPr/>
            </p:nvSpPr>
            <p:spPr bwMode="auto">
              <a:xfrm>
                <a:off x="6194524" y="1860856"/>
                <a:ext cx="221762" cy="80829"/>
              </a:xfrm>
              <a:custGeom>
                <a:avLst/>
                <a:gdLst/>
                <a:ahLst/>
                <a:cxnLst>
                  <a:cxn ang="0">
                    <a:pos x="58" y="0"/>
                  </a:cxn>
                  <a:cxn ang="0">
                    <a:pos x="63" y="0"/>
                  </a:cxn>
                  <a:cxn ang="0">
                    <a:pos x="63" y="10"/>
                  </a:cxn>
                  <a:cxn ang="0">
                    <a:pos x="65" y="10"/>
                  </a:cxn>
                  <a:cxn ang="0">
                    <a:pos x="67" y="9"/>
                  </a:cxn>
                  <a:cxn ang="0">
                    <a:pos x="69" y="8"/>
                  </a:cxn>
                  <a:cxn ang="0">
                    <a:pos x="70" y="7"/>
                  </a:cxn>
                  <a:cxn ang="0">
                    <a:pos x="88" y="7"/>
                  </a:cxn>
                  <a:cxn ang="0">
                    <a:pos x="93" y="8"/>
                  </a:cxn>
                  <a:cxn ang="0">
                    <a:pos x="97" y="9"/>
                  </a:cxn>
                  <a:cxn ang="0">
                    <a:pos x="102" y="12"/>
                  </a:cxn>
                  <a:cxn ang="0">
                    <a:pos x="104" y="15"/>
                  </a:cxn>
                  <a:cxn ang="0">
                    <a:pos x="107" y="18"/>
                  </a:cxn>
                  <a:cxn ang="0">
                    <a:pos x="98" y="24"/>
                  </a:cxn>
                  <a:cxn ang="0">
                    <a:pos x="87" y="30"/>
                  </a:cxn>
                  <a:cxn ang="0">
                    <a:pos x="74" y="37"/>
                  </a:cxn>
                  <a:cxn ang="0">
                    <a:pos x="64" y="39"/>
                  </a:cxn>
                  <a:cxn ang="0">
                    <a:pos x="59" y="39"/>
                  </a:cxn>
                  <a:cxn ang="0">
                    <a:pos x="55" y="37"/>
                  </a:cxn>
                  <a:cxn ang="0">
                    <a:pos x="53" y="35"/>
                  </a:cxn>
                  <a:cxn ang="0">
                    <a:pos x="50" y="32"/>
                  </a:cxn>
                  <a:cxn ang="0">
                    <a:pos x="27" y="32"/>
                  </a:cxn>
                  <a:cxn ang="0">
                    <a:pos x="24" y="30"/>
                  </a:cxn>
                  <a:cxn ang="0">
                    <a:pos x="23" y="29"/>
                  </a:cxn>
                  <a:cxn ang="0">
                    <a:pos x="22" y="27"/>
                  </a:cxn>
                  <a:cxn ang="0">
                    <a:pos x="22" y="24"/>
                  </a:cxn>
                  <a:cxn ang="0">
                    <a:pos x="30" y="24"/>
                  </a:cxn>
                  <a:cxn ang="0">
                    <a:pos x="35" y="23"/>
                  </a:cxn>
                  <a:cxn ang="0">
                    <a:pos x="32" y="23"/>
                  </a:cxn>
                  <a:cxn ang="0">
                    <a:pos x="28" y="22"/>
                  </a:cxn>
                  <a:cxn ang="0">
                    <a:pos x="15" y="22"/>
                  </a:cxn>
                  <a:cxn ang="0">
                    <a:pos x="13" y="23"/>
                  </a:cxn>
                  <a:cxn ang="0">
                    <a:pos x="10" y="23"/>
                  </a:cxn>
                  <a:cxn ang="0">
                    <a:pos x="8" y="22"/>
                  </a:cxn>
                  <a:cxn ang="0">
                    <a:pos x="6" y="19"/>
                  </a:cxn>
                  <a:cxn ang="0">
                    <a:pos x="6" y="17"/>
                  </a:cxn>
                  <a:cxn ang="0">
                    <a:pos x="3" y="12"/>
                  </a:cxn>
                  <a:cxn ang="0">
                    <a:pos x="0" y="7"/>
                  </a:cxn>
                  <a:cxn ang="0">
                    <a:pos x="6" y="7"/>
                  </a:cxn>
                  <a:cxn ang="0">
                    <a:pos x="12" y="9"/>
                  </a:cxn>
                  <a:cxn ang="0">
                    <a:pos x="13" y="9"/>
                  </a:cxn>
                  <a:cxn ang="0">
                    <a:pos x="15" y="8"/>
                  </a:cxn>
                  <a:cxn ang="0">
                    <a:pos x="15" y="7"/>
                  </a:cxn>
                  <a:cxn ang="0">
                    <a:pos x="22" y="7"/>
                  </a:cxn>
                  <a:cxn ang="0">
                    <a:pos x="20" y="2"/>
                  </a:cxn>
                  <a:cxn ang="0">
                    <a:pos x="32" y="2"/>
                  </a:cxn>
                  <a:cxn ang="0">
                    <a:pos x="33" y="3"/>
                  </a:cxn>
                  <a:cxn ang="0">
                    <a:pos x="35" y="4"/>
                  </a:cxn>
                  <a:cxn ang="0">
                    <a:pos x="38" y="7"/>
                  </a:cxn>
                  <a:cxn ang="0">
                    <a:pos x="42" y="8"/>
                  </a:cxn>
                  <a:cxn ang="0">
                    <a:pos x="47" y="10"/>
                  </a:cxn>
                  <a:cxn ang="0">
                    <a:pos x="48" y="10"/>
                  </a:cxn>
                  <a:cxn ang="0">
                    <a:pos x="53" y="8"/>
                  </a:cxn>
                  <a:cxn ang="0">
                    <a:pos x="54" y="5"/>
                  </a:cxn>
                  <a:cxn ang="0">
                    <a:pos x="57" y="3"/>
                  </a:cxn>
                  <a:cxn ang="0">
                    <a:pos x="58" y="0"/>
                  </a:cxn>
                </a:cxnLst>
                <a:rect l="0" t="0" r="r" b="b"/>
                <a:pathLst>
                  <a:path w="107" h="39">
                    <a:moveTo>
                      <a:pt x="58" y="0"/>
                    </a:moveTo>
                    <a:lnTo>
                      <a:pt x="63" y="0"/>
                    </a:lnTo>
                    <a:lnTo>
                      <a:pt x="63" y="10"/>
                    </a:lnTo>
                    <a:lnTo>
                      <a:pt x="65" y="10"/>
                    </a:lnTo>
                    <a:lnTo>
                      <a:pt x="67" y="9"/>
                    </a:lnTo>
                    <a:lnTo>
                      <a:pt x="69" y="8"/>
                    </a:lnTo>
                    <a:lnTo>
                      <a:pt x="70" y="7"/>
                    </a:lnTo>
                    <a:lnTo>
                      <a:pt x="88" y="7"/>
                    </a:lnTo>
                    <a:lnTo>
                      <a:pt x="93" y="8"/>
                    </a:lnTo>
                    <a:lnTo>
                      <a:pt x="97" y="9"/>
                    </a:lnTo>
                    <a:lnTo>
                      <a:pt x="102" y="12"/>
                    </a:lnTo>
                    <a:lnTo>
                      <a:pt x="104" y="15"/>
                    </a:lnTo>
                    <a:lnTo>
                      <a:pt x="107" y="18"/>
                    </a:lnTo>
                    <a:lnTo>
                      <a:pt x="98" y="24"/>
                    </a:lnTo>
                    <a:lnTo>
                      <a:pt x="87" y="30"/>
                    </a:lnTo>
                    <a:lnTo>
                      <a:pt x="74" y="37"/>
                    </a:lnTo>
                    <a:lnTo>
                      <a:pt x="64" y="39"/>
                    </a:lnTo>
                    <a:lnTo>
                      <a:pt x="59" y="39"/>
                    </a:lnTo>
                    <a:lnTo>
                      <a:pt x="55" y="37"/>
                    </a:lnTo>
                    <a:lnTo>
                      <a:pt x="53" y="35"/>
                    </a:lnTo>
                    <a:lnTo>
                      <a:pt x="50" y="32"/>
                    </a:lnTo>
                    <a:lnTo>
                      <a:pt x="27" y="32"/>
                    </a:lnTo>
                    <a:lnTo>
                      <a:pt x="24" y="30"/>
                    </a:lnTo>
                    <a:lnTo>
                      <a:pt x="23" y="29"/>
                    </a:lnTo>
                    <a:lnTo>
                      <a:pt x="22" y="27"/>
                    </a:lnTo>
                    <a:lnTo>
                      <a:pt x="22" y="24"/>
                    </a:lnTo>
                    <a:lnTo>
                      <a:pt x="30" y="24"/>
                    </a:lnTo>
                    <a:lnTo>
                      <a:pt x="35" y="23"/>
                    </a:lnTo>
                    <a:lnTo>
                      <a:pt x="32" y="23"/>
                    </a:lnTo>
                    <a:lnTo>
                      <a:pt x="28" y="22"/>
                    </a:lnTo>
                    <a:lnTo>
                      <a:pt x="15" y="22"/>
                    </a:lnTo>
                    <a:lnTo>
                      <a:pt x="13" y="23"/>
                    </a:lnTo>
                    <a:lnTo>
                      <a:pt x="10" y="23"/>
                    </a:lnTo>
                    <a:lnTo>
                      <a:pt x="8" y="22"/>
                    </a:lnTo>
                    <a:lnTo>
                      <a:pt x="6" y="19"/>
                    </a:lnTo>
                    <a:lnTo>
                      <a:pt x="6" y="17"/>
                    </a:lnTo>
                    <a:lnTo>
                      <a:pt x="3" y="12"/>
                    </a:lnTo>
                    <a:lnTo>
                      <a:pt x="0" y="7"/>
                    </a:lnTo>
                    <a:lnTo>
                      <a:pt x="6" y="7"/>
                    </a:lnTo>
                    <a:lnTo>
                      <a:pt x="12" y="9"/>
                    </a:lnTo>
                    <a:lnTo>
                      <a:pt x="13" y="9"/>
                    </a:lnTo>
                    <a:lnTo>
                      <a:pt x="15" y="8"/>
                    </a:lnTo>
                    <a:lnTo>
                      <a:pt x="15" y="7"/>
                    </a:lnTo>
                    <a:lnTo>
                      <a:pt x="22" y="7"/>
                    </a:lnTo>
                    <a:lnTo>
                      <a:pt x="20" y="2"/>
                    </a:lnTo>
                    <a:lnTo>
                      <a:pt x="32" y="2"/>
                    </a:lnTo>
                    <a:lnTo>
                      <a:pt x="33" y="3"/>
                    </a:lnTo>
                    <a:lnTo>
                      <a:pt x="35" y="4"/>
                    </a:lnTo>
                    <a:lnTo>
                      <a:pt x="38" y="7"/>
                    </a:lnTo>
                    <a:lnTo>
                      <a:pt x="42" y="8"/>
                    </a:lnTo>
                    <a:lnTo>
                      <a:pt x="47" y="10"/>
                    </a:lnTo>
                    <a:lnTo>
                      <a:pt x="48" y="10"/>
                    </a:lnTo>
                    <a:lnTo>
                      <a:pt x="53" y="8"/>
                    </a:lnTo>
                    <a:lnTo>
                      <a:pt x="54" y="5"/>
                    </a:lnTo>
                    <a:lnTo>
                      <a:pt x="57" y="3"/>
                    </a:lnTo>
                    <a:lnTo>
                      <a:pt x="58"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93" name="Freeform 1362">
                <a:extLst>
                  <a:ext uri="{FF2B5EF4-FFF2-40B4-BE49-F238E27FC236}">
                    <a16:creationId xmlns:a16="http://schemas.microsoft.com/office/drawing/2014/main" id="{26F528E9-0BB6-468F-AD89-8555C28182A8}"/>
                  </a:ext>
                </a:extLst>
              </p:cNvPr>
              <p:cNvSpPr>
                <a:spLocks/>
              </p:cNvSpPr>
              <p:nvPr/>
            </p:nvSpPr>
            <p:spPr bwMode="auto">
              <a:xfrm>
                <a:off x="6018359" y="1952048"/>
                <a:ext cx="31089" cy="35234"/>
              </a:xfrm>
              <a:custGeom>
                <a:avLst/>
                <a:gdLst/>
                <a:ahLst/>
                <a:cxnLst>
                  <a:cxn ang="0">
                    <a:pos x="1" y="0"/>
                  </a:cxn>
                  <a:cxn ang="0">
                    <a:pos x="14" y="13"/>
                  </a:cxn>
                  <a:cxn ang="0">
                    <a:pos x="15" y="17"/>
                  </a:cxn>
                  <a:cxn ang="0">
                    <a:pos x="12" y="15"/>
                  </a:cxn>
                  <a:cxn ang="0">
                    <a:pos x="9" y="14"/>
                  </a:cxn>
                  <a:cxn ang="0">
                    <a:pos x="6" y="12"/>
                  </a:cxn>
                  <a:cxn ang="0">
                    <a:pos x="2" y="9"/>
                  </a:cxn>
                  <a:cxn ang="0">
                    <a:pos x="0" y="4"/>
                  </a:cxn>
                  <a:cxn ang="0">
                    <a:pos x="0" y="2"/>
                  </a:cxn>
                  <a:cxn ang="0">
                    <a:pos x="1" y="0"/>
                  </a:cxn>
                </a:cxnLst>
                <a:rect l="0" t="0" r="r" b="b"/>
                <a:pathLst>
                  <a:path w="15" h="17">
                    <a:moveTo>
                      <a:pt x="1" y="0"/>
                    </a:moveTo>
                    <a:lnTo>
                      <a:pt x="14" y="13"/>
                    </a:lnTo>
                    <a:lnTo>
                      <a:pt x="15" y="17"/>
                    </a:lnTo>
                    <a:lnTo>
                      <a:pt x="12" y="15"/>
                    </a:lnTo>
                    <a:lnTo>
                      <a:pt x="9" y="14"/>
                    </a:lnTo>
                    <a:lnTo>
                      <a:pt x="6" y="12"/>
                    </a:lnTo>
                    <a:lnTo>
                      <a:pt x="2" y="9"/>
                    </a:lnTo>
                    <a:lnTo>
                      <a:pt x="0" y="4"/>
                    </a:lnTo>
                    <a:lnTo>
                      <a:pt x="0" y="2"/>
                    </a:lnTo>
                    <a:lnTo>
                      <a:pt x="1"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94" name="Freeform 1363">
                <a:extLst>
                  <a:ext uri="{FF2B5EF4-FFF2-40B4-BE49-F238E27FC236}">
                    <a16:creationId xmlns:a16="http://schemas.microsoft.com/office/drawing/2014/main" id="{1F18200E-8B58-48E9-B08D-A040199C26E0}"/>
                  </a:ext>
                </a:extLst>
              </p:cNvPr>
              <p:cNvSpPr>
                <a:spLocks/>
              </p:cNvSpPr>
              <p:nvPr/>
            </p:nvSpPr>
            <p:spPr bwMode="auto">
              <a:xfrm>
                <a:off x="6020431" y="1949974"/>
                <a:ext cx="2073" cy="2073"/>
              </a:xfrm>
              <a:custGeom>
                <a:avLst/>
                <a:gdLst/>
                <a:ahLst/>
                <a:cxnLst>
                  <a:cxn ang="0">
                    <a:pos x="1" y="0"/>
                  </a:cxn>
                  <a:cxn ang="0">
                    <a:pos x="1" y="1"/>
                  </a:cxn>
                  <a:cxn ang="0">
                    <a:pos x="0" y="1"/>
                  </a:cxn>
                  <a:cxn ang="0">
                    <a:pos x="1" y="0"/>
                  </a:cxn>
                </a:cxnLst>
                <a:rect l="0" t="0" r="r" b="b"/>
                <a:pathLst>
                  <a:path w="1" h="1">
                    <a:moveTo>
                      <a:pt x="1" y="0"/>
                    </a:moveTo>
                    <a:lnTo>
                      <a:pt x="1" y="1"/>
                    </a:lnTo>
                    <a:lnTo>
                      <a:pt x="0" y="1"/>
                    </a:lnTo>
                    <a:lnTo>
                      <a:pt x="1"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95" name="Freeform 1365">
                <a:extLst>
                  <a:ext uri="{FF2B5EF4-FFF2-40B4-BE49-F238E27FC236}">
                    <a16:creationId xmlns:a16="http://schemas.microsoft.com/office/drawing/2014/main" id="{3CB8AEAB-1F84-49B9-9794-E9A821A51F33}"/>
                  </a:ext>
                </a:extLst>
              </p:cNvPr>
              <p:cNvSpPr>
                <a:spLocks/>
              </p:cNvSpPr>
              <p:nvPr/>
            </p:nvSpPr>
            <p:spPr bwMode="auto">
              <a:xfrm>
                <a:off x="5601779" y="2837019"/>
                <a:ext cx="20725" cy="18653"/>
              </a:xfrm>
              <a:custGeom>
                <a:avLst/>
                <a:gdLst/>
                <a:ahLst/>
                <a:cxnLst>
                  <a:cxn ang="0">
                    <a:pos x="5" y="0"/>
                  </a:cxn>
                  <a:cxn ang="0">
                    <a:pos x="10" y="0"/>
                  </a:cxn>
                  <a:cxn ang="0">
                    <a:pos x="9" y="2"/>
                  </a:cxn>
                  <a:cxn ang="0">
                    <a:pos x="8" y="6"/>
                  </a:cxn>
                  <a:cxn ang="0">
                    <a:pos x="3" y="9"/>
                  </a:cxn>
                  <a:cxn ang="0">
                    <a:pos x="0" y="6"/>
                  </a:cxn>
                  <a:cxn ang="0">
                    <a:pos x="0" y="3"/>
                  </a:cxn>
                  <a:cxn ang="0">
                    <a:pos x="3" y="1"/>
                  </a:cxn>
                  <a:cxn ang="0">
                    <a:pos x="5" y="0"/>
                  </a:cxn>
                </a:cxnLst>
                <a:rect l="0" t="0" r="r" b="b"/>
                <a:pathLst>
                  <a:path w="10" h="9">
                    <a:moveTo>
                      <a:pt x="5" y="0"/>
                    </a:moveTo>
                    <a:lnTo>
                      <a:pt x="10" y="0"/>
                    </a:lnTo>
                    <a:lnTo>
                      <a:pt x="9" y="2"/>
                    </a:lnTo>
                    <a:lnTo>
                      <a:pt x="8" y="6"/>
                    </a:lnTo>
                    <a:lnTo>
                      <a:pt x="3" y="9"/>
                    </a:lnTo>
                    <a:lnTo>
                      <a:pt x="0" y="6"/>
                    </a:lnTo>
                    <a:lnTo>
                      <a:pt x="0" y="3"/>
                    </a:lnTo>
                    <a:lnTo>
                      <a:pt x="3" y="1"/>
                    </a:lnTo>
                    <a:lnTo>
                      <a:pt x="5"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96" name="Freeform 1366">
                <a:extLst>
                  <a:ext uri="{FF2B5EF4-FFF2-40B4-BE49-F238E27FC236}">
                    <a16:creationId xmlns:a16="http://schemas.microsoft.com/office/drawing/2014/main" id="{9FEB5839-7FC3-4D6B-B577-3992648107CA}"/>
                  </a:ext>
                </a:extLst>
              </p:cNvPr>
              <p:cNvSpPr>
                <a:spLocks/>
              </p:cNvSpPr>
              <p:nvPr/>
            </p:nvSpPr>
            <p:spPr bwMode="auto">
              <a:xfrm>
                <a:off x="5614214" y="2826657"/>
                <a:ext cx="198963" cy="288083"/>
              </a:xfrm>
              <a:custGeom>
                <a:avLst/>
                <a:gdLst/>
                <a:ahLst/>
                <a:cxnLst>
                  <a:cxn ang="0">
                    <a:pos x="38" y="2"/>
                  </a:cxn>
                  <a:cxn ang="0">
                    <a:pos x="36" y="7"/>
                  </a:cxn>
                  <a:cxn ang="0">
                    <a:pos x="29" y="11"/>
                  </a:cxn>
                  <a:cxn ang="0">
                    <a:pos x="29" y="17"/>
                  </a:cxn>
                  <a:cxn ang="0">
                    <a:pos x="49" y="31"/>
                  </a:cxn>
                  <a:cxn ang="0">
                    <a:pos x="41" y="42"/>
                  </a:cxn>
                  <a:cxn ang="0">
                    <a:pos x="44" y="45"/>
                  </a:cxn>
                  <a:cxn ang="0">
                    <a:pos x="54" y="49"/>
                  </a:cxn>
                  <a:cxn ang="0">
                    <a:pos x="61" y="63"/>
                  </a:cxn>
                  <a:cxn ang="0">
                    <a:pos x="77" y="78"/>
                  </a:cxn>
                  <a:cxn ang="0">
                    <a:pos x="81" y="88"/>
                  </a:cxn>
                  <a:cxn ang="0">
                    <a:pos x="79" y="97"/>
                  </a:cxn>
                  <a:cxn ang="0">
                    <a:pos x="88" y="93"/>
                  </a:cxn>
                  <a:cxn ang="0">
                    <a:pos x="96" y="102"/>
                  </a:cxn>
                  <a:cxn ang="0">
                    <a:pos x="88" y="113"/>
                  </a:cxn>
                  <a:cxn ang="0">
                    <a:pos x="92" y="119"/>
                  </a:cxn>
                  <a:cxn ang="0">
                    <a:pos x="86" y="127"/>
                  </a:cxn>
                  <a:cxn ang="0">
                    <a:pos x="58" y="129"/>
                  </a:cxn>
                  <a:cxn ang="0">
                    <a:pos x="39" y="130"/>
                  </a:cxn>
                  <a:cxn ang="0">
                    <a:pos x="31" y="132"/>
                  </a:cxn>
                  <a:cxn ang="0">
                    <a:pos x="20" y="137"/>
                  </a:cxn>
                  <a:cxn ang="0">
                    <a:pos x="14" y="137"/>
                  </a:cxn>
                  <a:cxn ang="0">
                    <a:pos x="32" y="122"/>
                  </a:cxn>
                  <a:cxn ang="0">
                    <a:pos x="42" y="119"/>
                  </a:cxn>
                  <a:cxn ang="0">
                    <a:pos x="42" y="114"/>
                  </a:cxn>
                  <a:cxn ang="0">
                    <a:pos x="37" y="118"/>
                  </a:cxn>
                  <a:cxn ang="0">
                    <a:pos x="28" y="114"/>
                  </a:cxn>
                  <a:cxn ang="0">
                    <a:pos x="20" y="114"/>
                  </a:cxn>
                  <a:cxn ang="0">
                    <a:pos x="17" y="113"/>
                  </a:cxn>
                  <a:cxn ang="0">
                    <a:pos x="23" y="105"/>
                  </a:cxn>
                  <a:cxn ang="0">
                    <a:pos x="26" y="91"/>
                  </a:cxn>
                  <a:cxn ang="0">
                    <a:pos x="34" y="88"/>
                  </a:cxn>
                  <a:cxn ang="0">
                    <a:pos x="43" y="75"/>
                  </a:cxn>
                  <a:cxn ang="0">
                    <a:pos x="37" y="74"/>
                  </a:cxn>
                  <a:cxn ang="0">
                    <a:pos x="36" y="66"/>
                  </a:cxn>
                  <a:cxn ang="0">
                    <a:pos x="31" y="64"/>
                  </a:cxn>
                  <a:cxn ang="0">
                    <a:pos x="17" y="64"/>
                  </a:cxn>
                  <a:cxn ang="0">
                    <a:pos x="20" y="46"/>
                  </a:cxn>
                  <a:cxn ang="0">
                    <a:pos x="14" y="45"/>
                  </a:cxn>
                  <a:cxn ang="0">
                    <a:pos x="14" y="50"/>
                  </a:cxn>
                  <a:cxn ang="0">
                    <a:pos x="12" y="42"/>
                  </a:cxn>
                  <a:cxn ang="0">
                    <a:pos x="10" y="37"/>
                  </a:cxn>
                  <a:cxn ang="0">
                    <a:pos x="7" y="32"/>
                  </a:cxn>
                  <a:cxn ang="0">
                    <a:pos x="5" y="25"/>
                  </a:cxn>
                  <a:cxn ang="0">
                    <a:pos x="0" y="19"/>
                  </a:cxn>
                  <a:cxn ang="0">
                    <a:pos x="10" y="21"/>
                  </a:cxn>
                  <a:cxn ang="0">
                    <a:pos x="9" y="15"/>
                  </a:cxn>
                  <a:cxn ang="0">
                    <a:pos x="14" y="12"/>
                  </a:cxn>
                  <a:cxn ang="0">
                    <a:pos x="17" y="6"/>
                  </a:cxn>
                  <a:cxn ang="0">
                    <a:pos x="20" y="0"/>
                  </a:cxn>
                </a:cxnLst>
                <a:rect l="0" t="0" r="r" b="b"/>
                <a:pathLst>
                  <a:path w="96" h="139">
                    <a:moveTo>
                      <a:pt x="20" y="0"/>
                    </a:moveTo>
                    <a:lnTo>
                      <a:pt x="36" y="0"/>
                    </a:lnTo>
                    <a:lnTo>
                      <a:pt x="38" y="2"/>
                    </a:lnTo>
                    <a:lnTo>
                      <a:pt x="38" y="3"/>
                    </a:lnTo>
                    <a:lnTo>
                      <a:pt x="37" y="6"/>
                    </a:lnTo>
                    <a:lnTo>
                      <a:pt x="36" y="7"/>
                    </a:lnTo>
                    <a:lnTo>
                      <a:pt x="33" y="8"/>
                    </a:lnTo>
                    <a:lnTo>
                      <a:pt x="32" y="10"/>
                    </a:lnTo>
                    <a:lnTo>
                      <a:pt x="29" y="11"/>
                    </a:lnTo>
                    <a:lnTo>
                      <a:pt x="28" y="14"/>
                    </a:lnTo>
                    <a:lnTo>
                      <a:pt x="28" y="15"/>
                    </a:lnTo>
                    <a:lnTo>
                      <a:pt x="29" y="17"/>
                    </a:lnTo>
                    <a:lnTo>
                      <a:pt x="53" y="17"/>
                    </a:lnTo>
                    <a:lnTo>
                      <a:pt x="53" y="25"/>
                    </a:lnTo>
                    <a:lnTo>
                      <a:pt x="49" y="31"/>
                    </a:lnTo>
                    <a:lnTo>
                      <a:pt x="46" y="36"/>
                    </a:lnTo>
                    <a:lnTo>
                      <a:pt x="43" y="42"/>
                    </a:lnTo>
                    <a:lnTo>
                      <a:pt x="41" y="42"/>
                    </a:lnTo>
                    <a:lnTo>
                      <a:pt x="39" y="44"/>
                    </a:lnTo>
                    <a:lnTo>
                      <a:pt x="39" y="45"/>
                    </a:lnTo>
                    <a:lnTo>
                      <a:pt x="44" y="45"/>
                    </a:lnTo>
                    <a:lnTo>
                      <a:pt x="47" y="46"/>
                    </a:lnTo>
                    <a:lnTo>
                      <a:pt x="49" y="46"/>
                    </a:lnTo>
                    <a:lnTo>
                      <a:pt x="54" y="49"/>
                    </a:lnTo>
                    <a:lnTo>
                      <a:pt x="56" y="51"/>
                    </a:lnTo>
                    <a:lnTo>
                      <a:pt x="57" y="55"/>
                    </a:lnTo>
                    <a:lnTo>
                      <a:pt x="61" y="63"/>
                    </a:lnTo>
                    <a:lnTo>
                      <a:pt x="63" y="65"/>
                    </a:lnTo>
                    <a:lnTo>
                      <a:pt x="67" y="68"/>
                    </a:lnTo>
                    <a:lnTo>
                      <a:pt x="77" y="78"/>
                    </a:lnTo>
                    <a:lnTo>
                      <a:pt x="77" y="81"/>
                    </a:lnTo>
                    <a:lnTo>
                      <a:pt x="79" y="86"/>
                    </a:lnTo>
                    <a:lnTo>
                      <a:pt x="81" y="88"/>
                    </a:lnTo>
                    <a:lnTo>
                      <a:pt x="82" y="90"/>
                    </a:lnTo>
                    <a:lnTo>
                      <a:pt x="79" y="93"/>
                    </a:lnTo>
                    <a:lnTo>
                      <a:pt x="79" y="97"/>
                    </a:lnTo>
                    <a:lnTo>
                      <a:pt x="82" y="94"/>
                    </a:lnTo>
                    <a:lnTo>
                      <a:pt x="84" y="93"/>
                    </a:lnTo>
                    <a:lnTo>
                      <a:pt x="88" y="93"/>
                    </a:lnTo>
                    <a:lnTo>
                      <a:pt x="92" y="94"/>
                    </a:lnTo>
                    <a:lnTo>
                      <a:pt x="96" y="98"/>
                    </a:lnTo>
                    <a:lnTo>
                      <a:pt x="96" y="102"/>
                    </a:lnTo>
                    <a:lnTo>
                      <a:pt x="93" y="107"/>
                    </a:lnTo>
                    <a:lnTo>
                      <a:pt x="91" y="109"/>
                    </a:lnTo>
                    <a:lnTo>
                      <a:pt x="88" y="113"/>
                    </a:lnTo>
                    <a:lnTo>
                      <a:pt x="83" y="118"/>
                    </a:lnTo>
                    <a:lnTo>
                      <a:pt x="87" y="119"/>
                    </a:lnTo>
                    <a:lnTo>
                      <a:pt x="92" y="119"/>
                    </a:lnTo>
                    <a:lnTo>
                      <a:pt x="92" y="122"/>
                    </a:lnTo>
                    <a:lnTo>
                      <a:pt x="90" y="124"/>
                    </a:lnTo>
                    <a:lnTo>
                      <a:pt x="86" y="127"/>
                    </a:lnTo>
                    <a:lnTo>
                      <a:pt x="83" y="128"/>
                    </a:lnTo>
                    <a:lnTo>
                      <a:pt x="64" y="128"/>
                    </a:lnTo>
                    <a:lnTo>
                      <a:pt x="58" y="129"/>
                    </a:lnTo>
                    <a:lnTo>
                      <a:pt x="43" y="132"/>
                    </a:lnTo>
                    <a:lnTo>
                      <a:pt x="41" y="132"/>
                    </a:lnTo>
                    <a:lnTo>
                      <a:pt x="39" y="130"/>
                    </a:lnTo>
                    <a:lnTo>
                      <a:pt x="37" y="129"/>
                    </a:lnTo>
                    <a:lnTo>
                      <a:pt x="36" y="129"/>
                    </a:lnTo>
                    <a:lnTo>
                      <a:pt x="31" y="132"/>
                    </a:lnTo>
                    <a:lnTo>
                      <a:pt x="29" y="134"/>
                    </a:lnTo>
                    <a:lnTo>
                      <a:pt x="29" y="137"/>
                    </a:lnTo>
                    <a:lnTo>
                      <a:pt x="20" y="137"/>
                    </a:lnTo>
                    <a:lnTo>
                      <a:pt x="18" y="139"/>
                    </a:lnTo>
                    <a:lnTo>
                      <a:pt x="14" y="139"/>
                    </a:lnTo>
                    <a:lnTo>
                      <a:pt x="14" y="137"/>
                    </a:lnTo>
                    <a:lnTo>
                      <a:pt x="27" y="124"/>
                    </a:lnTo>
                    <a:lnTo>
                      <a:pt x="28" y="122"/>
                    </a:lnTo>
                    <a:lnTo>
                      <a:pt x="32" y="122"/>
                    </a:lnTo>
                    <a:lnTo>
                      <a:pt x="34" y="120"/>
                    </a:lnTo>
                    <a:lnTo>
                      <a:pt x="39" y="120"/>
                    </a:lnTo>
                    <a:lnTo>
                      <a:pt x="42" y="119"/>
                    </a:lnTo>
                    <a:lnTo>
                      <a:pt x="43" y="118"/>
                    </a:lnTo>
                    <a:lnTo>
                      <a:pt x="43" y="115"/>
                    </a:lnTo>
                    <a:lnTo>
                      <a:pt x="42" y="114"/>
                    </a:lnTo>
                    <a:lnTo>
                      <a:pt x="41" y="115"/>
                    </a:lnTo>
                    <a:lnTo>
                      <a:pt x="38" y="117"/>
                    </a:lnTo>
                    <a:lnTo>
                      <a:pt x="37" y="118"/>
                    </a:lnTo>
                    <a:lnTo>
                      <a:pt x="32" y="118"/>
                    </a:lnTo>
                    <a:lnTo>
                      <a:pt x="29" y="117"/>
                    </a:lnTo>
                    <a:lnTo>
                      <a:pt x="28" y="114"/>
                    </a:lnTo>
                    <a:lnTo>
                      <a:pt x="26" y="113"/>
                    </a:lnTo>
                    <a:lnTo>
                      <a:pt x="22" y="113"/>
                    </a:lnTo>
                    <a:lnTo>
                      <a:pt x="20" y="114"/>
                    </a:lnTo>
                    <a:lnTo>
                      <a:pt x="20" y="115"/>
                    </a:lnTo>
                    <a:lnTo>
                      <a:pt x="19" y="115"/>
                    </a:lnTo>
                    <a:lnTo>
                      <a:pt x="17" y="113"/>
                    </a:lnTo>
                    <a:lnTo>
                      <a:pt x="17" y="110"/>
                    </a:lnTo>
                    <a:lnTo>
                      <a:pt x="22" y="108"/>
                    </a:lnTo>
                    <a:lnTo>
                      <a:pt x="23" y="105"/>
                    </a:lnTo>
                    <a:lnTo>
                      <a:pt x="28" y="103"/>
                    </a:lnTo>
                    <a:lnTo>
                      <a:pt x="28" y="97"/>
                    </a:lnTo>
                    <a:lnTo>
                      <a:pt x="26" y="91"/>
                    </a:lnTo>
                    <a:lnTo>
                      <a:pt x="26" y="89"/>
                    </a:lnTo>
                    <a:lnTo>
                      <a:pt x="31" y="89"/>
                    </a:lnTo>
                    <a:lnTo>
                      <a:pt x="34" y="88"/>
                    </a:lnTo>
                    <a:lnTo>
                      <a:pt x="42" y="83"/>
                    </a:lnTo>
                    <a:lnTo>
                      <a:pt x="43" y="80"/>
                    </a:lnTo>
                    <a:lnTo>
                      <a:pt x="43" y="75"/>
                    </a:lnTo>
                    <a:lnTo>
                      <a:pt x="41" y="75"/>
                    </a:lnTo>
                    <a:lnTo>
                      <a:pt x="38" y="74"/>
                    </a:lnTo>
                    <a:lnTo>
                      <a:pt x="37" y="74"/>
                    </a:lnTo>
                    <a:lnTo>
                      <a:pt x="34" y="73"/>
                    </a:lnTo>
                    <a:lnTo>
                      <a:pt x="34" y="68"/>
                    </a:lnTo>
                    <a:lnTo>
                      <a:pt x="36" y="66"/>
                    </a:lnTo>
                    <a:lnTo>
                      <a:pt x="36" y="65"/>
                    </a:lnTo>
                    <a:lnTo>
                      <a:pt x="37" y="64"/>
                    </a:lnTo>
                    <a:lnTo>
                      <a:pt x="31" y="64"/>
                    </a:lnTo>
                    <a:lnTo>
                      <a:pt x="26" y="66"/>
                    </a:lnTo>
                    <a:lnTo>
                      <a:pt x="19" y="66"/>
                    </a:lnTo>
                    <a:lnTo>
                      <a:pt x="17" y="64"/>
                    </a:lnTo>
                    <a:lnTo>
                      <a:pt x="17" y="60"/>
                    </a:lnTo>
                    <a:lnTo>
                      <a:pt x="20" y="56"/>
                    </a:lnTo>
                    <a:lnTo>
                      <a:pt x="20" y="46"/>
                    </a:lnTo>
                    <a:lnTo>
                      <a:pt x="18" y="46"/>
                    </a:lnTo>
                    <a:lnTo>
                      <a:pt x="15" y="45"/>
                    </a:lnTo>
                    <a:lnTo>
                      <a:pt x="14" y="45"/>
                    </a:lnTo>
                    <a:lnTo>
                      <a:pt x="13" y="46"/>
                    </a:lnTo>
                    <a:lnTo>
                      <a:pt x="13" y="49"/>
                    </a:lnTo>
                    <a:lnTo>
                      <a:pt x="14" y="50"/>
                    </a:lnTo>
                    <a:lnTo>
                      <a:pt x="10" y="50"/>
                    </a:lnTo>
                    <a:lnTo>
                      <a:pt x="10" y="42"/>
                    </a:lnTo>
                    <a:lnTo>
                      <a:pt x="12" y="42"/>
                    </a:lnTo>
                    <a:lnTo>
                      <a:pt x="13" y="41"/>
                    </a:lnTo>
                    <a:lnTo>
                      <a:pt x="13" y="37"/>
                    </a:lnTo>
                    <a:lnTo>
                      <a:pt x="10" y="37"/>
                    </a:lnTo>
                    <a:lnTo>
                      <a:pt x="9" y="36"/>
                    </a:lnTo>
                    <a:lnTo>
                      <a:pt x="7" y="35"/>
                    </a:lnTo>
                    <a:lnTo>
                      <a:pt x="7" y="32"/>
                    </a:lnTo>
                    <a:lnTo>
                      <a:pt x="9" y="30"/>
                    </a:lnTo>
                    <a:lnTo>
                      <a:pt x="9" y="26"/>
                    </a:lnTo>
                    <a:lnTo>
                      <a:pt x="5" y="25"/>
                    </a:lnTo>
                    <a:lnTo>
                      <a:pt x="3" y="24"/>
                    </a:lnTo>
                    <a:lnTo>
                      <a:pt x="0" y="21"/>
                    </a:lnTo>
                    <a:lnTo>
                      <a:pt x="0" y="19"/>
                    </a:lnTo>
                    <a:lnTo>
                      <a:pt x="7" y="19"/>
                    </a:lnTo>
                    <a:lnTo>
                      <a:pt x="9" y="21"/>
                    </a:lnTo>
                    <a:lnTo>
                      <a:pt x="10" y="21"/>
                    </a:lnTo>
                    <a:lnTo>
                      <a:pt x="10" y="19"/>
                    </a:lnTo>
                    <a:lnTo>
                      <a:pt x="9" y="17"/>
                    </a:lnTo>
                    <a:lnTo>
                      <a:pt x="9" y="15"/>
                    </a:lnTo>
                    <a:lnTo>
                      <a:pt x="10" y="14"/>
                    </a:lnTo>
                    <a:lnTo>
                      <a:pt x="13" y="12"/>
                    </a:lnTo>
                    <a:lnTo>
                      <a:pt x="14" y="12"/>
                    </a:lnTo>
                    <a:lnTo>
                      <a:pt x="14" y="10"/>
                    </a:lnTo>
                    <a:lnTo>
                      <a:pt x="15" y="8"/>
                    </a:lnTo>
                    <a:lnTo>
                      <a:pt x="17" y="6"/>
                    </a:lnTo>
                    <a:lnTo>
                      <a:pt x="17" y="3"/>
                    </a:lnTo>
                    <a:lnTo>
                      <a:pt x="19" y="2"/>
                    </a:lnTo>
                    <a:lnTo>
                      <a:pt x="2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97" name="Freeform 1367">
                <a:extLst>
                  <a:ext uri="{FF2B5EF4-FFF2-40B4-BE49-F238E27FC236}">
                    <a16:creationId xmlns:a16="http://schemas.microsoft.com/office/drawing/2014/main" id="{7A26B416-0AE6-4D63-B2C6-2FE72DD9877F}"/>
                  </a:ext>
                </a:extLst>
              </p:cNvPr>
              <p:cNvSpPr>
                <a:spLocks/>
              </p:cNvSpPr>
              <p:nvPr/>
            </p:nvSpPr>
            <p:spPr bwMode="auto">
              <a:xfrm>
                <a:off x="5655665" y="2973806"/>
                <a:ext cx="12435" cy="10363"/>
              </a:xfrm>
              <a:custGeom>
                <a:avLst/>
                <a:gdLst/>
                <a:ahLst/>
                <a:cxnLst>
                  <a:cxn ang="0">
                    <a:pos x="3" y="0"/>
                  </a:cxn>
                  <a:cxn ang="0">
                    <a:pos x="6" y="0"/>
                  </a:cxn>
                  <a:cxn ang="0">
                    <a:pos x="6" y="2"/>
                  </a:cxn>
                  <a:cxn ang="0">
                    <a:pos x="4" y="4"/>
                  </a:cxn>
                  <a:cxn ang="0">
                    <a:pos x="4" y="5"/>
                  </a:cxn>
                  <a:cxn ang="0">
                    <a:pos x="0" y="5"/>
                  </a:cxn>
                  <a:cxn ang="0">
                    <a:pos x="0" y="3"/>
                  </a:cxn>
                  <a:cxn ang="0">
                    <a:pos x="3" y="0"/>
                  </a:cxn>
                </a:cxnLst>
                <a:rect l="0" t="0" r="r" b="b"/>
                <a:pathLst>
                  <a:path w="6" h="5">
                    <a:moveTo>
                      <a:pt x="3" y="0"/>
                    </a:moveTo>
                    <a:lnTo>
                      <a:pt x="6" y="0"/>
                    </a:lnTo>
                    <a:lnTo>
                      <a:pt x="6" y="2"/>
                    </a:lnTo>
                    <a:lnTo>
                      <a:pt x="4" y="4"/>
                    </a:lnTo>
                    <a:lnTo>
                      <a:pt x="4" y="5"/>
                    </a:lnTo>
                    <a:lnTo>
                      <a:pt x="0" y="5"/>
                    </a:lnTo>
                    <a:lnTo>
                      <a:pt x="0" y="3"/>
                    </a:lnTo>
                    <a:lnTo>
                      <a:pt x="3"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98" name="Freeform 1368">
                <a:extLst>
                  <a:ext uri="{FF2B5EF4-FFF2-40B4-BE49-F238E27FC236}">
                    <a16:creationId xmlns:a16="http://schemas.microsoft.com/office/drawing/2014/main" id="{DE349D47-9350-40F0-899C-20E78EC3D7D7}"/>
                  </a:ext>
                </a:extLst>
              </p:cNvPr>
              <p:cNvSpPr>
                <a:spLocks/>
              </p:cNvSpPr>
              <p:nvPr/>
            </p:nvSpPr>
            <p:spPr bwMode="auto">
              <a:xfrm>
                <a:off x="6068100" y="3469142"/>
                <a:ext cx="64249" cy="39379"/>
              </a:xfrm>
              <a:custGeom>
                <a:avLst/>
                <a:gdLst/>
                <a:ahLst/>
                <a:cxnLst>
                  <a:cxn ang="0">
                    <a:pos x="3" y="0"/>
                  </a:cxn>
                  <a:cxn ang="0">
                    <a:pos x="9" y="0"/>
                  </a:cxn>
                  <a:cxn ang="0">
                    <a:pos x="11" y="2"/>
                  </a:cxn>
                  <a:cxn ang="0">
                    <a:pos x="12" y="2"/>
                  </a:cxn>
                  <a:cxn ang="0">
                    <a:pos x="15" y="3"/>
                  </a:cxn>
                  <a:cxn ang="0">
                    <a:pos x="20" y="3"/>
                  </a:cxn>
                  <a:cxn ang="0">
                    <a:pos x="25" y="0"/>
                  </a:cxn>
                  <a:cxn ang="0">
                    <a:pos x="31" y="0"/>
                  </a:cxn>
                  <a:cxn ang="0">
                    <a:pos x="30" y="4"/>
                  </a:cxn>
                  <a:cxn ang="0">
                    <a:pos x="29" y="7"/>
                  </a:cxn>
                  <a:cxn ang="0">
                    <a:pos x="27" y="8"/>
                  </a:cxn>
                  <a:cxn ang="0">
                    <a:pos x="27" y="10"/>
                  </a:cxn>
                  <a:cxn ang="0">
                    <a:pos x="29" y="12"/>
                  </a:cxn>
                  <a:cxn ang="0">
                    <a:pos x="30" y="14"/>
                  </a:cxn>
                  <a:cxn ang="0">
                    <a:pos x="30" y="17"/>
                  </a:cxn>
                  <a:cxn ang="0">
                    <a:pos x="27" y="19"/>
                  </a:cxn>
                  <a:cxn ang="0">
                    <a:pos x="26" y="19"/>
                  </a:cxn>
                  <a:cxn ang="0">
                    <a:pos x="24" y="17"/>
                  </a:cxn>
                  <a:cxn ang="0">
                    <a:pos x="19" y="14"/>
                  </a:cxn>
                  <a:cxn ang="0">
                    <a:pos x="15" y="12"/>
                  </a:cxn>
                  <a:cxn ang="0">
                    <a:pos x="5" y="7"/>
                  </a:cxn>
                  <a:cxn ang="0">
                    <a:pos x="3" y="7"/>
                  </a:cxn>
                  <a:cxn ang="0">
                    <a:pos x="2" y="5"/>
                  </a:cxn>
                  <a:cxn ang="0">
                    <a:pos x="1" y="5"/>
                  </a:cxn>
                  <a:cxn ang="0">
                    <a:pos x="0" y="4"/>
                  </a:cxn>
                  <a:cxn ang="0">
                    <a:pos x="0" y="2"/>
                  </a:cxn>
                  <a:cxn ang="0">
                    <a:pos x="3" y="0"/>
                  </a:cxn>
                </a:cxnLst>
                <a:rect l="0" t="0" r="r" b="b"/>
                <a:pathLst>
                  <a:path w="31" h="19">
                    <a:moveTo>
                      <a:pt x="3" y="0"/>
                    </a:moveTo>
                    <a:lnTo>
                      <a:pt x="9" y="0"/>
                    </a:lnTo>
                    <a:lnTo>
                      <a:pt x="11" y="2"/>
                    </a:lnTo>
                    <a:lnTo>
                      <a:pt x="12" y="2"/>
                    </a:lnTo>
                    <a:lnTo>
                      <a:pt x="15" y="3"/>
                    </a:lnTo>
                    <a:lnTo>
                      <a:pt x="20" y="3"/>
                    </a:lnTo>
                    <a:lnTo>
                      <a:pt x="25" y="0"/>
                    </a:lnTo>
                    <a:lnTo>
                      <a:pt x="31" y="0"/>
                    </a:lnTo>
                    <a:lnTo>
                      <a:pt x="30" y="4"/>
                    </a:lnTo>
                    <a:lnTo>
                      <a:pt x="29" y="7"/>
                    </a:lnTo>
                    <a:lnTo>
                      <a:pt x="27" y="8"/>
                    </a:lnTo>
                    <a:lnTo>
                      <a:pt x="27" y="10"/>
                    </a:lnTo>
                    <a:lnTo>
                      <a:pt x="29" y="12"/>
                    </a:lnTo>
                    <a:lnTo>
                      <a:pt x="30" y="14"/>
                    </a:lnTo>
                    <a:lnTo>
                      <a:pt x="30" y="17"/>
                    </a:lnTo>
                    <a:lnTo>
                      <a:pt x="27" y="19"/>
                    </a:lnTo>
                    <a:lnTo>
                      <a:pt x="26" y="19"/>
                    </a:lnTo>
                    <a:lnTo>
                      <a:pt x="24" y="17"/>
                    </a:lnTo>
                    <a:lnTo>
                      <a:pt x="19" y="14"/>
                    </a:lnTo>
                    <a:lnTo>
                      <a:pt x="15" y="12"/>
                    </a:lnTo>
                    <a:lnTo>
                      <a:pt x="5" y="7"/>
                    </a:lnTo>
                    <a:lnTo>
                      <a:pt x="3" y="7"/>
                    </a:lnTo>
                    <a:lnTo>
                      <a:pt x="2" y="5"/>
                    </a:lnTo>
                    <a:lnTo>
                      <a:pt x="1" y="5"/>
                    </a:lnTo>
                    <a:lnTo>
                      <a:pt x="0" y="4"/>
                    </a:lnTo>
                    <a:lnTo>
                      <a:pt x="0" y="2"/>
                    </a:lnTo>
                    <a:lnTo>
                      <a:pt x="3"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99" name="Freeform 1369">
                <a:extLst>
                  <a:ext uri="{FF2B5EF4-FFF2-40B4-BE49-F238E27FC236}">
                    <a16:creationId xmlns:a16="http://schemas.microsoft.com/office/drawing/2014/main" id="{DB381D77-9B99-4C70-A9E9-3FA44940E17E}"/>
                  </a:ext>
                </a:extLst>
              </p:cNvPr>
              <p:cNvSpPr>
                <a:spLocks/>
              </p:cNvSpPr>
              <p:nvPr/>
            </p:nvSpPr>
            <p:spPr bwMode="auto">
              <a:xfrm>
                <a:off x="5974835" y="3332355"/>
                <a:ext cx="22799" cy="43524"/>
              </a:xfrm>
              <a:custGeom>
                <a:avLst/>
                <a:gdLst/>
                <a:ahLst/>
                <a:cxnLst>
                  <a:cxn ang="0">
                    <a:pos x="8" y="0"/>
                  </a:cxn>
                  <a:cxn ang="0">
                    <a:pos x="10" y="0"/>
                  </a:cxn>
                  <a:cxn ang="0">
                    <a:pos x="10" y="2"/>
                  </a:cxn>
                  <a:cxn ang="0">
                    <a:pos x="11" y="5"/>
                  </a:cxn>
                  <a:cxn ang="0">
                    <a:pos x="10" y="8"/>
                  </a:cxn>
                  <a:cxn ang="0">
                    <a:pos x="8" y="14"/>
                  </a:cxn>
                  <a:cxn ang="0">
                    <a:pos x="8" y="19"/>
                  </a:cxn>
                  <a:cxn ang="0">
                    <a:pos x="7" y="21"/>
                  </a:cxn>
                  <a:cxn ang="0">
                    <a:pos x="6" y="20"/>
                  </a:cxn>
                  <a:cxn ang="0">
                    <a:pos x="5" y="17"/>
                  </a:cxn>
                  <a:cxn ang="0">
                    <a:pos x="2" y="10"/>
                  </a:cxn>
                  <a:cxn ang="0">
                    <a:pos x="0" y="5"/>
                  </a:cxn>
                  <a:cxn ang="0">
                    <a:pos x="1" y="3"/>
                  </a:cxn>
                  <a:cxn ang="0">
                    <a:pos x="5" y="3"/>
                  </a:cxn>
                  <a:cxn ang="0">
                    <a:pos x="6" y="1"/>
                  </a:cxn>
                  <a:cxn ang="0">
                    <a:pos x="8" y="0"/>
                  </a:cxn>
                </a:cxnLst>
                <a:rect l="0" t="0" r="r" b="b"/>
                <a:pathLst>
                  <a:path w="11" h="21">
                    <a:moveTo>
                      <a:pt x="8" y="0"/>
                    </a:moveTo>
                    <a:lnTo>
                      <a:pt x="10" y="0"/>
                    </a:lnTo>
                    <a:lnTo>
                      <a:pt x="10" y="2"/>
                    </a:lnTo>
                    <a:lnTo>
                      <a:pt x="11" y="5"/>
                    </a:lnTo>
                    <a:lnTo>
                      <a:pt x="10" y="8"/>
                    </a:lnTo>
                    <a:lnTo>
                      <a:pt x="8" y="14"/>
                    </a:lnTo>
                    <a:lnTo>
                      <a:pt x="8" y="19"/>
                    </a:lnTo>
                    <a:lnTo>
                      <a:pt x="7" y="21"/>
                    </a:lnTo>
                    <a:lnTo>
                      <a:pt x="6" y="20"/>
                    </a:lnTo>
                    <a:lnTo>
                      <a:pt x="5" y="17"/>
                    </a:lnTo>
                    <a:lnTo>
                      <a:pt x="2" y="10"/>
                    </a:lnTo>
                    <a:lnTo>
                      <a:pt x="0" y="5"/>
                    </a:lnTo>
                    <a:lnTo>
                      <a:pt x="1" y="3"/>
                    </a:lnTo>
                    <a:lnTo>
                      <a:pt x="5" y="3"/>
                    </a:lnTo>
                    <a:lnTo>
                      <a:pt x="6" y="1"/>
                    </a:lnTo>
                    <a:lnTo>
                      <a:pt x="8"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00" name="Freeform 1370">
                <a:extLst>
                  <a:ext uri="{FF2B5EF4-FFF2-40B4-BE49-F238E27FC236}">
                    <a16:creationId xmlns:a16="http://schemas.microsoft.com/office/drawing/2014/main" id="{5A7EC6C5-799E-454D-9F8A-C65A06518D7D}"/>
                  </a:ext>
                </a:extLst>
              </p:cNvPr>
              <p:cNvSpPr>
                <a:spLocks/>
              </p:cNvSpPr>
              <p:nvPr/>
            </p:nvSpPr>
            <p:spPr bwMode="auto">
              <a:xfrm>
                <a:off x="5968618" y="3382096"/>
                <a:ext cx="33161" cy="62176"/>
              </a:xfrm>
              <a:custGeom>
                <a:avLst/>
                <a:gdLst/>
                <a:ahLst/>
                <a:cxnLst>
                  <a:cxn ang="0">
                    <a:pos x="8" y="0"/>
                  </a:cxn>
                  <a:cxn ang="0">
                    <a:pos x="10" y="0"/>
                  </a:cxn>
                  <a:cxn ang="0">
                    <a:pos x="13" y="2"/>
                  </a:cxn>
                  <a:cxn ang="0">
                    <a:pos x="14" y="2"/>
                  </a:cxn>
                  <a:cxn ang="0">
                    <a:pos x="15" y="6"/>
                  </a:cxn>
                  <a:cxn ang="0">
                    <a:pos x="16" y="8"/>
                  </a:cxn>
                  <a:cxn ang="0">
                    <a:pos x="16" y="18"/>
                  </a:cxn>
                  <a:cxn ang="0">
                    <a:pos x="15" y="22"/>
                  </a:cxn>
                  <a:cxn ang="0">
                    <a:pos x="14" y="25"/>
                  </a:cxn>
                  <a:cxn ang="0">
                    <a:pos x="9" y="30"/>
                  </a:cxn>
                  <a:cxn ang="0">
                    <a:pos x="4" y="30"/>
                  </a:cxn>
                  <a:cxn ang="0">
                    <a:pos x="3" y="27"/>
                  </a:cxn>
                  <a:cxn ang="0">
                    <a:pos x="1" y="26"/>
                  </a:cxn>
                  <a:cxn ang="0">
                    <a:pos x="1" y="21"/>
                  </a:cxn>
                  <a:cxn ang="0">
                    <a:pos x="4" y="13"/>
                  </a:cxn>
                  <a:cxn ang="0">
                    <a:pos x="4" y="11"/>
                  </a:cxn>
                  <a:cxn ang="0">
                    <a:pos x="0" y="7"/>
                  </a:cxn>
                  <a:cxn ang="0">
                    <a:pos x="0" y="5"/>
                  </a:cxn>
                  <a:cxn ang="0">
                    <a:pos x="3" y="3"/>
                  </a:cxn>
                  <a:cxn ang="0">
                    <a:pos x="5" y="1"/>
                  </a:cxn>
                  <a:cxn ang="0">
                    <a:pos x="8" y="0"/>
                  </a:cxn>
                </a:cxnLst>
                <a:rect l="0" t="0" r="r" b="b"/>
                <a:pathLst>
                  <a:path w="16" h="30">
                    <a:moveTo>
                      <a:pt x="8" y="0"/>
                    </a:moveTo>
                    <a:lnTo>
                      <a:pt x="10" y="0"/>
                    </a:lnTo>
                    <a:lnTo>
                      <a:pt x="13" y="2"/>
                    </a:lnTo>
                    <a:lnTo>
                      <a:pt x="14" y="2"/>
                    </a:lnTo>
                    <a:lnTo>
                      <a:pt x="15" y="6"/>
                    </a:lnTo>
                    <a:lnTo>
                      <a:pt x="16" y="8"/>
                    </a:lnTo>
                    <a:lnTo>
                      <a:pt x="16" y="18"/>
                    </a:lnTo>
                    <a:lnTo>
                      <a:pt x="15" y="22"/>
                    </a:lnTo>
                    <a:lnTo>
                      <a:pt x="14" y="25"/>
                    </a:lnTo>
                    <a:lnTo>
                      <a:pt x="9" y="30"/>
                    </a:lnTo>
                    <a:lnTo>
                      <a:pt x="4" y="30"/>
                    </a:lnTo>
                    <a:lnTo>
                      <a:pt x="3" y="27"/>
                    </a:lnTo>
                    <a:lnTo>
                      <a:pt x="1" y="26"/>
                    </a:lnTo>
                    <a:lnTo>
                      <a:pt x="1" y="21"/>
                    </a:lnTo>
                    <a:lnTo>
                      <a:pt x="4" y="13"/>
                    </a:lnTo>
                    <a:lnTo>
                      <a:pt x="4" y="11"/>
                    </a:lnTo>
                    <a:lnTo>
                      <a:pt x="0" y="7"/>
                    </a:lnTo>
                    <a:lnTo>
                      <a:pt x="0" y="5"/>
                    </a:lnTo>
                    <a:lnTo>
                      <a:pt x="3" y="3"/>
                    </a:lnTo>
                    <a:lnTo>
                      <a:pt x="5" y="1"/>
                    </a:lnTo>
                    <a:lnTo>
                      <a:pt x="8"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01" name="Freeform 1371">
                <a:extLst>
                  <a:ext uri="{FF2B5EF4-FFF2-40B4-BE49-F238E27FC236}">
                    <a16:creationId xmlns:a16="http://schemas.microsoft.com/office/drawing/2014/main" id="{6B476F06-C19E-4E47-BF03-8DDB081254DE}"/>
                  </a:ext>
                </a:extLst>
              </p:cNvPr>
              <p:cNvSpPr>
                <a:spLocks/>
              </p:cNvSpPr>
              <p:nvPr/>
            </p:nvSpPr>
            <p:spPr bwMode="auto">
              <a:xfrm>
                <a:off x="5833903" y="3417328"/>
                <a:ext cx="18653" cy="16580"/>
              </a:xfrm>
              <a:custGeom>
                <a:avLst/>
                <a:gdLst/>
                <a:ahLst/>
                <a:cxnLst>
                  <a:cxn ang="0">
                    <a:pos x="6" y="0"/>
                  </a:cxn>
                  <a:cxn ang="0">
                    <a:pos x="6" y="1"/>
                  </a:cxn>
                  <a:cxn ang="0">
                    <a:pos x="9" y="4"/>
                  </a:cxn>
                  <a:cxn ang="0">
                    <a:pos x="9" y="5"/>
                  </a:cxn>
                  <a:cxn ang="0">
                    <a:pos x="6" y="8"/>
                  </a:cxn>
                  <a:cxn ang="0">
                    <a:pos x="4" y="8"/>
                  </a:cxn>
                  <a:cxn ang="0">
                    <a:pos x="0" y="4"/>
                  </a:cxn>
                  <a:cxn ang="0">
                    <a:pos x="2" y="1"/>
                  </a:cxn>
                  <a:cxn ang="0">
                    <a:pos x="6" y="0"/>
                  </a:cxn>
                </a:cxnLst>
                <a:rect l="0" t="0" r="r" b="b"/>
                <a:pathLst>
                  <a:path w="9" h="8">
                    <a:moveTo>
                      <a:pt x="6" y="0"/>
                    </a:moveTo>
                    <a:lnTo>
                      <a:pt x="6" y="1"/>
                    </a:lnTo>
                    <a:lnTo>
                      <a:pt x="9" y="4"/>
                    </a:lnTo>
                    <a:lnTo>
                      <a:pt x="9" y="5"/>
                    </a:lnTo>
                    <a:lnTo>
                      <a:pt x="6" y="8"/>
                    </a:lnTo>
                    <a:lnTo>
                      <a:pt x="4" y="8"/>
                    </a:lnTo>
                    <a:lnTo>
                      <a:pt x="0" y="4"/>
                    </a:lnTo>
                    <a:lnTo>
                      <a:pt x="2" y="1"/>
                    </a:lnTo>
                    <a:lnTo>
                      <a:pt x="6"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02" name="Freeform 1372">
                <a:extLst>
                  <a:ext uri="{FF2B5EF4-FFF2-40B4-BE49-F238E27FC236}">
                    <a16:creationId xmlns:a16="http://schemas.microsoft.com/office/drawing/2014/main" id="{C9690CE0-AFE7-4C03-B1A6-BF9831372CDE}"/>
                  </a:ext>
                </a:extLst>
              </p:cNvPr>
              <p:cNvSpPr>
                <a:spLocks/>
              </p:cNvSpPr>
              <p:nvPr/>
            </p:nvSpPr>
            <p:spPr bwMode="auto">
              <a:xfrm>
                <a:off x="6007995" y="2932355"/>
                <a:ext cx="20725" cy="26944"/>
              </a:xfrm>
              <a:custGeom>
                <a:avLst/>
                <a:gdLst/>
                <a:ahLst/>
                <a:cxnLst>
                  <a:cxn ang="0">
                    <a:pos x="0" y="0"/>
                  </a:cxn>
                  <a:cxn ang="0">
                    <a:pos x="7" y="0"/>
                  </a:cxn>
                  <a:cxn ang="0">
                    <a:pos x="7" y="3"/>
                  </a:cxn>
                  <a:cxn ang="0">
                    <a:pos x="9" y="4"/>
                  </a:cxn>
                  <a:cxn ang="0">
                    <a:pos x="9" y="5"/>
                  </a:cxn>
                  <a:cxn ang="0">
                    <a:pos x="10" y="7"/>
                  </a:cxn>
                  <a:cxn ang="0">
                    <a:pos x="10" y="12"/>
                  </a:cxn>
                  <a:cxn ang="0">
                    <a:pos x="9" y="13"/>
                  </a:cxn>
                  <a:cxn ang="0">
                    <a:pos x="9" y="10"/>
                  </a:cxn>
                  <a:cxn ang="0">
                    <a:pos x="6" y="10"/>
                  </a:cxn>
                  <a:cxn ang="0">
                    <a:pos x="4" y="9"/>
                  </a:cxn>
                  <a:cxn ang="0">
                    <a:pos x="2" y="8"/>
                  </a:cxn>
                  <a:cxn ang="0">
                    <a:pos x="0" y="7"/>
                  </a:cxn>
                  <a:cxn ang="0">
                    <a:pos x="0" y="0"/>
                  </a:cxn>
                </a:cxnLst>
                <a:rect l="0" t="0" r="r" b="b"/>
                <a:pathLst>
                  <a:path w="10" h="13">
                    <a:moveTo>
                      <a:pt x="0" y="0"/>
                    </a:moveTo>
                    <a:lnTo>
                      <a:pt x="7" y="0"/>
                    </a:lnTo>
                    <a:lnTo>
                      <a:pt x="7" y="3"/>
                    </a:lnTo>
                    <a:lnTo>
                      <a:pt x="9" y="4"/>
                    </a:lnTo>
                    <a:lnTo>
                      <a:pt x="9" y="5"/>
                    </a:lnTo>
                    <a:lnTo>
                      <a:pt x="10" y="7"/>
                    </a:lnTo>
                    <a:lnTo>
                      <a:pt x="10" y="12"/>
                    </a:lnTo>
                    <a:lnTo>
                      <a:pt x="9" y="13"/>
                    </a:lnTo>
                    <a:lnTo>
                      <a:pt x="9" y="10"/>
                    </a:lnTo>
                    <a:lnTo>
                      <a:pt x="6" y="10"/>
                    </a:lnTo>
                    <a:lnTo>
                      <a:pt x="4" y="9"/>
                    </a:lnTo>
                    <a:lnTo>
                      <a:pt x="2" y="8"/>
                    </a:lnTo>
                    <a:lnTo>
                      <a:pt x="0" y="7"/>
                    </a:lnTo>
                    <a:lnTo>
                      <a:pt x="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03" name="Freeform 1373">
                <a:extLst>
                  <a:ext uri="{FF2B5EF4-FFF2-40B4-BE49-F238E27FC236}">
                    <a16:creationId xmlns:a16="http://schemas.microsoft.com/office/drawing/2014/main" id="{60BE508E-4D28-42F5-A023-9BAE431E7F1F}"/>
                  </a:ext>
                </a:extLst>
              </p:cNvPr>
              <p:cNvSpPr>
                <a:spLocks/>
              </p:cNvSpPr>
              <p:nvPr/>
            </p:nvSpPr>
            <p:spPr bwMode="auto">
              <a:xfrm>
                <a:off x="6032866" y="2909558"/>
                <a:ext cx="39379" cy="53886"/>
              </a:xfrm>
              <a:custGeom>
                <a:avLst/>
                <a:gdLst/>
                <a:ahLst/>
                <a:cxnLst>
                  <a:cxn ang="0">
                    <a:pos x="8" y="0"/>
                  </a:cxn>
                  <a:cxn ang="0">
                    <a:pos x="12" y="0"/>
                  </a:cxn>
                  <a:cxn ang="0">
                    <a:pos x="14" y="1"/>
                  </a:cxn>
                  <a:cxn ang="0">
                    <a:pos x="15" y="2"/>
                  </a:cxn>
                  <a:cxn ang="0">
                    <a:pos x="19" y="10"/>
                  </a:cxn>
                  <a:cxn ang="0">
                    <a:pos x="17" y="11"/>
                  </a:cxn>
                  <a:cxn ang="0">
                    <a:pos x="13" y="19"/>
                  </a:cxn>
                  <a:cxn ang="0">
                    <a:pos x="13" y="21"/>
                  </a:cxn>
                  <a:cxn ang="0">
                    <a:pos x="12" y="24"/>
                  </a:cxn>
                  <a:cxn ang="0">
                    <a:pos x="9" y="26"/>
                  </a:cxn>
                  <a:cxn ang="0">
                    <a:pos x="3" y="26"/>
                  </a:cxn>
                  <a:cxn ang="0">
                    <a:pos x="0" y="24"/>
                  </a:cxn>
                  <a:cxn ang="0">
                    <a:pos x="0" y="23"/>
                  </a:cxn>
                  <a:cxn ang="0">
                    <a:pos x="3" y="23"/>
                  </a:cxn>
                  <a:cxn ang="0">
                    <a:pos x="3" y="24"/>
                  </a:cxn>
                  <a:cxn ang="0">
                    <a:pos x="8" y="21"/>
                  </a:cxn>
                  <a:cxn ang="0">
                    <a:pos x="9" y="20"/>
                  </a:cxn>
                  <a:cxn ang="0">
                    <a:pos x="9" y="19"/>
                  </a:cxn>
                  <a:cxn ang="0">
                    <a:pos x="7" y="18"/>
                  </a:cxn>
                  <a:cxn ang="0">
                    <a:pos x="3" y="15"/>
                  </a:cxn>
                  <a:cxn ang="0">
                    <a:pos x="2" y="14"/>
                  </a:cxn>
                  <a:cxn ang="0">
                    <a:pos x="0" y="11"/>
                  </a:cxn>
                  <a:cxn ang="0">
                    <a:pos x="0" y="10"/>
                  </a:cxn>
                  <a:cxn ang="0">
                    <a:pos x="3" y="5"/>
                  </a:cxn>
                  <a:cxn ang="0">
                    <a:pos x="8" y="0"/>
                  </a:cxn>
                </a:cxnLst>
                <a:rect l="0" t="0" r="r" b="b"/>
                <a:pathLst>
                  <a:path w="19" h="26">
                    <a:moveTo>
                      <a:pt x="8" y="0"/>
                    </a:moveTo>
                    <a:lnTo>
                      <a:pt x="12" y="0"/>
                    </a:lnTo>
                    <a:lnTo>
                      <a:pt x="14" y="1"/>
                    </a:lnTo>
                    <a:lnTo>
                      <a:pt x="15" y="2"/>
                    </a:lnTo>
                    <a:lnTo>
                      <a:pt x="19" y="10"/>
                    </a:lnTo>
                    <a:lnTo>
                      <a:pt x="17" y="11"/>
                    </a:lnTo>
                    <a:lnTo>
                      <a:pt x="13" y="19"/>
                    </a:lnTo>
                    <a:lnTo>
                      <a:pt x="13" y="21"/>
                    </a:lnTo>
                    <a:lnTo>
                      <a:pt x="12" y="24"/>
                    </a:lnTo>
                    <a:lnTo>
                      <a:pt x="9" y="26"/>
                    </a:lnTo>
                    <a:lnTo>
                      <a:pt x="3" y="26"/>
                    </a:lnTo>
                    <a:lnTo>
                      <a:pt x="0" y="24"/>
                    </a:lnTo>
                    <a:lnTo>
                      <a:pt x="0" y="23"/>
                    </a:lnTo>
                    <a:lnTo>
                      <a:pt x="3" y="23"/>
                    </a:lnTo>
                    <a:lnTo>
                      <a:pt x="3" y="24"/>
                    </a:lnTo>
                    <a:lnTo>
                      <a:pt x="8" y="21"/>
                    </a:lnTo>
                    <a:lnTo>
                      <a:pt x="9" y="20"/>
                    </a:lnTo>
                    <a:lnTo>
                      <a:pt x="9" y="19"/>
                    </a:lnTo>
                    <a:lnTo>
                      <a:pt x="7" y="18"/>
                    </a:lnTo>
                    <a:lnTo>
                      <a:pt x="3" y="15"/>
                    </a:lnTo>
                    <a:lnTo>
                      <a:pt x="2" y="14"/>
                    </a:lnTo>
                    <a:lnTo>
                      <a:pt x="0" y="11"/>
                    </a:lnTo>
                    <a:lnTo>
                      <a:pt x="0" y="10"/>
                    </a:lnTo>
                    <a:lnTo>
                      <a:pt x="3" y="5"/>
                    </a:lnTo>
                    <a:lnTo>
                      <a:pt x="8"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04" name="Freeform 1374">
                <a:extLst>
                  <a:ext uri="{FF2B5EF4-FFF2-40B4-BE49-F238E27FC236}">
                    <a16:creationId xmlns:a16="http://schemas.microsoft.com/office/drawing/2014/main" id="{26A25E69-2726-4124-8A72-EF936F0ADD30}"/>
                  </a:ext>
                </a:extLst>
              </p:cNvPr>
              <p:cNvSpPr>
                <a:spLocks/>
              </p:cNvSpPr>
              <p:nvPr/>
            </p:nvSpPr>
            <p:spPr bwMode="auto">
              <a:xfrm>
                <a:off x="6202814" y="2847382"/>
                <a:ext cx="18653" cy="31089"/>
              </a:xfrm>
              <a:custGeom>
                <a:avLst/>
                <a:gdLst/>
                <a:ahLst/>
                <a:cxnLst>
                  <a:cxn ang="0">
                    <a:pos x="5" y="0"/>
                  </a:cxn>
                  <a:cxn ang="0">
                    <a:pos x="9" y="0"/>
                  </a:cxn>
                  <a:cxn ang="0">
                    <a:pos x="5" y="4"/>
                  </a:cxn>
                  <a:cxn ang="0">
                    <a:pos x="5" y="9"/>
                  </a:cxn>
                  <a:cxn ang="0">
                    <a:pos x="1" y="12"/>
                  </a:cxn>
                  <a:cxn ang="0">
                    <a:pos x="0" y="15"/>
                  </a:cxn>
                  <a:cxn ang="0">
                    <a:pos x="0" y="6"/>
                  </a:cxn>
                  <a:cxn ang="0">
                    <a:pos x="1" y="4"/>
                  </a:cxn>
                  <a:cxn ang="0">
                    <a:pos x="4" y="2"/>
                  </a:cxn>
                  <a:cxn ang="0">
                    <a:pos x="5" y="0"/>
                  </a:cxn>
                </a:cxnLst>
                <a:rect l="0" t="0" r="r" b="b"/>
                <a:pathLst>
                  <a:path w="9" h="15">
                    <a:moveTo>
                      <a:pt x="5" y="0"/>
                    </a:moveTo>
                    <a:lnTo>
                      <a:pt x="9" y="0"/>
                    </a:lnTo>
                    <a:lnTo>
                      <a:pt x="5" y="4"/>
                    </a:lnTo>
                    <a:lnTo>
                      <a:pt x="5" y="9"/>
                    </a:lnTo>
                    <a:lnTo>
                      <a:pt x="1" y="12"/>
                    </a:lnTo>
                    <a:lnTo>
                      <a:pt x="0" y="15"/>
                    </a:lnTo>
                    <a:lnTo>
                      <a:pt x="0" y="6"/>
                    </a:lnTo>
                    <a:lnTo>
                      <a:pt x="1" y="4"/>
                    </a:lnTo>
                    <a:lnTo>
                      <a:pt x="4" y="2"/>
                    </a:lnTo>
                    <a:lnTo>
                      <a:pt x="5"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05" name="Freeform 1375">
                <a:extLst>
                  <a:ext uri="{FF2B5EF4-FFF2-40B4-BE49-F238E27FC236}">
                    <a16:creationId xmlns:a16="http://schemas.microsoft.com/office/drawing/2014/main" id="{BF16853D-64FE-40AC-B36B-9CF5EA9F9876}"/>
                  </a:ext>
                </a:extLst>
              </p:cNvPr>
              <p:cNvSpPr>
                <a:spLocks/>
              </p:cNvSpPr>
              <p:nvPr/>
            </p:nvSpPr>
            <p:spPr bwMode="auto">
              <a:xfrm>
                <a:off x="6287788" y="2805931"/>
                <a:ext cx="29015" cy="35234"/>
              </a:xfrm>
              <a:custGeom>
                <a:avLst/>
                <a:gdLst/>
                <a:ahLst/>
                <a:cxnLst>
                  <a:cxn ang="0">
                    <a:pos x="10" y="0"/>
                  </a:cxn>
                  <a:cxn ang="0">
                    <a:pos x="14" y="3"/>
                  </a:cxn>
                  <a:cxn ang="0">
                    <a:pos x="14" y="5"/>
                  </a:cxn>
                  <a:cxn ang="0">
                    <a:pos x="13" y="7"/>
                  </a:cxn>
                  <a:cxn ang="0">
                    <a:pos x="12" y="8"/>
                  </a:cxn>
                  <a:cxn ang="0">
                    <a:pos x="12" y="13"/>
                  </a:cxn>
                  <a:cxn ang="0">
                    <a:pos x="10" y="15"/>
                  </a:cxn>
                  <a:cxn ang="0">
                    <a:pos x="9" y="15"/>
                  </a:cxn>
                  <a:cxn ang="0">
                    <a:pos x="8" y="16"/>
                  </a:cxn>
                  <a:cxn ang="0">
                    <a:pos x="5" y="17"/>
                  </a:cxn>
                  <a:cxn ang="0">
                    <a:pos x="3" y="17"/>
                  </a:cxn>
                  <a:cxn ang="0">
                    <a:pos x="0" y="15"/>
                  </a:cxn>
                  <a:cxn ang="0">
                    <a:pos x="0" y="12"/>
                  </a:cxn>
                  <a:cxn ang="0">
                    <a:pos x="5" y="10"/>
                  </a:cxn>
                  <a:cxn ang="0">
                    <a:pos x="7" y="8"/>
                  </a:cxn>
                  <a:cxn ang="0">
                    <a:pos x="9" y="8"/>
                  </a:cxn>
                  <a:cxn ang="0">
                    <a:pos x="7" y="6"/>
                  </a:cxn>
                  <a:cxn ang="0">
                    <a:pos x="7" y="2"/>
                  </a:cxn>
                  <a:cxn ang="0">
                    <a:pos x="9" y="1"/>
                  </a:cxn>
                  <a:cxn ang="0">
                    <a:pos x="10" y="0"/>
                  </a:cxn>
                </a:cxnLst>
                <a:rect l="0" t="0" r="r" b="b"/>
                <a:pathLst>
                  <a:path w="14" h="17">
                    <a:moveTo>
                      <a:pt x="10" y="0"/>
                    </a:moveTo>
                    <a:lnTo>
                      <a:pt x="14" y="3"/>
                    </a:lnTo>
                    <a:lnTo>
                      <a:pt x="14" y="5"/>
                    </a:lnTo>
                    <a:lnTo>
                      <a:pt x="13" y="7"/>
                    </a:lnTo>
                    <a:lnTo>
                      <a:pt x="12" y="8"/>
                    </a:lnTo>
                    <a:lnTo>
                      <a:pt x="12" y="13"/>
                    </a:lnTo>
                    <a:lnTo>
                      <a:pt x="10" y="15"/>
                    </a:lnTo>
                    <a:lnTo>
                      <a:pt x="9" y="15"/>
                    </a:lnTo>
                    <a:lnTo>
                      <a:pt x="8" y="16"/>
                    </a:lnTo>
                    <a:lnTo>
                      <a:pt x="5" y="17"/>
                    </a:lnTo>
                    <a:lnTo>
                      <a:pt x="3" y="17"/>
                    </a:lnTo>
                    <a:lnTo>
                      <a:pt x="0" y="15"/>
                    </a:lnTo>
                    <a:lnTo>
                      <a:pt x="0" y="12"/>
                    </a:lnTo>
                    <a:lnTo>
                      <a:pt x="5" y="10"/>
                    </a:lnTo>
                    <a:lnTo>
                      <a:pt x="7" y="8"/>
                    </a:lnTo>
                    <a:lnTo>
                      <a:pt x="9" y="8"/>
                    </a:lnTo>
                    <a:lnTo>
                      <a:pt x="7" y="6"/>
                    </a:lnTo>
                    <a:lnTo>
                      <a:pt x="7" y="2"/>
                    </a:lnTo>
                    <a:lnTo>
                      <a:pt x="9" y="1"/>
                    </a:lnTo>
                    <a:lnTo>
                      <a:pt x="1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06" name="Freeform 1376">
                <a:extLst>
                  <a:ext uri="{FF2B5EF4-FFF2-40B4-BE49-F238E27FC236}">
                    <a16:creationId xmlns:a16="http://schemas.microsoft.com/office/drawing/2014/main" id="{26B20B7B-B119-4C6B-84E4-DC18B8DA8897}"/>
                  </a:ext>
                </a:extLst>
              </p:cNvPr>
              <p:cNvSpPr>
                <a:spLocks noEditPoints="1"/>
              </p:cNvSpPr>
              <p:nvPr/>
            </p:nvSpPr>
            <p:spPr bwMode="auto">
              <a:xfrm>
                <a:off x="7135454" y="2345829"/>
                <a:ext cx="6218" cy="6218"/>
              </a:xfrm>
              <a:custGeom>
                <a:avLst/>
                <a:gdLst/>
                <a:ahLst/>
                <a:cxnLst>
                  <a:cxn ang="0">
                    <a:pos x="2" y="1"/>
                  </a:cxn>
                  <a:cxn ang="0">
                    <a:pos x="3" y="3"/>
                  </a:cxn>
                  <a:cxn ang="0">
                    <a:pos x="2" y="1"/>
                  </a:cxn>
                  <a:cxn ang="0">
                    <a:pos x="0" y="0"/>
                  </a:cxn>
                  <a:cxn ang="0">
                    <a:pos x="2" y="1"/>
                  </a:cxn>
                  <a:cxn ang="0">
                    <a:pos x="0" y="1"/>
                  </a:cxn>
                  <a:cxn ang="0">
                    <a:pos x="0" y="0"/>
                  </a:cxn>
                </a:cxnLst>
                <a:rect l="0" t="0" r="r" b="b"/>
                <a:pathLst>
                  <a:path w="3" h="3">
                    <a:moveTo>
                      <a:pt x="2" y="1"/>
                    </a:moveTo>
                    <a:lnTo>
                      <a:pt x="3" y="3"/>
                    </a:lnTo>
                    <a:lnTo>
                      <a:pt x="2" y="1"/>
                    </a:lnTo>
                    <a:close/>
                    <a:moveTo>
                      <a:pt x="0" y="0"/>
                    </a:moveTo>
                    <a:lnTo>
                      <a:pt x="2" y="1"/>
                    </a:lnTo>
                    <a:lnTo>
                      <a:pt x="0" y="1"/>
                    </a:lnTo>
                    <a:lnTo>
                      <a:pt x="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07" name="Freeform 1377">
                <a:extLst>
                  <a:ext uri="{FF2B5EF4-FFF2-40B4-BE49-F238E27FC236}">
                    <a16:creationId xmlns:a16="http://schemas.microsoft.com/office/drawing/2014/main" id="{7CEB3108-7EAD-45BE-A8E1-B86422EAA122}"/>
                  </a:ext>
                </a:extLst>
              </p:cNvPr>
              <p:cNvSpPr>
                <a:spLocks/>
              </p:cNvSpPr>
              <p:nvPr/>
            </p:nvSpPr>
            <p:spPr bwMode="auto">
              <a:xfrm>
                <a:off x="7141672" y="2352046"/>
                <a:ext cx="2073" cy="2073"/>
              </a:xfrm>
              <a:custGeom>
                <a:avLst/>
                <a:gdLst/>
                <a:ahLst/>
                <a:cxnLst>
                  <a:cxn ang="0">
                    <a:pos x="0" y="0"/>
                  </a:cxn>
                  <a:cxn ang="0">
                    <a:pos x="1" y="1"/>
                  </a:cxn>
                  <a:cxn ang="0">
                    <a:pos x="0" y="1"/>
                  </a:cxn>
                  <a:cxn ang="0">
                    <a:pos x="0" y="0"/>
                  </a:cxn>
                </a:cxnLst>
                <a:rect l="0" t="0" r="r" b="b"/>
                <a:pathLst>
                  <a:path w="1" h="1">
                    <a:moveTo>
                      <a:pt x="0" y="0"/>
                    </a:moveTo>
                    <a:lnTo>
                      <a:pt x="1" y="1"/>
                    </a:lnTo>
                    <a:lnTo>
                      <a:pt x="0" y="1"/>
                    </a:lnTo>
                    <a:lnTo>
                      <a:pt x="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08" name="Freeform 1378">
                <a:extLst>
                  <a:ext uri="{FF2B5EF4-FFF2-40B4-BE49-F238E27FC236}">
                    <a16:creationId xmlns:a16="http://schemas.microsoft.com/office/drawing/2014/main" id="{FD228458-6A3D-4BE2-ADDE-C72451B99B80}"/>
                  </a:ext>
                </a:extLst>
              </p:cNvPr>
              <p:cNvSpPr>
                <a:spLocks/>
              </p:cNvSpPr>
              <p:nvPr/>
            </p:nvSpPr>
            <p:spPr bwMode="auto">
              <a:xfrm>
                <a:off x="6998666" y="2047384"/>
                <a:ext cx="420725" cy="308808"/>
              </a:xfrm>
              <a:custGeom>
                <a:avLst/>
                <a:gdLst/>
                <a:ahLst/>
                <a:cxnLst>
                  <a:cxn ang="0">
                    <a:pos x="189" y="0"/>
                  </a:cxn>
                  <a:cxn ang="0">
                    <a:pos x="201" y="6"/>
                  </a:cxn>
                  <a:cxn ang="0">
                    <a:pos x="203" y="10"/>
                  </a:cxn>
                  <a:cxn ang="0">
                    <a:pos x="194" y="20"/>
                  </a:cxn>
                  <a:cxn ang="0">
                    <a:pos x="177" y="26"/>
                  </a:cxn>
                  <a:cxn ang="0">
                    <a:pos x="149" y="36"/>
                  </a:cxn>
                  <a:cxn ang="0">
                    <a:pos x="124" y="41"/>
                  </a:cxn>
                  <a:cxn ang="0">
                    <a:pos x="122" y="45"/>
                  </a:cxn>
                  <a:cxn ang="0">
                    <a:pos x="119" y="49"/>
                  </a:cxn>
                  <a:cxn ang="0">
                    <a:pos x="115" y="51"/>
                  </a:cxn>
                  <a:cxn ang="0">
                    <a:pos x="104" y="56"/>
                  </a:cxn>
                  <a:cxn ang="0">
                    <a:pos x="83" y="68"/>
                  </a:cxn>
                  <a:cxn ang="0">
                    <a:pos x="58" y="90"/>
                  </a:cxn>
                  <a:cxn ang="0">
                    <a:pos x="46" y="120"/>
                  </a:cxn>
                  <a:cxn ang="0">
                    <a:pos x="54" y="137"/>
                  </a:cxn>
                  <a:cxn ang="0">
                    <a:pos x="69" y="148"/>
                  </a:cxn>
                  <a:cxn ang="0">
                    <a:pos x="70" y="149"/>
                  </a:cxn>
                  <a:cxn ang="0">
                    <a:pos x="38" y="148"/>
                  </a:cxn>
                  <a:cxn ang="0">
                    <a:pos x="35" y="147"/>
                  </a:cxn>
                  <a:cxn ang="0">
                    <a:pos x="24" y="144"/>
                  </a:cxn>
                  <a:cxn ang="0">
                    <a:pos x="22" y="134"/>
                  </a:cxn>
                  <a:cxn ang="0">
                    <a:pos x="19" y="132"/>
                  </a:cxn>
                  <a:cxn ang="0">
                    <a:pos x="5" y="130"/>
                  </a:cxn>
                  <a:cxn ang="0">
                    <a:pos x="0" y="124"/>
                  </a:cxn>
                  <a:cxn ang="0">
                    <a:pos x="4" y="117"/>
                  </a:cxn>
                  <a:cxn ang="0">
                    <a:pos x="10" y="112"/>
                  </a:cxn>
                  <a:cxn ang="0">
                    <a:pos x="12" y="101"/>
                  </a:cxn>
                  <a:cxn ang="0">
                    <a:pos x="17" y="95"/>
                  </a:cxn>
                  <a:cxn ang="0">
                    <a:pos x="25" y="91"/>
                  </a:cxn>
                  <a:cxn ang="0">
                    <a:pos x="31" y="90"/>
                  </a:cxn>
                  <a:cxn ang="0">
                    <a:pos x="25" y="81"/>
                  </a:cxn>
                  <a:cxn ang="0">
                    <a:pos x="36" y="70"/>
                  </a:cxn>
                  <a:cxn ang="0">
                    <a:pos x="46" y="56"/>
                  </a:cxn>
                  <a:cxn ang="0">
                    <a:pos x="45" y="52"/>
                  </a:cxn>
                  <a:cxn ang="0">
                    <a:pos x="44" y="49"/>
                  </a:cxn>
                  <a:cxn ang="0">
                    <a:pos x="46" y="45"/>
                  </a:cxn>
                  <a:cxn ang="0">
                    <a:pos x="56" y="44"/>
                  </a:cxn>
                  <a:cxn ang="0">
                    <a:pos x="64" y="42"/>
                  </a:cxn>
                  <a:cxn ang="0">
                    <a:pos x="80" y="32"/>
                  </a:cxn>
                  <a:cxn ang="0">
                    <a:pos x="100" y="23"/>
                  </a:cxn>
                  <a:cxn ang="0">
                    <a:pos x="105" y="21"/>
                  </a:cxn>
                  <a:cxn ang="0">
                    <a:pos x="117" y="18"/>
                  </a:cxn>
                  <a:cxn ang="0">
                    <a:pos x="123" y="23"/>
                  </a:cxn>
                  <a:cxn ang="0">
                    <a:pos x="138" y="21"/>
                  </a:cxn>
                  <a:cxn ang="0">
                    <a:pos x="174" y="2"/>
                  </a:cxn>
                </a:cxnLst>
                <a:rect l="0" t="0" r="r" b="b"/>
                <a:pathLst>
                  <a:path w="203" h="149">
                    <a:moveTo>
                      <a:pt x="187" y="0"/>
                    </a:moveTo>
                    <a:lnTo>
                      <a:pt x="189" y="0"/>
                    </a:lnTo>
                    <a:lnTo>
                      <a:pt x="193" y="1"/>
                    </a:lnTo>
                    <a:lnTo>
                      <a:pt x="201" y="6"/>
                    </a:lnTo>
                    <a:lnTo>
                      <a:pt x="202" y="7"/>
                    </a:lnTo>
                    <a:lnTo>
                      <a:pt x="203" y="10"/>
                    </a:lnTo>
                    <a:lnTo>
                      <a:pt x="201" y="16"/>
                    </a:lnTo>
                    <a:lnTo>
                      <a:pt x="194" y="20"/>
                    </a:lnTo>
                    <a:lnTo>
                      <a:pt x="187" y="23"/>
                    </a:lnTo>
                    <a:lnTo>
                      <a:pt x="177" y="26"/>
                    </a:lnTo>
                    <a:lnTo>
                      <a:pt x="168" y="29"/>
                    </a:lnTo>
                    <a:lnTo>
                      <a:pt x="149" y="36"/>
                    </a:lnTo>
                    <a:lnTo>
                      <a:pt x="137" y="37"/>
                    </a:lnTo>
                    <a:lnTo>
                      <a:pt x="124" y="41"/>
                    </a:lnTo>
                    <a:lnTo>
                      <a:pt x="123" y="42"/>
                    </a:lnTo>
                    <a:lnTo>
                      <a:pt x="122" y="45"/>
                    </a:lnTo>
                    <a:lnTo>
                      <a:pt x="120" y="46"/>
                    </a:lnTo>
                    <a:lnTo>
                      <a:pt x="119" y="49"/>
                    </a:lnTo>
                    <a:lnTo>
                      <a:pt x="118" y="50"/>
                    </a:lnTo>
                    <a:lnTo>
                      <a:pt x="115" y="51"/>
                    </a:lnTo>
                    <a:lnTo>
                      <a:pt x="109" y="52"/>
                    </a:lnTo>
                    <a:lnTo>
                      <a:pt x="104" y="56"/>
                    </a:lnTo>
                    <a:lnTo>
                      <a:pt x="100" y="59"/>
                    </a:lnTo>
                    <a:lnTo>
                      <a:pt x="83" y="68"/>
                    </a:lnTo>
                    <a:lnTo>
                      <a:pt x="69" y="78"/>
                    </a:lnTo>
                    <a:lnTo>
                      <a:pt x="58" y="90"/>
                    </a:lnTo>
                    <a:lnTo>
                      <a:pt x="50" y="105"/>
                    </a:lnTo>
                    <a:lnTo>
                      <a:pt x="46" y="120"/>
                    </a:lnTo>
                    <a:lnTo>
                      <a:pt x="49" y="130"/>
                    </a:lnTo>
                    <a:lnTo>
                      <a:pt x="54" y="137"/>
                    </a:lnTo>
                    <a:lnTo>
                      <a:pt x="61" y="142"/>
                    </a:lnTo>
                    <a:lnTo>
                      <a:pt x="69" y="148"/>
                    </a:lnTo>
                    <a:lnTo>
                      <a:pt x="70" y="148"/>
                    </a:lnTo>
                    <a:lnTo>
                      <a:pt x="70" y="149"/>
                    </a:lnTo>
                    <a:lnTo>
                      <a:pt x="39" y="149"/>
                    </a:lnTo>
                    <a:lnTo>
                      <a:pt x="38" y="148"/>
                    </a:lnTo>
                    <a:lnTo>
                      <a:pt x="36" y="148"/>
                    </a:lnTo>
                    <a:lnTo>
                      <a:pt x="35" y="147"/>
                    </a:lnTo>
                    <a:lnTo>
                      <a:pt x="25" y="147"/>
                    </a:lnTo>
                    <a:lnTo>
                      <a:pt x="24" y="144"/>
                    </a:lnTo>
                    <a:lnTo>
                      <a:pt x="24" y="137"/>
                    </a:lnTo>
                    <a:lnTo>
                      <a:pt x="22" y="134"/>
                    </a:lnTo>
                    <a:lnTo>
                      <a:pt x="21" y="133"/>
                    </a:lnTo>
                    <a:lnTo>
                      <a:pt x="19" y="132"/>
                    </a:lnTo>
                    <a:lnTo>
                      <a:pt x="6" y="132"/>
                    </a:lnTo>
                    <a:lnTo>
                      <a:pt x="5" y="130"/>
                    </a:lnTo>
                    <a:lnTo>
                      <a:pt x="2" y="129"/>
                    </a:lnTo>
                    <a:lnTo>
                      <a:pt x="0" y="124"/>
                    </a:lnTo>
                    <a:lnTo>
                      <a:pt x="0" y="120"/>
                    </a:lnTo>
                    <a:lnTo>
                      <a:pt x="4" y="117"/>
                    </a:lnTo>
                    <a:lnTo>
                      <a:pt x="9" y="114"/>
                    </a:lnTo>
                    <a:lnTo>
                      <a:pt x="10" y="112"/>
                    </a:lnTo>
                    <a:lnTo>
                      <a:pt x="12" y="110"/>
                    </a:lnTo>
                    <a:lnTo>
                      <a:pt x="12" y="101"/>
                    </a:lnTo>
                    <a:lnTo>
                      <a:pt x="15" y="96"/>
                    </a:lnTo>
                    <a:lnTo>
                      <a:pt x="17" y="95"/>
                    </a:lnTo>
                    <a:lnTo>
                      <a:pt x="21" y="93"/>
                    </a:lnTo>
                    <a:lnTo>
                      <a:pt x="25" y="91"/>
                    </a:lnTo>
                    <a:lnTo>
                      <a:pt x="29" y="91"/>
                    </a:lnTo>
                    <a:lnTo>
                      <a:pt x="31" y="90"/>
                    </a:lnTo>
                    <a:lnTo>
                      <a:pt x="29" y="85"/>
                    </a:lnTo>
                    <a:lnTo>
                      <a:pt x="25" y="81"/>
                    </a:lnTo>
                    <a:lnTo>
                      <a:pt x="29" y="76"/>
                    </a:lnTo>
                    <a:lnTo>
                      <a:pt x="36" y="70"/>
                    </a:lnTo>
                    <a:lnTo>
                      <a:pt x="43" y="64"/>
                    </a:lnTo>
                    <a:lnTo>
                      <a:pt x="46" y="56"/>
                    </a:lnTo>
                    <a:lnTo>
                      <a:pt x="46" y="55"/>
                    </a:lnTo>
                    <a:lnTo>
                      <a:pt x="45" y="52"/>
                    </a:lnTo>
                    <a:lnTo>
                      <a:pt x="44" y="51"/>
                    </a:lnTo>
                    <a:lnTo>
                      <a:pt x="44" y="49"/>
                    </a:lnTo>
                    <a:lnTo>
                      <a:pt x="45" y="46"/>
                    </a:lnTo>
                    <a:lnTo>
                      <a:pt x="46" y="45"/>
                    </a:lnTo>
                    <a:lnTo>
                      <a:pt x="51" y="45"/>
                    </a:lnTo>
                    <a:lnTo>
                      <a:pt x="56" y="44"/>
                    </a:lnTo>
                    <a:lnTo>
                      <a:pt x="60" y="42"/>
                    </a:lnTo>
                    <a:lnTo>
                      <a:pt x="64" y="42"/>
                    </a:lnTo>
                    <a:lnTo>
                      <a:pt x="71" y="40"/>
                    </a:lnTo>
                    <a:lnTo>
                      <a:pt x="80" y="32"/>
                    </a:lnTo>
                    <a:lnTo>
                      <a:pt x="90" y="26"/>
                    </a:lnTo>
                    <a:lnTo>
                      <a:pt x="100" y="23"/>
                    </a:lnTo>
                    <a:lnTo>
                      <a:pt x="103" y="23"/>
                    </a:lnTo>
                    <a:lnTo>
                      <a:pt x="105" y="21"/>
                    </a:lnTo>
                    <a:lnTo>
                      <a:pt x="110" y="18"/>
                    </a:lnTo>
                    <a:lnTo>
                      <a:pt x="117" y="18"/>
                    </a:lnTo>
                    <a:lnTo>
                      <a:pt x="119" y="20"/>
                    </a:lnTo>
                    <a:lnTo>
                      <a:pt x="123" y="23"/>
                    </a:lnTo>
                    <a:lnTo>
                      <a:pt x="125" y="23"/>
                    </a:lnTo>
                    <a:lnTo>
                      <a:pt x="138" y="21"/>
                    </a:lnTo>
                    <a:lnTo>
                      <a:pt x="163" y="8"/>
                    </a:lnTo>
                    <a:lnTo>
                      <a:pt x="174" y="2"/>
                    </a:lnTo>
                    <a:lnTo>
                      <a:pt x="187"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09" name="Freeform 1379">
                <a:extLst>
                  <a:ext uri="{FF2B5EF4-FFF2-40B4-BE49-F238E27FC236}">
                    <a16:creationId xmlns:a16="http://schemas.microsoft.com/office/drawing/2014/main" id="{0C832680-75CE-4EC2-AA6A-B5E38D2E3F71}"/>
                  </a:ext>
                </a:extLst>
              </p:cNvPr>
              <p:cNvSpPr>
                <a:spLocks/>
              </p:cNvSpPr>
              <p:nvPr/>
            </p:nvSpPr>
            <p:spPr bwMode="auto">
              <a:xfrm>
                <a:off x="6961361" y="1869146"/>
                <a:ext cx="6218" cy="6218"/>
              </a:xfrm>
              <a:custGeom>
                <a:avLst/>
                <a:gdLst/>
                <a:ahLst/>
                <a:cxnLst>
                  <a:cxn ang="0">
                    <a:pos x="0" y="0"/>
                  </a:cxn>
                  <a:cxn ang="0">
                    <a:pos x="3" y="0"/>
                  </a:cxn>
                  <a:cxn ang="0">
                    <a:pos x="0" y="3"/>
                  </a:cxn>
                  <a:cxn ang="0">
                    <a:pos x="0" y="0"/>
                  </a:cxn>
                </a:cxnLst>
                <a:rect l="0" t="0" r="r" b="b"/>
                <a:pathLst>
                  <a:path w="3" h="3">
                    <a:moveTo>
                      <a:pt x="0" y="0"/>
                    </a:moveTo>
                    <a:lnTo>
                      <a:pt x="3" y="0"/>
                    </a:lnTo>
                    <a:lnTo>
                      <a:pt x="0" y="3"/>
                    </a:lnTo>
                    <a:lnTo>
                      <a:pt x="0"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10" name="Freeform 1381">
                <a:extLst>
                  <a:ext uri="{FF2B5EF4-FFF2-40B4-BE49-F238E27FC236}">
                    <a16:creationId xmlns:a16="http://schemas.microsoft.com/office/drawing/2014/main" id="{FD45E9FB-32C0-4266-AF6C-1972ADD99E20}"/>
                  </a:ext>
                </a:extLst>
              </p:cNvPr>
              <p:cNvSpPr>
                <a:spLocks/>
              </p:cNvSpPr>
              <p:nvPr/>
            </p:nvSpPr>
            <p:spPr bwMode="auto">
              <a:xfrm>
                <a:off x="7187268" y="1831841"/>
                <a:ext cx="64249" cy="37306"/>
              </a:xfrm>
              <a:custGeom>
                <a:avLst/>
                <a:gdLst/>
                <a:ahLst/>
                <a:cxnLst>
                  <a:cxn ang="0">
                    <a:pos x="8" y="0"/>
                  </a:cxn>
                  <a:cxn ang="0">
                    <a:pos x="22" y="0"/>
                  </a:cxn>
                  <a:cxn ang="0">
                    <a:pos x="18" y="4"/>
                  </a:cxn>
                  <a:cxn ang="0">
                    <a:pos x="31" y="4"/>
                  </a:cxn>
                  <a:cxn ang="0">
                    <a:pos x="31" y="9"/>
                  </a:cxn>
                  <a:cxn ang="0">
                    <a:pos x="28" y="12"/>
                  </a:cxn>
                  <a:cxn ang="0">
                    <a:pos x="21" y="12"/>
                  </a:cxn>
                  <a:cxn ang="0">
                    <a:pos x="23" y="17"/>
                  </a:cxn>
                  <a:cxn ang="0">
                    <a:pos x="18" y="18"/>
                  </a:cxn>
                  <a:cxn ang="0">
                    <a:pos x="4" y="18"/>
                  </a:cxn>
                  <a:cxn ang="0">
                    <a:pos x="0" y="17"/>
                  </a:cxn>
                  <a:cxn ang="0">
                    <a:pos x="0" y="13"/>
                  </a:cxn>
                  <a:cxn ang="0">
                    <a:pos x="3" y="9"/>
                  </a:cxn>
                  <a:cxn ang="0">
                    <a:pos x="4" y="8"/>
                  </a:cxn>
                  <a:cxn ang="0">
                    <a:pos x="8" y="5"/>
                  </a:cxn>
                  <a:cxn ang="0">
                    <a:pos x="8" y="0"/>
                  </a:cxn>
                </a:cxnLst>
                <a:rect l="0" t="0" r="r" b="b"/>
                <a:pathLst>
                  <a:path w="31" h="18">
                    <a:moveTo>
                      <a:pt x="8" y="0"/>
                    </a:moveTo>
                    <a:lnTo>
                      <a:pt x="22" y="0"/>
                    </a:lnTo>
                    <a:lnTo>
                      <a:pt x="18" y="4"/>
                    </a:lnTo>
                    <a:lnTo>
                      <a:pt x="31" y="4"/>
                    </a:lnTo>
                    <a:lnTo>
                      <a:pt x="31" y="9"/>
                    </a:lnTo>
                    <a:lnTo>
                      <a:pt x="28" y="12"/>
                    </a:lnTo>
                    <a:lnTo>
                      <a:pt x="21" y="12"/>
                    </a:lnTo>
                    <a:lnTo>
                      <a:pt x="23" y="17"/>
                    </a:lnTo>
                    <a:lnTo>
                      <a:pt x="18" y="18"/>
                    </a:lnTo>
                    <a:lnTo>
                      <a:pt x="4" y="18"/>
                    </a:lnTo>
                    <a:lnTo>
                      <a:pt x="0" y="17"/>
                    </a:lnTo>
                    <a:lnTo>
                      <a:pt x="0" y="13"/>
                    </a:lnTo>
                    <a:lnTo>
                      <a:pt x="3" y="9"/>
                    </a:lnTo>
                    <a:lnTo>
                      <a:pt x="4" y="8"/>
                    </a:lnTo>
                    <a:lnTo>
                      <a:pt x="8" y="5"/>
                    </a:lnTo>
                    <a:lnTo>
                      <a:pt x="8"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11" name="Freeform 1382">
                <a:extLst>
                  <a:ext uri="{FF2B5EF4-FFF2-40B4-BE49-F238E27FC236}">
                    <a16:creationId xmlns:a16="http://schemas.microsoft.com/office/drawing/2014/main" id="{037DCF7D-8280-4DD5-B5D5-4A2DF62FEBFD}"/>
                  </a:ext>
                </a:extLst>
              </p:cNvPr>
              <p:cNvSpPr>
                <a:spLocks/>
              </p:cNvSpPr>
              <p:nvPr/>
            </p:nvSpPr>
            <p:spPr bwMode="auto">
              <a:xfrm>
                <a:off x="7102293" y="1865001"/>
                <a:ext cx="68394" cy="22799"/>
              </a:xfrm>
              <a:custGeom>
                <a:avLst/>
                <a:gdLst/>
                <a:ahLst/>
                <a:cxnLst>
                  <a:cxn ang="0">
                    <a:pos x="16" y="0"/>
                  </a:cxn>
                  <a:cxn ang="0">
                    <a:pos x="25" y="0"/>
                  </a:cxn>
                  <a:cxn ang="0">
                    <a:pos x="28" y="1"/>
                  </a:cxn>
                  <a:cxn ang="0">
                    <a:pos x="30" y="3"/>
                  </a:cxn>
                  <a:cxn ang="0">
                    <a:pos x="33" y="5"/>
                  </a:cxn>
                  <a:cxn ang="0">
                    <a:pos x="29" y="5"/>
                  </a:cxn>
                  <a:cxn ang="0">
                    <a:pos x="28" y="6"/>
                  </a:cxn>
                  <a:cxn ang="0">
                    <a:pos x="25" y="7"/>
                  </a:cxn>
                  <a:cxn ang="0">
                    <a:pos x="21" y="11"/>
                  </a:cxn>
                  <a:cxn ang="0">
                    <a:pos x="16" y="11"/>
                  </a:cxn>
                  <a:cxn ang="0">
                    <a:pos x="15" y="8"/>
                  </a:cxn>
                  <a:cxn ang="0">
                    <a:pos x="13" y="7"/>
                  </a:cxn>
                  <a:cxn ang="0">
                    <a:pos x="11" y="7"/>
                  </a:cxn>
                  <a:cxn ang="0">
                    <a:pos x="10" y="10"/>
                  </a:cxn>
                  <a:cxn ang="0">
                    <a:pos x="9" y="11"/>
                  </a:cxn>
                  <a:cxn ang="0">
                    <a:pos x="3" y="11"/>
                  </a:cxn>
                  <a:cxn ang="0">
                    <a:pos x="0" y="8"/>
                  </a:cxn>
                  <a:cxn ang="0">
                    <a:pos x="3" y="5"/>
                  </a:cxn>
                  <a:cxn ang="0">
                    <a:pos x="9" y="2"/>
                  </a:cxn>
                  <a:cxn ang="0">
                    <a:pos x="16" y="0"/>
                  </a:cxn>
                </a:cxnLst>
                <a:rect l="0" t="0" r="r" b="b"/>
                <a:pathLst>
                  <a:path w="33" h="11">
                    <a:moveTo>
                      <a:pt x="16" y="0"/>
                    </a:moveTo>
                    <a:lnTo>
                      <a:pt x="25" y="0"/>
                    </a:lnTo>
                    <a:lnTo>
                      <a:pt x="28" y="1"/>
                    </a:lnTo>
                    <a:lnTo>
                      <a:pt x="30" y="3"/>
                    </a:lnTo>
                    <a:lnTo>
                      <a:pt x="33" y="5"/>
                    </a:lnTo>
                    <a:lnTo>
                      <a:pt x="29" y="5"/>
                    </a:lnTo>
                    <a:lnTo>
                      <a:pt x="28" y="6"/>
                    </a:lnTo>
                    <a:lnTo>
                      <a:pt x="25" y="7"/>
                    </a:lnTo>
                    <a:lnTo>
                      <a:pt x="21" y="11"/>
                    </a:lnTo>
                    <a:lnTo>
                      <a:pt x="16" y="11"/>
                    </a:lnTo>
                    <a:lnTo>
                      <a:pt x="15" y="8"/>
                    </a:lnTo>
                    <a:lnTo>
                      <a:pt x="13" y="7"/>
                    </a:lnTo>
                    <a:lnTo>
                      <a:pt x="11" y="7"/>
                    </a:lnTo>
                    <a:lnTo>
                      <a:pt x="10" y="10"/>
                    </a:lnTo>
                    <a:lnTo>
                      <a:pt x="9" y="11"/>
                    </a:lnTo>
                    <a:lnTo>
                      <a:pt x="3" y="11"/>
                    </a:lnTo>
                    <a:lnTo>
                      <a:pt x="0" y="8"/>
                    </a:lnTo>
                    <a:lnTo>
                      <a:pt x="3" y="5"/>
                    </a:lnTo>
                    <a:lnTo>
                      <a:pt x="9" y="2"/>
                    </a:lnTo>
                    <a:lnTo>
                      <a:pt x="16"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12" name="Freeform 1383">
                <a:extLst>
                  <a:ext uri="{FF2B5EF4-FFF2-40B4-BE49-F238E27FC236}">
                    <a16:creationId xmlns:a16="http://schemas.microsoft.com/office/drawing/2014/main" id="{11DEB1F4-9176-4E6B-B91D-FCE3A0029DF5}"/>
                  </a:ext>
                </a:extLst>
              </p:cNvPr>
              <p:cNvSpPr>
                <a:spLocks/>
              </p:cNvSpPr>
              <p:nvPr/>
            </p:nvSpPr>
            <p:spPr bwMode="auto">
              <a:xfrm>
                <a:off x="7067061" y="1788317"/>
                <a:ext cx="99482" cy="70466"/>
              </a:xfrm>
              <a:custGeom>
                <a:avLst/>
                <a:gdLst/>
                <a:ahLst/>
                <a:cxnLst>
                  <a:cxn ang="0">
                    <a:pos x="46" y="0"/>
                  </a:cxn>
                  <a:cxn ang="0">
                    <a:pos x="47" y="0"/>
                  </a:cxn>
                  <a:cxn ang="0">
                    <a:pos x="47" y="5"/>
                  </a:cxn>
                  <a:cxn ang="0">
                    <a:pos x="43" y="9"/>
                  </a:cxn>
                  <a:cxn ang="0">
                    <a:pos x="43" y="10"/>
                  </a:cxn>
                  <a:cxn ang="0">
                    <a:pos x="40" y="13"/>
                  </a:cxn>
                  <a:cxn ang="0">
                    <a:pos x="35" y="15"/>
                  </a:cxn>
                  <a:cxn ang="0">
                    <a:pos x="31" y="16"/>
                  </a:cxn>
                  <a:cxn ang="0">
                    <a:pos x="27" y="19"/>
                  </a:cxn>
                  <a:cxn ang="0">
                    <a:pos x="25" y="21"/>
                  </a:cxn>
                  <a:cxn ang="0">
                    <a:pos x="33" y="23"/>
                  </a:cxn>
                  <a:cxn ang="0">
                    <a:pos x="48" y="28"/>
                  </a:cxn>
                  <a:cxn ang="0">
                    <a:pos x="46" y="29"/>
                  </a:cxn>
                  <a:cxn ang="0">
                    <a:pos x="36" y="29"/>
                  </a:cxn>
                  <a:cxn ang="0">
                    <a:pos x="28" y="32"/>
                  </a:cxn>
                  <a:cxn ang="0">
                    <a:pos x="23" y="33"/>
                  </a:cxn>
                  <a:cxn ang="0">
                    <a:pos x="20" y="34"/>
                  </a:cxn>
                  <a:cxn ang="0">
                    <a:pos x="8" y="30"/>
                  </a:cxn>
                  <a:cxn ang="0">
                    <a:pos x="2" y="28"/>
                  </a:cxn>
                  <a:cxn ang="0">
                    <a:pos x="0" y="26"/>
                  </a:cxn>
                  <a:cxn ang="0">
                    <a:pos x="5" y="21"/>
                  </a:cxn>
                  <a:cxn ang="0">
                    <a:pos x="22" y="21"/>
                  </a:cxn>
                  <a:cxn ang="0">
                    <a:pos x="20" y="20"/>
                  </a:cxn>
                  <a:cxn ang="0">
                    <a:pos x="18" y="20"/>
                  </a:cxn>
                  <a:cxn ang="0">
                    <a:pos x="17" y="19"/>
                  </a:cxn>
                  <a:cxn ang="0">
                    <a:pos x="16" y="19"/>
                  </a:cxn>
                  <a:cxn ang="0">
                    <a:pos x="15" y="20"/>
                  </a:cxn>
                  <a:cxn ang="0">
                    <a:pos x="15" y="15"/>
                  </a:cxn>
                  <a:cxn ang="0">
                    <a:pos x="22" y="14"/>
                  </a:cxn>
                  <a:cxn ang="0">
                    <a:pos x="32" y="9"/>
                  </a:cxn>
                  <a:cxn ang="0">
                    <a:pos x="40" y="8"/>
                  </a:cxn>
                  <a:cxn ang="0">
                    <a:pos x="40" y="5"/>
                  </a:cxn>
                  <a:cxn ang="0">
                    <a:pos x="41" y="3"/>
                  </a:cxn>
                  <a:cxn ang="0">
                    <a:pos x="46" y="0"/>
                  </a:cxn>
                </a:cxnLst>
                <a:rect l="0" t="0" r="r" b="b"/>
                <a:pathLst>
                  <a:path w="48" h="34">
                    <a:moveTo>
                      <a:pt x="46" y="0"/>
                    </a:moveTo>
                    <a:lnTo>
                      <a:pt x="47" y="0"/>
                    </a:lnTo>
                    <a:lnTo>
                      <a:pt x="47" y="5"/>
                    </a:lnTo>
                    <a:lnTo>
                      <a:pt x="43" y="9"/>
                    </a:lnTo>
                    <a:lnTo>
                      <a:pt x="43" y="10"/>
                    </a:lnTo>
                    <a:lnTo>
                      <a:pt x="40" y="13"/>
                    </a:lnTo>
                    <a:lnTo>
                      <a:pt x="35" y="15"/>
                    </a:lnTo>
                    <a:lnTo>
                      <a:pt x="31" y="16"/>
                    </a:lnTo>
                    <a:lnTo>
                      <a:pt x="27" y="19"/>
                    </a:lnTo>
                    <a:lnTo>
                      <a:pt x="25" y="21"/>
                    </a:lnTo>
                    <a:lnTo>
                      <a:pt x="33" y="23"/>
                    </a:lnTo>
                    <a:lnTo>
                      <a:pt x="48" y="28"/>
                    </a:lnTo>
                    <a:lnTo>
                      <a:pt x="46" y="29"/>
                    </a:lnTo>
                    <a:lnTo>
                      <a:pt x="36" y="29"/>
                    </a:lnTo>
                    <a:lnTo>
                      <a:pt x="28" y="32"/>
                    </a:lnTo>
                    <a:lnTo>
                      <a:pt x="23" y="33"/>
                    </a:lnTo>
                    <a:lnTo>
                      <a:pt x="20" y="34"/>
                    </a:lnTo>
                    <a:lnTo>
                      <a:pt x="8" y="30"/>
                    </a:lnTo>
                    <a:lnTo>
                      <a:pt x="2" y="28"/>
                    </a:lnTo>
                    <a:lnTo>
                      <a:pt x="0" y="26"/>
                    </a:lnTo>
                    <a:lnTo>
                      <a:pt x="5" y="21"/>
                    </a:lnTo>
                    <a:lnTo>
                      <a:pt x="22" y="21"/>
                    </a:lnTo>
                    <a:lnTo>
                      <a:pt x="20" y="20"/>
                    </a:lnTo>
                    <a:lnTo>
                      <a:pt x="18" y="20"/>
                    </a:lnTo>
                    <a:lnTo>
                      <a:pt x="17" y="19"/>
                    </a:lnTo>
                    <a:lnTo>
                      <a:pt x="16" y="19"/>
                    </a:lnTo>
                    <a:lnTo>
                      <a:pt x="15" y="20"/>
                    </a:lnTo>
                    <a:lnTo>
                      <a:pt x="15" y="15"/>
                    </a:lnTo>
                    <a:lnTo>
                      <a:pt x="22" y="14"/>
                    </a:lnTo>
                    <a:lnTo>
                      <a:pt x="32" y="9"/>
                    </a:lnTo>
                    <a:lnTo>
                      <a:pt x="40" y="8"/>
                    </a:lnTo>
                    <a:lnTo>
                      <a:pt x="40" y="5"/>
                    </a:lnTo>
                    <a:lnTo>
                      <a:pt x="41" y="3"/>
                    </a:lnTo>
                    <a:lnTo>
                      <a:pt x="46"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13" name="Freeform 1384">
                <a:extLst>
                  <a:ext uri="{FF2B5EF4-FFF2-40B4-BE49-F238E27FC236}">
                    <a16:creationId xmlns:a16="http://schemas.microsoft.com/office/drawing/2014/main" id="{5DBA0DA3-5AF5-4FEF-B9CA-7D5A3EB26412}"/>
                  </a:ext>
                </a:extLst>
              </p:cNvPr>
              <p:cNvSpPr>
                <a:spLocks/>
              </p:cNvSpPr>
              <p:nvPr/>
            </p:nvSpPr>
            <p:spPr bwMode="auto">
              <a:xfrm>
                <a:off x="6915765" y="2397642"/>
                <a:ext cx="49741" cy="39379"/>
              </a:xfrm>
              <a:custGeom>
                <a:avLst/>
                <a:gdLst/>
                <a:ahLst/>
                <a:cxnLst>
                  <a:cxn ang="0">
                    <a:pos x="9" y="0"/>
                  </a:cxn>
                  <a:cxn ang="0">
                    <a:pos x="12" y="0"/>
                  </a:cxn>
                  <a:cxn ang="0">
                    <a:pos x="15" y="2"/>
                  </a:cxn>
                  <a:cxn ang="0">
                    <a:pos x="17" y="4"/>
                  </a:cxn>
                  <a:cxn ang="0">
                    <a:pos x="20" y="5"/>
                  </a:cxn>
                  <a:cxn ang="0">
                    <a:pos x="24" y="7"/>
                  </a:cxn>
                  <a:cxn ang="0">
                    <a:pos x="24" y="12"/>
                  </a:cxn>
                  <a:cxn ang="0">
                    <a:pos x="16" y="17"/>
                  </a:cxn>
                  <a:cxn ang="0">
                    <a:pos x="6" y="19"/>
                  </a:cxn>
                  <a:cxn ang="0">
                    <a:pos x="4" y="19"/>
                  </a:cxn>
                  <a:cxn ang="0">
                    <a:pos x="1" y="18"/>
                  </a:cxn>
                  <a:cxn ang="0">
                    <a:pos x="0" y="17"/>
                  </a:cxn>
                  <a:cxn ang="0">
                    <a:pos x="0" y="13"/>
                  </a:cxn>
                  <a:cxn ang="0">
                    <a:pos x="1" y="10"/>
                  </a:cxn>
                  <a:cxn ang="0">
                    <a:pos x="2" y="9"/>
                  </a:cxn>
                  <a:cxn ang="0">
                    <a:pos x="4" y="7"/>
                  </a:cxn>
                  <a:cxn ang="0">
                    <a:pos x="4" y="5"/>
                  </a:cxn>
                  <a:cxn ang="0">
                    <a:pos x="5" y="4"/>
                  </a:cxn>
                  <a:cxn ang="0">
                    <a:pos x="6" y="4"/>
                  </a:cxn>
                  <a:cxn ang="0">
                    <a:pos x="7" y="2"/>
                  </a:cxn>
                  <a:cxn ang="0">
                    <a:pos x="9" y="0"/>
                  </a:cxn>
                </a:cxnLst>
                <a:rect l="0" t="0" r="r" b="b"/>
                <a:pathLst>
                  <a:path w="24" h="19">
                    <a:moveTo>
                      <a:pt x="9" y="0"/>
                    </a:moveTo>
                    <a:lnTo>
                      <a:pt x="12" y="0"/>
                    </a:lnTo>
                    <a:lnTo>
                      <a:pt x="15" y="2"/>
                    </a:lnTo>
                    <a:lnTo>
                      <a:pt x="17" y="4"/>
                    </a:lnTo>
                    <a:lnTo>
                      <a:pt x="20" y="5"/>
                    </a:lnTo>
                    <a:lnTo>
                      <a:pt x="24" y="7"/>
                    </a:lnTo>
                    <a:lnTo>
                      <a:pt x="24" y="12"/>
                    </a:lnTo>
                    <a:lnTo>
                      <a:pt x="16" y="17"/>
                    </a:lnTo>
                    <a:lnTo>
                      <a:pt x="6" y="19"/>
                    </a:lnTo>
                    <a:lnTo>
                      <a:pt x="4" y="19"/>
                    </a:lnTo>
                    <a:lnTo>
                      <a:pt x="1" y="18"/>
                    </a:lnTo>
                    <a:lnTo>
                      <a:pt x="0" y="17"/>
                    </a:lnTo>
                    <a:lnTo>
                      <a:pt x="0" y="13"/>
                    </a:lnTo>
                    <a:lnTo>
                      <a:pt x="1" y="10"/>
                    </a:lnTo>
                    <a:lnTo>
                      <a:pt x="2" y="9"/>
                    </a:lnTo>
                    <a:lnTo>
                      <a:pt x="4" y="7"/>
                    </a:lnTo>
                    <a:lnTo>
                      <a:pt x="4" y="5"/>
                    </a:lnTo>
                    <a:lnTo>
                      <a:pt x="5" y="4"/>
                    </a:lnTo>
                    <a:lnTo>
                      <a:pt x="6" y="4"/>
                    </a:lnTo>
                    <a:lnTo>
                      <a:pt x="7" y="2"/>
                    </a:lnTo>
                    <a:lnTo>
                      <a:pt x="9"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14" name="Freeform 1385">
                <a:extLst>
                  <a:ext uri="{FF2B5EF4-FFF2-40B4-BE49-F238E27FC236}">
                    <a16:creationId xmlns:a16="http://schemas.microsoft.com/office/drawing/2014/main" id="{21444E9B-7A8C-4E03-9163-596285DCA3DE}"/>
                  </a:ext>
                </a:extLst>
              </p:cNvPr>
              <p:cNvSpPr>
                <a:spLocks/>
              </p:cNvSpPr>
              <p:nvPr/>
            </p:nvSpPr>
            <p:spPr bwMode="auto">
              <a:xfrm>
                <a:off x="7166542" y="2364481"/>
                <a:ext cx="39379" cy="29015"/>
              </a:xfrm>
              <a:custGeom>
                <a:avLst/>
                <a:gdLst/>
                <a:ahLst/>
                <a:cxnLst>
                  <a:cxn ang="0">
                    <a:pos x="3" y="0"/>
                  </a:cxn>
                  <a:cxn ang="0">
                    <a:pos x="7" y="0"/>
                  </a:cxn>
                  <a:cxn ang="0">
                    <a:pos x="10" y="1"/>
                  </a:cxn>
                  <a:cxn ang="0">
                    <a:pos x="13" y="3"/>
                  </a:cxn>
                  <a:cxn ang="0">
                    <a:pos x="19" y="9"/>
                  </a:cxn>
                  <a:cxn ang="0">
                    <a:pos x="19" y="13"/>
                  </a:cxn>
                  <a:cxn ang="0">
                    <a:pos x="18" y="14"/>
                  </a:cxn>
                  <a:cxn ang="0">
                    <a:pos x="10" y="14"/>
                  </a:cxn>
                  <a:cxn ang="0">
                    <a:pos x="7" y="11"/>
                  </a:cxn>
                  <a:cxn ang="0">
                    <a:pos x="4" y="10"/>
                  </a:cxn>
                  <a:cxn ang="0">
                    <a:pos x="2" y="6"/>
                  </a:cxn>
                  <a:cxn ang="0">
                    <a:pos x="0" y="4"/>
                  </a:cxn>
                  <a:cxn ang="0">
                    <a:pos x="0" y="1"/>
                  </a:cxn>
                  <a:cxn ang="0">
                    <a:pos x="3" y="0"/>
                  </a:cxn>
                </a:cxnLst>
                <a:rect l="0" t="0" r="r" b="b"/>
                <a:pathLst>
                  <a:path w="19" h="14">
                    <a:moveTo>
                      <a:pt x="3" y="0"/>
                    </a:moveTo>
                    <a:lnTo>
                      <a:pt x="7" y="0"/>
                    </a:lnTo>
                    <a:lnTo>
                      <a:pt x="10" y="1"/>
                    </a:lnTo>
                    <a:lnTo>
                      <a:pt x="13" y="3"/>
                    </a:lnTo>
                    <a:lnTo>
                      <a:pt x="19" y="9"/>
                    </a:lnTo>
                    <a:lnTo>
                      <a:pt x="19" y="13"/>
                    </a:lnTo>
                    <a:lnTo>
                      <a:pt x="18" y="14"/>
                    </a:lnTo>
                    <a:lnTo>
                      <a:pt x="10" y="14"/>
                    </a:lnTo>
                    <a:lnTo>
                      <a:pt x="7" y="11"/>
                    </a:lnTo>
                    <a:lnTo>
                      <a:pt x="4" y="10"/>
                    </a:lnTo>
                    <a:lnTo>
                      <a:pt x="2" y="6"/>
                    </a:lnTo>
                    <a:lnTo>
                      <a:pt x="0" y="4"/>
                    </a:lnTo>
                    <a:lnTo>
                      <a:pt x="0" y="1"/>
                    </a:lnTo>
                    <a:lnTo>
                      <a:pt x="3"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sp>
          <p:nvSpPr>
            <p:cNvPr id="2381" name="Freeform 1386">
              <a:extLst>
                <a:ext uri="{FF2B5EF4-FFF2-40B4-BE49-F238E27FC236}">
                  <a16:creationId xmlns:a16="http://schemas.microsoft.com/office/drawing/2014/main" id="{EF8190F8-AFBA-4FDA-8812-90A1A170CCBB}"/>
                </a:ext>
              </a:extLst>
            </p:cNvPr>
            <p:cNvSpPr>
              <a:spLocks noEditPoints="1"/>
            </p:cNvSpPr>
            <p:nvPr/>
          </p:nvSpPr>
          <p:spPr bwMode="auto">
            <a:xfrm>
              <a:off x="5547893" y="2335466"/>
              <a:ext cx="1757508" cy="1189634"/>
            </a:xfrm>
            <a:custGeom>
              <a:avLst/>
              <a:gdLst/>
              <a:ahLst/>
              <a:cxnLst>
                <a:cxn ang="0">
                  <a:pos x="278" y="43"/>
                </a:cxn>
                <a:cxn ang="0">
                  <a:pos x="451" y="14"/>
                </a:cxn>
                <a:cxn ang="0">
                  <a:pos x="582" y="79"/>
                </a:cxn>
                <a:cxn ang="0">
                  <a:pos x="556" y="126"/>
                </a:cxn>
                <a:cxn ang="0">
                  <a:pos x="617" y="61"/>
                </a:cxn>
                <a:cxn ang="0">
                  <a:pos x="714" y="45"/>
                </a:cxn>
                <a:cxn ang="0">
                  <a:pos x="779" y="52"/>
                </a:cxn>
                <a:cxn ang="0">
                  <a:pos x="805" y="37"/>
                </a:cxn>
                <a:cxn ang="0">
                  <a:pos x="848" y="82"/>
                </a:cxn>
                <a:cxn ang="0">
                  <a:pos x="783" y="157"/>
                </a:cxn>
                <a:cxn ang="0">
                  <a:pos x="773" y="237"/>
                </a:cxn>
                <a:cxn ang="0">
                  <a:pos x="761" y="339"/>
                </a:cxn>
                <a:cxn ang="0">
                  <a:pos x="781" y="375"/>
                </a:cxn>
                <a:cxn ang="0">
                  <a:pos x="798" y="423"/>
                </a:cxn>
                <a:cxn ang="0">
                  <a:pos x="775" y="435"/>
                </a:cxn>
                <a:cxn ang="0">
                  <a:pos x="748" y="433"/>
                </a:cxn>
                <a:cxn ang="0">
                  <a:pos x="721" y="423"/>
                </a:cxn>
                <a:cxn ang="0">
                  <a:pos x="669" y="428"/>
                </a:cxn>
                <a:cxn ang="0">
                  <a:pos x="669" y="498"/>
                </a:cxn>
                <a:cxn ang="0">
                  <a:pos x="648" y="531"/>
                </a:cxn>
                <a:cxn ang="0">
                  <a:pos x="587" y="497"/>
                </a:cxn>
                <a:cxn ang="0">
                  <a:pos x="542" y="427"/>
                </a:cxn>
                <a:cxn ang="0">
                  <a:pos x="520" y="448"/>
                </a:cxn>
                <a:cxn ang="0">
                  <a:pos x="448" y="445"/>
                </a:cxn>
                <a:cxn ang="0">
                  <a:pos x="426" y="507"/>
                </a:cxn>
                <a:cxn ang="0">
                  <a:pos x="371" y="515"/>
                </a:cxn>
                <a:cxn ang="0">
                  <a:pos x="382" y="549"/>
                </a:cxn>
                <a:cxn ang="0">
                  <a:pos x="366" y="564"/>
                </a:cxn>
                <a:cxn ang="0">
                  <a:pos x="331" y="517"/>
                </a:cxn>
                <a:cxn ang="0">
                  <a:pos x="263" y="448"/>
                </a:cxn>
                <a:cxn ang="0">
                  <a:pos x="265" y="473"/>
                </a:cxn>
                <a:cxn ang="0">
                  <a:pos x="301" y="505"/>
                </a:cxn>
                <a:cxn ang="0">
                  <a:pos x="303" y="534"/>
                </a:cxn>
                <a:cxn ang="0">
                  <a:pos x="291" y="530"/>
                </a:cxn>
                <a:cxn ang="0">
                  <a:pos x="243" y="491"/>
                </a:cxn>
                <a:cxn ang="0">
                  <a:pos x="163" y="473"/>
                </a:cxn>
                <a:cxn ang="0">
                  <a:pos x="105" y="534"/>
                </a:cxn>
                <a:cxn ang="0">
                  <a:pos x="35" y="564"/>
                </a:cxn>
                <a:cxn ang="0">
                  <a:pos x="9" y="496"/>
                </a:cxn>
                <a:cxn ang="0">
                  <a:pos x="93" y="473"/>
                </a:cxn>
                <a:cxn ang="0">
                  <a:pos x="80" y="415"/>
                </a:cxn>
                <a:cxn ang="0">
                  <a:pos x="90" y="393"/>
                </a:cxn>
                <a:cxn ang="0">
                  <a:pos x="135" y="361"/>
                </a:cxn>
                <a:cxn ang="0">
                  <a:pos x="199" y="320"/>
                </a:cxn>
                <a:cxn ang="0">
                  <a:pos x="224" y="262"/>
                </a:cxn>
                <a:cxn ang="0">
                  <a:pos x="227" y="307"/>
                </a:cxn>
                <a:cxn ang="0">
                  <a:pos x="273" y="313"/>
                </a:cxn>
                <a:cxn ang="0">
                  <a:pos x="336" y="298"/>
                </a:cxn>
                <a:cxn ang="0">
                  <a:pos x="386" y="256"/>
                </a:cxn>
                <a:cxn ang="0">
                  <a:pos x="431" y="196"/>
                </a:cxn>
                <a:cxn ang="0">
                  <a:pos x="355" y="185"/>
                </a:cxn>
                <a:cxn ang="0">
                  <a:pos x="398" y="112"/>
                </a:cxn>
                <a:cxn ang="0">
                  <a:pos x="301" y="184"/>
                </a:cxn>
                <a:cxn ang="0">
                  <a:pos x="296" y="245"/>
                </a:cxn>
                <a:cxn ang="0">
                  <a:pos x="256" y="289"/>
                </a:cxn>
                <a:cxn ang="0">
                  <a:pos x="231" y="222"/>
                </a:cxn>
                <a:cxn ang="0">
                  <a:pos x="177" y="220"/>
                </a:cxn>
                <a:cxn ang="0">
                  <a:pos x="182" y="166"/>
                </a:cxn>
                <a:cxn ang="0">
                  <a:pos x="249" y="103"/>
                </a:cxn>
                <a:cxn ang="0">
                  <a:pos x="305" y="48"/>
                </a:cxn>
                <a:cxn ang="0">
                  <a:pos x="335" y="24"/>
                </a:cxn>
                <a:cxn ang="0">
                  <a:pos x="371" y="4"/>
                </a:cxn>
                <a:cxn ang="0">
                  <a:pos x="409" y="6"/>
                </a:cxn>
              </a:cxnLst>
              <a:rect l="0" t="0" r="r" b="b"/>
              <a:pathLst>
                <a:path w="848" h="574">
                  <a:moveTo>
                    <a:pt x="288" y="39"/>
                  </a:moveTo>
                  <a:lnTo>
                    <a:pt x="290" y="42"/>
                  </a:lnTo>
                  <a:lnTo>
                    <a:pt x="290" y="47"/>
                  </a:lnTo>
                  <a:lnTo>
                    <a:pt x="293" y="47"/>
                  </a:lnTo>
                  <a:lnTo>
                    <a:pt x="296" y="48"/>
                  </a:lnTo>
                  <a:lnTo>
                    <a:pt x="297" y="49"/>
                  </a:lnTo>
                  <a:lnTo>
                    <a:pt x="288" y="52"/>
                  </a:lnTo>
                  <a:lnTo>
                    <a:pt x="281" y="56"/>
                  </a:lnTo>
                  <a:lnTo>
                    <a:pt x="273" y="57"/>
                  </a:lnTo>
                  <a:lnTo>
                    <a:pt x="275" y="54"/>
                  </a:lnTo>
                  <a:lnTo>
                    <a:pt x="280" y="52"/>
                  </a:lnTo>
                  <a:lnTo>
                    <a:pt x="281" y="51"/>
                  </a:lnTo>
                  <a:lnTo>
                    <a:pt x="278" y="51"/>
                  </a:lnTo>
                  <a:lnTo>
                    <a:pt x="277" y="49"/>
                  </a:lnTo>
                  <a:lnTo>
                    <a:pt x="275" y="49"/>
                  </a:lnTo>
                  <a:lnTo>
                    <a:pt x="277" y="44"/>
                  </a:lnTo>
                  <a:lnTo>
                    <a:pt x="278" y="43"/>
                  </a:lnTo>
                  <a:lnTo>
                    <a:pt x="283" y="43"/>
                  </a:lnTo>
                  <a:lnTo>
                    <a:pt x="285" y="44"/>
                  </a:lnTo>
                  <a:lnTo>
                    <a:pt x="287" y="42"/>
                  </a:lnTo>
                  <a:lnTo>
                    <a:pt x="288" y="39"/>
                  </a:lnTo>
                  <a:close/>
                  <a:moveTo>
                    <a:pt x="429" y="0"/>
                  </a:moveTo>
                  <a:lnTo>
                    <a:pt x="429" y="8"/>
                  </a:lnTo>
                  <a:lnTo>
                    <a:pt x="430" y="9"/>
                  </a:lnTo>
                  <a:lnTo>
                    <a:pt x="433" y="9"/>
                  </a:lnTo>
                  <a:lnTo>
                    <a:pt x="434" y="6"/>
                  </a:lnTo>
                  <a:lnTo>
                    <a:pt x="435" y="5"/>
                  </a:lnTo>
                  <a:lnTo>
                    <a:pt x="436" y="3"/>
                  </a:lnTo>
                  <a:lnTo>
                    <a:pt x="440" y="3"/>
                  </a:lnTo>
                  <a:lnTo>
                    <a:pt x="445" y="5"/>
                  </a:lnTo>
                  <a:lnTo>
                    <a:pt x="448" y="8"/>
                  </a:lnTo>
                  <a:lnTo>
                    <a:pt x="451" y="9"/>
                  </a:lnTo>
                  <a:lnTo>
                    <a:pt x="453" y="10"/>
                  </a:lnTo>
                  <a:lnTo>
                    <a:pt x="451" y="14"/>
                  </a:lnTo>
                  <a:lnTo>
                    <a:pt x="444" y="18"/>
                  </a:lnTo>
                  <a:lnTo>
                    <a:pt x="441" y="18"/>
                  </a:lnTo>
                  <a:lnTo>
                    <a:pt x="436" y="19"/>
                  </a:lnTo>
                  <a:lnTo>
                    <a:pt x="439" y="22"/>
                  </a:lnTo>
                  <a:lnTo>
                    <a:pt x="441" y="23"/>
                  </a:lnTo>
                  <a:lnTo>
                    <a:pt x="444" y="25"/>
                  </a:lnTo>
                  <a:lnTo>
                    <a:pt x="446" y="27"/>
                  </a:lnTo>
                  <a:lnTo>
                    <a:pt x="450" y="27"/>
                  </a:lnTo>
                  <a:lnTo>
                    <a:pt x="453" y="28"/>
                  </a:lnTo>
                  <a:lnTo>
                    <a:pt x="468" y="28"/>
                  </a:lnTo>
                  <a:lnTo>
                    <a:pt x="477" y="29"/>
                  </a:lnTo>
                  <a:lnTo>
                    <a:pt x="489" y="34"/>
                  </a:lnTo>
                  <a:lnTo>
                    <a:pt x="534" y="53"/>
                  </a:lnTo>
                  <a:lnTo>
                    <a:pt x="546" y="57"/>
                  </a:lnTo>
                  <a:lnTo>
                    <a:pt x="564" y="64"/>
                  </a:lnTo>
                  <a:lnTo>
                    <a:pt x="576" y="72"/>
                  </a:lnTo>
                  <a:lnTo>
                    <a:pt x="582" y="79"/>
                  </a:lnTo>
                  <a:lnTo>
                    <a:pt x="582" y="86"/>
                  </a:lnTo>
                  <a:lnTo>
                    <a:pt x="578" y="92"/>
                  </a:lnTo>
                  <a:lnTo>
                    <a:pt x="572" y="97"/>
                  </a:lnTo>
                  <a:lnTo>
                    <a:pt x="563" y="101"/>
                  </a:lnTo>
                  <a:lnTo>
                    <a:pt x="556" y="102"/>
                  </a:lnTo>
                  <a:lnTo>
                    <a:pt x="547" y="101"/>
                  </a:lnTo>
                  <a:lnTo>
                    <a:pt x="532" y="98"/>
                  </a:lnTo>
                  <a:lnTo>
                    <a:pt x="518" y="97"/>
                  </a:lnTo>
                  <a:lnTo>
                    <a:pt x="503" y="97"/>
                  </a:lnTo>
                  <a:lnTo>
                    <a:pt x="505" y="103"/>
                  </a:lnTo>
                  <a:lnTo>
                    <a:pt x="508" y="112"/>
                  </a:lnTo>
                  <a:lnTo>
                    <a:pt x="515" y="127"/>
                  </a:lnTo>
                  <a:lnTo>
                    <a:pt x="522" y="134"/>
                  </a:lnTo>
                  <a:lnTo>
                    <a:pt x="531" y="136"/>
                  </a:lnTo>
                  <a:lnTo>
                    <a:pt x="531" y="120"/>
                  </a:lnTo>
                  <a:lnTo>
                    <a:pt x="544" y="125"/>
                  </a:lnTo>
                  <a:lnTo>
                    <a:pt x="556" y="126"/>
                  </a:lnTo>
                  <a:lnTo>
                    <a:pt x="563" y="123"/>
                  </a:lnTo>
                  <a:lnTo>
                    <a:pt x="568" y="120"/>
                  </a:lnTo>
                  <a:lnTo>
                    <a:pt x="576" y="110"/>
                  </a:lnTo>
                  <a:lnTo>
                    <a:pt x="578" y="103"/>
                  </a:lnTo>
                  <a:lnTo>
                    <a:pt x="581" y="100"/>
                  </a:lnTo>
                  <a:lnTo>
                    <a:pt x="584" y="97"/>
                  </a:lnTo>
                  <a:lnTo>
                    <a:pt x="591" y="96"/>
                  </a:lnTo>
                  <a:lnTo>
                    <a:pt x="597" y="97"/>
                  </a:lnTo>
                  <a:lnTo>
                    <a:pt x="611" y="97"/>
                  </a:lnTo>
                  <a:lnTo>
                    <a:pt x="615" y="95"/>
                  </a:lnTo>
                  <a:lnTo>
                    <a:pt x="616" y="90"/>
                  </a:lnTo>
                  <a:lnTo>
                    <a:pt x="616" y="86"/>
                  </a:lnTo>
                  <a:lnTo>
                    <a:pt x="615" y="83"/>
                  </a:lnTo>
                  <a:lnTo>
                    <a:pt x="612" y="81"/>
                  </a:lnTo>
                  <a:lnTo>
                    <a:pt x="611" y="78"/>
                  </a:lnTo>
                  <a:lnTo>
                    <a:pt x="611" y="77"/>
                  </a:lnTo>
                  <a:lnTo>
                    <a:pt x="617" y="61"/>
                  </a:lnTo>
                  <a:lnTo>
                    <a:pt x="622" y="52"/>
                  </a:lnTo>
                  <a:lnTo>
                    <a:pt x="627" y="48"/>
                  </a:lnTo>
                  <a:lnTo>
                    <a:pt x="630" y="49"/>
                  </a:lnTo>
                  <a:lnTo>
                    <a:pt x="632" y="54"/>
                  </a:lnTo>
                  <a:lnTo>
                    <a:pt x="633" y="61"/>
                  </a:lnTo>
                  <a:lnTo>
                    <a:pt x="632" y="68"/>
                  </a:lnTo>
                  <a:lnTo>
                    <a:pt x="631" y="74"/>
                  </a:lnTo>
                  <a:lnTo>
                    <a:pt x="631" y="79"/>
                  </a:lnTo>
                  <a:lnTo>
                    <a:pt x="638" y="83"/>
                  </a:lnTo>
                  <a:lnTo>
                    <a:pt x="641" y="83"/>
                  </a:lnTo>
                  <a:lnTo>
                    <a:pt x="647" y="82"/>
                  </a:lnTo>
                  <a:lnTo>
                    <a:pt x="657" y="77"/>
                  </a:lnTo>
                  <a:lnTo>
                    <a:pt x="667" y="69"/>
                  </a:lnTo>
                  <a:lnTo>
                    <a:pt x="680" y="62"/>
                  </a:lnTo>
                  <a:lnTo>
                    <a:pt x="692" y="56"/>
                  </a:lnTo>
                  <a:lnTo>
                    <a:pt x="704" y="49"/>
                  </a:lnTo>
                  <a:lnTo>
                    <a:pt x="714" y="45"/>
                  </a:lnTo>
                  <a:lnTo>
                    <a:pt x="721" y="47"/>
                  </a:lnTo>
                  <a:lnTo>
                    <a:pt x="726" y="52"/>
                  </a:lnTo>
                  <a:lnTo>
                    <a:pt x="731" y="54"/>
                  </a:lnTo>
                  <a:lnTo>
                    <a:pt x="736" y="54"/>
                  </a:lnTo>
                  <a:lnTo>
                    <a:pt x="740" y="56"/>
                  </a:lnTo>
                  <a:lnTo>
                    <a:pt x="745" y="54"/>
                  </a:lnTo>
                  <a:lnTo>
                    <a:pt x="749" y="54"/>
                  </a:lnTo>
                  <a:lnTo>
                    <a:pt x="750" y="53"/>
                  </a:lnTo>
                  <a:lnTo>
                    <a:pt x="756" y="53"/>
                  </a:lnTo>
                  <a:lnTo>
                    <a:pt x="758" y="54"/>
                  </a:lnTo>
                  <a:lnTo>
                    <a:pt x="760" y="54"/>
                  </a:lnTo>
                  <a:lnTo>
                    <a:pt x="763" y="49"/>
                  </a:lnTo>
                  <a:lnTo>
                    <a:pt x="769" y="48"/>
                  </a:lnTo>
                  <a:lnTo>
                    <a:pt x="774" y="45"/>
                  </a:lnTo>
                  <a:lnTo>
                    <a:pt x="779" y="44"/>
                  </a:lnTo>
                  <a:lnTo>
                    <a:pt x="781" y="49"/>
                  </a:lnTo>
                  <a:lnTo>
                    <a:pt x="779" y="52"/>
                  </a:lnTo>
                  <a:lnTo>
                    <a:pt x="778" y="54"/>
                  </a:lnTo>
                  <a:lnTo>
                    <a:pt x="778" y="57"/>
                  </a:lnTo>
                  <a:lnTo>
                    <a:pt x="780" y="59"/>
                  </a:lnTo>
                  <a:lnTo>
                    <a:pt x="783" y="61"/>
                  </a:lnTo>
                  <a:lnTo>
                    <a:pt x="785" y="59"/>
                  </a:lnTo>
                  <a:lnTo>
                    <a:pt x="788" y="57"/>
                  </a:lnTo>
                  <a:lnTo>
                    <a:pt x="788" y="54"/>
                  </a:lnTo>
                  <a:lnTo>
                    <a:pt x="786" y="53"/>
                  </a:lnTo>
                  <a:lnTo>
                    <a:pt x="786" y="51"/>
                  </a:lnTo>
                  <a:lnTo>
                    <a:pt x="791" y="49"/>
                  </a:lnTo>
                  <a:lnTo>
                    <a:pt x="794" y="51"/>
                  </a:lnTo>
                  <a:lnTo>
                    <a:pt x="795" y="52"/>
                  </a:lnTo>
                  <a:lnTo>
                    <a:pt x="798" y="53"/>
                  </a:lnTo>
                  <a:lnTo>
                    <a:pt x="802" y="53"/>
                  </a:lnTo>
                  <a:lnTo>
                    <a:pt x="803" y="52"/>
                  </a:lnTo>
                  <a:lnTo>
                    <a:pt x="805" y="44"/>
                  </a:lnTo>
                  <a:lnTo>
                    <a:pt x="805" y="37"/>
                  </a:lnTo>
                  <a:lnTo>
                    <a:pt x="803" y="32"/>
                  </a:lnTo>
                  <a:lnTo>
                    <a:pt x="803" y="29"/>
                  </a:lnTo>
                  <a:lnTo>
                    <a:pt x="805" y="27"/>
                  </a:lnTo>
                  <a:lnTo>
                    <a:pt x="812" y="25"/>
                  </a:lnTo>
                  <a:lnTo>
                    <a:pt x="820" y="25"/>
                  </a:lnTo>
                  <a:lnTo>
                    <a:pt x="834" y="28"/>
                  </a:lnTo>
                  <a:lnTo>
                    <a:pt x="835" y="30"/>
                  </a:lnTo>
                  <a:lnTo>
                    <a:pt x="837" y="35"/>
                  </a:lnTo>
                  <a:lnTo>
                    <a:pt x="835" y="42"/>
                  </a:lnTo>
                  <a:lnTo>
                    <a:pt x="838" y="47"/>
                  </a:lnTo>
                  <a:lnTo>
                    <a:pt x="842" y="52"/>
                  </a:lnTo>
                  <a:lnTo>
                    <a:pt x="840" y="59"/>
                  </a:lnTo>
                  <a:lnTo>
                    <a:pt x="838" y="62"/>
                  </a:lnTo>
                  <a:lnTo>
                    <a:pt x="838" y="68"/>
                  </a:lnTo>
                  <a:lnTo>
                    <a:pt x="842" y="72"/>
                  </a:lnTo>
                  <a:lnTo>
                    <a:pt x="848" y="72"/>
                  </a:lnTo>
                  <a:lnTo>
                    <a:pt x="848" y="82"/>
                  </a:lnTo>
                  <a:lnTo>
                    <a:pt x="847" y="88"/>
                  </a:lnTo>
                  <a:lnTo>
                    <a:pt x="844" y="88"/>
                  </a:lnTo>
                  <a:lnTo>
                    <a:pt x="842" y="90"/>
                  </a:lnTo>
                  <a:lnTo>
                    <a:pt x="842" y="93"/>
                  </a:lnTo>
                  <a:lnTo>
                    <a:pt x="839" y="98"/>
                  </a:lnTo>
                  <a:lnTo>
                    <a:pt x="833" y="102"/>
                  </a:lnTo>
                  <a:lnTo>
                    <a:pt x="828" y="103"/>
                  </a:lnTo>
                  <a:lnTo>
                    <a:pt x="823" y="111"/>
                  </a:lnTo>
                  <a:lnTo>
                    <a:pt x="820" y="120"/>
                  </a:lnTo>
                  <a:lnTo>
                    <a:pt x="810" y="128"/>
                  </a:lnTo>
                  <a:lnTo>
                    <a:pt x="802" y="135"/>
                  </a:lnTo>
                  <a:lnTo>
                    <a:pt x="797" y="144"/>
                  </a:lnTo>
                  <a:lnTo>
                    <a:pt x="791" y="147"/>
                  </a:lnTo>
                  <a:lnTo>
                    <a:pt x="786" y="147"/>
                  </a:lnTo>
                  <a:lnTo>
                    <a:pt x="783" y="149"/>
                  </a:lnTo>
                  <a:lnTo>
                    <a:pt x="781" y="152"/>
                  </a:lnTo>
                  <a:lnTo>
                    <a:pt x="783" y="157"/>
                  </a:lnTo>
                  <a:lnTo>
                    <a:pt x="780" y="164"/>
                  </a:lnTo>
                  <a:lnTo>
                    <a:pt x="779" y="170"/>
                  </a:lnTo>
                  <a:lnTo>
                    <a:pt x="776" y="176"/>
                  </a:lnTo>
                  <a:lnTo>
                    <a:pt x="778" y="186"/>
                  </a:lnTo>
                  <a:lnTo>
                    <a:pt x="773" y="199"/>
                  </a:lnTo>
                  <a:lnTo>
                    <a:pt x="773" y="201"/>
                  </a:lnTo>
                  <a:lnTo>
                    <a:pt x="774" y="201"/>
                  </a:lnTo>
                  <a:lnTo>
                    <a:pt x="775" y="199"/>
                  </a:lnTo>
                  <a:lnTo>
                    <a:pt x="776" y="204"/>
                  </a:lnTo>
                  <a:lnTo>
                    <a:pt x="775" y="212"/>
                  </a:lnTo>
                  <a:lnTo>
                    <a:pt x="775" y="213"/>
                  </a:lnTo>
                  <a:lnTo>
                    <a:pt x="776" y="220"/>
                  </a:lnTo>
                  <a:lnTo>
                    <a:pt x="776" y="224"/>
                  </a:lnTo>
                  <a:lnTo>
                    <a:pt x="778" y="229"/>
                  </a:lnTo>
                  <a:lnTo>
                    <a:pt x="776" y="233"/>
                  </a:lnTo>
                  <a:lnTo>
                    <a:pt x="773" y="232"/>
                  </a:lnTo>
                  <a:lnTo>
                    <a:pt x="773" y="237"/>
                  </a:lnTo>
                  <a:lnTo>
                    <a:pt x="776" y="242"/>
                  </a:lnTo>
                  <a:lnTo>
                    <a:pt x="778" y="249"/>
                  </a:lnTo>
                  <a:lnTo>
                    <a:pt x="773" y="259"/>
                  </a:lnTo>
                  <a:lnTo>
                    <a:pt x="769" y="262"/>
                  </a:lnTo>
                  <a:lnTo>
                    <a:pt x="766" y="263"/>
                  </a:lnTo>
                  <a:lnTo>
                    <a:pt x="769" y="268"/>
                  </a:lnTo>
                  <a:lnTo>
                    <a:pt x="766" y="271"/>
                  </a:lnTo>
                  <a:lnTo>
                    <a:pt x="769" y="274"/>
                  </a:lnTo>
                  <a:lnTo>
                    <a:pt x="775" y="281"/>
                  </a:lnTo>
                  <a:lnTo>
                    <a:pt x="778" y="288"/>
                  </a:lnTo>
                  <a:lnTo>
                    <a:pt x="776" y="293"/>
                  </a:lnTo>
                  <a:lnTo>
                    <a:pt x="771" y="301"/>
                  </a:lnTo>
                  <a:lnTo>
                    <a:pt x="765" y="306"/>
                  </a:lnTo>
                  <a:lnTo>
                    <a:pt x="761" y="317"/>
                  </a:lnTo>
                  <a:lnTo>
                    <a:pt x="758" y="325"/>
                  </a:lnTo>
                  <a:lnTo>
                    <a:pt x="758" y="332"/>
                  </a:lnTo>
                  <a:lnTo>
                    <a:pt x="761" y="339"/>
                  </a:lnTo>
                  <a:lnTo>
                    <a:pt x="768" y="340"/>
                  </a:lnTo>
                  <a:lnTo>
                    <a:pt x="771" y="339"/>
                  </a:lnTo>
                  <a:lnTo>
                    <a:pt x="776" y="340"/>
                  </a:lnTo>
                  <a:lnTo>
                    <a:pt x="776" y="347"/>
                  </a:lnTo>
                  <a:lnTo>
                    <a:pt x="775" y="354"/>
                  </a:lnTo>
                  <a:lnTo>
                    <a:pt x="771" y="356"/>
                  </a:lnTo>
                  <a:lnTo>
                    <a:pt x="764" y="356"/>
                  </a:lnTo>
                  <a:lnTo>
                    <a:pt x="759" y="352"/>
                  </a:lnTo>
                  <a:lnTo>
                    <a:pt x="755" y="355"/>
                  </a:lnTo>
                  <a:lnTo>
                    <a:pt x="758" y="362"/>
                  </a:lnTo>
                  <a:lnTo>
                    <a:pt x="761" y="369"/>
                  </a:lnTo>
                  <a:lnTo>
                    <a:pt x="770" y="371"/>
                  </a:lnTo>
                  <a:lnTo>
                    <a:pt x="774" y="367"/>
                  </a:lnTo>
                  <a:lnTo>
                    <a:pt x="781" y="364"/>
                  </a:lnTo>
                  <a:lnTo>
                    <a:pt x="784" y="365"/>
                  </a:lnTo>
                  <a:lnTo>
                    <a:pt x="783" y="367"/>
                  </a:lnTo>
                  <a:lnTo>
                    <a:pt x="781" y="375"/>
                  </a:lnTo>
                  <a:lnTo>
                    <a:pt x="776" y="380"/>
                  </a:lnTo>
                  <a:lnTo>
                    <a:pt x="773" y="386"/>
                  </a:lnTo>
                  <a:lnTo>
                    <a:pt x="771" y="390"/>
                  </a:lnTo>
                  <a:lnTo>
                    <a:pt x="773" y="395"/>
                  </a:lnTo>
                  <a:lnTo>
                    <a:pt x="775" y="404"/>
                  </a:lnTo>
                  <a:lnTo>
                    <a:pt x="775" y="408"/>
                  </a:lnTo>
                  <a:lnTo>
                    <a:pt x="779" y="406"/>
                  </a:lnTo>
                  <a:lnTo>
                    <a:pt x="785" y="406"/>
                  </a:lnTo>
                  <a:lnTo>
                    <a:pt x="786" y="409"/>
                  </a:lnTo>
                  <a:lnTo>
                    <a:pt x="788" y="414"/>
                  </a:lnTo>
                  <a:lnTo>
                    <a:pt x="788" y="415"/>
                  </a:lnTo>
                  <a:lnTo>
                    <a:pt x="791" y="417"/>
                  </a:lnTo>
                  <a:lnTo>
                    <a:pt x="791" y="419"/>
                  </a:lnTo>
                  <a:lnTo>
                    <a:pt x="793" y="419"/>
                  </a:lnTo>
                  <a:lnTo>
                    <a:pt x="797" y="420"/>
                  </a:lnTo>
                  <a:lnTo>
                    <a:pt x="797" y="422"/>
                  </a:lnTo>
                  <a:lnTo>
                    <a:pt x="798" y="423"/>
                  </a:lnTo>
                  <a:lnTo>
                    <a:pt x="804" y="423"/>
                  </a:lnTo>
                  <a:lnTo>
                    <a:pt x="804" y="424"/>
                  </a:lnTo>
                  <a:lnTo>
                    <a:pt x="805" y="425"/>
                  </a:lnTo>
                  <a:lnTo>
                    <a:pt x="804" y="427"/>
                  </a:lnTo>
                  <a:lnTo>
                    <a:pt x="803" y="434"/>
                  </a:lnTo>
                  <a:lnTo>
                    <a:pt x="799" y="434"/>
                  </a:lnTo>
                  <a:lnTo>
                    <a:pt x="798" y="435"/>
                  </a:lnTo>
                  <a:lnTo>
                    <a:pt x="795" y="437"/>
                  </a:lnTo>
                  <a:lnTo>
                    <a:pt x="791" y="435"/>
                  </a:lnTo>
                  <a:lnTo>
                    <a:pt x="789" y="433"/>
                  </a:lnTo>
                  <a:lnTo>
                    <a:pt x="788" y="434"/>
                  </a:lnTo>
                  <a:lnTo>
                    <a:pt x="786" y="437"/>
                  </a:lnTo>
                  <a:lnTo>
                    <a:pt x="785" y="438"/>
                  </a:lnTo>
                  <a:lnTo>
                    <a:pt x="781" y="438"/>
                  </a:lnTo>
                  <a:lnTo>
                    <a:pt x="781" y="437"/>
                  </a:lnTo>
                  <a:lnTo>
                    <a:pt x="779" y="435"/>
                  </a:lnTo>
                  <a:lnTo>
                    <a:pt x="775" y="435"/>
                  </a:lnTo>
                  <a:lnTo>
                    <a:pt x="774" y="434"/>
                  </a:lnTo>
                  <a:lnTo>
                    <a:pt x="773" y="434"/>
                  </a:lnTo>
                  <a:lnTo>
                    <a:pt x="773" y="430"/>
                  </a:lnTo>
                  <a:lnTo>
                    <a:pt x="771" y="429"/>
                  </a:lnTo>
                  <a:lnTo>
                    <a:pt x="769" y="428"/>
                  </a:lnTo>
                  <a:lnTo>
                    <a:pt x="768" y="429"/>
                  </a:lnTo>
                  <a:lnTo>
                    <a:pt x="765" y="429"/>
                  </a:lnTo>
                  <a:lnTo>
                    <a:pt x="764" y="430"/>
                  </a:lnTo>
                  <a:lnTo>
                    <a:pt x="761" y="432"/>
                  </a:lnTo>
                  <a:lnTo>
                    <a:pt x="759" y="430"/>
                  </a:lnTo>
                  <a:lnTo>
                    <a:pt x="758" y="429"/>
                  </a:lnTo>
                  <a:lnTo>
                    <a:pt x="756" y="430"/>
                  </a:lnTo>
                  <a:lnTo>
                    <a:pt x="755" y="429"/>
                  </a:lnTo>
                  <a:lnTo>
                    <a:pt x="754" y="429"/>
                  </a:lnTo>
                  <a:lnTo>
                    <a:pt x="753" y="430"/>
                  </a:lnTo>
                  <a:lnTo>
                    <a:pt x="750" y="430"/>
                  </a:lnTo>
                  <a:lnTo>
                    <a:pt x="748" y="433"/>
                  </a:lnTo>
                  <a:lnTo>
                    <a:pt x="748" y="434"/>
                  </a:lnTo>
                  <a:lnTo>
                    <a:pt x="744" y="437"/>
                  </a:lnTo>
                  <a:lnTo>
                    <a:pt x="743" y="437"/>
                  </a:lnTo>
                  <a:lnTo>
                    <a:pt x="740" y="435"/>
                  </a:lnTo>
                  <a:lnTo>
                    <a:pt x="736" y="434"/>
                  </a:lnTo>
                  <a:lnTo>
                    <a:pt x="735" y="433"/>
                  </a:lnTo>
                  <a:lnTo>
                    <a:pt x="735" y="432"/>
                  </a:lnTo>
                  <a:lnTo>
                    <a:pt x="734" y="432"/>
                  </a:lnTo>
                  <a:lnTo>
                    <a:pt x="734" y="429"/>
                  </a:lnTo>
                  <a:lnTo>
                    <a:pt x="731" y="430"/>
                  </a:lnTo>
                  <a:lnTo>
                    <a:pt x="731" y="437"/>
                  </a:lnTo>
                  <a:lnTo>
                    <a:pt x="730" y="433"/>
                  </a:lnTo>
                  <a:lnTo>
                    <a:pt x="728" y="430"/>
                  </a:lnTo>
                  <a:lnTo>
                    <a:pt x="726" y="428"/>
                  </a:lnTo>
                  <a:lnTo>
                    <a:pt x="724" y="425"/>
                  </a:lnTo>
                  <a:lnTo>
                    <a:pt x="721" y="424"/>
                  </a:lnTo>
                  <a:lnTo>
                    <a:pt x="721" y="423"/>
                  </a:lnTo>
                  <a:lnTo>
                    <a:pt x="719" y="420"/>
                  </a:lnTo>
                  <a:lnTo>
                    <a:pt x="716" y="420"/>
                  </a:lnTo>
                  <a:lnTo>
                    <a:pt x="715" y="422"/>
                  </a:lnTo>
                  <a:lnTo>
                    <a:pt x="714" y="420"/>
                  </a:lnTo>
                  <a:lnTo>
                    <a:pt x="710" y="420"/>
                  </a:lnTo>
                  <a:lnTo>
                    <a:pt x="707" y="419"/>
                  </a:lnTo>
                  <a:lnTo>
                    <a:pt x="707" y="418"/>
                  </a:lnTo>
                  <a:lnTo>
                    <a:pt x="702" y="418"/>
                  </a:lnTo>
                  <a:lnTo>
                    <a:pt x="702" y="419"/>
                  </a:lnTo>
                  <a:lnTo>
                    <a:pt x="690" y="419"/>
                  </a:lnTo>
                  <a:lnTo>
                    <a:pt x="689" y="420"/>
                  </a:lnTo>
                  <a:lnTo>
                    <a:pt x="687" y="420"/>
                  </a:lnTo>
                  <a:lnTo>
                    <a:pt x="685" y="422"/>
                  </a:lnTo>
                  <a:lnTo>
                    <a:pt x="679" y="424"/>
                  </a:lnTo>
                  <a:lnTo>
                    <a:pt x="671" y="427"/>
                  </a:lnTo>
                  <a:lnTo>
                    <a:pt x="670" y="427"/>
                  </a:lnTo>
                  <a:lnTo>
                    <a:pt x="669" y="428"/>
                  </a:lnTo>
                  <a:lnTo>
                    <a:pt x="665" y="429"/>
                  </a:lnTo>
                  <a:lnTo>
                    <a:pt x="657" y="433"/>
                  </a:lnTo>
                  <a:lnTo>
                    <a:pt x="656" y="433"/>
                  </a:lnTo>
                  <a:lnTo>
                    <a:pt x="655" y="434"/>
                  </a:lnTo>
                  <a:lnTo>
                    <a:pt x="653" y="437"/>
                  </a:lnTo>
                  <a:lnTo>
                    <a:pt x="651" y="440"/>
                  </a:lnTo>
                  <a:lnTo>
                    <a:pt x="650" y="444"/>
                  </a:lnTo>
                  <a:lnTo>
                    <a:pt x="647" y="447"/>
                  </a:lnTo>
                  <a:lnTo>
                    <a:pt x="646" y="450"/>
                  </a:lnTo>
                  <a:lnTo>
                    <a:pt x="646" y="452"/>
                  </a:lnTo>
                  <a:lnTo>
                    <a:pt x="647" y="454"/>
                  </a:lnTo>
                  <a:lnTo>
                    <a:pt x="648" y="458"/>
                  </a:lnTo>
                  <a:lnTo>
                    <a:pt x="651" y="461"/>
                  </a:lnTo>
                  <a:lnTo>
                    <a:pt x="655" y="468"/>
                  </a:lnTo>
                  <a:lnTo>
                    <a:pt x="657" y="477"/>
                  </a:lnTo>
                  <a:lnTo>
                    <a:pt x="661" y="488"/>
                  </a:lnTo>
                  <a:lnTo>
                    <a:pt x="669" y="498"/>
                  </a:lnTo>
                  <a:lnTo>
                    <a:pt x="676" y="507"/>
                  </a:lnTo>
                  <a:lnTo>
                    <a:pt x="682" y="512"/>
                  </a:lnTo>
                  <a:lnTo>
                    <a:pt x="677" y="517"/>
                  </a:lnTo>
                  <a:lnTo>
                    <a:pt x="675" y="525"/>
                  </a:lnTo>
                  <a:lnTo>
                    <a:pt x="671" y="532"/>
                  </a:lnTo>
                  <a:lnTo>
                    <a:pt x="666" y="531"/>
                  </a:lnTo>
                  <a:lnTo>
                    <a:pt x="666" y="528"/>
                  </a:lnTo>
                  <a:lnTo>
                    <a:pt x="665" y="527"/>
                  </a:lnTo>
                  <a:lnTo>
                    <a:pt x="664" y="525"/>
                  </a:lnTo>
                  <a:lnTo>
                    <a:pt x="664" y="523"/>
                  </a:lnTo>
                  <a:lnTo>
                    <a:pt x="662" y="521"/>
                  </a:lnTo>
                  <a:lnTo>
                    <a:pt x="660" y="521"/>
                  </a:lnTo>
                  <a:lnTo>
                    <a:pt x="658" y="522"/>
                  </a:lnTo>
                  <a:lnTo>
                    <a:pt x="657" y="522"/>
                  </a:lnTo>
                  <a:lnTo>
                    <a:pt x="655" y="523"/>
                  </a:lnTo>
                  <a:lnTo>
                    <a:pt x="650" y="528"/>
                  </a:lnTo>
                  <a:lnTo>
                    <a:pt x="648" y="531"/>
                  </a:lnTo>
                  <a:lnTo>
                    <a:pt x="646" y="532"/>
                  </a:lnTo>
                  <a:lnTo>
                    <a:pt x="642" y="532"/>
                  </a:lnTo>
                  <a:lnTo>
                    <a:pt x="636" y="530"/>
                  </a:lnTo>
                  <a:lnTo>
                    <a:pt x="631" y="526"/>
                  </a:lnTo>
                  <a:lnTo>
                    <a:pt x="627" y="521"/>
                  </a:lnTo>
                  <a:lnTo>
                    <a:pt x="622" y="517"/>
                  </a:lnTo>
                  <a:lnTo>
                    <a:pt x="621" y="517"/>
                  </a:lnTo>
                  <a:lnTo>
                    <a:pt x="620" y="516"/>
                  </a:lnTo>
                  <a:lnTo>
                    <a:pt x="615" y="513"/>
                  </a:lnTo>
                  <a:lnTo>
                    <a:pt x="612" y="511"/>
                  </a:lnTo>
                  <a:lnTo>
                    <a:pt x="611" y="507"/>
                  </a:lnTo>
                  <a:lnTo>
                    <a:pt x="608" y="502"/>
                  </a:lnTo>
                  <a:lnTo>
                    <a:pt x="608" y="500"/>
                  </a:lnTo>
                  <a:lnTo>
                    <a:pt x="606" y="497"/>
                  </a:lnTo>
                  <a:lnTo>
                    <a:pt x="601" y="495"/>
                  </a:lnTo>
                  <a:lnTo>
                    <a:pt x="592" y="495"/>
                  </a:lnTo>
                  <a:lnTo>
                    <a:pt x="587" y="497"/>
                  </a:lnTo>
                  <a:lnTo>
                    <a:pt x="586" y="497"/>
                  </a:lnTo>
                  <a:lnTo>
                    <a:pt x="583" y="487"/>
                  </a:lnTo>
                  <a:lnTo>
                    <a:pt x="578" y="478"/>
                  </a:lnTo>
                  <a:lnTo>
                    <a:pt x="571" y="472"/>
                  </a:lnTo>
                  <a:lnTo>
                    <a:pt x="562" y="467"/>
                  </a:lnTo>
                  <a:lnTo>
                    <a:pt x="552" y="463"/>
                  </a:lnTo>
                  <a:lnTo>
                    <a:pt x="542" y="458"/>
                  </a:lnTo>
                  <a:lnTo>
                    <a:pt x="534" y="452"/>
                  </a:lnTo>
                  <a:lnTo>
                    <a:pt x="529" y="444"/>
                  </a:lnTo>
                  <a:lnTo>
                    <a:pt x="536" y="442"/>
                  </a:lnTo>
                  <a:lnTo>
                    <a:pt x="539" y="440"/>
                  </a:lnTo>
                  <a:lnTo>
                    <a:pt x="543" y="438"/>
                  </a:lnTo>
                  <a:lnTo>
                    <a:pt x="544" y="435"/>
                  </a:lnTo>
                  <a:lnTo>
                    <a:pt x="544" y="432"/>
                  </a:lnTo>
                  <a:lnTo>
                    <a:pt x="543" y="429"/>
                  </a:lnTo>
                  <a:lnTo>
                    <a:pt x="542" y="428"/>
                  </a:lnTo>
                  <a:lnTo>
                    <a:pt x="542" y="427"/>
                  </a:lnTo>
                  <a:lnTo>
                    <a:pt x="541" y="425"/>
                  </a:lnTo>
                  <a:lnTo>
                    <a:pt x="543" y="423"/>
                  </a:lnTo>
                  <a:lnTo>
                    <a:pt x="546" y="422"/>
                  </a:lnTo>
                  <a:lnTo>
                    <a:pt x="547" y="419"/>
                  </a:lnTo>
                  <a:lnTo>
                    <a:pt x="548" y="418"/>
                  </a:lnTo>
                  <a:lnTo>
                    <a:pt x="541" y="420"/>
                  </a:lnTo>
                  <a:lnTo>
                    <a:pt x="529" y="425"/>
                  </a:lnTo>
                  <a:lnTo>
                    <a:pt x="519" y="429"/>
                  </a:lnTo>
                  <a:lnTo>
                    <a:pt x="508" y="437"/>
                  </a:lnTo>
                  <a:lnTo>
                    <a:pt x="508" y="439"/>
                  </a:lnTo>
                  <a:lnTo>
                    <a:pt x="509" y="440"/>
                  </a:lnTo>
                  <a:lnTo>
                    <a:pt x="512" y="442"/>
                  </a:lnTo>
                  <a:lnTo>
                    <a:pt x="513" y="443"/>
                  </a:lnTo>
                  <a:lnTo>
                    <a:pt x="520" y="443"/>
                  </a:lnTo>
                  <a:lnTo>
                    <a:pt x="523" y="444"/>
                  </a:lnTo>
                  <a:lnTo>
                    <a:pt x="526" y="444"/>
                  </a:lnTo>
                  <a:lnTo>
                    <a:pt x="520" y="448"/>
                  </a:lnTo>
                  <a:lnTo>
                    <a:pt x="513" y="452"/>
                  </a:lnTo>
                  <a:lnTo>
                    <a:pt x="504" y="456"/>
                  </a:lnTo>
                  <a:lnTo>
                    <a:pt x="498" y="457"/>
                  </a:lnTo>
                  <a:lnTo>
                    <a:pt x="494" y="454"/>
                  </a:lnTo>
                  <a:lnTo>
                    <a:pt x="488" y="449"/>
                  </a:lnTo>
                  <a:lnTo>
                    <a:pt x="483" y="442"/>
                  </a:lnTo>
                  <a:lnTo>
                    <a:pt x="477" y="434"/>
                  </a:lnTo>
                  <a:lnTo>
                    <a:pt x="470" y="429"/>
                  </a:lnTo>
                  <a:lnTo>
                    <a:pt x="467" y="427"/>
                  </a:lnTo>
                  <a:lnTo>
                    <a:pt x="463" y="427"/>
                  </a:lnTo>
                  <a:lnTo>
                    <a:pt x="460" y="429"/>
                  </a:lnTo>
                  <a:lnTo>
                    <a:pt x="458" y="430"/>
                  </a:lnTo>
                  <a:lnTo>
                    <a:pt x="455" y="433"/>
                  </a:lnTo>
                  <a:lnTo>
                    <a:pt x="454" y="435"/>
                  </a:lnTo>
                  <a:lnTo>
                    <a:pt x="451" y="438"/>
                  </a:lnTo>
                  <a:lnTo>
                    <a:pt x="448" y="439"/>
                  </a:lnTo>
                  <a:lnTo>
                    <a:pt x="448" y="445"/>
                  </a:lnTo>
                  <a:lnTo>
                    <a:pt x="445" y="447"/>
                  </a:lnTo>
                  <a:lnTo>
                    <a:pt x="443" y="447"/>
                  </a:lnTo>
                  <a:lnTo>
                    <a:pt x="441" y="448"/>
                  </a:lnTo>
                  <a:lnTo>
                    <a:pt x="439" y="449"/>
                  </a:lnTo>
                  <a:lnTo>
                    <a:pt x="439" y="454"/>
                  </a:lnTo>
                  <a:lnTo>
                    <a:pt x="438" y="457"/>
                  </a:lnTo>
                  <a:lnTo>
                    <a:pt x="436" y="457"/>
                  </a:lnTo>
                  <a:lnTo>
                    <a:pt x="436" y="468"/>
                  </a:lnTo>
                  <a:lnTo>
                    <a:pt x="431" y="476"/>
                  </a:lnTo>
                  <a:lnTo>
                    <a:pt x="428" y="479"/>
                  </a:lnTo>
                  <a:lnTo>
                    <a:pt x="425" y="487"/>
                  </a:lnTo>
                  <a:lnTo>
                    <a:pt x="428" y="495"/>
                  </a:lnTo>
                  <a:lnTo>
                    <a:pt x="431" y="497"/>
                  </a:lnTo>
                  <a:lnTo>
                    <a:pt x="439" y="505"/>
                  </a:lnTo>
                  <a:lnTo>
                    <a:pt x="438" y="506"/>
                  </a:lnTo>
                  <a:lnTo>
                    <a:pt x="430" y="506"/>
                  </a:lnTo>
                  <a:lnTo>
                    <a:pt x="426" y="507"/>
                  </a:lnTo>
                  <a:lnTo>
                    <a:pt x="423" y="507"/>
                  </a:lnTo>
                  <a:lnTo>
                    <a:pt x="420" y="508"/>
                  </a:lnTo>
                  <a:lnTo>
                    <a:pt x="414" y="515"/>
                  </a:lnTo>
                  <a:lnTo>
                    <a:pt x="409" y="515"/>
                  </a:lnTo>
                  <a:lnTo>
                    <a:pt x="405" y="512"/>
                  </a:lnTo>
                  <a:lnTo>
                    <a:pt x="400" y="510"/>
                  </a:lnTo>
                  <a:lnTo>
                    <a:pt x="398" y="507"/>
                  </a:lnTo>
                  <a:lnTo>
                    <a:pt x="390" y="507"/>
                  </a:lnTo>
                  <a:lnTo>
                    <a:pt x="387" y="508"/>
                  </a:lnTo>
                  <a:lnTo>
                    <a:pt x="386" y="510"/>
                  </a:lnTo>
                  <a:lnTo>
                    <a:pt x="381" y="512"/>
                  </a:lnTo>
                  <a:lnTo>
                    <a:pt x="381" y="521"/>
                  </a:lnTo>
                  <a:lnTo>
                    <a:pt x="379" y="521"/>
                  </a:lnTo>
                  <a:lnTo>
                    <a:pt x="376" y="520"/>
                  </a:lnTo>
                  <a:lnTo>
                    <a:pt x="375" y="517"/>
                  </a:lnTo>
                  <a:lnTo>
                    <a:pt x="374" y="516"/>
                  </a:lnTo>
                  <a:lnTo>
                    <a:pt x="371" y="515"/>
                  </a:lnTo>
                  <a:lnTo>
                    <a:pt x="369" y="515"/>
                  </a:lnTo>
                  <a:lnTo>
                    <a:pt x="367" y="516"/>
                  </a:lnTo>
                  <a:lnTo>
                    <a:pt x="366" y="518"/>
                  </a:lnTo>
                  <a:lnTo>
                    <a:pt x="366" y="520"/>
                  </a:lnTo>
                  <a:lnTo>
                    <a:pt x="374" y="528"/>
                  </a:lnTo>
                  <a:lnTo>
                    <a:pt x="374" y="531"/>
                  </a:lnTo>
                  <a:lnTo>
                    <a:pt x="372" y="532"/>
                  </a:lnTo>
                  <a:lnTo>
                    <a:pt x="372" y="535"/>
                  </a:lnTo>
                  <a:lnTo>
                    <a:pt x="375" y="536"/>
                  </a:lnTo>
                  <a:lnTo>
                    <a:pt x="376" y="539"/>
                  </a:lnTo>
                  <a:lnTo>
                    <a:pt x="379" y="541"/>
                  </a:lnTo>
                  <a:lnTo>
                    <a:pt x="382" y="542"/>
                  </a:lnTo>
                  <a:lnTo>
                    <a:pt x="384" y="545"/>
                  </a:lnTo>
                  <a:lnTo>
                    <a:pt x="386" y="545"/>
                  </a:lnTo>
                  <a:lnTo>
                    <a:pt x="387" y="546"/>
                  </a:lnTo>
                  <a:lnTo>
                    <a:pt x="387" y="549"/>
                  </a:lnTo>
                  <a:lnTo>
                    <a:pt x="382" y="549"/>
                  </a:lnTo>
                  <a:lnTo>
                    <a:pt x="381" y="550"/>
                  </a:lnTo>
                  <a:lnTo>
                    <a:pt x="381" y="551"/>
                  </a:lnTo>
                  <a:lnTo>
                    <a:pt x="380" y="551"/>
                  </a:lnTo>
                  <a:lnTo>
                    <a:pt x="377" y="550"/>
                  </a:lnTo>
                  <a:lnTo>
                    <a:pt x="374" y="547"/>
                  </a:lnTo>
                  <a:lnTo>
                    <a:pt x="371" y="546"/>
                  </a:lnTo>
                  <a:lnTo>
                    <a:pt x="370" y="545"/>
                  </a:lnTo>
                  <a:lnTo>
                    <a:pt x="370" y="547"/>
                  </a:lnTo>
                  <a:lnTo>
                    <a:pt x="371" y="549"/>
                  </a:lnTo>
                  <a:lnTo>
                    <a:pt x="371" y="551"/>
                  </a:lnTo>
                  <a:lnTo>
                    <a:pt x="372" y="552"/>
                  </a:lnTo>
                  <a:lnTo>
                    <a:pt x="372" y="556"/>
                  </a:lnTo>
                  <a:lnTo>
                    <a:pt x="371" y="557"/>
                  </a:lnTo>
                  <a:lnTo>
                    <a:pt x="371" y="560"/>
                  </a:lnTo>
                  <a:lnTo>
                    <a:pt x="370" y="561"/>
                  </a:lnTo>
                  <a:lnTo>
                    <a:pt x="372" y="564"/>
                  </a:lnTo>
                  <a:lnTo>
                    <a:pt x="366" y="564"/>
                  </a:lnTo>
                  <a:lnTo>
                    <a:pt x="361" y="562"/>
                  </a:lnTo>
                  <a:lnTo>
                    <a:pt x="357" y="560"/>
                  </a:lnTo>
                  <a:lnTo>
                    <a:pt x="355" y="556"/>
                  </a:lnTo>
                  <a:lnTo>
                    <a:pt x="354" y="551"/>
                  </a:lnTo>
                  <a:lnTo>
                    <a:pt x="354" y="549"/>
                  </a:lnTo>
                  <a:lnTo>
                    <a:pt x="355" y="547"/>
                  </a:lnTo>
                  <a:lnTo>
                    <a:pt x="357" y="546"/>
                  </a:lnTo>
                  <a:lnTo>
                    <a:pt x="359" y="546"/>
                  </a:lnTo>
                  <a:lnTo>
                    <a:pt x="360" y="545"/>
                  </a:lnTo>
                  <a:lnTo>
                    <a:pt x="351" y="545"/>
                  </a:lnTo>
                  <a:lnTo>
                    <a:pt x="351" y="542"/>
                  </a:lnTo>
                  <a:lnTo>
                    <a:pt x="350" y="541"/>
                  </a:lnTo>
                  <a:lnTo>
                    <a:pt x="350" y="540"/>
                  </a:lnTo>
                  <a:lnTo>
                    <a:pt x="349" y="536"/>
                  </a:lnTo>
                  <a:lnTo>
                    <a:pt x="346" y="534"/>
                  </a:lnTo>
                  <a:lnTo>
                    <a:pt x="344" y="530"/>
                  </a:lnTo>
                  <a:lnTo>
                    <a:pt x="331" y="517"/>
                  </a:lnTo>
                  <a:lnTo>
                    <a:pt x="330" y="513"/>
                  </a:lnTo>
                  <a:lnTo>
                    <a:pt x="330" y="500"/>
                  </a:lnTo>
                  <a:lnTo>
                    <a:pt x="329" y="496"/>
                  </a:lnTo>
                  <a:lnTo>
                    <a:pt x="327" y="493"/>
                  </a:lnTo>
                  <a:lnTo>
                    <a:pt x="322" y="486"/>
                  </a:lnTo>
                  <a:lnTo>
                    <a:pt x="318" y="483"/>
                  </a:lnTo>
                  <a:lnTo>
                    <a:pt x="316" y="482"/>
                  </a:lnTo>
                  <a:lnTo>
                    <a:pt x="308" y="479"/>
                  </a:lnTo>
                  <a:lnTo>
                    <a:pt x="306" y="478"/>
                  </a:lnTo>
                  <a:lnTo>
                    <a:pt x="303" y="473"/>
                  </a:lnTo>
                  <a:lnTo>
                    <a:pt x="297" y="473"/>
                  </a:lnTo>
                  <a:lnTo>
                    <a:pt x="291" y="471"/>
                  </a:lnTo>
                  <a:lnTo>
                    <a:pt x="285" y="464"/>
                  </a:lnTo>
                  <a:lnTo>
                    <a:pt x="280" y="457"/>
                  </a:lnTo>
                  <a:lnTo>
                    <a:pt x="278" y="449"/>
                  </a:lnTo>
                  <a:lnTo>
                    <a:pt x="265" y="449"/>
                  </a:lnTo>
                  <a:lnTo>
                    <a:pt x="263" y="448"/>
                  </a:lnTo>
                  <a:lnTo>
                    <a:pt x="262" y="445"/>
                  </a:lnTo>
                  <a:lnTo>
                    <a:pt x="262" y="440"/>
                  </a:lnTo>
                  <a:lnTo>
                    <a:pt x="261" y="439"/>
                  </a:lnTo>
                  <a:lnTo>
                    <a:pt x="258" y="440"/>
                  </a:lnTo>
                  <a:lnTo>
                    <a:pt x="257" y="440"/>
                  </a:lnTo>
                  <a:lnTo>
                    <a:pt x="253" y="442"/>
                  </a:lnTo>
                  <a:lnTo>
                    <a:pt x="251" y="443"/>
                  </a:lnTo>
                  <a:lnTo>
                    <a:pt x="249" y="443"/>
                  </a:lnTo>
                  <a:lnTo>
                    <a:pt x="247" y="445"/>
                  </a:lnTo>
                  <a:lnTo>
                    <a:pt x="247" y="447"/>
                  </a:lnTo>
                  <a:lnTo>
                    <a:pt x="248" y="448"/>
                  </a:lnTo>
                  <a:lnTo>
                    <a:pt x="249" y="448"/>
                  </a:lnTo>
                  <a:lnTo>
                    <a:pt x="248" y="452"/>
                  </a:lnTo>
                  <a:lnTo>
                    <a:pt x="248" y="459"/>
                  </a:lnTo>
                  <a:lnTo>
                    <a:pt x="249" y="462"/>
                  </a:lnTo>
                  <a:lnTo>
                    <a:pt x="257" y="466"/>
                  </a:lnTo>
                  <a:lnTo>
                    <a:pt x="265" y="473"/>
                  </a:lnTo>
                  <a:lnTo>
                    <a:pt x="267" y="478"/>
                  </a:lnTo>
                  <a:lnTo>
                    <a:pt x="268" y="483"/>
                  </a:lnTo>
                  <a:lnTo>
                    <a:pt x="271" y="487"/>
                  </a:lnTo>
                  <a:lnTo>
                    <a:pt x="272" y="491"/>
                  </a:lnTo>
                  <a:lnTo>
                    <a:pt x="275" y="492"/>
                  </a:lnTo>
                  <a:lnTo>
                    <a:pt x="278" y="493"/>
                  </a:lnTo>
                  <a:lnTo>
                    <a:pt x="281" y="495"/>
                  </a:lnTo>
                  <a:lnTo>
                    <a:pt x="285" y="495"/>
                  </a:lnTo>
                  <a:lnTo>
                    <a:pt x="287" y="493"/>
                  </a:lnTo>
                  <a:lnTo>
                    <a:pt x="291" y="493"/>
                  </a:lnTo>
                  <a:lnTo>
                    <a:pt x="291" y="495"/>
                  </a:lnTo>
                  <a:lnTo>
                    <a:pt x="290" y="497"/>
                  </a:lnTo>
                  <a:lnTo>
                    <a:pt x="290" y="500"/>
                  </a:lnTo>
                  <a:lnTo>
                    <a:pt x="292" y="502"/>
                  </a:lnTo>
                  <a:lnTo>
                    <a:pt x="295" y="502"/>
                  </a:lnTo>
                  <a:lnTo>
                    <a:pt x="300" y="505"/>
                  </a:lnTo>
                  <a:lnTo>
                    <a:pt x="301" y="505"/>
                  </a:lnTo>
                  <a:lnTo>
                    <a:pt x="305" y="506"/>
                  </a:lnTo>
                  <a:lnTo>
                    <a:pt x="307" y="508"/>
                  </a:lnTo>
                  <a:lnTo>
                    <a:pt x="311" y="510"/>
                  </a:lnTo>
                  <a:lnTo>
                    <a:pt x="316" y="515"/>
                  </a:lnTo>
                  <a:lnTo>
                    <a:pt x="317" y="517"/>
                  </a:lnTo>
                  <a:lnTo>
                    <a:pt x="317" y="521"/>
                  </a:lnTo>
                  <a:lnTo>
                    <a:pt x="315" y="520"/>
                  </a:lnTo>
                  <a:lnTo>
                    <a:pt x="311" y="516"/>
                  </a:lnTo>
                  <a:lnTo>
                    <a:pt x="308" y="515"/>
                  </a:lnTo>
                  <a:lnTo>
                    <a:pt x="301" y="515"/>
                  </a:lnTo>
                  <a:lnTo>
                    <a:pt x="298" y="516"/>
                  </a:lnTo>
                  <a:lnTo>
                    <a:pt x="296" y="521"/>
                  </a:lnTo>
                  <a:lnTo>
                    <a:pt x="296" y="523"/>
                  </a:lnTo>
                  <a:lnTo>
                    <a:pt x="298" y="525"/>
                  </a:lnTo>
                  <a:lnTo>
                    <a:pt x="300" y="527"/>
                  </a:lnTo>
                  <a:lnTo>
                    <a:pt x="303" y="531"/>
                  </a:lnTo>
                  <a:lnTo>
                    <a:pt x="303" y="534"/>
                  </a:lnTo>
                  <a:lnTo>
                    <a:pt x="302" y="534"/>
                  </a:lnTo>
                  <a:lnTo>
                    <a:pt x="301" y="535"/>
                  </a:lnTo>
                  <a:lnTo>
                    <a:pt x="297" y="535"/>
                  </a:lnTo>
                  <a:lnTo>
                    <a:pt x="296" y="536"/>
                  </a:lnTo>
                  <a:lnTo>
                    <a:pt x="295" y="539"/>
                  </a:lnTo>
                  <a:lnTo>
                    <a:pt x="295" y="541"/>
                  </a:lnTo>
                  <a:lnTo>
                    <a:pt x="292" y="546"/>
                  </a:lnTo>
                  <a:lnTo>
                    <a:pt x="291" y="547"/>
                  </a:lnTo>
                  <a:lnTo>
                    <a:pt x="287" y="547"/>
                  </a:lnTo>
                  <a:lnTo>
                    <a:pt x="286" y="546"/>
                  </a:lnTo>
                  <a:lnTo>
                    <a:pt x="285" y="546"/>
                  </a:lnTo>
                  <a:lnTo>
                    <a:pt x="285" y="545"/>
                  </a:lnTo>
                  <a:lnTo>
                    <a:pt x="287" y="544"/>
                  </a:lnTo>
                  <a:lnTo>
                    <a:pt x="288" y="542"/>
                  </a:lnTo>
                  <a:lnTo>
                    <a:pt x="290" y="540"/>
                  </a:lnTo>
                  <a:lnTo>
                    <a:pt x="291" y="536"/>
                  </a:lnTo>
                  <a:lnTo>
                    <a:pt x="291" y="530"/>
                  </a:lnTo>
                  <a:lnTo>
                    <a:pt x="290" y="528"/>
                  </a:lnTo>
                  <a:lnTo>
                    <a:pt x="288" y="526"/>
                  </a:lnTo>
                  <a:lnTo>
                    <a:pt x="288" y="525"/>
                  </a:lnTo>
                  <a:lnTo>
                    <a:pt x="287" y="522"/>
                  </a:lnTo>
                  <a:lnTo>
                    <a:pt x="286" y="522"/>
                  </a:lnTo>
                  <a:lnTo>
                    <a:pt x="285" y="520"/>
                  </a:lnTo>
                  <a:lnTo>
                    <a:pt x="282" y="518"/>
                  </a:lnTo>
                  <a:lnTo>
                    <a:pt x="280" y="516"/>
                  </a:lnTo>
                  <a:lnTo>
                    <a:pt x="278" y="513"/>
                  </a:lnTo>
                  <a:lnTo>
                    <a:pt x="276" y="511"/>
                  </a:lnTo>
                  <a:lnTo>
                    <a:pt x="276" y="510"/>
                  </a:lnTo>
                  <a:lnTo>
                    <a:pt x="272" y="510"/>
                  </a:lnTo>
                  <a:lnTo>
                    <a:pt x="268" y="506"/>
                  </a:lnTo>
                  <a:lnTo>
                    <a:pt x="258" y="503"/>
                  </a:lnTo>
                  <a:lnTo>
                    <a:pt x="252" y="498"/>
                  </a:lnTo>
                  <a:lnTo>
                    <a:pt x="246" y="492"/>
                  </a:lnTo>
                  <a:lnTo>
                    <a:pt x="243" y="491"/>
                  </a:lnTo>
                  <a:lnTo>
                    <a:pt x="242" y="489"/>
                  </a:lnTo>
                  <a:lnTo>
                    <a:pt x="237" y="487"/>
                  </a:lnTo>
                  <a:lnTo>
                    <a:pt x="236" y="484"/>
                  </a:lnTo>
                  <a:lnTo>
                    <a:pt x="232" y="478"/>
                  </a:lnTo>
                  <a:lnTo>
                    <a:pt x="229" y="472"/>
                  </a:lnTo>
                  <a:lnTo>
                    <a:pt x="224" y="466"/>
                  </a:lnTo>
                  <a:lnTo>
                    <a:pt x="219" y="461"/>
                  </a:lnTo>
                  <a:lnTo>
                    <a:pt x="211" y="459"/>
                  </a:lnTo>
                  <a:lnTo>
                    <a:pt x="207" y="459"/>
                  </a:lnTo>
                  <a:lnTo>
                    <a:pt x="206" y="461"/>
                  </a:lnTo>
                  <a:lnTo>
                    <a:pt x="203" y="462"/>
                  </a:lnTo>
                  <a:lnTo>
                    <a:pt x="199" y="466"/>
                  </a:lnTo>
                  <a:lnTo>
                    <a:pt x="192" y="471"/>
                  </a:lnTo>
                  <a:lnTo>
                    <a:pt x="185" y="474"/>
                  </a:lnTo>
                  <a:lnTo>
                    <a:pt x="178" y="477"/>
                  </a:lnTo>
                  <a:lnTo>
                    <a:pt x="170" y="476"/>
                  </a:lnTo>
                  <a:lnTo>
                    <a:pt x="163" y="473"/>
                  </a:lnTo>
                  <a:lnTo>
                    <a:pt x="155" y="472"/>
                  </a:lnTo>
                  <a:lnTo>
                    <a:pt x="152" y="472"/>
                  </a:lnTo>
                  <a:lnTo>
                    <a:pt x="148" y="474"/>
                  </a:lnTo>
                  <a:lnTo>
                    <a:pt x="144" y="476"/>
                  </a:lnTo>
                  <a:lnTo>
                    <a:pt x="143" y="479"/>
                  </a:lnTo>
                  <a:lnTo>
                    <a:pt x="142" y="482"/>
                  </a:lnTo>
                  <a:lnTo>
                    <a:pt x="144" y="492"/>
                  </a:lnTo>
                  <a:lnTo>
                    <a:pt x="143" y="496"/>
                  </a:lnTo>
                  <a:lnTo>
                    <a:pt x="140" y="498"/>
                  </a:lnTo>
                  <a:lnTo>
                    <a:pt x="137" y="500"/>
                  </a:lnTo>
                  <a:lnTo>
                    <a:pt x="133" y="502"/>
                  </a:lnTo>
                  <a:lnTo>
                    <a:pt x="125" y="505"/>
                  </a:lnTo>
                  <a:lnTo>
                    <a:pt x="119" y="508"/>
                  </a:lnTo>
                  <a:lnTo>
                    <a:pt x="113" y="515"/>
                  </a:lnTo>
                  <a:lnTo>
                    <a:pt x="108" y="523"/>
                  </a:lnTo>
                  <a:lnTo>
                    <a:pt x="105" y="532"/>
                  </a:lnTo>
                  <a:lnTo>
                    <a:pt x="105" y="534"/>
                  </a:lnTo>
                  <a:lnTo>
                    <a:pt x="106" y="535"/>
                  </a:lnTo>
                  <a:lnTo>
                    <a:pt x="109" y="536"/>
                  </a:lnTo>
                  <a:lnTo>
                    <a:pt x="110" y="537"/>
                  </a:lnTo>
                  <a:lnTo>
                    <a:pt x="103" y="547"/>
                  </a:lnTo>
                  <a:lnTo>
                    <a:pt x="99" y="551"/>
                  </a:lnTo>
                  <a:lnTo>
                    <a:pt x="91" y="555"/>
                  </a:lnTo>
                  <a:lnTo>
                    <a:pt x="88" y="562"/>
                  </a:lnTo>
                  <a:lnTo>
                    <a:pt x="83" y="565"/>
                  </a:lnTo>
                  <a:lnTo>
                    <a:pt x="71" y="565"/>
                  </a:lnTo>
                  <a:lnTo>
                    <a:pt x="69" y="566"/>
                  </a:lnTo>
                  <a:lnTo>
                    <a:pt x="68" y="566"/>
                  </a:lnTo>
                  <a:lnTo>
                    <a:pt x="59" y="569"/>
                  </a:lnTo>
                  <a:lnTo>
                    <a:pt x="51" y="571"/>
                  </a:lnTo>
                  <a:lnTo>
                    <a:pt x="42" y="574"/>
                  </a:lnTo>
                  <a:lnTo>
                    <a:pt x="41" y="573"/>
                  </a:lnTo>
                  <a:lnTo>
                    <a:pt x="39" y="571"/>
                  </a:lnTo>
                  <a:lnTo>
                    <a:pt x="35" y="564"/>
                  </a:lnTo>
                  <a:lnTo>
                    <a:pt x="32" y="561"/>
                  </a:lnTo>
                  <a:lnTo>
                    <a:pt x="27" y="559"/>
                  </a:lnTo>
                  <a:lnTo>
                    <a:pt x="22" y="559"/>
                  </a:lnTo>
                  <a:lnTo>
                    <a:pt x="19" y="560"/>
                  </a:lnTo>
                  <a:lnTo>
                    <a:pt x="14" y="561"/>
                  </a:lnTo>
                  <a:lnTo>
                    <a:pt x="7" y="561"/>
                  </a:lnTo>
                  <a:lnTo>
                    <a:pt x="6" y="560"/>
                  </a:lnTo>
                  <a:lnTo>
                    <a:pt x="6" y="542"/>
                  </a:lnTo>
                  <a:lnTo>
                    <a:pt x="4" y="542"/>
                  </a:lnTo>
                  <a:lnTo>
                    <a:pt x="0" y="539"/>
                  </a:lnTo>
                  <a:lnTo>
                    <a:pt x="0" y="534"/>
                  </a:lnTo>
                  <a:lnTo>
                    <a:pt x="1" y="531"/>
                  </a:lnTo>
                  <a:lnTo>
                    <a:pt x="4" y="530"/>
                  </a:lnTo>
                  <a:lnTo>
                    <a:pt x="5" y="528"/>
                  </a:lnTo>
                  <a:lnTo>
                    <a:pt x="5" y="527"/>
                  </a:lnTo>
                  <a:lnTo>
                    <a:pt x="6" y="511"/>
                  </a:lnTo>
                  <a:lnTo>
                    <a:pt x="9" y="496"/>
                  </a:lnTo>
                  <a:lnTo>
                    <a:pt x="9" y="492"/>
                  </a:lnTo>
                  <a:lnTo>
                    <a:pt x="7" y="488"/>
                  </a:lnTo>
                  <a:lnTo>
                    <a:pt x="5" y="484"/>
                  </a:lnTo>
                  <a:lnTo>
                    <a:pt x="4" y="482"/>
                  </a:lnTo>
                  <a:lnTo>
                    <a:pt x="4" y="478"/>
                  </a:lnTo>
                  <a:lnTo>
                    <a:pt x="11" y="474"/>
                  </a:lnTo>
                  <a:lnTo>
                    <a:pt x="14" y="472"/>
                  </a:lnTo>
                  <a:lnTo>
                    <a:pt x="19" y="469"/>
                  </a:lnTo>
                  <a:lnTo>
                    <a:pt x="21" y="469"/>
                  </a:lnTo>
                  <a:lnTo>
                    <a:pt x="22" y="471"/>
                  </a:lnTo>
                  <a:lnTo>
                    <a:pt x="44" y="471"/>
                  </a:lnTo>
                  <a:lnTo>
                    <a:pt x="51" y="473"/>
                  </a:lnTo>
                  <a:lnTo>
                    <a:pt x="76" y="473"/>
                  </a:lnTo>
                  <a:lnTo>
                    <a:pt x="79" y="474"/>
                  </a:lnTo>
                  <a:lnTo>
                    <a:pt x="85" y="474"/>
                  </a:lnTo>
                  <a:lnTo>
                    <a:pt x="88" y="473"/>
                  </a:lnTo>
                  <a:lnTo>
                    <a:pt x="93" y="473"/>
                  </a:lnTo>
                  <a:lnTo>
                    <a:pt x="93" y="469"/>
                  </a:lnTo>
                  <a:lnTo>
                    <a:pt x="94" y="466"/>
                  </a:lnTo>
                  <a:lnTo>
                    <a:pt x="98" y="458"/>
                  </a:lnTo>
                  <a:lnTo>
                    <a:pt x="98" y="450"/>
                  </a:lnTo>
                  <a:lnTo>
                    <a:pt x="96" y="448"/>
                  </a:lnTo>
                  <a:lnTo>
                    <a:pt x="96" y="444"/>
                  </a:lnTo>
                  <a:lnTo>
                    <a:pt x="98" y="440"/>
                  </a:lnTo>
                  <a:lnTo>
                    <a:pt x="98" y="435"/>
                  </a:lnTo>
                  <a:lnTo>
                    <a:pt x="95" y="433"/>
                  </a:lnTo>
                  <a:lnTo>
                    <a:pt x="95" y="432"/>
                  </a:lnTo>
                  <a:lnTo>
                    <a:pt x="91" y="432"/>
                  </a:lnTo>
                  <a:lnTo>
                    <a:pt x="89" y="429"/>
                  </a:lnTo>
                  <a:lnTo>
                    <a:pt x="85" y="422"/>
                  </a:lnTo>
                  <a:lnTo>
                    <a:pt x="85" y="418"/>
                  </a:lnTo>
                  <a:lnTo>
                    <a:pt x="84" y="418"/>
                  </a:lnTo>
                  <a:lnTo>
                    <a:pt x="81" y="415"/>
                  </a:lnTo>
                  <a:lnTo>
                    <a:pt x="80" y="415"/>
                  </a:lnTo>
                  <a:lnTo>
                    <a:pt x="74" y="413"/>
                  </a:lnTo>
                  <a:lnTo>
                    <a:pt x="65" y="410"/>
                  </a:lnTo>
                  <a:lnTo>
                    <a:pt x="58" y="406"/>
                  </a:lnTo>
                  <a:lnTo>
                    <a:pt x="55" y="403"/>
                  </a:lnTo>
                  <a:lnTo>
                    <a:pt x="55" y="401"/>
                  </a:lnTo>
                  <a:lnTo>
                    <a:pt x="56" y="400"/>
                  </a:lnTo>
                  <a:lnTo>
                    <a:pt x="58" y="398"/>
                  </a:lnTo>
                  <a:lnTo>
                    <a:pt x="65" y="395"/>
                  </a:lnTo>
                  <a:lnTo>
                    <a:pt x="68" y="395"/>
                  </a:lnTo>
                  <a:lnTo>
                    <a:pt x="70" y="394"/>
                  </a:lnTo>
                  <a:lnTo>
                    <a:pt x="71" y="395"/>
                  </a:lnTo>
                  <a:lnTo>
                    <a:pt x="79" y="399"/>
                  </a:lnTo>
                  <a:lnTo>
                    <a:pt x="84" y="399"/>
                  </a:lnTo>
                  <a:lnTo>
                    <a:pt x="89" y="396"/>
                  </a:lnTo>
                  <a:lnTo>
                    <a:pt x="91" y="396"/>
                  </a:lnTo>
                  <a:lnTo>
                    <a:pt x="91" y="394"/>
                  </a:lnTo>
                  <a:lnTo>
                    <a:pt x="90" y="393"/>
                  </a:lnTo>
                  <a:lnTo>
                    <a:pt x="89" y="390"/>
                  </a:lnTo>
                  <a:lnTo>
                    <a:pt x="89" y="383"/>
                  </a:lnTo>
                  <a:lnTo>
                    <a:pt x="93" y="383"/>
                  </a:lnTo>
                  <a:lnTo>
                    <a:pt x="95" y="384"/>
                  </a:lnTo>
                  <a:lnTo>
                    <a:pt x="99" y="386"/>
                  </a:lnTo>
                  <a:lnTo>
                    <a:pt x="101" y="388"/>
                  </a:lnTo>
                  <a:lnTo>
                    <a:pt x="108" y="388"/>
                  </a:lnTo>
                  <a:lnTo>
                    <a:pt x="110" y="386"/>
                  </a:lnTo>
                  <a:lnTo>
                    <a:pt x="111" y="384"/>
                  </a:lnTo>
                  <a:lnTo>
                    <a:pt x="111" y="381"/>
                  </a:lnTo>
                  <a:lnTo>
                    <a:pt x="116" y="381"/>
                  </a:lnTo>
                  <a:lnTo>
                    <a:pt x="120" y="379"/>
                  </a:lnTo>
                  <a:lnTo>
                    <a:pt x="123" y="378"/>
                  </a:lnTo>
                  <a:lnTo>
                    <a:pt x="128" y="370"/>
                  </a:lnTo>
                  <a:lnTo>
                    <a:pt x="130" y="362"/>
                  </a:lnTo>
                  <a:lnTo>
                    <a:pt x="133" y="362"/>
                  </a:lnTo>
                  <a:lnTo>
                    <a:pt x="135" y="361"/>
                  </a:lnTo>
                  <a:lnTo>
                    <a:pt x="139" y="360"/>
                  </a:lnTo>
                  <a:lnTo>
                    <a:pt x="152" y="355"/>
                  </a:lnTo>
                  <a:lnTo>
                    <a:pt x="155" y="352"/>
                  </a:lnTo>
                  <a:lnTo>
                    <a:pt x="157" y="351"/>
                  </a:lnTo>
                  <a:lnTo>
                    <a:pt x="158" y="349"/>
                  </a:lnTo>
                  <a:lnTo>
                    <a:pt x="158" y="339"/>
                  </a:lnTo>
                  <a:lnTo>
                    <a:pt x="159" y="337"/>
                  </a:lnTo>
                  <a:lnTo>
                    <a:pt x="162" y="336"/>
                  </a:lnTo>
                  <a:lnTo>
                    <a:pt x="162" y="335"/>
                  </a:lnTo>
                  <a:lnTo>
                    <a:pt x="174" y="325"/>
                  </a:lnTo>
                  <a:lnTo>
                    <a:pt x="183" y="323"/>
                  </a:lnTo>
                  <a:lnTo>
                    <a:pt x="189" y="323"/>
                  </a:lnTo>
                  <a:lnTo>
                    <a:pt x="189" y="322"/>
                  </a:lnTo>
                  <a:lnTo>
                    <a:pt x="192" y="320"/>
                  </a:lnTo>
                  <a:lnTo>
                    <a:pt x="194" y="318"/>
                  </a:lnTo>
                  <a:lnTo>
                    <a:pt x="197" y="318"/>
                  </a:lnTo>
                  <a:lnTo>
                    <a:pt x="199" y="320"/>
                  </a:lnTo>
                  <a:lnTo>
                    <a:pt x="203" y="320"/>
                  </a:lnTo>
                  <a:lnTo>
                    <a:pt x="208" y="317"/>
                  </a:lnTo>
                  <a:lnTo>
                    <a:pt x="209" y="315"/>
                  </a:lnTo>
                  <a:lnTo>
                    <a:pt x="211" y="313"/>
                  </a:lnTo>
                  <a:lnTo>
                    <a:pt x="211" y="311"/>
                  </a:lnTo>
                  <a:lnTo>
                    <a:pt x="209" y="308"/>
                  </a:lnTo>
                  <a:lnTo>
                    <a:pt x="209" y="306"/>
                  </a:lnTo>
                  <a:lnTo>
                    <a:pt x="208" y="303"/>
                  </a:lnTo>
                  <a:lnTo>
                    <a:pt x="208" y="302"/>
                  </a:lnTo>
                  <a:lnTo>
                    <a:pt x="206" y="293"/>
                  </a:lnTo>
                  <a:lnTo>
                    <a:pt x="202" y="287"/>
                  </a:lnTo>
                  <a:lnTo>
                    <a:pt x="201" y="278"/>
                  </a:lnTo>
                  <a:lnTo>
                    <a:pt x="202" y="271"/>
                  </a:lnTo>
                  <a:lnTo>
                    <a:pt x="207" y="264"/>
                  </a:lnTo>
                  <a:lnTo>
                    <a:pt x="226" y="253"/>
                  </a:lnTo>
                  <a:lnTo>
                    <a:pt x="226" y="258"/>
                  </a:lnTo>
                  <a:lnTo>
                    <a:pt x="224" y="262"/>
                  </a:lnTo>
                  <a:lnTo>
                    <a:pt x="223" y="264"/>
                  </a:lnTo>
                  <a:lnTo>
                    <a:pt x="223" y="271"/>
                  </a:lnTo>
                  <a:lnTo>
                    <a:pt x="226" y="272"/>
                  </a:lnTo>
                  <a:lnTo>
                    <a:pt x="227" y="272"/>
                  </a:lnTo>
                  <a:lnTo>
                    <a:pt x="229" y="273"/>
                  </a:lnTo>
                  <a:lnTo>
                    <a:pt x="231" y="273"/>
                  </a:lnTo>
                  <a:lnTo>
                    <a:pt x="231" y="277"/>
                  </a:lnTo>
                  <a:lnTo>
                    <a:pt x="224" y="283"/>
                  </a:lnTo>
                  <a:lnTo>
                    <a:pt x="221" y="286"/>
                  </a:lnTo>
                  <a:lnTo>
                    <a:pt x="219" y="288"/>
                  </a:lnTo>
                  <a:lnTo>
                    <a:pt x="217" y="292"/>
                  </a:lnTo>
                  <a:lnTo>
                    <a:pt x="217" y="298"/>
                  </a:lnTo>
                  <a:lnTo>
                    <a:pt x="218" y="301"/>
                  </a:lnTo>
                  <a:lnTo>
                    <a:pt x="221" y="302"/>
                  </a:lnTo>
                  <a:lnTo>
                    <a:pt x="222" y="302"/>
                  </a:lnTo>
                  <a:lnTo>
                    <a:pt x="222" y="307"/>
                  </a:lnTo>
                  <a:lnTo>
                    <a:pt x="227" y="307"/>
                  </a:lnTo>
                  <a:lnTo>
                    <a:pt x="229" y="308"/>
                  </a:lnTo>
                  <a:lnTo>
                    <a:pt x="232" y="308"/>
                  </a:lnTo>
                  <a:lnTo>
                    <a:pt x="232" y="311"/>
                  </a:lnTo>
                  <a:lnTo>
                    <a:pt x="234" y="313"/>
                  </a:lnTo>
                  <a:lnTo>
                    <a:pt x="244" y="311"/>
                  </a:lnTo>
                  <a:lnTo>
                    <a:pt x="253" y="307"/>
                  </a:lnTo>
                  <a:lnTo>
                    <a:pt x="262" y="306"/>
                  </a:lnTo>
                  <a:lnTo>
                    <a:pt x="261" y="307"/>
                  </a:lnTo>
                  <a:lnTo>
                    <a:pt x="261" y="308"/>
                  </a:lnTo>
                  <a:lnTo>
                    <a:pt x="260" y="310"/>
                  </a:lnTo>
                  <a:lnTo>
                    <a:pt x="260" y="311"/>
                  </a:lnTo>
                  <a:lnTo>
                    <a:pt x="262" y="312"/>
                  </a:lnTo>
                  <a:lnTo>
                    <a:pt x="265" y="315"/>
                  </a:lnTo>
                  <a:lnTo>
                    <a:pt x="267" y="316"/>
                  </a:lnTo>
                  <a:lnTo>
                    <a:pt x="270" y="316"/>
                  </a:lnTo>
                  <a:lnTo>
                    <a:pt x="272" y="313"/>
                  </a:lnTo>
                  <a:lnTo>
                    <a:pt x="273" y="313"/>
                  </a:lnTo>
                  <a:lnTo>
                    <a:pt x="275" y="312"/>
                  </a:lnTo>
                  <a:lnTo>
                    <a:pt x="280" y="310"/>
                  </a:lnTo>
                  <a:lnTo>
                    <a:pt x="283" y="310"/>
                  </a:lnTo>
                  <a:lnTo>
                    <a:pt x="287" y="308"/>
                  </a:lnTo>
                  <a:lnTo>
                    <a:pt x="292" y="307"/>
                  </a:lnTo>
                  <a:lnTo>
                    <a:pt x="295" y="306"/>
                  </a:lnTo>
                  <a:lnTo>
                    <a:pt x="297" y="303"/>
                  </a:lnTo>
                  <a:lnTo>
                    <a:pt x="305" y="301"/>
                  </a:lnTo>
                  <a:lnTo>
                    <a:pt x="307" y="300"/>
                  </a:lnTo>
                  <a:lnTo>
                    <a:pt x="318" y="300"/>
                  </a:lnTo>
                  <a:lnTo>
                    <a:pt x="321" y="301"/>
                  </a:lnTo>
                  <a:lnTo>
                    <a:pt x="320" y="302"/>
                  </a:lnTo>
                  <a:lnTo>
                    <a:pt x="320" y="306"/>
                  </a:lnTo>
                  <a:lnTo>
                    <a:pt x="325" y="306"/>
                  </a:lnTo>
                  <a:lnTo>
                    <a:pt x="330" y="305"/>
                  </a:lnTo>
                  <a:lnTo>
                    <a:pt x="334" y="305"/>
                  </a:lnTo>
                  <a:lnTo>
                    <a:pt x="336" y="298"/>
                  </a:lnTo>
                  <a:lnTo>
                    <a:pt x="340" y="293"/>
                  </a:lnTo>
                  <a:lnTo>
                    <a:pt x="344" y="289"/>
                  </a:lnTo>
                  <a:lnTo>
                    <a:pt x="347" y="284"/>
                  </a:lnTo>
                  <a:lnTo>
                    <a:pt x="349" y="277"/>
                  </a:lnTo>
                  <a:lnTo>
                    <a:pt x="350" y="268"/>
                  </a:lnTo>
                  <a:lnTo>
                    <a:pt x="354" y="258"/>
                  </a:lnTo>
                  <a:lnTo>
                    <a:pt x="359" y="251"/>
                  </a:lnTo>
                  <a:lnTo>
                    <a:pt x="364" y="248"/>
                  </a:lnTo>
                  <a:lnTo>
                    <a:pt x="366" y="248"/>
                  </a:lnTo>
                  <a:lnTo>
                    <a:pt x="369" y="251"/>
                  </a:lnTo>
                  <a:lnTo>
                    <a:pt x="371" y="252"/>
                  </a:lnTo>
                  <a:lnTo>
                    <a:pt x="372" y="254"/>
                  </a:lnTo>
                  <a:lnTo>
                    <a:pt x="375" y="256"/>
                  </a:lnTo>
                  <a:lnTo>
                    <a:pt x="377" y="258"/>
                  </a:lnTo>
                  <a:lnTo>
                    <a:pt x="380" y="258"/>
                  </a:lnTo>
                  <a:lnTo>
                    <a:pt x="382" y="257"/>
                  </a:lnTo>
                  <a:lnTo>
                    <a:pt x="386" y="256"/>
                  </a:lnTo>
                  <a:lnTo>
                    <a:pt x="387" y="252"/>
                  </a:lnTo>
                  <a:lnTo>
                    <a:pt x="387" y="247"/>
                  </a:lnTo>
                  <a:lnTo>
                    <a:pt x="384" y="240"/>
                  </a:lnTo>
                  <a:lnTo>
                    <a:pt x="376" y="232"/>
                  </a:lnTo>
                  <a:lnTo>
                    <a:pt x="375" y="228"/>
                  </a:lnTo>
                  <a:lnTo>
                    <a:pt x="379" y="224"/>
                  </a:lnTo>
                  <a:lnTo>
                    <a:pt x="385" y="220"/>
                  </a:lnTo>
                  <a:lnTo>
                    <a:pt x="393" y="219"/>
                  </a:lnTo>
                  <a:lnTo>
                    <a:pt x="399" y="218"/>
                  </a:lnTo>
                  <a:lnTo>
                    <a:pt x="410" y="219"/>
                  </a:lnTo>
                  <a:lnTo>
                    <a:pt x="419" y="220"/>
                  </a:lnTo>
                  <a:lnTo>
                    <a:pt x="426" y="219"/>
                  </a:lnTo>
                  <a:lnTo>
                    <a:pt x="441" y="212"/>
                  </a:lnTo>
                  <a:lnTo>
                    <a:pt x="439" y="206"/>
                  </a:lnTo>
                  <a:lnTo>
                    <a:pt x="436" y="203"/>
                  </a:lnTo>
                  <a:lnTo>
                    <a:pt x="434" y="200"/>
                  </a:lnTo>
                  <a:lnTo>
                    <a:pt x="431" y="196"/>
                  </a:lnTo>
                  <a:lnTo>
                    <a:pt x="426" y="201"/>
                  </a:lnTo>
                  <a:lnTo>
                    <a:pt x="418" y="204"/>
                  </a:lnTo>
                  <a:lnTo>
                    <a:pt x="409" y="205"/>
                  </a:lnTo>
                  <a:lnTo>
                    <a:pt x="401" y="205"/>
                  </a:lnTo>
                  <a:lnTo>
                    <a:pt x="389" y="209"/>
                  </a:lnTo>
                  <a:lnTo>
                    <a:pt x="376" y="212"/>
                  </a:lnTo>
                  <a:lnTo>
                    <a:pt x="372" y="212"/>
                  </a:lnTo>
                  <a:lnTo>
                    <a:pt x="370" y="210"/>
                  </a:lnTo>
                  <a:lnTo>
                    <a:pt x="369" y="209"/>
                  </a:lnTo>
                  <a:lnTo>
                    <a:pt x="367" y="206"/>
                  </a:lnTo>
                  <a:lnTo>
                    <a:pt x="364" y="206"/>
                  </a:lnTo>
                  <a:lnTo>
                    <a:pt x="359" y="204"/>
                  </a:lnTo>
                  <a:lnTo>
                    <a:pt x="355" y="203"/>
                  </a:lnTo>
                  <a:lnTo>
                    <a:pt x="352" y="199"/>
                  </a:lnTo>
                  <a:lnTo>
                    <a:pt x="350" y="191"/>
                  </a:lnTo>
                  <a:lnTo>
                    <a:pt x="352" y="186"/>
                  </a:lnTo>
                  <a:lnTo>
                    <a:pt x="355" y="185"/>
                  </a:lnTo>
                  <a:lnTo>
                    <a:pt x="356" y="183"/>
                  </a:lnTo>
                  <a:lnTo>
                    <a:pt x="354" y="181"/>
                  </a:lnTo>
                  <a:lnTo>
                    <a:pt x="351" y="176"/>
                  </a:lnTo>
                  <a:lnTo>
                    <a:pt x="350" y="173"/>
                  </a:lnTo>
                  <a:lnTo>
                    <a:pt x="349" y="170"/>
                  </a:lnTo>
                  <a:lnTo>
                    <a:pt x="349" y="159"/>
                  </a:lnTo>
                  <a:lnTo>
                    <a:pt x="357" y="156"/>
                  </a:lnTo>
                  <a:lnTo>
                    <a:pt x="365" y="151"/>
                  </a:lnTo>
                  <a:lnTo>
                    <a:pt x="372" y="144"/>
                  </a:lnTo>
                  <a:lnTo>
                    <a:pt x="379" y="136"/>
                  </a:lnTo>
                  <a:lnTo>
                    <a:pt x="385" y="131"/>
                  </a:lnTo>
                  <a:lnTo>
                    <a:pt x="387" y="130"/>
                  </a:lnTo>
                  <a:lnTo>
                    <a:pt x="391" y="127"/>
                  </a:lnTo>
                  <a:lnTo>
                    <a:pt x="395" y="126"/>
                  </a:lnTo>
                  <a:lnTo>
                    <a:pt x="398" y="123"/>
                  </a:lnTo>
                  <a:lnTo>
                    <a:pt x="400" y="118"/>
                  </a:lnTo>
                  <a:lnTo>
                    <a:pt x="398" y="112"/>
                  </a:lnTo>
                  <a:lnTo>
                    <a:pt x="393" y="108"/>
                  </a:lnTo>
                  <a:lnTo>
                    <a:pt x="384" y="106"/>
                  </a:lnTo>
                  <a:lnTo>
                    <a:pt x="376" y="106"/>
                  </a:lnTo>
                  <a:lnTo>
                    <a:pt x="366" y="107"/>
                  </a:lnTo>
                  <a:lnTo>
                    <a:pt x="359" y="110"/>
                  </a:lnTo>
                  <a:lnTo>
                    <a:pt x="354" y="115"/>
                  </a:lnTo>
                  <a:lnTo>
                    <a:pt x="352" y="122"/>
                  </a:lnTo>
                  <a:lnTo>
                    <a:pt x="352" y="132"/>
                  </a:lnTo>
                  <a:lnTo>
                    <a:pt x="350" y="139"/>
                  </a:lnTo>
                  <a:lnTo>
                    <a:pt x="342" y="145"/>
                  </a:lnTo>
                  <a:lnTo>
                    <a:pt x="325" y="154"/>
                  </a:lnTo>
                  <a:lnTo>
                    <a:pt x="310" y="164"/>
                  </a:lnTo>
                  <a:lnTo>
                    <a:pt x="306" y="167"/>
                  </a:lnTo>
                  <a:lnTo>
                    <a:pt x="305" y="170"/>
                  </a:lnTo>
                  <a:lnTo>
                    <a:pt x="305" y="180"/>
                  </a:lnTo>
                  <a:lnTo>
                    <a:pt x="303" y="183"/>
                  </a:lnTo>
                  <a:lnTo>
                    <a:pt x="301" y="184"/>
                  </a:lnTo>
                  <a:lnTo>
                    <a:pt x="301" y="191"/>
                  </a:lnTo>
                  <a:lnTo>
                    <a:pt x="303" y="195"/>
                  </a:lnTo>
                  <a:lnTo>
                    <a:pt x="305" y="199"/>
                  </a:lnTo>
                  <a:lnTo>
                    <a:pt x="310" y="200"/>
                  </a:lnTo>
                  <a:lnTo>
                    <a:pt x="315" y="203"/>
                  </a:lnTo>
                  <a:lnTo>
                    <a:pt x="318" y="206"/>
                  </a:lnTo>
                  <a:lnTo>
                    <a:pt x="321" y="210"/>
                  </a:lnTo>
                  <a:lnTo>
                    <a:pt x="322" y="215"/>
                  </a:lnTo>
                  <a:lnTo>
                    <a:pt x="321" y="218"/>
                  </a:lnTo>
                  <a:lnTo>
                    <a:pt x="320" y="222"/>
                  </a:lnTo>
                  <a:lnTo>
                    <a:pt x="315" y="227"/>
                  </a:lnTo>
                  <a:lnTo>
                    <a:pt x="311" y="229"/>
                  </a:lnTo>
                  <a:lnTo>
                    <a:pt x="308" y="232"/>
                  </a:lnTo>
                  <a:lnTo>
                    <a:pt x="306" y="232"/>
                  </a:lnTo>
                  <a:lnTo>
                    <a:pt x="301" y="234"/>
                  </a:lnTo>
                  <a:lnTo>
                    <a:pt x="297" y="238"/>
                  </a:lnTo>
                  <a:lnTo>
                    <a:pt x="296" y="245"/>
                  </a:lnTo>
                  <a:lnTo>
                    <a:pt x="295" y="252"/>
                  </a:lnTo>
                  <a:lnTo>
                    <a:pt x="295" y="254"/>
                  </a:lnTo>
                  <a:lnTo>
                    <a:pt x="296" y="257"/>
                  </a:lnTo>
                  <a:lnTo>
                    <a:pt x="297" y="258"/>
                  </a:lnTo>
                  <a:lnTo>
                    <a:pt x="300" y="258"/>
                  </a:lnTo>
                  <a:lnTo>
                    <a:pt x="301" y="259"/>
                  </a:lnTo>
                  <a:lnTo>
                    <a:pt x="298" y="267"/>
                  </a:lnTo>
                  <a:lnTo>
                    <a:pt x="296" y="269"/>
                  </a:lnTo>
                  <a:lnTo>
                    <a:pt x="293" y="271"/>
                  </a:lnTo>
                  <a:lnTo>
                    <a:pt x="292" y="273"/>
                  </a:lnTo>
                  <a:lnTo>
                    <a:pt x="290" y="276"/>
                  </a:lnTo>
                  <a:lnTo>
                    <a:pt x="290" y="278"/>
                  </a:lnTo>
                  <a:lnTo>
                    <a:pt x="278" y="278"/>
                  </a:lnTo>
                  <a:lnTo>
                    <a:pt x="273" y="281"/>
                  </a:lnTo>
                  <a:lnTo>
                    <a:pt x="265" y="289"/>
                  </a:lnTo>
                  <a:lnTo>
                    <a:pt x="258" y="292"/>
                  </a:lnTo>
                  <a:lnTo>
                    <a:pt x="256" y="289"/>
                  </a:lnTo>
                  <a:lnTo>
                    <a:pt x="253" y="283"/>
                  </a:lnTo>
                  <a:lnTo>
                    <a:pt x="249" y="272"/>
                  </a:lnTo>
                  <a:lnTo>
                    <a:pt x="251" y="269"/>
                  </a:lnTo>
                  <a:lnTo>
                    <a:pt x="251" y="268"/>
                  </a:lnTo>
                  <a:lnTo>
                    <a:pt x="246" y="262"/>
                  </a:lnTo>
                  <a:lnTo>
                    <a:pt x="243" y="254"/>
                  </a:lnTo>
                  <a:lnTo>
                    <a:pt x="242" y="247"/>
                  </a:lnTo>
                  <a:lnTo>
                    <a:pt x="241" y="244"/>
                  </a:lnTo>
                  <a:lnTo>
                    <a:pt x="237" y="242"/>
                  </a:lnTo>
                  <a:lnTo>
                    <a:pt x="237" y="239"/>
                  </a:lnTo>
                  <a:lnTo>
                    <a:pt x="234" y="238"/>
                  </a:lnTo>
                  <a:lnTo>
                    <a:pt x="233" y="235"/>
                  </a:lnTo>
                  <a:lnTo>
                    <a:pt x="233" y="229"/>
                  </a:lnTo>
                  <a:lnTo>
                    <a:pt x="234" y="228"/>
                  </a:lnTo>
                  <a:lnTo>
                    <a:pt x="236" y="225"/>
                  </a:lnTo>
                  <a:lnTo>
                    <a:pt x="232" y="224"/>
                  </a:lnTo>
                  <a:lnTo>
                    <a:pt x="231" y="222"/>
                  </a:lnTo>
                  <a:lnTo>
                    <a:pt x="228" y="219"/>
                  </a:lnTo>
                  <a:lnTo>
                    <a:pt x="227" y="217"/>
                  </a:lnTo>
                  <a:lnTo>
                    <a:pt x="219" y="225"/>
                  </a:lnTo>
                  <a:lnTo>
                    <a:pt x="211" y="234"/>
                  </a:lnTo>
                  <a:lnTo>
                    <a:pt x="201" y="242"/>
                  </a:lnTo>
                  <a:lnTo>
                    <a:pt x="188" y="244"/>
                  </a:lnTo>
                  <a:lnTo>
                    <a:pt x="187" y="244"/>
                  </a:lnTo>
                  <a:lnTo>
                    <a:pt x="184" y="243"/>
                  </a:lnTo>
                  <a:lnTo>
                    <a:pt x="182" y="240"/>
                  </a:lnTo>
                  <a:lnTo>
                    <a:pt x="178" y="239"/>
                  </a:lnTo>
                  <a:lnTo>
                    <a:pt x="175" y="237"/>
                  </a:lnTo>
                  <a:lnTo>
                    <a:pt x="173" y="235"/>
                  </a:lnTo>
                  <a:lnTo>
                    <a:pt x="170" y="233"/>
                  </a:lnTo>
                  <a:lnTo>
                    <a:pt x="173" y="228"/>
                  </a:lnTo>
                  <a:lnTo>
                    <a:pt x="175" y="227"/>
                  </a:lnTo>
                  <a:lnTo>
                    <a:pt x="177" y="227"/>
                  </a:lnTo>
                  <a:lnTo>
                    <a:pt x="177" y="220"/>
                  </a:lnTo>
                  <a:lnTo>
                    <a:pt x="170" y="220"/>
                  </a:lnTo>
                  <a:lnTo>
                    <a:pt x="169" y="222"/>
                  </a:lnTo>
                  <a:lnTo>
                    <a:pt x="167" y="223"/>
                  </a:lnTo>
                  <a:lnTo>
                    <a:pt x="167" y="220"/>
                  </a:lnTo>
                  <a:lnTo>
                    <a:pt x="169" y="217"/>
                  </a:lnTo>
                  <a:lnTo>
                    <a:pt x="170" y="214"/>
                  </a:lnTo>
                  <a:lnTo>
                    <a:pt x="173" y="212"/>
                  </a:lnTo>
                  <a:lnTo>
                    <a:pt x="168" y="203"/>
                  </a:lnTo>
                  <a:lnTo>
                    <a:pt x="167" y="194"/>
                  </a:lnTo>
                  <a:lnTo>
                    <a:pt x="167" y="180"/>
                  </a:lnTo>
                  <a:lnTo>
                    <a:pt x="168" y="179"/>
                  </a:lnTo>
                  <a:lnTo>
                    <a:pt x="170" y="178"/>
                  </a:lnTo>
                  <a:lnTo>
                    <a:pt x="172" y="176"/>
                  </a:lnTo>
                  <a:lnTo>
                    <a:pt x="174" y="175"/>
                  </a:lnTo>
                  <a:lnTo>
                    <a:pt x="175" y="174"/>
                  </a:lnTo>
                  <a:lnTo>
                    <a:pt x="178" y="170"/>
                  </a:lnTo>
                  <a:lnTo>
                    <a:pt x="182" y="166"/>
                  </a:lnTo>
                  <a:lnTo>
                    <a:pt x="184" y="162"/>
                  </a:lnTo>
                  <a:lnTo>
                    <a:pt x="188" y="160"/>
                  </a:lnTo>
                  <a:lnTo>
                    <a:pt x="193" y="159"/>
                  </a:lnTo>
                  <a:lnTo>
                    <a:pt x="198" y="156"/>
                  </a:lnTo>
                  <a:lnTo>
                    <a:pt x="202" y="152"/>
                  </a:lnTo>
                  <a:lnTo>
                    <a:pt x="208" y="150"/>
                  </a:lnTo>
                  <a:lnTo>
                    <a:pt x="217" y="149"/>
                  </a:lnTo>
                  <a:lnTo>
                    <a:pt x="213" y="147"/>
                  </a:lnTo>
                  <a:lnTo>
                    <a:pt x="211" y="147"/>
                  </a:lnTo>
                  <a:lnTo>
                    <a:pt x="207" y="146"/>
                  </a:lnTo>
                  <a:lnTo>
                    <a:pt x="219" y="141"/>
                  </a:lnTo>
                  <a:lnTo>
                    <a:pt x="228" y="134"/>
                  </a:lnTo>
                  <a:lnTo>
                    <a:pt x="236" y="125"/>
                  </a:lnTo>
                  <a:lnTo>
                    <a:pt x="244" y="117"/>
                  </a:lnTo>
                  <a:lnTo>
                    <a:pt x="248" y="110"/>
                  </a:lnTo>
                  <a:lnTo>
                    <a:pt x="249" y="106"/>
                  </a:lnTo>
                  <a:lnTo>
                    <a:pt x="249" y="103"/>
                  </a:lnTo>
                  <a:lnTo>
                    <a:pt x="252" y="101"/>
                  </a:lnTo>
                  <a:lnTo>
                    <a:pt x="252" y="100"/>
                  </a:lnTo>
                  <a:lnTo>
                    <a:pt x="253" y="98"/>
                  </a:lnTo>
                  <a:lnTo>
                    <a:pt x="254" y="96"/>
                  </a:lnTo>
                  <a:lnTo>
                    <a:pt x="254" y="95"/>
                  </a:lnTo>
                  <a:lnTo>
                    <a:pt x="256" y="93"/>
                  </a:lnTo>
                  <a:lnTo>
                    <a:pt x="256" y="92"/>
                  </a:lnTo>
                  <a:lnTo>
                    <a:pt x="260" y="86"/>
                  </a:lnTo>
                  <a:lnTo>
                    <a:pt x="263" y="81"/>
                  </a:lnTo>
                  <a:lnTo>
                    <a:pt x="268" y="77"/>
                  </a:lnTo>
                  <a:lnTo>
                    <a:pt x="275" y="74"/>
                  </a:lnTo>
                  <a:lnTo>
                    <a:pt x="283" y="68"/>
                  </a:lnTo>
                  <a:lnTo>
                    <a:pt x="292" y="59"/>
                  </a:lnTo>
                  <a:lnTo>
                    <a:pt x="297" y="49"/>
                  </a:lnTo>
                  <a:lnTo>
                    <a:pt x="300" y="51"/>
                  </a:lnTo>
                  <a:lnTo>
                    <a:pt x="302" y="51"/>
                  </a:lnTo>
                  <a:lnTo>
                    <a:pt x="305" y="48"/>
                  </a:lnTo>
                  <a:lnTo>
                    <a:pt x="307" y="43"/>
                  </a:lnTo>
                  <a:lnTo>
                    <a:pt x="310" y="40"/>
                  </a:lnTo>
                  <a:lnTo>
                    <a:pt x="308" y="39"/>
                  </a:lnTo>
                  <a:lnTo>
                    <a:pt x="303" y="39"/>
                  </a:lnTo>
                  <a:lnTo>
                    <a:pt x="305" y="37"/>
                  </a:lnTo>
                  <a:lnTo>
                    <a:pt x="307" y="34"/>
                  </a:lnTo>
                  <a:lnTo>
                    <a:pt x="310" y="33"/>
                  </a:lnTo>
                  <a:lnTo>
                    <a:pt x="317" y="33"/>
                  </a:lnTo>
                  <a:lnTo>
                    <a:pt x="321" y="32"/>
                  </a:lnTo>
                  <a:lnTo>
                    <a:pt x="320" y="30"/>
                  </a:lnTo>
                  <a:lnTo>
                    <a:pt x="318" y="30"/>
                  </a:lnTo>
                  <a:lnTo>
                    <a:pt x="317" y="29"/>
                  </a:lnTo>
                  <a:lnTo>
                    <a:pt x="320" y="27"/>
                  </a:lnTo>
                  <a:lnTo>
                    <a:pt x="324" y="25"/>
                  </a:lnTo>
                  <a:lnTo>
                    <a:pt x="327" y="25"/>
                  </a:lnTo>
                  <a:lnTo>
                    <a:pt x="331" y="24"/>
                  </a:lnTo>
                  <a:lnTo>
                    <a:pt x="335" y="24"/>
                  </a:lnTo>
                  <a:lnTo>
                    <a:pt x="335" y="29"/>
                  </a:lnTo>
                  <a:lnTo>
                    <a:pt x="337" y="28"/>
                  </a:lnTo>
                  <a:lnTo>
                    <a:pt x="339" y="27"/>
                  </a:lnTo>
                  <a:lnTo>
                    <a:pt x="340" y="24"/>
                  </a:lnTo>
                  <a:lnTo>
                    <a:pt x="346" y="18"/>
                  </a:lnTo>
                  <a:lnTo>
                    <a:pt x="350" y="18"/>
                  </a:lnTo>
                  <a:lnTo>
                    <a:pt x="350" y="24"/>
                  </a:lnTo>
                  <a:lnTo>
                    <a:pt x="356" y="18"/>
                  </a:lnTo>
                  <a:lnTo>
                    <a:pt x="362" y="17"/>
                  </a:lnTo>
                  <a:lnTo>
                    <a:pt x="370" y="13"/>
                  </a:lnTo>
                  <a:lnTo>
                    <a:pt x="367" y="12"/>
                  </a:lnTo>
                  <a:lnTo>
                    <a:pt x="365" y="12"/>
                  </a:lnTo>
                  <a:lnTo>
                    <a:pt x="364" y="10"/>
                  </a:lnTo>
                  <a:lnTo>
                    <a:pt x="364" y="8"/>
                  </a:lnTo>
                  <a:lnTo>
                    <a:pt x="366" y="5"/>
                  </a:lnTo>
                  <a:lnTo>
                    <a:pt x="369" y="5"/>
                  </a:lnTo>
                  <a:lnTo>
                    <a:pt x="371" y="4"/>
                  </a:lnTo>
                  <a:lnTo>
                    <a:pt x="372" y="3"/>
                  </a:lnTo>
                  <a:lnTo>
                    <a:pt x="375" y="5"/>
                  </a:lnTo>
                  <a:lnTo>
                    <a:pt x="380" y="8"/>
                  </a:lnTo>
                  <a:lnTo>
                    <a:pt x="385" y="6"/>
                  </a:lnTo>
                  <a:lnTo>
                    <a:pt x="390" y="4"/>
                  </a:lnTo>
                  <a:lnTo>
                    <a:pt x="396" y="3"/>
                  </a:lnTo>
                  <a:lnTo>
                    <a:pt x="401" y="1"/>
                  </a:lnTo>
                  <a:lnTo>
                    <a:pt x="403" y="3"/>
                  </a:lnTo>
                  <a:lnTo>
                    <a:pt x="403" y="5"/>
                  </a:lnTo>
                  <a:lnTo>
                    <a:pt x="396" y="12"/>
                  </a:lnTo>
                  <a:lnTo>
                    <a:pt x="394" y="17"/>
                  </a:lnTo>
                  <a:lnTo>
                    <a:pt x="396" y="17"/>
                  </a:lnTo>
                  <a:lnTo>
                    <a:pt x="399" y="15"/>
                  </a:lnTo>
                  <a:lnTo>
                    <a:pt x="401" y="13"/>
                  </a:lnTo>
                  <a:lnTo>
                    <a:pt x="404" y="12"/>
                  </a:lnTo>
                  <a:lnTo>
                    <a:pt x="406" y="8"/>
                  </a:lnTo>
                  <a:lnTo>
                    <a:pt x="409" y="6"/>
                  </a:lnTo>
                  <a:lnTo>
                    <a:pt x="411" y="4"/>
                  </a:lnTo>
                  <a:lnTo>
                    <a:pt x="413" y="8"/>
                  </a:lnTo>
                  <a:lnTo>
                    <a:pt x="413" y="12"/>
                  </a:lnTo>
                  <a:lnTo>
                    <a:pt x="416" y="8"/>
                  </a:lnTo>
                  <a:lnTo>
                    <a:pt x="419" y="6"/>
                  </a:lnTo>
                  <a:lnTo>
                    <a:pt x="423" y="4"/>
                  </a:lnTo>
                  <a:lnTo>
                    <a:pt x="425" y="3"/>
                  </a:lnTo>
                  <a:lnTo>
                    <a:pt x="429" y="0"/>
                  </a:lnTo>
                  <a:close/>
                </a:path>
              </a:pathLst>
            </a:custGeom>
            <a:grpFill/>
            <a:ln w="0">
              <a:noFill/>
              <a:prstDash val="solid"/>
              <a:round/>
              <a:headEnd/>
              <a:tailEnd/>
            </a:ln>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pic>
        <p:nvPicPr>
          <p:cNvPr id="287" name="Picture 286" descr="A picture containing food, drawing&#10;&#10;Description automatically generated">
            <a:extLst>
              <a:ext uri="{FF2B5EF4-FFF2-40B4-BE49-F238E27FC236}">
                <a16:creationId xmlns:a16="http://schemas.microsoft.com/office/drawing/2014/main" id="{BB892D01-6B5A-3040-8A80-365C75C9D1C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909535" y="3573712"/>
            <a:ext cx="804492" cy="1197828"/>
          </a:xfrm>
          <a:prstGeom prst="rect">
            <a:avLst/>
          </a:prstGeom>
        </p:spPr>
      </p:pic>
      <p:sp>
        <p:nvSpPr>
          <p:cNvPr id="5" name="TextBox 4">
            <a:extLst>
              <a:ext uri="{FF2B5EF4-FFF2-40B4-BE49-F238E27FC236}">
                <a16:creationId xmlns:a16="http://schemas.microsoft.com/office/drawing/2014/main" id="{F15634ED-AA8B-0B4D-9A33-44D81C58FE36}"/>
              </a:ext>
            </a:extLst>
          </p:cNvPr>
          <p:cNvSpPr txBox="1"/>
          <p:nvPr/>
        </p:nvSpPr>
        <p:spPr>
          <a:xfrm>
            <a:off x="544285" y="2029464"/>
            <a:ext cx="3439886" cy="369332"/>
          </a:xfrm>
          <a:prstGeom prst="rect">
            <a:avLst/>
          </a:prstGeom>
          <a:noFill/>
        </p:spPr>
        <p:txBody>
          <a:bodyPr wrap="square" rtlCol="0">
            <a:spAutoFit/>
          </a:bodyPr>
          <a:lstStyle/>
          <a:p>
            <a:r>
              <a:rPr lang="en-US" dirty="0">
                <a:solidFill>
                  <a:schemeClr val="tx1">
                    <a:lumMod val="65000"/>
                    <a:lumOff val="35000"/>
                  </a:schemeClr>
                </a:solidFill>
              </a:rPr>
              <a:t>NORTH AND SOUTH AMERICA</a:t>
            </a:r>
          </a:p>
        </p:txBody>
      </p:sp>
      <p:sp>
        <p:nvSpPr>
          <p:cNvPr id="294" name="TextBox 293">
            <a:extLst>
              <a:ext uri="{FF2B5EF4-FFF2-40B4-BE49-F238E27FC236}">
                <a16:creationId xmlns:a16="http://schemas.microsoft.com/office/drawing/2014/main" id="{DDD5B2A3-A9A5-9142-9CEE-BB352C5F0994}"/>
              </a:ext>
            </a:extLst>
          </p:cNvPr>
          <p:cNvSpPr txBox="1"/>
          <p:nvPr/>
        </p:nvSpPr>
        <p:spPr>
          <a:xfrm>
            <a:off x="4753187" y="2030037"/>
            <a:ext cx="2685625" cy="646331"/>
          </a:xfrm>
          <a:prstGeom prst="rect">
            <a:avLst/>
          </a:prstGeom>
          <a:noFill/>
        </p:spPr>
        <p:txBody>
          <a:bodyPr wrap="square" rtlCol="0">
            <a:spAutoFit/>
          </a:bodyPr>
          <a:lstStyle/>
          <a:p>
            <a:r>
              <a:rPr lang="en-US" dirty="0">
                <a:solidFill>
                  <a:schemeClr val="tx1">
                    <a:lumMod val="65000"/>
                    <a:lumOff val="35000"/>
                  </a:schemeClr>
                </a:solidFill>
              </a:rPr>
              <a:t>EUROPE, MIDDLE EAST AND AFRICA (EMEA)</a:t>
            </a:r>
          </a:p>
        </p:txBody>
      </p:sp>
      <p:sp>
        <p:nvSpPr>
          <p:cNvPr id="295" name="TextBox 294">
            <a:extLst>
              <a:ext uri="{FF2B5EF4-FFF2-40B4-BE49-F238E27FC236}">
                <a16:creationId xmlns:a16="http://schemas.microsoft.com/office/drawing/2014/main" id="{879E4A04-735B-A240-87B4-E43E17FADD4E}"/>
              </a:ext>
            </a:extLst>
          </p:cNvPr>
          <p:cNvSpPr txBox="1"/>
          <p:nvPr/>
        </p:nvSpPr>
        <p:spPr>
          <a:xfrm>
            <a:off x="8774000" y="2030037"/>
            <a:ext cx="2685625" cy="369332"/>
          </a:xfrm>
          <a:prstGeom prst="rect">
            <a:avLst/>
          </a:prstGeom>
          <a:noFill/>
        </p:spPr>
        <p:txBody>
          <a:bodyPr wrap="square" rtlCol="0">
            <a:spAutoFit/>
          </a:bodyPr>
          <a:lstStyle/>
          <a:p>
            <a:r>
              <a:rPr lang="en-US" dirty="0">
                <a:solidFill>
                  <a:schemeClr val="tx1">
                    <a:lumMod val="65000"/>
                    <a:lumOff val="35000"/>
                  </a:schemeClr>
                </a:solidFill>
              </a:rPr>
              <a:t>ASIA PACIFIC (APAC)</a:t>
            </a:r>
          </a:p>
        </p:txBody>
      </p:sp>
      <p:pic>
        <p:nvPicPr>
          <p:cNvPr id="7" name="Graphic 6" descr="Factory">
            <a:extLst>
              <a:ext uri="{FF2B5EF4-FFF2-40B4-BE49-F238E27FC236}">
                <a16:creationId xmlns:a16="http://schemas.microsoft.com/office/drawing/2014/main" id="{6D380905-F803-E048-BBB5-9A76DCD039F7}"/>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653879" y="3225973"/>
            <a:ext cx="571112" cy="571112"/>
          </a:xfrm>
          <a:prstGeom prst="rect">
            <a:avLst/>
          </a:prstGeom>
        </p:spPr>
      </p:pic>
      <p:pic>
        <p:nvPicPr>
          <p:cNvPr id="299" name="Graphic 298" descr="Factory">
            <a:extLst>
              <a:ext uri="{FF2B5EF4-FFF2-40B4-BE49-F238E27FC236}">
                <a16:creationId xmlns:a16="http://schemas.microsoft.com/office/drawing/2014/main" id="{9836E5B7-50EA-0444-AC1A-F653923BE079}"/>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922084" y="3369727"/>
            <a:ext cx="571112" cy="571112"/>
          </a:xfrm>
          <a:prstGeom prst="rect">
            <a:avLst/>
          </a:prstGeom>
        </p:spPr>
      </p:pic>
      <p:sp>
        <p:nvSpPr>
          <p:cNvPr id="303" name="TextBox 302">
            <a:extLst>
              <a:ext uri="{FF2B5EF4-FFF2-40B4-BE49-F238E27FC236}">
                <a16:creationId xmlns:a16="http://schemas.microsoft.com/office/drawing/2014/main" id="{640AD643-C56E-A648-95A9-FE8AF4317822}"/>
              </a:ext>
            </a:extLst>
          </p:cNvPr>
          <p:cNvSpPr txBox="1"/>
          <p:nvPr/>
        </p:nvSpPr>
        <p:spPr>
          <a:xfrm>
            <a:off x="848227" y="4750156"/>
            <a:ext cx="986625" cy="307777"/>
          </a:xfrm>
          <a:prstGeom prst="rect">
            <a:avLst/>
          </a:prstGeom>
          <a:noFill/>
        </p:spPr>
        <p:txBody>
          <a:bodyPr wrap="square" rtlCol="0">
            <a:spAutoFit/>
          </a:bodyPr>
          <a:lstStyle/>
          <a:p>
            <a:r>
              <a:rPr lang="en-US" sz="1400" dirty="0">
                <a:solidFill>
                  <a:srgbClr val="C00000"/>
                </a:solidFill>
              </a:rPr>
              <a:t>OBH-W</a:t>
            </a:r>
          </a:p>
        </p:txBody>
      </p:sp>
      <p:sp>
        <p:nvSpPr>
          <p:cNvPr id="306" name="TextBox 305">
            <a:extLst>
              <a:ext uri="{FF2B5EF4-FFF2-40B4-BE49-F238E27FC236}">
                <a16:creationId xmlns:a16="http://schemas.microsoft.com/office/drawing/2014/main" id="{F7AB6B9A-176C-3445-9AFE-83DAD321E04B}"/>
              </a:ext>
            </a:extLst>
          </p:cNvPr>
          <p:cNvSpPr txBox="1"/>
          <p:nvPr/>
        </p:nvSpPr>
        <p:spPr>
          <a:xfrm>
            <a:off x="5481766" y="4709222"/>
            <a:ext cx="798346" cy="307777"/>
          </a:xfrm>
          <a:prstGeom prst="rect">
            <a:avLst/>
          </a:prstGeom>
          <a:noFill/>
        </p:spPr>
        <p:txBody>
          <a:bodyPr wrap="square" rtlCol="0">
            <a:spAutoFit/>
          </a:bodyPr>
          <a:lstStyle/>
          <a:p>
            <a:pPr algn="ctr"/>
            <a:r>
              <a:rPr lang="en-US" sz="1400" dirty="0">
                <a:solidFill>
                  <a:srgbClr val="C00000"/>
                </a:solidFill>
              </a:rPr>
              <a:t>OBH</a:t>
            </a:r>
          </a:p>
        </p:txBody>
      </p:sp>
      <p:sp>
        <p:nvSpPr>
          <p:cNvPr id="308" name="TextBox 307">
            <a:extLst>
              <a:ext uri="{FF2B5EF4-FFF2-40B4-BE49-F238E27FC236}">
                <a16:creationId xmlns:a16="http://schemas.microsoft.com/office/drawing/2014/main" id="{F9E71E7B-11E0-AC4D-A072-40BCB5F1C125}"/>
              </a:ext>
            </a:extLst>
          </p:cNvPr>
          <p:cNvSpPr txBox="1"/>
          <p:nvPr/>
        </p:nvSpPr>
        <p:spPr>
          <a:xfrm>
            <a:off x="4719200" y="4714090"/>
            <a:ext cx="986625" cy="307777"/>
          </a:xfrm>
          <a:prstGeom prst="rect">
            <a:avLst/>
          </a:prstGeom>
          <a:noFill/>
        </p:spPr>
        <p:txBody>
          <a:bodyPr wrap="square" rtlCol="0">
            <a:spAutoFit/>
          </a:bodyPr>
          <a:lstStyle/>
          <a:p>
            <a:pPr algn="ctr"/>
            <a:r>
              <a:rPr lang="en-US" sz="1400" dirty="0">
                <a:solidFill>
                  <a:srgbClr val="C00000"/>
                </a:solidFill>
              </a:rPr>
              <a:t>OSN</a:t>
            </a:r>
          </a:p>
        </p:txBody>
      </p:sp>
      <p:sp>
        <p:nvSpPr>
          <p:cNvPr id="314" name="TextBox 313">
            <a:extLst>
              <a:ext uri="{FF2B5EF4-FFF2-40B4-BE49-F238E27FC236}">
                <a16:creationId xmlns:a16="http://schemas.microsoft.com/office/drawing/2014/main" id="{1856D263-BBF4-FD4A-B508-F57EA42364C2}"/>
              </a:ext>
            </a:extLst>
          </p:cNvPr>
          <p:cNvSpPr txBox="1"/>
          <p:nvPr/>
        </p:nvSpPr>
        <p:spPr>
          <a:xfrm>
            <a:off x="9481836" y="4705311"/>
            <a:ext cx="986625" cy="307777"/>
          </a:xfrm>
          <a:prstGeom prst="rect">
            <a:avLst/>
          </a:prstGeom>
          <a:noFill/>
        </p:spPr>
        <p:txBody>
          <a:bodyPr wrap="square" rtlCol="0">
            <a:spAutoFit/>
          </a:bodyPr>
          <a:lstStyle/>
          <a:p>
            <a:pPr algn="ctr"/>
            <a:r>
              <a:rPr lang="en-US" sz="1400" dirty="0">
                <a:solidFill>
                  <a:srgbClr val="C00000"/>
                </a:solidFill>
              </a:rPr>
              <a:t>OSN</a:t>
            </a:r>
          </a:p>
        </p:txBody>
      </p:sp>
      <p:sp>
        <p:nvSpPr>
          <p:cNvPr id="315" name="TextBox 314">
            <a:extLst>
              <a:ext uri="{FF2B5EF4-FFF2-40B4-BE49-F238E27FC236}">
                <a16:creationId xmlns:a16="http://schemas.microsoft.com/office/drawing/2014/main" id="{19BB11BB-FC0F-4047-8347-5B17FAD40A50}"/>
              </a:ext>
            </a:extLst>
          </p:cNvPr>
          <p:cNvSpPr txBox="1"/>
          <p:nvPr/>
        </p:nvSpPr>
        <p:spPr>
          <a:xfrm>
            <a:off x="8818468" y="4703666"/>
            <a:ext cx="986625" cy="307777"/>
          </a:xfrm>
          <a:prstGeom prst="rect">
            <a:avLst/>
          </a:prstGeom>
          <a:noFill/>
        </p:spPr>
        <p:txBody>
          <a:bodyPr wrap="square" rtlCol="0">
            <a:spAutoFit/>
          </a:bodyPr>
          <a:lstStyle/>
          <a:p>
            <a:pPr algn="ctr"/>
            <a:r>
              <a:rPr lang="en-US" sz="1400" dirty="0">
                <a:solidFill>
                  <a:srgbClr val="C00000"/>
                </a:solidFill>
              </a:rPr>
              <a:t>OBH-W</a:t>
            </a:r>
          </a:p>
        </p:txBody>
      </p:sp>
      <p:pic>
        <p:nvPicPr>
          <p:cNvPr id="320" name="Picture 319" descr="A picture containing food, drawing&#10;&#10;Description automatically generated">
            <a:extLst>
              <a:ext uri="{FF2B5EF4-FFF2-40B4-BE49-F238E27FC236}">
                <a16:creationId xmlns:a16="http://schemas.microsoft.com/office/drawing/2014/main" id="{F8BDE2BB-634B-C243-9413-FD9F032D5D1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229128" y="3552674"/>
            <a:ext cx="804492" cy="1197828"/>
          </a:xfrm>
          <a:prstGeom prst="rect">
            <a:avLst/>
          </a:prstGeom>
        </p:spPr>
      </p:pic>
      <p:sp>
        <p:nvSpPr>
          <p:cNvPr id="321" name="TextBox 320">
            <a:extLst>
              <a:ext uri="{FF2B5EF4-FFF2-40B4-BE49-F238E27FC236}">
                <a16:creationId xmlns:a16="http://schemas.microsoft.com/office/drawing/2014/main" id="{C1B34FBB-5715-3C4B-89C3-D3E6D3EF2FAA}"/>
              </a:ext>
            </a:extLst>
          </p:cNvPr>
          <p:cNvSpPr txBox="1"/>
          <p:nvPr/>
        </p:nvSpPr>
        <p:spPr>
          <a:xfrm>
            <a:off x="8242952" y="4698020"/>
            <a:ext cx="798346" cy="307777"/>
          </a:xfrm>
          <a:prstGeom prst="rect">
            <a:avLst/>
          </a:prstGeom>
          <a:noFill/>
        </p:spPr>
        <p:txBody>
          <a:bodyPr wrap="square" rtlCol="0">
            <a:spAutoFit/>
          </a:bodyPr>
          <a:lstStyle/>
          <a:p>
            <a:pPr algn="ctr"/>
            <a:r>
              <a:rPr lang="en-US" sz="1400" dirty="0">
                <a:solidFill>
                  <a:srgbClr val="C00000"/>
                </a:solidFill>
              </a:rPr>
              <a:t>OBH</a:t>
            </a:r>
          </a:p>
        </p:txBody>
      </p:sp>
      <p:sp>
        <p:nvSpPr>
          <p:cNvPr id="322" name="TextBox 321">
            <a:extLst>
              <a:ext uri="{FF2B5EF4-FFF2-40B4-BE49-F238E27FC236}">
                <a16:creationId xmlns:a16="http://schemas.microsoft.com/office/drawing/2014/main" id="{B6A95BD6-19A5-F245-965B-C4498DA1B663}"/>
              </a:ext>
            </a:extLst>
          </p:cNvPr>
          <p:cNvSpPr txBox="1"/>
          <p:nvPr/>
        </p:nvSpPr>
        <p:spPr>
          <a:xfrm>
            <a:off x="1396112" y="4747342"/>
            <a:ext cx="986625" cy="307777"/>
          </a:xfrm>
          <a:prstGeom prst="rect">
            <a:avLst/>
          </a:prstGeom>
          <a:noFill/>
        </p:spPr>
        <p:txBody>
          <a:bodyPr wrap="square" rtlCol="0">
            <a:spAutoFit/>
          </a:bodyPr>
          <a:lstStyle/>
          <a:p>
            <a:pPr algn="ctr"/>
            <a:r>
              <a:rPr lang="en-US" sz="1400" dirty="0">
                <a:solidFill>
                  <a:srgbClr val="C00000"/>
                </a:solidFill>
              </a:rPr>
              <a:t>OSN</a:t>
            </a:r>
          </a:p>
        </p:txBody>
      </p:sp>
      <p:pic>
        <p:nvPicPr>
          <p:cNvPr id="290" name="Picture 289" descr="A picture containing food, drawing&#10;&#10;Description automatically generated">
            <a:extLst>
              <a:ext uri="{FF2B5EF4-FFF2-40B4-BE49-F238E27FC236}">
                <a16:creationId xmlns:a16="http://schemas.microsoft.com/office/drawing/2014/main" id="{9E45A048-B6DA-8143-B86D-867AD18064F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467942" y="3563876"/>
            <a:ext cx="804492" cy="1197828"/>
          </a:xfrm>
          <a:prstGeom prst="rect">
            <a:avLst/>
          </a:prstGeom>
        </p:spPr>
      </p:pic>
      <p:pic>
        <p:nvPicPr>
          <p:cNvPr id="348" name="Graphic 347" descr="Factory">
            <a:extLst>
              <a:ext uri="{FF2B5EF4-FFF2-40B4-BE49-F238E27FC236}">
                <a16:creationId xmlns:a16="http://schemas.microsoft.com/office/drawing/2014/main" id="{2C7A1241-140B-0A4F-BE95-15CDFE23EF71}"/>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962892" y="3017071"/>
            <a:ext cx="571112" cy="571112"/>
          </a:xfrm>
          <a:prstGeom prst="rect">
            <a:avLst/>
          </a:prstGeom>
        </p:spPr>
      </p:pic>
      <p:pic>
        <p:nvPicPr>
          <p:cNvPr id="244" name="Picture 243" descr="A picture containing mug, cup, glass&#10;&#10;Description automatically generated">
            <a:extLst>
              <a:ext uri="{FF2B5EF4-FFF2-40B4-BE49-F238E27FC236}">
                <a16:creationId xmlns:a16="http://schemas.microsoft.com/office/drawing/2014/main" id="{6975C4F1-088F-7648-9281-6664515C149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84370" y="4094642"/>
            <a:ext cx="1436263" cy="806239"/>
          </a:xfrm>
          <a:prstGeom prst="rect">
            <a:avLst/>
          </a:prstGeom>
        </p:spPr>
      </p:pic>
      <p:pic>
        <p:nvPicPr>
          <p:cNvPr id="245" name="Picture 244" descr="A picture containing mug, cup, glass&#10;&#10;Description automatically generated">
            <a:extLst>
              <a:ext uri="{FF2B5EF4-FFF2-40B4-BE49-F238E27FC236}">
                <a16:creationId xmlns:a16="http://schemas.microsoft.com/office/drawing/2014/main" id="{7FDAFB73-59B2-3B46-AA5D-38E501FF68D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474759" y="4084161"/>
            <a:ext cx="1436263" cy="806239"/>
          </a:xfrm>
          <a:prstGeom prst="rect">
            <a:avLst/>
          </a:prstGeom>
        </p:spPr>
      </p:pic>
      <p:pic>
        <p:nvPicPr>
          <p:cNvPr id="246" name="Picture 245" descr="A picture containing mug, cup, glass&#10;&#10;Description automatically generated">
            <a:extLst>
              <a:ext uri="{FF2B5EF4-FFF2-40B4-BE49-F238E27FC236}">
                <a16:creationId xmlns:a16="http://schemas.microsoft.com/office/drawing/2014/main" id="{C977E79B-922A-9649-99AC-453F299C8E2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220219" y="4050159"/>
            <a:ext cx="1436263" cy="806239"/>
          </a:xfrm>
          <a:prstGeom prst="rect">
            <a:avLst/>
          </a:prstGeom>
        </p:spPr>
      </p:pic>
      <p:pic>
        <p:nvPicPr>
          <p:cNvPr id="286" name="Picture 285">
            <a:extLst>
              <a:ext uri="{FF2B5EF4-FFF2-40B4-BE49-F238E27FC236}">
                <a16:creationId xmlns:a16="http://schemas.microsoft.com/office/drawing/2014/main" id="{62D9ED56-EE48-384C-92C7-A6A6025D87D2}"/>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891361" y="3616440"/>
            <a:ext cx="710907" cy="1139977"/>
          </a:xfrm>
          <a:prstGeom prst="rect">
            <a:avLst/>
          </a:prstGeom>
        </p:spPr>
      </p:pic>
      <p:pic>
        <p:nvPicPr>
          <p:cNvPr id="241" name="Picture 240">
            <a:extLst>
              <a:ext uri="{FF2B5EF4-FFF2-40B4-BE49-F238E27FC236}">
                <a16:creationId xmlns:a16="http://schemas.microsoft.com/office/drawing/2014/main" id="{53A7E866-3598-984F-BC4D-6D382DA76FE8}"/>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2227700" y="4288128"/>
            <a:ext cx="626167" cy="468287"/>
          </a:xfrm>
          <a:prstGeom prst="rect">
            <a:avLst/>
          </a:prstGeom>
        </p:spPr>
      </p:pic>
      <p:sp>
        <p:nvSpPr>
          <p:cNvPr id="242" name="TextBox 241">
            <a:extLst>
              <a:ext uri="{FF2B5EF4-FFF2-40B4-BE49-F238E27FC236}">
                <a16:creationId xmlns:a16="http://schemas.microsoft.com/office/drawing/2014/main" id="{7D2428EB-BD5E-574A-8079-024E024420BA}"/>
              </a:ext>
            </a:extLst>
          </p:cNvPr>
          <p:cNvSpPr txBox="1"/>
          <p:nvPr/>
        </p:nvSpPr>
        <p:spPr>
          <a:xfrm>
            <a:off x="2040626" y="4744528"/>
            <a:ext cx="986625" cy="307777"/>
          </a:xfrm>
          <a:prstGeom prst="rect">
            <a:avLst/>
          </a:prstGeom>
          <a:noFill/>
        </p:spPr>
        <p:txBody>
          <a:bodyPr wrap="square" rtlCol="0">
            <a:spAutoFit/>
          </a:bodyPr>
          <a:lstStyle/>
          <a:p>
            <a:pPr algn="ctr"/>
            <a:r>
              <a:rPr lang="en-US" sz="1400" dirty="0">
                <a:solidFill>
                  <a:srgbClr val="C00000"/>
                </a:solidFill>
              </a:rPr>
              <a:t>OBS-2</a:t>
            </a:r>
          </a:p>
        </p:txBody>
      </p:sp>
      <p:pic>
        <p:nvPicPr>
          <p:cNvPr id="243" name="Picture 242">
            <a:extLst>
              <a:ext uri="{FF2B5EF4-FFF2-40B4-BE49-F238E27FC236}">
                <a16:creationId xmlns:a16="http://schemas.microsoft.com/office/drawing/2014/main" id="{5B05CF6B-2E18-8D43-9DC1-A5D5CE2DA4B4}"/>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6242767" y="4264730"/>
            <a:ext cx="626167" cy="468287"/>
          </a:xfrm>
          <a:prstGeom prst="rect">
            <a:avLst/>
          </a:prstGeom>
        </p:spPr>
      </p:pic>
      <p:sp>
        <p:nvSpPr>
          <p:cNvPr id="247" name="TextBox 246">
            <a:extLst>
              <a:ext uri="{FF2B5EF4-FFF2-40B4-BE49-F238E27FC236}">
                <a16:creationId xmlns:a16="http://schemas.microsoft.com/office/drawing/2014/main" id="{9022D360-838F-294E-B37F-7B72AC6F6203}"/>
              </a:ext>
            </a:extLst>
          </p:cNvPr>
          <p:cNvSpPr txBox="1"/>
          <p:nvPr/>
        </p:nvSpPr>
        <p:spPr>
          <a:xfrm>
            <a:off x="6042126" y="4697063"/>
            <a:ext cx="986625" cy="307777"/>
          </a:xfrm>
          <a:prstGeom prst="rect">
            <a:avLst/>
          </a:prstGeom>
          <a:noFill/>
        </p:spPr>
        <p:txBody>
          <a:bodyPr wrap="square" rtlCol="0">
            <a:spAutoFit/>
          </a:bodyPr>
          <a:lstStyle/>
          <a:p>
            <a:pPr algn="ctr"/>
            <a:r>
              <a:rPr lang="en-US" sz="1400" dirty="0">
                <a:solidFill>
                  <a:srgbClr val="C00000"/>
                </a:solidFill>
              </a:rPr>
              <a:t>OBS-2</a:t>
            </a:r>
          </a:p>
        </p:txBody>
      </p:sp>
      <p:pic>
        <p:nvPicPr>
          <p:cNvPr id="248" name="Picture 247">
            <a:extLst>
              <a:ext uri="{FF2B5EF4-FFF2-40B4-BE49-F238E27FC236}">
                <a16:creationId xmlns:a16="http://schemas.microsoft.com/office/drawing/2014/main" id="{4E1DB17D-1ACA-004D-8112-57DAEB20F03B}"/>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10237431" y="4264843"/>
            <a:ext cx="626167" cy="468287"/>
          </a:xfrm>
          <a:prstGeom prst="rect">
            <a:avLst/>
          </a:prstGeom>
        </p:spPr>
      </p:pic>
      <p:sp>
        <p:nvSpPr>
          <p:cNvPr id="249" name="TextBox 248">
            <a:extLst>
              <a:ext uri="{FF2B5EF4-FFF2-40B4-BE49-F238E27FC236}">
                <a16:creationId xmlns:a16="http://schemas.microsoft.com/office/drawing/2014/main" id="{49817826-886C-BC44-ACAE-F9FB0175B27F}"/>
              </a:ext>
            </a:extLst>
          </p:cNvPr>
          <p:cNvSpPr txBox="1"/>
          <p:nvPr/>
        </p:nvSpPr>
        <p:spPr>
          <a:xfrm>
            <a:off x="10036790" y="4697176"/>
            <a:ext cx="986625" cy="307777"/>
          </a:xfrm>
          <a:prstGeom prst="rect">
            <a:avLst/>
          </a:prstGeom>
          <a:noFill/>
        </p:spPr>
        <p:txBody>
          <a:bodyPr wrap="square" rtlCol="0">
            <a:spAutoFit/>
          </a:bodyPr>
          <a:lstStyle/>
          <a:p>
            <a:pPr algn="ctr"/>
            <a:r>
              <a:rPr lang="en-US" sz="1400" dirty="0">
                <a:solidFill>
                  <a:srgbClr val="C00000"/>
                </a:solidFill>
              </a:rPr>
              <a:t>OBS-2</a:t>
            </a:r>
          </a:p>
        </p:txBody>
      </p:sp>
      <p:pic>
        <p:nvPicPr>
          <p:cNvPr id="3" name="Picture 2">
            <a:extLst>
              <a:ext uri="{FF2B5EF4-FFF2-40B4-BE49-F238E27FC236}">
                <a16:creationId xmlns:a16="http://schemas.microsoft.com/office/drawing/2014/main" id="{4C59022D-BF02-4BD7-BA42-99F79E9BE7A6}"/>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2877651" y="4105996"/>
            <a:ext cx="652497" cy="647193"/>
          </a:xfrm>
          <a:prstGeom prst="rect">
            <a:avLst/>
          </a:prstGeom>
        </p:spPr>
      </p:pic>
      <p:sp>
        <p:nvSpPr>
          <p:cNvPr id="6" name="TextBox 5">
            <a:extLst>
              <a:ext uri="{FF2B5EF4-FFF2-40B4-BE49-F238E27FC236}">
                <a16:creationId xmlns:a16="http://schemas.microsoft.com/office/drawing/2014/main" id="{9E719AB8-8C0A-F6D2-B453-A86F0D18FD92}"/>
              </a:ext>
            </a:extLst>
          </p:cNvPr>
          <p:cNvSpPr txBox="1"/>
          <p:nvPr/>
        </p:nvSpPr>
        <p:spPr>
          <a:xfrm>
            <a:off x="2713234" y="4746654"/>
            <a:ext cx="986625" cy="307777"/>
          </a:xfrm>
          <a:prstGeom prst="rect">
            <a:avLst/>
          </a:prstGeom>
          <a:noFill/>
        </p:spPr>
        <p:txBody>
          <a:bodyPr wrap="square" rtlCol="0">
            <a:spAutoFit/>
          </a:bodyPr>
          <a:lstStyle/>
          <a:p>
            <a:pPr algn="ctr"/>
            <a:r>
              <a:rPr lang="en-US" sz="1400" dirty="0">
                <a:solidFill>
                  <a:srgbClr val="C00000"/>
                </a:solidFill>
              </a:rPr>
              <a:t>OBS</a:t>
            </a:r>
          </a:p>
        </p:txBody>
      </p:sp>
      <p:pic>
        <p:nvPicPr>
          <p:cNvPr id="8" name="Picture 7">
            <a:extLst>
              <a:ext uri="{FF2B5EF4-FFF2-40B4-BE49-F238E27FC236}">
                <a16:creationId xmlns:a16="http://schemas.microsoft.com/office/drawing/2014/main" id="{63E0FA0E-F736-7EA4-E3B4-B864C6048C3A}"/>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6911661" y="4084929"/>
            <a:ext cx="652497" cy="647193"/>
          </a:xfrm>
          <a:prstGeom prst="rect">
            <a:avLst/>
          </a:prstGeom>
        </p:spPr>
      </p:pic>
      <p:sp>
        <p:nvSpPr>
          <p:cNvPr id="9" name="TextBox 8">
            <a:extLst>
              <a:ext uri="{FF2B5EF4-FFF2-40B4-BE49-F238E27FC236}">
                <a16:creationId xmlns:a16="http://schemas.microsoft.com/office/drawing/2014/main" id="{8492EE1A-F7A9-2424-8673-182293CF9795}"/>
              </a:ext>
            </a:extLst>
          </p:cNvPr>
          <p:cNvSpPr txBox="1"/>
          <p:nvPr/>
        </p:nvSpPr>
        <p:spPr>
          <a:xfrm>
            <a:off x="6733811" y="4703263"/>
            <a:ext cx="986625" cy="307777"/>
          </a:xfrm>
          <a:prstGeom prst="rect">
            <a:avLst/>
          </a:prstGeom>
          <a:noFill/>
        </p:spPr>
        <p:txBody>
          <a:bodyPr wrap="square" rtlCol="0">
            <a:spAutoFit/>
          </a:bodyPr>
          <a:lstStyle/>
          <a:p>
            <a:pPr algn="ctr"/>
            <a:r>
              <a:rPr lang="en-US" sz="1400" dirty="0">
                <a:solidFill>
                  <a:srgbClr val="C00000"/>
                </a:solidFill>
              </a:rPr>
              <a:t>OBS</a:t>
            </a:r>
          </a:p>
        </p:txBody>
      </p:sp>
      <p:pic>
        <p:nvPicPr>
          <p:cNvPr id="11" name="Picture 10">
            <a:extLst>
              <a:ext uri="{FF2B5EF4-FFF2-40B4-BE49-F238E27FC236}">
                <a16:creationId xmlns:a16="http://schemas.microsoft.com/office/drawing/2014/main" id="{4316B059-39A1-86CA-9359-A1B45EB4976C}"/>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10857403" y="4086264"/>
            <a:ext cx="652497" cy="647193"/>
          </a:xfrm>
          <a:prstGeom prst="rect">
            <a:avLst/>
          </a:prstGeom>
        </p:spPr>
      </p:pic>
      <p:sp>
        <p:nvSpPr>
          <p:cNvPr id="12" name="TextBox 11">
            <a:extLst>
              <a:ext uri="{FF2B5EF4-FFF2-40B4-BE49-F238E27FC236}">
                <a16:creationId xmlns:a16="http://schemas.microsoft.com/office/drawing/2014/main" id="{A5D264D1-8832-09FE-F49A-DFAD86877B63}"/>
              </a:ext>
            </a:extLst>
          </p:cNvPr>
          <p:cNvSpPr txBox="1"/>
          <p:nvPr/>
        </p:nvSpPr>
        <p:spPr>
          <a:xfrm>
            <a:off x="10702470" y="4683501"/>
            <a:ext cx="986625" cy="307777"/>
          </a:xfrm>
          <a:prstGeom prst="rect">
            <a:avLst/>
          </a:prstGeom>
          <a:noFill/>
        </p:spPr>
        <p:txBody>
          <a:bodyPr wrap="square" rtlCol="0">
            <a:spAutoFit/>
          </a:bodyPr>
          <a:lstStyle/>
          <a:p>
            <a:pPr algn="ctr"/>
            <a:r>
              <a:rPr lang="en-US" sz="1400" dirty="0">
                <a:solidFill>
                  <a:srgbClr val="C00000"/>
                </a:solidFill>
              </a:rPr>
              <a:t>OBS</a:t>
            </a:r>
          </a:p>
        </p:txBody>
      </p:sp>
    </p:spTree>
    <p:extLst>
      <p:ext uri="{BB962C8B-B14F-4D97-AF65-F5344CB8AC3E}">
        <p14:creationId xmlns:p14="http://schemas.microsoft.com/office/powerpoint/2010/main" val="2540091472"/>
      </p:ext>
    </p:extLst>
  </p:cSld>
  <p:clrMapOvr>
    <a:masterClrMapping/>
  </p:clrMapOvr>
</p:sld>
</file>

<file path=ppt/theme/theme1.xml><?xml version="1.0" encoding="utf-8"?>
<a:theme xmlns:a="http://schemas.openxmlformats.org/drawingml/2006/main" name="Office Theme">
  <a:themeElements>
    <a:clrScheme name="Centek Theme Colours">
      <a:dk1>
        <a:srgbClr val="222222"/>
      </a:dk1>
      <a:lt1>
        <a:srgbClr val="FFFFFF"/>
      </a:lt1>
      <a:dk2>
        <a:srgbClr val="44546A"/>
      </a:dk2>
      <a:lt2>
        <a:srgbClr val="E7E6E6"/>
      </a:lt2>
      <a:accent1>
        <a:srgbClr val="86B4CF"/>
      </a:accent1>
      <a:accent2>
        <a:srgbClr val="E10000"/>
      </a:accent2>
      <a:accent3>
        <a:srgbClr val="A5A5A5"/>
      </a:accent3>
      <a:accent4>
        <a:srgbClr val="1E5184"/>
      </a:accent4>
      <a:accent5>
        <a:srgbClr val="8F0705"/>
      </a:accent5>
      <a:accent6>
        <a:srgbClr val="346A8D"/>
      </a:accent6>
      <a:hlink>
        <a:srgbClr val="86B4CE"/>
      </a:hlink>
      <a:folHlink>
        <a:srgbClr val="1D5183"/>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ntek New Template" id="{48E04118-58D7-AE40-A42F-4CDB7BC0C50C}" vid="{9B7D48F1-8DE3-494E-BFDF-9BC68EAA398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14390</TotalTime>
  <Words>1156</Words>
  <Application>Microsoft Macintosh PowerPoint</Application>
  <PresentationFormat>Widescreen</PresentationFormat>
  <Paragraphs>288</Paragraphs>
  <Slides>20</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Avant Garde Book BT</vt:lpstr>
      <vt:lpstr>Calibri</vt:lpstr>
      <vt:lpstr>Century Gothic</vt:lpstr>
      <vt:lpstr>Helvetica</vt:lpstr>
      <vt:lpstr>Open Sans</vt:lpstr>
      <vt:lpstr>Office Theme</vt:lpstr>
      <vt:lpstr>CENTEK GROUP</vt:lpstr>
      <vt:lpstr>PowerPoint Presentation</vt:lpstr>
      <vt:lpstr>Reasons to choose Centek</vt:lpstr>
      <vt:lpstr>Centek key milestones</vt:lpstr>
      <vt:lpstr>Short leadtimes from 3 strategic locations</vt:lpstr>
      <vt:lpstr>The full line-up of centralizers</vt:lpstr>
      <vt:lpstr>The full line-up of stop collars</vt:lpstr>
      <vt:lpstr>Application  Guide</vt:lpstr>
      <vt:lpstr>Level 1&amp;2 Product Strategy</vt:lpstr>
      <vt:lpstr>Competitor testing overview</vt:lpstr>
      <vt:lpstr>Superior performance</vt:lpstr>
      <vt:lpstr>Don’t take our word for it</vt:lpstr>
      <vt:lpstr>Global operators*</vt:lpstr>
      <vt:lpstr>Global footprint</vt:lpstr>
      <vt:lpstr>Our customer support team</vt:lpstr>
      <vt:lpstr>Your senior team</vt:lpstr>
      <vt:lpstr>Our competitive advantage</vt:lpstr>
      <vt:lpstr>Centek unique offer</vt:lpstr>
      <vt:lpstr>Any questions…</vt:lpstr>
      <vt:lpstr>Disclaimer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CHANGE IS HARD</dc:title>
  <dc:creator>Hannah Smith</dc:creator>
  <cp:lastModifiedBy>Hannah Smith</cp:lastModifiedBy>
  <cp:revision>83</cp:revision>
  <dcterms:created xsi:type="dcterms:W3CDTF">2020-08-27T13:59:31Z</dcterms:created>
  <dcterms:modified xsi:type="dcterms:W3CDTF">2025-10-07T15:37:14Z</dcterms:modified>
</cp:coreProperties>
</file>